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5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6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6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7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8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7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8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19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0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1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2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5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6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7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8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9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0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1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2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3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4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14" r:id="rId3"/>
    <p:sldId id="257" r:id="rId4"/>
    <p:sldId id="261" r:id="rId5"/>
    <p:sldId id="304" r:id="rId6"/>
    <p:sldId id="315" r:id="rId7"/>
    <p:sldId id="266" r:id="rId8"/>
    <p:sldId id="258" r:id="rId9"/>
    <p:sldId id="263" r:id="rId10"/>
    <p:sldId id="267" r:id="rId11"/>
    <p:sldId id="259" r:id="rId12"/>
    <p:sldId id="260" r:id="rId13"/>
    <p:sldId id="268" r:id="rId14"/>
    <p:sldId id="316" r:id="rId15"/>
    <p:sldId id="265" r:id="rId16"/>
    <p:sldId id="269" r:id="rId17"/>
    <p:sldId id="305" r:id="rId18"/>
    <p:sldId id="306" r:id="rId19"/>
    <p:sldId id="308" r:id="rId20"/>
    <p:sldId id="307" r:id="rId21"/>
    <p:sldId id="317" r:id="rId22"/>
    <p:sldId id="270" r:id="rId23"/>
    <p:sldId id="272" r:id="rId24"/>
    <p:sldId id="273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319" r:id="rId43"/>
    <p:sldId id="292" r:id="rId44"/>
    <p:sldId id="294" r:id="rId45"/>
    <p:sldId id="320" r:id="rId46"/>
    <p:sldId id="321" r:id="rId47"/>
    <p:sldId id="318" r:id="rId48"/>
    <p:sldId id="312" r:id="rId49"/>
    <p:sldId id="313" r:id="rId50"/>
    <p:sldId id="309" r:id="rId51"/>
    <p:sldId id="293" r:id="rId52"/>
    <p:sldId id="296" r:id="rId53"/>
    <p:sldId id="295" r:id="rId54"/>
    <p:sldId id="297" r:id="rId55"/>
    <p:sldId id="298" r:id="rId56"/>
    <p:sldId id="310" r:id="rId57"/>
    <p:sldId id="311" r:id="rId58"/>
    <p:sldId id="32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nukaushik/Desktop/ANU/Trainity/Projects/Project%206/Application_data_analysis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(AutoRecovered)(AutoRecovered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nukaushik/Desktop/ANU/Trainity/Projects/Project%206/Application_data_analysis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_Univariate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_Univariate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_Bivariate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_Bivariate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_Bivariate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_Bivariate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_Bivariate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esktop/ANU/Trainity/Projects/Project%206/Application_data_analysi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nukaushik/Desktop/ANU/Trainity/Projects/Project%206/Application_data_analysis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anukaushik/Desktop/ANU/Trainity/Projects/Project%206/Application_data_analysi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anukaushik/Library/Application%20Support/Microsoft/Application_data(AutoRecovered)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/anukaushik/Desktop/ANU/Trainity/Projects/Project%206/Application_data_analysi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/Users/anukaushik/Desktop/ANU/Trainity/Projects/Project%206/Application_data_analysi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/Users/anukaushik/Library/Application%20Support/Microsoft/Application_data(AutoRecovered)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/Users/anukaushik/Library/Application%20Support/Microsoft/Application_data(AutoRecover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[Application_data_analysis.xlsx]Sheet4!PivotTable1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Target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Sheet4!$B$4:$B$6</c:f>
              <c:numCache>
                <c:formatCode>General</c:formatCode>
                <c:ptCount val="2"/>
                <c:pt idx="0">
                  <c:v>45973</c:v>
                </c:pt>
                <c:pt idx="1">
                  <c:v>4026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B7-AF48-ADA8-C5045822E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882144"/>
        <c:axId val="232884416"/>
      </c:barChart>
      <c:catAx>
        <c:axId val="23288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884416"/>
        <c:crosses val="autoZero"/>
        <c:auto val="1"/>
        <c:lblAlgn val="ctr"/>
        <c:lblOffset val="100"/>
        <c:noMultiLvlLbl val="0"/>
      </c:catAx>
      <c:valAx>
        <c:axId val="232884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88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[Application_data_analysis.xlsx]Count of FLAG_OWN_REALTY 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Count of FLAG_OWN_REALTY</a:t>
            </a:r>
            <a:r>
              <a:rPr lang="en-IN" sz="1400" b="0" i="0" u="none" strike="noStrike" baseline="0"/>
              <a:t>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0217167298532122E-2"/>
          <c:y val="0.170185531496063"/>
          <c:w val="0.75760999319529498"/>
          <c:h val="0.73491018700787403"/>
        </c:manualLayout>
      </c:layout>
      <c:pie3DChart>
        <c:varyColors val="1"/>
        <c:ser>
          <c:idx val="0"/>
          <c:order val="0"/>
          <c:tx>
            <c:strRef>
              <c:f>'Count of FLAG_OWN_REALTY 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CB6-0943-AE68-CDB5611308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CB6-0943-AE68-CDB561130871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B6-0943-AE68-CDB561130871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B6-0943-AE68-CDB5611308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'Count of FLAG_OWN_REALTY '!$A$4:$A$7</c:f>
              <c:multiLvlStrCache>
                <c:ptCount val="2"/>
                <c:lvl>
                  <c:pt idx="0">
                    <c:v>N</c:v>
                  </c:pt>
                  <c:pt idx="1">
                    <c:v>Y</c:v>
                  </c:pt>
                </c:lvl>
                <c:lvl>
                  <c:pt idx="0">
                    <c:v>0</c:v>
                  </c:pt>
                </c:lvl>
              </c:multiLvlStrCache>
            </c:multiLvlStrRef>
          </c:cat>
          <c:val>
            <c:numRef>
              <c:f>'Count of FLAG_OWN_REALTY '!$B$4:$B$7</c:f>
              <c:numCache>
                <c:formatCode>General</c:formatCode>
                <c:ptCount val="2"/>
                <c:pt idx="0">
                  <c:v>14034</c:v>
                </c:pt>
                <c:pt idx="1">
                  <c:v>31939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B6-0943-AE68-CDB561130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[Application_data_analysis.xlsx]Count of FLAG_OWN_REALTY 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 dirty="0">
                <a:solidFill>
                  <a:schemeClr val="tx1"/>
                </a:solidFill>
                <a:effectLst/>
              </a:rPr>
              <a:t>Count of FLAG_OWN_REALTY</a:t>
            </a:r>
            <a:r>
              <a:rPr lang="en-IN" sz="1400" b="0" i="0" u="none" strike="noStrike" kern="1200" spc="0" baseline="0" dirty="0">
                <a:solidFill>
                  <a:schemeClr val="tx1"/>
                </a:solidFill>
              </a:rPr>
              <a:t> </a:t>
            </a:r>
            <a:endParaRPr lang="en-GB" sz="1400" b="0" i="0" u="none" strike="noStrike" kern="1200" spc="0" baseline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'Count of FLAG_OWN_REALTY '!$B$19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C04D-4F41-93E9-3B7AB7809B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C04D-4F41-93E9-3B7AB7809B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'Count of FLAG_OWN_REALTY '!$A$20:$A$23</c:f>
              <c:multiLvlStrCache>
                <c:ptCount val="2"/>
                <c:lvl>
                  <c:pt idx="0">
                    <c:v>N</c:v>
                  </c:pt>
                  <c:pt idx="1">
                    <c:v>Y</c:v>
                  </c:pt>
                </c:lvl>
                <c:lvl>
                  <c:pt idx="0">
                    <c:v>1</c:v>
                  </c:pt>
                </c:lvl>
              </c:multiLvlStrCache>
            </c:multiLvlStrRef>
          </c:cat>
          <c:val>
            <c:numRef>
              <c:f>'Count of FLAG_OWN_REALTY '!$B$20:$B$23</c:f>
              <c:numCache>
                <c:formatCode>General</c:formatCode>
                <c:ptCount val="2"/>
                <c:pt idx="0">
                  <c:v>1274</c:v>
                </c:pt>
                <c:pt idx="1">
                  <c:v>2752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4D-4F41-93E9-3B7AB7809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[Application_data_analysis.xlsx]Education!PivotTable5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effectLst/>
              </a:rPr>
              <a:t>Count of NAME_EDUCATION_TYPE</a:t>
            </a:r>
            <a:r>
              <a:rPr lang="en-IN" sz="1400" b="0" i="0" u="none" strike="noStrike" baseline="0" dirty="0"/>
              <a:t>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Education!$B$3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988A-F442-8E24-5377E1B604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988A-F442-8E24-5377E1B604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988A-F442-8E24-5377E1B604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988A-F442-8E24-5377E1B604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988A-F442-8E24-5377E1B604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Education!$A$4:$A$10</c:f>
              <c:multiLvlStrCache>
                <c:ptCount val="5"/>
                <c:lvl>
                  <c:pt idx="0">
                    <c:v>Academic degree</c:v>
                  </c:pt>
                  <c:pt idx="1">
                    <c:v>Higher education</c:v>
                  </c:pt>
                  <c:pt idx="2">
                    <c:v>Incomplete higher</c:v>
                  </c:pt>
                  <c:pt idx="3">
                    <c:v>Lower secondary</c:v>
                  </c:pt>
                  <c:pt idx="4">
                    <c:v>Secondary / secondary special</c:v>
                  </c:pt>
                </c:lvl>
                <c:lvl>
                  <c:pt idx="0">
                    <c:v>0</c:v>
                  </c:pt>
                </c:lvl>
              </c:multiLvlStrCache>
            </c:multiLvlStrRef>
          </c:cat>
          <c:val>
            <c:numRef>
              <c:f>Education!$B$4:$B$10</c:f>
              <c:numCache>
                <c:formatCode>General</c:formatCode>
                <c:ptCount val="5"/>
                <c:pt idx="0">
                  <c:v>20</c:v>
                </c:pt>
                <c:pt idx="1">
                  <c:v>11561</c:v>
                </c:pt>
                <c:pt idx="2">
                  <c:v>1482</c:v>
                </c:pt>
                <c:pt idx="3">
                  <c:v>547</c:v>
                </c:pt>
                <c:pt idx="4">
                  <c:v>32363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88A-F442-8E24-5377E1B60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[Application_data_analysis.xlsx]Education!PivotTable4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 dirty="0">
                <a:solidFill>
                  <a:schemeClr val="tx1"/>
                </a:solidFill>
                <a:effectLst/>
              </a:rPr>
              <a:t>Count of NAME_EDUCATION_TYPE</a:t>
            </a:r>
            <a:r>
              <a:rPr lang="en-IN" sz="1400" b="0" i="0" u="none" strike="noStrike" kern="1200" spc="0" baseline="0" dirty="0">
                <a:solidFill>
                  <a:schemeClr val="tx1"/>
                </a:solidFill>
              </a:rPr>
              <a:t> </a:t>
            </a:r>
            <a:endParaRPr lang="en-GB" sz="1400" b="0" i="0" u="none" strike="noStrike" kern="1200" spc="0" baseline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3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4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3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4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3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4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Education!$B$26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250-1948-B6CE-16657D7998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250-1948-B6CE-16657D7998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250-1948-B6CE-16657D7998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250-1948-B6CE-16657D79980E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8-E250-1948-B6CE-16657D7998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Education!$A$27:$A$32</c:f>
              <c:multiLvlStrCache>
                <c:ptCount val="4"/>
                <c:lvl>
                  <c:pt idx="0">
                    <c:v>Higher education</c:v>
                  </c:pt>
                  <c:pt idx="1">
                    <c:v>Incomplete higher</c:v>
                  </c:pt>
                  <c:pt idx="2">
                    <c:v>Lower secondary</c:v>
                  </c:pt>
                  <c:pt idx="3">
                    <c:v>Secondary / secondary special</c:v>
                  </c:pt>
                </c:lvl>
                <c:lvl>
                  <c:pt idx="0">
                    <c:v>1</c:v>
                  </c:pt>
                </c:lvl>
              </c:multiLvlStrCache>
            </c:multiLvlStrRef>
          </c:cat>
          <c:val>
            <c:numRef>
              <c:f>Education!$B$27:$B$32</c:f>
              <c:numCache>
                <c:formatCode>General</c:formatCode>
                <c:ptCount val="4"/>
                <c:pt idx="0">
                  <c:v>606</c:v>
                </c:pt>
                <c:pt idx="1">
                  <c:v>138</c:v>
                </c:pt>
                <c:pt idx="2">
                  <c:v>73</c:v>
                </c:pt>
                <c:pt idx="3">
                  <c:v>3209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250-1948-B6CE-16657D799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[Application_data_analysis.xlsx]NAME_FAMILY_STATUS!PivotTable7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 dirty="0">
                <a:effectLst/>
              </a:rPr>
              <a:t>NAME_FAMILY_STATUS</a:t>
            </a:r>
            <a:r>
              <a:rPr lang="en-IN" sz="1400" b="0" i="0" u="none" strike="noStrike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NAME_FAMILY_STATUS!$B$3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NAME_FAMILY_STATUS!$A$4:$A$11</c:f>
              <c:multiLvlStrCache>
                <c:ptCount val="6"/>
                <c:lvl>
                  <c:pt idx="0">
                    <c:v>Civil marriage</c:v>
                  </c:pt>
                  <c:pt idx="1">
                    <c:v>Married</c:v>
                  </c:pt>
                  <c:pt idx="2">
                    <c:v>Separated</c:v>
                  </c:pt>
                  <c:pt idx="3">
                    <c:v>Single / not married</c:v>
                  </c:pt>
                  <c:pt idx="4">
                    <c:v>Unknown</c:v>
                  </c:pt>
                  <c:pt idx="5">
                    <c:v>Widow</c:v>
                  </c:pt>
                </c:lvl>
                <c:lvl>
                  <c:pt idx="0">
                    <c:v>0</c:v>
                  </c:pt>
                </c:lvl>
              </c:multiLvlStrCache>
            </c:multiLvlStrRef>
          </c:cat>
          <c:val>
            <c:numRef>
              <c:f>NAME_FAMILY_STATUS!$B$4:$B$11</c:f>
              <c:numCache>
                <c:formatCode>General</c:formatCode>
                <c:ptCount val="6"/>
                <c:pt idx="0">
                  <c:v>4377</c:v>
                </c:pt>
                <c:pt idx="1">
                  <c:v>29699</c:v>
                </c:pt>
                <c:pt idx="2">
                  <c:v>2870</c:v>
                </c:pt>
                <c:pt idx="3">
                  <c:v>6577</c:v>
                </c:pt>
                <c:pt idx="4">
                  <c:v>1</c:v>
                </c:pt>
                <c:pt idx="5">
                  <c:v>2449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0-9648-AB13-83FB3A2C9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57173648"/>
        <c:axId val="1157175376"/>
      </c:barChart>
      <c:catAx>
        <c:axId val="115717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175376"/>
        <c:crosses val="autoZero"/>
        <c:auto val="1"/>
        <c:lblAlgn val="ctr"/>
        <c:lblOffset val="100"/>
        <c:noMultiLvlLbl val="0"/>
      </c:catAx>
      <c:valAx>
        <c:axId val="115717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17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[Application_data_analysis.xlsx]NAME_FAMILY_STATUS!PivotTable5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 dirty="0">
                <a:solidFill>
                  <a:schemeClr val="tx1"/>
                </a:solidFill>
                <a:effectLst/>
              </a:rPr>
              <a:t>NAME_FAMILY_STATUS</a:t>
            </a:r>
            <a:r>
              <a:rPr lang="en-IN" sz="1400" b="0" i="0" u="none" strike="noStrike" kern="1200" spc="0" baseline="0" dirty="0">
                <a:solidFill>
                  <a:schemeClr val="tx1"/>
                </a:solidFill>
              </a:rPr>
              <a:t> </a:t>
            </a:r>
            <a:endParaRPr lang="en-US" sz="1400" b="0" i="0" u="none" strike="noStrike" kern="1200" spc="0" baseline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NAME_FAMILY_STATUS!$B$29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NAME_FAMILY_STATUS!$A$30:$A$36</c:f>
              <c:multiLvlStrCache>
                <c:ptCount val="5"/>
                <c:lvl>
                  <c:pt idx="0">
                    <c:v>Civil marriage</c:v>
                  </c:pt>
                  <c:pt idx="1">
                    <c:v>Married</c:v>
                  </c:pt>
                  <c:pt idx="2">
                    <c:v>Separated</c:v>
                  </c:pt>
                  <c:pt idx="3">
                    <c:v>Single / not married</c:v>
                  </c:pt>
                  <c:pt idx="4">
                    <c:v>Widow</c:v>
                  </c:pt>
                </c:lvl>
                <c:lvl>
                  <c:pt idx="0">
                    <c:v>1</c:v>
                  </c:pt>
                </c:lvl>
              </c:multiLvlStrCache>
            </c:multiLvlStrRef>
          </c:cat>
          <c:val>
            <c:numRef>
              <c:f>NAME_FAMILY_STATUS!$B$30:$B$36</c:f>
              <c:numCache>
                <c:formatCode>General</c:formatCode>
                <c:ptCount val="5"/>
                <c:pt idx="0">
                  <c:v>482</c:v>
                </c:pt>
                <c:pt idx="1">
                  <c:v>2395</c:v>
                </c:pt>
                <c:pt idx="2">
                  <c:v>272</c:v>
                </c:pt>
                <c:pt idx="3">
                  <c:v>729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E-AE4F-B5AE-05B3590F2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8155855"/>
        <c:axId val="1408157583"/>
      </c:barChart>
      <c:catAx>
        <c:axId val="140815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157583"/>
        <c:crosses val="autoZero"/>
        <c:auto val="1"/>
        <c:lblAlgn val="ctr"/>
        <c:lblOffset val="100"/>
        <c:noMultiLvlLbl val="0"/>
      </c:catAx>
      <c:valAx>
        <c:axId val="140815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155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[Application_data_analysis.xlsx]Count of NAME_HOUSING_TYPE!PivotTable8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NAME_HOUSING_TYPE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'Count of NAME_HOUSING_TYPE'!$B$3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'Count of NAME_HOUSING_TYPE'!$A$4:$A$11</c:f>
              <c:multiLvlStrCache>
                <c:ptCount val="6"/>
                <c:lvl>
                  <c:pt idx="0">
                    <c:v>Co-op apartment</c:v>
                  </c:pt>
                  <c:pt idx="1">
                    <c:v>House / apartment</c:v>
                  </c:pt>
                  <c:pt idx="2">
                    <c:v>Municipal apartment</c:v>
                  </c:pt>
                  <c:pt idx="3">
                    <c:v>Office apartment</c:v>
                  </c:pt>
                  <c:pt idx="4">
                    <c:v>Rented apartment</c:v>
                  </c:pt>
                  <c:pt idx="5">
                    <c:v>With parents</c:v>
                  </c:pt>
                </c:lvl>
                <c:lvl>
                  <c:pt idx="0">
                    <c:v>0</c:v>
                  </c:pt>
                </c:lvl>
              </c:multiLvlStrCache>
            </c:multiLvlStrRef>
          </c:cat>
          <c:val>
            <c:numRef>
              <c:f>'Count of NAME_HOUSING_TYPE'!$B$4:$B$11</c:f>
              <c:numCache>
                <c:formatCode>General</c:formatCode>
                <c:ptCount val="6"/>
                <c:pt idx="0">
                  <c:v>176</c:v>
                </c:pt>
                <c:pt idx="1">
                  <c:v>40895</c:v>
                </c:pt>
                <c:pt idx="2">
                  <c:v>1700</c:v>
                </c:pt>
                <c:pt idx="3">
                  <c:v>398</c:v>
                </c:pt>
                <c:pt idx="4">
                  <c:v>682</c:v>
                </c:pt>
                <c:pt idx="5">
                  <c:v>2122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9-1845-9A3B-CE1330A02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8461455"/>
        <c:axId val="553700687"/>
        <c:axId val="0"/>
      </c:bar3DChart>
      <c:catAx>
        <c:axId val="268461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00687"/>
        <c:crosses val="autoZero"/>
        <c:auto val="1"/>
        <c:lblAlgn val="ctr"/>
        <c:lblOffset val="100"/>
        <c:noMultiLvlLbl val="0"/>
      </c:catAx>
      <c:valAx>
        <c:axId val="55370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461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[Application_data_analysis.xlsx]Count of NAME_HOUSING_TYPE!PivotTable6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chemeClr val="tx1"/>
                </a:solidFill>
              </a:rPr>
              <a:t>Count of NAME_HOUSING_TYPE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'Count of NAME_HOUSING_TYPE'!$B$19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'Count of NAME_HOUSING_TYPE'!$A$20:$A$27</c:f>
              <c:multiLvlStrCache>
                <c:ptCount val="6"/>
                <c:lvl>
                  <c:pt idx="0">
                    <c:v>Co-op apartment</c:v>
                  </c:pt>
                  <c:pt idx="1">
                    <c:v>House / apartment</c:v>
                  </c:pt>
                  <c:pt idx="2">
                    <c:v>Municipal apartment</c:v>
                  </c:pt>
                  <c:pt idx="3">
                    <c:v>Office apartment</c:v>
                  </c:pt>
                  <c:pt idx="4">
                    <c:v>Rented apartment</c:v>
                  </c:pt>
                  <c:pt idx="5">
                    <c:v>With parents</c:v>
                  </c:pt>
                </c:lvl>
                <c:lvl>
                  <c:pt idx="0">
                    <c:v>1</c:v>
                  </c:pt>
                </c:lvl>
              </c:multiLvlStrCache>
            </c:multiLvlStrRef>
          </c:cat>
          <c:val>
            <c:numRef>
              <c:f>'Count of NAME_HOUSING_TYPE'!$B$20:$B$27</c:f>
              <c:numCache>
                <c:formatCode>General</c:formatCode>
                <c:ptCount val="6"/>
                <c:pt idx="0">
                  <c:v>15</c:v>
                </c:pt>
                <c:pt idx="1">
                  <c:v>3473</c:v>
                </c:pt>
                <c:pt idx="2">
                  <c:v>145</c:v>
                </c:pt>
                <c:pt idx="3">
                  <c:v>29</c:v>
                </c:pt>
                <c:pt idx="4">
                  <c:v>87</c:v>
                </c:pt>
                <c:pt idx="5">
                  <c:v>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6B-3E4F-8A73-001657E91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45944336"/>
        <c:axId val="84912688"/>
        <c:axId val="0"/>
      </c:bar3DChart>
      <c:catAx>
        <c:axId val="114594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12688"/>
        <c:crosses val="autoZero"/>
        <c:auto val="1"/>
        <c:lblAlgn val="ctr"/>
        <c:lblOffset val="100"/>
        <c:noMultiLvlLbl val="0"/>
      </c:catAx>
      <c:valAx>
        <c:axId val="8491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94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[Application_data_analysis.xlsx]Birth_year!PivotTable7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effectLst/>
              </a:rPr>
              <a:t>Count of DAYS_BIRTH_YEAR</a:t>
            </a:r>
            <a:r>
              <a:rPr lang="en-IN" sz="1400" b="0" i="0" u="none" strike="noStrike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Birth_year!$B$3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Birth_year!$A$4:$A$10</c:f>
              <c:multiLvlStrCache>
                <c:ptCount val="5"/>
                <c:lvl>
                  <c:pt idx="0">
                    <c:v>20-29</c:v>
                  </c:pt>
                  <c:pt idx="1">
                    <c:v>30-39</c:v>
                  </c:pt>
                  <c:pt idx="2">
                    <c:v>40-49</c:v>
                  </c:pt>
                  <c:pt idx="3">
                    <c:v>50-59</c:v>
                  </c:pt>
                  <c:pt idx="4">
                    <c:v>60-70</c:v>
                  </c:pt>
                </c:lvl>
                <c:lvl>
                  <c:pt idx="0">
                    <c:v>0</c:v>
                  </c:pt>
                </c:lvl>
              </c:multiLvlStrCache>
            </c:multiLvlStrRef>
          </c:cat>
          <c:val>
            <c:numRef>
              <c:f>Birth_year!$B$4:$B$10</c:f>
              <c:numCache>
                <c:formatCode>General</c:formatCode>
                <c:ptCount val="5"/>
                <c:pt idx="0">
                  <c:v>4211</c:v>
                </c:pt>
                <c:pt idx="1">
                  <c:v>11801</c:v>
                </c:pt>
                <c:pt idx="2">
                  <c:v>12079</c:v>
                </c:pt>
                <c:pt idx="3">
                  <c:v>10491</c:v>
                </c:pt>
                <c:pt idx="4">
                  <c:v>7391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06-F840-8354-049049874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6898448"/>
        <c:axId val="494638432"/>
        <c:axId val="0"/>
      </c:bar3DChart>
      <c:catAx>
        <c:axId val="91689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38432"/>
        <c:crosses val="autoZero"/>
        <c:auto val="1"/>
        <c:lblAlgn val="ctr"/>
        <c:lblOffset val="100"/>
        <c:noMultiLvlLbl val="0"/>
      </c:catAx>
      <c:valAx>
        <c:axId val="49463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89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[Application_data_analysis.xlsx]Birth_year!PivotTable8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 dirty="0">
                <a:solidFill>
                  <a:schemeClr val="tx1"/>
                </a:solidFill>
                <a:effectLst/>
              </a:rPr>
              <a:t>Count of DAYS_BIRTH_YEAR</a:t>
            </a:r>
            <a:r>
              <a:rPr lang="en-IN" sz="1400" b="0" i="0" u="none" strike="noStrike" kern="1200" spc="0" baseline="0" dirty="0">
                <a:solidFill>
                  <a:schemeClr val="tx1"/>
                </a:solidFill>
              </a:rPr>
              <a:t> </a:t>
            </a:r>
            <a:endParaRPr lang="en-US" sz="1400" b="0" i="0" u="none" strike="noStrike" kern="1200" spc="0" baseline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Birth_year!$B$21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Birth_year!$A$22:$A$28</c:f>
              <c:multiLvlStrCache>
                <c:ptCount val="5"/>
                <c:lvl>
                  <c:pt idx="0">
                    <c:v>20-29</c:v>
                  </c:pt>
                  <c:pt idx="1">
                    <c:v>30-39</c:v>
                  </c:pt>
                  <c:pt idx="2">
                    <c:v>40-49</c:v>
                  </c:pt>
                  <c:pt idx="3">
                    <c:v>50-59</c:v>
                  </c:pt>
                  <c:pt idx="4">
                    <c:v>60-70</c:v>
                  </c:pt>
                </c:lvl>
                <c:lvl>
                  <c:pt idx="0">
                    <c:v>1</c:v>
                  </c:pt>
                </c:lvl>
              </c:multiLvlStrCache>
            </c:multiLvlStrRef>
          </c:cat>
          <c:val>
            <c:numRef>
              <c:f>Birth_year!$B$22:$B$28</c:f>
              <c:numCache>
                <c:formatCode>General</c:formatCode>
                <c:ptCount val="5"/>
                <c:pt idx="0">
                  <c:v>530</c:v>
                </c:pt>
                <c:pt idx="1">
                  <c:v>1350</c:v>
                </c:pt>
                <c:pt idx="2">
                  <c:v>1031</c:v>
                </c:pt>
                <c:pt idx="3">
                  <c:v>719</c:v>
                </c:pt>
                <c:pt idx="4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61-2B40-8AFA-A343F15F8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7259888"/>
        <c:axId val="873904224"/>
        <c:axId val="0"/>
      </c:bar3DChart>
      <c:catAx>
        <c:axId val="91725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904224"/>
        <c:crosses val="autoZero"/>
        <c:auto val="1"/>
        <c:lblAlgn val="ctr"/>
        <c:lblOffset val="100"/>
        <c:noMultiLvlLbl val="0"/>
      </c:catAx>
      <c:valAx>
        <c:axId val="87390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25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[Application_data(AutoRecovered)(AutoRecovered).xlsx]Target!PivotTable1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TARGET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Target!$B$3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C48F-4143-A708-60B1E47A7C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C48F-4143-A708-60B1E47A7C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C48F-4143-A708-60B1E47A7C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Target!$A$4:$A$7</c:f>
              <c:strCache>
                <c:ptCount val="3"/>
                <c:pt idx="0">
                  <c:v>0</c:v>
                </c:pt>
                <c:pt idx="1">
                  <c:v>1</c:v>
                </c:pt>
                <c:pt idx="2">
                  <c:v>(blank)</c:v>
                </c:pt>
              </c:strCache>
            </c:strRef>
          </c:cat>
          <c:val>
            <c:numRef>
              <c:f>Target!$B$4:$B$7</c:f>
              <c:numCache>
                <c:formatCode>General</c:formatCode>
                <c:ptCount val="3"/>
                <c:pt idx="0">
                  <c:v>45973</c:v>
                </c:pt>
                <c:pt idx="1">
                  <c:v>4026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8F-4143-A708-60B1E47A7CC4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[Application_data_analysis.xlsx]Count of CNT_FAM_MEMBERS!PivotTable1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effectLst/>
              </a:rPr>
              <a:t>Count of CNT_FAM_MEMBERS</a:t>
            </a:r>
            <a:r>
              <a:rPr lang="en-IN" sz="1400" b="0" i="0" u="none" strike="noStrike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'Count of CNT_FAM_MEMBERS'!$B$3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'Count of CNT_FAM_MEMBERS'!$A$4:$A$15</c:f>
              <c:multiLvlStrCache>
                <c:ptCount val="1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  <c:lvl>
                  <c:pt idx="0">
                    <c:v>0</c:v>
                  </c:pt>
                </c:lvl>
              </c:multiLvlStrCache>
            </c:multiLvlStrRef>
          </c:cat>
          <c:val>
            <c:numRef>
              <c:f>'Count of CNT_FAM_MEMBERS'!$B$4:$B$15</c:f>
              <c:numCache>
                <c:formatCode>General</c:formatCode>
                <c:ptCount val="10"/>
                <c:pt idx="0">
                  <c:v>9951</c:v>
                </c:pt>
                <c:pt idx="1">
                  <c:v>23902</c:v>
                </c:pt>
                <c:pt idx="2">
                  <c:v>7858</c:v>
                </c:pt>
                <c:pt idx="3">
                  <c:v>3651</c:v>
                </c:pt>
                <c:pt idx="4">
                  <c:v>538</c:v>
                </c:pt>
                <c:pt idx="5">
                  <c:v>55</c:v>
                </c:pt>
                <c:pt idx="6">
                  <c:v>9</c:v>
                </c:pt>
                <c:pt idx="7">
                  <c:v>6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92-8943-A43A-7D90A6B71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1779935"/>
        <c:axId val="1447123631"/>
      </c:barChart>
      <c:catAx>
        <c:axId val="1971779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123631"/>
        <c:crosses val="autoZero"/>
        <c:auto val="1"/>
        <c:lblAlgn val="ctr"/>
        <c:lblOffset val="100"/>
        <c:noMultiLvlLbl val="0"/>
      </c:catAx>
      <c:valAx>
        <c:axId val="144712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177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[Application_data_analysis.xlsx]Count of CNT_FAM_MEMBERS!PivotTable2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effectLst/>
              </a:rPr>
              <a:t>Count of CNT_FAM_MEMBERS</a:t>
            </a:r>
            <a:r>
              <a:rPr lang="en-IN" sz="1400" b="0" i="0" u="none" strike="noStrike" baseline="0" dirty="0"/>
              <a:t>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'Count of CNT_FAM_MEMBERS'!$B$20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'Count of CNT_FAM_MEMBERS'!$A$21:$A$31</c:f>
              <c:multiLvlStrCache>
                <c:ptCount val="9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10</c:v>
                  </c:pt>
                  <c:pt idx="8">
                    <c:v>13</c:v>
                  </c:pt>
                </c:lvl>
                <c:lvl>
                  <c:pt idx="0">
                    <c:v>1</c:v>
                  </c:pt>
                </c:lvl>
              </c:multiLvlStrCache>
            </c:multiLvlStrRef>
          </c:cat>
          <c:val>
            <c:numRef>
              <c:f>'Count of CNT_FAM_MEMBERS'!$B$21:$B$31</c:f>
              <c:numCache>
                <c:formatCode>General</c:formatCode>
                <c:ptCount val="9"/>
                <c:pt idx="0">
                  <c:v>922</c:v>
                </c:pt>
                <c:pt idx="1">
                  <c:v>1906</c:v>
                </c:pt>
                <c:pt idx="2">
                  <c:v>777</c:v>
                </c:pt>
                <c:pt idx="3">
                  <c:v>349</c:v>
                </c:pt>
                <c:pt idx="4">
                  <c:v>54</c:v>
                </c:pt>
                <c:pt idx="5">
                  <c:v>13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5-D84C-9915-741B2001A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2623456"/>
        <c:axId val="345018224"/>
      </c:barChart>
      <c:catAx>
        <c:axId val="28262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18224"/>
        <c:crosses val="autoZero"/>
        <c:auto val="1"/>
        <c:lblAlgn val="ctr"/>
        <c:lblOffset val="100"/>
        <c:noMultiLvlLbl val="0"/>
      </c:catAx>
      <c:valAx>
        <c:axId val="34501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62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[Application_data_analysis.xlsx]Organization_type!PivotTable3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ORGANIZATION_TYPE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Organization_type!$B$3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Organization_type!$A$4:$A$63</c:f>
              <c:multiLvlStrCache>
                <c:ptCount val="58"/>
                <c:lvl>
                  <c:pt idx="0">
                    <c:v>Advertising</c:v>
                  </c:pt>
                  <c:pt idx="1">
                    <c:v>Agriculture</c:v>
                  </c:pt>
                  <c:pt idx="2">
                    <c:v>Bank</c:v>
                  </c:pt>
                  <c:pt idx="3">
                    <c:v>Business Entity Type 1</c:v>
                  </c:pt>
                  <c:pt idx="4">
                    <c:v>Business Entity Type 2</c:v>
                  </c:pt>
                  <c:pt idx="5">
                    <c:v>Business Entity Type 3</c:v>
                  </c:pt>
                  <c:pt idx="6">
                    <c:v>Cleaning</c:v>
                  </c:pt>
                  <c:pt idx="7">
                    <c:v>Construction</c:v>
                  </c:pt>
                  <c:pt idx="8">
                    <c:v>Culture</c:v>
                  </c:pt>
                  <c:pt idx="9">
                    <c:v>Electricity</c:v>
                  </c:pt>
                  <c:pt idx="10">
                    <c:v>Emergency</c:v>
                  </c:pt>
                  <c:pt idx="11">
                    <c:v>Government</c:v>
                  </c:pt>
                  <c:pt idx="12">
                    <c:v>Hotel</c:v>
                  </c:pt>
                  <c:pt idx="13">
                    <c:v>Housing</c:v>
                  </c:pt>
                  <c:pt idx="14">
                    <c:v>Industry: type 1</c:v>
                  </c:pt>
                  <c:pt idx="15">
                    <c:v>Industry: type 10</c:v>
                  </c:pt>
                  <c:pt idx="16">
                    <c:v>Industry: type 11</c:v>
                  </c:pt>
                  <c:pt idx="17">
                    <c:v>Industry: type 12</c:v>
                  </c:pt>
                  <c:pt idx="18">
                    <c:v>Industry: type 13</c:v>
                  </c:pt>
                  <c:pt idx="19">
                    <c:v>Industry: type 2</c:v>
                  </c:pt>
                  <c:pt idx="20">
                    <c:v>Industry: type 3</c:v>
                  </c:pt>
                  <c:pt idx="21">
                    <c:v>Industry: type 4</c:v>
                  </c:pt>
                  <c:pt idx="22">
                    <c:v>Industry: type 5</c:v>
                  </c:pt>
                  <c:pt idx="23">
                    <c:v>Industry: type 6</c:v>
                  </c:pt>
                  <c:pt idx="24">
                    <c:v>Industry: type 7</c:v>
                  </c:pt>
                  <c:pt idx="25">
                    <c:v>Industry: type 8</c:v>
                  </c:pt>
                  <c:pt idx="26">
                    <c:v>Industry: type 9</c:v>
                  </c:pt>
                  <c:pt idx="27">
                    <c:v>Insurance</c:v>
                  </c:pt>
                  <c:pt idx="28">
                    <c:v>Kindergarten</c:v>
                  </c:pt>
                  <c:pt idx="29">
                    <c:v>Legal Services</c:v>
                  </c:pt>
                  <c:pt idx="30">
                    <c:v>Medicine</c:v>
                  </c:pt>
                  <c:pt idx="31">
                    <c:v>Military</c:v>
                  </c:pt>
                  <c:pt idx="32">
                    <c:v>Mobile</c:v>
                  </c:pt>
                  <c:pt idx="33">
                    <c:v>Other</c:v>
                  </c:pt>
                  <c:pt idx="34">
                    <c:v>Police</c:v>
                  </c:pt>
                  <c:pt idx="35">
                    <c:v>Postal</c:v>
                  </c:pt>
                  <c:pt idx="36">
                    <c:v>Realtor</c:v>
                  </c:pt>
                  <c:pt idx="37">
                    <c:v>Religion</c:v>
                  </c:pt>
                  <c:pt idx="38">
                    <c:v>Restaurant</c:v>
                  </c:pt>
                  <c:pt idx="39">
                    <c:v>School</c:v>
                  </c:pt>
                  <c:pt idx="40">
                    <c:v>Security</c:v>
                  </c:pt>
                  <c:pt idx="41">
                    <c:v>Security Ministries</c:v>
                  </c:pt>
                  <c:pt idx="42">
                    <c:v>Self-employed</c:v>
                  </c:pt>
                  <c:pt idx="43">
                    <c:v>Services</c:v>
                  </c:pt>
                  <c:pt idx="44">
                    <c:v>Telecom</c:v>
                  </c:pt>
                  <c:pt idx="45">
                    <c:v>Trade: type 1</c:v>
                  </c:pt>
                  <c:pt idx="46">
                    <c:v>Trade: type 2</c:v>
                  </c:pt>
                  <c:pt idx="47">
                    <c:v>Trade: type 3</c:v>
                  </c:pt>
                  <c:pt idx="48">
                    <c:v>Trade: type 4</c:v>
                  </c:pt>
                  <c:pt idx="49">
                    <c:v>Trade: type 5</c:v>
                  </c:pt>
                  <c:pt idx="50">
                    <c:v>Trade: type 6</c:v>
                  </c:pt>
                  <c:pt idx="51">
                    <c:v>Trade: type 7</c:v>
                  </c:pt>
                  <c:pt idx="52">
                    <c:v>Transport: type 1</c:v>
                  </c:pt>
                  <c:pt idx="53">
                    <c:v>Transport: type 2</c:v>
                  </c:pt>
                  <c:pt idx="54">
                    <c:v>Transport: type 3</c:v>
                  </c:pt>
                  <c:pt idx="55">
                    <c:v>Transport: type 4</c:v>
                  </c:pt>
                  <c:pt idx="56">
                    <c:v>University</c:v>
                  </c:pt>
                  <c:pt idx="57">
                    <c:v>XNA</c:v>
                  </c:pt>
                </c:lvl>
                <c:lvl>
                  <c:pt idx="0">
                    <c:v>0</c:v>
                  </c:pt>
                </c:lvl>
              </c:multiLvlStrCache>
            </c:multiLvlStrRef>
          </c:cat>
          <c:val>
            <c:numRef>
              <c:f>Organization_type!$B$4:$B$63</c:f>
              <c:numCache>
                <c:formatCode>General</c:formatCode>
                <c:ptCount val="58"/>
                <c:pt idx="0">
                  <c:v>61</c:v>
                </c:pt>
                <c:pt idx="1">
                  <c:v>341</c:v>
                </c:pt>
                <c:pt idx="2">
                  <c:v>408</c:v>
                </c:pt>
                <c:pt idx="3">
                  <c:v>865</c:v>
                </c:pt>
                <c:pt idx="4">
                  <c:v>1571</c:v>
                </c:pt>
                <c:pt idx="5">
                  <c:v>10087</c:v>
                </c:pt>
                <c:pt idx="6">
                  <c:v>37</c:v>
                </c:pt>
                <c:pt idx="7">
                  <c:v>958</c:v>
                </c:pt>
                <c:pt idx="8">
                  <c:v>62</c:v>
                </c:pt>
                <c:pt idx="9">
                  <c:v>134</c:v>
                </c:pt>
                <c:pt idx="10">
                  <c:v>86</c:v>
                </c:pt>
                <c:pt idx="11">
                  <c:v>1592</c:v>
                </c:pt>
                <c:pt idx="12">
                  <c:v>169</c:v>
                </c:pt>
                <c:pt idx="13">
                  <c:v>447</c:v>
                </c:pt>
                <c:pt idx="14">
                  <c:v>140</c:v>
                </c:pt>
                <c:pt idx="15">
                  <c:v>20</c:v>
                </c:pt>
                <c:pt idx="16">
                  <c:v>461</c:v>
                </c:pt>
                <c:pt idx="17">
                  <c:v>50</c:v>
                </c:pt>
                <c:pt idx="18">
                  <c:v>11</c:v>
                </c:pt>
                <c:pt idx="19">
                  <c:v>68</c:v>
                </c:pt>
                <c:pt idx="20">
                  <c:v>491</c:v>
                </c:pt>
                <c:pt idx="21">
                  <c:v>125</c:v>
                </c:pt>
                <c:pt idx="22">
                  <c:v>96</c:v>
                </c:pt>
                <c:pt idx="23">
                  <c:v>11</c:v>
                </c:pt>
                <c:pt idx="24">
                  <c:v>190</c:v>
                </c:pt>
                <c:pt idx="25">
                  <c:v>8</c:v>
                </c:pt>
                <c:pt idx="26">
                  <c:v>496</c:v>
                </c:pt>
                <c:pt idx="27">
                  <c:v>82</c:v>
                </c:pt>
                <c:pt idx="28">
                  <c:v>1024</c:v>
                </c:pt>
                <c:pt idx="29">
                  <c:v>40</c:v>
                </c:pt>
                <c:pt idx="30">
                  <c:v>1687</c:v>
                </c:pt>
                <c:pt idx="31">
                  <c:v>432</c:v>
                </c:pt>
                <c:pt idx="32">
                  <c:v>52</c:v>
                </c:pt>
                <c:pt idx="33">
                  <c:v>2509</c:v>
                </c:pt>
                <c:pt idx="34">
                  <c:v>348</c:v>
                </c:pt>
                <c:pt idx="35">
                  <c:v>343</c:v>
                </c:pt>
                <c:pt idx="36">
                  <c:v>54</c:v>
                </c:pt>
                <c:pt idx="37">
                  <c:v>13</c:v>
                </c:pt>
                <c:pt idx="38">
                  <c:v>257</c:v>
                </c:pt>
                <c:pt idx="39">
                  <c:v>1372</c:v>
                </c:pt>
                <c:pt idx="40">
                  <c:v>488</c:v>
                </c:pt>
                <c:pt idx="41">
                  <c:v>315</c:v>
                </c:pt>
                <c:pt idx="42">
                  <c:v>5612</c:v>
                </c:pt>
                <c:pt idx="43">
                  <c:v>260</c:v>
                </c:pt>
                <c:pt idx="44">
                  <c:v>98</c:v>
                </c:pt>
                <c:pt idx="45">
                  <c:v>61</c:v>
                </c:pt>
                <c:pt idx="46">
                  <c:v>286</c:v>
                </c:pt>
                <c:pt idx="47">
                  <c:v>490</c:v>
                </c:pt>
                <c:pt idx="48">
                  <c:v>8</c:v>
                </c:pt>
                <c:pt idx="49">
                  <c:v>7</c:v>
                </c:pt>
                <c:pt idx="50">
                  <c:v>105</c:v>
                </c:pt>
                <c:pt idx="51">
                  <c:v>1090</c:v>
                </c:pt>
                <c:pt idx="52">
                  <c:v>26</c:v>
                </c:pt>
                <c:pt idx="53">
                  <c:v>359</c:v>
                </c:pt>
                <c:pt idx="54">
                  <c:v>166</c:v>
                </c:pt>
                <c:pt idx="55">
                  <c:v>770</c:v>
                </c:pt>
                <c:pt idx="56">
                  <c:v>213</c:v>
                </c:pt>
                <c:pt idx="57">
                  <c:v>8421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B-9546-AE60-01675FCE3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2579152"/>
        <c:axId val="1161465312"/>
      </c:barChart>
      <c:catAx>
        <c:axId val="282579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65312"/>
        <c:crosses val="autoZero"/>
        <c:auto val="1"/>
        <c:lblAlgn val="ctr"/>
        <c:lblOffset val="100"/>
        <c:noMultiLvlLbl val="0"/>
      </c:catAx>
      <c:valAx>
        <c:axId val="116146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57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[Application_data_analysis.xlsx]Organization_type!PivotTable4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chemeClr val="tx1"/>
                </a:solidFill>
              </a:rPr>
              <a:t>Count of ORGANIZATION_TYPE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Organization_type!$B$65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Organization_type!$A$66:$A$123</c:f>
              <c:multiLvlStrCache>
                <c:ptCount val="56"/>
                <c:lvl>
                  <c:pt idx="0">
                    <c:v>Advertising</c:v>
                  </c:pt>
                  <c:pt idx="1">
                    <c:v>Agriculture</c:v>
                  </c:pt>
                  <c:pt idx="2">
                    <c:v>Bank</c:v>
                  </c:pt>
                  <c:pt idx="3">
                    <c:v>Business Entity Type 1</c:v>
                  </c:pt>
                  <c:pt idx="4">
                    <c:v>Business Entity Type 2</c:v>
                  </c:pt>
                  <c:pt idx="5">
                    <c:v>Business Entity Type 3</c:v>
                  </c:pt>
                  <c:pt idx="6">
                    <c:v>Cleaning</c:v>
                  </c:pt>
                  <c:pt idx="7">
                    <c:v>Construction</c:v>
                  </c:pt>
                  <c:pt idx="8">
                    <c:v>Culture</c:v>
                  </c:pt>
                  <c:pt idx="9">
                    <c:v>Electricity</c:v>
                  </c:pt>
                  <c:pt idx="10">
                    <c:v>Emergency</c:v>
                  </c:pt>
                  <c:pt idx="11">
                    <c:v>Government</c:v>
                  </c:pt>
                  <c:pt idx="12">
                    <c:v>Hotel</c:v>
                  </c:pt>
                  <c:pt idx="13">
                    <c:v>Housing</c:v>
                  </c:pt>
                  <c:pt idx="14">
                    <c:v>Industry: type 1</c:v>
                  </c:pt>
                  <c:pt idx="15">
                    <c:v>Industry: type 10</c:v>
                  </c:pt>
                  <c:pt idx="16">
                    <c:v>Industry: type 11</c:v>
                  </c:pt>
                  <c:pt idx="17">
                    <c:v>Industry: type 12</c:v>
                  </c:pt>
                  <c:pt idx="18">
                    <c:v>Industry: type 13</c:v>
                  </c:pt>
                  <c:pt idx="19">
                    <c:v>Industry: type 2</c:v>
                  </c:pt>
                  <c:pt idx="20">
                    <c:v>Industry: type 3</c:v>
                  </c:pt>
                  <c:pt idx="21">
                    <c:v>Industry: type 4</c:v>
                  </c:pt>
                  <c:pt idx="22">
                    <c:v>Industry: type 5</c:v>
                  </c:pt>
                  <c:pt idx="23">
                    <c:v>Industry: type 6</c:v>
                  </c:pt>
                  <c:pt idx="24">
                    <c:v>Industry: type 7</c:v>
                  </c:pt>
                  <c:pt idx="25">
                    <c:v>Industry: type 9</c:v>
                  </c:pt>
                  <c:pt idx="26">
                    <c:v>Insurance</c:v>
                  </c:pt>
                  <c:pt idx="27">
                    <c:v>Kindergarten</c:v>
                  </c:pt>
                  <c:pt idx="28">
                    <c:v>Legal Services</c:v>
                  </c:pt>
                  <c:pt idx="29">
                    <c:v>Medicine</c:v>
                  </c:pt>
                  <c:pt idx="30">
                    <c:v>Military</c:v>
                  </c:pt>
                  <c:pt idx="31">
                    <c:v>Mobile</c:v>
                  </c:pt>
                  <c:pt idx="32">
                    <c:v>Other</c:v>
                  </c:pt>
                  <c:pt idx="33">
                    <c:v>Police</c:v>
                  </c:pt>
                  <c:pt idx="34">
                    <c:v>Postal</c:v>
                  </c:pt>
                  <c:pt idx="35">
                    <c:v>Realtor</c:v>
                  </c:pt>
                  <c:pt idx="36">
                    <c:v>Religion</c:v>
                  </c:pt>
                  <c:pt idx="37">
                    <c:v>Restaurant</c:v>
                  </c:pt>
                  <c:pt idx="38">
                    <c:v>School</c:v>
                  </c:pt>
                  <c:pt idx="39">
                    <c:v>Security</c:v>
                  </c:pt>
                  <c:pt idx="40">
                    <c:v>Security Ministries</c:v>
                  </c:pt>
                  <c:pt idx="41">
                    <c:v>Self-employed</c:v>
                  </c:pt>
                  <c:pt idx="42">
                    <c:v>Services</c:v>
                  </c:pt>
                  <c:pt idx="43">
                    <c:v>Telecom</c:v>
                  </c:pt>
                  <c:pt idx="44">
                    <c:v>Trade: type 1</c:v>
                  </c:pt>
                  <c:pt idx="45">
                    <c:v>Trade: type 2</c:v>
                  </c:pt>
                  <c:pt idx="46">
                    <c:v>Trade: type 3</c:v>
                  </c:pt>
                  <c:pt idx="47">
                    <c:v>Trade: type 5</c:v>
                  </c:pt>
                  <c:pt idx="48">
                    <c:v>Trade: type 6</c:v>
                  </c:pt>
                  <c:pt idx="49">
                    <c:v>Trade: type 7</c:v>
                  </c:pt>
                  <c:pt idx="50">
                    <c:v>Transport: type 1</c:v>
                  </c:pt>
                  <c:pt idx="51">
                    <c:v>Transport: type 2</c:v>
                  </c:pt>
                  <c:pt idx="52">
                    <c:v>Transport: type 3</c:v>
                  </c:pt>
                  <c:pt idx="53">
                    <c:v>Transport: type 4</c:v>
                  </c:pt>
                  <c:pt idx="54">
                    <c:v>University</c:v>
                  </c:pt>
                  <c:pt idx="55">
                    <c:v>XNA</c:v>
                  </c:pt>
                </c:lvl>
                <c:lvl>
                  <c:pt idx="0">
                    <c:v>1</c:v>
                  </c:pt>
                </c:lvl>
              </c:multiLvlStrCache>
            </c:multiLvlStrRef>
          </c:cat>
          <c:val>
            <c:numRef>
              <c:f>Organization_type!$B$66:$B$123</c:f>
              <c:numCache>
                <c:formatCode>General</c:formatCode>
                <c:ptCount val="56"/>
                <c:pt idx="0">
                  <c:v>7</c:v>
                </c:pt>
                <c:pt idx="1">
                  <c:v>51</c:v>
                </c:pt>
                <c:pt idx="2">
                  <c:v>27</c:v>
                </c:pt>
                <c:pt idx="3">
                  <c:v>88</c:v>
                </c:pt>
                <c:pt idx="4">
                  <c:v>133</c:v>
                </c:pt>
                <c:pt idx="5">
                  <c:v>1014</c:v>
                </c:pt>
                <c:pt idx="6">
                  <c:v>3</c:v>
                </c:pt>
                <c:pt idx="7">
                  <c:v>108</c:v>
                </c:pt>
                <c:pt idx="8">
                  <c:v>2</c:v>
                </c:pt>
                <c:pt idx="9">
                  <c:v>13</c:v>
                </c:pt>
                <c:pt idx="10">
                  <c:v>7</c:v>
                </c:pt>
                <c:pt idx="11">
                  <c:v>124</c:v>
                </c:pt>
                <c:pt idx="12">
                  <c:v>13</c:v>
                </c:pt>
                <c:pt idx="13">
                  <c:v>42</c:v>
                </c:pt>
                <c:pt idx="14">
                  <c:v>19</c:v>
                </c:pt>
                <c:pt idx="15">
                  <c:v>1</c:v>
                </c:pt>
                <c:pt idx="16">
                  <c:v>28</c:v>
                </c:pt>
                <c:pt idx="17">
                  <c:v>3</c:v>
                </c:pt>
                <c:pt idx="18">
                  <c:v>4</c:v>
                </c:pt>
                <c:pt idx="19">
                  <c:v>10</c:v>
                </c:pt>
                <c:pt idx="20">
                  <c:v>51</c:v>
                </c:pt>
                <c:pt idx="21">
                  <c:v>15</c:v>
                </c:pt>
                <c:pt idx="22">
                  <c:v>7</c:v>
                </c:pt>
                <c:pt idx="23">
                  <c:v>1</c:v>
                </c:pt>
                <c:pt idx="24">
                  <c:v>19</c:v>
                </c:pt>
                <c:pt idx="25">
                  <c:v>41</c:v>
                </c:pt>
                <c:pt idx="26">
                  <c:v>7</c:v>
                </c:pt>
                <c:pt idx="27">
                  <c:v>66</c:v>
                </c:pt>
                <c:pt idx="28">
                  <c:v>4</c:v>
                </c:pt>
                <c:pt idx="29">
                  <c:v>130</c:v>
                </c:pt>
                <c:pt idx="30">
                  <c:v>26</c:v>
                </c:pt>
                <c:pt idx="31">
                  <c:v>4</c:v>
                </c:pt>
                <c:pt idx="32">
                  <c:v>208</c:v>
                </c:pt>
                <c:pt idx="33">
                  <c:v>18</c:v>
                </c:pt>
                <c:pt idx="34">
                  <c:v>27</c:v>
                </c:pt>
                <c:pt idx="35">
                  <c:v>7</c:v>
                </c:pt>
                <c:pt idx="36">
                  <c:v>1</c:v>
                </c:pt>
                <c:pt idx="37">
                  <c:v>32</c:v>
                </c:pt>
                <c:pt idx="38">
                  <c:v>78</c:v>
                </c:pt>
                <c:pt idx="39">
                  <c:v>62</c:v>
                </c:pt>
                <c:pt idx="40">
                  <c:v>16</c:v>
                </c:pt>
                <c:pt idx="41">
                  <c:v>628</c:v>
                </c:pt>
                <c:pt idx="42">
                  <c:v>24</c:v>
                </c:pt>
                <c:pt idx="43">
                  <c:v>8</c:v>
                </c:pt>
                <c:pt idx="44">
                  <c:v>5</c:v>
                </c:pt>
                <c:pt idx="45">
                  <c:v>21</c:v>
                </c:pt>
                <c:pt idx="46">
                  <c:v>60</c:v>
                </c:pt>
                <c:pt idx="47">
                  <c:v>1</c:v>
                </c:pt>
                <c:pt idx="48">
                  <c:v>3</c:v>
                </c:pt>
                <c:pt idx="49">
                  <c:v>120</c:v>
                </c:pt>
                <c:pt idx="50">
                  <c:v>2</c:v>
                </c:pt>
                <c:pt idx="51">
                  <c:v>33</c:v>
                </c:pt>
                <c:pt idx="52">
                  <c:v>25</c:v>
                </c:pt>
                <c:pt idx="53">
                  <c:v>67</c:v>
                </c:pt>
                <c:pt idx="54">
                  <c:v>9</c:v>
                </c:pt>
                <c:pt idx="55">
                  <c:v>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3-0E40-95B9-B90AF51DD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2579152"/>
        <c:axId val="1161465312"/>
      </c:barChart>
      <c:catAx>
        <c:axId val="282579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65312"/>
        <c:crosses val="autoZero"/>
        <c:auto val="1"/>
        <c:lblAlgn val="ctr"/>
        <c:lblOffset val="100"/>
        <c:noMultiLvlLbl val="0"/>
      </c:catAx>
      <c:valAx>
        <c:axId val="116146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579152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[Application_data_analysis.xlsx]Sheet6!PivotTable5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effectLst/>
              </a:rPr>
              <a:t>Count of AMT_REQ_CREDIT_BUREAU_YEAR_TOTAL</a:t>
            </a:r>
            <a:r>
              <a:rPr lang="en-IN" sz="1400" b="0" i="0" u="none" strike="noStrike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Sheet6!$A$4:$A$32</c:f>
              <c:multiLvlStrCache>
                <c:ptCount val="27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27</c:v>
                  </c:pt>
                  <c:pt idx="25">
                    <c:v>28</c:v>
                  </c:pt>
                  <c:pt idx="26">
                    <c:v>30</c:v>
                  </c:pt>
                </c:lvl>
                <c:lvl>
                  <c:pt idx="0">
                    <c:v>0</c:v>
                  </c:pt>
                </c:lvl>
              </c:multiLvlStrCache>
            </c:multiLvlStrRef>
          </c:cat>
          <c:val>
            <c:numRef>
              <c:f>Sheet6!$B$4:$B$32</c:f>
              <c:numCache>
                <c:formatCode>General</c:formatCode>
                <c:ptCount val="27"/>
                <c:pt idx="0">
                  <c:v>7789</c:v>
                </c:pt>
                <c:pt idx="1">
                  <c:v>8192</c:v>
                </c:pt>
                <c:pt idx="2">
                  <c:v>13768</c:v>
                </c:pt>
                <c:pt idx="3">
                  <c:v>5913</c:v>
                </c:pt>
                <c:pt idx="4">
                  <c:v>4097</c:v>
                </c:pt>
                <c:pt idx="5">
                  <c:v>2475</c:v>
                </c:pt>
                <c:pt idx="6">
                  <c:v>1561</c:v>
                </c:pt>
                <c:pt idx="7">
                  <c:v>901</c:v>
                </c:pt>
                <c:pt idx="8">
                  <c:v>568</c:v>
                </c:pt>
                <c:pt idx="9">
                  <c:v>351</c:v>
                </c:pt>
                <c:pt idx="10">
                  <c:v>144</c:v>
                </c:pt>
                <c:pt idx="11">
                  <c:v>83</c:v>
                </c:pt>
                <c:pt idx="12">
                  <c:v>40</c:v>
                </c:pt>
                <c:pt idx="13">
                  <c:v>23</c:v>
                </c:pt>
                <c:pt idx="14">
                  <c:v>19</c:v>
                </c:pt>
                <c:pt idx="15">
                  <c:v>13</c:v>
                </c:pt>
                <c:pt idx="16">
                  <c:v>8</c:v>
                </c:pt>
                <c:pt idx="17">
                  <c:v>11</c:v>
                </c:pt>
                <c:pt idx="18">
                  <c:v>7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C-8D46-AF6B-AA60B5257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175328"/>
        <c:axId val="145075072"/>
      </c:barChart>
      <c:catAx>
        <c:axId val="32917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75072"/>
        <c:crosses val="autoZero"/>
        <c:auto val="1"/>
        <c:lblAlgn val="ctr"/>
        <c:lblOffset val="100"/>
        <c:noMultiLvlLbl val="0"/>
      </c:catAx>
      <c:valAx>
        <c:axId val="14507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17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[Application_data_analysis.xlsx]Sheet6!PivotTable6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 dirty="0">
                <a:solidFill>
                  <a:schemeClr val="tx1"/>
                </a:solidFill>
                <a:effectLst/>
              </a:rPr>
              <a:t>Count of AMT_REQ_CREDIT_BUREAU_YEAR_TOTAL</a:t>
            </a:r>
            <a:r>
              <a:rPr lang="en-IN" sz="1400" b="0" i="0" u="none" strike="noStrike" kern="1200" spc="0" baseline="0" dirty="0">
                <a:solidFill>
                  <a:schemeClr val="tx1"/>
                </a:solidFill>
              </a:rPr>
              <a:t> </a:t>
            </a:r>
            <a:endParaRPr lang="en-US" sz="1400" b="0" i="0" u="none" strike="noStrike" kern="1200" spc="0" baseline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Sheet6!$A$37:$A$55</c:f>
              <c:multiLvlStrCache>
                <c:ptCount val="17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17</c:v>
                  </c:pt>
                  <c:pt idx="16">
                    <c:v>19</c:v>
                  </c:pt>
                </c:lvl>
                <c:lvl>
                  <c:pt idx="0">
                    <c:v>1</c:v>
                  </c:pt>
                </c:lvl>
              </c:multiLvlStrCache>
            </c:multiLvlStrRef>
          </c:cat>
          <c:val>
            <c:numRef>
              <c:f>Sheet6!$B$37:$B$55</c:f>
              <c:numCache>
                <c:formatCode>General</c:formatCode>
                <c:ptCount val="17"/>
                <c:pt idx="0">
                  <c:v>597</c:v>
                </c:pt>
                <c:pt idx="1">
                  <c:v>676</c:v>
                </c:pt>
                <c:pt idx="2">
                  <c:v>1314</c:v>
                </c:pt>
                <c:pt idx="3">
                  <c:v>497</c:v>
                </c:pt>
                <c:pt idx="4">
                  <c:v>332</c:v>
                </c:pt>
                <c:pt idx="5">
                  <c:v>259</c:v>
                </c:pt>
                <c:pt idx="6">
                  <c:v>136</c:v>
                </c:pt>
                <c:pt idx="7">
                  <c:v>89</c:v>
                </c:pt>
                <c:pt idx="8">
                  <c:v>58</c:v>
                </c:pt>
                <c:pt idx="9">
                  <c:v>42</c:v>
                </c:pt>
                <c:pt idx="10">
                  <c:v>11</c:v>
                </c:pt>
                <c:pt idx="11">
                  <c:v>7</c:v>
                </c:pt>
                <c:pt idx="12">
                  <c:v>2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0E-6344-9C06-EB0B88112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7969696"/>
        <c:axId val="1107971696"/>
      </c:barChart>
      <c:catAx>
        <c:axId val="110796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971696"/>
        <c:crosses val="autoZero"/>
        <c:auto val="1"/>
        <c:lblAlgn val="ctr"/>
        <c:lblOffset val="100"/>
        <c:noMultiLvlLbl val="0"/>
      </c:catAx>
      <c:valAx>
        <c:axId val="11079716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96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[Application_data_analysis.xlsx]Fraud Detection!PivotTable1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Count of DAYS_ID_PUBLISH</a:t>
            </a:r>
            <a:r>
              <a:rPr lang="en-IN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'Fraud Detection'!$B$3</c:f>
              <c:strCache>
                <c:ptCount val="1"/>
                <c:pt idx="0">
                  <c:v>Count of DAYS_ID_PUBLISH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'Fraud Detection'!$A$4:$A$20</c:f>
              <c:multiLvlStrCache>
                <c:ptCount val="14"/>
                <c:lvl>
                  <c:pt idx="0">
                    <c:v>0-999</c:v>
                  </c:pt>
                  <c:pt idx="1">
                    <c:v>1000-1999</c:v>
                  </c:pt>
                  <c:pt idx="2">
                    <c:v>2000-2999</c:v>
                  </c:pt>
                  <c:pt idx="3">
                    <c:v>3000-3999</c:v>
                  </c:pt>
                  <c:pt idx="4">
                    <c:v>4000-4999</c:v>
                  </c:pt>
                  <c:pt idx="5">
                    <c:v>5000-5999</c:v>
                  </c:pt>
                  <c:pt idx="6">
                    <c:v>6000-6999</c:v>
                  </c:pt>
                  <c:pt idx="7">
                    <c:v>0-999</c:v>
                  </c:pt>
                  <c:pt idx="8">
                    <c:v>1000-1999</c:v>
                  </c:pt>
                  <c:pt idx="9">
                    <c:v>2000-2999</c:v>
                  </c:pt>
                  <c:pt idx="10">
                    <c:v>3000-3999</c:v>
                  </c:pt>
                  <c:pt idx="11">
                    <c:v>4000-4999</c:v>
                  </c:pt>
                  <c:pt idx="12">
                    <c:v>5000-5999</c:v>
                  </c:pt>
                  <c:pt idx="13">
                    <c:v>6000-6999</c:v>
                  </c:pt>
                </c:lvl>
                <c:lvl>
                  <c:pt idx="0">
                    <c:v>0</c:v>
                  </c:pt>
                  <c:pt idx="7">
                    <c:v>1</c:v>
                  </c:pt>
                </c:lvl>
              </c:multiLvlStrCache>
            </c:multiLvlStrRef>
          </c:cat>
          <c:val>
            <c:numRef>
              <c:f>'Fraud Detection'!$B$4:$B$20</c:f>
              <c:numCache>
                <c:formatCode>General</c:formatCode>
                <c:ptCount val="14"/>
                <c:pt idx="0">
                  <c:v>6376</c:v>
                </c:pt>
                <c:pt idx="1">
                  <c:v>6887</c:v>
                </c:pt>
                <c:pt idx="2">
                  <c:v>7421</c:v>
                </c:pt>
                <c:pt idx="3">
                  <c:v>8033</c:v>
                </c:pt>
                <c:pt idx="4">
                  <c:v>15285</c:v>
                </c:pt>
                <c:pt idx="5">
                  <c:v>1902</c:v>
                </c:pt>
                <c:pt idx="6">
                  <c:v>69</c:v>
                </c:pt>
                <c:pt idx="7">
                  <c:v>700</c:v>
                </c:pt>
                <c:pt idx="8">
                  <c:v>719</c:v>
                </c:pt>
                <c:pt idx="9">
                  <c:v>687</c:v>
                </c:pt>
                <c:pt idx="10">
                  <c:v>671</c:v>
                </c:pt>
                <c:pt idx="11">
                  <c:v>1132</c:v>
                </c:pt>
                <c:pt idx="12">
                  <c:v>112</c:v>
                </c:pt>
                <c:pt idx="1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D3-AC43-8682-593FC7DD1BF2}"/>
            </c:ext>
          </c:extLst>
        </c:ser>
        <c:ser>
          <c:idx val="1"/>
          <c:order val="1"/>
          <c:tx>
            <c:strRef>
              <c:f>'Fraud Detection'!$C$3</c:f>
              <c:strCache>
                <c:ptCount val="1"/>
                <c:pt idx="0">
                  <c:v>Count of DAYS_ID_PUBLISH2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'Fraud Detection'!$A$4:$A$20</c:f>
              <c:multiLvlStrCache>
                <c:ptCount val="14"/>
                <c:lvl>
                  <c:pt idx="0">
                    <c:v>0-999</c:v>
                  </c:pt>
                  <c:pt idx="1">
                    <c:v>1000-1999</c:v>
                  </c:pt>
                  <c:pt idx="2">
                    <c:v>2000-2999</c:v>
                  </c:pt>
                  <c:pt idx="3">
                    <c:v>3000-3999</c:v>
                  </c:pt>
                  <c:pt idx="4">
                    <c:v>4000-4999</c:v>
                  </c:pt>
                  <c:pt idx="5">
                    <c:v>5000-5999</c:v>
                  </c:pt>
                  <c:pt idx="6">
                    <c:v>6000-6999</c:v>
                  </c:pt>
                  <c:pt idx="7">
                    <c:v>0-999</c:v>
                  </c:pt>
                  <c:pt idx="8">
                    <c:v>1000-1999</c:v>
                  </c:pt>
                  <c:pt idx="9">
                    <c:v>2000-2999</c:v>
                  </c:pt>
                  <c:pt idx="10">
                    <c:v>3000-3999</c:v>
                  </c:pt>
                  <c:pt idx="11">
                    <c:v>4000-4999</c:v>
                  </c:pt>
                  <c:pt idx="12">
                    <c:v>5000-5999</c:v>
                  </c:pt>
                  <c:pt idx="13">
                    <c:v>6000-6999</c:v>
                  </c:pt>
                </c:lvl>
                <c:lvl>
                  <c:pt idx="0">
                    <c:v>0</c:v>
                  </c:pt>
                  <c:pt idx="7">
                    <c:v>1</c:v>
                  </c:pt>
                </c:lvl>
              </c:multiLvlStrCache>
            </c:multiLvlStrRef>
          </c:cat>
          <c:val>
            <c:numRef>
              <c:f>'Fraud Detection'!$C$4:$C$20</c:f>
              <c:numCache>
                <c:formatCode>0.00%</c:formatCode>
                <c:ptCount val="14"/>
                <c:pt idx="0">
                  <c:v>0.13869010071128707</c:v>
                </c:pt>
                <c:pt idx="1">
                  <c:v>0.14980532051421486</c:v>
                </c:pt>
                <c:pt idx="2">
                  <c:v>0.16142083396776369</c:v>
                </c:pt>
                <c:pt idx="3">
                  <c:v>0.17473299545385335</c:v>
                </c:pt>
                <c:pt idx="4">
                  <c:v>0.33247775868444523</c:v>
                </c:pt>
                <c:pt idx="5">
                  <c:v>4.1372109716572771E-2</c:v>
                </c:pt>
                <c:pt idx="6">
                  <c:v>1.50088095186305E-3</c:v>
                </c:pt>
                <c:pt idx="7">
                  <c:v>0.17386984600099353</c:v>
                </c:pt>
                <c:pt idx="8">
                  <c:v>0.17858917039244909</c:v>
                </c:pt>
                <c:pt idx="9">
                  <c:v>0.1706408345752608</c:v>
                </c:pt>
                <c:pt idx="10">
                  <c:v>0.16666666666666666</c:v>
                </c:pt>
                <c:pt idx="11">
                  <c:v>0.28117237953303525</c:v>
                </c:pt>
                <c:pt idx="12">
                  <c:v>2.7819175360158967E-2</c:v>
                </c:pt>
                <c:pt idx="13">
                  <c:v>1.2419274714356682E-3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D3-AC43-8682-593FC7DD1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9793024"/>
        <c:axId val="769795536"/>
      </c:lineChart>
      <c:catAx>
        <c:axId val="76979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795536"/>
        <c:crosses val="autoZero"/>
        <c:auto val="1"/>
        <c:lblAlgn val="ctr"/>
        <c:lblOffset val="100"/>
        <c:noMultiLvlLbl val="0"/>
      </c:catAx>
      <c:valAx>
        <c:axId val="76979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79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[Application_data_analysis_Univariate.xlsx]Fraud Detection!PivotTable2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Count of FLAG_CONT_MOBILE</a:t>
            </a:r>
            <a:r>
              <a:rPr lang="en-IN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'Fraud Detection'!$B$24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'Fraud Detection'!$A$25:$A$28</c:f>
              <c:multiLvlStrCache>
                <c:ptCount val="2"/>
                <c:lvl>
                  <c:pt idx="0">
                    <c:v>0</c:v>
                  </c:pt>
                  <c:pt idx="1">
                    <c:v>1</c:v>
                  </c:pt>
                </c:lvl>
                <c:lvl>
                  <c:pt idx="0">
                    <c:v>0</c:v>
                  </c:pt>
                </c:lvl>
              </c:multiLvlStrCache>
            </c:multiLvlStrRef>
          </c:cat>
          <c:val>
            <c:numRef>
              <c:f>'Fraud Detection'!$B$25:$B$28</c:f>
              <c:numCache>
                <c:formatCode>General</c:formatCode>
                <c:ptCount val="2"/>
                <c:pt idx="0">
                  <c:v>97</c:v>
                </c:pt>
                <c:pt idx="1">
                  <c:v>45876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67-1447-B0EA-21750DBE3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6389104"/>
        <c:axId val="1006398560"/>
      </c:barChart>
      <c:catAx>
        <c:axId val="1006389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Clients</a:t>
                </a:r>
                <a:r>
                  <a:rPr lang="en-US" baseline="0" dirty="0"/>
                  <a:t> with n</a:t>
                </a:r>
                <a:r>
                  <a:rPr lang="en-US" dirty="0"/>
                  <a:t>o payment difficulties</a:t>
                </a:r>
              </a:p>
            </c:rich>
          </c:tx>
          <c:layout>
            <c:manualLayout>
              <c:xMode val="edge"/>
              <c:yMode val="edge"/>
              <c:x val="0.32115485606961724"/>
              <c:y val="0.921984239381732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398560"/>
        <c:crosses val="autoZero"/>
        <c:auto val="1"/>
        <c:lblAlgn val="ctr"/>
        <c:lblOffset val="100"/>
        <c:noMultiLvlLbl val="0"/>
      </c:catAx>
      <c:valAx>
        <c:axId val="100639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38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[Application_data_analysis_Univariate.xlsx]Fraud Detection!PivotTable4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 dirty="0">
                <a:solidFill>
                  <a:schemeClr val="tx1"/>
                </a:solidFill>
                <a:effectLst/>
              </a:rPr>
              <a:t>Count of FLAG_CONT_MOBILE</a:t>
            </a:r>
            <a:r>
              <a:rPr lang="en-IN" sz="1400" b="0" i="0" u="none" strike="noStrike" kern="1200" spc="0" baseline="0" dirty="0">
                <a:solidFill>
                  <a:schemeClr val="tx1"/>
                </a:solidFill>
              </a:rPr>
              <a:t> </a:t>
            </a:r>
            <a:endParaRPr lang="en-US" sz="1400" b="0" i="0" u="none" strike="noStrike" kern="1200" spc="0" baseline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'Fraud Detection'!$B$32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'Fraud Detection'!$A$33:$A$36</c:f>
              <c:multiLvlStrCache>
                <c:ptCount val="2"/>
                <c:lvl>
                  <c:pt idx="0">
                    <c:v>0</c:v>
                  </c:pt>
                  <c:pt idx="1">
                    <c:v>1</c:v>
                  </c:pt>
                </c:lvl>
                <c:lvl>
                  <c:pt idx="0">
                    <c:v>1</c:v>
                  </c:pt>
                </c:lvl>
              </c:multiLvlStrCache>
            </c:multiLvlStrRef>
          </c:cat>
          <c:val>
            <c:numRef>
              <c:f>'Fraud Detection'!$B$33:$B$36</c:f>
              <c:numCache>
                <c:formatCode>General</c:formatCode>
                <c:ptCount val="2"/>
                <c:pt idx="0">
                  <c:v>4</c:v>
                </c:pt>
                <c:pt idx="1">
                  <c:v>4022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A-2643-8369-45285FBB9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9445039"/>
        <c:axId val="1962049791"/>
      </c:barChart>
      <c:catAx>
        <c:axId val="1169445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Clients</a:t>
                </a:r>
                <a:r>
                  <a:rPr lang="en-US" baseline="0" dirty="0"/>
                  <a:t> with p</a:t>
                </a:r>
                <a:r>
                  <a:rPr lang="en-US" dirty="0"/>
                  <a:t>ayment difficulties</a:t>
                </a:r>
              </a:p>
            </c:rich>
          </c:tx>
          <c:layout>
            <c:manualLayout>
              <c:xMode val="edge"/>
              <c:yMode val="edge"/>
              <c:x val="0.32447897009952142"/>
              <c:y val="0.915325422241845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049791"/>
        <c:crosses val="autoZero"/>
        <c:auto val="1"/>
        <c:lblAlgn val="ctr"/>
        <c:lblOffset val="100"/>
        <c:noMultiLvlLbl val="0"/>
      </c:catAx>
      <c:valAx>
        <c:axId val="1962049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44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[Application_data_analysis.xlsx]Fraud Detection!PivotTable3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Count of DAYS_LAST_PHONE_CHANGE</a:t>
            </a:r>
            <a:r>
              <a:rPr lang="en-IN" sz="1400" b="0" i="0" u="none" strike="noStrike" baseline="0"/>
              <a:t>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'Fraud Detection'!$B$38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'Fraud Detection'!$A$39:$A$62</c:f>
              <c:multiLvlStrCache>
                <c:ptCount val="21"/>
                <c:lvl>
                  <c:pt idx="0">
                    <c:v>0-364</c:v>
                  </c:pt>
                  <c:pt idx="1">
                    <c:v>365-729</c:v>
                  </c:pt>
                  <c:pt idx="2">
                    <c:v>730-1094</c:v>
                  </c:pt>
                  <c:pt idx="3">
                    <c:v>1095-1459</c:v>
                  </c:pt>
                  <c:pt idx="4">
                    <c:v>1460-1824</c:v>
                  </c:pt>
                  <c:pt idx="5">
                    <c:v>1825-2189</c:v>
                  </c:pt>
                  <c:pt idx="6">
                    <c:v>2190-2554</c:v>
                  </c:pt>
                  <c:pt idx="7">
                    <c:v>2555-2919</c:v>
                  </c:pt>
                  <c:pt idx="8">
                    <c:v>2920-3284</c:v>
                  </c:pt>
                  <c:pt idx="9">
                    <c:v>3285-3649</c:v>
                  </c:pt>
                  <c:pt idx="10">
                    <c:v>3650-4014</c:v>
                  </c:pt>
                  <c:pt idx="11">
                    <c:v>0-364</c:v>
                  </c:pt>
                  <c:pt idx="12">
                    <c:v>365-729</c:v>
                  </c:pt>
                  <c:pt idx="13">
                    <c:v>730-1094</c:v>
                  </c:pt>
                  <c:pt idx="14">
                    <c:v>1095-1459</c:v>
                  </c:pt>
                  <c:pt idx="15">
                    <c:v>1460-1824</c:v>
                  </c:pt>
                  <c:pt idx="16">
                    <c:v>1825-2189</c:v>
                  </c:pt>
                  <c:pt idx="17">
                    <c:v>2190-2554</c:v>
                  </c:pt>
                  <c:pt idx="18">
                    <c:v>2555-2919</c:v>
                  </c:pt>
                  <c:pt idx="19">
                    <c:v>2920-3284</c:v>
                  </c:pt>
                  <c:pt idx="20">
                    <c:v>3285-3649</c:v>
                  </c:pt>
                </c:lvl>
                <c:lvl>
                  <c:pt idx="0">
                    <c:v>0</c:v>
                  </c:pt>
                  <c:pt idx="11">
                    <c:v>1</c:v>
                  </c:pt>
                </c:lvl>
              </c:multiLvlStrCache>
            </c:multiLvlStrRef>
          </c:cat>
          <c:val>
            <c:numRef>
              <c:f>'Fraud Detection'!$B$39:$B$62</c:f>
              <c:numCache>
                <c:formatCode>General</c:formatCode>
                <c:ptCount val="21"/>
                <c:pt idx="0">
                  <c:v>13600</c:v>
                </c:pt>
                <c:pt idx="1">
                  <c:v>8555</c:v>
                </c:pt>
                <c:pt idx="2">
                  <c:v>5565</c:v>
                </c:pt>
                <c:pt idx="3">
                  <c:v>4509</c:v>
                </c:pt>
                <c:pt idx="4">
                  <c:v>5773</c:v>
                </c:pt>
                <c:pt idx="5">
                  <c:v>3388</c:v>
                </c:pt>
                <c:pt idx="6">
                  <c:v>2373</c:v>
                </c:pt>
                <c:pt idx="7">
                  <c:v>1293</c:v>
                </c:pt>
                <c:pt idx="8">
                  <c:v>649</c:v>
                </c:pt>
                <c:pt idx="9">
                  <c:v>238</c:v>
                </c:pt>
                <c:pt idx="10">
                  <c:v>30</c:v>
                </c:pt>
                <c:pt idx="11">
                  <c:v>1440</c:v>
                </c:pt>
                <c:pt idx="12">
                  <c:v>866</c:v>
                </c:pt>
                <c:pt idx="13">
                  <c:v>508</c:v>
                </c:pt>
                <c:pt idx="14">
                  <c:v>343</c:v>
                </c:pt>
                <c:pt idx="15">
                  <c:v>389</c:v>
                </c:pt>
                <c:pt idx="16">
                  <c:v>235</c:v>
                </c:pt>
                <c:pt idx="17">
                  <c:v>125</c:v>
                </c:pt>
                <c:pt idx="18">
                  <c:v>81</c:v>
                </c:pt>
                <c:pt idx="19">
                  <c:v>25</c:v>
                </c:pt>
                <c:pt idx="2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8A-6348-AEA1-C93C4D65C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285424"/>
        <c:axId val="2049454239"/>
      </c:barChart>
      <c:catAx>
        <c:axId val="44028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454239"/>
        <c:crosses val="autoZero"/>
        <c:auto val="1"/>
        <c:lblAlgn val="ctr"/>
        <c:lblOffset val="100"/>
        <c:noMultiLvlLbl val="0"/>
      </c:catAx>
      <c:valAx>
        <c:axId val="204945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28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Code_Gender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AEA1-6240-9DBE-549543345A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AEA1-6240-9DBE-549543345A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AEA1-6240-9DBE-549543345A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'Bivariate (Target, Gender)'!$A$23:$A$25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XNA</c:v>
                </c:pt>
              </c:strCache>
            </c:strRef>
          </c:cat>
          <c:val>
            <c:numRef>
              <c:f>'Bivariate (Target, Gender)'!$B$23:$B$25</c:f>
              <c:numCache>
                <c:formatCode>0.00%</c:formatCode>
                <c:ptCount val="3"/>
                <c:pt idx="0">
                  <c:v>0.65647312946258929</c:v>
                </c:pt>
                <c:pt idx="1">
                  <c:v>0.34348686973739473</c:v>
                </c:pt>
                <c:pt idx="2">
                  <c:v>4.0000800016000322E-5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A1-6240-9DBE-549543345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[Application_data_analysis_Bivariate.xlsx]amt income to amt credit!PivotTable1</c:name>
    <c:fmtId val="1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'amt income to amt credit'!$B$3:$B$4</c:f>
              <c:strCache>
                <c:ptCount val="1"/>
                <c:pt idx="0">
                  <c:v>0-400000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'amt income to amt credit'!$A$5:$A$13</c:f>
              <c:strCache>
                <c:ptCount val="8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3600000-4000000</c:v>
                </c:pt>
                <c:pt idx="7">
                  <c:v>116800000-117200000</c:v>
                </c:pt>
              </c:strCache>
            </c:strRef>
          </c:cat>
          <c:val>
            <c:numRef>
              <c:f>'amt income to amt credit'!$B$5:$B$13</c:f>
              <c:numCache>
                <c:formatCode>General</c:formatCode>
                <c:ptCount val="8"/>
                <c:pt idx="0">
                  <c:v>18881</c:v>
                </c:pt>
                <c:pt idx="1">
                  <c:v>110</c:v>
                </c:pt>
                <c:pt idx="2">
                  <c:v>11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2C-1F41-98F9-B83ADE2A09AB}"/>
            </c:ext>
          </c:extLst>
        </c:ser>
        <c:ser>
          <c:idx val="1"/>
          <c:order val="1"/>
          <c:tx>
            <c:strRef>
              <c:f>'amt income to amt credit'!$C$3:$C$4</c:f>
              <c:strCache>
                <c:ptCount val="1"/>
                <c:pt idx="0">
                  <c:v>400000-800000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'amt income to amt credit'!$A$5:$A$13</c:f>
              <c:strCache>
                <c:ptCount val="8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3600000-4000000</c:v>
                </c:pt>
                <c:pt idx="7">
                  <c:v>116800000-117200000</c:v>
                </c:pt>
              </c:strCache>
            </c:strRef>
          </c:cat>
          <c:val>
            <c:numRef>
              <c:f>'amt income to amt credit'!$C$5:$C$13</c:f>
              <c:numCache>
                <c:formatCode>General</c:formatCode>
                <c:ptCount val="8"/>
                <c:pt idx="0">
                  <c:v>17394</c:v>
                </c:pt>
                <c:pt idx="1">
                  <c:v>333</c:v>
                </c:pt>
                <c:pt idx="2">
                  <c:v>19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2C-1F41-98F9-B83ADE2A09AB}"/>
            </c:ext>
          </c:extLst>
        </c:ser>
        <c:ser>
          <c:idx val="2"/>
          <c:order val="2"/>
          <c:tx>
            <c:strRef>
              <c:f>'amt income to amt credit'!$D$3:$D$4</c:f>
              <c:strCache>
                <c:ptCount val="1"/>
                <c:pt idx="0">
                  <c:v>800000-1200000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'amt income to amt credit'!$A$5:$A$13</c:f>
              <c:strCache>
                <c:ptCount val="8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3600000-4000000</c:v>
                </c:pt>
                <c:pt idx="7">
                  <c:v>116800000-117200000</c:v>
                </c:pt>
              </c:strCache>
            </c:strRef>
          </c:cat>
          <c:val>
            <c:numRef>
              <c:f>'amt income to amt credit'!$D$5:$D$13</c:f>
              <c:numCache>
                <c:formatCode>General</c:formatCode>
                <c:ptCount val="8"/>
                <c:pt idx="0">
                  <c:v>8351</c:v>
                </c:pt>
                <c:pt idx="1">
                  <c:v>338</c:v>
                </c:pt>
                <c:pt idx="2">
                  <c:v>13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2C-1F41-98F9-B83ADE2A09AB}"/>
            </c:ext>
          </c:extLst>
        </c:ser>
        <c:ser>
          <c:idx val="3"/>
          <c:order val="3"/>
          <c:tx>
            <c:strRef>
              <c:f>'amt income to amt credit'!$E$3:$E$4</c:f>
              <c:strCache>
                <c:ptCount val="1"/>
                <c:pt idx="0">
                  <c:v>1200000-1600000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'amt income to amt credit'!$A$5:$A$13</c:f>
              <c:strCache>
                <c:ptCount val="8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3600000-4000000</c:v>
                </c:pt>
                <c:pt idx="7">
                  <c:v>116800000-117200000</c:v>
                </c:pt>
              </c:strCache>
            </c:strRef>
          </c:cat>
          <c:val>
            <c:numRef>
              <c:f>'amt income to amt credit'!$E$5:$E$13</c:f>
              <c:numCache>
                <c:formatCode>General</c:formatCode>
                <c:ptCount val="8"/>
                <c:pt idx="0">
                  <c:v>3169</c:v>
                </c:pt>
                <c:pt idx="1">
                  <c:v>259</c:v>
                </c:pt>
                <c:pt idx="2">
                  <c:v>15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2C-1F41-98F9-B83ADE2A09AB}"/>
            </c:ext>
          </c:extLst>
        </c:ser>
        <c:ser>
          <c:idx val="4"/>
          <c:order val="4"/>
          <c:tx>
            <c:strRef>
              <c:f>'amt income to amt credit'!$F$3:$F$4</c:f>
              <c:strCache>
                <c:ptCount val="1"/>
                <c:pt idx="0">
                  <c:v>1600000-2000000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'amt income to amt credit'!$A$5:$A$13</c:f>
              <c:strCache>
                <c:ptCount val="8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3600000-4000000</c:v>
                </c:pt>
                <c:pt idx="7">
                  <c:v>116800000-117200000</c:v>
                </c:pt>
              </c:strCache>
            </c:strRef>
          </c:cat>
          <c:val>
            <c:numRef>
              <c:f>'amt income to amt credit'!$F$5:$F$13</c:f>
              <c:numCache>
                <c:formatCode>General</c:formatCode>
                <c:ptCount val="8"/>
                <c:pt idx="0">
                  <c:v>670</c:v>
                </c:pt>
                <c:pt idx="1">
                  <c:v>84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2C-1F41-98F9-B83ADE2A09AB}"/>
            </c:ext>
          </c:extLst>
        </c:ser>
        <c:ser>
          <c:idx val="5"/>
          <c:order val="5"/>
          <c:tx>
            <c:strRef>
              <c:f>'amt income to amt credit'!$G$3:$G$4</c:f>
              <c:strCache>
                <c:ptCount val="1"/>
                <c:pt idx="0">
                  <c:v>2000000-2400000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'amt income to amt credit'!$A$5:$A$13</c:f>
              <c:strCache>
                <c:ptCount val="8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3600000-4000000</c:v>
                </c:pt>
                <c:pt idx="7">
                  <c:v>116800000-117200000</c:v>
                </c:pt>
              </c:strCache>
            </c:strRef>
          </c:cat>
          <c:val>
            <c:numRef>
              <c:f>'amt income to amt credit'!$G$5:$G$13</c:f>
              <c:numCache>
                <c:formatCode>General</c:formatCode>
                <c:ptCount val="8"/>
                <c:pt idx="0">
                  <c:v>185</c:v>
                </c:pt>
                <c:pt idx="1">
                  <c:v>61</c:v>
                </c:pt>
                <c:pt idx="2">
                  <c:v>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2C-1F41-98F9-B83ADE2A09AB}"/>
            </c:ext>
          </c:extLst>
        </c:ser>
        <c:ser>
          <c:idx val="6"/>
          <c:order val="6"/>
          <c:tx>
            <c:strRef>
              <c:f>'amt income to amt credit'!$H$3:$H$4</c:f>
              <c:strCache>
                <c:ptCount val="1"/>
                <c:pt idx="0">
                  <c:v>2400000-2800000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'amt income to amt credit'!$A$5:$A$13</c:f>
              <c:strCache>
                <c:ptCount val="8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3600000-4000000</c:v>
                </c:pt>
                <c:pt idx="7">
                  <c:v>116800000-117200000</c:v>
                </c:pt>
              </c:strCache>
            </c:strRef>
          </c:cat>
          <c:val>
            <c:numRef>
              <c:f>'amt income to amt credit'!$H$5:$H$13</c:f>
              <c:numCache>
                <c:formatCode>General</c:formatCode>
                <c:ptCount val="8"/>
                <c:pt idx="0">
                  <c:v>42</c:v>
                </c:pt>
                <c:pt idx="1">
                  <c:v>18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D2C-1F41-98F9-B83ADE2A09AB}"/>
            </c:ext>
          </c:extLst>
        </c:ser>
        <c:ser>
          <c:idx val="7"/>
          <c:order val="7"/>
          <c:tx>
            <c:strRef>
              <c:f>'amt income to amt credit'!$I$3:$I$4</c:f>
              <c:strCache>
                <c:ptCount val="1"/>
                <c:pt idx="0">
                  <c:v>2800000-3200000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'amt income to amt credit'!$A$5:$A$13</c:f>
              <c:strCache>
                <c:ptCount val="8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3600000-4000000</c:v>
                </c:pt>
                <c:pt idx="7">
                  <c:v>116800000-117200000</c:v>
                </c:pt>
              </c:strCache>
            </c:strRef>
          </c:cat>
          <c:val>
            <c:numRef>
              <c:f>'amt income to amt credit'!$I$5:$I$13</c:f>
              <c:numCache>
                <c:formatCode>General</c:formatCode>
                <c:ptCount val="8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2C-1F41-98F9-B83ADE2A09AB}"/>
            </c:ext>
          </c:extLst>
        </c:ser>
        <c:ser>
          <c:idx val="8"/>
          <c:order val="8"/>
          <c:tx>
            <c:strRef>
              <c:f>'amt income to amt credit'!$J$3:$J$4</c:f>
              <c:strCache>
                <c:ptCount val="1"/>
                <c:pt idx="0">
                  <c:v>3600000-4000000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'amt income to amt credit'!$A$5:$A$13</c:f>
              <c:strCache>
                <c:ptCount val="8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3600000-4000000</c:v>
                </c:pt>
                <c:pt idx="7">
                  <c:v>116800000-117200000</c:v>
                </c:pt>
              </c:strCache>
            </c:strRef>
          </c:cat>
          <c:val>
            <c:numRef>
              <c:f>'amt income to amt credit'!$J$5:$J$13</c:f>
              <c:numCache>
                <c:formatCode>General</c:formatCode>
                <c:ptCount val="8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D2C-1F41-98F9-B83ADE2A09AB}"/>
            </c:ext>
          </c:extLst>
        </c:ser>
        <c:ser>
          <c:idx val="9"/>
          <c:order val="9"/>
          <c:tx>
            <c:strRef>
              <c:f>'amt income to amt credit'!$K$3:$K$4</c:f>
              <c:strCache>
                <c:ptCount val="1"/>
                <c:pt idx="0">
                  <c:v>4000000-4400000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'amt income to amt credit'!$A$5:$A$13</c:f>
              <c:strCache>
                <c:ptCount val="8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3600000-4000000</c:v>
                </c:pt>
                <c:pt idx="7">
                  <c:v>116800000-117200000</c:v>
                </c:pt>
              </c:strCache>
            </c:strRef>
          </c:cat>
          <c:val>
            <c:numRef>
              <c:f>'amt income to amt credit'!$K$5:$K$13</c:f>
              <c:numCache>
                <c:formatCode>General</c:formatCode>
                <c:ptCount val="8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2C-1F41-98F9-B83ADE2A0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051648"/>
        <c:axId val="223052432"/>
      </c:barChart>
      <c:catAx>
        <c:axId val="22305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AMT_INCOME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052432"/>
        <c:crosses val="autoZero"/>
        <c:auto val="1"/>
        <c:lblAlgn val="ctr"/>
        <c:lblOffset val="100"/>
        <c:noMultiLvlLbl val="0"/>
      </c:catAx>
      <c:valAx>
        <c:axId val="22305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AMT_CREDIT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051648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[Application_data_analysis_Bivariate.xlsx]gender credit and income!PivotTable5</c:name>
    <c:fmtId val="2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'gender credit and income'!$B$3:$B$4</c:f>
              <c:strCache>
                <c:ptCount val="1"/>
                <c:pt idx="0">
                  <c:v>0-400000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'gender credit and income'!$A$5:$A$24</c:f>
              <c:multiLvlStrCache>
                <c:ptCount val="16"/>
                <c:lvl>
                  <c:pt idx="0">
                    <c:v>0-400000</c:v>
                  </c:pt>
                  <c:pt idx="1">
                    <c:v>400000-800000</c:v>
                  </c:pt>
                  <c:pt idx="2">
                    <c:v>800000-1200000</c:v>
                  </c:pt>
                  <c:pt idx="3">
                    <c:v>1200000-1600000</c:v>
                  </c:pt>
                  <c:pt idx="4">
                    <c:v>1600000-2000000</c:v>
                  </c:pt>
                  <c:pt idx="5">
                    <c:v>2000000-2400000</c:v>
                  </c:pt>
                  <c:pt idx="6">
                    <c:v>3600000-4000000</c:v>
                  </c:pt>
                  <c:pt idx="7">
                    <c:v>116800000-117200000</c:v>
                  </c:pt>
                  <c:pt idx="8">
                    <c:v>0-400000</c:v>
                  </c:pt>
                  <c:pt idx="9">
                    <c:v>400000-800000</c:v>
                  </c:pt>
                  <c:pt idx="10">
                    <c:v>800000-1200000</c:v>
                  </c:pt>
                  <c:pt idx="11">
                    <c:v>1200000-1600000</c:v>
                  </c:pt>
                  <c:pt idx="12">
                    <c:v>1600000-2000000</c:v>
                  </c:pt>
                  <c:pt idx="13">
                    <c:v>2000000-2400000</c:v>
                  </c:pt>
                  <c:pt idx="14">
                    <c:v>3600000-4000000</c:v>
                  </c:pt>
                  <c:pt idx="15">
                    <c:v>0-400000</c:v>
                  </c:pt>
                </c:lvl>
                <c:lvl>
                  <c:pt idx="0">
                    <c:v>F</c:v>
                  </c:pt>
                  <c:pt idx="8">
                    <c:v>M</c:v>
                  </c:pt>
                  <c:pt idx="15">
                    <c:v>XNA</c:v>
                  </c:pt>
                </c:lvl>
              </c:multiLvlStrCache>
            </c:multiLvlStrRef>
          </c:cat>
          <c:val>
            <c:numRef>
              <c:f>'gender credit and income'!$B$5:$B$24</c:f>
              <c:numCache>
                <c:formatCode>General</c:formatCode>
                <c:ptCount val="16"/>
                <c:pt idx="0">
                  <c:v>12632</c:v>
                </c:pt>
                <c:pt idx="1">
                  <c:v>51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8">
                  <c:v>6247</c:v>
                </c:pt>
                <c:pt idx="9">
                  <c:v>59</c:v>
                </c:pt>
                <c:pt idx="10">
                  <c:v>7</c:v>
                </c:pt>
                <c:pt idx="11">
                  <c:v>1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B-B14E-9F58-B9D8CC474F99}"/>
            </c:ext>
          </c:extLst>
        </c:ser>
        <c:ser>
          <c:idx val="1"/>
          <c:order val="1"/>
          <c:tx>
            <c:strRef>
              <c:f>'gender credit and income'!$C$3:$C$4</c:f>
              <c:strCache>
                <c:ptCount val="1"/>
                <c:pt idx="0">
                  <c:v>400000-800000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'gender credit and income'!$A$5:$A$24</c:f>
              <c:multiLvlStrCache>
                <c:ptCount val="16"/>
                <c:lvl>
                  <c:pt idx="0">
                    <c:v>0-400000</c:v>
                  </c:pt>
                  <c:pt idx="1">
                    <c:v>400000-800000</c:v>
                  </c:pt>
                  <c:pt idx="2">
                    <c:v>800000-1200000</c:v>
                  </c:pt>
                  <c:pt idx="3">
                    <c:v>1200000-1600000</c:v>
                  </c:pt>
                  <c:pt idx="4">
                    <c:v>1600000-2000000</c:v>
                  </c:pt>
                  <c:pt idx="5">
                    <c:v>2000000-2400000</c:v>
                  </c:pt>
                  <c:pt idx="6">
                    <c:v>3600000-4000000</c:v>
                  </c:pt>
                  <c:pt idx="7">
                    <c:v>116800000-117200000</c:v>
                  </c:pt>
                  <c:pt idx="8">
                    <c:v>0-400000</c:v>
                  </c:pt>
                  <c:pt idx="9">
                    <c:v>400000-800000</c:v>
                  </c:pt>
                  <c:pt idx="10">
                    <c:v>800000-1200000</c:v>
                  </c:pt>
                  <c:pt idx="11">
                    <c:v>1200000-1600000</c:v>
                  </c:pt>
                  <c:pt idx="12">
                    <c:v>1600000-2000000</c:v>
                  </c:pt>
                  <c:pt idx="13">
                    <c:v>2000000-2400000</c:v>
                  </c:pt>
                  <c:pt idx="14">
                    <c:v>3600000-4000000</c:v>
                  </c:pt>
                  <c:pt idx="15">
                    <c:v>0-400000</c:v>
                  </c:pt>
                </c:lvl>
                <c:lvl>
                  <c:pt idx="0">
                    <c:v>F</c:v>
                  </c:pt>
                  <c:pt idx="8">
                    <c:v>M</c:v>
                  </c:pt>
                  <c:pt idx="15">
                    <c:v>XNA</c:v>
                  </c:pt>
                </c:lvl>
              </c:multiLvlStrCache>
            </c:multiLvlStrRef>
          </c:cat>
          <c:val>
            <c:numRef>
              <c:f>'gender credit and income'!$C$5:$C$24</c:f>
              <c:numCache>
                <c:formatCode>General</c:formatCode>
                <c:ptCount val="16"/>
                <c:pt idx="0">
                  <c:v>11468</c:v>
                </c:pt>
                <c:pt idx="1">
                  <c:v>131</c:v>
                </c:pt>
                <c:pt idx="2">
                  <c:v>5</c:v>
                </c:pt>
                <c:pt idx="3">
                  <c:v>2</c:v>
                </c:pt>
                <c:pt idx="5">
                  <c:v>1</c:v>
                </c:pt>
                <c:pt idx="7">
                  <c:v>1</c:v>
                </c:pt>
                <c:pt idx="8">
                  <c:v>5926</c:v>
                </c:pt>
                <c:pt idx="9">
                  <c:v>202</c:v>
                </c:pt>
                <c:pt idx="10">
                  <c:v>14</c:v>
                </c:pt>
                <c:pt idx="11">
                  <c:v>2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0B-B14E-9F58-B9D8CC474F99}"/>
            </c:ext>
          </c:extLst>
        </c:ser>
        <c:ser>
          <c:idx val="2"/>
          <c:order val="2"/>
          <c:tx>
            <c:strRef>
              <c:f>'gender credit and income'!$D$3:$D$4</c:f>
              <c:strCache>
                <c:ptCount val="1"/>
                <c:pt idx="0">
                  <c:v>800000-1200000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'gender credit and income'!$A$5:$A$24</c:f>
              <c:multiLvlStrCache>
                <c:ptCount val="16"/>
                <c:lvl>
                  <c:pt idx="0">
                    <c:v>0-400000</c:v>
                  </c:pt>
                  <c:pt idx="1">
                    <c:v>400000-800000</c:v>
                  </c:pt>
                  <c:pt idx="2">
                    <c:v>800000-1200000</c:v>
                  </c:pt>
                  <c:pt idx="3">
                    <c:v>1200000-1600000</c:v>
                  </c:pt>
                  <c:pt idx="4">
                    <c:v>1600000-2000000</c:v>
                  </c:pt>
                  <c:pt idx="5">
                    <c:v>2000000-2400000</c:v>
                  </c:pt>
                  <c:pt idx="6">
                    <c:v>3600000-4000000</c:v>
                  </c:pt>
                  <c:pt idx="7">
                    <c:v>116800000-117200000</c:v>
                  </c:pt>
                  <c:pt idx="8">
                    <c:v>0-400000</c:v>
                  </c:pt>
                  <c:pt idx="9">
                    <c:v>400000-800000</c:v>
                  </c:pt>
                  <c:pt idx="10">
                    <c:v>800000-1200000</c:v>
                  </c:pt>
                  <c:pt idx="11">
                    <c:v>1200000-1600000</c:v>
                  </c:pt>
                  <c:pt idx="12">
                    <c:v>1600000-2000000</c:v>
                  </c:pt>
                  <c:pt idx="13">
                    <c:v>2000000-2400000</c:v>
                  </c:pt>
                  <c:pt idx="14">
                    <c:v>3600000-4000000</c:v>
                  </c:pt>
                  <c:pt idx="15">
                    <c:v>0-400000</c:v>
                  </c:pt>
                </c:lvl>
                <c:lvl>
                  <c:pt idx="0">
                    <c:v>F</c:v>
                  </c:pt>
                  <c:pt idx="8">
                    <c:v>M</c:v>
                  </c:pt>
                  <c:pt idx="15">
                    <c:v>XNA</c:v>
                  </c:pt>
                </c:lvl>
              </c:multiLvlStrCache>
            </c:multiLvlStrRef>
          </c:cat>
          <c:val>
            <c:numRef>
              <c:f>'gender credit and income'!$D$5:$D$24</c:f>
              <c:numCache>
                <c:formatCode>General</c:formatCode>
                <c:ptCount val="16"/>
                <c:pt idx="0">
                  <c:v>5524</c:v>
                </c:pt>
                <c:pt idx="1">
                  <c:v>165</c:v>
                </c:pt>
                <c:pt idx="2">
                  <c:v>7</c:v>
                </c:pt>
                <c:pt idx="3">
                  <c:v>2</c:v>
                </c:pt>
                <c:pt idx="5">
                  <c:v>1</c:v>
                </c:pt>
                <c:pt idx="6">
                  <c:v>1</c:v>
                </c:pt>
                <c:pt idx="8">
                  <c:v>2827</c:v>
                </c:pt>
                <c:pt idx="9">
                  <c:v>173</c:v>
                </c:pt>
                <c:pt idx="10">
                  <c:v>6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0B-B14E-9F58-B9D8CC474F99}"/>
            </c:ext>
          </c:extLst>
        </c:ser>
        <c:ser>
          <c:idx val="3"/>
          <c:order val="3"/>
          <c:tx>
            <c:strRef>
              <c:f>'gender credit and income'!$E$3:$E$4</c:f>
              <c:strCache>
                <c:ptCount val="1"/>
                <c:pt idx="0">
                  <c:v>1200000-1600000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'gender credit and income'!$A$5:$A$24</c:f>
              <c:multiLvlStrCache>
                <c:ptCount val="16"/>
                <c:lvl>
                  <c:pt idx="0">
                    <c:v>0-400000</c:v>
                  </c:pt>
                  <c:pt idx="1">
                    <c:v>400000-800000</c:v>
                  </c:pt>
                  <c:pt idx="2">
                    <c:v>800000-1200000</c:v>
                  </c:pt>
                  <c:pt idx="3">
                    <c:v>1200000-1600000</c:v>
                  </c:pt>
                  <c:pt idx="4">
                    <c:v>1600000-2000000</c:v>
                  </c:pt>
                  <c:pt idx="5">
                    <c:v>2000000-2400000</c:v>
                  </c:pt>
                  <c:pt idx="6">
                    <c:v>3600000-4000000</c:v>
                  </c:pt>
                  <c:pt idx="7">
                    <c:v>116800000-117200000</c:v>
                  </c:pt>
                  <c:pt idx="8">
                    <c:v>0-400000</c:v>
                  </c:pt>
                  <c:pt idx="9">
                    <c:v>400000-800000</c:v>
                  </c:pt>
                  <c:pt idx="10">
                    <c:v>800000-1200000</c:v>
                  </c:pt>
                  <c:pt idx="11">
                    <c:v>1200000-1600000</c:v>
                  </c:pt>
                  <c:pt idx="12">
                    <c:v>1600000-2000000</c:v>
                  </c:pt>
                  <c:pt idx="13">
                    <c:v>2000000-2400000</c:v>
                  </c:pt>
                  <c:pt idx="14">
                    <c:v>3600000-4000000</c:v>
                  </c:pt>
                  <c:pt idx="15">
                    <c:v>0-400000</c:v>
                  </c:pt>
                </c:lvl>
                <c:lvl>
                  <c:pt idx="0">
                    <c:v>F</c:v>
                  </c:pt>
                  <c:pt idx="8">
                    <c:v>M</c:v>
                  </c:pt>
                  <c:pt idx="15">
                    <c:v>XNA</c:v>
                  </c:pt>
                </c:lvl>
              </c:multiLvlStrCache>
            </c:multiLvlStrRef>
          </c:cat>
          <c:val>
            <c:numRef>
              <c:f>'gender credit and income'!$E$5:$E$24</c:f>
              <c:numCache>
                <c:formatCode>General</c:formatCode>
                <c:ptCount val="16"/>
                <c:pt idx="0">
                  <c:v>2043</c:v>
                </c:pt>
                <c:pt idx="1">
                  <c:v>120</c:v>
                </c:pt>
                <c:pt idx="2">
                  <c:v>4</c:v>
                </c:pt>
                <c:pt idx="4">
                  <c:v>1</c:v>
                </c:pt>
                <c:pt idx="8">
                  <c:v>1126</c:v>
                </c:pt>
                <c:pt idx="9">
                  <c:v>139</c:v>
                </c:pt>
                <c:pt idx="10">
                  <c:v>11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0B-B14E-9F58-B9D8CC474F99}"/>
            </c:ext>
          </c:extLst>
        </c:ser>
        <c:ser>
          <c:idx val="4"/>
          <c:order val="4"/>
          <c:tx>
            <c:strRef>
              <c:f>'gender credit and income'!$F$3:$F$4</c:f>
              <c:strCache>
                <c:ptCount val="1"/>
                <c:pt idx="0">
                  <c:v>1600000-2000000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'gender credit and income'!$A$5:$A$24</c:f>
              <c:multiLvlStrCache>
                <c:ptCount val="16"/>
                <c:lvl>
                  <c:pt idx="0">
                    <c:v>0-400000</c:v>
                  </c:pt>
                  <c:pt idx="1">
                    <c:v>400000-800000</c:v>
                  </c:pt>
                  <c:pt idx="2">
                    <c:v>800000-1200000</c:v>
                  </c:pt>
                  <c:pt idx="3">
                    <c:v>1200000-1600000</c:v>
                  </c:pt>
                  <c:pt idx="4">
                    <c:v>1600000-2000000</c:v>
                  </c:pt>
                  <c:pt idx="5">
                    <c:v>2000000-2400000</c:v>
                  </c:pt>
                  <c:pt idx="6">
                    <c:v>3600000-4000000</c:v>
                  </c:pt>
                  <c:pt idx="7">
                    <c:v>116800000-117200000</c:v>
                  </c:pt>
                  <c:pt idx="8">
                    <c:v>0-400000</c:v>
                  </c:pt>
                  <c:pt idx="9">
                    <c:v>400000-800000</c:v>
                  </c:pt>
                  <c:pt idx="10">
                    <c:v>800000-1200000</c:v>
                  </c:pt>
                  <c:pt idx="11">
                    <c:v>1200000-1600000</c:v>
                  </c:pt>
                  <c:pt idx="12">
                    <c:v>1600000-2000000</c:v>
                  </c:pt>
                  <c:pt idx="13">
                    <c:v>2000000-2400000</c:v>
                  </c:pt>
                  <c:pt idx="14">
                    <c:v>3600000-4000000</c:v>
                  </c:pt>
                  <c:pt idx="15">
                    <c:v>0-400000</c:v>
                  </c:pt>
                </c:lvl>
                <c:lvl>
                  <c:pt idx="0">
                    <c:v>F</c:v>
                  </c:pt>
                  <c:pt idx="8">
                    <c:v>M</c:v>
                  </c:pt>
                  <c:pt idx="15">
                    <c:v>XNA</c:v>
                  </c:pt>
                </c:lvl>
              </c:multiLvlStrCache>
            </c:multiLvlStrRef>
          </c:cat>
          <c:val>
            <c:numRef>
              <c:f>'gender credit and income'!$F$5:$F$24</c:f>
              <c:numCache>
                <c:formatCode>General</c:formatCode>
                <c:ptCount val="16"/>
                <c:pt idx="0">
                  <c:v>432</c:v>
                </c:pt>
                <c:pt idx="1">
                  <c:v>43</c:v>
                </c:pt>
                <c:pt idx="2">
                  <c:v>1</c:v>
                </c:pt>
                <c:pt idx="8">
                  <c:v>238</c:v>
                </c:pt>
                <c:pt idx="9">
                  <c:v>41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0B-B14E-9F58-B9D8CC474F99}"/>
            </c:ext>
          </c:extLst>
        </c:ser>
        <c:ser>
          <c:idx val="5"/>
          <c:order val="5"/>
          <c:tx>
            <c:strRef>
              <c:f>'gender credit and income'!$G$3:$G$4</c:f>
              <c:strCache>
                <c:ptCount val="1"/>
                <c:pt idx="0">
                  <c:v>2000000-2400000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'gender credit and income'!$A$5:$A$24</c:f>
              <c:multiLvlStrCache>
                <c:ptCount val="16"/>
                <c:lvl>
                  <c:pt idx="0">
                    <c:v>0-400000</c:v>
                  </c:pt>
                  <c:pt idx="1">
                    <c:v>400000-800000</c:v>
                  </c:pt>
                  <c:pt idx="2">
                    <c:v>800000-1200000</c:v>
                  </c:pt>
                  <c:pt idx="3">
                    <c:v>1200000-1600000</c:v>
                  </c:pt>
                  <c:pt idx="4">
                    <c:v>1600000-2000000</c:v>
                  </c:pt>
                  <c:pt idx="5">
                    <c:v>2000000-2400000</c:v>
                  </c:pt>
                  <c:pt idx="6">
                    <c:v>3600000-4000000</c:v>
                  </c:pt>
                  <c:pt idx="7">
                    <c:v>116800000-117200000</c:v>
                  </c:pt>
                  <c:pt idx="8">
                    <c:v>0-400000</c:v>
                  </c:pt>
                  <c:pt idx="9">
                    <c:v>400000-800000</c:v>
                  </c:pt>
                  <c:pt idx="10">
                    <c:v>800000-1200000</c:v>
                  </c:pt>
                  <c:pt idx="11">
                    <c:v>1200000-1600000</c:v>
                  </c:pt>
                  <c:pt idx="12">
                    <c:v>1600000-2000000</c:v>
                  </c:pt>
                  <c:pt idx="13">
                    <c:v>2000000-2400000</c:v>
                  </c:pt>
                  <c:pt idx="14">
                    <c:v>3600000-4000000</c:v>
                  </c:pt>
                  <c:pt idx="15">
                    <c:v>0-400000</c:v>
                  </c:pt>
                </c:lvl>
                <c:lvl>
                  <c:pt idx="0">
                    <c:v>F</c:v>
                  </c:pt>
                  <c:pt idx="8">
                    <c:v>M</c:v>
                  </c:pt>
                  <c:pt idx="15">
                    <c:v>XNA</c:v>
                  </c:pt>
                </c:lvl>
              </c:multiLvlStrCache>
            </c:multiLvlStrRef>
          </c:cat>
          <c:val>
            <c:numRef>
              <c:f>'gender credit and income'!$G$5:$G$24</c:f>
              <c:numCache>
                <c:formatCode>General</c:formatCode>
                <c:ptCount val="16"/>
                <c:pt idx="0">
                  <c:v>114</c:v>
                </c:pt>
                <c:pt idx="1">
                  <c:v>26</c:v>
                </c:pt>
                <c:pt idx="2">
                  <c:v>2</c:v>
                </c:pt>
                <c:pt idx="8">
                  <c:v>71</c:v>
                </c:pt>
                <c:pt idx="9">
                  <c:v>35</c:v>
                </c:pt>
                <c:pt idx="10">
                  <c:v>5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0B-B14E-9F58-B9D8CC474F99}"/>
            </c:ext>
          </c:extLst>
        </c:ser>
        <c:ser>
          <c:idx val="6"/>
          <c:order val="6"/>
          <c:tx>
            <c:strRef>
              <c:f>'gender credit and income'!$H$3:$H$4</c:f>
              <c:strCache>
                <c:ptCount val="1"/>
                <c:pt idx="0">
                  <c:v>2400000-2800000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'gender credit and income'!$A$5:$A$24</c:f>
              <c:multiLvlStrCache>
                <c:ptCount val="16"/>
                <c:lvl>
                  <c:pt idx="0">
                    <c:v>0-400000</c:v>
                  </c:pt>
                  <c:pt idx="1">
                    <c:v>400000-800000</c:v>
                  </c:pt>
                  <c:pt idx="2">
                    <c:v>800000-1200000</c:v>
                  </c:pt>
                  <c:pt idx="3">
                    <c:v>1200000-1600000</c:v>
                  </c:pt>
                  <c:pt idx="4">
                    <c:v>1600000-2000000</c:v>
                  </c:pt>
                  <c:pt idx="5">
                    <c:v>2000000-2400000</c:v>
                  </c:pt>
                  <c:pt idx="6">
                    <c:v>3600000-4000000</c:v>
                  </c:pt>
                  <c:pt idx="7">
                    <c:v>116800000-117200000</c:v>
                  </c:pt>
                  <c:pt idx="8">
                    <c:v>0-400000</c:v>
                  </c:pt>
                  <c:pt idx="9">
                    <c:v>400000-800000</c:v>
                  </c:pt>
                  <c:pt idx="10">
                    <c:v>800000-1200000</c:v>
                  </c:pt>
                  <c:pt idx="11">
                    <c:v>1200000-1600000</c:v>
                  </c:pt>
                  <c:pt idx="12">
                    <c:v>1600000-2000000</c:v>
                  </c:pt>
                  <c:pt idx="13">
                    <c:v>2000000-2400000</c:v>
                  </c:pt>
                  <c:pt idx="14">
                    <c:v>3600000-4000000</c:v>
                  </c:pt>
                  <c:pt idx="15">
                    <c:v>0-400000</c:v>
                  </c:pt>
                </c:lvl>
                <c:lvl>
                  <c:pt idx="0">
                    <c:v>F</c:v>
                  </c:pt>
                  <c:pt idx="8">
                    <c:v>M</c:v>
                  </c:pt>
                  <c:pt idx="15">
                    <c:v>XNA</c:v>
                  </c:pt>
                </c:lvl>
              </c:multiLvlStrCache>
            </c:multiLvlStrRef>
          </c:cat>
          <c:val>
            <c:numRef>
              <c:f>'gender credit and income'!$H$5:$H$24</c:f>
              <c:numCache>
                <c:formatCode>General</c:formatCode>
                <c:ptCount val="16"/>
                <c:pt idx="0">
                  <c:v>26</c:v>
                </c:pt>
                <c:pt idx="1">
                  <c:v>10</c:v>
                </c:pt>
                <c:pt idx="2">
                  <c:v>1</c:v>
                </c:pt>
                <c:pt idx="3">
                  <c:v>1</c:v>
                </c:pt>
                <c:pt idx="8">
                  <c:v>16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0B-B14E-9F58-B9D8CC474F99}"/>
            </c:ext>
          </c:extLst>
        </c:ser>
        <c:ser>
          <c:idx val="7"/>
          <c:order val="7"/>
          <c:tx>
            <c:strRef>
              <c:f>'gender credit and income'!$I$3:$I$4</c:f>
              <c:strCache>
                <c:ptCount val="1"/>
                <c:pt idx="0">
                  <c:v>2800000-3200000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'gender credit and income'!$A$5:$A$24</c:f>
              <c:multiLvlStrCache>
                <c:ptCount val="16"/>
                <c:lvl>
                  <c:pt idx="0">
                    <c:v>0-400000</c:v>
                  </c:pt>
                  <c:pt idx="1">
                    <c:v>400000-800000</c:v>
                  </c:pt>
                  <c:pt idx="2">
                    <c:v>800000-1200000</c:v>
                  </c:pt>
                  <c:pt idx="3">
                    <c:v>1200000-1600000</c:v>
                  </c:pt>
                  <c:pt idx="4">
                    <c:v>1600000-2000000</c:v>
                  </c:pt>
                  <c:pt idx="5">
                    <c:v>2000000-2400000</c:v>
                  </c:pt>
                  <c:pt idx="6">
                    <c:v>3600000-4000000</c:v>
                  </c:pt>
                  <c:pt idx="7">
                    <c:v>116800000-117200000</c:v>
                  </c:pt>
                  <c:pt idx="8">
                    <c:v>0-400000</c:v>
                  </c:pt>
                  <c:pt idx="9">
                    <c:v>400000-800000</c:v>
                  </c:pt>
                  <c:pt idx="10">
                    <c:v>800000-1200000</c:v>
                  </c:pt>
                  <c:pt idx="11">
                    <c:v>1200000-1600000</c:v>
                  </c:pt>
                  <c:pt idx="12">
                    <c:v>1600000-2000000</c:v>
                  </c:pt>
                  <c:pt idx="13">
                    <c:v>2000000-2400000</c:v>
                  </c:pt>
                  <c:pt idx="14">
                    <c:v>3600000-4000000</c:v>
                  </c:pt>
                  <c:pt idx="15">
                    <c:v>0-400000</c:v>
                  </c:pt>
                </c:lvl>
                <c:lvl>
                  <c:pt idx="0">
                    <c:v>F</c:v>
                  </c:pt>
                  <c:pt idx="8">
                    <c:v>M</c:v>
                  </c:pt>
                  <c:pt idx="15">
                    <c:v>XNA</c:v>
                  </c:pt>
                </c:lvl>
              </c:multiLvlStrCache>
            </c:multiLvlStrRef>
          </c:cat>
          <c:val>
            <c:numRef>
              <c:f>'gender credit and income'!$I$5:$I$24</c:f>
              <c:numCache>
                <c:formatCode>General</c:formatCode>
                <c:ptCount val="16"/>
                <c:pt idx="0">
                  <c:v>1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80B-B14E-9F58-B9D8CC474F99}"/>
            </c:ext>
          </c:extLst>
        </c:ser>
        <c:ser>
          <c:idx val="8"/>
          <c:order val="8"/>
          <c:tx>
            <c:strRef>
              <c:f>'gender credit and income'!$J$3:$J$4</c:f>
              <c:strCache>
                <c:ptCount val="1"/>
                <c:pt idx="0">
                  <c:v>3600000-4000000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'gender credit and income'!$A$5:$A$24</c:f>
              <c:multiLvlStrCache>
                <c:ptCount val="16"/>
                <c:lvl>
                  <c:pt idx="0">
                    <c:v>0-400000</c:v>
                  </c:pt>
                  <c:pt idx="1">
                    <c:v>400000-800000</c:v>
                  </c:pt>
                  <c:pt idx="2">
                    <c:v>800000-1200000</c:v>
                  </c:pt>
                  <c:pt idx="3">
                    <c:v>1200000-1600000</c:v>
                  </c:pt>
                  <c:pt idx="4">
                    <c:v>1600000-2000000</c:v>
                  </c:pt>
                  <c:pt idx="5">
                    <c:v>2000000-2400000</c:v>
                  </c:pt>
                  <c:pt idx="6">
                    <c:v>3600000-4000000</c:v>
                  </c:pt>
                  <c:pt idx="7">
                    <c:v>116800000-117200000</c:v>
                  </c:pt>
                  <c:pt idx="8">
                    <c:v>0-400000</c:v>
                  </c:pt>
                  <c:pt idx="9">
                    <c:v>400000-800000</c:v>
                  </c:pt>
                  <c:pt idx="10">
                    <c:v>800000-1200000</c:v>
                  </c:pt>
                  <c:pt idx="11">
                    <c:v>1200000-1600000</c:v>
                  </c:pt>
                  <c:pt idx="12">
                    <c:v>1600000-2000000</c:v>
                  </c:pt>
                  <c:pt idx="13">
                    <c:v>2000000-2400000</c:v>
                  </c:pt>
                  <c:pt idx="14">
                    <c:v>3600000-4000000</c:v>
                  </c:pt>
                  <c:pt idx="15">
                    <c:v>0-400000</c:v>
                  </c:pt>
                </c:lvl>
                <c:lvl>
                  <c:pt idx="0">
                    <c:v>F</c:v>
                  </c:pt>
                  <c:pt idx="8">
                    <c:v>M</c:v>
                  </c:pt>
                  <c:pt idx="15">
                    <c:v>XNA</c:v>
                  </c:pt>
                </c:lvl>
              </c:multiLvlStrCache>
            </c:multiLvlStrRef>
          </c:cat>
          <c:val>
            <c:numRef>
              <c:f>'gender credit and income'!$J$5:$J$24</c:f>
              <c:numCache>
                <c:formatCode>General</c:formatCode>
                <c:ptCount val="16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0B-B14E-9F58-B9D8CC474F99}"/>
            </c:ext>
          </c:extLst>
        </c:ser>
        <c:ser>
          <c:idx val="9"/>
          <c:order val="9"/>
          <c:tx>
            <c:strRef>
              <c:f>'gender credit and income'!$K$3:$K$4</c:f>
              <c:strCache>
                <c:ptCount val="1"/>
                <c:pt idx="0">
                  <c:v>4000000-4400000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'gender credit and income'!$A$5:$A$24</c:f>
              <c:multiLvlStrCache>
                <c:ptCount val="16"/>
                <c:lvl>
                  <c:pt idx="0">
                    <c:v>0-400000</c:v>
                  </c:pt>
                  <c:pt idx="1">
                    <c:v>400000-800000</c:v>
                  </c:pt>
                  <c:pt idx="2">
                    <c:v>800000-1200000</c:v>
                  </c:pt>
                  <c:pt idx="3">
                    <c:v>1200000-1600000</c:v>
                  </c:pt>
                  <c:pt idx="4">
                    <c:v>1600000-2000000</c:v>
                  </c:pt>
                  <c:pt idx="5">
                    <c:v>2000000-2400000</c:v>
                  </c:pt>
                  <c:pt idx="6">
                    <c:v>3600000-4000000</c:v>
                  </c:pt>
                  <c:pt idx="7">
                    <c:v>116800000-117200000</c:v>
                  </c:pt>
                  <c:pt idx="8">
                    <c:v>0-400000</c:v>
                  </c:pt>
                  <c:pt idx="9">
                    <c:v>400000-800000</c:v>
                  </c:pt>
                  <c:pt idx="10">
                    <c:v>800000-1200000</c:v>
                  </c:pt>
                  <c:pt idx="11">
                    <c:v>1200000-1600000</c:v>
                  </c:pt>
                  <c:pt idx="12">
                    <c:v>1600000-2000000</c:v>
                  </c:pt>
                  <c:pt idx="13">
                    <c:v>2000000-2400000</c:v>
                  </c:pt>
                  <c:pt idx="14">
                    <c:v>3600000-4000000</c:v>
                  </c:pt>
                  <c:pt idx="15">
                    <c:v>0-400000</c:v>
                  </c:pt>
                </c:lvl>
                <c:lvl>
                  <c:pt idx="0">
                    <c:v>F</c:v>
                  </c:pt>
                  <c:pt idx="8">
                    <c:v>M</c:v>
                  </c:pt>
                  <c:pt idx="15">
                    <c:v>XNA</c:v>
                  </c:pt>
                </c:lvl>
              </c:multiLvlStrCache>
            </c:multiLvlStrRef>
          </c:cat>
          <c:val>
            <c:numRef>
              <c:f>'gender credit and income'!$K$5:$K$24</c:f>
              <c:numCache>
                <c:formatCode>General</c:formatCode>
                <c:ptCount val="16"/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80B-B14E-9F58-B9D8CC474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56124128"/>
        <c:axId val="556128048"/>
      </c:barChart>
      <c:catAx>
        <c:axId val="556124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Gender segmented Income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28048"/>
        <c:crosses val="autoZero"/>
        <c:auto val="1"/>
        <c:lblAlgn val="ctr"/>
        <c:lblOffset val="100"/>
        <c:noMultiLvlLbl val="0"/>
      </c:catAx>
      <c:valAx>
        <c:axId val="55612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 of credit per credit Bin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2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[Application_data_analysis_Bivariate.xlsx]age to credit!PivotTable4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'age to credit'!$B$3:$B$4</c:f>
              <c:strCache>
                <c:ptCount val="1"/>
                <c:pt idx="0">
                  <c:v>0-400000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'age to credit'!$A$5:$A$30</c:f>
              <c:strCache>
                <c:ptCount val="25"/>
                <c:pt idx="0">
                  <c:v>22</c:v>
                </c:pt>
                <c:pt idx="1">
                  <c:v>24</c:v>
                </c:pt>
                <c:pt idx="2">
                  <c:v>26</c:v>
                </c:pt>
                <c:pt idx="3">
                  <c:v>28</c:v>
                </c:pt>
                <c:pt idx="4">
                  <c:v>30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44</c:v>
                </c:pt>
                <c:pt idx="12">
                  <c:v>46</c:v>
                </c:pt>
                <c:pt idx="13">
                  <c:v>48</c:v>
                </c:pt>
                <c:pt idx="14">
                  <c:v>50</c:v>
                </c:pt>
                <c:pt idx="15">
                  <c:v>52</c:v>
                </c:pt>
                <c:pt idx="16">
                  <c:v>54</c:v>
                </c:pt>
                <c:pt idx="17">
                  <c:v>56</c:v>
                </c:pt>
                <c:pt idx="18">
                  <c:v>58</c:v>
                </c:pt>
                <c:pt idx="19">
                  <c:v>60</c:v>
                </c:pt>
                <c:pt idx="20">
                  <c:v>62</c:v>
                </c:pt>
                <c:pt idx="21">
                  <c:v>64</c:v>
                </c:pt>
                <c:pt idx="22">
                  <c:v>66</c:v>
                </c:pt>
                <c:pt idx="23">
                  <c:v>68</c:v>
                </c:pt>
                <c:pt idx="24">
                  <c:v>70</c:v>
                </c:pt>
              </c:strCache>
            </c:strRef>
          </c:cat>
          <c:val>
            <c:numRef>
              <c:f>'age to credit'!$B$5:$B$30</c:f>
              <c:numCache>
                <c:formatCode>General</c:formatCode>
                <c:ptCount val="25"/>
                <c:pt idx="0">
                  <c:v>197</c:v>
                </c:pt>
                <c:pt idx="1">
                  <c:v>682</c:v>
                </c:pt>
                <c:pt idx="2">
                  <c:v>725</c:v>
                </c:pt>
                <c:pt idx="3">
                  <c:v>940</c:v>
                </c:pt>
                <c:pt idx="4">
                  <c:v>1142</c:v>
                </c:pt>
                <c:pt idx="5">
                  <c:v>1071</c:v>
                </c:pt>
                <c:pt idx="6">
                  <c:v>1043</c:v>
                </c:pt>
                <c:pt idx="7">
                  <c:v>951</c:v>
                </c:pt>
                <c:pt idx="8">
                  <c:v>961</c:v>
                </c:pt>
                <c:pt idx="9">
                  <c:v>966</c:v>
                </c:pt>
                <c:pt idx="10">
                  <c:v>963</c:v>
                </c:pt>
                <c:pt idx="11">
                  <c:v>834</c:v>
                </c:pt>
                <c:pt idx="12">
                  <c:v>794</c:v>
                </c:pt>
                <c:pt idx="13">
                  <c:v>718</c:v>
                </c:pt>
                <c:pt idx="14">
                  <c:v>706</c:v>
                </c:pt>
                <c:pt idx="15">
                  <c:v>706</c:v>
                </c:pt>
                <c:pt idx="16">
                  <c:v>714</c:v>
                </c:pt>
                <c:pt idx="17">
                  <c:v>757</c:v>
                </c:pt>
                <c:pt idx="18">
                  <c:v>706</c:v>
                </c:pt>
                <c:pt idx="19">
                  <c:v>660</c:v>
                </c:pt>
                <c:pt idx="20">
                  <c:v>659</c:v>
                </c:pt>
                <c:pt idx="21">
                  <c:v>631</c:v>
                </c:pt>
                <c:pt idx="22">
                  <c:v>689</c:v>
                </c:pt>
                <c:pt idx="23">
                  <c:v>660</c:v>
                </c:pt>
                <c:pt idx="24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FB-A549-84D4-84B4E5389D7A}"/>
            </c:ext>
          </c:extLst>
        </c:ser>
        <c:ser>
          <c:idx val="1"/>
          <c:order val="1"/>
          <c:tx>
            <c:strRef>
              <c:f>'age to credit'!$C$3:$C$4</c:f>
              <c:strCache>
                <c:ptCount val="1"/>
                <c:pt idx="0">
                  <c:v>400000-800000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'age to credit'!$A$5:$A$30</c:f>
              <c:strCache>
                <c:ptCount val="25"/>
                <c:pt idx="0">
                  <c:v>22</c:v>
                </c:pt>
                <c:pt idx="1">
                  <c:v>24</c:v>
                </c:pt>
                <c:pt idx="2">
                  <c:v>26</c:v>
                </c:pt>
                <c:pt idx="3">
                  <c:v>28</c:v>
                </c:pt>
                <c:pt idx="4">
                  <c:v>30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44</c:v>
                </c:pt>
                <c:pt idx="12">
                  <c:v>46</c:v>
                </c:pt>
                <c:pt idx="13">
                  <c:v>48</c:v>
                </c:pt>
                <c:pt idx="14">
                  <c:v>50</c:v>
                </c:pt>
                <c:pt idx="15">
                  <c:v>52</c:v>
                </c:pt>
                <c:pt idx="16">
                  <c:v>54</c:v>
                </c:pt>
                <c:pt idx="17">
                  <c:v>56</c:v>
                </c:pt>
                <c:pt idx="18">
                  <c:v>58</c:v>
                </c:pt>
                <c:pt idx="19">
                  <c:v>60</c:v>
                </c:pt>
                <c:pt idx="20">
                  <c:v>62</c:v>
                </c:pt>
                <c:pt idx="21">
                  <c:v>64</c:v>
                </c:pt>
                <c:pt idx="22">
                  <c:v>66</c:v>
                </c:pt>
                <c:pt idx="23">
                  <c:v>68</c:v>
                </c:pt>
                <c:pt idx="24">
                  <c:v>70</c:v>
                </c:pt>
              </c:strCache>
            </c:strRef>
          </c:cat>
          <c:val>
            <c:numRef>
              <c:f>'age to credit'!$C$5:$C$30</c:f>
              <c:numCache>
                <c:formatCode>General</c:formatCode>
                <c:ptCount val="25"/>
                <c:pt idx="0">
                  <c:v>14</c:v>
                </c:pt>
                <c:pt idx="1">
                  <c:v>356</c:v>
                </c:pt>
                <c:pt idx="2">
                  <c:v>418</c:v>
                </c:pt>
                <c:pt idx="3">
                  <c:v>729</c:v>
                </c:pt>
                <c:pt idx="4">
                  <c:v>926</c:v>
                </c:pt>
                <c:pt idx="5">
                  <c:v>997</c:v>
                </c:pt>
                <c:pt idx="6">
                  <c:v>979</c:v>
                </c:pt>
                <c:pt idx="7">
                  <c:v>905</c:v>
                </c:pt>
                <c:pt idx="8">
                  <c:v>1035</c:v>
                </c:pt>
                <c:pt idx="9">
                  <c:v>1027</c:v>
                </c:pt>
                <c:pt idx="10">
                  <c:v>1014</c:v>
                </c:pt>
                <c:pt idx="11">
                  <c:v>966</c:v>
                </c:pt>
                <c:pt idx="12">
                  <c:v>820</c:v>
                </c:pt>
                <c:pt idx="13">
                  <c:v>870</c:v>
                </c:pt>
                <c:pt idx="14">
                  <c:v>793</c:v>
                </c:pt>
                <c:pt idx="15">
                  <c:v>751</c:v>
                </c:pt>
                <c:pt idx="16">
                  <c:v>881</c:v>
                </c:pt>
                <c:pt idx="17">
                  <c:v>835</c:v>
                </c:pt>
                <c:pt idx="18">
                  <c:v>861</c:v>
                </c:pt>
                <c:pt idx="19">
                  <c:v>766</c:v>
                </c:pt>
                <c:pt idx="20">
                  <c:v>723</c:v>
                </c:pt>
                <c:pt idx="21">
                  <c:v>660</c:v>
                </c:pt>
                <c:pt idx="22">
                  <c:v>389</c:v>
                </c:pt>
                <c:pt idx="23">
                  <c:v>35</c:v>
                </c:pt>
                <c:pt idx="2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FB-A549-84D4-84B4E5389D7A}"/>
            </c:ext>
          </c:extLst>
        </c:ser>
        <c:ser>
          <c:idx val="2"/>
          <c:order val="2"/>
          <c:tx>
            <c:strRef>
              <c:f>'age to credit'!$D$3:$D$4</c:f>
              <c:strCache>
                <c:ptCount val="1"/>
                <c:pt idx="0">
                  <c:v>800000-1200000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'age to credit'!$A$5:$A$30</c:f>
              <c:strCache>
                <c:ptCount val="25"/>
                <c:pt idx="0">
                  <c:v>22</c:v>
                </c:pt>
                <c:pt idx="1">
                  <c:v>24</c:v>
                </c:pt>
                <c:pt idx="2">
                  <c:v>26</c:v>
                </c:pt>
                <c:pt idx="3">
                  <c:v>28</c:v>
                </c:pt>
                <c:pt idx="4">
                  <c:v>30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44</c:v>
                </c:pt>
                <c:pt idx="12">
                  <c:v>46</c:v>
                </c:pt>
                <c:pt idx="13">
                  <c:v>48</c:v>
                </c:pt>
                <c:pt idx="14">
                  <c:v>50</c:v>
                </c:pt>
                <c:pt idx="15">
                  <c:v>52</c:v>
                </c:pt>
                <c:pt idx="16">
                  <c:v>54</c:v>
                </c:pt>
                <c:pt idx="17">
                  <c:v>56</c:v>
                </c:pt>
                <c:pt idx="18">
                  <c:v>58</c:v>
                </c:pt>
                <c:pt idx="19">
                  <c:v>60</c:v>
                </c:pt>
                <c:pt idx="20">
                  <c:v>62</c:v>
                </c:pt>
                <c:pt idx="21">
                  <c:v>64</c:v>
                </c:pt>
                <c:pt idx="22">
                  <c:v>66</c:v>
                </c:pt>
                <c:pt idx="23">
                  <c:v>68</c:v>
                </c:pt>
                <c:pt idx="24">
                  <c:v>70</c:v>
                </c:pt>
              </c:strCache>
            </c:strRef>
          </c:cat>
          <c:val>
            <c:numRef>
              <c:f>'age to credit'!$D$5:$D$30</c:f>
              <c:numCache>
                <c:formatCode>General</c:formatCode>
                <c:ptCount val="25"/>
                <c:pt idx="0">
                  <c:v>3</c:v>
                </c:pt>
                <c:pt idx="1">
                  <c:v>102</c:v>
                </c:pt>
                <c:pt idx="2">
                  <c:v>121</c:v>
                </c:pt>
                <c:pt idx="3">
                  <c:v>265</c:v>
                </c:pt>
                <c:pt idx="4">
                  <c:v>353</c:v>
                </c:pt>
                <c:pt idx="5">
                  <c:v>435</c:v>
                </c:pt>
                <c:pt idx="6">
                  <c:v>392</c:v>
                </c:pt>
                <c:pt idx="7">
                  <c:v>416</c:v>
                </c:pt>
                <c:pt idx="8">
                  <c:v>509</c:v>
                </c:pt>
                <c:pt idx="9">
                  <c:v>532</c:v>
                </c:pt>
                <c:pt idx="10">
                  <c:v>580</c:v>
                </c:pt>
                <c:pt idx="11">
                  <c:v>573</c:v>
                </c:pt>
                <c:pt idx="12">
                  <c:v>525</c:v>
                </c:pt>
                <c:pt idx="13">
                  <c:v>485</c:v>
                </c:pt>
                <c:pt idx="14">
                  <c:v>459</c:v>
                </c:pt>
                <c:pt idx="15">
                  <c:v>464</c:v>
                </c:pt>
                <c:pt idx="16">
                  <c:v>493</c:v>
                </c:pt>
                <c:pt idx="17">
                  <c:v>421</c:v>
                </c:pt>
                <c:pt idx="18">
                  <c:v>423</c:v>
                </c:pt>
                <c:pt idx="19">
                  <c:v>374</c:v>
                </c:pt>
                <c:pt idx="20">
                  <c:v>348</c:v>
                </c:pt>
                <c:pt idx="21">
                  <c:v>281</c:v>
                </c:pt>
                <c:pt idx="22">
                  <c:v>155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FB-A549-84D4-84B4E5389D7A}"/>
            </c:ext>
          </c:extLst>
        </c:ser>
        <c:ser>
          <c:idx val="3"/>
          <c:order val="3"/>
          <c:tx>
            <c:strRef>
              <c:f>'age to credit'!$E$3:$E$4</c:f>
              <c:strCache>
                <c:ptCount val="1"/>
                <c:pt idx="0">
                  <c:v>1200000-1600000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'age to credit'!$A$5:$A$30</c:f>
              <c:strCache>
                <c:ptCount val="25"/>
                <c:pt idx="0">
                  <c:v>22</c:v>
                </c:pt>
                <c:pt idx="1">
                  <c:v>24</c:v>
                </c:pt>
                <c:pt idx="2">
                  <c:v>26</c:v>
                </c:pt>
                <c:pt idx="3">
                  <c:v>28</c:v>
                </c:pt>
                <c:pt idx="4">
                  <c:v>30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44</c:v>
                </c:pt>
                <c:pt idx="12">
                  <c:v>46</c:v>
                </c:pt>
                <c:pt idx="13">
                  <c:v>48</c:v>
                </c:pt>
                <c:pt idx="14">
                  <c:v>50</c:v>
                </c:pt>
                <c:pt idx="15">
                  <c:v>52</c:v>
                </c:pt>
                <c:pt idx="16">
                  <c:v>54</c:v>
                </c:pt>
                <c:pt idx="17">
                  <c:v>56</c:v>
                </c:pt>
                <c:pt idx="18">
                  <c:v>58</c:v>
                </c:pt>
                <c:pt idx="19">
                  <c:v>60</c:v>
                </c:pt>
                <c:pt idx="20">
                  <c:v>62</c:v>
                </c:pt>
                <c:pt idx="21">
                  <c:v>64</c:v>
                </c:pt>
                <c:pt idx="22">
                  <c:v>66</c:v>
                </c:pt>
                <c:pt idx="23">
                  <c:v>68</c:v>
                </c:pt>
                <c:pt idx="24">
                  <c:v>70</c:v>
                </c:pt>
              </c:strCache>
            </c:strRef>
          </c:cat>
          <c:val>
            <c:numRef>
              <c:f>'age to credit'!$E$5:$E$30</c:f>
              <c:numCache>
                <c:formatCode>General</c:formatCode>
                <c:ptCount val="25"/>
                <c:pt idx="0">
                  <c:v>4</c:v>
                </c:pt>
                <c:pt idx="1">
                  <c:v>25</c:v>
                </c:pt>
                <c:pt idx="2">
                  <c:v>42</c:v>
                </c:pt>
                <c:pt idx="3">
                  <c:v>86</c:v>
                </c:pt>
                <c:pt idx="4">
                  <c:v>94</c:v>
                </c:pt>
                <c:pt idx="5">
                  <c:v>143</c:v>
                </c:pt>
                <c:pt idx="6">
                  <c:v>146</c:v>
                </c:pt>
                <c:pt idx="7">
                  <c:v>155</c:v>
                </c:pt>
                <c:pt idx="8">
                  <c:v>226</c:v>
                </c:pt>
                <c:pt idx="9">
                  <c:v>241</c:v>
                </c:pt>
                <c:pt idx="10">
                  <c:v>214</c:v>
                </c:pt>
                <c:pt idx="11">
                  <c:v>213</c:v>
                </c:pt>
                <c:pt idx="12">
                  <c:v>227</c:v>
                </c:pt>
                <c:pt idx="13">
                  <c:v>202</c:v>
                </c:pt>
                <c:pt idx="14">
                  <c:v>207</c:v>
                </c:pt>
                <c:pt idx="15">
                  <c:v>173</c:v>
                </c:pt>
                <c:pt idx="16">
                  <c:v>189</c:v>
                </c:pt>
                <c:pt idx="17">
                  <c:v>206</c:v>
                </c:pt>
                <c:pt idx="18">
                  <c:v>169</c:v>
                </c:pt>
                <c:pt idx="19">
                  <c:v>164</c:v>
                </c:pt>
                <c:pt idx="20">
                  <c:v>136</c:v>
                </c:pt>
                <c:pt idx="21">
                  <c:v>123</c:v>
                </c:pt>
                <c:pt idx="22">
                  <c:v>60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FB-A549-84D4-84B4E5389D7A}"/>
            </c:ext>
          </c:extLst>
        </c:ser>
        <c:ser>
          <c:idx val="4"/>
          <c:order val="4"/>
          <c:tx>
            <c:strRef>
              <c:f>'age to credit'!$F$3:$F$4</c:f>
              <c:strCache>
                <c:ptCount val="1"/>
                <c:pt idx="0">
                  <c:v>1600000-2000000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'age to credit'!$A$5:$A$30</c:f>
              <c:strCache>
                <c:ptCount val="25"/>
                <c:pt idx="0">
                  <c:v>22</c:v>
                </c:pt>
                <c:pt idx="1">
                  <c:v>24</c:v>
                </c:pt>
                <c:pt idx="2">
                  <c:v>26</c:v>
                </c:pt>
                <c:pt idx="3">
                  <c:v>28</c:v>
                </c:pt>
                <c:pt idx="4">
                  <c:v>30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44</c:v>
                </c:pt>
                <c:pt idx="12">
                  <c:v>46</c:v>
                </c:pt>
                <c:pt idx="13">
                  <c:v>48</c:v>
                </c:pt>
                <c:pt idx="14">
                  <c:v>50</c:v>
                </c:pt>
                <c:pt idx="15">
                  <c:v>52</c:v>
                </c:pt>
                <c:pt idx="16">
                  <c:v>54</c:v>
                </c:pt>
                <c:pt idx="17">
                  <c:v>56</c:v>
                </c:pt>
                <c:pt idx="18">
                  <c:v>58</c:v>
                </c:pt>
                <c:pt idx="19">
                  <c:v>60</c:v>
                </c:pt>
                <c:pt idx="20">
                  <c:v>62</c:v>
                </c:pt>
                <c:pt idx="21">
                  <c:v>64</c:v>
                </c:pt>
                <c:pt idx="22">
                  <c:v>66</c:v>
                </c:pt>
                <c:pt idx="23">
                  <c:v>68</c:v>
                </c:pt>
                <c:pt idx="24">
                  <c:v>70</c:v>
                </c:pt>
              </c:strCache>
            </c:strRef>
          </c:cat>
          <c:val>
            <c:numRef>
              <c:f>'age to credit'!$F$5:$F$30</c:f>
              <c:numCache>
                <c:formatCode>General</c:formatCode>
                <c:ptCount val="25"/>
                <c:pt idx="1">
                  <c:v>2</c:v>
                </c:pt>
                <c:pt idx="2">
                  <c:v>4</c:v>
                </c:pt>
                <c:pt idx="3">
                  <c:v>14</c:v>
                </c:pt>
                <c:pt idx="4">
                  <c:v>31</c:v>
                </c:pt>
                <c:pt idx="5">
                  <c:v>25</c:v>
                </c:pt>
                <c:pt idx="6">
                  <c:v>43</c:v>
                </c:pt>
                <c:pt idx="7">
                  <c:v>31</c:v>
                </c:pt>
                <c:pt idx="8">
                  <c:v>55</c:v>
                </c:pt>
                <c:pt idx="9">
                  <c:v>47</c:v>
                </c:pt>
                <c:pt idx="10">
                  <c:v>55</c:v>
                </c:pt>
                <c:pt idx="11">
                  <c:v>47</c:v>
                </c:pt>
                <c:pt idx="12">
                  <c:v>50</c:v>
                </c:pt>
                <c:pt idx="13">
                  <c:v>66</c:v>
                </c:pt>
                <c:pt idx="14">
                  <c:v>31</c:v>
                </c:pt>
                <c:pt idx="15">
                  <c:v>43</c:v>
                </c:pt>
                <c:pt idx="16">
                  <c:v>53</c:v>
                </c:pt>
                <c:pt idx="17">
                  <c:v>44</c:v>
                </c:pt>
                <c:pt idx="18">
                  <c:v>31</c:v>
                </c:pt>
                <c:pt idx="19">
                  <c:v>34</c:v>
                </c:pt>
                <c:pt idx="20">
                  <c:v>24</c:v>
                </c:pt>
                <c:pt idx="21">
                  <c:v>28</c:v>
                </c:pt>
                <c:pt idx="2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FB-A549-84D4-84B4E5389D7A}"/>
            </c:ext>
          </c:extLst>
        </c:ser>
        <c:ser>
          <c:idx val="5"/>
          <c:order val="5"/>
          <c:tx>
            <c:strRef>
              <c:f>'age to credit'!$G$3:$G$4</c:f>
              <c:strCache>
                <c:ptCount val="1"/>
                <c:pt idx="0">
                  <c:v>2000000-2400000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'age to credit'!$A$5:$A$30</c:f>
              <c:strCache>
                <c:ptCount val="25"/>
                <c:pt idx="0">
                  <c:v>22</c:v>
                </c:pt>
                <c:pt idx="1">
                  <c:v>24</c:v>
                </c:pt>
                <c:pt idx="2">
                  <c:v>26</c:v>
                </c:pt>
                <c:pt idx="3">
                  <c:v>28</c:v>
                </c:pt>
                <c:pt idx="4">
                  <c:v>30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44</c:v>
                </c:pt>
                <c:pt idx="12">
                  <c:v>46</c:v>
                </c:pt>
                <c:pt idx="13">
                  <c:v>48</c:v>
                </c:pt>
                <c:pt idx="14">
                  <c:v>50</c:v>
                </c:pt>
                <c:pt idx="15">
                  <c:v>52</c:v>
                </c:pt>
                <c:pt idx="16">
                  <c:v>54</c:v>
                </c:pt>
                <c:pt idx="17">
                  <c:v>56</c:v>
                </c:pt>
                <c:pt idx="18">
                  <c:v>58</c:v>
                </c:pt>
                <c:pt idx="19">
                  <c:v>60</c:v>
                </c:pt>
                <c:pt idx="20">
                  <c:v>62</c:v>
                </c:pt>
                <c:pt idx="21">
                  <c:v>64</c:v>
                </c:pt>
                <c:pt idx="22">
                  <c:v>66</c:v>
                </c:pt>
                <c:pt idx="23">
                  <c:v>68</c:v>
                </c:pt>
                <c:pt idx="24">
                  <c:v>70</c:v>
                </c:pt>
              </c:strCache>
            </c:strRef>
          </c:cat>
          <c:val>
            <c:numRef>
              <c:f>'age to credit'!$G$5:$G$30</c:f>
              <c:numCache>
                <c:formatCode>General</c:formatCode>
                <c:ptCount val="25"/>
                <c:pt idx="1">
                  <c:v>1</c:v>
                </c:pt>
                <c:pt idx="2">
                  <c:v>5</c:v>
                </c:pt>
                <c:pt idx="3">
                  <c:v>6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15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6</c:v>
                </c:pt>
                <c:pt idx="12">
                  <c:v>15</c:v>
                </c:pt>
                <c:pt idx="13">
                  <c:v>12</c:v>
                </c:pt>
                <c:pt idx="14">
                  <c:v>11</c:v>
                </c:pt>
                <c:pt idx="15">
                  <c:v>12</c:v>
                </c:pt>
                <c:pt idx="16">
                  <c:v>16</c:v>
                </c:pt>
                <c:pt idx="17">
                  <c:v>21</c:v>
                </c:pt>
                <c:pt idx="18">
                  <c:v>17</c:v>
                </c:pt>
                <c:pt idx="19">
                  <c:v>18</c:v>
                </c:pt>
                <c:pt idx="20">
                  <c:v>12</c:v>
                </c:pt>
                <c:pt idx="21">
                  <c:v>4</c:v>
                </c:pt>
                <c:pt idx="2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FB-A549-84D4-84B4E5389D7A}"/>
            </c:ext>
          </c:extLst>
        </c:ser>
        <c:ser>
          <c:idx val="6"/>
          <c:order val="6"/>
          <c:tx>
            <c:strRef>
              <c:f>'age to credit'!$H$3:$H$4</c:f>
              <c:strCache>
                <c:ptCount val="1"/>
                <c:pt idx="0">
                  <c:v>2400000-2800000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'age to credit'!$A$5:$A$30</c:f>
              <c:strCache>
                <c:ptCount val="25"/>
                <c:pt idx="0">
                  <c:v>22</c:v>
                </c:pt>
                <c:pt idx="1">
                  <c:v>24</c:v>
                </c:pt>
                <c:pt idx="2">
                  <c:v>26</c:v>
                </c:pt>
                <c:pt idx="3">
                  <c:v>28</c:v>
                </c:pt>
                <c:pt idx="4">
                  <c:v>30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44</c:v>
                </c:pt>
                <c:pt idx="12">
                  <c:v>46</c:v>
                </c:pt>
                <c:pt idx="13">
                  <c:v>48</c:v>
                </c:pt>
                <c:pt idx="14">
                  <c:v>50</c:v>
                </c:pt>
                <c:pt idx="15">
                  <c:v>52</c:v>
                </c:pt>
                <c:pt idx="16">
                  <c:v>54</c:v>
                </c:pt>
                <c:pt idx="17">
                  <c:v>56</c:v>
                </c:pt>
                <c:pt idx="18">
                  <c:v>58</c:v>
                </c:pt>
                <c:pt idx="19">
                  <c:v>60</c:v>
                </c:pt>
                <c:pt idx="20">
                  <c:v>62</c:v>
                </c:pt>
                <c:pt idx="21">
                  <c:v>64</c:v>
                </c:pt>
                <c:pt idx="22">
                  <c:v>66</c:v>
                </c:pt>
                <c:pt idx="23">
                  <c:v>68</c:v>
                </c:pt>
                <c:pt idx="24">
                  <c:v>70</c:v>
                </c:pt>
              </c:strCache>
            </c:strRef>
          </c:cat>
          <c:val>
            <c:numRef>
              <c:f>'age to credit'!$H$5:$H$30</c:f>
              <c:numCache>
                <c:formatCode>General</c:formatCode>
                <c:ptCount val="25"/>
                <c:pt idx="4">
                  <c:v>2</c:v>
                </c:pt>
                <c:pt idx="5">
                  <c:v>6</c:v>
                </c:pt>
                <c:pt idx="6">
                  <c:v>7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  <c:pt idx="10">
                  <c:v>1</c:v>
                </c:pt>
                <c:pt idx="11">
                  <c:v>2</c:v>
                </c:pt>
                <c:pt idx="12">
                  <c:v>6</c:v>
                </c:pt>
                <c:pt idx="13">
                  <c:v>2</c:v>
                </c:pt>
                <c:pt idx="14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3</c:v>
                </c:pt>
                <c:pt idx="19">
                  <c:v>5</c:v>
                </c:pt>
                <c:pt idx="20">
                  <c:v>3</c:v>
                </c:pt>
                <c:pt idx="2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FB-A549-84D4-84B4E5389D7A}"/>
            </c:ext>
          </c:extLst>
        </c:ser>
        <c:ser>
          <c:idx val="7"/>
          <c:order val="7"/>
          <c:tx>
            <c:strRef>
              <c:f>'age to credit'!$I$3:$I$4</c:f>
              <c:strCache>
                <c:ptCount val="1"/>
                <c:pt idx="0">
                  <c:v>2800000-3200000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'age to credit'!$A$5:$A$30</c:f>
              <c:strCache>
                <c:ptCount val="25"/>
                <c:pt idx="0">
                  <c:v>22</c:v>
                </c:pt>
                <c:pt idx="1">
                  <c:v>24</c:v>
                </c:pt>
                <c:pt idx="2">
                  <c:v>26</c:v>
                </c:pt>
                <c:pt idx="3">
                  <c:v>28</c:v>
                </c:pt>
                <c:pt idx="4">
                  <c:v>30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44</c:v>
                </c:pt>
                <c:pt idx="12">
                  <c:v>46</c:v>
                </c:pt>
                <c:pt idx="13">
                  <c:v>48</c:v>
                </c:pt>
                <c:pt idx="14">
                  <c:v>50</c:v>
                </c:pt>
                <c:pt idx="15">
                  <c:v>52</c:v>
                </c:pt>
                <c:pt idx="16">
                  <c:v>54</c:v>
                </c:pt>
                <c:pt idx="17">
                  <c:v>56</c:v>
                </c:pt>
                <c:pt idx="18">
                  <c:v>58</c:v>
                </c:pt>
                <c:pt idx="19">
                  <c:v>60</c:v>
                </c:pt>
                <c:pt idx="20">
                  <c:v>62</c:v>
                </c:pt>
                <c:pt idx="21">
                  <c:v>64</c:v>
                </c:pt>
                <c:pt idx="22">
                  <c:v>66</c:v>
                </c:pt>
                <c:pt idx="23">
                  <c:v>68</c:v>
                </c:pt>
                <c:pt idx="24">
                  <c:v>70</c:v>
                </c:pt>
              </c:strCache>
            </c:strRef>
          </c:cat>
          <c:val>
            <c:numRef>
              <c:f>'age to credit'!$I$5:$I$30</c:f>
              <c:numCache>
                <c:formatCode>General</c:formatCode>
                <c:ptCount val="25"/>
                <c:pt idx="6">
                  <c:v>1</c:v>
                </c:pt>
                <c:pt idx="11">
                  <c:v>2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FB-A549-84D4-84B4E5389D7A}"/>
            </c:ext>
          </c:extLst>
        </c:ser>
        <c:ser>
          <c:idx val="8"/>
          <c:order val="8"/>
          <c:tx>
            <c:strRef>
              <c:f>'age to credit'!$J$3:$J$4</c:f>
              <c:strCache>
                <c:ptCount val="1"/>
                <c:pt idx="0">
                  <c:v>3600000-4000000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'age to credit'!$A$5:$A$30</c:f>
              <c:strCache>
                <c:ptCount val="25"/>
                <c:pt idx="0">
                  <c:v>22</c:v>
                </c:pt>
                <c:pt idx="1">
                  <c:v>24</c:v>
                </c:pt>
                <c:pt idx="2">
                  <c:v>26</c:v>
                </c:pt>
                <c:pt idx="3">
                  <c:v>28</c:v>
                </c:pt>
                <c:pt idx="4">
                  <c:v>30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44</c:v>
                </c:pt>
                <c:pt idx="12">
                  <c:v>46</c:v>
                </c:pt>
                <c:pt idx="13">
                  <c:v>48</c:v>
                </c:pt>
                <c:pt idx="14">
                  <c:v>50</c:v>
                </c:pt>
                <c:pt idx="15">
                  <c:v>52</c:v>
                </c:pt>
                <c:pt idx="16">
                  <c:v>54</c:v>
                </c:pt>
                <c:pt idx="17">
                  <c:v>56</c:v>
                </c:pt>
                <c:pt idx="18">
                  <c:v>58</c:v>
                </c:pt>
                <c:pt idx="19">
                  <c:v>60</c:v>
                </c:pt>
                <c:pt idx="20">
                  <c:v>62</c:v>
                </c:pt>
                <c:pt idx="21">
                  <c:v>64</c:v>
                </c:pt>
                <c:pt idx="22">
                  <c:v>66</c:v>
                </c:pt>
                <c:pt idx="23">
                  <c:v>68</c:v>
                </c:pt>
                <c:pt idx="24">
                  <c:v>70</c:v>
                </c:pt>
              </c:strCache>
            </c:strRef>
          </c:cat>
          <c:val>
            <c:numRef>
              <c:f>'age to credit'!$J$5:$J$30</c:f>
              <c:numCache>
                <c:formatCode>General</c:formatCode>
                <c:ptCount val="25"/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FB-A549-84D4-84B4E5389D7A}"/>
            </c:ext>
          </c:extLst>
        </c:ser>
        <c:ser>
          <c:idx val="9"/>
          <c:order val="9"/>
          <c:tx>
            <c:strRef>
              <c:f>'age to credit'!$K$3:$K$4</c:f>
              <c:strCache>
                <c:ptCount val="1"/>
                <c:pt idx="0">
                  <c:v>4000000-4400000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'age to credit'!$A$5:$A$30</c:f>
              <c:strCache>
                <c:ptCount val="25"/>
                <c:pt idx="0">
                  <c:v>22</c:v>
                </c:pt>
                <c:pt idx="1">
                  <c:v>24</c:v>
                </c:pt>
                <c:pt idx="2">
                  <c:v>26</c:v>
                </c:pt>
                <c:pt idx="3">
                  <c:v>28</c:v>
                </c:pt>
                <c:pt idx="4">
                  <c:v>30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44</c:v>
                </c:pt>
                <c:pt idx="12">
                  <c:v>46</c:v>
                </c:pt>
                <c:pt idx="13">
                  <c:v>48</c:v>
                </c:pt>
                <c:pt idx="14">
                  <c:v>50</c:v>
                </c:pt>
                <c:pt idx="15">
                  <c:v>52</c:v>
                </c:pt>
                <c:pt idx="16">
                  <c:v>54</c:v>
                </c:pt>
                <c:pt idx="17">
                  <c:v>56</c:v>
                </c:pt>
                <c:pt idx="18">
                  <c:v>58</c:v>
                </c:pt>
                <c:pt idx="19">
                  <c:v>60</c:v>
                </c:pt>
                <c:pt idx="20">
                  <c:v>62</c:v>
                </c:pt>
                <c:pt idx="21">
                  <c:v>64</c:v>
                </c:pt>
                <c:pt idx="22">
                  <c:v>66</c:v>
                </c:pt>
                <c:pt idx="23">
                  <c:v>68</c:v>
                </c:pt>
                <c:pt idx="24">
                  <c:v>70</c:v>
                </c:pt>
              </c:strCache>
            </c:strRef>
          </c:cat>
          <c:val>
            <c:numRef>
              <c:f>'age to credit'!$K$5:$K$30</c:f>
              <c:numCache>
                <c:formatCode>General</c:formatCode>
                <c:ptCount val="25"/>
                <c:pt idx="7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2FB-A549-84D4-84B4E5389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6071600"/>
        <c:axId val="556062192"/>
      </c:barChart>
      <c:catAx>
        <c:axId val="55607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62192"/>
        <c:crosses val="autoZero"/>
        <c:auto val="1"/>
        <c:lblAlgn val="ctr"/>
        <c:lblOffset val="100"/>
        <c:noMultiLvlLbl val="0"/>
      </c:catAx>
      <c:valAx>
        <c:axId val="5560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Applicant</a:t>
                </a:r>
                <a:r>
                  <a:rPr lang="en-US" baseline="0" dirty="0"/>
                  <a:t> distribution per credit bin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7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[Application_data_analysis_Bivariate.xlsx]credit vs phone number changes!PivotTable6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'credit vs phone number changes'!$B$3:$B$4</c:f>
              <c:strCache>
                <c:ptCount val="1"/>
                <c:pt idx="0">
                  <c:v>0-364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strRef>
              <c:f>'credit vs phone number changes'!$A$5:$A$15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vs phone number changes'!$B$5:$B$15</c:f>
              <c:numCache>
                <c:formatCode>General</c:formatCode>
                <c:ptCount val="10"/>
                <c:pt idx="0">
                  <c:v>6269</c:v>
                </c:pt>
                <c:pt idx="1">
                  <c:v>5293</c:v>
                </c:pt>
                <c:pt idx="2">
                  <c:v>2340</c:v>
                </c:pt>
                <c:pt idx="3">
                  <c:v>813</c:v>
                </c:pt>
                <c:pt idx="4">
                  <c:v>186</c:v>
                </c:pt>
                <c:pt idx="5">
                  <c:v>106</c:v>
                </c:pt>
                <c:pt idx="6">
                  <c:v>29</c:v>
                </c:pt>
                <c:pt idx="7">
                  <c:v>3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F7-434A-91A2-7BD8E29E9774}"/>
            </c:ext>
          </c:extLst>
        </c:ser>
        <c:ser>
          <c:idx val="1"/>
          <c:order val="1"/>
          <c:tx>
            <c:strRef>
              <c:f>'credit vs phone number changes'!$C$3:$C$4</c:f>
              <c:strCache>
                <c:ptCount val="1"/>
                <c:pt idx="0">
                  <c:v>365-729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'credit vs phone number changes'!$A$5:$A$15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vs phone number changes'!$C$5:$C$15</c:f>
              <c:numCache>
                <c:formatCode>General</c:formatCode>
                <c:ptCount val="10"/>
                <c:pt idx="0">
                  <c:v>3927</c:v>
                </c:pt>
                <c:pt idx="1">
                  <c:v>3206</c:v>
                </c:pt>
                <c:pt idx="2">
                  <c:v>1463</c:v>
                </c:pt>
                <c:pt idx="3">
                  <c:v>638</c:v>
                </c:pt>
                <c:pt idx="4">
                  <c:v>136</c:v>
                </c:pt>
                <c:pt idx="5">
                  <c:v>41</c:v>
                </c:pt>
                <c:pt idx="6">
                  <c:v>9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F7-434A-91A2-7BD8E29E9774}"/>
            </c:ext>
          </c:extLst>
        </c:ser>
        <c:ser>
          <c:idx val="2"/>
          <c:order val="2"/>
          <c:tx>
            <c:strRef>
              <c:f>'credit vs phone number changes'!$D$3:$D$4</c:f>
              <c:strCache>
                <c:ptCount val="1"/>
                <c:pt idx="0">
                  <c:v>730-1094</c:v>
                </c:pt>
              </c:strCache>
            </c:strRef>
          </c:tx>
          <c:spPr>
            <a:solidFill>
              <a:schemeClr val="accent3"/>
            </a:solidFill>
            <a:ln w="19050">
              <a:noFill/>
            </a:ln>
            <a:effectLst/>
          </c:spPr>
          <c:invertIfNegative val="0"/>
          <c:cat>
            <c:strRef>
              <c:f>'credit vs phone number changes'!$A$5:$A$15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vs phone number changes'!$D$5:$D$15</c:f>
              <c:numCache>
                <c:formatCode>General</c:formatCode>
                <c:ptCount val="10"/>
                <c:pt idx="0">
                  <c:v>2227</c:v>
                </c:pt>
                <c:pt idx="1">
                  <c:v>2264</c:v>
                </c:pt>
                <c:pt idx="2">
                  <c:v>1097</c:v>
                </c:pt>
                <c:pt idx="3">
                  <c:v>429</c:v>
                </c:pt>
                <c:pt idx="4">
                  <c:v>92</c:v>
                </c:pt>
                <c:pt idx="5">
                  <c:v>19</c:v>
                </c:pt>
                <c:pt idx="6">
                  <c:v>7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F7-434A-91A2-7BD8E29E9774}"/>
            </c:ext>
          </c:extLst>
        </c:ser>
        <c:ser>
          <c:idx val="3"/>
          <c:order val="3"/>
          <c:tx>
            <c:strRef>
              <c:f>'credit vs phone number changes'!$E$3:$E$4</c:f>
              <c:strCache>
                <c:ptCount val="1"/>
                <c:pt idx="0">
                  <c:v>1095-1459</c:v>
                </c:pt>
              </c:strCache>
            </c:strRef>
          </c:tx>
          <c:spPr>
            <a:solidFill>
              <a:schemeClr val="accent4"/>
            </a:solidFill>
            <a:ln w="19050">
              <a:noFill/>
            </a:ln>
            <a:effectLst/>
          </c:spPr>
          <c:invertIfNegative val="0"/>
          <c:cat>
            <c:strRef>
              <c:f>'credit vs phone number changes'!$A$5:$A$15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vs phone number changes'!$E$5:$E$15</c:f>
              <c:numCache>
                <c:formatCode>General</c:formatCode>
                <c:ptCount val="10"/>
                <c:pt idx="0">
                  <c:v>1714</c:v>
                </c:pt>
                <c:pt idx="1">
                  <c:v>1746</c:v>
                </c:pt>
                <c:pt idx="2">
                  <c:v>927</c:v>
                </c:pt>
                <c:pt idx="3">
                  <c:v>370</c:v>
                </c:pt>
                <c:pt idx="4">
                  <c:v>76</c:v>
                </c:pt>
                <c:pt idx="5">
                  <c:v>16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F7-434A-91A2-7BD8E29E9774}"/>
            </c:ext>
          </c:extLst>
        </c:ser>
        <c:ser>
          <c:idx val="4"/>
          <c:order val="4"/>
          <c:tx>
            <c:strRef>
              <c:f>'credit vs phone number changes'!$F$3:$F$4</c:f>
              <c:strCache>
                <c:ptCount val="1"/>
                <c:pt idx="0">
                  <c:v>1460-1824</c:v>
                </c:pt>
              </c:strCache>
            </c:strRef>
          </c:tx>
          <c:spPr>
            <a:solidFill>
              <a:schemeClr val="accent5"/>
            </a:solidFill>
            <a:ln w="19050">
              <a:noFill/>
            </a:ln>
            <a:effectLst/>
          </c:spPr>
          <c:invertIfNegative val="0"/>
          <c:cat>
            <c:strRef>
              <c:f>'credit vs phone number changes'!$A$5:$A$15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vs phone number changes'!$F$5:$F$15</c:f>
              <c:numCache>
                <c:formatCode>General</c:formatCode>
                <c:ptCount val="10"/>
                <c:pt idx="0">
                  <c:v>2160</c:v>
                </c:pt>
                <c:pt idx="1">
                  <c:v>2133</c:v>
                </c:pt>
                <c:pt idx="2">
                  <c:v>1203</c:v>
                </c:pt>
                <c:pt idx="3">
                  <c:v>536</c:v>
                </c:pt>
                <c:pt idx="4">
                  <c:v>99</c:v>
                </c:pt>
                <c:pt idx="5">
                  <c:v>26</c:v>
                </c:pt>
                <c:pt idx="6">
                  <c:v>4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F7-434A-91A2-7BD8E29E9774}"/>
            </c:ext>
          </c:extLst>
        </c:ser>
        <c:ser>
          <c:idx val="5"/>
          <c:order val="5"/>
          <c:tx>
            <c:strRef>
              <c:f>'credit vs phone number changes'!$G$3:$G$4</c:f>
              <c:strCache>
                <c:ptCount val="1"/>
                <c:pt idx="0">
                  <c:v>1825-2189</c:v>
                </c:pt>
              </c:strCache>
            </c:strRef>
          </c:tx>
          <c:spPr>
            <a:solidFill>
              <a:schemeClr val="accent6"/>
            </a:solidFill>
            <a:ln w="19050">
              <a:noFill/>
            </a:ln>
            <a:effectLst/>
          </c:spPr>
          <c:invertIfNegative val="0"/>
          <c:cat>
            <c:strRef>
              <c:f>'credit vs phone number changes'!$A$5:$A$15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vs phone number changes'!$G$5:$G$15</c:f>
              <c:numCache>
                <c:formatCode>General</c:formatCode>
                <c:ptCount val="10"/>
                <c:pt idx="0">
                  <c:v>1210</c:v>
                </c:pt>
                <c:pt idx="1">
                  <c:v>1323</c:v>
                </c:pt>
                <c:pt idx="2">
                  <c:v>738</c:v>
                </c:pt>
                <c:pt idx="3">
                  <c:v>260</c:v>
                </c:pt>
                <c:pt idx="4">
                  <c:v>71</c:v>
                </c:pt>
                <c:pt idx="5">
                  <c:v>18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F7-434A-91A2-7BD8E29E9774}"/>
            </c:ext>
          </c:extLst>
        </c:ser>
        <c:ser>
          <c:idx val="6"/>
          <c:order val="6"/>
          <c:tx>
            <c:strRef>
              <c:f>'credit vs phone number changes'!$H$3:$H$4</c:f>
              <c:strCache>
                <c:ptCount val="1"/>
                <c:pt idx="0">
                  <c:v>2190-2554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'credit vs phone number changes'!$A$5:$A$15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vs phone number changes'!$H$5:$H$15</c:f>
              <c:numCache>
                <c:formatCode>General</c:formatCode>
                <c:ptCount val="10"/>
                <c:pt idx="0">
                  <c:v>825</c:v>
                </c:pt>
                <c:pt idx="1">
                  <c:v>917</c:v>
                </c:pt>
                <c:pt idx="2">
                  <c:v>501</c:v>
                </c:pt>
                <c:pt idx="3">
                  <c:v>197</c:v>
                </c:pt>
                <c:pt idx="4">
                  <c:v>45</c:v>
                </c:pt>
                <c:pt idx="5">
                  <c:v>11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F7-434A-91A2-7BD8E29E9774}"/>
            </c:ext>
          </c:extLst>
        </c:ser>
        <c:ser>
          <c:idx val="7"/>
          <c:order val="7"/>
          <c:tx>
            <c:strRef>
              <c:f>'credit vs phone number changes'!$I$3:$I$4</c:f>
              <c:strCache>
                <c:ptCount val="1"/>
                <c:pt idx="0">
                  <c:v>2555-2919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'credit vs phone number changes'!$A$5:$A$15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vs phone number changes'!$I$5:$I$15</c:f>
              <c:numCache>
                <c:formatCode>General</c:formatCode>
                <c:ptCount val="10"/>
                <c:pt idx="0">
                  <c:v>430</c:v>
                </c:pt>
                <c:pt idx="1">
                  <c:v>528</c:v>
                </c:pt>
                <c:pt idx="2">
                  <c:v>263</c:v>
                </c:pt>
                <c:pt idx="3">
                  <c:v>112</c:v>
                </c:pt>
                <c:pt idx="4">
                  <c:v>32</c:v>
                </c:pt>
                <c:pt idx="5">
                  <c:v>7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4F7-434A-91A2-7BD8E29E9774}"/>
            </c:ext>
          </c:extLst>
        </c:ser>
        <c:ser>
          <c:idx val="8"/>
          <c:order val="8"/>
          <c:tx>
            <c:strRef>
              <c:f>'credit vs phone number changes'!$J$3:$J$4</c:f>
              <c:strCache>
                <c:ptCount val="1"/>
                <c:pt idx="0">
                  <c:v>2920-3284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'credit vs phone number changes'!$A$5:$A$15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vs phone number changes'!$J$5:$J$15</c:f>
              <c:numCache>
                <c:formatCode>General</c:formatCode>
                <c:ptCount val="10"/>
                <c:pt idx="0">
                  <c:v>173</c:v>
                </c:pt>
                <c:pt idx="1">
                  <c:v>271</c:v>
                </c:pt>
                <c:pt idx="2">
                  <c:v>136</c:v>
                </c:pt>
                <c:pt idx="3">
                  <c:v>66</c:v>
                </c:pt>
                <c:pt idx="4">
                  <c:v>20</c:v>
                </c:pt>
                <c:pt idx="5">
                  <c:v>5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F7-434A-91A2-7BD8E29E9774}"/>
            </c:ext>
          </c:extLst>
        </c:ser>
        <c:ser>
          <c:idx val="9"/>
          <c:order val="9"/>
          <c:tx>
            <c:strRef>
              <c:f>'credit vs phone number changes'!$K$3:$K$4</c:f>
              <c:strCache>
                <c:ptCount val="1"/>
                <c:pt idx="0">
                  <c:v>3285-3649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'credit vs phone number changes'!$A$5:$A$15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vs phone number changes'!$K$5:$K$15</c:f>
              <c:numCache>
                <c:formatCode>General</c:formatCode>
                <c:ptCount val="10"/>
                <c:pt idx="0">
                  <c:v>70</c:v>
                </c:pt>
                <c:pt idx="1">
                  <c:v>72</c:v>
                </c:pt>
                <c:pt idx="2">
                  <c:v>42</c:v>
                </c:pt>
                <c:pt idx="3">
                  <c:v>25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4F7-434A-91A2-7BD8E29E9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6103352"/>
        <c:axId val="556104136"/>
      </c:barChart>
      <c:catAx>
        <c:axId val="556103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AMT_CREDIT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04136"/>
        <c:crosses val="autoZero"/>
        <c:auto val="1"/>
        <c:lblAlgn val="ctr"/>
        <c:lblOffset val="100"/>
        <c:noMultiLvlLbl val="0"/>
      </c:catAx>
      <c:valAx>
        <c:axId val="556104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  <a:r>
                  <a:rPr lang="en-US" baseline="0" dirty="0"/>
                  <a:t> of applicants who changed phone number per year bin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03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[Application_data_analysis_Bivariate.xlsx]credit to degree!PivotTable2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'credit to degree'!$B$3:$B$4</c:f>
              <c:strCache>
                <c:ptCount val="1"/>
                <c:pt idx="0">
                  <c:v>Academic 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'credit to degree'!$A$5:$A$15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to degree'!$B$5:$B$15</c:f>
              <c:numCache>
                <c:formatCode>General</c:formatCode>
                <c:ptCount val="10"/>
                <c:pt idx="0">
                  <c:v>7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E-1A41-86A4-A8F058C8D042}"/>
            </c:ext>
          </c:extLst>
        </c:ser>
        <c:ser>
          <c:idx val="1"/>
          <c:order val="1"/>
          <c:tx>
            <c:strRef>
              <c:f>'credit to degree'!$C$3:$C$4</c:f>
              <c:strCache>
                <c:ptCount val="1"/>
                <c:pt idx="0">
                  <c:v>Higher education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'credit to degree'!$A$5:$A$15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to degree'!$C$5:$C$15</c:f>
              <c:numCache>
                <c:formatCode>General</c:formatCode>
                <c:ptCount val="10"/>
                <c:pt idx="0">
                  <c:v>3863</c:v>
                </c:pt>
                <c:pt idx="1">
                  <c:v>4216</c:v>
                </c:pt>
                <c:pt idx="2">
                  <c:v>2399</c:v>
                </c:pt>
                <c:pt idx="3">
                  <c:v>1142</c:v>
                </c:pt>
                <c:pt idx="4">
                  <c:v>339</c:v>
                </c:pt>
                <c:pt idx="5">
                  <c:v>161</c:v>
                </c:pt>
                <c:pt idx="6">
                  <c:v>42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FE-1A41-86A4-A8F058C8D042}"/>
            </c:ext>
          </c:extLst>
        </c:ser>
        <c:ser>
          <c:idx val="2"/>
          <c:order val="2"/>
          <c:tx>
            <c:strRef>
              <c:f>'credit to degree'!$D$3:$D$4</c:f>
              <c:strCache>
                <c:ptCount val="1"/>
                <c:pt idx="0">
                  <c:v>Incomplete higher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'credit to degree'!$A$5:$A$15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to degree'!$D$5:$D$15</c:f>
              <c:numCache>
                <c:formatCode>General</c:formatCode>
                <c:ptCount val="10"/>
                <c:pt idx="0">
                  <c:v>675</c:v>
                </c:pt>
                <c:pt idx="1">
                  <c:v>529</c:v>
                </c:pt>
                <c:pt idx="2">
                  <c:v>273</c:v>
                </c:pt>
                <c:pt idx="3">
                  <c:v>118</c:v>
                </c:pt>
                <c:pt idx="4">
                  <c:v>20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FE-1A41-86A4-A8F058C8D042}"/>
            </c:ext>
          </c:extLst>
        </c:ser>
        <c:ser>
          <c:idx val="3"/>
          <c:order val="3"/>
          <c:tx>
            <c:strRef>
              <c:f>'credit to degree'!$E$3:$E$4</c:f>
              <c:strCache>
                <c:ptCount val="1"/>
                <c:pt idx="0">
                  <c:v>Lower secondary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'credit to degree'!$A$5:$A$15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to degree'!$E$5:$E$15</c:f>
              <c:numCache>
                <c:formatCode>General</c:formatCode>
                <c:ptCount val="10"/>
                <c:pt idx="0">
                  <c:v>283</c:v>
                </c:pt>
                <c:pt idx="1">
                  <c:v>213</c:v>
                </c:pt>
                <c:pt idx="2">
                  <c:v>94</c:v>
                </c:pt>
                <c:pt idx="3">
                  <c:v>24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FE-1A41-86A4-A8F058C8D042}"/>
            </c:ext>
          </c:extLst>
        </c:ser>
        <c:ser>
          <c:idx val="4"/>
          <c:order val="4"/>
          <c:tx>
            <c:strRef>
              <c:f>'credit to degree'!$F$3:$F$4</c:f>
              <c:strCache>
                <c:ptCount val="1"/>
                <c:pt idx="0">
                  <c:v>Secondary / secondary special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'credit to degree'!$A$5:$A$15</c:f>
              <c:strCache>
                <c:ptCount val="10"/>
                <c:pt idx="0">
                  <c:v>0-400000</c:v>
                </c:pt>
                <c:pt idx="1">
                  <c:v>400000-800000</c:v>
                </c:pt>
                <c:pt idx="2">
                  <c:v>800000-1200000</c:v>
                </c:pt>
                <c:pt idx="3">
                  <c:v>1200000-1600000</c:v>
                </c:pt>
                <c:pt idx="4">
                  <c:v>1600000-2000000</c:v>
                </c:pt>
                <c:pt idx="5">
                  <c:v>2000000-2400000</c:v>
                </c:pt>
                <c:pt idx="6">
                  <c:v>2400000-2800000</c:v>
                </c:pt>
                <c:pt idx="7">
                  <c:v>2800000-3200000</c:v>
                </c:pt>
                <c:pt idx="8">
                  <c:v>3600000-4000000</c:v>
                </c:pt>
                <c:pt idx="9">
                  <c:v>4000000-4400000</c:v>
                </c:pt>
              </c:strCache>
            </c:strRef>
          </c:cat>
          <c:val>
            <c:numRef>
              <c:f>'credit to degree'!$F$5:$F$15</c:f>
              <c:numCache>
                <c:formatCode>General</c:formatCode>
                <c:ptCount val="10"/>
                <c:pt idx="0">
                  <c:v>14177</c:v>
                </c:pt>
                <c:pt idx="1">
                  <c:v>12791</c:v>
                </c:pt>
                <c:pt idx="2">
                  <c:v>5941</c:v>
                </c:pt>
                <c:pt idx="3">
                  <c:v>2158</c:v>
                </c:pt>
                <c:pt idx="4">
                  <c:v>397</c:v>
                </c:pt>
                <c:pt idx="5">
                  <c:v>87</c:v>
                </c:pt>
                <c:pt idx="6">
                  <c:v>19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FE-1A41-86A4-A8F058C8D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126080"/>
        <c:axId val="464127648"/>
      </c:barChart>
      <c:catAx>
        <c:axId val="464126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AMT_CREDIT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27648"/>
        <c:crosses val="autoZero"/>
        <c:auto val="1"/>
        <c:lblAlgn val="ctr"/>
        <c:lblOffset val="100"/>
        <c:noMultiLvlLbl val="0"/>
      </c:catAx>
      <c:valAx>
        <c:axId val="46412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 of applicants per education bin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2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[Application_data_analysis.xlsx]Unsegmented Univariate Analysis!PivotTable4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effectLst/>
              </a:rPr>
              <a:t>Count of AMT_INCOME_TOTAL</a:t>
            </a:r>
            <a:r>
              <a:rPr lang="en-IN" sz="1400" b="0" i="0" u="none" strike="noStrike" baseline="0" dirty="0"/>
              <a:t>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'Unsegmented Univariate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'Unsegmented Univariate Analysis'!$A$4:$A$27</c:f>
              <c:strCache>
                <c:ptCount val="23"/>
                <c:pt idx="0">
                  <c:v>25000-125000</c:v>
                </c:pt>
                <c:pt idx="1">
                  <c:v>125000-225000</c:v>
                </c:pt>
                <c:pt idx="2">
                  <c:v>225000-325000</c:v>
                </c:pt>
                <c:pt idx="3">
                  <c:v>325000-425000</c:v>
                </c:pt>
                <c:pt idx="4">
                  <c:v>425000-525000</c:v>
                </c:pt>
                <c:pt idx="5">
                  <c:v>525000-625000</c:v>
                </c:pt>
                <c:pt idx="6">
                  <c:v>625000-725000</c:v>
                </c:pt>
                <c:pt idx="7">
                  <c:v>725000-825000</c:v>
                </c:pt>
                <c:pt idx="8">
                  <c:v>825000-925000</c:v>
                </c:pt>
                <c:pt idx="9">
                  <c:v>925000-1025000</c:v>
                </c:pt>
                <c:pt idx="10">
                  <c:v>1025000-1125000</c:v>
                </c:pt>
                <c:pt idx="11">
                  <c:v>1125000-1225000</c:v>
                </c:pt>
                <c:pt idx="12">
                  <c:v>1225000-1325000</c:v>
                </c:pt>
                <c:pt idx="13">
                  <c:v>1325000-1425000</c:v>
                </c:pt>
                <c:pt idx="14">
                  <c:v>1525000-1625000</c:v>
                </c:pt>
                <c:pt idx="15">
                  <c:v>1725000-1825000</c:v>
                </c:pt>
                <c:pt idx="16">
                  <c:v>1825000-1925000</c:v>
                </c:pt>
                <c:pt idx="17">
                  <c:v>1925000-2025000</c:v>
                </c:pt>
                <c:pt idx="18">
                  <c:v>2025000-2125000</c:v>
                </c:pt>
                <c:pt idx="19">
                  <c:v>2225000-2325000</c:v>
                </c:pt>
                <c:pt idx="20">
                  <c:v>3525000-3625000</c:v>
                </c:pt>
                <c:pt idx="21">
                  <c:v>3825000-3925000</c:v>
                </c:pt>
                <c:pt idx="22">
                  <c:v>116925000-117025000</c:v>
                </c:pt>
              </c:strCache>
            </c:strRef>
          </c:cat>
          <c:val>
            <c:numRef>
              <c:f>'Unsegmented Univariate Analysis'!$B$4:$B$27</c:f>
              <c:numCache>
                <c:formatCode>General</c:formatCode>
                <c:ptCount val="23"/>
                <c:pt idx="0">
                  <c:v>17440</c:v>
                </c:pt>
                <c:pt idx="1">
                  <c:v>21447</c:v>
                </c:pt>
                <c:pt idx="2">
                  <c:v>8506</c:v>
                </c:pt>
                <c:pt idx="3">
                  <c:v>1592</c:v>
                </c:pt>
                <c:pt idx="4">
                  <c:v>569</c:v>
                </c:pt>
                <c:pt idx="5">
                  <c:v>169</c:v>
                </c:pt>
                <c:pt idx="6">
                  <c:v>165</c:v>
                </c:pt>
                <c:pt idx="7">
                  <c:v>34</c:v>
                </c:pt>
                <c:pt idx="8">
                  <c:v>35</c:v>
                </c:pt>
                <c:pt idx="9">
                  <c:v>2</c:v>
                </c:pt>
                <c:pt idx="10">
                  <c:v>4</c:v>
                </c:pt>
                <c:pt idx="11">
                  <c:v>13</c:v>
                </c:pt>
                <c:pt idx="12">
                  <c:v>1</c:v>
                </c:pt>
                <c:pt idx="13">
                  <c:v>10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3-2243-B778-CE1DC05D1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418528"/>
        <c:axId val="223794160"/>
      </c:barChart>
      <c:catAx>
        <c:axId val="22341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94160"/>
        <c:crosses val="autoZero"/>
        <c:auto val="1"/>
        <c:lblAlgn val="ctr"/>
        <c:lblOffset val="100"/>
        <c:noMultiLvlLbl val="0"/>
      </c:catAx>
      <c:valAx>
        <c:axId val="223794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4185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[Application_data_analysis.xlsx]Unsegmented Univariate Analysis!PivotTable5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Count of AMT_CREDIT</a:t>
            </a:r>
            <a:r>
              <a:rPr lang="en-IN" sz="1400" b="0" i="0" u="none" strike="noStrike" baseline="0"/>
              <a:t>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'Unsegmented Univariate Analysis'!$B$30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'Unsegmented Univariate Analysis'!$A$31:$A$36</c:f>
              <c:strCache>
                <c:ptCount val="5"/>
                <c:pt idx="0">
                  <c:v>0-1000000</c:v>
                </c:pt>
                <c:pt idx="1">
                  <c:v>1000000-2000000</c:v>
                </c:pt>
                <c:pt idx="2">
                  <c:v>2000000-3000000</c:v>
                </c:pt>
                <c:pt idx="3">
                  <c:v>3000000-4000000</c:v>
                </c:pt>
                <c:pt idx="4">
                  <c:v>4000000-5000000</c:v>
                </c:pt>
              </c:strCache>
            </c:strRef>
          </c:cat>
          <c:val>
            <c:numRef>
              <c:f>'Unsegmented Univariate Analysis'!$B$31:$B$36</c:f>
              <c:numCache>
                <c:formatCode>General</c:formatCode>
                <c:ptCount val="5"/>
                <c:pt idx="0">
                  <c:v>41853</c:v>
                </c:pt>
                <c:pt idx="1">
                  <c:v>7823</c:v>
                </c:pt>
                <c:pt idx="2">
                  <c:v>319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B-7B42-BF59-DC5AF0EF9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1159280"/>
        <c:axId val="771161296"/>
      </c:barChart>
      <c:catAx>
        <c:axId val="77115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161296"/>
        <c:crosses val="autoZero"/>
        <c:auto val="1"/>
        <c:lblAlgn val="ctr"/>
        <c:lblOffset val="100"/>
        <c:noMultiLvlLbl val="0"/>
      </c:catAx>
      <c:valAx>
        <c:axId val="77116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15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[Application_data_analysis.xlsx]Unsegmented Univariate Analysis!PivotTable8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effectLst/>
              </a:rPr>
              <a:t>Count of DAYS_BIRTH_YEAR</a:t>
            </a:r>
            <a:r>
              <a:rPr lang="en-IN" sz="1400" b="0" i="0" u="none" strike="noStrike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'Unsegmented Univariate Analysis'!$B$58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'Unsegmented Univariate Analysis'!$A$59:$A$65</c:f>
              <c:strCache>
                <c:ptCount val="6"/>
                <c:pt idx="0">
                  <c:v>(blank)</c:v>
                </c:pt>
                <c:pt idx="1">
                  <c:v>22-31</c:v>
                </c:pt>
                <c:pt idx="2">
                  <c:v>32-41</c:v>
                </c:pt>
                <c:pt idx="3">
                  <c:v>42-51</c:v>
                </c:pt>
                <c:pt idx="4">
                  <c:v>52-61</c:v>
                </c:pt>
                <c:pt idx="5">
                  <c:v>62-71</c:v>
                </c:pt>
              </c:strCache>
            </c:strRef>
          </c:cat>
          <c:val>
            <c:numRef>
              <c:f>'Unsegmented Univariate Analysis'!$B$59:$B$65</c:f>
              <c:numCache>
                <c:formatCode>General</c:formatCode>
                <c:ptCount val="6"/>
                <c:pt idx="1">
                  <c:v>7302</c:v>
                </c:pt>
                <c:pt idx="2">
                  <c:v>13422</c:v>
                </c:pt>
                <c:pt idx="3">
                  <c:v>12489</c:v>
                </c:pt>
                <c:pt idx="4">
                  <c:v>11020</c:v>
                </c:pt>
                <c:pt idx="5">
                  <c:v>5766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DF-A34C-BE09-61FD3ABEC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530384"/>
        <c:axId val="193435872"/>
      </c:barChart>
      <c:catAx>
        <c:axId val="76653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35872"/>
        <c:crosses val="autoZero"/>
        <c:auto val="1"/>
        <c:lblAlgn val="ctr"/>
        <c:lblOffset val="100"/>
        <c:noMultiLvlLbl val="0"/>
      </c:catAx>
      <c:valAx>
        <c:axId val="19343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53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[Application_data_analysis.xlsx]Unsegmented Univariate Analysis!PivotTable6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Count of AMT_ANNUITY</a:t>
            </a:r>
            <a:r>
              <a:rPr lang="en-IN" sz="1400" b="0" i="0" u="none" strike="noStrike" baseline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'Unsegmented Univariate Analysis'!$B$43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'Unsegmented Univariate Analysis'!$A$44:$A$55</c:f>
              <c:strCache>
                <c:ptCount val="11"/>
                <c:pt idx="0">
                  <c:v>0-25000</c:v>
                </c:pt>
                <c:pt idx="1">
                  <c:v>25000-50000</c:v>
                </c:pt>
                <c:pt idx="2">
                  <c:v>50000-75000</c:v>
                </c:pt>
                <c:pt idx="3">
                  <c:v>75000-100000</c:v>
                </c:pt>
                <c:pt idx="4">
                  <c:v>100000-125000</c:v>
                </c:pt>
                <c:pt idx="5">
                  <c:v>125000-150000</c:v>
                </c:pt>
                <c:pt idx="6">
                  <c:v>150000-175000</c:v>
                </c:pt>
                <c:pt idx="7">
                  <c:v>175000-200000</c:v>
                </c:pt>
                <c:pt idx="8">
                  <c:v>200000-225000</c:v>
                </c:pt>
                <c:pt idx="9">
                  <c:v>225000-250000</c:v>
                </c:pt>
                <c:pt idx="10">
                  <c:v>250000-275000</c:v>
                </c:pt>
              </c:strCache>
            </c:strRef>
          </c:cat>
          <c:val>
            <c:numRef>
              <c:f>'Unsegmented Univariate Analysis'!$B$44:$B$55</c:f>
              <c:numCache>
                <c:formatCode>General</c:formatCode>
                <c:ptCount val="11"/>
                <c:pt idx="0">
                  <c:v>25128</c:v>
                </c:pt>
                <c:pt idx="1">
                  <c:v>21434</c:v>
                </c:pt>
                <c:pt idx="2">
                  <c:v>3107</c:v>
                </c:pt>
                <c:pt idx="3">
                  <c:v>245</c:v>
                </c:pt>
                <c:pt idx="4">
                  <c:v>55</c:v>
                </c:pt>
                <c:pt idx="5">
                  <c:v>17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80-B945-9A76-132C45ABE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6414288"/>
        <c:axId val="496029392"/>
      </c:barChart>
      <c:catAx>
        <c:axId val="49641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029392"/>
        <c:crosses val="autoZero"/>
        <c:auto val="1"/>
        <c:lblAlgn val="ctr"/>
        <c:lblOffset val="100"/>
        <c:noMultiLvlLbl val="0"/>
      </c:catAx>
      <c:valAx>
        <c:axId val="49602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1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[Application_data_analysis.xlsx]CODE_GENDER!PivotTable6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Count of CODE_GENDER</a:t>
            </a:r>
            <a:r>
              <a:rPr lang="en-IN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CODE_GENDER!$B$3</c:f>
              <c:strCache>
                <c:ptCount val="1"/>
                <c:pt idx="0">
                  <c:v>Count of CODE_GENDER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0-CB73-9445-9028-3143BEF25E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2-CB73-9445-9028-3143BEF25E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CB73-9445-9028-3143BEF25E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CODE_GENDER!$A$4:$A$8</c:f>
              <c:multiLvlStrCache>
                <c:ptCount val="3"/>
                <c:lvl>
                  <c:pt idx="0">
                    <c:v>F</c:v>
                  </c:pt>
                  <c:pt idx="1">
                    <c:v>M</c:v>
                  </c:pt>
                  <c:pt idx="2">
                    <c:v>XNA</c:v>
                  </c:pt>
                </c:lvl>
                <c:lvl>
                  <c:pt idx="0">
                    <c:v>0</c:v>
                  </c:pt>
                </c:lvl>
              </c:multiLvlStrCache>
            </c:multiLvlStrRef>
          </c:cat>
          <c:val>
            <c:numRef>
              <c:f>CODE_GENDER!$B$4:$B$8</c:f>
              <c:numCache>
                <c:formatCode>0.00%</c:formatCode>
                <c:ptCount val="3"/>
                <c:pt idx="0">
                  <c:v>0.66471624649250649</c:v>
                </c:pt>
                <c:pt idx="1">
                  <c:v>0.33524024971178734</c:v>
                </c:pt>
                <c:pt idx="2">
                  <c:v>4.3503795706175361E-5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B73-9445-9028-3143BEF25ED0}"/>
            </c:ext>
          </c:extLst>
        </c:ser>
        <c:ser>
          <c:idx val="1"/>
          <c:order val="1"/>
          <c:tx>
            <c:strRef>
              <c:f>CODE_GENDER!$C$3</c:f>
              <c:strCache>
                <c:ptCount val="1"/>
                <c:pt idx="0">
                  <c:v>Count of CODE_GENDER2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85A-B748-BEB0-7696C6AF3F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85A-B748-BEB0-7696C6AF3F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185A-B748-BEB0-7696C6AF3F65}"/>
              </c:ext>
            </c:extLst>
          </c:dPt>
          <c:cat>
            <c:multiLvlStrRef>
              <c:f>CODE_GENDER!$A$4:$A$8</c:f>
              <c:multiLvlStrCache>
                <c:ptCount val="3"/>
                <c:lvl>
                  <c:pt idx="0">
                    <c:v>F</c:v>
                  </c:pt>
                  <c:pt idx="1">
                    <c:v>M</c:v>
                  </c:pt>
                  <c:pt idx="2">
                    <c:v>XNA</c:v>
                  </c:pt>
                </c:lvl>
                <c:lvl>
                  <c:pt idx="0">
                    <c:v>0</c:v>
                  </c:pt>
                </c:lvl>
              </c:multiLvlStrCache>
            </c:multiLvlStrRef>
          </c:cat>
          <c:val>
            <c:numRef>
              <c:f>CODE_GENDER!$C$4:$C$8</c:f>
              <c:numCache>
                <c:formatCode>General</c:formatCode>
                <c:ptCount val="3"/>
                <c:pt idx="0">
                  <c:v>30559</c:v>
                </c:pt>
                <c:pt idx="1">
                  <c:v>15412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B73-9445-9028-3143BEF25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[Application_data_analysis.xlsx]Sheet2!PivotTable2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Sheet2!$B$15</c:f>
              <c:strCache>
                <c:ptCount val="1"/>
                <c:pt idx="0">
                  <c:v>Count of CODE_GENDER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FF7-2A4F-9DD1-166936E396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FF7-2A4F-9DD1-166936E39664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F7-2A4F-9DD1-166936E39664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F7-2A4F-9DD1-166936E396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Sheet2!$A$16:$A$19</c:f>
              <c:multiLvlStrCache>
                <c:ptCount val="2"/>
                <c:lvl>
                  <c:pt idx="0">
                    <c:v>F</c:v>
                  </c:pt>
                  <c:pt idx="1">
                    <c:v>M</c:v>
                  </c:pt>
                </c:lvl>
                <c:lvl>
                  <c:pt idx="0">
                    <c:v>1</c:v>
                  </c:pt>
                </c:lvl>
              </c:multiLvlStrCache>
            </c:multiLvlStrRef>
          </c:cat>
          <c:val>
            <c:numRef>
              <c:f>Sheet2!$B$16:$B$19</c:f>
              <c:numCache>
                <c:formatCode>General</c:formatCode>
                <c:ptCount val="2"/>
                <c:pt idx="0">
                  <c:v>2264</c:v>
                </c:pt>
                <c:pt idx="1">
                  <c:v>1762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F7-2A4F-9DD1-166936E39664}"/>
            </c:ext>
          </c:extLst>
        </c:ser>
        <c:ser>
          <c:idx val="1"/>
          <c:order val="1"/>
          <c:tx>
            <c:strRef>
              <c:f>Sheet2!$C$15</c:f>
              <c:strCache>
                <c:ptCount val="1"/>
                <c:pt idx="0">
                  <c:v>Count of CODE_GENDER2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AFF7-2A4F-9DD1-166936E396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AFF7-2A4F-9DD1-166936E39664}"/>
              </c:ext>
            </c:extLst>
          </c:dPt>
          <c:cat>
            <c:multiLvlStrRef>
              <c:f>Sheet2!$A$16:$A$19</c:f>
              <c:multiLvlStrCache>
                <c:ptCount val="2"/>
                <c:lvl>
                  <c:pt idx="0">
                    <c:v>F</c:v>
                  </c:pt>
                  <c:pt idx="1">
                    <c:v>M</c:v>
                  </c:pt>
                </c:lvl>
                <c:lvl>
                  <c:pt idx="0">
                    <c:v>1</c:v>
                  </c:pt>
                </c:lvl>
              </c:multiLvlStrCache>
            </c:multiLvlStrRef>
          </c:cat>
          <c:val>
            <c:numRef>
              <c:f>Sheet2!$C$16:$C$19</c:f>
              <c:numCache>
                <c:formatCode>0.00%</c:formatCode>
                <c:ptCount val="2"/>
                <c:pt idx="0">
                  <c:v>0.56234475906607051</c:v>
                </c:pt>
                <c:pt idx="1">
                  <c:v>0.43765524093392943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FF7-2A4F-9DD1-166936E39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Outliers!$E$2:$E$50000</cx:f>
        <cx:lvl ptCount="49999" formatCode="General">
          <cx:pt idx="0">2120</cx:pt>
          <cx:pt idx="1">291</cx:pt>
          <cx:pt idx="2">2531</cx:pt>
          <cx:pt idx="3">2437</cx:pt>
          <cx:pt idx="4">3458</cx:pt>
          <cx:pt idx="5">477</cx:pt>
          <cx:pt idx="6">619</cx:pt>
          <cx:pt idx="7">2379</cx:pt>
          <cx:pt idx="8">3514</cx:pt>
          <cx:pt idx="9">3992</cx:pt>
          <cx:pt idx="10">738</cx:pt>
          <cx:pt idx="11">2512</cx:pt>
          <cx:pt idx="12">3227</cx:pt>
          <cx:pt idx="13">4911</cx:pt>
          <cx:pt idx="14">2056</cx:pt>
          <cx:pt idx="15">1368</cx:pt>
          <cx:pt idx="16">3866</cx:pt>
          <cx:pt idx="17">2427</cx:pt>
          <cx:pt idx="18">1259</cx:pt>
          <cx:pt idx="19">3964</cx:pt>
          <cx:pt idx="20">1800</cx:pt>
          <cx:pt idx="21">2299</cx:pt>
          <cx:pt idx="22">2518</cx:pt>
          <cx:pt idx="23">3684</cx:pt>
          <cx:pt idx="24">3729</cx:pt>
          <cx:pt idx="25">2893</cx:pt>
          <cx:pt idx="26">1827</cx:pt>
          <cx:pt idx="27">3153</cx:pt>
          <cx:pt idx="28">2661</cx:pt>
          <cx:pt idx="29">3015</cx:pt>
          <cx:pt idx="30">3787</cx:pt>
          <cx:pt idx="31">2904</cx:pt>
          <cx:pt idx="32">4464</cx:pt>
          <cx:pt idx="33">3557</cx:pt>
          <cx:pt idx="34">4067</cx:pt>
          <cx:pt idx="35">2009</cx:pt>
          <cx:pt idx="36">735</cx:pt>
          <cx:pt idx="37">4270</cx:pt>
          <cx:pt idx="38">4969</cx:pt>
          <cx:pt idx="39">4292</cx:pt>
          <cx:pt idx="40">1029</cx:pt>
          <cx:pt idx="41">513</cx:pt>
          <cx:pt idx="42">4409</cx:pt>
          <cx:pt idx="43">4576</cx:pt>
          <cx:pt idx="44">2380</cx:pt>
          <cx:pt idx="45">642</cx:pt>
          <cx:pt idx="46">1993</cx:pt>
          <cx:pt idx="47">3283</cx:pt>
          <cx:pt idx="48">3199</cx:pt>
          <cx:pt idx="49">1797</cx:pt>
          <cx:pt idx="50">2576</cx:pt>
          <cx:pt idx="51">1937</cx:pt>
          <cx:pt idx="52">1992</cx:pt>
          <cx:pt idx="53">1240</cx:pt>
          <cx:pt idx="54">2142</cx:pt>
          <cx:pt idx="55">5164</cx:pt>
          <cx:pt idx="56">1344</cx:pt>
          <cx:pt idx="57">1721</cx:pt>
          <cx:pt idx="58">4982</cx:pt>
          <cx:pt idx="59">566</cx:pt>
          <cx:pt idx="60">2177</cx:pt>
          <cx:pt idx="61">586</cx:pt>
          <cx:pt idx="62">3967</cx:pt>
          <cx:pt idx="63">4541</cx:pt>
          <cx:pt idx="64">4097</cx:pt>
          <cx:pt idx="65">1</cx:pt>
          <cx:pt idx="66">3084</cx:pt>
          <cx:pt idx="67">2922</cx:pt>
          <cx:pt idx="68">4143</cx:pt>
          <cx:pt idx="69">3494</cx:pt>
          <cx:pt idx="70">3656</cx:pt>
          <cx:pt idx="71">4176</cx:pt>
          <cx:pt idx="72">1072</cx:pt>
          <cx:pt idx="73">3723</cx:pt>
          <cx:pt idx="74">4517</cx:pt>
          <cx:pt idx="75">988</cx:pt>
          <cx:pt idx="76">2975</cx:pt>
          <cx:pt idx="77">2342</cx:pt>
          <cx:pt idx="78">1779</cx:pt>
          <cx:pt idx="79">3442</cx:pt>
          <cx:pt idx="80">2241</cx:pt>
          <cx:pt idx="81">4199</cx:pt>
          <cx:pt idx="82">983</cx:pt>
          <cx:pt idx="83">907</cx:pt>
          <cx:pt idx="84">793</cx:pt>
          <cx:pt idx="85">4180</cx:pt>
          <cx:pt idx="86">1681</cx:pt>
          <cx:pt idx="87">5942</cx:pt>
          <cx:pt idx="88">4013</cx:pt>
          <cx:pt idx="89">2045</cx:pt>
          <cx:pt idx="90">3043</cx:pt>
          <cx:pt idx="91">870</cx:pt>
          <cx:pt idx="92">2381</cx:pt>
          <cx:pt idx="93">3110</cx:pt>
          <cx:pt idx="94">1038</cx:pt>
          <cx:pt idx="95">4576</cx:pt>
          <cx:pt idx="96">1362</cx:pt>
          <cx:pt idx="97">4211</cx:pt>
          <cx:pt idx="98">4788</cx:pt>
          <cx:pt idx="99">4323</cx:pt>
          <cx:pt idx="100">467</cx:pt>
          <cx:pt idx="101">367</cx:pt>
          <cx:pt idx="102">347</cx:pt>
          <cx:pt idx="103">596</cx:pt>
          <cx:pt idx="104">4036</cx:pt>
          <cx:pt idx="105">4053</cx:pt>
          <cx:pt idx="106">2434</cx:pt>
          <cx:pt idx="107">3888</cx:pt>
          <cx:pt idx="108">1403</cx:pt>
          <cx:pt idx="109">2104</cx:pt>
          <cx:pt idx="110">3190</cx:pt>
          <cx:pt idx="111">4802</cx:pt>
          <cx:pt idx="112">4456</cx:pt>
          <cx:pt idx="113">1882</cx:pt>
          <cx:pt idx="114">1666</cx:pt>
          <cx:pt idx="115">3368</cx:pt>
          <cx:pt idx="116">4321</cx:pt>
          <cx:pt idx="117">2556</cx:pt>
          <cx:pt idx="118">4620</cx:pt>
          <cx:pt idx="119">4955</cx:pt>
          <cx:pt idx="120">505</cx:pt>
          <cx:pt idx="121">4540</cx:pt>
          <cx:pt idx="122">4802</cx:pt>
          <cx:pt idx="123">296</cx:pt>
          <cx:pt idx="124">1494</cx:pt>
          <cx:pt idx="125">4047</cx:pt>
          <cx:pt idx="126">3970</cx:pt>
          <cx:pt idx="127">4259</cx:pt>
          <cx:pt idx="128">1639</cx:pt>
          <cx:pt idx="129">66</cx:pt>
          <cx:pt idx="130">4654</cx:pt>
          <cx:pt idx="131">1947</cx:pt>
          <cx:pt idx="132">267</cx:pt>
          <cx:pt idx="133">2722</cx:pt>
          <cx:pt idx="134">5376</cx:pt>
          <cx:pt idx="135">4584</cx:pt>
          <cx:pt idx="136">4800</cx:pt>
          <cx:pt idx="137">1969</cx:pt>
          <cx:pt idx="138">114</cx:pt>
          <cx:pt idx="139">4325</cx:pt>
          <cx:pt idx="140">4488</cx:pt>
          <cx:pt idx="141">3200</cx:pt>
          <cx:pt idx="142">3852</cx:pt>
          <cx:pt idx="143">4379</cx:pt>
          <cx:pt idx="144">4480</cx:pt>
          <cx:pt idx="145">652</cx:pt>
          <cx:pt idx="146">3851</cx:pt>
          <cx:pt idx="147">3681</cx:pt>
          <cx:pt idx="148">4568</cx:pt>
          <cx:pt idx="149">1211</cx:pt>
          <cx:pt idx="150">4248</cx:pt>
          <cx:pt idx="151">2835</cx:pt>
          <cx:pt idx="152">2009</cx:pt>
          <cx:pt idx="153">5239</cx:pt>
          <cx:pt idx="154">1082</cx:pt>
          <cx:pt idx="155">4360</cx:pt>
          <cx:pt idx="156">4523</cx:pt>
          <cx:pt idx="157">3558</cx:pt>
          <cx:pt idx="158">4830</cx:pt>
          <cx:pt idx="159">3602</cx:pt>
          <cx:pt idx="160">339</cx:pt>
          <cx:pt idx="161">4529</cx:pt>
          <cx:pt idx="162">4474</cx:pt>
          <cx:pt idx="163">646</cx:pt>
          <cx:pt idx="164">1441</cx:pt>
          <cx:pt idx="165">3884</cx:pt>
          <cx:pt idx="166">2828</cx:pt>
          <cx:pt idx="167">824</cx:pt>
          <cx:pt idx="168">2588</cx:pt>
          <cx:pt idx="169">3168</cx:pt>
          <cx:pt idx="170">4411</cx:pt>
          <cx:pt idx="171">434</cx:pt>
          <cx:pt idx="172">1719</cx:pt>
          <cx:pt idx="173">4078</cx:pt>
          <cx:pt idx="174">4210</cx:pt>
          <cx:pt idx="175">1589</cx:pt>
          <cx:pt idx="176">1210</cx:pt>
          <cx:pt idx="177">4420</cx:pt>
          <cx:pt idx="178">44</cx:pt>
          <cx:pt idx="179">4594</cx:pt>
          <cx:pt idx="180">792</cx:pt>
          <cx:pt idx="181">25</cx:pt>
          <cx:pt idx="182">554</cx:pt>
          <cx:pt idx="183">5042</cx:pt>
          <cx:pt idx="184">337</cx:pt>
          <cx:pt idx="185">4980</cx:pt>
          <cx:pt idx="186">3310</cx:pt>
          <cx:pt idx="187">4225</cx:pt>
          <cx:pt idx="188">4397</cx:pt>
          <cx:pt idx="189">2793</cx:pt>
          <cx:pt idx="190">4138</cx:pt>
          <cx:pt idx="191">4681</cx:pt>
          <cx:pt idx="192">2462</cx:pt>
          <cx:pt idx="193">4616</cx:pt>
          <cx:pt idx="194">2097</cx:pt>
          <cx:pt idx="195">2680</cx:pt>
          <cx:pt idx="196">4630</cx:pt>
          <cx:pt idx="197">1505</cx:pt>
          <cx:pt idx="198">2595</cx:pt>
          <cx:pt idx="199">1400</cx:pt>
          <cx:pt idx="200">1876</cx:pt>
          <cx:pt idx="201">166</cx:pt>
          <cx:pt idx="202">3739</cx:pt>
          <cx:pt idx="203">4265</cx:pt>
          <cx:pt idx="204">3215</cx:pt>
          <cx:pt idx="205">1202</cx:pt>
          <cx:pt idx="206">3723</cx:pt>
          <cx:pt idx="207">4099</cx:pt>
          <cx:pt idx="208">4287</cx:pt>
          <cx:pt idx="209">2193</cx:pt>
          <cx:pt idx="210">647</cx:pt>
          <cx:pt idx="211">126</cx:pt>
          <cx:pt idx="212">3444</cx:pt>
          <cx:pt idx="213">4884</cx:pt>
          <cx:pt idx="214">4753</cx:pt>
          <cx:pt idx="215">3951</cx:pt>
          <cx:pt idx="216">3060</cx:pt>
          <cx:pt idx="217">1238</cx:pt>
          <cx:pt idx="218">4264</cx:pt>
          <cx:pt idx="219">5046</cx:pt>
          <cx:pt idx="220">2979</cx:pt>
          <cx:pt idx="221">1092</cx:pt>
          <cx:pt idx="222">3299</cx:pt>
          <cx:pt idx="223">2723</cx:pt>
          <cx:pt idx="224">4099</cx:pt>
          <cx:pt idx="225">5525</cx:pt>
          <cx:pt idx="226">4483</cx:pt>
          <cx:pt idx="227">4082</cx:pt>
          <cx:pt idx="228">959</cx:pt>
          <cx:pt idx="229">2290</cx:pt>
          <cx:pt idx="230">4477</cx:pt>
          <cx:pt idx="231">1899</cx:pt>
          <cx:pt idx="232">3699</cx:pt>
          <cx:pt idx="233">4288</cx:pt>
          <cx:pt idx="234">1815</cx:pt>
          <cx:pt idx="235">4173</cx:pt>
          <cx:pt idx="236">4018</cx:pt>
          <cx:pt idx="237">4923</cx:pt>
          <cx:pt idx="238">4898</cx:pt>
          <cx:pt idx="239">5030</cx:pt>
          <cx:pt idx="240">3948</cx:pt>
          <cx:pt idx="241">1478</cx:pt>
          <cx:pt idx="242">1822</cx:pt>
          <cx:pt idx="243">4734</cx:pt>
          <cx:pt idx="244">5186</cx:pt>
          <cx:pt idx="245">3443</cx:pt>
          <cx:pt idx="246">1381</cx:pt>
          <cx:pt idx="247">2019</cx:pt>
          <cx:pt idx="248">2567</cx:pt>
          <cx:pt idx="249">4268</cx:pt>
          <cx:pt idx="250">2690</cx:pt>
          <cx:pt idx="251">4417</cx:pt>
          <cx:pt idx="252">4229</cx:pt>
          <cx:pt idx="253">4142</cx:pt>
          <cx:pt idx="254">3962</cx:pt>
          <cx:pt idx="255">3224</cx:pt>
          <cx:pt idx="256">730</cx:pt>
          <cx:pt idx="257">3027</cx:pt>
          <cx:pt idx="258">5501</cx:pt>
          <cx:pt idx="259">2566</cx:pt>
          <cx:pt idx="260">4551</cx:pt>
          <cx:pt idx="261">16</cx:pt>
          <cx:pt idx="262">1139</cx:pt>
          <cx:pt idx="263">4447</cx:pt>
          <cx:pt idx="264">4311</cx:pt>
          <cx:pt idx="265">1654</cx:pt>
          <cx:pt idx="266">7</cx:pt>
          <cx:pt idx="267">5113</cx:pt>
          <cx:pt idx="268">4143</cx:pt>
          <cx:pt idx="269">1107</cx:pt>
          <cx:pt idx="270">4765</cx:pt>
          <cx:pt idx="271">3478</cx:pt>
          <cx:pt idx="272">2513</cx:pt>
          <cx:pt idx="273">2325</cx:pt>
          <cx:pt idx="274">539</cx:pt>
          <cx:pt idx="275">2301</cx:pt>
          <cx:pt idx="276">2992</cx:pt>
          <cx:pt idx="277">4623</cx:pt>
          <cx:pt idx="278">4133</cx:pt>
          <cx:pt idx="279">2853</cx:pt>
          <cx:pt idx="280">1761</cx:pt>
          <cx:pt idx="281">2885</cx:pt>
          <cx:pt idx="282">3617</cx:pt>
          <cx:pt idx="283">4542</cx:pt>
          <cx:pt idx="284">3680</cx:pt>
          <cx:pt idx="285">2451</cx:pt>
          <cx:pt idx="286">3399</cx:pt>
          <cx:pt idx="287">4655</cx:pt>
          <cx:pt idx="288">243</cx:pt>
          <cx:pt idx="289">2210</cx:pt>
          <cx:pt idx="290">4749</cx:pt>
          <cx:pt idx="291">4715</cx:pt>
          <cx:pt idx="292">616</cx:pt>
          <cx:pt idx="293">4059</cx:pt>
          <cx:pt idx="294">4673</cx:pt>
          <cx:pt idx="295">5241</cx:pt>
          <cx:pt idx="296">2780</cx:pt>
          <cx:pt idx="297">1078</cx:pt>
          <cx:pt idx="298">3364</cx:pt>
          <cx:pt idx="299">3950</cx:pt>
          <cx:pt idx="300">3720</cx:pt>
          <cx:pt idx="301">1205</cx:pt>
          <cx:pt idx="302">4287</cx:pt>
          <cx:pt idx="303">1864</cx:pt>
          <cx:pt idx="304">4820</cx:pt>
          <cx:pt idx="305">2596</cx:pt>
          <cx:pt idx="306">4475</cx:pt>
          <cx:pt idx="307">1493</cx:pt>
          <cx:pt idx="308">1918</cx:pt>
          <cx:pt idx="309">1622</cx:pt>
          <cx:pt idx="310">2820</cx:pt>
          <cx:pt idx="311">547</cx:pt>
          <cx:pt idx="312">4003</cx:pt>
          <cx:pt idx="313">3236</cx:pt>
          <cx:pt idx="314">649</cx:pt>
          <cx:pt idx="315">974</cx:pt>
          <cx:pt idx="316">4606</cx:pt>
          <cx:pt idx="317">1050</cx:pt>
          <cx:pt idx="318">3916</cx:pt>
          <cx:pt idx="319">3962</cx:pt>
          <cx:pt idx="320">3094</cx:pt>
          <cx:pt idx="321">2779</cx:pt>
          <cx:pt idx="322">4535</cx:pt>
          <cx:pt idx="323">3409</cx:pt>
          <cx:pt idx="324">4279</cx:pt>
          <cx:pt idx="325">4823</cx:pt>
          <cx:pt idx="326">4236</cx:pt>
          <cx:pt idx="327">4188</cx:pt>
          <cx:pt idx="328">2067</cx:pt>
          <cx:pt idx="329">3427</cx:pt>
          <cx:pt idx="330">3979</cx:pt>
          <cx:pt idx="331">2079</cx:pt>
          <cx:pt idx="332">2483</cx:pt>
          <cx:pt idx="333">3755</cx:pt>
          <cx:pt idx="334">416</cx:pt>
          <cx:pt idx="335">4249</cx:pt>
          <cx:pt idx="336">2482</cx:pt>
          <cx:pt idx="337">4423</cx:pt>
          <cx:pt idx="338">3678</cx:pt>
          <cx:pt idx="339">1862</cx:pt>
          <cx:pt idx="340">4029</cx:pt>
          <cx:pt idx="341">4979</cx:pt>
          <cx:pt idx="342">5013</cx:pt>
          <cx:pt idx="343">240</cx:pt>
          <cx:pt idx="344">4436</cx:pt>
          <cx:pt idx="345">4410</cx:pt>
          <cx:pt idx="346">3196</cx:pt>
          <cx:pt idx="347">4573</cx:pt>
          <cx:pt idx="348">2779</cx:pt>
          <cx:pt idx="349">3331</cx:pt>
          <cx:pt idx="350">587</cx:pt>
          <cx:pt idx="351">1282</cx:pt>
          <cx:pt idx="352">4153</cx:pt>
          <cx:pt idx="353">1294</cx:pt>
          <cx:pt idx="354">4139</cx:pt>
          <cx:pt idx="355">3137</cx:pt>
          <cx:pt idx="356">5695</cx:pt>
          <cx:pt idx="357">1822</cx:pt>
          <cx:pt idx="358">716</cx:pt>
          <cx:pt idx="359">5252</cx:pt>
          <cx:pt idx="360">4193</cx:pt>
          <cx:pt idx="361">1252</cx:pt>
          <cx:pt idx="362">4716</cx:pt>
          <cx:pt idx="363">729</cx:pt>
          <cx:pt idx="364">17</cx:pt>
          <cx:pt idx="365">3851</cx:pt>
          <cx:pt idx="366">2252</cx:pt>
          <cx:pt idx="367">4310</cx:pt>
          <cx:pt idx="368">1281</cx:pt>
          <cx:pt idx="369">5139</cx:pt>
          <cx:pt idx="370">4246</cx:pt>
          <cx:pt idx="371">3499</cx:pt>
          <cx:pt idx="372">4030</cx:pt>
          <cx:pt idx="373">1314</cx:pt>
          <cx:pt idx="374">3101</cx:pt>
          <cx:pt idx="375">2163</cx:pt>
          <cx:pt idx="376">4217</cx:pt>
          <cx:pt idx="377">1400</cx:pt>
          <cx:pt idx="378">15</cx:pt>
          <cx:pt idx="379">2891</cx:pt>
          <cx:pt idx="380">4642</cx:pt>
          <cx:pt idx="381">727</cx:pt>
          <cx:pt idx="382">4332</cx:pt>
          <cx:pt idx="383">3555</cx:pt>
          <cx:pt idx="384">2255</cx:pt>
          <cx:pt idx="385">4748</cx:pt>
          <cx:pt idx="386">3310</cx:pt>
          <cx:pt idx="387">379</cx:pt>
          <cx:pt idx="388">3013</cx:pt>
          <cx:pt idx="389">2317</cx:pt>
          <cx:pt idx="390">3948</cx:pt>
          <cx:pt idx="391">4360</cx:pt>
          <cx:pt idx="392">4059</cx:pt>
          <cx:pt idx="393">3968</cx:pt>
          <cx:pt idx="394">66</cx:pt>
          <cx:pt idx="395">3849</cx:pt>
          <cx:pt idx="396">4726</cx:pt>
          <cx:pt idx="397">2291</cx:pt>
          <cx:pt idx="398">4536</cx:pt>
          <cx:pt idx="399">4574</cx:pt>
          <cx:pt idx="400">2403</cx:pt>
          <cx:pt idx="401">2491</cx:pt>
          <cx:pt idx="402">3819</cx:pt>
          <cx:pt idx="403">1453</cx:pt>
          <cx:pt idx="404">1454</cx:pt>
          <cx:pt idx="405">2007</cx:pt>
          <cx:pt idx="406">2242</cx:pt>
          <cx:pt idx="407">6223</cx:pt>
          <cx:pt idx="408">4739</cx:pt>
          <cx:pt idx="409">4513</cx:pt>
          <cx:pt idx="410">4227</cx:pt>
          <cx:pt idx="411">3577</cx:pt>
          <cx:pt idx="412">1992</cx:pt>
          <cx:pt idx="413">3754</cx:pt>
          <cx:pt idx="414">2814</cx:pt>
          <cx:pt idx="415">2153</cx:pt>
          <cx:pt idx="416">1533</cx:pt>
          <cx:pt idx="417">1148</cx:pt>
          <cx:pt idx="418">2125</cx:pt>
          <cx:pt idx="419">3962</cx:pt>
          <cx:pt idx="420">4250</cx:pt>
          <cx:pt idx="421">32</cx:pt>
          <cx:pt idx="422">4024</cx:pt>
          <cx:pt idx="423">3383</cx:pt>
          <cx:pt idx="424">2344</cx:pt>
          <cx:pt idx="425">560</cx:pt>
          <cx:pt idx="426">1849</cx:pt>
          <cx:pt idx="427">2207</cx:pt>
          <cx:pt idx="428">577</cx:pt>
          <cx:pt idx="429">2114</cx:pt>
          <cx:pt idx="430">1629</cx:pt>
          <cx:pt idx="431">21</cx:pt>
          <cx:pt idx="432">4662</cx:pt>
          <cx:pt idx="433">1940</cx:pt>
          <cx:pt idx="434">3537</cx:pt>
          <cx:pt idx="435">997</cx:pt>
          <cx:pt idx="436">5021</cx:pt>
          <cx:pt idx="437">1823</cx:pt>
          <cx:pt idx="438">760</cx:pt>
          <cx:pt idx="439">4376</cx:pt>
          <cx:pt idx="440">380</cx:pt>
          <cx:pt idx="441">1699</cx:pt>
          <cx:pt idx="442">4704</cx:pt>
          <cx:pt idx="443">4134</cx:pt>
          <cx:pt idx="444">1891</cx:pt>
          <cx:pt idx="445">4116</cx:pt>
          <cx:pt idx="446">1200</cx:pt>
          <cx:pt idx="447">4203</cx:pt>
          <cx:pt idx="448">4046</cx:pt>
          <cx:pt idx="449">2569</cx:pt>
          <cx:pt idx="450">2091</cx:pt>
          <cx:pt idx="451">4043</cx:pt>
          <cx:pt idx="452">1777</cx:pt>
          <cx:pt idx="453">1830</cx:pt>
          <cx:pt idx="454">3568</cx:pt>
          <cx:pt idx="455">4947</cx:pt>
          <cx:pt idx="456">4830</cx:pt>
          <cx:pt idx="457">2081</cx:pt>
          <cx:pt idx="458">6085</cx:pt>
          <cx:pt idx="459">1507</cx:pt>
          <cx:pt idx="460">1594</cx:pt>
          <cx:pt idx="461">4270</cx:pt>
          <cx:pt idx="462">1979</cx:pt>
          <cx:pt idx="463">4121</cx:pt>
          <cx:pt idx="464">3512</cx:pt>
          <cx:pt idx="465">3885</cx:pt>
          <cx:pt idx="466">4375</cx:pt>
          <cx:pt idx="467">2717</cx:pt>
          <cx:pt idx="468">3076</cx:pt>
          <cx:pt idx="469">5501</cx:pt>
          <cx:pt idx="470">1952</cx:pt>
          <cx:pt idx="471">2700</cx:pt>
          <cx:pt idx="472">4192</cx:pt>
          <cx:pt idx="473">3717</cx:pt>
          <cx:pt idx="474">2727</cx:pt>
          <cx:pt idx="475">1153</cx:pt>
          <cx:pt idx="476">4677</cx:pt>
          <cx:pt idx="477">2714</cx:pt>
          <cx:pt idx="478">55</cx:pt>
          <cx:pt idx="479">4257</cx:pt>
          <cx:pt idx="480">4334</cx:pt>
          <cx:pt idx="481">4476</cx:pt>
          <cx:pt idx="482">4711</cx:pt>
          <cx:pt idx="483">2238</cx:pt>
          <cx:pt idx="484">3057</cx:pt>
          <cx:pt idx="485">4106</cx:pt>
          <cx:pt idx="486">4279</cx:pt>
          <cx:pt idx="487">263</cx:pt>
          <cx:pt idx="488">3705</cx:pt>
          <cx:pt idx="489">4955</cx:pt>
          <cx:pt idx="490">4010</cx:pt>
          <cx:pt idx="491">1680</cx:pt>
          <cx:pt idx="492">735</cx:pt>
          <cx:pt idx="493">4794</cx:pt>
          <cx:pt idx="494">2464</cx:pt>
          <cx:pt idx="495">2663</cx:pt>
          <cx:pt idx="496">2226</cx:pt>
          <cx:pt idx="497">1817</cx:pt>
          <cx:pt idx="498">4272</cx:pt>
          <cx:pt idx="499">3485</cx:pt>
          <cx:pt idx="500">4229</cx:pt>
          <cx:pt idx="501">1853</cx:pt>
          <cx:pt idx="502">4043</cx:pt>
          <cx:pt idx="503">2549</cx:pt>
          <cx:pt idx="504">2939</cx:pt>
          <cx:pt idx="505">4559</cx:pt>
          <cx:pt idx="506">17</cx:pt>
          <cx:pt idx="507">2596</cx:pt>
          <cx:pt idx="508">4067</cx:pt>
          <cx:pt idx="509">4962</cx:pt>
          <cx:pt idx="510">1553</cx:pt>
          <cx:pt idx="511">4009</cx:pt>
          <cx:pt idx="512">2469</cx:pt>
          <cx:pt idx="513">3854</cx:pt>
          <cx:pt idx="514">4172</cx:pt>
          <cx:pt idx="515">4370</cx:pt>
          <cx:pt idx="516">4740</cx:pt>
          <cx:pt idx="517">740</cx:pt>
          <cx:pt idx="518">732</cx:pt>
          <cx:pt idx="519">4237</cx:pt>
          <cx:pt idx="520">4028</cx:pt>
          <cx:pt idx="521">4369</cx:pt>
          <cx:pt idx="522">3906</cx:pt>
          <cx:pt idx="523">3415</cx:pt>
          <cx:pt idx="524">1109</cx:pt>
          <cx:pt idx="525">1344</cx:pt>
          <cx:pt idx="526">3557</cx:pt>
          <cx:pt idx="527">3392</cx:pt>
          <cx:pt idx="528">1925</cx:pt>
          <cx:pt idx="529">5119</cx:pt>
          <cx:pt idx="530">256</cx:pt>
          <cx:pt idx="531">5016</cx:pt>
          <cx:pt idx="532">786</cx:pt>
          <cx:pt idx="533">1732</cx:pt>
          <cx:pt idx="534">1804</cx:pt>
          <cx:pt idx="535">2320</cx:pt>
          <cx:pt idx="536">941</cx:pt>
          <cx:pt idx="537">1678</cx:pt>
          <cx:pt idx="538">1338</cx:pt>
          <cx:pt idx="539">4022</cx:pt>
          <cx:pt idx="540">3889</cx:pt>
          <cx:pt idx="541">3922</cx:pt>
          <cx:pt idx="542">4087</cx:pt>
          <cx:pt idx="543">829</cx:pt>
          <cx:pt idx="544">2188</cx:pt>
          <cx:pt idx="545">1056</cx:pt>
          <cx:pt idx="546">3465</cx:pt>
          <cx:pt idx="547">3580</cx:pt>
          <cx:pt idx="548">2831</cx:pt>
          <cx:pt idx="549">662</cx:pt>
          <cx:pt idx="550">4578</cx:pt>
          <cx:pt idx="551">4236</cx:pt>
          <cx:pt idx="552">4237</cx:pt>
          <cx:pt idx="553">1120</cx:pt>
          <cx:pt idx="554">4298</cx:pt>
          <cx:pt idx="555">2704</cx:pt>
          <cx:pt idx="556">5222</cx:pt>
          <cx:pt idx="557">4102</cx:pt>
          <cx:pt idx="558">3524</cx:pt>
          <cx:pt idx="559">4376</cx:pt>
          <cx:pt idx="560">974</cx:pt>
          <cx:pt idx="561">672</cx:pt>
          <cx:pt idx="562">4045</cx:pt>
          <cx:pt idx="563">3068</cx:pt>
          <cx:pt idx="564">124</cx:pt>
          <cx:pt idx="565">1164</cx:pt>
          <cx:pt idx="566">4596</cx:pt>
          <cx:pt idx="567">4913</cx:pt>
          <cx:pt idx="568">4195</cx:pt>
          <cx:pt idx="569">3302</cx:pt>
          <cx:pt idx="570">2382</cx:pt>
          <cx:pt idx="571">2762</cx:pt>
          <cx:pt idx="572">1561</cx:pt>
          <cx:pt idx="573">2454</cx:pt>
          <cx:pt idx="574">4700</cx:pt>
          <cx:pt idx="575">1296</cx:pt>
          <cx:pt idx="576">396</cx:pt>
          <cx:pt idx="577">973</cx:pt>
          <cx:pt idx="578">2669</cx:pt>
          <cx:pt idx="579">457</cx:pt>
          <cx:pt idx="580">2151</cx:pt>
          <cx:pt idx="581">3537</cx:pt>
          <cx:pt idx="582">4723</cx:pt>
          <cx:pt idx="583">4535</cx:pt>
          <cx:pt idx="584">3286</cx:pt>
          <cx:pt idx="585">4057</cx:pt>
          <cx:pt idx="586">4540</cx:pt>
          <cx:pt idx="587">4322</cx:pt>
          <cx:pt idx="588">4390</cx:pt>
          <cx:pt idx="589">4974</cx:pt>
          <cx:pt idx="590">2259</cx:pt>
          <cx:pt idx="591">630</cx:pt>
          <cx:pt idx="592">3512</cx:pt>
          <cx:pt idx="593">291</cx:pt>
          <cx:pt idx="594">337</cx:pt>
          <cx:pt idx="595">325</cx:pt>
          <cx:pt idx="596">878</cx:pt>
          <cx:pt idx="597">3828</cx:pt>
          <cx:pt idx="598">1213</cx:pt>
          <cx:pt idx="599">5308</cx:pt>
          <cx:pt idx="600">4457</cx:pt>
          <cx:pt idx="601">1040</cx:pt>
          <cx:pt idx="602">4208</cx:pt>
          <cx:pt idx="603">4530</cx:pt>
          <cx:pt idx="604">4578</cx:pt>
          <cx:pt idx="605">904</cx:pt>
          <cx:pt idx="606">4933</cx:pt>
          <cx:pt idx="607">1601</cx:pt>
          <cx:pt idx="608">972</cx:pt>
          <cx:pt idx="609">4201</cx:pt>
          <cx:pt idx="610">3983</cx:pt>
          <cx:pt idx="611">4655</cx:pt>
          <cx:pt idx="612">872</cx:pt>
          <cx:pt idx="613">4045</cx:pt>
          <cx:pt idx="614">4137</cx:pt>
          <cx:pt idx="615">1291</cx:pt>
          <cx:pt idx="616">772</cx:pt>
          <cx:pt idx="617">4617</cx:pt>
          <cx:pt idx="618">452</cx:pt>
          <cx:pt idx="619">93</cx:pt>
          <cx:pt idx="620">1408</cx:pt>
          <cx:pt idx="621">2866</cx:pt>
          <cx:pt idx="622">758</cx:pt>
          <cx:pt idx="623">4746</cx:pt>
          <cx:pt idx="624">511</cx:pt>
          <cx:pt idx="625">2334</cx:pt>
          <cx:pt idx="626">3173</cx:pt>
          <cx:pt idx="627">3160</cx:pt>
          <cx:pt idx="628">4909</cx:pt>
          <cx:pt idx="629">3807</cx:pt>
          <cx:pt idx="630">1674</cx:pt>
          <cx:pt idx="631">3030</cx:pt>
          <cx:pt idx="632">4617</cx:pt>
          <cx:pt idx="633">4819</cx:pt>
          <cx:pt idx="634">3579</cx:pt>
          <cx:pt idx="635">2531</cx:pt>
          <cx:pt idx="636">2917</cx:pt>
          <cx:pt idx="637">441</cx:pt>
          <cx:pt idx="638">1171</cx:pt>
          <cx:pt idx="639">496</cx:pt>
          <cx:pt idx="640">5257</cx:pt>
          <cx:pt idx="641">377</cx:pt>
          <cx:pt idx="642">4241</cx:pt>
          <cx:pt idx="643">4395</cx:pt>
          <cx:pt idx="644">2358</cx:pt>
          <cx:pt idx="645">4028</cx:pt>
          <cx:pt idx="646">4427</cx:pt>
          <cx:pt idx="647">3189</cx:pt>
          <cx:pt idx="648">3179</cx:pt>
          <cx:pt idx="649">1379</cx:pt>
          <cx:pt idx="650">3378</cx:pt>
          <cx:pt idx="651">1562</cx:pt>
          <cx:pt idx="652">1340</cx:pt>
          <cx:pt idx="653">69</cx:pt>
          <cx:pt idx="654">543</cx:pt>
          <cx:pt idx="655">2979</cx:pt>
          <cx:pt idx="656">1639</cx:pt>
          <cx:pt idx="657">2647</cx:pt>
          <cx:pt idx="658">1535</cx:pt>
          <cx:pt idx="659">4265</cx:pt>
          <cx:pt idx="660">3060</cx:pt>
          <cx:pt idx="661">3470</cx:pt>
          <cx:pt idx="662">3290</cx:pt>
          <cx:pt idx="663">4354</cx:pt>
          <cx:pt idx="664">3793</cx:pt>
          <cx:pt idx="665">3991</cx:pt>
          <cx:pt idx="666">4635</cx:pt>
          <cx:pt idx="667">518</cx:pt>
          <cx:pt idx="668">4132</cx:pt>
          <cx:pt idx="669">2722</cx:pt>
          <cx:pt idx="670">1031</cx:pt>
          <cx:pt idx="671">4220</cx:pt>
          <cx:pt idx="672">1142</cx:pt>
          <cx:pt idx="673">4207</cx:pt>
          <cx:pt idx="674">2254</cx:pt>
          <cx:pt idx="675">3005</cx:pt>
          <cx:pt idx="676">4734</cx:pt>
          <cx:pt idx="677">2184</cx:pt>
          <cx:pt idx="678">4714</cx:pt>
          <cx:pt idx="679">3248</cx:pt>
          <cx:pt idx="680">159</cx:pt>
          <cx:pt idx="681">147</cx:pt>
          <cx:pt idx="682">2767</cx:pt>
          <cx:pt idx="683">4819</cx:pt>
          <cx:pt idx="684">1969</cx:pt>
          <cx:pt idx="685">1149</cx:pt>
          <cx:pt idx="686">4795</cx:pt>
          <cx:pt idx="687">2410</cx:pt>
          <cx:pt idx="688">2846</cx:pt>
          <cx:pt idx="689">210</cx:pt>
          <cx:pt idx="690">4439</cx:pt>
          <cx:pt idx="691">4613</cx:pt>
          <cx:pt idx="692">2194</cx:pt>
          <cx:pt idx="693">2730</cx:pt>
          <cx:pt idx="694">773</cx:pt>
          <cx:pt idx="695">2616</cx:pt>
          <cx:pt idx="696">4495</cx:pt>
          <cx:pt idx="697">1361</cx:pt>
          <cx:pt idx="698">4575</cx:pt>
          <cx:pt idx="699">2241</cx:pt>
          <cx:pt idx="700">2017</cx:pt>
          <cx:pt idx="701">4126</cx:pt>
          <cx:pt idx="702">3643</cx:pt>
          <cx:pt idx="703">5497</cx:pt>
          <cx:pt idx="704">4116</cx:pt>
          <cx:pt idx="705">4831</cx:pt>
          <cx:pt idx="706">4299</cx:pt>
          <cx:pt idx="707">4536</cx:pt>
          <cx:pt idx="708">2885</cx:pt>
          <cx:pt idx="709">3710</cx:pt>
          <cx:pt idx="710">2644</cx:pt>
          <cx:pt idx="711">1326</cx:pt>
          <cx:pt idx="712">4786</cx:pt>
          <cx:pt idx="713">4288</cx:pt>
          <cx:pt idx="714">1715</cx:pt>
          <cx:pt idx="715">4400</cx:pt>
          <cx:pt idx="716">1404</cx:pt>
          <cx:pt idx="717">1179</cx:pt>
          <cx:pt idx="718">4225</cx:pt>
          <cx:pt idx="719">2913</cx:pt>
          <cx:pt idx="720">4348</cx:pt>
          <cx:pt idx="721">4277</cx:pt>
          <cx:pt idx="722">2126</cx:pt>
          <cx:pt idx="723">3119</cx:pt>
          <cx:pt idx="724">1834</cx:pt>
          <cx:pt idx="725">4433</cx:pt>
          <cx:pt idx="726">84</cx:pt>
          <cx:pt idx="727">5181</cx:pt>
          <cx:pt idx="728">1347</cx:pt>
          <cx:pt idx="729">4135</cx:pt>
          <cx:pt idx="730">837</cx:pt>
          <cx:pt idx="731">3595</cx:pt>
          <cx:pt idx="732">2118</cx:pt>
          <cx:pt idx="733">4039</cx:pt>
          <cx:pt idx="734">4455</cx:pt>
          <cx:pt idx="735">5151</cx:pt>
          <cx:pt idx="736">1926</cx:pt>
          <cx:pt idx="737">4274</cx:pt>
          <cx:pt idx="738">1339</cx:pt>
          <cx:pt idx="739">3310</cx:pt>
          <cx:pt idx="740">4642</cx:pt>
          <cx:pt idx="741">2060</cx:pt>
          <cx:pt idx="742">312</cx:pt>
          <cx:pt idx="743">405</cx:pt>
          <cx:pt idx="744">4708</cx:pt>
          <cx:pt idx="745">2004</cx:pt>
          <cx:pt idx="746">1062</cx:pt>
          <cx:pt idx="747">1101</cx:pt>
          <cx:pt idx="748">4669</cx:pt>
          <cx:pt idx="749">1049</cx:pt>
          <cx:pt idx="750">4139</cx:pt>
          <cx:pt idx="751">1785</cx:pt>
          <cx:pt idx="752">3430</cx:pt>
          <cx:pt idx="753">4436</cx:pt>
          <cx:pt idx="754">1203</cx:pt>
          <cx:pt idx="755">2673</cx:pt>
          <cx:pt idx="756">208</cx:pt>
          <cx:pt idx="757">2395</cx:pt>
          <cx:pt idx="758">446</cx:pt>
          <cx:pt idx="759">3174</cx:pt>
          <cx:pt idx="760">2551</cx:pt>
          <cx:pt idx="761">2294</cx:pt>
          <cx:pt idx="762">4692</cx:pt>
          <cx:pt idx="763">533</cx:pt>
          <cx:pt idx="764">390</cx:pt>
          <cx:pt idx="765">2232</cx:pt>
          <cx:pt idx="766">4984</cx:pt>
          <cx:pt idx="767">393</cx:pt>
          <cx:pt idx="768">1072</cx:pt>
          <cx:pt idx="769">1739</cx:pt>
          <cx:pt idx="770">1049</cx:pt>
          <cx:pt idx="771">2438</cx:pt>
          <cx:pt idx="772">5156</cx:pt>
          <cx:pt idx="773">5033</cx:pt>
          <cx:pt idx="774">2424</cx:pt>
          <cx:pt idx="775">2789</cx:pt>
          <cx:pt idx="776">3543</cx:pt>
          <cx:pt idx="777">5107</cx:pt>
          <cx:pt idx="778">1795</cx:pt>
          <cx:pt idx="779">4536</cx:pt>
          <cx:pt idx="780">3128</cx:pt>
          <cx:pt idx="781">4389</cx:pt>
          <cx:pt idx="782">4344</cx:pt>
          <cx:pt idx="783">745</cx:pt>
          <cx:pt idx="784">4246</cx:pt>
          <cx:pt idx="785">3998</cx:pt>
          <cx:pt idx="786">741</cx:pt>
          <cx:pt idx="787">4023</cx:pt>
          <cx:pt idx="788">510</cx:pt>
          <cx:pt idx="789">907</cx:pt>
          <cx:pt idx="790">1408</cx:pt>
          <cx:pt idx="791">1502</cx:pt>
          <cx:pt idx="792">4311</cx:pt>
          <cx:pt idx="793">4071</cx:pt>
          <cx:pt idx="794">1087</cx:pt>
          <cx:pt idx="795">3726</cx:pt>
          <cx:pt idx="796">1263</cx:pt>
          <cx:pt idx="797">149</cx:pt>
          <cx:pt idx="798">5070</cx:pt>
          <cx:pt idx="799">1419</cx:pt>
          <cx:pt idx="800">1312</cx:pt>
          <cx:pt idx="801">4371</cx:pt>
          <cx:pt idx="802">6037</cx:pt>
          <cx:pt idx="803">4701</cx:pt>
          <cx:pt idx="804">401</cx:pt>
          <cx:pt idx="805">4983</cx:pt>
          <cx:pt idx="806">3232</cx:pt>
          <cx:pt idx="807">2978</cx:pt>
          <cx:pt idx="808">4052</cx:pt>
          <cx:pt idx="809">1184</cx:pt>
          <cx:pt idx="810">336</cx:pt>
          <cx:pt idx="811">5044</cx:pt>
          <cx:pt idx="812">4166</cx:pt>
          <cx:pt idx="813">2985</cx:pt>
          <cx:pt idx="814">1490</cx:pt>
          <cx:pt idx="815">4897</cx:pt>
          <cx:pt idx="816">2730</cx:pt>
          <cx:pt idx="817">4258</cx:pt>
          <cx:pt idx="818">3981</cx:pt>
          <cx:pt idx="819">4373</cx:pt>
          <cx:pt idx="820">4445</cx:pt>
          <cx:pt idx="821">220</cx:pt>
          <cx:pt idx="822">2713</cx:pt>
          <cx:pt idx="823">2659</cx:pt>
          <cx:pt idx="824">2011</cx:pt>
          <cx:pt idx="825">4389</cx:pt>
          <cx:pt idx="826">4012</cx:pt>
          <cx:pt idx="827">4810</cx:pt>
          <cx:pt idx="828">3019</cx:pt>
          <cx:pt idx="829">2316</cx:pt>
          <cx:pt idx="830">1378</cx:pt>
          <cx:pt idx="831">3803</cx:pt>
          <cx:pt idx="832">3875</cx:pt>
          <cx:pt idx="833">439</cx:pt>
          <cx:pt idx="834">3411</cx:pt>
          <cx:pt idx="835">2523</cx:pt>
          <cx:pt idx="836">481</cx:pt>
          <cx:pt idx="837">2702</cx:pt>
          <cx:pt idx="838">196</cx:pt>
          <cx:pt idx="839">4632</cx:pt>
          <cx:pt idx="840">4900</cx:pt>
          <cx:pt idx="841">3317</cx:pt>
          <cx:pt idx="842">3199</cx:pt>
          <cx:pt idx="843">4048</cx:pt>
          <cx:pt idx="844">1774</cx:pt>
          <cx:pt idx="845">3207</cx:pt>
          <cx:pt idx="846">2025</cx:pt>
          <cx:pt idx="847">1385</cx:pt>
          <cx:pt idx="848">1230</cx:pt>
          <cx:pt idx="849">3479</cx:pt>
          <cx:pt idx="850">1204</cx:pt>
          <cx:pt idx="851">1356</cx:pt>
          <cx:pt idx="852">3796</cx:pt>
          <cx:pt idx="853">4271</cx:pt>
          <cx:pt idx="854">1496</cx:pt>
          <cx:pt idx="855">4233</cx:pt>
          <cx:pt idx="856">1435</cx:pt>
          <cx:pt idx="857">1484</cx:pt>
          <cx:pt idx="858">3524</cx:pt>
          <cx:pt idx="859">4795</cx:pt>
          <cx:pt idx="860">1013</cx:pt>
          <cx:pt idx="861">776</cx:pt>
          <cx:pt idx="862">1332</cx:pt>
          <cx:pt idx="863">4322</cx:pt>
          <cx:pt idx="864">4868</cx:pt>
          <cx:pt idx="865">4329</cx:pt>
          <cx:pt idx="866">619</cx:pt>
          <cx:pt idx="867">4533</cx:pt>
          <cx:pt idx="868">3351</cx:pt>
          <cx:pt idx="869">3377</cx:pt>
          <cx:pt idx="870">4622</cx:pt>
          <cx:pt idx="871">2672</cx:pt>
          <cx:pt idx="872">4025</cx:pt>
          <cx:pt idx="873">1847</cx:pt>
          <cx:pt idx="874">4096</cx:pt>
          <cx:pt idx="875">4835</cx:pt>
          <cx:pt idx="876">4008</cx:pt>
          <cx:pt idx="877">4232</cx:pt>
          <cx:pt idx="878">4968</cx:pt>
          <cx:pt idx="879">454</cx:pt>
          <cx:pt idx="880">2904</cx:pt>
          <cx:pt idx="881">812</cx:pt>
          <cx:pt idx="882">4112</cx:pt>
          <cx:pt idx="883">4841</cx:pt>
          <cx:pt idx="884">1956</cx:pt>
          <cx:pt idx="885">4426</cx:pt>
          <cx:pt idx="886">4981</cx:pt>
          <cx:pt idx="887">5557</cx:pt>
          <cx:pt idx="888">415</cx:pt>
          <cx:pt idx="889">3980</cx:pt>
          <cx:pt idx="890">4079</cx:pt>
          <cx:pt idx="891">1435</cx:pt>
          <cx:pt idx="892">4400</cx:pt>
          <cx:pt idx="893">4033</cx:pt>
          <cx:pt idx="894">4606</cx:pt>
          <cx:pt idx="895">4125</cx:pt>
          <cx:pt idx="896">4623</cx:pt>
          <cx:pt idx="897">1413</cx:pt>
          <cx:pt idx="898">4764</cx:pt>
          <cx:pt idx="899">1967</cx:pt>
          <cx:pt idx="900">4212</cx:pt>
          <cx:pt idx="901">2552</cx:pt>
          <cx:pt idx="902">403</cx:pt>
          <cx:pt idx="903">5081</cx:pt>
          <cx:pt idx="904">4081</cx:pt>
          <cx:pt idx="905">3518</cx:pt>
          <cx:pt idx="906">2020</cx:pt>
          <cx:pt idx="907">4562</cx:pt>
          <cx:pt idx="908">865</cx:pt>
          <cx:pt idx="909">4573</cx:pt>
          <cx:pt idx="910">137</cx:pt>
          <cx:pt idx="911">3295</cx:pt>
          <cx:pt idx="912">3059</cx:pt>
          <cx:pt idx="913">525</cx:pt>
          <cx:pt idx="914">1546</cx:pt>
          <cx:pt idx="915">1975</cx:pt>
          <cx:pt idx="916">4823</cx:pt>
          <cx:pt idx="917">4138</cx:pt>
          <cx:pt idx="918">4175</cx:pt>
          <cx:pt idx="919">1189</cx:pt>
          <cx:pt idx="920">4340</cx:pt>
          <cx:pt idx="921">4244</cx:pt>
          <cx:pt idx="922">3027</cx:pt>
          <cx:pt idx="923">1518</cx:pt>
          <cx:pt idx="924">4719</cx:pt>
          <cx:pt idx="925">4664</cx:pt>
          <cx:pt idx="926">2269</cx:pt>
          <cx:pt idx="927">3157</cx:pt>
          <cx:pt idx="928">4277</cx:pt>
          <cx:pt idx="929">1149</cx:pt>
          <cx:pt idx="930">2999</cx:pt>
          <cx:pt idx="931">2928</cx:pt>
          <cx:pt idx="932">4344</cx:pt>
          <cx:pt idx="933">4859</cx:pt>
          <cx:pt idx="934">2640</cx:pt>
          <cx:pt idx="935">1224</cx:pt>
          <cx:pt idx="936">1602</cx:pt>
          <cx:pt idx="937">4352</cx:pt>
          <cx:pt idx="938">4519</cx:pt>
          <cx:pt idx="939">1389</cx:pt>
          <cx:pt idx="940">3555</cx:pt>
          <cx:pt idx="941">5154</cx:pt>
          <cx:pt idx="942">1192</cx:pt>
          <cx:pt idx="943">1189</cx:pt>
          <cx:pt idx="944">3193</cx:pt>
          <cx:pt idx="945">2464</cx:pt>
          <cx:pt idx="946">692</cx:pt>
          <cx:pt idx="947">4414</cx:pt>
          <cx:pt idx="948">4738</cx:pt>
          <cx:pt idx="949">1386</cx:pt>
          <cx:pt idx="950">3702</cx:pt>
          <cx:pt idx="951">3447</cx:pt>
          <cx:pt idx="952">2178</cx:pt>
          <cx:pt idx="953">4302</cx:pt>
          <cx:pt idx="954">1390</cx:pt>
          <cx:pt idx="955">4635</cx:pt>
          <cx:pt idx="956">3118</cx:pt>
          <cx:pt idx="957">2996</cx:pt>
          <cx:pt idx="958">79</cx:pt>
          <cx:pt idx="959">3843</cx:pt>
          <cx:pt idx="960">2108</cx:pt>
          <cx:pt idx="961">154</cx:pt>
          <cx:pt idx="962">4167</cx:pt>
          <cx:pt idx="963">2125</cx:pt>
          <cx:pt idx="964">4248</cx:pt>
          <cx:pt idx="965">2677</cx:pt>
          <cx:pt idx="966">4708</cx:pt>
          <cx:pt idx="967">2155</cx:pt>
          <cx:pt idx="968">2792</cx:pt>
          <cx:pt idx="969">2525</cx:pt>
          <cx:pt idx="970">1833</cx:pt>
          <cx:pt idx="971">3786</cx:pt>
          <cx:pt idx="972">3536</cx:pt>
          <cx:pt idx="973">5178</cx:pt>
          <cx:pt idx="974">35</cx:pt>
          <cx:pt idx="975">4822</cx:pt>
          <cx:pt idx="976">4385</cx:pt>
          <cx:pt idx="977">3387</cx:pt>
          <cx:pt idx="978">5161</cx:pt>
          <cx:pt idx="979">4066</cx:pt>
          <cx:pt idx="980">3160</cx:pt>
          <cx:pt idx="981">3393</cx:pt>
          <cx:pt idx="982">1666</cx:pt>
          <cx:pt idx="983">4253</cx:pt>
          <cx:pt idx="984">4562</cx:pt>
          <cx:pt idx="985">42</cx:pt>
          <cx:pt idx="986">1500</cx:pt>
          <cx:pt idx="987">2155</cx:pt>
          <cx:pt idx="988">1579</cx:pt>
          <cx:pt idx="989">1377</cx:pt>
          <cx:pt idx="990">4134</cx:pt>
          <cx:pt idx="991">3708</cx:pt>
          <cx:pt idx="992">3242</cx:pt>
          <cx:pt idx="993">3465</cx:pt>
          <cx:pt idx="994">1339</cx:pt>
          <cx:pt idx="995">4011</cx:pt>
          <cx:pt idx="996">4181</cx:pt>
          <cx:pt idx="997">4466</cx:pt>
          <cx:pt idx="998">1216</cx:pt>
          <cx:pt idx="999">1066</cx:pt>
          <cx:pt idx="1000">4755</cx:pt>
          <cx:pt idx="1001">2687</cx:pt>
          <cx:pt idx="1002">1109</cx:pt>
          <cx:pt idx="1003">5310</cx:pt>
          <cx:pt idx="1004">818</cx:pt>
          <cx:pt idx="1005">289</cx:pt>
          <cx:pt idx="1006">1545</cx:pt>
          <cx:pt idx="1007">1768</cx:pt>
          <cx:pt idx="1008">2748</cx:pt>
          <cx:pt idx="1009">2799</cx:pt>
          <cx:pt idx="1010">4088</cx:pt>
          <cx:pt idx="1011">2909</cx:pt>
          <cx:pt idx="1012">4314</cx:pt>
          <cx:pt idx="1013">4622</cx:pt>
          <cx:pt idx="1014">2359</cx:pt>
          <cx:pt idx="1015">4747</cx:pt>
          <cx:pt idx="1016">930</cx:pt>
          <cx:pt idx="1017">3583</cx:pt>
          <cx:pt idx="1018">4578</cx:pt>
          <cx:pt idx="1019">3078</cx:pt>
          <cx:pt idx="1020">602</cx:pt>
          <cx:pt idx="1021">4263</cx:pt>
          <cx:pt idx="1022">127</cx:pt>
          <cx:pt idx="1023">2624</cx:pt>
          <cx:pt idx="1024">2481</cx:pt>
          <cx:pt idx="1025">4873</cx:pt>
          <cx:pt idx="1026">2746</cx:pt>
          <cx:pt idx="1027">5349</cx:pt>
          <cx:pt idx="1028">3988</cx:pt>
          <cx:pt idx="1029">3950</cx:pt>
          <cx:pt idx="1030">3136</cx:pt>
          <cx:pt idx="1031">4423</cx:pt>
          <cx:pt idx="1032">622</cx:pt>
          <cx:pt idx="1033">2231</cx:pt>
          <cx:pt idx="1034">3441</cx:pt>
          <cx:pt idx="1035">1638</cx:pt>
          <cx:pt idx="1036">531</cx:pt>
          <cx:pt idx="1037">2615</cx:pt>
          <cx:pt idx="1038">5242</cx:pt>
          <cx:pt idx="1039">4085</cx:pt>
          <cx:pt idx="1040">1479</cx:pt>
          <cx:pt idx="1041">4240</cx:pt>
          <cx:pt idx="1042">2306</cx:pt>
          <cx:pt idx="1043">4015</cx:pt>
          <cx:pt idx="1044">4410</cx:pt>
          <cx:pt idx="1045">4017</cx:pt>
          <cx:pt idx="1046">3874</cx:pt>
          <cx:pt idx="1047">1484</cx:pt>
          <cx:pt idx="1048">4031</cx:pt>
          <cx:pt idx="1049">4027</cx:pt>
          <cx:pt idx="1050">2601</cx:pt>
          <cx:pt idx="1051">2492</cx:pt>
          <cx:pt idx="1052">133</cx:pt>
          <cx:pt idx="1053">1656</cx:pt>
          <cx:pt idx="1054">4577</cx:pt>
          <cx:pt idx="1055">1521</cx:pt>
          <cx:pt idx="1056">4134</cx:pt>
          <cx:pt idx="1057">2036</cx:pt>
          <cx:pt idx="1058">1718</cx:pt>
          <cx:pt idx="1059">4345</cx:pt>
          <cx:pt idx="1060">3811</cx:pt>
          <cx:pt idx="1061">4053</cx:pt>
          <cx:pt idx="1062">4015</cx:pt>
          <cx:pt idx="1063">4711</cx:pt>
          <cx:pt idx="1064">3814</cx:pt>
          <cx:pt idx="1065">4507</cx:pt>
          <cx:pt idx="1066">618</cx:pt>
          <cx:pt idx="1067">1847</cx:pt>
          <cx:pt idx="1068">2532</cx:pt>
          <cx:pt idx="1069">3133</cx:pt>
          <cx:pt idx="1070">4654</cx:pt>
          <cx:pt idx="1071">803</cx:pt>
          <cx:pt idx="1072">3677</cx:pt>
          <cx:pt idx="1073">4127</cx:pt>
          <cx:pt idx="1074">3693</cx:pt>
          <cx:pt idx="1075">1579</cx:pt>
          <cx:pt idx="1076">4186</cx:pt>
          <cx:pt idx="1077">4575</cx:pt>
          <cx:pt idx="1078">3970</cx:pt>
          <cx:pt idx="1079">4477</cx:pt>
          <cx:pt idx="1080">3010</cx:pt>
          <cx:pt idx="1081">934</cx:pt>
          <cx:pt idx="1082">2037</cx:pt>
          <cx:pt idx="1083">4669</cx:pt>
          <cx:pt idx="1084">2334</cx:pt>
          <cx:pt idx="1085">3170</cx:pt>
          <cx:pt idx="1086">4147</cx:pt>
          <cx:pt idx="1087">1864</cx:pt>
          <cx:pt idx="1088">4631</cx:pt>
          <cx:pt idx="1089">843</cx:pt>
          <cx:pt idx="1090">65</cx:pt>
          <cx:pt idx="1091">3067</cx:pt>
          <cx:pt idx="1092">4432</cx:pt>
          <cx:pt idx="1093">4812</cx:pt>
          <cx:pt idx="1094">4387</cx:pt>
          <cx:pt idx="1095">3752</cx:pt>
          <cx:pt idx="1096">2378</cx:pt>
          <cx:pt idx="1097">3124</cx:pt>
          <cx:pt idx="1098">3709</cx:pt>
          <cx:pt idx="1099">3032</cx:pt>
          <cx:pt idx="1100">749</cx:pt>
          <cx:pt idx="1101">2323</cx:pt>
          <cx:pt idx="1102">3981</cx:pt>
          <cx:pt idx="1103">4605</cx:pt>
          <cx:pt idx="1104">4482</cx:pt>
          <cx:pt idx="1105">3951</cx:pt>
          <cx:pt idx="1106">2526</cx:pt>
          <cx:pt idx="1107">2895</cx:pt>
          <cx:pt idx="1108">3384</cx:pt>
          <cx:pt idx="1109">4220</cx:pt>
          <cx:pt idx="1110">203</cx:pt>
          <cx:pt idx="1111">134</cx:pt>
          <cx:pt idx="1112">4164</cx:pt>
          <cx:pt idx="1113">4317</cx:pt>
          <cx:pt idx="1114">1845</cx:pt>
          <cx:pt idx="1115">1591</cx:pt>
          <cx:pt idx="1116">1009</cx:pt>
          <cx:pt idx="1117">4076</cx:pt>
          <cx:pt idx="1118">3461</cx:pt>
          <cx:pt idx="1119">4366</cx:pt>
          <cx:pt idx="1120">4384</cx:pt>
          <cx:pt idx="1121">3010</cx:pt>
          <cx:pt idx="1122">3103</cx:pt>
          <cx:pt idx="1123">4866</cx:pt>
          <cx:pt idx="1124">2215</cx:pt>
          <cx:pt idx="1125">3195</cx:pt>
          <cx:pt idx="1126">4386</cx:pt>
          <cx:pt idx="1127">2071</cx:pt>
          <cx:pt idx="1128">1506</cx:pt>
          <cx:pt idx="1129">2783</cx:pt>
          <cx:pt idx="1130">805</cx:pt>
          <cx:pt idx="1131">172</cx:pt>
          <cx:pt idx="1132">4695</cx:pt>
          <cx:pt idx="1133">2485</cx:pt>
          <cx:pt idx="1134">872</cx:pt>
          <cx:pt idx="1135">4883</cx:pt>
          <cx:pt idx="1136">3619</cx:pt>
          <cx:pt idx="1137">1789</cx:pt>
          <cx:pt idx="1138">2657</cx:pt>
          <cx:pt idx="1139">4435</cx:pt>
          <cx:pt idx="1140">4311</cx:pt>
          <cx:pt idx="1141">3756</cx:pt>
          <cx:pt idx="1142">900</cx:pt>
          <cx:pt idx="1143">699</cx:pt>
          <cx:pt idx="1144">2306</cx:pt>
          <cx:pt idx="1145">111</cx:pt>
          <cx:pt idx="1146">3116</cx:pt>
          <cx:pt idx="1147">5711</cx:pt>
          <cx:pt idx="1148">108</cx:pt>
          <cx:pt idx="1149">2886</cx:pt>
          <cx:pt idx="1150">1658</cx:pt>
          <cx:pt idx="1151">1539</cx:pt>
          <cx:pt idx="1152">2346</cx:pt>
          <cx:pt idx="1153">3338</cx:pt>
          <cx:pt idx="1154">5207</cx:pt>
          <cx:pt idx="1155">4148</cx:pt>
          <cx:pt idx="1156">4746</cx:pt>
          <cx:pt idx="1157">2202</cx:pt>
          <cx:pt idx="1158">4531</cx:pt>
          <cx:pt idx="1159">2467</cx:pt>
          <cx:pt idx="1160">2106</cx:pt>
          <cx:pt idx="1161">3039</cx:pt>
          <cx:pt idx="1162">4314</cx:pt>
          <cx:pt idx="1163">1974</cx:pt>
          <cx:pt idx="1164">4084</cx:pt>
          <cx:pt idx="1165">29</cx:pt>
          <cx:pt idx="1166">3979</cx:pt>
          <cx:pt idx="1167">3976</cx:pt>
          <cx:pt idx="1168">20</cx:pt>
          <cx:pt idx="1169">4233</cx:pt>
          <cx:pt idx="1170">4194</cx:pt>
          <cx:pt idx="1171">2796</cx:pt>
          <cx:pt idx="1172">1206</cx:pt>
          <cx:pt idx="1173">1910</cx:pt>
          <cx:pt idx="1174">4191</cx:pt>
          <cx:pt idx="1175">4126</cx:pt>
          <cx:pt idx="1176">1694</cx:pt>
          <cx:pt idx="1177">3139</cx:pt>
          <cx:pt idx="1178">867</cx:pt>
          <cx:pt idx="1179">809</cx:pt>
          <cx:pt idx="1180">3536</cx:pt>
          <cx:pt idx="1181">3136</cx:pt>
          <cx:pt idx="1182">3965</cx:pt>
          <cx:pt idx="1183">2140</cx:pt>
          <cx:pt idx="1184">4021</cx:pt>
          <cx:pt idx="1185">2524</cx:pt>
          <cx:pt idx="1186">84</cx:pt>
          <cx:pt idx="1187">4322</cx:pt>
          <cx:pt idx="1188">4190</cx:pt>
          <cx:pt idx="1189">4132</cx:pt>
          <cx:pt idx="1190">3087</cx:pt>
          <cx:pt idx="1191">3437</cx:pt>
          <cx:pt idx="1192">1042</cx:pt>
          <cx:pt idx="1193">1736</cx:pt>
          <cx:pt idx="1194">3255</cx:pt>
          <cx:pt idx="1195">3962</cx:pt>
          <cx:pt idx="1196">4443</cx:pt>
          <cx:pt idx="1197">2407</cx:pt>
          <cx:pt idx="1198">4707</cx:pt>
          <cx:pt idx="1199">4513</cx:pt>
          <cx:pt idx="1200">4256</cx:pt>
          <cx:pt idx="1201">3975</cx:pt>
          <cx:pt idx="1202">630</cx:pt>
          <cx:pt idx="1203">1093</cx:pt>
          <cx:pt idx="1204">796</cx:pt>
          <cx:pt idx="1205">2700</cx:pt>
          <cx:pt idx="1206">3852</cx:pt>
          <cx:pt idx="1207">1414</cx:pt>
          <cx:pt idx="1208">2924</cx:pt>
          <cx:pt idx="1209">4243</cx:pt>
          <cx:pt idx="1210">171</cx:pt>
          <cx:pt idx="1211">4044</cx:pt>
          <cx:pt idx="1212">3093</cx:pt>
          <cx:pt idx="1213">5734</cx:pt>
          <cx:pt idx="1214">4753</cx:pt>
          <cx:pt idx="1215">4477</cx:pt>
          <cx:pt idx="1216">336</cx:pt>
          <cx:pt idx="1217">719</cx:pt>
          <cx:pt idx="1218">86</cx:pt>
          <cx:pt idx="1219">1065</cx:pt>
          <cx:pt idx="1220">2760</cx:pt>
          <cx:pt idx="1221">3908</cx:pt>
          <cx:pt idx="1222">3046</cx:pt>
          <cx:pt idx="1223">858</cx:pt>
          <cx:pt idx="1224">1155</cx:pt>
          <cx:pt idx="1225">919</cx:pt>
          <cx:pt idx="1226">2030</cx:pt>
          <cx:pt idx="1227">2298</cx:pt>
          <cx:pt idx="1228">3505</cx:pt>
          <cx:pt idx="1229">2696</cx:pt>
          <cx:pt idx="1230">1661</cx:pt>
          <cx:pt idx="1231">4364</cx:pt>
          <cx:pt idx="1232">17</cx:pt>
          <cx:pt idx="1233">3</cx:pt>
          <cx:pt idx="1234">1964</cx:pt>
          <cx:pt idx="1235">1681</cx:pt>
          <cx:pt idx="1236">1061</cx:pt>
          <cx:pt idx="1237">414</cx:pt>
          <cx:pt idx="1238">1374</cx:pt>
          <cx:pt idx="1239">2308</cx:pt>
          <cx:pt idx="1240">4644</cx:pt>
          <cx:pt idx="1241">1119</cx:pt>
          <cx:pt idx="1242">637</cx:pt>
          <cx:pt idx="1243">3572</cx:pt>
          <cx:pt idx="1244">4144</cx:pt>
          <cx:pt idx="1245">2389</cx:pt>
          <cx:pt idx="1246">1462</cx:pt>
          <cx:pt idx="1247">4091</cx:pt>
          <cx:pt idx="1248">338</cx:pt>
          <cx:pt idx="1249">4780</cx:pt>
          <cx:pt idx="1250">4184</cx:pt>
          <cx:pt idx="1251">2294</cx:pt>
          <cx:pt idx="1252">4677</cx:pt>
          <cx:pt idx="1253">859</cx:pt>
          <cx:pt idx="1254">4373</cx:pt>
          <cx:pt idx="1255">2349</cx:pt>
          <cx:pt idx="1256">155</cx:pt>
          <cx:pt idx="1257">2699</cx:pt>
          <cx:pt idx="1258">923</cx:pt>
          <cx:pt idx="1259">3488</cx:pt>
          <cx:pt idx="1260">1900</cx:pt>
          <cx:pt idx="1261">2770</cx:pt>
          <cx:pt idx="1262">3123</cx:pt>
          <cx:pt idx="1263">1721</cx:pt>
          <cx:pt idx="1264">4635</cx:pt>
          <cx:pt idx="1265">1681</cx:pt>
          <cx:pt idx="1266">2749</cx:pt>
          <cx:pt idx="1267">4825</cx:pt>
          <cx:pt idx="1268">4203</cx:pt>
          <cx:pt idx="1269">3997</cx:pt>
          <cx:pt idx="1270">4309</cx:pt>
          <cx:pt idx="1271">4611</cx:pt>
          <cx:pt idx="1272">1165</cx:pt>
          <cx:pt idx="1273">720</cx:pt>
          <cx:pt idx="1274">5039</cx:pt>
          <cx:pt idx="1275">4223</cx:pt>
          <cx:pt idx="1276">2681</cx:pt>
          <cx:pt idx="1277">921</cx:pt>
          <cx:pt idx="1278">1087</cx:pt>
          <cx:pt idx="1279">3139</cx:pt>
          <cx:pt idx="1280">1272</cx:pt>
          <cx:pt idx="1281">5359</cx:pt>
          <cx:pt idx="1282">4739</cx:pt>
          <cx:pt idx="1283">1268</cx:pt>
          <cx:pt idx="1284">4226</cx:pt>
          <cx:pt idx="1285">1976</cx:pt>
          <cx:pt idx="1286">1886</cx:pt>
          <cx:pt idx="1287">2743</cx:pt>
          <cx:pt idx="1288">1204</cx:pt>
          <cx:pt idx="1289">3254</cx:pt>
          <cx:pt idx="1290">763</cx:pt>
          <cx:pt idx="1291">2983</cx:pt>
          <cx:pt idx="1292">3015</cx:pt>
          <cx:pt idx="1293">5059</cx:pt>
          <cx:pt idx="1294">820</cx:pt>
          <cx:pt idx="1295">688</cx:pt>
          <cx:pt idx="1296">3081</cx:pt>
          <cx:pt idx="1297">3899</cx:pt>
          <cx:pt idx="1298">1863</cx:pt>
          <cx:pt idx="1299">3860</cx:pt>
          <cx:pt idx="1300">2885</cx:pt>
          <cx:pt idx="1301">4455</cx:pt>
          <cx:pt idx="1302">4109</cx:pt>
          <cx:pt idx="1303">3649</cx:pt>
          <cx:pt idx="1304">4213</cx:pt>
          <cx:pt idx="1305">4217</cx:pt>
          <cx:pt idx="1306">3024</cx:pt>
          <cx:pt idx="1307">3326</cx:pt>
          <cx:pt idx="1308">4672</cx:pt>
          <cx:pt idx="1309">4580</cx:pt>
          <cx:pt idx="1310">4572</cx:pt>
          <cx:pt idx="1311">113</cx:pt>
          <cx:pt idx="1312">4850</cx:pt>
          <cx:pt idx="1313">5062</cx:pt>
          <cx:pt idx="1314">2741</cx:pt>
          <cx:pt idx="1315">4586</cx:pt>
          <cx:pt idx="1316">4110</cx:pt>
          <cx:pt idx="1317">4285</cx:pt>
          <cx:pt idx="1318">4219</cx:pt>
          <cx:pt idx="1319">4426</cx:pt>
          <cx:pt idx="1320">2414</cx:pt>
          <cx:pt idx="1321">1860</cx:pt>
          <cx:pt idx="1322">4671</cx:pt>
          <cx:pt idx="1323">716</cx:pt>
          <cx:pt idx="1324">3099</cx:pt>
          <cx:pt idx="1325">2893</cx:pt>
          <cx:pt idx="1326">5954</cx:pt>
          <cx:pt idx="1327">1546</cx:pt>
          <cx:pt idx="1328">85</cx:pt>
          <cx:pt idx="1329">1621</cx:pt>
          <cx:pt idx="1330">459</cx:pt>
          <cx:pt idx="1331">5426</cx:pt>
          <cx:pt idx="1332">1397</cx:pt>
          <cx:pt idx="1333">4622</cx:pt>
          <cx:pt idx="1334">3307</cx:pt>
          <cx:pt idx="1335">3681</cx:pt>
          <cx:pt idx="1336">1718</cx:pt>
          <cx:pt idx="1337">4055</cx:pt>
          <cx:pt idx="1338">4469</cx:pt>
          <cx:pt idx="1339">4239</cx:pt>
          <cx:pt idx="1340">1936</cx:pt>
          <cx:pt idx="1341">4527</cx:pt>
          <cx:pt idx="1342">4051</cx:pt>
          <cx:pt idx="1343">1559</cx:pt>
          <cx:pt idx="1344">1738</cx:pt>
          <cx:pt idx="1345">3275</cx:pt>
          <cx:pt idx="1346">2555</cx:pt>
          <cx:pt idx="1347">3015</cx:pt>
          <cx:pt idx="1348">507</cx:pt>
          <cx:pt idx="1349">4368</cx:pt>
          <cx:pt idx="1350">1649</cx:pt>
          <cx:pt idx="1351">4560</cx:pt>
          <cx:pt idx="1352">4013</cx:pt>
          <cx:pt idx="1353">59</cx:pt>
          <cx:pt idx="1354">4424</cx:pt>
          <cx:pt idx="1355">168</cx:pt>
          <cx:pt idx="1356">754</cx:pt>
          <cx:pt idx="1357">2049</cx:pt>
          <cx:pt idx="1358">2259</cx:pt>
          <cx:pt idx="1359">2925</cx:pt>
          <cx:pt idx="1360">3526</cx:pt>
          <cx:pt idx="1361">4040</cx:pt>
          <cx:pt idx="1362">1537</cx:pt>
          <cx:pt idx="1363">5055</cx:pt>
          <cx:pt idx="1364">2467</cx:pt>
          <cx:pt idx="1365">1146</cx:pt>
          <cx:pt idx="1366">3430</cx:pt>
          <cx:pt idx="1367">2192</cx:pt>
          <cx:pt idx="1368">4167</cx:pt>
          <cx:pt idx="1369">3900</cx:pt>
          <cx:pt idx="1370">4453</cx:pt>
          <cx:pt idx="1371">1574</cx:pt>
          <cx:pt idx="1372">4981</cx:pt>
          <cx:pt idx="1373">5472</cx:pt>
          <cx:pt idx="1374">3065</cx:pt>
          <cx:pt idx="1375">4837</cx:pt>
          <cx:pt idx="1376">3708</cx:pt>
          <cx:pt idx="1377">3969</cx:pt>
          <cx:pt idx="1378">4613</cx:pt>
          <cx:pt idx="1379">3982</cx:pt>
          <cx:pt idx="1380">3362</cx:pt>
          <cx:pt idx="1381">4099</cx:pt>
          <cx:pt idx="1382">4337</cx:pt>
          <cx:pt idx="1383">1157</cx:pt>
          <cx:pt idx="1384">4712</cx:pt>
          <cx:pt idx="1385">823</cx:pt>
          <cx:pt idx="1386">2246</cx:pt>
          <cx:pt idx="1387">5174</cx:pt>
          <cx:pt idx="1388">3789</cx:pt>
          <cx:pt idx="1389">2959</cx:pt>
          <cx:pt idx="1390">199</cx:pt>
          <cx:pt idx="1391">3965</cx:pt>
          <cx:pt idx="1392">5020</cx:pt>
          <cx:pt idx="1393">589</cx:pt>
          <cx:pt idx="1394">3400</cx:pt>
          <cx:pt idx="1395">1036</cx:pt>
          <cx:pt idx="1396">4263</cx:pt>
          <cx:pt idx="1397">4878</cx:pt>
          <cx:pt idx="1398">3382</cx:pt>
          <cx:pt idx="1399">4040</cx:pt>
          <cx:pt idx="1400">815</cx:pt>
          <cx:pt idx="1401">928</cx:pt>
          <cx:pt idx="1402">5010</cx:pt>
          <cx:pt idx="1403">4554</cx:pt>
          <cx:pt idx="1404">1923</cx:pt>
          <cx:pt idx="1405">2049</cx:pt>
          <cx:pt idx="1406">3634</cx:pt>
          <cx:pt idx="1407">4921</cx:pt>
          <cx:pt idx="1408">2993</cx:pt>
          <cx:pt idx="1409">4341</cx:pt>
          <cx:pt idx="1410">3201</cx:pt>
          <cx:pt idx="1411">1093</cx:pt>
          <cx:pt idx="1412">3704</cx:pt>
          <cx:pt idx="1413">2638</cx:pt>
          <cx:pt idx="1414">3114</cx:pt>
          <cx:pt idx="1415">4910</cx:pt>
          <cx:pt idx="1416">6079</cx:pt>
          <cx:pt idx="1417">1769</cx:pt>
          <cx:pt idx="1418">4189</cx:pt>
          <cx:pt idx="1419">431</cx:pt>
          <cx:pt idx="1420">2691</cx:pt>
          <cx:pt idx="1421">4808</cx:pt>
          <cx:pt idx="1422">3150</cx:pt>
          <cx:pt idx="1423">623</cx:pt>
          <cx:pt idx="1424">4632</cx:pt>
          <cx:pt idx="1425">519</cx:pt>
          <cx:pt idx="1426">1805</cx:pt>
          <cx:pt idx="1427">2057</cx:pt>
          <cx:pt idx="1428">4747</cx:pt>
          <cx:pt idx="1429">5937</cx:pt>
          <cx:pt idx="1430">602</cx:pt>
          <cx:pt idx="1431">2265</cx:pt>
          <cx:pt idx="1432">1972</cx:pt>
          <cx:pt idx="1433">1216</cx:pt>
          <cx:pt idx="1434">4337</cx:pt>
          <cx:pt idx="1435">4029</cx:pt>
          <cx:pt idx="1436">4019</cx:pt>
          <cx:pt idx="1437">2984</cx:pt>
          <cx:pt idx="1438">4145</cx:pt>
          <cx:pt idx="1439">1647</cx:pt>
          <cx:pt idx="1440">4717</cx:pt>
          <cx:pt idx="1441">3324</cx:pt>
          <cx:pt idx="1442">335</cx:pt>
          <cx:pt idx="1443">134</cx:pt>
          <cx:pt idx="1444">4991</cx:pt>
          <cx:pt idx="1445">3496</cx:pt>
          <cx:pt idx="1446">2890</cx:pt>
          <cx:pt idx="1447">1638</cx:pt>
          <cx:pt idx="1448">4301</cx:pt>
          <cx:pt idx="1449">4570</cx:pt>
          <cx:pt idx="1450">728</cx:pt>
          <cx:pt idx="1451">4883</cx:pt>
          <cx:pt idx="1452">3952</cx:pt>
          <cx:pt idx="1453">4459</cx:pt>
          <cx:pt idx="1454">4718</cx:pt>
          <cx:pt idx="1455">3140</cx:pt>
          <cx:pt idx="1456">2864</cx:pt>
          <cx:pt idx="1457">4113</cx:pt>
          <cx:pt idx="1458">1965</cx:pt>
          <cx:pt idx="1459">3506</cx:pt>
          <cx:pt idx="1460">680</cx:pt>
          <cx:pt idx="1461">1885</cx:pt>
          <cx:pt idx="1462">4910</cx:pt>
          <cx:pt idx="1463">384</cx:pt>
          <cx:pt idx="1464">3622</cx:pt>
          <cx:pt idx="1465">1667</cx:pt>
          <cx:pt idx="1466">880</cx:pt>
          <cx:pt idx="1467">1417</cx:pt>
          <cx:pt idx="1468">1345</cx:pt>
          <cx:pt idx="1469">609</cx:pt>
          <cx:pt idx="1470">2047</cx:pt>
          <cx:pt idx="1471">857</cx:pt>
          <cx:pt idx="1472">3141</cx:pt>
          <cx:pt idx="1473">663</cx:pt>
          <cx:pt idx="1474">1320</cx:pt>
          <cx:pt idx="1475">4339</cx:pt>
          <cx:pt idx="1476">599</cx:pt>
          <cx:pt idx="1477">4879</cx:pt>
          <cx:pt idx="1478">4218</cx:pt>
          <cx:pt idx="1479">52</cx:pt>
          <cx:pt idx="1480">4640</cx:pt>
          <cx:pt idx="1481">4396</cx:pt>
          <cx:pt idx="1482">2393</cx:pt>
          <cx:pt idx="1483">2814</cx:pt>
          <cx:pt idx="1484">4777</cx:pt>
          <cx:pt idx="1485">4405</cx:pt>
          <cx:pt idx="1486">5013</cx:pt>
          <cx:pt idx="1487">1514</cx:pt>
          <cx:pt idx="1488">4312</cx:pt>
          <cx:pt idx="1489">4720</cx:pt>
          <cx:pt idx="1490">4497</cx:pt>
          <cx:pt idx="1491">3987</cx:pt>
          <cx:pt idx="1492">2063</cx:pt>
          <cx:pt idx="1493">4006</cx:pt>
          <cx:pt idx="1494">3757</cx:pt>
          <cx:pt idx="1495">1404</cx:pt>
          <cx:pt idx="1496">5321</cx:pt>
          <cx:pt idx="1497">4268</cx:pt>
          <cx:pt idx="1498">4610</cx:pt>
          <cx:pt idx="1499">2533</cx:pt>
          <cx:pt idx="1500">3542</cx:pt>
          <cx:pt idx="1501">1679</cx:pt>
          <cx:pt idx="1502">4159</cx:pt>
          <cx:pt idx="1503">4936</cx:pt>
          <cx:pt idx="1504">4971</cx:pt>
          <cx:pt idx="1505">181</cx:pt>
          <cx:pt idx="1506">4782</cx:pt>
          <cx:pt idx="1507">4639</cx:pt>
          <cx:pt idx="1508">4871</cx:pt>
          <cx:pt idx="1509">4389</cx:pt>
          <cx:pt idx="1510">701</cx:pt>
          <cx:pt idx="1511">3070</cx:pt>
          <cx:pt idx="1512">4470</cx:pt>
          <cx:pt idx="1513">4269</cx:pt>
          <cx:pt idx="1514">4587</cx:pt>
          <cx:pt idx="1515">4937</cx:pt>
          <cx:pt idx="1516">775</cx:pt>
          <cx:pt idx="1517">2790</cx:pt>
          <cx:pt idx="1518">868</cx:pt>
          <cx:pt idx="1519">3057</cx:pt>
          <cx:pt idx="1520">2447</cx:pt>
          <cx:pt idx="1521">1229</cx:pt>
          <cx:pt idx="1522">1015</cx:pt>
          <cx:pt idx="1523">2995</cx:pt>
          <cx:pt idx="1524">3440</cx:pt>
          <cx:pt idx="1525">4699</cx:pt>
          <cx:pt idx="1526">4514</cx:pt>
          <cx:pt idx="1527">3985</cx:pt>
          <cx:pt idx="1528">4005</cx:pt>
          <cx:pt idx="1529">1848</cx:pt>
          <cx:pt idx="1530">220</cx:pt>
          <cx:pt idx="1531">4083</cx:pt>
          <cx:pt idx="1532">4403</cx:pt>
          <cx:pt idx="1533">4783</cx:pt>
          <cx:pt idx="1534">16</cx:pt>
          <cx:pt idx="1535">767</cx:pt>
          <cx:pt idx="1536">4574</cx:pt>
          <cx:pt idx="1537">4881</cx:pt>
          <cx:pt idx="1538">4508</cx:pt>
          <cx:pt idx="1539">4577</cx:pt>
          <cx:pt idx="1540">1638</cx:pt>
          <cx:pt idx="1541">1975</cx:pt>
          <cx:pt idx="1542">4060</cx:pt>
          <cx:pt idx="1543">4287</cx:pt>
          <cx:pt idx="1544">4431</cx:pt>
          <cx:pt idx="1545">3960</cx:pt>
          <cx:pt idx="1546">4133</cx:pt>
          <cx:pt idx="1547">1021</cx:pt>
          <cx:pt idx="1548">1077</cx:pt>
          <cx:pt idx="1549">4619</cx:pt>
          <cx:pt idx="1550">4273</cx:pt>
          <cx:pt idx="1551">3298</cx:pt>
          <cx:pt idx="1552">3976</cx:pt>
          <cx:pt idx="1553">5210</cx:pt>
          <cx:pt idx="1554">3453</cx:pt>
          <cx:pt idx="1555">1941</cx:pt>
          <cx:pt idx="1556">3562</cx:pt>
          <cx:pt idx="1557">4442</cx:pt>
          <cx:pt idx="1558">3079</cx:pt>
          <cx:pt idx="1559">2785</cx:pt>
          <cx:pt idx="1560">4068</cx:pt>
          <cx:pt idx="1561">1883</cx:pt>
          <cx:pt idx="1562">4116</cx:pt>
          <cx:pt idx="1563">341</cx:pt>
          <cx:pt idx="1564">4194</cx:pt>
          <cx:pt idx="1565">2547</cx:pt>
          <cx:pt idx="1566">1871</cx:pt>
          <cx:pt idx="1567">4219</cx:pt>
          <cx:pt idx="1568">3722</cx:pt>
          <cx:pt idx="1569">2834</cx:pt>
          <cx:pt idx="1570">1997</cx:pt>
          <cx:pt idx="1571">4439</cx:pt>
          <cx:pt idx="1572">4451</cx:pt>
          <cx:pt idx="1573">4062</cx:pt>
          <cx:pt idx="1574">4574</cx:pt>
          <cx:pt idx="1575">4586</cx:pt>
          <cx:pt idx="1576">227</cx:pt>
          <cx:pt idx="1577">617</cx:pt>
          <cx:pt idx="1578">1841</cx:pt>
          <cx:pt idx="1579">1530</cx:pt>
          <cx:pt idx="1580">1058</cx:pt>
          <cx:pt idx="1581">4420</cx:pt>
          <cx:pt idx="1582">3761</cx:pt>
          <cx:pt idx="1583">3414</cx:pt>
          <cx:pt idx="1584">4058</cx:pt>
          <cx:pt idx="1585">2359</cx:pt>
          <cx:pt idx="1586">1726</cx:pt>
          <cx:pt idx="1587">1443</cx:pt>
          <cx:pt idx="1588">4166</cx:pt>
          <cx:pt idx="1589">1005</cx:pt>
          <cx:pt idx="1590">1914</cx:pt>
          <cx:pt idx="1591">5227</cx:pt>
          <cx:pt idx="1592">2701</cx:pt>
          <cx:pt idx="1593">4847</cx:pt>
          <cx:pt idx="1594">2749</cx:pt>
          <cx:pt idx="1595">5140</cx:pt>
          <cx:pt idx="1596">3918</cx:pt>
          <cx:pt idx="1597">2393</cx:pt>
          <cx:pt idx="1598">1487</cx:pt>
          <cx:pt idx="1599">2547</cx:pt>
          <cx:pt idx="1600">2698</cx:pt>
          <cx:pt idx="1601">4608</cx:pt>
          <cx:pt idx="1602">2068</cx:pt>
          <cx:pt idx="1603">4173</cx:pt>
          <cx:pt idx="1604">2732</cx:pt>
          <cx:pt idx="1605">2706</cx:pt>
          <cx:pt idx="1606">2765</cx:pt>
          <cx:pt idx="1607">2764</cx:pt>
          <cx:pt idx="1608">4235</cx:pt>
          <cx:pt idx="1609">4126</cx:pt>
          <cx:pt idx="1610">4897</cx:pt>
          <cx:pt idx="1611">4141</cx:pt>
          <cx:pt idx="1612">4383</cx:pt>
          <cx:pt idx="1613">979</cx:pt>
          <cx:pt idx="1614">504</cx:pt>
          <cx:pt idx="1615">3931</cx:pt>
          <cx:pt idx="1616">4088</cx:pt>
          <cx:pt idx="1617">4249</cx:pt>
          <cx:pt idx="1618">3622</cx:pt>
          <cx:pt idx="1619">4499</cx:pt>
          <cx:pt idx="1620">4733</cx:pt>
          <cx:pt idx="1621">888</cx:pt>
          <cx:pt idx="1622">4344</cx:pt>
          <cx:pt idx="1623">3997</cx:pt>
          <cx:pt idx="1624">3388</cx:pt>
          <cx:pt idx="1625">3165</cx:pt>
          <cx:pt idx="1626">2252</cx:pt>
          <cx:pt idx="1627">2606</cx:pt>
          <cx:pt idx="1628">1285</cx:pt>
          <cx:pt idx="1629">5326</cx:pt>
          <cx:pt idx="1630">367</cx:pt>
          <cx:pt idx="1631">1614</cx:pt>
          <cx:pt idx="1632">78</cx:pt>
          <cx:pt idx="1633">4265</cx:pt>
          <cx:pt idx="1634">4446</cx:pt>
          <cx:pt idx="1635">62</cx:pt>
          <cx:pt idx="1636">5054</cx:pt>
          <cx:pt idx="1637">1240</cx:pt>
          <cx:pt idx="1638">3254</cx:pt>
          <cx:pt idx="1639">4738</cx:pt>
          <cx:pt idx="1640">3512</cx:pt>
          <cx:pt idx="1641">4457</cx:pt>
          <cx:pt idx="1642">2649</cx:pt>
          <cx:pt idx="1643">2341</cx:pt>
          <cx:pt idx="1644">103</cx:pt>
          <cx:pt idx="1645">1862</cx:pt>
          <cx:pt idx="1646">1929</cx:pt>
          <cx:pt idx="1647">3431</cx:pt>
          <cx:pt idx="1648">2625</cx:pt>
          <cx:pt idx="1649">2755</cx:pt>
          <cx:pt idx="1650">1104</cx:pt>
          <cx:pt idx="1651">710</cx:pt>
          <cx:pt idx="1652">2774</cx:pt>
          <cx:pt idx="1653">225</cx:pt>
          <cx:pt idx="1654">2421</cx:pt>
          <cx:pt idx="1655">4717</cx:pt>
          <cx:pt idx="1656">3572</cx:pt>
          <cx:pt idx="1657">4386</cx:pt>
          <cx:pt idx="1658">3897</cx:pt>
          <cx:pt idx="1659">1785</cx:pt>
          <cx:pt idx="1660">1631</cx:pt>
          <cx:pt idx="1661">3255</cx:pt>
          <cx:pt idx="1662">3530</cx:pt>
          <cx:pt idx="1663">3539</cx:pt>
          <cx:pt idx="1664">4500</cx:pt>
          <cx:pt idx="1665">4740</cx:pt>
          <cx:pt idx="1666">4741</cx:pt>
          <cx:pt idx="1667">1504</cx:pt>
          <cx:pt idx="1668">4558</cx:pt>
          <cx:pt idx="1669">2179</cx:pt>
          <cx:pt idx="1670">2596</cx:pt>
          <cx:pt idx="1671">2320</cx:pt>
          <cx:pt idx="1672">426</cx:pt>
          <cx:pt idx="1673">1710</cx:pt>
          <cx:pt idx="1674">242</cx:pt>
          <cx:pt idx="1675">1554</cx:pt>
          <cx:pt idx="1676">4381</cx:pt>
          <cx:pt idx="1677">4555</cx:pt>
          <cx:pt idx="1678">3</cx:pt>
          <cx:pt idx="1679">3943</cx:pt>
          <cx:pt idx="1680">4129</cx:pt>
          <cx:pt idx="1681">5017</cx:pt>
          <cx:pt idx="1682">4548</cx:pt>
          <cx:pt idx="1683">1762</cx:pt>
          <cx:pt idx="1684">1905</cx:pt>
          <cx:pt idx="1685">1003</cx:pt>
          <cx:pt idx="1686">3614</cx:pt>
          <cx:pt idx="1687">4555</cx:pt>
          <cx:pt idx="1688">4498</cx:pt>
          <cx:pt idx="1689">5016</cx:pt>
          <cx:pt idx="1690">4305</cx:pt>
          <cx:pt idx="1691">3269</cx:pt>
          <cx:pt idx="1692">4867</cx:pt>
          <cx:pt idx="1693">4206</cx:pt>
          <cx:pt idx="1694">1303</cx:pt>
          <cx:pt idx="1695">2653</cx:pt>
          <cx:pt idx="1696">530</cx:pt>
          <cx:pt idx="1697">3424</cx:pt>
          <cx:pt idx="1698">1926</cx:pt>
          <cx:pt idx="1699">941</cx:pt>
          <cx:pt idx="1700">3238</cx:pt>
          <cx:pt idx="1701">1370</cx:pt>
          <cx:pt idx="1702">2337</cx:pt>
          <cx:pt idx="1703">1297</cx:pt>
          <cx:pt idx="1704">4482</cx:pt>
          <cx:pt idx="1705">4295</cx:pt>
          <cx:pt idx="1706">4051</cx:pt>
          <cx:pt idx="1707">1882</cx:pt>
          <cx:pt idx="1708">2564</cx:pt>
          <cx:pt idx="1709">495</cx:pt>
          <cx:pt idx="1710">3666</cx:pt>
          <cx:pt idx="1711">719</cx:pt>
          <cx:pt idx="1712">1098</cx:pt>
          <cx:pt idx="1713">1140</cx:pt>
          <cx:pt idx="1714">4874</cx:pt>
          <cx:pt idx="1715">4131</cx:pt>
          <cx:pt idx="1716">1904</cx:pt>
          <cx:pt idx="1717">4380</cx:pt>
          <cx:pt idx="1718">4744</cx:pt>
          <cx:pt idx="1719">4436</cx:pt>
          <cx:pt idx="1720">3269</cx:pt>
          <cx:pt idx="1721">3060</cx:pt>
          <cx:pt idx="1722">3906</cx:pt>
          <cx:pt idx="1723">2168</cx:pt>
          <cx:pt idx="1724">1463</cx:pt>
          <cx:pt idx="1725">386</cx:pt>
          <cx:pt idx="1726">2618</cx:pt>
          <cx:pt idx="1727">2738</cx:pt>
          <cx:pt idx="1728">3999</cx:pt>
          <cx:pt idx="1729">1049</cx:pt>
          <cx:pt idx="1730">4118</cx:pt>
          <cx:pt idx="1731">1124</cx:pt>
          <cx:pt idx="1732">1667</cx:pt>
          <cx:pt idx="1733">4502</cx:pt>
          <cx:pt idx="1734">1694</cx:pt>
          <cx:pt idx="1735">721</cx:pt>
          <cx:pt idx="1736">926</cx:pt>
          <cx:pt idx="1737">4236</cx:pt>
          <cx:pt idx="1738">4119</cx:pt>
          <cx:pt idx="1739">2551</cx:pt>
          <cx:pt idx="1740">1461</cx:pt>
          <cx:pt idx="1741">35</cx:pt>
          <cx:pt idx="1742">4185</cx:pt>
          <cx:pt idx="1743">3117</cx:pt>
          <cx:pt idx="1744">2881</cx:pt>
          <cx:pt idx="1745">137</cx:pt>
          <cx:pt idx="1746">3314</cx:pt>
          <cx:pt idx="1747">2465</cx:pt>
          <cx:pt idx="1748">2405</cx:pt>
          <cx:pt idx="1749">4452</cx:pt>
          <cx:pt idx="1750">4732</cx:pt>
          <cx:pt idx="1751">2485</cx:pt>
          <cx:pt idx="1752">777</cx:pt>
          <cx:pt idx="1753">2576</cx:pt>
          <cx:pt idx="1754">2409</cx:pt>
          <cx:pt idx="1755">4013</cx:pt>
          <cx:pt idx="1756">3746</cx:pt>
          <cx:pt idx="1757">4044</cx:pt>
          <cx:pt idx="1758">5178</cx:pt>
          <cx:pt idx="1759">308</cx:pt>
          <cx:pt idx="1760">1959</cx:pt>
          <cx:pt idx="1761">49</cx:pt>
          <cx:pt idx="1762">1536</cx:pt>
          <cx:pt idx="1763">4974</cx:pt>
          <cx:pt idx="1764">4089</cx:pt>
          <cx:pt idx="1765">2702</cx:pt>
          <cx:pt idx="1766">2559</cx:pt>
          <cx:pt idx="1767">741</cx:pt>
          <cx:pt idx="1768">4382</cx:pt>
          <cx:pt idx="1769">2542</cx:pt>
          <cx:pt idx="1770">4892</cx:pt>
          <cx:pt idx="1771">1824</cx:pt>
          <cx:pt idx="1772">4270</cx:pt>
          <cx:pt idx="1773">1837</cx:pt>
          <cx:pt idx="1774">1965</cx:pt>
          <cx:pt idx="1775">1883</cx:pt>
          <cx:pt idx="1776">879</cx:pt>
          <cx:pt idx="1777">5600</cx:pt>
          <cx:pt idx="1778">2364</cx:pt>
          <cx:pt idx="1779">3619</cx:pt>
          <cx:pt idx="1780">452</cx:pt>
          <cx:pt idx="1781">2422</cx:pt>
          <cx:pt idx="1782">3782</cx:pt>
          <cx:pt idx="1783">4387</cx:pt>
          <cx:pt idx="1784">3778</cx:pt>
          <cx:pt idx="1785">1763</cx:pt>
          <cx:pt idx="1786">4895</cx:pt>
          <cx:pt idx="1787">1657</cx:pt>
          <cx:pt idx="1788">1979</cx:pt>
          <cx:pt idx="1789">3674</cx:pt>
          <cx:pt idx="1790">4166</cx:pt>
          <cx:pt idx="1791">4306</cx:pt>
          <cx:pt idx="1792">925</cx:pt>
          <cx:pt idx="1793">2933</cx:pt>
          <cx:pt idx="1794">938</cx:pt>
          <cx:pt idx="1795">4672</cx:pt>
          <cx:pt idx="1796">4598</cx:pt>
          <cx:pt idx="1797">3908</cx:pt>
          <cx:pt idx="1798">3990</cx:pt>
          <cx:pt idx="1799">318</cx:pt>
          <cx:pt idx="1800">4346</cx:pt>
          <cx:pt idx="1801">4909</cx:pt>
          <cx:pt idx="1802">1893</cx:pt>
          <cx:pt idx="1803">2054</cx:pt>
          <cx:pt idx="1804">4093</cx:pt>
          <cx:pt idx="1805">1508</cx:pt>
          <cx:pt idx="1806">4280</cx:pt>
          <cx:pt idx="1807">159</cx:pt>
          <cx:pt idx="1808">774</cx:pt>
          <cx:pt idx="1809">4219</cx:pt>
          <cx:pt idx="1810">4270</cx:pt>
          <cx:pt idx="1811">4314</cx:pt>
          <cx:pt idx="1812">4501</cx:pt>
          <cx:pt idx="1813">751</cx:pt>
          <cx:pt idx="1814">157</cx:pt>
          <cx:pt idx="1815">4615</cx:pt>
          <cx:pt idx="1816">2446</cx:pt>
          <cx:pt idx="1817">3165</cx:pt>
          <cx:pt idx="1818">203</cx:pt>
          <cx:pt idx="1819">2450</cx:pt>
          <cx:pt idx="1820">722</cx:pt>
          <cx:pt idx="1821">544</cx:pt>
          <cx:pt idx="1822">1641</cx:pt>
          <cx:pt idx="1823">1775</cx:pt>
          <cx:pt idx="1824">4119</cx:pt>
          <cx:pt idx="1825">2712</cx:pt>
          <cx:pt idx="1826">530</cx:pt>
          <cx:pt idx="1827">4613</cx:pt>
          <cx:pt idx="1828">797</cx:pt>
          <cx:pt idx="1829">2605</cx:pt>
          <cx:pt idx="1830">3254</cx:pt>
          <cx:pt idx="1831">4386</cx:pt>
          <cx:pt idx="1832">4895</cx:pt>
          <cx:pt idx="1833">4361</cx:pt>
          <cx:pt idx="1834">4582</cx:pt>
          <cx:pt idx="1835">4125</cx:pt>
          <cx:pt idx="1836">1367</cx:pt>
          <cx:pt idx="1837">495</cx:pt>
          <cx:pt idx="1838">4385</cx:pt>
          <cx:pt idx="1839">2097</cx:pt>
          <cx:pt idx="1840">802</cx:pt>
          <cx:pt idx="1841">4529</cx:pt>
          <cx:pt idx="1842">4811</cx:pt>
          <cx:pt idx="1843">1609</cx:pt>
          <cx:pt idx="1844">1535</cx:pt>
          <cx:pt idx="1845">3024</cx:pt>
          <cx:pt idx="1846">4369</cx:pt>
          <cx:pt idx="1847">5043</cx:pt>
          <cx:pt idx="1848">2152</cx:pt>
          <cx:pt idx="1849">1134</cx:pt>
          <cx:pt idx="1850">459</cx:pt>
          <cx:pt idx="1851">2894</cx:pt>
          <cx:pt idx="1852">1999</cx:pt>
          <cx:pt idx="1853">1340</cx:pt>
          <cx:pt idx="1854">4073</cx:pt>
          <cx:pt idx="1855">2406</cx:pt>
          <cx:pt idx="1856">5004</cx:pt>
          <cx:pt idx="1857">3333</cx:pt>
          <cx:pt idx="1858">4862</cx:pt>
          <cx:pt idx="1859">4525</cx:pt>
          <cx:pt idx="1860">5047</cx:pt>
          <cx:pt idx="1861">1924</cx:pt>
          <cx:pt idx="1862">4371</cx:pt>
          <cx:pt idx="1863">4053</cx:pt>
          <cx:pt idx="1864">1111</cx:pt>
          <cx:pt idx="1865">1402</cx:pt>
          <cx:pt idx="1866">2548</cx:pt>
          <cx:pt idx="1867">4241</cx:pt>
          <cx:pt idx="1868">4690</cx:pt>
          <cx:pt idx="1869">4438</cx:pt>
          <cx:pt idx="1870">2538</cx:pt>
          <cx:pt idx="1871">3499</cx:pt>
          <cx:pt idx="1872">1828</cx:pt>
          <cx:pt idx="1873">4240</cx:pt>
          <cx:pt idx="1874">2519</cx:pt>
          <cx:pt idx="1875">1943</cx:pt>
          <cx:pt idx="1876">3612</cx:pt>
          <cx:pt idx="1877">2148</cx:pt>
          <cx:pt idx="1878">4500</cx:pt>
          <cx:pt idx="1879">5192</cx:pt>
          <cx:pt idx="1880">263</cx:pt>
          <cx:pt idx="1881">3759</cx:pt>
          <cx:pt idx="1882">4340</cx:pt>
          <cx:pt idx="1883">1100</cx:pt>
          <cx:pt idx="1884">1764</cx:pt>
          <cx:pt idx="1885">3953</cx:pt>
          <cx:pt idx="1886">2490</cx:pt>
          <cx:pt idx="1887">2186</cx:pt>
          <cx:pt idx="1888">4309</cx:pt>
          <cx:pt idx="1889">2145</cx:pt>
          <cx:pt idx="1890">4850</cx:pt>
          <cx:pt idx="1891">487</cx:pt>
          <cx:pt idx="1892">4716</cx:pt>
          <cx:pt idx="1893">2355</cx:pt>
          <cx:pt idx="1894">5134</cx:pt>
          <cx:pt idx="1895">4700</cx:pt>
          <cx:pt idx="1896">4230</cx:pt>
          <cx:pt idx="1897">983</cx:pt>
          <cx:pt idx="1898">3020</cx:pt>
          <cx:pt idx="1899">3503</cx:pt>
          <cx:pt idx="1900">4494</cx:pt>
          <cx:pt idx="1901">730</cx:pt>
          <cx:pt idx="1902">2529</cx:pt>
          <cx:pt idx="1903">3299</cx:pt>
          <cx:pt idx="1904">2865</cx:pt>
          <cx:pt idx="1905">4573</cx:pt>
          <cx:pt idx="1906">4963</cx:pt>
          <cx:pt idx="1907">3321</cx:pt>
          <cx:pt idx="1908">6</cx:pt>
          <cx:pt idx="1909">1101</cx:pt>
          <cx:pt idx="1910">4358</cx:pt>
          <cx:pt idx="1911">3395</cx:pt>
          <cx:pt idx="1912">4486</cx:pt>
          <cx:pt idx="1913">4432</cx:pt>
          <cx:pt idx="1914">3671</cx:pt>
          <cx:pt idx="1915">528</cx:pt>
          <cx:pt idx="1916">2140</cx:pt>
          <cx:pt idx="1917">4191</cx:pt>
          <cx:pt idx="1918">1916</cx:pt>
          <cx:pt idx="1919">2273</cx:pt>
          <cx:pt idx="1920">3126</cx:pt>
          <cx:pt idx="1921">2100</cx:pt>
          <cx:pt idx="1922">4419</cx:pt>
          <cx:pt idx="1923">2661</cx:pt>
          <cx:pt idx="1924">724</cx:pt>
          <cx:pt idx="1925">4327</cx:pt>
          <cx:pt idx="1926">1703</cx:pt>
          <cx:pt idx="1927">4730</cx:pt>
          <cx:pt idx="1928">3855</cx:pt>
          <cx:pt idx="1929">4394</cx:pt>
          <cx:pt idx="1930">1562</cx:pt>
          <cx:pt idx="1931">607</cx:pt>
          <cx:pt idx="1932">162</cx:pt>
          <cx:pt idx="1933">4792</cx:pt>
          <cx:pt idx="1934">4938</cx:pt>
          <cx:pt idx="1935">4974</cx:pt>
          <cx:pt idx="1936">3973</cx:pt>
          <cx:pt idx="1937">4614</cx:pt>
          <cx:pt idx="1938">4826</cx:pt>
          <cx:pt idx="1939">2171</cx:pt>
          <cx:pt idx="1940">282</cx:pt>
          <cx:pt idx="1941">2319</cx:pt>
          <cx:pt idx="1942">4383</cx:pt>
          <cx:pt idx="1943">4053</cx:pt>
          <cx:pt idx="1944">2691</cx:pt>
          <cx:pt idx="1945">2339</cx:pt>
          <cx:pt idx="1946">2080</cx:pt>
          <cx:pt idx="1947">1870</cx:pt>
          <cx:pt idx="1948">4443</cx:pt>
          <cx:pt idx="1949">699</cx:pt>
          <cx:pt idx="1950">2391</cx:pt>
          <cx:pt idx="1951">4803</cx:pt>
          <cx:pt idx="1952">2569</cx:pt>
          <cx:pt idx="1953">170</cx:pt>
          <cx:pt idx="1954">4382</cx:pt>
          <cx:pt idx="1955">4861</cx:pt>
          <cx:pt idx="1956">999</cx:pt>
          <cx:pt idx="1957">1528</cx:pt>
          <cx:pt idx="1958">3306</cx:pt>
          <cx:pt idx="1959">10</cx:pt>
          <cx:pt idx="1960">4062</cx:pt>
          <cx:pt idx="1961">3560</cx:pt>
          <cx:pt idx="1962">4284</cx:pt>
          <cx:pt idx="1963">1763</cx:pt>
          <cx:pt idx="1964">1176</cx:pt>
          <cx:pt idx="1965">1977</cx:pt>
          <cx:pt idx="1966">3455</cx:pt>
          <cx:pt idx="1967">4214</cx:pt>
          <cx:pt idx="1968">4971</cx:pt>
          <cx:pt idx="1969">1093</cx:pt>
          <cx:pt idx="1970">1652</cx:pt>
          <cx:pt idx="1971">4733</cx:pt>
          <cx:pt idx="1972">4490</cx:pt>
          <cx:pt idx="1973">749</cx:pt>
          <cx:pt idx="1974">2529</cx:pt>
          <cx:pt idx="1975">3759</cx:pt>
          <cx:pt idx="1976">4079</cx:pt>
          <cx:pt idx="1977">5870</cx:pt>
          <cx:pt idx="1978">5138</cx:pt>
          <cx:pt idx="1979">4964</cx:pt>
          <cx:pt idx="1980">3997</cx:pt>
          <cx:pt idx="1981">325</cx:pt>
          <cx:pt idx="1982">2579</cx:pt>
          <cx:pt idx="1983">350</cx:pt>
          <cx:pt idx="1984">1902</cx:pt>
          <cx:pt idx="1985">2287</cx:pt>
          <cx:pt idx="1986">4672</cx:pt>
          <cx:pt idx="1987">2309</cx:pt>
          <cx:pt idx="1988">1813</cx:pt>
          <cx:pt idx="1989">3607</cx:pt>
          <cx:pt idx="1990">4328</cx:pt>
          <cx:pt idx="1991">1883</cx:pt>
          <cx:pt idx="1992">4543</cx:pt>
          <cx:pt idx="1993">4234</cx:pt>
          <cx:pt idx="1994">766</cx:pt>
          <cx:pt idx="1995">4017</cx:pt>
          <cx:pt idx="1996">4270</cx:pt>
          <cx:pt idx="1997">3030</cx:pt>
          <cx:pt idx="1998">2760</cx:pt>
          <cx:pt idx="1999">4333</cx:pt>
          <cx:pt idx="2000">1345</cx:pt>
          <cx:pt idx="2001">2346</cx:pt>
          <cx:pt idx="2002">1224</cx:pt>
          <cx:pt idx="2003">4111</cx:pt>
          <cx:pt idx="2004">4574</cx:pt>
          <cx:pt idx="2005">4052</cx:pt>
          <cx:pt idx="2006">1171</cx:pt>
          <cx:pt idx="2007">1978</cx:pt>
          <cx:pt idx="2008">4595</cx:pt>
          <cx:pt idx="2009">2857</cx:pt>
          <cx:pt idx="2010">4764</cx:pt>
          <cx:pt idx="2011">414</cx:pt>
          <cx:pt idx="2012">4360</cx:pt>
          <cx:pt idx="2013">3062</cx:pt>
          <cx:pt idx="2014">4110</cx:pt>
          <cx:pt idx="2015">3891</cx:pt>
          <cx:pt idx="2016">923</cx:pt>
          <cx:pt idx="2017">3944</cx:pt>
          <cx:pt idx="2018">492</cx:pt>
          <cx:pt idx="2019">4720</cx:pt>
          <cx:pt idx="2020">4884</cx:pt>
          <cx:pt idx="2021">3576</cx:pt>
          <cx:pt idx="2022">2189</cx:pt>
          <cx:pt idx="2023">2295</cx:pt>
          <cx:pt idx="2024">4497</cx:pt>
          <cx:pt idx="2025">1608</cx:pt>
          <cx:pt idx="2026">3178</cx:pt>
          <cx:pt idx="2027">2411</cx:pt>
          <cx:pt idx="2028">4214</cx:pt>
          <cx:pt idx="2029">4663</cx:pt>
          <cx:pt idx="2030">2586</cx:pt>
          <cx:pt idx="2031">4251</cx:pt>
          <cx:pt idx="2032">2385</cx:pt>
          <cx:pt idx="2033">2648</cx:pt>
          <cx:pt idx="2034">3638</cx:pt>
          <cx:pt idx="2035">4747</cx:pt>
          <cx:pt idx="2036">4911</cx:pt>
          <cx:pt idx="2037">1227</cx:pt>
          <cx:pt idx="2038">4527</cx:pt>
          <cx:pt idx="2039">3567</cx:pt>
          <cx:pt idx="2040">1168</cx:pt>
          <cx:pt idx="2041">4563</cx:pt>
          <cx:pt idx="2042">89</cx:pt>
          <cx:pt idx="2043">3458</cx:pt>
          <cx:pt idx="2044">4145</cx:pt>
          <cx:pt idx="2045">984</cx:pt>
          <cx:pt idx="2046">1751</cx:pt>
          <cx:pt idx="2047">3587</cx:pt>
          <cx:pt idx="2048">4349</cx:pt>
          <cx:pt idx="2049">698</cx:pt>
          <cx:pt idx="2050">4221</cx:pt>
          <cx:pt idx="2051">71</cx:pt>
          <cx:pt idx="2052">4501</cx:pt>
          <cx:pt idx="2053">3729</cx:pt>
          <cx:pt idx="2054">3654</cx:pt>
          <cx:pt idx="2055">1276</cx:pt>
          <cx:pt idx="2056">4720</cx:pt>
          <cx:pt idx="2057">4200</cx:pt>
          <cx:pt idx="2058">630</cx:pt>
          <cx:pt idx="2059">4687</cx:pt>
          <cx:pt idx="2060">81</cx:pt>
          <cx:pt idx="2061">725</cx:pt>
          <cx:pt idx="2062">2809</cx:pt>
          <cx:pt idx="2063">4625</cx:pt>
          <cx:pt idx="2064">4673</cx:pt>
          <cx:pt idx="2065">3894</cx:pt>
          <cx:pt idx="2066">3441</cx:pt>
          <cx:pt idx="2067">4268</cx:pt>
          <cx:pt idx="2068">4546</cx:pt>
          <cx:pt idx="2069">4307</cx:pt>
          <cx:pt idx="2070">4389</cx:pt>
          <cx:pt idx="2071">3596</cx:pt>
          <cx:pt idx="2072">4280</cx:pt>
          <cx:pt idx="2073">4989</cx:pt>
          <cx:pt idx="2074">3373</cx:pt>
          <cx:pt idx="2075">2897</cx:pt>
          <cx:pt idx="2076">1174</cx:pt>
          <cx:pt idx="2077">5171</cx:pt>
          <cx:pt idx="2078">402</cx:pt>
          <cx:pt idx="2079">2874</cx:pt>
          <cx:pt idx="2080">3988</cx:pt>
          <cx:pt idx="2081">2494</cx:pt>
          <cx:pt idx="2082">2577</cx:pt>
          <cx:pt idx="2083">4184</cx:pt>
          <cx:pt idx="2084">697</cx:pt>
          <cx:pt idx="2085">4121</cx:pt>
          <cx:pt idx="2086">3962</cx:pt>
          <cx:pt idx="2087">4686</cx:pt>
          <cx:pt idx="2088">2185</cx:pt>
          <cx:pt idx="2089">3534</cx:pt>
          <cx:pt idx="2090">4123</cx:pt>
          <cx:pt idx="2091">1856</cx:pt>
          <cx:pt idx="2092">4178</cx:pt>
          <cx:pt idx="2093">4376</cx:pt>
          <cx:pt idx="2094">2749</cx:pt>
          <cx:pt idx="2095">4132</cx:pt>
          <cx:pt idx="2096">4042</cx:pt>
          <cx:pt idx="2097">1092</cx:pt>
          <cx:pt idx="2098">4082</cx:pt>
          <cx:pt idx="2099">4440</cx:pt>
          <cx:pt idx="2100">5250</cx:pt>
          <cx:pt idx="2101">4295</cx:pt>
          <cx:pt idx="2102">1973</cx:pt>
          <cx:pt idx="2103">2609</cx:pt>
          <cx:pt idx="2104">1344</cx:pt>
          <cx:pt idx="2105">776</cx:pt>
          <cx:pt idx="2106">3993</cx:pt>
          <cx:pt idx="2107">2748</cx:pt>
          <cx:pt idx="2108">3663</cx:pt>
          <cx:pt idx="2109">3882</cx:pt>
          <cx:pt idx="2110">3915</cx:pt>
          <cx:pt idx="2111">674</cx:pt>
          <cx:pt idx="2112">4509</cx:pt>
          <cx:pt idx="2113">4606</cx:pt>
          <cx:pt idx="2114">1398</cx:pt>
          <cx:pt idx="2115">4588</cx:pt>
          <cx:pt idx="2116">964</cx:pt>
          <cx:pt idx="2117">2352</cx:pt>
          <cx:pt idx="2118">4813</cx:pt>
          <cx:pt idx="2119">2609</cx:pt>
          <cx:pt idx="2120">3674</cx:pt>
          <cx:pt idx="2121">2349</cx:pt>
          <cx:pt idx="2122">1009</cx:pt>
          <cx:pt idx="2123">2145</cx:pt>
          <cx:pt idx="2124">806</cx:pt>
          <cx:pt idx="2125">1432</cx:pt>
          <cx:pt idx="2126">4234</cx:pt>
          <cx:pt idx="2127">1212</cx:pt>
          <cx:pt idx="2128">2616</cx:pt>
          <cx:pt idx="2129">912</cx:pt>
          <cx:pt idx="2130">2322</cx:pt>
          <cx:pt idx="2131">4185</cx:pt>
          <cx:pt idx="2132">656</cx:pt>
          <cx:pt idx="2133">3044</cx:pt>
          <cx:pt idx="2134">4470</cx:pt>
          <cx:pt idx="2135">247</cx:pt>
          <cx:pt idx="2136">4249</cx:pt>
          <cx:pt idx="2137">1422</cx:pt>
          <cx:pt idx="2138">4613</cx:pt>
          <cx:pt idx="2139">108</cx:pt>
          <cx:pt idx="2140">4522</cx:pt>
          <cx:pt idx="2141">1179</cx:pt>
          <cx:pt idx="2142">4188</cx:pt>
          <cx:pt idx="2143">1320</cx:pt>
          <cx:pt idx="2144">2423</cx:pt>
          <cx:pt idx="2145">4509</cx:pt>
          <cx:pt idx="2146">4477</cx:pt>
          <cx:pt idx="2147">4655</cx:pt>
          <cx:pt idx="2148">4182</cx:pt>
          <cx:pt idx="2149">3322</cx:pt>
          <cx:pt idx="2150">1959</cx:pt>
          <cx:pt idx="2151">234</cx:pt>
          <cx:pt idx="2152">4340</cx:pt>
          <cx:pt idx="2153">280</cx:pt>
          <cx:pt idx="2154">4704</cx:pt>
          <cx:pt idx="2155">4792</cx:pt>
          <cx:pt idx="2156">538</cx:pt>
          <cx:pt idx="2157">1788</cx:pt>
          <cx:pt idx="2158">4256</cx:pt>
          <cx:pt idx="2159">3301</cx:pt>
          <cx:pt idx="2160">3491</cx:pt>
          <cx:pt idx="2161">3907</cx:pt>
          <cx:pt idx="2162">5124</cx:pt>
          <cx:pt idx="2163">2907</cx:pt>
          <cx:pt idx="2164">958</cx:pt>
          <cx:pt idx="2165">2542</cx:pt>
          <cx:pt idx="2166">6146</cx:pt>
          <cx:pt idx="2167">4334</cx:pt>
          <cx:pt idx="2168">1221</cx:pt>
          <cx:pt idx="2169">4941</cx:pt>
          <cx:pt idx="2170">2519</cx:pt>
          <cx:pt idx="2171">4277</cx:pt>
          <cx:pt idx="2172">4510</cx:pt>
          <cx:pt idx="2173">5726</cx:pt>
          <cx:pt idx="2174">1139</cx:pt>
          <cx:pt idx="2175">3378</cx:pt>
          <cx:pt idx="2176">2358</cx:pt>
          <cx:pt idx="2177">3034</cx:pt>
          <cx:pt idx="2178">4764</cx:pt>
          <cx:pt idx="2179">3652</cx:pt>
          <cx:pt idx="2180">2202</cx:pt>
          <cx:pt idx="2181">3216</cx:pt>
          <cx:pt idx="2182">4533</cx:pt>
          <cx:pt idx="2183">1044</cx:pt>
          <cx:pt idx="2184">1949</cx:pt>
          <cx:pt idx="2185">2660</cx:pt>
          <cx:pt idx="2186">2720</cx:pt>
          <cx:pt idx="2187">2003</cx:pt>
          <cx:pt idx="2188">3208</cx:pt>
          <cx:pt idx="2189">1386</cx:pt>
          <cx:pt idx="2190">5124</cx:pt>
          <cx:pt idx="2191">4432</cx:pt>
          <cx:pt idx="2192">4572</cx:pt>
          <cx:pt idx="2193">4907</cx:pt>
          <cx:pt idx="2194">4746</cx:pt>
          <cx:pt idx="2195">2436</cx:pt>
          <cx:pt idx="2196">4288</cx:pt>
          <cx:pt idx="2197">4915</cx:pt>
          <cx:pt idx="2198">4919</cx:pt>
          <cx:pt idx="2199">3656</cx:pt>
          <cx:pt idx="2200">3644</cx:pt>
          <cx:pt idx="2201">4246</cx:pt>
          <cx:pt idx="2202">2768</cx:pt>
          <cx:pt idx="2203">2210</cx:pt>
          <cx:pt idx="2204">697</cx:pt>
          <cx:pt idx="2205">4215</cx:pt>
          <cx:pt idx="2206">4534</cx:pt>
          <cx:pt idx="2207">3053</cx:pt>
          <cx:pt idx="2208">1227</cx:pt>
          <cx:pt idx="2209">4642</cx:pt>
          <cx:pt idx="2210">4404</cx:pt>
          <cx:pt idx="2211">1567</cx:pt>
          <cx:pt idx="2212">3399</cx:pt>
          <cx:pt idx="2213">2879</cx:pt>
          <cx:pt idx="2214">2340</cx:pt>
          <cx:pt idx="2215">3772</cx:pt>
          <cx:pt idx="2216">2304</cx:pt>
          <cx:pt idx="2217">1356</cx:pt>
          <cx:pt idx="2218">1128</cx:pt>
          <cx:pt idx="2219">1605</cx:pt>
          <cx:pt idx="2220">1001</cx:pt>
          <cx:pt idx="2221">0</cx:pt>
          <cx:pt idx="2222">2478</cx:pt>
          <cx:pt idx="2223">4196</cx:pt>
          <cx:pt idx="2224">3297</cx:pt>
          <cx:pt idx="2225">4416</cx:pt>
          <cx:pt idx="2226">4304</cx:pt>
          <cx:pt idx="2227">2702</cx:pt>
          <cx:pt idx="2228">4726</cx:pt>
          <cx:pt idx="2229">4606</cx:pt>
          <cx:pt idx="2230">4142</cx:pt>
          <cx:pt idx="2231">1003</cx:pt>
          <cx:pt idx="2232">4202</cx:pt>
          <cx:pt idx="2233">4728</cx:pt>
          <cx:pt idx="2234">1995</cx:pt>
          <cx:pt idx="2235">3995</cx:pt>
          <cx:pt idx="2236">686</cx:pt>
          <cx:pt idx="2237">5493</cx:pt>
          <cx:pt idx="2238">4315</cx:pt>
          <cx:pt idx="2239">3193</cx:pt>
          <cx:pt idx="2240">1027</cx:pt>
          <cx:pt idx="2241">3231</cx:pt>
          <cx:pt idx="2242">4143</cx:pt>
          <cx:pt idx="2243">1603</cx:pt>
          <cx:pt idx="2244">2855</cx:pt>
          <cx:pt idx="2245">4747</cx:pt>
          <cx:pt idx="2246">972</cx:pt>
          <cx:pt idx="2247">5027</cx:pt>
          <cx:pt idx="2248">3022</cx:pt>
          <cx:pt idx="2249">1465</cx:pt>
          <cx:pt idx="2250">294</cx:pt>
          <cx:pt idx="2251">195</cx:pt>
          <cx:pt idx="2252">4714</cx:pt>
          <cx:pt idx="2253">1758</cx:pt>
          <cx:pt idx="2254">2616</cx:pt>
          <cx:pt idx="2255">2756</cx:pt>
          <cx:pt idx="2256">1309</cx:pt>
          <cx:pt idx="2257">232</cx:pt>
          <cx:pt idx="2258">165</cx:pt>
          <cx:pt idx="2259">4673</cx:pt>
          <cx:pt idx="2260">2725</cx:pt>
          <cx:pt idx="2261">1815</cx:pt>
          <cx:pt idx="2262">4557</cx:pt>
          <cx:pt idx="2263">889</cx:pt>
          <cx:pt idx="2264">662</cx:pt>
          <cx:pt idx="2265">4218</cx:pt>
          <cx:pt idx="2266">4404</cx:pt>
          <cx:pt idx="2267">4363</cx:pt>
          <cx:pt idx="2268">238</cx:pt>
          <cx:pt idx="2269">4042</cx:pt>
          <cx:pt idx="2270">4333</cx:pt>
          <cx:pt idx="2271">4170</cx:pt>
          <cx:pt idx="2272">3109</cx:pt>
          <cx:pt idx="2273">3874</cx:pt>
          <cx:pt idx="2274">3997</cx:pt>
          <cx:pt idx="2275">4056</cx:pt>
          <cx:pt idx="2276">4705</cx:pt>
          <cx:pt idx="2277">1708</cx:pt>
          <cx:pt idx="2278">3283</cx:pt>
          <cx:pt idx="2279">4141</cx:pt>
          <cx:pt idx="2280">4763</cx:pt>
          <cx:pt idx="2281">182</cx:pt>
          <cx:pt idx="2282">1503</cx:pt>
          <cx:pt idx="2283">2596</cx:pt>
          <cx:pt idx="2284">4200</cx:pt>
          <cx:pt idx="2285">5158</cx:pt>
          <cx:pt idx="2286">5131</cx:pt>
          <cx:pt idx="2287">4102</cx:pt>
          <cx:pt idx="2288">2388</cx:pt>
          <cx:pt idx="2289">1840</cx:pt>
          <cx:pt idx="2290">4349</cx:pt>
          <cx:pt idx="2291">3959</cx:pt>
          <cx:pt idx="2292">4150</cx:pt>
          <cx:pt idx="2293">3283</cx:pt>
          <cx:pt idx="2294">1813</cx:pt>
          <cx:pt idx="2295">4002</cx:pt>
          <cx:pt idx="2296">2202</cx:pt>
          <cx:pt idx="2297">3143</cx:pt>
          <cx:pt idx="2298">1512</cx:pt>
          <cx:pt idx="2299">4126</cx:pt>
          <cx:pt idx="2300">1291</cx:pt>
          <cx:pt idx="2301">153</cx:pt>
          <cx:pt idx="2302">2874</cx:pt>
          <cx:pt idx="2303">3376</cx:pt>
          <cx:pt idx="2304">1263</cx:pt>
          <cx:pt idx="2305">4403</cx:pt>
          <cx:pt idx="2306">2461</cx:pt>
          <cx:pt idx="2307">1008</cx:pt>
          <cx:pt idx="2308">2502</cx:pt>
          <cx:pt idx="2309">2101</cx:pt>
          <cx:pt idx="2310">657</cx:pt>
          <cx:pt idx="2311">1468</cx:pt>
          <cx:pt idx="2312">3235</cx:pt>
          <cx:pt idx="2313">2794</cx:pt>
          <cx:pt idx="2314">996</cx:pt>
          <cx:pt idx="2315">2479</cx:pt>
          <cx:pt idx="2316">5864</cx:pt>
          <cx:pt idx="2317">4220</cx:pt>
          <cx:pt idx="2318">1003</cx:pt>
          <cx:pt idx="2319">2082</cx:pt>
          <cx:pt idx="2320">4623</cx:pt>
          <cx:pt idx="2321">1632</cx:pt>
          <cx:pt idx="2322">4670</cx:pt>
          <cx:pt idx="2323">1775</cx:pt>
          <cx:pt idx="2324">4610</cx:pt>
          <cx:pt idx="2325">492</cx:pt>
          <cx:pt idx="2326">4472</cx:pt>
          <cx:pt idx="2327">3548</cx:pt>
          <cx:pt idx="2328">4071</cx:pt>
          <cx:pt idx="2329">657</cx:pt>
          <cx:pt idx="2330">3450</cx:pt>
          <cx:pt idx="2331">2308</cx:pt>
          <cx:pt idx="2332">1659</cx:pt>
          <cx:pt idx="2333">1293</cx:pt>
          <cx:pt idx="2334">4450</cx:pt>
          <cx:pt idx="2335">2709</cx:pt>
          <cx:pt idx="2336">4458</cx:pt>
          <cx:pt idx="2337">2358</cx:pt>
          <cx:pt idx="2338">5260</cx:pt>
          <cx:pt idx="2339">1338</cx:pt>
          <cx:pt idx="2340">1492</cx:pt>
          <cx:pt idx="2341">3716</cx:pt>
          <cx:pt idx="2342">192</cx:pt>
          <cx:pt idx="2343">3289</cx:pt>
          <cx:pt idx="2344">316</cx:pt>
          <cx:pt idx="2345">3042</cx:pt>
          <cx:pt idx="2346">668</cx:pt>
          <cx:pt idx="2347">4289</cx:pt>
          <cx:pt idx="2348">1871</cx:pt>
          <cx:pt idx="2349">4499</cx:pt>
          <cx:pt idx="2350">1714</cx:pt>
          <cx:pt idx="2351">1279</cx:pt>
          <cx:pt idx="2352">4256</cx:pt>
          <cx:pt idx="2353">3069</cx:pt>
          <cx:pt idx="2354">4194</cx:pt>
          <cx:pt idx="2355">4269</cx:pt>
          <cx:pt idx="2356">3376</cx:pt>
          <cx:pt idx="2357">4591</cx:pt>
          <cx:pt idx="2358">451</cx:pt>
          <cx:pt idx="2359">932</cx:pt>
          <cx:pt idx="2360">3278</cx:pt>
          <cx:pt idx="2361">4189</cx:pt>
          <cx:pt idx="2362">3919</cx:pt>
          <cx:pt idx="2363">4457</cx:pt>
          <cx:pt idx="2364">4347</cx:pt>
          <cx:pt idx="2365">4102</cx:pt>
          <cx:pt idx="2366">1784</cx:pt>
          <cx:pt idx="2367">3901</cx:pt>
          <cx:pt idx="2368">2164</cx:pt>
          <cx:pt idx="2369">4565</cx:pt>
          <cx:pt idx="2370">4115</cx:pt>
          <cx:pt idx="2371">4428</cx:pt>
          <cx:pt idx="2372">4568</cx:pt>
          <cx:pt idx="2373">4475</cx:pt>
          <cx:pt idx="2374">4083</cx:pt>
          <cx:pt idx="2375">4289</cx:pt>
          <cx:pt idx="2376">2022</cx:pt>
          <cx:pt idx="2377">865</cx:pt>
          <cx:pt idx="2378">2557</cx:pt>
          <cx:pt idx="2379">4231</cx:pt>
          <cx:pt idx="2380">4469</cx:pt>
          <cx:pt idx="2381">1974</cx:pt>
          <cx:pt idx="2382">1491</cx:pt>
          <cx:pt idx="2383">2172</cx:pt>
          <cx:pt idx="2384">3443</cx:pt>
          <cx:pt idx="2385">1162</cx:pt>
          <cx:pt idx="2386">3053</cx:pt>
          <cx:pt idx="2387">10</cx:pt>
          <cx:pt idx="2388">4812</cx:pt>
          <cx:pt idx="2389">2200</cx:pt>
          <cx:pt idx="2390">4227</cx:pt>
          <cx:pt idx="2391">3582</cx:pt>
          <cx:pt idx="2392">341</cx:pt>
          <cx:pt idx="2393">1936</cx:pt>
          <cx:pt idx="2394">5526</cx:pt>
          <cx:pt idx="2395">4373</cx:pt>
          <cx:pt idx="2396">4419</cx:pt>
          <cx:pt idx="2397">4532</cx:pt>
          <cx:pt idx="2398">3500</cx:pt>
          <cx:pt idx="2399">1815</cx:pt>
          <cx:pt idx="2400">4563</cx:pt>
          <cx:pt idx="2401">4534</cx:pt>
          <cx:pt idx="2402">5807</cx:pt>
          <cx:pt idx="2403">4007</cx:pt>
          <cx:pt idx="2404">3338</cx:pt>
          <cx:pt idx="2405">3164</cx:pt>
          <cx:pt idx="2406">4316</cx:pt>
          <cx:pt idx="2407">2411</cx:pt>
          <cx:pt idx="2408">4785</cx:pt>
          <cx:pt idx="2409">3677</cx:pt>
          <cx:pt idx="2410">2838</cx:pt>
          <cx:pt idx="2411">4568</cx:pt>
          <cx:pt idx="2412">1371</cx:pt>
          <cx:pt idx="2413">3010</cx:pt>
          <cx:pt idx="2414">4090</cx:pt>
          <cx:pt idx="2415">5327</cx:pt>
          <cx:pt idx="2416">3473</cx:pt>
          <cx:pt idx="2417">3089</cx:pt>
          <cx:pt idx="2418">4484</cx:pt>
          <cx:pt idx="2419">39</cx:pt>
          <cx:pt idx="2420">1042</cx:pt>
          <cx:pt idx="2421">2137</cx:pt>
          <cx:pt idx="2422">3969</cx:pt>
          <cx:pt idx="2423">4190</cx:pt>
          <cx:pt idx="2424">4072</cx:pt>
          <cx:pt idx="2425">4322</cx:pt>
          <cx:pt idx="2426">3708</cx:pt>
          <cx:pt idx="2427">578</cx:pt>
          <cx:pt idx="2428">1493</cx:pt>
          <cx:pt idx="2429">3632</cx:pt>
          <cx:pt idx="2430">3219</cx:pt>
          <cx:pt idx="2431">1675</cx:pt>
          <cx:pt idx="2432">2680</cx:pt>
          <cx:pt idx="2433">4002</cx:pt>
          <cx:pt idx="2434">3177</cx:pt>
          <cx:pt idx="2435">739</cx:pt>
          <cx:pt idx="2436">418</cx:pt>
          <cx:pt idx="2437">4739</cx:pt>
          <cx:pt idx="2438">2196</cx:pt>
          <cx:pt idx="2439">305</cx:pt>
          <cx:pt idx="2440">4000</cx:pt>
          <cx:pt idx="2441">2702</cx:pt>
          <cx:pt idx="2442">2440</cx:pt>
          <cx:pt idx="2443">1600</cx:pt>
          <cx:pt idx="2444">578</cx:pt>
          <cx:pt idx="2445">3247</cx:pt>
          <cx:pt idx="2446">3958</cx:pt>
          <cx:pt idx="2447">426</cx:pt>
          <cx:pt idx="2448">349</cx:pt>
          <cx:pt idx="2449">1952</cx:pt>
          <cx:pt idx="2450">1338</cx:pt>
          <cx:pt idx="2451">1554</cx:pt>
          <cx:pt idx="2452">1201</cx:pt>
          <cx:pt idx="2453">4309</cx:pt>
          <cx:pt idx="2454">4886</cx:pt>
          <cx:pt idx="2455">1705</cx:pt>
          <cx:pt idx="2456">430</cx:pt>
          <cx:pt idx="2457">1855</cx:pt>
          <cx:pt idx="2458">2799</cx:pt>
          <cx:pt idx="2459">1965</cx:pt>
          <cx:pt idx="2460">4656</cx:pt>
          <cx:pt idx="2461">1748</cx:pt>
          <cx:pt idx="2462">4640</cx:pt>
          <cx:pt idx="2463">5268</cx:pt>
          <cx:pt idx="2464">4337</cx:pt>
          <cx:pt idx="2465">3610</cx:pt>
          <cx:pt idx="2466">1582</cx:pt>
          <cx:pt idx="2467">5341</cx:pt>
          <cx:pt idx="2468">3481</cx:pt>
          <cx:pt idx="2469">3050</cx:pt>
          <cx:pt idx="2470">4216</cx:pt>
          <cx:pt idx="2471">1459</cx:pt>
          <cx:pt idx="2472">1746</cx:pt>
          <cx:pt idx="2473">3404</cx:pt>
          <cx:pt idx="2474">4252</cx:pt>
          <cx:pt idx="2475">3958</cx:pt>
          <cx:pt idx="2476">4010</cx:pt>
          <cx:pt idx="2477">4610</cx:pt>
          <cx:pt idx="2478">3569</cx:pt>
          <cx:pt idx="2479">4209</cx:pt>
          <cx:pt idx="2480">2410</cx:pt>
          <cx:pt idx="2481">4256</cx:pt>
          <cx:pt idx="2482">3199</cx:pt>
          <cx:pt idx="2483">2049</cx:pt>
          <cx:pt idx="2484">2815</cx:pt>
          <cx:pt idx="2485">3210</cx:pt>
          <cx:pt idx="2486">2903</cx:pt>
          <cx:pt idx="2487">2463</cx:pt>
          <cx:pt idx="2488">4793</cx:pt>
          <cx:pt idx="2489">2449</cx:pt>
          <cx:pt idx="2490">2539</cx:pt>
          <cx:pt idx="2491">4940</cx:pt>
          <cx:pt idx="2492">1666</cx:pt>
          <cx:pt idx="2493">4031</cx:pt>
          <cx:pt idx="2494">3891</cx:pt>
          <cx:pt idx="2495">800</cx:pt>
          <cx:pt idx="2496">3737</cx:pt>
          <cx:pt idx="2497">3521</cx:pt>
          <cx:pt idx="2498">3016</cx:pt>
          <cx:pt idx="2499">4165</cx:pt>
          <cx:pt idx="2500">487</cx:pt>
          <cx:pt idx="2501">4831</cx:pt>
          <cx:pt idx="2502">141</cx:pt>
          <cx:pt idx="2503">161</cx:pt>
          <cx:pt idx="2504">2467</cx:pt>
          <cx:pt idx="2505">2135</cx:pt>
          <cx:pt idx="2506">3933</cx:pt>
          <cx:pt idx="2507">1675</cx:pt>
          <cx:pt idx="2508">2807</cx:pt>
          <cx:pt idx="2509">1288</cx:pt>
          <cx:pt idx="2510">3636</cx:pt>
          <cx:pt idx="2511">3166</cx:pt>
          <cx:pt idx="2512">2266</cx:pt>
          <cx:pt idx="2513">3163</cx:pt>
          <cx:pt idx="2514">3034</cx:pt>
          <cx:pt idx="2515">216</cx:pt>
          <cx:pt idx="2516">2486</cx:pt>
          <cx:pt idx="2517">1494</cx:pt>
          <cx:pt idx="2518">3251</cx:pt>
          <cx:pt idx="2519">4557</cx:pt>
          <cx:pt idx="2520">84</cx:pt>
          <cx:pt idx="2521">1676</cx:pt>
          <cx:pt idx="2522">4033</cx:pt>
          <cx:pt idx="2523">5050</cx:pt>
          <cx:pt idx="2524">283</cx:pt>
          <cx:pt idx="2525">15</cx:pt>
          <cx:pt idx="2526">4597</cx:pt>
          <cx:pt idx="2527">4390</cx:pt>
          <cx:pt idx="2528">3221</cx:pt>
          <cx:pt idx="2529">4368</cx:pt>
          <cx:pt idx="2530">1197</cx:pt>
          <cx:pt idx="2531">2345</cx:pt>
          <cx:pt idx="2532">4061</cx:pt>
          <cx:pt idx="2533">4235</cx:pt>
          <cx:pt idx="2534">430</cx:pt>
          <cx:pt idx="2535">4133</cx:pt>
          <cx:pt idx="2536">3333</cx:pt>
          <cx:pt idx="2537">4710</cx:pt>
          <cx:pt idx="2538">1421</cx:pt>
          <cx:pt idx="2539">4224</cx:pt>
          <cx:pt idx="2540">4922</cx:pt>
          <cx:pt idx="2541">3401</cx:pt>
          <cx:pt idx="2542">3229</cx:pt>
          <cx:pt idx="2543">3907</cx:pt>
          <cx:pt idx="2544">2770</cx:pt>
          <cx:pt idx="2545">30</cx:pt>
          <cx:pt idx="2546">3945</cx:pt>
          <cx:pt idx="2547">4096</cx:pt>
          <cx:pt idx="2548">4349</cx:pt>
          <cx:pt idx="2549">4037</cx:pt>
          <cx:pt idx="2550">521</cx:pt>
          <cx:pt idx="2551">2389</cx:pt>
          <cx:pt idx="2552">3391</cx:pt>
          <cx:pt idx="2553">3262</cx:pt>
          <cx:pt idx="2554">4742</cx:pt>
          <cx:pt idx="2555">1632</cx:pt>
          <cx:pt idx="2556">1458</cx:pt>
          <cx:pt idx="2557">4094</cx:pt>
          <cx:pt idx="2558">3512</cx:pt>
          <cx:pt idx="2559">1142</cx:pt>
          <cx:pt idx="2560">3526</cx:pt>
          <cx:pt idx="2561">2506</cx:pt>
          <cx:pt idx="2562">158</cx:pt>
          <cx:pt idx="2563">1631</cx:pt>
          <cx:pt idx="2564">5126</cx:pt>
          <cx:pt idx="2565">3958</cx:pt>
          <cx:pt idx="2566">337</cx:pt>
          <cx:pt idx="2567">3167</cx:pt>
          <cx:pt idx="2568">4561</cx:pt>
          <cx:pt idx="2569">5312</cx:pt>
          <cx:pt idx="2570">4019</cx:pt>
          <cx:pt idx="2571">4990</cx:pt>
          <cx:pt idx="2572">4194</cx:pt>
          <cx:pt idx="2573">345</cx:pt>
          <cx:pt idx="2574">4035</cx:pt>
          <cx:pt idx="2575">2535</cx:pt>
          <cx:pt idx="2576">4055</cx:pt>
          <cx:pt idx="2577">872</cx:pt>
          <cx:pt idx="2578">6228</cx:pt>
          <cx:pt idx="2579">1556</cx:pt>
          <cx:pt idx="2580">4311</cx:pt>
          <cx:pt idx="2581">584</cx:pt>
          <cx:pt idx="2582">3998</cx:pt>
          <cx:pt idx="2583">2318</cx:pt>
          <cx:pt idx="2584">4579</cx:pt>
          <cx:pt idx="2585">3855</cx:pt>
          <cx:pt idx="2586">4034</cx:pt>
          <cx:pt idx="2587">4874</cx:pt>
          <cx:pt idx="2588">2303</cx:pt>
          <cx:pt idx="2589">2418</cx:pt>
          <cx:pt idx="2590">138</cx:pt>
          <cx:pt idx="2591">4438</cx:pt>
          <cx:pt idx="2592">4374</cx:pt>
          <cx:pt idx="2593">686</cx:pt>
          <cx:pt idx="2594">3946</cx:pt>
          <cx:pt idx="2595">2514</cx:pt>
          <cx:pt idx="2596">1060</cx:pt>
          <cx:pt idx="2597">1637</cx:pt>
          <cx:pt idx="2598">5048</cx:pt>
          <cx:pt idx="2599">4384</cx:pt>
          <cx:pt idx="2600">4287</cx:pt>
          <cx:pt idx="2601">2262</cx:pt>
          <cx:pt idx="2602">4104</cx:pt>
          <cx:pt idx="2603">4830</cx:pt>
          <cx:pt idx="2604">1333</cx:pt>
          <cx:pt idx="2605">4643</cx:pt>
          <cx:pt idx="2606">1201</cx:pt>
          <cx:pt idx="2607">4724</cx:pt>
          <cx:pt idx="2608">3358</cx:pt>
          <cx:pt idx="2609">1377</cx:pt>
          <cx:pt idx="2610">2747</cx:pt>
          <cx:pt idx="2611">46</cx:pt>
          <cx:pt idx="2612">3450</cx:pt>
          <cx:pt idx="2613">3083</cx:pt>
          <cx:pt idx="2614">2333</cx:pt>
          <cx:pt idx="2615">1845</cx:pt>
          <cx:pt idx="2616">272</cx:pt>
          <cx:pt idx="2617">5016</cx:pt>
          <cx:pt idx="2618">4494</cx:pt>
          <cx:pt idx="2619">3745</cx:pt>
          <cx:pt idx="2620">2469</cx:pt>
          <cx:pt idx="2621">3040</cx:pt>
          <cx:pt idx="2622">2457</cx:pt>
          <cx:pt idx="2623">869</cx:pt>
          <cx:pt idx="2624">3221</cx:pt>
          <cx:pt idx="2625">577</cx:pt>
          <cx:pt idx="2626">4763</cx:pt>
          <cx:pt idx="2627">4365</cx:pt>
          <cx:pt idx="2628">2719</cx:pt>
          <cx:pt idx="2629">4223</cx:pt>
          <cx:pt idx="2630">4591</cx:pt>
          <cx:pt idx="2631">2783</cx:pt>
          <cx:pt idx="2632">4640</cx:pt>
          <cx:pt idx="2633">4341</cx:pt>
          <cx:pt idx="2634">1990</cx:pt>
          <cx:pt idx="2635">3626</cx:pt>
          <cx:pt idx="2636">4633</cx:pt>
          <cx:pt idx="2637">4201</cx:pt>
          <cx:pt idx="2638">2392</cx:pt>
          <cx:pt idx="2639">4333</cx:pt>
          <cx:pt idx="2640">496</cx:pt>
          <cx:pt idx="2641">4532</cx:pt>
          <cx:pt idx="2642">1211</cx:pt>
          <cx:pt idx="2643">346</cx:pt>
          <cx:pt idx="2644">4333</cx:pt>
          <cx:pt idx="2645">1703</cx:pt>
          <cx:pt idx="2646">4731</cx:pt>
          <cx:pt idx="2647">4244</cx:pt>
          <cx:pt idx="2648">2823</cx:pt>
          <cx:pt idx="2649">4551</cx:pt>
          <cx:pt idx="2650">2051</cx:pt>
          <cx:pt idx="2651">640</cx:pt>
          <cx:pt idx="2652">2330</cx:pt>
          <cx:pt idx="2653">2107</cx:pt>
          <cx:pt idx="2654">2191</cx:pt>
          <cx:pt idx="2655">4492</cx:pt>
          <cx:pt idx="2656">1300</cx:pt>
          <cx:pt idx="2657">610</cx:pt>
          <cx:pt idx="2658">2451</cx:pt>
          <cx:pt idx="2659">4742</cx:pt>
          <cx:pt idx="2660">1377</cx:pt>
          <cx:pt idx="2661">1177</cx:pt>
          <cx:pt idx="2662">4239</cx:pt>
          <cx:pt idx="2663">2080</cx:pt>
          <cx:pt idx="2664">4772</cx:pt>
          <cx:pt idx="2665">4347</cx:pt>
          <cx:pt idx="2666">4717</cx:pt>
          <cx:pt idx="2667">4017</cx:pt>
          <cx:pt idx="2668">4663</cx:pt>
          <cx:pt idx="2669">187</cx:pt>
          <cx:pt idx="2670">4259</cx:pt>
          <cx:pt idx="2671">539</cx:pt>
          <cx:pt idx="2672">4283</cx:pt>
          <cx:pt idx="2673">4560</cx:pt>
          <cx:pt idx="2674">5526</cx:pt>
          <cx:pt idx="2675">4099</cx:pt>
          <cx:pt idx="2676">115</cx:pt>
          <cx:pt idx="2677">4756</cx:pt>
          <cx:pt idx="2678">5594</cx:pt>
          <cx:pt idx="2679">4653</cx:pt>
          <cx:pt idx="2680">4504</cx:pt>
          <cx:pt idx="2681">4637</cx:pt>
          <cx:pt idx="2682">1293</cx:pt>
          <cx:pt idx="2683">4042</cx:pt>
          <cx:pt idx="2684">4249</cx:pt>
          <cx:pt idx="2685">4387</cx:pt>
          <cx:pt idx="2686">1783</cx:pt>
          <cx:pt idx="2687">1829</cx:pt>
          <cx:pt idx="2688">4289</cx:pt>
          <cx:pt idx="2689">4211</cx:pt>
          <cx:pt idx="2690">2823</cx:pt>
          <cx:pt idx="2691">2328</cx:pt>
          <cx:pt idx="2692">3322</cx:pt>
          <cx:pt idx="2693">4468</cx:pt>
          <cx:pt idx="2694">1302</cx:pt>
          <cx:pt idx="2695">2516</cx:pt>
          <cx:pt idx="2696">3698</cx:pt>
          <cx:pt idx="2697">4218</cx:pt>
          <cx:pt idx="2698">4867</cx:pt>
          <cx:pt idx="2699">1337</cx:pt>
          <cx:pt idx="2700">6</cx:pt>
          <cx:pt idx="2701">1341</cx:pt>
          <cx:pt idx="2702">2994</cx:pt>
          <cx:pt idx="2703">1238</cx:pt>
          <cx:pt idx="2704">3388</cx:pt>
          <cx:pt idx="2705">188</cx:pt>
          <cx:pt idx="2706">184</cx:pt>
          <cx:pt idx="2707">4748</cx:pt>
          <cx:pt idx="2708">2096</cx:pt>
          <cx:pt idx="2709">4231</cx:pt>
          <cx:pt idx="2710">4950</cx:pt>
          <cx:pt idx="2711">4549</cx:pt>
          <cx:pt idx="2712">1762</cx:pt>
          <cx:pt idx="2713">4153</cx:pt>
          <cx:pt idx="2714">710</cx:pt>
          <cx:pt idx="2715">2116</cx:pt>
          <cx:pt idx="2716">3653</cx:pt>
          <cx:pt idx="2717">3871</cx:pt>
          <cx:pt idx="2718">844</cx:pt>
          <cx:pt idx="2719">3635</cx:pt>
          <cx:pt idx="2720">2198</cx:pt>
          <cx:pt idx="2721">3682</cx:pt>
          <cx:pt idx="2722">4391</cx:pt>
          <cx:pt idx="2723">4552</cx:pt>
          <cx:pt idx="2724">3323</cx:pt>
          <cx:pt idx="2725">1688</cx:pt>
          <cx:pt idx="2726">3960</cx:pt>
          <cx:pt idx="2727">4714</cx:pt>
          <cx:pt idx="2728">3961</cx:pt>
          <cx:pt idx="2729">1344</cx:pt>
          <cx:pt idx="2730">4085</cx:pt>
          <cx:pt idx="2731">3979</cx:pt>
          <cx:pt idx="2732">1006</cx:pt>
          <cx:pt idx="2733">4929</cx:pt>
          <cx:pt idx="2734">2339</cx:pt>
          <cx:pt idx="2735">3563</cx:pt>
          <cx:pt idx="2736">4151</cx:pt>
          <cx:pt idx="2737">3680</cx:pt>
          <cx:pt idx="2738">4528</cx:pt>
          <cx:pt idx="2739">4130</cx:pt>
          <cx:pt idx="2740">60</cx:pt>
          <cx:pt idx="2741">4496</cx:pt>
          <cx:pt idx="2742">3983</cx:pt>
          <cx:pt idx="2743">3992</cx:pt>
          <cx:pt idx="2744">2891</cx:pt>
          <cx:pt idx="2745">3968</cx:pt>
          <cx:pt idx="2746">3887</cx:pt>
          <cx:pt idx="2747">4007</cx:pt>
          <cx:pt idx="2748">3968</cx:pt>
          <cx:pt idx="2749">4070</cx:pt>
          <cx:pt idx="2750">597</cx:pt>
          <cx:pt idx="2751">5552</cx:pt>
          <cx:pt idx="2752">2777</cx:pt>
          <cx:pt idx="2753">74</cx:pt>
          <cx:pt idx="2754">2863</cx:pt>
          <cx:pt idx="2755">1779</cx:pt>
          <cx:pt idx="2756">3115</cx:pt>
          <cx:pt idx="2757">3973</cx:pt>
          <cx:pt idx="2758">2055</cx:pt>
          <cx:pt idx="2759">2980</cx:pt>
          <cx:pt idx="2760">2812</cx:pt>
          <cx:pt idx="2761">4557</cx:pt>
          <cx:pt idx="2762">4669</cx:pt>
          <cx:pt idx="2763">3336</cx:pt>
          <cx:pt idx="2764">4979</cx:pt>
          <cx:pt idx="2765">4282</cx:pt>
          <cx:pt idx="2766">769</cx:pt>
          <cx:pt idx="2767">4558</cx:pt>
          <cx:pt idx="2768">3555</cx:pt>
          <cx:pt idx="2769">148</cx:pt>
          <cx:pt idx="2770">931</cx:pt>
          <cx:pt idx="2771">4812</cx:pt>
          <cx:pt idx="2772">1253</cx:pt>
          <cx:pt idx="2773">4091</cx:pt>
          <cx:pt idx="2774">3185</cx:pt>
          <cx:pt idx="2775">2860</cx:pt>
          <cx:pt idx="2776">1554</cx:pt>
          <cx:pt idx="2777">3944</cx:pt>
          <cx:pt idx="2778">3073</cx:pt>
          <cx:pt idx="2779">4894</cx:pt>
          <cx:pt idx="2780">245</cx:pt>
          <cx:pt idx="2781">4120</cx:pt>
          <cx:pt idx="2782">588</cx:pt>
          <cx:pt idx="2783">1200</cx:pt>
          <cx:pt idx="2784">1923</cx:pt>
          <cx:pt idx="2785">3174</cx:pt>
          <cx:pt idx="2786">5001</cx:pt>
          <cx:pt idx="2787">2235</cx:pt>
          <cx:pt idx="2788">3425</cx:pt>
          <cx:pt idx="2789">2397</cx:pt>
          <cx:pt idx="2790">1341</cx:pt>
          <cx:pt idx="2791">4871</cx:pt>
          <cx:pt idx="2792">4289</cx:pt>
          <cx:pt idx="2793">3032</cx:pt>
          <cx:pt idx="2794">4614</cx:pt>
          <cx:pt idx="2795">2902</cx:pt>
          <cx:pt idx="2796">4250</cx:pt>
          <cx:pt idx="2797">4665</cx:pt>
          <cx:pt idx="2798">4627</cx:pt>
          <cx:pt idx="2799">5510</cx:pt>
          <cx:pt idx="2800">3956</cx:pt>
          <cx:pt idx="2801">5356</cx:pt>
          <cx:pt idx="2802">3961</cx:pt>
          <cx:pt idx="2803">4473</cx:pt>
          <cx:pt idx="2804">4354</cx:pt>
          <cx:pt idx="2805">3356</cx:pt>
          <cx:pt idx="2806">4245</cx:pt>
          <cx:pt idx="2807">1312</cx:pt>
          <cx:pt idx="2808">2820</cx:pt>
          <cx:pt idx="2809">445</cx:pt>
          <cx:pt idx="2810">4371</cx:pt>
          <cx:pt idx="2811">568</cx:pt>
          <cx:pt idx="2812">4296</cx:pt>
          <cx:pt idx="2813">4740</cx:pt>
          <cx:pt idx="2814">3975</cx:pt>
          <cx:pt idx="2815">4391</cx:pt>
          <cx:pt idx="2816">261</cx:pt>
          <cx:pt idx="2817">3683</cx:pt>
          <cx:pt idx="2818">2294</cx:pt>
          <cx:pt idx="2819">1156</cx:pt>
          <cx:pt idx="2820">6004</cx:pt>
          <cx:pt idx="2821">2848</cx:pt>
          <cx:pt idx="2822">2721</cx:pt>
          <cx:pt idx="2823">329</cx:pt>
          <cx:pt idx="2824">310</cx:pt>
          <cx:pt idx="2825">4269</cx:pt>
          <cx:pt idx="2826">4315</cx:pt>
          <cx:pt idx="2827">3475</cx:pt>
          <cx:pt idx="2828">4122</cx:pt>
          <cx:pt idx="2829">4528</cx:pt>
          <cx:pt idx="2830">307</cx:pt>
          <cx:pt idx="2831">4935</cx:pt>
          <cx:pt idx="2832">4809</cx:pt>
          <cx:pt idx="2833">4854</cx:pt>
          <cx:pt idx="2834">3760</cx:pt>
          <cx:pt idx="2835">2075</cx:pt>
          <cx:pt idx="2836">1042</cx:pt>
          <cx:pt idx="2837">1791</cx:pt>
          <cx:pt idx="2838">2260</cx:pt>
          <cx:pt idx="2839">3988</cx:pt>
          <cx:pt idx="2840">1157</cx:pt>
          <cx:pt idx="2841">2290</cx:pt>
          <cx:pt idx="2842">1800</cx:pt>
          <cx:pt idx="2843">5196</cx:pt>
          <cx:pt idx="2844">2050</cx:pt>
          <cx:pt idx="2845">2809</cx:pt>
          <cx:pt idx="2846">4369</cx:pt>
          <cx:pt idx="2847">4254</cx:pt>
          <cx:pt idx="2848">4553</cx:pt>
          <cx:pt idx="2849">1227</cx:pt>
          <cx:pt idx="2850">4541</cx:pt>
          <cx:pt idx="2851">3922</cx:pt>
          <cx:pt idx="2852">1451</cx:pt>
          <cx:pt idx="2853">4366</cx:pt>
          <cx:pt idx="2854">4087</cx:pt>
          <cx:pt idx="2855">5120</cx:pt>
          <cx:pt idx="2856">3988</cx:pt>
          <cx:pt idx="2857">3149</cx:pt>
          <cx:pt idx="2858">3108</cx:pt>
          <cx:pt idx="2859">3900</cx:pt>
          <cx:pt idx="2860">742</cx:pt>
          <cx:pt idx="2861">4497</cx:pt>
          <cx:pt idx="2862">4182</cx:pt>
          <cx:pt idx="2863">2107</cx:pt>
          <cx:pt idx="2864">1205</cx:pt>
          <cx:pt idx="2865">3269</cx:pt>
          <cx:pt idx="2866">4053</cx:pt>
          <cx:pt idx="2867">4067</cx:pt>
          <cx:pt idx="2868">354</cx:pt>
          <cx:pt idx="2869">4628</cx:pt>
          <cx:pt idx="2870">2413</cx:pt>
          <cx:pt idx="2871">3765</cx:pt>
          <cx:pt idx="2872">4164</cx:pt>
          <cx:pt idx="2873">1204</cx:pt>
          <cx:pt idx="2874">4001</cx:pt>
          <cx:pt idx="2875">3247</cx:pt>
          <cx:pt idx="2876">4739</cx:pt>
          <cx:pt idx="2877">4395</cx:pt>
          <cx:pt idx="2878">4183</cx:pt>
          <cx:pt idx="2879">1184</cx:pt>
          <cx:pt idx="2880">5009</cx:pt>
          <cx:pt idx="2881">3900</cx:pt>
          <cx:pt idx="2882">1348</cx:pt>
          <cx:pt idx="2883">731</cx:pt>
          <cx:pt idx="2884">886</cx:pt>
          <cx:pt idx="2885">2291</cx:pt>
          <cx:pt idx="2886">1962</cx:pt>
          <cx:pt idx="2887">5489</cx:pt>
          <cx:pt idx="2888">1388</cx:pt>
          <cx:pt idx="2889">4230</cx:pt>
          <cx:pt idx="2890">4538</cx:pt>
          <cx:pt idx="2891">5035</cx:pt>
          <cx:pt idx="2892">4702</cx:pt>
          <cx:pt idx="2893">2994</cx:pt>
          <cx:pt idx="2894">4535</cx:pt>
          <cx:pt idx="2895">1141</cx:pt>
          <cx:pt idx="2896">940</cx:pt>
          <cx:pt idx="2897">2537</cx:pt>
          <cx:pt idx="2898">4917</cx:pt>
          <cx:pt idx="2899">2275</cx:pt>
          <cx:pt idx="2900">4843</cx:pt>
          <cx:pt idx="2901">785</cx:pt>
          <cx:pt idx="2902">798</cx:pt>
          <cx:pt idx="2903">2956</cx:pt>
          <cx:pt idx="2904">4155</cx:pt>
          <cx:pt idx="2905">4325</cx:pt>
          <cx:pt idx="2906">3922</cx:pt>
          <cx:pt idx="2907">134</cx:pt>
          <cx:pt idx="2908">2618</cx:pt>
          <cx:pt idx="2909">2575</cx:pt>
          <cx:pt idx="2910">3969</cx:pt>
          <cx:pt idx="2911">4649</cx:pt>
          <cx:pt idx="2912">753</cx:pt>
          <cx:pt idx="2913">4068</cx:pt>
          <cx:pt idx="2914">5064</cx:pt>
          <cx:pt idx="2915">683</cx:pt>
          <cx:pt idx="2916">4876</cx:pt>
          <cx:pt idx="2917">874</cx:pt>
          <cx:pt idx="2918">4072</cx:pt>
          <cx:pt idx="2919">2678</cx:pt>
          <cx:pt idx="2920">4835</cx:pt>
          <cx:pt idx="2921">361</cx:pt>
          <cx:pt idx="2922">3006</cx:pt>
          <cx:pt idx="2923">1963</cx:pt>
          <cx:pt idx="2924">3726</cx:pt>
          <cx:pt idx="2925">2155</cx:pt>
          <cx:pt idx="2926">168</cx:pt>
          <cx:pt idx="2927">100</cx:pt>
          <cx:pt idx="2928">1814</cx:pt>
          <cx:pt idx="2929">1203</cx:pt>
          <cx:pt idx="2930">3093</cx:pt>
          <cx:pt idx="2931">4970</cx:pt>
          <cx:pt idx="2932">3213</cx:pt>
          <cx:pt idx="2933">747</cx:pt>
          <cx:pt idx="2934">2220</cx:pt>
          <cx:pt idx="2935">3962</cx:pt>
          <cx:pt idx="2936">504</cx:pt>
          <cx:pt idx="2937">1700</cx:pt>
          <cx:pt idx="2938">4402</cx:pt>
          <cx:pt idx="2939">3085</cx:pt>
          <cx:pt idx="2940">4341</cx:pt>
          <cx:pt idx="2941">4105</cx:pt>
          <cx:pt idx="2942">3221</cx:pt>
          <cx:pt idx="2943">1807</cx:pt>
          <cx:pt idx="2944">147</cx:pt>
          <cx:pt idx="2945">993</cx:pt>
          <cx:pt idx="2946">2916</cx:pt>
          <cx:pt idx="2947">2007</cx:pt>
          <cx:pt idx="2948">3450</cx:pt>
          <cx:pt idx="2949">1833</cx:pt>
          <cx:pt idx="2950">4449</cx:pt>
          <cx:pt idx="2951">3757</cx:pt>
          <cx:pt idx="2952">4703</cx:pt>
          <cx:pt idx="2953">4045</cx:pt>
          <cx:pt idx="2954">983</cx:pt>
          <cx:pt idx="2955">718</cx:pt>
          <cx:pt idx="2956">3127</cx:pt>
          <cx:pt idx="2957">367</cx:pt>
          <cx:pt idx="2958">3982</cx:pt>
          <cx:pt idx="2959">5052</cx:pt>
          <cx:pt idx="2960">3286</cx:pt>
          <cx:pt idx="2961">357</cx:pt>
          <cx:pt idx="2962">2091</cx:pt>
          <cx:pt idx="2963">2162</cx:pt>
          <cx:pt idx="2964">818</cx:pt>
          <cx:pt idx="2965">1526</cx:pt>
          <cx:pt idx="2966">2947</cx:pt>
          <cx:pt idx="2967">4578</cx:pt>
          <cx:pt idx="2968">2948</cx:pt>
          <cx:pt idx="2969">2924</cx:pt>
          <cx:pt idx="2970">4334</cx:pt>
          <cx:pt idx="2971">4723</cx:pt>
          <cx:pt idx="2972">4839</cx:pt>
          <cx:pt idx="2973">4789</cx:pt>
          <cx:pt idx="2974">2533</cx:pt>
          <cx:pt idx="2975">3101</cx:pt>
          <cx:pt idx="2976">3817</cx:pt>
          <cx:pt idx="2977">1796</cx:pt>
          <cx:pt idx="2978">2246</cx:pt>
          <cx:pt idx="2979">4060</cx:pt>
          <cx:pt idx="2980">3004</cx:pt>
          <cx:pt idx="2981">2153</cx:pt>
          <cx:pt idx="2982">2561</cx:pt>
          <cx:pt idx="2983">533</cx:pt>
          <cx:pt idx="2984">3950</cx:pt>
          <cx:pt idx="2985">5208</cx:pt>
          <cx:pt idx="2986">542</cx:pt>
          <cx:pt idx="2987">4092</cx:pt>
          <cx:pt idx="2988">1372</cx:pt>
          <cx:pt idx="2989">2915</cx:pt>
          <cx:pt idx="2990">4134</cx:pt>
          <cx:pt idx="2991">1836</cx:pt>
          <cx:pt idx="2992">777</cx:pt>
          <cx:pt idx="2993">2917</cx:pt>
          <cx:pt idx="2994">3833</cx:pt>
          <cx:pt idx="2995">2101</cx:pt>
          <cx:pt idx="2996">2849</cx:pt>
          <cx:pt idx="2997">1916</cx:pt>
          <cx:pt idx="2998">4438</cx:pt>
          <cx:pt idx="2999">2864</cx:pt>
          <cx:pt idx="3000">4294</cx:pt>
          <cx:pt idx="3001">5015</cx:pt>
          <cx:pt idx="3002">4960</cx:pt>
          <cx:pt idx="3003">2912</cx:pt>
          <cx:pt idx="3004">4845</cx:pt>
          <cx:pt idx="3005">2954</cx:pt>
          <cx:pt idx="3006">3994</cx:pt>
          <cx:pt idx="3007">2855</cx:pt>
          <cx:pt idx="3008">3603</cx:pt>
          <cx:pt idx="3009">4375</cx:pt>
          <cx:pt idx="3010">2857</cx:pt>
          <cx:pt idx="3011">1835</cx:pt>
          <cx:pt idx="3012">2221</cx:pt>
          <cx:pt idx="3013">3986</cx:pt>
          <cx:pt idx="3014">4449</cx:pt>
          <cx:pt idx="3015">2653</cx:pt>
          <cx:pt idx="3016">485</cx:pt>
          <cx:pt idx="3017">3978</cx:pt>
          <cx:pt idx="3018">4024</cx:pt>
          <cx:pt idx="3019">2377</cx:pt>
          <cx:pt idx="3020">3811</cx:pt>
          <cx:pt idx="3021">2350</cx:pt>
          <cx:pt idx="3022">672</cx:pt>
          <cx:pt idx="3023">1351</cx:pt>
          <cx:pt idx="3024">2161</cx:pt>
          <cx:pt idx="3025">3264</cx:pt>
          <cx:pt idx="3026">1220</cx:pt>
          <cx:pt idx="3027">4847</cx:pt>
          <cx:pt idx="3028">4566</cx:pt>
          <cx:pt idx="3029">2744</cx:pt>
          <cx:pt idx="3030">4114</cx:pt>
          <cx:pt idx="3031">2793</cx:pt>
          <cx:pt idx="3032">555</cx:pt>
          <cx:pt idx="3033">3571</cx:pt>
          <cx:pt idx="3034">2132</cx:pt>
          <cx:pt idx="3035">273</cx:pt>
          <cx:pt idx="3036">4756</cx:pt>
          <cx:pt idx="3037">4827</cx:pt>
          <cx:pt idx="3038">3400</cx:pt>
          <cx:pt idx="3039">670</cx:pt>
          <cx:pt idx="3040">1105</cx:pt>
          <cx:pt idx="3041">3725</cx:pt>
          <cx:pt idx="3042">4276</cx:pt>
          <cx:pt idx="3043">2826</cx:pt>
          <cx:pt idx="3044">4552</cx:pt>
          <cx:pt idx="3045">1070</cx:pt>
          <cx:pt idx="3046">4729</cx:pt>
          <cx:pt idx="3047">4569</cx:pt>
          <cx:pt idx="3048">4410</cx:pt>
          <cx:pt idx="3049">58</cx:pt>
          <cx:pt idx="3050">1883</cx:pt>
          <cx:pt idx="3051">282</cx:pt>
          <cx:pt idx="3052">1280</cx:pt>
          <cx:pt idx="3053">4740</cx:pt>
          <cx:pt idx="3054">1974</cx:pt>
          <cx:pt idx="3055">1302</cx:pt>
          <cx:pt idx="3056">1318</cx:pt>
          <cx:pt idx="3057">5058</cx:pt>
          <cx:pt idx="3058">4468</cx:pt>
          <cx:pt idx="3059">4265</cx:pt>
          <cx:pt idx="3060">1814</cx:pt>
          <cx:pt idx="3061">2224</cx:pt>
          <cx:pt idx="3062">4109</cx:pt>
          <cx:pt idx="3063">1697</cx:pt>
          <cx:pt idx="3064">5114</cx:pt>
          <cx:pt idx="3065">3037</cx:pt>
          <cx:pt idx="3066">1536</cx:pt>
          <cx:pt idx="3067">1991</cx:pt>
          <cx:pt idx="3068">759</cx:pt>
          <cx:pt idx="3069">4836</cx:pt>
          <cx:pt idx="3070">2401</cx:pt>
          <cx:pt idx="3071">4779</cx:pt>
          <cx:pt idx="3072">5333</cx:pt>
          <cx:pt idx="3073">4426</cx:pt>
          <cx:pt idx="3074">4905</cx:pt>
          <cx:pt idx="3075">4633</cx:pt>
          <cx:pt idx="3076">759</cx:pt>
          <cx:pt idx="3077">3184</cx:pt>
          <cx:pt idx="3078">4430</cx:pt>
          <cx:pt idx="3079">1206</cx:pt>
          <cx:pt idx="3080">3957</cx:pt>
          <cx:pt idx="3081">4606</cx:pt>
          <cx:pt idx="3082">4537</cx:pt>
          <cx:pt idx="3083">1624</cx:pt>
          <cx:pt idx="3084">4409</cx:pt>
          <cx:pt idx="3085">2139</cx:pt>
          <cx:pt idx="3086">2093</cx:pt>
          <cx:pt idx="3087">4889</cx:pt>
          <cx:pt idx="3088">2083</cx:pt>
          <cx:pt idx="3089">3652</cx:pt>
          <cx:pt idx="3090">601</cx:pt>
          <cx:pt idx="3091">3568</cx:pt>
          <cx:pt idx="3092">1204</cx:pt>
          <cx:pt idx="3093">4630</cx:pt>
          <cx:pt idx="3094">812</cx:pt>
          <cx:pt idx="3095">2382</cx:pt>
          <cx:pt idx="3096">2300</cx:pt>
          <cx:pt idx="3097">1848</cx:pt>
          <cx:pt idx="3098">2409</cx:pt>
          <cx:pt idx="3099">2516</cx:pt>
          <cx:pt idx="3100">4855</cx:pt>
          <cx:pt idx="3101">1850</cx:pt>
          <cx:pt idx="3102">733</cx:pt>
          <cx:pt idx="3103">4243</cx:pt>
          <cx:pt idx="3104">5028</cx:pt>
          <cx:pt idx="3105">4851</cx:pt>
          <cx:pt idx="3106">4842</cx:pt>
          <cx:pt idx="3107">4795</cx:pt>
          <cx:pt idx="3108">1819</cx:pt>
          <cx:pt idx="3109">990</cx:pt>
          <cx:pt idx="3110">1052</cx:pt>
          <cx:pt idx="3111">2831</cx:pt>
          <cx:pt idx="3112">3957</cx:pt>
          <cx:pt idx="3113">4817</cx:pt>
          <cx:pt idx="3114">4753</cx:pt>
          <cx:pt idx="3115">1026</cx:pt>
          <cx:pt idx="3116">2452</cx:pt>
          <cx:pt idx="3117">4924</cx:pt>
          <cx:pt idx="3118">4565</cx:pt>
          <cx:pt idx="3119">4936</cx:pt>
          <cx:pt idx="3120">3682</cx:pt>
          <cx:pt idx="3121">1685</cx:pt>
          <cx:pt idx="3122">2072</cx:pt>
          <cx:pt idx="3123">4689</cx:pt>
          <cx:pt idx="3124">2268</cx:pt>
          <cx:pt idx="3125">2677</cx:pt>
          <cx:pt idx="3126">1581</cx:pt>
          <cx:pt idx="3127">2227</cx:pt>
          <cx:pt idx="3128">3019</cx:pt>
          <cx:pt idx="3129">290</cx:pt>
          <cx:pt idx="3130">994</cx:pt>
          <cx:pt idx="3131">775</cx:pt>
          <cx:pt idx="3132">4083</cx:pt>
          <cx:pt idx="3133">4579</cx:pt>
          <cx:pt idx="3134">1570</cx:pt>
          <cx:pt idx="3135">2382</cx:pt>
          <cx:pt idx="3136">689</cx:pt>
          <cx:pt idx="3137">2241</cx:pt>
          <cx:pt idx="3138">4611</cx:pt>
          <cx:pt idx="3139">4816</cx:pt>
          <cx:pt idx="3140">2778</cx:pt>
          <cx:pt idx="3141">2614</cx:pt>
          <cx:pt idx="3142">5494</cx:pt>
          <cx:pt idx="3143">4554</cx:pt>
          <cx:pt idx="3144">4297</cx:pt>
          <cx:pt idx="3145">4214</cx:pt>
          <cx:pt idx="3146">4917</cx:pt>
          <cx:pt idx="3147">3907</cx:pt>
          <cx:pt idx="3148">443</cx:pt>
          <cx:pt idx="3149">824</cx:pt>
          <cx:pt idx="3150">3205</cx:pt>
          <cx:pt idx="3151">2330</cx:pt>
          <cx:pt idx="3152">467</cx:pt>
          <cx:pt idx="3153">4137</cx:pt>
          <cx:pt idx="3154">4102</cx:pt>
          <cx:pt idx="3155">4665</cx:pt>
          <cx:pt idx="3156">4606</cx:pt>
          <cx:pt idx="3157">938</cx:pt>
          <cx:pt idx="3158">4702</cx:pt>
          <cx:pt idx="3159">481</cx:pt>
          <cx:pt idx="3160">2531</cx:pt>
          <cx:pt idx="3161">3002</cx:pt>
          <cx:pt idx="3162">4174</cx:pt>
          <cx:pt idx="3163">1775</cx:pt>
          <cx:pt idx="3164">2653</cx:pt>
          <cx:pt idx="3165">4637</cx:pt>
          <cx:pt idx="3166">4667</cx:pt>
          <cx:pt idx="3167">1762</cx:pt>
          <cx:pt idx="3168">2372</cx:pt>
          <cx:pt idx="3169">4656</cx:pt>
          <cx:pt idx="3170">3361</cx:pt>
          <cx:pt idx="3171">841</cx:pt>
          <cx:pt idx="3172">4123</cx:pt>
          <cx:pt idx="3173">3503</cx:pt>
          <cx:pt idx="3174">3564</cx:pt>
          <cx:pt idx="3175">2015</cx:pt>
          <cx:pt idx="3176">1733</cx:pt>
          <cx:pt idx="3177">4240</cx:pt>
          <cx:pt idx="3178">4722</cx:pt>
          <cx:pt idx="3179">5081</cx:pt>
          <cx:pt idx="3180">1390</cx:pt>
          <cx:pt idx="3181">4065</cx:pt>
          <cx:pt idx="3182">4097</cx:pt>
          <cx:pt idx="3183">2391</cx:pt>
          <cx:pt idx="3184">1090</cx:pt>
          <cx:pt idx="3185">4508</cx:pt>
          <cx:pt idx="3186">724</cx:pt>
          <cx:pt idx="3187">3308</cx:pt>
          <cx:pt idx="3188">4153</cx:pt>
          <cx:pt idx="3189">3019</cx:pt>
          <cx:pt idx="3190">269</cx:pt>
          <cx:pt idx="3191">1146</cx:pt>
          <cx:pt idx="3192">870</cx:pt>
          <cx:pt idx="3193">2074</cx:pt>
          <cx:pt idx="3194">578</cx:pt>
          <cx:pt idx="3195">2280</cx:pt>
          <cx:pt idx="3196">677</cx:pt>
          <cx:pt idx="3197">3277</cx:pt>
          <cx:pt idx="3198">2388</cx:pt>
          <cx:pt idx="3199">3726</cx:pt>
          <cx:pt idx="3200">4035</cx:pt>
          <cx:pt idx="3201">4886</cx:pt>
          <cx:pt idx="3202">2197</cx:pt>
          <cx:pt idx="3203">4246</cx:pt>
          <cx:pt idx="3204">622</cx:pt>
          <cx:pt idx="3205">1100</cx:pt>
          <cx:pt idx="3206">4533</cx:pt>
          <cx:pt idx="3207">2672</cx:pt>
          <cx:pt idx="3208">4979</cx:pt>
          <cx:pt idx="3209">969</cx:pt>
          <cx:pt idx="3210">4068</cx:pt>
          <cx:pt idx="3211">2083</cx:pt>
          <cx:pt idx="3212">4302</cx:pt>
          <cx:pt idx="3213">2240</cx:pt>
          <cx:pt idx="3214">1768</cx:pt>
          <cx:pt idx="3215">4014</cx:pt>
          <cx:pt idx="3216">4290</cx:pt>
          <cx:pt idx="3217">2447</cx:pt>
          <cx:pt idx="3218">3566</cx:pt>
          <cx:pt idx="3219">2914</cx:pt>
          <cx:pt idx="3220">4262</cx:pt>
          <cx:pt idx="3221">3797</cx:pt>
          <cx:pt idx="3222">3899</cx:pt>
          <cx:pt idx="3223">2471</cx:pt>
          <cx:pt idx="3224">4116</cx:pt>
          <cx:pt idx="3225">4078</cx:pt>
          <cx:pt idx="3226">4337</cx:pt>
          <cx:pt idx="3227">4368</cx:pt>
          <cx:pt idx="3228">1966</cx:pt>
          <cx:pt idx="3229">2107</cx:pt>
          <cx:pt idx="3230">1790</cx:pt>
          <cx:pt idx="3231">1433</cx:pt>
          <cx:pt idx="3232">3977</cx:pt>
          <cx:pt idx="3233">3683</cx:pt>
          <cx:pt idx="3234">4438</cx:pt>
          <cx:pt idx="3235">1190</cx:pt>
          <cx:pt idx="3236">4581</cx:pt>
          <cx:pt idx="3237">3644</cx:pt>
          <cx:pt idx="3238">1004</cx:pt>
          <cx:pt idx="3239">4289</cx:pt>
          <cx:pt idx="3240">4450</cx:pt>
          <cx:pt idx="3241">4913</cx:pt>
          <cx:pt idx="3242">4202</cx:pt>
          <cx:pt idx="3243">966</cx:pt>
          <cx:pt idx="3244">2169</cx:pt>
          <cx:pt idx="3245">4594</cx:pt>
          <cx:pt idx="3246">4217</cx:pt>
          <cx:pt idx="3247">3968</cx:pt>
          <cx:pt idx="3248">28</cx:pt>
          <cx:pt idx="3249">652</cx:pt>
          <cx:pt idx="3250">4247</cx:pt>
          <cx:pt idx="3251">3297</cx:pt>
          <cx:pt idx="3252">1864</cx:pt>
          <cx:pt idx="3253">4266</cx:pt>
          <cx:pt idx="3254">158</cx:pt>
          <cx:pt idx="3255">977</cx:pt>
          <cx:pt idx="3256">670</cx:pt>
          <cx:pt idx="3257">5286</cx:pt>
          <cx:pt idx="3258">1136</cx:pt>
          <cx:pt idx="3259">4026</cx:pt>
          <cx:pt idx="3260">2145</cx:pt>
          <cx:pt idx="3261">3442</cx:pt>
          <cx:pt idx="3262">4239</cx:pt>
          <cx:pt idx="3263">1135</cx:pt>
          <cx:pt idx="3264">405</cx:pt>
          <cx:pt idx="3265">2865</cx:pt>
          <cx:pt idx="3266">1422</cx:pt>
          <cx:pt idx="3267">1107</cx:pt>
          <cx:pt idx="3268">1618</cx:pt>
          <cx:pt idx="3269">3219</cx:pt>
          <cx:pt idx="3270">2144</cx:pt>
          <cx:pt idx="3271">3275</cx:pt>
          <cx:pt idx="3272">553</cx:pt>
          <cx:pt idx="3273">1263</cx:pt>
          <cx:pt idx="3274">1604</cx:pt>
          <cx:pt idx="3275">4590</cx:pt>
          <cx:pt idx="3276">2604</cx:pt>
          <cx:pt idx="3277">4017</cx:pt>
          <cx:pt idx="3278">5133</cx:pt>
          <cx:pt idx="3279">4591</cx:pt>
          <cx:pt idx="3280">3998</cx:pt>
          <cx:pt idx="3281">1184</cx:pt>
          <cx:pt idx="3282">1715</cx:pt>
          <cx:pt idx="3283">3104</cx:pt>
          <cx:pt idx="3284">3911</cx:pt>
          <cx:pt idx="3285">567</cx:pt>
          <cx:pt idx="3286">3886</cx:pt>
          <cx:pt idx="3287">3379</cx:pt>
          <cx:pt idx="3288">1671</cx:pt>
          <cx:pt idx="3289">3090</cx:pt>
          <cx:pt idx="3290">4394</cx:pt>
          <cx:pt idx="3291">4285</cx:pt>
          <cx:pt idx="3292">2822</cx:pt>
          <cx:pt idx="3293">940</cx:pt>
          <cx:pt idx="3294">3717</cx:pt>
          <cx:pt idx="3295">3177</cx:pt>
          <cx:pt idx="3296">3990</cx:pt>
          <cx:pt idx="3297">1525</cx:pt>
          <cx:pt idx="3298">4257</cx:pt>
          <cx:pt idx="3299">1801</cx:pt>
          <cx:pt idx="3300">1132</cx:pt>
          <cx:pt idx="3301">2590</cx:pt>
          <cx:pt idx="3302">3932</cx:pt>
          <cx:pt idx="3303">2786</cx:pt>
          <cx:pt idx="3304">79</cx:pt>
          <cx:pt idx="3305">4621</cx:pt>
          <cx:pt idx="3306">3633</cx:pt>
          <cx:pt idx="3307">4148</cx:pt>
          <cx:pt idx="3308">4443</cx:pt>
          <cx:pt idx="3309">3896</cx:pt>
          <cx:pt idx="3310">4920</cx:pt>
          <cx:pt idx="3311">4430</cx:pt>
          <cx:pt idx="3312">4046</cx:pt>
          <cx:pt idx="3313">3940</cx:pt>
          <cx:pt idx="3314">4787</cx:pt>
          <cx:pt idx="3315">1925</cx:pt>
          <cx:pt idx="3316">4792</cx:pt>
          <cx:pt idx="3317">1914</cx:pt>
          <cx:pt idx="3318">1579</cx:pt>
          <cx:pt idx="3319">4701</cx:pt>
          <cx:pt idx="3320">543</cx:pt>
          <cx:pt idx="3321">4874</cx:pt>
          <cx:pt idx="3322">4523</cx:pt>
          <cx:pt idx="3323">4367</cx:pt>
          <cx:pt idx="3324">729</cx:pt>
          <cx:pt idx="3325">451</cx:pt>
          <cx:pt idx="3326">4201</cx:pt>
          <cx:pt idx="3327">4776</cx:pt>
          <cx:pt idx="3328">4691</cx:pt>
          <cx:pt idx="3329">272</cx:pt>
          <cx:pt idx="3330">4595</cx:pt>
          <cx:pt idx="3331">5334</cx:pt>
          <cx:pt idx="3332">3142</cx:pt>
          <cx:pt idx="3333">2607</cx:pt>
          <cx:pt idx="3334">679</cx:pt>
          <cx:pt idx="3335">1275</cx:pt>
          <cx:pt idx="3336">1782</cx:pt>
          <cx:pt idx="3337">3924</cx:pt>
          <cx:pt idx="3338">3053</cx:pt>
          <cx:pt idx="3339">4709</cx:pt>
          <cx:pt idx="3340">1829</cx:pt>
          <cx:pt idx="3341">3068</cx:pt>
          <cx:pt idx="3342">1937</cx:pt>
          <cx:pt idx="3343">1853</cx:pt>
          <cx:pt idx="3344">902</cx:pt>
          <cx:pt idx="3345">2757</cx:pt>
          <cx:pt idx="3346">4724</cx:pt>
          <cx:pt idx="3347">3839</cx:pt>
          <cx:pt idx="3348">5009</cx:pt>
          <cx:pt idx="3349">2249</cx:pt>
          <cx:pt idx="3350">2256</cx:pt>
          <cx:pt idx="3351">2150</cx:pt>
          <cx:pt idx="3352">3294</cx:pt>
          <cx:pt idx="3353">1650</cx:pt>
          <cx:pt idx="3354">3663</cx:pt>
          <cx:pt idx="3355">1733</cx:pt>
          <cx:pt idx="3356">855</cx:pt>
          <cx:pt idx="3357">3547</cx:pt>
          <cx:pt idx="3358">2068</cx:pt>
          <cx:pt idx="3359">1522</cx:pt>
          <cx:pt idx="3360">1214</cx:pt>
          <cx:pt idx="3361">2166</cx:pt>
          <cx:pt idx="3362">4672</cx:pt>
          <cx:pt idx="3363">905</cx:pt>
          <cx:pt idx="3364">4553</cx:pt>
          <cx:pt idx="3365">2489</cx:pt>
          <cx:pt idx="3366">690</cx:pt>
          <cx:pt idx="3367">4144</cx:pt>
          <cx:pt idx="3368">3444</cx:pt>
          <cx:pt idx="3369">4583</cx:pt>
          <cx:pt idx="3370">2615</cx:pt>
          <cx:pt idx="3371">4132</cx:pt>
          <cx:pt idx="3372">3055</cx:pt>
          <cx:pt idx="3373">3207</cx:pt>
          <cx:pt idx="3374">1566</cx:pt>
          <cx:pt idx="3375">763</cx:pt>
          <cx:pt idx="3376">4382</cx:pt>
          <cx:pt idx="3377">4399</cx:pt>
          <cx:pt idx="3378">4188</cx:pt>
          <cx:pt idx="3379">4693</cx:pt>
          <cx:pt idx="3380">1457</cx:pt>
          <cx:pt idx="3381">3281</cx:pt>
          <cx:pt idx="3382">4186</cx:pt>
          <cx:pt idx="3383">4743</cx:pt>
          <cx:pt idx="3384">4521</cx:pt>
          <cx:pt idx="3385">2980</cx:pt>
          <cx:pt idx="3386">4357</cx:pt>
          <cx:pt idx="3387">2753</cx:pt>
          <cx:pt idx="3388">2200</cx:pt>
          <cx:pt idx="3389">4352</cx:pt>
          <cx:pt idx="3390">4635</cx:pt>
          <cx:pt idx="3391">1021</cx:pt>
          <cx:pt idx="3392">4115</cx:pt>
          <cx:pt idx="3393">4072</cx:pt>
          <cx:pt idx="3394">3344</cx:pt>
          <cx:pt idx="3395">5125</cx:pt>
          <cx:pt idx="3396">4642</cx:pt>
          <cx:pt idx="3397">1448</cx:pt>
          <cx:pt idx="3398">2140</cx:pt>
          <cx:pt idx="3399">1767</cx:pt>
          <cx:pt idx="3400">2982</cx:pt>
          <cx:pt idx="3401">266</cx:pt>
          <cx:pt idx="3402">1613</cx:pt>
          <cx:pt idx="3403">4714</cx:pt>
          <cx:pt idx="3404">3625</cx:pt>
          <cx:pt idx="3405">939</cx:pt>
          <cx:pt idx="3406">1380</cx:pt>
          <cx:pt idx="3407">860</cx:pt>
          <cx:pt idx="3408">3076</cx:pt>
          <cx:pt idx="3409">3158</cx:pt>
          <cx:pt idx="3410">420</cx:pt>
          <cx:pt idx="3411">1101</cx:pt>
          <cx:pt idx="3412">571</cx:pt>
          <cx:pt idx="3413">4443</cx:pt>
          <cx:pt idx="3414">3252</cx:pt>
          <cx:pt idx="3415">4754</cx:pt>
          <cx:pt idx="3416">2306</cx:pt>
          <cx:pt idx="3417">3524</cx:pt>
          <cx:pt idx="3418">3229</cx:pt>
          <cx:pt idx="3419">6068</cx:pt>
          <cx:pt idx="3420">4017</cx:pt>
          <cx:pt idx="3421">4916</cx:pt>
          <cx:pt idx="3422">2914</cx:pt>
          <cx:pt idx="3423">4275</cx:pt>
          <cx:pt idx="3424">1443</cx:pt>
          <cx:pt idx="3425">4986</cx:pt>
          <cx:pt idx="3426">4304</cx:pt>
          <cx:pt idx="3427">1848</cx:pt>
          <cx:pt idx="3428">1169</cx:pt>
          <cx:pt idx="3429">2286</cx:pt>
          <cx:pt idx="3430">3549</cx:pt>
          <cx:pt idx="3431">4352</cx:pt>
          <cx:pt idx="3432">4632</cx:pt>
          <cx:pt idx="3433">4372</cx:pt>
          <cx:pt idx="3434">2250</cx:pt>
          <cx:pt idx="3435">2294</cx:pt>
          <cx:pt idx="3436">85</cx:pt>
          <cx:pt idx="3437">4084</cx:pt>
          <cx:pt idx="3438">4463</cx:pt>
          <cx:pt idx="3439">4436</cx:pt>
          <cx:pt idx="3440">1285</cx:pt>
          <cx:pt idx="3441">5277</cx:pt>
          <cx:pt idx="3442">3337</cx:pt>
          <cx:pt idx="3443">4185</cx:pt>
          <cx:pt idx="3444">1632</cx:pt>
          <cx:pt idx="3445">111</cx:pt>
          <cx:pt idx="3446">510</cx:pt>
          <cx:pt idx="3447">4298</cx:pt>
          <cx:pt idx="3448">4466</cx:pt>
          <cx:pt idx="3449">2295</cx:pt>
          <cx:pt idx="3450">3451</cx:pt>
          <cx:pt idx="3451">4039</cx:pt>
          <cx:pt idx="3452">2871</cx:pt>
          <cx:pt idx="3453">4168</cx:pt>
          <cx:pt idx="3454">4878</cx:pt>
          <cx:pt idx="3455">1463</cx:pt>
          <cx:pt idx="3456">4983</cx:pt>
          <cx:pt idx="3457">640</cx:pt>
          <cx:pt idx="3458">2741</cx:pt>
          <cx:pt idx="3459">3344</cx:pt>
          <cx:pt idx="3460">4592</cx:pt>
          <cx:pt idx="3461">1886</cx:pt>
          <cx:pt idx="3462">4530</cx:pt>
          <cx:pt idx="3463">1617</cx:pt>
          <cx:pt idx="3464">4614</cx:pt>
          <cx:pt idx="3465">3875</cx:pt>
          <cx:pt idx="3466">1227</cx:pt>
          <cx:pt idx="3467">4860</cx:pt>
          <cx:pt idx="3468">95</cx:pt>
          <cx:pt idx="3469">373</cx:pt>
          <cx:pt idx="3470">4056</cx:pt>
          <cx:pt idx="3471">4351</cx:pt>
          <cx:pt idx="3472">1093</cx:pt>
          <cx:pt idx="3473">5548</cx:pt>
          <cx:pt idx="3474">4383</cx:pt>
          <cx:pt idx="3475">4261</cx:pt>
          <cx:pt idx="3476">4310</cx:pt>
          <cx:pt idx="3477">3207</cx:pt>
          <cx:pt idx="3478">4310</cx:pt>
          <cx:pt idx="3479">4854</cx:pt>
          <cx:pt idx="3480">379</cx:pt>
          <cx:pt idx="3481">432</cx:pt>
          <cx:pt idx="3482">4725</cx:pt>
          <cx:pt idx="3483">2487</cx:pt>
          <cx:pt idx="3484">4311</cx:pt>
          <cx:pt idx="3485">3312</cx:pt>
          <cx:pt idx="3486">2204</cx:pt>
          <cx:pt idx="3487">2980</cx:pt>
          <cx:pt idx="3488">3788</cx:pt>
          <cx:pt idx="3489">3234</cx:pt>
          <cx:pt idx="3490">3556</cx:pt>
          <cx:pt idx="3491">1379</cx:pt>
          <cx:pt idx="3492">4661</cx:pt>
          <cx:pt idx="3493">229</cx:pt>
          <cx:pt idx="3494">4729</cx:pt>
          <cx:pt idx="3495">531</cx:pt>
          <cx:pt idx="3496">1642</cx:pt>
          <cx:pt idx="3497">3660</cx:pt>
          <cx:pt idx="3498">726</cx:pt>
          <cx:pt idx="3499">1884</cx:pt>
          <cx:pt idx="3500">1570</cx:pt>
          <cx:pt idx="3501">1506</cx:pt>
          <cx:pt idx="3502">3159</cx:pt>
          <cx:pt idx="3503">4227</cx:pt>
          <cx:pt idx="3504">2487</cx:pt>
          <cx:pt idx="3505">3845</cx:pt>
          <cx:pt idx="3506">1723</cx:pt>
          <cx:pt idx="3507">1786</cx:pt>
          <cx:pt idx="3508">3306</cx:pt>
          <cx:pt idx="3509">4456</cx:pt>
          <cx:pt idx="3510">2910</cx:pt>
          <cx:pt idx="3511">1284</cx:pt>
          <cx:pt idx="3512">4145</cx:pt>
          <cx:pt idx="3513">3042</cx:pt>
          <cx:pt idx="3514">2024</cx:pt>
          <cx:pt idx="3515">1033</cx:pt>
          <cx:pt idx="3516">2114</cx:pt>
          <cx:pt idx="3517">1905</cx:pt>
          <cx:pt idx="3518">1481</cx:pt>
          <cx:pt idx="3519">3975</cx:pt>
          <cx:pt idx="3520">3596</cx:pt>
          <cx:pt idx="3521">380</cx:pt>
          <cx:pt idx="3522">1743</cx:pt>
          <cx:pt idx="3523">4810</cx:pt>
          <cx:pt idx="3524">303</cx:pt>
          <cx:pt idx="3525">5252</cx:pt>
          <cx:pt idx="3526">1937</cx:pt>
          <cx:pt idx="3527">4084</cx:pt>
          <cx:pt idx="3528">2179</cx:pt>
          <cx:pt idx="3529">3946</cx:pt>
          <cx:pt idx="3530">4516</cx:pt>
          <cx:pt idx="3531">4589</cx:pt>
          <cx:pt idx="3532">817</cx:pt>
          <cx:pt idx="3533">3870</cx:pt>
          <cx:pt idx="3534">1474</cx:pt>
          <cx:pt idx="3535">2937</cx:pt>
          <cx:pt idx="3536">2806</cx:pt>
          <cx:pt idx="3537">3838</cx:pt>
          <cx:pt idx="3538">4477</cx:pt>
          <cx:pt idx="3539">4963</cx:pt>
          <cx:pt idx="3540">4130</cx:pt>
          <cx:pt idx="3541">676</cx:pt>
          <cx:pt idx="3542">1453</cx:pt>
          <cx:pt idx="3543">4911</cx:pt>
          <cx:pt idx="3544">749</cx:pt>
          <cx:pt idx="3545">3396</cx:pt>
          <cx:pt idx="3546">261</cx:pt>
          <cx:pt idx="3547">1911</cx:pt>
          <cx:pt idx="3548">4448</cx:pt>
          <cx:pt idx="3549">4401</cx:pt>
          <cx:pt idx="3550">1471</cx:pt>
          <cx:pt idx="3551">4926</cx:pt>
          <cx:pt idx="3552">1296</cx:pt>
          <cx:pt idx="3553">1167</cx:pt>
          <cx:pt idx="3554">4208</cx:pt>
          <cx:pt idx="3555">4652</cx:pt>
          <cx:pt idx="3556">2058</cx:pt>
          <cx:pt idx="3557">3416</cx:pt>
          <cx:pt idx="3558">2722</cx:pt>
          <cx:pt idx="3559">4447</cx:pt>
          <cx:pt idx="3560">4011</cx:pt>
          <cx:pt idx="3561">4216</cx:pt>
          <cx:pt idx="3562">1693</cx:pt>
          <cx:pt idx="3563">1682</cx:pt>
          <cx:pt idx="3564">4496</cx:pt>
          <cx:pt idx="3565">4390</cx:pt>
          <cx:pt idx="3566">1456</cx:pt>
          <cx:pt idx="3567">442</cx:pt>
          <cx:pt idx="3568">4078</cx:pt>
          <cx:pt idx="3569">881</cx:pt>
          <cx:pt idx="3570">4388</cx:pt>
          <cx:pt idx="3571">2895</cx:pt>
          <cx:pt idx="3572">4900</cx:pt>
          <cx:pt idx="3573">420</cx:pt>
          <cx:pt idx="3574">4972</cx:pt>
          <cx:pt idx="3575">3434</cx:pt>
          <cx:pt idx="3576">4116</cx:pt>
          <cx:pt idx="3577">3763</cx:pt>
          <cx:pt idx="3578">2423</cx:pt>
          <cx:pt idx="3579">48</cx:pt>
          <cx:pt idx="3580">5601</cx:pt>
          <cx:pt idx="3581">4706</cx:pt>
          <cx:pt idx="3582">3433</cx:pt>
          <cx:pt idx="3583">162</cx:pt>
          <cx:pt idx="3584">4217</cx:pt>
          <cx:pt idx="3585">1065</cx:pt>
          <cx:pt idx="3586">2344</cx:pt>
          <cx:pt idx="3587">1887</cx:pt>
          <cx:pt idx="3588">2283</cx:pt>
          <cx:pt idx="3589">3399</cx:pt>
          <cx:pt idx="3590">3942</cx:pt>
          <cx:pt idx="3591">4324</cx:pt>
          <cx:pt idx="3592">3319</cx:pt>
          <cx:pt idx="3593">3450</cx:pt>
          <cx:pt idx="3594">4948</cx:pt>
          <cx:pt idx="3595">1379</cx:pt>
          <cx:pt idx="3596">4285</cx:pt>
          <cx:pt idx="3597">3612</cx:pt>
          <cx:pt idx="3598">4403</cx:pt>
          <cx:pt idx="3599">1024</cx:pt>
          <cx:pt idx="3600">4560</cx:pt>
          <cx:pt idx="3601">1903</cx:pt>
          <cx:pt idx="3602">3932</cx:pt>
          <cx:pt idx="3603">1281</cx:pt>
          <cx:pt idx="3604">3309</cx:pt>
          <cx:pt idx="3605">3573</cx:pt>
          <cx:pt idx="3606">4573</cx:pt>
          <cx:pt idx="3607">4750</cx:pt>
          <cx:pt idx="3608">4542</cx:pt>
          <cx:pt idx="3609">1692</cx:pt>
          <cx:pt idx="3610">4514</cx:pt>
          <cx:pt idx="3611">2877</cx:pt>
          <cx:pt idx="3612">3253</cx:pt>
          <cx:pt idx="3613">1164</cx:pt>
          <cx:pt idx="3614">4167</cx:pt>
          <cx:pt idx="3615">1637</cx:pt>
          <cx:pt idx="3616">2408</cx:pt>
          <cx:pt idx="3617">2731</cx:pt>
          <cx:pt idx="3618">1652</cx:pt>
          <cx:pt idx="3619">1604</cx:pt>
          <cx:pt idx="3620">4269</cx:pt>
          <cx:pt idx="3621">5037</cx:pt>
          <cx:pt idx="3622">1861</cx:pt>
          <cx:pt idx="3623">748</cx:pt>
          <cx:pt idx="3624">5491</cx:pt>
          <cx:pt idx="3625">5260</cx:pt>
          <cx:pt idx="3626">2210</cx:pt>
          <cx:pt idx="3627">2386</cx:pt>
          <cx:pt idx="3628">4429</cx:pt>
          <cx:pt idx="3629">2709</cx:pt>
          <cx:pt idx="3630">4018</cx:pt>
          <cx:pt idx="3631">4034</cx:pt>
          <cx:pt idx="3632">1343</cx:pt>
          <cx:pt idx="3633">4014</cx:pt>
          <cx:pt idx="3634">2019</cx:pt>
          <cx:pt idx="3635">4871</cx:pt>
          <cx:pt idx="3636">1097</cx:pt>
          <cx:pt idx="3637">2459</cx:pt>
          <cx:pt idx="3638">3616</cx:pt>
          <cx:pt idx="3639">1512</cx:pt>
          <cx:pt idx="3640">5075</cx:pt>
          <cx:pt idx="3641">4786</cx:pt>
          <cx:pt idx="3642">2483</cx:pt>
          <cx:pt idx="3643">4472</cx:pt>
          <cx:pt idx="3644">2295</cx:pt>
          <cx:pt idx="3645">4832</cx:pt>
          <cx:pt idx="3646">997</cx:pt>
          <cx:pt idx="3647">4915</cx:pt>
          <cx:pt idx="3648">2353</cx:pt>
          <cx:pt idx="3649">4380</cx:pt>
          <cx:pt idx="3650">720</cx:pt>
          <cx:pt idx="3651">1808</cx:pt>
          <cx:pt idx="3652">4183</cx:pt>
          <cx:pt idx="3653">144</cx:pt>
          <cx:pt idx="3654">107</cx:pt>
          <cx:pt idx="3655">4621</cx:pt>
          <cx:pt idx="3656">4071</cx:pt>
          <cx:pt idx="3657">1958</cx:pt>
          <cx:pt idx="3658">4212</cx:pt>
          <cx:pt idx="3659">301</cx:pt>
          <cx:pt idx="3660">2198</cx:pt>
          <cx:pt idx="3661">3543</cx:pt>
          <cx:pt idx="3662">3405</cx:pt>
          <cx:pt idx="3663">133</cx:pt>
          <cx:pt idx="3664">4341</cx:pt>
          <cx:pt idx="3665">3737</cx:pt>
          <cx:pt idx="3666">2160</cx:pt>
          <cx:pt idx="3667">1843</cx:pt>
          <cx:pt idx="3668">3276</cx:pt>
          <cx:pt idx="3669">731</cx:pt>
          <cx:pt idx="3670">395</cx:pt>
          <cx:pt idx="3671">4317</cx:pt>
          <cx:pt idx="3672">5104</cx:pt>
          <cx:pt idx="3673">342</cx:pt>
          <cx:pt idx="3674">4237</cx:pt>
          <cx:pt idx="3675">4766</cx:pt>
          <cx:pt idx="3676">1518</cx:pt>
          <cx:pt idx="3677">4551</cx:pt>
          <cx:pt idx="3678">3851</cx:pt>
          <cx:pt idx="3679">4649</cx:pt>
          <cx:pt idx="3680">1094</cx:pt>
          <cx:pt idx="3681">5776</cx:pt>
          <cx:pt idx="3682">3910</cx:pt>
          <cx:pt idx="3683">4626</cx:pt>
          <cx:pt idx="3684">4421</cx:pt>
          <cx:pt idx="3685">884</cx:pt>
          <cx:pt idx="3686">2340</cx:pt>
          <cx:pt idx="3687">4038</cx:pt>
          <cx:pt idx="3688">4747</cx:pt>
          <cx:pt idx="3689">3174</cx:pt>
          <cx:pt idx="3690">3532</cx:pt>
          <cx:pt idx="3691">2843</cx:pt>
          <cx:pt idx="3692">100</cx:pt>
          <cx:pt idx="3693">4301</cx:pt>
          <cx:pt idx="3694">3468</cx:pt>
          <cx:pt idx="3695">4167</cx:pt>
          <cx:pt idx="3696">3154</cx:pt>
          <cx:pt idx="3697">439</cx:pt>
          <cx:pt idx="3698">3470</cx:pt>
          <cx:pt idx="3699">1163</cx:pt>
          <cx:pt idx="3700">4736</cx:pt>
          <cx:pt idx="3701">4655</cx:pt>
          <cx:pt idx="3702">4576</cx:pt>
          <cx:pt idx="3703">2057</cx:pt>
          <cx:pt idx="3704">2915</cx:pt>
          <cx:pt idx="3705">4450</cx:pt>
          <cx:pt idx="3706">2607</cx:pt>
          <cx:pt idx="3707">4500</cx:pt>
          <cx:pt idx="3708">4279</cx:pt>
          <cx:pt idx="3709">5620</cx:pt>
          <cx:pt idx="3710">1613</cx:pt>
          <cx:pt idx="3711">2107</cx:pt>
          <cx:pt idx="3712">497</cx:pt>
          <cx:pt idx="3713">2221</cx:pt>
          <cx:pt idx="3714">4295</cx:pt>
          <cx:pt idx="3715">444</cx:pt>
          <cx:pt idx="3716">1971</cx:pt>
          <cx:pt idx="3717">1104</cx:pt>
          <cx:pt idx="3718">4071</cx:pt>
          <cx:pt idx="3719">2274</cx:pt>
          <cx:pt idx="3720">4687</cx:pt>
          <cx:pt idx="3721">301</cx:pt>
          <cx:pt idx="3722">2729</cx:pt>
          <cx:pt idx="3723">5391</cx:pt>
          <cx:pt idx="3724">4605</cx:pt>
          <cx:pt idx="3725">3706</cx:pt>
          <cx:pt idx="3726">2617</cx:pt>
          <cx:pt idx="3727">5117</cx:pt>
          <cx:pt idx="3728">3422</cx:pt>
          <cx:pt idx="3729">4483</cx:pt>
          <cx:pt idx="3730">5273</cx:pt>
          <cx:pt idx="3731">4692</cx:pt>
          <cx:pt idx="3732">1237</cx:pt>
          <cx:pt idx="3733">4006</cx:pt>
          <cx:pt idx="3734">1757</cx:pt>
          <cx:pt idx="3735">4083</cx:pt>
          <cx:pt idx="3736">5319</cx:pt>
          <cx:pt idx="3737">166</cx:pt>
          <cx:pt idx="3738">2166</cx:pt>
          <cx:pt idx="3739">76</cx:pt>
          <cx:pt idx="3740">4538</cx:pt>
          <cx:pt idx="3741">591</cx:pt>
          <cx:pt idx="3742">4593</cx:pt>
          <cx:pt idx="3743">3661</cx:pt>
          <cx:pt idx="3744">2396</cx:pt>
          <cx:pt idx="3745">2616</cx:pt>
          <cx:pt idx="3746">4731</cx:pt>
          <cx:pt idx="3747">1212</cx:pt>
          <cx:pt idx="3748">4881</cx:pt>
          <cx:pt idx="3749">5230</cx:pt>
          <cx:pt idx="3750">1073</cx:pt>
          <cx:pt idx="3751">5161</cx:pt>
          <cx:pt idx="3752">648</cx:pt>
          <cx:pt idx="3753">4338</cx:pt>
          <cx:pt idx="3754">4391</cx:pt>
          <cx:pt idx="3755">434</cx:pt>
          <cx:pt idx="3756">475</cx:pt>
          <cx:pt idx="3757">67</cx:pt>
          <cx:pt idx="3758">4522</cx:pt>
          <cx:pt idx="3759">284</cx:pt>
          <cx:pt idx="3760">4508</cx:pt>
          <cx:pt idx="3761">3103</cx:pt>
          <cx:pt idx="3762">1587</cx:pt>
          <cx:pt idx="3763">2618</cx:pt>
          <cx:pt idx="3764">2110</cx:pt>
          <cx:pt idx="3765">1818</cx:pt>
          <cx:pt idx="3766">35</cx:pt>
          <cx:pt idx="3767">3584</cx:pt>
          <cx:pt idx="3768">1372</cx:pt>
          <cx:pt idx="3769">901</cx:pt>
          <cx:pt idx="3770">2191</cx:pt>
          <cx:pt idx="3771">811</cx:pt>
          <cx:pt idx="3772">2135</cx:pt>
          <cx:pt idx="3773">807</cx:pt>
          <cx:pt idx="3774">607</cx:pt>
          <cx:pt idx="3775">2969</cx:pt>
          <cx:pt idx="3776">1070</cx:pt>
          <cx:pt idx="3777">2769</cx:pt>
          <cx:pt idx="3778">2540</cx:pt>
          <cx:pt idx="3779">2645</cx:pt>
          <cx:pt idx="3780">3185</cx:pt>
          <cx:pt idx="3781">3913</cx:pt>
          <cx:pt idx="3782">3605</cx:pt>
          <cx:pt idx="3783">4582</cx:pt>
          <cx:pt idx="3784">140</cx:pt>
          <cx:pt idx="3785">4551</cx:pt>
          <cx:pt idx="3786">4423</cx:pt>
          <cx:pt idx="3787">4577</cx:pt>
          <cx:pt idx="3788">3152</cx:pt>
          <cx:pt idx="3789">3282</cx:pt>
          <cx:pt idx="3790">4465</cx:pt>
          <cx:pt idx="3791">2467</cx:pt>
          <cx:pt idx="3792">1667</cx:pt>
          <cx:pt idx="3793">4671</cx:pt>
          <cx:pt idx="3794">1683</cx:pt>
          <cx:pt idx="3795">743</cx:pt>
          <cx:pt idx="3796">53</cx:pt>
          <cx:pt idx="3797">4382</cx:pt>
          <cx:pt idx="3798">4306</cx:pt>
          <cx:pt idx="3799">4364</cx:pt>
          <cx:pt idx="3800">3348</cx:pt>
          <cx:pt idx="3801">3371</cx:pt>
          <cx:pt idx="3802">4215</cx:pt>
          <cx:pt idx="3803">24</cx:pt>
          <cx:pt idx="3804">4747</cx:pt>
          <cx:pt idx="3805">2425</cx:pt>
          <cx:pt idx="3806">4778</cx:pt>
          <cx:pt idx="3807">3650</cx:pt>
          <cx:pt idx="3808">2001</cx:pt>
          <cx:pt idx="3809">2949</cx:pt>
          <cx:pt idx="3810">232</cx:pt>
          <cx:pt idx="3811">1931</cx:pt>
          <cx:pt idx="3812">4317</cx:pt>
          <cx:pt idx="3813">4179</cx:pt>
          <cx:pt idx="3814">382</cx:pt>
          <cx:pt idx="3815">2466</cx:pt>
          <cx:pt idx="3816">3548</cx:pt>
          <cx:pt idx="3817">3883</cx:pt>
          <cx:pt idx="3818">3413</cx:pt>
          <cx:pt idx="3819">4235</cx:pt>
          <cx:pt idx="3820">4246</cx:pt>
          <cx:pt idx="3821">2822</cx:pt>
          <cx:pt idx="3822">1299</cx:pt>
          <cx:pt idx="3823">37</cx:pt>
          <cx:pt idx="3824">4670</cx:pt>
          <cx:pt idx="3825">4523</cx:pt>
          <cx:pt idx="3826">638</cx:pt>
          <cx:pt idx="3827">3598</cx:pt>
          <cx:pt idx="3828">1374</cx:pt>
          <cx:pt idx="3829">4850</cx:pt>
          <cx:pt idx="3830">337</cx:pt>
          <cx:pt idx="3831">1144</cx:pt>
          <cx:pt idx="3832">1690</cx:pt>
          <cx:pt idx="3833">451</cx:pt>
          <cx:pt idx="3834">3657</cx:pt>
          <cx:pt idx="3835">830</cx:pt>
          <cx:pt idx="3836">4945</cx:pt>
          <cx:pt idx="3837">2440</cx:pt>
          <cx:pt idx="3838">3370</cx:pt>
          <cx:pt idx="3839">1762</cx:pt>
          <cx:pt idx="3840">4020</cx:pt>
          <cx:pt idx="3841">1458</cx:pt>
          <cx:pt idx="3842">4416</cx:pt>
          <cx:pt idx="3843">4309</cx:pt>
          <cx:pt idx="3844">1161</cx:pt>
          <cx:pt idx="3845">5134</cx:pt>
          <cx:pt idx="3846">1771</cx:pt>
          <cx:pt idx="3847">3177</cx:pt>
          <cx:pt idx="3848">3665</cx:pt>
          <cx:pt idx="3849">1812</cx:pt>
          <cx:pt idx="3850">278</cx:pt>
          <cx:pt idx="3851">1494</cx:pt>
          <cx:pt idx="3852">3557</cx:pt>
          <cx:pt idx="3853">4984</cx:pt>
          <cx:pt idx="3854">4207</cx:pt>
          <cx:pt idx="3855">3231</cx:pt>
          <cx:pt idx="3856">3850</cx:pt>
          <cx:pt idx="3857">745</cx:pt>
          <cx:pt idx="3858">4090</cx:pt>
          <cx:pt idx="3859">1405</cx:pt>
          <cx:pt idx="3860">1827</cx:pt>
          <cx:pt idx="3861">3982</cx:pt>
          <cx:pt idx="3862">2970</cx:pt>
          <cx:pt idx="3863">4203</cx:pt>
          <cx:pt idx="3864">3958</cx:pt>
          <cx:pt idx="3865">2999</cx:pt>
          <cx:pt idx="3866">3428</cx:pt>
          <cx:pt idx="3867">4322</cx:pt>
          <cx:pt idx="3868">4538</cx:pt>
          <cx:pt idx="3869">3288</cx:pt>
          <cx:pt idx="3870">1605</cx:pt>
          <cx:pt idx="3871">2848</cx:pt>
          <cx:pt idx="3872">4155</cx:pt>
          <cx:pt idx="3873">3525</cx:pt>
          <cx:pt idx="3874">2583</cx:pt>
          <cx:pt idx="3875">1961</cx:pt>
          <cx:pt idx="3876">4210</cx:pt>
          <cx:pt idx="3877">3571</cx:pt>
          <cx:pt idx="3878">4022</cx:pt>
          <cx:pt idx="3879">4951</cx:pt>
          <cx:pt idx="3880">4056</cx:pt>
          <cx:pt idx="3881">4100</cx:pt>
          <cx:pt idx="3882">1781</cx:pt>
          <cx:pt idx="3883">551</cx:pt>
          <cx:pt idx="3884">4749</cx:pt>
          <cx:pt idx="3885">3961</cx:pt>
          <cx:pt idx="3886">1254</cx:pt>
          <cx:pt idx="3887">1035</cx:pt>
          <cx:pt idx="3888">4672</cx:pt>
          <cx:pt idx="3889">484</cx:pt>
          <cx:pt idx="3890">3684</cx:pt>
          <cx:pt idx="3891">5508</cx:pt>
          <cx:pt idx="3892">3784</cx:pt>
          <cx:pt idx="3893">4250</cx:pt>
          <cx:pt idx="3894">4955</cx:pt>
          <cx:pt idx="3895">5033</cx:pt>
          <cx:pt idx="3896">2239</cx:pt>
          <cx:pt idx="3897">2560</cx:pt>
          <cx:pt idx="3898">591</cx:pt>
          <cx:pt idx="3899">1263</cx:pt>
          <cx:pt idx="3900">445</cx:pt>
          <cx:pt idx="3901">4270</cx:pt>
          <cx:pt idx="3902">3512</cx:pt>
          <cx:pt idx="3903">2792</cx:pt>
          <cx:pt idx="3904">1856</cx:pt>
          <cx:pt idx="3905">4587</cx:pt>
          <cx:pt idx="3906">5044</cx:pt>
          <cx:pt idx="3907">3906</cx:pt>
          <cx:pt idx="3908">5536</cx:pt>
          <cx:pt idx="3909">347</cx:pt>
          <cx:pt idx="3910">4555</cx:pt>
          <cx:pt idx="3911">2678</cx:pt>
          <cx:pt idx="3912">1211</cx:pt>
          <cx:pt idx="3913">4133</cx:pt>
          <cx:pt idx="3914">881</cx:pt>
          <cx:pt idx="3915">1877</cx:pt>
          <cx:pt idx="3916">936</cx:pt>
          <cx:pt idx="3917">4172</cx:pt>
          <cx:pt idx="3918">4530</cx:pt>
          <cx:pt idx="3919">3889</cx:pt>
          <cx:pt idx="3920">4643</cx:pt>
          <cx:pt idx="3921">4550</cx:pt>
          <cx:pt idx="3922">4120</cx:pt>
          <cx:pt idx="3923">2258</cx:pt>
          <cx:pt idx="3924">5446</cx:pt>
          <cx:pt idx="3925">3675</cx:pt>
          <cx:pt idx="3926">1292</cx:pt>
          <cx:pt idx="3927">3887</cx:pt>
          <cx:pt idx="3928">3511</cx:pt>
          <cx:pt idx="3929">3640</cx:pt>
          <cx:pt idx="3930">4476</cx:pt>
          <cx:pt idx="3931">3391</cx:pt>
          <cx:pt idx="3932">2556</cx:pt>
          <cx:pt idx="3933">3960</cx:pt>
          <cx:pt idx="3934">4397</cx:pt>
          <cx:pt idx="3935">5013</cx:pt>
          <cx:pt idx="3936">4359</cx:pt>
          <cx:pt idx="3937">4212</cx:pt>
          <cx:pt idx="3938">488</cx:pt>
          <cx:pt idx="3939">3193</cx:pt>
          <cx:pt idx="3940">4835</cx:pt>
          <cx:pt idx="3941">5600</cx:pt>
          <cx:pt idx="3942">4600</cx:pt>
          <cx:pt idx="3943">5334</cx:pt>
          <cx:pt idx="3944">3872</cx:pt>
          <cx:pt idx="3945">2334</cx:pt>
          <cx:pt idx="3946">1836</cx:pt>
          <cx:pt idx="3947">2470</cx:pt>
          <cx:pt idx="3948">4289</cx:pt>
          <cx:pt idx="3949">4430</cx:pt>
          <cx:pt idx="3950">4350</cx:pt>
          <cx:pt idx="3951">3530</cx:pt>
          <cx:pt idx="3952">475</cx:pt>
          <cx:pt idx="3953">2068</cx:pt>
          <cx:pt idx="3954">4078</cx:pt>
          <cx:pt idx="3955">242</cx:pt>
          <cx:pt idx="3956">5089</cx:pt>
          <cx:pt idx="3957">2288</cx:pt>
          <cx:pt idx="3958">4264</cx:pt>
          <cx:pt idx="3959">4638</cx:pt>
          <cx:pt idx="3960">3738</cx:pt>
          <cx:pt idx="3961">452</cx:pt>
          <cx:pt idx="3962">812</cx:pt>
          <cx:pt idx="3963">1190</cx:pt>
          <cx:pt idx="3964">561</cx:pt>
          <cx:pt idx="3965">1327</cx:pt>
          <cx:pt idx="3966">5097</cx:pt>
          <cx:pt idx="3967">1255</cx:pt>
          <cx:pt idx="3968">1879</cx:pt>
          <cx:pt idx="3969">5405</cx:pt>
          <cx:pt idx="3970">5885</cx:pt>
          <cx:pt idx="3971">3149</cx:pt>
          <cx:pt idx="3972">2438</cx:pt>
          <cx:pt idx="3973">2887</cx:pt>
          <cx:pt idx="3974">4125</cx:pt>
          <cx:pt idx="3975">3924</cx:pt>
          <cx:pt idx="3976">4064</cx:pt>
          <cx:pt idx="3977">5270</cx:pt>
          <cx:pt idx="3978">4725</cx:pt>
          <cx:pt idx="3979">1160</cx:pt>
          <cx:pt idx="3980">4261</cx:pt>
          <cx:pt idx="3981">4262</cx:pt>
          <cx:pt idx="3982">4545</cx:pt>
          <cx:pt idx="3983">3212</cx:pt>
          <cx:pt idx="3984">1188</cx:pt>
          <cx:pt idx="3985">3439</cx:pt>
          <cx:pt idx="3986">4136</cx:pt>
          <cx:pt idx="3987">1010</cx:pt>
          <cx:pt idx="3988">1032</cx:pt>
          <cx:pt idx="3989">1726</cx:pt>
          <cx:pt idx="3990">2389</cx:pt>
          <cx:pt idx="3991">1336</cx:pt>
          <cx:pt idx="3992">1094</cx:pt>
          <cx:pt idx="3993">4764</cx:pt>
          <cx:pt idx="3994">4316</cx:pt>
          <cx:pt idx="3995">2534</cx:pt>
          <cx:pt idx="3996">4407</cx:pt>
          <cx:pt idx="3997">4084</cx:pt>
          <cx:pt idx="3998">1035</cx:pt>
          <cx:pt idx="3999">372</cx:pt>
          <cx:pt idx="4000">4110</cx:pt>
          <cx:pt idx="4001">3813</cx:pt>
          <cx:pt idx="4002">4689</cx:pt>
          <cx:pt idx="4003">4120</cx:pt>
          <cx:pt idx="4004">3069</cx:pt>
          <cx:pt idx="4005">5060</cx:pt>
          <cx:pt idx="4006">4765</cx:pt>
          <cx:pt idx="4007">4652</cx:pt>
          <cx:pt idx="4008">5112</cx:pt>
          <cx:pt idx="4009">2100</cx:pt>
          <cx:pt idx="4010">1787</cx:pt>
          <cx:pt idx="4011">4289</cx:pt>
          <cx:pt idx="4012">5094</cx:pt>
          <cx:pt idx="4013">4759</cx:pt>
          <cx:pt idx="4014">3851</cx:pt>
          <cx:pt idx="4015">5143</cx:pt>
          <cx:pt idx="4016">5256</cx:pt>
          <cx:pt idx="4017">2499</cx:pt>
          <cx:pt idx="4018">2190</cx:pt>
          <cx:pt idx="4019">2408</cx:pt>
          <cx:pt idx="4020">3966</cx:pt>
          <cx:pt idx="4021">2501</cx:pt>
          <cx:pt idx="4022">1690</cx:pt>
          <cx:pt idx="4023">3630</cx:pt>
          <cx:pt idx="4024">72</cx:pt>
          <cx:pt idx="4025">772</cx:pt>
          <cx:pt idx="4026">4380</cx:pt>
          <cx:pt idx="4027">4043</cx:pt>
          <cx:pt idx="4028">1583</cx:pt>
          <cx:pt idx="4029">1121</cx:pt>
          <cx:pt idx="4030">2287</cx:pt>
          <cx:pt idx="4031">2289</cx:pt>
          <cx:pt idx="4032">1035</cx:pt>
          <cx:pt idx="4033">3616</cx:pt>
          <cx:pt idx="4034">3896</cx:pt>
          <cx:pt idx="4035">5255</cx:pt>
          <cx:pt idx="4036">4309</cx:pt>
          <cx:pt idx="4037">4369</cx:pt>
          <cx:pt idx="4038">4883</cx:pt>
          <cx:pt idx="4039">4969</cx:pt>
          <cx:pt idx="4040">3151</cx:pt>
          <cx:pt idx="4041">2584</cx:pt>
          <cx:pt idx="4042">833</cx:pt>
          <cx:pt idx="4043">4126</cx:pt>
          <cx:pt idx="4044">664</cx:pt>
          <cx:pt idx="4045">2799</cx:pt>
          <cx:pt idx="4046">65</cx:pt>
          <cx:pt idx="4047">1456</cx:pt>
          <cx:pt idx="4048">2502</cx:pt>
          <cx:pt idx="4049">4437</cx:pt>
          <cx:pt idx="4050">1539</cx:pt>
          <cx:pt idx="4051">1820</cx:pt>
          <cx:pt idx="4052">2080</cx:pt>
          <cx:pt idx="4053">3351</cx:pt>
          <cx:pt idx="4054">3965</cx:pt>
          <cx:pt idx="4055">3953</cx:pt>
          <cx:pt idx="4056">3954</cx:pt>
          <cx:pt idx="4057">481</cx:pt>
          <cx:pt idx="4058">4241</cx:pt>
          <cx:pt idx="4059">2854</cx:pt>
          <cx:pt idx="4060">4105</cx:pt>
          <cx:pt idx="4061">2966</cx:pt>
          <cx:pt idx="4062">2902</cx:pt>
          <cx:pt idx="4063">4683</cx:pt>
          <cx:pt idx="4064">3858</cx:pt>
          <cx:pt idx="4065">1173</cx:pt>
          <cx:pt idx="4066">4218</cx:pt>
          <cx:pt idx="4067">3697</cx:pt>
          <cx:pt idx="4068">3974</cx:pt>
          <cx:pt idx="4069">3733</cx:pt>
          <cx:pt idx="4070">2129</cx:pt>
          <cx:pt idx="4071">4382</cx:pt>
          <cx:pt idx="4072">2326</cx:pt>
          <cx:pt idx="4073">1354</cx:pt>
          <cx:pt idx="4074">3412</cx:pt>
          <cx:pt idx="4075">2116</cx:pt>
          <cx:pt idx="4076">4492</cx:pt>
          <cx:pt idx="4077">4524</cx:pt>
          <cx:pt idx="4078">3296</cx:pt>
          <cx:pt idx="4079">3375</cx:pt>
          <cx:pt idx="4080">4633</cx:pt>
          <cx:pt idx="4081">4186</cx:pt>
          <cx:pt idx="4082">600</cx:pt>
          <cx:pt idx="4083">4229</cx:pt>
          <cx:pt idx="4084">2230</cx:pt>
          <cx:pt idx="4085">3384</cx:pt>
          <cx:pt idx="4086">5180</cx:pt>
          <cx:pt idx="4087">3489</cx:pt>
          <cx:pt idx="4088">4604</cx:pt>
          <cx:pt idx="4089">5423</cx:pt>
          <cx:pt idx="4090">4740</cx:pt>
          <cx:pt idx="4091">3306</cx:pt>
          <cx:pt idx="4092">1453</cx:pt>
          <cx:pt idx="4093">4317</cx:pt>
          <cx:pt idx="4094">4429</cx:pt>
          <cx:pt idx="4095">4309</cx:pt>
          <cx:pt idx="4096">4563</cx:pt>
          <cx:pt idx="4097">243</cx:pt>
          <cx:pt idx="4098">4939</cx:pt>
          <cx:pt idx="4099">2709</cx:pt>
          <cx:pt idx="4100">1638</cx:pt>
          <cx:pt idx="4101">3995</cx:pt>
          <cx:pt idx="4102">3926</cx:pt>
          <cx:pt idx="4103">4821</cx:pt>
          <cx:pt idx="4104">258</cx:pt>
          <cx:pt idx="4105">58</cx:pt>
          <cx:pt idx="4106">4001</cx:pt>
          <cx:pt idx="4107">3739</cx:pt>
          <cx:pt idx="4108">4686</cx:pt>
          <cx:pt idx="4109">4248</cx:pt>
          <cx:pt idx="4110">3437</cx:pt>
          <cx:pt idx="4111">129</cx:pt>
          <cx:pt idx="4112">2546</cx:pt>
          <cx:pt idx="4113">4527</cx:pt>
          <cx:pt idx="4114">4395</cx:pt>
          <cx:pt idx="4115">4171</cx:pt>
          <cx:pt idx="4116">1552</cx:pt>
          <cx:pt idx="4117">93</cx:pt>
          <cx:pt idx="4118">5092</cx:pt>
          <cx:pt idx="4119">5156</cx:pt>
          <cx:pt idx="4120">70</cx:pt>
          <cx:pt idx="4121">1886</cx:pt>
          <cx:pt idx="4122">4903</cx:pt>
          <cx:pt idx="4123">1771</cx:pt>
          <cx:pt idx="4124">1181</cx:pt>
          <cx:pt idx="4125">272</cx:pt>
          <cx:pt idx="4126">5262</cx:pt>
          <cx:pt idx="4127">2743</cx:pt>
          <cx:pt idx="4128">3830</cx:pt>
          <cx:pt idx="4129">4058</cx:pt>
          <cx:pt idx="4130">408</cx:pt>
          <cx:pt idx="4131">571</cx:pt>
          <cx:pt idx="4132">3308</cx:pt>
          <cx:pt idx="4133">1935</cx:pt>
          <cx:pt idx="4134">4523</cx:pt>
          <cx:pt idx="4135">4231</cx:pt>
          <cx:pt idx="4136">804</cx:pt>
          <cx:pt idx="4137">4302</cx:pt>
          <cx:pt idx="4138">4417</cx:pt>
          <cx:pt idx="4139">1885</cx:pt>
          <cx:pt idx="4140">4655</cx:pt>
          <cx:pt idx="4141">4867</cx:pt>
          <cx:pt idx="4142">1613</cx:pt>
          <cx:pt idx="4143">77</cx:pt>
          <cx:pt idx="4144">3067</cx:pt>
          <cx:pt idx="4145">2871</cx:pt>
          <cx:pt idx="4146">4287</cx:pt>
          <cx:pt idx="4147">4279</cx:pt>
          <cx:pt idx="4148">4464</cx:pt>
          <cx:pt idx="4149">2304</cx:pt>
          <cx:pt idx="4150">4382</cx:pt>
          <cx:pt idx="4151">18</cx:pt>
          <cx:pt idx="4152">239</cx:pt>
          <cx:pt idx="4153">3082</cx:pt>
          <cx:pt idx="4154">4304</cx:pt>
          <cx:pt idx="4155">5997</cx:pt>
          <cx:pt idx="4156">4080</cx:pt>
          <cx:pt idx="4157">4792</cx:pt>
          <cx:pt idx="4158">5334</cx:pt>
          <cx:pt idx="4159">4607</cx:pt>
          <cx:pt idx="4160">827</cx:pt>
          <cx:pt idx="4161">462</cx:pt>
          <cx:pt idx="4162">4802</cx:pt>
          <cx:pt idx="4163">21</cx:pt>
          <cx:pt idx="4164">496</cx:pt>
          <cx:pt idx="4165">4813</cx:pt>
          <cx:pt idx="4166">4397</cx:pt>
          <cx:pt idx="4167">2459</cx:pt>
          <cx:pt idx="4168">1652</cx:pt>
          <cx:pt idx="4169">1133</cx:pt>
          <cx:pt idx="4170">5682</cx:pt>
          <cx:pt idx="4171">1653</cx:pt>
          <cx:pt idx="4172">4269</cx:pt>
          <cx:pt idx="4173">4537</cx:pt>
          <cx:pt idx="4174">1598</cx:pt>
          <cx:pt idx="4175">3551</cx:pt>
          <cx:pt idx="4176">2482</cx:pt>
          <cx:pt idx="4177">190</cx:pt>
          <cx:pt idx="4178">4235</cx:pt>
          <cx:pt idx="4179">4670</cx:pt>
          <cx:pt idx="4180">2027</cx:pt>
          <cx:pt idx="4181">4613</cx:pt>
          <cx:pt idx="4182">524</cx:pt>
          <cx:pt idx="4183">4468</cx:pt>
          <cx:pt idx="4184">4937</cx:pt>
          <cx:pt idx="4185">3634</cx:pt>
          <cx:pt idx="4186">1411</cx:pt>
          <cx:pt idx="4187">4425</cx:pt>
          <cx:pt idx="4188">3723</cx:pt>
          <cx:pt idx="4189">1357</cx:pt>
          <cx:pt idx="4190">1265</cx:pt>
          <cx:pt idx="4191">1365</cx:pt>
          <cx:pt idx="4192">4473</cx:pt>
          <cx:pt idx="4193">1063</cx:pt>
          <cx:pt idx="4194">2544</cx:pt>
          <cx:pt idx="4195">4939</cx:pt>
          <cx:pt idx="4196">4600</cx:pt>
          <cx:pt idx="4197">3299</cx:pt>
          <cx:pt idx="4198">4241</cx:pt>
          <cx:pt idx="4199">2318</cx:pt>
          <cx:pt idx="4200">4044</cx:pt>
          <cx:pt idx="4201">129</cx:pt>
          <cx:pt idx="4202">4219</cx:pt>
          <cx:pt idx="4203">1640</cx:pt>
          <cx:pt idx="4204">3561</cx:pt>
          <cx:pt idx="4205">1064</cx:pt>
          <cx:pt idx="4206">875</cx:pt>
          <cx:pt idx="4207">2960</cx:pt>
          <cx:pt idx="4208">4150</cx:pt>
          <cx:pt idx="4209">2918</cx:pt>
          <cx:pt idx="4210">4368</cx:pt>
          <cx:pt idx="4211">4633</cx:pt>
          <cx:pt idx="4212">318</cx:pt>
          <cx:pt idx="4213">4043</cx:pt>
          <cx:pt idx="4214">2163</cx:pt>
          <cx:pt idx="4215">743</cx:pt>
          <cx:pt idx="4216">4535</cx:pt>
          <cx:pt idx="4217">4739</cx:pt>
          <cx:pt idx="4218">5033</cx:pt>
          <cx:pt idx="4219">4255</cx:pt>
          <cx:pt idx="4220">952</cx:pt>
          <cx:pt idx="4221">4336</cx:pt>
          <cx:pt idx="4222">4619</cx:pt>
          <cx:pt idx="4223">809</cx:pt>
          <cx:pt idx="4224">5164</cx:pt>
          <cx:pt idx="4225">331</cx:pt>
          <cx:pt idx="4226">517</cx:pt>
          <cx:pt idx="4227">1236</cx:pt>
          <cx:pt idx="4228">4429</cx:pt>
          <cx:pt idx="4229">1089</cx:pt>
          <cx:pt idx="4230">4477</cx:pt>
          <cx:pt idx="4231">1445</cx:pt>
          <cx:pt idx="4232">3269</cx:pt>
          <cx:pt idx="4233">3594</cx:pt>
          <cx:pt idx="4234">980</cx:pt>
          <cx:pt idx="4235">4561</cx:pt>
          <cx:pt idx="4236">1177</cx:pt>
          <cx:pt idx="4237">966</cx:pt>
          <cx:pt idx="4238">2400</cx:pt>
          <cx:pt idx="4239">1768</cx:pt>
          <cx:pt idx="4240">4335</cx:pt>
          <cx:pt idx="4241">4161</cx:pt>
          <cx:pt idx="4242">65</cx:pt>
          <cx:pt idx="4243">3947</cx:pt>
          <cx:pt idx="4244">4337</cx:pt>
          <cx:pt idx="4245">2647</cx:pt>
          <cx:pt idx="4246">4748</cx:pt>
          <cx:pt idx="4247">2516</cx:pt>
          <cx:pt idx="4248">1294</cx:pt>
          <cx:pt idx="4249">3919</cx:pt>
          <cx:pt idx="4250">4036</cx:pt>
          <cx:pt idx="4251">3905</cx:pt>
          <cx:pt idx="4252">144</cx:pt>
          <cx:pt idx="4253">1737</cx:pt>
          <cx:pt idx="4254">711</cx:pt>
          <cx:pt idx="4255">310</cx:pt>
          <cx:pt idx="4256">355</cx:pt>
          <cx:pt idx="4257">3809</cx:pt>
          <cx:pt idx="4258">464</cx:pt>
          <cx:pt idx="4259">1048</cx:pt>
          <cx:pt idx="4260">4117</cx:pt>
          <cx:pt idx="4261">2456</cx:pt>
          <cx:pt idx="4262">3586</cx:pt>
          <cx:pt idx="4263">3213</cx:pt>
          <cx:pt idx="4264">1934</cx:pt>
          <cx:pt idx="4265">1132</cx:pt>
          <cx:pt idx="4266">2097</cx:pt>
          <cx:pt idx="4267">4312</cx:pt>
          <cx:pt idx="4268">1734</cx:pt>
          <cx:pt idx="4269">906</cx:pt>
          <cx:pt idx="4270">4948</cx:pt>
          <cx:pt idx="4271">2332</cx:pt>
          <cx:pt idx="4272">4420</cx:pt>
          <cx:pt idx="4273">4108</cx:pt>
          <cx:pt idx="4274">3815</cx:pt>
          <cx:pt idx="4275">2188</cx:pt>
          <cx:pt idx="4276">3628</cx:pt>
          <cx:pt idx="4277">4264</cx:pt>
          <cx:pt idx="4278">4292</cx:pt>
          <cx:pt idx="4279">4626</cx:pt>
          <cx:pt idx="4280">4550</cx:pt>
          <cx:pt idx="4281">4003</cx:pt>
          <cx:pt idx="4282">4066</cx:pt>
          <cx:pt idx="4283">227</cx:pt>
          <cx:pt idx="4284">2643</cx:pt>
          <cx:pt idx="4285">4340</cx:pt>
          <cx:pt idx="4286">2437</cx:pt>
          <cx:pt idx="4287">3603</cx:pt>
          <cx:pt idx="4288">2778</cx:pt>
          <cx:pt idx="4289">4290</cx:pt>
          <cx:pt idx="4290">512</cx:pt>
          <cx:pt idx="4291">4303</cx:pt>
          <cx:pt idx="4292">4536</cx:pt>
          <cx:pt idx="4293">2875</cx:pt>
          <cx:pt idx="4294">3606</cx:pt>
          <cx:pt idx="4295">4706</cx:pt>
          <cx:pt idx="4296">875</cx:pt>
          <cx:pt idx="4297">4273</cx:pt>
          <cx:pt idx="4298">4954</cx:pt>
          <cx:pt idx="4299">2422</cx:pt>
          <cx:pt idx="4300">2680</cx:pt>
          <cx:pt idx="4301">4508</cx:pt>
          <cx:pt idx="4302">875</cx:pt>
          <cx:pt idx="4303">411</cx:pt>
          <cx:pt idx="4304">4456</cx:pt>
          <cx:pt idx="4305">2784</cx:pt>
          <cx:pt idx="4306">5557</cx:pt>
          <cx:pt idx="4307">1046</cx:pt>
          <cx:pt idx="4308">4978</cx:pt>
          <cx:pt idx="4309">5034</cx:pt>
          <cx:pt idx="4310">530</cx:pt>
          <cx:pt idx="4311">2695</cx:pt>
          <cx:pt idx="4312">3540</cx:pt>
          <cx:pt idx="4313">4356</cx:pt>
          <cx:pt idx="4314">4952</cx:pt>
          <cx:pt idx="4315">1937</cx:pt>
          <cx:pt idx="4316">4324</cx:pt>
          <cx:pt idx="4317">1038</cx:pt>
          <cx:pt idx="4318">4899</cx:pt>
          <cx:pt idx="4319">1032</cx:pt>
          <cx:pt idx="4320">4398</cx:pt>
          <cx:pt idx="4321">1026</cx:pt>
          <cx:pt idx="4322">4828</cx:pt>
          <cx:pt idx="4323">1256</cx:pt>
          <cx:pt idx="4324">507</cx:pt>
          <cx:pt idx="4325">4079</cx:pt>
          <cx:pt idx="4326">2741</cx:pt>
          <cx:pt idx="4327">464</cx:pt>
          <cx:pt idx="4328">3504</cx:pt>
          <cx:pt idx="4329">4286</cx:pt>
          <cx:pt idx="4330">3516</cx:pt>
          <cx:pt idx="4331">551</cx:pt>
          <cx:pt idx="4332">3543</cx:pt>
          <cx:pt idx="4333">1134</cx:pt>
          <cx:pt idx="4334">4307</cx:pt>
          <cx:pt idx="4335">1160</cx:pt>
          <cx:pt idx="4336">2679</cx:pt>
          <cx:pt idx="4337">2122</cx:pt>
          <cx:pt idx="4338">4400</cx:pt>
          <cx:pt idx="4339">1942</cx:pt>
          <cx:pt idx="4340">1086</cx:pt>
          <cx:pt idx="4341">2292</cx:pt>
          <cx:pt idx="4342">4725</cx:pt>
          <cx:pt idx="4343">1413</cx:pt>
          <cx:pt idx="4344">3709</cx:pt>
          <cx:pt idx="4345">4190</cx:pt>
          <cx:pt idx="4346">2975</cx:pt>
          <cx:pt idx="4347">4281</cx:pt>
          <cx:pt idx="4348">4296</cx:pt>
          <cx:pt idx="4349">742</cx:pt>
          <cx:pt idx="4350">1883</cx:pt>
          <cx:pt idx="4351">4665</cx:pt>
          <cx:pt idx="4352">4559</cx:pt>
          <cx:pt idx="4353">2654</cx:pt>
          <cx:pt idx="4354">1598</cx:pt>
          <cx:pt idx="4355">2506</cx:pt>
          <cx:pt idx="4356">5279</cx:pt>
          <cx:pt idx="4357">1374</cx:pt>
          <cx:pt idx="4358">2456</cx:pt>
          <cx:pt idx="4359">2429</cx:pt>
          <cx:pt idx="4360">942</cx:pt>
          <cx:pt idx="4361">256</cx:pt>
          <cx:pt idx="4362">4635</cx:pt>
          <cx:pt idx="4363">1627</cx:pt>
          <cx:pt idx="4364">4427</cx:pt>
          <cx:pt idx="4365">4471</cx:pt>
          <cx:pt idx="4366">2410</cx:pt>
          <cx:pt idx="4367">4837</cx:pt>
          <cx:pt idx="4368">71</cx:pt>
          <cx:pt idx="4369">2839</cx:pt>
          <cx:pt idx="4370">4463</cx:pt>
          <cx:pt idx="4371">3002</cx:pt>
          <cx:pt idx="4372">2562</cx:pt>
          <cx:pt idx="4373">3687</cx:pt>
          <cx:pt idx="4374">3439</cx:pt>
          <cx:pt idx="4375">2669</cx:pt>
          <cx:pt idx="4376">1988</cx:pt>
          <cx:pt idx="4377">3409</cx:pt>
          <cx:pt idx="4378">501</cx:pt>
          <cx:pt idx="4379">4049</cx:pt>
          <cx:pt idx="4380">5278</cx:pt>
          <cx:pt idx="4381">2011</cx:pt>
          <cx:pt idx="4382">888</cx:pt>
          <cx:pt idx="4383">4712</cx:pt>
          <cx:pt idx="4384">4166</cx:pt>
          <cx:pt idx="4385">2460</cx:pt>
          <cx:pt idx="4386">1172</cx:pt>
          <cx:pt idx="4387">106</cx:pt>
          <cx:pt idx="4388">4711</cx:pt>
          <cx:pt idx="4389">419</cx:pt>
          <cx:pt idx="4390">5615</cx:pt>
          <cx:pt idx="4391">3371</cx:pt>
          <cx:pt idx="4392">4438</cx:pt>
          <cx:pt idx="4393">3123</cx:pt>
          <cx:pt idx="4394">1368</cx:pt>
          <cx:pt idx="4395">5059</cx:pt>
          <cx:pt idx="4396">4145</cx:pt>
          <cx:pt idx="4397">4479</cx:pt>
          <cx:pt idx="4398">4472</cx:pt>
          <cx:pt idx="4399">605</cx:pt>
          <cx:pt idx="4400">2920</cx:pt>
          <cx:pt idx="4401">5673</cx:pt>
          <cx:pt idx="4402">3910</cx:pt>
          <cx:pt idx="4403">636</cx:pt>
          <cx:pt idx="4404">4751</cx:pt>
          <cx:pt idx="4405">2146</cx:pt>
          <cx:pt idx="4406">3744</cx:pt>
          <cx:pt idx="4407">4493</cx:pt>
          <cx:pt idx="4408">454</cx:pt>
          <cx:pt idx="4409">2308</cx:pt>
          <cx:pt idx="4410">1102</cx:pt>
          <cx:pt idx="4411">4491</cx:pt>
          <cx:pt idx="4412">4454</cx:pt>
          <cx:pt idx="4413">4104</cx:pt>
          <cx:pt idx="4414">3423</cx:pt>
          <cx:pt idx="4415">3342</cx:pt>
          <cx:pt idx="4416">1060</cx:pt>
          <cx:pt idx="4417">1753</cx:pt>
          <cx:pt idx="4418">2747</cx:pt>
          <cx:pt idx="4419">2288</cx:pt>
          <cx:pt idx="4420">3831</cx:pt>
          <cx:pt idx="4421">2282</cx:pt>
          <cx:pt idx="4422">4503</cx:pt>
          <cx:pt idx="4423">4564</cx:pt>
          <cx:pt idx="4424">1090</cx:pt>
          <cx:pt idx="4425">171</cx:pt>
          <cx:pt idx="4426">4877</cx:pt>
          <cx:pt idx="4427">3618</cx:pt>
          <cx:pt idx="4428">1543</cx:pt>
          <cx:pt idx="4429">3236</cx:pt>
          <cx:pt idx="4430">4306</cx:pt>
          <cx:pt idx="4431">4574</cx:pt>
          <cx:pt idx="4432">3788</cx:pt>
          <cx:pt idx="4433">5337</cx:pt>
          <cx:pt idx="4434">2419</cx:pt>
          <cx:pt idx="4435">972</cx:pt>
          <cx:pt idx="4436">1329</cx:pt>
          <cx:pt idx="4437">1202</cx:pt>
          <cx:pt idx="4438">1010</cx:pt>
          <cx:pt idx="4439">4840</cx:pt>
          <cx:pt idx="4440">1055</cx:pt>
          <cx:pt idx="4441">4403</cx:pt>
          <cx:pt idx="4442">3631</cx:pt>
          <cx:pt idx="4443">2465</cx:pt>
          <cx:pt idx="4444">4775</cx:pt>
          <cx:pt idx="4445">2490</cx:pt>
          <cx:pt idx="4446">3096</cx:pt>
          <cx:pt idx="4447">5598</cx:pt>
          <cx:pt idx="4448">4690</cx:pt>
          <cx:pt idx="4449">3934</cx:pt>
          <cx:pt idx="4450">4108</cx:pt>
          <cx:pt idx="4451">4304</cx:pt>
          <cx:pt idx="4452">945</cx:pt>
          <cx:pt idx="4453">4245</cx:pt>
          <cx:pt idx="4454">4278</cx:pt>
          <cx:pt idx="4455">2523</cx:pt>
          <cx:pt idx="4456">4562</cx:pt>
          <cx:pt idx="4457">472</cx:pt>
          <cx:pt idx="4458">4131</cx:pt>
          <cx:pt idx="4459">4183</cx:pt>
          <cx:pt idx="4460">2335</cx:pt>
          <cx:pt idx="4461">149</cx:pt>
          <cx:pt idx="4462">2403</cx:pt>
          <cx:pt idx="4463">1420</cx:pt>
          <cx:pt idx="4464">3133</cx:pt>
          <cx:pt idx="4465">270</cx:pt>
          <cx:pt idx="4466">1124</cx:pt>
          <cx:pt idx="4467">1318</cx:pt>
          <cx:pt idx="4468">1879</cx:pt>
          <cx:pt idx="4469">4227</cx:pt>
          <cx:pt idx="4470">4752</cx:pt>
          <cx:pt idx="4471">1149</cx:pt>
          <cx:pt idx="4472">5928</cx:pt>
          <cx:pt idx="4473">3648</cx:pt>
          <cx:pt idx="4474">4588</cx:pt>
          <cx:pt idx="4475">4213</cx:pt>
          <cx:pt idx="4476">4079</cx:pt>
          <cx:pt idx="4477">6108</cx:pt>
          <cx:pt idx="4478">3618</cx:pt>
          <cx:pt idx="4479">2275</cx:pt>
          <cx:pt idx="4480">2226</cx:pt>
          <cx:pt idx="4481">1644</cx:pt>
          <cx:pt idx="4482">4485</cx:pt>
          <cx:pt idx="4483">4063</cx:pt>
          <cx:pt idx="4484">4841</cx:pt>
          <cx:pt idx="4485">1086</cx:pt>
          <cx:pt idx="4486">4335</cx:pt>
          <cx:pt idx="4487">3017</cx:pt>
          <cx:pt idx="4488">3750</cx:pt>
          <cx:pt idx="4489">4277</cx:pt>
          <cx:pt idx="4490">4639</cx:pt>
          <cx:pt idx="4491">4241</cx:pt>
          <cx:pt idx="4492">310</cx:pt>
          <cx:pt idx="4493">2536</cx:pt>
          <cx:pt idx="4494">385</cx:pt>
          <cx:pt idx="4495">4829</cx:pt>
          <cx:pt idx="4496">1060</cx:pt>
          <cx:pt idx="4497">4456</cx:pt>
          <cx:pt idx="4498">1786</cx:pt>
          <cx:pt idx="4499">4218</cx:pt>
          <cx:pt idx="4500">5120</cx:pt>
          <cx:pt idx="4501">2970</cx:pt>
          <cx:pt idx="4502">348</cx:pt>
          <cx:pt idx="4503">1850</cx:pt>
          <cx:pt idx="4504">3907</cx:pt>
          <cx:pt idx="4505">4469</cx:pt>
          <cx:pt idx="4506">1693</cx:pt>
          <cx:pt idx="4507">4143</cx:pt>
          <cx:pt idx="4508">4080</cx:pt>
          <cx:pt idx="4509">3507</cx:pt>
          <cx:pt idx="4510">4124</cx:pt>
          <cx:pt idx="4511">60</cx:pt>
          <cx:pt idx="4512">2677</cx:pt>
          <cx:pt idx="4513">4983</cx:pt>
          <cx:pt idx="4514">2549</cx:pt>
          <cx:pt idx="4515">1835</cx:pt>
          <cx:pt idx="4516">3200</cx:pt>
          <cx:pt idx="4517">2750</cx:pt>
          <cx:pt idx="4518">4158</cx:pt>
          <cx:pt idx="4519">3262</cx:pt>
          <cx:pt idx="4520">4174</cx:pt>
          <cx:pt idx="4521">558</cx:pt>
          <cx:pt idx="4522">2708</cx:pt>
          <cx:pt idx="4523">4480</cx:pt>
          <cx:pt idx="4524">187</cx:pt>
          <cx:pt idx="4525">2213</cx:pt>
          <cx:pt idx="4526">2760</cx:pt>
          <cx:pt idx="4527">4250</cx:pt>
          <cx:pt idx="4528">3153</cx:pt>
          <cx:pt idx="4529">2692</cx:pt>
          <cx:pt idx="4530">1605</cx:pt>
          <cx:pt idx="4531">4446</cx:pt>
          <cx:pt idx="4532">2621</cx:pt>
          <cx:pt idx="4533">232</cx:pt>
          <cx:pt idx="4534">291</cx:pt>
          <cx:pt idx="4535">1850</cx:pt>
          <cx:pt idx="4536">4673</cx:pt>
          <cx:pt idx="4537">904</cx:pt>
          <cx:pt idx="4538">997</cx:pt>
          <cx:pt idx="4539">3762</cx:pt>
          <cx:pt idx="4540">1533</cx:pt>
          <cx:pt idx="4541">11</cx:pt>
          <cx:pt idx="4542">233</cx:pt>
          <cx:pt idx="4543">399</cx:pt>
          <cx:pt idx="4544">3108</cx:pt>
          <cx:pt idx="4545">2485</cx:pt>
          <cx:pt idx="4546">2691</cx:pt>
          <cx:pt idx="4547">6006</cx:pt>
          <cx:pt idx="4548">4615</cx:pt>
          <cx:pt idx="4549">4536</cx:pt>
          <cx:pt idx="4550">4378</cx:pt>
          <cx:pt idx="4551">4460</cx:pt>
          <cx:pt idx="4552">2359</cx:pt>
          <cx:pt idx="4553">2606</cx:pt>
          <cx:pt idx="4554">85</cx:pt>
          <cx:pt idx="4555">813</cx:pt>
          <cx:pt idx="4556">813</cx:pt>
          <cx:pt idx="4557">1084</cx:pt>
          <cx:pt idx="4558">1233</cx:pt>
          <cx:pt idx="4559">4742</cx:pt>
          <cx:pt idx="4560">4137</cx:pt>
          <cx:pt idx="4561">1673</cx:pt>
          <cx:pt idx="4562">3668</cx:pt>
          <cx:pt idx="4563">4112</cx:pt>
          <cx:pt idx="4564">2861</cx:pt>
          <cx:pt idx="4565">3963</cx:pt>
          <cx:pt idx="4566">864</cx:pt>
          <cx:pt idx="4567">3989</cx:pt>
          <cx:pt idx="4568">4273</cx:pt>
          <cx:pt idx="4569">278</cx:pt>
          <cx:pt idx="4570">3949</cx:pt>
          <cx:pt idx="4571">4041</cx:pt>
          <cx:pt idx="4572">1802</cx:pt>
          <cx:pt idx="4573">9</cx:pt>
          <cx:pt idx="4574">872</cx:pt>
          <cx:pt idx="4575">1590</cx:pt>
          <cx:pt idx="4576">3640</cx:pt>
          <cx:pt idx="4577">3061</cx:pt>
          <cx:pt idx="4578">3562</cx:pt>
          <cx:pt idx="4579">3121</cx:pt>
          <cx:pt idx="4580">3562</cx:pt>
          <cx:pt idx="4581">2379</cx:pt>
          <cx:pt idx="4582">1767</cx:pt>
          <cx:pt idx="4583">3982</cx:pt>
          <cx:pt idx="4584">3048</cx:pt>
          <cx:pt idx="4585">5916</cx:pt>
          <cx:pt idx="4586">681</cx:pt>
          <cx:pt idx="4587">2248</cx:pt>
          <cx:pt idx="4588">3384</cx:pt>
          <cx:pt idx="4589">503</cx:pt>
          <cx:pt idx="4590">5492</cx:pt>
          <cx:pt idx="4591">2914</cx:pt>
          <cx:pt idx="4592">4030</cx:pt>
          <cx:pt idx="4593">1838</cx:pt>
          <cx:pt idx="4594">2542</cx:pt>
          <cx:pt idx="4595">1694</cx:pt>
          <cx:pt idx="4596">2303</cx:pt>
          <cx:pt idx="4597">5293</cx:pt>
          <cx:pt idx="4598">1270</cx:pt>
          <cx:pt idx="4599">4694</cx:pt>
          <cx:pt idx="4600">4149</cx:pt>
          <cx:pt idx="4601">4374</cx:pt>
          <cx:pt idx="4602">3206</cx:pt>
          <cx:pt idx="4603">4045</cx:pt>
          <cx:pt idx="4604">5040</cx:pt>
          <cx:pt idx="4605">1276</cx:pt>
          <cx:pt idx="4606">4875</cx:pt>
          <cx:pt idx="4607">4464</cx:pt>
          <cx:pt idx="4608">5734</cx:pt>
          <cx:pt idx="4609">3373</cx:pt>
          <cx:pt idx="4610">5216</cx:pt>
          <cx:pt idx="4611">2508</cx:pt>
          <cx:pt idx="4612">1788</cx:pt>
          <cx:pt idx="4613">5050</cx:pt>
          <cx:pt idx="4614">4811</cx:pt>
          <cx:pt idx="4615">600</cx:pt>
          <cx:pt idx="4616">1794</cx:pt>
          <cx:pt idx="4617">671</cx:pt>
          <cx:pt idx="4618">5634</cx:pt>
          <cx:pt idx="4619">2968</cx:pt>
          <cx:pt idx="4620">2695</cx:pt>
          <cx:pt idx="4621">4599</cx:pt>
          <cx:pt idx="4622">6005</cx:pt>
          <cx:pt idx="4623">1548</cx:pt>
          <cx:pt idx="4624">4386</cx:pt>
          <cx:pt idx="4625">2750</cx:pt>
          <cx:pt idx="4626">3408</cx:pt>
          <cx:pt idx="4627">4721</cx:pt>
          <cx:pt idx="4628">5075</cx:pt>
          <cx:pt idx="4629">1308</cx:pt>
          <cx:pt idx="4630">4666</cx:pt>
          <cx:pt idx="4631">3507</cx:pt>
          <cx:pt idx="4632">1796</cx:pt>
          <cx:pt idx="4633">307</cx:pt>
          <cx:pt idx="4634">4494</cx:pt>
          <cx:pt idx="4635">4264</cx:pt>
          <cx:pt idx="4636">3523</cx:pt>
          <cx:pt idx="4637">565</cx:pt>
          <cx:pt idx="4638">4110</cx:pt>
          <cx:pt idx="4639">1291</cx:pt>
          <cx:pt idx="4640">1244</cx:pt>
          <cx:pt idx="4641">4459</cx:pt>
          <cx:pt idx="4642">759</cx:pt>
          <cx:pt idx="4643">4843</cx:pt>
          <cx:pt idx="4644">4132</cx:pt>
          <cx:pt idx="4645">2076</cx:pt>
          <cx:pt idx="4646">1820</cx:pt>
          <cx:pt idx="4647">3130</cx:pt>
          <cx:pt idx="4648">2792</cx:pt>
          <cx:pt idx="4649">2214</cx:pt>
          <cx:pt idx="4650">1065</cx:pt>
          <cx:pt idx="4651">1854</cx:pt>
          <cx:pt idx="4652">1201</cx:pt>
          <cx:pt idx="4653">1019</cx:pt>
          <cx:pt idx="4654">3521</cx:pt>
          <cx:pt idx="4655">791</cx:pt>
          <cx:pt idx="4656">740</cx:pt>
          <cx:pt idx="4657">1350</cx:pt>
          <cx:pt idx="4658">2274</cx:pt>
          <cx:pt idx="4659">1330</cx:pt>
          <cx:pt idx="4660">3561</cx:pt>
          <cx:pt idx="4661">4597</cx:pt>
          <cx:pt idx="4662">930</cx:pt>
          <cx:pt idx="4663">616</cx:pt>
          <cx:pt idx="4664">2436</cx:pt>
          <cx:pt idx="4665">1414</cx:pt>
          <cx:pt idx="4666">1251</cx:pt>
          <cx:pt idx="4667">4592</cx:pt>
          <cx:pt idx="4668">4833</cx:pt>
          <cx:pt idx="4669">1199</cx:pt>
          <cx:pt idx="4670">2608</cx:pt>
          <cx:pt idx="4671">1707</cx:pt>
          <cx:pt idx="4672">2953</cx:pt>
          <cx:pt idx="4673">1061</cx:pt>
          <cx:pt idx="4674">2133</cx:pt>
          <cx:pt idx="4675">2674</cx:pt>
          <cx:pt idx="4676">1951</cx:pt>
          <cx:pt idx="4677">544</cx:pt>
          <cx:pt idx="4678">3091</cx:pt>
          <cx:pt idx="4679">1740</cx:pt>
          <cx:pt idx="4680">3397</cx:pt>
          <cx:pt idx="4681">3594</cx:pt>
          <cx:pt idx="4682">4267</cx:pt>
          <cx:pt idx="4683">3134</cx:pt>
          <cx:pt idx="4684">1411</cx:pt>
          <cx:pt idx="4685">2178</cx:pt>
          <cx:pt idx="4686">3972</cx:pt>
          <cx:pt idx="4687">2653</cx:pt>
          <cx:pt idx="4688">3033</cx:pt>
          <cx:pt idx="4689">1052</cx:pt>
          <cx:pt idx="4690">3561</cx:pt>
          <cx:pt idx="4691">3049</cx:pt>
          <cx:pt idx="4692">107</cx:pt>
          <cx:pt idx="4693">1398</cx:pt>
          <cx:pt idx="4694">1449</cx:pt>
          <cx:pt idx="4695">2667</cx:pt>
          <cx:pt idx="4696">1991</cx:pt>
          <cx:pt idx="4697">4500</cx:pt>
          <cx:pt idx="4698">1624</cx:pt>
          <cx:pt idx="4699">2077</cx:pt>
          <cx:pt idx="4700">5564</cx:pt>
          <cx:pt idx="4701">2712</cx:pt>
          <cx:pt idx="4702">701</cx:pt>
          <cx:pt idx="4703">2378</cx:pt>
          <cx:pt idx="4704">24</cx:pt>
          <cx:pt idx="4705">644</cx:pt>
          <cx:pt idx="4706">1650</cx:pt>
          <cx:pt idx="4707">4386</cx:pt>
          <cx:pt idx="4708">3892</cx:pt>
          <cx:pt idx="4709">2805</cx:pt>
          <cx:pt idx="4710">2644</cx:pt>
          <cx:pt idx="4711">4184</cx:pt>
          <cx:pt idx="4712">2256</cx:pt>
          <cx:pt idx="4713">1752</cx:pt>
          <cx:pt idx="4714">2702</cx:pt>
          <cx:pt idx="4715">2861</cx:pt>
          <cx:pt idx="4716">4744</cx:pt>
          <cx:pt idx="4717">3227</cx:pt>
          <cx:pt idx="4718">4852</cx:pt>
          <cx:pt idx="4719">3030</cx:pt>
          <cx:pt idx="4720">284</cx:pt>
          <cx:pt idx="4721">2702</cx:pt>
          <cx:pt idx="4722">5588</cx:pt>
          <cx:pt idx="4723">4405</cx:pt>
          <cx:pt idx="4724">4146</cx:pt>
          <cx:pt idx="4725">2863</cx:pt>
          <cx:pt idx="4726">864</cx:pt>
          <cx:pt idx="4727">4035</cx:pt>
          <cx:pt idx="4728">685</cx:pt>
          <cx:pt idx="4729">2995</cx:pt>
          <cx:pt idx="4730">2605</cx:pt>
          <cx:pt idx="4731">1266</cx:pt>
          <cx:pt idx="4732">3522</cx:pt>
          <cx:pt idx="4733">4085</cx:pt>
          <cx:pt idx="4734">2577</cx:pt>
          <cx:pt idx="4735">3034</cx:pt>
          <cx:pt idx="4736">5157</cx:pt>
          <cx:pt idx="4737">4430</cx:pt>
          <cx:pt idx="4738">3620</cx:pt>
          <cx:pt idx="4739">4757</cx:pt>
          <cx:pt idx="4740">4429</cx:pt>
          <cx:pt idx="4741">2579</cx:pt>
          <cx:pt idx="4742">4599</cx:pt>
          <cx:pt idx="4743">4137</cx:pt>
          <cx:pt idx="4744">4380</cx:pt>
          <cx:pt idx="4745">4805</cx:pt>
          <cx:pt idx="4746">3072</cx:pt>
          <cx:pt idx="4747">1113</cx:pt>
          <cx:pt idx="4748">4614</cx:pt>
          <cx:pt idx="4749">5024</cx:pt>
          <cx:pt idx="4750">4117</cx:pt>
          <cx:pt idx="4751">3037</cx:pt>
          <cx:pt idx="4752">3076</cx:pt>
          <cx:pt idx="4753">2868</cx:pt>
          <cx:pt idx="4754">2826</cx:pt>
          <cx:pt idx="4755">4234</cx:pt>
          <cx:pt idx="4756">424</cx:pt>
          <cx:pt idx="4757">4429</cx:pt>
          <cx:pt idx="4758">1895</cx:pt>
          <cx:pt idx="4759">4039</cx:pt>
          <cx:pt idx="4760">3856</cx:pt>
          <cx:pt idx="4761">2203</cx:pt>
          <cx:pt idx="4762">4527</cx:pt>
          <cx:pt idx="4763">4189</cx:pt>
          <cx:pt idx="4764">477</cx:pt>
          <cx:pt idx="4765">1470</cx:pt>
          <cx:pt idx="4766">4958</cx:pt>
          <cx:pt idx="4767">76</cx:pt>
          <cx:pt idx="4768">58</cx:pt>
          <cx:pt idx="4769">3874</cx:pt>
          <cx:pt idx="4770">762</cx:pt>
          <cx:pt idx="4771">1352</cx:pt>
          <cx:pt idx="4772">4177</cx:pt>
          <cx:pt idx="4773">1350</cx:pt>
          <cx:pt idx="4774">4938</cx:pt>
          <cx:pt idx="4775">4761</cx:pt>
          <cx:pt idx="4776">197</cx:pt>
          <cx:pt idx="4777">343</cx:pt>
          <cx:pt idx="4778">2554</cx:pt>
          <cx:pt idx="4779">3803</cx:pt>
          <cx:pt idx="4780">187</cx:pt>
          <cx:pt idx="4781">4790</cx:pt>
          <cx:pt idx="4782">4743</cx:pt>
          <cx:pt idx="4783">980</cx:pt>
          <cx:pt idx="4784">4215</cx:pt>
          <cx:pt idx="4785">1096</cx:pt>
          <cx:pt idx="4786">817</cx:pt>
          <cx:pt idx="4787">3085</cx:pt>
          <cx:pt idx="4788">405</cx:pt>
          <cx:pt idx="4789">3677</cx:pt>
          <cx:pt idx="4790">4831</cx:pt>
          <cx:pt idx="4791">3394</cx:pt>
          <cx:pt idx="4792">2929</cx:pt>
          <cx:pt idx="4793">5961</cx:pt>
          <cx:pt idx="4794">1004</cx:pt>
          <cx:pt idx="4795">58</cx:pt>
          <cx:pt idx="4796">2794</cx:pt>
          <cx:pt idx="4797">4764</cx:pt>
          <cx:pt idx="4798">5366</cx:pt>
          <cx:pt idx="4799">4421</cx:pt>
          <cx:pt idx="4800">4832</cx:pt>
          <cx:pt idx="4801">3004</cx:pt>
          <cx:pt idx="4802">4843</cx:pt>
          <cx:pt idx="4803">2711</cx:pt>
          <cx:pt idx="4804">1409</cx:pt>
          <cx:pt idx="4805">1315</cx:pt>
          <cx:pt idx="4806">4701</cx:pt>
          <cx:pt idx="4807">4718</cx:pt>
          <cx:pt idx="4808">3388</cx:pt>
          <cx:pt idx="4809">3213</cx:pt>
          <cx:pt idx="4810">701</cx:pt>
          <cx:pt idx="4811">3141</cx:pt>
          <cx:pt idx="4812">1633</cx:pt>
          <cx:pt idx="4813">2397</cx:pt>
          <cx:pt idx="4814">2324</cx:pt>
          <cx:pt idx="4815">1722</cx:pt>
          <cx:pt idx="4816">2244</cx:pt>
          <cx:pt idx="4817">649</cx:pt>
          <cx:pt idx="4818">231</cx:pt>
          <cx:pt idx="4819">2650</cx:pt>
          <cx:pt idx="4820">4077</cx:pt>
          <cx:pt idx="4821">959</cx:pt>
          <cx:pt idx="4822">4680</cx:pt>
          <cx:pt idx="4823">4725</cx:pt>
          <cx:pt idx="4824">4920</cx:pt>
          <cx:pt idx="4825">380</cx:pt>
          <cx:pt idx="4826">2169</cx:pt>
          <cx:pt idx="4827">4633</cx:pt>
          <cx:pt idx="4828">4925</cx:pt>
          <cx:pt idx="4829">4280</cx:pt>
          <cx:pt idx="4830">4521</cx:pt>
          <cx:pt idx="4831">4347</cx:pt>
          <cx:pt idx="4832">368</cx:pt>
          <cx:pt idx="4833">3180</cx:pt>
          <cx:pt idx="4834">3766</cx:pt>
          <cx:pt idx="4835">1720</cx:pt>
          <cx:pt idx="4836">2848</cx:pt>
          <cx:pt idx="4837">5388</cx:pt>
          <cx:pt idx="4838">2614</cx:pt>
          <cx:pt idx="4839">4498</cx:pt>
          <cx:pt idx="4840">1388</cx:pt>
          <cx:pt idx="4841">4299</cx:pt>
          <cx:pt idx="4842">3464</cx:pt>
          <cx:pt idx="4843">942</cx:pt>
          <cx:pt idx="4844">3409</cx:pt>
          <cx:pt idx="4845">833</cx:pt>
          <cx:pt idx="4846">2837</cx:pt>
          <cx:pt idx="4847">926</cx:pt>
          <cx:pt idx="4848">2358</cx:pt>
          <cx:pt idx="4849">3495</cx:pt>
          <cx:pt idx="4850">3430</cx:pt>
          <cx:pt idx="4851">4537</cx:pt>
          <cx:pt idx="4852">4314</cx:pt>
          <cx:pt idx="4853">905</cx:pt>
          <cx:pt idx="4854">2743</cx:pt>
          <cx:pt idx="4855">4015</cx:pt>
          <cx:pt idx="4856">4097</cx:pt>
          <cx:pt idx="4857">151</cx:pt>
          <cx:pt idx="4858">4595</cx:pt>
          <cx:pt idx="4859">2355</cx:pt>
          <cx:pt idx="4860">326</cx:pt>
          <cx:pt idx="4861">4415</cx:pt>
          <cx:pt idx="4862">2536</cx:pt>
          <cx:pt idx="4863">5093</cx:pt>
          <cx:pt idx="4864">1567</cx:pt>
          <cx:pt idx="4865">2211</cx:pt>
          <cx:pt idx="4866">4312</cx:pt>
          <cx:pt idx="4867">4467</cx:pt>
          <cx:pt idx="4868">510</cx:pt>
          <cx:pt idx="4869">5347</cx:pt>
          <cx:pt idx="4870">4360</cx:pt>
          <cx:pt idx="4871">2630</cx:pt>
          <cx:pt idx="4872">54</cx:pt>
          <cx:pt idx="4873">4265</cx:pt>
          <cx:pt idx="4874">4007</cx:pt>
          <cx:pt idx="4875">2004</cx:pt>
          <cx:pt idx="4876">3582</cx:pt>
          <cx:pt idx="4877">5193</cx:pt>
          <cx:pt idx="4878">3598</cx:pt>
          <cx:pt idx="4879">65</cx:pt>
          <cx:pt idx="4880">4095</cx:pt>
          <cx:pt idx="4881">4545</cx:pt>
          <cx:pt idx="4882">3003</cx:pt>
          <cx:pt idx="4883">3644</cx:pt>
          <cx:pt idx="4884">1043</cx:pt>
          <cx:pt idx="4885">5129</cx:pt>
          <cx:pt idx="4886">4320</cx:pt>
          <cx:pt idx="4887">1286</cx:pt>
          <cx:pt idx="4888">4681</cx:pt>
          <cx:pt idx="4889">1339</cx:pt>
          <cx:pt idx="4890">4293</cx:pt>
          <cx:pt idx="4891">1785</cx:pt>
          <cx:pt idx="4892">4504</cx:pt>
          <cx:pt idx="4893">3386</cx:pt>
          <cx:pt idx="4894">4392</cx:pt>
          <cx:pt idx="4895">2563</cx:pt>
          <cx:pt idx="4896">4698</cx:pt>
          <cx:pt idx="4897">3216</cx:pt>
          <cx:pt idx="4898">1282</cx:pt>
          <cx:pt idx="4899">2213</cx:pt>
          <cx:pt idx="4900">999</cx:pt>
          <cx:pt idx="4901">3933</cx:pt>
          <cx:pt idx="4902">5409</cx:pt>
          <cx:pt idx="4903">494</cx:pt>
          <cx:pt idx="4904">231</cx:pt>
          <cx:pt idx="4905">267</cx:pt>
          <cx:pt idx="4906">4002</cx:pt>
          <cx:pt idx="4907">5036</cx:pt>
          <cx:pt idx="4908">5374</cx:pt>
          <cx:pt idx="4909">3912</cx:pt>
          <cx:pt idx="4910">1680</cx:pt>
          <cx:pt idx="4911">4178</cx:pt>
          <cx:pt idx="4912">2288</cx:pt>
          <cx:pt idx="4913">3615</cx:pt>
          <cx:pt idx="4914">188</cx:pt>
          <cx:pt idx="4915">676</cx:pt>
          <cx:pt idx="4916">266</cx:pt>
          <cx:pt idx="4917">5169</cx:pt>
          <cx:pt idx="4918">721</cx:pt>
          <cx:pt idx="4919">3939</cx:pt>
          <cx:pt idx="4920">3531</cx:pt>
          <cx:pt idx="4921">2400</cx:pt>
          <cx:pt idx="4922">733</cx:pt>
          <cx:pt idx="4923">2051</cx:pt>
          <cx:pt idx="4924">4435</cx:pt>
          <cx:pt idx="4925">209</cx:pt>
          <cx:pt idx="4926">1876</cx:pt>
          <cx:pt idx="4927">4346</cx:pt>
          <cx:pt idx="4928">1578</cx:pt>
          <cx:pt idx="4929">4805</cx:pt>
          <cx:pt idx="4930">3813</cx:pt>
          <cx:pt idx="4931">1937</cx:pt>
          <cx:pt idx="4932">136</cx:pt>
          <cx:pt idx="4933">1979</cx:pt>
          <cx:pt idx="4934">4294</cx:pt>
          <cx:pt idx="4935">4433</cx:pt>
          <cx:pt idx="4936">4847</cx:pt>
          <cx:pt idx="4937">742</cx:pt>
          <cx:pt idx="4938">4602</cx:pt>
          <cx:pt idx="4939">869</cx:pt>
          <cx:pt idx="4940">4106</cx:pt>
          <cx:pt idx="4941">3198</cx:pt>
          <cx:pt idx="4942">2415</cx:pt>
          <cx:pt idx="4943">360</cx:pt>
          <cx:pt idx="4944">602</cx:pt>
          <cx:pt idx="4945">4431</cx:pt>
          <cx:pt idx="4946">2523</cx:pt>
          <cx:pt idx="4947">4962</cx:pt>
          <cx:pt idx="4948">2720</cx:pt>
          <cx:pt idx="4949">4693</cx:pt>
          <cx:pt idx="4950">1884</cx:pt>
          <cx:pt idx="4951">4440</cx:pt>
          <cx:pt idx="4952">474</cx:pt>
          <cx:pt idx="4953">3365</cx:pt>
          <cx:pt idx="4954">3218</cx:pt>
          <cx:pt idx="4955">432</cx:pt>
          <cx:pt idx="4956">4677</cx:pt>
          <cx:pt idx="4957">1017</cx:pt>
          <cx:pt idx="4958">1160</cx:pt>
          <cx:pt idx="4959">4448</cx:pt>
          <cx:pt idx="4960">4791</cx:pt>
          <cx:pt idx="4961">1239</cx:pt>
          <cx:pt idx="4962">3535</cx:pt>
          <cx:pt idx="4963">4715</cx:pt>
          <cx:pt idx="4964">4728</cx:pt>
          <cx:pt idx="4965">645</cx:pt>
          <cx:pt idx="4966">785</cx:pt>
          <cx:pt idx="4967">329</cx:pt>
          <cx:pt idx="4968">915</cx:pt>
          <cx:pt idx="4969">734</cx:pt>
          <cx:pt idx="4970">5780</cx:pt>
          <cx:pt idx="4971">1157</cx:pt>
          <cx:pt idx="4972">4663</cx:pt>
          <cx:pt idx="4973">3257</cx:pt>
          <cx:pt idx="4974">2760</cx:pt>
          <cx:pt idx="4975">1602</cx:pt>
          <cx:pt idx="4976">917</cx:pt>
          <cx:pt idx="4977">5078</cx:pt>
          <cx:pt idx="4978">1519</cx:pt>
          <cx:pt idx="4979">4422</cx:pt>
          <cx:pt idx="4980">4995</cx:pt>
          <cx:pt idx="4981">3229</cx:pt>
          <cx:pt idx="4982">1258</cx:pt>
          <cx:pt idx="4983">349</cx:pt>
          <cx:pt idx="4984">2757</cx:pt>
          <cx:pt idx="4985">1378</cx:pt>
          <cx:pt idx="4986">1381</cx:pt>
          <cx:pt idx="4987">4265</cx:pt>
          <cx:pt idx="4988">1519</cx:pt>
          <cx:pt idx="4989">4670</cx:pt>
          <cx:pt idx="4990">2313</cx:pt>
          <cx:pt idx="4991">1830</cx:pt>
          <cx:pt idx="4992">1589</cx:pt>
          <cx:pt idx="4993">4084</cx:pt>
          <cx:pt idx="4994">4336</cx:pt>
          <cx:pt idx="4995">4425</cx:pt>
          <cx:pt idx="4996">1572</cx:pt>
          <cx:pt idx="4997">1692</cx:pt>
          <cx:pt idx="4998">1722</cx:pt>
          <cx:pt idx="4999">3965</cx:pt>
          <cx:pt idx="5000">4782</cx:pt>
          <cx:pt idx="5001">3778</cx:pt>
          <cx:pt idx="5002">4871</cx:pt>
          <cx:pt idx="5003">161</cx:pt>
          <cx:pt idx="5004">1772</cx:pt>
          <cx:pt idx="5005">1168</cx:pt>
          <cx:pt idx="5006">322</cx:pt>
          <cx:pt idx="5007">4753</cx:pt>
          <cx:pt idx="5008">3690</cx:pt>
          <cx:pt idx="5009">4450</cx:pt>
          <cx:pt idx="5010">2166</cx:pt>
          <cx:pt idx="5011">4791</cx:pt>
          <cx:pt idx="5012">3077</cx:pt>
          <cx:pt idx="5013">4498</cx:pt>
          <cx:pt idx="5014">1751</cx:pt>
          <cx:pt idx="5015">2288</cx:pt>
          <cx:pt idx="5016">2971</cx:pt>
          <cx:pt idx="5017">2329</cx:pt>
          <cx:pt idx="5018">4299</cx:pt>
          <cx:pt idx="5019">4262</cx:pt>
          <cx:pt idx="5020">1779</cx:pt>
          <cx:pt idx="5021">2429</cx:pt>
          <cx:pt idx="5022">634</cx:pt>
          <cx:pt idx="5023">4396</cx:pt>
          <cx:pt idx="5024">4307</cx:pt>
          <cx:pt idx="5025">2893</cx:pt>
          <cx:pt idx="5026">1204</cx:pt>
          <cx:pt idx="5027">4242</cx:pt>
          <cx:pt idx="5028">4206</cx:pt>
          <cx:pt idx="5029">4762</cx:pt>
          <cx:pt idx="5030">1874</cx:pt>
          <cx:pt idx="5031">3095</cx:pt>
          <cx:pt idx="5032">4466</cx:pt>
          <cx:pt idx="5033">381</cx:pt>
          <cx:pt idx="5034">888</cx:pt>
          <cx:pt idx="5035">2430</cx:pt>
          <cx:pt idx="5036">2280</cx:pt>
          <cx:pt idx="5037">2404</cx:pt>
          <cx:pt idx="5038">4511</cx:pt>
          <cx:pt idx="5039">4655</cx:pt>
          <cx:pt idx="5040">1545</cx:pt>
          <cx:pt idx="5041">4259</cx:pt>
          <cx:pt idx="5042">4071</cx:pt>
          <cx:pt idx="5043">5175</cx:pt>
          <cx:pt idx="5044">4515</cx:pt>
          <cx:pt idx="5045">4516</cx:pt>
          <cx:pt idx="5046">1713</cx:pt>
          <cx:pt idx="5047">5299</cx:pt>
          <cx:pt idx="5048">1478</cx:pt>
          <cx:pt idx="5049">777</cx:pt>
          <cx:pt idx="5050">1052</cx:pt>
          <cx:pt idx="5051">427</cx:pt>
          <cx:pt idx="5052">1482</cx:pt>
          <cx:pt idx="5053">863</cx:pt>
          <cx:pt idx="5054">2303</cx:pt>
          <cx:pt idx="5055">3201</cx:pt>
          <cx:pt idx="5056">2878</cx:pt>
          <cx:pt idx="5057">3183</cx:pt>
          <cx:pt idx="5058">459</cx:pt>
          <cx:pt idx="5059">4773</cx:pt>
          <cx:pt idx="5060">2138</cx:pt>
          <cx:pt idx="5061">2475</cx:pt>
          <cx:pt idx="5062">1968</cx:pt>
          <cx:pt idx="5063">207</cx:pt>
          <cx:pt idx="5064">2857</cx:pt>
          <cx:pt idx="5065">2835</cx:pt>
          <cx:pt idx="5066">219</cx:pt>
          <cx:pt idx="5067">4076</cx:pt>
          <cx:pt idx="5068">2280</cx:pt>
          <cx:pt idx="5069">322</cx:pt>
          <cx:pt idx="5070">1189</cx:pt>
          <cx:pt idx="5071">4581</cx:pt>
          <cx:pt idx="5072">2992</cx:pt>
          <cx:pt idx="5073">4574</cx:pt>
          <cx:pt idx="5074">1024</cx:pt>
          <cx:pt idx="5075">4772</cx:pt>
          <cx:pt idx="5076">4374</cx:pt>
          <cx:pt idx="5077">4407</cx:pt>
          <cx:pt idx="5078">881</cx:pt>
          <cx:pt idx="5079">3806</cx:pt>
          <cx:pt idx="5080">351</cx:pt>
          <cx:pt idx="5081">4680</cx:pt>
          <cx:pt idx="5082">2442</cx:pt>
          <cx:pt idx="5083">2571</cx:pt>
          <cx:pt idx="5084">4622</cx:pt>
          <cx:pt idx="5085">1382</cx:pt>
          <cx:pt idx="5086">3161</cx:pt>
          <cx:pt idx="5087">4487</cx:pt>
          <cx:pt idx="5088">4887</cx:pt>
          <cx:pt idx="5089">602</cx:pt>
          <cx:pt idx="5090">1193</cx:pt>
          <cx:pt idx="5091">3940</cx:pt>
          <cx:pt idx="5092">3978</cx:pt>
          <cx:pt idx="5093">1818</cx:pt>
          <cx:pt idx="5094">4539</cx:pt>
          <cx:pt idx="5095">860</cx:pt>
          <cx:pt idx="5096">4498</cx:pt>
          <cx:pt idx="5097">912</cx:pt>
          <cx:pt idx="5098">1022</cx:pt>
          <cx:pt idx="5099">4531</cx:pt>
          <cx:pt idx="5100">5137</cx:pt>
          <cx:pt idx="5101">2187</cx:pt>
          <cx:pt idx="5102">1229</cx:pt>
          <cx:pt idx="5103">4864</cx:pt>
          <cx:pt idx="5104">1922</cx:pt>
          <cx:pt idx="5105">1064</cx:pt>
          <cx:pt idx="5106">3076</cx:pt>
          <cx:pt idx="5107">5818</cx:pt>
          <cx:pt idx="5108">3997</cx:pt>
          <cx:pt idx="5109">3581</cx:pt>
          <cx:pt idx="5110">4497</cx:pt>
          <cx:pt idx="5111">2013</cx:pt>
          <cx:pt idx="5112">4616</cx:pt>
          <cx:pt idx="5113">3406</cx:pt>
          <cx:pt idx="5114">2872</cx:pt>
          <cx:pt idx="5115">41</cx:pt>
          <cx:pt idx="5116">1711</cx:pt>
          <cx:pt idx="5117">1252</cx:pt>
          <cx:pt idx="5118">3914</cx:pt>
          <cx:pt idx="5119">2909</cx:pt>
          <cx:pt idx="5120">5098</cx:pt>
          <cx:pt idx="5121">4104</cx:pt>
          <cx:pt idx="5122">3909</cx:pt>
          <cx:pt idx="5123">5621</cx:pt>
          <cx:pt idx="5124">4546</cx:pt>
          <cx:pt idx="5125">4557</cx:pt>
          <cx:pt idx="5126">1989</cx:pt>
          <cx:pt idx="5127">2500</cx:pt>
          <cx:pt idx="5128">1172</cx:pt>
          <cx:pt idx="5129">5112</cx:pt>
          <cx:pt idx="5130">5290</cx:pt>
          <cx:pt idx="5131">253</cx:pt>
          <cx:pt idx="5132">4194</cx:pt>
          <cx:pt idx="5133">3514</cx:pt>
          <cx:pt idx="5134">3567</cx:pt>
          <cx:pt idx="5135">4585</cx:pt>
          <cx:pt idx="5136">4135</cx:pt>
          <cx:pt idx="5137">993</cx:pt>
          <cx:pt idx="5138">3531</cx:pt>
          <cx:pt idx="5139">3895</cx:pt>
          <cx:pt idx="5140">4331</cx:pt>
          <cx:pt idx="5141">364</cx:pt>
          <cx:pt idx="5142">1155</cx:pt>
          <cx:pt idx="5143">1573</cx:pt>
          <cx:pt idx="5144">4671</cx:pt>
          <cx:pt idx="5145">4680</cx:pt>
          <cx:pt idx="5146">4526</cx:pt>
          <cx:pt idx="5147">4731</cx:pt>
          <cx:pt idx="5148">3302</cx:pt>
          <cx:pt idx="5149">2532</cx:pt>
          <cx:pt idx="5150">4268</cx:pt>
          <cx:pt idx="5151">1305</cx:pt>
          <cx:pt idx="5152">4706</cx:pt>
          <cx:pt idx="5153">2418</cx:pt>
          <cx:pt idx="5154">2368</cx:pt>
          <cx:pt idx="5155">62</cx:pt>
          <cx:pt idx="5156">3925</cx:pt>
          <cx:pt idx="5157">4354</cx:pt>
          <cx:pt idx="5158">4104</cx:pt>
          <cx:pt idx="5159">1438</cx:pt>
          <cx:pt idx="5160">4361</cx:pt>
          <cx:pt idx="5161">4616</cx:pt>
          <cx:pt idx="5162">4114</cx:pt>
          <cx:pt idx="5163">4434</cx:pt>
          <cx:pt idx="5164">2122</cx:pt>
          <cx:pt idx="5165">553</cx:pt>
          <cx:pt idx="5166">2715</cx:pt>
          <cx:pt idx="5167">4073</cx:pt>
          <cx:pt idx="5168">4906</cx:pt>
          <cx:pt idx="5169">2890</cx:pt>
          <cx:pt idx="5170">2274</cx:pt>
          <cx:pt idx="5171">3080</cx:pt>
          <cx:pt idx="5172">3269</cx:pt>
          <cx:pt idx="5173">4433</cx:pt>
          <cx:pt idx="5174">2872</cx:pt>
          <cx:pt idx="5175">564</cx:pt>
          <cx:pt idx="5176">2845</cx:pt>
          <cx:pt idx="5177">4870</cx:pt>
          <cx:pt idx="5178">4795</cx:pt>
          <cx:pt idx="5179">3012</cx:pt>
          <cx:pt idx="5180">4529</cx:pt>
          <cx:pt idx="5181">1605</cx:pt>
          <cx:pt idx="5182">1291</cx:pt>
          <cx:pt idx="5183">2175</cx:pt>
          <cx:pt idx="5184">4126</cx:pt>
          <cx:pt idx="5185">2492</cx:pt>
          <cx:pt idx="5186">514</cx:pt>
          <cx:pt idx="5187">2387</cx:pt>
          <cx:pt idx="5188">1640</cx:pt>
          <cx:pt idx="5189">4923</cx:pt>
          <cx:pt idx="5190">4971</cx:pt>
          <cx:pt idx="5191">4571</cx:pt>
          <cx:pt idx="5192">3007</cx:pt>
          <cx:pt idx="5193">2702</cx:pt>
          <cx:pt idx="5194">4026</cx:pt>
          <cx:pt idx="5195">117</cx:pt>
          <cx:pt idx="5196">1017</cx:pt>
          <cx:pt idx="5197">4897</cx:pt>
          <cx:pt idx="5198">2245</cx:pt>
          <cx:pt idx="5199">4886</cx:pt>
          <cx:pt idx="5200">3318</cx:pt>
          <cx:pt idx="5201">3918</cx:pt>
          <cx:pt idx="5202">1</cx:pt>
          <cx:pt idx="5203">1556</cx:pt>
          <cx:pt idx="5204">3407</cx:pt>
          <cx:pt idx="5205">707</cx:pt>
          <cx:pt idx="5206">5068</cx:pt>
          <cx:pt idx="5207">4012</cx:pt>
          <cx:pt idx="5208">4027</cx:pt>
          <cx:pt idx="5209">1635</cx:pt>
          <cx:pt idx="5210">5238</cx:pt>
          <cx:pt idx="5211">4753</cx:pt>
          <cx:pt idx="5212">1100</cx:pt>
          <cx:pt idx="5213">5467</cx:pt>
          <cx:pt idx="5214">5482</cx:pt>
          <cx:pt idx="5215">3577</cx:pt>
          <cx:pt idx="5216">4133</cx:pt>
          <cx:pt idx="5217">3213</cx:pt>
          <cx:pt idx="5218">2553</cx:pt>
          <cx:pt idx="5219">1394</cx:pt>
          <cx:pt idx="5220">4609</cx:pt>
          <cx:pt idx="5221">4967</cx:pt>
          <cx:pt idx="5222">4666</cx:pt>
          <cx:pt idx="5223">4396</cx:pt>
          <cx:pt idx="5224">2087</cx:pt>
          <cx:pt idx="5225">1349</cx:pt>
          <cx:pt idx="5226">4125</cx:pt>
          <cx:pt idx="5227">4766</cx:pt>
          <cx:pt idx="5228">3949</cx:pt>
          <cx:pt idx="5229">4934</cx:pt>
          <cx:pt idx="5230">4513</cx:pt>
          <cx:pt idx="5231">4101</cx:pt>
          <cx:pt idx="5232">4342</cx:pt>
          <cx:pt idx="5233">1699</cx:pt>
          <cx:pt idx="5234">1461</cx:pt>
          <cx:pt idx="5235">4337</cx:pt>
          <cx:pt idx="5236">4123</cx:pt>
          <cx:pt idx="5237">2825</cx:pt>
          <cx:pt idx="5238">3967</cx:pt>
          <cx:pt idx="5239">4419</cx:pt>
          <cx:pt idx="5240">2923</cx:pt>
          <cx:pt idx="5241">280</cx:pt>
          <cx:pt idx="5242">4080</cx:pt>
          <cx:pt idx="5243">4170</cx:pt>
          <cx:pt idx="5244">4168</cx:pt>
          <cx:pt idx="5245">2817</cx:pt>
          <cx:pt idx="5246">4269</cx:pt>
          <cx:pt idx="5247">5054</cx:pt>
          <cx:pt idx="5248">891</cx:pt>
          <cx:pt idx="5249">1528</cx:pt>
          <cx:pt idx="5250">4101</cx:pt>
          <cx:pt idx="5251">4611</cx:pt>
          <cx:pt idx="5252">3188</cx:pt>
          <cx:pt idx="5253">4530</cx:pt>
          <cx:pt idx="5254">2011</cx:pt>
          <cx:pt idx="5255">2586</cx:pt>
          <cx:pt idx="5256">3846</cx:pt>
          <cx:pt idx="5257">4478</cx:pt>
          <cx:pt idx="5258">1256</cx:pt>
          <cx:pt idx="5259">2185</cx:pt>
          <cx:pt idx="5260">1282</cx:pt>
          <cx:pt idx="5261">4351</cx:pt>
          <cx:pt idx="5262">2956</cx:pt>
          <cx:pt idx="5263">942</cx:pt>
          <cx:pt idx="5264">2899</cx:pt>
          <cx:pt idx="5265">1342</cx:pt>
          <cx:pt idx="5266">3942</cx:pt>
          <cx:pt idx="5267">4633</cx:pt>
          <cx:pt idx="5268">192</cx:pt>
          <cx:pt idx="5269">1963</cx:pt>
          <cx:pt idx="5270">4338</cx:pt>
          <cx:pt idx="5271">4559</cx:pt>
          <cx:pt idx="5272">4181</cx:pt>
          <cx:pt idx="5273">4602</cx:pt>
          <cx:pt idx="5274">1278</cx:pt>
          <cx:pt idx="5275">3959</cx:pt>
          <cx:pt idx="5276">659</cx:pt>
          <cx:pt idx="5277">343</cx:pt>
          <cx:pt idx="5278">4083</cx:pt>
          <cx:pt idx="5279">1271</cx:pt>
          <cx:pt idx="5280">4516</cx:pt>
          <cx:pt idx="5281">4790</cx:pt>
          <cx:pt idx="5282">1548</cx:pt>
          <cx:pt idx="5283">3423</cx:pt>
          <cx:pt idx="5284">3556</cx:pt>
          <cx:pt idx="5285">1598</cx:pt>
          <cx:pt idx="5286">3388</cx:pt>
          <cx:pt idx="5287">4705</cx:pt>
          <cx:pt idx="5288">4225</cx:pt>
          <cx:pt idx="5289">345</cx:pt>
          <cx:pt idx="5290">476</cx:pt>
          <cx:pt idx="5291">608</cx:pt>
          <cx:pt idx="5292">1830</cx:pt>
          <cx:pt idx="5293">4301</cx:pt>
          <cx:pt idx="5294">1768</cx:pt>
          <cx:pt idx="5295">4316</cx:pt>
          <cx:pt idx="5296">4122</cx:pt>
          <cx:pt idx="5297">4179</cx:pt>
          <cx:pt idx="5298">746</cx:pt>
          <cx:pt idx="5299">4795</cx:pt>
          <cx:pt idx="5300">2181</cx:pt>
          <cx:pt idx="5301">22</cx:pt>
          <cx:pt idx="5302">930</cx:pt>
          <cx:pt idx="5303">1974</cx:pt>
          <cx:pt idx="5304">3519</cx:pt>
          <cx:pt idx="5305">5224</cx:pt>
          <cx:pt idx="5306">4105</cx:pt>
          <cx:pt idx="5307">4758</cx:pt>
          <cx:pt idx="5308">1273</cx:pt>
          <cx:pt idx="5309">4090</cx:pt>
          <cx:pt idx="5310">2352</cx:pt>
          <cx:pt idx="5311">1119</cx:pt>
          <cx:pt idx="5312">2777</cx:pt>
          <cx:pt idx="5313">4222</cx:pt>
          <cx:pt idx="5314">3619</cx:pt>
          <cx:pt idx="5315">3838</cx:pt>
          <cx:pt idx="5316">817</cx:pt>
          <cx:pt idx="5317">2162</cx:pt>
          <cx:pt idx="5318">3323</cx:pt>
          <cx:pt idx="5319">4598</cx:pt>
          <cx:pt idx="5320">4705</cx:pt>
          <cx:pt idx="5321">698</cx:pt>
          <cx:pt idx="5322">1470</cx:pt>
          <cx:pt idx="5323">1557</cx:pt>
          <cx:pt idx="5324">195</cx:pt>
          <cx:pt idx="5325">751</cx:pt>
          <cx:pt idx="5326">4183</cx:pt>
          <cx:pt idx="5327">1299</cx:pt>
          <cx:pt idx="5328">2378</cx:pt>
          <cx:pt idx="5329">4208</cx:pt>
          <cx:pt idx="5330">206</cx:pt>
          <cx:pt idx="5331">1612</cx:pt>
          <cx:pt idx="5332">2926</cx:pt>
          <cx:pt idx="5333">5505</cx:pt>
          <cx:pt idx="5334">4078</cx:pt>
          <cx:pt idx="5335">1744</cx:pt>
          <cx:pt idx="5336">4147</cx:pt>
          <cx:pt idx="5337">2267</cx:pt>
          <cx:pt idx="5338">3697</cx:pt>
          <cx:pt idx="5339">3353</cx:pt>
          <cx:pt idx="5340">4408</cx:pt>
          <cx:pt idx="5341">686</cx:pt>
          <cx:pt idx="5342">4342</cx:pt>
          <cx:pt idx="5343">2938</cx:pt>
          <cx:pt idx="5344">3143</cx:pt>
          <cx:pt idx="5345">4006</cx:pt>
          <cx:pt idx="5346">4126</cx:pt>
          <cx:pt idx="5347">5414</cx:pt>
          <cx:pt idx="5348">664</cx:pt>
          <cx:pt idx="5349">4452</cx:pt>
          <cx:pt idx="5350">4438</cx:pt>
          <cx:pt idx="5351">545</cx:pt>
          <cx:pt idx="5352">418</cx:pt>
          <cx:pt idx="5353">4004</cx:pt>
          <cx:pt idx="5354">4221</cx:pt>
          <cx:pt idx="5355">2923</cx:pt>
          <cx:pt idx="5356">1247</cx:pt>
          <cx:pt idx="5357">1030</cx:pt>
          <cx:pt idx="5358">3405</cx:pt>
          <cx:pt idx="5359">2831</cx:pt>
          <cx:pt idx="5360">713</cx:pt>
          <cx:pt idx="5361">482</cx:pt>
          <cx:pt idx="5362">1112</cx:pt>
          <cx:pt idx="5363">1022</cx:pt>
          <cx:pt idx="5364">4420</cx:pt>
          <cx:pt idx="5365">3287</cx:pt>
          <cx:pt idx="5366">134</cx:pt>
          <cx:pt idx="5367">1612</cx:pt>
          <cx:pt idx="5368">3940</cx:pt>
          <cx:pt idx="5369">2178</cx:pt>
          <cx:pt idx="5370">5624</cx:pt>
          <cx:pt idx="5371">3299</cx:pt>
          <cx:pt idx="5372">970</cx:pt>
          <cx:pt idx="5373">3382</cx:pt>
          <cx:pt idx="5374">1765</cx:pt>
          <cx:pt idx="5375">454</cx:pt>
          <cx:pt idx="5376">126</cx:pt>
          <cx:pt idx="5377">3940</cx:pt>
          <cx:pt idx="5378">2617</cx:pt>
          <cx:pt idx="5379">1354</cx:pt>
          <cx:pt idx="5380">4246</cx:pt>
          <cx:pt idx="5381">4585</cx:pt>
          <cx:pt idx="5382">4048</cx:pt>
          <cx:pt idx="5383">1612</cx:pt>
          <cx:pt idx="5384">1051</cx:pt>
          <cx:pt idx="5385">4919</cx:pt>
          <cx:pt idx="5386">2951</cx:pt>
          <cx:pt idx="5387">3847</cx:pt>
          <cx:pt idx="5388">4328</cx:pt>
          <cx:pt idx="5389">4533</cx:pt>
          <cx:pt idx="5390">3973</cx:pt>
          <cx:pt idx="5391">3230</cx:pt>
          <cx:pt idx="5392">579</cx:pt>
          <cx:pt idx="5393">1235</cx:pt>
          <cx:pt idx="5394">5797</cx:pt>
          <cx:pt idx="5395">3228</cx:pt>
          <cx:pt idx="5396">1117</cx:pt>
          <cx:pt idx="5397">2062</cx:pt>
          <cx:pt idx="5398">3155</cx:pt>
          <cx:pt idx="5399">1716</cx:pt>
          <cx:pt idx="5400">613</cx:pt>
          <cx:pt idx="5401">2318</cx:pt>
          <cx:pt idx="5402">2473</cx:pt>
          <cx:pt idx="5403">1605</cx:pt>
          <cx:pt idx="5404">1595</cx:pt>
          <cx:pt idx="5405">4395</cx:pt>
          <cx:pt idx="5406">1537</cx:pt>
          <cx:pt idx="5407">2176</cx:pt>
          <cx:pt idx="5408">4029</cx:pt>
          <cx:pt idx="5409">4305</cx:pt>
          <cx:pt idx="5410">906</cx:pt>
          <cx:pt idx="5411">2501</cx:pt>
          <cx:pt idx="5412">4705</cx:pt>
          <cx:pt idx="5413">4528</cx:pt>
          <cx:pt idx="5414">4291</cx:pt>
          <cx:pt idx="5415">4143</cx:pt>
          <cx:pt idx="5416">1888</cx:pt>
          <cx:pt idx="5417">4815</cx:pt>
          <cx:pt idx="5418">1268</cx:pt>
          <cx:pt idx="5419">1540</cx:pt>
          <cx:pt idx="5420">2815</cx:pt>
          <cx:pt idx="5421">747</cx:pt>
          <cx:pt idx="5422">1099</cx:pt>
          <cx:pt idx="5423">3441</cx:pt>
          <cx:pt idx="5424">4020</cx:pt>
          <cx:pt idx="5425">4738</cx:pt>
          <cx:pt idx="5426">225</cx:pt>
          <cx:pt idx="5427">1282</cx:pt>
          <cx:pt idx="5428">1973</cx:pt>
          <cx:pt idx="5429">3568</cx:pt>
          <cx:pt idx="5430">575</cx:pt>
          <cx:pt idx="5431">143</cx:pt>
          <cx:pt idx="5432">792</cx:pt>
          <cx:pt idx="5433">3294</cx:pt>
          <cx:pt idx="5434">3710</cx:pt>
          <cx:pt idx="5435">4803</cx:pt>
          <cx:pt idx="5436">2111</cx:pt>
          <cx:pt idx="5437">1525</cx:pt>
          <cx:pt idx="5438">792</cx:pt>
          <cx:pt idx="5439">4890</cx:pt>
          <cx:pt idx="5440">4588</cx:pt>
          <cx:pt idx="5441">1722</cx:pt>
          <cx:pt idx="5442">3147</cx:pt>
          <cx:pt idx="5443">733</cx:pt>
          <cx:pt idx="5444">4842</cx:pt>
          <cx:pt idx="5445">2352</cx:pt>
          <cx:pt idx="5446">212</cx:pt>
          <cx:pt idx="5447">1308</cx:pt>
          <cx:pt idx="5448">4909</cx:pt>
          <cx:pt idx="5449">2240</cx:pt>
          <cx:pt idx="5450">4300</cx:pt>
          <cx:pt idx="5451">3351</cx:pt>
          <cx:pt idx="5452">3186</cx:pt>
          <cx:pt idx="5453">4259</cx:pt>
          <cx:pt idx="5454">3488</cx:pt>
          <cx:pt idx="5455">4931</cx:pt>
          <cx:pt idx="5456">6083</cx:pt>
          <cx:pt idx="5457">4073</cx:pt>
          <cx:pt idx="5458">2475</cx:pt>
          <cx:pt idx="5459">1334</cx:pt>
          <cx:pt idx="5460">2570</cx:pt>
          <cx:pt idx="5461">2787</cx:pt>
          <cx:pt idx="5462">2508</cx:pt>
          <cx:pt idx="5463">1157</cx:pt>
          <cx:pt idx="5464">1324</cx:pt>
          <cx:pt idx="5465">4456</cx:pt>
          <cx:pt idx="5466">4442</cx:pt>
          <cx:pt idx="5467">2642</cx:pt>
          <cx:pt idx="5468">1530</cx:pt>
          <cx:pt idx="5469">4107</cx:pt>
          <cx:pt idx="5470">3717</cx:pt>
          <cx:pt idx="5471">4706</cx:pt>
          <cx:pt idx="5472">4358</cx:pt>
          <cx:pt idx="5473">2519</cx:pt>
          <cx:pt idx="5474">4066</cx:pt>
          <cx:pt idx="5475">4276</cx:pt>
          <cx:pt idx="5476">5894</cx:pt>
          <cx:pt idx="5477">4567</cx:pt>
          <cx:pt idx="5478">1194</cx:pt>
          <cx:pt idx="5479">241</cx:pt>
          <cx:pt idx="5480">1323</cx:pt>
          <cx:pt idx="5481">4191</cx:pt>
          <cx:pt idx="5482">1809</cx:pt>
          <cx:pt idx="5483">2823</cx:pt>
          <cx:pt idx="5484">219</cx:pt>
          <cx:pt idx="5485">2035</cx:pt>
          <cx:pt idx="5486">6002</cx:pt>
          <cx:pt idx="5487">950</cx:pt>
          <cx:pt idx="5488">1287</cx:pt>
          <cx:pt idx="5489">4416</cx:pt>
          <cx:pt idx="5490">403</cx:pt>
          <cx:pt idx="5491">1168</cx:pt>
          <cx:pt idx="5492">810</cx:pt>
          <cx:pt idx="5493">1322</cx:pt>
          <cx:pt idx="5494">2998</cx:pt>
          <cx:pt idx="5495">4757</cx:pt>
          <cx:pt idx="5496">2486</cx:pt>
          <cx:pt idx="5497">4198</cx:pt>
          <cx:pt idx="5498">4318</cx:pt>
          <cx:pt idx="5499">2913</cx:pt>
          <cx:pt idx="5500">520</cx:pt>
          <cx:pt idx="5501">1466</cx:pt>
          <cx:pt idx="5502">1924</cx:pt>
          <cx:pt idx="5503">1934</cx:pt>
          <cx:pt idx="5504">1922</cx:pt>
          <cx:pt idx="5505">988</cx:pt>
          <cx:pt idx="5506">4317</cx:pt>
          <cx:pt idx="5507">3490</cx:pt>
          <cx:pt idx="5508">4258</cx:pt>
          <cx:pt idx="5509">2644</cx:pt>
          <cx:pt idx="5510">4136</cx:pt>
          <cx:pt idx="5511">4876</cx:pt>
          <cx:pt idx="5512">4109</cx:pt>
          <cx:pt idx="5513">1792</cx:pt>
          <cx:pt idx="5514">5785</cx:pt>
          <cx:pt idx="5515">4708</cx:pt>
          <cx:pt idx="5516">4467</cx:pt>
          <cx:pt idx="5517">4311</cx:pt>
          <cx:pt idx="5518">167</cx:pt>
          <cx:pt idx="5519">4750</cx:pt>
          <cx:pt idx="5520">4035</cx:pt>
          <cx:pt idx="5521">1517</cx:pt>
          <cx:pt idx="5522">3613</cx:pt>
          <cx:pt idx="5523">4297</cx:pt>
          <cx:pt idx="5524">3514</cx:pt>
          <cx:pt idx="5525">4604</cx:pt>
          <cx:pt idx="5526">4639</cx:pt>
          <cx:pt idx="5527">4300</cx:pt>
          <cx:pt idx="5528">3712</cx:pt>
          <cx:pt idx="5529">2604</cx:pt>
          <cx:pt idx="5530">2976</cx:pt>
          <cx:pt idx="5531">783</cx:pt>
          <cx:pt idx="5532">2029</cx:pt>
          <cx:pt idx="5533">4419</cx:pt>
          <cx:pt idx="5534">1463</cx:pt>
          <cx:pt idx="5535">4843</cx:pt>
          <cx:pt idx="5536">4437</cx:pt>
          <cx:pt idx="5537">4463</cx:pt>
          <cx:pt idx="5538">5183</cx:pt>
          <cx:pt idx="5539">4338</cx:pt>
          <cx:pt idx="5540">4342</cx:pt>
          <cx:pt idx="5541">2601</cx:pt>
          <cx:pt idx="5542">5410</cx:pt>
          <cx:pt idx="5543">5383</cx:pt>
          <cx:pt idx="5544">1943</cx:pt>
          <cx:pt idx="5545">4261</cx:pt>
          <cx:pt idx="5546">4679</cx:pt>
          <cx:pt idx="5547">4022</cx:pt>
          <cx:pt idx="5548">4512</cx:pt>
          <cx:pt idx="5549">1326</cx:pt>
          <cx:pt idx="5550">1558</cx:pt>
          <cx:pt idx="5551">4440</cx:pt>
          <cx:pt idx="5552">1921</cx:pt>
          <cx:pt idx="5553">3996</cx:pt>
          <cx:pt idx="5554">5169</cx:pt>
          <cx:pt idx="5555">4247</cx:pt>
          <cx:pt idx="5556">4872</cx:pt>
          <cx:pt idx="5557">4837</cx:pt>
          <cx:pt idx="5558">4566</cx:pt>
          <cx:pt idx="5559">2840</cx:pt>
          <cx:pt idx="5560">4512</cx:pt>
          <cx:pt idx="5561">3970</cx:pt>
          <cx:pt idx="5562">1030</cx:pt>
          <cx:pt idx="5563">4451</cx:pt>
          <cx:pt idx="5564">3993</cx:pt>
          <cx:pt idx="5565">412</cx:pt>
          <cx:pt idx="5566">2170</cx:pt>
          <cx:pt idx="5567">2654</cx:pt>
          <cx:pt idx="5568">3946</cx:pt>
          <cx:pt idx="5569">1174</cx:pt>
          <cx:pt idx="5570">3589</cx:pt>
          <cx:pt idx="5571">821</cx:pt>
          <cx:pt idx="5572">406</cx:pt>
          <cx:pt idx="5573">521</cx:pt>
          <cx:pt idx="5574">3661</cx:pt>
          <cx:pt idx="5575">1525</cx:pt>
          <cx:pt idx="5576">2183</cx:pt>
          <cx:pt idx="5577">1977</cx:pt>
          <cx:pt idx="5578">112</cx:pt>
          <cx:pt idx="5579">4347</cx:pt>
          <cx:pt idx="5580">3896</cx:pt>
          <cx:pt idx="5581">3334</cx:pt>
          <cx:pt idx="5582">3875</cx:pt>
          <cx:pt idx="5583">1824</cx:pt>
          <cx:pt idx="5584">4673</cx:pt>
          <cx:pt idx="5585">4307</cx:pt>
          <cx:pt idx="5586">870</cx:pt>
          <cx:pt idx="5587">3763</cx:pt>
          <cx:pt idx="5588">4294</cx:pt>
          <cx:pt idx="5589">2356</cx:pt>
          <cx:pt idx="5590">3398</cx:pt>
          <cx:pt idx="5591">3141</cx:pt>
          <cx:pt idx="5592">3185</cx:pt>
          <cx:pt idx="5593">4046</cx:pt>
          <cx:pt idx="5594">4140</cx:pt>
          <cx:pt idx="5595">1352</cx:pt>
          <cx:pt idx="5596">1942</cx:pt>
          <cx:pt idx="5597">3469</cx:pt>
          <cx:pt idx="5598">4844</cx:pt>
          <cx:pt idx="5599">897</cx:pt>
          <cx:pt idx="5600">4707</cx:pt>
          <cx:pt idx="5601">1665</cx:pt>
          <cx:pt idx="5602">1093</cx:pt>
          <cx:pt idx="5603">1454</cx:pt>
          <cx:pt idx="5604">418</cx:pt>
          <cx:pt idx="5605">3867</cx:pt>
          <cx:pt idx="5606">691</cx:pt>
          <cx:pt idx="5607">5060</cx:pt>
          <cx:pt idx="5608">4763</cx:pt>
          <cx:pt idx="5609">2963</cx:pt>
          <cx:pt idx="5610">3351</cx:pt>
          <cx:pt idx="5611">3102</cx:pt>
          <cx:pt idx="5612">3144</cx:pt>
          <cx:pt idx="5613">2793</cx:pt>
          <cx:pt idx="5614">1813</cx:pt>
          <cx:pt idx="5615">965</cx:pt>
          <cx:pt idx="5616">2872</cx:pt>
          <cx:pt idx="5617">2934</cx:pt>
          <cx:pt idx="5618">3718</cx:pt>
          <cx:pt idx="5619">2752</cx:pt>
          <cx:pt idx="5620">4593</cx:pt>
          <cx:pt idx="5621">2787</cx:pt>
          <cx:pt idx="5622">2397</cx:pt>
          <cx:pt idx="5623">1828</cx:pt>
          <cx:pt idx="5624">2755</cx:pt>
          <cx:pt idx="5625">4964</cx:pt>
          <cx:pt idx="5626">2905</cx:pt>
          <cx:pt idx="5627">1843</cx:pt>
          <cx:pt idx="5628">360</cx:pt>
          <cx:pt idx="5629">421</cx:pt>
          <cx:pt idx="5630">2567</cx:pt>
          <cx:pt idx="5631">3959</cx:pt>
          <cx:pt idx="5632">4217</cx:pt>
          <cx:pt idx="5633">3315</cx:pt>
          <cx:pt idx="5634">4110</cx:pt>
          <cx:pt idx="5635">1647</cx:pt>
          <cx:pt idx="5636">3480</cx:pt>
          <cx:pt idx="5637">4095</cx:pt>
          <cx:pt idx="5638">4443</cx:pt>
          <cx:pt idx="5639">4568</cx:pt>
          <cx:pt idx="5640">5012</cx:pt>
          <cx:pt idx="5641">3218</cx:pt>
          <cx:pt idx="5642">4362</cx:pt>
          <cx:pt idx="5643">4186</cx:pt>
          <cx:pt idx="5644">4935</cx:pt>
          <cx:pt idx="5645">1876</cx:pt>
          <cx:pt idx="5646">5546</cx:pt>
          <cx:pt idx="5647">4300</cx:pt>
          <cx:pt idx="5648">4407</cx:pt>
          <cx:pt idx="5649">776</cx:pt>
          <cx:pt idx="5650">2020</cx:pt>
          <cx:pt idx="5651">4299</cx:pt>
          <cx:pt idx="5652">2865</cx:pt>
          <cx:pt idx="5653">4089</cx:pt>
          <cx:pt idx="5654">5077</cx:pt>
          <cx:pt idx="5655">2147</cx:pt>
          <cx:pt idx="5656">4322</cx:pt>
          <cx:pt idx="5657">4459</cx:pt>
          <cx:pt idx="5658">4627</cx:pt>
          <cx:pt idx="5659">2036</cx:pt>
          <cx:pt idx="5660">2884</cx:pt>
          <cx:pt idx="5661">78</cx:pt>
          <cx:pt idx="5662">2662</cx:pt>
          <cx:pt idx="5663">1114</cx:pt>
          <cx:pt idx="5664">3528</cx:pt>
          <cx:pt idx="5665">3098</cx:pt>
          <cx:pt idx="5666">1304</cx:pt>
          <cx:pt idx="5667">1575</cx:pt>
          <cx:pt idx="5668">3787</cx:pt>
          <cx:pt idx="5669">4719</cx:pt>
          <cx:pt idx="5670">4182</cx:pt>
          <cx:pt idx="5671">4023</cx:pt>
          <cx:pt idx="5672">96</cx:pt>
          <cx:pt idx="5673">215</cx:pt>
          <cx:pt idx="5674">3290</cx:pt>
          <cx:pt idx="5675">4400</cx:pt>
          <cx:pt idx="5676">4780</cx:pt>
          <cx:pt idx="5677">3078</cx:pt>
          <cx:pt idx="5678">23</cx:pt>
          <cx:pt idx="5679">4576</cx:pt>
          <cx:pt idx="5680">3017</cx:pt>
          <cx:pt idx="5681">2568</cx:pt>
          <cx:pt idx="5682">3415</cx:pt>
          <cx:pt idx="5683">1980</cx:pt>
          <cx:pt idx="5684">4450</cx:pt>
          <cx:pt idx="5685">3469</cx:pt>
          <cx:pt idx="5686">3245</cx:pt>
          <cx:pt idx="5687">1154</cx:pt>
          <cx:pt idx="5688">2310</cx:pt>
          <cx:pt idx="5689">1109</cx:pt>
          <cx:pt idx="5690">3550</cx:pt>
          <cx:pt idx="5691">1969</cx:pt>
          <cx:pt idx="5692">2711</cx:pt>
          <cx:pt idx="5693">3931</cx:pt>
          <cx:pt idx="5694">240</cx:pt>
          <cx:pt idx="5695">2831</cx:pt>
          <cx:pt idx="5696">4280</cx:pt>
          <cx:pt idx="5697">4397</cx:pt>
          <cx:pt idx="5698">4414</cx:pt>
          <cx:pt idx="5699">2172</cx:pt>
          <cx:pt idx="5700">4036</cx:pt>
          <cx:pt idx="5701">261</cx:pt>
          <cx:pt idx="5702">2344</cx:pt>
          <cx:pt idx="5703">2087</cx:pt>
          <cx:pt idx="5704">3974</cx:pt>
          <cx:pt idx="5705">3814</cx:pt>
          <cx:pt idx="5706">4520</cx:pt>
          <cx:pt idx="5707">805</cx:pt>
          <cx:pt idx="5708">279</cx:pt>
          <cx:pt idx="5709">938</cx:pt>
          <cx:pt idx="5710">925</cx:pt>
          <cx:pt idx="5711">4852</cx:pt>
          <cx:pt idx="5712">1539</cx:pt>
          <cx:pt idx="5713">725</cx:pt>
          <cx:pt idx="5714">4830</cx:pt>
          <cx:pt idx="5715">4422</cx:pt>
          <cx:pt idx="5716">4671</cx:pt>
          <cx:pt idx="5717">1999</cx:pt>
          <cx:pt idx="5718">3953</cx:pt>
          <cx:pt idx="5719">3065</cx:pt>
          <cx:pt idx="5720">2689</cx:pt>
          <cx:pt idx="5721">4621</cx:pt>
          <cx:pt idx="5722">2947</cx:pt>
          <cx:pt idx="5723">439</cx:pt>
          <cx:pt idx="5724">4824</cx:pt>
          <cx:pt idx="5725">3054</cx:pt>
          <cx:pt idx="5726">4028</cx:pt>
          <cx:pt idx="5727">2788</cx:pt>
          <cx:pt idx="5728">4503</cx:pt>
          <cx:pt idx="5729">3928</cx:pt>
          <cx:pt idx="5730">4203</cx:pt>
          <cx:pt idx="5731">722</cx:pt>
          <cx:pt idx="5732">4044</cx:pt>
          <cx:pt idx="5733">3400</cx:pt>
          <cx:pt idx="5734">4136</cx:pt>
          <cx:pt idx="5735">4092</cx:pt>
          <cx:pt idx="5736">647</cx:pt>
          <cx:pt idx="5737">3963</cx:pt>
          <cx:pt idx="5738">3571</cx:pt>
          <cx:pt idx="5739">91</cx:pt>
          <cx:pt idx="5740">4257</cx:pt>
          <cx:pt idx="5741">1489</cx:pt>
          <cx:pt idx="5742">587</cx:pt>
          <cx:pt idx="5743">2751</cx:pt>
          <cx:pt idx="5744">376</cx:pt>
          <cx:pt idx="5745">3227</cx:pt>
          <cx:pt idx="5746">2288</cx:pt>
          <cx:pt idx="5747">3499</cx:pt>
          <cx:pt idx="5748">4564</cx:pt>
          <cx:pt idx="5749">5124</cx:pt>
          <cx:pt idx="5750">2601</cx:pt>
          <cx:pt idx="5751">1200</cx:pt>
          <cx:pt idx="5752">466</cx:pt>
          <cx:pt idx="5753">1959</cx:pt>
          <cx:pt idx="5754">2852</cx:pt>
          <cx:pt idx="5755">3683</cx:pt>
          <cx:pt idx="5756">4692</cx:pt>
          <cx:pt idx="5757">4440</cx:pt>
          <cx:pt idx="5758">5018</cx:pt>
          <cx:pt idx="5759">4015</cx:pt>
          <cx:pt idx="5760">377</cx:pt>
          <cx:pt idx="5761">2305</cx:pt>
          <cx:pt idx="5762">3778</cx:pt>
          <cx:pt idx="5763">1335</cx:pt>
          <cx:pt idx="5764">4496</cx:pt>
          <cx:pt idx="5765">3262</cx:pt>
          <cx:pt idx="5766">2772</cx:pt>
          <cx:pt idx="5767">3278</cx:pt>
          <cx:pt idx="5768">4469</cx:pt>
          <cx:pt idx="5769">4198</cx:pt>
          <cx:pt idx="5770">535</cx:pt>
          <cx:pt idx="5771">1984</cx:pt>
          <cx:pt idx="5772">4721</cx:pt>
          <cx:pt idx="5773">4701</cx:pt>
          <cx:pt idx="5774">5037</cx:pt>
          <cx:pt idx="5775">1934</cx:pt>
          <cx:pt idx="5776">4302</cx:pt>
          <cx:pt idx="5777">4369</cx:pt>
          <cx:pt idx="5778">1023</cx:pt>
          <cx:pt idx="5779">4101</cx:pt>
          <cx:pt idx="5780">3037</cx:pt>
          <cx:pt idx="5781">3560</cx:pt>
          <cx:pt idx="5782">1204</cx:pt>
          <cx:pt idx="5783">1470</cx:pt>
          <cx:pt idx="5784">2346</cx:pt>
          <cx:pt idx="5785">4378</cx:pt>
          <cx:pt idx="5786">3707</cx:pt>
          <cx:pt idx="5787">4797</cx:pt>
          <cx:pt idx="5788">1931</cx:pt>
          <cx:pt idx="5789">1387</cx:pt>
          <cx:pt idx="5790">3910</cx:pt>
          <cx:pt idx="5791">4471</cx:pt>
          <cx:pt idx="5792">2485</cx:pt>
          <cx:pt idx="5793">1878</cx:pt>
          <cx:pt idx="5794">2880</cx:pt>
          <cx:pt idx="5795">3415</cx:pt>
          <cx:pt idx="5796">2031</cx:pt>
          <cx:pt idx="5797">3230</cx:pt>
          <cx:pt idx="5798">4302</cx:pt>
          <cx:pt idx="5799">33</cx:pt>
          <cx:pt idx="5800">3430</cx:pt>
          <cx:pt idx="5801">4250</cx:pt>
          <cx:pt idx="5802">4134</cx:pt>
          <cx:pt idx="5803">4527</cx:pt>
          <cx:pt idx="5804">3749</cx:pt>
          <cx:pt idx="5805">2361</cx:pt>
          <cx:pt idx="5806">5597</cx:pt>
          <cx:pt idx="5807">519</cx:pt>
          <cx:pt idx="5808">4176</cx:pt>
          <cx:pt idx="5809">2597</cx:pt>
          <cx:pt idx="5810">2546</cx:pt>
          <cx:pt idx="5811">4461</cx:pt>
          <cx:pt idx="5812">4937</cx:pt>
          <cx:pt idx="5813">1216</cx:pt>
          <cx:pt idx="5814">4272</cx:pt>
          <cx:pt idx="5815">4013</cx:pt>
          <cx:pt idx="5816">1866</cx:pt>
          <cx:pt idx="5817">4570</cx:pt>
          <cx:pt idx="5818">3544</cx:pt>
          <cx:pt idx="5819">931</cx:pt>
          <cx:pt idx="5820">4730</cx:pt>
          <cx:pt idx="5821">3818</cx:pt>
          <cx:pt idx="5822">2846</cx:pt>
          <cx:pt idx="5823">4316</cx:pt>
          <cx:pt idx="5824">2884</cx:pt>
          <cx:pt idx="5825">2530</cx:pt>
          <cx:pt idx="5826">4529</cx:pt>
          <cx:pt idx="5827">2827</cx:pt>
          <cx:pt idx="5828">3022</cx:pt>
          <cx:pt idx="5829">4185</cx:pt>
          <cx:pt idx="5830">804</cx:pt>
          <cx:pt idx="5831">3354</cx:pt>
          <cx:pt idx="5832">3893</cx:pt>
          <cx:pt idx="5833">876</cx:pt>
          <cx:pt idx="5834">1123</cx:pt>
          <cx:pt idx="5835">4649</cx:pt>
          <cx:pt idx="5836">90</cx:pt>
          <cx:pt idx="5837">4174</cx:pt>
          <cx:pt idx="5838">4763</cx:pt>
          <cx:pt idx="5839">4927</cx:pt>
          <cx:pt idx="5840">5019</cx:pt>
          <cx:pt idx="5841">3946</cx:pt>
          <cx:pt idx="5842">1557</cx:pt>
          <cx:pt idx="5843">2468</cx:pt>
          <cx:pt idx="5844">13</cx:pt>
          <cx:pt idx="5845">3225</cx:pt>
          <cx:pt idx="5846">1553</cx:pt>
          <cx:pt idx="5847">1430</cx:pt>
          <cx:pt idx="5848">4735</cx:pt>
          <cx:pt idx="5849">1786</cx:pt>
          <cx:pt idx="5850">4167</cx:pt>
          <cx:pt idx="5851">2850</cx:pt>
          <cx:pt idx="5852">4007</cx:pt>
          <cx:pt idx="5853">842</cx:pt>
          <cx:pt idx="5854">2640</cx:pt>
          <cx:pt idx="5855">4393</cx:pt>
          <cx:pt idx="5856">1373</cx:pt>
          <cx:pt idx="5857">1205</cx:pt>
          <cx:pt idx="5858">1460</cx:pt>
          <cx:pt idx="5859">2335</cx:pt>
          <cx:pt idx="5860">1734</cx:pt>
          <cx:pt idx="5861">1183</cx:pt>
          <cx:pt idx="5862">2502</cx:pt>
          <cx:pt idx="5863">4782</cx:pt>
          <cx:pt idx="5864">1338</cx:pt>
          <cx:pt idx="5865">4257</cx:pt>
          <cx:pt idx="5866">3</cx:pt>
          <cx:pt idx="5867">1898</cx:pt>
          <cx:pt idx="5868">4101</cx:pt>
          <cx:pt idx="5869">4765</cx:pt>
          <cx:pt idx="5870">875</cx:pt>
          <cx:pt idx="5871">26</cx:pt>
          <cx:pt idx="5872">3118</cx:pt>
          <cx:pt idx="5873">2800</cx:pt>
          <cx:pt idx="5874">1697</cx:pt>
          <cx:pt idx="5875">3428</cx:pt>
          <cx:pt idx="5876">4461</cx:pt>
          <cx:pt idx="5877">676</cx:pt>
          <cx:pt idx="5878">4132</cx:pt>
          <cx:pt idx="5879">2632</cx:pt>
          <cx:pt idx="5880">5568</cx:pt>
          <cx:pt idx="5881">3058</cx:pt>
          <cx:pt idx="5882">1613</cx:pt>
          <cx:pt idx="5883">4179</cx:pt>
          <cx:pt idx="5884">4363</cx:pt>
          <cx:pt idx="5885">2947</cx:pt>
          <cx:pt idx="5886">4079</cx:pt>
          <cx:pt idx="5887">992</cx:pt>
          <cx:pt idx="5888">5403</cx:pt>
          <cx:pt idx="5889">3010</cx:pt>
          <cx:pt idx="5890">4498</cx:pt>
          <cx:pt idx="5891">4808</cx:pt>
          <cx:pt idx="5892">4143</cx:pt>
          <cx:pt idx="5893">1168</cx:pt>
          <cx:pt idx="5894">2996</cx:pt>
          <cx:pt idx="5895">2936</cx:pt>
          <cx:pt idx="5896">3401</cx:pt>
          <cx:pt idx="5897">2880</cx:pt>
          <cx:pt idx="5898">2035</cx:pt>
          <cx:pt idx="5899">3956</cx:pt>
          <cx:pt idx="5900">3467</cx:pt>
          <cx:pt idx="5901">4355</cx:pt>
          <cx:pt idx="5902">1952</cx:pt>
          <cx:pt idx="5903">4283</cx:pt>
          <cx:pt idx="5904">2879</cx:pt>
          <cx:pt idx="5905">4628</cx:pt>
          <cx:pt idx="5906">700</cx:pt>
          <cx:pt idx="5907">4407</cx:pt>
          <cx:pt idx="5908">3672</cx:pt>
          <cx:pt idx="5909">4991</cx:pt>
          <cx:pt idx="5910">1576</cx:pt>
          <cx:pt idx="5911">4068</cx:pt>
          <cx:pt idx="5912">2044</cx:pt>
          <cx:pt idx="5913">4174</cx:pt>
          <cx:pt idx="5914">2857</cx:pt>
          <cx:pt idx="5915">3144</cx:pt>
          <cx:pt idx="5916">4589</cx:pt>
          <cx:pt idx="5917">642</cx:pt>
          <cx:pt idx="5918">4011</cx:pt>
          <cx:pt idx="5919">2349</cx:pt>
          <cx:pt idx="5920">3950</cx:pt>
          <cx:pt idx="5921">4493</cx:pt>
          <cx:pt idx="5922">3905</cx:pt>
          <cx:pt idx="5923">4423</cx:pt>
          <cx:pt idx="5924">645</cx:pt>
          <cx:pt idx="5925">279</cx:pt>
          <cx:pt idx="5926">4710</cx:pt>
          <cx:pt idx="5927">178</cx:pt>
          <cx:pt idx="5928">1095</cx:pt>
          <cx:pt idx="5929">2801</cx:pt>
          <cx:pt idx="5930">4206</cx:pt>
          <cx:pt idx="5931">4341</cx:pt>
          <cx:pt idx="5932">1148</cx:pt>
          <cx:pt idx="5933">141</cx:pt>
          <cx:pt idx="5934">2771</cx:pt>
          <cx:pt idx="5935">1850</cx:pt>
          <cx:pt idx="5936">3987</cx:pt>
          <cx:pt idx="5937">1948</cx:pt>
          <cx:pt idx="5938">847</cx:pt>
          <cx:pt idx="5939">3992</cx:pt>
          <cx:pt idx="5940">4035</cx:pt>
          <cx:pt idx="5941">4850</cx:pt>
          <cx:pt idx="5942">3936</cx:pt>
          <cx:pt idx="5943">721</cx:pt>
          <cx:pt idx="5944">4794</cx:pt>
          <cx:pt idx="5945">4391</cx:pt>
          <cx:pt idx="5946">4312</cx:pt>
          <cx:pt idx="5947">4089</cx:pt>
          <cx:pt idx="5948">399</cx:pt>
          <cx:pt idx="5949">1202</cx:pt>
          <cx:pt idx="5950">3387</cx:pt>
          <cx:pt idx="5951">3963</cx:pt>
          <cx:pt idx="5952">1312</cx:pt>
          <cx:pt idx="5953">1978</cx:pt>
          <cx:pt idx="5954">2806</cx:pt>
          <cx:pt idx="5955">4179</cx:pt>
          <cx:pt idx="5956">2524</cx:pt>
          <cx:pt idx="5957">3877</cx:pt>
          <cx:pt idx="5958">899</cx:pt>
          <cx:pt idx="5959">2892</cx:pt>
          <cx:pt idx="5960">4963</cx:pt>
          <cx:pt idx="5961">2053</cx:pt>
          <cx:pt idx="5962">2888</cx:pt>
          <cx:pt idx="5963">3605</cx:pt>
          <cx:pt idx="5964">1553</cx:pt>
          <cx:pt idx="5965">3648</cx:pt>
          <cx:pt idx="5966">455</cx:pt>
          <cx:pt idx="5967">2199</cx:pt>
          <cx:pt idx="5968">5725</cx:pt>
          <cx:pt idx="5969">4119</cx:pt>
          <cx:pt idx="5970">349</cx:pt>
          <cx:pt idx="5971">1730</cx:pt>
          <cx:pt idx="5972">4569</cx:pt>
          <cx:pt idx="5973">2923</cx:pt>
          <cx:pt idx="5974">4081</cx:pt>
          <cx:pt idx="5975">1168</cx:pt>
          <cx:pt idx="5976">5070</cx:pt>
          <cx:pt idx="5977">3368</cx:pt>
          <cx:pt idx="5978">320</cx:pt>
          <cx:pt idx="5979">1772</cx:pt>
          <cx:pt idx="5980">2910</cx:pt>
          <cx:pt idx="5981">3517</cx:pt>
          <cx:pt idx="5982">1114</cx:pt>
          <cx:pt idx="5983">4303</cx:pt>
          <cx:pt idx="5984">474</cx:pt>
          <cx:pt idx="5985">629</cx:pt>
          <cx:pt idx="5986">2257</cx:pt>
          <cx:pt idx="5987">1495</cx:pt>
          <cx:pt idx="5988">4045</cx:pt>
          <cx:pt idx="5989">2629</cx:pt>
          <cx:pt idx="5990">711</cx:pt>
          <cx:pt idx="5991">5222</cx:pt>
          <cx:pt idx="5992">4066</cx:pt>
          <cx:pt idx="5993">2398</cx:pt>
          <cx:pt idx="5994">4675</cx:pt>
          <cx:pt idx="5995">1957</cx:pt>
          <cx:pt idx="5996">4280</cx:pt>
          <cx:pt idx="5997">3485</cx:pt>
          <cx:pt idx="5998">4731</cx:pt>
          <cx:pt idx="5999">1506</cx:pt>
          <cx:pt idx="6000">205</cx:pt>
          <cx:pt idx="6001">3531</cx:pt>
          <cx:pt idx="6002">4603</cx:pt>
          <cx:pt idx="6003">3930</cx:pt>
          <cx:pt idx="6004">3411</cx:pt>
          <cx:pt idx="6005">3550</cx:pt>
          <cx:pt idx="6006">4184</cx:pt>
          <cx:pt idx="6007">4719</cx:pt>
          <cx:pt idx="6008">4166</cx:pt>
          <cx:pt idx="6009">692</cx:pt>
          <cx:pt idx="6010">202</cx:pt>
          <cx:pt idx="6011">2481</cx:pt>
          <cx:pt idx="6012">3887</cx:pt>
          <cx:pt idx="6013">2893</cx:pt>
          <cx:pt idx="6014">4914</cx:pt>
          <cx:pt idx="6015">42</cx:pt>
          <cx:pt idx="6016">296</cx:pt>
          <cx:pt idx="6017">2470</cx:pt>
          <cx:pt idx="6018">228</cx:pt>
          <cx:pt idx="6019">1633</cx:pt>
          <cx:pt idx="6020">33</cx:pt>
          <cx:pt idx="6021">1987</cx:pt>
          <cx:pt idx="6022">2055</cx:pt>
          <cx:pt idx="6023">2435</cx:pt>
          <cx:pt idx="6024">2471</cx:pt>
          <cx:pt idx="6025">4882</cx:pt>
          <cx:pt idx="6026">4305</cx:pt>
          <cx:pt idx="6027">4344</cx:pt>
          <cx:pt idx="6028">3678</cx:pt>
          <cx:pt idx="6029">207</cx:pt>
          <cx:pt idx="6030">4350</cx:pt>
          <cx:pt idx="6031">52</cx:pt>
          <cx:pt idx="6032">3924</cx:pt>
          <cx:pt idx="6033">2769</cx:pt>
          <cx:pt idx="6034">183</cx:pt>
          <cx:pt idx="6035">4257</cx:pt>
          <cx:pt idx="6036">3814</cx:pt>
          <cx:pt idx="6037">4255</cx:pt>
          <cx:pt idx="6038">4243</cx:pt>
          <cx:pt idx="6039">766</cx:pt>
          <cx:pt idx="6040">4843</cx:pt>
          <cx:pt idx="6041">4471</cx:pt>
          <cx:pt idx="6042">5172</cx:pt>
          <cx:pt idx="6043">4047</cx:pt>
          <cx:pt idx="6044">4617</cx:pt>
          <cx:pt idx="6045">570</cx:pt>
          <cx:pt idx="6046">4194</cx:pt>
          <cx:pt idx="6047">3319</cx:pt>
          <cx:pt idx="6048">359</cx:pt>
          <cx:pt idx="6049">1210</cx:pt>
          <cx:pt idx="6050">2108</cx:pt>
          <cx:pt idx="6051">4648</cx:pt>
          <cx:pt idx="6052">4731</cx:pt>
          <cx:pt idx="6053">1882</cx:pt>
          <cx:pt idx="6054">31</cx:pt>
          <cx:pt idx="6055">4667</cx:pt>
          <cx:pt idx="6056">2810</cx:pt>
          <cx:pt idx="6057">4798</cx:pt>
          <cx:pt idx="6058">1118</cx:pt>
          <cx:pt idx="6059">3997</cx:pt>
          <cx:pt idx="6060">4381</cx:pt>
          <cx:pt idx="6061">4105</cx:pt>
          <cx:pt idx="6062">481</cx:pt>
          <cx:pt idx="6063">1601</cx:pt>
          <cx:pt idx="6064">2574</cx:pt>
          <cx:pt idx="6065">847</cx:pt>
          <cx:pt idx="6066">2583</cx:pt>
          <cx:pt idx="6067">3086</cx:pt>
          <cx:pt idx="6068">1909</cx:pt>
          <cx:pt idx="6069">4714</cx:pt>
          <cx:pt idx="6070">593</cx:pt>
          <cx:pt idx="6071">2500</cx:pt>
          <cx:pt idx="6072">4046</cx:pt>
          <cx:pt idx="6073">2095</cx:pt>
          <cx:pt idx="6074">28</cx:pt>
          <cx:pt idx="6075">1352</cx:pt>
          <cx:pt idx="6076">5003</cx:pt>
          <cx:pt idx="6077">4629</cx:pt>
          <cx:pt idx="6078">4601</cx:pt>
          <cx:pt idx="6079">1156</cx:pt>
          <cx:pt idx="6080">215</cx:pt>
          <cx:pt idx="6081">30</cx:pt>
          <cx:pt idx="6082">876</cx:pt>
          <cx:pt idx="6083">4196</cx:pt>
          <cx:pt idx="6084">1888</cx:pt>
          <cx:pt idx="6085">2113</cx:pt>
          <cx:pt idx="6086">4403</cx:pt>
          <cx:pt idx="6087">2849</cx:pt>
          <cx:pt idx="6088">4019</cx:pt>
          <cx:pt idx="6089">874</cx:pt>
          <cx:pt idx="6090">4381</cx:pt>
          <cx:pt idx="6091">3972</cx:pt>
          <cx:pt idx="6092">4325</cx:pt>
          <cx:pt idx="6093">4025</cx:pt>
          <cx:pt idx="6094">3828</cx:pt>
          <cx:pt idx="6095">4353</cx:pt>
          <cx:pt idx="6096">2725</cx:pt>
          <cx:pt idx="6097">3401</cx:pt>
          <cx:pt idx="6098">7</cx:pt>
          <cx:pt idx="6099">3431</cx:pt>
          <cx:pt idx="6100">1336</cx:pt>
          <cx:pt idx="6101">2881</cx:pt>
          <cx:pt idx="6102">4358</cx:pt>
          <cx:pt idx="6103">4282</cx:pt>
          <cx:pt idx="6104">1314</cx:pt>
          <cx:pt idx="6105">2678</cx:pt>
          <cx:pt idx="6106">1944</cx:pt>
          <cx:pt idx="6107">2986</cx:pt>
          <cx:pt idx="6108">4666</cx:pt>
          <cx:pt idx="6109">493</cx:pt>
          <cx:pt idx="6110">792</cx:pt>
          <cx:pt idx="6111">5052</cx:pt>
          <cx:pt idx="6112">1669</cx:pt>
          <cx:pt idx="6113">2308</cx:pt>
          <cx:pt idx="6114">1780</cx:pt>
          <cx:pt idx="6115">1449</cx:pt>
          <cx:pt idx="6116">4084</cx:pt>
          <cx:pt idx="6117">59</cx:pt>
          <cx:pt idx="6118">1040</cx:pt>
          <cx:pt idx="6119">4330</cx:pt>
          <cx:pt idx="6120">1118</cx:pt>
          <cx:pt idx="6121">1418</cx:pt>
          <cx:pt idx="6122">2568</cx:pt>
          <cx:pt idx="6123">3068</cx:pt>
          <cx:pt idx="6124">2216</cx:pt>
          <cx:pt idx="6125">4884</cx:pt>
          <cx:pt idx="6126">4294</cx:pt>
          <cx:pt idx="6127">2858</cx:pt>
          <cx:pt idx="6128">2123</cx:pt>
          <cx:pt idx="6129">4816</cx:pt>
          <cx:pt idx="6130">2135</cx:pt>
          <cx:pt idx="6131">1122</cx:pt>
          <cx:pt idx="6132">1236</cx:pt>
          <cx:pt idx="6133">3288</cx:pt>
          <cx:pt idx="6134">1318</cx:pt>
          <cx:pt idx="6135">1442</cx:pt>
          <cx:pt idx="6136">5020</cx:pt>
          <cx:pt idx="6137">889</cx:pt>
          <cx:pt idx="6138">4061</cx:pt>
          <cx:pt idx="6139">4274</cx:pt>
          <cx:pt idx="6140">1375</cx:pt>
          <cx:pt idx="6141">2422</cx:pt>
          <cx:pt idx="6142">4640</cx:pt>
          <cx:pt idx="6143">3718</cx:pt>
          <cx:pt idx="6144">3796</cx:pt>
          <cx:pt idx="6145">1464</cx:pt>
          <cx:pt idx="6146">4315</cx:pt>
          <cx:pt idx="6147">4629</cx:pt>
          <cx:pt idx="6148">6085</cx:pt>
          <cx:pt idx="6149">2297</cx:pt>
          <cx:pt idx="6150">2550</cx:pt>
          <cx:pt idx="6151">4359</cx:pt>
          <cx:pt idx="6152">3556</cx:pt>
          <cx:pt idx="6153">518</cx:pt>
          <cx:pt idx="6154">5011</cx:pt>
          <cx:pt idx="6155">1911</cx:pt>
          <cx:pt idx="6156">4015</cx:pt>
          <cx:pt idx="6157">3749</cx:pt>
          <cx:pt idx="6158">697</cx:pt>
          <cx:pt idx="6159">3698</cx:pt>
          <cx:pt idx="6160">3971</cx:pt>
          <cx:pt idx="6161">1966</cx:pt>
          <cx:pt idx="6162">2258</cx:pt>
          <cx:pt idx="6163">4529</cx:pt>
          <cx:pt idx="6164">6040</cx:pt>
          <cx:pt idx="6165">4857</cx:pt>
          <cx:pt idx="6166">4236</cx:pt>
          <cx:pt idx="6167">4671</cx:pt>
          <cx:pt idx="6168">4070</cx:pt>
          <cx:pt idx="6169">3966</cx:pt>
          <cx:pt idx="6170">4736</cx:pt>
          <cx:pt idx="6171">3411</cx:pt>
          <cx:pt idx="6172">1081</cx:pt>
          <cx:pt idx="6173">4239</cx:pt>
          <cx:pt idx="6174">554</cx:pt>
          <cx:pt idx="6175">4548</cx:pt>
          <cx:pt idx="6176">1601</cx:pt>
          <cx:pt idx="6177">1206</cx:pt>
          <cx:pt idx="6178">2421</cx:pt>
          <cx:pt idx="6179">2005</cx:pt>
          <cx:pt idx="6180">4807</cx:pt>
          <cx:pt idx="6181">1382</cx:pt>
          <cx:pt idx="6182">2506</cx:pt>
          <cx:pt idx="6183">904</cx:pt>
          <cx:pt idx="6184">4144</cx:pt>
          <cx:pt idx="6185">4829</cx:pt>
          <cx:pt idx="6186">1877</cx:pt>
          <cx:pt idx="6187">4492</cx:pt>
          <cx:pt idx="6188">4269</cx:pt>
          <cx:pt idx="6189">4382</cx:pt>
          <cx:pt idx="6190">1526</cx:pt>
          <cx:pt idx="6191">4121</cx:pt>
          <cx:pt idx="6192">4811</cx:pt>
          <cx:pt idx="6193">1687</cx:pt>
          <cx:pt idx="6194">689</cx:pt>
          <cx:pt idx="6195">509</cx:pt>
          <cx:pt idx="6196">1645</cx:pt>
          <cx:pt idx="6197">3973</cx:pt>
          <cx:pt idx="6198">4098</cx:pt>
          <cx:pt idx="6199">1886</cx:pt>
          <cx:pt idx="6200">3849</cx:pt>
          <cx:pt idx="6201">3288</cx:pt>
          <cx:pt idx="6202">1730</cx:pt>
          <cx:pt idx="6203">2163</cx:pt>
          <cx:pt idx="6204">1109</cx:pt>
          <cx:pt idx="6205">4700</cx:pt>
          <cx:pt idx="6206">1915</cx:pt>
          <cx:pt idx="6207">4355</cx:pt>
          <cx:pt idx="6208">4859</cx:pt>
          <cx:pt idx="6209">4202</cx:pt>
          <cx:pt idx="6210">1572</cx:pt>
          <cx:pt idx="6211">3435</cx:pt>
          <cx:pt idx="6212">4004</cx:pt>
          <cx:pt idx="6213">1656</cx:pt>
          <cx:pt idx="6214">255</cx:pt>
          <cx:pt idx="6215">509</cx:pt>
          <cx:pt idx="6216">584</cx:pt>
          <cx:pt idx="6217">3413</cx:pt>
          <cx:pt idx="6218">4000</cx:pt>
          <cx:pt idx="6219">3492</cx:pt>
          <cx:pt idx="6220">2791</cx:pt>
          <cx:pt idx="6221">2516</cx:pt>
          <cx:pt idx="6222">5445</cx:pt>
          <cx:pt idx="6223">4873</cx:pt>
          <cx:pt idx="6224">4544</cx:pt>
          <cx:pt idx="6225">1795</cx:pt>
          <cx:pt idx="6226">2784</cx:pt>
          <cx:pt idx="6227">68</cx:pt>
          <cx:pt idx="6228">4319</cx:pt>
          <cx:pt idx="6229">2876</cx:pt>
          <cx:pt idx="6230">4167</cx:pt>
          <cx:pt idx="6231">1750</cx:pt>
          <cx:pt idx="6232">1022</cx:pt>
          <cx:pt idx="6233">2783</cx:pt>
          <cx:pt idx="6234">1427</cx:pt>
          <cx:pt idx="6235">720</cx:pt>
          <cx:pt idx="6236">56</cx:pt>
          <cx:pt idx="6237">73</cx:pt>
          <cx:pt idx="6238">3241</cx:pt>
          <cx:pt idx="6239">4496</cx:pt>
          <cx:pt idx="6240">699</cx:pt>
          <cx:pt idx="6241">4638</cx:pt>
          <cx:pt idx="6242">4069</cx:pt>
          <cx:pt idx="6243">4066</cx:pt>
          <cx:pt idx="6244">1208</cx:pt>
          <cx:pt idx="6245">101</cx:pt>
          <cx:pt idx="6246">323</cx:pt>
          <cx:pt idx="6247">4196</cx:pt>
          <cx:pt idx="6248">2600</cx:pt>
          <cx:pt idx="6249">243</cx:pt>
          <cx:pt idx="6250">3865</cx:pt>
          <cx:pt idx="6251">2311</cx:pt>
          <cx:pt idx="6252">4047</cx:pt>
          <cx:pt idx="6253">3549</cx:pt>
          <cx:pt idx="6254">250</cx:pt>
          <cx:pt idx="6255">5027</cx:pt>
          <cx:pt idx="6256">981</cx:pt>
          <cx:pt idx="6257">239</cx:pt>
          <cx:pt idx="6258">1761</cx:pt>
          <cx:pt idx="6259">4357</cx:pt>
          <cx:pt idx="6260">1092</cx:pt>
          <cx:pt idx="6261">2583</cx:pt>
          <cx:pt idx="6262">4632</cx:pt>
          <cx:pt idx="6263">1386</cx:pt>
          <cx:pt idx="6264">4147</cx:pt>
          <cx:pt idx="6265">821</cx:pt>
          <cx:pt idx="6266">4136</cx:pt>
          <cx:pt idx="6267">3267</cx:pt>
          <cx:pt idx="6268">819</cx:pt>
          <cx:pt idx="6269">3169</cx:pt>
          <cx:pt idx="6270">1430</cx:pt>
          <cx:pt idx="6271">2875</cx:pt>
          <cx:pt idx="6272">439</cx:pt>
          <cx:pt idx="6273">84</cx:pt>
          <cx:pt idx="6274">3049</cx:pt>
          <cx:pt idx="6275">2222</cx:pt>
          <cx:pt idx="6276">1326</cx:pt>
          <cx:pt idx="6277">2399</cx:pt>
          <cx:pt idx="6278">3633</cx:pt>
          <cx:pt idx="6279">478</cx:pt>
          <cx:pt idx="6280">3466</cx:pt>
          <cx:pt idx="6281">878</cx:pt>
          <cx:pt idx="6282">2503</cx:pt>
          <cx:pt idx="6283">4935</cx:pt>
          <cx:pt idx="6284">4435</cx:pt>
          <cx:pt idx="6285">1858</cx:pt>
          <cx:pt idx="6286">4586</cx:pt>
          <cx:pt idx="6287">3360</cx:pt>
          <cx:pt idx="6288">1392</cx:pt>
          <cx:pt idx="6289">2863</cx:pt>
          <cx:pt idx="6290">850</cx:pt>
          <cx:pt idx="6291">4417</cx:pt>
          <cx:pt idx="6292">4772</cx:pt>
          <cx:pt idx="6293">773</cx:pt>
          <cx:pt idx="6294">4876</cx:pt>
          <cx:pt idx="6295">4289</cx:pt>
          <cx:pt idx="6296">4778</cx:pt>
          <cx:pt idx="6297">1292</cx:pt>
          <cx:pt idx="6298">4291</cx:pt>
          <cx:pt idx="6299">4076</cx:pt>
          <cx:pt idx="6300">2845</cx:pt>
          <cx:pt idx="6301">4247</cx:pt>
          <cx:pt idx="6302">4866</cx:pt>
          <cx:pt idx="6303">1481</cx:pt>
          <cx:pt idx="6304">4425</cx:pt>
          <cx:pt idx="6305">911</cx:pt>
          <cx:pt idx="6306">43</cx:pt>
          <cx:pt idx="6307">2542</cx:pt>
          <cx:pt idx="6308">2488</cx:pt>
          <cx:pt idx="6309">3641</cx:pt>
          <cx:pt idx="6310">4360</cx:pt>
          <cx:pt idx="6311">1431</cx:pt>
          <cx:pt idx="6312">308</cx:pt>
          <cx:pt idx="6313">4027</cx:pt>
          <cx:pt idx="6314">4203</cx:pt>
          <cx:pt idx="6315">201</cx:pt>
          <cx:pt idx="6316">3673</cx:pt>
          <cx:pt idx="6317">4302</cx:pt>
          <cx:pt idx="6318">977</cx:pt>
          <cx:pt idx="6319">4010</cx:pt>
          <cx:pt idx="6320">3213</cx:pt>
          <cx:pt idx="6321">4465</cx:pt>
          <cx:pt idx="6322">4792</cx:pt>
          <cx:pt idx="6323">4413</cx:pt>
          <cx:pt idx="6324">4840</cx:pt>
          <cx:pt idx="6325">4560</cx:pt>
          <cx:pt idx="6326">4121</cx:pt>
          <cx:pt idx="6327">1834</cx:pt>
          <cx:pt idx="6328">1052</cx:pt>
          <cx:pt idx="6329">131</cx:pt>
          <cx:pt idx="6330">4228</cx:pt>
          <cx:pt idx="6331">1918</cx:pt>
          <cx:pt idx="6332">733</cx:pt>
          <cx:pt idx="6333">2719</cx:pt>
          <cx:pt idx="6334">2156</cx:pt>
          <cx:pt idx="6335">3120</cx:pt>
          <cx:pt idx="6336">1771</cx:pt>
          <cx:pt idx="6337">1044</cx:pt>
          <cx:pt idx="6338">3738</cx:pt>
          <cx:pt idx="6339">2819</cx:pt>
          <cx:pt idx="6340">401</cx:pt>
          <cx:pt idx="6341">4161</cx:pt>
          <cx:pt idx="6342">4483</cx:pt>
          <cx:pt idx="6343">365</cx:pt>
          <cx:pt idx="6344">587</cx:pt>
          <cx:pt idx="6345">2357</cx:pt>
          <cx:pt idx="6346">1287</cx:pt>
          <cx:pt idx="6347">4101</cx:pt>
          <cx:pt idx="6348">5085</cx:pt>
          <cx:pt idx="6349">936</cx:pt>
          <cx:pt idx="6350">4850</cx:pt>
          <cx:pt idx="6351">2134</cx:pt>
          <cx:pt idx="6352">4485</cx:pt>
          <cx:pt idx="6353">217</cx:pt>
          <cx:pt idx="6354">1830</cx:pt>
          <cx:pt idx="6355">1735</cx:pt>
          <cx:pt idx="6356">1074</cx:pt>
          <cx:pt idx="6357">4939</cx:pt>
          <cx:pt idx="6358">4357</cx:pt>
          <cx:pt idx="6359">1309</cx:pt>
          <cx:pt idx="6360">527</cx:pt>
          <cx:pt idx="6361">548</cx:pt>
          <cx:pt idx="6362">3806</cx:pt>
          <cx:pt idx="6363">385</cx:pt>
          <cx:pt idx="6364">4454</cx:pt>
          <cx:pt idx="6365">2339</cx:pt>
          <cx:pt idx="6366">1178</cx:pt>
          <cx:pt idx="6367">1311</cx:pt>
          <cx:pt idx="6368">1896</cx:pt>
          <cx:pt idx="6369">163</cx:pt>
          <cx:pt idx="6370">4394</cx:pt>
          <cx:pt idx="6371">4250</cx:pt>
          <cx:pt idx="6372">3965</cx:pt>
          <cx:pt idx="6373">3377</cx:pt>
          <cx:pt idx="6374">4262</cx:pt>
          <cx:pt idx="6375">2526</cx:pt>
          <cx:pt idx="6376">4399</cx:pt>
          <cx:pt idx="6377">1738</cx:pt>
          <cx:pt idx="6378">4178</cx:pt>
          <cx:pt idx="6379">4136</cx:pt>
          <cx:pt idx="6380">130</cx:pt>
          <cx:pt idx="6381">610</cx:pt>
          <cx:pt idx="6382">3235</cx:pt>
          <cx:pt idx="6383">5201</cx:pt>
          <cx:pt idx="6384">2312</cx:pt>
          <cx:pt idx="6385">4424</cx:pt>
          <cx:pt idx="6386">3761</cx:pt>
          <cx:pt idx="6387">2653</cx:pt>
          <cx:pt idx="6388">1832</cx:pt>
          <cx:pt idx="6389">5336</cx:pt>
          <cx:pt idx="6390">4355</cx:pt>
          <cx:pt idx="6391">4445</cx:pt>
          <cx:pt idx="6392">3603</cx:pt>
          <cx:pt idx="6393">3720</cx:pt>
          <cx:pt idx="6394">4851</cx:pt>
          <cx:pt idx="6395">4213</cx:pt>
          <cx:pt idx="6396">611</cx:pt>
          <cx:pt idx="6397">4001</cx:pt>
          <cx:pt idx="6398">1464</cx:pt>
          <cx:pt idx="6399">3040</cx:pt>
          <cx:pt idx="6400">2446</cx:pt>
          <cx:pt idx="6401">3288</cx:pt>
          <cx:pt idx="6402">4376</cx:pt>
          <cx:pt idx="6403">587</cx:pt>
          <cx:pt idx="6404">3560</cx:pt>
          <cx:pt idx="6405">2211</cx:pt>
          <cx:pt idx="6406">1947</cx:pt>
          <cx:pt idx="6407">423</cx:pt>
          <cx:pt idx="6408">3234</cx:pt>
          <cx:pt idx="6409">5137</cx:pt>
          <cx:pt idx="6410">4431</cx:pt>
          <cx:pt idx="6411">4900</cx:pt>
          <cx:pt idx="6412">354</cx:pt>
          <cx:pt idx="6413">1015</cx:pt>
          <cx:pt idx="6414">4249</cx:pt>
          <cx:pt idx="6415">1049</cx:pt>
          <cx:pt idx="6416">3114</cx:pt>
          <cx:pt idx="6417">4773</cx:pt>
          <cx:pt idx="6418">4703</cx:pt>
          <cx:pt idx="6419">5146</cx:pt>
          <cx:pt idx="6420">4467</cx:pt>
          <cx:pt idx="6421">2340</cx:pt>
          <cx:pt idx="6422">4662</cx:pt>
          <cx:pt idx="6423">4692</cx:pt>
          <cx:pt idx="6424">3178</cx:pt>
          <cx:pt idx="6425">800</cx:pt>
          <cx:pt idx="6426">368</cx:pt>
          <cx:pt idx="6427">2654</cx:pt>
          <cx:pt idx="6428">1532</cx:pt>
          <cx:pt idx="6429">3024</cx:pt>
          <cx:pt idx="6430">2527</cx:pt>
          <cx:pt idx="6431">2937</cx:pt>
          <cx:pt idx="6432">1308</cx:pt>
          <cx:pt idx="6433">2369</cx:pt>
          <cx:pt idx="6434">2624</cx:pt>
          <cx:pt idx="6435">4015</cx:pt>
          <cx:pt idx="6436">5132</cx:pt>
          <cx:pt idx="6437">5033</cx:pt>
          <cx:pt idx="6438">4213</cx:pt>
          <cx:pt idx="6439">3287</cx:pt>
          <cx:pt idx="6440">4112</cx:pt>
          <cx:pt idx="6441">163</cx:pt>
          <cx:pt idx="6442">4699</cx:pt>
          <cx:pt idx="6443">1686</cx:pt>
          <cx:pt idx="6444">4857</cx:pt>
          <cx:pt idx="6445">1675</cx:pt>
          <cx:pt idx="6446">2567</cx:pt>
          <cx:pt idx="6447">4138</cx:pt>
          <cx:pt idx="6448">4379</cx:pt>
          <cx:pt idx="6449">4484</cx:pt>
          <cx:pt idx="6450">5025</cx:pt>
          <cx:pt idx="6451">4578</cx:pt>
          <cx:pt idx="6452">2033</cx:pt>
          <cx:pt idx="6453">498</cx:pt>
          <cx:pt idx="6454">3633</cx:pt>
          <cx:pt idx="6455">2210</cx:pt>
          <cx:pt idx="6456">2497</cx:pt>
          <cx:pt idx="6457">52</cx:pt>
          <cx:pt idx="6458">209</cx:pt>
          <cx:pt idx="6459">1068</cx:pt>
          <cx:pt idx="6460">4112</cx:pt>
          <cx:pt idx="6461">4401</cx:pt>
          <cx:pt idx="6462">1079</cx:pt>
          <cx:pt idx="6463">1763</cx:pt>
          <cx:pt idx="6464">4039</cx:pt>
          <cx:pt idx="6465">4685</cx:pt>
          <cx:pt idx="6466">2081</cx:pt>
          <cx:pt idx="6467">413</cx:pt>
          <cx:pt idx="6468">3271</cx:pt>
          <cx:pt idx="6469">4856</cx:pt>
          <cx:pt idx="6470">4216</cx:pt>
          <cx:pt idx="6471">4383</cx:pt>
          <cx:pt idx="6472">4070</cx:pt>
          <cx:pt idx="6473">4257</cx:pt>
          <cx:pt idx="6474">1776</cx:pt>
          <cx:pt idx="6475">1762</cx:pt>
          <cx:pt idx="6476">3823</cx:pt>
          <cx:pt idx="6477">4091</cx:pt>
          <cx:pt idx="6478">4406</cx:pt>
          <cx:pt idx="6479">1592</cx:pt>
          <cx:pt idx="6480">4034</cx:pt>
          <cx:pt idx="6481">879</cx:pt>
          <cx:pt idx="6482">5993</cx:pt>
          <cx:pt idx="6483">3668</cx:pt>
          <cx:pt idx="6484">4849</cx:pt>
          <cx:pt idx="6485">4595</cx:pt>
          <cx:pt idx="6486">1548</cx:pt>
          <cx:pt idx="6487">3462</cx:pt>
          <cx:pt idx="6488">4220</cx:pt>
          <cx:pt idx="6489">5377</cx:pt>
          <cx:pt idx="6490">1537</cx:pt>
          <cx:pt idx="6491">1924</cx:pt>
          <cx:pt idx="6492">3885</cx:pt>
          <cx:pt idx="6493">1924</cx:pt>
          <cx:pt idx="6494">457</cx:pt>
          <cx:pt idx="6495">4670</cx:pt>
          <cx:pt idx="6496">3677</cx:pt>
          <cx:pt idx="6497">1701</cx:pt>
          <cx:pt idx="6498">4374</cx:pt>
          <cx:pt idx="6499">788</cx:pt>
          <cx:pt idx="6500">15</cx:pt>
          <cx:pt idx="6501">481</cx:pt>
          <cx:pt idx="6502">1734</cx:pt>
          <cx:pt idx="6503">4645</cx:pt>
          <cx:pt idx="6504">4874</cx:pt>
          <cx:pt idx="6505">4527</cx:pt>
          <cx:pt idx="6506">4282</cx:pt>
          <cx:pt idx="6507">4043</cx:pt>
          <cx:pt idx="6508">3913</cx:pt>
          <cx:pt idx="6509">1944</cx:pt>
          <cx:pt idx="6510">2548</cx:pt>
          <cx:pt idx="6511">991</cx:pt>
          <cx:pt idx="6512">4517</cx:pt>
          <cx:pt idx="6513">4044</cx:pt>
          <cx:pt idx="6514">1916</cx:pt>
          <cx:pt idx="6515">3576</cx:pt>
          <cx:pt idx="6516">4541</cx:pt>
          <cx:pt idx="6517">2693</cx:pt>
          <cx:pt idx="6518">1547</cx:pt>
          <cx:pt idx="6519">1299</cx:pt>
          <cx:pt idx="6520">4068</cx:pt>
          <cx:pt idx="6521">2935</cx:pt>
          <cx:pt idx="6522">4774</cx:pt>
          <cx:pt idx="6523">4943</cx:pt>
          <cx:pt idx="6524">303</cx:pt>
          <cx:pt idx="6525">2836</cx:pt>
          <cx:pt idx="6526">4732</cx:pt>
          <cx:pt idx="6527">432</cx:pt>
          <cx:pt idx="6528">3181</cx:pt>
          <cx:pt idx="6529">1754</cx:pt>
          <cx:pt idx="6530">3562</cx:pt>
          <cx:pt idx="6531">1787</cx:pt>
          <cx:pt idx="6532">3488</cx:pt>
          <cx:pt idx="6533">3965</cx:pt>
          <cx:pt idx="6534">4719</cx:pt>
          <cx:pt idx="6535">4496</cx:pt>
          <cx:pt idx="6536">3421</cx:pt>
          <cx:pt idx="6537">4585</cx:pt>
          <cx:pt idx="6538">2219</cx:pt>
          <cx:pt idx="6539">5244</cx:pt>
          <cx:pt idx="6540">2276</cx:pt>
          <cx:pt idx="6541">5187</cx:pt>
          <cx:pt idx="6542">4018</cx:pt>
          <cx:pt idx="6543">2622</cx:pt>
          <cx:pt idx="6544">3011</cx:pt>
          <cx:pt idx="6545">1298</cx:pt>
          <cx:pt idx="6546">3491</cx:pt>
          <cx:pt idx="6547">586</cx:pt>
          <cx:pt idx="6548">4239</cx:pt>
          <cx:pt idx="6549">1496</cx:pt>
          <cx:pt idx="6550">4619</cx:pt>
          <cx:pt idx="6551">4668</cx:pt>
          <cx:pt idx="6552">665</cx:pt>
          <cx:pt idx="6553">4573</cx:pt>
          <cx:pt idx="6554">1662</cx:pt>
          <cx:pt idx="6555">954</cx:pt>
          <cx:pt idx="6556">3838</cx:pt>
          <cx:pt idx="6557">3928</cx:pt>
          <cx:pt idx="6558">4239</cx:pt>
          <cx:pt idx="6559">2499</cx:pt>
          <cx:pt idx="6560">3891</cx:pt>
          <cx:pt idx="6561">2913</cx:pt>
          <cx:pt idx="6562">2507</cx:pt>
          <cx:pt idx="6563">4571</cx:pt>
          <cx:pt idx="6564">2528</cx:pt>
          <cx:pt idx="6565">3112</cx:pt>
          <cx:pt idx="6566">4341</cx:pt>
          <cx:pt idx="6567">3276</cx:pt>
          <cx:pt idx="6568">1503</cx:pt>
          <cx:pt idx="6569">2599</cx:pt>
          <cx:pt idx="6570">1158</cx:pt>
          <cx:pt idx="6571">1362</cx:pt>
          <cx:pt idx="6572">3325</cx:pt>
          <cx:pt idx="6573">1018</cx:pt>
          <cx:pt idx="6574">391</cx:pt>
          <cx:pt idx="6575">3522</cx:pt>
          <cx:pt idx="6576">2885</cx:pt>
          <cx:pt idx="6577">4067</cx:pt>
          <cx:pt idx="6578">241</cx:pt>
          <cx:pt idx="6579">4027</cx:pt>
          <cx:pt idx="6580">2442</cx:pt>
          <cx:pt idx="6581">2612</cx:pt>
          <cx:pt idx="6582">2994</cx:pt>
          <cx:pt idx="6583">1509</cx:pt>
          <cx:pt idx="6584">4910</cx:pt>
          <cx:pt idx="6585">3453</cx:pt>
          <cx:pt idx="6586">758</cx:pt>
          <cx:pt idx="6587">3198</cx:pt>
          <cx:pt idx="6588">1161</cx:pt>
          <cx:pt idx="6589">5977</cx:pt>
          <cx:pt idx="6590">2206</cx:pt>
          <cx:pt idx="6591">4221</cx:pt>
          <cx:pt idx="6592">2617</cx:pt>
          <cx:pt idx="6593">3338</cx:pt>
          <cx:pt idx="6594">3846</cx:pt>
          <cx:pt idx="6595">3101</cx:pt>
          <cx:pt idx="6596">1409</cx:pt>
          <cx:pt idx="6597">1769</cx:pt>
          <cx:pt idx="6598">4670</cx:pt>
          <cx:pt idx="6599">903</cx:pt>
          <cx:pt idx="6600">2448</cx:pt>
          <cx:pt idx="6601">2531</cx:pt>
          <cx:pt idx="6602">4325</cx:pt>
          <cx:pt idx="6603">4882</cx:pt>
          <cx:pt idx="6604">4461</cx:pt>
          <cx:pt idx="6605">770</cx:pt>
          <cx:pt idx="6606">4902</cx:pt>
          <cx:pt idx="6607">698</cx:pt>
          <cx:pt idx="6608">1845</cx:pt>
          <cx:pt idx="6609">4935</cx:pt>
          <cx:pt idx="6610">4775</cx:pt>
          <cx:pt idx="6611">533</cx:pt>
          <cx:pt idx="6612">2987</cx:pt>
          <cx:pt idx="6613">2728</cx:pt>
          <cx:pt idx="6614">3773</cx:pt>
          <cx:pt idx="6615">4098</cx:pt>
          <cx:pt idx="6616">752</cx:pt>
          <cx:pt idx="6617">4187</cx:pt>
          <cx:pt idx="6618">4037</cx:pt>
          <cx:pt idx="6619">4912</cx:pt>
          <cx:pt idx="6620">2690</cx:pt>
          <cx:pt idx="6621">3840</cx:pt>
          <cx:pt idx="6622">4568</cx:pt>
          <cx:pt idx="6623">2263</cx:pt>
          <cx:pt idx="6624">3527</cx:pt>
          <cx:pt idx="6625">2034</cx:pt>
          <cx:pt idx="6626">2624</cx:pt>
          <cx:pt idx="6627">4425</cx:pt>
          <cx:pt idx="6628">2123</cx:pt>
          <cx:pt idx="6629">3575</cx:pt>
          <cx:pt idx="6630">2815</cx:pt>
          <cx:pt idx="6631">4685</cx:pt>
          <cx:pt idx="6632">1865</cx:pt>
          <cx:pt idx="6633">4340</cx:pt>
          <cx:pt idx="6634">3932</cx:pt>
          <cx:pt idx="6635">2060</cx:pt>
          <cx:pt idx="6636">95</cx:pt>
          <cx:pt idx="6637">4664</cx:pt>
          <cx:pt idx="6638">4423</cx:pt>
          <cx:pt idx="6639">4132</cx:pt>
          <cx:pt idx="6640">4783</cx:pt>
          <cx:pt idx="6641">6031</cx:pt>
          <cx:pt idx="6642">4869</cx:pt>
          <cx:pt idx="6643">4084</cx:pt>
          <cx:pt idx="6644">4770</cx:pt>
          <cx:pt idx="6645">724</cx:pt>
          <cx:pt idx="6646">1472</cx:pt>
          <cx:pt idx="6647">2830</cx:pt>
          <cx:pt idx="6648">4694</cx:pt>
          <cx:pt idx="6649">3571</cx:pt>
          <cx:pt idx="6650">4866</cx:pt>
          <cx:pt idx="6651">3979</cx:pt>
          <cx:pt idx="6652">1475</cx:pt>
          <cx:pt idx="6653">1770</cx:pt>
          <cx:pt idx="6654">4121</cx:pt>
          <cx:pt idx="6655">1824</cx:pt>
          <cx:pt idx="6656">4221</cx:pt>
          <cx:pt idx="6657">1967</cx:pt>
          <cx:pt idx="6658">4336</cx:pt>
          <cx:pt idx="6659">4311</cx:pt>
          <cx:pt idx="6660">2911</cx:pt>
          <cx:pt idx="6661">4560</cx:pt>
          <cx:pt idx="6662">4109</cx:pt>
          <cx:pt idx="6663">4293</cx:pt>
          <cx:pt idx="6664">2737</cx:pt>
          <cx:pt idx="6665">4201</cx:pt>
          <cx:pt idx="6666">4076</cx:pt>
          <cx:pt idx="6667">341</cx:pt>
          <cx:pt idx="6668">3872</cx:pt>
          <cx:pt idx="6669">4155</cx:pt>
          <cx:pt idx="6670">3208</cx:pt>
          <cx:pt idx="6671">3800</cx:pt>
          <cx:pt idx="6672">4160</cx:pt>
          <cx:pt idx="6673">4297</cx:pt>
          <cx:pt idx="6674">4372</cx:pt>
          <cx:pt idx="6675">564</cx:pt>
          <cx:pt idx="6676">4030</cx:pt>
          <cx:pt idx="6677">1274</cx:pt>
          <cx:pt idx="6678">3709</cx:pt>
          <cx:pt idx="6679">493</cx:pt>
          <cx:pt idx="6680">3090</cx:pt>
          <cx:pt idx="6681">1406</cx:pt>
          <cx:pt idx="6682">1841</cx:pt>
          <cx:pt idx="6683">4027</cx:pt>
          <cx:pt idx="6684">1521</cx:pt>
          <cx:pt idx="6685">2723</cx:pt>
          <cx:pt idx="6686">4634</cx:pt>
          <cx:pt idx="6687">4129</cx:pt>
          <cx:pt idx="6688">1247</cx:pt>
          <cx:pt idx="6689">4077</cx:pt>
          <cx:pt idx="6690">3449</cx:pt>
          <cx:pt idx="6691">4115</cx:pt>
          <cx:pt idx="6692">3724</cx:pt>
          <cx:pt idx="6693">1579</cx:pt>
          <cx:pt idx="6694">1742</cx:pt>
          <cx:pt idx="6695">3306</cx:pt>
          <cx:pt idx="6696">871</cx:pt>
          <cx:pt idx="6697">2592</cx:pt>
          <cx:pt idx="6698">4389</cx:pt>
          <cx:pt idx="6699">1978</cx:pt>
          <cx:pt idx="6700">626</cx:pt>
          <cx:pt idx="6701">4475</cx:pt>
          <cx:pt idx="6702">4734</cx:pt>
          <cx:pt idx="6703">572</cx:pt>
          <cx:pt idx="6704">3865</cx:pt>
          <cx:pt idx="6705">1824</cx:pt>
          <cx:pt idx="6706">4590</cx:pt>
          <cx:pt idx="6707">2058</cx:pt>
          <cx:pt idx="6708">3005</cx:pt>
          <cx:pt idx="6709">3471</cx:pt>
          <cx:pt idx="6710">2790</cx:pt>
          <cx:pt idx="6711">4724</cx:pt>
          <cx:pt idx="6712">3419</cx:pt>
          <cx:pt idx="6713">4203</cx:pt>
          <cx:pt idx="6714">1800</cx:pt>
          <cx:pt idx="6715">4123</cx:pt>
          <cx:pt idx="6716">4390</cx:pt>
          <cx:pt idx="6717">1354</cx:pt>
          <cx:pt idx="6718">1751</cx:pt>
          <cx:pt idx="6719">1346</cx:pt>
          <cx:pt idx="6720">1951</cx:pt>
          <cx:pt idx="6721">3928</cx:pt>
          <cx:pt idx="6722">4363</cx:pt>
          <cx:pt idx="6723">1791</cx:pt>
          <cx:pt idx="6724">4317</cx:pt>
          <cx:pt idx="6725">2731</cx:pt>
          <cx:pt idx="6726">5162</cx:pt>
          <cx:pt idx="6727">5126</cx:pt>
          <cx:pt idx="6728">1073</cx:pt>
          <cx:pt idx="6729">3400</cx:pt>
          <cx:pt idx="6730">4397</cx:pt>
          <cx:pt idx="6731">4305</cx:pt>
          <cx:pt idx="6732">937</cx:pt>
          <cx:pt idx="6733">3989</cx:pt>
          <cx:pt idx="6734">5166</cx:pt>
          <cx:pt idx="6735">3216</cx:pt>
          <cx:pt idx="6736">2434</cx:pt>
          <cx:pt idx="6737">1047</cx:pt>
          <cx:pt idx="6738">602</cx:pt>
          <cx:pt idx="6739">4233</cx:pt>
          <cx:pt idx="6740">523</cx:pt>
          <cx:pt idx="6741">4090</cx:pt>
          <cx:pt idx="6742">4615</cx:pt>
          <cx:pt idx="6743">56</cx:pt>
          <cx:pt idx="6744">3451</cx:pt>
          <cx:pt idx="6745">2442</cx:pt>
          <cx:pt idx="6746">1722</cx:pt>
          <cx:pt idx="6747">3946</cx:pt>
          <cx:pt idx="6748">4571</cx:pt>
          <cx:pt idx="6749">1851</cx:pt>
          <cx:pt idx="6750">503</cx:pt>
          <cx:pt idx="6751">348</cx:pt>
          <cx:pt idx="6752">823</cx:pt>
          <cx:pt idx="6753">4148</cx:pt>
          <cx:pt idx="6754">192</cx:pt>
          <cx:pt idx="6755">4585</cx:pt>
          <cx:pt idx="6756">3888</cx:pt>
          <cx:pt idx="6757">4683</cx:pt>
          <cx:pt idx="6758">4325</cx:pt>
          <cx:pt idx="6759">112</cx:pt>
          <cx:pt idx="6760">846</cx:pt>
          <cx:pt idx="6761">3599</cx:pt>
          <cx:pt idx="6762">2453</cx:pt>
          <cx:pt idx="6763">3980</cx:pt>
          <cx:pt idx="6764">2811</cx:pt>
          <cx:pt idx="6765">870</cx:pt>
          <cx:pt idx="6766">4084</cx:pt>
          <cx:pt idx="6767">1302</cx:pt>
          <cx:pt idx="6768">1417</cx:pt>
          <cx:pt idx="6769">4726</cx:pt>
          <cx:pt idx="6770">9</cx:pt>
          <cx:pt idx="6771">4128</cx:pt>
          <cx:pt idx="6772">4337</cx:pt>
          <cx:pt idx="6773">21</cx:pt>
          <cx:pt idx="6774">2528</cx:pt>
          <cx:pt idx="6775">2693</cx:pt>
          <cx:pt idx="6776">3962</cx:pt>
          <cx:pt idx="6777">2144</cx:pt>
          <cx:pt idx="6778">4259</cx:pt>
          <cx:pt idx="6779">4689</cx:pt>
          <cx:pt idx="6780">4457</cx:pt>
          <cx:pt idx="6781">4437</cx:pt>
          <cx:pt idx="6782">4131</cx:pt>
          <cx:pt idx="6783">225</cx:pt>
          <cx:pt idx="6784">1765</cx:pt>
          <cx:pt idx="6785">2466</cx:pt>
          <cx:pt idx="6786">3432</cx:pt>
          <cx:pt idx="6787">1097</cx:pt>
          <cx:pt idx="6788">3627</cx:pt>
          <cx:pt idx="6789">1997</cx:pt>
          <cx:pt idx="6790">2686</cx:pt>
          <cx:pt idx="6791">2554</cx:pt>
          <cx:pt idx="6792">4297</cx:pt>
          <cx:pt idx="6793">4081</cx:pt>
          <cx:pt idx="6794">4502</cx:pt>
          <cx:pt idx="6795">892</cx:pt>
          <cx:pt idx="6796">2737</cx:pt>
          <cx:pt idx="6797">1318</cx:pt>
          <cx:pt idx="6798">4541</cx:pt>
          <cx:pt idx="6799">3994</cx:pt>
          <cx:pt idx="6800">4338</cx:pt>
          <cx:pt idx="6801">3275</cx:pt>
          <cx:pt idx="6802">1743</cx:pt>
          <cx:pt idx="6803">4614</cx:pt>
          <cx:pt idx="6804">865</cx:pt>
          <cx:pt idx="6805">2916</cx:pt>
          <cx:pt idx="6806">4317</cx:pt>
          <cx:pt idx="6807">5193</cx:pt>
          <cx:pt idx="6808">4658</cx:pt>
          <cx:pt idx="6809">747</cx:pt>
          <cx:pt idx="6810">774</cx:pt>
          <cx:pt idx="6811">2270</cx:pt>
          <cx:pt idx="6812">3719</cx:pt>
          <cx:pt idx="6813">4646</cx:pt>
          <cx:pt idx="6814">649</cx:pt>
          <cx:pt idx="6815">2511</cx:pt>
          <cx:pt idx="6816">3639</cx:pt>
          <cx:pt idx="6817">4200</cx:pt>
          <cx:pt idx="6818">4057</cx:pt>
          <cx:pt idx="6819">4870</cx:pt>
          <cx:pt idx="6820">4163</cx:pt>
          <cx:pt idx="6821">4070</cx:pt>
          <cx:pt idx="6822">1024</cx:pt>
          <cx:pt idx="6823">3219</cx:pt>
          <cx:pt idx="6824">1908</cx:pt>
          <cx:pt idx="6825">3638</cx:pt>
          <cx:pt idx="6826">2945</cx:pt>
          <cx:pt idx="6827">3298</cx:pt>
          <cx:pt idx="6828">1756</cx:pt>
          <cx:pt idx="6829">4662</cx:pt>
          <cx:pt idx="6830">2444</cx:pt>
          <cx:pt idx="6831">3395</cx:pt>
          <cx:pt idx="6832">4384</cx:pt>
          <cx:pt idx="6833">3795</cx:pt>
          <cx:pt idx="6834">3998</cx:pt>
          <cx:pt idx="6835">2039</cx:pt>
          <cx:pt idx="6836">1735</cx:pt>
          <cx:pt idx="6837">1363</cx:pt>
          <cx:pt idx="6838">4941</cx:pt>
          <cx:pt idx="6839">3493</cx:pt>
          <cx:pt idx="6840">2059</cx:pt>
          <cx:pt idx="6841">4561</cx:pt>
          <cx:pt idx="6842">4475</cx:pt>
          <cx:pt idx="6843">3182</cx:pt>
          <cx:pt idx="6844">4034</cx:pt>
          <cx:pt idx="6845">4630</cx:pt>
          <cx:pt idx="6846">2009</cx:pt>
          <cx:pt idx="6847">4395</cx:pt>
          <cx:pt idx="6848">5050</cx:pt>
          <cx:pt idx="6849">1045</cx:pt>
          <cx:pt idx="6850">4316</cx:pt>
          <cx:pt idx="6851">1299</cx:pt>
          <cx:pt idx="6852">1945</cx:pt>
          <cx:pt idx="6853">2191</cx:pt>
          <cx:pt idx="6854">2155</cx:pt>
          <cx:pt idx="6855">4136</cx:pt>
          <cx:pt idx="6856">4549</cx:pt>
          <cx:pt idx="6857">4142</cx:pt>
          <cx:pt idx="6858">2081</cx:pt>
          <cx:pt idx="6859">4359</cx:pt>
          <cx:pt idx="6860">143</cx:pt>
          <cx:pt idx="6861">3427</cx:pt>
          <cx:pt idx="6862">2328</cx:pt>
          <cx:pt idx="6863">1054</cx:pt>
          <cx:pt idx="6864">3850</cx:pt>
          <cx:pt idx="6865">303</cx:pt>
          <cx:pt idx="6866">4082</cx:pt>
          <cx:pt idx="6867">896</cx:pt>
          <cx:pt idx="6868">3578</cx:pt>
          <cx:pt idx="6869">1977</cx:pt>
          <cx:pt idx="6870">2559</cx:pt>
          <cx:pt idx="6871">1596</cx:pt>
          <cx:pt idx="6872">4689</cx:pt>
          <cx:pt idx="6873">4724</cx:pt>
          <cx:pt idx="6874">4215</cx:pt>
          <cx:pt idx="6875">3237</cx:pt>
          <cx:pt idx="6876">4088</cx:pt>
          <cx:pt idx="6877">4822</cx:pt>
          <cx:pt idx="6878">3822</cx:pt>
          <cx:pt idx="6879">1091</cx:pt>
          <cx:pt idx="6880">898</cx:pt>
          <cx:pt idx="6881">4337</cx:pt>
          <cx:pt idx="6882">3946</cx:pt>
          <cx:pt idx="6883">1542</cx:pt>
          <cx:pt idx="6884">2834</cx:pt>
          <cx:pt idx="6885">2510</cx:pt>
          <cx:pt idx="6886">331</cx:pt>
          <cx:pt idx="6887">2923</cx:pt>
          <cx:pt idx="6888">4399</cx:pt>
          <cx:pt idx="6889">2053</cx:pt>
          <cx:pt idx="6890">4121</cx:pt>
          <cx:pt idx="6891">4291</cx:pt>
          <cx:pt idx="6892">1427</cx:pt>
          <cx:pt idx="6893">2689</cx:pt>
          <cx:pt idx="6894">61</cx:pt>
          <cx:pt idx="6895">4656</cx:pt>
          <cx:pt idx="6896">4601</cx:pt>
          <cx:pt idx="6897">4560</cx:pt>
          <cx:pt idx="6898">4231</cx:pt>
          <cx:pt idx="6899">1644</cx:pt>
          <cx:pt idx="6900">2446</cx:pt>
          <cx:pt idx="6901">4891</cx:pt>
          <cx:pt idx="6902">830</cx:pt>
          <cx:pt idx="6903">4582</cx:pt>
          <cx:pt idx="6904">3904</cx:pt>
          <cx:pt idx="6905">5109</cx:pt>
          <cx:pt idx="6906">4143</cx:pt>
          <cx:pt idx="6907">2720</cx:pt>
          <cx:pt idx="6908">1863</cx:pt>
          <cx:pt idx="6909">4004</cx:pt>
          <cx:pt idx="6910">4652</cx:pt>
          <cx:pt idx="6911">2285</cx:pt>
          <cx:pt idx="6912">83</cx:pt>
          <cx:pt idx="6913">152</cx:pt>
          <cx:pt idx="6914">1243</cx:pt>
          <cx:pt idx="6915">4041</cx:pt>
          <cx:pt idx="6916">2267</cx:pt>
          <cx:pt idx="6917">694</cx:pt>
          <cx:pt idx="6918">4109</cx:pt>
          <cx:pt idx="6919">1871</cx:pt>
          <cx:pt idx="6920">3503</cx:pt>
          <cx:pt idx="6921">298</cx:pt>
          <cx:pt idx="6922">4099</cx:pt>
          <cx:pt idx="6923">3660</cx:pt>
          <cx:pt idx="6924">2778</cx:pt>
          <cx:pt idx="6925">3594</cx:pt>
          <cx:pt idx="6926">1438</cx:pt>
          <cx:pt idx="6927">1722</cx:pt>
          <cx:pt idx="6928">2850</cx:pt>
          <cx:pt idx="6929">1864</cx:pt>
          <cx:pt idx="6930">1230</cx:pt>
          <cx:pt idx="6931">2573</cx:pt>
          <cx:pt idx="6932">4061</cx:pt>
          <cx:pt idx="6933">3160</cx:pt>
          <cx:pt idx="6934">3366</cx:pt>
          <cx:pt idx="6935">4861</cx:pt>
          <cx:pt idx="6936">5029</cx:pt>
          <cx:pt idx="6937">229</cx:pt>
          <cx:pt idx="6938">4511</cx:pt>
          <cx:pt idx="6939">2252</cx:pt>
          <cx:pt idx="6940">1379</cx:pt>
          <cx:pt idx="6941">3416</cx:pt>
          <cx:pt idx="6942">4173</cx:pt>
          <cx:pt idx="6943">2177</cx:pt>
          <cx:pt idx="6944">1976</cx:pt>
          <cx:pt idx="6945">1137</cx:pt>
          <cx:pt idx="6946">2927</cx:pt>
          <cx:pt idx="6947">4673</cx:pt>
          <cx:pt idx="6948">3290</cx:pt>
          <cx:pt idx="6949">2127</cx:pt>
          <cx:pt idx="6950">2637</cx:pt>
          <cx:pt idx="6951">1605</cx:pt>
          <cx:pt idx="6952">4831</cx:pt>
          <cx:pt idx="6953">3200</cx:pt>
          <cx:pt idx="6954">4565</cx:pt>
          <cx:pt idx="6955">1084</cx:pt>
          <cx:pt idx="6956">2725</cx:pt>
          <cx:pt idx="6957">3093</cx:pt>
          <cx:pt idx="6958">4101</cx:pt>
          <cx:pt idx="6959">4141</cx:pt>
          <cx:pt idx="6960">903</cx:pt>
          <cx:pt idx="6961">4099</cx:pt>
          <cx:pt idx="6962">4098</cx:pt>
          <cx:pt idx="6963">3424</cx:pt>
          <cx:pt idx="6964">796</cx:pt>
          <cx:pt idx="6965">3689</cx:pt>
          <cx:pt idx="6966">2089</cx:pt>
          <cx:pt idx="6967">4472</cx:pt>
          <cx:pt idx="6968">5407</cx:pt>
          <cx:pt idx="6969">3671</cx:pt>
          <cx:pt idx="6970">3927</cx:pt>
          <cx:pt idx="6971">1022</cx:pt>
          <cx:pt idx="6972">132</cx:pt>
          <cx:pt idx="6973">3657</cx:pt>
          <cx:pt idx="6974">3675</cx:pt>
          <cx:pt idx="6975">1567</cx:pt>
          <cx:pt idx="6976">3373</cx:pt>
          <cx:pt idx="6977">4233</cx:pt>
          <cx:pt idx="6978">1941</cx:pt>
          <cx:pt idx="6979">4263</cx:pt>
          <cx:pt idx="6980">436</cx:pt>
          <cx:pt idx="6981">4952</cx:pt>
          <cx:pt idx="6982">4707</cx:pt>
          <cx:pt idx="6983">3021</cx:pt>
          <cx:pt idx="6984">2255</cx:pt>
          <cx:pt idx="6985">4168</cx:pt>
          <cx:pt idx="6986">1250</cx:pt>
          <cx:pt idx="6987">4513</cx:pt>
          <cx:pt idx="6988">4638</cx:pt>
          <cx:pt idx="6989">2556</cx:pt>
          <cx:pt idx="6990">2785</cx:pt>
          <cx:pt idx="6991">1869</cx:pt>
          <cx:pt idx="6992">1922</cx:pt>
          <cx:pt idx="6993">4689</cx:pt>
          <cx:pt idx="6994">5173</cx:pt>
          <cx:pt idx="6995">3848</cx:pt>
          <cx:pt idx="6996">4435</cx:pt>
          <cx:pt idx="6997">1416</cx:pt>
          <cx:pt idx="6998">4356</cx:pt>
          <cx:pt idx="6999">4613</cx:pt>
          <cx:pt idx="7000">592</cx:pt>
          <cx:pt idx="7001">5132</cx:pt>
          <cx:pt idx="7002">2748</cx:pt>
          <cx:pt idx="7003">4396</cx:pt>
          <cx:pt idx="7004">3323</cx:pt>
          <cx:pt idx="7005">2914</cx:pt>
          <cx:pt idx="7006">2323</cx:pt>
          <cx:pt idx="7007">4195</cx:pt>
          <cx:pt idx="7008">4497</cx:pt>
          <cx:pt idx="7009">2593</cx:pt>
          <cx:pt idx="7010">710</cx:pt>
          <cx:pt idx="7011">3964</cx:pt>
          <cx:pt idx="7012">2515</cx:pt>
          <cx:pt idx="7013">563</cx:pt>
          <cx:pt idx="7014">4828</cx:pt>
          <cx:pt idx="7015">2442</cx:pt>
          <cx:pt idx="7016">2548</cx:pt>
          <cx:pt idx="7017">3968</cx:pt>
          <cx:pt idx="7018">4733</cx:pt>
          <cx:pt idx="7019">2813</cx:pt>
          <cx:pt idx="7020">2860</cx:pt>
          <cx:pt idx="7021">1729</cx:pt>
          <cx:pt idx="7022">3765</cx:pt>
          <cx:pt idx="7023">1731</cx:pt>
          <cx:pt idx="7024">3110</cx:pt>
          <cx:pt idx="7025">2771</cx:pt>
          <cx:pt idx="7026">3830</cx:pt>
          <cx:pt idx="7027">2662</cx:pt>
          <cx:pt idx="7028">2709</cx:pt>
          <cx:pt idx="7029">1253</cx:pt>
          <cx:pt idx="7030">4366</cx:pt>
          <cx:pt idx="7031">4488</cx:pt>
          <cx:pt idx="7032">1395</cx:pt>
          <cx:pt idx="7033">2578</cx:pt>
          <cx:pt idx="7034">3298</cx:pt>
          <cx:pt idx="7035">4062</cx:pt>
          <cx:pt idx="7036">2747</cx:pt>
          <cx:pt idx="7037">1248</cx:pt>
          <cx:pt idx="7038">2147</cx:pt>
          <cx:pt idx="7039">1443</cx:pt>
          <cx:pt idx="7040">4008</cx:pt>
          <cx:pt idx="7041">4109</cx:pt>
          <cx:pt idx="7042">4216</cx:pt>
          <cx:pt idx="7043">5322</cx:pt>
          <cx:pt idx="7044">2193</cx:pt>
          <cx:pt idx="7045">1372</cx:pt>
          <cx:pt idx="7046">4796</cx:pt>
          <cx:pt idx="7047">3443</cx:pt>
          <cx:pt idx="7048">1327</cx:pt>
          <cx:pt idx="7049">3629</cx:pt>
          <cx:pt idx="7050">4802</cx:pt>
          <cx:pt idx="7051">3323</cx:pt>
          <cx:pt idx="7052">4257</cx:pt>
          <cx:pt idx="7053">4551</cx:pt>
          <cx:pt idx="7054">1332</cx:pt>
          <cx:pt idx="7055">8</cx:pt>
          <cx:pt idx="7056">5227</cx:pt>
          <cx:pt idx="7057">5314</cx:pt>
          <cx:pt idx="7058">578</cx:pt>
          <cx:pt idx="7059">299</cx:pt>
          <cx:pt idx="7060">4588</cx:pt>
          <cx:pt idx="7061">2415</cx:pt>
          <cx:pt idx="7062">3388</cx:pt>
          <cx:pt idx="7063">5298</cx:pt>
          <cx:pt idx="7064">3931</cx:pt>
          <cx:pt idx="7065">2553</cx:pt>
          <cx:pt idx="7066">3080</cx:pt>
          <cx:pt idx="7067">4846</cx:pt>
          <cx:pt idx="7068">3984</cx:pt>
          <cx:pt idx="7069">5125</cx:pt>
          <cx:pt idx="7070">5309</cx:pt>
          <cx:pt idx="7071">5279</cx:pt>
          <cx:pt idx="7072">4386</cx:pt>
          <cx:pt idx="7073">4351</cx:pt>
          <cx:pt idx="7074">3723</cx:pt>
          <cx:pt idx="7075">4994</cx:pt>
          <cx:pt idx="7076">3939</cx:pt>
          <cx:pt idx="7077">2195</cx:pt>
          <cx:pt idx="7078">4109</cx:pt>
          <cx:pt idx="7079">2599</cx:pt>
          <cx:pt idx="7080">4205</cx:pt>
          <cx:pt idx="7081">216</cx:pt>
          <cx:pt idx="7082">775</cx:pt>
          <cx:pt idx="7083">4439</cx:pt>
          <cx:pt idx="7084">4534</cx:pt>
          <cx:pt idx="7085">2648</cx:pt>
          <cx:pt idx="7086">4243</cx:pt>
          <cx:pt idx="7087">3372</cx:pt>
          <cx:pt idx="7088">360</cx:pt>
          <cx:pt idx="7089">672</cx:pt>
          <cx:pt idx="7090">2337</cx:pt>
          <cx:pt idx="7091">1322</cx:pt>
          <cx:pt idx="7092">4057</cx:pt>
          <cx:pt idx="7093">3855</cx:pt>
          <cx:pt idx="7094">4614</cx:pt>
          <cx:pt idx="7095">3906</cx:pt>
          <cx:pt idx="7096">4042</cx:pt>
          <cx:pt idx="7097">3067</cx:pt>
          <cx:pt idx="7098">4010</cx:pt>
          <cx:pt idx="7099">4234</cx:pt>
          <cx:pt idx="7100">3716</cx:pt>
          <cx:pt idx="7101">4273</cx:pt>
          <cx:pt idx="7102">3337</cx:pt>
          <cx:pt idx="7103">4004</cx:pt>
          <cx:pt idx="7104">4100</cx:pt>
          <cx:pt idx="7105">2372</cx:pt>
          <cx:pt idx="7106">3623</cx:pt>
          <cx:pt idx="7107">920</cx:pt>
          <cx:pt idx="7108">4378</cx:pt>
          <cx:pt idx="7109">2745</cx:pt>
          <cx:pt idx="7110">4020</cx:pt>
          <cx:pt idx="7111">2698</cx:pt>
          <cx:pt idx="7112">479</cx:pt>
          <cx:pt idx="7113">4379</cx:pt>
          <cx:pt idx="7114">1064</cx:pt>
          <cx:pt idx="7115">4229</cx:pt>
          <cx:pt idx="7116">1470</cx:pt>
          <cx:pt idx="7117">730</cx:pt>
          <cx:pt idx="7118">4139</cx:pt>
          <cx:pt idx="7119">12</cx:pt>
          <cx:pt idx="7120">4444</cx:pt>
          <cx:pt idx="7121">4191</cx:pt>
          <cx:pt idx="7122">4230</cx:pt>
          <cx:pt idx="7123">2201</cx:pt>
          <cx:pt idx="7124">4905</cx:pt>
          <cx:pt idx="7125">1614</cx:pt>
          <cx:pt idx="7126">1494</cx:pt>
          <cx:pt idx="7127">1777</cx:pt>
          <cx:pt idx="7128">2007</cx:pt>
          <cx:pt idx="7129">4213</cx:pt>
          <cx:pt idx="7130">4889</cx:pt>
          <cx:pt idx="7131">181</cx:pt>
          <cx:pt idx="7132">3124</cx:pt>
          <cx:pt idx="7133">2347</cx:pt>
          <cx:pt idx="7134">4414</cx:pt>
          <cx:pt idx="7135">4851</cx:pt>
          <cx:pt idx="7136">724</cx:pt>
          <cx:pt idx="7137">4121</cx:pt>
          <cx:pt idx="7138">4678</cx:pt>
          <cx:pt idx="7139">3939</cx:pt>
          <cx:pt idx="7140">4235</cx:pt>
          <cx:pt idx="7141">4880</cx:pt>
          <cx:pt idx="7142">5025</cx:pt>
          <cx:pt idx="7143">3094</cx:pt>
          <cx:pt idx="7144">4830</cx:pt>
          <cx:pt idx="7145">4256</cx:pt>
          <cx:pt idx="7146">3404</cx:pt>
          <cx:pt idx="7147">1356</cx:pt>
          <cx:pt idx="7148">2144</cx:pt>
          <cx:pt idx="7149">2238</cx:pt>
          <cx:pt idx="7150">4510</cx:pt>
          <cx:pt idx="7151">4425</cx:pt>
          <cx:pt idx="7152">5426</cx:pt>
          <cx:pt idx="7153">420</cx:pt>
          <cx:pt idx="7154">4374</cx:pt>
          <cx:pt idx="7155">1000</cx:pt>
          <cx:pt idx="7156">1455</cx:pt>
          <cx:pt idx="7157">4336</cx:pt>
          <cx:pt idx="7158">3892</cx:pt>
          <cx:pt idx="7159">4127</cx:pt>
          <cx:pt idx="7160">1134</cx:pt>
          <cx:pt idx="7161">4210</cx:pt>
          <cx:pt idx="7162">1901</cx:pt>
          <cx:pt idx="7163">3556</cx:pt>
          <cx:pt idx="7164">4182</cx:pt>
          <cx:pt idx="7165">2406</cx:pt>
          <cx:pt idx="7166">4161</cx:pt>
          <cx:pt idx="7167">2655</cx:pt>
          <cx:pt idx="7168">4536</cx:pt>
          <cx:pt idx="7169">3743</cx:pt>
          <cx:pt idx="7170">1654</cx:pt>
          <cx:pt idx="7171">4374</cx:pt>
          <cx:pt idx="7172">4282</cx:pt>
          <cx:pt idx="7173">4417</cx:pt>
          <cx:pt idx="7174">1134</cx:pt>
          <cx:pt idx="7175">5191</cx:pt>
          <cx:pt idx="7176">1947</cx:pt>
          <cx:pt idx="7177">4297</cx:pt>
          <cx:pt idx="7178">426</cx:pt>
          <cx:pt idx="7179">4646</cx:pt>
          <cx:pt idx="7180">2697</cx:pt>
          <cx:pt idx="7181">4447</cx:pt>
          <cx:pt idx="7182">5069</cx:pt>
          <cx:pt idx="7183">4551</cx:pt>
          <cx:pt idx="7184">2912</cx:pt>
          <cx:pt idx="7185">2485</cx:pt>
          <cx:pt idx="7186">4296</cx:pt>
          <cx:pt idx="7187">3959</cx:pt>
          <cx:pt idx="7188">25</cx:pt>
          <cx:pt idx="7189">4945</cx:pt>
          <cx:pt idx="7190">4585</cx:pt>
          <cx:pt idx="7191">4583</cx:pt>
          <cx:pt idx="7192">990</cx:pt>
          <cx:pt idx="7193">255</cx:pt>
          <cx:pt idx="7194">1332</cx:pt>
          <cx:pt idx="7195">2070</cx:pt>
          <cx:pt idx="7196">2370</cx:pt>
          <cx:pt idx="7197">5334</cx:pt>
          <cx:pt idx="7198">1844</cx:pt>
          <cx:pt idx="7199">2862</cx:pt>
          <cx:pt idx="7200">2518</cx:pt>
          <cx:pt idx="7201">1663</cx:pt>
          <cx:pt idx="7202">3289</cx:pt>
          <cx:pt idx="7203">4441</cx:pt>
          <cx:pt idx="7204">4662</cx:pt>
          <cx:pt idx="7205">3493</cx:pt>
          <cx:pt idx="7206">1168</cx:pt>
          <cx:pt idx="7207">3213</cx:pt>
          <cx:pt idx="7208">4641</cx:pt>
          <cx:pt idx="7209">3286</cx:pt>
          <cx:pt idx="7210">3196</cx:pt>
          <cx:pt idx="7211">261</cx:pt>
          <cx:pt idx="7212">4900</cx:pt>
          <cx:pt idx="7213">4502</cx:pt>
          <cx:pt idx="7214">4398</cx:pt>
          <cx:pt idx="7215">3390</cx:pt>
          <cx:pt idx="7216">4295</cx:pt>
          <cx:pt idx="7217">84</cx:pt>
          <cx:pt idx="7218">48</cx:pt>
          <cx:pt idx="7219">3063</cx:pt>
          <cx:pt idx="7220">1426</cx:pt>
          <cx:pt idx="7221">4215</cx:pt>
          <cx:pt idx="7222">3961</cx:pt>
          <cx:pt idx="7223">4865</cx:pt>
          <cx:pt idx="7224">3579</cx:pt>
          <cx:pt idx="7225">2447</cx:pt>
          <cx:pt idx="7226">1394</cx:pt>
          <cx:pt idx="7227">2753</cx:pt>
          <cx:pt idx="7228">3691</cx:pt>
          <cx:pt idx="7229">4004</cx:pt>
          <cx:pt idx="7230">4261</cx:pt>
          <cx:pt idx="7231">229</cx:pt>
          <cx:pt idx="7232">2885</cx:pt>
          <cx:pt idx="7233">4227</cx:pt>
          <cx:pt idx="7234">808</cx:pt>
          <cx:pt idx="7235">656</cx:pt>
          <cx:pt idx="7236">3272</cx:pt>
          <cx:pt idx="7237">1594</cx:pt>
          <cx:pt idx="7238">4203</cx:pt>
          <cx:pt idx="7239">1044</cx:pt>
          <cx:pt idx="7240">4373</cx:pt>
          <cx:pt idx="7241">4881</cx:pt>
          <cx:pt idx="7242">395</cx:pt>
          <cx:pt idx="7243">3274</cx:pt>
          <cx:pt idx="7244">4949</cx:pt>
          <cx:pt idx="7245">4590</cx:pt>
          <cx:pt idx="7246">3621</cx:pt>
          <cx:pt idx="7247">4182</cx:pt>
          <cx:pt idx="7248">4274</cx:pt>
          <cx:pt idx="7249">3548</cx:pt>
          <cx:pt idx="7250">4354</cx:pt>
          <cx:pt idx="7251">1347</cx:pt>
          <cx:pt idx="7252">2507</cx:pt>
          <cx:pt idx="7253">4560</cx:pt>
          <cx:pt idx="7254">4054</cx:pt>
          <cx:pt idx="7255">2295</cx:pt>
          <cx:pt idx="7256">2055</cx:pt>
          <cx:pt idx="7257">852</cx:pt>
          <cx:pt idx="7258">1193</cx:pt>
          <cx:pt idx="7259">1031</cx:pt>
          <cx:pt idx="7260">393</cx:pt>
          <cx:pt idx="7261">3979</cx:pt>
          <cx:pt idx="7262">2507</cx:pt>
          <cx:pt idx="7263">3854</cx:pt>
          <cx:pt idx="7264">3771</cx:pt>
          <cx:pt idx="7265">1608</cx:pt>
          <cx:pt idx="7266">2812</cx:pt>
          <cx:pt idx="7267">3170</cx:pt>
          <cx:pt idx="7268">4321</cx:pt>
          <cx:pt idx="7269">3013</cx:pt>
          <cx:pt idx="7270">4304</cx:pt>
          <cx:pt idx="7271">2920</cx:pt>
          <cx:pt idx="7272">4308</cx:pt>
          <cx:pt idx="7273">2420</cx:pt>
          <cx:pt idx="7274">4466</cx:pt>
          <cx:pt idx="7275">682</cx:pt>
          <cx:pt idx="7276">4752</cx:pt>
          <cx:pt idx="7277">1127</cx:pt>
          <cx:pt idx="7278">2445</cx:pt>
          <cx:pt idx="7279">2387</cx:pt>
          <cx:pt idx="7280">4312</cx:pt>
          <cx:pt idx="7281">173</cx:pt>
          <cx:pt idx="7282">4369</cx:pt>
          <cx:pt idx="7283">4100</cx:pt>
          <cx:pt idx="7284">1424</cx:pt>
          <cx:pt idx="7285">2231</cx:pt>
          <cx:pt idx="7286">964</cx:pt>
          <cx:pt idx="7287">4177</cx:pt>
          <cx:pt idx="7288">2234</cx:pt>
          <cx:pt idx="7289">942</cx:pt>
          <cx:pt idx="7290">1551</cx:pt>
          <cx:pt idx="7291">4340</cx:pt>
          <cx:pt idx="7292">2914</cx:pt>
          <cx:pt idx="7293">3779</cx:pt>
          <cx:pt idx="7294">4377</cx:pt>
          <cx:pt idx="7295">1238</cx:pt>
          <cx:pt idx="7296">1540</cx:pt>
          <cx:pt idx="7297">3819</cx:pt>
          <cx:pt idx="7298">3079</cx:pt>
          <cx:pt idx="7299">1382</cx:pt>
          <cx:pt idx="7300">3985</cx:pt>
          <cx:pt idx="7301">4494</cx:pt>
          <cx:pt idx="7302">1168</cx:pt>
          <cx:pt idx="7303">1286</cx:pt>
          <cx:pt idx="7304">1744</cx:pt>
          <cx:pt idx="7305">4460</cx:pt>
          <cx:pt idx="7306">2453</cx:pt>
          <cx:pt idx="7307">778</cx:pt>
          <cx:pt idx="7308">2038</cx:pt>
          <cx:pt idx="7309">1903</cx:pt>
          <cx:pt idx="7310">2615</cx:pt>
          <cx:pt idx="7311">701</cx:pt>
          <cx:pt idx="7312">4441</cx:pt>
          <cx:pt idx="7313">1953</cx:pt>
          <cx:pt idx="7314">2521</cx:pt>
          <cx:pt idx="7315">4658</cx:pt>
          <cx:pt idx="7316">4091</cx:pt>
          <cx:pt idx="7317">4176</cx:pt>
          <cx:pt idx="7318">947</cx:pt>
          <cx:pt idx="7319">198</cx:pt>
          <cx:pt idx="7320">2512</cx:pt>
          <cx:pt idx="7321">4728</cx:pt>
          <cx:pt idx="7322">4546</cx:pt>
          <cx:pt idx="7323">4381</cx:pt>
          <cx:pt idx="7324">3395</cx:pt>
          <cx:pt idx="7325">1130</cx:pt>
          <cx:pt idx="7326">3982</cx:pt>
          <cx:pt idx="7327">3417</cx:pt>
          <cx:pt idx="7328">1436</cx:pt>
          <cx:pt idx="7329">2922</cx:pt>
          <cx:pt idx="7330">4462</cx:pt>
          <cx:pt idx="7331">1975</cx:pt>
          <cx:pt idx="7332">3881</cx:pt>
          <cx:pt idx="7333">3674</cx:pt>
          <cx:pt idx="7334">4502</cx:pt>
          <cx:pt idx="7335">5133</cx:pt>
          <cx:pt idx="7336">4942</cx:pt>
          <cx:pt idx="7337">4538</cx:pt>
          <cx:pt idx="7338">2403</cx:pt>
          <cx:pt idx="7339">4631</cx:pt>
          <cx:pt idx="7340">3954</cx:pt>
          <cx:pt idx="7341">4012</cx:pt>
          <cx:pt idx="7342">4544</cx:pt>
          <cx:pt idx="7343">4471</cx:pt>
          <cx:pt idx="7344">1295</cx:pt>
          <cx:pt idx="7345">1911</cx:pt>
          <cx:pt idx="7346">4560</cx:pt>
          <cx:pt idx="7347">3862</cx:pt>
          <cx:pt idx="7348">2775</cx:pt>
          <cx:pt idx="7349">2902</cx:pt>
          <cx:pt idx="7350">4343</cx:pt>
          <cx:pt idx="7351">4399</cx:pt>
          <cx:pt idx="7352">3363</cx:pt>
          <cx:pt idx="7353">2730</cx:pt>
          <cx:pt idx="7354">2610</cx:pt>
          <cx:pt idx="7355">1726</cx:pt>
          <cx:pt idx="7356">954</cx:pt>
          <cx:pt idx="7357">2336</cx:pt>
          <cx:pt idx="7358">1660</cx:pt>
          <cx:pt idx="7359">4734</cx:pt>
          <cx:pt idx="7360">4336</cx:pt>
          <cx:pt idx="7361">1689</cx:pt>
          <cx:pt idx="7362">2451</cx:pt>
          <cx:pt idx="7363">4763</cx:pt>
          <cx:pt idx="7364">3937</cx:pt>
          <cx:pt idx="7365">4602</cx:pt>
          <cx:pt idx="7366">3088</cx:pt>
          <cx:pt idx="7367">1723</cx:pt>
          <cx:pt idx="7368">2041</cx:pt>
          <cx:pt idx="7369">2790</cx:pt>
          <cx:pt idx="7370">220</cx:pt>
          <cx:pt idx="7371">3831</cx:pt>
          <cx:pt idx="7372">714</cx:pt>
          <cx:pt idx="7373">2221</cx:pt>
          <cx:pt idx="7374">2958</cx:pt>
          <cx:pt idx="7375">3402</cx:pt>
          <cx:pt idx="7376">4883</cx:pt>
          <cx:pt idx="7377">2442</cx:pt>
          <cx:pt idx="7378">3061</cx:pt>
          <cx:pt idx="7379">389</cx:pt>
          <cx:pt idx="7380">310</cx:pt>
          <cx:pt idx="7381">1783</cx:pt>
          <cx:pt idx="7382">2643</cx:pt>
          <cx:pt idx="7383">1934</cx:pt>
          <cx:pt idx="7384">847</cx:pt>
          <cx:pt idx="7385">3100</cx:pt>
          <cx:pt idx="7386">1008</cx:pt>
          <cx:pt idx="7387">4672</cx:pt>
          <cx:pt idx="7388">852</cx:pt>
          <cx:pt idx="7389">4116</cx:pt>
          <cx:pt idx="7390">4747</cx:pt>
          <cx:pt idx="7391">875</cx:pt>
          <cx:pt idx="7392">566</cx:pt>
          <cx:pt idx="7393">1720</cx:pt>
          <cx:pt idx="7394">1077</cx:pt>
          <cx:pt idx="7395">403</cx:pt>
          <cx:pt idx="7396">4596</cx:pt>
          <cx:pt idx="7397">4970</cx:pt>
          <cx:pt idx="7398">2798</cx:pt>
          <cx:pt idx="7399">4514</cx:pt>
          <cx:pt idx="7400">4194</cx:pt>
          <cx:pt idx="7401">2473</cx:pt>
          <cx:pt idx="7402">849</cx:pt>
          <cx:pt idx="7403">4630</cx:pt>
          <cx:pt idx="7404">4375</cx:pt>
          <cx:pt idx="7405">2933</cx:pt>
          <cx:pt idx="7406">1748</cx:pt>
          <cx:pt idx="7407">3784</cx:pt>
          <cx:pt idx="7408">5067</cx:pt>
          <cx:pt idx="7409">653</cx:pt>
          <cx:pt idx="7410">4084</cx:pt>
          <cx:pt idx="7411">2670</cx:pt>
          <cx:pt idx="7412">2263</cx:pt>
          <cx:pt idx="7413">4696</cx:pt>
          <cx:pt idx="7414">220</cx:pt>
          <cx:pt idx="7415">4738</cx:pt>
          <cx:pt idx="7416">4557</cx:pt>
          <cx:pt idx="7417">721</cx:pt>
          <cx:pt idx="7418">4492</cx:pt>
          <cx:pt idx="7419">4074</cx:pt>
          <cx:pt idx="7420">4248</cx:pt>
          <cx:pt idx="7421">3855</cx:pt>
          <cx:pt idx="7422">130</cx:pt>
          <cx:pt idx="7423">3501</cx:pt>
          <cx:pt idx="7424">4360</cx:pt>
          <cx:pt idx="7425">4097</cx:pt>
          <cx:pt idx="7426">4870</cx:pt>
          <cx:pt idx="7427">2369</cx:pt>
          <cx:pt idx="7428">3220</cx:pt>
          <cx:pt idx="7429">4224</cx:pt>
          <cx:pt idx="7430">4226</cx:pt>
          <cx:pt idx="7431">300</cx:pt>
          <cx:pt idx="7432">3357</cx:pt>
          <cx:pt idx="7433">1657</cx:pt>
          <cx:pt idx="7434">4209</cx:pt>
          <cx:pt idx="7435">4944</cx:pt>
          <cx:pt idx="7436">1985</cx:pt>
          <cx:pt idx="7437">3075</cx:pt>
          <cx:pt idx="7438">2261</cx:pt>
          <cx:pt idx="7439">2134</cx:pt>
          <cx:pt idx="7440">3165</cx:pt>
          <cx:pt idx="7441">3564</cx:pt>
          <cx:pt idx="7442">4684</cx:pt>
          <cx:pt idx="7443">1249</cx:pt>
          <cx:pt idx="7444">5158</cx:pt>
          <cx:pt idx="7445">4886</cx:pt>
          <cx:pt idx="7446">4546</cx:pt>
          <cx:pt idx="7447">4633</cx:pt>
          <cx:pt idx="7448">4657</cx:pt>
          <cx:pt idx="7449">2440</cx:pt>
          <cx:pt idx="7450">1341</cx:pt>
          <cx:pt idx="7451">4731</cx:pt>
          <cx:pt idx="7452">289</cx:pt>
          <cx:pt idx="7453">3310</cx:pt>
          <cx:pt idx="7454">1672</cx:pt>
          <cx:pt idx="7455">731</cx:pt>
          <cx:pt idx="7456">903</cx:pt>
          <cx:pt idx="7457">1647</cx:pt>
          <cx:pt idx="7458">4336</cx:pt>
          <cx:pt idx="7459">3052</cx:pt>
          <cx:pt idx="7460">2717</cx:pt>
          <cx:pt idx="7461">4418</cx:pt>
          <cx:pt idx="7462">890</cx:pt>
          <cx:pt idx="7463">4810</cx:pt>
          <cx:pt idx="7464">889</cx:pt>
          <cx:pt idx="7465">3331</cx:pt>
          <cx:pt idx="7466">1353</cx:pt>
          <cx:pt idx="7467">4497</cx:pt>
          <cx:pt idx="7468">34</cx:pt>
          <cx:pt idx="7469">3821</cx:pt>
          <cx:pt idx="7470">3881</cx:pt>
          <cx:pt idx="7471">3357</cx:pt>
          <cx:pt idx="7472">3969</cx:pt>
          <cx:pt idx="7473">1254</cx:pt>
          <cx:pt idx="7474">4184</cx:pt>
          <cx:pt idx="7475">4150</cx:pt>
          <cx:pt idx="7476">1921</cx:pt>
          <cx:pt idx="7477">2177</cx:pt>
          <cx:pt idx="7478">7</cx:pt>
          <cx:pt idx="7479">2205</cx:pt>
          <cx:pt idx="7480">694</cx:pt>
          <cx:pt idx="7481">242</cx:pt>
          <cx:pt idx="7482">1665</cx:pt>
          <cx:pt idx="7483">2334</cx:pt>
          <cx:pt idx="7484">3273</cx:pt>
          <cx:pt idx="7485">613</cx:pt>
          <cx:pt idx="7486">4525</cx:pt>
          <cx:pt idx="7487">4263</cx:pt>
          <cx:pt idx="7488">4017</cx:pt>
          <cx:pt idx="7489">3644</cx:pt>
          <cx:pt idx="7490">1975</cx:pt>
          <cx:pt idx="7491">1295</cx:pt>
          <cx:pt idx="7492">2531</cx:pt>
          <cx:pt idx="7493">4655</cx:pt>
          <cx:pt idx="7494">4368</cx:pt>
          <cx:pt idx="7495">1492</cx:pt>
          <cx:pt idx="7496">6051</cx:pt>
          <cx:pt idx="7497">354</cx:pt>
          <cx:pt idx="7498">1015</cx:pt>
          <cx:pt idx="7499">1375</cx:pt>
          <cx:pt idx="7500">658</cx:pt>
          <cx:pt idx="7501">4312</cx:pt>
          <cx:pt idx="7502">3089</cx:pt>
          <cx:pt idx="7503">4802</cx:pt>
          <cx:pt idx="7504">4638</cx:pt>
          <cx:pt idx="7505">2397</cx:pt>
          <cx:pt idx="7506">2733</cx:pt>
          <cx:pt idx="7507">534</cx:pt>
          <cx:pt idx="7508">4259</cx:pt>
          <cx:pt idx="7509">5484</cx:pt>
          <cx:pt idx="7510">2113</cx:pt>
          <cx:pt idx="7511">1564</cx:pt>
          <cx:pt idx="7512">1910</cx:pt>
          <cx:pt idx="7513">833</cx:pt>
          <cx:pt idx="7514">405</cx:pt>
          <cx:pt idx="7515">1521</cx:pt>
          <cx:pt idx="7516">2296</cx:pt>
          <cx:pt idx="7517">4193</cx:pt>
          <cx:pt idx="7518">210</cx:pt>
          <cx:pt idx="7519">3941</cx:pt>
          <cx:pt idx="7520">1448</cx:pt>
          <cx:pt idx="7521">4117</cx:pt>
          <cx:pt idx="7522">3658</cx:pt>
          <cx:pt idx="7523">4291</cx:pt>
          <cx:pt idx="7524">4381</cx:pt>
          <cx:pt idx="7525">3021</cx:pt>
          <cx:pt idx="7526">3440</cx:pt>
          <cx:pt idx="7527">5373</cx:pt>
          <cx:pt idx="7528">53</cx:pt>
          <cx:pt idx="7529">4252</cx:pt>
          <cx:pt idx="7530">4174</cx:pt>
          <cx:pt idx="7531">5</cx:pt>
          <cx:pt idx="7532">3661</cx:pt>
          <cx:pt idx="7533">3957</cx:pt>
          <cx:pt idx="7534">2913</cx:pt>
          <cx:pt idx="7535">4196</cx:pt>
          <cx:pt idx="7536">112</cx:pt>
          <cx:pt idx="7537">1906</cx:pt>
          <cx:pt idx="7538">809</cx:pt>
          <cx:pt idx="7539">772</cx:pt>
          <cx:pt idx="7540">3852</cx:pt>
          <cx:pt idx="7541">2526</cx:pt>
          <cx:pt idx="7542">3328</cx:pt>
          <cx:pt idx="7543">2503</cx:pt>
          <cx:pt idx="7544">2043</cx:pt>
          <cx:pt idx="7545">2566</cx:pt>
          <cx:pt idx="7546">3094</cx:pt>
          <cx:pt idx="7547">3926</cx:pt>
          <cx:pt idx="7548">4826</cx:pt>
          <cx:pt idx="7549">5080</cx:pt>
          <cx:pt idx="7550">1601</cx:pt>
          <cx:pt idx="7551">4383</cx:pt>
          <cx:pt idx="7552">4686</cx:pt>
          <cx:pt idx="7553">2883</cx:pt>
          <cx:pt idx="7554">950</cx:pt>
          <cx:pt idx="7555">995</cx:pt>
          <cx:pt idx="7556">3305</cx:pt>
          <cx:pt idx="7557">2183</cx:pt>
          <cx:pt idx="7558">5171</cx:pt>
          <cx:pt idx="7559">4570</cx:pt>
          <cx:pt idx="7560">2003</cx:pt>
          <cx:pt idx="7561">369</cx:pt>
          <cx:pt idx="7562">4738</cx:pt>
          <cx:pt idx="7563">4640</cx:pt>
          <cx:pt idx="7564">3567</cx:pt>
          <cx:pt idx="7565">2017</cx:pt>
          <cx:pt idx="7566">2474</cx:pt>
          <cx:pt idx="7567">3895</cx:pt>
          <cx:pt idx="7568">1484</cx:pt>
          <cx:pt idx="7569">1899</cx:pt>
          <cx:pt idx="7570">4528</cx:pt>
          <cx:pt idx="7571">4524</cx:pt>
          <cx:pt idx="7572">2276</cx:pt>
          <cx:pt idx="7573">4032</cx:pt>
          <cx:pt idx="7574">3848</cx:pt>
          <cx:pt idx="7575">4598</cx:pt>
          <cx:pt idx="7576">576</cx:pt>
          <cx:pt idx="7577">3337</cx:pt>
          <cx:pt idx="7578">3954</cx:pt>
          <cx:pt idx="7579">5603</cx:pt>
          <cx:pt idx="7580">4615</cx:pt>
          <cx:pt idx="7581">673</cx:pt>
          <cx:pt idx="7582">713</cx:pt>
          <cx:pt idx="7583">1757</cx:pt>
          <cx:pt idx="7584">4112</cx:pt>
          <cx:pt idx="7585">3404</cx:pt>
          <cx:pt idx="7586">574</cx:pt>
          <cx:pt idx="7587">1981</cx:pt>
          <cx:pt idx="7588">799</cx:pt>
          <cx:pt idx="7589">4072</cx:pt>
          <cx:pt idx="7590">3364</cx:pt>
          <cx:pt idx="7591">248</cx:pt>
          <cx:pt idx="7592">4619</cx:pt>
          <cx:pt idx="7593">2578</cx:pt>
          <cx:pt idx="7594">3526</cx:pt>
          <cx:pt idx="7595">4567</cx:pt>
          <cx:pt idx="7596">4047</cx:pt>
          <cx:pt idx="7597">4207</cx:pt>
          <cx:pt idx="7598">607</cx:pt>
          <cx:pt idx="7599">4371</cx:pt>
          <cx:pt idx="7600">4387</cx:pt>
          <cx:pt idx="7601">3415</cx:pt>
          <cx:pt idx="7602">1948</cx:pt>
          <cx:pt idx="7603">2735</cx:pt>
          <cx:pt idx="7604">2150</cx:pt>
          <cx:pt idx="7605">2626</cx:pt>
          <cx:pt idx="7606">1398</cx:pt>
          <cx:pt idx="7607">4345</cx:pt>
          <cx:pt idx="7608">4233</cx:pt>
          <cx:pt idx="7609">4777</cx:pt>
          <cx:pt idx="7610">1292</cx:pt>
          <cx:pt idx="7611">4084</cx:pt>
          <cx:pt idx="7612">4317</cx:pt>
          <cx:pt idx="7613">1790</cx:pt>
          <cx:pt idx="7614">4307</cx:pt>
          <cx:pt idx="7615">4339</cx:pt>
          <cx:pt idx="7616">4821</cx:pt>
          <cx:pt idx="7617">3890</cx:pt>
          <cx:pt idx="7618">1413</cx:pt>
          <cx:pt idx="7619">1052</cx:pt>
          <cx:pt idx="7620">3299</cx:pt>
          <cx:pt idx="7621">87</cx:pt>
          <cx:pt idx="7622">5983</cx:pt>
          <cx:pt idx="7623">648</cx:pt>
          <cx:pt idx="7624">2597</cx:pt>
          <cx:pt idx="7625">4196</cx:pt>
          <cx:pt idx="7626">5631</cx:pt>
          <cx:pt idx="7627">1151</cx:pt>
          <cx:pt idx="7628">4401</cx:pt>
          <cx:pt idx="7629">4468</cx:pt>
          <cx:pt idx="7630">3084</cx:pt>
          <cx:pt idx="7631">1034</cx:pt>
          <cx:pt idx="7632">4545</cx:pt>
          <cx:pt idx="7633">1831</cx:pt>
          <cx:pt idx="7634">4195</cx:pt>
          <cx:pt idx="7635">3037</cx:pt>
          <cx:pt idx="7636">4430</cx:pt>
          <cx:pt idx="7637">4618</cx:pt>
          <cx:pt idx="7638">1568</cx:pt>
          <cx:pt idx="7639">4130</cx:pt>
          <cx:pt idx="7640">903</cx:pt>
          <cx:pt idx="7641">4760</cx:pt>
          <cx:pt idx="7642">3977</cx:pt>
          <cx:pt idx="7643">4645</cx:pt>
          <cx:pt idx="7644">828</cx:pt>
          <cx:pt idx="7645">936</cx:pt>
          <cx:pt idx="7646">1806</cx:pt>
          <cx:pt idx="7647">506</cx:pt>
          <cx:pt idx="7648">4190</cx:pt>
          <cx:pt idx="7649">4607</cx:pt>
          <cx:pt idx="7650">1744</cx:pt>
          <cx:pt idx="7651">2203</cx:pt>
          <cx:pt idx="7652">137</cx:pt>
          <cx:pt idx="7653">4690</cx:pt>
          <cx:pt idx="7654">3616</cx:pt>
          <cx:pt idx="7655">487</cx:pt>
          <cx:pt idx="7656">4480</cx:pt>
          <cx:pt idx="7657">38</cx:pt>
          <cx:pt idx="7658">3397</cx:pt>
          <cx:pt idx="7659">4794</cx:pt>
          <cx:pt idx="7660">4103</cx:pt>
          <cx:pt idx="7661">4488</cx:pt>
          <cx:pt idx="7662">1908</cx:pt>
          <cx:pt idx="7663">4076</cx:pt>
          <cx:pt idx="7664">3285</cx:pt>
          <cx:pt idx="7665">4711</cx:pt>
          <cx:pt idx="7666">2557</cx:pt>
          <cx:pt idx="7667">4872</cx:pt>
          <cx:pt idx="7668">5290</cx:pt>
          <cx:pt idx="7669">3746</cx:pt>
          <cx:pt idx="7670">509</cx:pt>
          <cx:pt idx="7671">4436</cx:pt>
          <cx:pt idx="7672">4553</cx:pt>
          <cx:pt idx="7673">1129</cx:pt>
          <cx:pt idx="7674">576</cx:pt>
          <cx:pt idx="7675">4570</cx:pt>
          <cx:pt idx="7676">1149</cx:pt>
          <cx:pt idx="7677">2313</cx:pt>
          <cx:pt idx="7678">4422</cx:pt>
          <cx:pt idx="7679">2473</cx:pt>
          <cx:pt idx="7680">4613</cx:pt>
          <cx:pt idx="7681">2608</cx:pt>
          <cx:pt idx="7682">3985</cx:pt>
          <cx:pt idx="7683">3491</cx:pt>
          <cx:pt idx="7684">5695</cx:pt>
          <cx:pt idx="7685">4417</cx:pt>
          <cx:pt idx="7686">1222</cx:pt>
          <cx:pt idx="7687">4754</cx:pt>
          <cx:pt idx="7688">4591</cx:pt>
          <cx:pt idx="7689">3256</cx:pt>
          <cx:pt idx="7690">3854</cx:pt>
          <cx:pt idx="7691">4644</cx:pt>
          <cx:pt idx="7692">3432</cx:pt>
          <cx:pt idx="7693">5259</cx:pt>
          <cx:pt idx="7694">2894</cx:pt>
          <cx:pt idx="7695">386</cx:pt>
          <cx:pt idx="7696">5592</cx:pt>
          <cx:pt idx="7697">4287</cx:pt>
          <cx:pt idx="7698">3020</cx:pt>
          <cx:pt idx="7699">3014</cx:pt>
          <cx:pt idx="7700">4288</cx:pt>
          <cx:pt idx="7701">2615</cx:pt>
          <cx:pt idx="7702">152</cx:pt>
          <cx:pt idx="7703">4122</cx:pt>
          <cx:pt idx="7704">4038</cx:pt>
          <cx:pt idx="7705">1752</cx:pt>
          <cx:pt idx="7706">845</cx:pt>
          <cx:pt idx="7707">4371</cx:pt>
          <cx:pt idx="7708">4389</cx:pt>
          <cx:pt idx="7709">350</cx:pt>
          <cx:pt idx="7710">3886</cx:pt>
          <cx:pt idx="7711">3781</cx:pt>
          <cx:pt idx="7712">2683</cx:pt>
          <cx:pt idx="7713">4225</cx:pt>
          <cx:pt idx="7714">5017</cx:pt>
          <cx:pt idx="7715">1616</cx:pt>
          <cx:pt idx="7716">2859</cx:pt>
          <cx:pt idx="7717">4491</cx:pt>
          <cx:pt idx="7718">2415</cx:pt>
          <cx:pt idx="7719">4230</cx:pt>
          <cx:pt idx="7720">4284</cx:pt>
          <cx:pt idx="7721">2044</cx:pt>
          <cx:pt idx="7722">2908</cx:pt>
          <cx:pt idx="7723">4318</cx:pt>
          <cx:pt idx="7724">3599</cx:pt>
          <cx:pt idx="7725">4374</cx:pt>
          <cx:pt idx="7726">4633</cx:pt>
          <cx:pt idx="7727">1356</cx:pt>
          <cx:pt idx="7728">5741</cx:pt>
          <cx:pt idx="7729">5169</cx:pt>
          <cx:pt idx="7730">3948</cx:pt>
          <cx:pt idx="7731">2893</cx:pt>
          <cx:pt idx="7732">2668</cx:pt>
          <cx:pt idx="7733">3800</cx:pt>
          <cx:pt idx="7734">3380</cx:pt>
          <cx:pt idx="7735">4729</cx:pt>
          <cx:pt idx="7736">1632</cx:pt>
          <cx:pt idx="7737">1159</cx:pt>
          <cx:pt idx="7738">4403</cx:pt>
          <cx:pt idx="7739">1122</cx:pt>
          <cx:pt idx="7740">3240</cx:pt>
          <cx:pt idx="7741">4231</cx:pt>
          <cx:pt idx="7742">4258</cx:pt>
          <cx:pt idx="7743">1130</cx:pt>
          <cx:pt idx="7744">2980</cx:pt>
          <cx:pt idx="7745">4754</cx:pt>
          <cx:pt idx="7746">3970</cx:pt>
          <cx:pt idx="7747">4638</cx:pt>
          <cx:pt idx="7748">1438</cx:pt>
          <cx:pt idx="7749">2633</cx:pt>
          <cx:pt idx="7750">1102</cx:pt>
          <cx:pt idx="7751">4088</cx:pt>
          <cx:pt idx="7752">4296</cx:pt>
          <cx:pt idx="7753">497</cx:pt>
          <cx:pt idx="7754">4424</cx:pt>
          <cx:pt idx="7755">4968</cx:pt>
          <cx:pt idx="7756">4962</cx:pt>
          <cx:pt idx="7757">3481</cx:pt>
          <cx:pt idx="7758">4125</cx:pt>
          <cx:pt idx="7759">1023</cx:pt>
          <cx:pt idx="7760">4566</cx:pt>
          <cx:pt idx="7761">4888</cx:pt>
          <cx:pt idx="7762">4033</cx:pt>
          <cx:pt idx="7763">4885</cx:pt>
          <cx:pt idx="7764">3320</cx:pt>
          <cx:pt idx="7765">4723</cx:pt>
          <cx:pt idx="7766">2843</cx:pt>
          <cx:pt idx="7767">680</cx:pt>
          <cx:pt idx="7768">4426</cx:pt>
          <cx:pt idx="7769">3231</cx:pt>
          <cx:pt idx="7770">4623</cx:pt>
          <cx:pt idx="7771">2877</cx:pt>
          <cx:pt idx="7772">1988</cx:pt>
          <cx:pt idx="7773">1614</cx:pt>
          <cx:pt idx="7774">679</cx:pt>
          <cx:pt idx="7775">4208</cx:pt>
          <cx:pt idx="7776">4993</cx:pt>
          <cx:pt idx="7777">3282</cx:pt>
          <cx:pt idx="7778">5040</cx:pt>
          <cx:pt idx="7779">2041</cx:pt>
          <cx:pt idx="7780">2360</cx:pt>
          <cx:pt idx="7781">3904</cx:pt>
          <cx:pt idx="7782">2720</cx:pt>
          <cx:pt idx="7783">3564</cx:pt>
          <cx:pt idx="7784">4383</cx:pt>
          <cx:pt idx="7785">3504</cx:pt>
          <cx:pt idx="7786">4267</cx:pt>
          <cx:pt idx="7787">4537</cx:pt>
          <cx:pt idx="7788">2306</cx:pt>
          <cx:pt idx="7789">3022</cx:pt>
          <cx:pt idx="7790">5120</cx:pt>
          <cx:pt idx="7791">1081</cx:pt>
          <cx:pt idx="7792">2728</cx:pt>
          <cx:pt idx="7793">2037</cx:pt>
          <cx:pt idx="7794">4489</cx:pt>
          <cx:pt idx="7795">590</cx:pt>
          <cx:pt idx="7796">448</cx:pt>
          <cx:pt idx="7797">3471</cx:pt>
          <cx:pt idx="7798">4424</cx:pt>
          <cx:pt idx="7799">3198</cx:pt>
          <cx:pt idx="7800">572</cx:pt>
          <cx:pt idx="7801">3251</cx:pt>
          <cx:pt idx="7802">4690</cx:pt>
          <cx:pt idx="7803">4452</cx:pt>
          <cx:pt idx="7804">4071</cx:pt>
          <cx:pt idx="7805">825</cx:pt>
          <cx:pt idx="7806">3133</cx:pt>
          <cx:pt idx="7807">2199</cx:pt>
          <cx:pt idx="7808">2589</cx:pt>
          <cx:pt idx="7809">4358</cx:pt>
          <cx:pt idx="7810">2190</cx:pt>
          <cx:pt idx="7811">1558</cx:pt>
          <cx:pt idx="7812">3715</cx:pt>
          <cx:pt idx="7813">4235</cx:pt>
          <cx:pt idx="7814">1255</cx:pt>
          <cx:pt idx="7815">12</cx:pt>
          <cx:pt idx="7816">3630</cx:pt>
          <cx:pt idx="7817">237</cx:pt>
          <cx:pt idx="7818">1097</cx:pt>
          <cx:pt idx="7819">4755</cx:pt>
          <cx:pt idx="7820">834</cx:pt>
          <cx:pt idx="7821">4248</cx:pt>
          <cx:pt idx="7822">846</cx:pt>
          <cx:pt idx="7823">491</cx:pt>
          <cx:pt idx="7824">3566</cx:pt>
          <cx:pt idx="7825">885</cx:pt>
          <cx:pt idx="7826">2751</cx:pt>
          <cx:pt idx="7827">2014</cx:pt>
          <cx:pt idx="7828">2002</cx:pt>
          <cx:pt idx="7829">4167</cx:pt>
          <cx:pt idx="7830">4826</cx:pt>
          <cx:pt idx="7831">2869</cx:pt>
          <cx:pt idx="7832">4360</cx:pt>
          <cx:pt idx="7833">4151</cx:pt>
          <cx:pt idx="7834">4947</cx:pt>
          <cx:pt idx="7835">3847</cx:pt>
          <cx:pt idx="7836">2442</cx:pt>
          <cx:pt idx="7837">3517</cx:pt>
          <cx:pt idx="7838">225</cx:pt>
          <cx:pt idx="7839">2354</cx:pt>
          <cx:pt idx="7840">4168</cx:pt>
          <cx:pt idx="7841">160</cx:pt>
          <cx:pt idx="7842">511</cx:pt>
          <cx:pt idx="7843">2951</cx:pt>
          <cx:pt idx="7844">3962</cx:pt>
          <cx:pt idx="7845">2361</cx:pt>
          <cx:pt idx="7846">2763</cx:pt>
          <cx:pt idx="7847">3405</cx:pt>
          <cx:pt idx="7848">924</cx:pt>
          <cx:pt idx="7849">2802</cx:pt>
          <cx:pt idx="7850">765</cx:pt>
          <cx:pt idx="7851">4479</cx:pt>
          <cx:pt idx="7852">526</cx:pt>
          <cx:pt idx="7853">758</cx:pt>
          <cx:pt idx="7854">1741</cx:pt>
          <cx:pt idx="7855">607</cx:pt>
          <cx:pt idx="7856">1306</cx:pt>
          <cx:pt idx="7857">3189</cx:pt>
          <cx:pt idx="7858">4264</cx:pt>
          <cx:pt idx="7859">4360</cx:pt>
          <cx:pt idx="7860">5121</cx:pt>
          <cx:pt idx="7861">4598</cx:pt>
          <cx:pt idx="7862">3338</cx:pt>
          <cx:pt idx="7863">4049</cx:pt>
          <cx:pt idx="7864">577</cx:pt>
          <cx:pt idx="7865">1844</cx:pt>
          <cx:pt idx="7866">5716</cx:pt>
          <cx:pt idx="7867">2981</cx:pt>
          <cx:pt idx="7868">2159</cx:pt>
          <cx:pt idx="7869">4266</cx:pt>
          <cx:pt idx="7870">4546</cx:pt>
          <cx:pt idx="7871">1379</cx:pt>
          <cx:pt idx="7872">2764</cx:pt>
          <cx:pt idx="7873">3540</cx:pt>
          <cx:pt idx="7874">4184</cx:pt>
          <cx:pt idx="7875">3975</cx:pt>
          <cx:pt idx="7876">4196</cx:pt>
          <cx:pt idx="7877">4297</cx:pt>
          <cx:pt idx="7878">533</cx:pt>
          <cx:pt idx="7879">705</cx:pt>
          <cx:pt idx="7880">3597</cx:pt>
          <cx:pt idx="7881">1497</cx:pt>
          <cx:pt idx="7882">4040</cx:pt>
          <cx:pt idx="7883">4533</cx:pt>
          <cx:pt idx="7884">2011</cx:pt>
          <cx:pt idx="7885">4325</cx:pt>
          <cx:pt idx="7886">4599</cx:pt>
          <cx:pt idx="7887">2532</cx:pt>
          <cx:pt idx="7888">1150</cx:pt>
          <cx:pt idx="7889">3749</cx:pt>
          <cx:pt idx="7890">1239</cx:pt>
          <cx:pt idx="7891">4251</cx:pt>
          <cx:pt idx="7892">4043</cx:pt>
          <cx:pt idx="7893">832</cx:pt>
          <cx:pt idx="7894">4171</cx:pt>
          <cx:pt idx="7895">5460</cx:pt>
          <cx:pt idx="7896">2194</cx:pt>
          <cx:pt idx="7897">595</cx:pt>
          <cx:pt idx="7898">3217</cx:pt>
          <cx:pt idx="7899">4367</cx:pt>
          <cx:pt idx="7900">4300</cx:pt>
          <cx:pt idx="7901">3500</cx:pt>
          <cx:pt idx="7902">1665</cx:pt>
          <cx:pt idx="7903">933</cx:pt>
          <cx:pt idx="7904">3725</cx:pt>
          <cx:pt idx="7905">4004</cx:pt>
          <cx:pt idx="7906">3803</cx:pt>
          <cx:pt idx="7907">1366</cx:pt>
          <cx:pt idx="7908">4291</cx:pt>
          <cx:pt idx="7909">1118</cx:pt>
          <cx:pt idx="7910">2074</cx:pt>
          <cx:pt idx="7911">3519</cx:pt>
          <cx:pt idx="7912">3707</cx:pt>
          <cx:pt idx="7913">4379</cx:pt>
          <cx:pt idx="7914">4718</cx:pt>
          <cx:pt idx="7915">2183</cx:pt>
          <cx:pt idx="7916">4569</cx:pt>
          <cx:pt idx="7917">2394</cx:pt>
          <cx:pt idx="7918">4823</cx:pt>
          <cx:pt idx="7919">3213</cx:pt>
          <cx:pt idx="7920">1958</cx:pt>
          <cx:pt idx="7921">2628</cx:pt>
          <cx:pt idx="7922">548</cx:pt>
          <cx:pt idx="7923">3081</cx:pt>
          <cx:pt idx="7924">1197</cx:pt>
          <cx:pt idx="7925">2155</cx:pt>
          <cx:pt idx="7926">981</cx:pt>
          <cx:pt idx="7927">74</cx:pt>
          <cx:pt idx="7928">4476</cx:pt>
          <cx:pt idx="7929">4294</cx:pt>
          <cx:pt idx="7930">2923</cx:pt>
          <cx:pt idx="7931">2753</cx:pt>
          <cx:pt idx="7932">1931</cx:pt>
          <cx:pt idx="7933">2680</cx:pt>
          <cx:pt idx="7934">4712</cx:pt>
          <cx:pt idx="7935">3411</cx:pt>
          <cx:pt idx="7936">4332</cx:pt>
          <cx:pt idx="7937">3119</cx:pt>
          <cx:pt idx="7938">4311</cx:pt>
          <cx:pt idx="7939">4153</cx:pt>
          <cx:pt idx="7940">1068</cx:pt>
          <cx:pt idx="7941">4650</cx:pt>
          <cx:pt idx="7942">4397</cx:pt>
          <cx:pt idx="7943">1724</cx:pt>
          <cx:pt idx="7944">2957</cx:pt>
          <cx:pt idx="7945">4769</cx:pt>
          <cx:pt idx="7946">3067</cx:pt>
          <cx:pt idx="7947">534</cx:pt>
          <cx:pt idx="7948">1874</cx:pt>
          <cx:pt idx="7949">1402</cx:pt>
          <cx:pt idx="7950">2969</cx:pt>
          <cx:pt idx="7951">2097</cx:pt>
          <cx:pt idx="7952">4080</cx:pt>
          <cx:pt idx="7953">3996</cx:pt>
          <cx:pt idx="7954">3597</cx:pt>
          <cx:pt idx="7955">4383</cx:pt>
          <cx:pt idx="7956">2486</cx:pt>
          <cx:pt idx="7957">2156</cx:pt>
          <cx:pt idx="7958">4768</cx:pt>
          <cx:pt idx="7959">1066</cx:pt>
          <cx:pt idx="7960">228</cx:pt>
          <cx:pt idx="7961">4075</cx:pt>
          <cx:pt idx="7962">2342</cx:pt>
          <cx:pt idx="7963">3019</cx:pt>
          <cx:pt idx="7964">2133</cx:pt>
          <cx:pt idx="7965">3489</cx:pt>
          <cx:pt idx="7966">213</cx:pt>
          <cx:pt idx="7967">1194</cx:pt>
          <cx:pt idx="7968">3906</cx:pt>
          <cx:pt idx="7969">1430</cx:pt>
          <cx:pt idx="7970">150</cx:pt>
          <cx:pt idx="7971">684</cx:pt>
          <cx:pt idx="7972">4586</cx:pt>
          <cx:pt idx="7973">1123</cx:pt>
          <cx:pt idx="7974">4188</cx:pt>
          <cx:pt idx="7975">2092</cx:pt>
          <cx:pt idx="7976">729</cx:pt>
          <cx:pt idx="7977">2581</cx:pt>
          <cx:pt idx="7978">4386</cx:pt>
          <cx:pt idx="7979">5173</cx:pt>
          <cx:pt idx="7980">4590</cx:pt>
          <cx:pt idx="7981">4641</cx:pt>
          <cx:pt idx="7982">2382</cx:pt>
          <cx:pt idx="7983">4738</cx:pt>
          <cx:pt idx="7984">945</cx:pt>
          <cx:pt idx="7985">2299</cx:pt>
          <cx:pt idx="7986">785</cx:pt>
          <cx:pt idx="7987">1575</cx:pt>
          <cx:pt idx="7988">4176</cx:pt>
          <cx:pt idx="7989">1959</cx:pt>
          <cx:pt idx="7990">4040</cx:pt>
          <cx:pt idx="7991">2977</cx:pt>
          <cx:pt idx="7992">2629</cx:pt>
          <cx:pt idx="7993">1229</cx:pt>
          <cx:pt idx="7994">5425</cx:pt>
          <cx:pt idx="7995">2463</cx:pt>
          <cx:pt idx="7996">1235</cx:pt>
          <cx:pt idx="7997">943</cx:pt>
          <cx:pt idx="7998">4769</cx:pt>
          <cx:pt idx="7999">3850</cx:pt>
          <cx:pt idx="8000">4865</cx:pt>
          <cx:pt idx="8001">5118</cx:pt>
          <cx:pt idx="8002">3057</cx:pt>
          <cx:pt idx="8003">804</cx:pt>
          <cx:pt idx="8004">2864</cx:pt>
          <cx:pt idx="8005">2856</cx:pt>
          <cx:pt idx="8006">3462</cx:pt>
          <cx:pt idx="8007">2268</cx:pt>
          <cx:pt idx="8008">3366</cx:pt>
          <cx:pt idx="8009">497</cx:pt>
          <cx:pt idx="8010">1596</cx:pt>
          <cx:pt idx="8011">5075</cx:pt>
          <cx:pt idx="8012">3867</cx:pt>
          <cx:pt idx="8013">4184</cx:pt>
          <cx:pt idx="8014">4566</cx:pt>
          <cx:pt idx="8015">4173</cx:pt>
          <cx:pt idx="8016">2524</cx:pt>
          <cx:pt idx="8017">4287</cx:pt>
          <cx:pt idx="8018">1612</cx:pt>
          <cx:pt idx="8019">2582</cx:pt>
          <cx:pt idx="8020">1581</cx:pt>
          <cx:pt idx="8021">4368</cx:pt>
          <cx:pt idx="8022">1056</cx:pt>
          <cx:pt idx="8023">4261</cx:pt>
          <cx:pt idx="8024">3548</cx:pt>
          <cx:pt idx="8025">4503</cx:pt>
          <cx:pt idx="8026">3938</cx:pt>
          <cx:pt idx="8027">505</cx:pt>
          <cx:pt idx="8028">1331</cx:pt>
          <cx:pt idx="8029">425</cx:pt>
          <cx:pt idx="8030">4628</cx:pt>
          <cx:pt idx="8031">4448</cx:pt>
          <cx:pt idx="8032">4739</cx:pt>
          <cx:pt idx="8033">4400</cx:pt>
          <cx:pt idx="8034">4442</cx:pt>
          <cx:pt idx="8035">4629</cx:pt>
          <cx:pt idx="8036">2264</cx:pt>
          <cx:pt idx="8037">4299</cx:pt>
          <cx:pt idx="8038">4276</cx:pt>
          <cx:pt idx="8039">5083</cx:pt>
          <cx:pt idx="8040">4646</cx:pt>
          <cx:pt idx="8041">2173</cx:pt>
          <cx:pt idx="8042">4502</cx:pt>
          <cx:pt idx="8043">4590</cx:pt>
          <cx:pt idx="8044">4053</cx:pt>
          <cx:pt idx="8045">4416</cx:pt>
          <cx:pt idx="8046">3503</cx:pt>
          <cx:pt idx="8047">2525</cx:pt>
          <cx:pt idx="8048">4200</cx:pt>
          <cx:pt idx="8049">1086</cx:pt>
          <cx:pt idx="8050">2995</cx:pt>
          <cx:pt idx="8051">4013</cx:pt>
          <cx:pt idx="8052">2637</cx:pt>
          <cx:pt idx="8053">3718</cx:pt>
          <cx:pt idx="8054">2695</cx:pt>
          <cx:pt idx="8055">1688</cx:pt>
          <cx:pt idx="8056">1707</cx:pt>
          <cx:pt idx="8057">2908</cx:pt>
          <cx:pt idx="8058">3346</cx:pt>
          <cx:pt idx="8059">3961</cx:pt>
          <cx:pt idx="8060">4035</cx:pt>
          <cx:pt idx="8061">4200</cx:pt>
          <cx:pt idx="8062">3933</cx:pt>
          <cx:pt idx="8063">3964</cx:pt>
          <cx:pt idx="8064">1946</cx:pt>
          <cx:pt idx="8065">3129</cx:pt>
          <cx:pt idx="8066">2741</cx:pt>
          <cx:pt idx="8067">5113</cx:pt>
          <cx:pt idx="8068">4746</cx:pt>
          <cx:pt idx="8069">1112</cx:pt>
          <cx:pt idx="8070">1004</cx:pt>
          <cx:pt idx="8071">5686</cx:pt>
          <cx:pt idx="8072">503</cx:pt>
          <cx:pt idx="8073">1327</cx:pt>
          <cx:pt idx="8074">5001</cx:pt>
          <cx:pt idx="8075">2351</cx:pt>
          <cx:pt idx="8076">4243</cx:pt>
          <cx:pt idx="8077">3054</cx:pt>
          <cx:pt idx="8078">3491</cx:pt>
          <cx:pt idx="8079">1168</cx:pt>
          <cx:pt idx="8080">4348</cx:pt>
          <cx:pt idx="8081">925</cx:pt>
          <cx:pt idx="8082">1443</cx:pt>
          <cx:pt idx="8083">3897</cx:pt>
          <cx:pt idx="8084">5330</cx:pt>
          <cx:pt idx="8085">3887</cx:pt>
          <cx:pt idx="8086">734</cx:pt>
          <cx:pt idx="8087">558</cx:pt>
          <cx:pt idx="8088">808</cx:pt>
          <cx:pt idx="8089">2851</cx:pt>
          <cx:pt idx="8090">4248</cx:pt>
          <cx:pt idx="8091">1998</cx:pt>
          <cx:pt idx="8092">3685</cx:pt>
          <cx:pt idx="8093">2698</cx:pt>
          <cx:pt idx="8094">4620</cx:pt>
          <cx:pt idx="8095">1082</cx:pt>
          <cx:pt idx="8096">3619</cx:pt>
          <cx:pt idx="8097">946</cx:pt>
          <cx:pt idx="8098">4179</cx:pt>
          <cx:pt idx="8099">4340</cx:pt>
          <cx:pt idx="8100">2425</cx:pt>
          <cx:pt idx="8101">1808</cx:pt>
          <cx:pt idx="8102">408</cx:pt>
          <cx:pt idx="8103">3916</cx:pt>
          <cx:pt idx="8104">1424</cx:pt>
          <cx:pt idx="8105">3691</cx:pt>
          <cx:pt idx="8106">3609</cx:pt>
          <cx:pt idx="8107">4890</cx:pt>
          <cx:pt idx="8108">4355</cx:pt>
          <cx:pt idx="8109">739</cx:pt>
          <cx:pt idx="8110">4215</cx:pt>
          <cx:pt idx="8111">4354</cx:pt>
          <cx:pt idx="8112">3038</cx:pt>
          <cx:pt idx="8113">4306</cx:pt>
          <cx:pt idx="8114">2819</cx:pt>
          <cx:pt idx="8115">4384</cx:pt>
          <cx:pt idx="8116">4236</cx:pt>
          <cx:pt idx="8117">2372</cx:pt>
          <cx:pt idx="8118">5211</cx:pt>
          <cx:pt idx="8119">3458</cx:pt>
          <cx:pt idx="8120">4441</cx:pt>
          <cx:pt idx="8121">351</cx:pt>
          <cx:pt idx="8122">651</cx:pt>
          <cx:pt idx="8123">3840</cx:pt>
          <cx:pt idx="8124">4890</cx:pt>
          <cx:pt idx="8125">752</cx:pt>
          <cx:pt idx="8126">4422</cx:pt>
          <cx:pt idx="8127">2334</cx:pt>
          <cx:pt idx="8128">490</cx:pt>
          <cx:pt idx="8129">1735</cx:pt>
          <cx:pt idx="8130">2191</cx:pt>
          <cx:pt idx="8131">1597</cx:pt>
          <cx:pt idx="8132">4022</cx:pt>
          <cx:pt idx="8133">3074</cx:pt>
          <cx:pt idx="8134">1364</cx:pt>
          <cx:pt idx="8135">5605</cx:pt>
          <cx:pt idx="8136">1113</cx:pt>
          <cx:pt idx="8137">5363</cx:pt>
          <cx:pt idx="8138">2790</cx:pt>
          <cx:pt idx="8139">4166</cx:pt>
          <cx:pt idx="8140">4294</cx:pt>
          <cx:pt idx="8141">4088</cx:pt>
          <cx:pt idx="8142">2470</cx:pt>
          <cx:pt idx="8143">13</cx:pt>
          <cx:pt idx="8144">4756</cx:pt>
          <cx:pt idx="8145">4063</cx:pt>
          <cx:pt idx="8146">2325</cx:pt>
          <cx:pt idx="8147">569</cx:pt>
          <cx:pt idx="8148">3098</cx:pt>
          <cx:pt idx="8149">2002</cx:pt>
          <cx:pt idx="8150">1974</cx:pt>
          <cx:pt idx="8151">3679</cx:pt>
          <cx:pt idx="8152">1597</cx:pt>
          <cx:pt idx="8153">3192</cx:pt>
          <cx:pt idx="8154">4106</cx:pt>
          <cx:pt idx="8155">1361</cx:pt>
          <cx:pt idx="8156">3169</cx:pt>
          <cx:pt idx="8157">2734</cx:pt>
          <cx:pt idx="8158">5305</cx:pt>
          <cx:pt idx="8159">401</cx:pt>
          <cx:pt idx="8160">1815</cx:pt>
          <cx:pt idx="8161">1135</cx:pt>
          <cx:pt idx="8162">1358</cx:pt>
          <cx:pt idx="8163">4074</cx:pt>
          <cx:pt idx="8164">4669</cx:pt>
          <cx:pt idx="8165">858</cx:pt>
          <cx:pt idx="8166">4340</cx:pt>
          <cx:pt idx="8167">458</cx:pt>
          <cx:pt idx="8168">4364</cx:pt>
          <cx:pt idx="8169">4013</cx:pt>
          <cx:pt idx="8170">2090</cx:pt>
          <cx:pt idx="8171">3528</cx:pt>
          <cx:pt idx="8172">45</cx:pt>
          <cx:pt idx="8173">2624</cx:pt>
          <cx:pt idx="8174">4504</cx:pt>
          <cx:pt idx="8175">2909</cx:pt>
          <cx:pt idx="8176">4902</cx:pt>
          <cx:pt idx="8177">1984</cx:pt>
          <cx:pt idx="8178">2992</cx:pt>
          <cx:pt idx="8179">3325</cx:pt>
          <cx:pt idx="8180">2530</cx:pt>
          <cx:pt idx="8181">1758</cx:pt>
          <cx:pt idx="8182">1892</cx:pt>
          <cx:pt idx="8183">4732</cx:pt>
          <cx:pt idx="8184">1538</cx:pt>
          <cx:pt idx="8185">4024</cx:pt>
          <cx:pt idx="8186">4496</cx:pt>
          <cx:pt idx="8187">855</cx:pt>
          <cx:pt idx="8188">4474</cx:pt>
          <cx:pt idx="8189">327</cx:pt>
          <cx:pt idx="8190">4607</cx:pt>
          <cx:pt idx="8191">3260</cx:pt>
          <cx:pt idx="8192">938</cx:pt>
          <cx:pt idx="8193">2990</cx:pt>
          <cx:pt idx="8194">3208</cx:pt>
          <cx:pt idx="8195">5935</cx:pt>
          <cx:pt idx="8196">4663</cx:pt>
          <cx:pt idx="8197">5145</cx:pt>
          <cx:pt idx="8198">4129</cx:pt>
          <cx:pt idx="8199">4395</cx:pt>
          <cx:pt idx="8200">1866</cx:pt>
          <cx:pt idx="8201">1666</cx:pt>
          <cx:pt idx="8202">103</cx:pt>
          <cx:pt idx="8203">4299</cx:pt>
          <cx:pt idx="8204">2696</cx:pt>
          <cx:pt idx="8205">1614</cx:pt>
          <cx:pt idx="8206">4060</cx:pt>
          <cx:pt idx="8207">1643</cx:pt>
          <cx:pt idx="8208">484</cx:pt>
          <cx:pt idx="8209">4840</cx:pt>
          <cx:pt idx="8210">4801</cx:pt>
          <cx:pt idx="8211">2439</cx:pt>
          <cx:pt idx="8212">4370</cx:pt>
          <cx:pt idx="8213">255</cx:pt>
          <cx:pt idx="8214">4670</cx:pt>
          <cx:pt idx="8215">3254</cx:pt>
          <cx:pt idx="8216">4384</cx:pt>
          <cx:pt idx="8217">3565</cx:pt>
          <cx:pt idx="8218">4342</cx:pt>
          <cx:pt idx="8219">5193</cx:pt>
          <cx:pt idx="8220">4543</cx:pt>
          <cx:pt idx="8221">4148</cx:pt>
          <cx:pt idx="8222">748</cx:pt>
          <cx:pt idx="8223">3554</cx:pt>
          <cx:pt idx="8224">4228</cx:pt>
          <cx:pt idx="8225">752</cx:pt>
          <cx:pt idx="8226">3318</cx:pt>
          <cx:pt idx="8227">853</cx:pt>
          <cx:pt idx="8228">5595</cx:pt>
          <cx:pt idx="8229">1666</cx:pt>
          <cx:pt idx="8230">2090</cx:pt>
          <cx:pt idx="8231">4671</cx:pt>
          <cx:pt idx="8232">1139</cx:pt>
          <cx:pt idx="8233">3536</cx:pt>
          <cx:pt idx="8234">94</cx:pt>
          <cx:pt idx="8235">2767</cx:pt>
          <cx:pt idx="8236">1921</cx:pt>
          <cx:pt idx="8237">3346</cx:pt>
          <cx:pt idx="8238">4086</cx:pt>
          <cx:pt idx="8239">4499</cx:pt>
          <cx:pt idx="8240">3922</cx:pt>
          <cx:pt idx="8241">181</cx:pt>
          <cx:pt idx="8242">4498</cx:pt>
          <cx:pt idx="8243">1237</cx:pt>
          <cx:pt idx="8244">3186</cx:pt>
          <cx:pt idx="8245">982</cx:pt>
          <cx:pt idx="8246">2044</cx:pt>
          <cx:pt idx="8247">2830</cx:pt>
          <cx:pt idx="8248">1913</cx:pt>
          <cx:pt idx="8249">4669</cx:pt>
          <cx:pt idx="8250">3480</cx:pt>
          <cx:pt idx="8251">4531</cx:pt>
          <cx:pt idx="8252">4217</cx:pt>
          <cx:pt idx="8253">3488</cx:pt>
          <cx:pt idx="8254">261</cx:pt>
          <cx:pt idx="8255">1895</cx:pt>
          <cx:pt idx="8256">4443</cx:pt>
          <cx:pt idx="8257">4141</cx:pt>
          <cx:pt idx="8258">4575</cx:pt>
          <cx:pt idx="8259">1755</cx:pt>
          <cx:pt idx="8260">2627</cx:pt>
          <cx:pt idx="8261">3671</cx:pt>
          <cx:pt idx="8262">4501</cx:pt>
          <cx:pt idx="8263">3944</cx:pt>
          <cx:pt idx="8264">715</cx:pt>
          <cx:pt idx="8265">4472</cx:pt>
          <cx:pt idx="8266">2677</cx:pt>
          <cx:pt idx="8267">3270</cx:pt>
          <cx:pt idx="8268">3799</cx:pt>
          <cx:pt idx="8269">3921</cx:pt>
          <cx:pt idx="8270">502</cx:pt>
          <cx:pt idx="8271">3101</cx:pt>
          <cx:pt idx="8272">4541</cx:pt>
          <cx:pt idx="8273">4048</cx:pt>
          <cx:pt idx="8274">3236</cx:pt>
          <cx:pt idx="8275">2774</cx:pt>
          <cx:pt idx="8276">3202</cx:pt>
          <cx:pt idx="8277">879</cx:pt>
          <cx:pt idx="8278">2863</cx:pt>
          <cx:pt idx="8279">4170</cx:pt>
          <cx:pt idx="8280">4035</cx:pt>
          <cx:pt idx="8281">4597</cx:pt>
          <cx:pt idx="8282">3886</cx:pt>
          <cx:pt idx="8283">1838</cx:pt>
          <cx:pt idx="8284">3449</cx:pt>
          <cx:pt idx="8285">2489</cx:pt>
          <cx:pt idx="8286">208</cx:pt>
          <cx:pt idx="8287">4651</cx:pt>
          <cx:pt idx="8288">360</cx:pt>
          <cx:pt idx="8289">4435</cx:pt>
          <cx:pt idx="8290">2273</cx:pt>
          <cx:pt idx="8291">3759</cx:pt>
          <cx:pt idx="8292">1278</cx:pt>
          <cx:pt idx="8293">4418</cx:pt>
          <cx:pt idx="8294">1244</cx:pt>
          <cx:pt idx="8295">4040</cx:pt>
          <cx:pt idx="8296">2415</cx:pt>
          <cx:pt idx="8297">815</cx:pt>
          <cx:pt idx="8298">4676</cx:pt>
          <cx:pt idx="8299">4562</cx:pt>
          <cx:pt idx="8300">1735</cx:pt>
          <cx:pt idx="8301">3895</cx:pt>
          <cx:pt idx="8302">5077</cx:pt>
          <cx:pt idx="8303">3129</cx:pt>
          <cx:pt idx="8304">2559</cx:pt>
          <cx:pt idx="8305">5131</cx:pt>
          <cx:pt idx="8306">161</cx:pt>
          <cx:pt idx="8307">3345</cx:pt>
          <cx:pt idx="8308">3879</cx:pt>
          <cx:pt idx="8309">4652</cx:pt>
          <cx:pt idx="8310">5019</cx:pt>
          <cx:pt idx="8311">654</cx:pt>
          <cx:pt idx="8312">3389</cx:pt>
          <cx:pt idx="8313">1506</cx:pt>
          <cx:pt idx="8314">3031</cx:pt>
          <cx:pt idx="8315">418</cx:pt>
          <cx:pt idx="8316">483</cx:pt>
          <cx:pt idx="8317">2857</cx:pt>
          <cx:pt idx="8318">3333</cx:pt>
          <cx:pt idx="8319">1002</cx:pt>
          <cx:pt idx="8320">2359</cx:pt>
          <cx:pt idx="8321">1138</cx:pt>
          <cx:pt idx="8322">2320</cx:pt>
          <cx:pt idx="8323">753</cx:pt>
          <cx:pt idx="8324">1023</cx:pt>
          <cx:pt idx="8325">4499</cx:pt>
          <cx:pt idx="8326">1551</cx:pt>
          <cx:pt idx="8327">3314</cx:pt>
          <cx:pt idx="8328">3629</cx:pt>
          <cx:pt idx="8329">2527</cx:pt>
          <cx:pt idx="8330">3507</cx:pt>
          <cx:pt idx="8331">2569</cx:pt>
          <cx:pt idx="8332">3344</cx:pt>
          <cx:pt idx="8333">1971</cx:pt>
          <cx:pt idx="8334">1806</cx:pt>
          <cx:pt idx="8335">3701</cx:pt>
          <cx:pt idx="8336">3913</cx:pt>
          <cx:pt idx="8337">4656</cx:pt>
          <cx:pt idx="8338">4622</cx:pt>
          <cx:pt idx="8339">4957</cx:pt>
          <cx:pt idx="8340">4711</cx:pt>
          <cx:pt idx="8341">3617</cx:pt>
          <cx:pt idx="8342">3961</cx:pt>
          <cx:pt idx="8343">4672</cx:pt>
          <cx:pt idx="8344">4759</cx:pt>
          <cx:pt idx="8345">4165</cx:pt>
          <cx:pt idx="8346">3960</cx:pt>
          <cx:pt idx="8347">4526</cx:pt>
          <cx:pt idx="8348">3063</cx:pt>
          <cx:pt idx="8349">4057</cx:pt>
          <cx:pt idx="8350">3317</cx:pt>
          <cx:pt idx="8351">4612</cx:pt>
          <cx:pt idx="8352">1855</cx:pt>
          <cx:pt idx="8353">3613</cx:pt>
          <cx:pt idx="8354">4011</cx:pt>
          <cx:pt idx="8355">2381</cx:pt>
          <cx:pt idx="8356">4216</cx:pt>
          <cx:pt idx="8357">2879</cx:pt>
          <cx:pt idx="8358">3185</cx:pt>
          <cx:pt idx="8359">1524</cx:pt>
          <cx:pt idx="8360">4709</cx:pt>
          <cx:pt idx="8361">246</cx:pt>
          <cx:pt idx="8362">4626</cx:pt>
          <cx:pt idx="8363">60</cx:pt>
          <cx:pt idx="8364">2988</cx:pt>
          <cx:pt idx="8365">4770</cx:pt>
          <cx:pt idx="8366">782</cx:pt>
          <cx:pt idx="8367">1752</cx:pt>
          <cx:pt idx="8368">2401</cx:pt>
          <cx:pt idx="8369">1997</cx:pt>
          <cx:pt idx="8370">2405</cx:pt>
          <cx:pt idx="8371">3898</cx:pt>
          <cx:pt idx="8372">3620</cx:pt>
          <cx:pt idx="8373">4916</cx:pt>
          <cx:pt idx="8374">3549</cx:pt>
          <cx:pt idx="8375">3920</cx:pt>
          <cx:pt idx="8376">4962</cx:pt>
          <cx:pt idx="8377">2654</cx:pt>
          <cx:pt idx="8378">4732</cx:pt>
          <cx:pt idx="8379">1011</cx:pt>
          <cx:pt idx="8380">4669</cx:pt>
          <cx:pt idx="8381">2054</cx:pt>
          <cx:pt idx="8382">5214</cx:pt>
          <cx:pt idx="8383">4683</cx:pt>
          <cx:pt idx="8384">233</cx:pt>
          <cx:pt idx="8385">4605</cx:pt>
          <cx:pt idx="8386">2452</cx:pt>
          <cx:pt idx="8387">4598</cx:pt>
          <cx:pt idx="8388">1245</cx:pt>
          <cx:pt idx="8389">313</cx:pt>
          <cx:pt idx="8390">61</cx:pt>
          <cx:pt idx="8391">1466</cx:pt>
          <cx:pt idx="8392">4305</cx:pt>
          <cx:pt idx="8393">424</cx:pt>
          <cx:pt idx="8394">1947</cx:pt>
          <cx:pt idx="8395">4897</cx:pt>
          <cx:pt idx="8396">542</cx:pt>
          <cx:pt idx="8397">822</cx:pt>
          <cx:pt idx="8398">4597</cx:pt>
          <cx:pt idx="8399">4581</cx:pt>
          <cx:pt idx="8400">4467</cx:pt>
          <cx:pt idx="8401">4188</cx:pt>
          <cx:pt idx="8402">4228</cx:pt>
          <cx:pt idx="8403">3610</cx:pt>
          <cx:pt idx="8404">2225</cx:pt>
          <cx:pt idx="8405">4190</cx:pt>
          <cx:pt idx="8406">2777</cx:pt>
          <cx:pt idx="8407">2985</cx:pt>
          <cx:pt idx="8408">2028</cx:pt>
          <cx:pt idx="8409">4634</cx:pt>
          <cx:pt idx="8410">4634</cx:pt>
          <cx:pt idx="8411">3656</cx:pt>
          <cx:pt idx="8412">3694</cx:pt>
          <cx:pt idx="8413">1030</cx:pt>
          <cx:pt idx="8414">3333</cx:pt>
          <cx:pt idx="8415">1636</cx:pt>
          <cx:pt idx="8416">2582</cx:pt>
          <cx:pt idx="8417">4170</cx:pt>
          <cx:pt idx="8418">4503</cx:pt>
          <cx:pt idx="8419">3015</cx:pt>
          <cx:pt idx="8420">5126</cx:pt>
          <cx:pt idx="8421">849</cx:pt>
          <cx:pt idx="8422">4420</cx:pt>
          <cx:pt idx="8423">2078</cx:pt>
          <cx:pt idx="8424">3524</cx:pt>
          <cx:pt idx="8425">2629</cx:pt>
          <cx:pt idx="8426">4964</cx:pt>
          <cx:pt idx="8427">3039</cx:pt>
          <cx:pt idx="8428">392</cx:pt>
          <cx:pt idx="8429">2952</cx:pt>
          <cx:pt idx="8430">854</cx:pt>
          <cx:pt idx="8431">5264</cx:pt>
          <cx:pt idx="8432">2627</cx:pt>
          <cx:pt idx="8433">3229</cx:pt>
          <cx:pt idx="8434">850</cx:pt>
          <cx:pt idx="8435">2527</cx:pt>
          <cx:pt idx="8436">5256</cx:pt>
          <cx:pt idx="8437">4333</cx:pt>
          <cx:pt idx="8438">2960</cx:pt>
          <cx:pt idx="8439">4578</cx:pt>
          <cx:pt idx="8440">3112</cx:pt>
          <cx:pt idx="8441">2578</cx:pt>
          <cx:pt idx="8442">854</cx:pt>
          <cx:pt idx="8443">3179</cx:pt>
          <cx:pt idx="8444">2166</cx:pt>
          <cx:pt idx="8445">1176</cx:pt>
          <cx:pt idx="8446">487</cx:pt>
          <cx:pt idx="8447">1141</cx:pt>
          <cx:pt idx="8448">349</cx:pt>
          <cx:pt idx="8449">4379</cx:pt>
          <cx:pt idx="8450">2529</cx:pt>
          <cx:pt idx="8451">287</cx:pt>
          <cx:pt idx="8452">4205</cx:pt>
          <cx:pt idx="8453">2562</cx:pt>
          <cx:pt idx="8454">4142</cx:pt>
          <cx:pt idx="8455">4448</cx:pt>
          <cx:pt idx="8456">2660</cx:pt>
          <cx:pt idx="8457">4135</cx:pt>
          <cx:pt idx="8458">3033</cx:pt>
          <cx:pt idx="8459">4400</cx:pt>
          <cx:pt idx="8460">545</cx:pt>
          <cx:pt idx="8461">239</cx:pt>
          <cx:pt idx="8462">832</cx:pt>
          <cx:pt idx="8463">5</cx:pt>
          <cx:pt idx="8464">4001</cx:pt>
          <cx:pt idx="8465">3226</cx:pt>
          <cx:pt idx="8466">276</cx:pt>
          <cx:pt idx="8467">3062</cx:pt>
          <cx:pt idx="8468">2838</cx:pt>
          <cx:pt idx="8469">2128</cx:pt>
          <cx:pt idx="8470">8</cx:pt>
          <cx:pt idx="8471">4222</cx:pt>
          <cx:pt idx="8472">3259</cx:pt>
          <cx:pt idx="8473">4014</cx:pt>
          <cx:pt idx="8474">3866</cx:pt>
          <cx:pt idx="8475">2331</cx:pt>
          <cx:pt idx="8476">3793</cx:pt>
          <cx:pt idx="8477">4003</cx:pt>
          <cx:pt idx="8478">4886</cx:pt>
          <cx:pt idx="8479">4498</cx:pt>
          <cx:pt idx="8480">4545</cx:pt>
          <cx:pt idx="8481">5019</cx:pt>
          <cx:pt idx="8482">4890</cx:pt>
          <cx:pt idx="8483">2867</cx:pt>
          <cx:pt idx="8484">4632</cx:pt>
          <cx:pt idx="8485">791</cx:pt>
          <cx:pt idx="8486">4282</cx:pt>
          <cx:pt idx="8487">4028</cx:pt>
          <cx:pt idx="8488">3059</cx:pt>
          <cx:pt idx="8489">2784</cx:pt>
          <cx:pt idx="8490">2553</cx:pt>
          <cx:pt idx="8491">1300</cx:pt>
          <cx:pt idx="8492">384</cx:pt>
          <cx:pt idx="8493">4487</cx:pt>
          <cx:pt idx="8494">2031</cx:pt>
          <cx:pt idx="8495">4017</cx:pt>
          <cx:pt idx="8496">391</cx:pt>
          <cx:pt idx="8497">3892</cx:pt>
          <cx:pt idx="8498">2649</cx:pt>
          <cx:pt idx="8499">2288</cx:pt>
          <cx:pt idx="8500">2431</cx:pt>
          <cx:pt idx="8501">3798</cx:pt>
          <cx:pt idx="8502">2709</cx:pt>
          <cx:pt idx="8503">2607</cx:pt>
          <cx:pt idx="8504">764</cx:pt>
          <cx:pt idx="8505">5693</cx:pt>
          <cx:pt idx="8506">2905</cx:pt>
          <cx:pt idx="8507">2307</cx:pt>
          <cx:pt idx="8508">330</cx:pt>
          <cx:pt idx="8509">4416</cx:pt>
          <cx:pt idx="8510">3171</cx:pt>
          <cx:pt idx="8511">4251</cx:pt>
          <cx:pt idx="8512">1982</cx:pt>
          <cx:pt idx="8513">22</cx:pt>
          <cx:pt idx="8514">3936</cx:pt>
          <cx:pt idx="8515">4901</cx:pt>
          <cx:pt idx="8516">4465</cx:pt>
          <cx:pt idx="8517">4205</cx:pt>
          <cx:pt idx="8518">3753</cx:pt>
          <cx:pt idx="8519">4369</cx:pt>
          <cx:pt idx="8520">4117</cx:pt>
          <cx:pt idx="8521">3292</cx:pt>
          <cx:pt idx="8522">4142</cx:pt>
          <cx:pt idx="8523">420</cx:pt>
          <cx:pt idx="8524">3683</cx:pt>
          <cx:pt idx="8525">2568</cx:pt>
          <cx:pt idx="8526">3562</cx:pt>
          <cx:pt idx="8527">2299</cx:pt>
          <cx:pt idx="8528">4305</cx:pt>
          <cx:pt idx="8529">3855</cx:pt>
          <cx:pt idx="8530">3225</cx:pt>
          <cx:pt idx="8531">5222</cx:pt>
          <cx:pt idx="8532">4718</cx:pt>
          <cx:pt idx="8533">1551</cx:pt>
          <cx:pt idx="8534">2230</cx:pt>
          <cx:pt idx="8535">4688</cx:pt>
          <cx:pt idx="8536">5126</cx:pt>
          <cx:pt idx="8537">1600</cx:pt>
          <cx:pt idx="8538">4157</cx:pt>
          <cx:pt idx="8539">4250</cx:pt>
          <cx:pt idx="8540">4472</cx:pt>
          <cx:pt idx="8541">4262</cx:pt>
          <cx:pt idx="8542">4754</cx:pt>
          <cx:pt idx="8543">1804</cx:pt>
          <cx:pt idx="8544">4898</cx:pt>
          <cx:pt idx="8545">3059</cx:pt>
          <cx:pt idx="8546">5013</cx:pt>
          <cx:pt idx="8547">4293</cx:pt>
          <cx:pt idx="8548">3711</cx:pt>
          <cx:pt idx="8549">3001</cx:pt>
          <cx:pt idx="8550">5774</cx:pt>
          <cx:pt idx="8551">3431</cx:pt>
          <cx:pt idx="8552">272</cx:pt>
          <cx:pt idx="8553">5232</cx:pt>
          <cx:pt idx="8554">2546</cx:pt>
          <cx:pt idx="8555">4566</cx:pt>
          <cx:pt idx="8556">2307</cx:pt>
          <cx:pt idx="8557">2908</cx:pt>
          <cx:pt idx="8558">3177</cx:pt>
          <cx:pt idx="8559">4550</cx:pt>
          <cx:pt idx="8560">4727</cx:pt>
          <cx:pt idx="8561">1330</cx:pt>
          <cx:pt idx="8562">2261</cx:pt>
          <cx:pt idx="8563">4653</cx:pt>
          <cx:pt idx="8564">5007</cx:pt>
          <cx:pt idx="8565">4751</cx:pt>
          <cx:pt idx="8566">3325</cx:pt>
          <cx:pt idx="8567">351</cx:pt>
          <cx:pt idx="8568">2966</cx:pt>
          <cx:pt idx="8569">1531</cx:pt>
          <cx:pt idx="8570">3951</cx:pt>
          <cx:pt idx="8571">4927</cx:pt>
          <cx:pt idx="8572">2221</cx:pt>
          <cx:pt idx="8573">4019</cx:pt>
          <cx:pt idx="8574">4127</cx:pt>
          <cx:pt idx="8575">1116</cx:pt>
          <cx:pt idx="8576">4737</cx:pt>
          <cx:pt idx="8577">5264</cx:pt>
          <cx:pt idx="8578">3473</cx:pt>
          <cx:pt idx="8579">2877</cx:pt>
          <cx:pt idx="8580">2482</cx:pt>
          <cx:pt idx="8581">1352</cx:pt>
          <cx:pt idx="8582">3564</cx:pt>
          <cx:pt idx="8583">2537</cx:pt>
          <cx:pt idx="8584">4126</cx:pt>
          <cx:pt idx="8585">4158</cx:pt>
          <cx:pt idx="8586">2942</cx:pt>
          <cx:pt idx="8587">2952</cx:pt>
          <cx:pt idx="8588">1953</cx:pt>
          <cx:pt idx="8589">3182</cx:pt>
          <cx:pt idx="8590">2723</cx:pt>
          <cx:pt idx="8591">4932</cx:pt>
          <cx:pt idx="8592">526</cx:pt>
          <cx:pt idx="8593">3843</cx:pt>
          <cx:pt idx="8594">1207</cx:pt>
          <cx:pt idx="8595">4978</cx:pt>
          <cx:pt idx="8596">4489</cx:pt>
          <cx:pt idx="8597">2988</cx:pt>
          <cx:pt idx="8598">3947</cx:pt>
          <cx:pt idx="8599">4255</cx:pt>
          <cx:pt idx="8600">2995</cx:pt>
          <cx:pt idx="8601">2685</cx:pt>
          <cx:pt idx="8602">3812</cx:pt>
          <cx:pt idx="8603">3833</cx:pt>
          <cx:pt idx="8604">3521</cx:pt>
          <cx:pt idx="8605">4310</cx:pt>
          <cx:pt idx="8606">5246</cx:pt>
          <cx:pt idx="8607">4710</cx:pt>
          <cx:pt idx="8608">1276</cx:pt>
          <cx:pt idx="8609">2668</cx:pt>
          <cx:pt idx="8610">3770</cx:pt>
          <cx:pt idx="8611">4503</cx:pt>
          <cx:pt idx="8612">2919</cx:pt>
          <cx:pt idx="8613">3958</cx:pt>
          <cx:pt idx="8614">162</cx:pt>
          <cx:pt idx="8615">3427</cx:pt>
          <cx:pt idx="8616">3331</cx:pt>
          <cx:pt idx="8617">3745</cx:pt>
          <cx:pt idx="8618">4685</cx:pt>
          <cx:pt idx="8619">4202</cx:pt>
          <cx:pt idx="8620">2600</cx:pt>
          <cx:pt idx="8621">2317</cx:pt>
          <cx:pt idx="8622">4344</cx:pt>
          <cx:pt idx="8623">4667</cx:pt>
          <cx:pt idx="8624">4716</cx:pt>
          <cx:pt idx="8625">4656</cx:pt>
          <cx:pt idx="8626">5013</cx:pt>
          <cx:pt idx="8627">964</cx:pt>
          <cx:pt idx="8628">4759</cx:pt>
          <cx:pt idx="8629">3718</cx:pt>
          <cx:pt idx="8630">317</cx:pt>
          <cx:pt idx="8631">4748</cx:pt>
          <cx:pt idx="8632">2485</cx:pt>
          <cx:pt idx="8633">4148</cx:pt>
          <cx:pt idx="8634">136</cx:pt>
          <cx:pt idx="8635">4521</cx:pt>
          <cx:pt idx="8636">212</cx:pt>
          <cx:pt idx="8637">833</cx:pt>
          <cx:pt idx="8638">4103</cx:pt>
          <cx:pt idx="8639">3162</cx:pt>
          <cx:pt idx="8640">5011</cx:pt>
          <cx:pt idx="8641">2105</cx:pt>
          <cx:pt idx="8642">3916</cx:pt>
          <cx:pt idx="8643">4665</cx:pt>
          <cx:pt idx="8644">2679</cx:pt>
          <cx:pt idx="8645">3122</cx:pt>
          <cx:pt idx="8646">2214</cx:pt>
          <cx:pt idx="8647">1868</cx:pt>
          <cx:pt idx="8648">3956</cx:pt>
          <cx:pt idx="8649">921</cx:pt>
          <cx:pt idx="8650">2268</cx:pt>
          <cx:pt idx="8651">2724</cx:pt>
          <cx:pt idx="8652">4348</cx:pt>
          <cx:pt idx="8653">4287</cx:pt>
          <cx:pt idx="8654">2420</cx:pt>
          <cx:pt idx="8655">3621</cx:pt>
          <cx:pt idx="8656">1315</cx:pt>
          <cx:pt idx="8657">3533</cx:pt>
          <cx:pt idx="8658">740</cx:pt>
          <cx:pt idx="8659">2680</cx:pt>
          <cx:pt idx="8660">4261</cx:pt>
          <cx:pt idx="8661">4628</cx:pt>
          <cx:pt idx="8662">526</cx:pt>
          <cx:pt idx="8663">3911</cx:pt>
          <cx:pt idx="8664">1110</cx:pt>
          <cx:pt idx="8665">4219</cx:pt>
          <cx:pt idx="8666">407</cx:pt>
          <cx:pt idx="8667">744</cx:pt>
          <cx:pt idx="8668">3869</cx:pt>
          <cx:pt idx="8669">2232</cx:pt>
          <cx:pt idx="8670">1913</cx:pt>
          <cx:pt idx="8671">4684</cx:pt>
          <cx:pt idx="8672">1453</cx:pt>
          <cx:pt idx="8673">195</cx:pt>
          <cx:pt idx="8674">5111</cx:pt>
          <cx:pt idx="8675">4712</cx:pt>
          <cx:pt idx="8676">4304</cx:pt>
          <cx:pt idx="8677">5431</cx:pt>
          <cx:pt idx="8678">4236</cx:pt>
          <cx:pt idx="8679">1280</cx:pt>
          <cx:pt idx="8680">4066</cx:pt>
          <cx:pt idx="8681">4035</cx:pt>
          <cx:pt idx="8682">231</cx:pt>
          <cx:pt idx="8683">531</cx:pt>
          <cx:pt idx="8684">3298</cx:pt>
          <cx:pt idx="8685">2318</cx:pt>
          <cx:pt idx="8686">4105</cx:pt>
          <cx:pt idx="8687">3574</cx:pt>
          <cx:pt idx="8688">4912</cx:pt>
          <cx:pt idx="8689">3225</cx:pt>
          <cx:pt idx="8690">4492</cx:pt>
          <cx:pt idx="8691">1515</cx:pt>
          <cx:pt idx="8692">2919</cx:pt>
          <cx:pt idx="8693">1938</cx:pt>
          <cx:pt idx="8694">5024</cx:pt>
          <cx:pt idx="8695">5955</cx:pt>
          <cx:pt idx="8696">4717</cx:pt>
          <cx:pt idx="8697">4887</cx:pt>
          <cx:pt idx="8698">1212</cx:pt>
          <cx:pt idx="8699">2971</cx:pt>
          <cx:pt idx="8700">35</cx:pt>
          <cx:pt idx="8701">4053</cx:pt>
          <cx:pt idx="8702">3569</cx:pt>
          <cx:pt idx="8703">3561</cx:pt>
          <cx:pt idx="8704">4618</cx:pt>
          <cx:pt idx="8705">1650</cx:pt>
          <cx:pt idx="8706">4761</cx:pt>
          <cx:pt idx="8707">348</cx:pt>
          <cx:pt idx="8708">1435</cx:pt>
          <cx:pt idx="8709">5624</cx:pt>
          <cx:pt idx="8710">4010</cx:pt>
          <cx:pt idx="8711">3162</cx:pt>
          <cx:pt idx="8712">4271</cx:pt>
          <cx:pt idx="8713">1725</cx:pt>
          <cx:pt idx="8714">4543</cx:pt>
          <cx:pt idx="8715">4298</cx:pt>
          <cx:pt idx="8716">4293</cx:pt>
          <cx:pt idx="8717">4066</cx:pt>
          <cx:pt idx="8718">3946</cx:pt>
          <cx:pt idx="8719">1069</cx:pt>
          <cx:pt idx="8720">2418</cx:pt>
          <cx:pt idx="8721">5216</cx:pt>
          <cx:pt idx="8722">4018</cx:pt>
          <cx:pt idx="8723">4196</cx:pt>
          <cx:pt idx="8724">1966</cx:pt>
          <cx:pt idx="8725">397</cx:pt>
          <cx:pt idx="8726">4139</cx:pt>
          <cx:pt idx="8727">2059</cx:pt>
          <cx:pt idx="8728">4151</cx:pt>
          <cx:pt idx="8729">5257</cx:pt>
          <cx:pt idx="8730">3487</cx:pt>
          <cx:pt idx="8731">863</cx:pt>
          <cx:pt idx="8732">4055</cx:pt>
          <cx:pt idx="8733">4530</cx:pt>
          <cx:pt idx="8734">1654</cx:pt>
          <cx:pt idx="8735">4883</cx:pt>
          <cx:pt idx="8736">313</cx:pt>
          <cx:pt idx="8737">3654</cx:pt>
          <cx:pt idx="8738">1326</cx:pt>
          <cx:pt idx="8739">563</cx:pt>
          <cx:pt idx="8740">403</cx:pt>
          <cx:pt idx="8741">2065</cx:pt>
          <cx:pt idx="8742">1721</cx:pt>
          <cx:pt idx="8743">418</cx:pt>
          <cx:pt idx="8744">3945</cx:pt>
          <cx:pt idx="8745">3954</cx:pt>
          <cx:pt idx="8746">4078</cx:pt>
          <cx:pt idx="8747">4532</cx:pt>
          <cx:pt idx="8748">2546</cx:pt>
          <cx:pt idx="8749">2325</cx:pt>
          <cx:pt idx="8750">2982</cx:pt>
          <cx:pt idx="8751">3796</cx:pt>
          <cx:pt idx="8752">2122</cx:pt>
          <cx:pt idx="8753">4793</cx:pt>
          <cx:pt idx="8754">2729</cx:pt>
          <cx:pt idx="8755">2271</cx:pt>
          <cx:pt idx="8756">763</cx:pt>
          <cx:pt idx="8757">4347</cx:pt>
          <cx:pt idx="8758">234</cx:pt>
          <cx:pt idx="8759">90</cx:pt>
          <cx:pt idx="8760">4903</cx:pt>
          <cx:pt idx="8761">1902</cx:pt>
          <cx:pt idx="8762">4765</cx:pt>
          <cx:pt idx="8763">2631</cx:pt>
          <cx:pt idx="8764">4749</cx:pt>
          <cx:pt idx="8765">1094</cx:pt>
          <cx:pt idx="8766">4454</cx:pt>
          <cx:pt idx="8767">3430</cx:pt>
          <cx:pt idx="8768">3369</cx:pt>
          <cx:pt idx="8769">1537</cx:pt>
          <cx:pt idx="8770">3860</cx:pt>
          <cx:pt idx="8771">4683</cx:pt>
          <cx:pt idx="8772">4629</cx:pt>
          <cx:pt idx="8773">5034</cx:pt>
          <cx:pt idx="8774">4400</cx:pt>
          <cx:pt idx="8775">5005</cx:pt>
          <cx:pt idx="8776">4774</cx:pt>
          <cx:pt idx="8777">4559</cx:pt>
          <cx:pt idx="8778">4082</cx:pt>
          <cx:pt idx="8779">799</cx:pt>
          <cx:pt idx="8780">4733</cx:pt>
          <cx:pt idx="8781">4514</cx:pt>
          <cx:pt idx="8782">4640</cx:pt>
          <cx:pt idx="8783">557</cx:pt>
          <cx:pt idx="8784">5010</cx:pt>
          <cx:pt idx="8785">4481</cx:pt>
          <cx:pt idx="8786">3887</cx:pt>
          <cx:pt idx="8787">1824</cx:pt>
          <cx:pt idx="8788">740</cx:pt>
          <cx:pt idx="8789">4206</cx:pt>
          <cx:pt idx="8790">4325</cx:pt>
          <cx:pt idx="8791">2711</cx:pt>
          <cx:pt idx="8792">4950</cx:pt>
          <cx:pt idx="8793">3317</cx:pt>
          <cx:pt idx="8794">3260</cx:pt>
          <cx:pt idx="8795">5079</cx:pt>
          <cx:pt idx="8796">956</cx:pt>
          <cx:pt idx="8797">2218</cx:pt>
          <cx:pt idx="8798">996</cx:pt>
          <cx:pt idx="8799">3116</cx:pt>
          <cx:pt idx="8800">1080</cx:pt>
          <cx:pt idx="8801">4278</cx:pt>
          <cx:pt idx="8802">3298</cx:pt>
          <cx:pt idx="8803">3410</cx:pt>
          <cx:pt idx="8804">1620</cx:pt>
          <cx:pt idx="8805">4757</cx:pt>
          <cx:pt idx="8806">2405</cx:pt>
          <cx:pt idx="8807">4104</cx:pt>
          <cx:pt idx="8808">2423</cx:pt>
          <cx:pt idx="8809">3954</cx:pt>
          <cx:pt idx="8810">942</cx:pt>
          <cx:pt idx="8811">806</cx:pt>
          <cx:pt idx="8812">2879</cx:pt>
          <cx:pt idx="8813">3600</cx:pt>
          <cx:pt idx="8814">2877</cx:pt>
          <cx:pt idx="8815">2277</cx:pt>
          <cx:pt idx="8816">598</cx:pt>
          <cx:pt idx="8817">4265</cx:pt>
          <cx:pt idx="8818">4219</cx:pt>
          <cx:pt idx="8819">3221</cx:pt>
          <cx:pt idx="8820">2936</cx:pt>
          <cx:pt idx="8821">4854</cx:pt>
          <cx:pt idx="8822">5049</cx:pt>
          <cx:pt idx="8823">4952</cx:pt>
          <cx:pt idx="8824">4085</cx:pt>
          <cx:pt idx="8825">4606</cx:pt>
          <cx:pt idx="8826">536</cx:pt>
          <cx:pt idx="8827">1680</cx:pt>
          <cx:pt idx="8828">3118</cx:pt>
          <cx:pt idx="8829">1702</cx:pt>
          <cx:pt idx="8830">4196</cx:pt>
          <cx:pt idx="8831">243</cx:pt>
          <cx:pt idx="8832">1153</cx:pt>
          <cx:pt idx="8833">255</cx:pt>
          <cx:pt idx="8834">3049</cx:pt>
          <cx:pt idx="8835">2313</cx:pt>
          <cx:pt idx="8836">2416</cx:pt>
          <cx:pt idx="8837">4714</cx:pt>
          <cx:pt idx="8838">5015</cx:pt>
          <cx:pt idx="8839">4186</cx:pt>
          <cx:pt idx="8840">769</cx:pt>
          <cx:pt idx="8841">352</cx:pt>
          <cx:pt idx="8842">2009</cx:pt>
          <cx:pt idx="8843">5677</cx:pt>
          <cx:pt idx="8844">2407</cx:pt>
          <cx:pt idx="8845">3451</cx:pt>
          <cx:pt idx="8846">1863</cx:pt>
          <cx:pt idx="8847">1766</cx:pt>
          <cx:pt idx="8848">3923</cx:pt>
          <cx:pt idx="8849">2740</cx:pt>
          <cx:pt idx="8850">4851</cx:pt>
          <cx:pt idx="8851">1294</cx:pt>
          <cx:pt idx="8852">2041</cx:pt>
          <cx:pt idx="8853">4375</cx:pt>
          <cx:pt idx="8854">3077</cx:pt>
          <cx:pt idx="8855">2947</cx:pt>
          <cx:pt idx="8856">2749</cx:pt>
          <cx:pt idx="8857">4428</cx:pt>
          <cx:pt idx="8858">4010</cx:pt>
          <cx:pt idx="8859">4508</cx:pt>
          <cx:pt idx="8860">4670</cx:pt>
          <cx:pt idx="8861">4506</cx:pt>
          <cx:pt idx="8862">2268</cx:pt>
          <cx:pt idx="8863">4431</cx:pt>
          <cx:pt idx="8864">787</cx:pt>
          <cx:pt idx="8865">4250</cx:pt>
          <cx:pt idx="8866">1470</cx:pt>
          <cx:pt idx="8867">3006</cx:pt>
          <cx:pt idx="8868">3783</cx:pt>
          <cx:pt idx="8869">4484</cx:pt>
          <cx:pt idx="8870">4105</cx:pt>
          <cx:pt idx="8871">4860</cx:pt>
          <cx:pt idx="8872">3103</cx:pt>
          <cx:pt idx="8873">4209</cx:pt>
          <cx:pt idx="8874">4526</cx:pt>
          <cx:pt idx="8875">3998</cx:pt>
          <cx:pt idx="8876">4157</cx:pt>
          <cx:pt idx="8877">4375</cx:pt>
          <cx:pt idx="8878">4866</cx:pt>
          <cx:pt idx="8879">123</cx:pt>
          <cx:pt idx="8880">851</cx:pt>
          <cx:pt idx="8881">1256</cx:pt>
          <cx:pt idx="8882">3505</cx:pt>
          <cx:pt idx="8883">4291</cx:pt>
          <cx:pt idx="8884">3531</cx:pt>
          <cx:pt idx="8885">3349</cx:pt>
          <cx:pt idx="8886">3465</cx:pt>
          <cx:pt idx="8887">1613</cx:pt>
          <cx:pt idx="8888">641</cx:pt>
          <cx:pt idx="8889">2967</cx:pt>
          <cx:pt idx="8890">2136</cx:pt>
          <cx:pt idx="8891">1067</cx:pt>
          <cx:pt idx="8892">3191</cx:pt>
          <cx:pt idx="8893">2345</cx:pt>
          <cx:pt idx="8894">987</cx:pt>
          <cx:pt idx="8895">3134</cx:pt>
          <cx:pt idx="8896">3363</cx:pt>
          <cx:pt idx="8897">5305</cx:pt>
          <cx:pt idx="8898">1161</cx:pt>
          <cx:pt idx="8899">4075</cx:pt>
          <cx:pt idx="8900">1413</cx:pt>
          <cx:pt idx="8901">2735</cx:pt>
          <cx:pt idx="8902">3363</cx:pt>
          <cx:pt idx="8903">3988</cx:pt>
          <cx:pt idx="8904">28</cx:pt>
          <cx:pt idx="8905">1168</cx:pt>
          <cx:pt idx="8906">3932</cx:pt>
          <cx:pt idx="8907">2571</cx:pt>
          <cx:pt idx="8908">5679</cx:pt>
          <cx:pt idx="8909">1079</cx:pt>
          <cx:pt idx="8910">2004</cx:pt>
          <cx:pt idx="8911">2785</cx:pt>
          <cx:pt idx="8912">3874</cx:pt>
          <cx:pt idx="8913">5204</cx:pt>
          <cx:pt idx="8914">4400</cx:pt>
          <cx:pt idx="8915">3556</cx:pt>
          <cx:pt idx="8916">539</cx:pt>
          <cx:pt idx="8917">4624</cx:pt>
          <cx:pt idx="8918">4623</cx:pt>
          <cx:pt idx="8919">3994</cx:pt>
          <cx:pt idx="8920">2195</cx:pt>
          <cx:pt idx="8921">4547</cx:pt>
          <cx:pt idx="8922">4290</cx:pt>
          <cx:pt idx="8923">2520</cx:pt>
          <cx:pt idx="8924">2661</cx:pt>
          <cx:pt idx="8925">1959</cx:pt>
          <cx:pt idx="8926">1736</cx:pt>
          <cx:pt idx="8927">4218</cx:pt>
          <cx:pt idx="8928">4906</cx:pt>
          <cx:pt idx="8929">1076</cx:pt>
          <cx:pt idx="8930">2256</cx:pt>
          <cx:pt idx="8931">959</cx:pt>
          <cx:pt idx="8932">4852</cx:pt>
          <cx:pt idx="8933">2606</cx:pt>
          <cx:pt idx="8934">4451</cx:pt>
          <cx:pt idx="8935">4894</cx:pt>
          <cx:pt idx="8936">1206</cx:pt>
          <cx:pt idx="8937">2624</cx:pt>
          <cx:pt idx="8938">3856</cx:pt>
          <cx:pt idx="8939">265</cx:pt>
          <cx:pt idx="8940">5038</cx:pt>
          <cx:pt idx="8941">4571</cx:pt>
          <cx:pt idx="8942">4737</cx:pt>
          <cx:pt idx="8943">4464</cx:pt>
          <cx:pt idx="8944">4372</cx:pt>
          <cx:pt idx="8945">4295</cx:pt>
          <cx:pt idx="8946">470</cx:pt>
          <cx:pt idx="8947">1048</cx:pt>
          <cx:pt idx="8948">3128</cx:pt>
          <cx:pt idx="8949">3759</cx:pt>
          <cx:pt idx="8950">2263</cx:pt>
          <cx:pt idx="8951">3775</cx:pt>
          <cx:pt idx="8952">733</cx:pt>
          <cx:pt idx="8953">107</cx:pt>
          <cx:pt idx="8954">2799</cx:pt>
          <cx:pt idx="8955">4055</cx:pt>
          <cx:pt idx="8956">2522</cx:pt>
          <cx:pt idx="8957">4763</cx:pt>
          <cx:pt idx="8958">1899</cx:pt>
          <cx:pt idx="8959">5208</cx:pt>
          <cx:pt idx="8960">4822</cx:pt>
          <cx:pt idx="8961">5493</cx:pt>
          <cx:pt idx="8962">1055</cx:pt>
          <cx:pt idx="8963">2456</cx:pt>
          <cx:pt idx="8964">4507</cx:pt>
          <cx:pt idx="8965">202</cx:pt>
          <cx:pt idx="8966">4497</cx:pt>
          <cx:pt idx="8967">337</cx:pt>
          <cx:pt idx="8968">3316</cx:pt>
          <cx:pt idx="8969">3416</cx:pt>
          <cx:pt idx="8970">132</cx:pt>
          <cx:pt idx="8971">2078</cx:pt>
          <cx:pt idx="8972">4595</cx:pt>
          <cx:pt idx="8973">320</cx:pt>
          <cx:pt idx="8974">925</cx:pt>
          <cx:pt idx="8975">4429</cx:pt>
          <cx:pt idx="8976">1471</cx:pt>
          <cx:pt idx="8977">1845</cx:pt>
          <cx:pt idx="8978">1679</cx:pt>
          <cx:pt idx="8979">5085</cx:pt>
          <cx:pt idx="8980">4094</cx:pt>
          <cx:pt idx="8981">2443</cx:pt>
          <cx:pt idx="8982">4032</cx:pt>
          <cx:pt idx="8983">4861</cx:pt>
          <cx:pt idx="8984">3718</cx:pt>
          <cx:pt idx="8985">511</cx:pt>
          <cx:pt idx="8986">3578</cx:pt>
          <cx:pt idx="8987">4381</cx:pt>
          <cx:pt idx="8988">3492</cx:pt>
          <cx:pt idx="8989">5082</cx:pt>
          <cx:pt idx="8990">2991</cx:pt>
          <cx:pt idx="8991">4660</cx:pt>
          <cx:pt idx="8992">3036</cx:pt>
          <cx:pt idx="8993">4663</cx:pt>
          <cx:pt idx="8994">232</cx:pt>
          <cx:pt idx="8995">4111</cx:pt>
          <cx:pt idx="8996">3172</cx:pt>
          <cx:pt idx="8997">4061</cx:pt>
          <cx:pt idx="8998">4105</cx:pt>
          <cx:pt idx="8999">4327</cx:pt>
          <cx:pt idx="9000">3382</cx:pt>
          <cx:pt idx="9001">2949</cx:pt>
          <cx:pt idx="9002">4115</cx:pt>
          <cx:pt idx="9003">4833</cx:pt>
          <cx:pt idx="9004">3204</cx:pt>
          <cx:pt idx="9005">1273</cx:pt>
          <cx:pt idx="9006">4441</cx:pt>
          <cx:pt idx="9007">4179</cx:pt>
          <cx:pt idx="9008">4168</cx:pt>
          <cx:pt idx="9009">1613</cx:pt>
          <cx:pt idx="9010">2417</cx:pt>
          <cx:pt idx="9011">1579</cx:pt>
          <cx:pt idx="9012">4685</cx:pt>
          <cx:pt idx="9013">4019</cx:pt>
          <cx:pt idx="9014">5332</cx:pt>
          <cx:pt idx="9015">2413</cx:pt>
          <cx:pt idx="9016">4397</cx:pt>
          <cx:pt idx="9017">2158</cx:pt>
          <cx:pt idx="9018">4498</cx:pt>
          <cx:pt idx="9019">425</cx:pt>
          <cx:pt idx="9020">4108</cx:pt>
          <cx:pt idx="9021">2719</cx:pt>
          <cx:pt idx="9022">504</cx:pt>
          <cx:pt idx="9023">1666</cx:pt>
          <cx:pt idx="9024">4367</cx:pt>
          <cx:pt idx="9025">3319</cx:pt>
          <cx:pt idx="9026">2821</cx:pt>
          <cx:pt idx="9027">3865</cx:pt>
          <cx:pt idx="9028">1585</cx:pt>
          <cx:pt idx="9029">3871</cx:pt>
          <cx:pt idx="9030">4136</cx:pt>
          <cx:pt idx="9031">4956</cx:pt>
          <cx:pt idx="9032">2944</cx:pt>
          <cx:pt idx="9033">3951</cx:pt>
          <cx:pt idx="9034">1118</cx:pt>
          <cx:pt idx="9035">3429</cx:pt>
          <cx:pt idx="9036">893</cx:pt>
          <cx:pt idx="9037">4230</cx:pt>
          <cx:pt idx="9038">4022</cx:pt>
          <cx:pt idx="9039">772</cx:pt>
          <cx:pt idx="9040">4153</cx:pt>
          <cx:pt idx="9041">1864</cx:pt>
          <cx:pt idx="9042">4916</cx:pt>
          <cx:pt idx="9043">1326</cx:pt>
          <cx:pt idx="9044">1951</cx:pt>
          <cx:pt idx="9045">2455</cx:pt>
          <cx:pt idx="9046">2428</cx:pt>
          <cx:pt idx="9047">955</cx:pt>
          <cx:pt idx="9048">1792</cx:pt>
          <cx:pt idx="9049">4188</cx:pt>
          <cx:pt idx="9050">1296</cx:pt>
          <cx:pt idx="9051">103</cx:pt>
          <cx:pt idx="9052">447</cx:pt>
          <cx:pt idx="9053">4094</cx:pt>
          <cx:pt idx="9054">3351</cx:pt>
          <cx:pt idx="9055">2029</cx:pt>
          <cx:pt idx="9056">4213</cx:pt>
          <cx:pt idx="9057">190</cx:pt>
          <cx:pt idx="9058">427</cx:pt>
          <cx:pt idx="9059">2727</cx:pt>
          <cx:pt idx="9060">79</cx:pt>
          <cx:pt idx="9061">4966</cx:pt>
          <cx:pt idx="9062">4843</cx:pt>
          <cx:pt idx="9063">3681</cx:pt>
          <cx:pt idx="9064">299</cx:pt>
          <cx:pt idx="9065">3573</cx:pt>
          <cx:pt idx="9066">4923</cx:pt>
          <cx:pt idx="9067">4314</cx:pt>
          <cx:pt idx="9068">2845</cx:pt>
          <cx:pt idx="9069">3449</cx:pt>
          <cx:pt idx="9070">4087</cx:pt>
          <cx:pt idx="9071">3978</cx:pt>
          <cx:pt idx="9072">1316</cx:pt>
          <cx:pt idx="9073">3168</cx:pt>
          <cx:pt idx="9074">1266</cx:pt>
          <cx:pt idx="9075">384</cx:pt>
          <cx:pt idx="9076">4086</cx:pt>
          <cx:pt idx="9077">4126</cx:pt>
          <cx:pt idx="9078">2473</cx:pt>
          <cx:pt idx="9079">4406</cx:pt>
          <cx:pt idx="9080">1158</cx:pt>
          <cx:pt idx="9081">743</cx:pt>
          <cx:pt idx="9082">3026</cx:pt>
          <cx:pt idx="9083">2199</cx:pt>
          <cx:pt idx="9084">4224</cx:pt>
          <cx:pt idx="9085">4433</cx:pt>
          <cx:pt idx="9086">3757</cx:pt>
          <cx:pt idx="9087">3218</cx:pt>
          <cx:pt idx="9088">2649</cx:pt>
          <cx:pt idx="9089">2491</cx:pt>
          <cx:pt idx="9090">3733</cx:pt>
          <cx:pt idx="9091">1834</cx:pt>
          <cx:pt idx="9092">3902</cx:pt>
          <cx:pt idx="9093">1323</cx:pt>
          <cx:pt idx="9094">4240</cx:pt>
          <cx:pt idx="9095">3537</cx:pt>
          <cx:pt idx="9096">1292</cx:pt>
          <cx:pt idx="9097">2536</cx:pt>
          <cx:pt idx="9098">2608</cx:pt>
          <cx:pt idx="9099">3500</cx:pt>
          <cx:pt idx="9100">749</cx:pt>
          <cx:pt idx="9101">2064</cx:pt>
          <cx:pt idx="9102">4962</cx:pt>
          <cx:pt idx="9103">2804</cx:pt>
          <cx:pt idx="9104">2405</cx:pt>
          <cx:pt idx="9105">3037</cx:pt>
          <cx:pt idx="9106">4697</cx:pt>
          <cx:pt idx="9107">4099</cx:pt>
          <cx:pt idx="9108">4314</cx:pt>
          <cx:pt idx="9109">3780</cx:pt>
          <cx:pt idx="9110">4109</cx:pt>
          <cx:pt idx="9111">825</cx:pt>
          <cx:pt idx="9112">1771</cx:pt>
          <cx:pt idx="9113">1565</cx:pt>
          <cx:pt idx="9114">299</cx:pt>
          <cx:pt idx="9115">4389</cx:pt>
          <cx:pt idx="9116">4087</cx:pt>
          <cx:pt idx="9117">2321</cx:pt>
          <cx:pt idx="9118">1500</cx:pt>
          <cx:pt idx="9119">203</cx:pt>
          <cx:pt idx="9120">2763</cx:pt>
          <cx:pt idx="9121">3929</cx:pt>
          <cx:pt idx="9122">4281</cx:pt>
          <cx:pt idx="9123">5019</cx:pt>
          <cx:pt idx="9124">2871</cx:pt>
          <cx:pt idx="9125">3184</cx:pt>
          <cx:pt idx="9126">4239</cx:pt>
          <cx:pt idx="9127">952</cx:pt>
          <cx:pt idx="9128">1129</cx:pt>
          <cx:pt idx="9129">1921</cx:pt>
          <cx:pt idx="9130">1189</cx:pt>
          <cx:pt idx="9131">633</cx:pt>
          <cx:pt idx="9132">3905</cx:pt>
          <cx:pt idx="9133">4008</cx:pt>
          <cx:pt idx="9134">4393</cx:pt>
          <cx:pt idx="9135">4091</cx:pt>
          <cx:pt idx="9136">4019</cx:pt>
          <cx:pt idx="9137">4032</cx:pt>
          <cx:pt idx="9138">366</cx:pt>
          <cx:pt idx="9139">4808</cx:pt>
          <cx:pt idx="9140">515</cx:pt>
          <cx:pt idx="9141">4365</cx:pt>
          <cx:pt idx="9142">1510</cx:pt>
          <cx:pt idx="9143">2326</cx:pt>
          <cx:pt idx="9144">4772</cx:pt>
          <cx:pt idx="9145">3538</cx:pt>
          <cx:pt idx="9146">4481</cx:pt>
          <cx:pt idx="9147">3736</cx:pt>
          <cx:pt idx="9148">4020</cx:pt>
          <cx:pt idx="9149">864</cx:pt>
          <cx:pt idx="9150">3542</cx:pt>
          <cx:pt idx="9151">1210</cx:pt>
          <cx:pt idx="9152">3759</cx:pt>
          <cx:pt idx="9153">2268</cx:pt>
          <cx:pt idx="9154">4507</cx:pt>
          <cx:pt idx="9155">4555</cx:pt>
          <cx:pt idx="9156">2549</cx:pt>
          <cx:pt idx="9157">1039</cx:pt>
          <cx:pt idx="9158">1788</cx:pt>
          <cx:pt idx="9159">834</cx:pt>
          <cx:pt idx="9160">3651</cx:pt>
          <cx:pt idx="9161">4852</cx:pt>
          <cx:pt idx="9162">4346</cx:pt>
          <cx:pt idx="9163">1530</cx:pt>
          <cx:pt idx="9164">3353</cx:pt>
          <cx:pt idx="9165">2411</cx:pt>
          <cx:pt idx="9166">4671</cx:pt>
          <cx:pt idx="9167">4325</cx:pt>
          <cx:pt idx="9168">4945</cx:pt>
          <cx:pt idx="9169">4225</cx:pt>
          <cx:pt idx="9170">1831</cx:pt>
          <cx:pt idx="9171">2243</cx:pt>
          <cx:pt idx="9172">2809</cx:pt>
          <cx:pt idx="9173">4653</cx:pt>
          <cx:pt idx="9174">317</cx:pt>
          <cx:pt idx="9175">2277</cx:pt>
          <cx:pt idx="9176">2096</cx:pt>
          <cx:pt idx="9177">1533</cx:pt>
          <cx:pt idx="9178">3504</cx:pt>
          <cx:pt idx="9179">2737</cx:pt>
          <cx:pt idx="9180">4223</cx:pt>
          <cx:pt idx="9181">1495</cx:pt>
          <cx:pt idx="9182">41</cx:pt>
          <cx:pt idx="9183">5162</cx:pt>
          <cx:pt idx="9184">2871</cx:pt>
          <cx:pt idx="9185">3780</cx:pt>
          <cx:pt idx="9186">2495</cx:pt>
          <cx:pt idx="9187">4004</cx:pt>
          <cx:pt idx="9188">2554</cx:pt>
          <cx:pt idx="9189">4473</cx:pt>
          <cx:pt idx="9190">424</cx:pt>
          <cx:pt idx="9191">4211</cx:pt>
          <cx:pt idx="9192">4893</cx:pt>
          <cx:pt idx="9193">1057</cx:pt>
          <cx:pt idx="9194">2226</cx:pt>
          <cx:pt idx="9195">2937</cx:pt>
          <cx:pt idx="9196">4407</cx:pt>
          <cx:pt idx="9197">1127</cx:pt>
          <cx:pt idx="9198">1687</cx:pt>
          <cx:pt idx="9199">3878</cx:pt>
          <cx:pt idx="9200">3529</cx:pt>
          <cx:pt idx="9201">4660</cx:pt>
          <cx:pt idx="9202">4455</cx:pt>
          <cx:pt idx="9203">4159</cx:pt>
          <cx:pt idx="9204">3763</cx:pt>
          <cx:pt idx="9205">4147</cx:pt>
          <cx:pt idx="9206">2624</cx:pt>
          <cx:pt idx="9207">4652</cx:pt>
          <cx:pt idx="9208">5640</cx:pt>
          <cx:pt idx="9209">2362</cx:pt>
          <cx:pt idx="9210">1720</cx:pt>
          <cx:pt idx="9211">4834</cx:pt>
          <cx:pt idx="9212">4388</cx:pt>
          <cx:pt idx="9213">4438</cx:pt>
          <cx:pt idx="9214">4328</cx:pt>
          <cx:pt idx="9215">4040</cx:pt>
          <cx:pt idx="9216">1265</cx:pt>
          <cx:pt idx="9217">4155</cx:pt>
          <cx:pt idx="9218">2729</cx:pt>
          <cx:pt idx="9219">4259</cx:pt>
          <cx:pt idx="9220">2690</cx:pt>
          <cx:pt idx="9221">4914</cx:pt>
          <cx:pt idx="9222">4151</cx:pt>
          <cx:pt idx="9223">4250</cx:pt>
          <cx:pt idx="9224">4177</cx:pt>
          <cx:pt idx="9225">4673</cx:pt>
          <cx:pt idx="9226">5232</cx:pt>
          <cx:pt idx="9227">1589</cx:pt>
          <cx:pt idx="9228">886</cx:pt>
          <cx:pt idx="9229">4143</cx:pt>
          <cx:pt idx="9230">1228</cx:pt>
          <cx:pt idx="9231">4836</cx:pt>
          <cx:pt idx="9232">4096</cx:pt>
          <cx:pt idx="9233">5259</cx:pt>
          <cx:pt idx="9234">4157</cx:pt>
          <cx:pt idx="9235">3479</cx:pt>
          <cx:pt idx="9236">87</cx:pt>
          <cx:pt idx="9237">3067</cx:pt>
          <cx:pt idx="9238">3794</cx:pt>
          <cx:pt idx="9239">3302</cx:pt>
          <cx:pt idx="9240">3323</cx:pt>
          <cx:pt idx="9241">1591</cx:pt>
          <cx:pt idx="9242">4366</cx:pt>
          <cx:pt idx="9243">643</cx:pt>
          <cx:pt idx="9244">2519</cx:pt>
          <cx:pt idx="9245">1644</cx:pt>
          <cx:pt idx="9246">4586</cx:pt>
          <cx:pt idx="9247">4469</cx:pt>
          <cx:pt idx="9248">2214</cx:pt>
          <cx:pt idx="9249">1843</cx:pt>
          <cx:pt idx="9250">4171</cx:pt>
          <cx:pt idx="9251">4598</cx:pt>
          <cx:pt idx="9252">4736</cx:pt>
          <cx:pt idx="9253">2420</cx:pt>
          <cx:pt idx="9254">5052</cx:pt>
          <cx:pt idx="9255">2483</cx:pt>
          <cx:pt idx="9256">2379</cx:pt>
          <cx:pt idx="9257">1093</cx:pt>
          <cx:pt idx="9258">1972</cx:pt>
          <cx:pt idx="9259">4576</cx:pt>
          <cx:pt idx="9260">2311</cx:pt>
          <cx:pt idx="9261">2252</cx:pt>
          <cx:pt idx="9262">4741</cx:pt>
          <cx:pt idx="9263">2423</cx:pt>
          <cx:pt idx="9264">4258</cx:pt>
          <cx:pt idx="9265">4398</cx:pt>
          <cx:pt idx="9266">694</cx:pt>
          <cx:pt idx="9267">2360</cx:pt>
          <cx:pt idx="9268">3991</cx:pt>
          <cx:pt idx="9269">1921</cx:pt>
          <cx:pt idx="9270">484</cx:pt>
          <cx:pt idx="9271">5113</cx:pt>
          <cx:pt idx="9272">4248</cx:pt>
          <cx:pt idx="9273">4206</cx:pt>
          <cx:pt idx="9274">4576</cx:pt>
          <cx:pt idx="9275">1102</cx:pt>
          <cx:pt idx="9276">4150</cx:pt>
          <cx:pt idx="9277">1936</cx:pt>
          <cx:pt idx="9278">1410</cx:pt>
          <cx:pt idx="9279">5042</cx:pt>
          <cx:pt idx="9280">2089</cx:pt>
          <cx:pt idx="9281">4397</cx:pt>
          <cx:pt idx="9282">3755</cx:pt>
          <cx:pt idx="9283">1109</cx:pt>
          <cx:pt idx="9284">967</cx:pt>
          <cx:pt idx="9285">4176</cx:pt>
          <cx:pt idx="9286">4614</cx:pt>
          <cx:pt idx="9287">2497</cx:pt>
          <cx:pt idx="9288">4382</cx:pt>
          <cx:pt idx="9289">3896</cx:pt>
          <cx:pt idx="9290">2576</cx:pt>
          <cx:pt idx="9291">3962</cx:pt>
          <cx:pt idx="9292">2415</cx:pt>
          <cx:pt idx="9293">2265</cx:pt>
          <cx:pt idx="9294">3040</cx:pt>
          <cx:pt idx="9295">1975</cx:pt>
          <cx:pt idx="9296">4305</cx:pt>
          <cx:pt idx="9297">5018</cx:pt>
          <cx:pt idx="9298">4771</cx:pt>
          <cx:pt idx="9299">111</cx:pt>
          <cx:pt idx="9300">1165</cx:pt>
          <cx:pt idx="9301">2589</cx:pt>
          <cx:pt idx="9302">5212</cx:pt>
          <cx:pt idx="9303">5168</cx:pt>
          <cx:pt idx="9304">2049</cx:pt>
          <cx:pt idx="9305">692</cx:pt>
          <cx:pt idx="9306">2763</cx:pt>
          <cx:pt idx="9307">1116</cx:pt>
          <cx:pt idx="9308">4011</cx:pt>
          <cx:pt idx="9309">2595</cx:pt>
          <cx:pt idx="9310">4015</cx:pt>
          <cx:pt idx="9311">3979</cx:pt>
          <cx:pt idx="9312">4114</cx:pt>
          <cx:pt idx="9313">4390</cx:pt>
          <cx:pt idx="9314">1272</cx:pt>
          <cx:pt idx="9315">4088</cx:pt>
          <cx:pt idx="9316">4138</cx:pt>
          <cx:pt idx="9317">3632</cx:pt>
          <cx:pt idx="9318">668</cx:pt>
          <cx:pt idx="9319">2414</cx:pt>
          <cx:pt idx="9320">5111</cx:pt>
          <cx:pt idx="9321">635</cx:pt>
          <cx:pt idx="9322">2969</cx:pt>
          <cx:pt idx="9323">1857</cx:pt>
          <cx:pt idx="9324">1144</cx:pt>
          <cx:pt idx="9325">4605</cx:pt>
          <cx:pt idx="9326">3579</cx:pt>
          <cx:pt idx="9327">4180</cx:pt>
          <cx:pt idx="9328">4317</cx:pt>
          <cx:pt idx="9329">4416</cx:pt>
          <cx:pt idx="9330">4957</cx:pt>
          <cx:pt idx="9331">667</cx:pt>
          <cx:pt idx="9332">3671</cx:pt>
          <cx:pt idx="9333">2016</cx:pt>
          <cx:pt idx="9334">2796</cx:pt>
          <cx:pt idx="9335">3655</cx:pt>
          <cx:pt idx="9336">4375</cx:pt>
          <cx:pt idx="9337">1960</cx:pt>
          <cx:pt idx="9338">882</cx:pt>
          <cx:pt idx="9339">2227</cx:pt>
          <cx:pt idx="9340">1602</cx:pt>
          <cx:pt idx="9341">2077</cx:pt>
          <cx:pt idx="9342">2544</cx:pt>
          <cx:pt idx="9343">368</cx:pt>
          <cx:pt idx="9344">1614</cx:pt>
          <cx:pt idx="9345">4064</cx:pt>
          <cx:pt idx="9346">4993</cx:pt>
          <cx:pt idx="9347">4193</cx:pt>
          <cx:pt idx="9348">4660</cx:pt>
          <cx:pt idx="9349">4068</cx:pt>
          <cx:pt idx="9350">3699</cx:pt>
          <cx:pt idx="9351">3443</cx:pt>
          <cx:pt idx="9352">2780</cx:pt>
          <cx:pt idx="9353">4509</cx:pt>
          <cx:pt idx="9354">2786</cx:pt>
          <cx:pt idx="9355">4649</cx:pt>
          <cx:pt idx="9356">1142</cx:pt>
          <cx:pt idx="9357">2295</cx:pt>
          <cx:pt idx="9358">767</cx:pt>
          <cx:pt idx="9359">1415</cx:pt>
          <cx:pt idx="9360">3136</cx:pt>
          <cx:pt idx="9361">4730</cx:pt>
          <cx:pt idx="9362">1814</cx:pt>
          <cx:pt idx="9363">5691</cx:pt>
          <cx:pt idx="9364">4078</cx:pt>
          <cx:pt idx="9365">4198</cx:pt>
          <cx:pt idx="9366">4607</cx:pt>
          <cx:pt idx="9367">990</cx:pt>
          <cx:pt idx="9368">3306</cx:pt>
          <cx:pt idx="9369">2836</cx:pt>
          <cx:pt idx="9370">4538</cx:pt>
          <cx:pt idx="9371">2376</cx:pt>
          <cx:pt idx="9372">1909</cx:pt>
          <cx:pt idx="9373">3723</cx:pt>
          <cx:pt idx="9374">1818</cx:pt>
          <cx:pt idx="9375">1668</cx:pt>
          <cx:pt idx="9376">747</cx:pt>
          <cx:pt idx="9377">3978</cx:pt>
          <cx:pt idx="9378">3881</cx:pt>
          <cx:pt idx="9379">4311</cx:pt>
          <cx:pt idx="9380">3375</cx:pt>
          <cx:pt idx="9381">3475</cx:pt>
          <cx:pt idx="9382">4023</cx:pt>
          <cx:pt idx="9383">500</cx:pt>
          <cx:pt idx="9384">1667</cx:pt>
          <cx:pt idx="9385">2654</cx:pt>
          <cx:pt idx="9386">2308</cx:pt>
          <cx:pt idx="9387">4552</cx:pt>
          <cx:pt idx="9388">4065</cx:pt>
          <cx:pt idx="9389">732</cx:pt>
          <cx:pt idx="9390">3501</cx:pt>
          <cx:pt idx="9391">3050</cx:pt>
          <cx:pt idx="9392">3987</cx:pt>
          <cx:pt idx="9393">3577</cx:pt>
          <cx:pt idx="9394">4400</cx:pt>
          <cx:pt idx="9395">4648</cx:pt>
          <cx:pt idx="9396">234</cx:pt>
          <cx:pt idx="9397">4489</cx:pt>
          <cx:pt idx="9398">2981</cx:pt>
          <cx:pt idx="9399">4216</cx:pt>
          <cx:pt idx="9400">4441</cx:pt>
          <cx:pt idx="9401">2613</cx:pt>
          <cx:pt idx="9402">460</cx:pt>
          <cx:pt idx="9403">4546</cx:pt>
          <cx:pt idx="9404">3899</cx:pt>
          <cx:pt idx="9405">2309</cx:pt>
          <cx:pt idx="9406">306</cx:pt>
          <cx:pt idx="9407">2679</cx:pt>
          <cx:pt idx="9408">4343</cx:pt>
          <cx:pt idx="9409">4052</cx:pt>
          <cx:pt idx="9410">4466</cx:pt>
          <cx:pt idx="9411">4744</cx:pt>
          <cx:pt idx="9412">2563</cx:pt>
          <cx:pt idx="9413">4006</cx:pt>
          <cx:pt idx="9414">4092</cx:pt>
          <cx:pt idx="9415">1757</cx:pt>
          <cx:pt idx="9416">2044</cx:pt>
          <cx:pt idx="9417">1030</cx:pt>
          <cx:pt idx="9418">4828</cx:pt>
          <cx:pt idx="9419">1202</cx:pt>
          <cx:pt idx="9420">1650</cx:pt>
          <cx:pt idx="9421">4544</cx:pt>
          <cx:pt idx="9422">1491</cx:pt>
          <cx:pt idx="9423">4371</cx:pt>
          <cx:pt idx="9424">3659</cx:pt>
          <cx:pt idx="9425">3058</cx:pt>
          <cx:pt idx="9426">3767</cx:pt>
          <cx:pt idx="9427">4187</cx:pt>
          <cx:pt idx="9428">561</cx:pt>
          <cx:pt idx="9429">3402</cx:pt>
          <cx:pt idx="9430">2493</cx:pt>
          <cx:pt idx="9431">4888</cx:pt>
          <cx:pt idx="9432">3624</cx:pt>
          <cx:pt idx="9433">665</cx:pt>
          <cx:pt idx="9434">706</cx:pt>
          <cx:pt idx="9435">1998</cx:pt>
          <cx:pt idx="9436">4085</cx:pt>
          <cx:pt idx="9437">3379</cx:pt>
          <cx:pt idx="9438">999</cx:pt>
          <cx:pt idx="9439">3638</cx:pt>
          <cx:pt idx="9440">3286</cx:pt>
          <cx:pt idx="9441">2012</cx:pt>
          <cx:pt idx="9442">4571</cx:pt>
          <cx:pt idx="9443">4088</cx:pt>
          <cx:pt idx="9444">296</cx:pt>
          <cx:pt idx="9445">4091</cx:pt>
          <cx:pt idx="9446">2495</cx:pt>
          <cx:pt idx="9447">3534</cx:pt>
          <cx:pt idx="9448">334</cx:pt>
          <cx:pt idx="9449">2751</cx:pt>
          <cx:pt idx="9450">4529</cx:pt>
          <cx:pt idx="9451">4354</cx:pt>
          <cx:pt idx="9452">4244</cx:pt>
          <cx:pt idx="9453">1213</cx:pt>
          <cx:pt idx="9454">1409</cx:pt>
          <cx:pt idx="9455">1153</cx:pt>
          <cx:pt idx="9456">993</cx:pt>
          <cx:pt idx="9457">4352</cx:pt>
          <cx:pt idx="9458">3703</cx:pt>
          <cx:pt idx="9459">2591</cx:pt>
          <cx:pt idx="9460">4516</cx:pt>
          <cx:pt idx="9461">3373</cx:pt>
          <cx:pt idx="9462">3990</cx:pt>
          <cx:pt idx="9463">3873</cx:pt>
          <cx:pt idx="9464">189</cx:pt>
          <cx:pt idx="9465">4718</cx:pt>
          <cx:pt idx="9466">2635</cx:pt>
          <cx:pt idx="9467">4367</cx:pt>
          <cx:pt idx="9468">1745</cx:pt>
          <cx:pt idx="9469">2540</cx:pt>
          <cx:pt idx="9470">2462</cx:pt>
          <cx:pt idx="9471">4020</cx:pt>
          <cx:pt idx="9472">2962</cx:pt>
          <cx:pt idx="9473">162</cx:pt>
          <cx:pt idx="9474">3318</cx:pt>
          <cx:pt idx="9475">3122</cx:pt>
          <cx:pt idx="9476">1515</cx:pt>
          <cx:pt idx="9477">5010</cx:pt>
          <cx:pt idx="9478">1015</cx:pt>
          <cx:pt idx="9479">862</cx:pt>
          <cx:pt idx="9480">268</cx:pt>
          <cx:pt idx="9481">4592</cx:pt>
          <cx:pt idx="9482">4344</cx:pt>
          <cx:pt idx="9483">4830</cx:pt>
          <cx:pt idx="9484">4533</cx:pt>
          <cx:pt idx="9485">3029</cx:pt>
          <cx:pt idx="9486">5006</cx:pt>
          <cx:pt idx="9487">3715</cx:pt>
          <cx:pt idx="9488">4277</cx:pt>
          <cx:pt idx="9489">2522</cx:pt>
          <cx:pt idx="9490">3374</cx:pt>
          <cx:pt idx="9491">406</cx:pt>
          <cx:pt idx="9492">3479</cx:pt>
          <cx:pt idx="9493">218</cx:pt>
          <cx:pt idx="9494">5962</cx:pt>
          <cx:pt idx="9495">66</cx:pt>
          <cx:pt idx="9496">1907</cx:pt>
          <cx:pt idx="9497">126</cx:pt>
          <cx:pt idx="9498">58</cx:pt>
          <cx:pt idx="9499">4704</cx:pt>
          <cx:pt idx="9500">885</cx:pt>
          <cx:pt idx="9501">4090</cx:pt>
          <cx:pt idx="9502">3704</cx:pt>
          <cx:pt idx="9503">4427</cx:pt>
          <cx:pt idx="9504">4029</cx:pt>
          <cx:pt idx="9505">475</cx:pt>
          <cx:pt idx="9506">3656</cx:pt>
          <cx:pt idx="9507">2215</cx:pt>
          <cx:pt idx="9508">1125</cx:pt>
          <cx:pt idx="9509">4498</cx:pt>
          <cx:pt idx="9510">5551</cx:pt>
          <cx:pt idx="9511">55</cx:pt>
          <cx:pt idx="9512">2645</cx:pt>
          <cx:pt idx="9513">4178</cx:pt>
          <cx:pt idx="9514">1460</cx:pt>
          <cx:pt idx="9515">4990</cx:pt>
          <cx:pt idx="9516">3770</cx:pt>
          <cx:pt idx="9517">1953</cx:pt>
          <cx:pt idx="9518">1100</cx:pt>
          <cx:pt idx="9519">3546</cx:pt>
          <cx:pt idx="9520">5098</cx:pt>
          <cx:pt idx="9521">1345</cx:pt>
          <cx:pt idx="9522">289</cx:pt>
          <cx:pt idx="9523">1981</cx:pt>
          <cx:pt idx="9524">4414</cx:pt>
          <cx:pt idx="9525">2580</cx:pt>
          <cx:pt idx="9526">4165</cx:pt>
          <cx:pt idx="9527">4338</cx:pt>
          <cx:pt idx="9528">3967</cx:pt>
          <cx:pt idx="9529">3894</cx:pt>
          <cx:pt idx="9530">4467</cx:pt>
          <cx:pt idx="9531">730</cx:pt>
          <cx:pt idx="9532">2910</cx:pt>
          <cx:pt idx="9533">3275</cx:pt>
          <cx:pt idx="9534">3235</cx:pt>
          <cx:pt idx="9535">4271</cx:pt>
          <cx:pt idx="9536">4081</cx:pt>
          <cx:pt idx="9537">743</cx:pt>
          <cx:pt idx="9538">4061</cx:pt>
          <cx:pt idx="9539">4575</cx:pt>
          <cx:pt idx="9540">3864</cx:pt>
          <cx:pt idx="9541">2814</cx:pt>
          <cx:pt idx="9542">2366</cx:pt>
          <cx:pt idx="9543">2355</cx:pt>
          <cx:pt idx="9544">4461</cx:pt>
          <cx:pt idx="9545">4298</cx:pt>
          <cx:pt idx="9546">1830</cx:pt>
          <cx:pt idx="9547">3266</cx:pt>
          <cx:pt idx="9548">2028</cx:pt>
          <cx:pt idx="9549">436</cx:pt>
          <cx:pt idx="9550">1851</cx:pt>
          <cx:pt idx="9551">546</cx:pt>
          <cx:pt idx="9552">435</cx:pt>
          <cx:pt idx="9553">4441</cx:pt>
          <cx:pt idx="9554">3048</cx:pt>
          <cx:pt idx="9555">4276</cx:pt>
          <cx:pt idx="9556">4697</cx:pt>
          <cx:pt idx="9557">3724</cx:pt>
          <cx:pt idx="9558">1493</cx:pt>
          <cx:pt idx="9559">4753</cx:pt>
          <cx:pt idx="9560">4777</cx:pt>
          <cx:pt idx="9561">1696</cx:pt>
          <cx:pt idx="9562">2246</cx:pt>
          <cx:pt idx="9563">2698</cx:pt>
          <cx:pt idx="9564">4811</cx:pt>
          <cx:pt idx="9565">2490</cx:pt>
          <cx:pt idx="9566">4379</cx:pt>
          <cx:pt idx="9567">3516</cx:pt>
          <cx:pt idx="9568">3914</cx:pt>
          <cx:pt idx="9569">4187</cx:pt>
          <cx:pt idx="9570">936</cx:pt>
          <cx:pt idx="9571">864</cx:pt>
          <cx:pt idx="9572">4069</cx:pt>
          <cx:pt idx="9573">4276</cx:pt>
          <cx:pt idx="9574">2752</cx:pt>
          <cx:pt idx="9575">35</cx:pt>
          <cx:pt idx="9576">1385</cx:pt>
          <cx:pt idx="9577">3479</cx:pt>
          <cx:pt idx="9578">1129</cx:pt>
          <cx:pt idx="9579">2226</cx:pt>
          <cx:pt idx="9580">3863</cx:pt>
          <cx:pt idx="9581">4211</cx:pt>
          <cx:pt idx="9582">2598</cx:pt>
          <cx:pt idx="9583">2415</cx:pt>
          <cx:pt idx="9584">4270</cx:pt>
          <cx:pt idx="9585">3690</cx:pt>
          <cx:pt idx="9586">4489</cx:pt>
          <cx:pt idx="9587">988</cx:pt>
          <cx:pt idx="9588">4904</cx:pt>
          <cx:pt idx="9589">3312</cx:pt>
          <cx:pt idx="9590">2215</cx:pt>
          <cx:pt idx="9591">4156</cx:pt>
          <cx:pt idx="9592">3014</cx:pt>
          <cx:pt idx="9593">3146</cx:pt>
          <cx:pt idx="9594">3542</cx:pt>
          <cx:pt idx="9595">2669</cx:pt>
          <cx:pt idx="9596">2936</cx:pt>
          <cx:pt idx="9597">1601</cx:pt>
          <cx:pt idx="9598">4675</cx:pt>
          <cx:pt idx="9599">48</cx:pt>
          <cx:pt idx="9600">4219</cx:pt>
          <cx:pt idx="9601">3993</cx:pt>
          <cx:pt idx="9602">4228</cx:pt>
          <cx:pt idx="9603">4231</cx:pt>
          <cx:pt idx="9604">2878</cx:pt>
          <cx:pt idx="9605">4288</cx:pt>
          <cx:pt idx="9606">2334</cx:pt>
          <cx:pt idx="9607">3054</cx:pt>
          <cx:pt idx="9608">4003</cx:pt>
          <cx:pt idx="9609">4124</cx:pt>
          <cx:pt idx="9610">2993</cx:pt>
          <cx:pt idx="9611">4872</cx:pt>
          <cx:pt idx="9612">2854</cx:pt>
          <cx:pt idx="9613">2239</cx:pt>
          <cx:pt idx="9614">2294</cx:pt>
          <cx:pt idx="9615">4492</cx:pt>
          <cx:pt idx="9616">2071</cx:pt>
          <cx:pt idx="9617">1324</cx:pt>
          <cx:pt idx="9618">1542</cx:pt>
          <cx:pt idx="9619">4326</cx:pt>
          <cx:pt idx="9620">4623</cx:pt>
          <cx:pt idx="9621">2968</cx:pt>
          <cx:pt idx="9622">4470</cx:pt>
          <cx:pt idx="9623">1895</cx:pt>
          <cx:pt idx="9624">1265</cx:pt>
          <cx:pt idx="9625">269</cx:pt>
          <cx:pt idx="9626">3255</cx:pt>
          <cx:pt idx="9627">4631</cx:pt>
          <cx:pt idx="9628">4109</cx:pt>
          <cx:pt idx="9629">2105</cx:pt>
          <cx:pt idx="9630">2721</cx:pt>
          <cx:pt idx="9631">862</cx:pt>
          <cx:pt idx="9632">4988</cx:pt>
          <cx:pt idx="9633">995</cx:pt>
          <cx:pt idx="9634">647</cx:pt>
          <cx:pt idx="9635">3486</cx:pt>
          <cx:pt idx="9636">4199</cx:pt>
          <cx:pt idx="9637">3342</cx:pt>
          <cx:pt idx="9638">4438</cx:pt>
          <cx:pt idx="9639">1693</cx:pt>
          <cx:pt idx="9640">1243</cx:pt>
          <cx:pt idx="9641">33</cx:pt>
          <cx:pt idx="9642">3368</cx:pt>
          <cx:pt idx="9643">3209</cx:pt>
          <cx:pt idx="9644">1678</cx:pt>
          <cx:pt idx="9645">2861</cx:pt>
          <cx:pt idx="9646">4268</cx:pt>
          <cx:pt idx="9647">88</cx:pt>
          <cx:pt idx="9648">3959</cx:pt>
          <cx:pt idx="9649">4417</cx:pt>
          <cx:pt idx="9650">1841</cx:pt>
          <cx:pt idx="9651">4215</cx:pt>
          <cx:pt idx="9652">1055</cx:pt>
          <cx:pt idx="9653">4043</cx:pt>
          <cx:pt idx="9654">988</cx:pt>
          <cx:pt idx="9655">659</cx:pt>
          <cx:pt idx="9656">1443</cx:pt>
          <cx:pt idx="9657">3661</cx:pt>
          <cx:pt idx="9658">4759</cx:pt>
          <cx:pt idx="9659">2755</cx:pt>
          <cx:pt idx="9660">809</cx:pt>
          <cx:pt idx="9661">4354</cx:pt>
          <cx:pt idx="9662">384</cx:pt>
          <cx:pt idx="9663">699</cx:pt>
          <cx:pt idx="9664">4036</cx:pt>
          <cx:pt idx="9665">596</cx:pt>
          <cx:pt idx="9666">4819</cx:pt>
          <cx:pt idx="9667">2355</cx:pt>
          <cx:pt idx="9668">1722</cx:pt>
          <cx:pt idx="9669">3759</cx:pt>
          <cx:pt idx="9670">340</cx:pt>
          <cx:pt idx="9671">3243</cx:pt>
          <cx:pt idx="9672">4610</cx:pt>
          <cx:pt idx="9673">735</cx:pt>
          <cx:pt idx="9674">1591</cx:pt>
          <cx:pt idx="9675">2581</cx:pt>
          <cx:pt idx="9676">527</cx:pt>
          <cx:pt idx="9677">2348</cx:pt>
          <cx:pt idx="9678">158</cx:pt>
          <cx:pt idx="9679">4101</cx:pt>
          <cx:pt idx="9680">822</cx:pt>
          <cx:pt idx="9681">370</cx:pt>
          <cx:pt idx="9682">1781</cx:pt>
          <cx:pt idx="9683">1246</cx:pt>
          <cx:pt idx="9684">4944</cx:pt>
          <cx:pt idx="9685">4501</cx:pt>
          <cx:pt idx="9686">711</cx:pt>
          <cx:pt idx="9687">2217</cx:pt>
          <cx:pt idx="9688">3472</cx:pt>
          <cx:pt idx="9689">161</cx:pt>
          <cx:pt idx="9690">3568</cx:pt>
          <cx:pt idx="9691">2279</cx:pt>
          <cx:pt idx="9692">3436</cx:pt>
          <cx:pt idx="9693">2799</cx:pt>
          <cx:pt idx="9694">4482</cx:pt>
          <cx:pt idx="9695">4382</cx:pt>
          <cx:pt idx="9696">2324</cx:pt>
          <cx:pt idx="9697">2896</cx:pt>
          <cx:pt idx="9698">4359</cx:pt>
          <cx:pt idx="9699">3380</cx:pt>
          <cx:pt idx="9700">4145</cx:pt>
          <cx:pt idx="9701">4163</cx:pt>
          <cx:pt idx="9702">4843</cx:pt>
          <cx:pt idx="9703">2617</cx:pt>
          <cx:pt idx="9704">3281</cx:pt>
          <cx:pt idx="9705">4663</cx:pt>
          <cx:pt idx="9706">775</cx:pt>
          <cx:pt idx="9707">2698</cx:pt>
          <cx:pt idx="9708">1268</cx:pt>
          <cx:pt idx="9709">2579</cx:pt>
          <cx:pt idx="9710">3831</cx:pt>
          <cx:pt idx="9711">4635</cx:pt>
          <cx:pt idx="9712">1186</cx:pt>
          <cx:pt idx="9713">5233</cx:pt>
          <cx:pt idx="9714">1870</cx:pt>
          <cx:pt idx="9715">2812</cx:pt>
          <cx:pt idx="9716">4222</cx:pt>
          <cx:pt idx="9717">4018</cx:pt>
          <cx:pt idx="9718">2119</cx:pt>
          <cx:pt idx="9719">4379</cx:pt>
          <cx:pt idx="9720">5042</cx:pt>
          <cx:pt idx="9721">1555</cx:pt>
          <cx:pt idx="9722">4129</cx:pt>
          <cx:pt idx="9723">3501</cx:pt>
          <cx:pt idx="9724">4808</cx:pt>
          <cx:pt idx="9725">2789</cx:pt>
          <cx:pt idx="9726">4263</cx:pt>
          <cx:pt idx="9727">4536</cx:pt>
          <cx:pt idx="9728">3914</cx:pt>
          <cx:pt idx="9729">4147</cx:pt>
          <cx:pt idx="9730">5208</cx:pt>
          <cx:pt idx="9731">2704</cx:pt>
          <cx:pt idx="9732">3857</cx:pt>
          <cx:pt idx="9733">4364</cx:pt>
          <cx:pt idx="9734">3178</cx:pt>
          <cx:pt idx="9735">4785</cx:pt>
          <cx:pt idx="9736">2921</cx:pt>
          <cx:pt idx="9737">4236</cx:pt>
          <cx:pt idx="9738">3983</cx:pt>
          <cx:pt idx="9739">2439</cx:pt>
          <cx:pt idx="9740">2819</cx:pt>
          <cx:pt idx="9741">2778</cx:pt>
          <cx:pt idx="9742">1001</cx:pt>
          <cx:pt idx="9743">1312</cx:pt>
          <cx:pt idx="9744">4160</cx:pt>
          <cx:pt idx="9745">1663</cx:pt>
          <cx:pt idx="9746">1772</cx:pt>
          <cx:pt idx="9747">2023</cx:pt>
          <cx:pt idx="9748">4064</cx:pt>
          <cx:pt idx="9749">616</cx:pt>
          <cx:pt idx="9750">4242</cx:pt>
          <cx:pt idx="9751">2994</cx:pt>
          <cx:pt idx="9752">4819</cx:pt>
          <cx:pt idx="9753">5040</cx:pt>
          <cx:pt idx="9754">2340</cx:pt>
          <cx:pt idx="9755">4434</cx:pt>
          <cx:pt idx="9756">2432</cx:pt>
          <cx:pt idx="9757">1546</cx:pt>
          <cx:pt idx="9758">4158</cx:pt>
          <cx:pt idx="9759">5185</cx:pt>
          <cx:pt idx="9760">3825</cx:pt>
          <cx:pt idx="9761">3907</cx:pt>
          <cx:pt idx="9762">702</cx:pt>
          <cx:pt idx="9763">48</cx:pt>
          <cx:pt idx="9764">3746</cx:pt>
          <cx:pt idx="9765">3567</cx:pt>
          <cx:pt idx="9766">4617</cx:pt>
          <cx:pt idx="9767">3973</cx:pt>
          <cx:pt idx="9768">639</cx:pt>
          <cx:pt idx="9769">3395</cx:pt>
          <cx:pt idx="9770">2224</cx:pt>
          <cx:pt idx="9771">1081</cx:pt>
          <cx:pt idx="9772">4661</cx:pt>
          <cx:pt idx="9773">4071</cx:pt>
          <cx:pt idx="9774">4721</cx:pt>
          <cx:pt idx="9775">4587</cx:pt>
          <cx:pt idx="9776">271</cx:pt>
          <cx:pt idx="9777">3268</cx:pt>
          <cx:pt idx="9778">4478</cx:pt>
          <cx:pt idx="9779">4429</cx:pt>
          <cx:pt idx="9780">2127</cx:pt>
          <cx:pt idx="9781">4472</cx:pt>
          <cx:pt idx="9782">4494</cx:pt>
          <cx:pt idx="9783">1721</cx:pt>
          <cx:pt idx="9784">1502</cx:pt>
          <cx:pt idx="9785">1551</cx:pt>
          <cx:pt idx="9786">1451</cx:pt>
          <cx:pt idx="9787">4083</cx:pt>
          <cx:pt idx="9788">3689</cx:pt>
          <cx:pt idx="9789">4026</cx:pt>
          <cx:pt idx="9790">1236</cx:pt>
          <cx:pt idx="9791">4387</cx:pt>
          <cx:pt idx="9792">1911</cx:pt>
          <cx:pt idx="9793">670</cx:pt>
          <cx:pt idx="9794">56</cx:pt>
          <cx:pt idx="9795">4511</cx:pt>
          <cx:pt idx="9796">4370</cx:pt>
          <cx:pt idx="9797">3969</cx:pt>
          <cx:pt idx="9798">1770</cx:pt>
          <cx:pt idx="9799">953</cx:pt>
          <cx:pt idx="9800">4164</cx:pt>
          <cx:pt idx="9801">4193</cx:pt>
          <cx:pt idx="9802">5205</cx:pt>
          <cx:pt idx="9803">1065</cx:pt>
          <cx:pt idx="9804">4419</cx:pt>
          <cx:pt idx="9805">5085</cx:pt>
          <cx:pt idx="9806">70</cx:pt>
          <cx:pt idx="9807">880</cx:pt>
          <cx:pt idx="9808">1140</cx:pt>
          <cx:pt idx="9809">4462</cx:pt>
          <cx:pt idx="9810">2266</cx:pt>
          <cx:pt idx="9811">3397</cx:pt>
          <cx:pt idx="9812">3967</cx:pt>
          <cx:pt idx="9813">4065</cx:pt>
          <cx:pt idx="9814">3617</cx:pt>
          <cx:pt idx="9815">1313</cx:pt>
          <cx:pt idx="9816">5145</cx:pt>
          <cx:pt idx="9817">1963</cx:pt>
          <cx:pt idx="9818">4444</cx:pt>
          <cx:pt idx="9819">2694</cx:pt>
          <cx:pt idx="9820">4905</cx:pt>
          <cx:pt idx="9821">3721</cx:pt>
          <cx:pt idx="9822">3146</cx:pt>
          <cx:pt idx="9823">2185</cx:pt>
          <cx:pt idx="9824">2304</cx:pt>
          <cx:pt idx="9825">4443</cx:pt>
          <cx:pt idx="9826">2435</cx:pt>
          <cx:pt idx="9827">3810</cx:pt>
          <cx:pt idx="9828">5004</cx:pt>
          <cx:pt idx="9829">1832</cx:pt>
          <cx:pt idx="9830">1498</cx:pt>
          <cx:pt idx="9831">2607</cx:pt>
          <cx:pt idx="9832">4400</cx:pt>
          <cx:pt idx="9833">4162</cx:pt>
          <cx:pt idx="9834">4871</cx:pt>
          <cx:pt idx="9835">5094</cx:pt>
          <cx:pt idx="9836">2825</cx:pt>
          <cx:pt idx="9837">2166</cx:pt>
          <cx:pt idx="9838">3922</cx:pt>
          <cx:pt idx="9839">1174</cx:pt>
          <cx:pt idx="9840">4375</cx:pt>
          <cx:pt idx="9841">2531</cx:pt>
          <cx:pt idx="9842">4733</cx:pt>
          <cx:pt idx="9843">1918</cx:pt>
          <cx:pt idx="9844">1472</cx:pt>
          <cx:pt idx="9845">740</cx:pt>
          <cx:pt idx="9846">2052</cx:pt>
          <cx:pt idx="9847">4796</cx:pt>
          <cx:pt idx="9848">530</cx:pt>
          <cx:pt idx="9849">3014</cx:pt>
          <cx:pt idx="9850">3499</cx:pt>
          <cx:pt idx="9851">2661</cx:pt>
          <cx:pt idx="9852">814</cx:pt>
          <cx:pt idx="9853">3179</cx:pt>
          <cx:pt idx="9854">403</cx:pt>
          <cx:pt idx="9855">4376</cx:pt>
          <cx:pt idx="9856">905</cx:pt>
          <cx:pt idx="9857">415</cx:pt>
          <cx:pt idx="9858">639</cx:pt>
          <cx:pt idx="9859">5170</cx:pt>
          <cx:pt idx="9860">4010</cx:pt>
          <cx:pt idx="9861">2572</cx:pt>
          <cx:pt idx="9862">3822</cx:pt>
          <cx:pt idx="9863">2527</cx:pt>
          <cx:pt idx="9864">4437</cx:pt>
          <cx:pt idx="9865">2046</cx:pt>
          <cx:pt idx="9866">4218</cx:pt>
          <cx:pt idx="9867">3934</cx:pt>
          <cx:pt idx="9868">926</cx:pt>
          <cx:pt idx="9869">3657</cx:pt>
          <cx:pt idx="9870">3450</cx:pt>
          <cx:pt idx="9871">2547</cx:pt>
          <cx:pt idx="9872">1005</cx:pt>
          <cx:pt idx="9873">3956</cx:pt>
          <cx:pt idx="9874">4077</cx:pt>
          <cx:pt idx="9875">179</cx:pt>
          <cx:pt idx="9876">2378</cx:pt>
          <cx:pt idx="9877">1290</cx:pt>
          <cx:pt idx="9878">2754</cx:pt>
          <cx:pt idx="9879">1394</cx:pt>
          <cx:pt idx="9880">2470</cx:pt>
          <cx:pt idx="9881">1131</cx:pt>
          <cx:pt idx="9882">4954</cx:pt>
          <cx:pt idx="9883">4729</cx:pt>
          <cx:pt idx="9884">4315</cx:pt>
          <cx:pt idx="9885">4486</cx:pt>
          <cx:pt idx="9886">993</cx:pt>
          <cx:pt idx="9887">1524</cx:pt>
          <cx:pt idx="9888">1618</cx:pt>
          <cx:pt idx="9889">4013</cx:pt>
          <cx:pt idx="9890">3565</cx:pt>
          <cx:pt idx="9891">3400</cx:pt>
          <cx:pt idx="9892">3722</cx:pt>
          <cx:pt idx="9893">2602</cx:pt>
          <cx:pt idx="9894">4246</cx:pt>
          <cx:pt idx="9895">4329</cx:pt>
          <cx:pt idx="9896">754</cx:pt>
          <cx:pt idx="9897">2106</cx:pt>
          <cx:pt idx="9898">2282</cx:pt>
          <cx:pt idx="9899">1296</cx:pt>
          <cx:pt idx="9900">4588</cx:pt>
          <cx:pt idx="9901">4464</cx:pt>
          <cx:pt idx="9902">3508</cx:pt>
          <cx:pt idx="9903">3225</cx:pt>
          <cx:pt idx="9904">2226</cx:pt>
          <cx:pt idx="9905">4110</cx:pt>
          <cx:pt idx="9906">5116</cx:pt>
          <cx:pt idx="9907">1804</cx:pt>
          <cx:pt idx="9908">4689</cx:pt>
          <cx:pt idx="9909">953</cx:pt>
          <cx:pt idx="9910">1166</cx:pt>
          <cx:pt idx="9911">2089</cx:pt>
          <cx:pt idx="9912">2964</cx:pt>
          <cx:pt idx="9913">1906</cx:pt>
          <cx:pt idx="9914">1194</cx:pt>
          <cx:pt idx="9915">713</cx:pt>
          <cx:pt idx="9916">4218</cx:pt>
          <cx:pt idx="9917">2632</cx:pt>
          <cx:pt idx="9918">4153</cx:pt>
          <cx:pt idx="9919">2404</cx:pt>
          <cx:pt idx="9920">3075</cx:pt>
          <cx:pt idx="9921">1740</cx:pt>
          <cx:pt idx="9922">4638</cx:pt>
          <cx:pt idx="9923">1881</cx:pt>
          <cx:pt idx="9924">4139</cx:pt>
          <cx:pt idx="9925">2814</cx:pt>
          <cx:pt idx="9926">1340</cx:pt>
          <cx:pt idx="9927">3685</cx:pt>
          <cx:pt idx="9928">616</cx:pt>
          <cx:pt idx="9929">624</cx:pt>
          <cx:pt idx="9930">4717</cx:pt>
          <cx:pt idx="9931">4357</cx:pt>
          <cx:pt idx="9932">3099</cx:pt>
          <cx:pt idx="9933">2029</cx:pt>
          <cx:pt idx="9934">4490</cx:pt>
          <cx:pt idx="9935">2230</cx:pt>
          <cx:pt idx="9936">4227</cx:pt>
          <cx:pt idx="9937">1521</cx:pt>
          <cx:pt idx="9938">2362</cx:pt>
          <cx:pt idx="9939">4104</cx:pt>
          <cx:pt idx="9940">2748</cx:pt>
          <cx:pt idx="9941">5002</cx:pt>
          <cx:pt idx="9942">3950</cx:pt>
          <cx:pt idx="9943">2943</cx:pt>
          <cx:pt idx="9944">1565</cx:pt>
          <cx:pt idx="9945">3990</cx:pt>
          <cx:pt idx="9946">4645</cx:pt>
          <cx:pt idx="9947">1845</cx:pt>
          <cx:pt idx="9948">4744</cx:pt>
          <cx:pt idx="9949">3209</cx:pt>
          <cx:pt idx="9950">2232</cx:pt>
          <cx:pt idx="9951">4175</cx:pt>
          <cx:pt idx="9952">4164</cx:pt>
          <cx:pt idx="9953">4100</cx:pt>
          <cx:pt idx="9954">2394</cx:pt>
          <cx:pt idx="9955">130</cx:pt>
          <cx:pt idx="9956">632</cx:pt>
          <cx:pt idx="9957">4945</cx:pt>
          <cx:pt idx="9958">966</cx:pt>
          <cx:pt idx="9959">2360</cx:pt>
          <cx:pt idx="9960">2228</cx:pt>
          <cx:pt idx="9961">591</cx:pt>
          <cx:pt idx="9962">1251</cx:pt>
          <cx:pt idx="9963">4920</cx:pt>
          <cx:pt idx="9964">2901</cx:pt>
          <cx:pt idx="9965">1367</cx:pt>
          <cx:pt idx="9966">3635</cx:pt>
          <cx:pt idx="9967">2916</cx:pt>
          <cx:pt idx="9968">451</cx:pt>
          <cx:pt idx="9969">3976</cx:pt>
          <cx:pt idx="9970">1218</cx:pt>
          <cx:pt idx="9971">3193</cx:pt>
          <cx:pt idx="9972">4244</cx:pt>
          <cx:pt idx="9973">3683</cx:pt>
          <cx:pt idx="9974">4768</cx:pt>
          <cx:pt idx="9975">2903</cx:pt>
          <cx:pt idx="9976">3694</cx:pt>
          <cx:pt idx="9977">195</cx:pt>
          <cx:pt idx="9978">666</cx:pt>
          <cx:pt idx="9979">1222</cx:pt>
          <cx:pt idx="9980">4648</cx:pt>
          <cx:pt idx="9981">4861</cx:pt>
          <cx:pt idx="9982">146</cx:pt>
          <cx:pt idx="9983">1918</cx:pt>
          <cx:pt idx="9984">4974</cx:pt>
          <cx:pt idx="9985">4096</cx:pt>
          <cx:pt idx="9986">5516</cx:pt>
          <cx:pt idx="9987">4480</cx:pt>
          <cx:pt idx="9988">4918</cx:pt>
          <cx:pt idx="9989">4417</cx:pt>
          <cx:pt idx="9990">3920</cx:pt>
          <cx:pt idx="9991">4705</cx:pt>
          <cx:pt idx="9992">2434</cx:pt>
          <cx:pt idx="9993">2844</cx:pt>
          <cx:pt idx="9994">2286</cx:pt>
          <cx:pt idx="9995">1247</cx:pt>
          <cx:pt idx="9996">15</cx:pt>
          <cx:pt idx="9997">1272</cx:pt>
          <cx:pt idx="9998">2821</cx:pt>
          <cx:pt idx="9999">1861</cx:pt>
          <cx:pt idx="10000">4077</cx:pt>
          <cx:pt idx="10001">5168</cx:pt>
          <cx:pt idx="10002">4082</cx:pt>
          <cx:pt idx="10003">4534</cx:pt>
          <cx:pt idx="10004">4824</cx:pt>
          <cx:pt idx="10005">3149</cx:pt>
          <cx:pt idx="10006">4095</cx:pt>
          <cx:pt idx="10007">879</cx:pt>
          <cx:pt idx="10008">4574</cx:pt>
          <cx:pt idx="10009">1172</cx:pt>
          <cx:pt idx="10010">3778</cx:pt>
          <cx:pt idx="10011">332</cx:pt>
          <cx:pt idx="10012">4103</cx:pt>
          <cx:pt idx="10013">4810</cx:pt>
          <cx:pt idx="10014">3960</cx:pt>
          <cx:pt idx="10015">4234</cx:pt>
          <cx:pt idx="10016">3899</cx:pt>
          <cx:pt idx="10017">753</cx:pt>
          <cx:pt idx="10018">967</cx:pt>
          <cx:pt idx="10019">25</cx:pt>
          <cx:pt idx="10020">4355</cx:pt>
          <cx:pt idx="10021">604</cx:pt>
          <cx:pt idx="10022">4403</cx:pt>
          <cx:pt idx="10023">3709</cx:pt>
          <cx:pt idx="10024">759</cx:pt>
          <cx:pt idx="10025">2976</cx:pt>
          <cx:pt idx="10026">2074</cx:pt>
          <cx:pt idx="10027">4401</cx:pt>
          <cx:pt idx="10028">407</cx:pt>
          <cx:pt idx="10029">4527</cx:pt>
          <cx:pt idx="10030">824</cx:pt>
          <cx:pt idx="10031">4571</cx:pt>
          <cx:pt idx="10032">3037</cx:pt>
          <cx:pt idx="10033">3238</cx:pt>
          <cx:pt idx="10034">1808</cx:pt>
          <cx:pt idx="10035">5039</cx:pt>
          <cx:pt idx="10036">3148</cx:pt>
          <cx:pt idx="10037">4084</cx:pt>
          <cx:pt idx="10038">4017</cx:pt>
          <cx:pt idx="10039">4440</cx:pt>
          <cx:pt idx="10040">764</cx:pt>
          <cx:pt idx="10041">4579</cx:pt>
          <cx:pt idx="10042">3969</cx:pt>
          <cx:pt idx="10043">4493</cx:pt>
          <cx:pt idx="10044">4451</cx:pt>
          <cx:pt idx="10045">4010</cx:pt>
          <cx:pt idx="10046">4656</cx:pt>
          <cx:pt idx="10047">4242</cx:pt>
          <cx:pt idx="10048">2810</cx:pt>
          <cx:pt idx="10049">2622</cx:pt>
          <cx:pt idx="10050">2596</cx:pt>
          <cx:pt idx="10051">1798</cx:pt>
          <cx:pt idx="10052">4800</cx:pt>
          <cx:pt idx="10053">226</cx:pt>
          <cx:pt idx="10054">5106</cx:pt>
          <cx:pt idx="10055">2907</cx:pt>
          <cx:pt idx="10056">2908</cx:pt>
          <cx:pt idx="10057">3521</cx:pt>
          <cx:pt idx="10058">4284</cx:pt>
          <cx:pt idx="10059">4084</cx:pt>
          <cx:pt idx="10060">4070</cx:pt>
          <cx:pt idx="10061">4010</cx:pt>
          <cx:pt idx="10062">4079</cx:pt>
          <cx:pt idx="10063">1267</cx:pt>
          <cx:pt idx="10064">3749</cx:pt>
          <cx:pt idx="10065">2560</cx:pt>
          <cx:pt idx="10066">14</cx:pt>
          <cx:pt idx="10067">5085</cx:pt>
          <cx:pt idx="10068">1595</cx:pt>
          <cx:pt idx="10069">397</cx:pt>
          <cx:pt idx="10070">1727</cx:pt>
          <cx:pt idx="10071">4066</cx:pt>
          <cx:pt idx="10072">2372</cx:pt>
          <cx:pt idx="10073">3557</cx:pt>
          <cx:pt idx="10074">163</cx:pt>
          <cx:pt idx="10075">3457</cx:pt>
          <cx:pt idx="10076">785</cx:pt>
          <cx:pt idx="10077">3302</cx:pt>
          <cx:pt idx="10078">4638</cx:pt>
          <cx:pt idx="10079">997</cx:pt>
          <cx:pt idx="10080">4796</cx:pt>
          <cx:pt idx="10081">4100</cx:pt>
          <cx:pt idx="10082">588</cx:pt>
          <cx:pt idx="10083">3513</cx:pt>
          <cx:pt idx="10084">3454</cx:pt>
          <cx:pt idx="10085">4143</cx:pt>
          <cx:pt idx="10086">4557</cx:pt>
          <cx:pt idx="10087">3972</cx:pt>
          <cx:pt idx="10088">526</cx:pt>
          <cx:pt idx="10089">3341</cx:pt>
          <cx:pt idx="10090">2733</cx:pt>
          <cx:pt idx="10091">4574</cx:pt>
          <cx:pt idx="10092">4765</cx:pt>
          <cx:pt idx="10093">639</cx:pt>
          <cx:pt idx="10094">318</cx:pt>
          <cx:pt idx="10095">3369</cx:pt>
          <cx:pt idx="10096">2241</cx:pt>
          <cx:pt idx="10097">639</cx:pt>
          <cx:pt idx="10098">457</cx:pt>
          <cx:pt idx="10099">2032</cx:pt>
          <cx:pt idx="10100">4647</cx:pt>
          <cx:pt idx="10101">4462</cx:pt>
          <cx:pt idx="10102">4308</cx:pt>
          <cx:pt idx="10103">915</cx:pt>
          <cx:pt idx="10104">3558</cx:pt>
          <cx:pt idx="10105">525</cx:pt>
          <cx:pt idx="10106">4054</cx:pt>
          <cx:pt idx="10107">1324</cx:pt>
          <cx:pt idx="10108">1506</cx:pt>
          <cx:pt idx="10109">2232</cx:pt>
          <cx:pt idx="10110">464</cx:pt>
          <cx:pt idx="10111">3879</cx:pt>
          <cx:pt idx="10112">4592</cx:pt>
          <cx:pt idx="10113">4258</cx:pt>
          <cx:pt idx="10114">4613</cx:pt>
          <cx:pt idx="10115">4018</cx:pt>
          <cx:pt idx="10116">2455</cx:pt>
          <cx:pt idx="10117">890</cx:pt>
          <cx:pt idx="10118">3399</cx:pt>
          <cx:pt idx="10119">693</cx:pt>
          <cx:pt idx="10120">2044</cx:pt>
          <cx:pt idx="10121">5097</cx:pt>
          <cx:pt idx="10122">1462</cx:pt>
          <cx:pt idx="10123">1838</cx:pt>
          <cx:pt idx="10124">5266</cx:pt>
          <cx:pt idx="10125">2065</cx:pt>
          <cx:pt idx="10126">2678</cx:pt>
          <cx:pt idx="10127">2326</cx:pt>
          <cx:pt idx="10128">1248</cx:pt>
          <cx:pt idx="10129">1490</cx:pt>
          <cx:pt idx="10130">4746</cx:pt>
          <cx:pt idx="10131">1981</cx:pt>
          <cx:pt idx="10132">2126</cx:pt>
          <cx:pt idx="10133">1827</cx:pt>
          <cx:pt idx="10134">823</cx:pt>
          <cx:pt idx="10135">2400</cx:pt>
          <cx:pt idx="10136">4499</cx:pt>
          <cx:pt idx="10137">1923</cx:pt>
          <cx:pt idx="10138">1057</cx:pt>
          <cx:pt idx="10139">1102</cx:pt>
          <cx:pt idx="10140">4675</cx:pt>
          <cx:pt idx="10141">4900</cx:pt>
          <cx:pt idx="10142">4485</cx:pt>
          <cx:pt idx="10143">3452</cx:pt>
          <cx:pt idx="10144">4076</cx:pt>
          <cx:pt idx="10145">4739</cx:pt>
          <cx:pt idx="10146">3933</cx:pt>
          <cx:pt idx="10147">765</cx:pt>
          <cx:pt idx="10148">3197</cx:pt>
          <cx:pt idx="10149">1563</cx:pt>
          <cx:pt idx="10150">4000</cx:pt>
          <cx:pt idx="10151">4076</cx:pt>
          <cx:pt idx="10152">3378</cx:pt>
          <cx:pt idx="10153">2194</cx:pt>
          <cx:pt idx="10154">648</cx:pt>
          <cx:pt idx="10155">4499</cx:pt>
          <cx:pt idx="10156">4097</cx:pt>
          <cx:pt idx="10157">1958</cx:pt>
          <cx:pt idx="10158">1376</cx:pt>
          <cx:pt idx="10159">799</cx:pt>
          <cx:pt idx="10160">2811</cx:pt>
          <cx:pt idx="10161">3448</cx:pt>
          <cx:pt idx="10162">4058</cx:pt>
          <cx:pt idx="10163">4436</cx:pt>
          <cx:pt idx="10164">4155</cx:pt>
          <cx:pt idx="10165">115</cx:pt>
          <cx:pt idx="10166">4319</cx:pt>
          <cx:pt idx="10167">3296</cx:pt>
          <cx:pt idx="10168">3623</cx:pt>
          <cx:pt idx="10169">4079</cx:pt>
          <cx:pt idx="10170">5190</cx:pt>
          <cx:pt idx="10171">3016</cx:pt>
          <cx:pt idx="10172">3721</cx:pt>
          <cx:pt idx="10173">784</cx:pt>
          <cx:pt idx="10174">2222</cx:pt>
          <cx:pt idx="10175">4239</cx:pt>
          <cx:pt idx="10176">100</cx:pt>
          <cx:pt idx="10177">2375</cx:pt>
          <cx:pt idx="10178">3354</cx:pt>
          <cx:pt idx="10179">2138</cx:pt>
          <cx:pt idx="10180">1525</cx:pt>
          <cx:pt idx="10181">4497</cx:pt>
          <cx:pt idx="10182">2975</cx:pt>
          <cx:pt idx="10183">2807</cx:pt>
          <cx:pt idx="10184">1457</cx:pt>
          <cx:pt idx="10185">3996</cx:pt>
          <cx:pt idx="10186">3426</cx:pt>
          <cx:pt idx="10187">3909</cx:pt>
          <cx:pt idx="10188">4569</cx:pt>
          <cx:pt idx="10189">1997</cx:pt>
          <cx:pt idx="10190">1584</cx:pt>
          <cx:pt idx="10191">3997</cx:pt>
          <cx:pt idx="10192">4057</cx:pt>
          <cx:pt idx="10193">1849</cx:pt>
          <cx:pt idx="10194">4730</cx:pt>
          <cx:pt idx="10195">3529</cx:pt>
          <cx:pt idx="10196">229</cx:pt>
          <cx:pt idx="10197">4400</cx:pt>
          <cx:pt idx="10198">4318</cx:pt>
          <cx:pt idx="10199">2249</cx:pt>
          <cx:pt idx="10200">270</cx:pt>
          <cx:pt idx="10201">4140</cx:pt>
          <cx:pt idx="10202">4074</cx:pt>
          <cx:pt idx="10203">4188</cx:pt>
          <cx:pt idx="10204">2737</cx:pt>
          <cx:pt idx="10205">5158</cx:pt>
          <cx:pt idx="10206">3473</cx:pt>
          <cx:pt idx="10207">654</cx:pt>
          <cx:pt idx="10208">4739</cx:pt>
          <cx:pt idx="10209">2624</cx:pt>
          <cx:pt idx="10210">2568</cx:pt>
          <cx:pt idx="10211">4184</cx:pt>
          <cx:pt idx="10212">4994</cx:pt>
          <cx:pt idx="10213">3445</cx:pt>
          <cx:pt idx="10214">2613</cx:pt>
          <cx:pt idx="10215">2028</cx:pt>
          <cx:pt idx="10216">4087</cx:pt>
          <cx:pt idx="10217">4566</cx:pt>
          <cx:pt idx="10218">1543</cx:pt>
          <cx:pt idx="10219">3176</cx:pt>
          <cx:pt idx="10220">2235</cx:pt>
          <cx:pt idx="10221">4593</cx:pt>
          <cx:pt idx="10222">4100</cx:pt>
          <cx:pt idx="10223">1347</cx:pt>
          <cx:pt idx="10224">4187</cx:pt>
          <cx:pt idx="10225">3791</cx:pt>
          <cx:pt idx="10226">1344</cx:pt>
          <cx:pt idx="10227">1780</cx:pt>
          <cx:pt idx="10228">3462</cx:pt>
          <cx:pt idx="10229">1359</cx:pt>
          <cx:pt idx="10230">3938</cx:pt>
          <cx:pt idx="10231">945</cx:pt>
          <cx:pt idx="10232">1383</cx:pt>
          <cx:pt idx="10233">868</cx:pt>
          <cx:pt idx="10234">2828</cx:pt>
          <cx:pt idx="10235">1415</cx:pt>
          <cx:pt idx="10236">5091</cx:pt>
          <cx:pt idx="10237">2377</cx:pt>
          <cx:pt idx="10238">1209</cx:pt>
          <cx:pt idx="10239">1106</cx:pt>
          <cx:pt idx="10240">5712</cx:pt>
          <cx:pt idx="10241">721</cx:pt>
          <cx:pt idx="10242">397</cx:pt>
          <cx:pt idx="10243">4496</cx:pt>
          <cx:pt idx="10244">4427</cx:pt>
          <cx:pt idx="10245">4534</cx:pt>
          <cx:pt idx="10246">3210</cx:pt>
          <cx:pt idx="10247">1650</cx:pt>
          <cx:pt idx="10248">1488</cx:pt>
          <cx:pt idx="10249">4983</cx:pt>
          <cx:pt idx="10250">3263</cx:pt>
          <cx:pt idx="10251">3362</cx:pt>
          <cx:pt idx="10252">1446</cx:pt>
          <cx:pt idx="10253">3782</cx:pt>
          <cx:pt idx="10254">1925</cx:pt>
          <cx:pt idx="10255">3677</cx:pt>
          <cx:pt idx="10256">4286</cx:pt>
          <cx:pt idx="10257">3224</cx:pt>
          <cx:pt idx="10258">4234</cx:pt>
          <cx:pt idx="10259">3304</cx:pt>
          <cx:pt idx="10260">3186</cx:pt>
          <cx:pt idx="10261">753</cx:pt>
          <cx:pt idx="10262">2977</cx:pt>
          <cx:pt idx="10263">4258</cx:pt>
          <cx:pt idx="10264">4161</cx:pt>
          <cx:pt idx="10265">4872</cx:pt>
          <cx:pt idx="10266">733</cx:pt>
          <cx:pt idx="10267">4233</cx:pt>
          <cx:pt idx="10268">3188</cx:pt>
          <cx:pt idx="10269">4655</cx:pt>
          <cx:pt idx="10270">2590</cx:pt>
          <cx:pt idx="10271">4186</cx:pt>
          <cx:pt idx="10272">1607</cx:pt>
          <cx:pt idx="10273">2391</cx:pt>
          <cx:pt idx="10274">2647</cx:pt>
          <cx:pt idx="10275">2284</cx:pt>
          <cx:pt idx="10276">327</cx:pt>
          <cx:pt idx="10277">2334</cx:pt>
          <cx:pt idx="10278">1927</cx:pt>
          <cx:pt idx="10279">4651</cx:pt>
          <cx:pt idx="10280">1362</cx:pt>
          <cx:pt idx="10281">4038</cx:pt>
          <cx:pt idx="10282">3832</cx:pt>
          <cx:pt idx="10283">4627</cx:pt>
          <cx:pt idx="10284">1736</cx:pt>
          <cx:pt idx="10285">4418</cx:pt>
          <cx:pt idx="10286">1083</cx:pt>
          <cx:pt idx="10287">4824</cx:pt>
          <cx:pt idx="10288">4214</cx:pt>
          <cx:pt idx="10289">3499</cx:pt>
          <cx:pt idx="10290">5347</cx:pt>
          <cx:pt idx="10291">4738</cx:pt>
          <cx:pt idx="10292">539</cx:pt>
          <cx:pt idx="10293">995</cx:pt>
          <cx:pt idx="10294">853</cx:pt>
          <cx:pt idx="10295">4240</cx:pt>
          <cx:pt idx="10296">1382</cx:pt>
          <cx:pt idx="10297">4894</cx:pt>
          <cx:pt idx="10298">837</cx:pt>
          <cx:pt idx="10299">1911</cx:pt>
          <cx:pt idx="10300">4643</cx:pt>
          <cx:pt idx="10301">3626</cx:pt>
          <cx:pt idx="10302">1094</cx:pt>
          <cx:pt idx="10303">2688</cx:pt>
          <cx:pt idx="10304">2856</cx:pt>
          <cx:pt idx="10305">4854</cx:pt>
          <cx:pt idx="10306">2840</cx:pt>
          <cx:pt idx="10307">3513</cx:pt>
          <cx:pt idx="10308">3776</cx:pt>
          <cx:pt idx="10309">1682</cx:pt>
          <cx:pt idx="10310">1214</cx:pt>
          <cx:pt idx="10311">3547</cx:pt>
          <cx:pt idx="10312">1835</cx:pt>
          <cx:pt idx="10313">1172</cx:pt>
          <cx:pt idx="10314">2554</cx:pt>
          <cx:pt idx="10315">4338</cx:pt>
          <cx:pt idx="10316">4902</cx:pt>
          <cx:pt idx="10317">4130</cx:pt>
          <cx:pt idx="10318">2029</cx:pt>
          <cx:pt idx="10319">2036</cx:pt>
          <cx:pt idx="10320">4241</cx:pt>
          <cx:pt idx="10321">4114</cx:pt>
          <cx:pt idx="10322">3066</cx:pt>
          <cx:pt idx="10323">4332</cx:pt>
          <cx:pt idx="10324">4555</cx:pt>
          <cx:pt idx="10325">4258</cx:pt>
          <cx:pt idx="10326">4247</cx:pt>
          <cx:pt idx="10327">370</cx:pt>
          <cx:pt idx="10328">4636</cx:pt>
          <cx:pt idx="10329">495</cx:pt>
          <cx:pt idx="10330">4213</cx:pt>
          <cx:pt idx="10331">403</cx:pt>
          <cx:pt idx="10332">4540</cx:pt>
          <cx:pt idx="10333">1910</cx:pt>
          <cx:pt idx="10334">4168</cx:pt>
          <cx:pt idx="10335">2036</cx:pt>
          <cx:pt idx="10336">956</cx:pt>
          <cx:pt idx="10337">1165</cx:pt>
          <cx:pt idx="10338">4226</cx:pt>
          <cx:pt idx="10339">5301</cx:pt>
          <cx:pt idx="10340">1660</cx:pt>
          <cx:pt idx="10341">4555</cx:pt>
          <cx:pt idx="10342">3031</cx:pt>
          <cx:pt idx="10343">3760</cx:pt>
          <cx:pt idx="10344">4798</cx:pt>
          <cx:pt idx="10345">3717</cx:pt>
          <cx:pt idx="10346">2154</cx:pt>
          <cx:pt idx="10347">3275</cx:pt>
          <cx:pt idx="10348">2499</cx:pt>
          <cx:pt idx="10349">4532</cx:pt>
          <cx:pt idx="10350">1334</cx:pt>
          <cx:pt idx="10351">4517</cx:pt>
          <cx:pt idx="10352">3278</cx:pt>
          <cx:pt idx="10353">764</cx:pt>
          <cx:pt idx="10354">3989</cx:pt>
          <cx:pt idx="10355">2933</cx:pt>
          <cx:pt idx="10356">1005</cx:pt>
          <cx:pt idx="10357">1732</cx:pt>
          <cx:pt idx="10358">3741</cx:pt>
          <cx:pt idx="10359">4564</cx:pt>
          <cx:pt idx="10360">2853</cx:pt>
          <cx:pt idx="10361">2967</cx:pt>
          <cx:pt idx="10362">2816</cx:pt>
          <cx:pt idx="10363">2127</cx:pt>
          <cx:pt idx="10364">4889</cx:pt>
          <cx:pt idx="10365">3556</cx:pt>
          <cx:pt idx="10366">4723</cx:pt>
          <cx:pt idx="10367">256</cx:pt>
          <cx:pt idx="10368">5018</cx:pt>
          <cx:pt idx="10369">3803</cx:pt>
          <cx:pt idx="10370">5313</cx:pt>
          <cx:pt idx="10371">4874</cx:pt>
          <cx:pt idx="10372">2163</cx:pt>
          <cx:pt idx="10373">1061</cx:pt>
          <cx:pt idx="10374">3765</cx:pt>
          <cx:pt idx="10375">2007</cx:pt>
          <cx:pt idx="10376">4439</cx:pt>
          <cx:pt idx="10377">4084</cx:pt>
          <cx:pt idx="10378">2141</cx:pt>
          <cx:pt idx="10379">4578</cx:pt>
          <cx:pt idx="10380">4864</cx:pt>
          <cx:pt idx="10381">2828</cx:pt>
          <cx:pt idx="10382">3928</cx:pt>
          <cx:pt idx="10383">1156</cx:pt>
          <cx:pt idx="10384">4279</cx:pt>
          <cx:pt idx="10385">2692</cx:pt>
          <cx:pt idx="10386">2455</cx:pt>
          <cx:pt idx="10387">3185</cx:pt>
          <cx:pt idx="10388">4878</cx:pt>
          <cx:pt idx="10389">2977</cx:pt>
          <cx:pt idx="10390">4169</cx:pt>
          <cx:pt idx="10391">370</cx:pt>
          <cx:pt idx="10392">4256</cx:pt>
          <cx:pt idx="10393">754</cx:pt>
          <cx:pt idx="10394">4423</cx:pt>
          <cx:pt idx="10395">4628</cx:pt>
          <cx:pt idx="10396">4071</cx:pt>
          <cx:pt idx="10397">3938</cx:pt>
          <cx:pt idx="10398">1922</cx:pt>
          <cx:pt idx="10399">4402</cx:pt>
          <cx:pt idx="10400">4420</cx:pt>
          <cx:pt idx="10401">4533</cx:pt>
          <cx:pt idx="10402">4231</cx:pt>
          <cx:pt idx="10403">4512</cx:pt>
          <cx:pt idx="10404">4077</cx:pt>
          <cx:pt idx="10405">1632</cx:pt>
          <cx:pt idx="10406">4409</cx:pt>
          <cx:pt idx="10407">3035</cx:pt>
          <cx:pt idx="10408">2082</cx:pt>
          <cx:pt idx="10409">6220</cx:pt>
          <cx:pt idx="10410">2557</cx:pt>
          <cx:pt idx="10411">4685</cx:pt>
          <cx:pt idx="10412">4677</cx:pt>
          <cx:pt idx="10413">4508</cx:pt>
          <cx:pt idx="10414">6</cx:pt>
          <cx:pt idx="10415">4678</cx:pt>
          <cx:pt idx="10416">1117</cx:pt>
          <cx:pt idx="10417">4272</cx:pt>
          <cx:pt idx="10418">6155</cx:pt>
          <cx:pt idx="10419">2462</cx:pt>
          <cx:pt idx="10420">4642</cx:pt>
          <cx:pt idx="10421">4955</cx:pt>
          <cx:pt idx="10422">3020</cx:pt>
          <cx:pt idx="10423">2300</cx:pt>
          <cx:pt idx="10424">1132</cx:pt>
          <cx:pt idx="10425">2549</cx:pt>
          <cx:pt idx="10426">4544</cx:pt>
          <cx:pt idx="10427">3341</cx:pt>
          <cx:pt idx="10428">419</cx:pt>
          <cx:pt idx="10429">3645</cx:pt>
          <cx:pt idx="10430">4878</cx:pt>
          <cx:pt idx="10431">2050</cx:pt>
          <cx:pt idx="10432">3068</cx:pt>
          <cx:pt idx="10433">4478</cx:pt>
          <cx:pt idx="10434">3973</cx:pt>
          <cx:pt idx="10435">304</cx:pt>
          <cx:pt idx="10436">3249</cx:pt>
          <cx:pt idx="10437">1794</cx:pt>
          <cx:pt idx="10438">53</cx:pt>
          <cx:pt idx="10439">4381</cx:pt>
          <cx:pt idx="10440">3185</cx:pt>
          <cx:pt idx="10441">1464</cx:pt>
          <cx:pt idx="10442">1277</cx:pt>
          <cx:pt idx="10443">466</cx:pt>
          <cx:pt idx="10444">3479</cx:pt>
          <cx:pt idx="10445">4758</cx:pt>
          <cx:pt idx="10446">4236</cx:pt>
          <cx:pt idx="10447">4834</cx:pt>
          <cx:pt idx="10448">1112</cx:pt>
          <cx:pt idx="10449">2735</cx:pt>
          <cx:pt idx="10450">4387</cx:pt>
          <cx:pt idx="10451">3565</cx:pt>
          <cx:pt idx="10452">2285</cx:pt>
          <cx:pt idx="10453">4634</cx:pt>
          <cx:pt idx="10454">4387</cx:pt>
          <cx:pt idx="10455">4559</cx:pt>
          <cx:pt idx="10456">245</cx:pt>
          <cx:pt idx="10457">2458</cx:pt>
          <cx:pt idx="10458">4555</cx:pt>
          <cx:pt idx="10459">4983</cx:pt>
          <cx:pt idx="10460">4713</cx:pt>
          <cx:pt idx="10461">5007</cx:pt>
          <cx:pt idx="10462">5028</cx:pt>
          <cx:pt idx="10463">3901</cx:pt>
          <cx:pt idx="10464">549</cx:pt>
          <cx:pt idx="10465">2589</cx:pt>
          <cx:pt idx="10466">5730</cx:pt>
          <cx:pt idx="10467">3037</cx:pt>
          <cx:pt idx="10468">4053</cx:pt>
          <cx:pt idx="10469">1764</cx:pt>
          <cx:pt idx="10470">1762</cx:pt>
          <cx:pt idx="10471">3825</cx:pt>
          <cx:pt idx="10472">4417</cx:pt>
          <cx:pt idx="10473">3616</cx:pt>
          <cx:pt idx="10474">5206</cx:pt>
          <cx:pt idx="10475">425</cx:pt>
          <cx:pt idx="10476">749</cx:pt>
          <cx:pt idx="10477">1649</cx:pt>
          <cx:pt idx="10478">5301</cx:pt>
          <cx:pt idx="10479">2360</cx:pt>
          <cx:pt idx="10480">4110</cx:pt>
          <cx:pt idx="10481">769</cx:pt>
          <cx:pt idx="10482">1569</cx:pt>
          <cx:pt idx="10483">1580</cx:pt>
          <cx:pt idx="10484">2250</cx:pt>
          <cx:pt idx="10485">1920</cx:pt>
          <cx:pt idx="10486">55</cx:pt>
          <cx:pt idx="10487">4007</cx:pt>
          <cx:pt idx="10488">4076</cx:pt>
          <cx:pt idx="10489">891</cx:pt>
          <cx:pt idx="10490">3637</cx:pt>
          <cx:pt idx="10491">2009</cx:pt>
          <cx:pt idx="10492">4850</cx:pt>
          <cx:pt idx="10493">1472</cx:pt>
          <cx:pt idx="10494">3465</cx:pt>
          <cx:pt idx="10495">829</cx:pt>
          <cx:pt idx="10496">3805</cx:pt>
          <cx:pt idx="10497">1382</cx:pt>
          <cx:pt idx="10498">4238</cx:pt>
          <cx:pt idx="10499">373</cx:pt>
          <cx:pt idx="10500">2699</cx:pt>
          <cx:pt idx="10501">2631</cx:pt>
          <cx:pt idx="10502">809</cx:pt>
          <cx:pt idx="10503">1688</cx:pt>
          <cx:pt idx="10504">1825</cx:pt>
          <cx:pt idx="10505">4138</cx:pt>
          <cx:pt idx="10506">5302</cx:pt>
          <cx:pt idx="10507">843</cx:pt>
          <cx:pt idx="10508">2219</cx:pt>
          <cx:pt idx="10509">3771</cx:pt>
          <cx:pt idx="10510">5257</cx:pt>
          <cx:pt idx="10511">16</cx:pt>
          <cx:pt idx="10512">1176</cx:pt>
          <cx:pt idx="10513">4339</cx:pt>
          <cx:pt idx="10514">3237</cx:pt>
          <cx:pt idx="10515">77</cx:pt>
          <cx:pt idx="10516">89</cx:pt>
          <cx:pt idx="10517">3321</cx:pt>
          <cx:pt idx="10518">4732</cx:pt>
          <cx:pt idx="10519">1373</cx:pt>
          <cx:pt idx="10520">1610</cx:pt>
          <cx:pt idx="10521">2648</cx:pt>
          <cx:pt idx="10522">325</cx:pt>
          <cx:pt idx="10523">2323</cx:pt>
          <cx:pt idx="10524">3361</cx:pt>
          <cx:pt idx="10525">3679</cx:pt>
          <cx:pt idx="10526">2829</cx:pt>
          <cx:pt idx="10527">3618</cx:pt>
          <cx:pt idx="10528">4134</cx:pt>
          <cx:pt idx="10529">3969</cx:pt>
          <cx:pt idx="10530">1066</cx:pt>
          <cx:pt idx="10531">2557</cx:pt>
          <cx:pt idx="10532">2631</cx:pt>
          <cx:pt idx="10533">1488</cx:pt>
          <cx:pt idx="10534">4395</cx:pt>
          <cx:pt idx="10535">4073</cx:pt>
          <cx:pt idx="10536">5490</cx:pt>
          <cx:pt idx="10537">862</cx:pt>
          <cx:pt idx="10538">3339</cx:pt>
          <cx:pt idx="10539">2601</cx:pt>
          <cx:pt idx="10540">3501</cx:pt>
          <cx:pt idx="10541">1620</cx:pt>
          <cx:pt idx="10542">2559</cx:pt>
          <cx:pt idx="10543">3480</cx:pt>
          <cx:pt idx="10544">4374</cx:pt>
          <cx:pt idx="10545">1035</cx:pt>
          <cx:pt idx="10546">4408</cx:pt>
          <cx:pt idx="10547">3063</cx:pt>
          <cx:pt idx="10548">444</cx:pt>
          <cx:pt idx="10549">3411</cx:pt>
          <cx:pt idx="10550">4262</cx:pt>
          <cx:pt idx="10551">1739</cx:pt>
          <cx:pt idx="10552">4099</cx:pt>
          <cx:pt idx="10553">1591</cx:pt>
          <cx:pt idx="10554">4091</cx:pt>
          <cx:pt idx="10555">4117</cx:pt>
          <cx:pt idx="10556">744</cx:pt>
          <cx:pt idx="10557">3146</cx:pt>
          <cx:pt idx="10558">2146</cx:pt>
          <cx:pt idx="10559">2767</cx:pt>
          <cx:pt idx="10560">4812</cx:pt>
          <cx:pt idx="10561">4539</cx:pt>
          <cx:pt idx="10562">2692</cx:pt>
          <cx:pt idx="10563">758</cx:pt>
          <cx:pt idx="10564">2752</cx:pt>
          <cx:pt idx="10565">1607</cx:pt>
          <cx:pt idx="10566">4445</cx:pt>
          <cx:pt idx="10567">2810</cx:pt>
          <cx:pt idx="10568">5070</cx:pt>
          <cx:pt idx="10569">463</cx:pt>
          <cx:pt idx="10570">629</cx:pt>
          <cx:pt idx="10571">4059</cx:pt>
          <cx:pt idx="10572">1342</cx:pt>
          <cx:pt idx="10573">3167</cx:pt>
          <cx:pt idx="10574">2013</cx:pt>
          <cx:pt idx="10575">326</cx:pt>
          <cx:pt idx="10576">4203</cx:pt>
          <cx:pt idx="10577">2550</cx:pt>
          <cx:pt idx="10578">3484</cx:pt>
          <cx:pt idx="10579">822</cx:pt>
          <cx:pt idx="10580">287</cx:pt>
          <cx:pt idx="10581">3626</cx:pt>
          <cx:pt idx="10582">3684</cx:pt>
          <cx:pt idx="10583">3690</cx:pt>
          <cx:pt idx="10584">3103</cx:pt>
          <cx:pt idx="10585">2243</cx:pt>
          <cx:pt idx="10586">3003</cx:pt>
          <cx:pt idx="10587">3335</cx:pt>
          <cx:pt idx="10588">3006</cx:pt>
          <cx:pt idx="10589">1668</cx:pt>
          <cx:pt idx="10590">4816</cx:pt>
          <cx:pt idx="10591">4727</cx:pt>
          <cx:pt idx="10592">4291</cx:pt>
          <cx:pt idx="10593">4232</cx:pt>
          <cx:pt idx="10594">144</cx:pt>
          <cx:pt idx="10595">2427</cx:pt>
          <cx:pt idx="10596">4717</cx:pt>
          <cx:pt idx="10597">3930</cx:pt>
          <cx:pt idx="10598">4325</cx:pt>
          <cx:pt idx="10599">2857</cx:pt>
          <cx:pt idx="10600">4171</cx:pt>
          <cx:pt idx="10601">2055</cx:pt>
          <cx:pt idx="10602">1507</cx:pt>
          <cx:pt idx="10603">4156</cx:pt>
          <cx:pt idx="10604">1161</cx:pt>
          <cx:pt idx="10605">2729</cx:pt>
          <cx:pt idx="10606">4080</cx:pt>
          <cx:pt idx="10607">4716</cx:pt>
          <cx:pt idx="10608">4688</cx:pt>
          <cx:pt idx="10609">5363</cx:pt>
          <cx:pt idx="10610">3265</cx:pt>
          <cx:pt idx="10611">5034</cx:pt>
          <cx:pt idx="10612">1418</cx:pt>
          <cx:pt idx="10613">1187</cx:pt>
          <cx:pt idx="10614">728</cx:pt>
          <cx:pt idx="10615">595</cx:pt>
          <cx:pt idx="10616">2761</cx:pt>
          <cx:pt idx="10617">3965</cx:pt>
          <cx:pt idx="10618">1276</cx:pt>
          <cx:pt idx="10619">1679</cx:pt>
          <cx:pt idx="10620">2003</cx:pt>
          <cx:pt idx="10621">3723</cx:pt>
          <cx:pt idx="10622">4032</cx:pt>
          <cx:pt idx="10623">4046</cx:pt>
          <cx:pt idx="10624">1162</cx:pt>
          <cx:pt idx="10625">1286</cx:pt>
          <cx:pt idx="10626">3430</cx:pt>
          <cx:pt idx="10627">4627</cx:pt>
          <cx:pt idx="10628">776</cx:pt>
          <cx:pt idx="10629">4807</cx:pt>
          <cx:pt idx="10630">4732</cx:pt>
          <cx:pt idx="10631">2559</cx:pt>
          <cx:pt idx="10632">545</cx:pt>
          <cx:pt idx="10633">15</cx:pt>
          <cx:pt idx="10634">2612</cx:pt>
          <cx:pt idx="10635">4033</cx:pt>
          <cx:pt idx="10636">3607</cx:pt>
          <cx:pt idx="10637">5098</cx:pt>
          <cx:pt idx="10638">1336</cx:pt>
          <cx:pt idx="10639">6129</cx:pt>
          <cx:pt idx="10640">655</cx:pt>
          <cx:pt idx="10641">4241</cx:pt>
          <cx:pt idx="10642">4385</cx:pt>
          <cx:pt idx="10643">1535</cx:pt>
          <cx:pt idx="10644">4798</cx:pt>
          <cx:pt idx="10645">4670</cx:pt>
          <cx:pt idx="10646">4625</cx:pt>
          <cx:pt idx="10647">4728</cx:pt>
          <cx:pt idx="10648">1581</cx:pt>
          <cx:pt idx="10649">3820</cx:pt>
          <cx:pt idx="10650">3252</cx:pt>
          <cx:pt idx="10651">4418</cx:pt>
          <cx:pt idx="10652">4306</cx:pt>
          <cx:pt idx="10653">1080</cx:pt>
          <cx:pt idx="10654">4113</cx:pt>
          <cx:pt idx="10655">4748</cx:pt>
          <cx:pt idx="10656">1702</cx:pt>
          <cx:pt idx="10657">209</cx:pt>
          <cx:pt idx="10658">4719</cx:pt>
          <cx:pt idx="10659">2049</cx:pt>
          <cx:pt idx="10660">1055</cx:pt>
          <cx:pt idx="10661">2114</cx:pt>
          <cx:pt idx="10662">4738</cx:pt>
          <cx:pt idx="10663">1068</cx:pt>
          <cx:pt idx="10664">3738</cx:pt>
          <cx:pt idx="10665">1295</cx:pt>
          <cx:pt idx="10666">4067</cx:pt>
          <cx:pt idx="10667">4333</cx:pt>
          <cx:pt idx="10668">2869</cx:pt>
          <cx:pt idx="10669">4891</cx:pt>
          <cx:pt idx="10670">2769</cx:pt>
          <cx:pt idx="10671">3366</cx:pt>
          <cx:pt idx="10672">4165</cx:pt>
          <cx:pt idx="10673">2370</cx:pt>
          <cx:pt idx="10674">759</cx:pt>
          <cx:pt idx="10675">4881</cx:pt>
          <cx:pt idx="10676">259</cx:pt>
          <cx:pt idx="10677">5699</cx:pt>
          <cx:pt idx="10678">3551</cx:pt>
          <cx:pt idx="10679">3188</cx:pt>
          <cx:pt idx="10680">2689</cx:pt>
          <cx:pt idx="10681">4629</cx:pt>
          <cx:pt idx="10682">998</cx:pt>
          <cx:pt idx="10683">1649</cx:pt>
          <cx:pt idx="10684">3710</cx:pt>
          <cx:pt idx="10685">4869</cx:pt>
          <cx:pt idx="10686">1575</cx:pt>
          <cx:pt idx="10687">2686</cx:pt>
          <cx:pt idx="10688">4670</cx:pt>
          <cx:pt idx="10689">2883</cx:pt>
          <cx:pt idx="10690">282</cx:pt>
          <cx:pt idx="10691">3407</cx:pt>
          <cx:pt idx="10692">4194</cx:pt>
          <cx:pt idx="10693">1505</cx:pt>
          <cx:pt idx="10694">3137</cx:pt>
          <cx:pt idx="10695">3992</cx:pt>
          <cx:pt idx="10696">3706</cx:pt>
          <cx:pt idx="10697">4758</cx:pt>
          <cx:pt idx="10698">4042</cx:pt>
          <cx:pt idx="10699">3553</cx:pt>
          <cx:pt idx="10700">247</cx:pt>
          <cx:pt idx="10701">959</cx:pt>
          <cx:pt idx="10702">3901</cx:pt>
          <cx:pt idx="10703">1562</cx:pt>
          <cx:pt idx="10704">124</cx:pt>
          <cx:pt idx="10705">1872</cx:pt>
          <cx:pt idx="10706">472</cx:pt>
          <cx:pt idx="10707">3301</cx:pt>
          <cx:pt idx="10708">4676</cx:pt>
          <cx:pt idx="10709">4657</cx:pt>
          <cx:pt idx="10710">3757</cx:pt>
          <cx:pt idx="10711">4516</cx:pt>
          <cx:pt idx="10712">1130</cx:pt>
          <cx:pt idx="10713">4441</cx:pt>
          <cx:pt idx="10714">3766</cx:pt>
          <cx:pt idx="10715">2375</cx:pt>
          <cx:pt idx="10716">104</cx:pt>
          <cx:pt idx="10717">4275</cx:pt>
          <cx:pt idx="10718">453</cx:pt>
          <cx:pt idx="10719">441</cx:pt>
          <cx:pt idx="10720">4526</cx:pt>
          <cx:pt idx="10721">1718</cx:pt>
          <cx:pt idx="10722">4534</cx:pt>
          <cx:pt idx="10723">4452</cx:pt>
          <cx:pt idx="10724">1575</cx:pt>
          <cx:pt idx="10725">3240</cx:pt>
          <cx:pt idx="10726">3855</cx:pt>
          <cx:pt idx="10727">5519</cx:pt>
          <cx:pt idx="10728">4032</cx:pt>
          <cx:pt idx="10729">4029</cx:pt>
          <cx:pt idx="10730">2793</cx:pt>
          <cx:pt idx="10731">3379</cx:pt>
          <cx:pt idx="10732">5181</cx:pt>
          <cx:pt idx="10733">2383</cx:pt>
          <cx:pt idx="10734">3998</cx:pt>
          <cx:pt idx="10735">4663</cx:pt>
          <cx:pt idx="10736">4898</cx:pt>
          <cx:pt idx="10737">3360</cx:pt>
          <cx:pt idx="10738">528</cx:pt>
          <cx:pt idx="10739">2427</cx:pt>
          <cx:pt idx="10740">520</cx:pt>
          <cx:pt idx="10741">5083</cx:pt>
          <cx:pt idx="10742">2168</cx:pt>
          <cx:pt idx="10743">4436</cx:pt>
          <cx:pt idx="10744">888</cx:pt>
          <cx:pt idx="10745">4571</cx:pt>
          <cx:pt idx="10746">4395</cx:pt>
          <cx:pt idx="10747">1461</cx:pt>
          <cx:pt idx="10748">3373</cx:pt>
          <cx:pt idx="10749">2748</cx:pt>
          <cx:pt idx="10750">573</cx:pt>
          <cx:pt idx="10751">3234</cx:pt>
          <cx:pt idx="10752">1252</cx:pt>
          <cx:pt idx="10753">2752</cx:pt>
          <cx:pt idx="10754">1922</cx:pt>
          <cx:pt idx="10755">2955</cx:pt>
          <cx:pt idx="10756">5523</cx:pt>
          <cx:pt idx="10757">3262</cx:pt>
          <cx:pt idx="10758">3972</cx:pt>
          <cx:pt idx="10759">3082</cx:pt>
          <cx:pt idx="10760">4815</cx:pt>
          <cx:pt idx="10761">4298</cx:pt>
          <cx:pt idx="10762">3714</cx:pt>
          <cx:pt idx="10763">4505</cx:pt>
          <cx:pt idx="10764">3901</cx:pt>
          <cx:pt idx="10765">657</cx:pt>
          <cx:pt idx="10766">2845</cx:pt>
          <cx:pt idx="10767">4357</cx:pt>
          <cx:pt idx="10768">2359</cx:pt>
          <cx:pt idx="10769">4066</cx:pt>
          <cx:pt idx="10770">4987</cx:pt>
          <cx:pt idx="10771">3820</cx:pt>
          <cx:pt idx="10772">3588</cx:pt>
          <cx:pt idx="10773">4763</cx:pt>
          <cx:pt idx="10774">2630</cx:pt>
          <cx:pt idx="10775">1413</cx:pt>
          <cx:pt idx="10776">1615</cx:pt>
          <cx:pt idx="10777">4276</cx:pt>
          <cx:pt idx="10778">5255</cx:pt>
          <cx:pt idx="10779">3038</cx:pt>
          <cx:pt idx="10780">3808</cx:pt>
          <cx:pt idx="10781">1220</cx:pt>
          <cx:pt idx="10782">1386</cx:pt>
          <cx:pt idx="10783">1158</cx:pt>
          <cx:pt idx="10784">4260</cx:pt>
          <cx:pt idx="10785">640</cx:pt>
          <cx:pt idx="10786">4421</cx:pt>
          <cx:pt idx="10787">1088</cx:pt>
          <cx:pt idx="10788">840</cx:pt>
          <cx:pt idx="10789">5165</cx:pt>
          <cx:pt idx="10790">3188</cx:pt>
          <cx:pt idx="10791">3326</cx:pt>
          <cx:pt idx="10792">2767</cx:pt>
          <cx:pt idx="10793">2585</cx:pt>
          <cx:pt idx="10794">231</cx:pt>
          <cx:pt idx="10795">4138</cx:pt>
          <cx:pt idx="10796">1655</cx:pt>
          <cx:pt idx="10797">3031</cx:pt>
          <cx:pt idx="10798">2037</cx:pt>
          <cx:pt idx="10799">4103</cx:pt>
          <cx:pt idx="10800">149</cx:pt>
          <cx:pt idx="10801">997</cx:pt>
          <cx:pt idx="10802">4504</cx:pt>
          <cx:pt idx="10803">2233</cx:pt>
          <cx:pt idx="10804">1114</cx:pt>
          <cx:pt idx="10805">891</cx:pt>
          <cx:pt idx="10806">4581</cx:pt>
          <cx:pt idx="10807">2602</cx:pt>
          <cx:pt idx="10808">2933</cx:pt>
          <cx:pt idx="10809">224</cx:pt>
          <cx:pt idx="10810">3775</cx:pt>
          <cx:pt idx="10811">1899</cx:pt>
          <cx:pt idx="10812">4289</cx:pt>
          <cx:pt idx="10813">256</cx:pt>
          <cx:pt idx="10814">2612</cx:pt>
          <cx:pt idx="10815">4934</cx:pt>
          <cx:pt idx="10816">1443</cx:pt>
          <cx:pt idx="10817">4452</cx:pt>
          <cx:pt idx="10818">1538</cx:pt>
          <cx:pt idx="10819">1731</cx:pt>
          <cx:pt idx="10820">1974</cx:pt>
          <cx:pt idx="10821">3085</cx:pt>
          <cx:pt idx="10822">4275</cx:pt>
          <cx:pt idx="10823">3031</cx:pt>
          <cx:pt idx="10824">1072</cx:pt>
          <cx:pt idx="10825">2001</cx:pt>
          <cx:pt idx="10826">4320</cx:pt>
          <cx:pt idx="10827">1967</cx:pt>
          <cx:pt idx="10828">3281</cx:pt>
          <cx:pt idx="10829">2436</cx:pt>
          <cx:pt idx="10830">4178</cx:pt>
          <cx:pt idx="10831">1193</cx:pt>
          <cx:pt idx="10832">1013</cx:pt>
          <cx:pt idx="10833">2142</cx:pt>
          <cx:pt idx="10834">3187</cx:pt>
          <cx:pt idx="10835">2598</cx:pt>
          <cx:pt idx="10836">5234</cx:pt>
          <cx:pt idx="10837">4436</cx:pt>
          <cx:pt idx="10838">261</cx:pt>
          <cx:pt idx="10839">2465</cx:pt>
          <cx:pt idx="10840">319</cx:pt>
          <cx:pt idx="10841">1417</cx:pt>
          <cx:pt idx="10842">4689</cx:pt>
          <cx:pt idx="10843">2884</cx:pt>
          <cx:pt idx="10844">1950</cx:pt>
          <cx:pt idx="10845">4212</cx:pt>
          <cx:pt idx="10846">1187</cx:pt>
          <cx:pt idx="10847">4390</cx:pt>
          <cx:pt idx="10848">1920</cx:pt>
          <cx:pt idx="10849">1704</cx:pt>
          <cx:pt idx="10850">2743</cx:pt>
          <cx:pt idx="10851">4215</cx:pt>
          <cx:pt idx="10852">1110</cx:pt>
          <cx:pt idx="10853">2801</cx:pt>
          <cx:pt idx="10854">862</cx:pt>
          <cx:pt idx="10855">4815</cx:pt>
          <cx:pt idx="10856">4640</cx:pt>
          <cx:pt idx="10857">1388</cx:pt>
          <cx:pt idx="10858">468</cx:pt>
          <cx:pt idx="10859">195</cx:pt>
          <cx:pt idx="10860">223</cx:pt>
          <cx:pt idx="10861">4456</cx:pt>
          <cx:pt idx="10862">4252</cx:pt>
          <cx:pt idx="10863">3008</cx:pt>
          <cx:pt idx="10864">2971</cx:pt>
          <cx:pt idx="10865">5003</cx:pt>
          <cx:pt idx="10866">1813</cx:pt>
          <cx:pt idx="10867">4962</cx:pt>
          <cx:pt idx="10868">4220</cx:pt>
          <cx:pt idx="10869">2251</cx:pt>
          <cx:pt idx="10870">3913</cx:pt>
          <cx:pt idx="10871">3932</cx:pt>
          <cx:pt idx="10872">1311</cx:pt>
          <cx:pt idx="10873">3433</cx:pt>
          <cx:pt idx="10874">3467</cx:pt>
          <cx:pt idx="10875">5010</cx:pt>
          <cx:pt idx="10876">1917</cx:pt>
          <cx:pt idx="10877">335</cx:pt>
          <cx:pt idx="10878">3966</cx:pt>
          <cx:pt idx="10879">4984</cx:pt>
          <cx:pt idx="10880">982</cx:pt>
          <cx:pt idx="10881">2813</cx:pt>
          <cx:pt idx="10882">3431</cx:pt>
          <cx:pt idx="10883">4292</cx:pt>
          <cx:pt idx="10884">4272</cx:pt>
          <cx:pt idx="10885">3832</cx:pt>
          <cx:pt idx="10886">501</cx:pt>
          <cx:pt idx="10887">4291</cx:pt>
          <cx:pt idx="10888">3736</cx:pt>
          <cx:pt idx="10889">4096</cx:pt>
          <cx:pt idx="10890">1953</cx:pt>
          <cx:pt idx="10891">4592</cx:pt>
          <cx:pt idx="10892">4061</cx:pt>
          <cx:pt idx="10893">1691</cx:pt>
          <cx:pt idx="10894">2251</cx:pt>
          <cx:pt idx="10895">719</cx:pt>
          <cx:pt idx="10896">4142</cx:pt>
          <cx:pt idx="10897">1887</cx:pt>
          <cx:pt idx="10898">3794</cx:pt>
          <cx:pt idx="10899">125</cx:pt>
          <cx:pt idx="10900">4502</cx:pt>
          <cx:pt idx="10901">3685</cx:pt>
          <cx:pt idx="10902">4784</cx:pt>
          <cx:pt idx="10903">3307</cx:pt>
          <cx:pt idx="10904">4348</cx:pt>
          <cx:pt idx="10905">3176</cx:pt>
          <cx:pt idx="10906">2406</cx:pt>
          <cx:pt idx="10907">4584</cx:pt>
          <cx:pt idx="10908">1777</cx:pt>
          <cx:pt idx="10909">3038</cx:pt>
          <cx:pt idx="10910">4312</cx:pt>
          <cx:pt idx="10911">1391</cx:pt>
          <cx:pt idx="10912">2151</cx:pt>
          <cx:pt idx="10913">4376</cx:pt>
          <cx:pt idx="10914">4143</cx:pt>
          <cx:pt idx="10915">4883</cx:pt>
          <cx:pt idx="10916">4223</cx:pt>
          <cx:pt idx="10917">1882</cx:pt>
          <cx:pt idx="10918">2010</cx:pt>
          <cx:pt idx="10919">1230</cx:pt>
          <cx:pt idx="10920">4513</cx:pt>
          <cx:pt idx="10921">4831</cx:pt>
          <cx:pt idx="10922">4069</cx:pt>
          <cx:pt idx="10923">4145</cx:pt>
          <cx:pt idx="10924">1769</cx:pt>
          <cx:pt idx="10925">3291</cx:pt>
          <cx:pt idx="10926">2748</cx:pt>
          <cx:pt idx="10927">2693</cx:pt>
          <cx:pt idx="10928">4484</cx:pt>
          <cx:pt idx="10929">2919</cx:pt>
          <cx:pt idx="10930">4130</cx:pt>
          <cx:pt idx="10931">4486</cx:pt>
          <cx:pt idx="10932">456</cx:pt>
          <cx:pt idx="10933">4926</cx:pt>
          <cx:pt idx="10934">269</cx:pt>
          <cx:pt idx="10935">3159</cx:pt>
          <cx:pt idx="10936">4699</cx:pt>
          <cx:pt idx="10937">1263</cx:pt>
          <cx:pt idx="10938">4094</cx:pt>
          <cx:pt idx="10939">2012</cx:pt>
          <cx:pt idx="10940">1496</cx:pt>
          <cx:pt idx="10941">3749</cx:pt>
          <cx:pt idx="10942">4585</cx:pt>
          <cx:pt idx="10943">1171</cx:pt>
          <cx:pt idx="10944">4711</cx:pt>
          <cx:pt idx="10945">3792</cx:pt>
          <cx:pt idx="10946">2619</cx:pt>
          <cx:pt idx="10947">4269</cx:pt>
          <cx:pt idx="10948">1305</cx:pt>
          <cx:pt idx="10949">5063</cx:pt>
          <cx:pt idx="10950">27</cx:pt>
          <cx:pt idx="10951">3510</cx:pt>
          <cx:pt idx="10952">3551</cx:pt>
          <cx:pt idx="10953">2202</cx:pt>
          <cx:pt idx="10954">926</cx:pt>
          <cx:pt idx="10955">747</cx:pt>
          <cx:pt idx="10956">587</cx:pt>
          <cx:pt idx="10957">3961</cx:pt>
          <cx:pt idx="10958">2932</cx:pt>
          <cx:pt idx="10959">2595</cx:pt>
          <cx:pt idx="10960">3553</cx:pt>
          <cx:pt idx="10961">1809</cx:pt>
          <cx:pt idx="10962">3949</cx:pt>
          <cx:pt idx="10963">161</cx:pt>
          <cx:pt idx="10964">400</cx:pt>
          <cx:pt idx="10965">2876</cx:pt>
          <cx:pt idx="10966">3254</cx:pt>
          <cx:pt idx="10967">1161</cx:pt>
          <cx:pt idx="10968">4006</cx:pt>
          <cx:pt idx="10969">3037</cx:pt>
          <cx:pt idx="10970">4354</cx:pt>
          <cx:pt idx="10971">1441</cx:pt>
          <cx:pt idx="10972">4812</cx:pt>
          <cx:pt idx="10973">4316</cx:pt>
          <cx:pt idx="10974">3442</cx:pt>
          <cx:pt idx="10975">2446</cx:pt>
          <cx:pt idx="10976">4486</cx:pt>
          <cx:pt idx="10977">2675</cx:pt>
          <cx:pt idx="10978">4156</cx:pt>
          <cx:pt idx="10979">2008</cx:pt>
          <cx:pt idx="10980">726</cx:pt>
          <cx:pt idx="10981">4067</cx:pt>
          <cx:pt idx="10982">4032</cx:pt>
          <cx:pt idx="10983">1427</cx:pt>
          <cx:pt idx="10984">3087</cx:pt>
          <cx:pt idx="10985">5139</cx:pt>
          <cx:pt idx="10986">2665</cx:pt>
          <cx:pt idx="10987">4588</cx:pt>
          <cx:pt idx="10988">153</cx:pt>
          <cx:pt idx="10989">4391</cx:pt>
          <cx:pt idx="10990">1423</cx:pt>
          <cx:pt idx="10991">4217</cx:pt>
          <cx:pt idx="10992">2667</cx:pt>
          <cx:pt idx="10993">2566</cx:pt>
          <cx:pt idx="10994">1550</cx:pt>
          <cx:pt idx="10995">3025</cx:pt>
          <cx:pt idx="10996">1423</cx:pt>
          <cx:pt idx="10997">3183</cx:pt>
          <cx:pt idx="10998">358</cx:pt>
          <cx:pt idx="10999">546</cx:pt>
          <cx:pt idx="11000">4885</cx:pt>
          <cx:pt idx="11001">3619</cx:pt>
          <cx:pt idx="11002">5048</cx:pt>
          <cx:pt idx="11003">4500</cx:pt>
          <cx:pt idx="11004">4570</cx:pt>
          <cx:pt idx="11005">4292</cx:pt>
          <cx:pt idx="11006">2304</cx:pt>
          <cx:pt idx="11007">1283</cx:pt>
          <cx:pt idx="11008">249</cx:pt>
          <cx:pt idx="11009">4754</cx:pt>
          <cx:pt idx="11010">4765</cx:pt>
          <cx:pt idx="11011">3612</cx:pt>
          <cx:pt idx="11012">1307</cx:pt>
          <cx:pt idx="11013">1042</cx:pt>
          <cx:pt idx="11014">1111</cx:pt>
          <cx:pt idx="11015">5060</cx:pt>
          <cx:pt idx="11016">2325</cx:pt>
          <cx:pt idx="11017">2147</cx:pt>
          <cx:pt idx="11018">4534</cx:pt>
          <cx:pt idx="11019">4758</cx:pt>
          <cx:pt idx="11020">2369</cx:pt>
          <cx:pt idx="11021">4705</cx:pt>
          <cx:pt idx="11022">2392</cx:pt>
          <cx:pt idx="11023">5399</cx:pt>
          <cx:pt idx="11024">1525</cx:pt>
          <cx:pt idx="11025">1159</cx:pt>
          <cx:pt idx="11026">5472</cx:pt>
          <cx:pt idx="11027">3531</cx:pt>
          <cx:pt idx="11028">4011</cx:pt>
          <cx:pt idx="11029">2446</cx:pt>
          <cx:pt idx="11030">3179</cx:pt>
          <cx:pt idx="11031">2632</cx:pt>
          <cx:pt idx="11032">3018</cx:pt>
          <cx:pt idx="11033">673</cx:pt>
          <cx:pt idx="11034">2642</cx:pt>
          <cx:pt idx="11035">3807</cx:pt>
          <cx:pt idx="11036">4860</cx:pt>
          <cx:pt idx="11037">4445</cx:pt>
          <cx:pt idx="11038">313</cx:pt>
          <cx:pt idx="11039">4875</cx:pt>
          <cx:pt idx="11040">3329</cx:pt>
          <cx:pt idx="11041">4416</cx:pt>
          <cx:pt idx="11042">1362</cx:pt>
          <cx:pt idx="11043">4049</cx:pt>
          <cx:pt idx="11044">1876</cx:pt>
          <cx:pt idx="11045">4076</cx:pt>
          <cx:pt idx="11046">2386</cx:pt>
          <cx:pt idx="11047">3765</cx:pt>
          <cx:pt idx="11048">1648</cx:pt>
          <cx:pt idx="11049">1351</cx:pt>
          <cx:pt idx="11050">1208</cx:pt>
          <cx:pt idx="11051">3886</cx:pt>
          <cx:pt idx="11052">4213</cx:pt>
          <cx:pt idx="11053">4639</cx:pt>
          <cx:pt idx="11054">4357</cx:pt>
          <cx:pt idx="11055">4272</cx:pt>
          <cx:pt idx="11056">503</cx:pt>
          <cx:pt idx="11057">4512</cx:pt>
          <cx:pt idx="11058">2874</cx:pt>
          <cx:pt idx="11059">5046</cx:pt>
          <cx:pt idx="11060">455</cx:pt>
          <cx:pt idx="11061">4749</cx:pt>
          <cx:pt idx="11062">3955</cx:pt>
          <cx:pt idx="11063">3172</cx:pt>
          <cx:pt idx="11064">1443</cx:pt>
          <cx:pt idx="11065">4936</cx:pt>
          <cx:pt idx="11066">3425</cx:pt>
          <cx:pt idx="11067">3608</cx:pt>
          <cx:pt idx="11068">2131</cx:pt>
          <cx:pt idx="11069">3122</cx:pt>
          <cx:pt idx="11070">337</cx:pt>
          <cx:pt idx="11071">3312</cx:pt>
          <cx:pt idx="11072">3006</cx:pt>
          <cx:pt idx="11073">348</cx:pt>
          <cx:pt idx="11074">2751</cx:pt>
          <cx:pt idx="11075">4683</cx:pt>
          <cx:pt idx="11076">1949</cx:pt>
          <cx:pt idx="11077">3348</cx:pt>
          <cx:pt idx="11078">3693</cx:pt>
          <cx:pt idx="11079">2671</cx:pt>
          <cx:pt idx="11080">2257</cx:pt>
          <cx:pt idx="11081">4106</cx:pt>
          <cx:pt idx="11082">4423</cx:pt>
          <cx:pt idx="11083">4202</cx:pt>
          <cx:pt idx="11084">2363</cx:pt>
          <cx:pt idx="11085">4577</cx:pt>
          <cx:pt idx="11086">1898</cx:pt>
          <cx:pt idx="11087">3985</cx:pt>
          <cx:pt idx="11088">1784</cx:pt>
          <cx:pt idx="11089">4723</cx:pt>
          <cx:pt idx="11090">4292</cx:pt>
          <cx:pt idx="11091">128</cx:pt>
          <cx:pt idx="11092">4510</cx:pt>
          <cx:pt idx="11093">1707</cx:pt>
          <cx:pt idx="11094">4199</cx:pt>
          <cx:pt idx="11095">4786</cx:pt>
          <cx:pt idx="11096">4790</cx:pt>
          <cx:pt idx="11097">4723</cx:pt>
          <cx:pt idx="11098">2288</cx:pt>
          <cx:pt idx="11099">4066</cx:pt>
          <cx:pt idx="11100">3420</cx:pt>
          <cx:pt idx="11101">1259</cx:pt>
          <cx:pt idx="11102">4068</cx:pt>
          <cx:pt idx="11103">2541</cx:pt>
          <cx:pt idx="11104">2092</cx:pt>
          <cx:pt idx="11105">4721</cx:pt>
          <cx:pt idx="11106">2109</cx:pt>
          <cx:pt idx="11107">2546</cx:pt>
          <cx:pt idx="11108">4427</cx:pt>
          <cx:pt idx="11109">2336</cx:pt>
          <cx:pt idx="11110">1405</cx:pt>
          <cx:pt idx="11111">3263</cx:pt>
          <cx:pt idx="11112">4639</cx:pt>
          <cx:pt idx="11113">4523</cx:pt>
          <cx:pt idx="11114">642</cx:pt>
          <cx:pt idx="11115">3137</cx:pt>
          <cx:pt idx="11116">3531</cx:pt>
          <cx:pt idx="11117">4239</cx:pt>
          <cx:pt idx="11118">4465</cx:pt>
          <cx:pt idx="11119">2221</cx:pt>
          <cx:pt idx="11120">1575</cx:pt>
          <cx:pt idx="11121">508</cx:pt>
          <cx:pt idx="11122">3208</cx:pt>
          <cx:pt idx="11123">1095</cx:pt>
          <cx:pt idx="11124">3580</cx:pt>
          <cx:pt idx="11125">2091</cx:pt>
          <cx:pt idx="11126">1995</cx:pt>
          <cx:pt idx="11127">4899</cx:pt>
          <cx:pt idx="11128">4257</cx:pt>
          <cx:pt idx="11129">3248</cx:pt>
          <cx:pt idx="11130">2167</cx:pt>
          <cx:pt idx="11131">1768</cx:pt>
          <cx:pt idx="11132">5413</cx:pt>
          <cx:pt idx="11133">597</cx:pt>
          <cx:pt idx="11134">3696</cx:pt>
          <cx:pt idx="11135">788</cx:pt>
          <cx:pt idx="11136">1409</cx:pt>
          <cx:pt idx="11137">48</cx:pt>
          <cx:pt idx="11138">4034</cx:pt>
          <cx:pt idx="11139">4105</cx:pt>
          <cx:pt idx="11140">2423</cx:pt>
          <cx:pt idx="11141">906</cx:pt>
          <cx:pt idx="11142">4046</cx:pt>
          <cx:pt idx="11143">1807</cx:pt>
          <cx:pt idx="11144">2065</cx:pt>
          <cx:pt idx="11145">5362</cx:pt>
          <cx:pt idx="11146">4047</cx:pt>
          <cx:pt idx="11147">400</cx:pt>
          <cx:pt idx="11148">2377</cx:pt>
          <cx:pt idx="11149">2218</cx:pt>
          <cx:pt idx="11150">794</cx:pt>
          <cx:pt idx="11151">2277</cx:pt>
          <cx:pt idx="11152">3962</cx:pt>
          <cx:pt idx="11153">4441</cx:pt>
          <cx:pt idx="11154">2498</cx:pt>
          <cx:pt idx="11155">1694</cx:pt>
          <cx:pt idx="11156">2376</cx:pt>
          <cx:pt idx="11157">5090</cx:pt>
          <cx:pt idx="11158">2394</cx:pt>
          <cx:pt idx="11159">4754</cx:pt>
          <cx:pt idx="11160">5093</cx:pt>
          <cx:pt idx="11161">3218</cx:pt>
          <cx:pt idx="11162">4905</cx:pt>
          <cx:pt idx="11163">2140</cx:pt>
          <cx:pt idx="11164">3863</cx:pt>
          <cx:pt idx="11165">1607</cx:pt>
          <cx:pt idx="11166">2666</cx:pt>
          <cx:pt idx="11167">4380</cx:pt>
          <cx:pt idx="11168">3944</cx:pt>
          <cx:pt idx="11169">4225</cx:pt>
          <cx:pt idx="11170">4046</cx:pt>
          <cx:pt idx="11171">3740</cx:pt>
          <cx:pt idx="11172">1533</cx:pt>
          <cx:pt idx="11173">4787</cx:pt>
          <cx:pt idx="11174">1606</cx:pt>
          <cx:pt idx="11175">1061</cx:pt>
          <cx:pt idx="11176">4935</cx:pt>
          <cx:pt idx="11177">2246</cx:pt>
          <cx:pt idx="11178">4111</cx:pt>
          <cx:pt idx="11179">1792</cx:pt>
          <cx:pt idx="11180">1150</cx:pt>
          <cx:pt idx="11181">4341</cx:pt>
          <cx:pt idx="11182">736</cx:pt>
          <cx:pt idx="11183">3911</cx:pt>
          <cx:pt idx="11184">3512</cx:pt>
          <cx:pt idx="11185">3407</cx:pt>
          <cx:pt idx="11186">3359</cx:pt>
          <cx:pt idx="11187">2959</cx:pt>
          <cx:pt idx="11188">4297</cx:pt>
          <cx:pt idx="11189">686</cx:pt>
          <cx:pt idx="11190">5654</cx:pt>
          <cx:pt idx="11191">2285</cx:pt>
          <cx:pt idx="11192">4080</cx:pt>
          <cx:pt idx="11193">1931</cx:pt>
          <cx:pt idx="11194">4811</cx:pt>
          <cx:pt idx="11195">3484</cx:pt>
          <cx:pt idx="11196">2811</cx:pt>
          <cx:pt idx="11197">756</cx:pt>
          <cx:pt idx="11198">4317</cx:pt>
          <cx:pt idx="11199">3621</cx:pt>
          <cx:pt idx="11200">4843</cx:pt>
          <cx:pt idx="11201">4357</cx:pt>
          <cx:pt idx="11202">4384</cx:pt>
          <cx:pt idx="11203">4139</cx:pt>
          <cx:pt idx="11204">760</cx:pt>
          <cx:pt idx="11205">1530</cx:pt>
          <cx:pt idx="11206">4171</cx:pt>
          <cx:pt idx="11207">513</cx:pt>
          <cx:pt idx="11208">4639</cx:pt>
          <cx:pt idx="11209">110</cx:pt>
          <cx:pt idx="11210">4809</cx:pt>
          <cx:pt idx="11211">3637</cx:pt>
          <cx:pt idx="11212">1328</cx:pt>
          <cx:pt idx="11213">2220</cx:pt>
          <cx:pt idx="11214">4398</cx:pt>
          <cx:pt idx="11215">3240</cx:pt>
          <cx:pt idx="11216">3642</cx:pt>
          <cx:pt idx="11217">3639</cx:pt>
          <cx:pt idx="11218">1187</cx:pt>
          <cx:pt idx="11219">2143</cx:pt>
          <cx:pt idx="11220">4699</cx:pt>
          <cx:pt idx="11221">3410</cx:pt>
          <cx:pt idx="11222">1131</cx:pt>
          <cx:pt idx="11223">4568</cx:pt>
          <cx:pt idx="11224">2507</cx:pt>
          <cx:pt idx="11225">4272</cx:pt>
          <cx:pt idx="11226">4307</cx:pt>
          <cx:pt idx="11227">4706</cx:pt>
          <cx:pt idx="11228">5002</cx:pt>
          <cx:pt idx="11229">3600</cx:pt>
          <cx:pt idx="11230">2107</cx:pt>
          <cx:pt idx="11231">4624</cx:pt>
          <cx:pt idx="11232">575</cx:pt>
          <cx:pt idx="11233">5461</cx:pt>
          <cx:pt idx="11234">4029</cx:pt>
          <cx:pt idx="11235">4899</cx:pt>
          <cx:pt idx="11236">4350</cx:pt>
          <cx:pt idx="11237">442</cx:pt>
          <cx:pt idx="11238">2124</cx:pt>
          <cx:pt idx="11239">4214</cx:pt>
          <cx:pt idx="11240">1393</cx:pt>
          <cx:pt idx="11241">5165</cx:pt>
          <cx:pt idx="11242">4763</cx:pt>
          <cx:pt idx="11243">4039</cx:pt>
          <cx:pt idx="11244">4909</cx:pt>
          <cx:pt idx="11245">875</cx:pt>
          <cx:pt idx="11246">98</cx:pt>
          <cx:pt idx="11247">3576</cx:pt>
          <cx:pt idx="11248">3938</cx:pt>
          <cx:pt idx="11249">4168</cx:pt>
          <cx:pt idx="11250">3569</cx:pt>
          <cx:pt idx="11251">4583</cx:pt>
          <cx:pt idx="11252">1187</cx:pt>
          <cx:pt idx="11253">974</cx:pt>
          <cx:pt idx="11254">3324</cx:pt>
          <cx:pt idx="11255">1401</cx:pt>
          <cx:pt idx="11256">1631</cx:pt>
          <cx:pt idx="11257">5157</cx:pt>
          <cx:pt idx="11258">357</cx:pt>
          <cx:pt idx="11259">3664</cx:pt>
          <cx:pt idx="11260">1754</cx:pt>
          <cx:pt idx="11261">4074</cx:pt>
          <cx:pt idx="11262">4504</cx:pt>
          <cx:pt idx="11263">424</cx:pt>
          <cx:pt idx="11264">4656</cx:pt>
          <cx:pt idx="11265">3960</cx:pt>
          <cx:pt idx="11266">4789</cx:pt>
          <cx:pt idx="11267">1045</cx:pt>
          <cx:pt idx="11268">5028</cx:pt>
          <cx:pt idx="11269">1869</cx:pt>
          <cx:pt idx="11270">4563</cx:pt>
          <cx:pt idx="11271">4147</cx:pt>
          <cx:pt idx="11272">4801</cx:pt>
          <cx:pt idx="11273">4398</cx:pt>
          <cx:pt idx="11274">586</cx:pt>
          <cx:pt idx="11275">3504</cx:pt>
          <cx:pt idx="11276">2186</cx:pt>
          <cx:pt idx="11277">3233</cx:pt>
          <cx:pt idx="11278">3859</cx:pt>
          <cx:pt idx="11279">3798</cx:pt>
          <cx:pt idx="11280">4617</cx:pt>
          <cx:pt idx="11281">4172</cx:pt>
          <cx:pt idx="11282">21</cx:pt>
          <cx:pt idx="11283">463</cx:pt>
          <cx:pt idx="11284">2851</cx:pt>
          <cx:pt idx="11285">1338</cx:pt>
          <cx:pt idx="11286">4554</cx:pt>
          <cx:pt idx="11287">1148</cx:pt>
          <cx:pt idx="11288">3280</cx:pt>
          <cx:pt idx="11289">613</cx:pt>
          <cx:pt idx="11290">4221</cx:pt>
          <cx:pt idx="11291">1108</cx:pt>
          <cx:pt idx="11292">575</cx:pt>
          <cx:pt idx="11293">5048</cx:pt>
          <cx:pt idx="11294">5825</cx:pt>
          <cx:pt idx="11295">3288</cx:pt>
          <cx:pt idx="11296">3832</cx:pt>
          <cx:pt idx="11297">1651</cx:pt>
          <cx:pt idx="11298">858</cx:pt>
          <cx:pt idx="11299">4388</cx:pt>
          <cx:pt idx="11300">1491</cx:pt>
          <cx:pt idx="11301">55</cx:pt>
          <cx:pt idx="11302">3454</cx:pt>
          <cx:pt idx="11303">3906</cx:pt>
          <cx:pt idx="11304">2598</cx:pt>
          <cx:pt idx="11305">4794</cx:pt>
          <cx:pt idx="11306">3398</cx:pt>
          <cx:pt idx="11307">3900</cx:pt>
          <cx:pt idx="11308">3489</cx:pt>
          <cx:pt idx="11309">2021</cx:pt>
          <cx:pt idx="11310">1778</cx:pt>
          <cx:pt idx="11311">4560</cx:pt>
          <cx:pt idx="11312">475</cx:pt>
          <cx:pt idx="11313">4153</cx:pt>
          <cx:pt idx="11314">292</cx:pt>
          <cx:pt idx="11315">4018</cx:pt>
          <cx:pt idx="11316">814</cx:pt>
          <cx:pt idx="11317">1941</cx:pt>
          <cx:pt idx="11318">2089</cx:pt>
          <cx:pt idx="11319">2182</cx:pt>
          <cx:pt idx="11320">5888</cx:pt>
          <cx:pt idx="11321">2171</cx:pt>
          <cx:pt idx="11322">2435</cx:pt>
          <cx:pt idx="11323">4331</cx:pt>
          <cx:pt idx="11324">4684</cx:pt>
          <cx:pt idx="11325">4592</cx:pt>
          <cx:pt idx="11326">4011</cx:pt>
          <cx:pt idx="11327">4409</cx:pt>
          <cx:pt idx="11328">4072</cx:pt>
          <cx:pt idx="11329">2821</cx:pt>
          <cx:pt idx="11330">1340</cx:pt>
          <cx:pt idx="11331">4472</cx:pt>
          <cx:pt idx="11332">1520</cx:pt>
          <cx:pt idx="11333">2497</cx:pt>
          <cx:pt idx="11334">4349</cx:pt>
          <cx:pt idx="11335">2296</cx:pt>
          <cx:pt idx="11336">1916</cx:pt>
          <cx:pt idx="11337">836</cx:pt>
          <cx:pt idx="11338">2903</cx:pt>
          <cx:pt idx="11339">4571</cx:pt>
          <cx:pt idx="11340">345</cx:pt>
          <cx:pt idx="11341">4066</cx:pt>
          <cx:pt idx="11342">2202</cx:pt>
          <cx:pt idx="11343">4105</cx:pt>
          <cx:pt idx="11344">1624</cx:pt>
          <cx:pt idx="11345">3386</cx:pt>
          <cx:pt idx="11346">4063</cx:pt>
          <cx:pt idx="11347">4692</cx:pt>
          <cx:pt idx="11348">1144</cx:pt>
          <cx:pt idx="11349">4804</cx:pt>
          <cx:pt idx="11350">4920</cx:pt>
          <cx:pt idx="11351">3019</cx:pt>
          <cx:pt idx="11352">3732</cx:pt>
          <cx:pt idx="11353">4079</cx:pt>
          <cx:pt idx="11354">593</cx:pt>
          <cx:pt idx="11355">1574</cx:pt>
          <cx:pt idx="11356">1878</cx:pt>
          <cx:pt idx="11357">2385</cx:pt>
          <cx:pt idx="11358">572</cx:pt>
          <cx:pt idx="11359">2260</cx:pt>
          <cx:pt idx="11360">824</cx:pt>
          <cx:pt idx="11361">3657</cx:pt>
          <cx:pt idx="11362">325</cx:pt>
          <cx:pt idx="11363">4136</cx:pt>
          <cx:pt idx="11364">3554</cx:pt>
          <cx:pt idx="11365">4488</cx:pt>
          <cx:pt idx="11366">4525</cx:pt>
          <cx:pt idx="11367">2567</cx:pt>
          <cx:pt idx="11368">817</cx:pt>
          <cx:pt idx="11369">4249</cx:pt>
          <cx:pt idx="11370">3063</cx:pt>
          <cx:pt idx="11371">2705</cx:pt>
          <cx:pt idx="11372">2194</cx:pt>
          <cx:pt idx="11373">490</cx:pt>
          <cx:pt idx="11374">3405</cx:pt>
          <cx:pt idx="11375">4163</cx:pt>
          <cx:pt idx="11376">1008</cx:pt>
          <cx:pt idx="11377">365</cx:pt>
          <cx:pt idx="11378">4408</cx:pt>
          <cx:pt idx="11379">4547</cx:pt>
          <cx:pt idx="11380">1055</cx:pt>
          <cx:pt idx="11381">2929</cx:pt>
          <cx:pt idx="11382">3070</cx:pt>
          <cx:pt idx="11383">3625</cx:pt>
          <cx:pt idx="11384">4832</cx:pt>
          <cx:pt idx="11385">4614</cx:pt>
          <cx:pt idx="11386">885</cx:pt>
          <cx:pt idx="11387">1376</cx:pt>
          <cx:pt idx="11388">3080</cx:pt>
          <cx:pt idx="11389">4980</cx:pt>
          <cx:pt idx="11390">3319</cx:pt>
          <cx:pt idx="11391">2762</cx:pt>
          <cx:pt idx="11392">253</cx:pt>
          <cx:pt idx="11393">1111</cx:pt>
          <cx:pt idx="11394">296</cx:pt>
          <cx:pt idx="11395">2197</cx:pt>
          <cx:pt idx="11396">2365</cx:pt>
          <cx:pt idx="11397">2614</cx:pt>
          <cx:pt idx="11398">2502</cx:pt>
          <cx:pt idx="11399">2129</cx:pt>
          <cx:pt idx="11400">2440</cx:pt>
          <cx:pt idx="11401">4925</cx:pt>
          <cx:pt idx="11402">4495</cx:pt>
          <cx:pt idx="11403">4429</cx:pt>
          <cx:pt idx="11404">140</cx:pt>
          <cx:pt idx="11405">1609</cx:pt>
          <cx:pt idx="11406">3866</cx:pt>
          <cx:pt idx="11407">3441</cx:pt>
          <cx:pt idx="11408">4731</cx:pt>
          <cx:pt idx="11409">363</cx:pt>
          <cx:pt idx="11410">1808</cx:pt>
          <cx:pt idx="11411">3828</cx:pt>
          <cx:pt idx="11412">581</cx:pt>
          <cx:pt idx="11413">1704</cx:pt>
          <cx:pt idx="11414">1167</cx:pt>
          <cx:pt idx="11415">1728</cx:pt>
          <cx:pt idx="11416">4457</cx:pt>
          <cx:pt idx="11417">3929</cx:pt>
          <cx:pt idx="11418">4102</cx:pt>
          <cx:pt idx="11419">2046</cx:pt>
          <cx:pt idx="11420">4019</cx:pt>
          <cx:pt idx="11421">2436</cx:pt>
          <cx:pt idx="11422">4139</cx:pt>
          <cx:pt idx="11423">2489</cx:pt>
          <cx:pt idx="11424">4256</cx:pt>
          <cx:pt idx="11425">1061</cx:pt>
          <cx:pt idx="11426">2743</cx:pt>
          <cx:pt idx="11427">4312</cx:pt>
          <cx:pt idx="11428">334</cx:pt>
          <cx:pt idx="11429">4827</cx:pt>
          <cx:pt idx="11430">4784</cx:pt>
          <cx:pt idx="11431">3023</cx:pt>
          <cx:pt idx="11432">3456</cx:pt>
          <cx:pt idx="11433">4316</cx:pt>
          <cx:pt idx="11434">4129</cx:pt>
          <cx:pt idx="11435">2373</cx:pt>
          <cx:pt idx="11436">1414</cx:pt>
          <cx:pt idx="11437">4294</cx:pt>
          <cx:pt idx="11438">1049</cx:pt>
          <cx:pt idx="11439">497</cx:pt>
          <cx:pt idx="11440">4719</cx:pt>
          <cx:pt idx="11441">4168</cx:pt>
          <cx:pt idx="11442">2966</cx:pt>
          <cx:pt idx="11443">3440</cx:pt>
          <cx:pt idx="11444">4431</cx:pt>
          <cx:pt idx="11445">5003</cx:pt>
          <cx:pt idx="11446">3598</cx:pt>
          <cx:pt idx="11447">4615</cx:pt>
          <cx:pt idx="11448">2847</cx:pt>
          <cx:pt idx="11449">4140</cx:pt>
          <cx:pt idx="11450">1997</cx:pt>
          <cx:pt idx="11451">3219</cx:pt>
          <cx:pt idx="11452">6106</cx:pt>
          <cx:pt idx="11453">5458</cx:pt>
          <cx:pt idx="11454">4702</cx:pt>
          <cx:pt idx="11455">4219</cx:pt>
          <cx:pt idx="11456">4087</cx:pt>
          <cx:pt idx="11457">4688</cx:pt>
          <cx:pt idx="11458">2729</cx:pt>
          <cx:pt idx="11459">1276</cx:pt>
          <cx:pt idx="11460">1543</cx:pt>
          <cx:pt idx="11461">22</cx:pt>
          <cx:pt idx="11462">1193</cx:pt>
          <cx:pt idx="11463">2775</cx:pt>
          <cx:pt idx="11464">4840</cx:pt>
          <cx:pt idx="11465">1466</cx:pt>
          <cx:pt idx="11466">1462</cx:pt>
          <cx:pt idx="11467">3997</cx:pt>
          <cx:pt idx="11468">439</cx:pt>
          <cx:pt idx="11469">5648</cx:pt>
          <cx:pt idx="11470">1302</cx:pt>
          <cx:pt idx="11471">5470</cx:pt>
          <cx:pt idx="11472">4713</cx:pt>
          <cx:pt idx="11473">1940</cx:pt>
          <cx:pt idx="11474">3804</cx:pt>
          <cx:pt idx="11475">35</cx:pt>
          <cx:pt idx="11476">4417</cx:pt>
          <cx:pt idx="11477">3663</cx:pt>
          <cx:pt idx="11478">2772</cx:pt>
          <cx:pt idx="11479">3948</cx:pt>
          <cx:pt idx="11480">2983</cx:pt>
          <cx:pt idx="11481">5202</cx:pt>
          <cx:pt idx="11482">1480</cx:pt>
          <cx:pt idx="11483">5003</cx:pt>
          <cx:pt idx="11484">2772</cx:pt>
          <cx:pt idx="11485">5046</cx:pt>
          <cx:pt idx="11486">4836</cx:pt>
          <cx:pt idx="11487">1154</cx:pt>
          <cx:pt idx="11488">5000</cx:pt>
          <cx:pt idx="11489">3090</cx:pt>
          <cx:pt idx="11490">3519</cx:pt>
          <cx:pt idx="11491">744</cx:pt>
          <cx:pt idx="11492">2100</cx:pt>
          <cx:pt idx="11493">511</cx:pt>
          <cx:pt idx="11494">4260</cx:pt>
          <cx:pt idx="11495">252</cx:pt>
          <cx:pt idx="11496">11</cx:pt>
          <cx:pt idx="11497">5446</cx:pt>
          <cx:pt idx="11498">2351</cx:pt>
          <cx:pt idx="11499">2880</cx:pt>
          <cx:pt idx="11500">5131</cx:pt>
          <cx:pt idx="11501">3820</cx:pt>
          <cx:pt idx="11502">3998</cx:pt>
          <cx:pt idx="11503">4048</cx:pt>
          <cx:pt idx="11504">3734</cx:pt>
          <cx:pt idx="11505">1805</cx:pt>
          <cx:pt idx="11506">1531</cx:pt>
          <cx:pt idx="11507">3357</cx:pt>
          <cx:pt idx="11508">1130</cx:pt>
          <cx:pt idx="11509">4457</cx:pt>
          <cx:pt idx="11510">2070</cx:pt>
          <cx:pt idx="11511">3846</cx:pt>
          <cx:pt idx="11512">2687</cx:pt>
          <cx:pt idx="11513">4319</cx:pt>
          <cx:pt idx="11514">1809</cx:pt>
          <cx:pt idx="11515">5174</cx:pt>
          <cx:pt idx="11516">4070</cx:pt>
          <cx:pt idx="11517">2516</cx:pt>
          <cx:pt idx="11518">1866</cx:pt>
          <cx:pt idx="11519">3927</cx:pt>
          <cx:pt idx="11520">2695</cx:pt>
          <cx:pt idx="11521">4118</cx:pt>
          <cx:pt idx="11522">3401</cx:pt>
          <cx:pt idx="11523">1538</cx:pt>
          <cx:pt idx="11524">4014</cx:pt>
          <cx:pt idx="11525">4238</cx:pt>
          <cx:pt idx="11526">1888</cx:pt>
          <cx:pt idx="11527">3131</cx:pt>
          <cx:pt idx="11528">3579</cx:pt>
          <cx:pt idx="11529">3740</cx:pt>
          <cx:pt idx="11530">777</cx:pt>
          <cx:pt idx="11531">4159</cx:pt>
          <cx:pt idx="11532">2895</cx:pt>
          <cx:pt idx="11533">5885</cx:pt>
          <cx:pt idx="11534">1884</cx:pt>
          <cx:pt idx="11535">1224</cx:pt>
          <cx:pt idx="11536">4199</cx:pt>
          <cx:pt idx="11537">3657</cx:pt>
          <cx:pt idx="11538">3349</cx:pt>
          <cx:pt idx="11539">5013</cx:pt>
          <cx:pt idx="11540">3941</cx:pt>
          <cx:pt idx="11541">2603</cx:pt>
          <cx:pt idx="11542">5168</cx:pt>
          <cx:pt idx="11543">4559</cx:pt>
          <cx:pt idx="11544">2300</cx:pt>
          <cx:pt idx="11545">3075</cx:pt>
          <cx:pt idx="11546">1634</cx:pt>
          <cx:pt idx="11547">1059</cx:pt>
          <cx:pt idx="11548">2424</cx:pt>
          <cx:pt idx="11549">4112</cx:pt>
          <cx:pt idx="11550">1858</cx:pt>
          <cx:pt idx="11551">3844</cx:pt>
          <cx:pt idx="11552">1971</cx:pt>
          <cx:pt idx="11553">4175</cx:pt>
          <cx:pt idx="11554">4741</cx:pt>
          <cx:pt idx="11555">4764</cx:pt>
          <cx:pt idx="11556">1344</cx:pt>
          <cx:pt idx="11557">2463</cx:pt>
          <cx:pt idx="11558">4296</cx:pt>
          <cx:pt idx="11559">4512</cx:pt>
          <cx:pt idx="11560">1699</cx:pt>
          <cx:pt idx="11561">3893</cx:pt>
          <cx:pt idx="11562">3244</cx:pt>
          <cx:pt idx="11563">2364</cx:pt>
          <cx:pt idx="11564">4118</cx:pt>
          <cx:pt idx="11565">932</cx:pt>
          <cx:pt idx="11566">4294</cx:pt>
          <cx:pt idx="11567">229</cx:pt>
          <cx:pt idx="11568">4027</cx:pt>
          <cx:pt idx="11569">4667</cx:pt>
          <cx:pt idx="11570">1309</cx:pt>
          <cx:pt idx="11571">4555</cx:pt>
          <cx:pt idx="11572">4952</cx:pt>
          <cx:pt idx="11573">3964</cx:pt>
          <cx:pt idx="11574">1906</cx:pt>
          <cx:pt idx="11575">1409</cx:pt>
          <cx:pt idx="11576">4682</cx:pt>
          <cx:pt idx="11577">4178</cx:pt>
          <cx:pt idx="11578">4478</cx:pt>
          <cx:pt idx="11579">3764</cx:pt>
          <cx:pt idx="11580">4265</cx:pt>
          <cx:pt idx="11581">3529</cx:pt>
          <cx:pt idx="11582">897</cx:pt>
          <cx:pt idx="11583">4316</cx:pt>
          <cx:pt idx="11584">1500</cx:pt>
          <cx:pt idx="11585">425</cx:pt>
          <cx:pt idx="11586">3725</cx:pt>
          <cx:pt idx="11587">4342</cx:pt>
          <cx:pt idx="11588">316</cx:pt>
          <cx:pt idx="11589">1066</cx:pt>
          <cx:pt idx="11590">4380</cx:pt>
          <cx:pt idx="11591">1156</cx:pt>
          <cx:pt idx="11592">3016</cx:pt>
          <cx:pt idx="11593">1931</cx:pt>
          <cx:pt idx="11594">5069</cx:pt>
          <cx:pt idx="11595">752</cx:pt>
          <cx:pt idx="11596">994</cx:pt>
          <cx:pt idx="11597">2184</cx:pt>
          <cx:pt idx="11598">5457</cx:pt>
          <cx:pt idx="11599">5101</cx:pt>
          <cx:pt idx="11600">4970</cx:pt>
          <cx:pt idx="11601">4178</cx:pt>
          <cx:pt idx="11602">4948</cx:pt>
          <cx:pt idx="11603">4401</cx:pt>
          <cx:pt idx="11604">2246</cx:pt>
          <cx:pt idx="11605">4449</cx:pt>
          <cx:pt idx="11606">4252</cx:pt>
          <cx:pt idx="11607">1229</cx:pt>
          <cx:pt idx="11608">2585</cx:pt>
          <cx:pt idx="11609">3009</cx:pt>
          <cx:pt idx="11610">3988</cx:pt>
          <cx:pt idx="11611">2434</cx:pt>
          <cx:pt idx="11612">4262</cx:pt>
          <cx:pt idx="11613">4080</cx:pt>
          <cx:pt idx="11614">2898</cx:pt>
          <cx:pt idx="11615">2211</cx:pt>
          <cx:pt idx="11616">2149</cx:pt>
          <cx:pt idx="11617">4310</cx:pt>
          <cx:pt idx="11618">4759</cx:pt>
          <cx:pt idx="11619">2050</cx:pt>
          <cx:pt idx="11620">5021</cx:pt>
          <cx:pt idx="11621">916</cx:pt>
          <cx:pt idx="11622">2857</cx:pt>
          <cx:pt idx="11623">2972</cx:pt>
          <cx:pt idx="11624">4974</cx:pt>
          <cx:pt idx="11625">320</cx:pt>
          <cx:pt idx="11626">3747</cx:pt>
          <cx:pt idx="11627">77</cx:pt>
          <cx:pt idx="11628">4648</cx:pt>
          <cx:pt idx="11629">5152</cx:pt>
          <cx:pt idx="11630">1790</cx:pt>
          <cx:pt idx="11631">1676</cx:pt>
          <cx:pt idx="11632">3942</cx:pt>
          <cx:pt idx="11633">4030</cx:pt>
          <cx:pt idx="11634">1661</cx:pt>
          <cx:pt idx="11635">4405</cx:pt>
          <cx:pt idx="11636">2906</cx:pt>
          <cx:pt idx="11637">4293</cx:pt>
          <cx:pt idx="11638">1137</cx:pt>
          <cx:pt idx="11639">769</cx:pt>
          <cx:pt idx="11640">421</cx:pt>
          <cx:pt idx="11641">1806</cx:pt>
          <cx:pt idx="11642">1426</cx:pt>
          <cx:pt idx="11643">1070</cx:pt>
          <cx:pt idx="11644">145</cx:pt>
          <cx:pt idx="11645">4730</cx:pt>
          <cx:pt idx="11646">4320</cx:pt>
          <cx:pt idx="11647">845</cx:pt>
          <cx:pt idx="11648">988</cx:pt>
          <cx:pt idx="11649">3624</cx:pt>
          <cx:pt idx="11650">276</cx:pt>
          <cx:pt idx="11651">5175</cx:pt>
          <cx:pt idx="11652">1955</cx:pt>
          <cx:pt idx="11653">1852</cx:pt>
          <cx:pt idx="11654">4424</cx:pt>
          <cx:pt idx="11655">4953</cx:pt>
          <cx:pt idx="11656">4389</cx:pt>
          <cx:pt idx="11657">114</cx:pt>
          <cx:pt idx="11658">2258</cx:pt>
          <cx:pt idx="11659">746</cx:pt>
          <cx:pt idx="11660">3322</cx:pt>
          <cx:pt idx="11661">3319</cx:pt>
          <cx:pt idx="11662">3197</cx:pt>
          <cx:pt idx="11663">76</cx:pt>
          <cx:pt idx="11664">2532</cx:pt>
          <cx:pt idx="11665">4632</cx:pt>
          <cx:pt idx="11666">4516</cx:pt>
          <cx:pt idx="11667">3121</cx:pt>
          <cx:pt idx="11668">4060</cx:pt>
          <cx:pt idx="11669">2150</cx:pt>
          <cx:pt idx="11670">2240</cx:pt>
          <cx:pt idx="11671">3752</cx:pt>
          <cx:pt idx="11672">416</cx:pt>
          <cx:pt idx="11673">3101</cx:pt>
          <cx:pt idx="11674">1510</cx:pt>
          <cx:pt idx="11675">4523</cx:pt>
          <cx:pt idx="11676">4075</cx:pt>
          <cx:pt idx="11677">4177</cx:pt>
          <cx:pt idx="11678">227</cx:pt>
          <cx:pt idx="11679">4762</cx:pt>
          <cx:pt idx="11680">4111</cx:pt>
          <cx:pt idx="11681">4239</cx:pt>
          <cx:pt idx="11682">2010</cx:pt>
          <cx:pt idx="11683">4432</cx:pt>
          <cx:pt idx="11684">4607</cx:pt>
          <cx:pt idx="11685">4211</cx:pt>
          <cx:pt idx="11686">2716</cx:pt>
          <cx:pt idx="11687">3094</cx:pt>
          <cx:pt idx="11688">3103</cx:pt>
          <cx:pt idx="11689">4021</cx:pt>
          <cx:pt idx="11690">4102</cx:pt>
          <cx:pt idx="11691">2829</cx:pt>
          <cx:pt idx="11692">695</cx:pt>
          <cx:pt idx="11693">3027</cx:pt>
          <cx:pt idx="11694">191</cx:pt>
          <cx:pt idx="11695">745</cx:pt>
          <cx:pt idx="11696">2888</cx:pt>
          <cx:pt idx="11697">4080</cx:pt>
          <cx:pt idx="11698">3052</cx:pt>
          <cx:pt idx="11699">2083</cx:pt>
          <cx:pt idx="11700">615</cx:pt>
          <cx:pt idx="11701">26</cx:pt>
          <cx:pt idx="11702">4705</cx:pt>
          <cx:pt idx="11703">3889</cx:pt>
          <cx:pt idx="11704">4412</cx:pt>
          <cx:pt idx="11705">611</cx:pt>
          <cx:pt idx="11706">4662</cx:pt>
          <cx:pt idx="11707">2747</cx:pt>
          <cx:pt idx="11708">3253</cx:pt>
          <cx:pt idx="11709">4694</cx:pt>
          <cx:pt idx="11710">4570</cx:pt>
          <cx:pt idx="11711">4128</cx:pt>
          <cx:pt idx="11712">5049</cx:pt>
          <cx:pt idx="11713">4996</cx:pt>
          <cx:pt idx="11714">2507</cx:pt>
          <cx:pt idx="11715">86</cx:pt>
          <cx:pt idx="11716">4840</cx:pt>
          <cx:pt idx="11717">4832</cx:pt>
          <cx:pt idx="11718">5014</cx:pt>
          <cx:pt idx="11719">4564</cx:pt>
          <cx:pt idx="11720">3597</cx:pt>
          <cx:pt idx="11721">976</cx:pt>
          <cx:pt idx="11722">2177</cx:pt>
          <cx:pt idx="11723">4720</cx:pt>
          <cx:pt idx="11724">119</cx:pt>
          <cx:pt idx="11725">5035</cx:pt>
          <cx:pt idx="11726">3845</cx:pt>
          <cx:pt idx="11727">392</cx:pt>
          <cx:pt idx="11728">4778</cx:pt>
          <cx:pt idx="11729">2197</cx:pt>
          <cx:pt idx="11730">3145</cx:pt>
          <cx:pt idx="11731">3194</cx:pt>
          <cx:pt idx="11732">2627</cx:pt>
          <cx:pt idx="11733">4247</cx:pt>
          <cx:pt idx="11734">4826</cx:pt>
          <cx:pt idx="11735">450</cx:pt>
          <cx:pt idx="11736">5313</cx:pt>
          <cx:pt idx="11737">2287</cx:pt>
          <cx:pt idx="11738">482</cx:pt>
          <cx:pt idx="11739">5082</cx:pt>
          <cx:pt idx="11740">516</cx:pt>
          <cx:pt idx="11741">3724</cx:pt>
          <cx:pt idx="11742">3648</cx:pt>
          <cx:pt idx="11743">5022</cx:pt>
          <cx:pt idx="11744">5018</cx:pt>
          <cx:pt idx="11745">4135</cx:pt>
          <cx:pt idx="11746">1245</cx:pt>
          <cx:pt idx="11747">2622</cx:pt>
          <cx:pt idx="11748">3052</cx:pt>
          <cx:pt idx="11749">5421</cx:pt>
          <cx:pt idx="11750">1450</cx:pt>
          <cx:pt idx="11751">4333</cx:pt>
          <cx:pt idx="11752">4107</cx:pt>
          <cx:pt idx="11753">3859</cx:pt>
          <cx:pt idx="11754">2800</cx:pt>
          <cx:pt idx="11755">4116</cx:pt>
          <cx:pt idx="11756">2227</cx:pt>
          <cx:pt idx="11757">3577</cx:pt>
          <cx:pt idx="11758">3728</cx:pt>
          <cx:pt idx="11759">3067</cx:pt>
          <cx:pt idx="11760">4412</cx:pt>
          <cx:pt idx="11761">4128</cx:pt>
          <cx:pt idx="11762">463</cx:pt>
          <cx:pt idx="11763">1874</cx:pt>
          <cx:pt idx="11764">1782</cx:pt>
          <cx:pt idx="11765">1807</cx:pt>
          <cx:pt idx="11766">879</cx:pt>
          <cx:pt idx="11767">3526</cx:pt>
          <cx:pt idx="11768">4749</cx:pt>
          <cx:pt idx="11769">3343</cx:pt>
          <cx:pt idx="11770">4402</cx:pt>
          <cx:pt idx="11771">941</cx:pt>
          <cx:pt idx="11772">4243</cx:pt>
          <cx:pt idx="11773">1322</cx:pt>
          <cx:pt idx="11774">3095</cx:pt>
          <cx:pt idx="11775">4100</cx:pt>
          <cx:pt idx="11776">236</cx:pt>
          <cx:pt idx="11777">2386</cx:pt>
          <cx:pt idx="11778">815</cx:pt>
          <cx:pt idx="11779">4025</cx:pt>
          <cx:pt idx="11780">5275</cx:pt>
          <cx:pt idx="11781">2078</cx:pt>
          <cx:pt idx="11782">2049</cx:pt>
          <cx:pt idx="11783">4497</cx:pt>
          <cx:pt idx="11784">4215</cx:pt>
          <cx:pt idx="11785">1205</cx:pt>
          <cx:pt idx="11786">2744</cx:pt>
          <cx:pt idx="11787">222</cx:pt>
          <cx:pt idx="11788">3893</cx:pt>
          <cx:pt idx="11789">201</cx:pt>
          <cx:pt idx="11790">5546</cx:pt>
          <cx:pt idx="11791">3612</cx:pt>
          <cx:pt idx="11792">347</cx:pt>
          <cx:pt idx="11793">1353</cx:pt>
          <cx:pt idx="11794">4444</cx:pt>
          <cx:pt idx="11795">2735</cx:pt>
          <cx:pt idx="11796">4043</cx:pt>
          <cx:pt idx="11797">446</cx:pt>
          <cx:pt idx="11798">1762</cx:pt>
          <cx:pt idx="11799">4195</cx:pt>
          <cx:pt idx="11800">4270</cx:pt>
          <cx:pt idx="11801">277</cx:pt>
          <cx:pt idx="11802">2926</cx:pt>
          <cx:pt idx="11803">2074</cx:pt>
          <cx:pt idx="11804">407</cx:pt>
          <cx:pt idx="11805">4458</cx:pt>
          <cx:pt idx="11806">1798</cx:pt>
          <cx:pt idx="11807">4673</cx:pt>
          <cx:pt idx="11808">4152</cx:pt>
          <cx:pt idx="11809">1850</cx:pt>
          <cx:pt idx="11810">3314</cx:pt>
          <cx:pt idx="11811">4007</cx:pt>
          <cx:pt idx="11812">3768</cx:pt>
          <cx:pt idx="11813">3390</cx:pt>
          <cx:pt idx="11814">4338</cx:pt>
          <cx:pt idx="11815">2046</cx:pt>
          <cx:pt idx="11816">764</cx:pt>
          <cx:pt idx="11817">1267</cx:pt>
          <cx:pt idx="11818">4059</cx:pt>
          <cx:pt idx="11819">336</cx:pt>
          <cx:pt idx="11820">585</cx:pt>
          <cx:pt idx="11821">405</cx:pt>
          <cx:pt idx="11822">4951</cx:pt>
          <cx:pt idx="11823">2574</cx:pt>
          <cx:pt idx="11824">4189</cx:pt>
          <cx:pt idx="11825">3982</cx:pt>
          <cx:pt idx="11826">905</cx:pt>
          <cx:pt idx="11827">2870</cx:pt>
          <cx:pt idx="11828">1794</cx:pt>
          <cx:pt idx="11829">3793</cx:pt>
          <cx:pt idx="11830">728</cx:pt>
          <cx:pt idx="11831">4266</cx:pt>
          <cx:pt idx="11832">3875</cx:pt>
          <cx:pt idx="11833">2788</cx:pt>
          <cx:pt idx="11834">3828</cx:pt>
          <cx:pt idx="11835">4584</cx:pt>
          <cx:pt idx="11836">2151</cx:pt>
          <cx:pt idx="11837">148</cx:pt>
          <cx:pt idx="11838">1399</cx:pt>
          <cx:pt idx="11839">827</cx:pt>
          <cx:pt idx="11840">658</cx:pt>
          <cx:pt idx="11841">3127</cx:pt>
          <cx:pt idx="11842">4567</cx:pt>
          <cx:pt idx="11843">2831</cx:pt>
          <cx:pt idx="11844">3820</cx:pt>
          <cx:pt idx="11845">2041</cx:pt>
          <cx:pt idx="11846">4380</cx:pt>
          <cx:pt idx="11847">4266</cx:pt>
          <cx:pt idx="11848">4596</cx:pt>
          <cx:pt idx="11849">2723</cx:pt>
          <cx:pt idx="11850">3119</cx:pt>
          <cx:pt idx="11851">4975</cx:pt>
          <cx:pt idx="11852">1786</cx:pt>
          <cx:pt idx="11853">3509</cx:pt>
          <cx:pt idx="11854">4008</cx:pt>
          <cx:pt idx="11855">3472</cx:pt>
          <cx:pt idx="11856">1042</cx:pt>
          <cx:pt idx="11857">103</cx:pt>
          <cx:pt idx="11858">4169</cx:pt>
          <cx:pt idx="11859">4613</cx:pt>
          <cx:pt idx="11860">3367</cx:pt>
          <cx:pt idx="11861">4751</cx:pt>
          <cx:pt idx="11862">4204</cx:pt>
          <cx:pt idx="11863">1202</cx:pt>
          <cx:pt idx="11864">979</cx:pt>
          <cx:pt idx="11865">4273</cx:pt>
          <cx:pt idx="11866">4732</cx:pt>
          <cx:pt idx="11867">3589</cx:pt>
          <cx:pt idx="11868">685</cx:pt>
          <cx:pt idx="11869">1583</cx:pt>
          <cx:pt idx="11870">3694</cx:pt>
          <cx:pt idx="11871">285</cx:pt>
          <cx:pt idx="11872">298</cx:pt>
          <cx:pt idx="11873">4255</cx:pt>
          <cx:pt idx="11874">1182</cx:pt>
          <cx:pt idx="11875">4317</cx:pt>
          <cx:pt idx="11876">3573</cx:pt>
          <cx:pt idx="11877">3343</cx:pt>
          <cx:pt idx="11878">4514</cx:pt>
          <cx:pt idx="11879">4502</cx:pt>
          <cx:pt idx="11880">4016</cx:pt>
          <cx:pt idx="11881">1544</cx:pt>
          <cx:pt idx="11882">6004</cx:pt>
          <cx:pt idx="11883">672</cx:pt>
          <cx:pt idx="11884">3323</cx:pt>
          <cx:pt idx="11885">4067</cx:pt>
          <cx:pt idx="11886">3705</cx:pt>
          <cx:pt idx="11887">2521</cx:pt>
          <cx:pt idx="11888">4341</cx:pt>
          <cx:pt idx="11889">3605</cx:pt>
          <cx:pt idx="11890">4693</cx:pt>
          <cx:pt idx="11891">5191</cx:pt>
          <cx:pt idx="11892">903</cx:pt>
          <cx:pt idx="11893">4343</cx:pt>
          <cx:pt idx="11894">2469</cx:pt>
          <cx:pt idx="11895">4714</cx:pt>
          <cx:pt idx="11896">4225</cx:pt>
          <cx:pt idx="11897">1213</cx:pt>
          <cx:pt idx="11898">3023</cx:pt>
          <cx:pt idx="11899">4467</cx:pt>
          <cx:pt idx="11900">637</cx:pt>
          <cx:pt idx="11901">3197</cx:pt>
          <cx:pt idx="11902">81</cx:pt>
          <cx:pt idx="11903">3082</cx:pt>
          <cx:pt idx="11904">3182</cx:pt>
          <cx:pt idx="11905">284</cx:pt>
          <cx:pt idx="11906">4150</cx:pt>
          <cx:pt idx="11907">5386</cx:pt>
          <cx:pt idx="11908">2423</cx:pt>
          <cx:pt idx="11909">4136</cx:pt>
          <cx:pt idx="11910">481</cx:pt>
          <cx:pt idx="11911">1335</cx:pt>
          <cx:pt idx="11912">2288</cx:pt>
          <cx:pt idx="11913">4147</cx:pt>
          <cx:pt idx="11914">4673</cx:pt>
          <cx:pt idx="11915">1260</cx:pt>
          <cx:pt idx="11916">4117</cx:pt>
          <cx:pt idx="11917">3935</cx:pt>
          <cx:pt idx="11918">1797</cx:pt>
          <cx:pt idx="11919">367</cx:pt>
          <cx:pt idx="11920">556</cx:pt>
          <cx:pt idx="11921">4739</cx:pt>
          <cx:pt idx="11922">4193</cx:pt>
          <cx:pt idx="11923">2961</cx:pt>
          <cx:pt idx="11924">2287</cx:pt>
          <cx:pt idx="11925">4033</cx:pt>
          <cx:pt idx="11926">891</cx:pt>
          <cx:pt idx="11927">4993</cx:pt>
          <cx:pt idx="11928">4592</cx:pt>
          <cx:pt idx="11929">4248</cx:pt>
          <cx:pt idx="11930">3921</cx:pt>
          <cx:pt idx="11931">1917</cx:pt>
          <cx:pt idx="11932">189</cx:pt>
          <cx:pt idx="11933">4443</cx:pt>
          <cx:pt idx="11934">4165</cx:pt>
          <cx:pt idx="11935">1384</cx:pt>
          <cx:pt idx="11936">4543</cx:pt>
          <cx:pt idx="11937">3808</cx:pt>
          <cx:pt idx="11938">5201</cx:pt>
          <cx:pt idx="11939">4839</cx:pt>
          <cx:pt idx="11940">4132</cx:pt>
          <cx:pt idx="11941">1773</cx:pt>
          <cx:pt idx="11942">3479</cx:pt>
          <cx:pt idx="11943">1334</cx:pt>
          <cx:pt idx="11944">3603</cx:pt>
          <cx:pt idx="11945">3793</cx:pt>
          <cx:pt idx="11946">3453</cx:pt>
          <cx:pt idx="11947">3298</cx:pt>
          <cx:pt idx="11948">4139</cx:pt>
          <cx:pt idx="11949">3158</cx:pt>
          <cx:pt idx="11950">1207</cx:pt>
          <cx:pt idx="11951">1014</cx:pt>
          <cx:pt idx="11952">1160</cx:pt>
          <cx:pt idx="11953">3721</cx:pt>
          <cx:pt idx="11954">4661</cx:pt>
          <cx:pt idx="11955">2302</cx:pt>
          <cx:pt idx="11956">1798</cx:pt>
          <cx:pt idx="11957">1054</cx:pt>
          <cx:pt idx="11958">3467</cx:pt>
          <cx:pt idx="11959">4908</cx:pt>
          <cx:pt idx="11960">1226</cx:pt>
          <cx:pt idx="11961">2011</cx:pt>
          <cx:pt idx="11962">268</cx:pt>
          <cx:pt idx="11963">205</cx:pt>
          <cx:pt idx="11964">4142</cx:pt>
          <cx:pt idx="11965">1344</cx:pt>
          <cx:pt idx="11966">554</cx:pt>
          <cx:pt idx="11967">4292</cx:pt>
          <cx:pt idx="11968">4557</cx:pt>
          <cx:pt idx="11969">2383</cx:pt>
          <cx:pt idx="11970">799</cx:pt>
          <cx:pt idx="11971">2171</cx:pt>
          <cx:pt idx="11972">3320</cx:pt>
          <cx:pt idx="11973">4450</cx:pt>
          <cx:pt idx="11974">3852</cx:pt>
          <cx:pt idx="11975">1018</cx:pt>
          <cx:pt idx="11976">1988</cx:pt>
          <cx:pt idx="11977">1229</cx:pt>
          <cx:pt idx="11978">4532</cx:pt>
          <cx:pt idx="11979">2090</cx:pt>
          <cx:pt idx="11980">1619</cx:pt>
          <cx:pt idx="11981">4731</cx:pt>
          <cx:pt idx="11982">688</cx:pt>
          <cx:pt idx="11983">1316</cx:pt>
          <cx:pt idx="11984">4851</cx:pt>
          <cx:pt idx="11985">3349</cx:pt>
          <cx:pt idx="11986">750</cx:pt>
          <cx:pt idx="11987">3922</cx:pt>
          <cx:pt idx="11988">2486</cx:pt>
          <cx:pt idx="11989">2607</cx:pt>
          <cx:pt idx="11990">4667</cx:pt>
          <cx:pt idx="11991">4554</cx:pt>
          <cx:pt idx="11992">4349</cx:pt>
          <cx:pt idx="11993">2785</cx:pt>
          <cx:pt idx="11994">3356</cx:pt>
          <cx:pt idx="11995">4162</cx:pt>
          <cx:pt idx="11996">4370</cx:pt>
          <cx:pt idx="11997">4385</cx:pt>
          <cx:pt idx="11998">4131</cx:pt>
          <cx:pt idx="11999">4686</cx:pt>
          <cx:pt idx="12000">4925</cx:pt>
          <cx:pt idx="12001">3646</cx:pt>
          <cx:pt idx="12002">2508</cx:pt>
          <cx:pt idx="12003">4649</cx:pt>
          <cx:pt idx="12004">3636</cx:pt>
          <cx:pt idx="12005">2045</cx:pt>
          <cx:pt idx="12006">668</cx:pt>
          <cx:pt idx="12007">5109</cx:pt>
          <cx:pt idx="12008">2092</cx:pt>
          <cx:pt idx="12009">4573</cx:pt>
          <cx:pt idx="12010">80</cx:pt>
          <cx:pt idx="12011">4462</cx:pt>
          <cx:pt idx="12012">994</cx:pt>
          <cx:pt idx="12013">4192</cx:pt>
          <cx:pt idx="12014">3935</cx:pt>
          <cx:pt idx="12015">3442</cx:pt>
          <cx:pt idx="12016">1861</cx:pt>
          <cx:pt idx="12017">4200</cx:pt>
          <cx:pt idx="12018">4956</cx:pt>
          <cx:pt idx="12019">1663</cx:pt>
          <cx:pt idx="12020">4145</cx:pt>
          <cx:pt idx="12021">5075</cx:pt>
          <cx:pt idx="12022">3186</cx:pt>
          <cx:pt idx="12023">3957</cx:pt>
          <cx:pt idx="12024">4437</cx:pt>
          <cx:pt idx="12025">751</cx:pt>
          <cx:pt idx="12026">3805</cx:pt>
          <cx:pt idx="12027">2755</cx:pt>
          <cx:pt idx="12028">4964</cx:pt>
          <cx:pt idx="12029">886</cx:pt>
          <cx:pt idx="12030">1825</cx:pt>
          <cx:pt idx="12031">4848</cx:pt>
          <cx:pt idx="12032">3722</cx:pt>
          <cx:pt idx="12033">4080</cx:pt>
          <cx:pt idx="12034">4483</cx:pt>
          <cx:pt idx="12035">4799</cx:pt>
          <cx:pt idx="12036">2368</cx:pt>
          <cx:pt idx="12037">2252</cx:pt>
          <cx:pt idx="12038">4371</cx:pt>
          <cx:pt idx="12039">204</cx:pt>
          <cx:pt idx="12040">1985</cx:pt>
          <cx:pt idx="12041">4138</cx:pt>
          <cx:pt idx="12042">6</cx:pt>
          <cx:pt idx="12043">3726</cx:pt>
          <cx:pt idx="12044">3530</cx:pt>
          <cx:pt idx="12045">4106</cx:pt>
          <cx:pt idx="12046">3788</cx:pt>
          <cx:pt idx="12047">1599</cx:pt>
          <cx:pt idx="12048">414</cx:pt>
          <cx:pt idx="12049">2482</cx:pt>
          <cx:pt idx="12050">4336</cx:pt>
          <cx:pt idx="12051">1884</cx:pt>
          <cx:pt idx="12052">981</cx:pt>
          <cx:pt idx="12053">4117</cx:pt>
          <cx:pt idx="12054">12</cx:pt>
          <cx:pt idx="12055">2968</cx:pt>
          <cx:pt idx="12056">2503</cx:pt>
          <cx:pt idx="12057">982</cx:pt>
          <cx:pt idx="12058">4590</cx:pt>
          <cx:pt idx="12059">4382</cx:pt>
          <cx:pt idx="12060">3042</cx:pt>
          <cx:pt idx="12061">382</cx:pt>
          <cx:pt idx="12062">364</cx:pt>
          <cx:pt idx="12063">4672</cx:pt>
          <cx:pt idx="12064">4800</cx:pt>
          <cx:pt idx="12065">2910</cx:pt>
          <cx:pt idx="12066">4285</cx:pt>
          <cx:pt idx="12067">412</cx:pt>
          <cx:pt idx="12068">1103</cx:pt>
          <cx:pt idx="12069">4323</cx:pt>
          <cx:pt idx="12070">899</cx:pt>
          <cx:pt idx="12071">1999</cx:pt>
          <cx:pt idx="12072">1260</cx:pt>
          <cx:pt idx="12073">3110</cx:pt>
          <cx:pt idx="12074">1506</cx:pt>
          <cx:pt idx="12075">546</cx:pt>
          <cx:pt idx="12076">4378</cx:pt>
          <cx:pt idx="12077">4839</cx:pt>
          <cx:pt idx="12078">3065</cx:pt>
          <cx:pt idx="12079">5655</cx:pt>
          <cx:pt idx="12080">2787</cx:pt>
          <cx:pt idx="12081">3941</cx:pt>
          <cx:pt idx="12082">2575</cx:pt>
          <cx:pt idx="12083">294</cx:pt>
          <cx:pt idx="12084">3486</cx:pt>
          <cx:pt idx="12085">4948</cx:pt>
          <cx:pt idx="12086">698</cx:pt>
          <cx:pt idx="12087">43</cx:pt>
          <cx:pt idx="12088">4227</cx:pt>
          <cx:pt idx="12089">2817</cx:pt>
          <cx:pt idx="12090">2419</cx:pt>
          <cx:pt idx="12091">1293</cx:pt>
          <cx:pt idx="12092">1657</cx:pt>
          <cx:pt idx="12093">3888</cx:pt>
          <cx:pt idx="12094">3486</cx:pt>
          <cx:pt idx="12095">506</cx:pt>
          <cx:pt idx="12096">4691</cx:pt>
          <cx:pt idx="12097">238</cx:pt>
          <cx:pt idx="12098">3469</cx:pt>
          <cx:pt idx="12099">274</cx:pt>
          <cx:pt idx="12100">4031</cx:pt>
          <cx:pt idx="12101">3786</cx:pt>
          <cx:pt idx="12102">2152</cx:pt>
          <cx:pt idx="12103">4335</cx:pt>
          <cx:pt idx="12104">3523</cx:pt>
          <cx:pt idx="12105">4530</cx:pt>
          <cx:pt idx="12106">4939</cx:pt>
          <cx:pt idx="12107">6144</cx:pt>
          <cx:pt idx="12108">4430</cx:pt>
          <cx:pt idx="12109">4929</cx:pt>
          <cx:pt idx="12110">889</cx:pt>
          <cx:pt idx="12111">4580</cx:pt>
          <cx:pt idx="12112">4385</cx:pt>
          <cx:pt idx="12113">2481</cx:pt>
          <cx:pt idx="12114">2415</cx:pt>
          <cx:pt idx="12115">4942</cx:pt>
          <cx:pt idx="12116">685</cx:pt>
          <cx:pt idx="12117">1128</cx:pt>
          <cx:pt idx="12118">3386</cx:pt>
          <cx:pt idx="12119">3245</cx:pt>
          <cx:pt idx="12120">1054</cx:pt>
          <cx:pt idx="12121">2848</cx:pt>
          <cx:pt idx="12122">3549</cx:pt>
          <cx:pt idx="12123">2938</cx:pt>
          <cx:pt idx="12124">4071</cx:pt>
          <cx:pt idx="12125">397</cx:pt>
          <cx:pt idx="12126">2646</cx:pt>
          <cx:pt idx="12127">4553</cx:pt>
          <cx:pt idx="12128">4550</cx:pt>
          <cx:pt idx="12129">2418</cx:pt>
          <cx:pt idx="12130">148</cx:pt>
          <cx:pt idx="12131">4799</cx:pt>
          <cx:pt idx="12132">1597</cx:pt>
          <cx:pt idx="12133">1183</cx:pt>
          <cx:pt idx="12134">414</cx:pt>
          <cx:pt idx="12135">3938</cx:pt>
          <cx:pt idx="12136">17</cx:pt>
          <cx:pt idx="12137">1917</cx:pt>
          <cx:pt idx="12138">4160</cx:pt>
          <cx:pt idx="12139">1615</cx:pt>
          <cx:pt idx="12140">734</cx:pt>
          <cx:pt idx="12141">4210</cx:pt>
          <cx:pt idx="12142">2779</cx:pt>
          <cx:pt idx="12143">2851</cx:pt>
          <cx:pt idx="12144">4418</cx:pt>
          <cx:pt idx="12145">3212</cx:pt>
          <cx:pt idx="12146">4796</cx:pt>
          <cx:pt idx="12147">3156</cx:pt>
          <cx:pt idx="12148">4793</cx:pt>
          <cx:pt idx="12149">3984</cx:pt>
          <cx:pt idx="12150">983</cx:pt>
          <cx:pt idx="12151">3139</cx:pt>
          <cx:pt idx="12152">2713</cx:pt>
          <cx:pt idx="12153">953</cx:pt>
          <cx:pt idx="12154">1951</cx:pt>
          <cx:pt idx="12155">3661</cx:pt>
          <cx:pt idx="12156">2889</cx:pt>
          <cx:pt idx="12157">4224</cx:pt>
          <cx:pt idx="12158">2500</cx:pt>
          <cx:pt idx="12159">4146</cx:pt>
          <cx:pt idx="12160">2452</cx:pt>
          <cx:pt idx="12161">4446</cx:pt>
          <cx:pt idx="12162">1414</cx:pt>
          <cx:pt idx="12163">1142</cx:pt>
          <cx:pt idx="12164">4318</cx:pt>
          <cx:pt idx="12165">807</cx:pt>
          <cx:pt idx="12166">5083</cx:pt>
          <cx:pt idx="12167">542</cx:pt>
          <cx:pt idx="12168">624</cx:pt>
          <cx:pt idx="12169">3674</cx:pt>
          <cx:pt idx="12170">90</cx:pt>
          <cx:pt idx="12171">2311</cx:pt>
          <cx:pt idx="12172">4566</cx:pt>
          <cx:pt idx="12173">4012</cx:pt>
          <cx:pt idx="12174">4489</cx:pt>
          <cx:pt idx="12175">1054</cx:pt>
          <cx:pt idx="12176">1690</cx:pt>
          <cx:pt idx="12177">4157</cx:pt>
          <cx:pt idx="12178">3384</cx:pt>
          <cx:pt idx="12179">4913</cx:pt>
          <cx:pt idx="12180">4947</cx:pt>
          <cx:pt idx="12181">3896</cx:pt>
          <cx:pt idx="12182">2919</cx:pt>
          <cx:pt idx="12183">1762</cx:pt>
          <cx:pt idx="12184">911</cx:pt>
          <cx:pt idx="12185">4097</cx:pt>
          <cx:pt idx="12186">4676</cx:pt>
          <cx:pt idx="12187">184</cx:pt>
          <cx:pt idx="12188">4599</cx:pt>
          <cx:pt idx="12189">1799</cx:pt>
          <cx:pt idx="12190">4545</cx:pt>
          <cx:pt idx="12191">801</cx:pt>
          <cx:pt idx="12192">1242</cx:pt>
          <cx:pt idx="12193">4277</cx:pt>
          <cx:pt idx="12194">4636</cx:pt>
          <cx:pt idx="12195">1489</cx:pt>
          <cx:pt idx="12196">2541</cx:pt>
          <cx:pt idx="12197">4618</cx:pt>
          <cx:pt idx="12198">4831</cx:pt>
          <cx:pt idx="12199">3398</cx:pt>
          <cx:pt idx="12200">4170</cx:pt>
          <cx:pt idx="12201">1073</cx:pt>
          <cx:pt idx="12202">5338</cx:pt>
          <cx:pt idx="12203">3949</cx:pt>
          <cx:pt idx="12204">557</cx:pt>
          <cx:pt idx="12205">2921</cx:pt>
          <cx:pt idx="12206">4731</cx:pt>
          <cx:pt idx="12207">4032</cx:pt>
          <cx:pt idx="12208">2308</cx:pt>
          <cx:pt idx="12209">1223</cx:pt>
          <cx:pt idx="12210">1546</cx:pt>
          <cx:pt idx="12211">1757</cx:pt>
          <cx:pt idx="12212">4408</cx:pt>
          <cx:pt idx="12213">2316</cx:pt>
          <cx:pt idx="12214">4008</cx:pt>
          <cx:pt idx="12215">2809</cx:pt>
          <cx:pt idx="12216">1328</cx:pt>
          <cx:pt idx="12217">2747</cx:pt>
          <cx:pt idx="12218">4040</cx:pt>
          <cx:pt idx="12219">4853</cx:pt>
          <cx:pt idx="12220">1220</cx:pt>
          <cx:pt idx="12221">3605</cx:pt>
          <cx:pt idx="12222">4026</cx:pt>
          <cx:pt idx="12223">2195</cx:pt>
          <cx:pt idx="12224">1866</cx:pt>
          <cx:pt idx="12225">3579</cx:pt>
          <cx:pt idx="12226">513</cx:pt>
          <cx:pt idx="12227">92</cx:pt>
          <cx:pt idx="12228">4070</cx:pt>
          <cx:pt idx="12229">1940</cx:pt>
          <cx:pt idx="12230">1019</cx:pt>
          <cx:pt idx="12231">4397</cx:pt>
          <cx:pt idx="12232">25</cx:pt>
          <cx:pt idx="12233">4659</cx:pt>
          <cx:pt idx="12234">1531</cx:pt>
          <cx:pt idx="12235">1643</cx:pt>
          <cx:pt idx="12236">459</cx:pt>
          <cx:pt idx="12237">705</cx:pt>
          <cx:pt idx="12238">3412</cx:pt>
          <cx:pt idx="12239">301</cx:pt>
          <cx:pt idx="12240">3864</cx:pt>
          <cx:pt idx="12241">1445</cx:pt>
          <cx:pt idx="12242">2258</cx:pt>
          <cx:pt idx="12243">2643</cx:pt>
          <cx:pt idx="12244">3289</cx:pt>
          <cx:pt idx="12245">4656</cx:pt>
          <cx:pt idx="12246">2667</cx:pt>
          <cx:pt idx="12247">6208</cx:pt>
          <cx:pt idx="12248">4231</cx:pt>
          <cx:pt idx="12249">3965</cx:pt>
          <cx:pt idx="12250">972</cx:pt>
          <cx:pt idx="12251">2190</cx:pt>
          <cx:pt idx="12252">2132</cx:pt>
          <cx:pt idx="12253">158</cx:pt>
          <cx:pt idx="12254">4392</cx:pt>
          <cx:pt idx="12255">2323</cx:pt>
          <cx:pt idx="12256">1052</cx:pt>
          <cx:pt idx="12257">2342</cx:pt>
          <cx:pt idx="12258">4215</cx:pt>
          <cx:pt idx="12259">1125</cx:pt>
          <cx:pt idx="12260">1683</cx:pt>
          <cx:pt idx="12261">2646</cx:pt>
          <cx:pt idx="12262">4535</cx:pt>
          <cx:pt idx="12263">4667</cx:pt>
          <cx:pt idx="12264">4012</cx:pt>
          <cx:pt idx="12265">183</cx:pt>
          <cx:pt idx="12266">4727</cx:pt>
          <cx:pt idx="12267">1906</cx:pt>
          <cx:pt idx="12268">4369</cx:pt>
          <cx:pt idx="12269">2307</cx:pt>
          <cx:pt idx="12270">950</cx:pt>
          <cx:pt idx="12271">2649</cx:pt>
          <cx:pt idx="12272">429</cx:pt>
          <cx:pt idx="12273">911</cx:pt>
          <cx:pt idx="12274">3221</cx:pt>
          <cx:pt idx="12275">5185</cx:pt>
          <cx:pt idx="12276">3578</cx:pt>
          <cx:pt idx="12277">4698</cx:pt>
          <cx:pt idx="12278">3067</cx:pt>
          <cx:pt idx="12279">1596</cx:pt>
          <cx:pt idx="12280">2792</cx:pt>
          <cx:pt idx="12281">1493</cx:pt>
          <cx:pt idx="12282">5194</cx:pt>
          <cx:pt idx="12283">4359</cx:pt>
          <cx:pt idx="12284">4508</cx:pt>
          <cx:pt idx="12285">2826</cx:pt>
          <cx:pt idx="12286">2215</cx:pt>
          <cx:pt idx="12287">5030</cx:pt>
          <cx:pt idx="12288">4921</cx:pt>
          <cx:pt idx="12289">605</cx:pt>
          <cx:pt idx="12290">2222</cx:pt>
          <cx:pt idx="12291">5748</cx:pt>
          <cx:pt idx="12292">3426</cx:pt>
          <cx:pt idx="12293">2398</cx:pt>
          <cx:pt idx="12294">1555</cx:pt>
          <cx:pt idx="12295">4395</cx:pt>
          <cx:pt idx="12296">2516</cx:pt>
          <cx:pt idx="12297">2358</cx:pt>
          <cx:pt idx="12298">3603</cx:pt>
          <cx:pt idx="12299">427</cx:pt>
          <cx:pt idx="12300">3184</cx:pt>
          <cx:pt idx="12301">4433</cx:pt>
          <cx:pt idx="12302">1916</cx:pt>
          <cx:pt idx="12303">4058</cx:pt>
          <cx:pt idx="12304">3041</cx:pt>
          <cx:pt idx="12305">953</cx:pt>
          <cx:pt idx="12306">4060</cx:pt>
          <cx:pt idx="12307">499</cx:pt>
          <cx:pt idx="12308">1528</cx:pt>
          <cx:pt idx="12309">9</cx:pt>
          <cx:pt idx="12310">4473</cx:pt>
          <cx:pt idx="12311">2545</cx:pt>
          <cx:pt idx="12312">3267</cx:pt>
          <cx:pt idx="12313">4713</cx:pt>
          <cx:pt idx="12314">1515</cx:pt>
          <cx:pt idx="12315">2314</cx:pt>
          <cx:pt idx="12316">1614</cx:pt>
          <cx:pt idx="12317">31</cx:pt>
          <cx:pt idx="12318">4887</cx:pt>
          <cx:pt idx="12319">599</cx:pt>
          <cx:pt idx="12320">4496</cx:pt>
          <cx:pt idx="12321">2447</cx:pt>
          <cx:pt idx="12322">768</cx:pt>
          <cx:pt idx="12323">825</cx:pt>
          <cx:pt idx="12324">3393</cx:pt>
          <cx:pt idx="12325">2767</cx:pt>
          <cx:pt idx="12326">4391</cx:pt>
          <cx:pt idx="12327">4188</cx:pt>
          <cx:pt idx="12328">1861</cx:pt>
          <cx:pt idx="12329">1634</cx:pt>
          <cx:pt idx="12330">2382</cx:pt>
          <cx:pt idx="12331">613</cx:pt>
          <cx:pt idx="12332">115</cx:pt>
          <cx:pt idx="12333">4940</cx:pt>
          <cx:pt idx="12334">865</cx:pt>
          <cx:pt idx="12335">4076</cx:pt>
          <cx:pt idx="12336">637</cx:pt>
          <cx:pt idx="12337">1608</cx:pt>
          <cx:pt idx="12338">2108</cx:pt>
          <cx:pt idx="12339">4283</cx:pt>
          <cx:pt idx="12340">4261</cx:pt>
          <cx:pt idx="12341">2718</cx:pt>
          <cx:pt idx="12342">731</cx:pt>
          <cx:pt idx="12343">2793</cx:pt>
          <cx:pt idx="12344">3083</cx:pt>
          <cx:pt idx="12345">4707</cx:pt>
          <cx:pt idx="12346">3966</cx:pt>
          <cx:pt idx="12347">3557</cx:pt>
          <cx:pt idx="12348">1564</cx:pt>
          <cx:pt idx="12349">4315</cx:pt>
          <cx:pt idx="12350">4516</cx:pt>
          <cx:pt idx="12351">3275</cx:pt>
          <cx:pt idx="12352">1014</cx:pt>
          <cx:pt idx="12353">3486</cx:pt>
          <cx:pt idx="12354">1924</cx:pt>
          <cx:pt idx="12355">1314</cx:pt>
          <cx:pt idx="12356">3723</cx:pt>
          <cx:pt idx="12357">5049</cx:pt>
          <cx:pt idx="12358">2197</cx:pt>
          <cx:pt idx="12359">4301</cx:pt>
          <cx:pt idx="12360">2164</cx:pt>
          <cx:pt idx="12361">2853</cx:pt>
          <cx:pt idx="12362">4436</cx:pt>
          <cx:pt idx="12363">4262</cx:pt>
          <cx:pt idx="12364">3326</cx:pt>
          <cx:pt idx="12365">994</cx:pt>
          <cx:pt idx="12366">4448</cx:pt>
          <cx:pt idx="12367">820</cx:pt>
          <cx:pt idx="12368">4394</cx:pt>
          <cx:pt idx="12369">2605</cx:pt>
          <cx:pt idx="12370">3541</cx:pt>
          <cx:pt idx="12371">4653</cx:pt>
          <cx:pt idx="12372">553</cx:pt>
          <cx:pt idx="12373">4150</cx:pt>
          <cx:pt idx="12374">1801</cx:pt>
          <cx:pt idx="12375">1390</cx:pt>
          <cx:pt idx="12376">2357</cx:pt>
          <cx:pt idx="12377">4099</cx:pt>
          <cx:pt idx="12378">141</cx:pt>
          <cx:pt idx="12379">4124</cx:pt>
          <cx:pt idx="12380">3475</cx:pt>
          <cx:pt idx="12381">2458</cx:pt>
          <cx:pt idx="12382">4134</cx:pt>
          <cx:pt idx="12383">4524</cx:pt>
          <cx:pt idx="12384">3955</cx:pt>
          <cx:pt idx="12385">3460</cx:pt>
          <cx:pt idx="12386">1466</cx:pt>
          <cx:pt idx="12387">3480</cx:pt>
          <cx:pt idx="12388">4289</cx:pt>
          <cx:pt idx="12389">4168</cx:pt>
          <cx:pt idx="12390">4983</cx:pt>
          <cx:pt idx="12391">2145</cx:pt>
          <cx:pt idx="12392">3821</cx:pt>
          <cx:pt idx="12393">2040</cx:pt>
          <cx:pt idx="12394">4899</cx:pt>
          <cx:pt idx="12395">2643</cx:pt>
          <cx:pt idx="12396">4642</cx:pt>
          <cx:pt idx="12397">5344</cx:pt>
          <cx:pt idx="12398">4811</cx:pt>
          <cx:pt idx="12399">5057</cx:pt>
          <cx:pt idx="12400">3771</cx:pt>
          <cx:pt idx="12401">4272</cx:pt>
          <cx:pt idx="12402">4513</cx:pt>
          <cx:pt idx="12403">3908</cx:pt>
          <cx:pt idx="12404">4412</cx:pt>
          <cx:pt idx="12405">4858</cx:pt>
          <cx:pt idx="12406">4291</cx:pt>
          <cx:pt idx="12407">4883</cx:pt>
          <cx:pt idx="12408">3277</cx:pt>
          <cx:pt idx="12409">2290</cx:pt>
          <cx:pt idx="12410">4176</cx:pt>
          <cx:pt idx="12411">3808</cx:pt>
          <cx:pt idx="12412">1447</cx:pt>
          <cx:pt idx="12413">3767</cx:pt>
          <cx:pt idx="12414">1983</cx:pt>
          <cx:pt idx="12415">4142</cx:pt>
          <cx:pt idx="12416">3574</cx:pt>
          <cx:pt idx="12417">4329</cx:pt>
          <cx:pt idx="12418">1997</cx:pt>
          <cx:pt idx="12419">1631</cx:pt>
          <cx:pt idx="12420">1763</cx:pt>
          <cx:pt idx="12421">3874</cx:pt>
          <cx:pt idx="12422">1964</cx:pt>
          <cx:pt idx="12423">4404</cx:pt>
          <cx:pt idx="12424">3773</cx:pt>
          <cx:pt idx="12425">4348</cx:pt>
          <cx:pt idx="12426">4078</cx:pt>
          <cx:pt idx="12427">2016</cx:pt>
          <cx:pt idx="12428">4681</cx:pt>
          <cx:pt idx="12429">692</cx:pt>
          <cx:pt idx="12430">2022</cx:pt>
          <cx:pt idx="12431">4864</cx:pt>
          <cx:pt idx="12432">4326</cx:pt>
          <cx:pt idx="12433">1338</cx:pt>
          <cx:pt idx="12434">825</cx:pt>
          <cx:pt idx="12435">3667</cx:pt>
          <cx:pt idx="12436">4144</cx:pt>
          <cx:pt idx="12437">4325</cx:pt>
          <cx:pt idx="12438">1389</cx:pt>
          <cx:pt idx="12439">986</cx:pt>
          <cx:pt idx="12440">1871</cx:pt>
          <cx:pt idx="12441">1621</cx:pt>
          <cx:pt idx="12442">1798</cx:pt>
          <cx:pt idx="12443">4649</cx:pt>
          <cx:pt idx="12444">3224</cx:pt>
          <cx:pt idx="12445">1371</cx:pt>
          <cx:pt idx="12446">2984</cx:pt>
          <cx:pt idx="12447">4236</cx:pt>
          <cx:pt idx="12448">663</cx:pt>
          <cx:pt idx="12449">5010</cx:pt>
          <cx:pt idx="12450">4701</cx:pt>
          <cx:pt idx="12451">2608</cx:pt>
          <cx:pt idx="12452">3704</cx:pt>
          <cx:pt idx="12453">383</cx:pt>
          <cx:pt idx="12454">2736</cx:pt>
          <cx:pt idx="12455">3946</cx:pt>
          <cx:pt idx="12456">4938</cx:pt>
          <cx:pt idx="12457">1690</cx:pt>
          <cx:pt idx="12458">4665</cx:pt>
          <cx:pt idx="12459">3166</cx:pt>
          <cx:pt idx="12460">800</cx:pt>
          <cx:pt idx="12461">4698</cx:pt>
          <cx:pt idx="12462">4050</cx:pt>
          <cx:pt idx="12463">55</cx:pt>
          <cx:pt idx="12464">5211</cx:pt>
          <cx:pt idx="12465">4446</cx:pt>
          <cx:pt idx="12466">1876</cx:pt>
          <cx:pt idx="12467">3501</cx:pt>
          <cx:pt idx="12468">5013</cx:pt>
          <cx:pt idx="12469">3006</cx:pt>
          <cx:pt idx="12470">3398</cx:pt>
          <cx:pt idx="12471">3203</cx:pt>
          <cx:pt idx="12472">2410</cx:pt>
          <cx:pt idx="12473">2876</cx:pt>
          <cx:pt idx="12474">2845</cx:pt>
          <cx:pt idx="12475">2085</cx:pt>
          <cx:pt idx="12476">4305</cx:pt>
          <cx:pt idx="12477">4378</cx:pt>
          <cx:pt idx="12478">2707</cx:pt>
          <cx:pt idx="12479">2013</cx:pt>
          <cx:pt idx="12480">5476</cx:pt>
          <cx:pt idx="12481">3289</cx:pt>
          <cx:pt idx="12482">2271</cx:pt>
          <cx:pt idx="12483">1729</cx:pt>
          <cx:pt idx="12484">1753</cx:pt>
          <cx:pt idx="12485">196</cx:pt>
          <cx:pt idx="12486">1604</cx:pt>
          <cx:pt idx="12487">2240</cx:pt>
          <cx:pt idx="12488">3857</cx:pt>
          <cx:pt idx="12489">2356</cx:pt>
          <cx:pt idx="12490">279</cx:pt>
          <cx:pt idx="12491">4788</cx:pt>
          <cx:pt idx="12492">3647</cx:pt>
          <cx:pt idx="12493">3093</cx:pt>
          <cx:pt idx="12494">316</cx:pt>
          <cx:pt idx="12495">4761</cx:pt>
          <cx:pt idx="12496">2772</cx:pt>
          <cx:pt idx="12497">3981</cx:pt>
          <cx:pt idx="12498">5057</cx:pt>
          <cx:pt idx="12499">1640</cx:pt>
          <cx:pt idx="12500">4628</cx:pt>
          <cx:pt idx="12501">83</cx:pt>
          <cx:pt idx="12502">4433</cx:pt>
          <cx:pt idx="12503">3051</cx:pt>
          <cx:pt idx="12504">234</cx:pt>
          <cx:pt idx="12505">2362</cx:pt>
          <cx:pt idx="12506">4648</cx:pt>
          <cx:pt idx="12507">4514</cx:pt>
          <cx:pt idx="12508">2641</cx:pt>
          <cx:pt idx="12509">4699</cx:pt>
          <cx:pt idx="12510">2639</cx:pt>
          <cx:pt idx="12511">2048</cx:pt>
          <cx:pt idx="12512">5272</cx:pt>
          <cx:pt idx="12513">3872</cx:pt>
          <cx:pt idx="12514">2739</cx:pt>
          <cx:pt idx="12515">747</cx:pt>
          <cx:pt idx="12516">1092</cx:pt>
          <cx:pt idx="12517">3309</cx:pt>
          <cx:pt idx="12518">2363</cx:pt>
          <cx:pt idx="12519">1287</cx:pt>
          <cx:pt idx="12520">1139</cx:pt>
          <cx:pt idx="12521">2432</cx:pt>
          <cx:pt idx="12522">4009</cx:pt>
          <cx:pt idx="12523">1768</cx:pt>
          <cx:pt idx="12524">3780</cx:pt>
          <cx:pt idx="12525">1782</cx:pt>
          <cx:pt idx="12526">2530</cx:pt>
          <cx:pt idx="12527">4579</cx:pt>
          <cx:pt idx="12528">3312</cx:pt>
          <cx:pt idx="12529">2849</cx:pt>
          <cx:pt idx="12530">795</cx:pt>
          <cx:pt idx="12531">3165</cx:pt>
          <cx:pt idx="12532">2245</cx:pt>
          <cx:pt idx="12533">1395</cx:pt>
          <cx:pt idx="12534">540</cx:pt>
          <cx:pt idx="12535">4019</cx:pt>
          <cx:pt idx="12536">152</cx:pt>
          <cx:pt idx="12537">2583</cx:pt>
          <cx:pt idx="12538">3349</cx:pt>
          <cx:pt idx="12539">4227</cx:pt>
          <cx:pt idx="12540">4123</cx:pt>
          <cx:pt idx="12541">4720</cx:pt>
          <cx:pt idx="12542">291</cx:pt>
          <cx:pt idx="12543">3972</cx:pt>
          <cx:pt idx="12544">4300</cx:pt>
          <cx:pt idx="12545">2508</cx:pt>
          <cx:pt idx="12546">4680</cx:pt>
          <cx:pt idx="12547">4713</cx:pt>
          <cx:pt idx="12548">2022</cx:pt>
          <cx:pt idx="12549">283</cx:pt>
          <cx:pt idx="12550">2516</cx:pt>
          <cx:pt idx="12551">2360</cx:pt>
          <cx:pt idx="12552">156</cx:pt>
          <cx:pt idx="12553">4817</cx:pt>
          <cx:pt idx="12554">3255</cx:pt>
          <cx:pt idx="12555">4251</cx:pt>
          <cx:pt idx="12556">78</cx:pt>
          <cx:pt idx="12557">4255</cx:pt>
          <cx:pt idx="12558">4989</cx:pt>
          <cx:pt idx="12559">4069</cx:pt>
          <cx:pt idx="12560">4026</cx:pt>
          <cx:pt idx="12561">4841</cx:pt>
          <cx:pt idx="12562">3771</cx:pt>
          <cx:pt idx="12563">2401</cx:pt>
          <cx:pt idx="12564">1789</cx:pt>
          <cx:pt idx="12565">1902</cx:pt>
          <cx:pt idx="12566">1391</cx:pt>
          <cx:pt idx="12567">4209</cx:pt>
          <cx:pt idx="12568">3216</cx:pt>
          <cx:pt idx="12569">4133</cx:pt>
          <cx:pt idx="12570">4187</cx:pt>
          <cx:pt idx="12571">981</cx:pt>
          <cx:pt idx="12572">352</cx:pt>
          <cx:pt idx="12573">3016</cx:pt>
          <cx:pt idx="12574">5166</cx:pt>
          <cx:pt idx="12575">4125</cx:pt>
          <cx:pt idx="12576">4347</cx:pt>
          <cx:pt idx="12577">991</cx:pt>
          <cx:pt idx="12578">4928</cx:pt>
          <cx:pt idx="12579">2831</cx:pt>
          <cx:pt idx="12580">4985</cx:pt>
          <cx:pt idx="12581">1651</cx:pt>
          <cx:pt idx="12582">4911</cx:pt>
          <cx:pt idx="12583">2387</cx:pt>
          <cx:pt idx="12584">1862</cx:pt>
          <cx:pt idx="12585">2307</cx:pt>
          <cx:pt idx="12586">4187</cx:pt>
          <cx:pt idx="12587">4186</cx:pt>
          <cx:pt idx="12588">4180</cx:pt>
          <cx:pt idx="12589">1028</cx:pt>
          <cx:pt idx="12590">4447</cx:pt>
          <cx:pt idx="12591">4888</cx:pt>
          <cx:pt idx="12592">71</cx:pt>
          <cx:pt idx="12593">4950</cx:pt>
          <cx:pt idx="12594">5666</cx:pt>
          <cx:pt idx="12595">4260</cx:pt>
          <cx:pt idx="12596">4225</cx:pt>
          <cx:pt idx="12597">2617</cx:pt>
          <cx:pt idx="12598">2292</cx:pt>
          <cx:pt idx="12599">4456</cx:pt>
          <cx:pt idx="12600">1722</cx:pt>
          <cx:pt idx="12601">1355</cx:pt>
          <cx:pt idx="12602">3992</cx:pt>
          <cx:pt idx="12603">3893</cx:pt>
          <cx:pt idx="12604">3601</cx:pt>
          <cx:pt idx="12605">1146</cx:pt>
          <cx:pt idx="12606">4216</cx:pt>
          <cx:pt idx="12607">1365</cx:pt>
          <cx:pt idx="12608">52</cx:pt>
          <cx:pt idx="12609">4077</cx:pt>
          <cx:pt idx="12610">4004</cx:pt>
          <cx:pt idx="12611">4109</cx:pt>
          <cx:pt idx="12612">2602</cx:pt>
          <cx:pt idx="12613">3526</cx:pt>
          <cx:pt idx="12614">5078</cx:pt>
          <cx:pt idx="12615">5004</cx:pt>
          <cx:pt idx="12616">5265</cx:pt>
          <cx:pt idx="12617">1440</cx:pt>
          <cx:pt idx="12618">140</cx:pt>
          <cx:pt idx="12619">739</cx:pt>
          <cx:pt idx="12620">369</cx:pt>
          <cx:pt idx="12621">4376</cx:pt>
          <cx:pt idx="12622">5179</cx:pt>
          <cx:pt idx="12623">618</cx:pt>
          <cx:pt idx="12624">635</cx:pt>
          <cx:pt idx="12625">3168</cx:pt>
          <cx:pt idx="12626">4574</cx:pt>
          <cx:pt idx="12627">3275</cx:pt>
          <cx:pt idx="12628">1932</cx:pt>
          <cx:pt idx="12629">4107</cx:pt>
          <cx:pt idx="12630">1500</cx:pt>
          <cx:pt idx="12631">827</cx:pt>
          <cx:pt idx="12632">959</cx:pt>
          <cx:pt idx="12633">2502</cx:pt>
          <cx:pt idx="12634">2378</cx:pt>
          <cx:pt idx="12635">1980</cx:pt>
          <cx:pt idx="12636">3186</cx:pt>
          <cx:pt idx="12637">150</cx:pt>
          <cx:pt idx="12638">259</cx:pt>
          <cx:pt idx="12639">8</cx:pt>
          <cx:pt idx="12640">1460</cx:pt>
          <cx:pt idx="12641">1246</cx:pt>
          <cx:pt idx="12642">4300</cx:pt>
          <cx:pt idx="12643">77</cx:pt>
          <cx:pt idx="12644">51</cx:pt>
          <cx:pt idx="12645">4318</cx:pt>
          <cx:pt idx="12646">4280</cx:pt>
          <cx:pt idx="12647">1539</cx:pt>
          <cx:pt idx="12648">2640</cx:pt>
          <cx:pt idx="12649">3996</cx:pt>
          <cx:pt idx="12650">3656</cx:pt>
          <cx:pt idx="12651">2884</cx:pt>
          <cx:pt idx="12652">1315</cx:pt>
          <cx:pt idx="12653">1609</cx:pt>
          <cx:pt idx="12654">4522</cx:pt>
          <cx:pt idx="12655">425</cx:pt>
          <cx:pt idx="12656">3175</cx:pt>
          <cx:pt idx="12657">4695</cx:pt>
          <cx:pt idx="12658">5022</cx:pt>
          <cx:pt idx="12659">971</cx:pt>
          <cx:pt idx="12660">3054</cx:pt>
          <cx:pt idx="12661">4726</cx:pt>
          <cx:pt idx="12662">2672</cx:pt>
          <cx:pt idx="12663">2536</cx:pt>
          <cx:pt idx="12664">3788</cx:pt>
          <cx:pt idx="12665">4314</cx:pt>
          <cx:pt idx="12666">4231</cx:pt>
          <cx:pt idx="12667">5057</cx:pt>
          <cx:pt idx="12668">4535</cx:pt>
          <cx:pt idx="12669">4203</cx:pt>
          <cx:pt idx="12670">76</cx:pt>
          <cx:pt idx="12671">4090</cx:pt>
          <cx:pt idx="12672">3925</cx:pt>
          <cx:pt idx="12673">69</cx:pt>
          <cx:pt idx="12674">3478</cx:pt>
          <cx:pt idx="12675">4609</cx:pt>
          <cx:pt idx="12676">2041</cx:pt>
          <cx:pt idx="12677">4352</cx:pt>
          <cx:pt idx="12678">835</cx:pt>
          <cx:pt idx="12679">4122</cx:pt>
          <cx:pt idx="12680">794</cx:pt>
          <cx:pt idx="12681">4052</cx:pt>
          <cx:pt idx="12682">4412</cx:pt>
          <cx:pt idx="12683">2666</cx:pt>
          <cx:pt idx="12684">3373</cx:pt>
          <cx:pt idx="12685">4270</cx:pt>
          <cx:pt idx="12686">4898</cx:pt>
          <cx:pt idx="12687">2590</cx:pt>
          <cx:pt idx="12688">4072</cx:pt>
          <cx:pt idx="12689">3943</cx:pt>
          <cx:pt idx="12690">1718</cx:pt>
          <cx:pt idx="12691">5583</cx:pt>
          <cx:pt idx="12692">2367</cx:pt>
          <cx:pt idx="12693">1961</cx:pt>
          <cx:pt idx="12694">3501</cx:pt>
          <cx:pt idx="12695">2625</cx:pt>
          <cx:pt idx="12696">969</cx:pt>
          <cx:pt idx="12697">3045</cx:pt>
          <cx:pt idx="12698">2337</cx:pt>
          <cx:pt idx="12699">4449</cx:pt>
          <cx:pt idx="12700">4404</cx:pt>
          <cx:pt idx="12701">4522</cx:pt>
          <cx:pt idx="12702">1111</cx:pt>
          <cx:pt idx="12703">3015</cx:pt>
          <cx:pt idx="12704">1436</cx:pt>
          <cx:pt idx="12705">4805</cx:pt>
          <cx:pt idx="12706">2474</cx:pt>
          <cx:pt idx="12707">4230</cx:pt>
          <cx:pt idx="12708">4844</cx:pt>
          <cx:pt idx="12709">2918</cx:pt>
          <cx:pt idx="12710">4082</cx:pt>
          <cx:pt idx="12711">4337</cx:pt>
          <cx:pt idx="12712">2864</cx:pt>
          <cx:pt idx="12713">4145</cx:pt>
          <cx:pt idx="12714">4466</cx:pt>
          <cx:pt idx="12715">819</cx:pt>
          <cx:pt idx="12716">2493</cx:pt>
          <cx:pt idx="12717">2191</cx:pt>
          <cx:pt idx="12718">1161</cx:pt>
          <cx:pt idx="12719">4623</cx:pt>
          <cx:pt idx="12720">4407</cx:pt>
          <cx:pt idx="12721">4241</cx:pt>
          <cx:pt idx="12722">787</cx:pt>
          <cx:pt idx="12723">1865</cx:pt>
          <cx:pt idx="12724">1609</cx:pt>
          <cx:pt idx="12725">172</cx:pt>
          <cx:pt idx="12726">2016</cx:pt>
          <cx:pt idx="12727">3739</cx:pt>
          <cx:pt idx="12728">3851</cx:pt>
          <cx:pt idx="12729">3983</cx:pt>
          <cx:pt idx="12730">4160</cx:pt>
          <cx:pt idx="12731">574</cx:pt>
          <cx:pt idx="12732">3748</cx:pt>
          <cx:pt idx="12733">3379</cx:pt>
          <cx:pt idx="12734">4869</cx:pt>
          <cx:pt idx="12735">1832</cx:pt>
          <cx:pt idx="12736">3319</cx:pt>
          <cx:pt idx="12737">5279</cx:pt>
          <cx:pt idx="12738">773</cx:pt>
          <cx:pt idx="12739">2668</cx:pt>
          <cx:pt idx="12740">3445</cx:pt>
          <cx:pt idx="12741">4379</cx:pt>
          <cx:pt idx="12742">4588</cx:pt>
          <cx:pt idx="12743">3967</cx:pt>
          <cx:pt idx="12744">915</cx:pt>
          <cx:pt idx="12745">3416</cx:pt>
          <cx:pt idx="12746">4732</cx:pt>
          <cx:pt idx="12747">1890</cx:pt>
          <cx:pt idx="12748">2063</cx:pt>
          <cx:pt idx="12749">3107</cx:pt>
          <cx:pt idx="12750">3254</cx:pt>
          <cx:pt idx="12751">4088</cx:pt>
          <cx:pt idx="12752">2803</cx:pt>
          <cx:pt idx="12753">3124</cx:pt>
          <cx:pt idx="12754">2459</cx:pt>
          <cx:pt idx="12755">551</cx:pt>
          <cx:pt idx="12756">2632</cx:pt>
          <cx:pt idx="12757">665</cx:pt>
          <cx:pt idx="12758">3346</cx:pt>
          <cx:pt idx="12759">2111</cx:pt>
          <cx:pt idx="12760">4943</cx:pt>
          <cx:pt idx="12761">4074</cx:pt>
          <cx:pt idx="12762">1076</cx:pt>
          <cx:pt idx="12763">4033</cx:pt>
          <cx:pt idx="12764">598</cx:pt>
          <cx:pt idx="12765">4325</cx:pt>
          <cx:pt idx="12766">1186</cx:pt>
          <cx:pt idx="12767">3904</cx:pt>
          <cx:pt idx="12768">2342</cx:pt>
          <cx:pt idx="12769">2818</cx:pt>
          <cx:pt idx="12770">3948</cx:pt>
          <cx:pt idx="12771">3294</cx:pt>
          <cx:pt idx="12772">741</cx:pt>
          <cx:pt idx="12773">1093</cx:pt>
          <cx:pt idx="12774">4466</cx:pt>
          <cx:pt idx="12775">3550</cx:pt>
          <cx:pt idx="12776">1481</cx:pt>
          <cx:pt idx="12777">673</cx:pt>
          <cx:pt idx="12778">2951</cx:pt>
          <cx:pt idx="12779">2267</cx:pt>
          <cx:pt idx="12780">5843</cx:pt>
          <cx:pt idx="12781">3004</cx:pt>
          <cx:pt idx="12782">1323</cx:pt>
          <cx:pt idx="12783">4172</cx:pt>
          <cx:pt idx="12784">64</cx:pt>
          <cx:pt idx="12785">789</cx:pt>
          <cx:pt idx="12786">742</cx:pt>
          <cx:pt idx="12787">3419</cx:pt>
          <cx:pt idx="12788">746</cx:pt>
          <cx:pt idx="12789">3410</cx:pt>
          <cx:pt idx="12790">930</cx:pt>
          <cx:pt idx="12791">3333</cx:pt>
          <cx:pt idx="12792">5283</cx:pt>
          <cx:pt idx="12793">3541</cx:pt>
          <cx:pt idx="12794">2617</cx:pt>
          <cx:pt idx="12795">4548</cx:pt>
          <cx:pt idx="12796">4732</cx:pt>
          <cx:pt idx="12797">2224</cx:pt>
          <cx:pt idx="12798">4012</cx:pt>
          <cx:pt idx="12799">4414</cx:pt>
          <cx:pt idx="12800">4330</cx:pt>
          <cx:pt idx="12801">1759</cx:pt>
          <cx:pt idx="12802">5280</cx:pt>
          <cx:pt idx="12803">2799</cx:pt>
          <cx:pt idx="12804">848</cx:pt>
          <cx:pt idx="12805">1946</cx:pt>
          <cx:pt idx="12806">4355</cx:pt>
          <cx:pt idx="12807">1811</cx:pt>
          <cx:pt idx="12808">4159</cx:pt>
          <cx:pt idx="12809">1178</cx:pt>
          <cx:pt idx="12810">4250</cx:pt>
          <cx:pt idx="12811">4788</cx:pt>
          <cx:pt idx="12812">2604</cx:pt>
          <cx:pt idx="12813">573</cx:pt>
          <cx:pt idx="12814">3110</cx:pt>
          <cx:pt idx="12815">296</cx:pt>
          <cx:pt idx="12816">1788</cx:pt>
          <cx:pt idx="12817">2829</cx:pt>
          <cx:pt idx="12818">4905</cx:pt>
          <cx:pt idx="12819">4578</cx:pt>
          <cx:pt idx="12820">2674</cx:pt>
          <cx:pt idx="12821">2829</cx:pt>
          <cx:pt idx="12822">3378</cx:pt>
          <cx:pt idx="12823">693</cx:pt>
          <cx:pt idx="12824">4284</cx:pt>
          <cx:pt idx="12825">4744</cx:pt>
          <cx:pt idx="12826">1286</cx:pt>
          <cx:pt idx="12827">4046</cx:pt>
          <cx:pt idx="12828">1948</cx:pt>
          <cx:pt idx="12829">3611</cx:pt>
          <cx:pt idx="12830">4386</cx:pt>
          <cx:pt idx="12831">2365</cx:pt>
          <cx:pt idx="12832">1387</cx:pt>
          <cx:pt idx="12833">2392</cx:pt>
          <cx:pt idx="12834">48</cx:pt>
          <cx:pt idx="12835">2766</cx:pt>
          <cx:pt idx="12836">4707</cx:pt>
          <cx:pt idx="12837">5</cx:pt>
          <cx:pt idx="12838">3205</cx:pt>
          <cx:pt idx="12839">124</cx:pt>
          <cx:pt idx="12840">3643</cx:pt>
          <cx:pt idx="12841">4769</cx:pt>
          <cx:pt idx="12842">4409</cx:pt>
          <cx:pt idx="12843">3687</cx:pt>
          <cx:pt idx="12844">4262</cx:pt>
          <cx:pt idx="12845">3627</cx:pt>
          <cx:pt idx="12846">3460</cx:pt>
          <cx:pt idx="12847">2820</cx:pt>
          <cx:pt idx="12848">68</cx:pt>
          <cx:pt idx="12849">4415</cx:pt>
          <cx:pt idx="12850">3584</cx:pt>
          <cx:pt idx="12851">4181</cx:pt>
          <cx:pt idx="12852">3796</cx:pt>
          <cx:pt idx="12853">3304</cx:pt>
          <cx:pt idx="12854">1881</cx:pt>
          <cx:pt idx="12855">4194</cx:pt>
          <cx:pt idx="12856">4008</cx:pt>
          <cx:pt idx="12857">494</cx:pt>
          <cx:pt idx="12858">4290</cx:pt>
          <cx:pt idx="12859">4553</cx:pt>
          <cx:pt idx="12860">2361</cx:pt>
          <cx:pt idx="12861">4857</cx:pt>
          <cx:pt idx="12862">1428</cx:pt>
          <cx:pt idx="12863">5339</cx:pt>
          <cx:pt idx="12864">3148</cx:pt>
          <cx:pt idx="12865">3350</cx:pt>
          <cx:pt idx="12866">3659</cx:pt>
          <cx:pt idx="12867">4640</cx:pt>
          <cx:pt idx="12868">4060</cx:pt>
          <cx:pt idx="12869">936</cx:pt>
          <cx:pt idx="12870">4356</cx:pt>
          <cx:pt idx="12871">4765</cx:pt>
          <cx:pt idx="12872">4802</cx:pt>
          <cx:pt idx="12873">4883</cx:pt>
          <cx:pt idx="12874">5519</cx:pt>
          <cx:pt idx="12875">2499</cx:pt>
          <cx:pt idx="12876">4494</cx:pt>
          <cx:pt idx="12877">2175</cx:pt>
          <cx:pt idx="12878">2976</cx:pt>
          <cx:pt idx="12879">3373</cx:pt>
          <cx:pt idx="12880">4447</cx:pt>
          <cx:pt idx="12881">3947</cx:pt>
          <cx:pt idx="12882">4543</cx:pt>
          <cx:pt idx="12883">1254</cx:pt>
          <cx:pt idx="12884">1966</cx:pt>
          <cx:pt idx="12885">499</cx:pt>
          <cx:pt idx="12886">4320</cx:pt>
          <cx:pt idx="12887">3601</cx:pt>
          <cx:pt idx="12888">890</cx:pt>
          <cx:pt idx="12889">4888</cx:pt>
          <cx:pt idx="12890">2375</cx:pt>
          <cx:pt idx="12891">4083</cx:pt>
          <cx:pt idx="12892">3120</cx:pt>
          <cx:pt idx="12893">4640</cx:pt>
          <cx:pt idx="12894">765</cx:pt>
          <cx:pt idx="12895">217</cx:pt>
          <cx:pt idx="12896">2142</cx:pt>
          <cx:pt idx="12897">3451</cx:pt>
          <cx:pt idx="12898">4763</cx:pt>
          <cx:pt idx="12899">499</cx:pt>
          <cx:pt idx="12900">966</cx:pt>
          <cx:pt idx="12901">3322</cx:pt>
          <cx:pt idx="12902">1229</cx:pt>
          <cx:pt idx="12903">3002</cx:pt>
          <cx:pt idx="12904">1540</cx:pt>
          <cx:pt idx="12905">399</cx:pt>
          <cx:pt idx="12906">3563</cx:pt>
          <cx:pt idx="12907">4536</cx:pt>
          <cx:pt idx="12908">3281</cx:pt>
          <cx:pt idx="12909">3762</cx:pt>
          <cx:pt idx="12910">4524</cx:pt>
          <cx:pt idx="12911">2382</cx:pt>
          <cx:pt idx="12912">4139</cx:pt>
          <cx:pt idx="12913">762</cx:pt>
          <cx:pt idx="12914">5029</cx:pt>
          <cx:pt idx="12915">379</cx:pt>
          <cx:pt idx="12916">4541</cx:pt>
          <cx:pt idx="12917">3605</cx:pt>
          <cx:pt idx="12918">4008</cx:pt>
          <cx:pt idx="12919">1042</cx:pt>
          <cx:pt idx="12920">4967</cx:pt>
          <cx:pt idx="12921">3221</cx:pt>
          <cx:pt idx="12922">3327</cx:pt>
          <cx:pt idx="12923">2359</cx:pt>
          <cx:pt idx="12924">4656</cx:pt>
          <cx:pt idx="12925">3520</cx:pt>
          <cx:pt idx="12926">5036</cx:pt>
          <cx:pt idx="12927">345</cx:pt>
          <cx:pt idx="12928">2841</cx:pt>
          <cx:pt idx="12929">2996</cx:pt>
          <cx:pt idx="12930">2913</cx:pt>
          <cx:pt idx="12931">4755</cx:pt>
          <cx:pt idx="12932">4785</cx:pt>
          <cx:pt idx="12933">3250</cx:pt>
          <cx:pt idx="12934">4572</cx:pt>
          <cx:pt idx="12935">1792</cx:pt>
          <cx:pt idx="12936">5106</cx:pt>
          <cx:pt idx="12937">2378</cx:pt>
          <cx:pt idx="12938">3557</cx:pt>
          <cx:pt idx="12939">4095</cx:pt>
          <cx:pt idx="12940">2181</cx:pt>
          <cx:pt idx="12941">4655</cx:pt>
          <cx:pt idx="12942">2350</cx:pt>
          <cx:pt idx="12943">2542</cx:pt>
          <cx:pt idx="12944">3371</cx:pt>
          <cx:pt idx="12945">217</cx:pt>
          <cx:pt idx="12946">4025</cx:pt>
          <cx:pt idx="12947">2240</cx:pt>
          <cx:pt idx="12948">2408</cx:pt>
          <cx:pt idx="12949">365</cx:pt>
          <cx:pt idx="12950">311</cx:pt>
          <cx:pt idx="12951">2507</cx:pt>
          <cx:pt idx="12952">1466</cx:pt>
          <cx:pt idx="12953">2189</cx:pt>
          <cx:pt idx="12954">4231</cx:pt>
          <cx:pt idx="12955">4183</cx:pt>
          <cx:pt idx="12956">2154</cx:pt>
          <cx:pt idx="12957">4693</cx:pt>
          <cx:pt idx="12958">1631</cx:pt>
          <cx:pt idx="12959">4221</cx:pt>
          <cx:pt idx="12960">4973</cx:pt>
          <cx:pt idx="12961">4117</cx:pt>
          <cx:pt idx="12962">1728</cx:pt>
          <cx:pt idx="12963">2572</cx:pt>
          <cx:pt idx="12964">4649</cx:pt>
          <cx:pt idx="12965">4318</cx:pt>
          <cx:pt idx="12966">1160</cx:pt>
          <cx:pt idx="12967">888</cx:pt>
          <cx:pt idx="12968">2430</cx:pt>
          <cx:pt idx="12969">3750</cx:pt>
          <cx:pt idx="12970">2812</cx:pt>
          <cx:pt idx="12971">1280</cx:pt>
          <cx:pt idx="12972">4294</cx:pt>
          <cx:pt idx="12973">1848</cx:pt>
          <cx:pt idx="12974">4125</cx:pt>
          <cx:pt idx="12975">787</cx:pt>
          <cx:pt idx="12976">1359</cx:pt>
          <cx:pt idx="12977">4435</cx:pt>
          <cx:pt idx="12978">432</cx:pt>
          <cx:pt idx="12979">2740</cx:pt>
          <cx:pt idx="12980">1967</cx:pt>
          <cx:pt idx="12981">4254</cx:pt>
          <cx:pt idx="12982">3455</cx:pt>
          <cx:pt idx="12983">4636</cx:pt>
          <cx:pt idx="12984">542</cx:pt>
          <cx:pt idx="12985">5072</cx:pt>
          <cx:pt idx="12986">4027</cx:pt>
          <cx:pt idx="12987">4117</cx:pt>
          <cx:pt idx="12988">869</cx:pt>
          <cx:pt idx="12989">4468</cx:pt>
          <cx:pt idx="12990">4384</cx:pt>
          <cx:pt idx="12991">4715</cx:pt>
          <cx:pt idx="12992">529</cx:pt>
          <cx:pt idx="12993">1371</cx:pt>
          <cx:pt idx="12994">2630</cx:pt>
          <cx:pt idx="12995">2232</cx:pt>
          <cx:pt idx="12996">3087</cx:pt>
          <cx:pt idx="12997">4756</cx:pt>
          <cx:pt idx="12998">3205</cx:pt>
          <cx:pt idx="12999">3410</cx:pt>
          <cx:pt idx="13000">4144</cx:pt>
          <cx:pt idx="13001">2383</cx:pt>
          <cx:pt idx="13002">2962</cx:pt>
          <cx:pt idx="13003">4077</cx:pt>
          <cx:pt idx="13004">3958</cx:pt>
          <cx:pt idx="13005">5285</cx:pt>
          <cx:pt idx="13006">22</cx:pt>
          <cx:pt idx="13007">151</cx:pt>
          <cx:pt idx="13008">2282</cx:pt>
          <cx:pt idx="13009">3900</cx:pt>
          <cx:pt idx="13010">1195</cx:pt>
          <cx:pt idx="13011">3937</cx:pt>
          <cx:pt idx="13012">4142</cx:pt>
          <cx:pt idx="13013">4480</cx:pt>
          <cx:pt idx="13014">1926</cx:pt>
          <cx:pt idx="13015">1838</cx:pt>
          <cx:pt idx="13016">4092</cx:pt>
          <cx:pt idx="13017">2836</cx:pt>
          <cx:pt idx="13018">5214</cx:pt>
          <cx:pt idx="13019">1927</cx:pt>
          <cx:pt idx="13020">3520</cx:pt>
          <cx:pt idx="13021">1751</cx:pt>
          <cx:pt idx="13022">3903</cx:pt>
          <cx:pt idx="13023">3508</cx:pt>
          <cx:pt idx="13024">4760</cx:pt>
          <cx:pt idx="13025">2389</cx:pt>
          <cx:pt idx="13026">1666</cx:pt>
          <cx:pt idx="13027">22</cx:pt>
          <cx:pt idx="13028">2320</cx:pt>
          <cx:pt idx="13029">4680</cx:pt>
          <cx:pt idx="13030">6089</cx:pt>
          <cx:pt idx="13031">4075</cx:pt>
          <cx:pt idx="13032">3282</cx:pt>
          <cx:pt idx="13033">4224</cx:pt>
          <cx:pt idx="13034">5182</cx:pt>
          <cx:pt idx="13035">1182</cx:pt>
          <cx:pt idx="13036">3161</cx:pt>
          <cx:pt idx="13037">2517</cx:pt>
          <cx:pt idx="13038">1864</cx:pt>
          <cx:pt idx="13039">771</cx:pt>
          <cx:pt idx="13040">1341</cx:pt>
          <cx:pt idx="13041">652</cx:pt>
          <cx:pt idx="13042">4745</cx:pt>
          <cx:pt idx="13043">3067</cx:pt>
          <cx:pt idx="13044">4725</cx:pt>
          <cx:pt idx="13045">993</cx:pt>
          <cx:pt idx="13046">689</cx:pt>
          <cx:pt idx="13047">862</cx:pt>
          <cx:pt idx="13048">4767</cx:pt>
          <cx:pt idx="13049">4029</cx:pt>
          <cx:pt idx="13050">4418</cx:pt>
          <cx:pt idx="13051">4444</cx:pt>
          <cx:pt idx="13052">123</cx:pt>
          <cx:pt idx="13053">1378</cx:pt>
          <cx:pt idx="13054">4443</cx:pt>
          <cx:pt idx="13055">1569</cx:pt>
          <cx:pt idx="13056">176</cx:pt>
          <cx:pt idx="13057">4230</cx:pt>
          <cx:pt idx="13058">509</cx:pt>
          <cx:pt idx="13059">615</cx:pt>
          <cx:pt idx="13060">4584</cx:pt>
          <cx:pt idx="13061">1747</cx:pt>
          <cx:pt idx="13062">4548</cx:pt>
          <cx:pt idx="13063">489</cx:pt>
          <cx:pt idx="13064">1116</cx:pt>
          <cx:pt idx="13065">4733</cx:pt>
          <cx:pt idx="13066">2747</cx:pt>
          <cx:pt idx="13067">4539</cx:pt>
          <cx:pt idx="13068">3967</cx:pt>
          <cx:pt idx="13069">3430</cx:pt>
          <cx:pt idx="13070">4976</cx:pt>
          <cx:pt idx="13071">4266</cx:pt>
          <cx:pt idx="13072">2124</cx:pt>
          <cx:pt idx="13073">995</cx:pt>
          <cx:pt idx="13074">4241</cx:pt>
          <cx:pt idx="13075">3565</cx:pt>
          <cx:pt idx="13076">3941</cx:pt>
          <cx:pt idx="13077">2759</cx:pt>
          <cx:pt idx="13078">4561</cx:pt>
          <cx:pt idx="13079">3552</cx:pt>
          <cx:pt idx="13080">4158</cx:pt>
          <cx:pt idx="13081">4782</cx:pt>
          <cx:pt idx="13082">4195</cx:pt>
          <cx:pt idx="13083">4179</cx:pt>
          <cx:pt idx="13084">1063</cx:pt>
          <cx:pt idx="13085">334</cx:pt>
          <cx:pt idx="13086">430</cx:pt>
          <cx:pt idx="13087">2838</cx:pt>
          <cx:pt idx="13088">747</cx:pt>
          <cx:pt idx="13089">4539</cx:pt>
          <cx:pt idx="13090">4667</cx:pt>
          <cx:pt idx="13091">5326</cx:pt>
          <cx:pt idx="13092">5096</cx:pt>
          <cx:pt idx="13093">4931</cx:pt>
          <cx:pt idx="13094">2044</cx:pt>
          <cx:pt idx="13095">3202</cx:pt>
          <cx:pt idx="13096">3680</cx:pt>
          <cx:pt idx="13097">4131</cx:pt>
          <cx:pt idx="13098">4411</cx:pt>
          <cx:pt idx="13099">4726</cx:pt>
          <cx:pt idx="13100">2430</cx:pt>
          <cx:pt idx="13101">1627</cx:pt>
          <cx:pt idx="13102">3558</cx:pt>
          <cx:pt idx="13103">748</cx:pt>
          <cx:pt idx="13104">4607</cx:pt>
          <cx:pt idx="13105">2616</cx:pt>
          <cx:pt idx="13106">2672</cx:pt>
          <cx:pt idx="13107">3040</cx:pt>
          <cx:pt idx="13108">2007</cx:pt>
          <cx:pt idx="13109">4630</cx:pt>
          <cx:pt idx="13110">5084</cx:pt>
          <cx:pt idx="13111">1541</cx:pt>
          <cx:pt idx="13112">2569</cx:pt>
          <cx:pt idx="13113">1458</cx:pt>
          <cx:pt idx="13114">271</cx:pt>
          <cx:pt idx="13115">5077</cx:pt>
          <cx:pt idx="13116">554</cx:pt>
          <cx:pt idx="13117">1426</cx:pt>
          <cx:pt idx="13118">1416</cx:pt>
          <cx:pt idx="13119">2104</cx:pt>
          <cx:pt idx="13120">1660</cx:pt>
          <cx:pt idx="13121">396</cx:pt>
          <cx:pt idx="13122">4806</cx:pt>
          <cx:pt idx="13123">5072</cx:pt>
          <cx:pt idx="13124">4338</cx:pt>
          <cx:pt idx="13125">1132</cx:pt>
          <cx:pt idx="13126">4302</cx:pt>
          <cx:pt idx="13127">694</cx:pt>
          <cx:pt idx="13128">1250</cx:pt>
          <cx:pt idx="13129">563</cx:pt>
          <cx:pt idx="13130">2085</cx:pt>
          <cx:pt idx="13131">4741</cx:pt>
          <cx:pt idx="13132">1269</cx:pt>
          <cx:pt idx="13133">835</cx:pt>
          <cx:pt idx="13134">4172</cx:pt>
          <cx:pt idx="13135">4298</cx:pt>
          <cx:pt idx="13136">2180</cx:pt>
          <cx:pt idx="13137">4424</cx:pt>
          <cx:pt idx="13138">2322</cx:pt>
          <cx:pt idx="13139">908</cx:pt>
          <cx:pt idx="13140">4441</cx:pt>
          <cx:pt idx="13141">2584</cx:pt>
          <cx:pt idx="13142">4645</cx:pt>
          <cx:pt idx="13143">2515</cx:pt>
          <cx:pt idx="13144">4105</cx:pt>
          <cx:pt idx="13145">4268</cx:pt>
          <cx:pt idx="13146">1852</cx:pt>
          <cx:pt idx="13147">3558</cx:pt>
          <cx:pt idx="13148">3620</cx:pt>
          <cx:pt idx="13149">4832</cx:pt>
          <cx:pt idx="13150">1338</cx:pt>
          <cx:pt idx="13151">437</cx:pt>
          <cx:pt idx="13152">2177</cx:pt>
          <cx:pt idx="13153">2389</cx:pt>
          <cx:pt idx="13154">4249</cx:pt>
          <cx:pt idx="13155">550</cx:pt>
          <cx:pt idx="13156">4632</cx:pt>
          <cx:pt idx="13157">3886</cx:pt>
          <cx:pt idx="13158">3997</cx:pt>
          <cx:pt idx="13159">4356</cx:pt>
          <cx:pt idx="13160">1532</cx:pt>
          <cx:pt idx="13161">629</cx:pt>
          <cx:pt idx="13162">3047</cx:pt>
          <cx:pt idx="13163">1635</cx:pt>
          <cx:pt idx="13164">4658</cx:pt>
          <cx:pt idx="13165">4141</cx:pt>
          <cx:pt idx="13166">3504</cx:pt>
          <cx:pt idx="13167">2116</cx:pt>
          <cx:pt idx="13168">2058</cx:pt>
          <cx:pt idx="13169">4218</cx:pt>
          <cx:pt idx="13170">4354</cx:pt>
          <cx:pt idx="13171">5243</cx:pt>
          <cx:pt idx="13172">3835</cx:pt>
          <cx:pt idx="13173">2639</cx:pt>
          <cx:pt idx="13174">4762</cx:pt>
          <cx:pt idx="13175">2102</cx:pt>
          <cx:pt idx="13176">1529</cx:pt>
          <cx:pt idx="13177">3470</cx:pt>
          <cx:pt idx="13178">4227</cx:pt>
          <cx:pt idx="13179">633</cx:pt>
          <cx:pt idx="13180">3069</cx:pt>
          <cx:pt idx="13181">4325</cx:pt>
          <cx:pt idx="13182">1943</cx:pt>
          <cx:pt idx="13183">1476</cx:pt>
          <cx:pt idx="13184">1403</cx:pt>
          <cx:pt idx="13185">2703</cx:pt>
          <cx:pt idx="13186">4833</cx:pt>
          <cx:pt idx="13187">4274</cx:pt>
          <cx:pt idx="13188">2720</cx:pt>
          <cx:pt idx="13189">4027</cx:pt>
          <cx:pt idx="13190">4612</cx:pt>
          <cx:pt idx="13191">4321</cx:pt>
          <cx:pt idx="13192">2259</cx:pt>
          <cx:pt idx="13193">4065</cx:pt>
          <cx:pt idx="13194">4012</cx:pt>
          <cx:pt idx="13195">1720</cx:pt>
          <cx:pt idx="13196">2057</cx:pt>
          <cx:pt idx="13197">4559</cx:pt>
          <cx:pt idx="13198">3531</cx:pt>
          <cx:pt idx="13199">4402</cx:pt>
          <cx:pt idx="13200">3731</cx:pt>
          <cx:pt idx="13201">535</cx:pt>
          <cx:pt idx="13202">2576</cx:pt>
          <cx:pt idx="13203">2583</cx:pt>
          <cx:pt idx="13204">4022</cx:pt>
          <cx:pt idx="13205">674</cx:pt>
          <cx:pt idx="13206">4190</cx:pt>
          <cx:pt idx="13207">495</cx:pt>
          <cx:pt idx="13208">3947</cx:pt>
          <cx:pt idx="13209">5095</cx:pt>
          <cx:pt idx="13210">2725</cx:pt>
          <cx:pt idx="13211">2773</cx:pt>
          <cx:pt idx="13212">4977</cx:pt>
          <cx:pt idx="13213">1665</cx:pt>
          <cx:pt idx="13214">4555</cx:pt>
          <cx:pt idx="13215">2397</cx:pt>
          <cx:pt idx="13216">4757</cx:pt>
          <cx:pt idx="13217">370</cx:pt>
          <cx:pt idx="13218">5058</cx:pt>
          <cx:pt idx="13219">1927</cx:pt>
          <cx:pt idx="13220">2714</cx:pt>
          <cx:pt idx="13221">4577</cx:pt>
          <cx:pt idx="13222">3276</cx:pt>
          <cx:pt idx="13223">910</cx:pt>
          <cx:pt idx="13224">1893</cx:pt>
          <cx:pt idx="13225">4627</cx:pt>
          <cx:pt idx="13226">2633</cx:pt>
          <cx:pt idx="13227">4620</cx:pt>
          <cx:pt idx="13228">4457</cx:pt>
          <cx:pt idx="13229">3477</cx:pt>
          <cx:pt idx="13230">1416</cx:pt>
          <cx:pt idx="13231">4690</cx:pt>
          <cx:pt idx="13232">810</cx:pt>
          <cx:pt idx="13233">876</cx:pt>
          <cx:pt idx="13234">5215</cx:pt>
          <cx:pt idx="13235">129</cx:pt>
          <cx:pt idx="13236">1612</cx:pt>
          <cx:pt idx="13237">3827</cx:pt>
          <cx:pt idx="13238">4753</cx:pt>
          <cx:pt idx="13239">4621</cx:pt>
          <cx:pt idx="13240">4732</cx:pt>
          <cx:pt idx="13241">4612</cx:pt>
          <cx:pt idx="13242">2652</cx:pt>
          <cx:pt idx="13243">5307</cx:pt>
          <cx:pt idx="13244">881</cx:pt>
          <cx:pt idx="13245">4423</cx:pt>
          <cx:pt idx="13246">4374</cx:pt>
          <cx:pt idx="13247">2093</cx:pt>
          <cx:pt idx="13248">3118</cx:pt>
          <cx:pt idx="13249">1073</cx:pt>
          <cx:pt idx="13250">2943</cx:pt>
          <cx:pt idx="13251">1679</cx:pt>
          <cx:pt idx="13252">3196</cx:pt>
          <cx:pt idx="13253">4064</cx:pt>
          <cx:pt idx="13254">1846</cx:pt>
          <cx:pt idx="13255">4921</cx:pt>
          <cx:pt idx="13256">2421</cx:pt>
          <cx:pt idx="13257">491</cx:pt>
          <cx:pt idx="13258">3927</cx:pt>
          <cx:pt idx="13259">1426</cx:pt>
          <cx:pt idx="13260">1711</cx:pt>
          <cx:pt idx="13261">3263</cx:pt>
          <cx:pt idx="13262">4319</cx:pt>
          <cx:pt idx="13263">4406</cx:pt>
          <cx:pt idx="13264">530</cx:pt>
          <cx:pt idx="13265">3482</cx:pt>
          <cx:pt idx="13266">4761</cx:pt>
          <cx:pt idx="13267">2552</cx:pt>
          <cx:pt idx="13268">3702</cx:pt>
          <cx:pt idx="13269">1835</cx:pt>
          <cx:pt idx="13270">4706</cx:pt>
          <cx:pt idx="13271">2976</cx:pt>
          <cx:pt idx="13272">505</cx:pt>
          <cx:pt idx="13273">205</cx:pt>
          <cx:pt idx="13274">3984</cx:pt>
          <cx:pt idx="13275">841</cx:pt>
          <cx:pt idx="13276">989</cx:pt>
          <cx:pt idx="13277">4105</cx:pt>
          <cx:pt idx="13278">3441</cx:pt>
          <cx:pt idx="13279">1575</cx:pt>
          <cx:pt idx="13280">1490</cx:pt>
          <cx:pt idx="13281">725</cx:pt>
          <cx:pt idx="13282">3675</cx:pt>
          <cx:pt idx="13283">3001</cx:pt>
          <cx:pt idx="13284">2461</cx:pt>
          <cx:pt idx="13285">1755</cx:pt>
          <cx:pt idx="13286">1421</cx:pt>
          <cx:pt idx="13287">375</cx:pt>
          <cx:pt idx="13288">4551</cx:pt>
          <cx:pt idx="13289">1490</cx:pt>
          <cx:pt idx="13290">4143</cx:pt>
          <cx:pt idx="13291">2197</cx:pt>
          <cx:pt idx="13292">3177</cx:pt>
          <cx:pt idx="13293">2772</cx:pt>
          <cx:pt idx="13294">1132</cx:pt>
          <cx:pt idx="13295">4389</cx:pt>
          <cx:pt idx="13296">4167</cx:pt>
          <cx:pt idx="13297">1134</cx:pt>
          <cx:pt idx="13298">1657</cx:pt>
          <cx:pt idx="13299">4361</cx:pt>
          <cx:pt idx="13300">827</cx:pt>
          <cx:pt idx="13301">4186</cx:pt>
          <cx:pt idx="13302">4533</cx:pt>
          <cx:pt idx="13303">4547</cx:pt>
          <cx:pt idx="13304">2741</cx:pt>
          <cx:pt idx="13305">519</cx:pt>
          <cx:pt idx="13306">3716</cx:pt>
          <cx:pt idx="13307">4221</cx:pt>
          <cx:pt idx="13308">1683</cx:pt>
          <cx:pt idx="13309">4258</cx:pt>
          <cx:pt idx="13310">3650</cx:pt>
          <cx:pt idx="13311">3497</cx:pt>
          <cx:pt idx="13312">4</cx:pt>
          <cx:pt idx="13313">1514</cx:pt>
          <cx:pt idx="13314">718</cx:pt>
          <cx:pt idx="13315">2914</cx:pt>
          <cx:pt idx="13316">821</cx:pt>
          <cx:pt idx="13317">3103</cx:pt>
          <cx:pt idx="13318">2446</cx:pt>
          <cx:pt idx="13319">3409</cx:pt>
          <cx:pt idx="13320">1986</cx:pt>
          <cx:pt idx="13321">897</cx:pt>
          <cx:pt idx="13322">525</cx:pt>
          <cx:pt idx="13323">4626</cx:pt>
          <cx:pt idx="13324">1271</cx:pt>
          <cx:pt idx="13325">515</cx:pt>
          <cx:pt idx="13326">318</cx:pt>
          <cx:pt idx="13327">2721</cx:pt>
          <cx:pt idx="13328">1449</cx:pt>
          <cx:pt idx="13329">1188</cx:pt>
          <cx:pt idx="13330">3152</cx:pt>
          <cx:pt idx="13331">1581</cx:pt>
          <cx:pt idx="13332">364</cx:pt>
          <cx:pt idx="13333">4857</cx:pt>
          <cx:pt idx="13334">2567</cx:pt>
          <cx:pt idx="13335">2783</cx:pt>
          <cx:pt idx="13336">4086</cx:pt>
          <cx:pt idx="13337">2564</cx:pt>
          <cx:pt idx="13338">4318</cx:pt>
          <cx:pt idx="13339">895</cx:pt>
          <cx:pt idx="13340">4437</cx:pt>
          <cx:pt idx="13341">4028</cx:pt>
          <cx:pt idx="13342">4691</cx:pt>
          <cx:pt idx="13343">4157</cx:pt>
          <cx:pt idx="13344">4689</cx:pt>
          <cx:pt idx="13345">3284</cx:pt>
          <cx:pt idx="13346">911</cx:pt>
          <cx:pt idx="13347">2863</cx:pt>
          <cx:pt idx="13348">1158</cx:pt>
          <cx:pt idx="13349">2663</cx:pt>
          <cx:pt idx="13350">1294</cx:pt>
          <cx:pt idx="13351">2074</cx:pt>
          <cx:pt idx="13352">2556</cx:pt>
          <cx:pt idx="13353">121</cx:pt>
          <cx:pt idx="13354">4313</cx:pt>
          <cx:pt idx="13355">4543</cx:pt>
          <cx:pt idx="13356">4277</cx:pt>
          <cx:pt idx="13357">3912</cx:pt>
          <cx:pt idx="13358">3304</cx:pt>
          <cx:pt idx="13359">4063</cx:pt>
          <cx:pt idx="13360">1966</cx:pt>
          <cx:pt idx="13361">3947</cx:pt>
          <cx:pt idx="13362">4229</cx:pt>
          <cx:pt idx="13363">2728</cx:pt>
          <cx:pt idx="13364">814</cx:pt>
          <cx:pt idx="13365">3901</cx:pt>
          <cx:pt idx="13366">914</cx:pt>
          <cx:pt idx="13367">4619</cx:pt>
          <cx:pt idx="13368">529</cx:pt>
          <cx:pt idx="13369">2297</cx:pt>
          <cx:pt idx="13370">3891</cx:pt>
          <cx:pt idx="13371">3216</cx:pt>
          <cx:pt idx="13372">4878</cx:pt>
          <cx:pt idx="13373">4030</cx:pt>
          <cx:pt idx="13374">2494</cx:pt>
          <cx:pt idx="13375">3049</cx:pt>
          <cx:pt idx="13376">214</cx:pt>
          <cx:pt idx="13377">4434</cx:pt>
          <cx:pt idx="13378">4137</cx:pt>
          <cx:pt idx="13379">74</cx:pt>
          <cx:pt idx="13380">979</cx:pt>
          <cx:pt idx="13381">1984</cx:pt>
          <cx:pt idx="13382">213</cx:pt>
          <cx:pt idx="13383">4307</cx:pt>
          <cx:pt idx="13384">1284</cx:pt>
          <cx:pt idx="13385">4659</cx:pt>
          <cx:pt idx="13386">3716</cx:pt>
          <cx:pt idx="13387">4197</cx:pt>
          <cx:pt idx="13388">4534</cx:pt>
          <cx:pt idx="13389">3188</cx:pt>
          <cx:pt idx="13390">1372</cx:pt>
          <cx:pt idx="13391">4964</cx:pt>
          <cx:pt idx="13392">2544</cx:pt>
          <cx:pt idx="13393">1281</cx:pt>
          <cx:pt idx="13394">4510</cx:pt>
          <cx:pt idx="13395">2069</cx:pt>
          <cx:pt idx="13396">1136</cx:pt>
          <cx:pt idx="13397">2115</cx:pt>
          <cx:pt idx="13398">3946</cx:pt>
          <cx:pt idx="13399">4572</cx:pt>
          <cx:pt idx="13400">4269</cx:pt>
          <cx:pt idx="13401">2723</cx:pt>
          <cx:pt idx="13402">2138</cx:pt>
          <cx:pt idx="13403">4441</cx:pt>
          <cx:pt idx="13404">3656</cx:pt>
          <cx:pt idx="13405">2849</cx:pt>
          <cx:pt idx="13406">2498</cx:pt>
          <cx:pt idx="13407">1441</cx:pt>
          <cx:pt idx="13408">4361</cx:pt>
          <cx:pt idx="13409">4556</cx:pt>
          <cx:pt idx="13410">5114</cx:pt>
          <cx:pt idx="13411">4071</cx:pt>
          <cx:pt idx="13412">3623</cx:pt>
          <cx:pt idx="13413">3268</cx:pt>
          <cx:pt idx="13414">4176</cx:pt>
          <cx:pt idx="13415">1679</cx:pt>
          <cx:pt idx="13416">1994</cx:pt>
          <cx:pt idx="13417">4275</cx:pt>
          <cx:pt idx="13418">219</cx:pt>
          <cx:pt idx="13419">2567</cx:pt>
          <cx:pt idx="13420">1406</cx:pt>
          <cx:pt idx="13421">1680</cx:pt>
          <cx:pt idx="13422">4209</cx:pt>
          <cx:pt idx="13423">3566</cx:pt>
          <cx:pt idx="13424">3355</cx:pt>
          <cx:pt idx="13425">3961</cx:pt>
          <cx:pt idx="13426">3973</cx:pt>
          <cx:pt idx="13427">4129</cx:pt>
          <cx:pt idx="13428">4304</cx:pt>
          <cx:pt idx="13429">3925</cx:pt>
          <cx:pt idx="13430">3640</cx:pt>
          <cx:pt idx="13431">2153</cx:pt>
          <cx:pt idx="13432">3591</cx:pt>
          <cx:pt idx="13433">399</cx:pt>
          <cx:pt idx="13434">2594</cx:pt>
          <cx:pt idx="13435">4430</cx:pt>
          <cx:pt idx="13436">1940</cx:pt>
          <cx:pt idx="13437">4126</cx:pt>
          <cx:pt idx="13438">4023</cx:pt>
          <cx:pt idx="13439">4036</cx:pt>
          <cx:pt idx="13440">5602</cx:pt>
          <cx:pt idx="13441">112</cx:pt>
          <cx:pt idx="13442">1469</cx:pt>
          <cx:pt idx="13443">133</cx:pt>
          <cx:pt idx="13444">4022</cx:pt>
          <cx:pt idx="13445">2197</cx:pt>
          <cx:pt idx="13446">4157</cx:pt>
          <cx:pt idx="13447">1884</cx:pt>
          <cx:pt idx="13448">1971</cx:pt>
          <cx:pt idx="13449">812</cx:pt>
          <cx:pt idx="13450">1926</cx:pt>
          <cx:pt idx="13451">3040</cx:pt>
          <cx:pt idx="13452">3526</cx:pt>
          <cx:pt idx="13453">1670</cx:pt>
          <cx:pt idx="13454">2750</cx:pt>
          <cx:pt idx="13455">392</cx:pt>
          <cx:pt idx="13456">5474</cx:pt>
          <cx:pt idx="13457">4349</cx:pt>
          <cx:pt idx="13458">5048</cx:pt>
          <cx:pt idx="13459">4917</cx:pt>
          <cx:pt idx="13460">3673</cx:pt>
          <cx:pt idx="13461">580</cx:pt>
          <cx:pt idx="13462">481</cx:pt>
          <cx:pt idx="13463">4270</cx:pt>
          <cx:pt idx="13464">3163</cx:pt>
          <cx:pt idx="13465">4527</cx:pt>
          <cx:pt idx="13466">2036</cx:pt>
          <cx:pt idx="13467">441</cx:pt>
          <cx:pt idx="13468">2563</cx:pt>
          <cx:pt idx="13469">1098</cx:pt>
          <cx:pt idx="13470">2878</cx:pt>
          <cx:pt idx="13471">4543</cx:pt>
          <cx:pt idx="13472">2769</cx:pt>
          <cx:pt idx="13473">4224</cx:pt>
          <cx:pt idx="13474">4076</cx:pt>
          <cx:pt idx="13475">4030</cx:pt>
          <cx:pt idx="13476">4365</cx:pt>
          <cx:pt idx="13477">501</cx:pt>
          <cx:pt idx="13478">4351</cx:pt>
          <cx:pt idx="13479">1580</cx:pt>
          <cx:pt idx="13480">4451</cx:pt>
          <cx:pt idx="13481">2729</cx:pt>
          <cx:pt idx="13482">609</cx:pt>
          <cx:pt idx="13483">3257</cx:pt>
          <cx:pt idx="13484">1463</cx:pt>
          <cx:pt idx="13485">1482</cx:pt>
          <cx:pt idx="13486">4729</cx:pt>
          <cx:pt idx="13487">4751</cx:pt>
          <cx:pt idx="13488">66</cx:pt>
          <cx:pt idx="13489">49</cx:pt>
          <cx:pt idx="13490">3791</cx:pt>
          <cx:pt idx="13491">3029</cx:pt>
          <cx:pt idx="13492">4303</cx:pt>
          <cx:pt idx="13493">5025</cx:pt>
          <cx:pt idx="13494">891</cx:pt>
          <cx:pt idx="13495">5142</cx:pt>
          <cx:pt idx="13496">4236</cx:pt>
          <cx:pt idx="13497">3527</cx:pt>
          <cx:pt idx="13498">4144</cx:pt>
          <cx:pt idx="13499">1264</cx:pt>
          <cx:pt idx="13500">4884</cx:pt>
          <cx:pt idx="13501">1678</cx:pt>
          <cx:pt idx="13502">3829</cx:pt>
          <cx:pt idx="13503">3055</cx:pt>
          <cx:pt idx="13504">339</cx:pt>
          <cx:pt idx="13505">4344</cx:pt>
          <cx:pt idx="13506">4279</cx:pt>
          <cx:pt idx="13507">4157</cx:pt>
          <cx:pt idx="13508">2533</cx:pt>
          <cx:pt idx="13509">4685</cx:pt>
          <cx:pt idx="13510">4999</cx:pt>
          <cx:pt idx="13511">984</cx:pt>
          <cx:pt idx="13512">846</cx:pt>
          <cx:pt idx="13513">701</cx:pt>
          <cx:pt idx="13514">81</cx:pt>
          <cx:pt idx="13515">3104</cx:pt>
          <cx:pt idx="13516">3216</cx:pt>
          <cx:pt idx="13517">3139</cx:pt>
          <cx:pt idx="13518">322</cx:pt>
          <cx:pt idx="13519">3209</cx:pt>
          <cx:pt idx="13520">2306</cx:pt>
          <cx:pt idx="13521">527</cx:pt>
          <cx:pt idx="13522">4309</cx:pt>
          <cx:pt idx="13523">4456</cx:pt>
          <cx:pt idx="13524">404</cx:pt>
          <cx:pt idx="13525">4169</cx:pt>
          <cx:pt idx="13526">4126</cx:pt>
          <cx:pt idx="13527">3736</cx:pt>
          <cx:pt idx="13528">707</cx:pt>
          <cx:pt idx="13529">835</cx:pt>
          <cx:pt idx="13530">2653</cx:pt>
          <cx:pt idx="13531">374</cx:pt>
          <cx:pt idx="13532">1420</cx:pt>
          <cx:pt idx="13533">4352</cx:pt>
          <cx:pt idx="13534">2174</cx:pt>
          <cx:pt idx="13535">3284</cx:pt>
          <cx:pt idx="13536">3041</cx:pt>
          <cx:pt idx="13537">4043</cx:pt>
          <cx:pt idx="13538">4163</cx:pt>
          <cx:pt idx="13539">4523</cx:pt>
          <cx:pt idx="13540">4176</cx:pt>
          <cx:pt idx="13541">5123</cx:pt>
          <cx:pt idx="13542">4160</cx:pt>
          <cx:pt idx="13543">4147</cx:pt>
          <cx:pt idx="13544">4857</cx:pt>
          <cx:pt idx="13545">2627</cx:pt>
          <cx:pt idx="13546">4600</cx:pt>
          <cx:pt idx="13547">790</cx:pt>
          <cx:pt idx="13548">2559</cx:pt>
          <cx:pt idx="13549">4867</cx:pt>
          <cx:pt idx="13550">1844</cx:pt>
          <cx:pt idx="13551">20</cx:pt>
          <cx:pt idx="13552">7</cx:pt>
          <cx:pt idx="13553">3882</cx:pt>
          <cx:pt idx="13554">4484</cx:pt>
          <cx:pt idx="13555">2204</cx:pt>
          <cx:pt idx="13556">267</cx:pt>
          <cx:pt idx="13557">3932</cx:pt>
          <cx:pt idx="13558">4192</cx:pt>
          <cx:pt idx="13559">4814</cx:pt>
          <cx:pt idx="13560">880</cx:pt>
          <cx:pt idx="13561">4629</cx:pt>
          <cx:pt idx="13562">287</cx:pt>
          <cx:pt idx="13563">2950</cx:pt>
          <cx:pt idx="13564">4185</cx:pt>
          <cx:pt idx="13565">4444</cx:pt>
          <cx:pt idx="13566">4475</cx:pt>
          <cx:pt idx="13567">2314</cx:pt>
          <cx:pt idx="13568">4158</cx:pt>
          <cx:pt idx="13569">4970</cx:pt>
          <cx:pt idx="13570">2785</cx:pt>
          <cx:pt idx="13571">4167</cx:pt>
          <cx:pt idx="13572">4632</cx:pt>
          <cx:pt idx="13573">4268</cx:pt>
          <cx:pt idx="13574">2025</cx:pt>
          <cx:pt idx="13575">1512</cx:pt>
          <cx:pt idx="13576">1794</cx:pt>
          <cx:pt idx="13577">1296</cx:pt>
          <cx:pt idx="13578">3215</cx:pt>
          <cx:pt idx="13579">3373</cx:pt>
          <cx:pt idx="13580">1208</cx:pt>
          <cx:pt idx="13581">549</cx:pt>
          <cx:pt idx="13582">1932</cx:pt>
          <cx:pt idx="13583">4026</cx:pt>
          <cx:pt idx="13584">4181</cx:pt>
          <cx:pt idx="13585">3599</cx:pt>
          <cx:pt idx="13586">389</cx:pt>
          <cx:pt idx="13587">1331</cx:pt>
          <cx:pt idx="13588">2395</cx:pt>
          <cx:pt idx="13589">345</cx:pt>
          <cx:pt idx="13590">4858</cx:pt>
          <cx:pt idx="13591">1266</cx:pt>
          <cx:pt idx="13592">5221</cx:pt>
          <cx:pt idx="13593">4086</cx:pt>
          <cx:pt idx="13594">4335</cx:pt>
          <cx:pt idx="13595">3444</cx:pt>
          <cx:pt idx="13596">1817</cx:pt>
          <cx:pt idx="13597">806</cx:pt>
          <cx:pt idx="13598">437</cx:pt>
          <cx:pt idx="13599">2085</cx:pt>
          <cx:pt idx="13600">3967</cx:pt>
          <cx:pt idx="13601">178</cx:pt>
          <cx:pt idx="13602">2717</cx:pt>
          <cx:pt idx="13603">4422</cx:pt>
          <cx:pt idx="13604">3980</cx:pt>
          <cx:pt idx="13605">1560</cx:pt>
          <cx:pt idx="13606">2429</cx:pt>
          <cx:pt idx="13607">4444</cx:pt>
          <cx:pt idx="13608">4474</cx:pt>
          <cx:pt idx="13609">4508</cx:pt>
          <cx:pt idx="13610">1202</cx:pt>
          <cx:pt idx="13611">1261</cx:pt>
          <cx:pt idx="13612">5578</cx:pt>
          <cx:pt idx="13613">2562</cx:pt>
          <cx:pt idx="13614">4199</cx:pt>
          <cx:pt idx="13615">4675</cx:pt>
          <cx:pt idx="13616">3952</cx:pt>
          <cx:pt idx="13617">2232</cx:pt>
          <cx:pt idx="13618">4584</cx:pt>
          <cx:pt idx="13619">2544</cx:pt>
          <cx:pt idx="13620">4284</cx:pt>
          <cx:pt idx="13621">1805</cx:pt>
          <cx:pt idx="13622">2266</cx:pt>
          <cx:pt idx="13623">1310</cx:pt>
          <cx:pt idx="13624">4763</cx:pt>
          <cx:pt idx="13625">1700</cx:pt>
          <cx:pt idx="13626">115</cx:pt>
          <cx:pt idx="13627">3182</cx:pt>
          <cx:pt idx="13628">1180</cx:pt>
          <cx:pt idx="13629">3343</cx:pt>
          <cx:pt idx="13630">2907</cx:pt>
          <cx:pt idx="13631">4404</cx:pt>
          <cx:pt idx="13632">1363</cx:pt>
          <cx:pt idx="13633">4235</cx:pt>
          <cx:pt idx="13634">4192</cx:pt>
          <cx:pt idx="13635">3198</cx:pt>
          <cx:pt idx="13636">4780</cx:pt>
          <cx:pt idx="13637">2712</cx:pt>
          <cx:pt idx="13638">4179</cx:pt>
          <cx:pt idx="13639">4962</cx:pt>
          <cx:pt idx="13640">2769</cx:pt>
          <cx:pt idx="13641">271</cx:pt>
          <cx:pt idx="13642">4174</cx:pt>
          <cx:pt idx="13643">3772</cx:pt>
          <cx:pt idx="13644">3457</cx:pt>
          <cx:pt idx="13645">2733</cx:pt>
          <cx:pt idx="13646">361</cx:pt>
          <cx:pt idx="13647">1824</cx:pt>
          <cx:pt idx="13648">4996</cx:pt>
          <cx:pt idx="13649">2131</cx:pt>
          <cx:pt idx="13650">5517</cx:pt>
          <cx:pt idx="13651">3408</cx:pt>
          <cx:pt idx="13652">4676</cx:pt>
          <cx:pt idx="13653">783</cx:pt>
          <cx:pt idx="13654">1065</cx:pt>
          <cx:pt idx="13655">3793</cx:pt>
          <cx:pt idx="13656">4264</cx:pt>
          <cx:pt idx="13657">4574</cx:pt>
          <cx:pt idx="13658">150</cx:pt>
          <cx:pt idx="13659">1661</cx:pt>
          <cx:pt idx="13660">4640</cx:pt>
          <cx:pt idx="13661">2078</cx:pt>
          <cx:pt idx="13662">246</cx:pt>
          <cx:pt idx="13663">415</cx:pt>
          <cx:pt idx="13664">4103</cx:pt>
          <cx:pt idx="13665">1922</cx:pt>
          <cx:pt idx="13666">1502</cx:pt>
          <cx:pt idx="13667">3986</cx:pt>
          <cx:pt idx="13668">4237</cx:pt>
          <cx:pt idx="13669">4531</cx:pt>
          <cx:pt idx="13670">1112</cx:pt>
          <cx:pt idx="13671">4</cx:pt>
          <cx:pt idx="13672">4250</cx:pt>
          <cx:pt idx="13673">976</cx:pt>
          <cx:pt idx="13674">63</cx:pt>
          <cx:pt idx="13675">3772</cx:pt>
          <cx:pt idx="13676">5208</cx:pt>
          <cx:pt idx="13677">3138</cx:pt>
          <cx:pt idx="13678">1466</cx:pt>
          <cx:pt idx="13679">4189</cx:pt>
          <cx:pt idx="13680">3286</cx:pt>
          <cx:pt idx="13681">2466</cx:pt>
          <cx:pt idx="13682">1963</cx:pt>
          <cx:pt idx="13683">1461</cx:pt>
          <cx:pt idx="13684">14</cx:pt>
          <cx:pt idx="13685">5099</cx:pt>
          <cx:pt idx="13686">1639</cx:pt>
          <cx:pt idx="13687">1674</cx:pt>
          <cx:pt idx="13688">2574</cx:pt>
          <cx:pt idx="13689">340</cx:pt>
          <cx:pt idx="13690">4513</cx:pt>
          <cx:pt idx="13691">2700</cx:pt>
          <cx:pt idx="13692">954</cx:pt>
          <cx:pt idx="13693">1668</cx:pt>
          <cx:pt idx="13694">4246</cx:pt>
          <cx:pt idx="13695">3913</cx:pt>
          <cx:pt idx="13696">4258</cx:pt>
          <cx:pt idx="13697">4116</cx:pt>
          <cx:pt idx="13698">4949</cx:pt>
          <cx:pt idx="13699">2136</cx:pt>
          <cx:pt idx="13700">1834</cx:pt>
          <cx:pt idx="13701">4088</cx:pt>
          <cx:pt idx="13702">1942</cx:pt>
          <cx:pt idx="13703">4445</cx:pt>
          <cx:pt idx="13704">3999</cx:pt>
          <cx:pt idx="13705">4293</cx:pt>
          <cx:pt idx="13706">1765</cx:pt>
          <cx:pt idx="13707">2238</cx:pt>
          <cx:pt idx="13708">366</cx:pt>
          <cx:pt idx="13709">2747</cx:pt>
          <cx:pt idx="13710">3998</cx:pt>
          <cx:pt idx="13711">1629</cx:pt>
          <cx:pt idx="13712">3891</cx:pt>
          <cx:pt idx="13713">4414</cx:pt>
          <cx:pt idx="13714">1748</cx:pt>
          <cx:pt idx="13715">1500</cx:pt>
          <cx:pt idx="13716">1280</cx:pt>
          <cx:pt idx="13717">2723</cx:pt>
          <cx:pt idx="13718">270</cx:pt>
          <cx:pt idx="13719">3273</cx:pt>
          <cx:pt idx="13720">4741</cx:pt>
          <cx:pt idx="13721">4306</cx:pt>
          <cx:pt idx="13722">2250</cx:pt>
          <cx:pt idx="13723">1809</cx:pt>
          <cx:pt idx="13724">4738</cx:pt>
          <cx:pt idx="13725">4053</cx:pt>
          <cx:pt idx="13726">4558</cx:pt>
          <cx:pt idx="13727">696</cx:pt>
          <cx:pt idx="13728">537</cx:pt>
          <cx:pt idx="13729">2048</cx:pt>
          <cx:pt idx="13730">2997</cx:pt>
          <cx:pt idx="13731">3418</cx:pt>
          <cx:pt idx="13732">3937</cx:pt>
          <cx:pt idx="13733">203</cx:pt>
          <cx:pt idx="13734">5694</cx:pt>
          <cx:pt idx="13735">1147</cx:pt>
          <cx:pt idx="13736">3615</cx:pt>
          <cx:pt idx="13737">4162</cx:pt>
          <cx:pt idx="13738">4483</cx:pt>
          <cx:pt idx="13739">4573</cx:pt>
          <cx:pt idx="13740">3335</cx:pt>
          <cx:pt idx="13741">1191</cx:pt>
          <cx:pt idx="13742">4750</cx:pt>
          <cx:pt idx="13743">3872</cx:pt>
          <cx:pt idx="13744">4480</cx:pt>
          <cx:pt idx="13745">4180</cx:pt>
          <cx:pt idx="13746">1203</cx:pt>
          <cx:pt idx="13747">4179</cx:pt>
          <cx:pt idx="13748">1597</cx:pt>
          <cx:pt idx="13749">1715</cx:pt>
          <cx:pt idx="13750">4211</cx:pt>
          <cx:pt idx="13751">1011</cx:pt>
          <cx:pt idx="13752">4963</cx:pt>
          <cx:pt idx="13753">3391</cx:pt>
          <cx:pt idx="13754">4031</cx:pt>
          <cx:pt idx="13755">3982</cx:pt>
          <cx:pt idx="13756">3444</cx:pt>
          <cx:pt idx="13757">1053</cx:pt>
          <cx:pt idx="13758">2135</cx:pt>
          <cx:pt idx="13759">4296</cx:pt>
          <cx:pt idx="13760">985</cx:pt>
          <cx:pt idx="13761">3476</cx:pt>
          <cx:pt idx="13762">5715</cx:pt>
          <cx:pt idx="13763">2226</cx:pt>
          <cx:pt idx="13764">5104</cx:pt>
          <cx:pt idx="13765">2118</cx:pt>
          <cx:pt idx="13766">4824</cx:pt>
          <cx:pt idx="13767">1785</cx:pt>
          <cx:pt idx="13768">2555</cx:pt>
          <cx:pt idx="13769">3149</cx:pt>
          <cx:pt idx="13770">1121</cx:pt>
          <cx:pt idx="13771">3677</cx:pt>
          <cx:pt idx="13772">4320</cx:pt>
          <cx:pt idx="13773">4257</cx:pt>
          <cx:pt idx="13774">2760</cx:pt>
          <cx:pt idx="13775">1993</cx:pt>
          <cx:pt idx="13776">3659</cx:pt>
          <cx:pt idx="13777">904</cx:pt>
          <cx:pt idx="13778">1214</cx:pt>
          <cx:pt idx="13779">20</cx:pt>
          <cx:pt idx="13780">3956</cx:pt>
          <cx:pt idx="13781">4065</cx:pt>
          <cx:pt idx="13782">4155</cx:pt>
          <cx:pt idx="13783">506</cx:pt>
          <cx:pt idx="13784">3295</cx:pt>
          <cx:pt idx="13785">2461</cx:pt>
          <cx:pt idx="13786">3224</cx:pt>
          <cx:pt idx="13787">1701</cx:pt>
          <cx:pt idx="13788">3343</cx:pt>
          <cx:pt idx="13789">543</cx:pt>
          <cx:pt idx="13790">4548</cx:pt>
          <cx:pt idx="13791">3016</cx:pt>
          <cx:pt idx="13792">2555</cx:pt>
          <cx:pt idx="13793">1342</cx:pt>
          <cx:pt idx="13794">4028</cx:pt>
          <cx:pt idx="13795">4504</cx:pt>
          <cx:pt idx="13796">2026</cx:pt>
          <cx:pt idx="13797">965</cx:pt>
          <cx:pt idx="13798">3146</cx:pt>
          <cx:pt idx="13799">355</cx:pt>
          <cx:pt idx="13800">2635</cx:pt>
          <cx:pt idx="13801">1197</cx:pt>
          <cx:pt idx="13802">5931</cx:pt>
          <cx:pt idx="13803">4630</cx:pt>
          <cx:pt idx="13804">2287</cx:pt>
          <cx:pt idx="13805">1911</cx:pt>
          <cx:pt idx="13806">3003</cx:pt>
          <cx:pt idx="13807">3007</cx:pt>
          <cx:pt idx="13808">1179</cx:pt>
          <cx:pt idx="13809">4888</cx:pt>
          <cx:pt idx="13810">2681</cx:pt>
          <cx:pt idx="13811">5141</cx:pt>
          <cx:pt idx="13812">4750</cx:pt>
          <cx:pt idx="13813">3184</cx:pt>
          <cx:pt idx="13814">4086</cx:pt>
          <cx:pt idx="13815">4139</cx:pt>
          <cx:pt idx="13816">3865</cx:pt>
          <cx:pt idx="13817">1443</cx:pt>
          <cx:pt idx="13818">4564</cx:pt>
          <cx:pt idx="13819">5722</cx:pt>
          <cx:pt idx="13820">869</cx:pt>
          <cx:pt idx="13821">4181</cx:pt>
          <cx:pt idx="13822">1453</cx:pt>
          <cx:pt idx="13823">2194</cx:pt>
          <cx:pt idx="13824">4146</cx:pt>
          <cx:pt idx="13825">1977</cx:pt>
          <cx:pt idx="13826">3704</cx:pt>
          <cx:pt idx="13827">3512</cx:pt>
          <cx:pt idx="13828">429</cx:pt>
          <cx:pt idx="13829">343</cx:pt>
          <cx:pt idx="13830">3997</cx:pt>
          <cx:pt idx="13831">4844</cx:pt>
          <cx:pt idx="13832">4168</cx:pt>
          <cx:pt idx="13833">3070</cx:pt>
          <cx:pt idx="13834">4446</cx:pt>
          <cx:pt idx="13835">3715</cx:pt>
          <cx:pt idx="13836">1165</cx:pt>
          <cx:pt idx="13837">3437</cx:pt>
          <cx:pt idx="13838">4206</cx:pt>
          <cx:pt idx="13839">980</cx:pt>
          <cx:pt idx="13840">4177</cx:pt>
          <cx:pt idx="13841">839</cx:pt>
          <cx:pt idx="13842">1334</cx:pt>
          <cx:pt idx="13843">4048</cx:pt>
          <cx:pt idx="13844">391</cx:pt>
          <cx:pt idx="13845">4696</cx:pt>
          <cx:pt idx="13846">640</cx:pt>
          <cx:pt idx="13847">4608</cx:pt>
          <cx:pt idx="13848">2578</cx:pt>
          <cx:pt idx="13849">1872</cx:pt>
          <cx:pt idx="13850">5308</cx:pt>
          <cx:pt idx="13851">1852</cx:pt>
          <cx:pt idx="13852">921</cx:pt>
          <cx:pt idx="13853">4073</cx:pt>
          <cx:pt idx="13854">2621</cx:pt>
          <cx:pt idx="13855">4953</cx:pt>
          <cx:pt idx="13856">4486</cx:pt>
          <cx:pt idx="13857">3383</cx:pt>
          <cx:pt idx="13858">4197</cx:pt>
          <cx:pt idx="13859">3752</cx:pt>
          <cx:pt idx="13860">800</cx:pt>
          <cx:pt idx="13861">2121</cx:pt>
          <cx:pt idx="13862">1206</cx:pt>
          <cx:pt idx="13863">3993</cx:pt>
          <cx:pt idx="13864">2217</cx:pt>
          <cx:pt idx="13865">4102</cx:pt>
          <cx:pt idx="13866">328</cx:pt>
          <cx:pt idx="13867">4381</cx:pt>
          <cx:pt idx="13868">4214</cx:pt>
          <cx:pt idx="13869">134</cx:pt>
          <cx:pt idx="13870">114</cx:pt>
          <cx:pt idx="13871">4962</cx:pt>
          <cx:pt idx="13872">106</cx:pt>
          <cx:pt idx="13873">3738</cx:pt>
          <cx:pt idx="13874">1609</cx:pt>
          <cx:pt idx="13875">4516</cx:pt>
          <cx:pt idx="13876">3334</cx:pt>
          <cx:pt idx="13877">4591</cx:pt>
          <cx:pt idx="13878">4130</cx:pt>
          <cx:pt idx="13879">4973</cx:pt>
          <cx:pt idx="13880">4247</cx:pt>
          <cx:pt idx="13881">1320</cx:pt>
          <cx:pt idx="13882">951</cx:pt>
          <cx:pt idx="13883">1779</cx:pt>
          <cx:pt idx="13884">1933</cx:pt>
          <cx:pt idx="13885">4790</cx:pt>
          <cx:pt idx="13886">910</cx:pt>
          <cx:pt idx="13887">3341</cx:pt>
          <cx:pt idx="13888">5358</cx:pt>
          <cx:pt idx="13889">4928</cx:pt>
          <cx:pt idx="13890">4314</cx:pt>
          <cx:pt idx="13891">2294</cx:pt>
          <cx:pt idx="13892">4573</cx:pt>
          <cx:pt idx="13893">1741</cx:pt>
          <cx:pt idx="13894">1773</cx:pt>
          <cx:pt idx="13895">2111</cx:pt>
          <cx:pt idx="13896">4325</cx:pt>
          <cx:pt idx="13897">4680</cx:pt>
          <cx:pt idx="13898">1018</cx:pt>
          <cx:pt idx="13899">4330</cx:pt>
          <cx:pt idx="13900">3105</cx:pt>
          <cx:pt idx="13901">1308</cx:pt>
          <cx:pt idx="13902">48</cx:pt>
          <cx:pt idx="13903">4666</cx:pt>
          <cx:pt idx="13904">4047</cx:pt>
          <cx:pt idx="13905">4241</cx:pt>
          <cx:pt idx="13906">5008</cx:pt>
          <cx:pt idx="13907">4894</cx:pt>
          <cx:pt idx="13908">2029</cx:pt>
          <cx:pt idx="13909">4154</cx:pt>
          <cx:pt idx="13910">1636</cx:pt>
          <cx:pt idx="13911">1109</cx:pt>
          <cx:pt idx="13912">4131</cx:pt>
          <cx:pt idx="13913">1253</cx:pt>
          <cx:pt idx="13914">4097</cx:pt>
          <cx:pt idx="13915">983</cx:pt>
          <cx:pt idx="13916">3611</cx:pt>
          <cx:pt idx="13917">2873</cx:pt>
          <cx:pt idx="13918">1078</cx:pt>
          <cx:pt idx="13919">931</cx:pt>
          <cx:pt idx="13920">4901</cx:pt>
          <cx:pt idx="13921">384</cx:pt>
          <cx:pt idx="13922">4495</cx:pt>
          <cx:pt idx="13923">1026</cx:pt>
          <cx:pt idx="13924">3469</cx:pt>
          <cx:pt idx="13925">4319</cx:pt>
          <cx:pt idx="13926">520</cx:pt>
          <cx:pt idx="13927">531</cx:pt>
          <cx:pt idx="13928">919</cx:pt>
          <cx:pt idx="13929">4684</cx:pt>
          <cx:pt idx="13930">3832</cx:pt>
          <cx:pt idx="13931">3472</cx:pt>
          <cx:pt idx="13932">1136</cx:pt>
          <cx:pt idx="13933">4475</cx:pt>
          <cx:pt idx="13934">824</cx:pt>
          <cx:pt idx="13935">1135</cx:pt>
          <cx:pt idx="13936">140</cx:pt>
          <cx:pt idx="13937">1614</cx:pt>
          <cx:pt idx="13938">4657</cx:pt>
          <cx:pt idx="13939">3902</cx:pt>
          <cx:pt idx="13940">3518</cx:pt>
          <cx:pt idx="13941">1999</cx:pt>
          <cx:pt idx="13942">4735</cx:pt>
          <cx:pt idx="13943">2140</cx:pt>
          <cx:pt idx="13944">2836</cx:pt>
          <cx:pt idx="13945">2381</cx:pt>
          <cx:pt idx="13946">4418</cx:pt>
          <cx:pt idx="13947">1093</cx:pt>
          <cx:pt idx="13948">4542</cx:pt>
          <cx:pt idx="13949">1166</cx:pt>
          <cx:pt idx="13950">4361</cx:pt>
          <cx:pt idx="13951">3031</cx:pt>
          <cx:pt idx="13952">4281</cx:pt>
          <cx:pt idx="13953">3783</cx:pt>
          <cx:pt idx="13954">3676</cx:pt>
          <cx:pt idx="13955">4361</cx:pt>
          <cx:pt idx="13956">4466</cx:pt>
          <cx:pt idx="13957">2391</cx:pt>
          <cx:pt idx="13958">4136</cx:pt>
          <cx:pt idx="13959">4202</cx:pt>
          <cx:pt idx="13960">4373</cx:pt>
          <cx:pt idx="13961">385</cx:pt>
          <cx:pt idx="13962">669</cx:pt>
          <cx:pt idx="13963">1239</cx:pt>
          <cx:pt idx="13964">440</cx:pt>
          <cx:pt idx="13965">4280</cx:pt>
          <cx:pt idx="13966">4240</cx:pt>
          <cx:pt idx="13967">3927</cx:pt>
          <cx:pt idx="13968">2759</cx:pt>
          <cx:pt idx="13969">3149</cx:pt>
          <cx:pt idx="13970">2019</cx:pt>
          <cx:pt idx="13971">4529</cx:pt>
          <cx:pt idx="13972">1979</cx:pt>
          <cx:pt idx="13973">481</cx:pt>
          <cx:pt idx="13974">2295</cx:pt>
          <cx:pt idx="13975">2008</cx:pt>
          <cx:pt idx="13976">3214</cx:pt>
          <cx:pt idx="13977">3530</cx:pt>
          <cx:pt idx="13978">4199</cx:pt>
          <cx:pt idx="13979">3907</cx:pt>
          <cx:pt idx="13980">1983</cx:pt>
          <cx:pt idx="13981">2114</cx:pt>
          <cx:pt idx="13982">2578</cx:pt>
          <cx:pt idx="13983">4411</cx:pt>
          <cx:pt idx="13984">4348</cx:pt>
          <cx:pt idx="13985">4586</cx:pt>
          <cx:pt idx="13986">4296</cx:pt>
          <cx:pt idx="13987">2293</cx:pt>
          <cx:pt idx="13988">2968</cx:pt>
          <cx:pt idx="13989">1822</cx:pt>
          <cx:pt idx="13990">5416</cx:pt>
          <cx:pt idx="13991">4441</cx:pt>
          <cx:pt idx="13992">3332</cx:pt>
          <cx:pt idx="13993">2002</cx:pt>
          <cx:pt idx="13994">1209</cx:pt>
          <cx:pt idx="13995">442</cx:pt>
          <cx:pt idx="13996">4280</cx:pt>
          <cx:pt idx="13997">3926</cx:pt>
          <cx:pt idx="13998">4462</cx:pt>
          <cx:pt idx="13999">665</cx:pt>
          <cx:pt idx="14000">415</cx:pt>
          <cx:pt idx="14001">1446</cx:pt>
          <cx:pt idx="14002">2664</cx:pt>
          <cx:pt idx="14003">1137</cx:pt>
          <cx:pt idx="14004">1983</cx:pt>
          <cx:pt idx="14005">1457</cx:pt>
          <cx:pt idx="14006">2940</cx:pt>
          <cx:pt idx="14007">3030</cx:pt>
          <cx:pt idx="14008">4074</cx:pt>
          <cx:pt idx="14009">4775</cx:pt>
          <cx:pt idx="14010">2199</cx:pt>
          <cx:pt idx="14011">1422</cx:pt>
          <cx:pt idx="14012">4621</cx:pt>
          <cx:pt idx="14013">2627</cx:pt>
          <cx:pt idx="14014">3361</cx:pt>
          <cx:pt idx="14015">2892</cx:pt>
          <cx:pt idx="14016">4171</cx:pt>
          <cx:pt idx="14017">3292</cx:pt>
          <cx:pt idx="14018">31</cx:pt>
          <cx:pt idx="14019">4911</cx:pt>
          <cx:pt idx="14020">2863</cx:pt>
          <cx:pt idx="14021">1572</cx:pt>
          <cx:pt idx="14022">3393</cx:pt>
          <cx:pt idx="14023">4554</cx:pt>
          <cx:pt idx="14024">3693</cx:pt>
          <cx:pt idx="14025">4186</cx:pt>
          <cx:pt idx="14026">4631</cx:pt>
          <cx:pt idx="14027">513</cx:pt>
          <cx:pt idx="14028">4884</cx:pt>
          <cx:pt idx="14029">2333</cx:pt>
          <cx:pt idx="14030">3965</cx:pt>
          <cx:pt idx="14031">1005</cx:pt>
          <cx:pt idx="14032">666</cx:pt>
          <cx:pt idx="14033">4255</cx:pt>
          <cx:pt idx="14034">3155</cx:pt>
          <cx:pt idx="14035">4327</cx:pt>
          <cx:pt idx="14036">3586</cx:pt>
          <cx:pt idx="14037">4353</cx:pt>
          <cx:pt idx="14038">4292</cx:pt>
          <cx:pt idx="14039">4769</cx:pt>
          <cx:pt idx="14040">4216</cx:pt>
          <cx:pt idx="14041">2222</cx:pt>
          <cx:pt idx="14042">1243</cx:pt>
          <cx:pt idx="14043">4844</cx:pt>
          <cx:pt idx="14044">541</cx:pt>
          <cx:pt idx="14045">1075</cx:pt>
          <cx:pt idx="14046">2146</cx:pt>
          <cx:pt idx="14047">2072</cx:pt>
          <cx:pt idx="14048">1113</cx:pt>
          <cx:pt idx="14049">2291</cx:pt>
          <cx:pt idx="14050">4815</cx:pt>
          <cx:pt idx="14051">4652</cx:pt>
          <cx:pt idx="14052">4882</cx:pt>
          <cx:pt idx="14053">1765</cx:pt>
          <cx:pt idx="14054">5096</cx:pt>
          <cx:pt idx="14055">3942</cx:pt>
          <cx:pt idx="14056">4712</cx:pt>
          <cx:pt idx="14057">3044</cx:pt>
          <cx:pt idx="14058">4767</cx:pt>
          <cx:pt idx="14059">2482</cx:pt>
          <cx:pt idx="14060">50</cx:pt>
          <cx:pt idx="14061">507</cx:pt>
          <cx:pt idx="14062">4531</cx:pt>
          <cx:pt idx="14063">1114</cx:pt>
          <cx:pt idx="14064">4319</cx:pt>
          <cx:pt idx="14065">1770</cx:pt>
          <cx:pt idx="14066">1807</cx:pt>
          <cx:pt idx="14067">2423</cx:pt>
          <cx:pt idx="14068">5033</cx:pt>
          <cx:pt idx="14069">1045</cx:pt>
          <cx:pt idx="14070">4113</cx:pt>
          <cx:pt idx="14071">3642</cx:pt>
          <cx:pt idx="14072">4387</cx:pt>
          <cx:pt idx="14073">1875</cx:pt>
          <cx:pt idx="14074">3254</cx:pt>
          <cx:pt idx="14075">497</cx:pt>
          <cx:pt idx="14076">3618</cx:pt>
          <cx:pt idx="14077">3915</cx:pt>
          <cx:pt idx="14078">4471</cx:pt>
          <cx:pt idx="14079">549</cx:pt>
          <cx:pt idx="14080">4645</cx:pt>
          <cx:pt idx="14081">2027</cx:pt>
          <cx:pt idx="14082">2735</cx:pt>
          <cx:pt idx="14083">3303</cx:pt>
          <cx:pt idx="14084">1981</cx:pt>
          <cx:pt idx="14085">4031</cx:pt>
          <cx:pt idx="14086">2091</cx:pt>
          <cx:pt idx="14087">2774</cx:pt>
          <cx:pt idx="14088">1559</cx:pt>
          <cx:pt idx="14089">2709</cx:pt>
          <cx:pt idx="14090">4799</cx:pt>
          <cx:pt idx="14091">4936</cx:pt>
          <cx:pt idx="14092">2297</cx:pt>
          <cx:pt idx="14093">2723</cx:pt>
          <cx:pt idx="14094">2848</cx:pt>
          <cx:pt idx="14095">5167</cx:pt>
          <cx:pt idx="14096">1700</cx:pt>
          <cx:pt idx="14097">970</cx:pt>
          <cx:pt idx="14098">2225</cx:pt>
          <cx:pt idx="14099">4789</cx:pt>
          <cx:pt idx="14100">3124</cx:pt>
          <cx:pt idx="14101">4052</cx:pt>
          <cx:pt idx="14102">4164</cx:pt>
          <cx:pt idx="14103">3992</cx:pt>
          <cx:pt idx="14104">4025</cx:pt>
          <cx:pt idx="14105">4737</cx:pt>
          <cx:pt idx="14106">2545</cx:pt>
          <cx:pt idx="14107">2101</cx:pt>
          <cx:pt idx="14108">3472</cx:pt>
          <cx:pt idx="14109">4318</cx:pt>
          <cx:pt idx="14110">3985</cx:pt>
          <cx:pt idx="14111">1981</cx:pt>
          <cx:pt idx="14112">972</cx:pt>
          <cx:pt idx="14113">440</cx:pt>
          <cx:pt idx="14114">3762</cx:pt>
          <cx:pt idx="14115">4217</cx:pt>
          <cx:pt idx="14116">2743</cx:pt>
          <cx:pt idx="14117">904</cx:pt>
          <cx:pt idx="14118">3282</cx:pt>
          <cx:pt idx="14119">963</cx:pt>
          <cx:pt idx="14120">3319</cx:pt>
          <cx:pt idx="14121">2553</cx:pt>
          <cx:pt idx="14122">2358</cx:pt>
          <cx:pt idx="14123">2402</cx:pt>
          <cx:pt idx="14124">2015</cx:pt>
          <cx:pt idx="14125">945</cx:pt>
          <cx:pt idx="14126">4387</cx:pt>
          <cx:pt idx="14127">4372</cx:pt>
          <cx:pt idx="14128">3018</cx:pt>
          <cx:pt idx="14129">4318</cx:pt>
          <cx:pt idx="14130">3076</cx:pt>
          <cx:pt idx="14131">243</cx:pt>
          <cx:pt idx="14132">844</cx:pt>
          <cx:pt idx="14133">1268</cx:pt>
          <cx:pt idx="14134">477</cx:pt>
          <cx:pt idx="14135">1448</cx:pt>
          <cx:pt idx="14136">2765</cx:pt>
          <cx:pt idx="14137">3451</cx:pt>
          <cx:pt idx="14138">4528</cx:pt>
          <cx:pt idx="14139">2849</cx:pt>
          <cx:pt idx="14140">3964</cx:pt>
          <cx:pt idx="14141">4667</cx:pt>
          <cx:pt idx="14142">3686</cx:pt>
          <cx:pt idx="14143">4649</cx:pt>
          <cx:pt idx="14144">4026</cx:pt>
          <cx:pt idx="14145">4235</cx:pt>
          <cx:pt idx="14146">4613</cx:pt>
          <cx:pt idx="14147">3400</cx:pt>
          <cx:pt idx="14148">914</cx:pt>
          <cx:pt idx="14149">69</cx:pt>
          <cx:pt idx="14150">1848</cx:pt>
          <cx:pt idx="14151">2037</cx:pt>
          <cx:pt idx="14152">3998</cx:pt>
          <cx:pt idx="14153">2745</cx:pt>
          <cx:pt idx="14154">2033</cx:pt>
          <cx:pt idx="14155">1937</cx:pt>
          <cx:pt idx="14156">3305</cx:pt>
          <cx:pt idx="14157">4844</cx:pt>
          <cx:pt idx="14158">3044</cx:pt>
          <cx:pt idx="14159">4818</cx:pt>
          <cx:pt idx="14160">2385</cx:pt>
          <cx:pt idx="14161">4208</cx:pt>
          <cx:pt idx="14162">3783</cx:pt>
          <cx:pt idx="14163">3552</cx:pt>
          <cx:pt idx="14164">1230</cx:pt>
          <cx:pt idx="14165">691</cx:pt>
          <cx:pt idx="14166">2423</cx:pt>
          <cx:pt idx="14167">743</cx:pt>
          <cx:pt idx="14168">3046</cx:pt>
          <cx:pt idx="14169">1899</cx:pt>
          <cx:pt idx="14170">1120</cx:pt>
          <cx:pt idx="14171">1112</cx:pt>
          <cx:pt idx="14172">1386</cx:pt>
          <cx:pt idx="14173">4184</cx:pt>
          <cx:pt idx="14174">3960</cx:pt>
          <cx:pt idx="14175">4892</cx:pt>
          <cx:pt idx="14176">2464</cx:pt>
          <cx:pt idx="14177">3479</cx:pt>
          <cx:pt idx="14178">5008</cx:pt>
          <cx:pt idx="14179">4478</cx:pt>
          <cx:pt idx="14180">4260</cx:pt>
          <cx:pt idx="14181">5234</cx:pt>
          <cx:pt idx="14182">4544</cx:pt>
          <cx:pt idx="14183">3782</cx:pt>
          <cx:pt idx="14184">593</cx:pt>
          <cx:pt idx="14185">3269</cx:pt>
          <cx:pt idx="14186">4012</cx:pt>
          <cx:pt idx="14187">4368</cx:pt>
          <cx:pt idx="14188">4270</cx:pt>
          <cx:pt idx="14189">2922</cx:pt>
          <cx:pt idx="14190">4253</cx:pt>
          <cx:pt idx="14191">1473</cx:pt>
          <cx:pt idx="14192">2415</cx:pt>
          <cx:pt idx="14193">4354</cx:pt>
          <cx:pt idx="14194">4759</cx:pt>
          <cx:pt idx="14195">1859</cx:pt>
          <cx:pt idx="14196">3464</cx:pt>
          <cx:pt idx="14197">3698</cx:pt>
          <cx:pt idx="14198">1696</cx:pt>
          <cx:pt idx="14199">2636</cx:pt>
          <cx:pt idx="14200">1284</cx:pt>
          <cx:pt idx="14201">5075</cx:pt>
          <cx:pt idx="14202">3883</cx:pt>
          <cx:pt idx="14203">5036</cx:pt>
          <cx:pt idx="14204">4995</cx:pt>
          <cx:pt idx="14205">1785</cx:pt>
          <cx:pt idx="14206">3465</cx:pt>
          <cx:pt idx="14207">4360</cx:pt>
          <cx:pt idx="14208">4330</cx:pt>
          <cx:pt idx="14209">3203</cx:pt>
          <cx:pt idx="14210">2640</cx:pt>
          <cx:pt idx="14211">4630</cx:pt>
          <cx:pt idx="14212">2073</cx:pt>
          <cx:pt idx="14213">2741</cx:pt>
          <cx:pt idx="14214">4515</cx:pt>
          <cx:pt idx="14215">4358</cx:pt>
          <cx:pt idx="14216">4571</cx:pt>
          <cx:pt idx="14217">749</cx:pt>
          <cx:pt idx="14218">2984</cx:pt>
          <cx:pt idx="14219">4654</cx:pt>
          <cx:pt idx="14220">3085</cx:pt>
          <cx:pt idx="14221">4438</cx:pt>
          <cx:pt idx="14222">2969</cx:pt>
          <cx:pt idx="14223">4006</cx:pt>
          <cx:pt idx="14224">94</cx:pt>
          <cx:pt idx="14225">4194</cx:pt>
          <cx:pt idx="14226">2586</cx:pt>
          <cx:pt idx="14227">5064</cx:pt>
          <cx:pt idx="14228">3504</cx:pt>
          <cx:pt idx="14229">4104</cx:pt>
          <cx:pt idx="14230">5200</cx:pt>
          <cx:pt idx="14231">1492</cx:pt>
          <cx:pt idx="14232">3763</cx:pt>
          <cx:pt idx="14233">4104</cx:pt>
          <cx:pt idx="14234">72</cx:pt>
          <cx:pt idx="14235">1730</cx:pt>
          <cx:pt idx="14236">949</cx:pt>
          <cx:pt idx="14237">4033</cx:pt>
          <cx:pt idx="14238">957</cx:pt>
          <cx:pt idx="14239">4402</cx:pt>
          <cx:pt idx="14240">5056</cx:pt>
          <cx:pt idx="14241">5130</cx:pt>
          <cx:pt idx="14242">2009</cx:pt>
          <cx:pt idx="14243">3195</cx:pt>
          <cx:pt idx="14244">3094</cx:pt>
          <cx:pt idx="14245">2320</cx:pt>
          <cx:pt idx="14246">4267</cx:pt>
          <cx:pt idx="14247">153</cx:pt>
          <cx:pt idx="14248">3369</cx:pt>
          <cx:pt idx="14249">514</cx:pt>
          <cx:pt idx="14250">4924</cx:pt>
          <cx:pt idx="14251">1895</cx:pt>
          <cx:pt idx="14252">1037</cx:pt>
          <cx:pt idx="14253">4843</cx:pt>
          <cx:pt idx="14254">3535</cx:pt>
          <cx:pt idx="14255">204</cx:pt>
          <cx:pt idx="14256">4880</cx:pt>
          <cx:pt idx="14257">916</cx:pt>
          <cx:pt idx="14258">645</cx:pt>
          <cx:pt idx="14259">2310</cx:pt>
          <cx:pt idx="14260">2833</cx:pt>
          <cx:pt idx="14261">3529</cx:pt>
          <cx:pt idx="14262">4517</cx:pt>
          <cx:pt idx="14263">3872</cx:pt>
          <cx:pt idx="14264">937</cx:pt>
          <cx:pt idx="14265">1763</cx:pt>
          <cx:pt idx="14266">3168</cx:pt>
          <cx:pt idx="14267">3904</cx:pt>
          <cx:pt idx="14268">532</cx:pt>
          <cx:pt idx="14269">572</cx:pt>
          <cx:pt idx="14270">2617</cx:pt>
          <cx:pt idx="14271">2199</cx:pt>
          <cx:pt idx="14272">3716</cx:pt>
          <cx:pt idx="14273">153</cx:pt>
          <cx:pt idx="14274">3311</cx:pt>
          <cx:pt idx="14275">1626</cx:pt>
          <cx:pt idx="14276">2834</cx:pt>
          <cx:pt idx="14277">3491</cx:pt>
          <cx:pt idx="14278">4481</cx:pt>
          <cx:pt idx="14279">4283</cx:pt>
          <cx:pt idx="14280">138</cx:pt>
          <cx:pt idx="14281">3346</cx:pt>
          <cx:pt idx="14282">334</cx:pt>
          <cx:pt idx="14283">4011</cx:pt>
          <cx:pt idx="14284">3971</cx:pt>
          <cx:pt idx="14285">4712</cx:pt>
          <cx:pt idx="14286">1694</cx:pt>
          <cx:pt idx="14287">2184</cx:pt>
          <cx:pt idx="14288">2037</cx:pt>
          <cx:pt idx="14289">4259</cx:pt>
          <cx:pt idx="14290">4678</cx:pt>
          <cx:pt idx="14291">3016</cx:pt>
          <cx:pt idx="14292">2891</cx:pt>
          <cx:pt idx="14293">742</cx:pt>
          <cx:pt idx="14294">4512</cx:pt>
          <cx:pt idx="14295">4616</cx:pt>
          <cx:pt idx="14296">4291</cx:pt>
          <cx:pt idx="14297">4443</cx:pt>
          <cx:pt idx="14298">2870</cx:pt>
          <cx:pt idx="14299">4944</cx:pt>
          <cx:pt idx="14300">3496</cx:pt>
          <cx:pt idx="14301">4091</cx:pt>
          <cx:pt idx="14302">4067</cx:pt>
          <cx:pt idx="14303">1422</cx:pt>
          <cx:pt idx="14304">4157</cx:pt>
          <cx:pt idx="14305">1546</cx:pt>
          <cx:pt idx="14306">2946</cx:pt>
          <cx:pt idx="14307">2950</cx:pt>
          <cx:pt idx="14308">1478</cx:pt>
          <cx:pt idx="14309">4089</cx:pt>
          <cx:pt idx="14310">2220</cx:pt>
          <cx:pt idx="14311">2198</cx:pt>
          <cx:pt idx="14312">1308</cx:pt>
          <cx:pt idx="14313">3964</cx:pt>
          <cx:pt idx="14314">6054</cx:pt>
          <cx:pt idx="14315">2396</cx:pt>
          <cx:pt idx="14316">2597</cx:pt>
          <cx:pt idx="14317">3998</cx:pt>
          <cx:pt idx="14318">4583</cx:pt>
          <cx:pt idx="14319">1279</cx:pt>
          <cx:pt idx="14320">2007</cx:pt>
          <cx:pt idx="14321">3992</cx:pt>
          <cx:pt idx="14322">2445</cx:pt>
          <cx:pt idx="14323">2600</cx:pt>
          <cx:pt idx="14324">2266</cx:pt>
          <cx:pt idx="14325">271</cx:pt>
          <cx:pt idx="14326">4490</cx:pt>
          <cx:pt idx="14327">2142</cx:pt>
          <cx:pt idx="14328">2289</cx:pt>
          <cx:pt idx="14329">1557</cx:pt>
          <cx:pt idx="14330">930</cx:pt>
          <cx:pt idx="14331">1833</cx:pt>
          <cx:pt idx="14332">780</cx:pt>
          <cx:pt idx="14333">4523</cx:pt>
          <cx:pt idx="14334">3567</cx:pt>
          <cx:pt idx="14335">2849</cx:pt>
          <cx:pt idx="14336">4559</cx:pt>
          <cx:pt idx="14337">4325</cx:pt>
          <cx:pt idx="14338">2086</cx:pt>
          <cx:pt idx="14339">4787</cx:pt>
          <cx:pt idx="14340">4455</cx:pt>
          <cx:pt idx="14341">2479</cx:pt>
          <cx:pt idx="14342">4432</cx:pt>
          <cx:pt idx="14343">331</cx:pt>
          <cx:pt idx="14344">4093</cx:pt>
          <cx:pt idx="14345">4524</cx:pt>
          <cx:pt idx="14346">452</cx:pt>
          <cx:pt idx="14347">4637</cx:pt>
          <cx:pt idx="14348">5514</cx:pt>
          <cx:pt idx="14349">1696</cx:pt>
          <cx:pt idx="14350">2</cx:pt>
          <cx:pt idx="14351">2610</cx:pt>
          <cx:pt idx="14352">5297</cx:pt>
          <cx:pt idx="14353">1034</cx:pt>
          <cx:pt idx="14354">4718</cx:pt>
          <cx:pt idx="14355">647</cx:pt>
          <cx:pt idx="14356">2808</cx:pt>
          <cx:pt idx="14357">4158</cx:pt>
          <cx:pt idx="14358">2318</cx:pt>
          <cx:pt idx="14359">2030</cx:pt>
          <cx:pt idx="14360">1353</cx:pt>
          <cx:pt idx="14361">5273</cx:pt>
          <cx:pt idx="14362">1257</cx:pt>
          <cx:pt idx="14363">582</cx:pt>
          <cx:pt idx="14364">1418</cx:pt>
          <cx:pt idx="14365">2588</cx:pt>
          <cx:pt idx="14366">2595</cx:pt>
          <cx:pt idx="14367">3403</cx:pt>
          <cx:pt idx="14368">4968</cx:pt>
          <cx:pt idx="14369">3734</cx:pt>
          <cx:pt idx="14370">4438</cx:pt>
          <cx:pt idx="14371">4775</cx:pt>
          <cx:pt idx="14372">3121</cx:pt>
          <cx:pt idx="14373">4666</cx:pt>
          <cx:pt idx="14374">2220</cx:pt>
          <cx:pt idx="14375">4221</cx:pt>
          <cx:pt idx="14376">4148</cx:pt>
          <cx:pt idx="14377">4043</cx:pt>
          <cx:pt idx="14378">4367</cx:pt>
          <cx:pt idx="14379">4755</cx:pt>
          <cx:pt idx="14380">4018</cx:pt>
          <cx:pt idx="14381">4751</cx:pt>
          <cx:pt idx="14382">3575</cx:pt>
          <cx:pt idx="14383">1199</cx:pt>
          <cx:pt idx="14384">1990</cx:pt>
          <cx:pt idx="14385">2486</cx:pt>
          <cx:pt idx="14386">672</cx:pt>
          <cx:pt idx="14387">278</cx:pt>
          <cx:pt idx="14388">4586</cx:pt>
          <cx:pt idx="14389">2628</cx:pt>
          <cx:pt idx="14390">809</cx:pt>
          <cx:pt idx="14391">4864</cx:pt>
          <cx:pt idx="14392">795</cx:pt>
          <cx:pt idx="14393">4092</cx:pt>
          <cx:pt idx="14394">3357</cx:pt>
          <cx:pt idx="14395">5764</cx:pt>
          <cx:pt idx="14396">1874</cx:pt>
          <cx:pt idx="14397">2403</cx:pt>
          <cx:pt idx="14398">929</cx:pt>
          <cx:pt idx="14399">561</cx:pt>
          <cx:pt idx="14400">3528</cx:pt>
          <cx:pt idx="14401">1968</cx:pt>
          <cx:pt idx="14402">4130</cx:pt>
          <cx:pt idx="14403">2095</cx:pt>
          <cx:pt idx="14404">3390</cx:pt>
          <cx:pt idx="14405">4262</cx:pt>
          <cx:pt idx="14406">2311</cx:pt>
          <cx:pt idx="14407">4048</cx:pt>
          <cx:pt idx="14408">857</cx:pt>
          <cx:pt idx="14409">4358</cx:pt>
          <cx:pt idx="14410">946</cx:pt>
          <cx:pt idx="14411">3220</cx:pt>
          <cx:pt idx="14412">4378</cx:pt>
          <cx:pt idx="14413">2319</cx:pt>
          <cx:pt idx="14414">3379</cx:pt>
          <cx:pt idx="14415">2840</cx:pt>
          <cx:pt idx="14416">3193</cx:pt>
          <cx:pt idx="14417">2644</cx:pt>
          <cx:pt idx="14418">3432</cx:pt>
          <cx:pt idx="14419">4730</cx:pt>
          <cx:pt idx="14420">1107</cx:pt>
          <cx:pt idx="14421">690</cx:pt>
          <cx:pt idx="14422">4831</cx:pt>
          <cx:pt idx="14423">4731</cx:pt>
          <cx:pt idx="14424">4637</cx:pt>
          <cx:pt idx="14425">447</cx:pt>
          <cx:pt idx="14426">684</cx:pt>
          <cx:pt idx="14427">1189</cx:pt>
          <cx:pt idx="14428">1668</cx:pt>
          <cx:pt idx="14429">4657</cx:pt>
          <cx:pt idx="14430">2927</cx:pt>
          <cx:pt idx="14431">157</cx:pt>
          <cx:pt idx="14432">4398</cx:pt>
          <cx:pt idx="14433">3156</cx:pt>
          <cx:pt idx="14434">4823</cx:pt>
          <cx:pt idx="14435">2224</cx:pt>
          <cx:pt idx="14436">635</cx:pt>
          <cx:pt idx="14437">598</cx:pt>
          <cx:pt idx="14438">4563</cx:pt>
          <cx:pt idx="14439">3669</cx:pt>
          <cx:pt idx="14440">2129</cx:pt>
          <cx:pt idx="14441">5004</cx:pt>
          <cx:pt idx="14442">4996</cx:pt>
          <cx:pt idx="14443">2738</cx:pt>
          <cx:pt idx="14444">1393</cx:pt>
          <cx:pt idx="14445">3639</cx:pt>
          <cx:pt idx="14446">596</cx:pt>
          <cx:pt idx="14447">2347</cx:pt>
          <cx:pt idx="14448">4012</cx:pt>
          <cx:pt idx="14449">611</cx:pt>
          <cx:pt idx="14450">4892</cx:pt>
          <cx:pt idx="14451">4257</cx:pt>
          <cx:pt idx="14452">3465</cx:pt>
          <cx:pt idx="14453">707</cx:pt>
          <cx:pt idx="14454">1497</cx:pt>
          <cx:pt idx="14455">4123</cx:pt>
          <cx:pt idx="14456">3102</cx:pt>
          <cx:pt idx="14457">4647</cx:pt>
          <cx:pt idx="14458">1249</cx:pt>
          <cx:pt idx="14459">3899</cx:pt>
          <cx:pt idx="14460">2695</cx:pt>
          <cx:pt idx="14461">4779</cx:pt>
          <cx:pt idx="14462">3986</cx:pt>
          <cx:pt idx="14463">1311</cx:pt>
          <cx:pt idx="14464">4993</cx:pt>
          <cx:pt idx="14465">4236</cx:pt>
          <cx:pt idx="14466">4233</cx:pt>
          <cx:pt idx="14467">2193</cx:pt>
          <cx:pt idx="14468">649</cx:pt>
          <cx:pt idx="14469">4064</cx:pt>
          <cx:pt idx="14470">5171</cx:pt>
          <cx:pt idx="14471">5204</cx:pt>
          <cx:pt idx="14472">4574</cx:pt>
          <cx:pt idx="14473">1042</cx:pt>
          <cx:pt idx="14474">659</cx:pt>
          <cx:pt idx="14475">3697</cx:pt>
          <cx:pt idx="14476">2524</cx:pt>
          <cx:pt idx="14477">3113</cx:pt>
          <cx:pt idx="14478">3673</cx:pt>
          <cx:pt idx="14479">4527</cx:pt>
          <cx:pt idx="14480">2317</cx:pt>
          <cx:pt idx="14481">3871</cx:pt>
          <cx:pt idx="14482">4306</cx:pt>
          <cx:pt idx="14483">5321</cx:pt>
          <cx:pt idx="14484">1290</cx:pt>
          <cx:pt idx="14485">1726</cx:pt>
          <cx:pt idx="14486">3078</cx:pt>
          <cx:pt idx="14487">1268</cx:pt>
          <cx:pt idx="14488">6069</cx:pt>
          <cx:pt idx="14489">4050</cx:pt>
          <cx:pt idx="14490">1199</cx:pt>
          <cx:pt idx="14491">1001</cx:pt>
          <cx:pt idx="14492">3925</cx:pt>
          <cx:pt idx="14493">220</cx:pt>
          <cx:pt idx="14494">1843</cx:pt>
          <cx:pt idx="14495">8</cx:pt>
          <cx:pt idx="14496">3288</cx:pt>
          <cx:pt idx="14497">153</cx:pt>
          <cx:pt idx="14498">3831</cx:pt>
          <cx:pt idx="14499">3899</cx:pt>
          <cx:pt idx="14500">2743</cx:pt>
          <cx:pt idx="14501">4620</cx:pt>
          <cx:pt idx="14502">2067</cx:pt>
          <cx:pt idx="14503">4248</cx:pt>
          <cx:pt idx="14504">1578</cx:pt>
          <cx:pt idx="14505">3642</cx:pt>
          <cx:pt idx="14506">3642</cx:pt>
          <cx:pt idx="14507">4123</cx:pt>
          <cx:pt idx="14508">266</cx:pt>
          <cx:pt idx="14509">4256</cx:pt>
          <cx:pt idx="14510">2834</cx:pt>
          <cx:pt idx="14511">1518</cx:pt>
          <cx:pt idx="14512">2978</cx:pt>
          <cx:pt idx="14513">3195</cx:pt>
          <cx:pt idx="14514">5057</cx:pt>
          <cx:pt idx="14515">4581</cx:pt>
          <cx:pt idx="14516">2112</cx:pt>
          <cx:pt idx="14517">2749</cx:pt>
          <cx:pt idx="14518">4177</cx:pt>
          <cx:pt idx="14519">4652</cx:pt>
          <cx:pt idx="14520">4930</cx:pt>
          <cx:pt idx="14521">4492</cx:pt>
          <cx:pt idx="14522">4032</cx:pt>
          <cx:pt idx="14523">2771</cx:pt>
          <cx:pt idx="14524">5232</cx:pt>
          <cx:pt idx="14525">5160</cx:pt>
          <cx:pt idx="14526">429</cx:pt>
          <cx:pt idx="14527">4021</cx:pt>
          <cx:pt idx="14528">3655</cx:pt>
          <cx:pt idx="14529">1707</cx:pt>
          <cx:pt idx="14530">1942</cx:pt>
          <cx:pt idx="14531">4539</cx:pt>
          <cx:pt idx="14532">4483</cx:pt>
          <cx:pt idx="14533">3636</cx:pt>
          <cx:pt idx="14534">4351</cx:pt>
          <cx:pt idx="14535">4225</cx:pt>
          <cx:pt idx="14536">4455</cx:pt>
          <cx:pt idx="14537">3243</cx:pt>
          <cx:pt idx="14538">2410</cx:pt>
          <cx:pt idx="14539">1955</cx:pt>
          <cx:pt idx="14540">3499</cx:pt>
          <cx:pt idx="14541">4496</cx:pt>
          <cx:pt idx="14542">3172</cx:pt>
          <cx:pt idx="14543">4414</cx:pt>
          <cx:pt idx="14544">3079</cx:pt>
          <cx:pt idx="14545">3208</cx:pt>
          <cx:pt idx="14546">1021</cx:pt>
          <cx:pt idx="14547">2081</cx:pt>
          <cx:pt idx="14548">4455</cx:pt>
          <cx:pt idx="14549">4276</cx:pt>
          <cx:pt idx="14550">3446</cx:pt>
          <cx:pt idx="14551">4304</cx:pt>
          <cx:pt idx="14552">2684</cx:pt>
          <cx:pt idx="14553">1424</cx:pt>
          <cx:pt idx="14554">1594</cx:pt>
          <cx:pt idx="14555">1410</cx:pt>
          <cx:pt idx="14556">3567</cx:pt>
          <cx:pt idx="14557">2448</cx:pt>
          <cx:pt idx="14558">4706</cx:pt>
          <cx:pt idx="14559">4218</cx:pt>
          <cx:pt idx="14560">4192</cx:pt>
          <cx:pt idx="14561">3780</cx:pt>
          <cx:pt idx="14562">1411</cx:pt>
          <cx:pt idx="14563">2831</cx:pt>
          <cx:pt idx="14564">3855</cx:pt>
          <cx:pt idx="14565">4361</cx:pt>
          <cx:pt idx="14566">4013</cx:pt>
          <cx:pt idx="14567">4262</cx:pt>
          <cx:pt idx="14568">4583</cx:pt>
          <cx:pt idx="14569">3043</cx:pt>
          <cx:pt idx="14570">5127</cx:pt>
          <cx:pt idx="14571">703</cx:pt>
          <cx:pt idx="14572">4076</cx:pt>
          <cx:pt idx="14573">1130</cx:pt>
          <cx:pt idx="14574">2968</cx:pt>
          <cx:pt idx="14575">3991</cx:pt>
          <cx:pt idx="14576">1320</cx:pt>
          <cx:pt idx="14577">4722</cx:pt>
          <cx:pt idx="14578">4365</cx:pt>
          <cx:pt idx="14579">3582</cx:pt>
          <cx:pt idx="14580">290</cx:pt>
          <cx:pt idx="14581">2558</cx:pt>
          <cx:pt idx="14582">4734</cx:pt>
          <cx:pt idx="14583">2419</cx:pt>
          <cx:pt idx="14584">3712</cx:pt>
          <cx:pt idx="14585">4401</cx:pt>
          <cx:pt idx="14586">4000</cx:pt>
          <cx:pt idx="14587">4701</cx:pt>
          <cx:pt idx="14588">2534</cx:pt>
          <cx:pt idx="14589">2491</cx:pt>
          <cx:pt idx="14590">435</cx:pt>
          <cx:pt idx="14591">3603</cx:pt>
          <cx:pt idx="14592">3821</cx:pt>
          <cx:pt idx="14593">2431</cx:pt>
          <cx:pt idx="14594">4522</cx:pt>
          <cx:pt idx="14595">1</cx:pt>
          <cx:pt idx="14596">28</cx:pt>
          <cx:pt idx="14597">2492</cx:pt>
          <cx:pt idx="14598">4256</cx:pt>
          <cx:pt idx="14599">473</cx:pt>
          <cx:pt idx="14600">411</cx:pt>
          <cx:pt idx="14601">4424</cx:pt>
          <cx:pt idx="14602">2659</cx:pt>
          <cx:pt idx="14603">1030</cx:pt>
          <cx:pt idx="14604">1447</cx:pt>
          <cx:pt idx="14605">3521</cx:pt>
          <cx:pt idx="14606">1243</cx:pt>
          <cx:pt idx="14607">4575</cx:pt>
          <cx:pt idx="14608">594</cx:pt>
          <cx:pt idx="14609">345</cx:pt>
          <cx:pt idx="14610">3033</cx:pt>
          <cx:pt idx="14611">4361</cx:pt>
          <cx:pt idx="14612">1996</cx:pt>
          <cx:pt idx="14613">5165</cx:pt>
          <cx:pt idx="14614">2973</cx:pt>
          <cx:pt idx="14615">4048</cx:pt>
          <cx:pt idx="14616">4613</cx:pt>
          <cx:pt idx="14617">4077</cx:pt>
          <cx:pt idx="14618">3505</cx:pt>
          <cx:pt idx="14619">624</cx:pt>
          <cx:pt idx="14620">5163</cx:pt>
          <cx:pt idx="14621">4413</cx:pt>
          <cx:pt idx="14622">2014</cx:pt>
          <cx:pt idx="14623">137</cx:pt>
          <cx:pt idx="14624">3081</cx:pt>
          <cx:pt idx="14625">4341</cx:pt>
          <cx:pt idx="14626">2798</cx:pt>
          <cx:pt idx="14627">1377</cx:pt>
          <cx:pt idx="14628">2864</cx:pt>
          <cx:pt idx="14629">4243</cx:pt>
          <cx:pt idx="14630">4666</cx:pt>
          <cx:pt idx="14631">2844</cx:pt>
          <cx:pt idx="14632">4196</cx:pt>
          <cx:pt idx="14633">2000</cx:pt>
          <cx:pt idx="14634">2636</cx:pt>
          <cx:pt idx="14635">4012</cx:pt>
          <cx:pt idx="14636">2748</cx:pt>
          <cx:pt idx="14637">4619</cx:pt>
          <cx:pt idx="14638">619</cx:pt>
          <cx:pt idx="14639">3044</cx:pt>
          <cx:pt idx="14640">5030</cx:pt>
          <cx:pt idx="14641">1241</cx:pt>
          <cx:pt idx="14642">1083</cx:pt>
          <cx:pt idx="14643">2680</cx:pt>
          <cx:pt idx="14644">303</cx:pt>
          <cx:pt idx="14645">3</cx:pt>
          <cx:pt idx="14646">675</cx:pt>
          <cx:pt idx="14647">861</cx:pt>
          <cx:pt idx="14648">781</cx:pt>
          <cx:pt idx="14649">2712</cx:pt>
          <cx:pt idx="14650">1685</cx:pt>
          <cx:pt idx="14651">3149</cx:pt>
          <cx:pt idx="14652">4015</cx:pt>
          <cx:pt idx="14653">2575</cx:pt>
          <cx:pt idx="14654">3767</cx:pt>
          <cx:pt idx="14655">2800</cx:pt>
          <cx:pt idx="14656">4769</cx:pt>
          <cx:pt idx="14657">1992</cx:pt>
          <cx:pt idx="14658">2170</cx:pt>
          <cx:pt idx="14659">4760</cx:pt>
          <cx:pt idx="14660">233</cx:pt>
          <cx:pt idx="14661">5798</cx:pt>
          <cx:pt idx="14662">1161</cx:pt>
          <cx:pt idx="14663">3187</cx:pt>
          <cx:pt idx="14664">1472</cx:pt>
          <cx:pt idx="14665">4410</cx:pt>
          <cx:pt idx="14666">4699</cx:pt>
          <cx:pt idx="14667">4704</cx:pt>
          <cx:pt idx="14668">1559</cx:pt>
          <cx:pt idx="14669">14</cx:pt>
          <cx:pt idx="14670">2604</cx:pt>
          <cx:pt idx="14671">3943</cx:pt>
          <cx:pt idx="14672">1371</cx:pt>
          <cx:pt idx="14673">5258</cx:pt>
          <cx:pt idx="14674">2487</cx:pt>
          <cx:pt idx="14675">5074</cx:pt>
          <cx:pt idx="14676">4576</cx:pt>
          <cx:pt idx="14677">3573</cx:pt>
          <cx:pt idx="14678">2656</cx:pt>
          <cx:pt idx="14679">3873</cx:pt>
          <cx:pt idx="14680">117</cx:pt>
          <cx:pt idx="14681">4438</cx:pt>
          <cx:pt idx="14682">3263</cx:pt>
          <cx:pt idx="14683">4308</cx:pt>
          <cx:pt idx="14684">3602</cx:pt>
          <cx:pt idx="14685">1138</cx:pt>
          <cx:pt idx="14686">4563</cx:pt>
          <cx:pt idx="14687">3397</cx:pt>
          <cx:pt idx="14688">4845</cx:pt>
          <cx:pt idx="14689">1283</cx:pt>
          <cx:pt idx="14690">3977</cx:pt>
          <cx:pt idx="14691">10</cx:pt>
          <cx:pt idx="14692">4627</cx:pt>
          <cx:pt idx="14693">591</cx:pt>
          <cx:pt idx="14694">171</cx:pt>
          <cx:pt idx="14695">2667</cx:pt>
          <cx:pt idx="14696">4829</cx:pt>
          <cx:pt idx="14697">1785</cx:pt>
          <cx:pt idx="14698">4389</cx:pt>
          <cx:pt idx="14699">2592</cx:pt>
          <cx:pt idx="14700">4094</cx:pt>
          <cx:pt idx="14701">4658</cx:pt>
          <cx:pt idx="14702">2492</cx:pt>
          <cx:pt idx="14703">884</cx:pt>
          <cx:pt idx="14704">945</cx:pt>
          <cx:pt idx="14705">2843</cx:pt>
          <cx:pt idx="14706">4788</cx:pt>
          <cx:pt idx="14707">4713</cx:pt>
          <cx:pt idx="14708">2549</cx:pt>
          <cx:pt idx="14709">4453</cx:pt>
          <cx:pt idx="14710">3758</cx:pt>
          <cx:pt idx="14711">3456</cx:pt>
          <cx:pt idx="14712">915</cx:pt>
          <cx:pt idx="14713">2947</cx:pt>
          <cx:pt idx="14714">2504</cx:pt>
          <cx:pt idx="14715">4996</cx:pt>
          <cx:pt idx="14716">2498</cx:pt>
          <cx:pt idx="14717">2266</cx:pt>
          <cx:pt idx="14718">2864</cx:pt>
          <cx:pt idx="14719">3972</cx:pt>
          <cx:pt idx="14720">1221</cx:pt>
          <cx:pt idx="14721">1545</cx:pt>
          <cx:pt idx="14722">3496</cx:pt>
          <cx:pt idx="14723">3602</cx:pt>
          <cx:pt idx="14724">3126</cx:pt>
          <cx:pt idx="14725">4233</cx:pt>
          <cx:pt idx="14726">2632</cx:pt>
          <cx:pt idx="14727">2215</cx:pt>
          <cx:pt idx="14728">838</cx:pt>
          <cx:pt idx="14729">776</cx:pt>
          <cx:pt idx="14730">4323</cx:pt>
          <cx:pt idx="14731">2727</cx:pt>
          <cx:pt idx="14732">1824</cx:pt>
          <cx:pt idx="14733">2135</cx:pt>
          <cx:pt idx="14734">3115</cx:pt>
          <cx:pt idx="14735">2043</cx:pt>
          <cx:pt idx="14736">389</cx:pt>
          <cx:pt idx="14737">3431</cx:pt>
          <cx:pt idx="14738">2704</cx:pt>
          <cx:pt idx="14739">3403</cx:pt>
          <cx:pt idx="14740">1780</cx:pt>
          <cx:pt idx="14741">2171</cx:pt>
          <cx:pt idx="14742">2378</cx:pt>
          <cx:pt idx="14743">4541</cx:pt>
          <cx:pt idx="14744">1257</cx:pt>
          <cx:pt idx="14745">3889</cx:pt>
          <cx:pt idx="14746">1531</cx:pt>
          <cx:pt idx="14747">2407</cx:pt>
          <cx:pt idx="14748">2386</cx:pt>
          <cx:pt idx="14749">1885</cx:pt>
          <cx:pt idx="14750">1405</cx:pt>
          <cx:pt idx="14751">679</cx:pt>
          <cx:pt idx="14752">23</cx:pt>
          <cx:pt idx="14753">1121</cx:pt>
          <cx:pt idx="14754">3031</cx:pt>
          <cx:pt idx="14755">1936</cx:pt>
          <cx:pt idx="14756">1742</cx:pt>
          <cx:pt idx="14757">3281</cx:pt>
          <cx:pt idx="14758">1385</cx:pt>
          <cx:pt idx="14759">4379</cx:pt>
          <cx:pt idx="14760">1976</cx:pt>
          <cx:pt idx="14761">4623</cx:pt>
          <cx:pt idx="14762">5234</cx:pt>
          <cx:pt idx="14763">555</cx:pt>
          <cx:pt idx="14764">219</cx:pt>
          <cx:pt idx="14765">1541</cx:pt>
          <cx:pt idx="14766">5191</cx:pt>
          <cx:pt idx="14767">2934</cx:pt>
          <cx:pt idx="14768">3493</cx:pt>
          <cx:pt idx="14769">4787</cx:pt>
          <cx:pt idx="14770">3164</cx:pt>
          <cx:pt idx="14771">4454</cx:pt>
          <cx:pt idx="14772">5694</cx:pt>
          <cx:pt idx="14773">2299</cx:pt>
          <cx:pt idx="14774">4653</cx:pt>
          <cx:pt idx="14775">368</cx:pt>
          <cx:pt idx="14776">2252</cx:pt>
          <cx:pt idx="14777">4186</cx:pt>
          <cx:pt idx="14778">1720</cx:pt>
          <cx:pt idx="14779">4331</cx:pt>
          <cx:pt idx="14780">25</cx:pt>
          <cx:pt idx="14781">2692</cx:pt>
          <cx:pt idx="14782">4352</cx:pt>
          <cx:pt idx="14783">4218</cx:pt>
          <cx:pt idx="14784">417</cx:pt>
          <cx:pt idx="14785">5575</cx:pt>
          <cx:pt idx="14786">442</cx:pt>
          <cx:pt idx="14787">2239</cx:pt>
          <cx:pt idx="14788">4203</cx:pt>
          <cx:pt idx="14789">3275</cx:pt>
          <cx:pt idx="14790">4360</cx:pt>
          <cx:pt idx="14791">1185</cx:pt>
          <cx:pt idx="14792">2405</cx:pt>
          <cx:pt idx="14793">3093</cx:pt>
          <cx:pt idx="14794">453</cx:pt>
          <cx:pt idx="14795">4319</cx:pt>
          <cx:pt idx="14796">4395</cx:pt>
          <cx:pt idx="14797">2386</cx:pt>
          <cx:pt idx="14798">4292</cx:pt>
          <cx:pt idx="14799">4900</cx:pt>
          <cx:pt idx="14800">1241</cx:pt>
          <cx:pt idx="14801">2977</cx:pt>
          <cx:pt idx="14802">2926</cx:pt>
          <cx:pt idx="14803">1523</cx:pt>
          <cx:pt idx="14804">4837</cx:pt>
          <cx:pt idx="14805">4249</cx:pt>
          <cx:pt idx="14806">1166</cx:pt>
          <cx:pt idx="14807">2439</cx:pt>
          <cx:pt idx="14808">3867</cx:pt>
          <cx:pt idx="14809">1001</cx:pt>
          <cx:pt idx="14810">3197</cx:pt>
          <cx:pt idx="14811">4758</cx:pt>
          <cx:pt idx="14812">3269</cx:pt>
          <cx:pt idx="14813">4392</cx:pt>
          <cx:pt idx="14814">2591</cx:pt>
          <cx:pt idx="14815">5001</cx:pt>
          <cx:pt idx="14816">4411</cx:pt>
          <cx:pt idx="14817">60</cx:pt>
          <cx:pt idx="14818">1294</cx:pt>
          <cx:pt idx="14819">529</cx:pt>
          <cx:pt idx="14820">3096</cx:pt>
          <cx:pt idx="14821">1236</cx:pt>
          <cx:pt idx="14822">4508</cx:pt>
          <cx:pt idx="14823">1850</cx:pt>
          <cx:pt idx="14824">4088</cx:pt>
          <cx:pt idx="14825">5871</cx:pt>
          <cx:pt idx="14826">4100</cx:pt>
          <cx:pt idx="14827">5071</cx:pt>
          <cx:pt idx="14828">796</cx:pt>
          <cx:pt idx="14829">1126</cx:pt>
          <cx:pt idx="14830">3513</cx:pt>
          <cx:pt idx="14831">4918</cx:pt>
          <cx:pt idx="14832">3700</cx:pt>
          <cx:pt idx="14833">1383</cx:pt>
          <cx:pt idx="14834">3688</cx:pt>
          <cx:pt idx="14835">1294</cx:pt>
          <cx:pt idx="14836">4836</cx:pt>
          <cx:pt idx="14837">4283</cx:pt>
          <cx:pt idx="14838">650</cx:pt>
          <cx:pt idx="14839">1614</cx:pt>
          <cx:pt idx="14840">4134</cx:pt>
          <cx:pt idx="14841">4322</cx:pt>
          <cx:pt idx="14842">3511</cx:pt>
          <cx:pt idx="14843">4852</cx:pt>
          <cx:pt idx="14844">3574</cx:pt>
          <cx:pt idx="14845">453</cx:pt>
          <cx:pt idx="14846">2749</cx:pt>
          <cx:pt idx="14847">4023</cx:pt>
          <cx:pt idx="14848">4675</cx:pt>
          <cx:pt idx="14849">652</cx:pt>
          <cx:pt idx="14850">4447</cx:pt>
          <cx:pt idx="14851">3274</cx:pt>
          <cx:pt idx="14852">4646</cx:pt>
          <cx:pt idx="14853">2674</cx:pt>
          <cx:pt idx="14854">1788</cx:pt>
          <cx:pt idx="14855">3975</cx:pt>
          <cx:pt idx="14856">1545</cx:pt>
          <cx:pt idx="14857">3109</cx:pt>
          <cx:pt idx="14858">2821</cx:pt>
          <cx:pt idx="14859">4475</cx:pt>
          <cx:pt idx="14860">1134</cx:pt>
          <cx:pt idx="14861">2902</cx:pt>
          <cx:pt idx="14862">2885</cx:pt>
          <cx:pt idx="14863">3819</cx:pt>
          <cx:pt idx="14864">157</cx:pt>
          <cx:pt idx="14865">2066</cx:pt>
          <cx:pt idx="14866">2952</cx:pt>
          <cx:pt idx="14867">1176</cx:pt>
          <cx:pt idx="14868">4676</cx:pt>
          <cx:pt idx="14869">1704</cx:pt>
          <cx:pt idx="14870">4469</cx:pt>
          <cx:pt idx="14871">3385</cx:pt>
          <cx:pt idx="14872">4148</cx:pt>
          <cx:pt idx="14873">4791</cx:pt>
          <cx:pt idx="14874">4393</cx:pt>
          <cx:pt idx="14875">35</cx:pt>
          <cx:pt idx="14876">4135</cx:pt>
          <cx:pt idx="14877">5170</cx:pt>
          <cx:pt idx="14878">4333</cx:pt>
          <cx:pt idx="14879">2834</cx:pt>
          <cx:pt idx="14880">5303</cx:pt>
          <cx:pt idx="14881">3053</cx:pt>
          <cx:pt idx="14882">2368</cx:pt>
          <cx:pt idx="14883">701</cx:pt>
          <cx:pt idx="14884">4078</cx:pt>
          <cx:pt idx="14885">3535</cx:pt>
          <cx:pt idx="14886">572</cx:pt>
          <cx:pt idx="14887">3394</cx:pt>
          <cx:pt idx="14888">3767</cx:pt>
          <cx:pt idx="14889">4186</cx:pt>
          <cx:pt idx="14890">1309</cx:pt>
          <cx:pt idx="14891">1546</cx:pt>
          <cx:pt idx="14892">1320</cx:pt>
          <cx:pt idx="14893">878</cx:pt>
          <cx:pt idx="14894">2235</cx:pt>
          <cx:pt idx="14895">4669</cx:pt>
          <cx:pt idx="14896">566</cx:pt>
          <cx:pt idx="14897">1736</cx:pt>
          <cx:pt idx="14898">2559</cx:pt>
          <cx:pt idx="14899">544</cx:pt>
          <cx:pt idx="14900">3393</cx:pt>
          <cx:pt idx="14901">2763</cx:pt>
          <cx:pt idx="14902">1756</cx:pt>
          <cx:pt idx="14903">4143</cx:pt>
          <cx:pt idx="14904">3172</cx:pt>
          <cx:pt idx="14905">2687</cx:pt>
          <cx:pt idx="14906">4780</cx:pt>
          <cx:pt idx="14907">3462</cx:pt>
          <cx:pt idx="14908">2356</cx:pt>
          <cx:pt idx="14909">2574</cx:pt>
          <cx:pt idx="14910">3667</cx:pt>
          <cx:pt idx="14911">430</cx:pt>
          <cx:pt idx="14912">4278</cx:pt>
          <cx:pt idx="14913">4453</cx:pt>
          <cx:pt idx="14914">2977</cx:pt>
          <cx:pt idx="14915">3854</cx:pt>
          <cx:pt idx="14916">3976</cx:pt>
          <cx:pt idx="14917">3576</cx:pt>
          <cx:pt idx="14918">3512</cx:pt>
          <cx:pt idx="14919">4102</cx:pt>
          <cx:pt idx="14920">4769</cx:pt>
          <cx:pt idx="14921">4097</cx:pt>
          <cx:pt idx="14922">1032</cx:pt>
          <cx:pt idx="14923">4437</cx:pt>
          <cx:pt idx="14924">1786</cx:pt>
          <cx:pt idx="14925">4812</cx:pt>
          <cx:pt idx="14926">4712</cx:pt>
          <cx:pt idx="14927">4538</cx:pt>
          <cx:pt idx="14928">2853</cx:pt>
          <cx:pt idx="14929">2413</cx:pt>
          <cx:pt idx="14930">5129</cx:pt>
          <cx:pt idx="14931">3433</cx:pt>
          <cx:pt idx="14932">19</cx:pt>
          <cx:pt idx="14933">868</cx:pt>
          <cx:pt idx="14934">3507</cx:pt>
          <cx:pt idx="14935">3660</cx:pt>
          <cx:pt idx="14936">4673</cx:pt>
          <cx:pt idx="14937">4462</cx:pt>
          <cx:pt idx="14938">3850</cx:pt>
          <cx:pt idx="14939">305</cx:pt>
          <cx:pt idx="14940">3346</cx:pt>
          <cx:pt idx="14941">5116</cx:pt>
          <cx:pt idx="14942">3237</cx:pt>
          <cx:pt idx="14943">1160</cx:pt>
          <cx:pt idx="14944">4102</cx:pt>
          <cx:pt idx="14945">3506</cx:pt>
          <cx:pt idx="14946">380</cx:pt>
          <cx:pt idx="14947">3268</cx:pt>
          <cx:pt idx="14948">4385</cx:pt>
          <cx:pt idx="14949">3588</cx:pt>
          <cx:pt idx="14950">4139</cx:pt>
          <cx:pt idx="14951">4474</cx:pt>
          <cx:pt idx="14952">4483</cx:pt>
          <cx:pt idx="14953">5270</cx:pt>
          <cx:pt idx="14954">1755</cx:pt>
          <cx:pt idx="14955">4725</cx:pt>
          <cx:pt idx="14956">768</cx:pt>
          <cx:pt idx="14957">4392</cx:pt>
          <cx:pt idx="14958">4044</cx:pt>
          <cx:pt idx="14959">4116</cx:pt>
          <cx:pt idx="14960">4175</cx:pt>
          <cx:pt idx="14961">491</cx:pt>
          <cx:pt idx="14962">4557</cx:pt>
          <cx:pt idx="14963">1977</cx:pt>
          <cx:pt idx="14964">2344</cx:pt>
          <cx:pt idx="14965">272</cx:pt>
          <cx:pt idx="14966">917</cx:pt>
          <cx:pt idx="14967">4401</cx:pt>
          <cx:pt idx="14968">266</cx:pt>
          <cx:pt idx="14969">3130</cx:pt>
          <cx:pt idx="14970">1596</cx:pt>
          <cx:pt idx="14971">2989</cx:pt>
          <cx:pt idx="14972">4146</cx:pt>
          <cx:pt idx="14973">3245</cx:pt>
          <cx:pt idx="14974">4216</cx:pt>
          <cx:pt idx="14975">1176</cx:pt>
          <cx:pt idx="14976">4829</cx:pt>
          <cx:pt idx="14977">1453</cx:pt>
          <cx:pt idx="14978">1751</cx:pt>
          <cx:pt idx="14979">4539</cx:pt>
          <cx:pt idx="14980">4363</cx:pt>
          <cx:pt idx="14981">531</cx:pt>
          <cx:pt idx="14982">2716</cx:pt>
          <cx:pt idx="14983">2280</cx:pt>
          <cx:pt idx="14984">4178</cx:pt>
          <cx:pt idx="14985">2948</cx:pt>
          <cx:pt idx="14986">5730</cx:pt>
          <cx:pt idx="14987">1820</cx:pt>
          <cx:pt idx="14988">3360</cx:pt>
          <cx:pt idx="14989">1074</cx:pt>
          <cx:pt idx="14990">1798</cx:pt>
          <cx:pt idx="14991">1021</cx:pt>
          <cx:pt idx="14992">4209</cx:pt>
          <cx:pt idx="14993">3804</cx:pt>
          <cx:pt idx="14994">529</cx:pt>
          <cx:pt idx="14995">2617</cx:pt>
          <cx:pt idx="14996">1234</cx:pt>
          <cx:pt idx="14997">4073</cx:pt>
          <cx:pt idx="14998">4019</cx:pt>
          <cx:pt idx="14999">4284</cx:pt>
          <cx:pt idx="15000">4100</cx:pt>
          <cx:pt idx="15001">2471</cx:pt>
          <cx:pt idx="15002">2621</cx:pt>
          <cx:pt idx="15003">976</cx:pt>
          <cx:pt idx="15004">3948</cx:pt>
          <cx:pt idx="15005">4023</cx:pt>
          <cx:pt idx="15006">2791</cx:pt>
          <cx:pt idx="15007">2715</cx:pt>
          <cx:pt idx="15008">2570</cx:pt>
          <cx:pt idx="15009">4656</cx:pt>
          <cx:pt idx="15010">3622</cx:pt>
          <cx:pt idx="15011">4288</cx:pt>
          <cx:pt idx="15012">3100</cx:pt>
          <cx:pt idx="15013">2491</cx:pt>
          <cx:pt idx="15014">1155</cx:pt>
          <cx:pt idx="15015">4008</cx:pt>
          <cx:pt idx="15016">2694</cx:pt>
          <cx:pt idx="15017">3100</cx:pt>
          <cx:pt idx="15018">2534</cx:pt>
          <cx:pt idx="15019">5142</cx:pt>
          <cx:pt idx="15020">4950</cx:pt>
          <cx:pt idx="15021">2913</cx:pt>
          <cx:pt idx="15022">4161</cx:pt>
          <cx:pt idx="15023">3146</cx:pt>
          <cx:pt idx="15024">1879</cx:pt>
          <cx:pt idx="15025">4862</cx:pt>
          <cx:pt idx="15026">3377</cx:pt>
          <cx:pt idx="15027">2229</cx:pt>
          <cx:pt idx="15028">3437</cx:pt>
          <cx:pt idx="15029">865</cx:pt>
          <cx:pt idx="15030">1958</cx:pt>
          <cx:pt idx="15031">647</cx:pt>
          <cx:pt idx="15032">4664</cx:pt>
          <cx:pt idx="15033">150</cx:pt>
          <cx:pt idx="15034">4931</cx:pt>
          <cx:pt idx="15035">2693</cx:pt>
          <cx:pt idx="15036">3302</cx:pt>
          <cx:pt idx="15037">3389</cx:pt>
          <cx:pt idx="15038">4424</cx:pt>
          <cx:pt idx="15039">4242</cx:pt>
          <cx:pt idx="15040">4269</cx:pt>
          <cx:pt idx="15041">2837</cx:pt>
          <cx:pt idx="15042">503</cx:pt>
          <cx:pt idx="15043">4454</cx:pt>
          <cx:pt idx="15044">2064</cx:pt>
          <cx:pt idx="15045">4202</cx:pt>
          <cx:pt idx="15046">5998</cx:pt>
          <cx:pt idx="15047">4317</cx:pt>
          <cx:pt idx="15048">593</cx:pt>
          <cx:pt idx="15049">4695</cx:pt>
          <cx:pt idx="15050">3549</cx:pt>
          <cx:pt idx="15051">2762</cx:pt>
          <cx:pt idx="15052">3992</cx:pt>
          <cx:pt idx="15053">5081</cx:pt>
          <cx:pt idx="15054">4894</cx:pt>
          <cx:pt idx="15055">1374</cx:pt>
          <cx:pt idx="15056">2992</cx:pt>
          <cx:pt idx="15057">95</cx:pt>
          <cx:pt idx="15058">4735</cx:pt>
          <cx:pt idx="15059">4624</cx:pt>
          <cx:pt idx="15060">1939</cx:pt>
          <cx:pt idx="15061">2661</cx:pt>
          <cx:pt idx="15062">1680</cx:pt>
          <cx:pt idx="15063">4247</cx:pt>
          <cx:pt idx="15064">3169</cx:pt>
          <cx:pt idx="15065">2206</cx:pt>
          <cx:pt idx="15066">5132</cx:pt>
          <cx:pt idx="15067">4366</cx:pt>
          <cx:pt idx="15068">4301</cx:pt>
          <cx:pt idx="15069">855</cx:pt>
          <cx:pt idx="15070">4907</cx:pt>
          <cx:pt idx="15071">3302</cx:pt>
          <cx:pt idx="15072">859</cx:pt>
          <cx:pt idx="15073">1159</cx:pt>
          <cx:pt idx="15074">4721</cx:pt>
          <cx:pt idx="15075">4149</cx:pt>
          <cx:pt idx="15076">3632</cx:pt>
          <cx:pt idx="15077">806</cx:pt>
          <cx:pt idx="15078">3948</cx:pt>
          <cx:pt idx="15079">2606</cx:pt>
          <cx:pt idx="15080">2565</cx:pt>
          <cx:pt idx="15081">4728</cx:pt>
          <cx:pt idx="15082">296</cx:pt>
          <cx:pt idx="15083">3949</cx:pt>
          <cx:pt idx="15084">836</cx:pt>
          <cx:pt idx="15085">651</cx:pt>
          <cx:pt idx="15086">4832</cx:pt>
          <cx:pt idx="15087">4365</cx:pt>
          <cx:pt idx="15088">130</cx:pt>
          <cx:pt idx="15089">1126</cx:pt>
          <cx:pt idx="15090">2505</cx:pt>
          <cx:pt idx="15091">3415</cx:pt>
          <cx:pt idx="15092">3358</cx:pt>
          <cx:pt idx="15093">4311</cx:pt>
          <cx:pt idx="15094">1804</cx:pt>
          <cx:pt idx="15095">2121</cx:pt>
          <cx:pt idx="15096">4546</cx:pt>
          <cx:pt idx="15097">4128</cx:pt>
          <cx:pt idx="15098">617</cx:pt>
          <cx:pt idx="15099">1058</cx:pt>
          <cx:pt idx="15100">4061</cx:pt>
          <cx:pt idx="15101">4937</cx:pt>
          <cx:pt idx="15102">4021</cx:pt>
          <cx:pt idx="15103">4365</cx:pt>
          <cx:pt idx="15104">2994</cx:pt>
          <cx:pt idx="15105">126</cx:pt>
          <cx:pt idx="15106">1739</cx:pt>
          <cx:pt idx="15107">3815</cx:pt>
          <cx:pt idx="15108">3139</cx:pt>
          <cx:pt idx="15109">4849</cx:pt>
          <cx:pt idx="15110">2898</cx:pt>
          <cx:pt idx="15111">3003</cx:pt>
          <cx:pt idx="15112">1188</cx:pt>
          <cx:pt idx="15113">3023</cx:pt>
          <cx:pt idx="15114">5116</cx:pt>
          <cx:pt idx="15115">3950</cx:pt>
          <cx:pt idx="15116">1515</cx:pt>
          <cx:pt idx="15117">2530</cx:pt>
          <cx:pt idx="15118">4128</cx:pt>
          <cx:pt idx="15119">4184</cx:pt>
          <cx:pt idx="15120">3463</cx:pt>
          <cx:pt idx="15121">3048</cx:pt>
          <cx:pt idx="15122">4626</cx:pt>
          <cx:pt idx="15123">4574</cx:pt>
          <cx:pt idx="15124">863</cx:pt>
          <cx:pt idx="15125">4663</cx:pt>
          <cx:pt idx="15126">4504</cx:pt>
          <cx:pt idx="15127">4892</cx:pt>
          <cx:pt idx="15128">3607</cx:pt>
          <cx:pt idx="15129">2016</cx:pt>
          <cx:pt idx="15130">4316</cx:pt>
          <cx:pt idx="15131">3793</cx:pt>
          <cx:pt idx="15132">4824</cx:pt>
          <cx:pt idx="15133">4143</cx:pt>
          <cx:pt idx="15134">4376</cx:pt>
          <cx:pt idx="15135">4305</cx:pt>
          <cx:pt idx="15136">761</cx:pt>
          <cx:pt idx="15137">1575</cx:pt>
          <cx:pt idx="15138">5293</cx:pt>
          <cx:pt idx="15139">4956</cx:pt>
          <cx:pt idx="15140">3973</cx:pt>
          <cx:pt idx="15141">929</cx:pt>
          <cx:pt idx="15142">525</cx:pt>
          <cx:pt idx="15143">3158</cx:pt>
          <cx:pt idx="15144">2605</cx:pt>
          <cx:pt idx="15145">3958</cx:pt>
          <cx:pt idx="15146">1814</cx:pt>
          <cx:pt idx="15147">4549</cx:pt>
          <cx:pt idx="15148">1209</cx:pt>
          <cx:pt idx="15149">4044</cx:pt>
          <cx:pt idx="15150">3455</cx:pt>
          <cx:pt idx="15151">4124</cx:pt>
          <cx:pt idx="15152">4915</cx:pt>
          <cx:pt idx="15153">3935</cx:pt>
          <cx:pt idx="15154">4953</cx:pt>
          <cx:pt idx="15155">3835</cx:pt>
          <cx:pt idx="15156">3456</cx:pt>
          <cx:pt idx="15157">2962</cx:pt>
          <cx:pt idx="15158">386</cx:pt>
          <cx:pt idx="15159">2869</cx:pt>
          <cx:pt idx="15160">4338</cx:pt>
          <cx:pt idx="15161">1953</cx:pt>
          <cx:pt idx="15162">4448</cx:pt>
          <cx:pt idx="15163">3994</cx:pt>
          <cx:pt idx="15164">4159</cx:pt>
          <cx:pt idx="15165">2520</cx:pt>
          <cx:pt idx="15166">1312</cx:pt>
          <cx:pt idx="15167">4459</cx:pt>
          <cx:pt idx="15168">66</cx:pt>
          <cx:pt idx="15169">3431</cx:pt>
          <cx:pt idx="15170">405</cx:pt>
          <cx:pt idx="15171">1492</cx:pt>
          <cx:pt idx="15172">2518</cx:pt>
          <cx:pt idx="15173">1208</cx:pt>
          <cx:pt idx="15174">4214</cx:pt>
          <cx:pt idx="15175">3035</cx:pt>
          <cx:pt idx="15176">2008</cx:pt>
          <cx:pt idx="15177">4395</cx:pt>
          <cx:pt idx="15178">3302</cx:pt>
          <cx:pt idx="15179">451</cx:pt>
          <cx:pt idx="15180">2344</cx:pt>
          <cx:pt idx="15181">4372</cx:pt>
          <cx:pt idx="15182">119</cx:pt>
          <cx:pt idx="15183">616</cx:pt>
          <cx:pt idx="15184">2194</cx:pt>
          <cx:pt idx="15185">4255</cx:pt>
          <cx:pt idx="15186">2194</cx:pt>
          <cx:pt idx="15187">3342</cx:pt>
          <cx:pt idx="15188">4030</cx:pt>
          <cx:pt idx="15189">3061</cx:pt>
          <cx:pt idx="15190">4562</cx:pt>
          <cx:pt idx="15191">3973</cx:pt>
          <cx:pt idx="15192">4184</cx:pt>
          <cx:pt idx="15193">1110</cx:pt>
          <cx:pt idx="15194">1795</cx:pt>
          <cx:pt idx="15195">1072</cx:pt>
          <cx:pt idx="15196">33</cx:pt>
          <cx:pt idx="15197">4810</cx:pt>
          <cx:pt idx="15198">3114</cx:pt>
          <cx:pt idx="15199">2651</cx:pt>
          <cx:pt idx="15200">4566</cx:pt>
          <cx:pt idx="15201">4425</cx:pt>
          <cx:pt idx="15202">2786</cx:pt>
          <cx:pt idx="15203">4154</cx:pt>
          <cx:pt idx="15204">4012</cx:pt>
          <cx:pt idx="15205">2805</cx:pt>
          <cx:pt idx="15206">1778</cx:pt>
          <cx:pt idx="15207">5023</cx:pt>
          <cx:pt idx="15208">3572</cx:pt>
          <cx:pt idx="15209">3155</cx:pt>
          <cx:pt idx="15210">1287</cx:pt>
          <cx:pt idx="15211">4285</cx:pt>
          <cx:pt idx="15212">1853</cx:pt>
          <cx:pt idx="15213">2409</cx:pt>
          <cx:pt idx="15214">1743</cx:pt>
          <cx:pt idx="15215">4502</cx:pt>
          <cx:pt idx="15216">4200</cx:pt>
          <cx:pt idx="15217">4222</cx:pt>
          <cx:pt idx="15218">243</cx:pt>
          <cx:pt idx="15219">2433</cx:pt>
          <cx:pt idx="15220">735</cx:pt>
          <cx:pt idx="15221">1637</cx:pt>
          <cx:pt idx="15222">3854</cx:pt>
          <cx:pt idx="15223">4861</cx:pt>
          <cx:pt idx="15224">2753</cx:pt>
          <cx:pt idx="15225">2102</cx:pt>
          <cx:pt idx="15226">4565</cx:pt>
          <cx:pt idx="15227">4752</cx:pt>
          <cx:pt idx="15228">4083</cx:pt>
          <cx:pt idx="15229">71</cx:pt>
          <cx:pt idx="15230">2218</cx:pt>
          <cx:pt idx="15231">5268</cx:pt>
          <cx:pt idx="15232">4121</cx:pt>
          <cx:pt idx="15233">4059</cx:pt>
          <cx:pt idx="15234">4961</cx:pt>
          <cx:pt idx="15235">648</cx:pt>
          <cx:pt idx="15236">3812</cx:pt>
          <cx:pt idx="15237">3343</cx:pt>
          <cx:pt idx="15238">3583</cx:pt>
          <cx:pt idx="15239">2199</cx:pt>
          <cx:pt idx="15240">3084</cx:pt>
          <cx:pt idx="15241">4940</cx:pt>
          <cx:pt idx="15242">2227</cx:pt>
          <cx:pt idx="15243">4613</cx:pt>
          <cx:pt idx="15244">496</cx:pt>
          <cx:pt idx="15245">2690</cx:pt>
          <cx:pt idx="15246">4411</cx:pt>
          <cx:pt idx="15247">1798</cx:pt>
          <cx:pt idx="15248">3296</cx:pt>
          <cx:pt idx="15249">2505</cx:pt>
          <cx:pt idx="15250">2204</cx:pt>
          <cx:pt idx="15251">3823</cx:pt>
          <cx:pt idx="15252">4333</cx:pt>
          <cx:pt idx="15253">671</cx:pt>
          <cx:pt idx="15254">4444</cx:pt>
          <cx:pt idx="15255">3636</cx:pt>
          <cx:pt idx="15256">965</cx:pt>
          <cx:pt idx="15257">292</cx:pt>
          <cx:pt idx="15258">68</cx:pt>
          <cx:pt idx="15259">4415</cx:pt>
          <cx:pt idx="15260">4195</cx:pt>
          <cx:pt idx="15261">2695</cx:pt>
          <cx:pt idx="15262">1731</cx:pt>
          <cx:pt idx="15263">2</cx:pt>
          <cx:pt idx="15264">693</cx:pt>
          <cx:pt idx="15265">3215</cx:pt>
          <cx:pt idx="15266">3796</cx:pt>
          <cx:pt idx="15267">4589</cx:pt>
          <cx:pt idx="15268">1716</cx:pt>
          <cx:pt idx="15269">1882</cx:pt>
          <cx:pt idx="15270">1960</cx:pt>
          <cx:pt idx="15271">2975</cx:pt>
          <cx:pt idx="15272">4581</cx:pt>
          <cx:pt idx="15273">3676</cx:pt>
          <cx:pt idx="15274">4747</cx:pt>
          <cx:pt idx="15275">2991</cx:pt>
          <cx:pt idx="15276">4065</cx:pt>
          <cx:pt idx="15277">4117</cx:pt>
          <cx:pt idx="15278">4512</cx:pt>
          <cx:pt idx="15279">3102</cx:pt>
          <cx:pt idx="15280">3394</cx:pt>
          <cx:pt idx="15281">4300</cx:pt>
          <cx:pt idx="15282">2080</cx:pt>
          <cx:pt idx="15283">2941</cx:pt>
          <cx:pt idx="15284">2351</cx:pt>
          <cx:pt idx="15285">3554</cx:pt>
          <cx:pt idx="15286">4582</cx:pt>
          <cx:pt idx="15287">4438</cx:pt>
          <cx:pt idx="15288">4844</cx:pt>
          <cx:pt idx="15289">4165</cx:pt>
          <cx:pt idx="15290">4071</cx:pt>
          <cx:pt idx="15291">3618</cx:pt>
          <cx:pt idx="15292">518</cx:pt>
          <cx:pt idx="15293">1042</cx:pt>
          <cx:pt idx="15294">2493</cx:pt>
          <cx:pt idx="15295">2915</cx:pt>
          <cx:pt idx="15296">4354</cx:pt>
          <cx:pt idx="15297">2942</cx:pt>
          <cx:pt idx="15298">4781</cx:pt>
          <cx:pt idx="15299">4573</cx:pt>
          <cx:pt idx="15300">4187</cx:pt>
          <cx:pt idx="15301">1937</cx:pt>
          <cx:pt idx="15302">4671</cx:pt>
          <cx:pt idx="15303">4879</cx:pt>
          <cx:pt idx="15304">975</cx:pt>
          <cx:pt idx="15305">4641</cx:pt>
          <cx:pt idx="15306">3605</cx:pt>
          <cx:pt idx="15307">4387</cx:pt>
          <cx:pt idx="15308">558</cx:pt>
          <cx:pt idx="15309">2288</cx:pt>
          <cx:pt idx="15310">3901</cx:pt>
          <cx:pt idx="15311">4121</cx:pt>
          <cx:pt idx="15312">4213</cx:pt>
          <cx:pt idx="15313">2598</cx:pt>
          <cx:pt idx="15314">1845</cx:pt>
          <cx:pt idx="15315">431</cx:pt>
          <cx:pt idx="15316">2331</cx:pt>
          <cx:pt idx="15317">4682</cx:pt>
          <cx:pt idx="15318">866</cx:pt>
          <cx:pt idx="15319">3969</cx:pt>
          <cx:pt idx="15320">4136</cx:pt>
          <cx:pt idx="15321">3894</cx:pt>
          <cx:pt idx="15322">968</cx:pt>
          <cx:pt idx="15323">4705</cx:pt>
          <cx:pt idx="15324">4056</cx:pt>
          <cx:pt idx="15325">4391</cx:pt>
          <cx:pt idx="15326">4147</cx:pt>
          <cx:pt idx="15327">358</cx:pt>
          <cx:pt idx="15328">4278</cx:pt>
          <cx:pt idx="15329">5111</cx:pt>
          <cx:pt idx="15330">62</cx:pt>
          <cx:pt idx="15331">590</cx:pt>
          <cx:pt idx="15332">523</cx:pt>
          <cx:pt idx="15333">2448</cx:pt>
          <cx:pt idx="15334">3989</cx:pt>
          <cx:pt idx="15335">1514</cx:pt>
          <cx:pt idx="15336">4241</cx:pt>
          <cx:pt idx="15337">3082</cx:pt>
          <cx:pt idx="15338">2543</cx:pt>
          <cx:pt idx="15339">4660</cx:pt>
          <cx:pt idx="15340">190</cx:pt>
          <cx:pt idx="15341">4146</cx:pt>
          <cx:pt idx="15342">4028</cx:pt>
          <cx:pt idx="15343">2651</cx:pt>
          <cx:pt idx="15344">2826</cx:pt>
          <cx:pt idx="15345">2851</cx:pt>
          <cx:pt idx="15346">4250</cx:pt>
          <cx:pt idx="15347">4775</cx:pt>
          <cx:pt idx="15348">3228</cx:pt>
          <cx:pt idx="15349">1849</cx:pt>
          <cx:pt idx="15350">3453</cx:pt>
          <cx:pt idx="15351">1469</cx:pt>
          <cx:pt idx="15352">3678</cx:pt>
          <cx:pt idx="15353">4472</cx:pt>
          <cx:pt idx="15354">4396</cx:pt>
          <cx:pt idx="15355">451</cx:pt>
          <cx:pt idx="15356">350</cx:pt>
          <cx:pt idx="15357">3892</cx:pt>
          <cx:pt idx="15358">2050</cx:pt>
          <cx:pt idx="15359">2084</cx:pt>
          <cx:pt idx="15360">3211</cx:pt>
          <cx:pt idx="15361">4508</cx:pt>
          <cx:pt idx="15362">2844</cx:pt>
          <cx:pt idx="15363">828</cx:pt>
          <cx:pt idx="15364">767</cx:pt>
          <cx:pt idx="15365">4755</cx:pt>
          <cx:pt idx="15366">2559</cx:pt>
          <cx:pt idx="15367">3090</cx:pt>
          <cx:pt idx="15368">3957</cx:pt>
          <cx:pt idx="15369">792</cx:pt>
          <cx:pt idx="15370">4159</cx:pt>
          <cx:pt idx="15371">4878</cx:pt>
          <cx:pt idx="15372">3933</cx:pt>
          <cx:pt idx="15373">3664</cx:pt>
          <cx:pt idx="15374">3550</cx:pt>
          <cx:pt idx="15375">4240</cx:pt>
          <cx:pt idx="15376">1387</cx:pt>
          <cx:pt idx="15377">4122</cx:pt>
          <cx:pt idx="15378">4743</cx:pt>
          <cx:pt idx="15379">2970</cx:pt>
          <cx:pt idx="15380">4868</cx:pt>
          <cx:pt idx="15381">588</cx:pt>
          <cx:pt idx="15382">2587</cx:pt>
          <cx:pt idx="15383">4379</cx:pt>
          <cx:pt idx="15384">4214</cx:pt>
          <cx:pt idx="15385">2202</cx:pt>
          <cx:pt idx="15386">1973</cx:pt>
          <cx:pt idx="15387">3267</cx:pt>
          <cx:pt idx="15388">4478</cx:pt>
          <cx:pt idx="15389">25</cx:pt>
          <cx:pt idx="15390">1320</cx:pt>
          <cx:pt idx="15391">1181</cx:pt>
          <cx:pt idx="15392">1239</cx:pt>
          <cx:pt idx="15393">4108</cx:pt>
          <cx:pt idx="15394">1222</cx:pt>
          <cx:pt idx="15395">1541</cx:pt>
          <cx:pt idx="15396">975</cx:pt>
          <cx:pt idx="15397">3361</cx:pt>
          <cx:pt idx="15398">4307</cx:pt>
          <cx:pt idx="15399">2224</cx:pt>
          <cx:pt idx="15400">1178</cx:pt>
          <cx:pt idx="15401">2242</cx:pt>
          <cx:pt idx="15402">2018</cx:pt>
          <cx:pt idx="15403">2223</cx:pt>
          <cx:pt idx="15404">4076</cx:pt>
          <cx:pt idx="15405">4812</cx:pt>
          <cx:pt idx="15406">5170</cx:pt>
          <cx:pt idx="15407">1450</cx:pt>
          <cx:pt idx="15408">1119</cx:pt>
          <cx:pt idx="15409">2876</cx:pt>
          <cx:pt idx="15410">772</cx:pt>
          <cx:pt idx="15411">2467</cx:pt>
          <cx:pt idx="15412">1767</cx:pt>
          <cx:pt idx="15413">3027</cx:pt>
          <cx:pt idx="15414">404</cx:pt>
          <cx:pt idx="15415">4119</cx:pt>
          <cx:pt idx="15416">2204</cx:pt>
          <cx:pt idx="15417">1407</cx:pt>
          <cx:pt idx="15418">97</cx:pt>
          <cx:pt idx="15419">4225</cx:pt>
          <cx:pt idx="15420">5104</cx:pt>
          <cx:pt idx="15421">2654</cx:pt>
          <cx:pt idx="15422">663</cx:pt>
          <cx:pt idx="15423">630</cx:pt>
          <cx:pt idx="15424">307</cx:pt>
          <cx:pt idx="15425">3072</cx:pt>
          <cx:pt idx="15426">2618</cx:pt>
          <cx:pt idx="15427">2979</cx:pt>
          <cx:pt idx="15428">2604</cx:pt>
          <cx:pt idx="15429">3809</cx:pt>
          <cx:pt idx="15430">3870</cx:pt>
          <cx:pt idx="15431">3294</cx:pt>
          <cx:pt idx="15432">4630</cx:pt>
          <cx:pt idx="15433">1307</cx:pt>
          <cx:pt idx="15434">4457</cx:pt>
          <cx:pt idx="15435">1258</cx:pt>
          <cx:pt idx="15436">199</cx:pt>
          <cx:pt idx="15437">1030</cx:pt>
          <cx:pt idx="15438">1070</cx:pt>
          <cx:pt idx="15439">2446</cx:pt>
          <cx:pt idx="15440">2249</cx:pt>
          <cx:pt idx="15441">4754</cx:pt>
          <cx:pt idx="15442">4119</cx:pt>
          <cx:pt idx="15443">690</cx:pt>
          <cx:pt idx="15444">4385</cx:pt>
          <cx:pt idx="15445">4048</cx:pt>
          <cx:pt idx="15446">1771</cx:pt>
          <cx:pt idx="15447">2391</cx:pt>
          <cx:pt idx="15448">3419</cx:pt>
          <cx:pt idx="15449">3501</cx:pt>
          <cx:pt idx="15450">1446</cx:pt>
          <cx:pt idx="15451">4071</cx:pt>
          <cx:pt idx="15452">5281</cx:pt>
          <cx:pt idx="15453">2232</cx:pt>
          <cx:pt idx="15454">4188</cx:pt>
          <cx:pt idx="15455">4589</cx:pt>
          <cx:pt idx="15456">4585</cx:pt>
          <cx:pt idx="15457">4049</cx:pt>
          <cx:pt idx="15458">4194</cx:pt>
          <cx:pt idx="15459">2932</cx:pt>
          <cx:pt idx="15460">4410</cx:pt>
          <cx:pt idx="15461">1042</cx:pt>
          <cx:pt idx="15462">5570</cx:pt>
          <cx:pt idx="15463">84</cx:pt>
          <cx:pt idx="15464">3972</cx:pt>
          <cx:pt idx="15465">1328</cx:pt>
          <cx:pt idx="15466">1266</cx:pt>
          <cx:pt idx="15467">4054</cx:pt>
          <cx:pt idx="15468">2352</cx:pt>
          <cx:pt idx="15469">2558</cx:pt>
          <cx:pt idx="15470">4584</cx:pt>
          <cx:pt idx="15471">4180</cx:pt>
          <cx:pt idx="15472">3294</cx:pt>
          <cx:pt idx="15473">4175</cx:pt>
          <cx:pt idx="15474">1286</cx:pt>
          <cx:pt idx="15475">1206</cx:pt>
          <cx:pt idx="15476">864</cx:pt>
          <cx:pt idx="15477">1853</cx:pt>
          <cx:pt idx="15478">3014</cx:pt>
          <cx:pt idx="15479">2357</cx:pt>
          <cx:pt idx="15480">3388</cx:pt>
          <cx:pt idx="15481">1426</cx:pt>
          <cx:pt idx="15482">224</cx:pt>
          <cx:pt idx="15483">1050</cx:pt>
          <cx:pt idx="15484">3961</cx:pt>
          <cx:pt idx="15485">1422</cx:pt>
          <cx:pt idx="15486">4034</cx:pt>
          <cx:pt idx="15487">3496</cx:pt>
          <cx:pt idx="15488">4413</cx:pt>
          <cx:pt idx="15489">2745</cx:pt>
          <cx:pt idx="15490">404</cx:pt>
          <cx:pt idx="15491">3812</cx:pt>
          <cx:pt idx="15492">4682</cx:pt>
          <cx:pt idx="15493">2685</cx:pt>
          <cx:pt idx="15494">2322</cx:pt>
          <cx:pt idx="15495">623</cx:pt>
          <cx:pt idx="15496">4370</cx:pt>
          <cx:pt idx="15497">1464</cx:pt>
          <cx:pt idx="15498">2629</cx:pt>
          <cx:pt idx="15499">1082</cx:pt>
          <cx:pt idx="15500">4135</cx:pt>
          <cx:pt idx="15501">3131</cx:pt>
          <cx:pt idx="15502">4809</cx:pt>
          <cx:pt idx="15503">4484</cx:pt>
          <cx:pt idx="15504">1510</cx:pt>
          <cx:pt idx="15505">3461</cx:pt>
          <cx:pt idx="15506">1041</cx:pt>
          <cx:pt idx="15507">4950</cx:pt>
          <cx:pt idx="15508">3579</cx:pt>
          <cx:pt idx="15509">4626</cx:pt>
          <cx:pt idx="15510">3886</cx:pt>
          <cx:pt idx="15511">4327</cx:pt>
          <cx:pt idx="15512">3491</cx:pt>
          <cx:pt idx="15513">2175</cx:pt>
          <cx:pt idx="15514">1203</cx:pt>
          <cx:pt idx="15515">3912</cx:pt>
          <cx:pt idx="15516">4194</cx:pt>
          <cx:pt idx="15517">4051</cx:pt>
          <cx:pt idx="15518">1676</cx:pt>
          <cx:pt idx="15519">4774</cx:pt>
          <cx:pt idx="15520">2585</cx:pt>
          <cx:pt idx="15521">4244</cx:pt>
          <cx:pt idx="15522">4070</cx:pt>
          <cx:pt idx="15523">2226</cx:pt>
          <cx:pt idx="15524">206</cx:pt>
          <cx:pt idx="15525">4512</cx:pt>
          <cx:pt idx="15526">779</cx:pt>
          <cx:pt idx="15527">1662</cx:pt>
          <cx:pt idx="15528">4636</cx:pt>
          <cx:pt idx="15529">4719</cx:pt>
          <cx:pt idx="15530">515</cx:pt>
          <cx:pt idx="15531">1799</cx:pt>
          <cx:pt idx="15532">4614</cx:pt>
          <cx:pt idx="15533">4838</cx:pt>
          <cx:pt idx="15534">4724</cx:pt>
          <cx:pt idx="15535">4843</cx:pt>
          <cx:pt idx="15536">2161</cx:pt>
          <cx:pt idx="15537">4845</cx:pt>
          <cx:pt idx="15538">3365</cx:pt>
          <cx:pt idx="15539">3986</cx:pt>
          <cx:pt idx="15540">1723</cx:pt>
          <cx:pt idx="15541">1988</cx:pt>
          <cx:pt idx="15542">1603</cx:pt>
          <cx:pt idx="15543">2635</cx:pt>
          <cx:pt idx="15544">4563</cx:pt>
          <cx:pt idx="15545">403</cx:pt>
          <cx:pt idx="15546">4605</cx:pt>
          <cx:pt idx="15547">4768</cx:pt>
          <cx:pt idx="15548">94</cx:pt>
          <cx:pt idx="15549">4384</cx:pt>
          <cx:pt idx="15550">5223</cx:pt>
          <cx:pt idx="15551">2506</cx:pt>
          <cx:pt idx="15552">1113</cx:pt>
          <cx:pt idx="15553">4186</cx:pt>
          <cx:pt idx="15554">812</cx:pt>
          <cx:pt idx="15555">4354</cx:pt>
          <cx:pt idx="15556">4307</cx:pt>
          <cx:pt idx="15557">4367</cx:pt>
          <cx:pt idx="15558">777</cx:pt>
          <cx:pt idx="15559">3231</cx:pt>
          <cx:pt idx="15560">4933</cx:pt>
          <cx:pt idx="15561">3999</cx:pt>
          <cx:pt idx="15562">110</cx:pt>
          <cx:pt idx="15563">646</cx:pt>
          <cx:pt idx="15564">4179</cx:pt>
          <cx:pt idx="15565">3018</cx:pt>
          <cx:pt idx="15566">2473</cx:pt>
          <cx:pt idx="15567">3893</cx:pt>
          <cx:pt idx="15568">439</cx:pt>
          <cx:pt idx="15569">315</cx:pt>
          <cx:pt idx="15570">4288</cx:pt>
          <cx:pt idx="15571">3507</cx:pt>
          <cx:pt idx="15572">3198</cx:pt>
          <cx:pt idx="15573">5109</cx:pt>
          <cx:pt idx="15574">1379</cx:pt>
          <cx:pt idx="15575">5054</cx:pt>
          <cx:pt idx="15576">355</cx:pt>
          <cx:pt idx="15577">2853</cx:pt>
          <cx:pt idx="15578">265</cx:pt>
          <cx:pt idx="15579">3229</cx:pt>
          <cx:pt idx="15580">1864</cx:pt>
          <cx:pt idx="15581">1043</cx:pt>
          <cx:pt idx="15582">477</cx:pt>
          <cx:pt idx="15583">3244</cx:pt>
          <cx:pt idx="15584">7</cx:pt>
          <cx:pt idx="15585">3849</cx:pt>
          <cx:pt idx="15586">1461</cx:pt>
          <cx:pt idx="15587">4171</cx:pt>
          <cx:pt idx="15588">1183</cx:pt>
          <cx:pt idx="15589">2660</cx:pt>
          <cx:pt idx="15590">3983</cx:pt>
          <cx:pt idx="15591">4147</cx:pt>
          <cx:pt idx="15592">4610</cx:pt>
          <cx:pt idx="15593">4835</cx:pt>
          <cx:pt idx="15594">4305</cx:pt>
          <cx:pt idx="15595">5113</cx:pt>
          <cx:pt idx="15596">3787</cx:pt>
          <cx:pt idx="15597">3074</cx:pt>
          <cx:pt idx="15598">4116</cx:pt>
          <cx:pt idx="15599">4427</cx:pt>
          <cx:pt idx="15600">4325</cx:pt>
          <cx:pt idx="15601">2892</cx:pt>
          <cx:pt idx="15602">3863</cx:pt>
          <cx:pt idx="15603">4806</cx:pt>
          <cx:pt idx="15604">1519</cx:pt>
          <cx:pt idx="15605">4848</cx:pt>
          <cx:pt idx="15606">4536</cx:pt>
          <cx:pt idx="15607">2490</cx:pt>
          <cx:pt idx="15608">2866</cx:pt>
          <cx:pt idx="15609">1105</cx:pt>
          <cx:pt idx="15610">4297</cx:pt>
          <cx:pt idx="15611">1635</cx:pt>
          <cx:pt idx="15612">1962</cx:pt>
          <cx:pt idx="15613">1023</cx:pt>
          <cx:pt idx="15614">942</cx:pt>
          <cx:pt idx="15615">4581</cx:pt>
          <cx:pt idx="15616">4887</cx:pt>
          <cx:pt idx="15617">1117</cx:pt>
          <cx:pt idx="15618">1132</cx:pt>
          <cx:pt idx="15619">2343</cx:pt>
          <cx:pt idx="15620">3661</cx:pt>
          <cx:pt idx="15621">1142</cx:pt>
          <cx:pt idx="15622">1494</cx:pt>
          <cx:pt idx="15623">5608</cx:pt>
          <cx:pt idx="15624">1440</cx:pt>
          <cx:pt idx="15625">3127</cx:pt>
          <cx:pt idx="15626">4474</cx:pt>
          <cx:pt idx="15627">1854</cx:pt>
          <cx:pt idx="15628">4671</cx:pt>
          <cx:pt idx="15629">4248</cx:pt>
          <cx:pt idx="15630">1202</cx:pt>
          <cx:pt idx="15631">4377</cx:pt>
          <cx:pt idx="15632">5330</cx:pt>
          <cx:pt idx="15633">4456</cx:pt>
          <cx:pt idx="15634">3842</cx:pt>
          <cx:pt idx="15635">3390</cx:pt>
          <cx:pt idx="15636">4521</cx:pt>
          <cx:pt idx="15637">3483</cx:pt>
          <cx:pt idx="15638">2865</cx:pt>
          <cx:pt idx="15639">1756</cx:pt>
          <cx:pt idx="15640">1172</cx:pt>
          <cx:pt idx="15641">3963</cx:pt>
          <cx:pt idx="15642">1282</cx:pt>
          <cx:pt idx="15643">6025</cx:pt>
          <cx:pt idx="15644">4930</cx:pt>
          <cx:pt idx="15645">4211</cx:pt>
          <cx:pt idx="15646">3456</cx:pt>
          <cx:pt idx="15647">5503</cx:pt>
          <cx:pt idx="15648">4778</cx:pt>
          <cx:pt idx="15649">4118</cx:pt>
          <cx:pt idx="15650">331</cx:pt>
          <cx:pt idx="15651">4303</cx:pt>
          <cx:pt idx="15652">291</cx:pt>
          <cx:pt idx="15653">3044</cx:pt>
          <cx:pt idx="15654">4256</cx:pt>
          <cx:pt idx="15655">3808</cx:pt>
          <cx:pt idx="15656">4832</cx:pt>
          <cx:pt idx="15657">345</cx:pt>
          <cx:pt idx="15658">725</cx:pt>
          <cx:pt idx="15659">4551</cx:pt>
          <cx:pt idx="15660">4607</cx:pt>
          <cx:pt idx="15661">4001</cx:pt>
          <cx:pt idx="15662">969</cx:pt>
          <cx:pt idx="15663">2097</cx:pt>
          <cx:pt idx="15664">4434</cx:pt>
          <cx:pt idx="15665">3658</cx:pt>
          <cx:pt idx="15666">3940</cx:pt>
          <cx:pt idx="15667">5186</cx:pt>
          <cx:pt idx="15668">1635</cx:pt>
          <cx:pt idx="15669">4284</cx:pt>
          <cx:pt idx="15670">4635</cx:pt>
          <cx:pt idx="15671">1506</cx:pt>
          <cx:pt idx="15672">3867</cx:pt>
          <cx:pt idx="15673">4733</cx:pt>
          <cx:pt idx="15674">4347</cx:pt>
          <cx:pt idx="15675">3372</cx:pt>
          <cx:pt idx="15676">923</cx:pt>
          <cx:pt idx="15677">3454</cx:pt>
          <cx:pt idx="15678">772</cx:pt>
          <cx:pt idx="15679">4965</cx:pt>
          <cx:pt idx="15680">1668</cx:pt>
          <cx:pt idx="15681">3208</cx:pt>
          <cx:pt idx="15682">434</cx:pt>
          <cx:pt idx="15683">4513</cx:pt>
          <cx:pt idx="15684">4445</cx:pt>
          <cx:pt idx="15685">1032</cx:pt>
          <cx:pt idx="15686">4725</cx:pt>
          <cx:pt idx="15687">4438</cx:pt>
          <cx:pt idx="15688">5135</cx:pt>
          <cx:pt idx="15689">965</cx:pt>
          <cx:pt idx="15690">2365</cx:pt>
          <cx:pt idx="15691">3699</cx:pt>
          <cx:pt idx="15692">4338</cx:pt>
          <cx:pt idx="15693">3387</cx:pt>
          <cx:pt idx="15694">2652</cx:pt>
          <cx:pt idx="15695">1609</cx:pt>
          <cx:pt idx="15696">3952</cx:pt>
          <cx:pt idx="15697">4981</cx:pt>
          <cx:pt idx="15698">2065</cx:pt>
          <cx:pt idx="15699">1465</cx:pt>
          <cx:pt idx="15700">2220</cx:pt>
          <cx:pt idx="15701">999</cx:pt>
          <cx:pt idx="15702">4817</cx:pt>
          <cx:pt idx="15703">4076</cx:pt>
          <cx:pt idx="15704">3549</cx:pt>
          <cx:pt idx="15705">2726</cx:pt>
          <cx:pt idx="15706">1074</cx:pt>
          <cx:pt idx="15707">2397</cx:pt>
          <cx:pt idx="15708">1018</cx:pt>
          <cx:pt idx="15709">1075</cx:pt>
          <cx:pt idx="15710">2662</cx:pt>
          <cx:pt idx="15711">2608</cx:pt>
          <cx:pt idx="15712">3212</cx:pt>
          <cx:pt idx="15713">2375</cx:pt>
          <cx:pt idx="15714">3453</cx:pt>
          <cx:pt idx="15715">221</cx:pt>
          <cx:pt idx="15716">511</cx:pt>
          <cx:pt idx="15717">3952</cx:pt>
          <cx:pt idx="15718">4150</cx:pt>
          <cx:pt idx="15719">4463</cx:pt>
          <cx:pt idx="15720">1866</cx:pt>
          <cx:pt idx="15721">1679</cx:pt>
          <cx:pt idx="15722">5031</cx:pt>
          <cx:pt idx="15723">2150</cx:pt>
          <cx:pt idx="15724">2332</cx:pt>
          <cx:pt idx="15725">2519</cx:pt>
          <cx:pt idx="15726">1049</cx:pt>
          <cx:pt idx="15727">74</cx:pt>
          <cx:pt idx="15728">3892</cx:pt>
          <cx:pt idx="15729">4060</cx:pt>
          <cx:pt idx="15730">1287</cx:pt>
          <cx:pt idx="15731">554</cx:pt>
          <cx:pt idx="15732">3061</cx:pt>
          <cx:pt idx="15733">4583</cx:pt>
          <cx:pt idx="15734">4040</cx:pt>
          <cx:pt idx="15735">3605</cx:pt>
          <cx:pt idx="15736">907</cx:pt>
          <cx:pt idx="15737">4589</cx:pt>
          <cx:pt idx="15738">2153</cx:pt>
          <cx:pt idx="15739">4555</cx:pt>
          <cx:pt idx="15740">1682</cx:pt>
          <cx:pt idx="15741">1154</cx:pt>
          <cx:pt idx="15742">3075</cx:pt>
          <cx:pt idx="15743">4566</cx:pt>
          <cx:pt idx="15744">4021</cx:pt>
          <cx:pt idx="15745">4012</cx:pt>
          <cx:pt idx="15746">2885</cx:pt>
          <cx:pt idx="15747">3949</cx:pt>
          <cx:pt idx="15748">433</cx:pt>
          <cx:pt idx="15749">1657</cx:pt>
          <cx:pt idx="15750">4293</cx:pt>
          <cx:pt idx="15751">4146</cx:pt>
          <cx:pt idx="15752">4705</cx:pt>
          <cx:pt idx="15753">4285</cx:pt>
          <cx:pt idx="15754">1248</cx:pt>
          <cx:pt idx="15755">1820</cx:pt>
          <cx:pt idx="15756">4749</cx:pt>
          <cx:pt idx="15757">4933</cx:pt>
          <cx:pt idx="15758">4146</cx:pt>
          <cx:pt idx="15759">4021</cx:pt>
          <cx:pt idx="15760">1282</cx:pt>
          <cx:pt idx="15761">4546</cx:pt>
          <cx:pt idx="15762">4322</cx:pt>
          <cx:pt idx="15763">4631</cx:pt>
          <cx:pt idx="15764">1822</cx:pt>
          <cx:pt idx="15765">3304</cx:pt>
          <cx:pt idx="15766">1049</cx:pt>
          <cx:pt idx="15767">4207</cx:pt>
          <cx:pt idx="15768">3985</cx:pt>
          <cx:pt idx="15769">4153</cx:pt>
          <cx:pt idx="15770">2321</cx:pt>
          <cx:pt idx="15771">2800</cx:pt>
          <cx:pt idx="15772">2570</cx:pt>
          <cx:pt idx="15773">3069</cx:pt>
          <cx:pt idx="15774">3094</cx:pt>
          <cx:pt idx="15775">1652</cx:pt>
          <cx:pt idx="15776">1440</cx:pt>
          <cx:pt idx="15777">4434</cx:pt>
          <cx:pt idx="15778">2223</cx:pt>
          <cx:pt idx="15779">2582</cx:pt>
          <cx:pt idx="15780">2401</cx:pt>
          <cx:pt idx="15781">2973</cx:pt>
          <cx:pt idx="15782">4310</cx:pt>
          <cx:pt idx="15783">3978</cx:pt>
          <cx:pt idx="15784">414</cx:pt>
          <cx:pt idx="15785">859</cx:pt>
          <cx:pt idx="15786">1229</cx:pt>
          <cx:pt idx="15787">4274</cx:pt>
          <cx:pt idx="15788">1763</cx:pt>
          <cx:pt idx="15789">3312</cx:pt>
          <cx:pt idx="15790">793</cx:pt>
          <cx:pt idx="15791">104</cx:pt>
          <cx:pt idx="15792">1949</cx:pt>
          <cx:pt idx="15793">2787</cx:pt>
          <cx:pt idx="15794">4284</cx:pt>
          <cx:pt idx="15795">1002</cx:pt>
          <cx:pt idx="15796">1580</cx:pt>
          <cx:pt idx="15797">2723</cx:pt>
          <cx:pt idx="15798">1516</cx:pt>
          <cx:pt idx="15799">4356</cx:pt>
          <cx:pt idx="15800">2887</cx:pt>
          <cx:pt idx="15801">996</cx:pt>
          <cx:pt idx="15802">1210</cx:pt>
          <cx:pt idx="15803">3073</cx:pt>
          <cx:pt idx="15804">4840</cx:pt>
          <cx:pt idx="15805">2314</cx:pt>
          <cx:pt idx="15806">1425</cx:pt>
          <cx:pt idx="15807">2329</cx:pt>
          <cx:pt idx="15808">1953</cx:pt>
          <cx:pt idx="15809">2492</cx:pt>
          <cx:pt idx="15810">3951</cx:pt>
          <cx:pt idx="15811">3982</cx:pt>
          <cx:pt idx="15812">4669</cx:pt>
          <cx:pt idx="15813">4692</cx:pt>
          <cx:pt idx="15814">105</cx:pt>
          <cx:pt idx="15815">1915</cx:pt>
          <cx:pt idx="15816">5027</cx:pt>
          <cx:pt idx="15817">4917</cx:pt>
          <cx:pt idx="15818">2607</cx:pt>
          <cx:pt idx="15819">3875</cx:pt>
          <cx:pt idx="15820">449</cx:pt>
          <cx:pt idx="15821">2635</cx:pt>
          <cx:pt idx="15822">2680</cx:pt>
          <cx:pt idx="15823">3064</cx:pt>
          <cx:pt idx="15824">5125</cx:pt>
          <cx:pt idx="15825">3047</cx:pt>
          <cx:pt idx="15826">346</cx:pt>
          <cx:pt idx="15827">3214</cx:pt>
          <cx:pt idx="15828">4094</cx:pt>
          <cx:pt idx="15829">1608</cx:pt>
          <cx:pt idx="15830">1782</cx:pt>
          <cx:pt idx="15831">2466</cx:pt>
          <cx:pt idx="15832">4644</cx:pt>
          <cx:pt idx="15833">4017</cx:pt>
          <cx:pt idx="15834">3350</cx:pt>
          <cx:pt idx="15835">4061</cx:pt>
          <cx:pt idx="15836">4936</cx:pt>
          <cx:pt idx="15837">3452</cx:pt>
          <cx:pt idx="15838">2200</cx:pt>
          <cx:pt idx="15839">3340</cx:pt>
          <cx:pt idx="15840">4362</cx:pt>
          <cx:pt idx="15841">4875</cx:pt>
          <cx:pt idx="15842">1274</cx:pt>
          <cx:pt idx="15843">4038</cx:pt>
          <cx:pt idx="15844">1430</cx:pt>
          <cx:pt idx="15845">4257</cx:pt>
          <cx:pt idx="15846">4210</cx:pt>
          <cx:pt idx="15847">334</cx:pt>
          <cx:pt idx="15848">3025</cx:pt>
          <cx:pt idx="15849">33</cx:pt>
          <cx:pt idx="15850">754</cx:pt>
          <cx:pt idx="15851">1805</cx:pt>
          <cx:pt idx="15852">4696</cx:pt>
          <cx:pt idx="15853">4003</cx:pt>
          <cx:pt idx="15854">3140</cx:pt>
          <cx:pt idx="15855">4591</cx:pt>
          <cx:pt idx="15856">2491</cx:pt>
          <cx:pt idx="15857">73</cx:pt>
          <cx:pt idx="15858">295</cx:pt>
          <cx:pt idx="15859">2132</cx:pt>
          <cx:pt idx="15860">4369</cx:pt>
          <cx:pt idx="15861">4733</cx:pt>
          <cx:pt idx="15862">872</cx:pt>
          <cx:pt idx="15863">3781</cx:pt>
          <cx:pt idx="15864">1104</cx:pt>
          <cx:pt idx="15865">3760</cx:pt>
          <cx:pt idx="15866">1574</cx:pt>
          <cx:pt idx="15867">2815</cx:pt>
          <cx:pt idx="15868">935</cx:pt>
          <cx:pt idx="15869">1405</cx:pt>
          <cx:pt idx="15870">3788</cx:pt>
          <cx:pt idx="15871">1292</cx:pt>
          <cx:pt idx="15872">4432</cx:pt>
          <cx:pt idx="15873">1027</cx:pt>
          <cx:pt idx="15874">1197</cx:pt>
          <cx:pt idx="15875">3707</cx:pt>
          <cx:pt idx="15876">2607</cx:pt>
          <cx:pt idx="15877">4697</cx:pt>
          <cx:pt idx="15878">2326</cx:pt>
          <cx:pt idx="15879">4311</cx:pt>
          <cx:pt idx="15880">1960</cx:pt>
          <cx:pt idx="15881">5042</cx:pt>
          <cx:pt idx="15882">5022</cx:pt>
          <cx:pt idx="15883">2328</cx:pt>
          <cx:pt idx="15884">4881</cx:pt>
          <cx:pt idx="15885">2918</cx:pt>
          <cx:pt idx="15886">1847</cx:pt>
          <cx:pt idx="15887">743</cx:pt>
          <cx:pt idx="15888">5130</cx:pt>
          <cx:pt idx="15889">2974</cx:pt>
          <cx:pt idx="15890">4331</cx:pt>
          <cx:pt idx="15891">4387</cx:pt>
          <cx:pt idx="15892">4150</cx:pt>
          <cx:pt idx="15893">4257</cx:pt>
          <cx:pt idx="15894">2927</cx:pt>
          <cx:pt idx="15895">3011</cx:pt>
          <cx:pt idx="15896">3704</cx:pt>
          <cx:pt idx="15897">1930</cx:pt>
          <cx:pt idx="15898">19</cx:pt>
          <cx:pt idx="15899">1484</cx:pt>
          <cx:pt idx="15900">3073</cx:pt>
          <cx:pt idx="15901">3115</cx:pt>
          <cx:pt idx="15902">1579</cx:pt>
          <cx:pt idx="15903">4764</cx:pt>
          <cx:pt idx="15904">1250</cx:pt>
          <cx:pt idx="15905">3563</cx:pt>
          <cx:pt idx="15906">3938</cx:pt>
          <cx:pt idx="15907">4039</cx:pt>
          <cx:pt idx="15908">4825</cx:pt>
          <cx:pt idx="15909">1767</cx:pt>
          <cx:pt idx="15910">4691</cx:pt>
          <cx:pt idx="15911">4181</cx:pt>
          <cx:pt idx="15912">2967</cx:pt>
          <cx:pt idx="15913">1176</cx:pt>
          <cx:pt idx="15914">4283</cx:pt>
          <cx:pt idx="15915">1672</cx:pt>
          <cx:pt idx="15916">4738</cx:pt>
          <cx:pt idx="15917">3292</cx:pt>
          <cx:pt idx="15918">4893</cx:pt>
          <cx:pt idx="15919">3095</cx:pt>
          <cx:pt idx="15920">3965</cx:pt>
          <cx:pt idx="15921">4480</cx:pt>
          <cx:pt idx="15922">3320</cx:pt>
          <cx:pt idx="15923">630</cx:pt>
          <cx:pt idx="15924">1505</cx:pt>
          <cx:pt idx="15925">4657</cx:pt>
          <cx:pt idx="15926">4392</cx:pt>
          <cx:pt idx="15927">1448</cx:pt>
          <cx:pt idx="15928">1944</cx:pt>
          <cx:pt idx="15929">3861</cx:pt>
          <cx:pt idx="15930">4036</cx:pt>
          <cx:pt idx="15931">2892</cx:pt>
          <cx:pt idx="15932">685</cx:pt>
          <cx:pt idx="15933">484</cx:pt>
          <cx:pt idx="15934">1865</cx:pt>
          <cx:pt idx="15935">2234</cx:pt>
          <cx:pt idx="15936">171</cx:pt>
          <cx:pt idx="15937">690</cx:pt>
          <cx:pt idx="15938">2917</cx:pt>
          <cx:pt idx="15939">4339</cx:pt>
          <cx:pt idx="15940">1105</cx:pt>
          <cx:pt idx="15941">19</cx:pt>
          <cx:pt idx="15942">2310</cx:pt>
          <cx:pt idx="15943">3282</cx:pt>
          <cx:pt idx="15944">1996</cx:pt>
          <cx:pt idx="15945">5182</cx:pt>
          <cx:pt idx="15946">3921</cx:pt>
          <cx:pt idx="15947">4476</cx:pt>
          <cx:pt idx="15948">2663</cx:pt>
          <cx:pt idx="15949">5802</cx:pt>
          <cx:pt idx="15950">5294</cx:pt>
          <cx:pt idx="15951">3091</cx:pt>
          <cx:pt idx="15952">3377</cx:pt>
          <cx:pt idx="15953">2191</cx:pt>
          <cx:pt idx="15954">3461</cx:pt>
          <cx:pt idx="15955">4105</cx:pt>
          <cx:pt idx="15956">1463</cx:pt>
          <cx:pt idx="15957">1836</cx:pt>
          <cx:pt idx="15958">966</cx:pt>
          <cx:pt idx="15959">4378</cx:pt>
          <cx:pt idx="15960">4339</cx:pt>
          <cx:pt idx="15961">4963</cx:pt>
          <cx:pt idx="15962">2790</cx:pt>
          <cx:pt idx="15963">4333</cx:pt>
          <cx:pt idx="15964">1419</cx:pt>
          <cx:pt idx="15965">3892</cx:pt>
          <cx:pt idx="15966">1284</cx:pt>
          <cx:pt idx="15967">4058</cx:pt>
          <cx:pt idx="15968">2685</cx:pt>
          <cx:pt idx="15969">865</cx:pt>
          <cx:pt idx="15970">834</cx:pt>
          <cx:pt idx="15971">4119</cx:pt>
          <cx:pt idx="15972">5051</cx:pt>
          <cx:pt idx="15973">4033</cx:pt>
          <cx:pt idx="15974">2505</cx:pt>
          <cx:pt idx="15975">3949</cx:pt>
          <cx:pt idx="15976">2310</cx:pt>
          <cx:pt idx="15977">3733</cx:pt>
          <cx:pt idx="15978">2905</cx:pt>
          <cx:pt idx="15979">4096</cx:pt>
          <cx:pt idx="15980">2860</cx:pt>
          <cx:pt idx="15981">3237</cx:pt>
          <cx:pt idx="15982">2690</cx:pt>
          <cx:pt idx="15983">4259</cx:pt>
          <cx:pt idx="15984">4769</cx:pt>
          <cx:pt idx="15985">2071</cx:pt>
          <cx:pt idx="15986">2042</cx:pt>
          <cx:pt idx="15987">1192</cx:pt>
          <cx:pt idx="15988">4635</cx:pt>
          <cx:pt idx="15989">1184</cx:pt>
          <cx:pt idx="15990">2573</cx:pt>
          <cx:pt idx="15991">4430</cx:pt>
          <cx:pt idx="15992">2425</cx:pt>
          <cx:pt idx="15993">833</cx:pt>
          <cx:pt idx="15994">470</cx:pt>
          <cx:pt idx="15995">3063</cx:pt>
          <cx:pt idx="15996">4806</cx:pt>
          <cx:pt idx="15997">139</cx:pt>
          <cx:pt idx="15998">1678</cx:pt>
          <cx:pt idx="15999">2634</cx:pt>
          <cx:pt idx="16000">4095</cx:pt>
          <cx:pt idx="16001">2320</cx:pt>
          <cx:pt idx="16002">3994</cx:pt>
          <cx:pt idx="16003">1052</cx:pt>
          <cx:pt idx="16004">2454</cx:pt>
          <cx:pt idx="16005">4190</cx:pt>
          <cx:pt idx="16006">473</cx:pt>
          <cx:pt idx="16007">4907</cx:pt>
          <cx:pt idx="16008">4226</cx:pt>
          <cx:pt idx="16009">4663</cx:pt>
          <cx:pt idx="16010">1259</cx:pt>
          <cx:pt idx="16011">3948</cx:pt>
          <cx:pt idx="16012">4274</cx:pt>
          <cx:pt idx="16013">2627</cx:pt>
          <cx:pt idx="16014">943</cx:pt>
          <cx:pt idx="16015">3246</cx:pt>
          <cx:pt idx="16016">4101</cx:pt>
          <cx:pt idx="16017">1916</cx:pt>
          <cx:pt idx="16018">4434</cx:pt>
          <cx:pt idx="16019">4300</cx:pt>
          <cx:pt idx="16020">688</cx:pt>
          <cx:pt idx="16021">3573</cx:pt>
          <cx:pt idx="16022">4037</cx:pt>
          <cx:pt idx="16023">945</cx:pt>
          <cx:pt idx="16024">248</cx:pt>
          <cx:pt idx="16025">1407</cx:pt>
          <cx:pt idx="16026">4545</cx:pt>
          <cx:pt idx="16027">4410</cx:pt>
          <cx:pt idx="16028">4506</cx:pt>
          <cx:pt idx="16029">1805</cx:pt>
          <cx:pt idx="16030">5163</cx:pt>
          <cx:pt idx="16031">4008</cx:pt>
          <cx:pt idx="16032">498</cx:pt>
          <cx:pt idx="16033">4162</cx:pt>
          <cx:pt idx="16034">4375</cx:pt>
          <cx:pt idx="16035">1029</cx:pt>
          <cx:pt idx="16036">2434</cx:pt>
          <cx:pt idx="16037">674</cx:pt>
          <cx:pt idx="16038">4410</cx:pt>
          <cx:pt idx="16039">2128</cx:pt>
          <cx:pt idx="16040">5228</cx:pt>
          <cx:pt idx="16041">3161</cx:pt>
          <cx:pt idx="16042">410</cx:pt>
          <cx:pt idx="16043">2466</cx:pt>
          <cx:pt idx="16044">4039</cx:pt>
          <cx:pt idx="16045">2412</cx:pt>
          <cx:pt idx="16046">283</cx:pt>
          <cx:pt idx="16047">857</cx:pt>
          <cx:pt idx="16048">4696</cx:pt>
          <cx:pt idx="16049">5705</cx:pt>
          <cx:pt idx="16050">3965</cx:pt>
          <cx:pt idx="16051">31</cx:pt>
          <cx:pt idx="16052">1264</cx:pt>
          <cx:pt idx="16053">4033</cx:pt>
          <cx:pt idx="16054">663</cx:pt>
          <cx:pt idx="16055">4153</cx:pt>
          <cx:pt idx="16056">3269</cx:pt>
          <cx:pt idx="16057">4921</cx:pt>
          <cx:pt idx="16058">4501</cx:pt>
          <cx:pt idx="16059">4488</cx:pt>
          <cx:pt idx="16060">4408</cx:pt>
          <cx:pt idx="16061">1741</cx:pt>
          <cx:pt idx="16062">655</cx:pt>
          <cx:pt idx="16063">3757</cx:pt>
          <cx:pt idx="16064">472</cx:pt>
          <cx:pt idx="16065">1655</cx:pt>
          <cx:pt idx="16066">2779</cx:pt>
          <cx:pt idx="16067">4356</cx:pt>
          <cx:pt idx="16068">4649</cx:pt>
          <cx:pt idx="16069">1558</cx:pt>
          <cx:pt idx="16070">4472</cx:pt>
          <cx:pt idx="16071">4266</cx:pt>
          <cx:pt idx="16072">3064</cx:pt>
          <cx:pt idx="16073">730</cx:pt>
          <cx:pt idx="16074">578</cx:pt>
          <cx:pt idx="16075">4397</cx:pt>
          <cx:pt idx="16076">2219</cx:pt>
          <cx:pt idx="16077">2595</cx:pt>
          <cx:pt idx="16078">2433</cx:pt>
          <cx:pt idx="16079">4773</cx:pt>
          <cx:pt idx="16080">2010</cx:pt>
          <cx:pt idx="16081">769</cx:pt>
          <cx:pt idx="16082">2131</cx:pt>
          <cx:pt idx="16083">2975</cx:pt>
          <cx:pt idx="16084">3762</cx:pt>
          <cx:pt idx="16085">4781</cx:pt>
          <cx:pt idx="16086">262</cx:pt>
          <cx:pt idx="16087">4220</cx:pt>
          <cx:pt idx="16088">2019</cx:pt>
          <cx:pt idx="16089">5135</cx:pt>
          <cx:pt idx="16090">2886</cx:pt>
          <cx:pt idx="16091">2239</cx:pt>
          <cx:pt idx="16092">6021</cx:pt>
          <cx:pt idx="16093">311</cx:pt>
          <cx:pt idx="16094">4054</cx:pt>
          <cx:pt idx="16095">4158</cx:pt>
          <cx:pt idx="16096">4104</cx:pt>
          <cx:pt idx="16097">3999</cx:pt>
          <cx:pt idx="16098">4970</cx:pt>
          <cx:pt idx="16099">4178</cx:pt>
          <cx:pt idx="16100">4490</cx:pt>
          <cx:pt idx="16101">4460</cx:pt>
          <cx:pt idx="16102">4663</cx:pt>
          <cx:pt idx="16103">4703</cx:pt>
          <cx:pt idx="16104">2475</cx:pt>
          <cx:pt idx="16105">2415</cx:pt>
          <cx:pt idx="16106">4233</cx:pt>
          <cx:pt idx="16107">1347</cx:pt>
          <cx:pt idx="16108">406</cx:pt>
          <cx:pt idx="16109">4115</cx:pt>
          <cx:pt idx="16110">4616</cx:pt>
          <cx:pt idx="16111">364</cx:pt>
          <cx:pt idx="16112">2644</cx:pt>
          <cx:pt idx="16113">2360</cx:pt>
          <cx:pt idx="16114">4518</cx:pt>
          <cx:pt idx="16115">679</cx:pt>
          <cx:pt idx="16116">2563</cx:pt>
          <cx:pt idx="16117">2953</cx:pt>
          <cx:pt idx="16118">3037</cx:pt>
          <cx:pt idx="16119">5042</cx:pt>
          <cx:pt idx="16120">2458</cx:pt>
          <cx:pt idx="16121">1534</cx:pt>
          <cx:pt idx="16122">4071</cx:pt>
          <cx:pt idx="16123">1568</cx:pt>
          <cx:pt idx="16124">548</cx:pt>
          <cx:pt idx="16125">4723</cx:pt>
          <cx:pt idx="16126">4047</cx:pt>
          <cx:pt idx="16127">3790</cx:pt>
          <cx:pt idx="16128">2700</cx:pt>
          <cx:pt idx="16129">3166</cx:pt>
          <cx:pt idx="16130">3380</cx:pt>
          <cx:pt idx="16131">3264</cx:pt>
          <cx:pt idx="16132">5130</cx:pt>
          <cx:pt idx="16133">6150</cx:pt>
          <cx:pt idx="16134">4098</cx:pt>
          <cx:pt idx="16135">1624</cx:pt>
          <cx:pt idx="16136">1081</cx:pt>
          <cx:pt idx="16137">4006</cx:pt>
          <cx:pt idx="16138">3432</cx:pt>
          <cx:pt idx="16139">1857</cx:pt>
          <cx:pt idx="16140">4187</cx:pt>
          <cx:pt idx="16141">4530</cx:pt>
          <cx:pt idx="16142">3286</cx:pt>
          <cx:pt idx="16143">1189</cx:pt>
          <cx:pt idx="16144">4571</cx:pt>
          <cx:pt idx="16145">4695</cx:pt>
          <cx:pt idx="16146">2479</cx:pt>
          <cx:pt idx="16147">4037</cx:pt>
          <cx:pt idx="16148">1635</cx:pt>
          <cx:pt idx="16149">1408</cx:pt>
          <cx:pt idx="16150">4086</cx:pt>
          <cx:pt idx="16151">3986</cx:pt>
          <cx:pt idx="16152">4519</cx:pt>
          <cx:pt idx="16153">3713</cx:pt>
          <cx:pt idx="16154">3274</cx:pt>
          <cx:pt idx="16155">2801</cx:pt>
          <cx:pt idx="16156">842</cx:pt>
          <cx:pt idx="16157">4122</cx:pt>
          <cx:pt idx="16158">4154</cx:pt>
          <cx:pt idx="16159">5288</cx:pt>
          <cx:pt idx="16160">3065</cx:pt>
          <cx:pt idx="16161">328</cx:pt>
          <cx:pt idx="16162">4153</cx:pt>
          <cx:pt idx="16163">2993</cx:pt>
          <cx:pt idx="16164">4244</cx:pt>
          <cx:pt idx="16165">4438</cx:pt>
          <cx:pt idx="16166">4815</cx:pt>
          <cx:pt idx="16167">3628</cx:pt>
          <cx:pt idx="16168">1761</cx:pt>
          <cx:pt idx="16169">4537</cx:pt>
          <cx:pt idx="16170">2495</cx:pt>
          <cx:pt idx="16171">3981</cx:pt>
          <cx:pt idx="16172">4198</cx:pt>
          <cx:pt idx="16173">3281</cx:pt>
          <cx:pt idx="16174">4236</cx:pt>
          <cx:pt idx="16175">883</cx:pt>
          <cx:pt idx="16176">745</cx:pt>
          <cx:pt idx="16177">1296</cx:pt>
          <cx:pt idx="16178">4558</cx:pt>
          <cx:pt idx="16179">4266</cx:pt>
          <cx:pt idx="16180">2951</cx:pt>
          <cx:pt idx="16181">1543</cx:pt>
          <cx:pt idx="16182">940</cx:pt>
          <cx:pt idx="16183">4328</cx:pt>
          <cx:pt idx="16184">4186</cx:pt>
          <cx:pt idx="16185">3995</cx:pt>
          <cx:pt idx="16186">4703</cx:pt>
          <cx:pt idx="16187">2551</cx:pt>
          <cx:pt idx="16188">4321</cx:pt>
          <cx:pt idx="16189">4369</cx:pt>
          <cx:pt idx="16190">4828</cx:pt>
          <cx:pt idx="16191">2607</cx:pt>
          <cx:pt idx="16192">639</cx:pt>
          <cx:pt idx="16193">992</cx:pt>
          <cx:pt idx="16194">1351</cx:pt>
          <cx:pt idx="16195">3335</cx:pt>
          <cx:pt idx="16196">2487</cx:pt>
          <cx:pt idx="16197">2716</cx:pt>
          <cx:pt idx="16198">2708</cx:pt>
          <cx:pt idx="16199">4214</cx:pt>
          <cx:pt idx="16200">176</cx:pt>
          <cx:pt idx="16201">3930</cx:pt>
          <cx:pt idx="16202">958</cx:pt>
          <cx:pt idx="16203">5025</cx:pt>
          <cx:pt idx="16204">4526</cx:pt>
          <cx:pt idx="16205">3463</cx:pt>
          <cx:pt idx="16206">78</cx:pt>
          <cx:pt idx="16207">3492</cx:pt>
          <cx:pt idx="16208">2389</cx:pt>
          <cx:pt idx="16209">4161</cx:pt>
          <cx:pt idx="16210">2593</cx:pt>
          <cx:pt idx="16211">4263</cx:pt>
          <cx:pt idx="16212">1032</cx:pt>
          <cx:pt idx="16213">3949</cx:pt>
          <cx:pt idx="16214">3688</cx:pt>
          <cx:pt idx="16215">2226</cx:pt>
          <cx:pt idx="16216">4220</cx:pt>
          <cx:pt idx="16217">1403</cx:pt>
          <cx:pt idx="16218">1596</cx:pt>
          <cx:pt idx="16219">4550</cx:pt>
          <cx:pt idx="16220">4350</cx:pt>
          <cx:pt idx="16221">2789</cx:pt>
          <cx:pt idx="16222">4383</cx:pt>
          <cx:pt idx="16223">3705</cx:pt>
          <cx:pt idx="16224">3610</cx:pt>
          <cx:pt idx="16225">387</cx:pt>
          <cx:pt idx="16226">338</cx:pt>
          <cx:pt idx="16227">1975</cx:pt>
          <cx:pt idx="16228">4861</cx:pt>
          <cx:pt idx="16229">1062</cx:pt>
          <cx:pt idx="16230">1044</cx:pt>
          <cx:pt idx="16231">2527</cx:pt>
          <cx:pt idx="16232">719</cx:pt>
          <cx:pt idx="16233">4045</cx:pt>
          <cx:pt idx="16234">3078</cx:pt>
          <cx:pt idx="16235">3167</cx:pt>
          <cx:pt idx="16236">2345</cx:pt>
          <cx:pt idx="16237">2801</cx:pt>
          <cx:pt idx="16238">47</cx:pt>
          <cx:pt idx="16239">4082</cx:pt>
          <cx:pt idx="16240">5123</cx:pt>
          <cx:pt idx="16241">5086</cx:pt>
          <cx:pt idx="16242">4895</cx:pt>
          <cx:pt idx="16243">4268</cx:pt>
          <cx:pt idx="16244">4581</cx:pt>
          <cx:pt idx="16245">4713</cx:pt>
          <cx:pt idx="16246">5887</cx:pt>
          <cx:pt idx="16247">697</cx:pt>
          <cx:pt idx="16248">4367</cx:pt>
          <cx:pt idx="16249">2155</cx:pt>
          <cx:pt idx="16250">1478</cx:pt>
          <cx:pt idx="16251">369</cx:pt>
          <cx:pt idx="16252">4691</cx:pt>
          <cx:pt idx="16253">777</cx:pt>
          <cx:pt idx="16254">4372</cx:pt>
          <cx:pt idx="16255">1968</cx:pt>
          <cx:pt idx="16256">4059</cx:pt>
          <cx:pt idx="16257">5154</cx:pt>
          <cx:pt idx="16258">3742</cx:pt>
          <cx:pt idx="16259">4822</cx:pt>
          <cx:pt idx="16260">1825</cx:pt>
          <cx:pt idx="16261">3825</cx:pt>
          <cx:pt idx="16262">3523</cx:pt>
          <cx:pt idx="16263">1546</cx:pt>
          <cx:pt idx="16264">3724</cx:pt>
          <cx:pt idx="16265">2697</cx:pt>
          <cx:pt idx="16266">3408</cx:pt>
          <cx:pt idx="16267">3965</cx:pt>
          <cx:pt idx="16268">3366</cx:pt>
          <cx:pt idx="16269">5365</cx:pt>
          <cx:pt idx="16270">438</cx:pt>
          <cx:pt idx="16271">381</cx:pt>
          <cx:pt idx="16272">1120</cx:pt>
          <cx:pt idx="16273">2751</cx:pt>
          <cx:pt idx="16274">1251</cx:pt>
          <cx:pt idx="16275">1577</cx:pt>
          <cx:pt idx="16276">4329</cx:pt>
          <cx:pt idx="16277">671</cx:pt>
          <cx:pt idx="16278">1307</cx:pt>
          <cx:pt idx="16279">2143</cx:pt>
          <cx:pt idx="16280">1002</cx:pt>
          <cx:pt idx="16281">4216</cx:pt>
          <cx:pt idx="16282">2530</cx:pt>
          <cx:pt idx="16283">721</cx:pt>
          <cx:pt idx="16284">1335</cx:pt>
          <cx:pt idx="16285">1470</cx:pt>
          <cx:pt idx="16286">3100</cx:pt>
          <cx:pt idx="16287">591</cx:pt>
          <cx:pt idx="16288">2779</cx:pt>
          <cx:pt idx="16289">4239</cx:pt>
          <cx:pt idx="16290">2214</cx:pt>
          <cx:pt idx="16291">4359</cx:pt>
          <cx:pt idx="16292">4401</cx:pt>
          <cx:pt idx="16293">3784</cx:pt>
          <cx:pt idx="16294">4260</cx:pt>
          <cx:pt idx="16295">52</cx:pt>
          <cx:pt idx="16296">2079</cx:pt>
          <cx:pt idx="16297">4365</cx:pt>
          <cx:pt idx="16298">3561</cx:pt>
          <cx:pt idx="16299">3939</cx:pt>
          <cx:pt idx="16300">966</cx:pt>
          <cx:pt idx="16301">3752</cx:pt>
          <cx:pt idx="16302">2420</cx:pt>
          <cx:pt idx="16303">448</cx:pt>
          <cx:pt idx="16304">5011</cx:pt>
          <cx:pt idx="16305">4723</cx:pt>
          <cx:pt idx="16306">2225</cx:pt>
          <cx:pt idx="16307">1325</cx:pt>
          <cx:pt idx="16308">4631</cx:pt>
          <cx:pt idx="16309">3784</cx:pt>
          <cx:pt idx="16310">2187</cx:pt>
          <cx:pt idx="16311">4619</cx:pt>
          <cx:pt idx="16312">4035</cx:pt>
          <cx:pt idx="16313">1139</cx:pt>
          <cx:pt idx="16314">4427</cx:pt>
          <cx:pt idx="16315">2458</cx:pt>
          <cx:pt idx="16316">3540</cx:pt>
          <cx:pt idx="16317">4368</cx:pt>
          <cx:pt idx="16318">2682</cx:pt>
          <cx:pt idx="16319">1708</cx:pt>
          <cx:pt idx="16320">3619</cx:pt>
          <cx:pt idx="16321">1476</cx:pt>
          <cx:pt idx="16322">2131</cx:pt>
          <cx:pt idx="16323">1965</cx:pt>
          <cx:pt idx="16324">3987</cx:pt>
          <cx:pt idx="16325">769</cx:pt>
          <cx:pt idx="16326">4322</cx:pt>
          <cx:pt idx="16327">4747</cx:pt>
          <cx:pt idx="16328">2787</cx:pt>
          <cx:pt idx="16329">2983</cx:pt>
          <cx:pt idx="16330">465</cx:pt>
          <cx:pt idx="16331">3264</cx:pt>
          <cx:pt idx="16332">4527</cx:pt>
          <cx:pt idx="16333">223</cx:pt>
          <cx:pt idx="16334">4443</cx:pt>
          <cx:pt idx="16335">4334</cx:pt>
          <cx:pt idx="16336">5669</cx:pt>
          <cx:pt idx="16337">4580</cx:pt>
          <cx:pt idx="16338">4494</cx:pt>
          <cx:pt idx="16339">4509</cx:pt>
          <cx:pt idx="16340">2864</cx:pt>
          <cx:pt idx="16341">3276</cx:pt>
          <cx:pt idx="16342">1434</cx:pt>
          <cx:pt idx="16343">1957</cx:pt>
          <cx:pt idx="16344">1028</cx:pt>
          <cx:pt idx="16345">4246</cx:pt>
          <cx:pt idx="16346">845</cx:pt>
          <cx:pt idx="16347">250</cx:pt>
          <cx:pt idx="16348">4148</cx:pt>
          <cx:pt idx="16349">1469</cx:pt>
          <cx:pt idx="16350">1167</cx:pt>
          <cx:pt idx="16351">4314</cx:pt>
          <cx:pt idx="16352">490</cx:pt>
          <cx:pt idx="16353">753</cx:pt>
          <cx:pt idx="16354">1390</cx:pt>
          <cx:pt idx="16355">4645</cx:pt>
          <cx:pt idx="16356">1702</cx:pt>
          <cx:pt idx="16357">4589</cx:pt>
          <cx:pt idx="16358">1822</cx:pt>
          <cx:pt idx="16359">3523</cx:pt>
          <cx:pt idx="16360">155</cx:pt>
          <cx:pt idx="16361">1682</cx:pt>
          <cx:pt idx="16362">4104</cx:pt>
          <cx:pt idx="16363">4078</cx:pt>
          <cx:pt idx="16364">2483</cx:pt>
          <cx:pt idx="16365">4591</cx:pt>
          <cx:pt idx="16366">4174</cx:pt>
          <cx:pt idx="16367">4194</cx:pt>
          <cx:pt idx="16368">373</cx:pt>
          <cx:pt idx="16369">4430</cx:pt>
          <cx:pt idx="16370">4323</cx:pt>
          <cx:pt idx="16371">691</cx:pt>
          <cx:pt idx="16372">4221</cx:pt>
          <cx:pt idx="16373">4367</cx:pt>
          <cx:pt idx="16374">2466</cx:pt>
          <cx:pt idx="16375">4373</cx:pt>
          <cx:pt idx="16376">4539</cx:pt>
          <cx:pt idx="16377">1906</cx:pt>
          <cx:pt idx="16378">4420</cx:pt>
          <cx:pt idx="16379">4960</cx:pt>
          <cx:pt idx="16380">4168</cx:pt>
          <cx:pt idx="16381">4263</cx:pt>
          <cx:pt idx="16382">935</cx:pt>
          <cx:pt idx="16383">1889</cx:pt>
          <cx:pt idx="16384">3894</cx:pt>
          <cx:pt idx="16385">232</cx:pt>
          <cx:pt idx="16386">1546</cx:pt>
          <cx:pt idx="16387">200</cx:pt>
          <cx:pt idx="16388">3401</cx:pt>
          <cx:pt idx="16389">1104</cx:pt>
          <cx:pt idx="16390">3438</cx:pt>
          <cx:pt idx="16391">3904</cx:pt>
          <cx:pt idx="16392">2638</cx:pt>
          <cx:pt idx="16393">4162</cx:pt>
          <cx:pt idx="16394">36</cx:pt>
          <cx:pt idx="16395">1504</cx:pt>
          <cx:pt idx="16396">624</cx:pt>
          <cx:pt idx="16397">4853</cx:pt>
          <cx:pt idx="16398">4964</cx:pt>
          <cx:pt idx="16399">4059</cx:pt>
          <cx:pt idx="16400">1810</cx:pt>
          <cx:pt idx="16401">2611</cx:pt>
          <cx:pt idx="16402">4274</cx:pt>
          <cx:pt idx="16403">2984</cx:pt>
          <cx:pt idx="16404">3659</cx:pt>
          <cx:pt idx="16405">453</cx:pt>
          <cx:pt idx="16406">663</cx:pt>
          <cx:pt idx="16407">2924</cx:pt>
          <cx:pt idx="16408">1456</cx:pt>
          <cx:pt idx="16409">4424</cx:pt>
          <cx:pt idx="16410">4451</cx:pt>
          <cx:pt idx="16411">4296</cx:pt>
          <cx:pt idx="16412">4528</cx:pt>
          <cx:pt idx="16413">4417</cx:pt>
          <cx:pt idx="16414">3415</cx:pt>
          <cx:pt idx="16415">4295</cx:pt>
          <cx:pt idx="16416">4611</cx:pt>
          <cx:pt idx="16417">2639</cx:pt>
          <cx:pt idx="16418">1110</cx:pt>
          <cx:pt idx="16419">1430</cx:pt>
          <cx:pt idx="16420">3829</cx:pt>
          <cx:pt idx="16421">476</cx:pt>
          <cx:pt idx="16422">4639</cx:pt>
          <cx:pt idx="16423">3017</cx:pt>
          <cx:pt idx="16424">1899</cx:pt>
          <cx:pt idx="16425">5140</cx:pt>
          <cx:pt idx="16426">5343</cx:pt>
          <cx:pt idx="16427">755</cx:pt>
          <cx:pt idx="16428">3009</cx:pt>
          <cx:pt idx="16429">2709</cx:pt>
          <cx:pt idx="16430">457</cx:pt>
          <cx:pt idx="16431">4439</cx:pt>
          <cx:pt idx="16432">4228</cx:pt>
          <cx:pt idx="16433">3919</cx:pt>
          <cx:pt idx="16434">5318</cx:pt>
          <cx:pt idx="16435">1952</cx:pt>
          <cx:pt idx="16436">4849</cx:pt>
          <cx:pt idx="16437">2100</cx:pt>
          <cx:pt idx="16438">4159</cx:pt>
          <cx:pt idx="16439">4160</cx:pt>
          <cx:pt idx="16440">4933</cx:pt>
          <cx:pt idx="16441">4887</cx:pt>
          <cx:pt idx="16442">4329</cx:pt>
          <cx:pt idx="16443">4479</cx:pt>
          <cx:pt idx="16444">1170</cx:pt>
          <cx:pt idx="16445">4395</cx:pt>
          <cx:pt idx="16446">285</cx:pt>
          <cx:pt idx="16447">1554</cx:pt>
          <cx:pt idx="16448">3151</cx:pt>
          <cx:pt idx="16449">3181</cx:pt>
          <cx:pt idx="16450">404</cx:pt>
          <cx:pt idx="16451">4791</cx:pt>
          <cx:pt idx="16452">4661</cx:pt>
          <cx:pt idx="16453">2938</cx:pt>
          <cx:pt idx="16454">4517</cx:pt>
          <cx:pt idx="16455">3012</cx:pt>
          <cx:pt idx="16456">2902</cx:pt>
          <cx:pt idx="16457">2798</cx:pt>
          <cx:pt idx="16458">2603</cx:pt>
          <cx:pt idx="16459">4409</cx:pt>
          <cx:pt idx="16460">947</cx:pt>
          <cx:pt idx="16461">3040</cx:pt>
          <cx:pt idx="16462">1757</cx:pt>
          <cx:pt idx="16463">1390</cx:pt>
          <cx:pt idx="16464">4893</cx:pt>
          <cx:pt idx="16465">4993</cx:pt>
          <cx:pt idx="16466">3846</cx:pt>
          <cx:pt idx="16467">4588</cx:pt>
          <cx:pt idx="16468">4148</cx:pt>
          <cx:pt idx="16469">1827</cx:pt>
          <cx:pt idx="16470">5517</cx:pt>
          <cx:pt idx="16471">3507</cx:pt>
          <cx:pt idx="16472">4411</cx:pt>
          <cx:pt idx="16473">493</cx:pt>
          <cx:pt idx="16474">3574</cx:pt>
          <cx:pt idx="16475">4101</cx:pt>
          <cx:pt idx="16476">2730</cx:pt>
          <cx:pt idx="16477">4760</cx:pt>
          <cx:pt idx="16478">4144</cx:pt>
          <cx:pt idx="16479">2514</cx:pt>
          <cx:pt idx="16480">364</cx:pt>
          <cx:pt idx="16481">4354</cx:pt>
          <cx:pt idx="16482">3996</cx:pt>
          <cx:pt idx="16483">1903</cx:pt>
          <cx:pt idx="16484">4637</cx:pt>
          <cx:pt idx="16485">3431</cx:pt>
          <cx:pt idx="16486">1941</cx:pt>
          <cx:pt idx="16487">1236</cx:pt>
          <cx:pt idx="16488">2928</cx:pt>
          <cx:pt idx="16489">4549</cx:pt>
          <cx:pt idx="16490">3486</cx:pt>
          <cx:pt idx="16491">4373</cx:pt>
          <cx:pt idx="16492">4306</cx:pt>
          <cx:pt idx="16493">588</cx:pt>
          <cx:pt idx="16494">4299</cx:pt>
          <cx:pt idx="16495">235</cx:pt>
          <cx:pt idx="16496">748</cx:pt>
          <cx:pt idx="16497">2107</cx:pt>
          <cx:pt idx="16498">4801</cx:pt>
          <cx:pt idx="16499">470</cx:pt>
          <cx:pt idx="16500">3169</cx:pt>
          <cx:pt idx="16501">3535</cx:pt>
          <cx:pt idx="16502">1903</cx:pt>
          <cx:pt idx="16503">4228</cx:pt>
          <cx:pt idx="16504">4573</cx:pt>
          <cx:pt idx="16505">4057</cx:pt>
          <cx:pt idx="16506">3573</cx:pt>
          <cx:pt idx="16507">4404</cx:pt>
          <cx:pt idx="16508">1581</cx:pt>
          <cx:pt idx="16509">4595</cx:pt>
          <cx:pt idx="16510">4095</cx:pt>
          <cx:pt idx="16511">3485</cx:pt>
          <cx:pt idx="16512">3072</cx:pt>
          <cx:pt idx="16513">1805</cx:pt>
          <cx:pt idx="16514">267</cx:pt>
          <cx:pt idx="16515">4604</cx:pt>
          <cx:pt idx="16516">1014</cx:pt>
          <cx:pt idx="16517">476</cx:pt>
          <cx:pt idx="16518">1457</cx:pt>
          <cx:pt idx="16519">4027</cx:pt>
          <cx:pt idx="16520">4105</cx:pt>
          <cx:pt idx="16521">1962</cx:pt>
          <cx:pt idx="16522">4775</cx:pt>
          <cx:pt idx="16523">4663</cx:pt>
          <cx:pt idx="16524">3918</cx:pt>
          <cx:pt idx="16525">974</cx:pt>
          <cx:pt idx="16526">4326</cx:pt>
          <cx:pt idx="16527">3581</cx:pt>
          <cx:pt idx="16528">5827</cx:pt>
          <cx:pt idx="16529">1936</cx:pt>
          <cx:pt idx="16530">4388</cx:pt>
          <cx:pt idx="16531">3720</cx:pt>
          <cx:pt idx="16532">1841</cx:pt>
          <cx:pt idx="16533">2520</cx:pt>
          <cx:pt idx="16534">4469</cx:pt>
          <cx:pt idx="16535">1336</cx:pt>
          <cx:pt idx="16536">333</cx:pt>
          <cx:pt idx="16537">507</cx:pt>
          <cx:pt idx="16538">3065</cx:pt>
          <cx:pt idx="16539">4149</cx:pt>
          <cx:pt idx="16540">2870</cx:pt>
          <cx:pt idx="16541">3682</cx:pt>
          <cx:pt idx="16542">4156</cx:pt>
          <cx:pt idx="16543">2989</cx:pt>
          <cx:pt idx="16544">2715</cx:pt>
          <cx:pt idx="16545">3157</cx:pt>
          <cx:pt idx="16546">4195</cx:pt>
          <cx:pt idx="16547">3102</cx:pt>
          <cx:pt idx="16548">4542</cx:pt>
          <cx:pt idx="16549">4634</cx:pt>
          <cx:pt idx="16550">4498</cx:pt>
          <cx:pt idx="16551">4063</cx:pt>
          <cx:pt idx="16552">2055</cx:pt>
          <cx:pt idx="16553">4569</cx:pt>
          <cx:pt idx="16554">1726</cx:pt>
          <cx:pt idx="16555">3648</cx:pt>
          <cx:pt idx="16556">954</cx:pt>
          <cx:pt idx="16557">2143</cx:pt>
          <cx:pt idx="16558">3540</cx:pt>
          <cx:pt idx="16559">3162</cx:pt>
          <cx:pt idx="16560">3202</cx:pt>
          <cx:pt idx="16561">4322</cx:pt>
          <cx:pt idx="16562">761</cx:pt>
          <cx:pt idx="16563">4285</cx:pt>
          <cx:pt idx="16564">5137</cx:pt>
          <cx:pt idx="16565">2855</cx:pt>
          <cx:pt idx="16566">1474</cx:pt>
          <cx:pt idx="16567">4460</cx:pt>
          <cx:pt idx="16568">4376</cx:pt>
          <cx:pt idx="16569">4105</cx:pt>
          <cx:pt idx="16570">4040</cx:pt>
          <cx:pt idx="16571">901</cx:pt>
          <cx:pt idx="16572">1151</cx:pt>
          <cx:pt idx="16573">4833</cx:pt>
          <cx:pt idx="16574">4690</cx:pt>
          <cx:pt idx="16575">4192</cx:pt>
          <cx:pt idx="16576">2977</cx:pt>
          <cx:pt idx="16577">2980</cx:pt>
          <cx:pt idx="16578">2693</cx:pt>
          <cx:pt idx="16579">3189</cx:pt>
          <cx:pt idx="16580">4837</cx:pt>
          <cx:pt idx="16581">3657</cx:pt>
          <cx:pt idx="16582">703</cx:pt>
          <cx:pt idx="16583">4626</cx:pt>
          <cx:pt idx="16584">4460</cx:pt>
          <cx:pt idx="16585">4905</cx:pt>
          <cx:pt idx="16586">4009</cx:pt>
          <cx:pt idx="16587">4776</cx:pt>
          <cx:pt idx="16588">938</cx:pt>
          <cx:pt idx="16589">1940</cx:pt>
          <cx:pt idx="16590">2088</cx:pt>
          <cx:pt idx="16591">2675</cx:pt>
          <cx:pt idx="16592">4753</cx:pt>
          <cx:pt idx="16593">2861</cx:pt>
          <cx:pt idx="16594">894</cx:pt>
          <cx:pt idx="16595">1747</cx:pt>
          <cx:pt idx="16596">1713</cx:pt>
          <cx:pt idx="16597">5867</cx:pt>
          <cx:pt idx="16598">4758</cx:pt>
          <cx:pt idx="16599">4211</cx:pt>
          <cx:pt idx="16600">4093</cx:pt>
          <cx:pt idx="16601">5263</cx:pt>
          <cx:pt idx="16602">4148</cx:pt>
          <cx:pt idx="16603">3658</cx:pt>
          <cx:pt idx="16604">3663</cx:pt>
          <cx:pt idx="16605">1710</cx:pt>
          <cx:pt idx="16606">5017</cx:pt>
          <cx:pt idx="16607">3109</cx:pt>
          <cx:pt idx="16608">3920</cx:pt>
          <cx:pt idx="16609">4595</cx:pt>
          <cx:pt idx="16610">4810</cx:pt>
          <cx:pt idx="16611">1349</cx:pt>
          <cx:pt idx="16612">4278</cx:pt>
          <cx:pt idx="16613">3429</cx:pt>
          <cx:pt idx="16614">4534</cx:pt>
          <cx:pt idx="16615">3924</cx:pt>
          <cx:pt idx="16616">2012</cx:pt>
          <cx:pt idx="16617">4822</cx:pt>
          <cx:pt idx="16618">465</cx:pt>
          <cx:pt idx="16619">3176</cx:pt>
          <cx:pt idx="16620">4126</cx:pt>
          <cx:pt idx="16621">4225</cx:pt>
          <cx:pt idx="16622">4108</cx:pt>
          <cx:pt idx="16623">1704</cx:pt>
          <cx:pt idx="16624">3466</cx:pt>
          <cx:pt idx="16625">561</cx:pt>
          <cx:pt idx="16626">567</cx:pt>
          <cx:pt idx="16627">1817</cx:pt>
          <cx:pt idx="16628">4285</cx:pt>
          <cx:pt idx="16629">1905</cx:pt>
          <cx:pt idx="16630">3795</cx:pt>
          <cx:pt idx="16631">4961</cx:pt>
          <cx:pt idx="16632">2314</cx:pt>
          <cx:pt idx="16633">4445</cx:pt>
          <cx:pt idx="16634">1258</cx:pt>
          <cx:pt idx="16635">685</cx:pt>
          <cx:pt idx="16636">3926</cx:pt>
          <cx:pt idx="16637">4113</cx:pt>
          <cx:pt idx="16638">2031</cx:pt>
          <cx:pt idx="16639">4680</cx:pt>
          <cx:pt idx="16640">3622</cx:pt>
          <cx:pt idx="16641">221</cx:pt>
          <cx:pt idx="16642">3707</cx:pt>
          <cx:pt idx="16643">2875</cx:pt>
          <cx:pt idx="16644">2918</cx:pt>
          <cx:pt idx="16645">3594</cx:pt>
          <cx:pt idx="16646">4375</cx:pt>
          <cx:pt idx="16647">3493</cx:pt>
          <cx:pt idx="16648">4177</cx:pt>
          <cx:pt idx="16649">64</cx:pt>
          <cx:pt idx="16650">151</cx:pt>
          <cx:pt idx="16651">1072</cx:pt>
          <cx:pt idx="16652">1794</cx:pt>
          <cx:pt idx="16653">939</cx:pt>
          <cx:pt idx="16654">4427</cx:pt>
          <cx:pt idx="16655">2800</cx:pt>
          <cx:pt idx="16656">779</cx:pt>
          <cx:pt idx="16657">4400</cx:pt>
          <cx:pt idx="16658">4463</cx:pt>
          <cx:pt idx="16659">2781</cx:pt>
          <cx:pt idx="16660">2933</cx:pt>
          <cx:pt idx="16661">500</cx:pt>
          <cx:pt idx="16662">566</cx:pt>
          <cx:pt idx="16663">4128</cx:pt>
          <cx:pt idx="16664">2745</cx:pt>
          <cx:pt idx="16665">6043</cx:pt>
          <cx:pt idx="16666">3164</cx:pt>
          <cx:pt idx="16667">1165</cx:pt>
          <cx:pt idx="16668">4333</cx:pt>
          <cx:pt idx="16669">3640</cx:pt>
          <cx:pt idx="16670">3572</cx:pt>
          <cx:pt idx="16671">2373</cx:pt>
          <cx:pt idx="16672">4434</cx:pt>
          <cx:pt idx="16673">2343</cx:pt>
          <cx:pt idx="16674">2746</cx:pt>
          <cx:pt idx="16675">3492</cx:pt>
          <cx:pt idx="16676">2655</cx:pt>
          <cx:pt idx="16677">3983</cx:pt>
          <cx:pt idx="16678">5165</cx:pt>
          <cx:pt idx="16679">4109</cx:pt>
          <cx:pt idx="16680">875</cx:pt>
          <cx:pt idx="16681">378</cx:pt>
          <cx:pt idx="16682">3343</cx:pt>
          <cx:pt idx="16683">5383</cx:pt>
          <cx:pt idx="16684">1</cx:pt>
          <cx:pt idx="16685">4602</cx:pt>
          <cx:pt idx="16686">2488</cx:pt>
          <cx:pt idx="16687">2024</cx:pt>
          <cx:pt idx="16688">2701</cx:pt>
          <cx:pt idx="16689">4816</cx:pt>
          <cx:pt idx="16690">4142</cx:pt>
          <cx:pt idx="16691">268</cx:pt>
          <cx:pt idx="16692">4310</cx:pt>
          <cx:pt idx="16693">2583</cx:pt>
          <cx:pt idx="16694">5326</cx:pt>
          <cx:pt idx="16695">4268</cx:pt>
          <cx:pt idx="16696">3376</cx:pt>
          <cx:pt idx="16697">3495</cx:pt>
          <cx:pt idx="16698">1626</cx:pt>
          <cx:pt idx="16699">443</cx:pt>
          <cx:pt idx="16700">3408</cx:pt>
          <cx:pt idx="16701">1664</cx:pt>
          <cx:pt idx="16702">4459</cx:pt>
          <cx:pt idx="16703">4305</cx:pt>
          <cx:pt idx="16704">1320</cx:pt>
          <cx:pt idx="16705">4249</cx:pt>
          <cx:pt idx="16706">2363</cx:pt>
          <cx:pt idx="16707">4897</cx:pt>
          <cx:pt idx="16708">785</cx:pt>
          <cx:pt idx="16709">2240</cx:pt>
          <cx:pt idx="16710">1614</cx:pt>
          <cx:pt idx="16711">1904</cx:pt>
          <cx:pt idx="16712">4679</cx:pt>
          <cx:pt idx="16713">2287</cx:pt>
          <cx:pt idx="16714">4550</cx:pt>
          <cx:pt idx="16715">3114</cx:pt>
          <cx:pt idx="16716">2268</cx:pt>
          <cx:pt idx="16717">4445</cx:pt>
          <cx:pt idx="16718">5049</cx:pt>
          <cx:pt idx="16719">2440</cx:pt>
          <cx:pt idx="16720">4161</cx:pt>
          <cx:pt idx="16721">3993</cx:pt>
          <cx:pt idx="16722">4273</cx:pt>
          <cx:pt idx="16723">3061</cx:pt>
          <cx:pt idx="16724">3969</cx:pt>
          <cx:pt idx="16725">4354</cx:pt>
          <cx:pt idx="16726">2283</cx:pt>
          <cx:pt idx="16727">3479</cx:pt>
          <cx:pt idx="16728">1571</cx:pt>
          <cx:pt idx="16729">3122</cx:pt>
          <cx:pt idx="16730">2176</cx:pt>
          <cx:pt idx="16731">1996</cx:pt>
          <cx:pt idx="16732">4875</cx:pt>
          <cx:pt idx="16733">4313</cx:pt>
          <cx:pt idx="16734">4753</cx:pt>
          <cx:pt idx="16735">4417</cx:pt>
          <cx:pt idx="16736">4410</cx:pt>
          <cx:pt idx="16737">27</cx:pt>
          <cx:pt idx="16738">2635</cx:pt>
          <cx:pt idx="16739">1280</cx:pt>
          <cx:pt idx="16740">3468</cx:pt>
          <cx:pt idx="16741">4445</cx:pt>
          <cx:pt idx="16742">2969</cx:pt>
          <cx:pt idx="16743">2287</cx:pt>
          <cx:pt idx="16744">4420</cx:pt>
          <cx:pt idx="16745">1013</cx:pt>
          <cx:pt idx="16746">3619</cx:pt>
          <cx:pt idx="16747">1867</cx:pt>
          <cx:pt idx="16748">1332</cx:pt>
          <cx:pt idx="16749">4616</cx:pt>
          <cx:pt idx="16750">3719</cx:pt>
          <cx:pt idx="16751">3230</cx:pt>
          <cx:pt idx="16752">3203</cx:pt>
          <cx:pt idx="16753">3592</cx:pt>
          <cx:pt idx="16754">371</cx:pt>
          <cx:pt idx="16755">3583</cx:pt>
          <cx:pt idx="16756">4165</cx:pt>
          <cx:pt idx="16757">2882</cx:pt>
          <cx:pt idx="16758">4500</cx:pt>
          <cx:pt idx="16759">1262</cx:pt>
          <cx:pt idx="16760">4606</cx:pt>
          <cx:pt idx="16761">3370</cx:pt>
          <cx:pt idx="16762">4456</cx:pt>
          <cx:pt idx="16763">4703</cx:pt>
          <cx:pt idx="16764">4911</cx:pt>
          <cx:pt idx="16765">921</cx:pt>
          <cx:pt idx="16766">4659</cx:pt>
          <cx:pt idx="16767">4193</cx:pt>
          <cx:pt idx="16768">2327</cx:pt>
          <cx:pt idx="16769">4171</cx:pt>
          <cx:pt idx="16770">4543</cx:pt>
          <cx:pt idx="16771">781</cx:pt>
          <cx:pt idx="16772">1475</cx:pt>
          <cx:pt idx="16773">454</cx:pt>
          <cx:pt idx="16774">3959</cx:pt>
          <cx:pt idx="16775">4031</cx:pt>
          <cx:pt idx="16776">3185</cx:pt>
          <cx:pt idx="16777">682</cx:pt>
          <cx:pt idx="16778">3492</cx:pt>
          <cx:pt idx="16779">2265</cx:pt>
          <cx:pt idx="16780">951</cx:pt>
          <cx:pt idx="16781">4226</cx:pt>
          <cx:pt idx="16782">2304</cx:pt>
          <cx:pt idx="16783">4845</cx:pt>
          <cx:pt idx="16784">4176</cx:pt>
          <cx:pt idx="16785">2930</cx:pt>
          <cx:pt idx="16786">4296</cx:pt>
          <cx:pt idx="16787">4032</cx:pt>
          <cx:pt idx="16788">4201</cx:pt>
          <cx:pt idx="16789">355</cx:pt>
          <cx:pt idx="16790">2061</cx:pt>
          <cx:pt idx="16791">1889</cx:pt>
          <cx:pt idx="16792">3758</cx:pt>
          <cx:pt idx="16793">1692</cx:pt>
          <cx:pt idx="16794">4468</cx:pt>
          <cx:pt idx="16795">3081</cx:pt>
          <cx:pt idx="16796">4383</cx:pt>
          <cx:pt idx="16797">4581</cx:pt>
          <cx:pt idx="16798">4664</cx:pt>
          <cx:pt idx="16799">4121</cx:pt>
          <cx:pt idx="16800">4150</cx:pt>
          <cx:pt idx="16801">3990</cx:pt>
          <cx:pt idx="16802">1890</cx:pt>
          <cx:pt idx="16803">4553</cx:pt>
          <cx:pt idx="16804">4647</cx:pt>
          <cx:pt idx="16805">951</cx:pt>
          <cx:pt idx="16806">1625</cx:pt>
          <cx:pt idx="16807">104</cx:pt>
          <cx:pt idx="16808">4291</cx:pt>
          <cx:pt idx="16809">4296</cx:pt>
          <cx:pt idx="16810">2270</cx:pt>
          <cx:pt idx="16811">3375</cx:pt>
          <cx:pt idx="16812">5076</cx:pt>
          <cx:pt idx="16813">4068</cx:pt>
          <cx:pt idx="16814">4975</cx:pt>
          <cx:pt idx="16815">3287</cx:pt>
          <cx:pt idx="16816">2213</cx:pt>
          <cx:pt idx="16817">231</cx:pt>
          <cx:pt idx="16818">1739</cx:pt>
          <cx:pt idx="16819">4377</cx:pt>
          <cx:pt idx="16820">4843</cx:pt>
          <cx:pt idx="16821">3725</cx:pt>
          <cx:pt idx="16822">4589</cx:pt>
          <cx:pt idx="16823">3426</cx:pt>
          <cx:pt idx="16824">2250</cx:pt>
          <cx:pt idx="16825">2611</cx:pt>
          <cx:pt idx="16826">4167</cx:pt>
          <cx:pt idx="16827">1663</cx:pt>
          <cx:pt idx="16828">576</cx:pt>
          <cx:pt idx="16829">488</cx:pt>
          <cx:pt idx="16830">4078</cx:pt>
          <cx:pt idx="16831">4447</cx:pt>
          <cx:pt idx="16832">5588</cx:pt>
          <cx:pt idx="16833">4203</cx:pt>
          <cx:pt idx="16834">4259</cx:pt>
          <cx:pt idx="16835">3166</cx:pt>
          <cx:pt idx="16836">602</cx:pt>
          <cx:pt idx="16837">4417</cx:pt>
          <cx:pt idx="16838">3072</cx:pt>
          <cx:pt idx="16839">4551</cx:pt>
          <cx:pt idx="16840">4019</cx:pt>
          <cx:pt idx="16841">3935</cx:pt>
          <cx:pt idx="16842">4673</cx:pt>
          <cx:pt idx="16843">4489</cx:pt>
          <cx:pt idx="16844">4057</cx:pt>
          <cx:pt idx="16845">1761</cx:pt>
          <cx:pt idx="16846">4424</cx:pt>
          <cx:pt idx="16847">4449</cx:pt>
          <cx:pt idx="16848">2499</cx:pt>
          <cx:pt idx="16849">752</cx:pt>
          <cx:pt idx="16850">4644</cx:pt>
          <cx:pt idx="16851">383</cx:pt>
          <cx:pt idx="16852">2553</cx:pt>
          <cx:pt idx="16853">4879</cx:pt>
          <cx:pt idx="16854">4984</cx:pt>
          <cx:pt idx="16855">5497</cx:pt>
          <cx:pt idx="16856">4339</cx:pt>
          <cx:pt idx="16857">3913</cx:pt>
          <cx:pt idx="16858">1269</cx:pt>
          <cx:pt idx="16859">209</cx:pt>
          <cx:pt idx="16860">3858</cx:pt>
          <cx:pt idx="16861">1537</cx:pt>
          <cx:pt idx="16862">4772</cx:pt>
          <cx:pt idx="16863">4050</cx:pt>
          <cx:pt idx="16864">477</cx:pt>
          <cx:pt idx="16865">2746</cx:pt>
          <cx:pt idx="16866">2078</cx:pt>
          <cx:pt idx="16867">706</cx:pt>
          <cx:pt idx="16868">4596</cx:pt>
          <cx:pt idx="16869">4135</cx:pt>
          <cx:pt idx="16870">701</cx:pt>
          <cx:pt idx="16871">4438</cx:pt>
          <cx:pt idx="16872">1240</cx:pt>
          <cx:pt idx="16873">3103</cx:pt>
          <cx:pt idx="16874">2828</cx:pt>
          <cx:pt idx="16875">4066</cx:pt>
          <cx:pt idx="16876">1582</cx:pt>
          <cx:pt idx="16877">4717</cx:pt>
          <cx:pt idx="16878">4788</cx:pt>
          <cx:pt idx="16879">4716</cx:pt>
          <cx:pt idx="16880">785</cx:pt>
          <cx:pt idx="16881">4235</cx:pt>
          <cx:pt idx="16882">2505</cx:pt>
          <cx:pt idx="16883">2587</cx:pt>
          <cx:pt idx="16884">1996</cx:pt>
          <cx:pt idx="16885">1520</cx:pt>
          <cx:pt idx="16886">4580</cx:pt>
          <cx:pt idx="16887">4203</cx:pt>
          <cx:pt idx="16888">4024</cx:pt>
          <cx:pt idx="16889">4365</cx:pt>
          <cx:pt idx="16890">2771</cx:pt>
          <cx:pt idx="16891">2670</cx:pt>
          <cx:pt idx="16892">4203</cx:pt>
          <cx:pt idx="16893">5874</cx:pt>
          <cx:pt idx="16894">2297</cx:pt>
          <cx:pt idx="16895">2662</cx:pt>
          <cx:pt idx="16896">113</cx:pt>
          <cx:pt idx="16897">3225</cx:pt>
          <cx:pt idx="16898">3615</cx:pt>
          <cx:pt idx="16899">3448</cx:pt>
          <cx:pt idx="16900">1539</cx:pt>
          <cx:pt idx="16901">4757</cx:pt>
          <cx:pt idx="16902">4166</cx:pt>
          <cx:pt idx="16903">894</cx:pt>
          <cx:pt idx="16904">4846</cx:pt>
          <cx:pt idx="16905">4999</cx:pt>
          <cx:pt idx="16906">4318</cx:pt>
          <cx:pt idx="16907">4794</cx:pt>
          <cx:pt idx="16908">3494</cx:pt>
          <cx:pt idx="16909">4334</cx:pt>
          <cx:pt idx="16910">2569</cx:pt>
          <cx:pt idx="16911">2381</cx:pt>
          <cx:pt idx="16912">3858</cx:pt>
          <cx:pt idx="16913">3280</cx:pt>
          <cx:pt idx="16914">4909</cx:pt>
          <cx:pt idx="16915">1091</cx:pt>
          <cx:pt idx="16916">3591</cx:pt>
          <cx:pt idx="16917">473</cx:pt>
          <cx:pt idx="16918">3399</cx:pt>
          <cx:pt idx="16919">2154</cx:pt>
          <cx:pt idx="16920">251</cx:pt>
          <cx:pt idx="16921">3532</cx:pt>
          <cx:pt idx="16922">3394</cx:pt>
          <cx:pt idx="16923">3007</cx:pt>
          <cx:pt idx="16924">1857</cx:pt>
          <cx:pt idx="16925">2492</cx:pt>
          <cx:pt idx="16926">2254</cx:pt>
          <cx:pt idx="16927">4610</cx:pt>
          <cx:pt idx="16928">1966</cx:pt>
          <cx:pt idx="16929">3122</cx:pt>
          <cx:pt idx="16930">3621</cx:pt>
          <cx:pt idx="16931">3659</cx:pt>
          <cx:pt idx="16932">2867</cx:pt>
          <cx:pt idx="16933">1805</cx:pt>
          <cx:pt idx="16934">3512</cx:pt>
          <cx:pt idx="16935">1000</cx:pt>
          <cx:pt idx="16936">1269</cx:pt>
          <cx:pt idx="16937">4388</cx:pt>
          <cx:pt idx="16938">5443</cx:pt>
          <cx:pt idx="16939">145</cx:pt>
          <cx:pt idx="16940">3232</cx:pt>
          <cx:pt idx="16941">3505</cx:pt>
          <cx:pt idx="16942">2872</cx:pt>
          <cx:pt idx="16943">945</cx:pt>
          <cx:pt idx="16944">973</cx:pt>
          <cx:pt idx="16945">998</cx:pt>
          <cx:pt idx="16946">2064</cx:pt>
          <cx:pt idx="16947">528</cx:pt>
          <cx:pt idx="16948">1417</cx:pt>
          <cx:pt idx="16949">893</cx:pt>
          <cx:pt idx="16950">4534</cx:pt>
          <cx:pt idx="16951">4836</cx:pt>
          <cx:pt idx="16952">3516</cx:pt>
          <cx:pt idx="16953">4647</cx:pt>
          <cx:pt idx="16954">755</cx:pt>
          <cx:pt idx="16955">5507</cx:pt>
          <cx:pt idx="16956">190</cx:pt>
          <cx:pt idx="16957">3517</cx:pt>
          <cx:pt idx="16958">1620</cx:pt>
          <cx:pt idx="16959">2566</cx:pt>
          <cx:pt idx="16960">5216</cx:pt>
          <cx:pt idx="16961">4950</cx:pt>
          <cx:pt idx="16962">2263</cx:pt>
          <cx:pt idx="16963">3023</cx:pt>
          <cx:pt idx="16964">4293</cx:pt>
          <cx:pt idx="16965">3107</cx:pt>
          <cx:pt idx="16966">2318</cx:pt>
          <cx:pt idx="16967">3673</cx:pt>
          <cx:pt idx="16968">4795</cx:pt>
          <cx:pt idx="16969">4102</cx:pt>
          <cx:pt idx="16970">3965</cx:pt>
          <cx:pt idx="16971">906</cx:pt>
          <cx:pt idx="16972">4225</cx:pt>
          <cx:pt idx="16973">884</cx:pt>
          <cx:pt idx="16974">4981</cx:pt>
          <cx:pt idx="16975">4560</cx:pt>
          <cx:pt idx="16976">3853</cx:pt>
          <cx:pt idx="16977">4328</cx:pt>
          <cx:pt idx="16978">4180</cx:pt>
          <cx:pt idx="16979">4684</cx:pt>
          <cx:pt idx="16980">3312</cx:pt>
          <cx:pt idx="16981">3637</cx:pt>
          <cx:pt idx="16982">4070</cx:pt>
          <cx:pt idx="16983">2482</cx:pt>
          <cx:pt idx="16984">1826</cx:pt>
          <cx:pt idx="16985">1331</cx:pt>
          <cx:pt idx="16986">1949</cx:pt>
          <cx:pt idx="16987">4098</cx:pt>
          <cx:pt idx="16988">1478</cx:pt>
          <cx:pt idx="16989">2847</cx:pt>
          <cx:pt idx="16990">4146</cx:pt>
          <cx:pt idx="16991">882</cx:pt>
          <cx:pt idx="16992">4579</cx:pt>
          <cx:pt idx="16993">173</cx:pt>
          <cx:pt idx="16994">2102</cx:pt>
          <cx:pt idx="16995">4672</cx:pt>
          <cx:pt idx="16996">3044</cx:pt>
          <cx:pt idx="16997">166</cx:pt>
          <cx:pt idx="16998">3276</cx:pt>
          <cx:pt idx="16999">2294</cx:pt>
          <cx:pt idx="17000">5216</cx:pt>
          <cx:pt idx="17001">4493</cx:pt>
          <cx:pt idx="17002">3135</cx:pt>
          <cx:pt idx="17003">4657</cx:pt>
          <cx:pt idx="17004">1598</cx:pt>
          <cx:pt idx="17005">4410</cx:pt>
          <cx:pt idx="17006">5185</cx:pt>
          <cx:pt idx="17007">546</cx:pt>
          <cx:pt idx="17008">180</cx:pt>
          <cx:pt idx="17009">3875</cx:pt>
          <cx:pt idx="17010">4493</cx:pt>
          <cx:pt idx="17011">4260</cx:pt>
          <cx:pt idx="17012">4651</cx:pt>
          <cx:pt idx="17013">2307</cx:pt>
          <cx:pt idx="17014">3954</cx:pt>
          <cx:pt idx="17015">307</cx:pt>
          <cx:pt idx="17016">165</cx:pt>
          <cx:pt idx="17017">1189</cx:pt>
          <cx:pt idx="17018">3295</cx:pt>
          <cx:pt idx="17019">997</cx:pt>
          <cx:pt idx="17020">2439</cx:pt>
          <cx:pt idx="17021">3631</cx:pt>
          <cx:pt idx="17022">1171</cx:pt>
          <cx:pt idx="17023">2657</cx:pt>
          <cx:pt idx="17024">4161</cx:pt>
          <cx:pt idx="17025">4458</cx:pt>
          <cx:pt idx="17026">785</cx:pt>
          <cx:pt idx="17027">4360</cx:pt>
          <cx:pt idx="17028">3852</cx:pt>
          <cx:pt idx="17029">2334</cx:pt>
          <cx:pt idx="17030">3303</cx:pt>
          <cx:pt idx="17031">4038</cx:pt>
          <cx:pt idx="17032">331</cx:pt>
          <cx:pt idx="17033">4313</cx:pt>
          <cx:pt idx="17034">3998</cx:pt>
          <cx:pt idx="17035">2299</cx:pt>
          <cx:pt idx="17036">918</cx:pt>
          <cx:pt idx="17037">4683</cx:pt>
          <cx:pt idx="17038">3535</cx:pt>
          <cx:pt idx="17039">2180</cx:pt>
          <cx:pt idx="17040">3144</cx:pt>
          <cx:pt idx="17041">3071</cx:pt>
          <cx:pt idx="17042">1846</cx:pt>
          <cx:pt idx="17043">3761</cx:pt>
          <cx:pt idx="17044">789</cx:pt>
          <cx:pt idx="17045">3242</cx:pt>
          <cx:pt idx="17046">4094</cx:pt>
          <cx:pt idx="17047">5102</cx:pt>
          <cx:pt idx="17048">2275</cx:pt>
          <cx:pt idx="17049">4246</cx:pt>
          <cx:pt idx="17050">4718</cx:pt>
          <cx:pt idx="17051">5638</cx:pt>
          <cx:pt idx="17052">3821</cx:pt>
          <cx:pt idx="17053">4263</cx:pt>
          <cx:pt idx="17054">432</cx:pt>
          <cx:pt idx="17055">3981</cx:pt>
          <cx:pt idx="17056">762</cx:pt>
          <cx:pt idx="17057">4802</cx:pt>
          <cx:pt idx="17058">3982</cx:pt>
          <cx:pt idx="17059">2449</cx:pt>
          <cx:pt idx="17060">3014</cx:pt>
          <cx:pt idx="17061">281</cx:pt>
          <cx:pt idx="17062">4265</cx:pt>
          <cx:pt idx="17063">3086</cx:pt>
          <cx:pt idx="17064">3091</cx:pt>
          <cx:pt idx="17065">1518</cx:pt>
          <cx:pt idx="17066">5174</cx:pt>
          <cx:pt idx="17067">2425</cx:pt>
          <cx:pt idx="17068">1778</cx:pt>
          <cx:pt idx="17069">835</cx:pt>
          <cx:pt idx="17070">2762</cx:pt>
          <cx:pt idx="17071">3813</cx:pt>
          <cx:pt idx="17072">1471</cx:pt>
          <cx:pt idx="17073">676</cx:pt>
          <cx:pt idx="17074">4158</cx:pt>
          <cx:pt idx="17075">3359</cx:pt>
          <cx:pt idx="17076">413</cx:pt>
          <cx:pt idx="17077">2694</cx:pt>
          <cx:pt idx="17078">769</cx:pt>
          <cx:pt idx="17079">3659</cx:pt>
          <cx:pt idx="17080">3460</cx:pt>
          <cx:pt idx="17081">4073</cx:pt>
          <cx:pt idx="17082">5235</cx:pt>
          <cx:pt idx="17083">1163</cx:pt>
          <cx:pt idx="17084">4399</cx:pt>
          <cx:pt idx="17085">1646</cx:pt>
          <cx:pt idx="17086">6043</cx:pt>
          <cx:pt idx="17087">3806</cx:pt>
          <cx:pt idx="17088">1041</cx:pt>
          <cx:pt idx="17089">2899</cx:pt>
          <cx:pt idx="17090">1083</cx:pt>
          <cx:pt idx="17091">562</cx:pt>
          <cx:pt idx="17092">874</cx:pt>
          <cx:pt idx="17093">3286</cx:pt>
          <cx:pt idx="17094">4184</cx:pt>
          <cx:pt idx="17095">1566</cx:pt>
          <cx:pt idx="17096">3433</cx:pt>
          <cx:pt idx="17097">3440</cx:pt>
          <cx:pt idx="17098">3240</cx:pt>
          <cx:pt idx="17099">4543</cx:pt>
          <cx:pt idx="17100">4622</cx:pt>
          <cx:pt idx="17101">4477</cx:pt>
          <cx:pt idx="17102">4081</cx:pt>
          <cx:pt idx="17103">4023</cx:pt>
          <cx:pt idx="17104">4423</cx:pt>
          <cx:pt idx="17105">3100</cx:pt>
          <cx:pt idx="17106">888</cx:pt>
          <cx:pt idx="17107">2889</cx:pt>
          <cx:pt idx="17108">2927</cx:pt>
          <cx:pt idx="17109">3742</cx:pt>
          <cx:pt idx="17110">4179</cx:pt>
          <cx:pt idx="17111">1689</cx:pt>
          <cx:pt idx="17112">2589</cx:pt>
          <cx:pt idx="17113">4175</cx:pt>
          <cx:pt idx="17114">4481</cx:pt>
          <cx:pt idx="17115">2049</cx:pt>
          <cx:pt idx="17116">4613</cx:pt>
          <cx:pt idx="17117">5198</cx:pt>
          <cx:pt idx="17118">5319</cx:pt>
          <cx:pt idx="17119">1488</cx:pt>
          <cx:pt idx="17120">2203</cx:pt>
          <cx:pt idx="17121">4326</cx:pt>
          <cx:pt idx="17122">1588</cx:pt>
          <cx:pt idx="17123">4145</cx:pt>
          <cx:pt idx="17124">3899</cx:pt>
          <cx:pt idx="17125">147</cx:pt>
          <cx:pt idx="17126">4027</cx:pt>
          <cx:pt idx="17127">1218</cx:pt>
          <cx:pt idx="17128">1289</cx:pt>
          <cx:pt idx="17129">271</cx:pt>
          <cx:pt idx="17130">3598</cx:pt>
          <cx:pt idx="17131">3336</cx:pt>
          <cx:pt idx="17132">3115</cx:pt>
          <cx:pt idx="17133">5494</cx:pt>
          <cx:pt idx="17134">4731</cx:pt>
          <cx:pt idx="17135">39</cx:pt>
          <cx:pt idx="17136">2702</cx:pt>
          <cx:pt idx="17137">2727</cx:pt>
          <cx:pt idx="17138">4745</cx:pt>
          <cx:pt idx="17139">1095</cx:pt>
          <cx:pt idx="17140">1896</cx:pt>
          <cx:pt idx="17141">4166</cx:pt>
          <cx:pt idx="17142">4180</cx:pt>
          <cx:pt idx="17143">1346</cx:pt>
          <cx:pt idx="17144">1144</cx:pt>
          <cx:pt idx="17145">4184</cx:pt>
          <cx:pt idx="17146">4502</cx:pt>
          <cx:pt idx="17147">3422</cx:pt>
          <cx:pt idx="17148">3951</cx:pt>
          <cx:pt idx="17149">3345</cx:pt>
          <cx:pt idx="17150">154</cx:pt>
          <cx:pt idx="17151">58</cx:pt>
          <cx:pt idx="17152">391</cx:pt>
          <cx:pt idx="17153">1388</cx:pt>
          <cx:pt idx="17154">1207</cx:pt>
          <cx:pt idx="17155">4472</cx:pt>
          <cx:pt idx="17156">3621</cx:pt>
          <cx:pt idx="17157">4220</cx:pt>
          <cx:pt idx="17158">3108</cx:pt>
          <cx:pt idx="17159">4201</cx:pt>
          <cx:pt idx="17160">1108</cx:pt>
          <cx:pt idx="17161">4776</cx:pt>
          <cx:pt idx="17162">1519</cx:pt>
          <cx:pt idx="17163">1252</cx:pt>
          <cx:pt idx="17164">4232</cx:pt>
          <cx:pt idx="17165">674</cx:pt>
          <cx:pt idx="17166">4422</cx:pt>
          <cx:pt idx="17167">2881</cx:pt>
          <cx:pt idx="17168">1719</cx:pt>
          <cx:pt idx="17169">275</cx:pt>
          <cx:pt idx="17170">779</cx:pt>
          <cx:pt idx="17171">3309</cx:pt>
          <cx:pt idx="17172">2845</cx:pt>
          <cx:pt idx="17173">2733</cx:pt>
          <cx:pt idx="17174">3433</cx:pt>
          <cx:pt idx="17175">1008</cx:pt>
          <cx:pt idx="17176">2382</cx:pt>
          <cx:pt idx="17177">2986</cx:pt>
          <cx:pt idx="17178">4571</cx:pt>
          <cx:pt idx="17179">4026</cx:pt>
          <cx:pt idx="17180">4163</cx:pt>
          <cx:pt idx="17181">3571</cx:pt>
          <cx:pt idx="17182">3419</cx:pt>
          <cx:pt idx="17183">2426</cx:pt>
          <cx:pt idx="17184">4421</cx:pt>
          <cx:pt idx="17185">3215</cx:pt>
          <cx:pt idx="17186">1037</cx:pt>
          <cx:pt idx="17187">2515</cx:pt>
          <cx:pt idx="17188">4335</cx:pt>
          <cx:pt idx="17189">2883</cx:pt>
          <cx:pt idx="17190">4037</cx:pt>
          <cx:pt idx="17191">4117</cx:pt>
          <cx:pt idx="17192">4550</cx:pt>
          <cx:pt idx="17193">467</cx:pt>
          <cx:pt idx="17194">829</cx:pt>
          <cx:pt idx="17195">2669</cx:pt>
          <cx:pt idx="17196">4066</cx:pt>
          <cx:pt idx="17197">3457</cx:pt>
          <cx:pt idx="17198">4279</cx:pt>
          <cx:pt idx="17199">1666</cx:pt>
          <cx:pt idx="17200">1168</cx:pt>
          <cx:pt idx="17201">3135</cx:pt>
          <cx:pt idx="17202">4319</cx:pt>
          <cx:pt idx="17203">607</cx:pt>
          <cx:pt idx="17204">3328</cx:pt>
          <cx:pt idx="17205">4223</cx:pt>
          <cx:pt idx="17206">771</cx:pt>
          <cx:pt idx="17207">3758</cx:pt>
          <cx:pt idx="17208">1416</cx:pt>
          <cx:pt idx="17209">563</cx:pt>
          <cx:pt idx="17210">734</cx:pt>
          <cx:pt idx="17211">5113</cx:pt>
          <cx:pt idx="17212">20</cx:pt>
          <cx:pt idx="17213">3230</cx:pt>
          <cx:pt idx="17214">4390</cx:pt>
          <cx:pt idx="17215">5005</cx:pt>
          <cx:pt idx="17216">4318</cx:pt>
          <cx:pt idx="17217">2443</cx:pt>
          <cx:pt idx="17218">3820</cx:pt>
          <cx:pt idx="17219">4961</cx:pt>
          <cx:pt idx="17220">5006</cx:pt>
          <cx:pt idx="17221">3246</cx:pt>
          <cx:pt idx="17222">4220</cx:pt>
          <cx:pt idx="17223">854</cx:pt>
          <cx:pt idx="17224">2792</cx:pt>
          <cx:pt idx="17225">4673</cx:pt>
          <cx:pt idx="17226">2152</cx:pt>
          <cx:pt idx="17227">1488</cx:pt>
          <cx:pt idx="17228">4797</cx:pt>
          <cx:pt idx="17229">2882</cx:pt>
          <cx:pt idx="17230">1181</cx:pt>
          <cx:pt idx="17231">4242</cx:pt>
          <cx:pt idx="17232">4257</cx:pt>
          <cx:pt idx="17233">4614</cx:pt>
          <cx:pt idx="17234">350</cx:pt>
          <cx:pt idx="17235">2993</cx:pt>
          <cx:pt idx="17236">4768</cx:pt>
          <cx:pt idx="17237">497</cx:pt>
          <cx:pt idx="17238">3162</cx:pt>
          <cx:pt idx="17239">4208</cx:pt>
          <cx:pt idx="17240">2611</cx:pt>
          <cx:pt idx="17241">3698</cx:pt>
          <cx:pt idx="17242">2332</cx:pt>
          <cx:pt idx="17243">1529</cx:pt>
          <cx:pt idx="17244">1425</cx:pt>
          <cx:pt idx="17245">707</cx:pt>
          <cx:pt idx="17246">3996</cx:pt>
          <cx:pt idx="17247">4808</cx:pt>
          <cx:pt idx="17248">4209</cx:pt>
          <cx:pt idx="17249">3284</cx:pt>
          <cx:pt idx="17250">3546</cx:pt>
          <cx:pt idx="17251">4670</cx:pt>
          <cx:pt idx="17252">4187</cx:pt>
          <cx:pt idx="17253">2009</cx:pt>
          <cx:pt idx="17254">4085</cx:pt>
          <cx:pt idx="17255">4392</cx:pt>
          <cx:pt idx="17256">2132</cx:pt>
          <cx:pt idx="17257">2806</cx:pt>
          <cx:pt idx="17258">3279</cx:pt>
          <cx:pt idx="17259">5432</cx:pt>
          <cx:pt idx="17260">5154</cx:pt>
          <cx:pt idx="17261">4315</cx:pt>
          <cx:pt idx="17262">2849</cx:pt>
          <cx:pt idx="17263">3243</cx:pt>
          <cx:pt idx="17264">2076</cx:pt>
          <cx:pt idx="17265">3853</cx:pt>
          <cx:pt idx="17266">1169</cx:pt>
          <cx:pt idx="17267">465</cx:pt>
          <cx:pt idx="17268">3415</cx:pt>
          <cx:pt idx="17269">1376</cx:pt>
          <cx:pt idx="17270">2115</cx:pt>
          <cx:pt idx="17271">5142</cx:pt>
          <cx:pt idx="17272">367</cx:pt>
          <cx:pt idx="17273">3644</cx:pt>
          <cx:pt idx="17274">4912</cx:pt>
          <cx:pt idx="17275">2237</cx:pt>
          <cx:pt idx="17276">5096</cx:pt>
          <cx:pt idx="17277">4335</cx:pt>
          <cx:pt idx="17278">4315</cx:pt>
          <cx:pt idx="17279">1960</cx:pt>
          <cx:pt idx="17280">454</cx:pt>
          <cx:pt idx="17281">734</cx:pt>
          <cx:pt idx="17282">1779</cx:pt>
          <cx:pt idx="17283">2279</cx:pt>
          <cx:pt idx="17284">4084</cx:pt>
          <cx:pt idx="17285">5324</cx:pt>
          <cx:pt idx="17286">4184</cx:pt>
          <cx:pt idx="17287">4338</cx:pt>
          <cx:pt idx="17288">935</cx:pt>
          <cx:pt idx="17289">3884</cx:pt>
          <cx:pt idx="17290">3429</cx:pt>
          <cx:pt idx="17291">3843</cx:pt>
          <cx:pt idx="17292">3026</cx:pt>
          <cx:pt idx="17293">3546</cx:pt>
          <cx:pt idx="17294">4198</cx:pt>
          <cx:pt idx="17295">1548</cx:pt>
          <cx:pt idx="17296">4788</cx:pt>
          <cx:pt idx="17297">1744</cx:pt>
          <cx:pt idx="17298">1529</cx:pt>
          <cx:pt idx="17299">2923</cx:pt>
          <cx:pt idx="17300">2696</cx:pt>
          <cx:pt idx="17301">134</cx:pt>
          <cx:pt idx="17302">2007</cx:pt>
          <cx:pt idx="17303">3887</cx:pt>
          <cx:pt idx="17304">2003</cx:pt>
          <cx:pt idx="17305">4190</cx:pt>
          <cx:pt idx="17306">4206</cx:pt>
          <cx:pt idx="17307">4256</cx:pt>
          <cx:pt idx="17308">3440</cx:pt>
          <cx:pt idx="17309">2825</cx:pt>
          <cx:pt idx="17310">4056</cx:pt>
          <cx:pt idx="17311">1448</cx:pt>
          <cx:pt idx="17312">2676</cx:pt>
          <cx:pt idx="17313">3415</cx:pt>
          <cx:pt idx="17314">5164</cx:pt>
          <cx:pt idx="17315">1821</cx:pt>
          <cx:pt idx="17316">2993</cx:pt>
          <cx:pt idx="17317">4429</cx:pt>
          <cx:pt idx="17318">4250</cx:pt>
          <cx:pt idx="17319">4873</cx:pt>
          <cx:pt idx="17320">2569</cx:pt>
          <cx:pt idx="17321">2426</cx:pt>
          <cx:pt idx="17322">2020</cx:pt>
          <cx:pt idx="17323">4598</cx:pt>
          <cx:pt idx="17324">74</cx:pt>
          <cx:pt idx="17325">4250</cx:pt>
          <cx:pt idx="17326">4193</cx:pt>
          <cx:pt idx="17327">3888</cx:pt>
          <cx:pt idx="17328">5044</cx:pt>
          <cx:pt idx="17329">3471</cx:pt>
          <cx:pt idx="17330">2319</cx:pt>
          <cx:pt idx="17331">3733</cx:pt>
          <cx:pt idx="17332">4189</cx:pt>
          <cx:pt idx="17333">4424</cx:pt>
          <cx:pt idx="17334">4246</cx:pt>
          <cx:pt idx="17335">524</cx:pt>
          <cx:pt idx="17336">84</cx:pt>
          <cx:pt idx="17337">4232</cx:pt>
          <cx:pt idx="17338">4504</cx:pt>
          <cx:pt idx="17339">3854</cx:pt>
          <cx:pt idx="17340">3240</cx:pt>
          <cx:pt idx="17341">1680</cx:pt>
          <cx:pt idx="17342">4382</cx:pt>
          <cx:pt idx="17343">1807</cx:pt>
          <cx:pt idx="17344">2446</cx:pt>
          <cx:pt idx="17345">2417</cx:pt>
          <cx:pt idx="17346">2707</cx:pt>
          <cx:pt idx="17347">2003</cx:pt>
          <cx:pt idx="17348">1672</cx:pt>
          <cx:pt idx="17349">5001</cx:pt>
          <cx:pt idx="17350">3966</cx:pt>
          <cx:pt idx="17351">4091</cx:pt>
          <cx:pt idx="17352">4288</cx:pt>
          <cx:pt idx="17353">2702</cx:pt>
          <cx:pt idx="17354">4109</cx:pt>
          <cx:pt idx="17355">1802</cx:pt>
          <cx:pt idx="17356">933</cx:pt>
          <cx:pt idx="17357">4668</cx:pt>
          <cx:pt idx="17358">4551</cx:pt>
          <cx:pt idx="17359">357</cx:pt>
          <cx:pt idx="17360">2274</cx:pt>
          <cx:pt idx="17361">4312</cx:pt>
          <cx:pt idx="17362">1601</cx:pt>
          <cx:pt idx="17363">2443</cx:pt>
          <cx:pt idx="17364">5359</cx:pt>
          <cx:pt idx="17365">3329</cx:pt>
          <cx:pt idx="17366">4387</cx:pt>
          <cx:pt idx="17367">3835</cx:pt>
          <cx:pt idx="17368">1098</cx:pt>
          <cx:pt idx="17369">4157</cx:pt>
          <cx:pt idx="17370">4459</cx:pt>
          <cx:pt idx="17371">4901</cx:pt>
          <cx:pt idx="17372">2552</cx:pt>
          <cx:pt idx="17373">4089</cx:pt>
          <cx:pt idx="17374">4225</cx:pt>
          <cx:pt idx="17375">1044</cx:pt>
          <cx:pt idx="17376">4416</cx:pt>
          <cx:pt idx="17377">4174</cx:pt>
          <cx:pt idx="17378">4478</cx:pt>
          <cx:pt idx="17379">280</cx:pt>
          <cx:pt idx="17380">2522</cx:pt>
          <cx:pt idx="17381">2842</cx:pt>
          <cx:pt idx="17382">3722</cx:pt>
          <cx:pt idx="17383">988</cx:pt>
          <cx:pt idx="17384">4146</cx:pt>
          <cx:pt idx="17385">4869</cx:pt>
          <cx:pt idx="17386">348</cx:pt>
          <cx:pt idx="17387">4145</cx:pt>
          <cx:pt idx="17388">4590</cx:pt>
          <cx:pt idx="17389">1114</cx:pt>
          <cx:pt idx="17390">4369</cx:pt>
          <cx:pt idx="17391">1625</cx:pt>
          <cx:pt idx="17392">4247</cx:pt>
          <cx:pt idx="17393">3520</cx:pt>
          <cx:pt idx="17394">5130</cx:pt>
          <cx:pt idx="17395">3208</cx:pt>
          <cx:pt idx="17396">4256</cx:pt>
          <cx:pt idx="17397">4709</cx:pt>
          <cx:pt idx="17398">4470</cx:pt>
          <cx:pt idx="17399">5374</cx:pt>
          <cx:pt idx="17400">356</cx:pt>
          <cx:pt idx="17401">4798</cx:pt>
          <cx:pt idx="17402">3136</cx:pt>
          <cx:pt idx="17403">4489</cx:pt>
          <cx:pt idx="17404">4690</cx:pt>
          <cx:pt idx="17405">752</cx:pt>
          <cx:pt idx="17406">4796</cx:pt>
          <cx:pt idx="17407">5019</cx:pt>
          <cx:pt idx="17408">253</cx:pt>
          <cx:pt idx="17409">4293</cx:pt>
          <cx:pt idx="17410">4441</cx:pt>
          <cx:pt idx="17411">4375</cx:pt>
          <cx:pt idx="17412">4072</cx:pt>
          <cx:pt idx="17413">4119</cx:pt>
          <cx:pt idx="17414">771</cx:pt>
          <cx:pt idx="17415">4804</cx:pt>
          <cx:pt idx="17416">3094</cx:pt>
          <cx:pt idx="17417">4653</cx:pt>
          <cx:pt idx="17418">4060</cx:pt>
          <cx:pt idx="17419">908</cx:pt>
          <cx:pt idx="17420">4984</cx:pt>
          <cx:pt idx="17421">523</cx:pt>
          <cx:pt idx="17422">3689</cx:pt>
          <cx:pt idx="17423">4521</cx:pt>
          <cx:pt idx="17424">5092</cx:pt>
          <cx:pt idx="17425">4425</cx:pt>
          <cx:pt idx="17426">2677</cx:pt>
          <cx:pt idx="17427">5146</cx:pt>
          <cx:pt idx="17428">4417</cx:pt>
          <cx:pt idx="17429">4075</cx:pt>
          <cx:pt idx="17430">4279</cx:pt>
          <cx:pt idx="17431">3478</cx:pt>
          <cx:pt idx="17432">2519</cx:pt>
          <cx:pt idx="17433">5625</cx:pt>
          <cx:pt idx="17434">3069</cx:pt>
          <cx:pt idx="17435">3961</cx:pt>
          <cx:pt idx="17436">4116</cx:pt>
          <cx:pt idx="17437">4182</cx:pt>
          <cx:pt idx="17438">4941</cx:pt>
          <cx:pt idx="17439">5675</cx:pt>
          <cx:pt idx="17440">1876</cx:pt>
          <cx:pt idx="17441">933</cx:pt>
          <cx:pt idx="17442">3951</cx:pt>
          <cx:pt idx="17443">2176</cx:pt>
          <cx:pt idx="17444">4115</cx:pt>
          <cx:pt idx="17445">2747</cx:pt>
          <cx:pt idx="17446">4311</cx:pt>
          <cx:pt idx="17447">345</cx:pt>
          <cx:pt idx="17448">4321</cx:pt>
          <cx:pt idx="17449">4123</cx:pt>
          <cx:pt idx="17450">3923</cx:pt>
          <cx:pt idx="17451">2790</cx:pt>
          <cx:pt idx="17452">4712</cx:pt>
          <cx:pt idx="17453">4161</cx:pt>
          <cx:pt idx="17454">1336</cx:pt>
          <cx:pt idx="17455">2427</cx:pt>
          <cx:pt idx="17456">3943</cx:pt>
          <cx:pt idx="17457">941</cx:pt>
          <cx:pt idx="17458">3243</cx:pt>
          <cx:pt idx="17459">1120</cx:pt>
          <cx:pt idx="17460">4214</cx:pt>
          <cx:pt idx="17461">4539</cx:pt>
          <cx:pt idx="17462">4593</cx:pt>
          <cx:pt idx="17463">2094</cx:pt>
          <cx:pt idx="17464">413</cx:pt>
          <cx:pt idx="17465">5460</cx:pt>
          <cx:pt idx="17466">1212</cx:pt>
          <cx:pt idx="17467">131</cx:pt>
          <cx:pt idx="17468">4813</cx:pt>
          <cx:pt idx="17469">3816</cx:pt>
          <cx:pt idx="17470">4107</cx:pt>
          <cx:pt idx="17471">4501</cx:pt>
          <cx:pt idx="17472">5516</cx:pt>
          <cx:pt idx="17473">3793</cx:pt>
          <cx:pt idx="17474">4633</cx:pt>
          <cx:pt idx="17475">557</cx:pt>
          <cx:pt idx="17476">4315</cx:pt>
          <cx:pt idx="17477">2879</cx:pt>
          <cx:pt idx="17478">4189</cx:pt>
          <cx:pt idx="17479">4133</cx:pt>
          <cx:pt idx="17480">4426</cx:pt>
          <cx:pt idx="17481">1738</cx:pt>
          <cx:pt idx="17482">4428</cx:pt>
          <cx:pt idx="17483">4491</cx:pt>
          <cx:pt idx="17484">3058</cx:pt>
          <cx:pt idx="17485">3203</cx:pt>
          <cx:pt idx="17486">408</cx:pt>
          <cx:pt idx="17487">3697</cx:pt>
          <cx:pt idx="17488">1647</cx:pt>
          <cx:pt idx="17489">3572</cx:pt>
          <cx:pt idx="17490">4619</cx:pt>
          <cx:pt idx="17491">622</cx:pt>
          <cx:pt idx="17492">4030</cx:pt>
          <cx:pt idx="17493">4845</cx:pt>
          <cx:pt idx="17494">4426</cx:pt>
          <cx:pt idx="17495">2660</cx:pt>
          <cx:pt idx="17496">4538</cx:pt>
          <cx:pt idx="17497">3387</cx:pt>
          <cx:pt idx="17498">1848</cx:pt>
          <cx:pt idx="17499">3497</cx:pt>
          <cx:pt idx="17500">4661</cx:pt>
          <cx:pt idx="17501">4538</cx:pt>
          <cx:pt idx="17502">919</cx:pt>
          <cx:pt idx="17503">2482</cx:pt>
          <cx:pt idx="17504">701</cx:pt>
          <cx:pt idx="17505">1924</cx:pt>
          <cx:pt idx="17506">2135</cx:pt>
          <cx:pt idx="17507">772</cx:pt>
          <cx:pt idx="17508">4447</cx:pt>
          <cx:pt idx="17509">4929</cx:pt>
          <cx:pt idx="17510">1297</cx:pt>
          <cx:pt idx="17511">1977</cx:pt>
          <cx:pt idx="17512">2894</cx:pt>
          <cx:pt idx="17513">34</cx:pt>
          <cx:pt idx="17514">2147</cx:pt>
          <cx:pt idx="17515">825</cx:pt>
          <cx:pt idx="17516">4270</cx:pt>
          <cx:pt idx="17517">2652</cx:pt>
          <cx:pt idx="17518">3997</cx:pt>
          <cx:pt idx="17519">1316</cx:pt>
          <cx:pt idx="17520">2282</cx:pt>
          <cx:pt idx="17521">4601</cx:pt>
          <cx:pt idx="17522">2118</cx:pt>
          <cx:pt idx="17523">4340</cx:pt>
          <cx:pt idx="17524">399</cx:pt>
          <cx:pt idx="17525">4380</cx:pt>
          <cx:pt idx="17526">4210</cx:pt>
          <cx:pt idx="17527">2223</cx:pt>
          <cx:pt idx="17528">1644</cx:pt>
          <cx:pt idx="17529">4084</cx:pt>
          <cx:pt idx="17530">3005</cx:pt>
          <cx:pt idx="17531">314</cx:pt>
          <cx:pt idx="17532">2971</cx:pt>
          <cx:pt idx="17533">4460</cx:pt>
          <cx:pt idx="17534">4681</cx:pt>
          <cx:pt idx="17535">4171</cx:pt>
          <cx:pt idx="17536">3605</cx:pt>
          <cx:pt idx="17537">854</cx:pt>
          <cx:pt idx="17538">1632</cx:pt>
          <cx:pt idx="17539">4551</cx:pt>
          <cx:pt idx="17540">4237</cx:pt>
          <cx:pt idx="17541">1488</cx:pt>
          <cx:pt idx="17542">765</cx:pt>
          <cx:pt idx="17543">2984</cx:pt>
          <cx:pt idx="17544">1292</cx:pt>
          <cx:pt idx="17545">2457</cx:pt>
          <cx:pt idx="17546">3457</cx:pt>
          <cx:pt idx="17547">4012</cx:pt>
          <cx:pt idx="17548">4608</cx:pt>
          <cx:pt idx="17549">4025</cx:pt>
          <cx:pt idx="17550">3900</cx:pt>
          <cx:pt idx="17551">3890</cx:pt>
          <cx:pt idx="17552">3892</cx:pt>
          <cx:pt idx="17553">2719</cx:pt>
          <cx:pt idx="17554">4011</cx:pt>
          <cx:pt idx="17555">3678</cx:pt>
          <cx:pt idx="17556">1132</cx:pt>
          <cx:pt idx="17557">2742</cx:pt>
          <cx:pt idx="17558">1764</cx:pt>
          <cx:pt idx="17559">802</cx:pt>
          <cx:pt idx="17560">4137</cx:pt>
          <cx:pt idx="17561">3581</cx:pt>
          <cx:pt idx="17562">4384</cx:pt>
          <cx:pt idx="17563">4461</cx:pt>
          <cx:pt idx="17564">3488</cx:pt>
          <cx:pt idx="17565">2714</cx:pt>
          <cx:pt idx="17566">5158</cx:pt>
          <cx:pt idx="17567">3171</cx:pt>
          <cx:pt idx="17568">4189</cx:pt>
          <cx:pt idx="17569">2306</cx:pt>
          <cx:pt idx="17570">2813</cx:pt>
          <cx:pt idx="17571">2954</cx:pt>
          <cx:pt idx="17572">2689</cx:pt>
          <cx:pt idx="17573">678</cx:pt>
          <cx:pt idx="17574">2916</cx:pt>
          <cx:pt idx="17575">2360</cx:pt>
          <cx:pt idx="17576">4647</cx:pt>
          <cx:pt idx="17577">3704</cx:pt>
          <cx:pt idx="17578">2950</cx:pt>
          <cx:pt idx="17579">4824</cx:pt>
          <cx:pt idx="17580">4582</cx:pt>
          <cx:pt idx="17581">4247</cx:pt>
          <cx:pt idx="17582">408</cx:pt>
          <cx:pt idx="17583">1696</cx:pt>
          <cx:pt idx="17584">2533</cx:pt>
          <cx:pt idx="17585">4197</cx:pt>
          <cx:pt idx="17586">10</cx:pt>
          <cx:pt idx="17587">4013</cx:pt>
          <cx:pt idx="17588">3469</cx:pt>
          <cx:pt idx="17589">2181</cx:pt>
          <cx:pt idx="17590">4296</cx:pt>
          <cx:pt idx="17591">1907</cx:pt>
          <cx:pt idx="17592">3420</cx:pt>
          <cx:pt idx="17593">4220</cx:pt>
          <cx:pt idx="17594">4494</cx:pt>
          <cx:pt idx="17595">1881</cx:pt>
          <cx:pt idx="17596">4245</cx:pt>
          <cx:pt idx="17597">3388</cx:pt>
          <cx:pt idx="17598">702</cx:pt>
          <cx:pt idx="17599">4249</cx:pt>
          <cx:pt idx="17600">4373</cx:pt>
          <cx:pt idx="17601">2715</cx:pt>
          <cx:pt idx="17602">4161</cx:pt>
          <cx:pt idx="17603">2284</cx:pt>
          <cx:pt idx="17604">2448</cx:pt>
          <cx:pt idx="17605">3176</cx:pt>
          <cx:pt idx="17606">4396</cx:pt>
          <cx:pt idx="17607">4501</cx:pt>
          <cx:pt idx="17608">3014</cx:pt>
          <cx:pt idx="17609">4124</cx:pt>
          <cx:pt idx="17610">4770</cx:pt>
          <cx:pt idx="17611">4820</cx:pt>
          <cx:pt idx="17612">4278</cx:pt>
          <cx:pt idx="17613">3569</cx:pt>
          <cx:pt idx="17614">4080</cx:pt>
          <cx:pt idx="17615">3649</cx:pt>
          <cx:pt idx="17616">704</cx:pt>
          <cx:pt idx="17617">873</cx:pt>
          <cx:pt idx="17618">858</cx:pt>
          <cx:pt idx="17619">4037</cx:pt>
          <cx:pt idx="17620">4559</cx:pt>
          <cx:pt idx="17621">4656</cx:pt>
          <cx:pt idx="17622">4360</cx:pt>
          <cx:pt idx="17623">4142</cx:pt>
          <cx:pt idx="17624">2190</cx:pt>
          <cx:pt idx="17625">802</cx:pt>
          <cx:pt idx="17626">2071</cx:pt>
          <cx:pt idx="17627">3827</cx:pt>
          <cx:pt idx="17628">168</cx:pt>
          <cx:pt idx="17629">4853</cx:pt>
          <cx:pt idx="17630">4108</cx:pt>
          <cx:pt idx="17631">1856</cx:pt>
          <cx:pt idx="17632">2961</cx:pt>
          <cx:pt idx="17633">412</cx:pt>
          <cx:pt idx="17634">2052</cx:pt>
          <cx:pt idx="17635">4061</cx:pt>
          <cx:pt idx="17636">3801</cx:pt>
          <cx:pt idx="17637">4444</cx:pt>
          <cx:pt idx="17638">1041</cx:pt>
          <cx:pt idx="17639">4072</cx:pt>
          <cx:pt idx="17640">4716</cx:pt>
          <cx:pt idx="17641">4543</cx:pt>
          <cx:pt idx="17642">4727</cx:pt>
          <cx:pt idx="17643">2735</cx:pt>
          <cx:pt idx="17644">4975</cx:pt>
          <cx:pt idx="17645">4139</cx:pt>
          <cx:pt idx="17646">2429</cx:pt>
          <cx:pt idx="17647">1244</cx:pt>
          <cx:pt idx="17648">1575</cx:pt>
          <cx:pt idx="17649">4227</cx:pt>
          <cx:pt idx="17650">4218</cx:pt>
          <cx:pt idx="17651">2312</cx:pt>
          <cx:pt idx="17652">3954</cx:pt>
          <cx:pt idx="17653">2914</cx:pt>
          <cx:pt idx="17654">4333</cx:pt>
          <cx:pt idx="17655">287</cx:pt>
          <cx:pt idx="17656">716</cx:pt>
          <cx:pt idx="17657">2712</cx:pt>
          <cx:pt idx="17658">2394</cx:pt>
          <cx:pt idx="17659">5681</cx:pt>
          <cx:pt idx="17660">2756</cx:pt>
          <cx:pt idx="17661">4002</cx:pt>
          <cx:pt idx="17662">3272</cx:pt>
          <cx:pt idx="17663">4919</cx:pt>
          <cx:pt idx="17664">4169</cx:pt>
          <cx:pt idx="17665">4928</cx:pt>
          <cx:pt idx="17666">1380</cx:pt>
          <cx:pt idx="17667">1657</cx:pt>
          <cx:pt idx="17668">1172</cx:pt>
          <cx:pt idx="17669">3060</cx:pt>
          <cx:pt idx="17670">4285</cx:pt>
          <cx:pt idx="17671">2406</cx:pt>
          <cx:pt idx="17672">525</cx:pt>
          <cx:pt idx="17673">3510</cx:pt>
          <cx:pt idx="17674">4227</cx:pt>
          <cx:pt idx="17675">680</cx:pt>
          <cx:pt idx="17676">3153</cx:pt>
          <cx:pt idx="17677">4996</cx:pt>
          <cx:pt idx="17678">4306</cx:pt>
          <cx:pt idx="17679">3730</cx:pt>
          <cx:pt idx="17680">5115</cx:pt>
          <cx:pt idx="17681">1617</cx:pt>
          <cx:pt idx="17682">40</cx:pt>
          <cx:pt idx="17683">4132</cx:pt>
          <cx:pt idx="17684">3960</cx:pt>
          <cx:pt idx="17685">4972</cx:pt>
          <cx:pt idx="17686">4240</cx:pt>
          <cx:pt idx="17687">4954</cx:pt>
          <cx:pt idx="17688">1937</cx:pt>
          <cx:pt idx="17689">2859</cx:pt>
          <cx:pt idx="17690">1636</cx:pt>
          <cx:pt idx="17691">2000</cx:pt>
          <cx:pt idx="17692">3840</cx:pt>
          <cx:pt idx="17693">4009</cx:pt>
          <cx:pt idx="17694">400</cx:pt>
          <cx:pt idx="17695">3226</cx:pt>
          <cx:pt idx="17696">917</cx:pt>
          <cx:pt idx="17697">4345</cx:pt>
          <cx:pt idx="17698">3511</cx:pt>
          <cx:pt idx="17699">4336</cx:pt>
          <cx:pt idx="17700">2113</cx:pt>
          <cx:pt idx="17701">2196</cx:pt>
          <cx:pt idx="17702">1276</cx:pt>
          <cx:pt idx="17703">74</cx:pt>
          <cx:pt idx="17704">601</cx:pt>
          <cx:pt idx="17705">3702</cx:pt>
          <cx:pt idx="17706">2322</cx:pt>
          <cx:pt idx="17707">4554</cx:pt>
          <cx:pt idx="17708">1049</cx:pt>
          <cx:pt idx="17709">4746</cx:pt>
          <cx:pt idx="17710">805</cx:pt>
          <cx:pt idx="17711">4187</cx:pt>
          <cx:pt idx="17712">1347</cx:pt>
          <cx:pt idx="17713">2822</cx:pt>
          <cx:pt idx="17714">1624</cx:pt>
          <cx:pt idx="17715">4641</cx:pt>
          <cx:pt idx="17716">4582</cx:pt>
          <cx:pt idx="17717">1451</cx:pt>
          <cx:pt idx="17718">4448</cx:pt>
          <cx:pt idx="17719">5379</cx:pt>
          <cx:pt idx="17720">937</cx:pt>
          <cx:pt idx="17721">4847</cx:pt>
          <cx:pt idx="17722">903</cx:pt>
          <cx:pt idx="17723">1736</cx:pt>
          <cx:pt idx="17724">4053</cx:pt>
          <cx:pt idx="17725">4645</cx:pt>
          <cx:pt idx="17726">4741</cx:pt>
          <cx:pt idx="17727">4706</cx:pt>
          <cx:pt idx="17728">1973</cx:pt>
          <cx:pt idx="17729">1716</cx:pt>
          <cx:pt idx="17730">4432</cx:pt>
          <cx:pt idx="17731">4273</cx:pt>
          <cx:pt idx="17732">4882</cx:pt>
          <cx:pt idx="17733">518</cx:pt>
          <cx:pt idx="17734">4698</cx:pt>
          <cx:pt idx="17735">4024</cx:pt>
          <cx:pt idx="17736">2546</cx:pt>
          <cx:pt idx="17737">4237</cx:pt>
          <cx:pt idx="17738">2014</cx:pt>
          <cx:pt idx="17739">3396</cx:pt>
          <cx:pt idx="17740">1612</cx:pt>
          <cx:pt idx="17741">526</cx:pt>
          <cx:pt idx="17742">1075</cx:pt>
          <cx:pt idx="17743">4147</cx:pt>
          <cx:pt idx="17744">4169</cx:pt>
          <cx:pt idx="17745">2824</cx:pt>
          <cx:pt idx="17746">4082</cx:pt>
          <cx:pt idx="17747">452</cx:pt>
          <cx:pt idx="17748">840</cx:pt>
          <cx:pt idx="17749">2692</cx:pt>
          <cx:pt idx="17750">5110</cx:pt>
          <cx:pt idx="17751">2414</cx:pt>
          <cx:pt idx="17752">4802</cx:pt>
          <cx:pt idx="17753">2197</cx:pt>
          <cx:pt idx="17754">4243</cx:pt>
          <cx:pt idx="17755">1043</cx:pt>
          <cx:pt idx="17756">1746</cx:pt>
          <cx:pt idx="17757">5577</cx:pt>
          <cx:pt idx="17758">1830</cx:pt>
          <cx:pt idx="17759">4935</cx:pt>
          <cx:pt idx="17760">1749</cx:pt>
          <cx:pt idx="17761">3190</cx:pt>
          <cx:pt idx="17762">157</cx:pt>
          <cx:pt idx="17763">4846</cx:pt>
          <cx:pt idx="17764">3845</cx:pt>
          <cx:pt idx="17765">312</cx:pt>
          <cx:pt idx="17766">2208</cx:pt>
          <cx:pt idx="17767">923</cx:pt>
          <cx:pt idx="17768">4171</cx:pt>
          <cx:pt idx="17769">1224</cx:pt>
          <cx:pt idx="17770">5118</cx:pt>
          <cx:pt idx="17771">2790</cx:pt>
          <cx:pt idx="17772">4913</cx:pt>
          <cx:pt idx="17773">3941</cx:pt>
          <cx:pt idx="17774">888</cx:pt>
          <cx:pt idx="17775">4632</cx:pt>
          <cx:pt idx="17776">96</cx:pt>
          <cx:pt idx="17777">1646</cx:pt>
          <cx:pt idx="17778">2931</cx:pt>
          <cx:pt idx="17779">5088</cx:pt>
          <cx:pt idx="17780">3906</cx:pt>
          <cx:pt idx="17781">1004</cx:pt>
          <cx:pt idx="17782">3757</cx:pt>
          <cx:pt idx="17783">4891</cx:pt>
          <cx:pt idx="17784">5050</cx:pt>
          <cx:pt idx="17785">1977</cx:pt>
          <cx:pt idx="17786">2396</cx:pt>
          <cx:pt idx="17787">4498</cx:pt>
          <cx:pt idx="17788">565</cx:pt>
          <cx:pt idx="17789">3807</cx:pt>
          <cx:pt idx="17790">3908</cx:pt>
          <cx:pt idx="17791">4271</cx:pt>
          <cx:pt idx="17792">2033</cx:pt>
          <cx:pt idx="17793">4625</cx:pt>
          <cx:pt idx="17794">1095</cx:pt>
          <cx:pt idx="17795">3803</cx:pt>
          <cx:pt idx="17796">4095</cx:pt>
          <cx:pt idx="17797">1523</cx:pt>
          <cx:pt idx="17798">4862</cx:pt>
          <cx:pt idx="17799">4716</cx:pt>
          <cx:pt idx="17800">1670</cx:pt>
          <cx:pt idx="17801">1685</cx:pt>
          <cx:pt idx="17802">4918</cx:pt>
          <cx:pt idx="17803">812</cx:pt>
          <cx:pt idx="17804">22</cx:pt>
          <cx:pt idx="17805">4115</cx:pt>
          <cx:pt idx="17806">3384</cx:pt>
          <cx:pt idx="17807">28</cx:pt>
          <cx:pt idx="17808">3553</cx:pt>
          <cx:pt idx="17809">3637</cx:pt>
          <cx:pt idx="17810">4304</cx:pt>
          <cx:pt idx="17811">4165</cx:pt>
          <cx:pt idx="17812">26</cx:pt>
          <cx:pt idx="17813">965</cx:pt>
          <cx:pt idx="17814">1820</cx:pt>
          <cx:pt idx="17815">3886</cx:pt>
          <cx:pt idx="17816">410</cx:pt>
          <cx:pt idx="17817">2772</cx:pt>
          <cx:pt idx="17818">4257</cx:pt>
          <cx:pt idx="17819">334</cx:pt>
          <cx:pt idx="17820">4027</cx:pt>
          <cx:pt idx="17821">3738</cx:pt>
          <cx:pt idx="17822">656</cx:pt>
          <cx:pt idx="17823">4112</cx:pt>
          <cx:pt idx="17824">4577</cx:pt>
          <cx:pt idx="17825">5365</cx:pt>
          <cx:pt idx="17826">3765</cx:pt>
          <cx:pt idx="17827">759</cx:pt>
          <cx:pt idx="17828">2809</cx:pt>
          <cx:pt idx="17829">2783</cx:pt>
          <cx:pt idx="17830">3674</cx:pt>
          <cx:pt idx="17831">580</cx:pt>
          <cx:pt idx="17832">3438</cx:pt>
          <cx:pt idx="17833">3014</cx:pt>
          <cx:pt idx="17834">672</cx:pt>
          <cx:pt idx="17835">3468</cx:pt>
          <cx:pt idx="17836">4096</cx:pt>
          <cx:pt idx="17837">2759</cx:pt>
          <cx:pt idx="17838">4702</cx:pt>
          <cx:pt idx="17839">834</cx:pt>
          <cx:pt idx="17840">997</cx:pt>
          <cx:pt idx="17841">1669</cx:pt>
          <cx:pt idx="17842">3143</cx:pt>
          <cx:pt idx="17843">737</cx:pt>
          <cx:pt idx="17844">5188</cx:pt>
          <cx:pt idx="17845">4078</cx:pt>
          <cx:pt idx="17846">3441</cx:pt>
          <cx:pt idx="17847">2185</cx:pt>
          <cx:pt idx="17848">399</cx:pt>
          <cx:pt idx="17849">3394</cx:pt>
          <cx:pt idx="17850">3503</cx:pt>
          <cx:pt idx="17851">1971</cx:pt>
          <cx:pt idx="17852">4224</cx:pt>
          <cx:pt idx="17853">3044</cx:pt>
          <cx:pt idx="17854">1147</cx:pt>
          <cx:pt idx="17855">800</cx:pt>
          <cx:pt idx="17856">2558</cx:pt>
          <cx:pt idx="17857">1288</cx:pt>
          <cx:pt idx="17858">3431</cx:pt>
          <cx:pt idx="17859">2359</cx:pt>
          <cx:pt idx="17860">730</cx:pt>
          <cx:pt idx="17861">3316</cx:pt>
          <cx:pt idx="17862">2882</cx:pt>
          <cx:pt idx="17863">727</cx:pt>
          <cx:pt idx="17864">4256</cx:pt>
          <cx:pt idx="17865">865</cx:pt>
          <cx:pt idx="17866">1960</cx:pt>
          <cx:pt idx="17867">4328</cx:pt>
          <cx:pt idx="17868">2662</cx:pt>
          <cx:pt idx="17869">5060</cx:pt>
          <cx:pt idx="17870">4449</cx:pt>
          <cx:pt idx="17871">2521</cx:pt>
          <cx:pt idx="17872">901</cx:pt>
          <cx:pt idx="17873">1733</cx:pt>
          <cx:pt idx="17874">3269</cx:pt>
          <cx:pt idx="17875">1015</cx:pt>
          <cx:pt idx="17876">633</cx:pt>
          <cx:pt idx="17877">2935</cx:pt>
          <cx:pt idx="17878">3956</cx:pt>
          <cx:pt idx="17879">4190</cx:pt>
          <cx:pt idx="17880">4841</cx:pt>
          <cx:pt idx="17881">2762</cx:pt>
          <cx:pt idx="17882">4434</cx:pt>
          <cx:pt idx="17883">1208</cx:pt>
          <cx:pt idx="17884">4033</cx:pt>
          <cx:pt idx="17885">4095</cx:pt>
          <cx:pt idx="17886">3623</cx:pt>
          <cx:pt idx="17887">1831</cx:pt>
          <cx:pt idx="17888">5516</cx:pt>
          <cx:pt idx="17889">558</cx:pt>
          <cx:pt idx="17890">718</cx:pt>
          <cx:pt idx="17891">3090</cx:pt>
          <cx:pt idx="17892">1433</cx:pt>
          <cx:pt idx="17893">4969</cx:pt>
          <cx:pt idx="17894">4748</cx:pt>
          <cx:pt idx="17895">3284</cx:pt>
          <cx:pt idx="17896">3450</cx:pt>
          <cx:pt idx="17897">2917</cx:pt>
          <cx:pt idx="17898">77</cx:pt>
          <cx:pt idx="17899">4683</cx:pt>
          <cx:pt idx="17900">4351</cx:pt>
          <cx:pt idx="17901">3999</cx:pt>
          <cx:pt idx="17902">5570</cx:pt>
          <cx:pt idx="17903">4381</cx:pt>
          <cx:pt idx="17904">3360</cx:pt>
          <cx:pt idx="17905">2082</cx:pt>
          <cx:pt idx="17906">4375</cx:pt>
          <cx:pt idx="17907">4508</cx:pt>
          <cx:pt idx="17908">272</cx:pt>
          <cx:pt idx="17909">4460</cx:pt>
          <cx:pt idx="17910">4467</cx:pt>
          <cx:pt idx="17911">2836</cx:pt>
          <cx:pt idx="17912">4486</cx:pt>
          <cx:pt idx="17913">4648</cx:pt>
          <cx:pt idx="17914">4666</cx:pt>
          <cx:pt idx="17915">712</cx:pt>
          <cx:pt idx="17916">244</cx:pt>
          <cx:pt idx="17917">1708</cx:pt>
          <cx:pt idx="17918">310</cx:pt>
          <cx:pt idx="17919">4642</cx:pt>
          <cx:pt idx="17920">4037</cx:pt>
          <cx:pt idx="17921">4413</cx:pt>
          <cx:pt idx="17922">2484</cx:pt>
          <cx:pt idx="17923">540</cx:pt>
          <cx:pt idx="17924">274</cx:pt>
          <cx:pt idx="17925">2429</cx:pt>
          <cx:pt idx="17926">4431</cx:pt>
          <cx:pt idx="17927">5613</cx:pt>
          <cx:pt idx="17928">4233</cx:pt>
          <cx:pt idx="17929">2167</cx:pt>
          <cx:pt idx="17930">321</cx:pt>
          <cx:pt idx="17931">4858</cx:pt>
          <cx:pt idx="17932">1631</cx:pt>
          <cx:pt idx="17933">1675</cx:pt>
          <cx:pt idx="17934">4220</cx:pt>
          <cx:pt idx="17935">3885</cx:pt>
          <cx:pt idx="17936">3360</cx:pt>
          <cx:pt idx="17937">2071</cx:pt>
          <cx:pt idx="17938">911</cx:pt>
          <cx:pt idx="17939">3193</cx:pt>
          <cx:pt idx="17940">4094</cx:pt>
          <cx:pt idx="17941">1046</cx:pt>
          <cx:pt idx="17942">2078</cx:pt>
          <cx:pt idx="17943">4198</cx:pt>
          <cx:pt idx="17944">492</cx:pt>
          <cx:pt idx="17945">4039</cx:pt>
          <cx:pt idx="17946">4642</cx:pt>
          <cx:pt idx="17947">956</cx:pt>
          <cx:pt idx="17948">4722</cx:pt>
          <cx:pt idx="17949">3173</cx:pt>
          <cx:pt idx="17950">2296</cx:pt>
          <cx:pt idx="17951">4332</cx:pt>
          <cx:pt idx="17952">250</cx:pt>
          <cx:pt idx="17953">300</cx:pt>
          <cx:pt idx="17954">4197</cx:pt>
          <cx:pt idx="17955">1535</cx:pt>
          <cx:pt idx="17956">1370</cx:pt>
          <cx:pt idx="17957">672</cx:pt>
          <cx:pt idx="17958">1492</cx:pt>
          <cx:pt idx="17959">3076</cx:pt>
          <cx:pt idx="17960">4781</cx:pt>
          <cx:pt idx="17961">4694</cx:pt>
          <cx:pt idx="17962">3328</cx:pt>
          <cx:pt idx="17963">5119</cx:pt>
          <cx:pt idx="17964">2711</cx:pt>
          <cx:pt idx="17965">2685</cx:pt>
          <cx:pt idx="17966">11</cx:pt>
          <cx:pt idx="17967">838</cx:pt>
          <cx:pt idx="17968">689</cx:pt>
          <cx:pt idx="17969">4418</cx:pt>
          <cx:pt idx="17970">3947</cx:pt>
          <cx:pt idx="17971">2591</cx:pt>
          <cx:pt idx="17972">5313</cx:pt>
          <cx:pt idx="17973">5034</cx:pt>
          <cx:pt idx="17974">2321</cx:pt>
          <cx:pt idx="17975">2404</cx:pt>
          <cx:pt idx="17976">4899</cx:pt>
          <cx:pt idx="17977">4015</cx:pt>
          <cx:pt idx="17978">4342</cx:pt>
          <cx:pt idx="17979">4029</cx:pt>
          <cx:pt idx="17980">819</cx:pt>
          <cx:pt idx="17981">5050</cx:pt>
          <cx:pt idx="17982">4781</cx:pt>
          <cx:pt idx="17983">2416</cx:pt>
          <cx:pt idx="17984">2191</cx:pt>
          <cx:pt idx="17985">3966</cx:pt>
          <cx:pt idx="17986">5452</cx:pt>
          <cx:pt idx="17987">2887</cx:pt>
          <cx:pt idx="17988">4206</cx:pt>
          <cx:pt idx="17989">3617</cx:pt>
          <cx:pt idx="17990">2850</cx:pt>
          <cx:pt idx="17991">3340</cx:pt>
          <cx:pt idx="17992">3960</cx:pt>
          <cx:pt idx="17993">4786</cx:pt>
          <cx:pt idx="17994">4625</cx:pt>
          <cx:pt idx="17995">132</cx:pt>
          <cx:pt idx="17996">2067</cx:pt>
          <cx:pt idx="17997">4386</cx:pt>
          <cx:pt idx="17998">3512</cx:pt>
          <cx:pt idx="17999">4125</cx:pt>
          <cx:pt idx="18000">838</cx:pt>
          <cx:pt idx="18001">2452</cx:pt>
          <cx:pt idx="18002">3311</cx:pt>
          <cx:pt idx="18003">4970</cx:pt>
          <cx:pt idx="18004">4149</cx:pt>
          <cx:pt idx="18005">4120</cx:pt>
          <cx:pt idx="18006">4014</cx:pt>
          <cx:pt idx="18007">4380</cx:pt>
          <cx:pt idx="18008">4737</cx:pt>
          <cx:pt idx="18009">1212</cx:pt>
          <cx:pt idx="18010">4654</cx:pt>
          <cx:pt idx="18011">4812</cx:pt>
          <cx:pt idx="18012">4801</cx:pt>
          <cx:pt idx="18013">2183</cx:pt>
          <cx:pt idx="18014">3439</cx:pt>
          <cx:pt idx="18015">729</cx:pt>
          <cx:pt idx="18016">923</cx:pt>
          <cx:pt idx="18017">2318</cx:pt>
          <cx:pt idx="18018">4898</cx:pt>
          <cx:pt idx="18019">102</cx:pt>
          <cx:pt idx="18020">2640</cx:pt>
          <cx:pt idx="18021">2189</cx:pt>
          <cx:pt idx="18022">1509</cx:pt>
          <cx:pt idx="18023">4476</cx:pt>
          <cx:pt idx="18024">4296</cx:pt>
          <cx:pt idx="18025">3986</cx:pt>
          <cx:pt idx="18026">1450</cx:pt>
          <cx:pt idx="18027">4033</cx:pt>
          <cx:pt idx="18028">2682</cx:pt>
          <cx:pt idx="18029">666</cx:pt>
          <cx:pt idx="18030">3744</cx:pt>
          <cx:pt idx="18031">4359</cx:pt>
          <cx:pt idx="18032">1230</cx:pt>
          <cx:pt idx="18033">3831</cx:pt>
          <cx:pt idx="18034">521</cx:pt>
          <cx:pt idx="18035">720</cx:pt>
          <cx:pt idx="18036">3998</cx:pt>
          <cx:pt idx="18037">2315</cx:pt>
          <cx:pt idx="18038">3812</cx:pt>
          <cx:pt idx="18039">1063</cx:pt>
          <cx:pt idx="18040">2635</cx:pt>
          <cx:pt idx="18041">3703</cx:pt>
          <cx:pt idx="18042">2277</cx:pt>
          <cx:pt idx="18043">2746</cx:pt>
          <cx:pt idx="18044">1031</cx:pt>
          <cx:pt idx="18045">3773</cx:pt>
          <cx:pt idx="18046">2848</cx:pt>
          <cx:pt idx="18047">3932</cx:pt>
          <cx:pt idx="18048">2582</cx:pt>
          <cx:pt idx="18049">572</cx:pt>
          <cx:pt idx="18050">1000</cx:pt>
          <cx:pt idx="18051">4921</cx:pt>
          <cx:pt idx="18052">4621</cx:pt>
          <cx:pt idx="18053">813</cx:pt>
          <cx:pt idx="18054">1337</cx:pt>
          <cx:pt idx="18055">4662</cx:pt>
          <cx:pt idx="18056">292</cx:pt>
          <cx:pt idx="18057">4592</cx:pt>
          <cx:pt idx="18058">1008</cx:pt>
          <cx:pt idx="18059">941</cx:pt>
          <cx:pt idx="18060">4020</cx:pt>
          <cx:pt idx="18061">4362</cx:pt>
          <cx:pt idx="18062">4484</cx:pt>
          <cx:pt idx="18063">4463</cx:pt>
          <cx:pt idx="18064">4349</cx:pt>
          <cx:pt idx="18065">1825</cx:pt>
          <cx:pt idx="18066">4150</cx:pt>
          <cx:pt idx="18067">2603</cx:pt>
          <cx:pt idx="18068">4920</cx:pt>
          <cx:pt idx="18069">4920</cx:pt>
          <cx:pt idx="18070">4482</cx:pt>
          <cx:pt idx="18071">752</cx:pt>
          <cx:pt idx="18072">1868</cx:pt>
          <cx:pt idx="18073">3452</cx:pt>
          <cx:pt idx="18074">2187</cx:pt>
          <cx:pt idx="18075">4108</cx:pt>
          <cx:pt idx="18076">1879</cx:pt>
          <cx:pt idx="18077">2824</cx:pt>
          <cx:pt idx="18078">4110</cx:pt>
          <cx:pt idx="18079">4625</cx:pt>
          <cx:pt idx="18080">1374</cx:pt>
          <cx:pt idx="18081">4232</cx:pt>
          <cx:pt idx="18082">4568</cx:pt>
          <cx:pt idx="18083">4662</cx:pt>
          <cx:pt idx="18084">485</cx:pt>
          <cx:pt idx="18085">3813</cx:pt>
          <cx:pt idx="18086">4092</cx:pt>
          <cx:pt idx="18087">2769</cx:pt>
          <cx:pt idx="18088">3920</cx:pt>
          <cx:pt idx="18089">4302</cx:pt>
          <cx:pt idx="18090">3229</cx:pt>
          <cx:pt idx="18091">5228</cx:pt>
          <cx:pt idx="18092">4070</cx:pt>
          <cx:pt idx="18093">3190</cx:pt>
          <cx:pt idx="18094">2530</cx:pt>
          <cx:pt idx="18095">4319</cx:pt>
          <cx:pt idx="18096">2615</cx:pt>
          <cx:pt idx="18097">4436</cx:pt>
          <cx:pt idx="18098">4169</cx:pt>
          <cx:pt idx="18099">4901</cx:pt>
          <cx:pt idx="18100">4387</cx:pt>
          <cx:pt idx="18101">2349</cx:pt>
          <cx:pt idx="18102">1595</cx:pt>
          <cx:pt idx="18103">4389</cx:pt>
          <cx:pt idx="18104">2096</cx:pt>
          <cx:pt idx="18105">4890</cx:pt>
          <cx:pt idx="18106">5591</cx:pt>
          <cx:pt idx="18107">2429</cx:pt>
          <cx:pt idx="18108">3860</cx:pt>
          <cx:pt idx="18109">571</cx:pt>
          <cx:pt idx="18110">2542</cx:pt>
          <cx:pt idx="18111">5457</cx:pt>
          <cx:pt idx="18112">2554</cx:pt>
          <cx:pt idx="18113">3247</cx:pt>
          <cx:pt idx="18114">2159</cx:pt>
          <cx:pt idx="18115">4760</cx:pt>
          <cx:pt idx="18116">3122</cx:pt>
          <cx:pt idx="18117">4499</cx:pt>
          <cx:pt idx="18118">3614</cx:pt>
          <cx:pt idx="18119">4762</cx:pt>
          <cx:pt idx="18120">3517</cx:pt>
          <cx:pt idx="18121">3786</cx:pt>
          <cx:pt idx="18122">515</cx:pt>
          <cx:pt idx="18123">1718</cx:pt>
          <cx:pt idx="18124">4239</cx:pt>
          <cx:pt idx="18125">252</cx:pt>
          <cx:pt idx="18126">2820</cx:pt>
          <cx:pt idx="18127">1641</cx:pt>
          <cx:pt idx="18128">4867</cx:pt>
          <cx:pt idx="18129">4852</cx:pt>
          <cx:pt idx="18130">4481</cx:pt>
          <cx:pt idx="18131">1099</cx:pt>
          <cx:pt idx="18132">2898</cx:pt>
          <cx:pt idx="18133">990</cx:pt>
          <cx:pt idx="18134">2716</cx:pt>
          <cx:pt idx="18135">5545</cx:pt>
          <cx:pt idx="18136">2735</cx:pt>
          <cx:pt idx="18137">5270</cx:pt>
          <cx:pt idx="18138">2916</cx:pt>
          <cx:pt idx="18139">2780</cx:pt>
          <cx:pt idx="18140">517</cx:pt>
          <cx:pt idx="18141">333</cx:pt>
          <cx:pt idx="18142">5108</cx:pt>
          <cx:pt idx="18143">1552</cx:pt>
          <cx:pt idx="18144">4184</cx:pt>
          <cx:pt idx="18145">4485</cx:pt>
          <cx:pt idx="18146">363</cx:pt>
          <cx:pt idx="18147">3258</cx:pt>
          <cx:pt idx="18148">4357</cx:pt>
          <cx:pt idx="18149">5226</cx:pt>
          <cx:pt idx="18150">1840</cx:pt>
          <cx:pt idx="18151">4726</cx:pt>
          <cx:pt idx="18152">4623</cx:pt>
          <cx:pt idx="18153">178</cx:pt>
          <cx:pt idx="18154">4041</cx:pt>
          <cx:pt idx="18155">2571</cx:pt>
          <cx:pt idx="18156">4981</cx:pt>
          <cx:pt idx="18157">3414</cx:pt>
          <cx:pt idx="18158">4330</cx:pt>
          <cx:pt idx="18159">3473</cx:pt>
          <cx:pt idx="18160">3444</cx:pt>
          <cx:pt idx="18161">1939</cx:pt>
          <cx:pt idx="18162">2912</cx:pt>
          <cx:pt idx="18163">4214</cx:pt>
          <cx:pt idx="18164">5067</cx:pt>
          <cx:pt idx="18165">4167</cx:pt>
          <cx:pt idx="18166">1737</cx:pt>
          <cx:pt idx="18167">4280</cx:pt>
          <cx:pt idx="18168">4380</cx:pt>
          <cx:pt idx="18169">2591</cx:pt>
          <cx:pt idx="18170">1583</cx:pt>
          <cx:pt idx="18171">1161</cx:pt>
          <cx:pt idx="18172">1510</cx:pt>
          <cx:pt idx="18173">1385</cx:pt>
          <cx:pt idx="18174">4545</cx:pt>
          <cx:pt idx="18175">4998</cx:pt>
          <cx:pt idx="18176">3431</cx:pt>
          <cx:pt idx="18177">4510</cx:pt>
          <cx:pt idx="18178">4326</cx:pt>
          <cx:pt idx="18179">1065</cx:pt>
          <cx:pt idx="18180">2055</cx:pt>
          <cx:pt idx="18181">5028</cx:pt>
          <cx:pt idx="18182">6023</cx:pt>
          <cx:pt idx="18183">2826</cx:pt>
          <cx:pt idx="18184">4059</cx:pt>
          <cx:pt idx="18185">3790</cx:pt>
          <cx:pt idx="18186">5070</cx:pt>
          <cx:pt idx="18187">2882</cx:pt>
          <cx:pt idx="18188">4608</cx:pt>
          <cx:pt idx="18189">1006</cx:pt>
          <cx:pt idx="18190">1722</cx:pt>
          <cx:pt idx="18191">4821</cx:pt>
          <cx:pt idx="18192">368</cx:pt>
          <cx:pt idx="18193">4098</cx:pt>
          <cx:pt idx="18194">4172</cx:pt>
          <cx:pt idx="18195">629</cx:pt>
          <cx:pt idx="18196">4221</cx:pt>
          <cx:pt idx="18197">4120</cx:pt>
          <cx:pt idx="18198">3050</cx:pt>
          <cx:pt idx="18199">3076</cx:pt>
          <cx:pt idx="18200">4563</cx:pt>
          <cx:pt idx="18201">2700</cx:pt>
          <cx:pt idx="18202">4054</cx:pt>
          <cx:pt idx="18203">243</cx:pt>
          <cx:pt idx="18204">2429</cx:pt>
          <cx:pt idx="18205">3631</cx:pt>
          <cx:pt idx="18206">1079</cx:pt>
          <cx:pt idx="18207">2644</cx:pt>
          <cx:pt idx="18208">2923</cx:pt>
          <cx:pt idx="18209">4589</cx:pt>
          <cx:pt idx="18210">4340</cx:pt>
          <cx:pt idx="18211">2347</cx:pt>
          <cx:pt idx="18212">3809</cx:pt>
          <cx:pt idx="18213">3138</cx:pt>
          <cx:pt idx="18214">4736</cx:pt>
          <cx:pt idx="18215">4207</cx:pt>
          <cx:pt idx="18216">4771</cx:pt>
          <cx:pt idx="18217">1134</cx:pt>
          <cx:pt idx="18218">3652</cx:pt>
          <cx:pt idx="18219">2823</cx:pt>
          <cx:pt idx="18220">2003</cx:pt>
          <cx:pt idx="18221">4466</cx:pt>
          <cx:pt idx="18222">567</cx:pt>
          <cx:pt idx="18223">101</cx:pt>
          <cx:pt idx="18224">3594</cx:pt>
          <cx:pt idx="18225">120</cx:pt>
          <cx:pt idx="18226">1596</cx:pt>
          <cx:pt idx="18227">253</cx:pt>
          <cx:pt idx="18228">3009</cx:pt>
          <cx:pt idx="18229">3548</cx:pt>
          <cx:pt idx="18230">2458</cx:pt>
          <cx:pt idx="18231">1351</cx:pt>
          <cx:pt idx="18232">5107</cx:pt>
          <cx:pt idx="18233">96</cx:pt>
          <cx:pt idx="18234">689</cx:pt>
          <cx:pt idx="18235">1383</cx:pt>
          <cx:pt idx="18236">4571</cx:pt>
          <cx:pt idx="18237">4461</cx:pt>
          <cx:pt idx="18238">906</cx:pt>
          <cx:pt idx="18239">2985</cx:pt>
          <cx:pt idx="18240">4034</cx:pt>
          <cx:pt idx="18241">3866</cx:pt>
          <cx:pt idx="18242">4857</cx:pt>
          <cx:pt idx="18243">484</cx:pt>
          <cx:pt idx="18244">1229</cx:pt>
          <cx:pt idx="18245">1572</cx:pt>
          <cx:pt idx="18246">1274</cx:pt>
          <cx:pt idx="18247">5191</cx:pt>
          <cx:pt idx="18248">5058</cx:pt>
          <cx:pt idx="18249">4062</cx:pt>
          <cx:pt idx="18250">1569</cx:pt>
          <cx:pt idx="18251">4800</cx:pt>
          <cx:pt idx="18252">817</cx:pt>
          <cx:pt idx="18253">3718</cx:pt>
          <cx:pt idx="18254">2372</cx:pt>
          <cx:pt idx="18255">4962</cx:pt>
          <cx:pt idx="18256">2640</cx:pt>
          <cx:pt idx="18257">1932</cx:pt>
          <cx:pt idx="18258">5983</cx:pt>
          <cx:pt idx="18259">3860</cx:pt>
          <cx:pt idx="18260">4606</cx:pt>
          <cx:pt idx="18261">119</cx:pt>
          <cx:pt idx="18262">2891</cx:pt>
          <cx:pt idx="18263">4689</cx:pt>
          <cx:pt idx="18264">395</cx:pt>
          <cx:pt idx="18265">4618</cx:pt>
          <cx:pt idx="18266">2060</cx:pt>
          <cx:pt idx="18267">3326</cx:pt>
          <cx:pt idx="18268">2303</cx:pt>
          <cx:pt idx="18269">4481</cx:pt>
          <cx:pt idx="18270">592</cx:pt>
          <cx:pt idx="18271">4336</cx:pt>
          <cx:pt idx="18272">1150</cx:pt>
          <cx:pt idx="18273">2103</cx:pt>
          <cx:pt idx="18274">972</cx:pt>
          <cx:pt idx="18275">1929</cx:pt>
          <cx:pt idx="18276">2854</cx:pt>
          <cx:pt idx="18277">967</cx:pt>
          <cx:pt idx="18278">2549</cx:pt>
          <cx:pt idx="18279">3409</cx:pt>
          <cx:pt idx="18280">145</cx:pt>
          <cx:pt idx="18281">2776</cx:pt>
          <cx:pt idx="18282">3669</cx:pt>
          <cx:pt idx="18283">4031</cx:pt>
          <cx:pt idx="18284">4145</cx:pt>
          <cx:pt idx="18285">2395</cx:pt>
          <cx:pt idx="18286">4215</cx:pt>
          <cx:pt idx="18287">4082</cx:pt>
          <cx:pt idx="18288">4006</cx:pt>
          <cx:pt idx="18289">2283</cx:pt>
          <cx:pt idx="18290">246</cx:pt>
          <cx:pt idx="18291">3277</cx:pt>
          <cx:pt idx="18292">3359</cx:pt>
          <cx:pt idx="18293">5172</cx:pt>
          <cx:pt idx="18294">1641</cx:pt>
          <cx:pt idx="18295">4607</cx:pt>
          <cx:pt idx="18296">4934</cx:pt>
          <cx:pt idx="18297">3415</cx:pt>
          <cx:pt idx="18298">4642</cx:pt>
          <cx:pt idx="18299">1425</cx:pt>
          <cx:pt idx="18300">608</cx:pt>
          <cx:pt idx="18301">2482</cx:pt>
          <cx:pt idx="18302">3543</cx:pt>
          <cx:pt idx="18303">3288</cx:pt>
          <cx:pt idx="18304">2207</cx:pt>
          <cx:pt idx="18305">323</cx:pt>
          <cx:pt idx="18306">4324</cx:pt>
          <cx:pt idx="18307">4554</cx:pt>
          <cx:pt idx="18308">2281</cx:pt>
          <cx:pt idx="18309">2870</cx:pt>
          <cx:pt idx="18310">3166</cx:pt>
          <cx:pt idx="18311">374</cx:pt>
          <cx:pt idx="18312">4815</cx:pt>
          <cx:pt idx="18313">503</cx:pt>
          <cx:pt idx="18314">994</cx:pt>
          <cx:pt idx="18315">4139</cx:pt>
          <cx:pt idx="18316">4527</cx:pt>
          <cx:pt idx="18317">4646</cx:pt>
          <cx:pt idx="18318">4294</cx:pt>
          <cx:pt idx="18319">4142</cx:pt>
          <cx:pt idx="18320">1295</cx:pt>
          <cx:pt idx="18321">3580</cx:pt>
          <cx:pt idx="18322">4627</cx:pt>
          <cx:pt idx="18323">5597</cx:pt>
          <cx:pt idx="18324">5256</cx:pt>
          <cx:pt idx="18325">540</cx:pt>
          <cx:pt idx="18326">4227</cx:pt>
          <cx:pt idx="18327">4791</cx:pt>
          <cx:pt idx="18328">1157</cx:pt>
          <cx:pt idx="18329">4661</cx:pt>
          <cx:pt idx="18330">3082</cx:pt>
          <cx:pt idx="18331">1184</cx:pt>
          <cx:pt idx="18332">4011</cx:pt>
          <cx:pt idx="18333">1850</cx:pt>
          <cx:pt idx="18334">2738</cx:pt>
          <cx:pt idx="18335">4124</cx:pt>
          <cx:pt idx="18336">421</cx:pt>
          <cx:pt idx="18337">124</cx:pt>
          <cx:pt idx="18338">4474</cx:pt>
          <cx:pt idx="18339">3349</cx:pt>
          <cx:pt idx="18340">830</cx:pt>
          <cx:pt idx="18341">577</cx:pt>
          <cx:pt idx="18342">3754</cx:pt>
          <cx:pt idx="18343">2036</cx:pt>
          <cx:pt idx="18344">3241</cx:pt>
          <cx:pt idx="18345">830</cx:pt>
          <cx:pt idx="18346">1374</cx:pt>
          <cx:pt idx="18347">4279</cx:pt>
          <cx:pt idx="18348">1360</cx:pt>
          <cx:pt idx="18349">2974</cx:pt>
          <cx:pt idx="18350">210</cx:pt>
          <cx:pt idx="18351">4319</cx:pt>
          <cx:pt idx="18352">4131</cx:pt>
          <cx:pt idx="18353">5559</cx:pt>
          <cx:pt idx="18354">2504</cx:pt>
          <cx:pt idx="18355">4059</cx:pt>
          <cx:pt idx="18356">3772</cx:pt>
          <cx:pt idx="18357">4412</cx:pt>
          <cx:pt idx="18358">4169</cx:pt>
          <cx:pt idx="18359">3782</cx:pt>
          <cx:pt idx="18360">4303</cx:pt>
          <cx:pt idx="18361">1931</cx:pt>
          <cx:pt idx="18362">600</cx:pt>
          <cx:pt idx="18363">6097</cx:pt>
          <cx:pt idx="18364">3904</cx:pt>
          <cx:pt idx="18365">4247</cx:pt>
          <cx:pt idx="18366">5647</cx:pt>
          <cx:pt idx="18367">2960</cx:pt>
          <cx:pt idx="18368">3998</cx:pt>
          <cx:pt idx="18369">4266</cx:pt>
          <cx:pt idx="18370">5048</cx:pt>
          <cx:pt idx="18371">4053</cx:pt>
          <cx:pt idx="18372">3975</cx:pt>
          <cx:pt idx="18373">4051</cx:pt>
          <cx:pt idx="18374">982</cx:pt>
          <cx:pt idx="18375">574</cx:pt>
          <cx:pt idx="18376">4366</cx:pt>
          <cx:pt idx="18377">2009</cx:pt>
          <cx:pt idx="18378">4737</cx:pt>
          <cx:pt idx="18379">1194</cx:pt>
          <cx:pt idx="18380">3156</cx:pt>
          <cx:pt idx="18381">2352</cx:pt>
          <cx:pt idx="18382">4190</cx:pt>
          <cx:pt idx="18383">1114</cx:pt>
          <cx:pt idx="18384">4600</cx:pt>
          <cx:pt idx="18385">4635</cx:pt>
          <cx:pt idx="18386">691</cx:pt>
          <cx:pt idx="18387">806</cx:pt>
          <cx:pt idx="18388">4118</cx:pt>
          <cx:pt idx="18389">4767</cx:pt>
          <cx:pt idx="18390">4695</cx:pt>
          <cx:pt idx="18391">4681</cx:pt>
          <cx:pt idx="18392">4142</cx:pt>
          <cx:pt idx="18393">4011</cx:pt>
          <cx:pt idx="18394">4106</cx:pt>
          <cx:pt idx="18395">1180</cx:pt>
          <cx:pt idx="18396">4954</cx:pt>
          <cx:pt idx="18397">2888</cx:pt>
          <cx:pt idx="18398">460</cx:pt>
          <cx:pt idx="18399">2495</cx:pt>
          <cx:pt idx="18400">1115</cx:pt>
          <cx:pt idx="18401">949</cx:pt>
          <cx:pt idx="18402">3537</cx:pt>
          <cx:pt idx="18403">5019</cx:pt>
          <cx:pt idx="18404">5010</cx:pt>
          <cx:pt idx="18405">2972</cx:pt>
          <cx:pt idx="18406">5313</cx:pt>
          <cx:pt idx="18407">3856</cx:pt>
          <cx:pt idx="18408">4048</cx:pt>
          <cx:pt idx="18409">976</cx:pt>
          <cx:pt idx="18410">4948</cx:pt>
          <cx:pt idx="18411">783</cx:pt>
          <cx:pt idx="18412">159</cx:pt>
          <cx:pt idx="18413">1692</cx:pt>
          <cx:pt idx="18414">1638</cx:pt>
          <cx:pt idx="18415">4804</cx:pt>
          <cx:pt idx="18416">4256</cx:pt>
          <cx:pt idx="18417">1743</cx:pt>
          <cx:pt idx="18418">3947</cx:pt>
          <cx:pt idx="18419">1707</cx:pt>
          <cx:pt idx="18420">4287</cx:pt>
          <cx:pt idx="18421">4310</cx:pt>
          <cx:pt idx="18422">4518</cx:pt>
          <cx:pt idx="18423">1516</cx:pt>
          <cx:pt idx="18424">5107</cx:pt>
          <cx:pt idx="18425">670</cx:pt>
          <cx:pt idx="18426">4284</cx:pt>
          <cx:pt idx="18427">523</cx:pt>
          <cx:pt idx="18428">4657</cx:pt>
          <cx:pt idx="18429">4163</cx:pt>
          <cx:pt idx="18430">427</cx:pt>
          <cx:pt idx="18431">3558</cx:pt>
          <cx:pt idx="18432">1862</cx:pt>
          <cx:pt idx="18433">1942</cx:pt>
          <cx:pt idx="18434">4871</cx:pt>
          <cx:pt idx="18435">1887</cx:pt>
          <cx:pt idx="18436">2115</cx:pt>
          <cx:pt idx="18437">4692</cx:pt>
          <cx:pt idx="18438">3198</cx:pt>
          <cx:pt idx="18439">4962</cx:pt>
          <cx:pt idx="18440">4059</cx:pt>
          <cx:pt idx="18441">2935</cx:pt>
          <cx:pt idx="18442">4641</cx:pt>
          <cx:pt idx="18443">4615</cx:pt>
          <cx:pt idx="18444">3773</cx:pt>
          <cx:pt idx="18445">5168</cx:pt>
          <cx:pt idx="18446">2248</cx:pt>
          <cx:pt idx="18447">2456</cx:pt>
          <cx:pt idx="18448">3108</cx:pt>
          <cx:pt idx="18449">1587</cx:pt>
          <cx:pt idx="18450">2713</cx:pt>
          <cx:pt idx="18451">1554</cx:pt>
          <cx:pt idx="18452">4097</cx:pt>
          <cx:pt idx="18453">4692</cx:pt>
          <cx:pt idx="18454">2899</cx:pt>
          <cx:pt idx="18455">1837</cx:pt>
          <cx:pt idx="18456">800</cx:pt>
          <cx:pt idx="18457">2276</cx:pt>
          <cx:pt idx="18458">3906</cx:pt>
          <cx:pt idx="18459">2551</cx:pt>
          <cx:pt idx="18460">5335</cx:pt>
          <cx:pt idx="18461">4888</cx:pt>
          <cx:pt idx="18462">445</cx:pt>
          <cx:pt idx="18463">4654</cx:pt>
          <cx:pt idx="18464">999</cx:pt>
          <cx:pt idx="18465">3351</cx:pt>
          <cx:pt idx="18466">422</cx:pt>
          <cx:pt idx="18467">262</cx:pt>
          <cx:pt idx="18468">2700</cx:pt>
          <cx:pt idx="18469">4351</cx:pt>
          <cx:pt idx="18470">3857</cx:pt>
          <cx:pt idx="18471">4807</cx:pt>
          <cx:pt idx="18472">4487</cx:pt>
          <cx:pt idx="18473">4762</cx:pt>
          <cx:pt idx="18474">753</cx:pt>
          <cx:pt idx="18475">4976</cx:pt>
          <cx:pt idx="18476">4171</cx:pt>
          <cx:pt idx="18477">2489</cx:pt>
          <cx:pt idx="18478">4590</cx:pt>
          <cx:pt idx="18479">3975</cx:pt>
          <cx:pt idx="18480">4031</cx:pt>
          <cx:pt idx="18481">3073</cx:pt>
          <cx:pt idx="18482">1820</cx:pt>
          <cx:pt idx="18483">5978</cx:pt>
          <cx:pt idx="18484">2172</cx:pt>
          <cx:pt idx="18485">1136</cx:pt>
          <cx:pt idx="18486">4540</cx:pt>
          <cx:pt idx="18487">2388</cx:pt>
          <cx:pt idx="18488">978</cx:pt>
          <cx:pt idx="18489">5452</cx:pt>
          <cx:pt idx="18490">1143</cx:pt>
          <cx:pt idx="18491">2415</cx:pt>
          <cx:pt idx="18492">4337</cx:pt>
          <cx:pt idx="18493">2343</cx:pt>
          <cx:pt idx="18494">4125</cx:pt>
          <cx:pt idx="18495">3857</cx:pt>
          <cx:pt idx="18496">4093</cx:pt>
          <cx:pt idx="18497">2674</cx:pt>
          <cx:pt idx="18498">4789</cx:pt>
          <cx:pt idx="18499">3080</cx:pt>
          <cx:pt idx="18500">4087</cx:pt>
          <cx:pt idx="18501">1896</cx:pt>
          <cx:pt idx="18502">2380</cx:pt>
          <cx:pt idx="18503">4112</cx:pt>
          <cx:pt idx="18504">4275</cx:pt>
          <cx:pt idx="18505">1709</cx:pt>
          <cx:pt idx="18506">3994</cx:pt>
          <cx:pt idx="18507">2647</cx:pt>
          <cx:pt idx="18508">1337</cx:pt>
          <cx:pt idx="18509">2632</cx:pt>
          <cx:pt idx="18510">4795</cx:pt>
          <cx:pt idx="18511">2727</cx:pt>
          <cx:pt idx="18512">1438</cx:pt>
          <cx:pt idx="18513">508</cx:pt>
          <cx:pt idx="18514">1148</cx:pt>
          <cx:pt idx="18515">1014</cx:pt>
          <cx:pt idx="18516">1860</cx:pt>
          <cx:pt idx="18517">4716</cx:pt>
          <cx:pt idx="18518">2899</cx:pt>
          <cx:pt idx="18519">1624</cx:pt>
          <cx:pt idx="18520">4910</cx:pt>
          <cx:pt idx="18521">1625</cx:pt>
          <cx:pt idx="18522">1611</cx:pt>
          <cx:pt idx="18523">2897</cx:pt>
          <cx:pt idx="18524">1990</cx:pt>
          <cx:pt idx="18525">3528</cx:pt>
          <cx:pt idx="18526">4454</cx:pt>
          <cx:pt idx="18527">3152</cx:pt>
          <cx:pt idx="18528">2075</cx:pt>
          <cx:pt idx="18529">3794</cx:pt>
          <cx:pt idx="18530">4689</cx:pt>
          <cx:pt idx="18531">4917</cx:pt>
          <cx:pt idx="18532">179</cx:pt>
          <cx:pt idx="18533">3226</cx:pt>
          <cx:pt idx="18534">4584</cx:pt>
          <cx:pt idx="18535">4070</cx:pt>
          <cx:pt idx="18536">3634</cx:pt>
          <cx:pt idx="18537">3968</cx:pt>
          <cx:pt idx="18538">610</cx:pt>
          <cx:pt idx="18539">4289</cx:pt>
          <cx:pt idx="18540">4052</cx:pt>
          <cx:pt idx="18541">661</cx:pt>
          <cx:pt idx="18542">4851</cx:pt>
          <cx:pt idx="18543">884</cx:pt>
          <cx:pt idx="18544">2838</cx:pt>
          <cx:pt idx="18545">3986</cx:pt>
          <cx:pt idx="18546">2009</cx:pt>
          <cx:pt idx="18547">4056</cx:pt>
          <cx:pt idx="18548">1922</cx:pt>
          <cx:pt idx="18549">2324</cx:pt>
          <cx:pt idx="18550">1022</cx:pt>
          <cx:pt idx="18551">4789</cx:pt>
          <cx:pt idx="18552">3262</cx:pt>
          <cx:pt idx="18553">4121</cx:pt>
          <cx:pt idx="18554">4812</cx:pt>
          <cx:pt idx="18555">1489</cx:pt>
          <cx:pt idx="18556">4657</cx:pt>
          <cx:pt idx="18557">925</cx:pt>
          <cx:pt idx="18558">2550</cx:pt>
          <cx:pt idx="18559">4381</cx:pt>
          <cx:pt idx="18560">2865</cx:pt>
          <cx:pt idx="18561">3079</cx:pt>
          <cx:pt idx="18562">233</cx:pt>
          <cx:pt idx="18563">427</cx:pt>
          <cx:pt idx="18564">4025</cx:pt>
          <cx:pt idx="18565">4428</cx:pt>
          <cx:pt idx="18566">3408</cx:pt>
          <cx:pt idx="18567">4265</cx:pt>
          <cx:pt idx="18568">4578</cx:pt>
          <cx:pt idx="18569">4626</cx:pt>
          <cx:pt idx="18570">1981</cx:pt>
          <cx:pt idx="18571">4109</cx:pt>
          <cx:pt idx="18572">2563</cx:pt>
          <cx:pt idx="18573">4931</cx:pt>
          <cx:pt idx="18574">4739</cx:pt>
          <cx:pt idx="18575">2845</cx:pt>
          <cx:pt idx="18576">3499</cx:pt>
          <cx:pt idx="18577">4390</cx:pt>
          <cx:pt idx="18578">4976</cx:pt>
          <cx:pt idx="18579">686</cx:pt>
          <cx:pt idx="18580">2262</cx:pt>
          <cx:pt idx="18581">2295</cx:pt>
          <cx:pt idx="18582">4696</cx:pt>
          <cx:pt idx="18583">4795</cx:pt>
          <cx:pt idx="18584">4164</cx:pt>
          <cx:pt idx="18585">4724</cx:pt>
          <cx:pt idx="18586">4618</cx:pt>
          <cx:pt idx="18587">4732</cx:pt>
          <cx:pt idx="18588">4208</cx:pt>
          <cx:pt idx="18589">1771</cx:pt>
          <cx:pt idx="18590">3496</cx:pt>
          <cx:pt idx="18591">3517</cx:pt>
          <cx:pt idx="18592">3174</cx:pt>
          <cx:pt idx="18593">174</cx:pt>
          <cx:pt idx="18594">4592</cx:pt>
          <cx:pt idx="18595">3169</cx:pt>
          <cx:pt idx="18596">3812</cx:pt>
          <cx:pt idx="18597">815</cx:pt>
          <cx:pt idx="18598">401</cx:pt>
          <cx:pt idx="18599">3836</cx:pt>
          <cx:pt idx="18600">3191</cx:pt>
          <cx:pt idx="18601">4519</cx:pt>
          <cx:pt idx="18602">3091</cx:pt>
          <cx:pt idx="18603">4788</cx:pt>
          <cx:pt idx="18604">1777</cx:pt>
          <cx:pt idx="18605">4653</cx:pt>
          <cx:pt idx="18606">257</cx:pt>
          <cx:pt idx="18607">2733</cx:pt>
          <cx:pt idx="18608">4450</cx:pt>
          <cx:pt idx="18609">771</cx:pt>
          <cx:pt idx="18610">3221</cx:pt>
          <cx:pt idx="18611">2356</cx:pt>
          <cx:pt idx="18612">2465</cx:pt>
          <cx:pt idx="18613">2579</cx:pt>
          <cx:pt idx="18614">351</cx:pt>
          <cx:pt idx="18615">2811</cx:pt>
          <cx:pt idx="18616">1145</cx:pt>
          <cx:pt idx="18617">3903</cx:pt>
          <cx:pt idx="18618">4875</cx:pt>
          <cx:pt idx="18619">4267</cx:pt>
          <cx:pt idx="18620">3677</cx:pt>
          <cx:pt idx="18621">4909</cx:pt>
          <cx:pt idx="18622">22</cx:pt>
          <cx:pt idx="18623">3084</cx:pt>
          <cx:pt idx="18624">2649</cx:pt>
          <cx:pt idx="18625">2260</cx:pt>
          <cx:pt idx="18626">3004</cx:pt>
          <cx:pt idx="18627">977</cx:pt>
          <cx:pt idx="18628">4008</cx:pt>
          <cx:pt idx="18629">4000</cx:pt>
          <cx:pt idx="18630">4926</cx:pt>
          <cx:pt idx="18631">4563</cx:pt>
          <cx:pt idx="18632">242</cx:pt>
          <cx:pt idx="18633">1700</cx:pt>
          <cx:pt idx="18634">4607</cx:pt>
          <cx:pt idx="18635">4275</cx:pt>
          <cx:pt idx="18636">3178</cx:pt>
          <cx:pt idx="18637">2499</cx:pt>
          <cx:pt idx="18638">1314</cx:pt>
          <cx:pt idx="18639">4319</cx:pt>
          <cx:pt idx="18640">4097</cx:pt>
          <cx:pt idx="18641">42</cx:pt>
          <cx:pt idx="18642">5316</cx:pt>
          <cx:pt idx="18643">61</cx:pt>
          <cx:pt idx="18644">3623</cx:pt>
          <cx:pt idx="18645">4206</cx:pt>
          <cx:pt idx="18646">4351</cx:pt>
          <cx:pt idx="18647">2939</cx:pt>
          <cx:pt idx="18648">4059</cx:pt>
          <cx:pt idx="18649">30</cx:pt>
          <cx:pt idx="18650">4144</cx:pt>
          <cx:pt idx="18651">3727</cx:pt>
          <cx:pt idx="18652">3970</cx:pt>
          <cx:pt idx="18653">1881</cx:pt>
          <cx:pt idx="18654">810</cx:pt>
          <cx:pt idx="18655">3681</cx:pt>
          <cx:pt idx="18656">4537</cx:pt>
          <cx:pt idx="18657">2898</cx:pt>
          <cx:pt idx="18658">3511</cx:pt>
          <cx:pt idx="18659">4064</cx:pt>
          <cx:pt idx="18660">2826</cx:pt>
          <cx:pt idx="18661">1815</cx:pt>
          <cx:pt idx="18662">1222</cx:pt>
          <cx:pt idx="18663">2235</cx:pt>
          <cx:pt idx="18664">4380</cx:pt>
          <cx:pt idx="18665">4572</cx:pt>
          <cx:pt idx="18666">1559</cx:pt>
          <cx:pt idx="18667">1692</cx:pt>
          <cx:pt idx="18668">4437</cx:pt>
          <cx:pt idx="18669">3365</cx:pt>
          <cx:pt idx="18670">4268</cx:pt>
          <cx:pt idx="18671">4858</cx:pt>
          <cx:pt idx="18672">3738</cx:pt>
          <cx:pt idx="18673">1389</cx:pt>
          <cx:pt idx="18674">736</cx:pt>
          <cx:pt idx="18675">2785</cx:pt>
          <cx:pt idx="18676">3655</cx:pt>
          <cx:pt idx="18677">510</cx:pt>
          <cx:pt idx="18678">1842</cx:pt>
          <cx:pt idx="18679">2800</cx:pt>
          <cx:pt idx="18680">4109</cx:pt>
          <cx:pt idx="18681">4099</cx:pt>
          <cx:pt idx="18682">701</cx:pt>
          <cx:pt idx="18683">4728</cx:pt>
          <cx:pt idx="18684">2814</cx:pt>
          <cx:pt idx="18685">888</cx:pt>
          <cx:pt idx="18686">2569</cx:pt>
          <cx:pt idx="18687">2278</cx:pt>
          <cx:pt idx="18688">1364</cx:pt>
          <cx:pt idx="18689">3710</cx:pt>
          <cx:pt idx="18690">4578</cx:pt>
          <cx:pt idx="18691">1264</cx:pt>
          <cx:pt idx="18692">4898</cx:pt>
          <cx:pt idx="18693">3563</cx:pt>
          <cx:pt idx="18694">914</cx:pt>
          <cx:pt idx="18695">3135</cx:pt>
          <cx:pt idx="18696">4695</cx:pt>
          <cx:pt idx="18697">600</cx:pt>
          <cx:pt idx="18698">4404</cx:pt>
          <cx:pt idx="18699">2291</cx:pt>
          <cx:pt idx="18700">3269</cx:pt>
          <cx:pt idx="18701">4554</cx:pt>
          <cx:pt idx="18702">1504</cx:pt>
          <cx:pt idx="18703">4421</cx:pt>
          <cx:pt idx="18704">5169</cx:pt>
          <cx:pt idx="18705">3519</cx:pt>
          <cx:pt idx="18706">1945</cx:pt>
          <cx:pt idx="18707">3073</cx:pt>
          <cx:pt idx="18708">4171</cx:pt>
          <cx:pt idx="18709">2387</cx:pt>
          <cx:pt idx="18710">2841</cx:pt>
          <cx:pt idx="18711">3005</cx:pt>
          <cx:pt idx="18712">1602</cx:pt>
          <cx:pt idx="18713">2142</cx:pt>
          <cx:pt idx="18714">4677</cx:pt>
          <cx:pt idx="18715">4906</cx:pt>
          <cx:pt idx="18716">4203</cx:pt>
          <cx:pt idx="18717">4246</cx:pt>
          <cx:pt idx="18718">3620</cx:pt>
          <cx:pt idx="18719">1034</cx:pt>
          <cx:pt idx="18720">5048</cx:pt>
          <cx:pt idx="18721">2467</cx:pt>
          <cx:pt idx="18722">4731</cx:pt>
          <cx:pt idx="18723">3041</cx:pt>
          <cx:pt idx="18724">1115</cx:pt>
          <cx:pt idx="18725">881</cx:pt>
          <cx:pt idx="18726">4166</cx:pt>
          <cx:pt idx="18727">3972</cx:pt>
          <cx:pt idx="18728">3996</cx:pt>
          <cx:pt idx="18729">3963</cx:pt>
          <cx:pt idx="18730">3298</cx:pt>
          <cx:pt idx="18731">4247</cx:pt>
          <cx:pt idx="18732">4120</cx:pt>
          <cx:pt idx="18733">4981</cx:pt>
          <cx:pt idx="18734">947</cx:pt>
          <cx:pt idx="18735">2571</cx:pt>
          <cx:pt idx="18736">817</cx:pt>
          <cx:pt idx="18737">4458</cx:pt>
          <cx:pt idx="18738">4670</cx:pt>
          <cx:pt idx="18739">4047</cx:pt>
          <cx:pt idx="18740">3182</cx:pt>
          <cx:pt idx="18741">3678</cx:pt>
          <cx:pt idx="18742">259</cx:pt>
          <cx:pt idx="18743">1549</cx:pt>
          <cx:pt idx="18744">4667</cx:pt>
          <cx:pt idx="18745">3423</cx:pt>
          <cx:pt idx="18746">985</cx:pt>
          <cx:pt idx="18747">5050</cx:pt>
          <cx:pt idx="18748">363</cx:pt>
          <cx:pt idx="18749">4967</cx:pt>
          <cx:pt idx="18750">4641</cx:pt>
          <cx:pt idx="18751">4517</cx:pt>
          <cx:pt idx="18752">4395</cx:pt>
          <cx:pt idx="18753">3428</cx:pt>
          <cx:pt idx="18754">5099</cx:pt>
          <cx:pt idx="18755">523</cx:pt>
          <cx:pt idx="18756">484</cx:pt>
          <cx:pt idx="18757">2282</cx:pt>
          <cx:pt idx="18758">4756</cx:pt>
          <cx:pt idx="18759">3679</cx:pt>
          <cx:pt idx="18760">4131</cx:pt>
          <cx:pt idx="18761">4091</cx:pt>
          <cx:pt idx="18762">4247</cx:pt>
          <cx:pt idx="18763">4014</cx:pt>
          <cx:pt idx="18764">311</cx:pt>
          <cx:pt idx="18765">327</cx:pt>
          <cx:pt idx="18766">2761</cx:pt>
          <cx:pt idx="18767">741</cx:pt>
          <cx:pt idx="18768">3515</cx:pt>
          <cx:pt idx="18769">1187</cx:pt>
          <cx:pt idx="18770">4945</cx:pt>
          <cx:pt idx="18771">4658</cx:pt>
          <cx:pt idx="18772">1520</cx:pt>
          <cx:pt idx="18773">1957</cx:pt>
          <cx:pt idx="18774">4835</cx:pt>
          <cx:pt idx="18775">211</cx:pt>
          <cx:pt idx="18776">2552</cx:pt>
          <cx:pt idx="18777">1170</cx:pt>
          <cx:pt idx="18778">2628</cx:pt>
          <cx:pt idx="18779">1764</cx:pt>
          <cx:pt idx="18780">4016</cx:pt>
          <cx:pt idx="18781">1808</cx:pt>
          <cx:pt idx="18782">4181</cx:pt>
          <cx:pt idx="18783">4878</cx:pt>
          <cx:pt idx="18784">2736</cx:pt>
          <cx:pt idx="18785">3259</cx:pt>
          <cx:pt idx="18786">2700</cx:pt>
          <cx:pt idx="18787">283</cx:pt>
          <cx:pt idx="18788">12</cx:pt>
          <cx:pt idx="18789">646</cx:pt>
          <cx:pt idx="18790">3983</cx:pt>
          <cx:pt idx="18791">4194</cx:pt>
          <cx:pt idx="18792">819</cx:pt>
          <cx:pt idx="18793">5285</cx:pt>
          <cx:pt idx="18794">5085</cx:pt>
          <cx:pt idx="18795">2631</cx:pt>
          <cx:pt idx="18796">2107</cx:pt>
          <cx:pt idx="18797">4142</cx:pt>
          <cx:pt idx="18798">1558</cx:pt>
          <cx:pt idx="18799">3163</cx:pt>
          <cx:pt idx="18800">447</cx:pt>
          <cx:pt idx="18801">4229</cx:pt>
          <cx:pt idx="18802">408</cx:pt>
          <cx:pt idx="18803">159</cx:pt>
          <cx:pt idx="18804">5395</cx:pt>
          <cx:pt idx="18805">4303</cx:pt>
          <cx:pt idx="18806">1454</cx:pt>
          <cx:pt idx="18807">951</cx:pt>
          <cx:pt idx="18808">2734</cx:pt>
          <cx:pt idx="18809">4240</cx:pt>
          <cx:pt idx="18810">3010</cx:pt>
          <cx:pt idx="18811">4262</cx:pt>
          <cx:pt idx="18812">836</cx:pt>
          <cx:pt idx="18813">43</cx:pt>
          <cx:pt idx="18814">2439</cx:pt>
          <cx:pt idx="18815">3173</cx:pt>
          <cx:pt idx="18816">4782</cx:pt>
          <cx:pt idx="18817">1343</cx:pt>
          <cx:pt idx="18818">4635</cx:pt>
          <cx:pt idx="18819">4102</cx:pt>
          <cx:pt idx="18820">4132</cx:pt>
          <cx:pt idx="18821">171</cx:pt>
          <cx:pt idx="18822">2642</cx:pt>
          <cx:pt idx="18823">4374</cx:pt>
          <cx:pt idx="18824">3171</cx:pt>
          <cx:pt idx="18825">1588</cx:pt>
          <cx:pt idx="18826">970</cx:pt>
          <cx:pt idx="18827">4485</cx:pt>
          <cx:pt idx="18828">2846</cx:pt>
          <cx:pt idx="18829">2922</cx:pt>
          <cx:pt idx="18830">4537</cx:pt>
          <cx:pt idx="18831">4987</cx:pt>
          <cx:pt idx="18832">1135</cx:pt>
          <cx:pt idx="18833">3739</cx:pt>
          <cx:pt idx="18834">3376</cx:pt>
          <cx:pt idx="18835">592</cx:pt>
          <cx:pt idx="18836">671</cx:pt>
          <cx:pt idx="18837">4303</cx:pt>
          <cx:pt idx="18838">1038</cx:pt>
          <cx:pt idx="18839">1451</cx:pt>
          <cx:pt idx="18840">4227</cx:pt>
          <cx:pt idx="18841">648</cx:pt>
          <cx:pt idx="18842">2568</cx:pt>
          <cx:pt idx="18843">1242</cx:pt>
          <cx:pt idx="18844">748</cx:pt>
          <cx:pt idx="18845">4068</cx:pt>
          <cx:pt idx="18846">5008</cx:pt>
          <cx:pt idx="18847">4297</cx:pt>
          <cx:pt idx="18848">3650</cx:pt>
          <cx:pt idx="18849">647</cx:pt>
          <cx:pt idx="18850">2834</cx:pt>
          <cx:pt idx="18851">524</cx:pt>
          <cx:pt idx="18852">4578</cx:pt>
          <cx:pt idx="18853">2667</cx:pt>
          <cx:pt idx="18854">2787</cx:pt>
          <cx:pt idx="18855">2343</cx:pt>
          <cx:pt idx="18856">1244</cx:pt>
          <cx:pt idx="18857">2405</cx:pt>
          <cx:pt idx="18858">3677</cx:pt>
          <cx:pt idx="18859">1265</cx:pt>
          <cx:pt idx="18860">4092</cx:pt>
          <cx:pt idx="18861">1277</cx:pt>
          <cx:pt idx="18862">3370</cx:pt>
          <cx:pt idx="18863">4466</cx:pt>
          <cx:pt idx="18864">1932</cx:pt>
          <cx:pt idx="18865">2704</cx:pt>
          <cx:pt idx="18866">4129</cx:pt>
          <cx:pt idx="18867">2615</cx:pt>
          <cx:pt idx="18868">1043</cx:pt>
          <cx:pt idx="18869">2287</cx:pt>
          <cx:pt idx="18870">2218</cx:pt>
          <cx:pt idx="18871">4841</cx:pt>
          <cx:pt idx="18872">4362</cx:pt>
          <cx:pt idx="18873">4598</cx:pt>
          <cx:pt idx="18874">4461</cx:pt>
          <cx:pt idx="18875">2755</cx:pt>
          <cx:pt idx="18876">3739</cx:pt>
          <cx:pt idx="18877">6078</cx:pt>
          <cx:pt idx="18878">1394</cx:pt>
          <cx:pt idx="18879">234</cx:pt>
          <cx:pt idx="18880">2716</cx:pt>
          <cx:pt idx="18881">5173</cx:pt>
          <cx:pt idx="18882">2468</cx:pt>
          <cx:pt idx="18883">108</cx:pt>
          <cx:pt idx="18884">3934</cx:pt>
          <cx:pt idx="18885">3991</cx:pt>
          <cx:pt idx="18886">3915</cx:pt>
          <cx:pt idx="18887">1524</cx:pt>
          <cx:pt idx="18888">2750</cx:pt>
          <cx:pt idx="18889">3642</cx:pt>
          <cx:pt idx="18890">4034</cx:pt>
          <cx:pt idx="18891">1195</cx:pt>
          <cx:pt idx="18892">3964</cx:pt>
          <cx:pt idx="18893">4588</cx:pt>
          <cx:pt idx="18894">4407</cx:pt>
          <cx:pt idx="18895">946</cx:pt>
          <cx:pt idx="18896">2496</cx:pt>
          <cx:pt idx="18897">4242</cx:pt>
          <cx:pt idx="18898">655</cx:pt>
          <cx:pt idx="18899">942</cx:pt>
          <cx:pt idx="18900">4135</cx:pt>
          <cx:pt idx="18901">1964</cx:pt>
          <cx:pt idx="18902">8</cx:pt>
          <cx:pt idx="18903">1561</cx:pt>
          <cx:pt idx="18904">219</cx:pt>
          <cx:pt idx="18905">4265</cx:pt>
          <cx:pt idx="18906">4351</cx:pt>
          <cx:pt idx="18907">417</cx:pt>
          <cx:pt idx="18908">3883</cx:pt>
          <cx:pt idx="18909">4939</cx:pt>
          <cx:pt idx="18910">4008</cx:pt>
          <cx:pt idx="18911">991</cx:pt>
          <cx:pt idx="18912">4035</cx:pt>
          <cx:pt idx="18913">1947</cx:pt>
          <cx:pt idx="18914">4665</cx:pt>
          <cx:pt idx="18915">5641</cx:pt>
          <cx:pt idx="18916">4795</cx:pt>
          <cx:pt idx="18917">1139</cx:pt>
          <cx:pt idx="18918">3504</cx:pt>
          <cx:pt idx="18919">89</cx:pt>
          <cx:pt idx="18920">2938</cx:pt>
          <cx:pt idx="18921">4123</cx:pt>
          <cx:pt idx="18922">187</cx:pt>
          <cx:pt idx="18923">1980</cx:pt>
          <cx:pt idx="18924">4312</cx:pt>
          <cx:pt idx="18925">4228</cx:pt>
          <cx:pt idx="18926">4170</cx:pt>
          <cx:pt idx="18927">2654</cx:pt>
          <cx:pt idx="18928">4402</cx:pt>
          <cx:pt idx="18929">4590</cx:pt>
          <cx:pt idx="18930">2634</cx:pt>
          <cx:pt idx="18931">2054</cx:pt>
          <cx:pt idx="18932">5159</cx:pt>
          <cx:pt idx="18933">1891</cx:pt>
          <cx:pt idx="18934">936</cx:pt>
          <cx:pt idx="18935">2301</cx:pt>
          <cx:pt idx="18936">831</cx:pt>
          <cx:pt idx="18937">256</cx:pt>
          <cx:pt idx="18938">4524</cx:pt>
          <cx:pt idx="18939">4190</cx:pt>
          <cx:pt idx="18940">2420</cx:pt>
          <cx:pt idx="18941">4539</cx:pt>
          <cx:pt idx="18942">4412</cx:pt>
          <cx:pt idx="18943">4451</cx:pt>
          <cx:pt idx="18944">509</cx:pt>
          <cx:pt idx="18945">2794</cx:pt>
          <cx:pt idx="18946">748</cx:pt>
          <cx:pt idx="18947">2828</cx:pt>
          <cx:pt idx="18948">4470</cx:pt>
          <cx:pt idx="18949">269</cx:pt>
          <cx:pt idx="18950">1113</cx:pt>
          <cx:pt idx="18951">4371</cx:pt>
          <cx:pt idx="18952">3047</cx:pt>
          <cx:pt idx="18953">722</cx:pt>
          <cx:pt idx="18954">799</cx:pt>
          <cx:pt idx="18955">2227</cx:pt>
          <cx:pt idx="18956">4589</cx:pt>
          <cx:pt idx="18957">3634</cx:pt>
          <cx:pt idx="18958">1570</cx:pt>
          <cx:pt idx="18959">3205</cx:pt>
          <cx:pt idx="18960">3089</cx:pt>
          <cx:pt idx="18961">1192</cx:pt>
          <cx:pt idx="18962">910</cx:pt>
          <cx:pt idx="18963">2134</cx:pt>
          <cx:pt idx="18964">2394</cx:pt>
          <cx:pt idx="18965">567</cx:pt>
          <cx:pt idx="18966">2448</cx:pt>
          <cx:pt idx="18967">1236</cx:pt>
          <cx:pt idx="18968">3855</cx:pt>
          <cx:pt idx="18969">4063</cx:pt>
          <cx:pt idx="18970">4303</cx:pt>
          <cx:pt idx="18971">5006</cx:pt>
          <cx:pt idx="18972">2544</cx:pt>
          <cx:pt idx="18973">1883</cx:pt>
          <cx:pt idx="18974">4544</cx:pt>
          <cx:pt idx="18975">4291</cx:pt>
          <cx:pt idx="18976">5970</cx:pt>
          <cx:pt idx="18977">572</cx:pt>
          <cx:pt idx="18978">2109</cx:pt>
          <cx:pt idx="18979">4067</cx:pt>
          <cx:pt idx="18980">2696</cx:pt>
          <cx:pt idx="18981">4921</cx:pt>
          <cx:pt idx="18982">954</cx:pt>
          <cx:pt idx="18983">4116</cx:pt>
          <cx:pt idx="18984">5155</cx:pt>
          <cx:pt idx="18985">3310</cx:pt>
          <cx:pt idx="18986">3736</cx:pt>
          <cx:pt idx="18987">4011</cx:pt>
          <cx:pt idx="18988">4108</cx:pt>
          <cx:pt idx="18989">492</cx:pt>
          <cx:pt idx="18990">4429</cx:pt>
          <cx:pt idx="18991">946</cx:pt>
          <cx:pt idx="18992">2275</cx:pt>
          <cx:pt idx="18993">5023</cx:pt>
          <cx:pt idx="18994">4337</cx:pt>
          <cx:pt idx="18995">2330</cx:pt>
          <cx:pt idx="18996">3986</cx:pt>
          <cx:pt idx="18997">435</cx:pt>
          <cx:pt idx="18998">4621</cx:pt>
          <cx:pt idx="18999">3339</cx:pt>
          <cx:pt idx="19000">4901</cx:pt>
          <cx:pt idx="19001">3996</cx:pt>
          <cx:pt idx="19002">2180</cx:pt>
          <cx:pt idx="19003">4373</cx:pt>
          <cx:pt idx="19004">872</cx:pt>
          <cx:pt idx="19005">1728</cx:pt>
          <cx:pt idx="19006">4325</cx:pt>
          <cx:pt idx="19007">1395</cx:pt>
          <cx:pt idx="19008">4378</cx:pt>
          <cx:pt idx="19009">1912</cx:pt>
          <cx:pt idx="19010">732</cx:pt>
          <cx:pt idx="19011">5283</cx:pt>
          <cx:pt idx="19012">4721</cx:pt>
          <cx:pt idx="19013">3367</cx:pt>
          <cx:pt idx="19014">3868</cx:pt>
          <cx:pt idx="19015">4136</cx:pt>
          <cx:pt idx="19016">2475</cx:pt>
          <cx:pt idx="19017">352</cx:pt>
          <cx:pt idx="19018">2871</cx:pt>
          <cx:pt idx="19019">4807</cx:pt>
          <cx:pt idx="19020">851</cx:pt>
          <cx:pt idx="19021">2506</cx:pt>
          <cx:pt idx="19022">5765</cx:pt>
          <cx:pt idx="19023">516</cx:pt>
          <cx:pt idx="19024">4364</cx:pt>
          <cx:pt idx="19025">394</cx:pt>
          <cx:pt idx="19026">2895</cx:pt>
          <cx:pt idx="19027">3869</cx:pt>
          <cx:pt idx="19028">224</cx:pt>
          <cx:pt idx="19029">1312</cx:pt>
          <cx:pt idx="19030">1045</cx:pt>
          <cx:pt idx="19031">3364</cx:pt>
          <cx:pt idx="19032">3361</cx:pt>
          <cx:pt idx="19033">4781</cx:pt>
          <cx:pt idx="19034">1574</cx:pt>
          <cx:pt idx="19035">4108</cx:pt>
          <cx:pt idx="19036">4282</cx:pt>
          <cx:pt idx="19037">4513</cx:pt>
          <cx:pt idx="19038">2410</cx:pt>
          <cx:pt idx="19039">2206</cx:pt>
          <cx:pt idx="19040">4204</cx:pt>
          <cx:pt idx="19041">5099</cx:pt>
          <cx:pt idx="19042">424</cx:pt>
          <cx:pt idx="19043">4117</cx:pt>
          <cx:pt idx="19044">952</cx:pt>
          <cx:pt idx="19045">4239</cx:pt>
          <cx:pt idx="19046">2102</cx:pt>
          <cx:pt idx="19047">4688</cx:pt>
          <cx:pt idx="19048">213</cx:pt>
          <cx:pt idx="19049">5246</cx:pt>
          <cx:pt idx="19050">1012</cx:pt>
          <cx:pt idx="19051">4072</cx:pt>
          <cx:pt idx="19052">3640</cx:pt>
          <cx:pt idx="19053">4278</cx:pt>
          <cx:pt idx="19054">5193</cx:pt>
          <cx:pt idx="19055">2155</cx:pt>
          <cx:pt idx="19056">3431</cx:pt>
          <cx:pt idx="19057">5043</cx:pt>
          <cx:pt idx="19058">3164</cx:pt>
          <cx:pt idx="19059">2000</cx:pt>
          <cx:pt idx="19060">4004</cx:pt>
          <cx:pt idx="19061">1741</cx:pt>
          <cx:pt idx="19062">4387</cx:pt>
          <cx:pt idx="19063">4439</cx:pt>
          <cx:pt idx="19064">1792</cx:pt>
          <cx:pt idx="19065">4334</cx:pt>
          <cx:pt idx="19066">4568</cx:pt>
          <cx:pt idx="19067">2298</cx:pt>
          <cx:pt idx="19068">3860</cx:pt>
          <cx:pt idx="19069">4752</cx:pt>
          <cx:pt idx="19070">2933</cx:pt>
          <cx:pt idx="19071">3143</cx:pt>
          <cx:pt idx="19072">1726</cx:pt>
          <cx:pt idx="19073">2021</cx:pt>
          <cx:pt idx="19074">3495</cx:pt>
          <cx:pt idx="19075">2895</cx:pt>
          <cx:pt idx="19076">4279</cx:pt>
          <cx:pt idx="19077">953</cx:pt>
          <cx:pt idx="19078">3190</cx:pt>
          <cx:pt idx="19079">4707</cx:pt>
          <cx:pt idx="19080">205</cx:pt>
          <cx:pt idx="19081">4350</cx:pt>
          <cx:pt idx="19082">1060</cx:pt>
          <cx:pt idx="19083">2486</cx:pt>
          <cx:pt idx="19084">1944</cx:pt>
          <cx:pt idx="19085">4383</cx:pt>
          <cx:pt idx="19086">2683</cx:pt>
          <cx:pt idx="19087">4756</cx:pt>
          <cx:pt idx="19088">4600</cx:pt>
          <cx:pt idx="19089">4261</cx:pt>
          <cx:pt idx="19090">3140</cx:pt>
          <cx:pt idx="19091">4403</cx:pt>
          <cx:pt idx="19092">4558</cx:pt>
          <cx:pt idx="19093">4261</cx:pt>
          <cx:pt idx="19094">1314</cx:pt>
          <cx:pt idx="19095">3876</cx:pt>
          <cx:pt idx="19096">5132</cx:pt>
          <cx:pt idx="19097">2232</cx:pt>
          <cx:pt idx="19098">4073</cx:pt>
          <cx:pt idx="19099">4480</cx:pt>
          <cx:pt idx="19100">1385</cx:pt>
          <cx:pt idx="19101">4793</cx:pt>
          <cx:pt idx="19102">2632</cx:pt>
          <cx:pt idx="19103">4420</cx:pt>
          <cx:pt idx="19104">526</cx:pt>
          <cx:pt idx="19105">4048</cx:pt>
          <cx:pt idx="19106">3357</cx:pt>
          <cx:pt idx="19107">737</cx:pt>
          <cx:pt idx="19108">570</cx:pt>
          <cx:pt idx="19109">5418</cx:pt>
          <cx:pt idx="19110">4137</cx:pt>
          <cx:pt idx="19111">5093</cx:pt>
          <cx:pt idx="19112">4823</cx:pt>
          <cx:pt idx="19113">4538</cx:pt>
          <cx:pt idx="19114">3124</cx:pt>
          <cx:pt idx="19115">242</cx:pt>
          <cx:pt idx="19116">1965</cx:pt>
          <cx:pt idx="19117">4491</cx:pt>
          <cx:pt idx="19118">4404</cx:pt>
          <cx:pt idx="19119">2701</cx:pt>
          <cx:pt idx="19120">1931</cx:pt>
          <cx:pt idx="19121">3147</cx:pt>
          <cx:pt idx="19122">4261</cx:pt>
          <cx:pt idx="19123">3814</cx:pt>
          <cx:pt idx="19124">930</cx:pt>
          <cx:pt idx="19125">4312</cx:pt>
          <cx:pt idx="19126">799</cx:pt>
          <cx:pt idx="19127">937</cx:pt>
          <cx:pt idx="19128">4086</cx:pt>
          <cx:pt idx="19129">3557</cx:pt>
          <cx:pt idx="19130">275</cx:pt>
          <cx:pt idx="19131">3556</cx:pt>
          <cx:pt idx="19132">3069</cx:pt>
          <cx:pt idx="19133">2759</cx:pt>
          <cx:pt idx="19134">50</cx:pt>
          <cx:pt idx="19135">4135</cx:pt>
          <cx:pt idx="19136">4224</cx:pt>
          <cx:pt idx="19137">91</cx:pt>
          <cx:pt idx="19138">2419</cx:pt>
          <cx:pt idx="19139">3996</cx:pt>
          <cx:pt idx="19140">2857</cx:pt>
          <cx:pt idx="19141">3615</cx:pt>
          <cx:pt idx="19142">2469</cx:pt>
          <cx:pt idx="19143">116</cx:pt>
          <cx:pt idx="19144">4413</cx:pt>
          <cx:pt idx="19145">4672</cx:pt>
          <cx:pt idx="19146">4413</cx:pt>
          <cx:pt idx="19147">4054</cx:pt>
          <cx:pt idx="19148">2360</cx:pt>
          <cx:pt idx="19149">631</cx:pt>
          <cx:pt idx="19150">2582</cx:pt>
          <cx:pt idx="19151">3121</cx:pt>
          <cx:pt idx="19152">2379</cx:pt>
          <cx:pt idx="19153">1704</cx:pt>
          <cx:pt idx="19154">192</cx:pt>
          <cx:pt idx="19155">410</cx:pt>
          <cx:pt idx="19156">886</cx:pt>
          <cx:pt idx="19157">2420</cx:pt>
          <cx:pt idx="19158">3788</cx:pt>
          <cx:pt idx="19159">4133</cx:pt>
          <cx:pt idx="19160">1059</cx:pt>
          <cx:pt idx="19161">4707</cx:pt>
          <cx:pt idx="19162">3785</cx:pt>
          <cx:pt idx="19163">4206</cx:pt>
          <cx:pt idx="19164">1434</cx:pt>
          <cx:pt idx="19165">1787</cx:pt>
          <cx:pt idx="19166">4451</cx:pt>
          <cx:pt idx="19167">1814</cx:pt>
          <cx:pt idx="19168">4367</cx:pt>
          <cx:pt idx="19169">2231</cx:pt>
          <cx:pt idx="19170">4832</cx:pt>
          <cx:pt idx="19171">5198</cx:pt>
          <cx:pt idx="19172">322</cx:pt>
          <cx:pt idx="19173">1577</cx:pt>
          <cx:pt idx="19174">3116</cx:pt>
          <cx:pt idx="19175">76</cx:pt>
          <cx:pt idx="19176">4785</cx:pt>
          <cx:pt idx="19177">2905</cx:pt>
          <cx:pt idx="19178">873</cx:pt>
          <cx:pt idx="19179">1990</cx:pt>
          <cx:pt idx="19180">4784</cx:pt>
          <cx:pt idx="19181">782</cx:pt>
          <cx:pt idx="19182">2256</cx:pt>
          <cx:pt idx="19183">617</cx:pt>
          <cx:pt idx="19184">2869</cx:pt>
          <cx:pt idx="19185">1752</cx:pt>
          <cx:pt idx="19186">3880</cx:pt>
          <cx:pt idx="19187">1148</cx:pt>
          <cx:pt idx="19188">2739</cx:pt>
          <cx:pt idx="19189">1630</cx:pt>
          <cx:pt idx="19190">32</cx:pt>
          <cx:pt idx="19191">153</cx:pt>
          <cx:pt idx="19192">4346</cx:pt>
          <cx:pt idx="19193">3526</cx:pt>
          <cx:pt idx="19194">670</cx:pt>
          <cx:pt idx="19195">4845</cx:pt>
          <cx:pt idx="19196">2223</cx:pt>
          <cx:pt idx="19197">1708</cx:pt>
          <cx:pt idx="19198">4469</cx:pt>
          <cx:pt idx="19199">3036</cx:pt>
          <cx:pt idx="19200">3902</cx:pt>
          <cx:pt idx="19201">1257</cx:pt>
          <cx:pt idx="19202">4761</cx:pt>
          <cx:pt idx="19203">4553</cx:pt>
          <cx:pt idx="19204">1118</cx:pt>
          <cx:pt idx="19205">166</cx:pt>
          <cx:pt idx="19206">3573</cx:pt>
          <cx:pt idx="19207">4328</cx:pt>
          <cx:pt idx="19208">2162</cx:pt>
          <cx:pt idx="19209">287</cx:pt>
          <cx:pt idx="19210">762</cx:pt>
          <cx:pt idx="19211">4850</cx:pt>
          <cx:pt idx="19212">3920</cx:pt>
          <cx:pt idx="19213">3059</cx:pt>
          <cx:pt idx="19214">2947</cx:pt>
          <cx:pt idx="19215">4213</cx:pt>
          <cx:pt idx="19216">4543</cx:pt>
          <cx:pt idx="19217">4638</cx:pt>
          <cx:pt idx="19218">4319</cx:pt>
          <cx:pt idx="19219">4102</cx:pt>
          <cx:pt idx="19220">4356</cx:pt>
          <cx:pt idx="19221">5910</cx:pt>
          <cx:pt idx="19222">3764</cx:pt>
          <cx:pt idx="19223">4628</cx:pt>
          <cx:pt idx="19224">2924</cx:pt>
          <cx:pt idx="19225">4135</cx:pt>
          <cx:pt idx="19226">3598</cx:pt>
          <cx:pt idx="19227">1450</cx:pt>
          <cx:pt idx="19228">213</cx:pt>
          <cx:pt idx="19229">1062</cx:pt>
          <cx:pt idx="19230">2489</cx:pt>
          <cx:pt idx="19231">4206</cx:pt>
          <cx:pt idx="19232">2135</cx:pt>
          <cx:pt idx="19233">1839</cx:pt>
          <cx:pt idx="19234">2453</cx:pt>
          <cx:pt idx="19235">4898</cx:pt>
          <cx:pt idx="19236">3988</cx:pt>
          <cx:pt idx="19237">3850</cx:pt>
          <cx:pt idx="19238">538</cx:pt>
          <cx:pt idx="19239">1337</cx:pt>
          <cx:pt idx="19240">3933</cx:pt>
          <cx:pt idx="19241">4308</cx:pt>
          <cx:pt idx="19242">46</cx:pt>
          <cx:pt idx="19243">315</cx:pt>
          <cx:pt idx="19244">4465</cx:pt>
          <cx:pt idx="19245">1008</cx:pt>
          <cx:pt idx="19246">460</cx:pt>
          <cx:pt idx="19247">4756</cx:pt>
          <cx:pt idx="19248">4431</cx:pt>
          <cx:pt idx="19249">2290</cx:pt>
          <cx:pt idx="19250">2106</cx:pt>
          <cx:pt idx="19251">4008</cx:pt>
          <cx:pt idx="19252">2920</cx:pt>
          <cx:pt idx="19253">827</cx:pt>
          <cx:pt idx="19254">1903</cx:pt>
          <cx:pt idx="19255">2802</cx:pt>
          <cx:pt idx="19256">901</cx:pt>
          <cx:pt idx="19257">3953</cx:pt>
          <cx:pt idx="19258">4242</cx:pt>
          <cx:pt idx="19259">1122</cx:pt>
          <cx:pt idx="19260">2463</cx:pt>
          <cx:pt idx="19261">3232</cx:pt>
          <cx:pt idx="19262">78</cx:pt>
          <cx:pt idx="19263">351</cx:pt>
          <cx:pt idx="19264">3454</cx:pt>
          <cx:pt idx="19265">648</cx:pt>
          <cx:pt idx="19266">1393</cx:pt>
          <cx:pt idx="19267">3479</cx:pt>
          <cx:pt idx="19268">4119</cx:pt>
          <cx:pt idx="19269">3779</cx:pt>
          <cx:pt idx="19270">596</cx:pt>
          <cx:pt idx="19271">4950</cx:pt>
          <cx:pt idx="19272">4004</cx:pt>
          <cx:pt idx="19273">4309</cx:pt>
          <cx:pt idx="19274">5034</cx:pt>
          <cx:pt idx="19275">4540</cx:pt>
          <cx:pt idx="19276">3842</cx:pt>
          <cx:pt idx="19277">2085</cx:pt>
          <cx:pt idx="19278">1148</cx:pt>
          <cx:pt idx="19279">1129</cx:pt>
          <cx:pt idx="19280">2748</cx:pt>
          <cx:pt idx="19281">1097</cx:pt>
          <cx:pt idx="19282">538</cx:pt>
          <cx:pt idx="19283">3533</cx:pt>
          <cx:pt idx="19284">4425</cx:pt>
          <cx:pt idx="19285">4053</cx:pt>
          <cx:pt idx="19286">3947</cx:pt>
          <cx:pt idx="19287">4549</cx:pt>
          <cx:pt idx="19288">4370</cx:pt>
          <cx:pt idx="19289">3429</cx:pt>
          <cx:pt idx="19290">4270</cx:pt>
          <cx:pt idx="19291">4699</cx:pt>
          <cx:pt idx="19292">4889</cx:pt>
          <cx:pt idx="19293">4272</cx:pt>
          <cx:pt idx="19294">5016</cx:pt>
          <cx:pt idx="19295">10</cx:pt>
          <cx:pt idx="19296">2381</cx:pt>
          <cx:pt idx="19297">4843</cx:pt>
          <cx:pt idx="19298">3408</cx:pt>
          <cx:pt idx="19299">1959</cx:pt>
          <cx:pt idx="19300">4080</cx:pt>
          <cx:pt idx="19301">3360</cx:pt>
          <cx:pt idx="19302">1889</cx:pt>
          <cx:pt idx="19303">2874</cx:pt>
          <cx:pt idx="19304">328</cx:pt>
          <cx:pt idx="19305">4442</cx:pt>
          <cx:pt idx="19306">4409</cx:pt>
          <cx:pt idx="19307">4433</cx:pt>
          <cx:pt idx="19308">958</cx:pt>
          <cx:pt idx="19309">4982</cx:pt>
          <cx:pt idx="19310">4313</cx:pt>
          <cx:pt idx="19311">3980</cx:pt>
          <cx:pt idx="19312">4169</cx:pt>
          <cx:pt idx="19313">2822</cx:pt>
          <cx:pt idx="19314">4799</cx:pt>
          <cx:pt idx="19315">3583</cx:pt>
          <cx:pt idx="19316">291</cx:pt>
          <cx:pt idx="19317">5067</cx:pt>
          <cx:pt idx="19318">1849</cx:pt>
          <cx:pt idx="19319">4235</cx:pt>
          <cx:pt idx="19320">2583</cx:pt>
          <cx:pt idx="19321">4368</cx:pt>
          <cx:pt idx="19322">4051</cx:pt>
          <cx:pt idx="19323">4923</cx:pt>
          <cx:pt idx="19324">4619</cx:pt>
          <cx:pt idx="19325">4468</cx:pt>
          <cx:pt idx="19326">2190</cx:pt>
          <cx:pt idx="19327">5051</cx:pt>
          <cx:pt idx="19328">5140</cx:pt>
          <cx:pt idx="19329">925</cx:pt>
          <cx:pt idx="19330">4079</cx:pt>
          <cx:pt idx="19331">1902</cx:pt>
          <cx:pt idx="19332">2690</cx:pt>
          <cx:pt idx="19333">3375</cx:pt>
          <cx:pt idx="19334">4639</cx:pt>
          <cx:pt idx="19335">4022</cx:pt>
          <cx:pt idx="19336">3722</cx:pt>
          <cx:pt idx="19337">948</cx:pt>
          <cx:pt idx="19338">4100</cx:pt>
          <cx:pt idx="19339">670</cx:pt>
          <cx:pt idx="19340">3277</cx:pt>
          <cx:pt idx="19341">1794</cx:pt>
          <cx:pt idx="19342">3791</cx:pt>
          <cx:pt idx="19343">4666</cx:pt>
          <cx:pt idx="19344">3788</cx:pt>
          <cx:pt idx="19345">1227</cx:pt>
          <cx:pt idx="19346">4136</cx:pt>
          <cx:pt idx="19347">3557</cx:pt>
          <cx:pt idx="19348">4829</cx:pt>
          <cx:pt idx="19349">3656</cx:pt>
          <cx:pt idx="19350">3576</cx:pt>
          <cx:pt idx="19351">5425</cx:pt>
          <cx:pt idx="19352">1187</cx:pt>
          <cx:pt idx="19353">4566</cx:pt>
          <cx:pt idx="19354">3921</cx:pt>
          <cx:pt idx="19355">3401</cx:pt>
          <cx:pt idx="19356">4168</cx:pt>
          <cx:pt idx="19357">4549</cx:pt>
          <cx:pt idx="19358">2662</cx:pt>
          <cx:pt idx="19359">2745</cx:pt>
          <cx:pt idx="19360">56</cx:pt>
          <cx:pt idx="19361">4379</cx:pt>
          <cx:pt idx="19362">4906</cx:pt>
          <cx:pt idx="19363">4437</cx:pt>
          <cx:pt idx="19364">1248</cx:pt>
          <cx:pt idx="19365">3092</cx:pt>
          <cx:pt idx="19366">4717</cx:pt>
          <cx:pt idx="19367">4260</cx:pt>
          <cx:pt idx="19368">4223</cx:pt>
          <cx:pt idx="19369">3447</cx:pt>
          <cx:pt idx="19370">1995</cx:pt>
          <cx:pt idx="19371">4256</cx:pt>
          <cx:pt idx="19372">3464</cx:pt>
          <cx:pt idx="19373">4425</cx:pt>
          <cx:pt idx="19374">3978</cx:pt>
          <cx:pt idx="19375">1324</cx:pt>
          <cx:pt idx="19376">2598</cx:pt>
          <cx:pt idx="19377">2452</cx:pt>
          <cx:pt idx="19378">463</cx:pt>
          <cx:pt idx="19379">5301</cx:pt>
          <cx:pt idx="19380">1035</cx:pt>
          <cx:pt idx="19381">3033</cx:pt>
          <cx:pt idx="19382">4210</cx:pt>
          <cx:pt idx="19383">668</cx:pt>
          <cx:pt idx="19384">4317</cx:pt>
          <cx:pt idx="19385">1447</cx:pt>
          <cx:pt idx="19386">3675</cx:pt>
          <cx:pt idx="19387">4242</cx:pt>
          <cx:pt idx="19388">5230</cx:pt>
          <cx:pt idx="19389">4295</cx:pt>
          <cx:pt idx="19390">2943</cx:pt>
          <cx:pt idx="19391">4388</cx:pt>
          <cx:pt idx="19392">677</cx:pt>
          <cx:pt idx="19393">4320</cx:pt>
          <cx:pt idx="19394">3798</cx:pt>
          <cx:pt idx="19395">671</cx:pt>
          <cx:pt idx="19396">3471</cx:pt>
          <cx:pt idx="19397">652</cx:pt>
          <cx:pt idx="19398">4007</cx:pt>
          <cx:pt idx="19399">1691</cx:pt>
          <cx:pt idx="19400">2803</cx:pt>
          <cx:pt idx="19401">1087</cx:pt>
          <cx:pt idx="19402">4865</cx:pt>
          <cx:pt idx="19403">346</cx:pt>
          <cx:pt idx="19404">3176</cx:pt>
          <cx:pt idx="19405">4792</cx:pt>
          <cx:pt idx="19406">819</cx:pt>
          <cx:pt idx="19407">2576</cx:pt>
          <cx:pt idx="19408">3595</cx:pt>
          <cx:pt idx="19409">4138</cx:pt>
          <cx:pt idx="19410">3969</cx:pt>
          <cx:pt idx="19411">627</cx:pt>
          <cx:pt idx="19412">4749</cx:pt>
          <cx:pt idx="19413">343</cx:pt>
          <cx:pt idx="19414">369</cx:pt>
          <cx:pt idx="19415">876</cx:pt>
          <cx:pt idx="19416">2863</cx:pt>
          <cx:pt idx="19417">1341</cx:pt>
          <cx:pt idx="19418">4702</cx:pt>
          <cx:pt idx="19419">4749</cx:pt>
          <cx:pt idx="19420">4839</cx:pt>
          <cx:pt idx="19421">3194</cx:pt>
          <cx:pt idx="19422">4198</cx:pt>
          <cx:pt idx="19423">1459</cx:pt>
          <cx:pt idx="19424">44</cx:pt>
          <cx:pt idx="19425">2081</cx:pt>
          <cx:pt idx="19426">4691</cx:pt>
          <cx:pt idx="19427">3519</cx:pt>
          <cx:pt idx="19428">285</cx:pt>
          <cx:pt idx="19429">1081</cx:pt>
          <cx:pt idx="19430">3542</cx:pt>
          <cx:pt idx="19431">4348</cx:pt>
          <cx:pt idx="19432">3854</cx:pt>
          <cx:pt idx="19433">5086</cx:pt>
          <cx:pt idx="19434">4331</cx:pt>
          <cx:pt idx="19435">5188</cx:pt>
          <cx:pt idx="19436">3347</cx:pt>
          <cx:pt idx="19437">3760</cx:pt>
          <cx:pt idx="19438">4793</cx:pt>
          <cx:pt idx="19439">3387</cx:pt>
          <cx:pt idx="19440">3908</cx:pt>
          <cx:pt idx="19441">681</cx:pt>
          <cx:pt idx="19442">1075</cx:pt>
          <cx:pt idx="19443">4563</cx:pt>
          <cx:pt idx="19444">2685</cx:pt>
          <cx:pt idx="19445">392</cx:pt>
          <cx:pt idx="19446">4689</cx:pt>
          <cx:pt idx="19447">3644</cx:pt>
          <cx:pt idx="19448">476</cx:pt>
          <cx:pt idx="19449">769</cx:pt>
          <cx:pt idx="19450">2921</cx:pt>
          <cx:pt idx="19451">1450</cx:pt>
          <cx:pt idx="19452">2042</cx:pt>
          <cx:pt idx="19453">4064</cx:pt>
          <cx:pt idx="19454">1922</cx:pt>
          <cx:pt idx="19455">4806</cx:pt>
          <cx:pt idx="19456">2880</cx:pt>
          <cx:pt idx="19457">3935</cx:pt>
          <cx:pt idx="19458">1164</cx:pt>
          <cx:pt idx="19459">1123</cx:pt>
          <cx:pt idx="19460">3621</cx:pt>
          <cx:pt idx="19461">1098</cx:pt>
          <cx:pt idx="19462">2020</cx:pt>
          <cx:pt idx="19463">2093</cx:pt>
          <cx:pt idx="19464">4467</cx:pt>
          <cx:pt idx="19465">1015</cx:pt>
          <cx:pt idx="19466">1338</cx:pt>
          <cx:pt idx="19467">898</cx:pt>
          <cx:pt idx="19468">2907</cx:pt>
          <cx:pt idx="19469">904</cx:pt>
          <cx:pt idx="19470">2273</cx:pt>
          <cx:pt idx="19471">1092</cx:pt>
          <cx:pt idx="19472">4202</cx:pt>
          <cx:pt idx="19473">2267</cx:pt>
          <cx:pt idx="19474">3884</cx:pt>
          <cx:pt idx="19475">4839</cx:pt>
          <cx:pt idx="19476">4127</cx:pt>
          <cx:pt idx="19477">4259</cx:pt>
          <cx:pt idx="19478">4764</cx:pt>
          <cx:pt idx="19479">854</cx:pt>
          <cx:pt idx="19480">3571</cx:pt>
          <cx:pt idx="19481">2590</cx:pt>
          <cx:pt idx="19482">1187</cx:pt>
          <cx:pt idx="19483">4688</cx:pt>
          <cx:pt idx="19484">1028</cx:pt>
          <cx:pt idx="19485">3520</cx:pt>
          <cx:pt idx="19486">3994</cx:pt>
          <cx:pt idx="19487">1895</cx:pt>
          <cx:pt idx="19488">139</cx:pt>
          <cx:pt idx="19489">66</cx:pt>
          <cx:pt idx="19490">4556</cx:pt>
          <cx:pt idx="19491">4774</cx:pt>
          <cx:pt idx="19492">4765</cx:pt>
          <cx:pt idx="19493">1984</cx:pt>
          <cx:pt idx="19494">3419</cx:pt>
          <cx:pt idx="19495">3134</cx:pt>
          <cx:pt idx="19496">3016</cx:pt>
          <cx:pt idx="19497">3144</cx:pt>
          <cx:pt idx="19498">1535</cx:pt>
          <cx:pt idx="19499">5016</cx:pt>
          <cx:pt idx="19500">4276</cx:pt>
          <cx:pt idx="19501">4586</cx:pt>
          <cx:pt idx="19502">979</cx:pt>
          <cx:pt idx="19503">4400</cx:pt>
          <cx:pt idx="19504">1083</cx:pt>
          <cx:pt idx="19505">4736</cx:pt>
          <cx:pt idx="19506">4003</cx:pt>
          <cx:pt idx="19507">1352</cx:pt>
          <cx:pt idx="19508">2222</cx:pt>
          <cx:pt idx="19509">3599</cx:pt>
          <cx:pt idx="19510">878</cx:pt>
          <cx:pt idx="19511">4409</cx:pt>
          <cx:pt idx="19512">535</cx:pt>
          <cx:pt idx="19513">815</cx:pt>
          <cx:pt idx="19514">1444</cx:pt>
          <cx:pt idx="19515">1311</cx:pt>
          <cx:pt idx="19516">2286</cx:pt>
          <cx:pt idx="19517">4351</cx:pt>
          <cx:pt idx="19518">2330</cx:pt>
          <cx:pt idx="19519">1198</cx:pt>
          <cx:pt idx="19520">15</cx:pt>
          <cx:pt idx="19521">428</cx:pt>
          <cx:pt idx="19522">3167</cx:pt>
          <cx:pt idx="19523">3926</cx:pt>
          <cx:pt idx="19524">4097</cx:pt>
          <cx:pt idx="19525">2564</cx:pt>
          <cx:pt idx="19526">337</cx:pt>
          <cx:pt idx="19527">5097</cx:pt>
          <cx:pt idx="19528">4661</cx:pt>
          <cx:pt idx="19529">4550</cx:pt>
          <cx:pt idx="19530">3432</cx:pt>
          <cx:pt idx="19531">4430</cx:pt>
          <cx:pt idx="19532">4093</cx:pt>
          <cx:pt idx="19533">4424</cx:pt>
          <cx:pt idx="19534">3950</cx:pt>
          <cx:pt idx="19535">4949</cx:pt>
          <cx:pt idx="19536">2809</cx:pt>
          <cx:pt idx="19537">2757</cx:pt>
          <cx:pt idx="19538">5116</cx:pt>
          <cx:pt idx="19539">2418</cx:pt>
          <cx:pt idx="19540">3537</cx:pt>
          <cx:pt idx="19541">2618</cx:pt>
          <cx:pt idx="19542">2121</cx:pt>
          <cx:pt idx="19543">2488</cx:pt>
          <cx:pt idx="19544">2038</cx:pt>
          <cx:pt idx="19545">1711</cx:pt>
          <cx:pt idx="19546">400</cx:pt>
          <cx:pt idx="19547">4697</cx:pt>
          <cx:pt idx="19548">5134</cx:pt>
          <cx:pt idx="19549">5075</cx:pt>
          <cx:pt idx="19550">2683</cx:pt>
          <cx:pt idx="19551">674</cx:pt>
          <cx:pt idx="19552">2712</cx:pt>
          <cx:pt idx="19553">4639</cx:pt>
          <cx:pt idx="19554">4293</cx:pt>
          <cx:pt idx="19555">6017</cx:pt>
          <cx:pt idx="19556">1652</cx:pt>
          <cx:pt idx="19557">4550</cx:pt>
          <cx:pt idx="19558">3937</cx:pt>
          <cx:pt idx="19559">843</cx:pt>
          <cx:pt idx="19560">2079</cx:pt>
          <cx:pt idx="19561">871</cx:pt>
          <cx:pt idx="19562">3989</cx:pt>
          <cx:pt idx="19563">5005</cx:pt>
          <cx:pt idx="19564">1501</cx:pt>
          <cx:pt idx="19565">1029</cx:pt>
          <cx:pt idx="19566">4833</cx:pt>
          <cx:pt idx="19567">4087</cx:pt>
          <cx:pt idx="19568">2647</cx:pt>
          <cx:pt idx="19569">91</cx:pt>
          <cx:pt idx="19570">3580</cx:pt>
          <cx:pt idx="19571">4983</cx:pt>
          <cx:pt idx="19572">4370</cx:pt>
          <cx:pt idx="19573">877</cx:pt>
          <cx:pt idx="19574">2305</cx:pt>
          <cx:pt idx="19575">2441</cx:pt>
          <cx:pt idx="19576">897</cx:pt>
          <cx:pt idx="19577">4994</cx:pt>
          <cx:pt idx="19578">5626</cx:pt>
          <cx:pt idx="19579">2221</cx:pt>
          <cx:pt idx="19580">3913</cx:pt>
          <cx:pt idx="19581">469</cx:pt>
          <cx:pt idx="19582">3856</cx:pt>
          <cx:pt idx="19583">1993</cx:pt>
          <cx:pt idx="19584">2728</cx:pt>
          <cx:pt idx="19585">1513</cx:pt>
          <cx:pt idx="19586">4204</cx:pt>
          <cx:pt idx="19587">4542</cx:pt>
          <cx:pt idx="19588">1856</cx:pt>
          <cx:pt idx="19589">1417</cx:pt>
          <cx:pt idx="19590">2866</cx:pt>
          <cx:pt idx="19591">2332</cx:pt>
          <cx:pt idx="19592">3327</cx:pt>
          <cx:pt idx="19593">1840</cx:pt>
          <cx:pt idx="19594">3384</cx:pt>
          <cx:pt idx="19595">3370</cx:pt>
          <cx:pt idx="19596">4368</cx:pt>
          <cx:pt idx="19597">1791</cx:pt>
          <cx:pt idx="19598">3996</cx:pt>
          <cx:pt idx="19599">4562</cx:pt>
          <cx:pt idx="19600">3965</cx:pt>
          <cx:pt idx="19601">4103</cx:pt>
          <cx:pt idx="19602">4164</cx:pt>
          <cx:pt idx="19603">2547</cx:pt>
          <cx:pt idx="19604">4376</cx:pt>
          <cx:pt idx="19605">630</cx:pt>
          <cx:pt idx="19606">687</cx:pt>
          <cx:pt idx="19607">2591</cx:pt>
          <cx:pt idx="19608">2674</cx:pt>
          <cx:pt idx="19609">4323</cx:pt>
          <cx:pt idx="19610">454</cx:pt>
          <cx:pt idx="19611">3132</cx:pt>
          <cx:pt idx="19612">2957</cx:pt>
          <cx:pt idx="19613">3262</cx:pt>
          <cx:pt idx="19614">4476</cx:pt>
          <cx:pt idx="19615">4644</cx:pt>
          <cx:pt idx="19616">5916</cx:pt>
          <cx:pt idx="19617">4379</cx:pt>
          <cx:pt idx="19618">4743</cx:pt>
          <cx:pt idx="19619">5512</cx:pt>
          <cx:pt idx="19620">3761</cx:pt>
          <cx:pt idx="19621">1133</cx:pt>
          <cx:pt idx="19622">3962</cx:pt>
          <cx:pt idx="19623">3882</cx:pt>
          <cx:pt idx="19624">427</cx:pt>
          <cx:pt idx="19625">762</cx:pt>
          <cx:pt idx="19626">1618</cx:pt>
          <cx:pt idx="19627">4566</cx:pt>
          <cx:pt idx="19628">4283</cx:pt>
          <cx:pt idx="19629">749</cx:pt>
          <cx:pt idx="19630">541</cx:pt>
          <cx:pt idx="19631">2695</cx:pt>
          <cx:pt idx="19632">4041</cx:pt>
          <cx:pt idx="19633">3936</cx:pt>
          <cx:pt idx="19634">241</cx:pt>
          <cx:pt idx="19635">1297</cx:pt>
          <cx:pt idx="19636">3090</cx:pt>
          <cx:pt idx="19637">3502</cx:pt>
          <cx:pt idx="19638">3000</cx:pt>
          <cx:pt idx="19639">1211</cx:pt>
          <cx:pt idx="19640">4404</cx:pt>
          <cx:pt idx="19641">4942</cx:pt>
          <cx:pt idx="19642">3698</cx:pt>
          <cx:pt idx="19643">3936</cx:pt>
          <cx:pt idx="19644">4100</cx:pt>
          <cx:pt idx="19645">586</cx:pt>
          <cx:pt idx="19646">1545</cx:pt>
          <cx:pt idx="19647">990</cx:pt>
          <cx:pt idx="19648">4516</cx:pt>
          <cx:pt idx="19649">2493</cx:pt>
          <cx:pt idx="19650">3182</cx:pt>
          <cx:pt idx="19651">4329</cx:pt>
          <cx:pt idx="19652">4804</cx:pt>
          <cx:pt idx="19653">4485</cx:pt>
          <cx:pt idx="19654">1941</cx:pt>
          <cx:pt idx="19655">2511</cx:pt>
          <cx:pt idx="19656">1379</cx:pt>
          <cx:pt idx="19657">1973</cx:pt>
          <cx:pt idx="19658">4280</cx:pt>
          <cx:pt idx="19659">2856</cx:pt>
          <cx:pt idx="19660">3537</cx:pt>
          <cx:pt idx="19661">2274</cx:pt>
          <cx:pt idx="19662">2123</cx:pt>
          <cx:pt idx="19663">4922</cx:pt>
          <cx:pt idx="19664">2583</cx:pt>
          <cx:pt idx="19665">259</cx:pt>
          <cx:pt idx="19666">2820</cx:pt>
          <cx:pt idx="19667">3757</cx:pt>
          <cx:pt idx="19668">4017</cx:pt>
          <cx:pt idx="19669">391</cx:pt>
          <cx:pt idx="19670">791</cx:pt>
          <cx:pt idx="19671">197</cx:pt>
          <cx:pt idx="19672">4028</cx:pt>
          <cx:pt idx="19673">74</cx:pt>
          <cx:pt idx="19674">4451</cx:pt>
          <cx:pt idx="19675">4939</cx:pt>
          <cx:pt idx="19676">2303</cx:pt>
          <cx:pt idx="19677">3185</cx:pt>
          <cx:pt idx="19678">1962</cx:pt>
          <cx:pt idx="19679">658</cx:pt>
          <cx:pt idx="19680">4963</cx:pt>
          <cx:pt idx="19681">2814</cx:pt>
          <cx:pt idx="19682">2762</cx:pt>
          <cx:pt idx="19683">16</cx:pt>
          <cx:pt idx="19684">2927</cx:pt>
          <cx:pt idx="19685">4036</cx:pt>
          <cx:pt idx="19686">4795</cx:pt>
          <cx:pt idx="19687">4758</cx:pt>
          <cx:pt idx="19688">4392</cx:pt>
          <cx:pt idx="19689">2524</cx:pt>
          <cx:pt idx="19690">1472</cx:pt>
          <cx:pt idx="19691">4493</cx:pt>
          <cx:pt idx="19692">1128</cx:pt>
          <cx:pt idx="19693">2310</cx:pt>
          <cx:pt idx="19694">4916</cx:pt>
          <cx:pt idx="19695">3127</cx:pt>
          <cx:pt idx="19696">1682</cx:pt>
          <cx:pt idx="19697">1344</cx:pt>
          <cx:pt idx="19698">3961</cx:pt>
          <cx:pt idx="19699">3052</cx:pt>
          <cx:pt idx="19700">4344</cx:pt>
          <cx:pt idx="19701">1140</cx:pt>
          <cx:pt idx="19702">4333</cx:pt>
          <cx:pt idx="19703">2887</cx:pt>
          <cx:pt idx="19704">1238</cx:pt>
          <cx:pt idx="19705">58</cx:pt>
          <cx:pt idx="19706">2600</cx:pt>
          <cx:pt idx="19707">4056</cx:pt>
          <cx:pt idx="19708">878</cx:pt>
          <cx:pt idx="19709">2288</cx:pt>
          <cx:pt idx="19710">4513</cx:pt>
          <cx:pt idx="19711">4328</cx:pt>
          <cx:pt idx="19712">3418</cx:pt>
          <cx:pt idx="19713">4654</cx:pt>
          <cx:pt idx="19714">4647</cx:pt>
          <cx:pt idx="19715">4414</cx:pt>
          <cx:pt idx="19716">3911</cx:pt>
          <cx:pt idx="19717">2690</cx:pt>
          <cx:pt idx="19718">241</cx:pt>
          <cx:pt idx="19719">4153</cx:pt>
          <cx:pt idx="19720">4422</cx:pt>
          <cx:pt idx="19721">5264</cx:pt>
          <cx:pt idx="19722">3292</cx:pt>
          <cx:pt idx="19723">2827</cx:pt>
          <cx:pt idx="19724">4297</cx:pt>
          <cx:pt idx="19725">3897</cx:pt>
          <cx:pt idx="19726">1438</cx:pt>
          <cx:pt idx="19727">4171</cx:pt>
          <cx:pt idx="19728">4614</cx:pt>
          <cx:pt idx="19729">4941</cx:pt>
          <cx:pt idx="19730">4846</cx:pt>
          <cx:pt idx="19731">2981</cx:pt>
          <cx:pt idx="19732">2340</cx:pt>
          <cx:pt idx="19733">4032</cx:pt>
          <cx:pt idx="19734">5206</cx:pt>
          <cx:pt idx="19735">5076</cx:pt>
          <cx:pt idx="19736">3975</cx:pt>
          <cx:pt idx="19737">1656</cx:pt>
          <cx:pt idx="19738">4244</cx:pt>
          <cx:pt idx="19739">4676</cx:pt>
          <cx:pt idx="19740">1083</cx:pt>
          <cx:pt idx="19741">3631</cx:pt>
          <cx:pt idx="19742">969</cx:pt>
          <cx:pt idx="19743">3957</cx:pt>
          <cx:pt idx="19744">3283</cx:pt>
          <cx:pt idx="19745">2853</cx:pt>
          <cx:pt idx="19746">4079</cx:pt>
          <cx:pt idx="19747">4344</cx:pt>
          <cx:pt idx="19748">4095</cx:pt>
          <cx:pt idx="19749">363</cx:pt>
          <cx:pt idx="19750">3781</cx:pt>
          <cx:pt idx="19751">4189</cx:pt>
          <cx:pt idx="19752">1445</cx:pt>
          <cx:pt idx="19753">5100</cx:pt>
          <cx:pt idx="19754">4127</cx:pt>
          <cx:pt idx="19755">990</cx:pt>
          <cx:pt idx="19756">4142</cx:pt>
          <cx:pt idx="19757">482</cx:pt>
          <cx:pt idx="19758">4928</cx:pt>
          <cx:pt idx="19759">4161</cx:pt>
          <cx:pt idx="19760">5654</cx:pt>
          <cx:pt idx="19761">5540</cx:pt>
          <cx:pt idx="19762">2007</cx:pt>
          <cx:pt idx="19763">4014</cx:pt>
          <cx:pt idx="19764">3726</cx:pt>
          <cx:pt idx="19765">3451</cx:pt>
          <cx:pt idx="19766">4624</cx:pt>
          <cx:pt idx="19767">3466</cx:pt>
          <cx:pt idx="19768">3548</cx:pt>
          <cx:pt idx="19769">3209</cx:pt>
          <cx:pt idx="19770">4762</cx:pt>
          <cx:pt idx="19771">2701</cx:pt>
          <cx:pt idx="19772">2751</cx:pt>
          <cx:pt idx="19773">3016</cx:pt>
          <cx:pt idx="19774">851</cx:pt>
          <cx:pt idx="19775">1176</cx:pt>
          <cx:pt idx="19776">4764</cx:pt>
          <cx:pt idx="19777">512</cx:pt>
          <cx:pt idx="19778">2693</cx:pt>
          <cx:pt idx="19779">4368</cx:pt>
          <cx:pt idx="19780">2325</cx:pt>
          <cx:pt idx="19781">3480</cx:pt>
          <cx:pt idx="19782">4992</cx:pt>
          <cx:pt idx="19783">4562</cx:pt>
          <cx:pt idx="19784">4268</cx:pt>
          <cx:pt idx="19785">4304</cx:pt>
          <cx:pt idx="19786">3028</cx:pt>
          <cx:pt idx="19787">1736</cx:pt>
          <cx:pt idx="19788">3312</cx:pt>
          <cx:pt idx="19789">4102</cx:pt>
          <cx:pt idx="19790">4342</cx:pt>
          <cx:pt idx="19791">4242</cx:pt>
          <cx:pt idx="19792">4711</cx:pt>
          <cx:pt idx="19793">1961</cx:pt>
          <cx:pt idx="19794">2396</cx:pt>
          <cx:pt idx="19795">382</cx:pt>
          <cx:pt idx="19796">5080</cx:pt>
          <cx:pt idx="19797">2627</cx:pt>
          <cx:pt idx="19798">2752</cx:pt>
          <cx:pt idx="19799">758</cx:pt>
          <cx:pt idx="19800">795</cx:pt>
          <cx:pt idx="19801">1250</cx:pt>
          <cx:pt idx="19802">1998</cx:pt>
          <cx:pt idx="19803">382</cx:pt>
          <cx:pt idx="19804">4549</cx:pt>
          <cx:pt idx="19805">4280</cx:pt>
          <cx:pt idx="19806">4931</cx:pt>
          <cx:pt idx="19807">4452</cx:pt>
          <cx:pt idx="19808">4108</cx:pt>
          <cx:pt idx="19809">1327</cx:pt>
          <cx:pt idx="19810">2019</cx:pt>
          <cx:pt idx="19811">4656</cx:pt>
          <cx:pt idx="19812">2787</cx:pt>
          <cx:pt idx="19813">4596</cx:pt>
          <cx:pt idx="19814">746</cx:pt>
          <cx:pt idx="19815">2802</cx:pt>
          <cx:pt idx="19816">4776</cx:pt>
          <cx:pt idx="19817">832</cx:pt>
          <cx:pt idx="19818">4455</cx:pt>
          <cx:pt idx="19819">4485</cx:pt>
          <cx:pt idx="19820">3508</cx:pt>
          <cx:pt idx="19821">1662</cx:pt>
          <cx:pt idx="19822">4396</cx:pt>
          <cx:pt idx="19823">3997</cx:pt>
          <cx:pt idx="19824">1912</cx:pt>
          <cx:pt idx="19825">3856</cx:pt>
          <cx:pt idx="19826">2594</cx:pt>
          <cx:pt idx="19827">4808</cx:pt>
          <cx:pt idx="19828">4957</cx:pt>
          <cx:pt idx="19829">1107</cx:pt>
          <cx:pt idx="19830">5436</cx:pt>
          <cx:pt idx="19831">4880</cx:pt>
          <cx:pt idx="19832">2525</cx:pt>
          <cx:pt idx="19833">4654</cx:pt>
          <cx:pt idx="19834">990</cx:pt>
          <cx:pt idx="19835">4749</cx:pt>
          <cx:pt idx="19836">4185</cx:pt>
          <cx:pt idx="19837">3444</cx:pt>
          <cx:pt idx="19838">1253</cx:pt>
          <cx:pt idx="19839">5182</cx:pt>
          <cx:pt idx="19840">3970</cx:pt>
          <cx:pt idx="19841">4036</cx:pt>
          <cx:pt idx="19842">4029</cx:pt>
          <cx:pt idx="19843">4587</cx:pt>
          <cx:pt idx="19844">3272</cx:pt>
          <cx:pt idx="19845">3282</cx:pt>
          <cx:pt idx="19846">26</cx:pt>
          <cx:pt idx="19847">3029</cx:pt>
          <cx:pt idx="19848">101</cx:pt>
          <cx:pt idx="19849">3456</cx:pt>
          <cx:pt idx="19850">4397</cx:pt>
          <cx:pt idx="19851">4401</cx:pt>
          <cx:pt idx="19852">1028</cx:pt>
          <cx:pt idx="19853">763</cx:pt>
          <cx:pt idx="19854">2319</cx:pt>
          <cx:pt idx="19855">2411</cx:pt>
          <cx:pt idx="19856">900</cx:pt>
          <cx:pt idx="19857">4149</cx:pt>
          <cx:pt idx="19858">162</cx:pt>
          <cx:pt idx="19859">4524</cx:pt>
          <cx:pt idx="19860">454</cx:pt>
          <cx:pt idx="19861">1602</cx:pt>
          <cx:pt idx="19862">1312</cx:pt>
          <cx:pt idx="19863">2388</cx:pt>
          <cx:pt idx="19864">4698</cx:pt>
          <cx:pt idx="19865">4447</cx:pt>
          <cx:pt idx="19866">1205</cx:pt>
          <cx:pt idx="19867">3933</cx:pt>
          <cx:pt idx="19868">112</cx:pt>
          <cx:pt idx="19869">2222</cx:pt>
          <cx:pt idx="19870">3697</cx:pt>
          <cx:pt idx="19871">1789</cx:pt>
          <cx:pt idx="19872">3969</cx:pt>
          <cx:pt idx="19873">3501</cx:pt>
          <cx:pt idx="19874">773</cx:pt>
          <cx:pt idx="19875">1231</cx:pt>
          <cx:pt idx="19876">3581</cx:pt>
          <cx:pt idx="19877">1394</cx:pt>
          <cx:pt idx="19878">3802</cx:pt>
          <cx:pt idx="19879">650</cx:pt>
          <cx:pt idx="19880">896</cx:pt>
          <cx:pt idx="19881">4992</cx:pt>
          <cx:pt idx="19882">5081</cx:pt>
          <cx:pt idx="19883">1967</cx:pt>
          <cx:pt idx="19884">4195</cx:pt>
          <cx:pt idx="19885">3255</cx:pt>
          <cx:pt idx="19886">2723</cx:pt>
          <cx:pt idx="19887">2483</cx:pt>
          <cx:pt idx="19888">3179</cx:pt>
          <cx:pt idx="19889">1040</cx:pt>
          <cx:pt idx="19890">890</cx:pt>
          <cx:pt idx="19891">3991</cx:pt>
          <cx:pt idx="19892">4477</cx:pt>
          <cx:pt idx="19893">4191</cx:pt>
          <cx:pt idx="19894">2794</cx:pt>
          <cx:pt idx="19895">2310</cx:pt>
          <cx:pt idx="19896">4479</cx:pt>
          <cx:pt idx="19897">4622</cx:pt>
          <cx:pt idx="19898">131</cx:pt>
          <cx:pt idx="19899">3110</cx:pt>
          <cx:pt idx="19900">4225</cx:pt>
          <cx:pt idx="19901">4717</cx:pt>
          <cx:pt idx="19902">604</cx:pt>
          <cx:pt idx="19903">1394</cx:pt>
          <cx:pt idx="19904">4562</cx:pt>
          <cx:pt idx="19905">4346</cx:pt>
          <cx:pt idx="19906">2977</cx:pt>
          <cx:pt idx="19907">3311</cx:pt>
          <cx:pt idx="19908">5102</cx:pt>
          <cx:pt idx="19909">4416</cx:pt>
          <cx:pt idx="19910">4783</cx:pt>
          <cx:pt idx="19911">4619</cx:pt>
          <cx:pt idx="19912">2986</cx:pt>
          <cx:pt idx="19913">644</cx:pt>
          <cx:pt idx="19914">322</cx:pt>
          <cx:pt idx="19915">2493</cx:pt>
          <cx:pt idx="19916">2304</cx:pt>
          <cx:pt idx="19917">4208</cx:pt>
          <cx:pt idx="19918">3010</cx:pt>
          <cx:pt idx="19919">4571</cx:pt>
          <cx:pt idx="19920">1110</cx:pt>
          <cx:pt idx="19921">4363</cx:pt>
          <cx:pt idx="19922">143</cx:pt>
          <cx:pt idx="19923">4075</cx:pt>
          <cx:pt idx="19924">2102</cx:pt>
          <cx:pt idx="19925">269</cx:pt>
          <cx:pt idx="19926">4814</cx:pt>
          <cx:pt idx="19927">3406</cx:pt>
          <cx:pt idx="19928">3396</cx:pt>
          <cx:pt idx="19929">1259</cx:pt>
          <cx:pt idx="19930">1789</cx:pt>
          <cx:pt idx="19931">3580</cx:pt>
          <cx:pt idx="19932">4600</cx:pt>
          <cx:pt idx="19933">4430</cx:pt>
          <cx:pt idx="19934">4500</cx:pt>
          <cx:pt idx="19935">4533</cx:pt>
          <cx:pt idx="19936">4789</cx:pt>
          <cx:pt idx="19937">4609</cx:pt>
          <cx:pt idx="19938">5534</cx:pt>
          <cx:pt idx="19939">2215</cx:pt>
          <cx:pt idx="19940">2607</cx:pt>
          <cx:pt idx="19941">4619</cx:pt>
          <cx:pt idx="19942">4736</cx:pt>
          <cx:pt idx="19943">2660</cx:pt>
          <cx:pt idx="19944">2954</cx:pt>
          <cx:pt idx="19945">3988</cx:pt>
          <cx:pt idx="19946">4686</cx:pt>
          <cx:pt idx="19947">3522</cx:pt>
          <cx:pt idx="19948">1231</cx:pt>
          <cx:pt idx="19949">4072</cx:pt>
          <cx:pt idx="19950">4017</cx:pt>
          <cx:pt idx="19951">4467</cx:pt>
          <cx:pt idx="19952">4075</cx:pt>
          <cx:pt idx="19953">4235</cx:pt>
          <cx:pt idx="19954">3813</cx:pt>
          <cx:pt idx="19955">755</cx:pt>
          <cx:pt idx="19956">4004</cx:pt>
          <cx:pt idx="19957">595</cx:pt>
          <cx:pt idx="19958">3356</cx:pt>
          <cx:pt idx="19959">4298</cx:pt>
          <cx:pt idx="19960">4286</cx:pt>
          <cx:pt idx="19961">3741</cx:pt>
          <cx:pt idx="19962">2452</cx:pt>
          <cx:pt idx="19963">379</cx:pt>
          <cx:pt idx="19964">4592</cx:pt>
          <cx:pt idx="19965">3571</cx:pt>
          <cx:pt idx="19966">5306</cx:pt>
          <cx:pt idx="19967">3333</cx:pt>
          <cx:pt idx="19968">2866</cx:pt>
          <cx:pt idx="19969">4062</cx:pt>
          <cx:pt idx="19970">4180</cx:pt>
          <cx:pt idx="19971">4675</cx:pt>
          <cx:pt idx="19972">571</cx:pt>
          <cx:pt idx="19973">1073</cx:pt>
          <cx:pt idx="19974">890</cx:pt>
          <cx:pt idx="19975">4242</cx:pt>
          <cx:pt idx="19976">4554</cx:pt>
          <cx:pt idx="19977">5016</cx:pt>
          <cx:pt idx="19978">4568</cx:pt>
          <cx:pt idx="19979">3866</cx:pt>
          <cx:pt idx="19980">2036</cx:pt>
          <cx:pt idx="19981">4625</cx:pt>
          <cx:pt idx="19982">757</cx:pt>
          <cx:pt idx="19983">487</cx:pt>
          <cx:pt idx="19984">2435</cx:pt>
          <cx:pt idx="19985">1215</cx:pt>
          <cx:pt idx="19986">4498</cx:pt>
          <cx:pt idx="19987">4164</cx:pt>
          <cx:pt idx="19988">4971</cx:pt>
          <cx:pt idx="19989">4388</cx:pt>
          <cx:pt idx="19990">1527</cx:pt>
          <cx:pt idx="19991">3138</cx:pt>
          <cx:pt idx="19992">1480</cx:pt>
          <cx:pt idx="19993">288</cx:pt>
          <cx:pt idx="19994">3154</cx:pt>
          <cx:pt idx="19995">2894</cx:pt>
          <cx:pt idx="19996">1909</cx:pt>
          <cx:pt idx="19997">4482</cx:pt>
          <cx:pt idx="19998">4835</cx:pt>
          <cx:pt idx="19999">4330</cx:pt>
          <cx:pt idx="20000">4353</cx:pt>
          <cx:pt idx="20001">2800</cx:pt>
          <cx:pt idx="20002">1737</cx:pt>
          <cx:pt idx="20003">4194</cx:pt>
          <cx:pt idx="20004">4984</cx:pt>
          <cx:pt idx="20005">5016</cx:pt>
          <cx:pt idx="20006">4093</cx:pt>
          <cx:pt idx="20007">2119</cx:pt>
          <cx:pt idx="20008">2220</cx:pt>
          <cx:pt idx="20009">120</cx:pt>
          <cx:pt idx="20010">5162</cx:pt>
          <cx:pt idx="20011">3769</cx:pt>
          <cx:pt idx="20012">4804</cx:pt>
          <cx:pt idx="20013">3474</cx:pt>
          <cx:pt idx="20014">4336</cx:pt>
          <cx:pt idx="20015">3390</cx:pt>
          <cx:pt idx="20016">5068</cx:pt>
          <cx:pt idx="20017">193</cx:pt>
          <cx:pt idx="20018">1649</cx:pt>
          <cx:pt idx="20019">4598</cx:pt>
          <cx:pt idx="20020">1113</cx:pt>
          <cx:pt idx="20021">3504</cx:pt>
          <cx:pt idx="20022">3209</cx:pt>
          <cx:pt idx="20023">3228</cx:pt>
          <cx:pt idx="20024">995</cx:pt>
          <cx:pt idx="20025">4025</cx:pt>
          <cx:pt idx="20026">2933</cx:pt>
          <cx:pt idx="20027">4541</cx:pt>
          <cx:pt idx="20028">2858</cx:pt>
          <cx:pt idx="20029">4489</cx:pt>
          <cx:pt idx="20030">2339</cx:pt>
          <cx:pt idx="20031">4048</cx:pt>
          <cx:pt idx="20032">3400</cx:pt>
          <cx:pt idx="20033">3744</cx:pt>
          <cx:pt idx="20034">221</cx:pt>
          <cx:pt idx="20035">3043</cx:pt>
          <cx:pt idx="20036">4972</cx:pt>
          <cx:pt idx="20037">1820</cx:pt>
          <cx:pt idx="20038">4442</cx:pt>
          <cx:pt idx="20039">4620</cx:pt>
          <cx:pt idx="20040">1859</cx:pt>
          <cx:pt idx="20041">4217</cx:pt>
          <cx:pt idx="20042">242</cx:pt>
          <cx:pt idx="20043">1293</cx:pt>
          <cx:pt idx="20044">2751</cx:pt>
          <cx:pt idx="20045">2381</cx:pt>
          <cx:pt idx="20046">4605</cx:pt>
          <cx:pt idx="20047">1542</cx:pt>
          <cx:pt idx="20048">694</cx:pt>
          <cx:pt idx="20049">3000</cx:pt>
          <cx:pt idx="20050">4543</cx:pt>
          <cx:pt idx="20051">362</cx:pt>
          <cx:pt idx="20052">4468</cx:pt>
          <cx:pt idx="20053">4011</cx:pt>
          <cx:pt idx="20054">1802</cx:pt>
          <cx:pt idx="20055">2082</cx:pt>
          <cx:pt idx="20056">4065</cx:pt>
          <cx:pt idx="20057">3866</cx:pt>
          <cx:pt idx="20058">755</cx:pt>
          <cx:pt idx="20059">2437</cx:pt>
          <cx:pt idx="20060">4874</cx:pt>
          <cx:pt idx="20061">1827</cx:pt>
          <cx:pt idx="20062">4752</cx:pt>
          <cx:pt idx="20063">4393</cx:pt>
          <cx:pt idx="20064">4256</cx:pt>
          <cx:pt idx="20065">4846</cx:pt>
          <cx:pt idx="20066">446</cx:pt>
          <cx:pt idx="20067">3138</cx:pt>
          <cx:pt idx="20068">1124</cx:pt>
          <cx:pt idx="20069">3187</cx:pt>
          <cx:pt idx="20070">4717</cx:pt>
          <cx:pt idx="20071">2615</cx:pt>
          <cx:pt idx="20072">4133</cx:pt>
          <cx:pt idx="20073">4393</cx:pt>
          <cx:pt idx="20074">4705</cx:pt>
          <cx:pt idx="20075">1746</cx:pt>
          <cx:pt idx="20076">1890</cx:pt>
          <cx:pt idx="20077">3776</cx:pt>
          <cx:pt idx="20078">3753</cx:pt>
          <cx:pt idx="20079">4465</cx:pt>
          <cx:pt idx="20080">138</cx:pt>
          <cx:pt idx="20081">3304</cx:pt>
          <cx:pt idx="20082">2801</cx:pt>
          <cx:pt idx="20083">662</cx:pt>
          <cx:pt idx="20084">1057</cx:pt>
          <cx:pt idx="20085">714</cx:pt>
          <cx:pt idx="20086">2222</cx:pt>
          <cx:pt idx="20087">4318</cx:pt>
          <cx:pt idx="20088">4297</cx:pt>
          <cx:pt idx="20089">370</cx:pt>
          <cx:pt idx="20090">4785</cx:pt>
          <cx:pt idx="20091">4894</cx:pt>
          <cx:pt idx="20092">4899</cx:pt>
          <cx:pt idx="20093">4387</cx:pt>
          <cx:pt idx="20094">2371</cx:pt>
          <cx:pt idx="20095">201</cx:pt>
          <cx:pt idx="20096">785</cx:pt>
          <cx:pt idx="20097">5609</cx:pt>
          <cx:pt idx="20098">1399</cx:pt>
          <cx:pt idx="20099">4251</cx:pt>
          <cx:pt idx="20100">4543</cx:pt>
          <cx:pt idx="20101">5116</cx:pt>
          <cx:pt idx="20102">4253</cx:pt>
          <cx:pt idx="20103">1115</cx:pt>
          <cx:pt idx="20104">4572</cx:pt>
          <cx:pt idx="20105">3977</cx:pt>
          <cx:pt idx="20106">292</cx:pt>
          <cx:pt idx="20107">4387</cx:pt>
          <cx:pt idx="20108">2091</cx:pt>
          <cx:pt idx="20109">1339</cx:pt>
          <cx:pt idx="20110">3479</cx:pt>
          <cx:pt idx="20111">4426</cx:pt>
          <cx:pt idx="20112">155</cx:pt>
          <cx:pt idx="20113">2870</cx:pt>
          <cx:pt idx="20114">873</cx:pt>
          <cx:pt idx="20115">214</cx:pt>
          <cx:pt idx="20116">1032</cx:pt>
          <cx:pt idx="20117">697</cx:pt>
          <cx:pt idx="20118">2535</cx:pt>
          <cx:pt idx="20119">4802</cx:pt>
          <cx:pt idx="20120">3479</cx:pt>
          <cx:pt idx="20121">3913</cx:pt>
          <cx:pt idx="20122">4905</cx:pt>
          <cx:pt idx="20123">3884</cx:pt>
          <cx:pt idx="20124">4155</cx:pt>
          <cx:pt idx="20125">357</cx:pt>
          <cx:pt idx="20126">1224</cx:pt>
          <cx:pt idx="20127">719</cx:pt>
          <cx:pt idx="20128">2174</cx:pt>
          <cx:pt idx="20129">1950</cx:pt>
          <cx:pt idx="20130">4397</cx:pt>
          <cx:pt idx="20131">2340</cx:pt>
          <cx:pt idx="20132">4093</cx:pt>
          <cx:pt idx="20133">2196</cx:pt>
          <cx:pt idx="20134">1390</cx:pt>
          <cx:pt idx="20135">2470</cx:pt>
          <cx:pt idx="20136">2707</cx:pt>
          <cx:pt idx="20137">1665</cx:pt>
          <cx:pt idx="20138">1900</cx:pt>
          <cx:pt idx="20139">685</cx:pt>
          <cx:pt idx="20140">4196</cx:pt>
          <cx:pt idx="20141">2440</cx:pt>
          <cx:pt idx="20142">5168</cx:pt>
          <cx:pt idx="20143">4543</cx:pt>
          <cx:pt idx="20144">4827</cx:pt>
          <cx:pt idx="20145">4547</cx:pt>
          <cx:pt idx="20146">4518</cx:pt>
          <cx:pt idx="20147">3588</cx:pt>
          <cx:pt idx="20148">2530</cx:pt>
          <cx:pt idx="20149">4498</cx:pt>
          <cx:pt idx="20150">4413</cx:pt>
          <cx:pt idx="20151">4901</cx:pt>
          <cx:pt idx="20152">4211</cx:pt>
          <cx:pt idx="20153">59</cx:pt>
          <cx:pt idx="20154">4721</cx:pt>
          <cx:pt idx="20155">815</cx:pt>
          <cx:pt idx="20156">811</cx:pt>
          <cx:pt idx="20157">4328</cx:pt>
          <cx:pt idx="20158">2884</cx:pt>
          <cx:pt idx="20159">4523</cx:pt>
          <cx:pt idx="20160">4466</cx:pt>
          <cx:pt idx="20161">4192</cx:pt>
          <cx:pt idx="20162">4653</cx:pt>
          <cx:pt idx="20163">3545</cx:pt>
          <cx:pt idx="20164">3436</cx:pt>
          <cx:pt idx="20165">2705</cx:pt>
          <cx:pt idx="20166">3872</cx:pt>
          <cx:pt idx="20167">4301</cx:pt>
          <cx:pt idx="20168">4606</cx:pt>
          <cx:pt idx="20169">3871</cx:pt>
          <cx:pt idx="20170">4377</cx:pt>
          <cx:pt idx="20171">2377</cx:pt>
          <cx:pt idx="20172">4480</cx:pt>
          <cx:pt idx="20173">4814</cx:pt>
          <cx:pt idx="20174">3601</cx:pt>
          <cx:pt idx="20175">5068</cx:pt>
          <cx:pt idx="20176">1071</cx:pt>
          <cx:pt idx="20177">2113</cx:pt>
          <cx:pt idx="20178">4370</cx:pt>
          <cx:pt idx="20179">4845</cx:pt>
          <cx:pt idx="20180">3008</cx:pt>
          <cx:pt idx="20181">4960</cx:pt>
          <cx:pt idx="20182">1633</cx:pt>
          <cx:pt idx="20183">3422</cx:pt>
          <cx:pt idx="20184">4293</cx:pt>
          <cx:pt idx="20185">2108</cx:pt>
          <cx:pt idx="20186">628</cx:pt>
          <cx:pt idx="20187">1321</cx:pt>
          <cx:pt idx="20188">4859</cx:pt>
          <cx:pt idx="20189">3490</cx:pt>
          <cx:pt idx="20190">1111</cx:pt>
          <cx:pt idx="20191">3109</cx:pt>
          <cx:pt idx="20192">5093</cx:pt>
          <cx:pt idx="20193">267</cx:pt>
          <cx:pt idx="20194">1506</cx:pt>
          <cx:pt idx="20195">5017</cx:pt>
          <cx:pt idx="20196">4211</cx:pt>
          <cx:pt idx="20197">343</cx:pt>
          <cx:pt idx="20198">2071</cx:pt>
          <cx:pt idx="20199">3951</cx:pt>
          <cx:pt idx="20200">991</cx:pt>
          <cx:pt idx="20201">591</cx:pt>
          <cx:pt idx="20202">1379</cx:pt>
          <cx:pt idx="20203">2496</cx:pt>
          <cx:pt idx="20204">3943</cx:pt>
          <cx:pt idx="20205">4255</cx:pt>
          <cx:pt idx="20206">4185</cx:pt>
          <cx:pt idx="20207">3937</cx:pt>
          <cx:pt idx="20208">4744</cx:pt>
          <cx:pt idx="20209">638</cx:pt>
          <cx:pt idx="20210">4101</cx:pt>
          <cx:pt idx="20211">3221</cx:pt>
          <cx:pt idx="20212">3650</cx:pt>
          <cx:pt idx="20213">4244</cx:pt>
          <cx:pt idx="20214">3817</cx:pt>
          <cx:pt idx="20215">4934</cx:pt>
          <cx:pt idx="20216">2003</cx:pt>
          <cx:pt idx="20217">1309</cx:pt>
          <cx:pt idx="20218">1352</cx:pt>
          <cx:pt idx="20219">527</cx:pt>
          <cx:pt idx="20220">4255</cx:pt>
          <cx:pt idx="20221">2555</cx:pt>
          <cx:pt idx="20222">3701</cx:pt>
          <cx:pt idx="20223">4652</cx:pt>
          <cx:pt idx="20224">1667</cx:pt>
          <cx:pt idx="20225">1691</cx:pt>
          <cx:pt idx="20226">23</cx:pt>
          <cx:pt idx="20227">4714</cx:pt>
          <cx:pt idx="20228">2118</cx:pt>
          <cx:pt idx="20229">4804</cx:pt>
          <cx:pt idx="20230">2454</cx:pt>
          <cx:pt idx="20231">4949</cx:pt>
          <cx:pt idx="20232">245</cx:pt>
          <cx:pt idx="20233">4246</cx:pt>
          <cx:pt idx="20234">1837</cx:pt>
          <cx:pt idx="20235">1679</cx:pt>
          <cx:pt idx="20236">4008</cx:pt>
          <cx:pt idx="20237">2373</cx:pt>
          <cx:pt idx="20238">2085</cx:pt>
          <cx:pt idx="20239">4687</cx:pt>
          <cx:pt idx="20240">4182</cx:pt>
          <cx:pt idx="20241">3156</cx:pt>
          <cx:pt idx="20242">1441</cx:pt>
          <cx:pt idx="20243">50</cx:pt>
          <cx:pt idx="20244">3491</cx:pt>
          <cx:pt idx="20245">4301</cx:pt>
          <cx:pt idx="20246">2109</cx:pt>
          <cx:pt idx="20247">7</cx:pt>
          <cx:pt idx="20248">4341</cx:pt>
          <cx:pt idx="20249">813</cx:pt>
          <cx:pt idx="20250">2268</cx:pt>
          <cx:pt idx="20251">1266</cx:pt>
          <cx:pt idx="20252">2015</cx:pt>
          <cx:pt idx="20253">3973</cx:pt>
          <cx:pt idx="20254">2630</cx:pt>
          <cx:pt idx="20255">1022</cx:pt>
          <cx:pt idx="20256">1847</cx:pt>
          <cx:pt idx="20257">4023</cx:pt>
          <cx:pt idx="20258">4177</cx:pt>
          <cx:pt idx="20259">825</cx:pt>
          <cx:pt idx="20260">3683</cx:pt>
          <cx:pt idx="20261">1904</cx:pt>
          <cx:pt idx="20262">3244</cx:pt>
          <cx:pt idx="20263">4490</cx:pt>
          <cx:pt idx="20264">4644</cx:pt>
          <cx:pt idx="20265">3935</cx:pt>
          <cx:pt idx="20266">1260</cx:pt>
          <cx:pt idx="20267">394</cx:pt>
          <cx:pt idx="20268">4591</cx:pt>
          <cx:pt idx="20269">4051</cx:pt>
          <cx:pt idx="20270">1575</cx:pt>
          <cx:pt idx="20271">4619</cx:pt>
          <cx:pt idx="20272">2979</cx:pt>
          <cx:pt idx="20273">4682</cx:pt>
          <cx:pt idx="20274">1694</cx:pt>
          <cx:pt idx="20275">288</cx:pt>
          <cx:pt idx="20276">4458</cx:pt>
          <cx:pt idx="20277">415</cx:pt>
          <cx:pt idx="20278">1040</cx:pt>
          <cx:pt idx="20279">4919</cx:pt>
          <cx:pt idx="20280">3461</cx:pt>
          <cx:pt idx="20281">4337</cx:pt>
          <cx:pt idx="20282">2570</cx:pt>
          <cx:pt idx="20283">3027</cx:pt>
          <cx:pt idx="20284">2116</cx:pt>
          <cx:pt idx="20285">3122</cx:pt>
          <cx:pt idx="20286">1580</cx:pt>
          <cx:pt idx="20287">4202</cx:pt>
          <cx:pt idx="20288">2815</cx:pt>
          <cx:pt idx="20289">4136</cx:pt>
          <cx:pt idx="20290">2146</cx:pt>
          <cx:pt idx="20291">4878</cx:pt>
          <cx:pt idx="20292">1920</cx:pt>
          <cx:pt idx="20293">593</cx:pt>
          <cx:pt idx="20294">4110</cx:pt>
          <cx:pt idx="20295">4926</cx:pt>
          <cx:pt idx="20296">78</cx:pt>
          <cx:pt idx="20297">806</cx:pt>
          <cx:pt idx="20298">4725</cx:pt>
          <cx:pt idx="20299">4128</cx:pt>
          <cx:pt idx="20300">5252</cx:pt>
          <cx:pt idx="20301">1628</cx:pt>
          <cx:pt idx="20302">5137</cx:pt>
          <cx:pt idx="20303">3931</cx:pt>
          <cx:pt idx="20304">5409</cx:pt>
          <cx:pt idx="20305">3624</cx:pt>
          <cx:pt idx="20306">1859</cx:pt>
          <cx:pt idx="20307">2441</cx:pt>
          <cx:pt idx="20308">2848</cx:pt>
          <cx:pt idx="20309">2412</cx:pt>
          <cx:pt idx="20310">3920</cx:pt>
          <cx:pt idx="20311">426</cx:pt>
          <cx:pt idx="20312">2399</cx:pt>
          <cx:pt idx="20313">3609</cx:pt>
          <cx:pt idx="20314">2700</cx:pt>
          <cx:pt idx="20315">4369</cx:pt>
          <cx:pt idx="20316">4232</cx:pt>
          <cx:pt idx="20317">4558</cx:pt>
          <cx:pt idx="20318">2588</cx:pt>
          <cx:pt idx="20319">4815</cx:pt>
          <cx:pt idx="20320">3203</cx:pt>
          <cx:pt idx="20321">3642</cx:pt>
          <cx:pt idx="20322">4221</cx:pt>
          <cx:pt idx="20323">4665</cx:pt>
          <cx:pt idx="20324">4149</cx:pt>
          <cx:pt idx="20325">5980</cx:pt>
          <cx:pt idx="20326">3542</cx:pt>
          <cx:pt idx="20327">3648</cx:pt>
          <cx:pt idx="20328">4650</cx:pt>
          <cx:pt idx="20329">5598</cx:pt>
          <cx:pt idx="20330">804</cx:pt>
          <cx:pt idx="20331">4329</cx:pt>
          <cx:pt idx="20332">896</cx:pt>
          <cx:pt idx="20333">4328</cx:pt>
          <cx:pt idx="20334">1901</cx:pt>
          <cx:pt idx="20335">3682</cx:pt>
          <cx:pt idx="20336">5602</cx:pt>
          <cx:pt idx="20337">730</cx:pt>
          <cx:pt idx="20338">4399</cx:pt>
          <cx:pt idx="20339">2733</cx:pt>
          <cx:pt idx="20340">4927</cx:pt>
          <cx:pt idx="20341">704</cx:pt>
          <cx:pt idx="20342">1264</cx:pt>
          <cx:pt idx="20343">3006</cx:pt>
          <cx:pt idx="20344">1756</cx:pt>
          <cx:pt idx="20345">721</cx:pt>
          <cx:pt idx="20346">424</cx:pt>
          <cx:pt idx="20347">1281</cx:pt>
          <cx:pt idx="20348">4699</cx:pt>
          <cx:pt idx="20349">1717</cx:pt>
          <cx:pt idx="20350">5573</cx:pt>
          <cx:pt idx="20351">2080</cx:pt>
          <cx:pt idx="20352">4301</cx:pt>
          <cx:pt idx="20353">3366</cx:pt>
          <cx:pt idx="20354">0</cx:pt>
          <cx:pt idx="20355">1364</cx:pt>
          <cx:pt idx="20356">1659</cx:pt>
          <cx:pt idx="20357">143</cx:pt>
          <cx:pt idx="20358">4574</cx:pt>
          <cx:pt idx="20359">2659</cx:pt>
          <cx:pt idx="20360">3555</cx:pt>
          <cx:pt idx="20361">745</cx:pt>
          <cx:pt idx="20362">3635</cx:pt>
          <cx:pt idx="20363">2527</cx:pt>
          <cx:pt idx="20364">80</cx:pt>
          <cx:pt idx="20365">922</cx:pt>
          <cx:pt idx="20366">4965</cx:pt>
          <cx:pt idx="20367">1229</cx:pt>
          <cx:pt idx="20368">469</cx:pt>
          <cx:pt idx="20369">3944</cx:pt>
          <cx:pt idx="20370">5183</cx:pt>
          <cx:pt idx="20371">2408</cx:pt>
          <cx:pt idx="20372">5353</cx:pt>
          <cx:pt idx="20373">3499</cx:pt>
          <cx:pt idx="20374">1323</cx:pt>
          <cx:pt idx="20375">3376</cx:pt>
          <cx:pt idx="20376">3301</cx:pt>
          <cx:pt idx="20377">721</cx:pt>
          <cx:pt idx="20378">1397</cx:pt>
          <cx:pt idx="20379">2790</cx:pt>
          <cx:pt idx="20380">3332</cx:pt>
          <cx:pt idx="20381">1612</cx:pt>
          <cx:pt idx="20382">4279</cx:pt>
          <cx:pt idx="20383">532</cx:pt>
          <cx:pt idx="20384">3343</cx:pt>
          <cx:pt idx="20385">4076</cx:pt>
          <cx:pt idx="20386">4112</cx:pt>
          <cx:pt idx="20387">4217</cx:pt>
          <cx:pt idx="20388">3886</cx:pt>
          <cx:pt idx="20389">925</cx:pt>
          <cx:pt idx="20390">4863</cx:pt>
          <cx:pt idx="20391">1023</cx:pt>
          <cx:pt idx="20392">4325</cx:pt>
          <cx:pt idx="20393">2629</cx:pt>
          <cx:pt idx="20394">4326</cx:pt>
          <cx:pt idx="20395">1419</cx:pt>
          <cx:pt idx="20396">2178</cx:pt>
          <cx:pt idx="20397">4519</cx:pt>
          <cx:pt idx="20398">2897</cx:pt>
          <cx:pt idx="20399">3014</cx:pt>
          <cx:pt idx="20400">2792</cx:pt>
          <cx:pt idx="20401">3422</cx:pt>
          <cx:pt idx="20402">5917</cx:pt>
          <cx:pt idx="20403">4646</cx:pt>
          <cx:pt idx="20404">946</cx:pt>
          <cx:pt idx="20405">2713</cx:pt>
          <cx:pt idx="20406">4373</cx:pt>
          <cx:pt idx="20407">4328</cx:pt>
          <cx:pt idx="20408">3099</cx:pt>
          <cx:pt idx="20409">2726</cx:pt>
          <cx:pt idx="20410">76</cx:pt>
          <cx:pt idx="20411">1210</cx:pt>
          <cx:pt idx="20412">2337</cx:pt>
          <cx:pt idx="20413">1767</cx:pt>
          <cx:pt idx="20414">2405</cx:pt>
          <cx:pt idx="20415">1203</cx:pt>
          <cx:pt idx="20416">3628</cx:pt>
          <cx:pt idx="20417">4555</cx:pt>
          <cx:pt idx="20418">3426</cx:pt>
          <cx:pt idx="20419">2332</cx:pt>
          <cx:pt idx="20420">2571</cx:pt>
          <cx:pt idx="20421">2288</cx:pt>
          <cx:pt idx="20422">2682</cx:pt>
          <cx:pt idx="20423">2564</cx:pt>
          <cx:pt idx="20424">646</cx:pt>
          <cx:pt idx="20425">919</cx:pt>
          <cx:pt idx="20426">558</cx:pt>
          <cx:pt idx="20427">571</cx:pt>
          <cx:pt idx="20428">3073</cx:pt>
          <cx:pt idx="20429">517</cx:pt>
          <cx:pt idx="20430">4870</cx:pt>
          <cx:pt idx="20431">2045</cx:pt>
          <cx:pt idx="20432">2653</cx:pt>
          <cx:pt idx="20433">4452</cx:pt>
          <cx:pt idx="20434">1477</cx:pt>
          <cx:pt idx="20435">1840</cx:pt>
          <cx:pt idx="20436">2725</cx:pt>
          <cx:pt idx="20437">3408</cx:pt>
          <cx:pt idx="20438">2074</cx:pt>
          <cx:pt idx="20439">790</cx:pt>
          <cx:pt idx="20440">4063</cx:pt>
          <cx:pt idx="20441">3326</cx:pt>
          <cx:pt idx="20442">4303</cx:pt>
          <cx:pt idx="20443">3838</cx:pt>
          <cx:pt idx="20444">4134</cx:pt>
          <cx:pt idx="20445">1357</cx:pt>
          <cx:pt idx="20446">2390</cx:pt>
          <cx:pt idx="20447">5966</cx:pt>
          <cx:pt idx="20448">1898</cx:pt>
          <cx:pt idx="20449">1813</cx:pt>
          <cx:pt idx="20450">5037</cx:pt>
          <cx:pt idx="20451">4524</cx:pt>
          <cx:pt idx="20452">47</cx:pt>
          <cx:pt idx="20453">449</cx:pt>
          <cx:pt idx="20454">887</cx:pt>
          <cx:pt idx="20455">4642</cx:pt>
          <cx:pt idx="20456">3897</cx:pt>
          <cx:pt idx="20457">4757</cx:pt>
          <cx:pt idx="20458">551</cx:pt>
          <cx:pt idx="20459">4995</cx:pt>
          <cx:pt idx="20460">4539</cx:pt>
          <cx:pt idx="20461">4236</cx:pt>
          <cx:pt idx="20462">1030</cx:pt>
          <cx:pt idx="20463">4759</cx:pt>
          <cx:pt idx="20464">2818</cx:pt>
          <cx:pt idx="20465">1596</cx:pt>
          <cx:pt idx="20466">2268</cx:pt>
          <cx:pt idx="20467">4065</cx:pt>
          <cx:pt idx="20468">4628</cx:pt>
          <cx:pt idx="20469">2648</cx:pt>
          <cx:pt idx="20470">4127</cx:pt>
          <cx:pt idx="20471">2629</cx:pt>
          <cx:pt idx="20472">3189</cx:pt>
          <cx:pt idx="20473">2900</cx:pt>
          <cx:pt idx="20474">2269</cx:pt>
          <cx:pt idx="20475">4874</cx:pt>
          <cx:pt idx="20476">2856</cx:pt>
          <cx:pt idx="20477">262</cx:pt>
          <cx:pt idx="20478">795</cx:pt>
          <cx:pt idx="20479">55</cx:pt>
          <cx:pt idx="20480">4258</cx:pt>
          <cx:pt idx="20481">53</cx:pt>
          <cx:pt idx="20482">4832</cx:pt>
          <cx:pt idx="20483">4897</cx:pt>
          <cx:pt idx="20484">3197</cx:pt>
          <cx:pt idx="20485">2692</cx:pt>
          <cx:pt idx="20486">3128</cx:pt>
          <cx:pt idx="20487">5396</cx:pt>
          <cx:pt idx="20488">1699</cx:pt>
          <cx:pt idx="20489">4467</cx:pt>
          <cx:pt idx="20490">1151</cx:pt>
          <cx:pt idx="20491">4400</cx:pt>
          <cx:pt idx="20492">3177</cx:pt>
          <cx:pt idx="20493">4091</cx:pt>
          <cx:pt idx="20494">777</cx:pt>
          <cx:pt idx="20495">666</cx:pt>
          <cx:pt idx="20496">1332</cx:pt>
          <cx:pt idx="20497">4086</cx:pt>
          <cx:pt idx="20498">4302</cx:pt>
          <cx:pt idx="20499">2766</cx:pt>
          <cx:pt idx="20500">2815</cx:pt>
          <cx:pt idx="20501">826</cx:pt>
          <cx:pt idx="20502">2121</cx:pt>
          <cx:pt idx="20503">4222</cx:pt>
          <cx:pt idx="20504">5368</cx:pt>
          <cx:pt idx="20505">4992</cx:pt>
          <cx:pt idx="20506">4024</cx:pt>
          <cx:pt idx="20507">4425</cx:pt>
          <cx:pt idx="20508">4109</cx:pt>
          <cx:pt idx="20509">3125</cx:pt>
          <cx:pt idx="20510">50</cx:pt>
          <cx:pt idx="20511">337</cx:pt>
          <cx:pt idx="20512">3298</cx:pt>
          <cx:pt idx="20513">3239</cx:pt>
          <cx:pt idx="20514">4184</cx:pt>
          <cx:pt idx="20515">4315</cx:pt>
          <cx:pt idx="20516">4044</cx:pt>
          <cx:pt idx="20517">21</cx:pt>
          <cx:pt idx="20518">4356</cx:pt>
          <cx:pt idx="20519">611</cx:pt>
          <cx:pt idx="20520">4325</cx:pt>
          <cx:pt idx="20521">4655</cx:pt>
          <cx:pt idx="20522">1078</cx:pt>
          <cx:pt idx="20523">1184</cx:pt>
          <cx:pt idx="20524">2567</cx:pt>
          <cx:pt idx="20525">4452</cx:pt>
          <cx:pt idx="20526">2937</cx:pt>
          <cx:pt idx="20527">465</cx:pt>
          <cx:pt idx="20528">2025</cx:pt>
          <cx:pt idx="20529">4482</cx:pt>
          <cx:pt idx="20530">4486</cx:pt>
          <cx:pt idx="20531">2472</cx:pt>
          <cx:pt idx="20532">4758</cx:pt>
          <cx:pt idx="20533">4757</cx:pt>
          <cx:pt idx="20534">2349</cx:pt>
          <cx:pt idx="20535">969</cx:pt>
          <cx:pt idx="20536">490</cx:pt>
          <cx:pt idx="20537">966</cx:pt>
          <cx:pt idx="20538">1959</cx:pt>
          <cx:pt idx="20539">1626</cx:pt>
          <cx:pt idx="20540">4332</cx:pt>
          <cx:pt idx="20541">843</cx:pt>
          <cx:pt idx="20542">125</cx:pt>
          <cx:pt idx="20543">3626</cx:pt>
          <cx:pt idx="20544">4672</cx:pt>
          <cx:pt idx="20545">53</cx:pt>
          <cx:pt idx="20546">3907</cx:pt>
          <cx:pt idx="20547">360</cx:pt>
          <cx:pt idx="20548">3598</cx:pt>
          <cx:pt idx="20549">3281</cx:pt>
          <cx:pt idx="20550">3576</cx:pt>
          <cx:pt idx="20551">2281</cx:pt>
          <cx:pt idx="20552">865</cx:pt>
          <cx:pt idx="20553">2233</cx:pt>
          <cx:pt idx="20554">247</cx:pt>
          <cx:pt idx="20555">3994</cx:pt>
          <cx:pt idx="20556">1482</cx:pt>
          <cx:pt idx="20557">1803</cx:pt>
          <cx:pt idx="20558">3891</cx:pt>
          <cx:pt idx="20559">4458</cx:pt>
          <cx:pt idx="20560">3709</cx:pt>
          <cx:pt idx="20561">3094</cx:pt>
          <cx:pt idx="20562">4437</cx:pt>
          <cx:pt idx="20563">4480</cx:pt>
          <cx:pt idx="20564">4183</cx:pt>
          <cx:pt idx="20565">644</cx:pt>
          <cx:pt idx="20566">2268</cx:pt>
          <cx:pt idx="20567">4287</cx:pt>
          <cx:pt idx="20568">2641</cx:pt>
          <cx:pt idx="20569">2644</cx:pt>
          <cx:pt idx="20570">3237</cx:pt>
          <cx:pt idx="20571">3372</cx:pt>
          <cx:pt idx="20572">1712</cx:pt>
          <cx:pt idx="20573">4673</cx:pt>
          <cx:pt idx="20574">4481</cx:pt>
          <cx:pt idx="20575">4012</cx:pt>
          <cx:pt idx="20576">3112</cx:pt>
          <cx:pt idx="20577">647</cx:pt>
          <cx:pt idx="20578">3814</cx:pt>
          <cx:pt idx="20579">3270</cx:pt>
          <cx:pt idx="20580">5012</cx:pt>
          <cx:pt idx="20581">4667</cx:pt>
          <cx:pt idx="20582">1979</cx:pt>
          <cx:pt idx="20583">2054</cx:pt>
          <cx:pt idx="20584">4411</cx:pt>
          <cx:pt idx="20585">1113</cx:pt>
          <cx:pt idx="20586">4748</cx:pt>
          <cx:pt idx="20587">4365</cx:pt>
          <cx:pt idx="20588">4504</cx:pt>
          <cx:pt idx="20589">1674</cx:pt>
          <cx:pt idx="20590">1950</cx:pt>
          <cx:pt idx="20591">3673</cx:pt>
          <cx:pt idx="20592">2473</cx:pt>
          <cx:pt idx="20593">4783</cx:pt>
          <cx:pt idx="20594">699</cx:pt>
          <cx:pt idx="20595">3005</cx:pt>
          <cx:pt idx="20596">1049</cx:pt>
          <cx:pt idx="20597">2682</cx:pt>
          <cx:pt idx="20598">4144</cx:pt>
          <cx:pt idx="20599">4187</cx:pt>
          <cx:pt idx="20600">4867</cx:pt>
          <cx:pt idx="20601">4602</cx:pt>
          <cx:pt idx="20602">25</cx:pt>
          <cx:pt idx="20603">4046</cx:pt>
          <cx:pt idx="20604">3100</cx:pt>
          <cx:pt idx="20605">3926</cx:pt>
          <cx:pt idx="20606">2409</cx:pt>
          <cx:pt idx="20607">665</cx:pt>
          <cx:pt idx="20608">4771</cx:pt>
          <cx:pt idx="20609">2915</cx:pt>
          <cx:pt idx="20610">2687</cx:pt>
          <cx:pt idx="20611">4402</cx:pt>
          <cx:pt idx="20612">3362</cx:pt>
          <cx:pt idx="20613">55</cx:pt>
          <cx:pt idx="20614">664</cx:pt>
          <cx:pt idx="20615">2179</cx:pt>
          <cx:pt idx="20616">3503</cx:pt>
          <cx:pt idx="20617">4784</cx:pt>
          <cx:pt idx="20618">4692</cx:pt>
          <cx:pt idx="20619">2355</cx:pt>
          <cx:pt idx="20620">2974</cx:pt>
          <cx:pt idx="20621">3189</cx:pt>
          <cx:pt idx="20622">3005</cx:pt>
          <cx:pt idx="20623">3519</cx:pt>
          <cx:pt idx="20624">3201</cx:pt>
          <cx:pt idx="20625">4183</cx:pt>
          <cx:pt idx="20626">4158</cx:pt>
          <cx:pt idx="20627">1230</cx:pt>
          <cx:pt idx="20628">65</cx:pt>
          <cx:pt idx="20629">3151</cx:pt>
          <cx:pt idx="20630">3213</cx:pt>
          <cx:pt idx="20631">2651</cx:pt>
          <cx:pt idx="20632">2639</cx:pt>
          <cx:pt idx="20633">4149</cx:pt>
          <cx:pt idx="20634">4767</cx:pt>
          <cx:pt idx="20635">4416</cx:pt>
          <cx:pt idx="20636">2136</cx:pt>
          <cx:pt idx="20637">1802</cx:pt>
          <cx:pt idx="20638">4724</cx:pt>
          <cx:pt idx="20639">4076</cx:pt>
          <cx:pt idx="20640">4859</cx:pt>
          <cx:pt idx="20641">1007</cx:pt>
          <cx:pt idx="20642">388</cx:pt>
          <cx:pt idx="20643">308</cx:pt>
          <cx:pt idx="20644">4679</cx:pt>
          <cx:pt idx="20645">4031</cx:pt>
          <cx:pt idx="20646">793</cx:pt>
          <cx:pt idx="20647">4557</cx:pt>
          <cx:pt idx="20648">4332</cx:pt>
          <cx:pt idx="20649">2008</cx:pt>
          <cx:pt idx="20650">498</cx:pt>
          <cx:pt idx="20651">1110</cx:pt>
          <cx:pt idx="20652">685</cx:pt>
          <cx:pt idx="20653">4628</cx:pt>
          <cx:pt idx="20654">3452</cx:pt>
          <cx:pt idx="20655">454</cx:pt>
          <cx:pt idx="20656">4672</cx:pt>
          <cx:pt idx="20657">139</cx:pt>
          <cx:pt idx="20658">4558</cx:pt>
          <cx:pt idx="20659">4465</cx:pt>
          <cx:pt idx="20660">2866</cx:pt>
          <cx:pt idx="20661">394</cx:pt>
          <cx:pt idx="20662">1899</cx:pt>
          <cx:pt idx="20663">4336</cx:pt>
          <cx:pt idx="20664">4888</cx:pt>
          <cx:pt idx="20665">4222</cx:pt>
          <cx:pt idx="20666">4430</cx:pt>
          <cx:pt idx="20667">2774</cx:pt>
          <cx:pt idx="20668">4202</cx:pt>
          <cx:pt idx="20669">4951</cx:pt>
          <cx:pt idx="20670">4690</cx:pt>
          <cx:pt idx="20671">4452</cx:pt>
          <cx:pt idx="20672">3283</cx:pt>
          <cx:pt idx="20673">3323</cx:pt>
          <cx:pt idx="20674">5106</cx:pt>
          <cx:pt idx="20675">3877</cx:pt>
          <cx:pt idx="20676">4642</cx:pt>
          <cx:pt idx="20677">1830</cx:pt>
          <cx:pt idx="20678">4149</cx:pt>
          <cx:pt idx="20679">3826</cx:pt>
          <cx:pt idx="20680">4553</cx:pt>
          <cx:pt idx="20681">4668</cx:pt>
          <cx:pt idx="20682">4073</cx:pt>
          <cx:pt idx="20683">4631</cx:pt>
          <cx:pt idx="20684">4394</cx:pt>
          <cx:pt idx="20685">3484</cx:pt>
          <cx:pt idx="20686">798</cx:pt>
          <cx:pt idx="20687">4554</cx:pt>
          <cx:pt idx="20688">4473</cx:pt>
          <cx:pt idx="20689">4241</cx:pt>
          <cx:pt idx="20690">2659</cx:pt>
          <cx:pt idx="20691">2443</cx:pt>
          <cx:pt idx="20692">2132</cx:pt>
          <cx:pt idx="20693">2856</cx:pt>
          <cx:pt idx="20694">513</cx:pt>
          <cx:pt idx="20695">1528</cx:pt>
          <cx:pt idx="20696">3605</cx:pt>
          <cx:pt idx="20697">2919</cx:pt>
          <cx:pt idx="20698">4269</cx:pt>
          <cx:pt idx="20699">4429</cx:pt>
          <cx:pt idx="20700">3802</cx:pt>
          <cx:pt idx="20701">3161</cx:pt>
          <cx:pt idx="20702">582</cx:pt>
          <cx:pt idx="20703">4801</cx:pt>
          <cx:pt idx="20704">3119</cx:pt>
          <cx:pt idx="20705">5170</cx:pt>
          <cx:pt idx="20706">1655</cx:pt>
          <cx:pt idx="20707">3979</cx:pt>
          <cx:pt idx="20708">3550</cx:pt>
          <cx:pt idx="20709">4434</cx:pt>
          <cx:pt idx="20710">2134</cx:pt>
          <cx:pt idx="20711">4224</cx:pt>
          <cx:pt idx="20712">4953</cx:pt>
          <cx:pt idx="20713">3570</cx:pt>
          <cx:pt idx="20714">1981</cx:pt>
          <cx:pt idx="20715">4830</cx:pt>
          <cx:pt idx="20716">3995</cx:pt>
          <cx:pt idx="20717">4315</cx:pt>
          <cx:pt idx="20718">2560</cx:pt>
          <cx:pt idx="20719">4735</cx:pt>
          <cx:pt idx="20720">634</cx:pt>
          <cx:pt idx="20721">1034</cx:pt>
          <cx:pt idx="20722">958</cx:pt>
          <cx:pt idx="20723">724</cx:pt>
          <cx:pt idx="20724">2210</cx:pt>
          <cx:pt idx="20725">1056</cx:pt>
          <cx:pt idx="20726">3273</cx:pt>
          <cx:pt idx="20727">4962</cx:pt>
          <cx:pt idx="20728">3918</cx:pt>
          <cx:pt idx="20729">2758</cx:pt>
          <cx:pt idx="20730">3783</cx:pt>
          <cx:pt idx="20731">3628</cx:pt>
          <cx:pt idx="20732">4438</cx:pt>
          <cx:pt idx="20733">2083</cx:pt>
          <cx:pt idx="20734">2791</cx:pt>
          <cx:pt idx="20735">3626</cx:pt>
          <cx:pt idx="20736">4725</cx:pt>
          <cx:pt idx="20737">4017</cx:pt>
          <cx:pt idx="20738">3001</cx:pt>
          <cx:pt idx="20739">4625</cx:pt>
          <cx:pt idx="20740">4598</cx:pt>
          <cx:pt idx="20741">1824</cx:pt>
          <cx:pt idx="20742">1869</cx:pt>
          <cx:pt idx="20743">1563</cx:pt>
          <cx:pt idx="20744">2541</cx:pt>
          <cx:pt idx="20745">4090</cx:pt>
          <cx:pt idx="20746">4162</cx:pt>
          <cx:pt idx="20747">2339</cx:pt>
          <cx:pt idx="20748">3122</cx:pt>
          <cx:pt idx="20749">4021</cx:pt>
          <cx:pt idx="20750">1172</cx:pt>
          <cx:pt idx="20751">4830</cx:pt>
          <cx:pt idx="20752">4366</cx:pt>
          <cx:pt idx="20753">3678</cx:pt>
          <cx:pt idx="20754">2762</cx:pt>
          <cx:pt idx="20755">2911</cx:pt>
          <cx:pt idx="20756">1382</cx:pt>
          <cx:pt idx="20757">4521</cx:pt>
          <cx:pt idx="20758">4361</cx:pt>
          <cx:pt idx="20759">87</cx:pt>
          <cx:pt idx="20760">4244</cx:pt>
          <cx:pt idx="20761">4399</cx:pt>
          <cx:pt idx="20762">3280</cx:pt>
          <cx:pt idx="20763">3309</cx:pt>
          <cx:pt idx="20764">4089</cx:pt>
          <cx:pt idx="20765">3311</cx:pt>
          <cx:pt idx="20766">2151</cx:pt>
          <cx:pt idx="20767">1753</cx:pt>
          <cx:pt idx="20768">4647</cx:pt>
          <cx:pt idx="20769">378</cx:pt>
          <cx:pt idx="20770">1567</cx:pt>
          <cx:pt idx="20771">804</cx:pt>
          <cx:pt idx="20772">4754</cx:pt>
          <cx:pt idx="20773">4464</cx:pt>
          <cx:pt idx="20774">3955</cx:pt>
          <cx:pt idx="20775">1905</cx:pt>
          <cx:pt idx="20776">4475</cx:pt>
          <cx:pt idx="20777">1696</cx:pt>
          <cx:pt idx="20778">154</cx:pt>
          <cx:pt idx="20779">4640</cx:pt>
          <cx:pt idx="20780">3696</cx:pt>
          <cx:pt idx="20781">4273</cx:pt>
          <cx:pt idx="20782">3657</cx:pt>
          <cx:pt idx="20783">1347</cx:pt>
          <cx:pt idx="20784">3071</cx:pt>
          <cx:pt idx="20785">121</cx:pt>
          <cx:pt idx="20786">4547</cx:pt>
          <cx:pt idx="20787">4918</cx:pt>
          <cx:pt idx="20788">2526</cx:pt>
          <cx:pt idx="20789">1073</cx:pt>
          <cx:pt idx="20790">2189</cx:pt>
          <cx:pt idx="20791">4882</cx:pt>
          <cx:pt idx="20792">5574</cx:pt>
          <cx:pt idx="20793">3039</cx:pt>
          <cx:pt idx="20794">3736</cx:pt>
          <cx:pt idx="20795">1021</cx:pt>
          <cx:pt idx="20796">3398</cx:pt>
          <cx:pt idx="20797">4353</cx:pt>
          <cx:pt idx="20798">4350</cx:pt>
          <cx:pt idx="20799">4761</cx:pt>
          <cx:pt idx="20800">4305</cx:pt>
          <cx:pt idx="20801">2425</cx:pt>
          <cx:pt idx="20802">2636</cx:pt>
          <cx:pt idx="20803">1243</cx:pt>
          <cx:pt idx="20804">3591</cx:pt>
          <cx:pt idx="20805">970</cx:pt>
          <cx:pt idx="20806">743</cx:pt>
          <cx:pt idx="20807">3083</cx:pt>
          <cx:pt idx="20808">1557</cx:pt>
          <cx:pt idx="20809">4086</cx:pt>
          <cx:pt idx="20810">2686</cx:pt>
          <cx:pt idx="20811">1598</cx:pt>
          <cx:pt idx="20812">4052</cx:pt>
          <cx:pt idx="20813">4429</cx:pt>
          <cx:pt idx="20814">4340</cx:pt>
          <cx:pt idx="20815">2009</cx:pt>
          <cx:pt idx="20816">4086</cx:pt>
          <cx:pt idx="20817">4094</cx:pt>
          <cx:pt idx="20818">2726</cx:pt>
          <cx:pt idx="20819">2068</cx:pt>
          <cx:pt idx="20820">1143</cx:pt>
          <cx:pt idx="20821">1693</cx:pt>
          <cx:pt idx="20822">4209</cx:pt>
          <cx:pt idx="20823">4409</cx:pt>
          <cx:pt idx="20824">4026</cx:pt>
          <cx:pt idx="20825">678</cx:pt>
          <cx:pt idx="20826">1593</cx:pt>
          <cx:pt idx="20827">3375</cx:pt>
          <cx:pt idx="20828">4683</cx:pt>
          <cx:pt idx="20829">4981</cx:pt>
          <cx:pt idx="20830">1266</cx:pt>
          <cx:pt idx="20831">2734</cx:pt>
          <cx:pt idx="20832">2439</cx:pt>
          <cx:pt idx="20833">1248</cx:pt>
          <cx:pt idx="20834">3936</cx:pt>
          <cx:pt idx="20835">4154</cx:pt>
          <cx:pt idx="20836">226</cx:pt>
          <cx:pt idx="20837">1126</cx:pt>
          <cx:pt idx="20838">4397</cx:pt>
          <cx:pt idx="20839">1022</cx:pt>
          <cx:pt idx="20840">4237</cx:pt>
          <cx:pt idx="20841">3629</cx:pt>
          <cx:pt idx="20842">2271</cx:pt>
          <cx:pt idx="20843">3980</cx:pt>
          <cx:pt idx="20844">263</cx:pt>
          <cx:pt idx="20845">1110</cx:pt>
          <cx:pt idx="20846">2009</cx:pt>
          <cx:pt idx="20847">2978</cx:pt>
          <cx:pt idx="20848">4029</cx:pt>
          <cx:pt idx="20849">3629</cx:pt>
          <cx:pt idx="20850">5016</cx:pt>
          <cx:pt idx="20851">4827</cx:pt>
          <cx:pt idx="20852">2095</cx:pt>
          <cx:pt idx="20853">4688</cx:pt>
          <cx:pt idx="20854">1202</cx:pt>
          <cx:pt idx="20855">3024</cx:pt>
          <cx:pt idx="20856">4432</cx:pt>
          <cx:pt idx="20857">5198</cx:pt>
          <cx:pt idx="20858">3084</cx:pt>
          <cx:pt idx="20859">4283</cx:pt>
          <cx:pt idx="20860">4070</cx:pt>
          <cx:pt idx="20861">3107</cx:pt>
          <cx:pt idx="20862">2365</cx:pt>
          <cx:pt idx="20863">4094</cx:pt>
          <cx:pt idx="20864">4555</cx:pt>
          <cx:pt idx="20865">857</cx:pt>
          <cx:pt idx="20866">4918</cx:pt>
          <cx:pt idx="20867">658</cx:pt>
          <cx:pt idx="20868">2196</cx:pt>
          <cx:pt idx="20869">4025</cx:pt>
          <cx:pt idx="20870">3911</cx:pt>
          <cx:pt idx="20871">4907</cx:pt>
          <cx:pt idx="20872">2602</cx:pt>
          <cx:pt idx="20873">2689</cx:pt>
          <cx:pt idx="20874">2892</cx:pt>
          <cx:pt idx="20875">1691</cx:pt>
          <cx:pt idx="20876">5209</cx:pt>
          <cx:pt idx="20877">1379</cx:pt>
          <cx:pt idx="20878">3421</cx:pt>
          <cx:pt idx="20879">3950</cx:pt>
          <cx:pt idx="20880">4269</cx:pt>
          <cx:pt idx="20881">1047</cx:pt>
          <cx:pt idx="20882">4648</cx:pt>
          <cx:pt idx="20883">94</cx:pt>
          <cx:pt idx="20884">3453</cx:pt>
          <cx:pt idx="20885">377</cx:pt>
          <cx:pt idx="20886">1618</cx:pt>
          <cx:pt idx="20887">3942</cx:pt>
          <cx:pt idx="20888">733</cx:pt>
          <cx:pt idx="20889">4722</cx:pt>
          <cx:pt idx="20890">4424</cx:pt>
          <cx:pt idx="20891">2531</cx:pt>
          <cx:pt idx="20892">5416</cx:pt>
          <cx:pt idx="20893">4891</cx:pt>
          <cx:pt idx="20894">2603</cx:pt>
          <cx:pt idx="20895">2091</cx:pt>
          <cx:pt idx="20896">496</cx:pt>
          <cx:pt idx="20897">4958</cx:pt>
          <cx:pt idx="20898">2213</cx:pt>
          <cx:pt idx="20899">5103</cx:pt>
          <cx:pt idx="20900">613</cx:pt>
          <cx:pt idx="20901">4415</cx:pt>
          <cx:pt idx="20902">5273</cx:pt>
          <cx:pt idx="20903">2022</cx:pt>
          <cx:pt idx="20904">4706</cx:pt>
          <cx:pt idx="20905">1767</cx:pt>
          <cx:pt idx="20906">4541</cx:pt>
          <cx:pt idx="20907">1152</cx:pt>
          <cx:pt idx="20908">4111</cx:pt>
          <cx:pt idx="20909">4066</cx:pt>
          <cx:pt idx="20910">938</cx:pt>
          <cx:pt idx="20911">2229</cx:pt>
          <cx:pt idx="20912">4215</cx:pt>
          <cx:pt idx="20913">2590</cx:pt>
          <cx:pt idx="20914">2602</cx:pt>
          <cx:pt idx="20915">904</cx:pt>
          <cx:pt idx="20916">4095</cx:pt>
          <cx:pt idx="20917">4975</cx:pt>
          <cx:pt idx="20918">2077</cx:pt>
          <cx:pt idx="20919">3823</cx:pt>
          <cx:pt idx="20920">4102</cx:pt>
          <cx:pt idx="20921">1829</cx:pt>
          <cx:pt idx="20922">366</cx:pt>
          <cx:pt idx="20923">1486</cx:pt>
          <cx:pt idx="20924">2228</cx:pt>
          <cx:pt idx="20925">4575</cx:pt>
          <cx:pt idx="20926">2705</cx:pt>
          <cx:pt idx="20927">3523</cx:pt>
          <cx:pt idx="20928">1232</cx:pt>
          <cx:pt idx="20929">1964</cx:pt>
          <cx:pt idx="20930">4544</cx:pt>
          <cx:pt idx="20931">3916</cx:pt>
          <cx:pt idx="20932">900</cx:pt>
          <cx:pt idx="20933">1144</cx:pt>
          <cx:pt idx="20934">4702</cx:pt>
          <cx:pt idx="20935">4449</cx:pt>
          <cx:pt idx="20936">3484</cx:pt>
          <cx:pt idx="20937">4648</cx:pt>
          <cx:pt idx="20938">778</cx:pt>
          <cx:pt idx="20939">4673</cx:pt>
          <cx:pt idx="20940">3822</cx:pt>
          <cx:pt idx="20941">3952</cx:pt>
          <cx:pt idx="20942">4896</cx:pt>
          <cx:pt idx="20943">43</cx:pt>
          <cx:pt idx="20944">3325</cx:pt>
          <cx:pt idx="20945">4195</cx:pt>
          <cx:pt idx="20946">2722</cx:pt>
          <cx:pt idx="20947">4542</cx:pt>
          <cx:pt idx="20948">4100</cx:pt>
          <cx:pt idx="20949">928</cx:pt>
          <cx:pt idx="20950">4358</cx:pt>
          <cx:pt idx="20951">2330</cx:pt>
          <cx:pt idx="20952">418</cx:pt>
          <cx:pt idx="20953">4852</cx:pt>
          <cx:pt idx="20954">4444</cx:pt>
          <cx:pt idx="20955">837</cx:pt>
          <cx:pt idx="20956">3262</cx:pt>
          <cx:pt idx="20957">1848</cx:pt>
          <cx:pt idx="20958">3377</cx:pt>
          <cx:pt idx="20959">2974</cx:pt>
          <cx:pt idx="20960">686</cx:pt>
          <cx:pt idx="20961">3141</cx:pt>
          <cx:pt idx="20962">2080</cx:pt>
          <cx:pt idx="20963">4431</cx:pt>
          <cx:pt idx="20964">4449</cx:pt>
          <cx:pt idx="20965">555</cx:pt>
          <cx:pt idx="20966">4</cx:pt>
          <cx:pt idx="20967">3720</cx:pt>
          <cx:pt idx="20968">4352</cx:pt>
          <cx:pt idx="20969">1921</cx:pt>
          <cx:pt idx="20970">3468</cx:pt>
          <cx:pt idx="20971">2911</cx:pt>
          <cx:pt idx="20972">188</cx:pt>
          <cx:pt idx="20973">1440</cx:pt>
          <cx:pt idx="20974">3951</cx:pt>
          <cx:pt idx="20975">3221</cx:pt>
          <cx:pt idx="20976">4022</cx:pt>
          <cx:pt idx="20977">3138</cx:pt>
          <cx:pt idx="20978">3039</cx:pt>
          <cx:pt idx="20979">1245</cx:pt>
          <cx:pt idx="20980">2792</cx:pt>
          <cx:pt idx="20981">4596</cx:pt>
          <cx:pt idx="20982">3386</cx:pt>
          <cx:pt idx="20983">1277</cx:pt>
          <cx:pt idx="20984">789</cx:pt>
          <cx:pt idx="20985">2647</cx:pt>
          <cx:pt idx="20986">1033</cx:pt>
          <cx:pt idx="20987">4887</cx:pt>
          <cx:pt idx="20988">956</cx:pt>
          <cx:pt idx="20989">2352</cx:pt>
          <cx:pt idx="20990">315</cx:pt>
          <cx:pt idx="20991">4280</cx:pt>
          <cx:pt idx="20992">3808</cx:pt>
          <cx:pt idx="20993">4800</cx:pt>
          <cx:pt idx="20994">2767</cx:pt>
          <cx:pt idx="20995">4424</cx:pt>
          <cx:pt idx="20996">2272</cx:pt>
          <cx:pt idx="20997">1252</cx:pt>
          <cx:pt idx="20998">2456</cx:pt>
          <cx:pt idx="20999">4787</cx:pt>
          <cx:pt idx="21000">572</cx:pt>
          <cx:pt idx="21001">4712</cx:pt>
          <cx:pt idx="21002">2328</cx:pt>
          <cx:pt idx="21003">4215</cx:pt>
          <cx:pt idx="21004">1124</cx:pt>
          <cx:pt idx="21005">4059</cx:pt>
          <cx:pt idx="21006">294</cx:pt>
          <cx:pt idx="21007">837</cx:pt>
          <cx:pt idx="21008">133</cx:pt>
          <cx:pt idx="21009">3263</cx:pt>
          <cx:pt idx="21010">364</cx:pt>
          <cx:pt idx="21011">1435</cx:pt>
          <cx:pt idx="21012">4485</cx:pt>
          <cx:pt idx="21013">476</cx:pt>
          <cx:pt idx="21014">1196</cx:pt>
          <cx:pt idx="21015">3054</cx:pt>
          <cx:pt idx="21016">3066</cx:pt>
          <cx:pt idx="21017">622</cx:pt>
          <cx:pt idx="21018">1050</cx:pt>
          <cx:pt idx="21019">2864</cx:pt>
          <cx:pt idx="21020">1816</cx:pt>
          <cx:pt idx="21021">4796</cx:pt>
          <cx:pt idx="21022">1538</cx:pt>
          <cx:pt idx="21023">3033</cx:pt>
          <cx:pt idx="21024">4305</cx:pt>
          <cx:pt idx="21025">3051</cx:pt>
          <cx:pt idx="21026">1721</cx:pt>
          <cx:pt idx="21027">2493</cx:pt>
          <cx:pt idx="21028">280</cx:pt>
          <cx:pt idx="21029">4784</cx:pt>
          <cx:pt idx="21030">5280</cx:pt>
          <cx:pt idx="21031">3718</cx:pt>
          <cx:pt idx="21032">4154</cx:pt>
          <cx:pt idx="21033">1692</cx:pt>
          <cx:pt idx="21034">2483</cx:pt>
          <cx:pt idx="21035">2022</cx:pt>
          <cx:pt idx="21036">1091</cx:pt>
          <cx:pt idx="21037">4682</cx:pt>
          <cx:pt idx="21038">3233</cx:pt>
          <cx:pt idx="21039">2579</cx:pt>
          <cx:pt idx="21040">997</cx:pt>
          <cx:pt idx="21041">3297</cx:pt>
          <cx:pt idx="21042">2389</cx:pt>
          <cx:pt idx="21043">724</cx:pt>
          <cx:pt idx="21044">4275</cx:pt>
          <cx:pt idx="21045">3669</cx:pt>
          <cx:pt idx="21046">2620</cx:pt>
          <cx:pt idx="21047">4774</cx:pt>
          <cx:pt idx="21048">3052</cx:pt>
          <cx:pt idx="21049">2586</cx:pt>
          <cx:pt idx="21050">1768</cx:pt>
          <cx:pt idx="21051">4607</cx:pt>
          <cx:pt idx="21052">4537</cx:pt>
          <cx:pt idx="21053">3801</cx:pt>
          <cx:pt idx="21054">4285</cx:pt>
          <cx:pt idx="21055">1048</cx:pt>
          <cx:pt idx="21056">2701</cx:pt>
          <cx:pt idx="21057">4209</cx:pt>
          <cx:pt idx="21058">1944</cx:pt>
          <cx:pt idx="21059">3013</cx:pt>
          <cx:pt idx="21060">3985</cx:pt>
          <cx:pt idx="21061">3217</cx:pt>
          <cx:pt idx="21062">5043</cx:pt>
          <cx:pt idx="21063">412</cx:pt>
          <cx:pt idx="21064">2160</cx:pt>
          <cx:pt idx="21065">2448</cx:pt>
          <cx:pt idx="21066">232</cx:pt>
          <cx:pt idx="21067">3079</cx:pt>
          <cx:pt idx="21068">4430</cx:pt>
          <cx:pt idx="21069">4657</cx:pt>
          <cx:pt idx="21070">4042</cx:pt>
          <cx:pt idx="21071">2471</cx:pt>
          <cx:pt idx="21072">1463</cx:pt>
          <cx:pt idx="21073">1499</cx:pt>
          <cx:pt idx="21074">3535</cx:pt>
          <cx:pt idx="21075">3959</cx:pt>
          <cx:pt idx="21076">1981</cx:pt>
          <cx:pt idx="21077">1393</cx:pt>
          <cx:pt idx="21078">4700</cx:pt>
          <cx:pt idx="21079">4133</cx:pt>
          <cx:pt idx="21080">762</cx:pt>
          <cx:pt idx="21081">2032</cx:pt>
          <cx:pt idx="21082">997</cx:pt>
          <cx:pt idx="21083">4711</cx:pt>
          <cx:pt idx="21084">4472</cx:pt>
          <cx:pt idx="21085">4294</cx:pt>
          <cx:pt idx="21086">4357</cx:pt>
          <cx:pt idx="21087">4420</cx:pt>
          <cx:pt idx="21088">3998</cx:pt>
          <cx:pt idx="21089">421</cx:pt>
          <cx:pt idx="21090">1285</cx:pt>
          <cx:pt idx="21091">3100</cx:pt>
          <cx:pt idx="21092">1558</cx:pt>
          <cx:pt idx="21093">4328</cx:pt>
          <cx:pt idx="21094">4495</cx:pt>
          <cx:pt idx="21095">3700</cx:pt>
          <cx:pt idx="21096">3239</cx:pt>
          <cx:pt idx="21097">2355</cx:pt>
          <cx:pt idx="21098">4315</cx:pt>
          <cx:pt idx="21099">978</cx:pt>
          <cx:pt idx="21100">4144</cx:pt>
          <cx:pt idx="21101">4375</cx:pt>
          <cx:pt idx="21102">4061</cx:pt>
          <cx:pt idx="21103">4388</cx:pt>
          <cx:pt idx="21104">3542</cx:pt>
          <cx:pt idx="21105">3779</cx:pt>
          <cx:pt idx="21106">4147</cx:pt>
          <cx:pt idx="21107">3047</cx:pt>
          <cx:pt idx="21108">4252</cx:pt>
          <cx:pt idx="21109">4016</cx:pt>
          <cx:pt idx="21110">2508</cx:pt>
          <cx:pt idx="21111">4002</cx:pt>
          <cx:pt idx="21112">1846</cx:pt>
          <cx:pt idx="21113">4640</cx:pt>
          <cx:pt idx="21114">568</cx:pt>
          <cx:pt idx="21115">2042</cx:pt>
          <cx:pt idx="21116">1453</cx:pt>
          <cx:pt idx="21117">4491</cx:pt>
          <cx:pt idx="21118">3375</cx:pt>
          <cx:pt idx="21119">925</cx:pt>
          <cx:pt idx="21120">1226</cx:pt>
          <cx:pt idx="21121">5025</cx:pt>
          <cx:pt idx="21122">1471</cx:pt>
          <cx:pt idx="21123">4202</cx:pt>
          <cx:pt idx="21124">1622</cx:pt>
          <cx:pt idx="21125">4202</cx:pt>
          <cx:pt idx="21126">90</cx:pt>
          <cx:pt idx="21127">840</cx:pt>
          <cx:pt idx="21128">482</cx:pt>
          <cx:pt idx="21129">4261</cx:pt>
          <cx:pt idx="21130">221</cx:pt>
          <cx:pt idx="21131">4315</cx:pt>
          <cx:pt idx="21132">4723</cx:pt>
          <cx:pt idx="21133">4488</cx:pt>
          <cx:pt idx="21134">4654</cx:pt>
          <cx:pt idx="21135">2786</cx:pt>
          <cx:pt idx="21136">1448</cx:pt>
          <cx:pt idx="21137">4154</cx:pt>
          <cx:pt idx="21138">1703</cx:pt>
          <cx:pt idx="21139">4545</cx:pt>
          <cx:pt idx="21140">1539</cx:pt>
          <cx:pt idx="21141">3999</cx:pt>
          <cx:pt idx="21142">3831</cx:pt>
          <cx:pt idx="21143">2079</cx:pt>
          <cx:pt idx="21144">2560</cx:pt>
          <cx:pt idx="21145">5023</cx:pt>
          <cx:pt idx="21146">3326</cx:pt>
          <cx:pt idx="21147">2556</cx:pt>
          <cx:pt idx="21148">3976</cx:pt>
          <cx:pt idx="21149">2453</cx:pt>
          <cx:pt idx="21150">516</cx:pt>
          <cx:pt idx="21151">3873</cx:pt>
          <cx:pt idx="21152">624</cx:pt>
          <cx:pt idx="21153">1717</cx:pt>
          <cx:pt idx="21154">1459</cx:pt>
          <cx:pt idx="21155">3495</cx:pt>
          <cx:pt idx="21156">546</cx:pt>
          <cx:pt idx="21157">1265</cx:pt>
          <cx:pt idx="21158">3892</cx:pt>
          <cx:pt idx="21159">4355</cx:pt>
          <cx:pt idx="21160">3974</cx:pt>
          <cx:pt idx="21161">4934</cx:pt>
          <cx:pt idx="21162">4494</cx:pt>
          <cx:pt idx="21163">1954</cx:pt>
          <cx:pt idx="21164">1202</cx:pt>
          <cx:pt idx="21165">939</cx:pt>
          <cx:pt idx="21166">1543</cx:pt>
          <cx:pt idx="21167">1607</cx:pt>
          <cx:pt idx="21168">3514</cx:pt>
          <cx:pt idx="21169">3416</cx:pt>
          <cx:pt idx="21170">4087</cx:pt>
          <cx:pt idx="21171">4637</cx:pt>
          <cx:pt idx="21172">4589</cx:pt>
          <cx:pt idx="21173">2453</cx:pt>
          <cx:pt idx="21174">2464</cx:pt>
          <cx:pt idx="21175">1095</cx:pt>
          <cx:pt idx="21176">4293</cx:pt>
          <cx:pt idx="21177">3920</cx:pt>
          <cx:pt idx="21178">4628</cx:pt>
          <cx:pt idx="21179">75</cx:pt>
          <cx:pt idx="21180">4132</cx:pt>
          <cx:pt idx="21181">4488</cx:pt>
          <cx:pt idx="21182">2924</cx:pt>
          <cx:pt idx="21183">4378</cx:pt>
          <cx:pt idx="21184">4477</cx:pt>
          <cx:pt idx="21185">5035</cx:pt>
          <cx:pt idx="21186">1195</cx:pt>
          <cx:pt idx="21187">1522</cx:pt>
          <cx:pt idx="21188">1465</cx:pt>
          <cx:pt idx="21189">266</cx:pt>
          <cx:pt idx="21190">1496</cx:pt>
          <cx:pt idx="21191">1088</cx:pt>
          <cx:pt idx="21192">4298</cx:pt>
          <cx:pt idx="21193">471</cx:pt>
          <cx:pt idx="21194">3209</cx:pt>
          <cx:pt idx="21195">1838</cx:pt>
          <cx:pt idx="21196">216</cx:pt>
          <cx:pt idx="21197">4215</cx:pt>
          <cx:pt idx="21198">1472</cx:pt>
          <cx:pt idx="21199">4082</cx:pt>
          <cx:pt idx="21200">4248</cx:pt>
          <cx:pt idx="21201">1003</cx:pt>
          <cx:pt idx="21202">3351</cx:pt>
          <cx:pt idx="21203">3836</cx:pt>
          <cx:pt idx="21204">4324</cx:pt>
          <cx:pt idx="21205">410</cx:pt>
          <cx:pt idx="21206">4589</cx:pt>
          <cx:pt idx="21207">3570</cx:pt>
          <cx:pt idx="21208">3227</cx:pt>
          <cx:pt idx="21209">1113</cx:pt>
          <cx:pt idx="21210">3853</cx:pt>
          <cx:pt idx="21211">880</cx:pt>
          <cx:pt idx="21212">322</cx:pt>
          <cx:pt idx="21213">4423</cx:pt>
          <cx:pt idx="21214">2706</cx:pt>
          <cx:pt idx="21215">1856</cx:pt>
          <cx:pt idx="21216">5271</cx:pt>
          <cx:pt idx="21217">2447</cx:pt>
          <cx:pt idx="21218">2199</cx:pt>
          <cx:pt idx="21219">4909</cx:pt>
          <cx:pt idx="21220">1639</cx:pt>
          <cx:pt idx="21221">3459</cx:pt>
          <cx:pt idx="21222">56</cx:pt>
          <cx:pt idx="21223">348</cx:pt>
          <cx:pt idx="21224">4114</cx:pt>
          <cx:pt idx="21225">1106</cx:pt>
          <cx:pt idx="21226">3067</cx:pt>
          <cx:pt idx="21227">4408</cx:pt>
          <cx:pt idx="21228">1319</cx:pt>
          <cx:pt idx="21229">1883</cx:pt>
          <cx:pt idx="21230">3622</cx:pt>
          <cx:pt idx="21231">2929</cx:pt>
          <cx:pt idx="21232">2884</cx:pt>
          <cx:pt idx="21233">1672</cx:pt>
          <cx:pt idx="21234">4495</cx:pt>
          <cx:pt idx="21235">4276</cx:pt>
          <cx:pt idx="21236">3259</cx:pt>
          <cx:pt idx="21237">1648</cx:pt>
          <cx:pt idx="21238">821</cx:pt>
          <cx:pt idx="21239">121</cx:pt>
          <cx:pt idx="21240">1249</cx:pt>
          <cx:pt idx="21241">4259</cx:pt>
          <cx:pt idx="21242">2028</cx:pt>
          <cx:pt idx="21243">514</cx:pt>
          <cx:pt idx="21244">4509</cx:pt>
          <cx:pt idx="21245">4214</cx:pt>
          <cx:pt idx="21246">4438</cx:pt>
          <cx:pt idx="21247">31</cx:pt>
          <cx:pt idx="21248">489</cx:pt>
          <cx:pt idx="21249">4357</cx:pt>
          <cx:pt idx="21250">2037</cx:pt>
          <cx:pt idx="21251">4557</cx:pt>
          <cx:pt idx="21252">1081</cx:pt>
          <cx:pt idx="21253">497</cx:pt>
          <cx:pt idx="21254">914</cx:pt>
          <cx:pt idx="21255">265</cx:pt>
          <cx:pt idx="21256">4439</cx:pt>
          <cx:pt idx="21257">4542</cx:pt>
          <cx:pt idx="21258">5072</cx:pt>
          <cx:pt idx="21259">4698</cx:pt>
          <cx:pt idx="21260">881</cx:pt>
          <cx:pt idx="21261">3975</cx:pt>
          <cx:pt idx="21262">2856</cx:pt>
          <cx:pt idx="21263">2421</cx:pt>
          <cx:pt idx="21264">1040</cx:pt>
          <cx:pt idx="21265">2187</cx:pt>
          <cx:pt idx="21266">1001</cx:pt>
          <cx:pt idx="21267">4076</cx:pt>
          <cx:pt idx="21268">4518</cx:pt>
          <cx:pt idx="21269">4107</cx:pt>
          <cx:pt idx="21270">4733</cx:pt>
          <cx:pt idx="21271">3484</cx:pt>
          <cx:pt idx="21272">3801</cx:pt>
          <cx:pt idx="21273">4454</cx:pt>
          <cx:pt idx="21274">562</cx:pt>
          <cx:pt idx="21275">4661</cx:pt>
          <cx:pt idx="21276">3192</cx:pt>
          <cx:pt idx="21277">2457</cx:pt>
          <cx:pt idx="21278">4377</cx:pt>
          <cx:pt idx="21279">462</cx:pt>
          <cx:pt idx="21280">5553</cx:pt>
          <cx:pt idx="21281">2653</cx:pt>
          <cx:pt idx="21282">4564</cx:pt>
          <cx:pt idx="21283">2577</cx:pt>
          <cx:pt idx="21284">1002</cx:pt>
          <cx:pt idx="21285">1200</cx:pt>
          <cx:pt idx="21286">2599</cx:pt>
          <cx:pt idx="21287">1904</cx:pt>
          <cx:pt idx="21288">4859</cx:pt>
          <cx:pt idx="21289">4785</cx:pt>
          <cx:pt idx="21290">2333</cx:pt>
          <cx:pt idx="21291">1000</cx:pt>
          <cx:pt idx="21292">2921</cx:pt>
          <cx:pt idx="21293">4652</cx:pt>
          <cx:pt idx="21294">3645</cx:pt>
          <cx:pt idx="21295">1610</cx:pt>
          <cx:pt idx="21296">3527</cx:pt>
          <cx:pt idx="21297">1210</cx:pt>
          <cx:pt idx="21298">1923</cx:pt>
          <cx:pt idx="21299">2753</cx:pt>
          <cx:pt idx="21300">416</cx:pt>
          <cx:pt idx="21301">4817</cx:pt>
          <cx:pt idx="21302">3471</cx:pt>
          <cx:pt idx="21303">4439</cx:pt>
          <cx:pt idx="21304">741</cx:pt>
          <cx:pt idx="21305">4801</cx:pt>
          <cx:pt idx="21306">1606</cx:pt>
          <cx:pt idx="21307">4901</cx:pt>
          <cx:pt idx="21308">4353</cx:pt>
          <cx:pt idx="21309">4106</cx:pt>
          <cx:pt idx="21310">1225</cx:pt>
          <cx:pt idx="21311">110</cx:pt>
          <cx:pt idx="21312">974</cx:pt>
          <cx:pt idx="21313">4805</cx:pt>
          <cx:pt idx="21314">3798</cx:pt>
          <cx:pt idx="21315">1803</cx:pt>
          <cx:pt idx="21316">2681</cx:pt>
          <cx:pt idx="21317">743</cx:pt>
          <cx:pt idx="21318">4686</cx:pt>
          <cx:pt idx="21319">4196</cx:pt>
          <cx:pt idx="21320">4533</cx:pt>
          <cx:pt idx="21321">2496</cx:pt>
          <cx:pt idx="21322">4170</cx:pt>
          <cx:pt idx="21323">4627</cx:pt>
          <cx:pt idx="21324">4227</cx:pt>
          <cx:pt idx="21325">672</cx:pt>
          <cx:pt idx="21326">4864</cx:pt>
          <cx:pt idx="21327">4366</cx:pt>
          <cx:pt idx="21328">2450</cx:pt>
          <cx:pt idx="21329">4935</cx:pt>
          <cx:pt idx="21330">2394</cx:pt>
          <cx:pt idx="21331">2262</cx:pt>
          <cx:pt idx="21332">4514</cx:pt>
          <cx:pt idx="21333">4316</cx:pt>
          <cx:pt idx="21334">2188</cx:pt>
          <cx:pt idx="21335">3942</cx:pt>
          <cx:pt idx="21336">4145</cx:pt>
          <cx:pt idx="21337">106</cx:pt>
          <cx:pt idx="21338">1212</cx:pt>
          <cx:pt idx="21339">4173</cx:pt>
          <cx:pt idx="21340">4472</cx:pt>
          <cx:pt idx="21341">490</cx:pt>
          <cx:pt idx="21342">4552</cx:pt>
          <cx:pt idx="21343">4435</cx:pt>
          <cx:pt idx="21344">1787</cx:pt>
          <cx:pt idx="21345">3123</cx:pt>
          <cx:pt idx="21346">3318</cx:pt>
          <cx:pt idx="21347">2328</cx:pt>
          <cx:pt idx="21348">3362</cx:pt>
          <cx:pt idx="21349">508</cx:pt>
          <cx:pt idx="21350">4125</cx:pt>
          <cx:pt idx="21351">1063</cx:pt>
          <cx:pt idx="21352">1089</cx:pt>
          <cx:pt idx="21353">4675</cx:pt>
          <cx:pt idx="21354">2998</cx:pt>
          <cx:pt idx="21355">1398</cx:pt>
          <cx:pt idx="21356">3808</cx:pt>
          <cx:pt idx="21357">5114</cx:pt>
          <cx:pt idx="21358">2984</cx:pt>
          <cx:pt idx="21359">681</cx:pt>
          <cx:pt idx="21360">1508</cx:pt>
          <cx:pt idx="21361">3870</cx:pt>
          <cx:pt idx="21362">3835</cx:pt>
          <cx:pt idx="21363">834</cx:pt>
          <cx:pt idx="21364">4503</cx:pt>
          <cx:pt idx="21365">2440</cx:pt>
          <cx:pt idx="21366">4011</cx:pt>
          <cx:pt idx="21367">4046</cx:pt>
          <cx:pt idx="21368">4384</cx:pt>
          <cx:pt idx="21369">267</cx:pt>
          <cx:pt idx="21370">3918</cx:pt>
          <cx:pt idx="21371">1698</cx:pt>
          <cx:pt idx="21372">2983</cx:pt>
          <cx:pt idx="21373">3778</cx:pt>
          <cx:pt idx="21374">5190</cx:pt>
          <cx:pt idx="21375">702</cx:pt>
          <cx:pt idx="21376">4604</cx:pt>
          <cx:pt idx="21377">962</cx:pt>
          <cx:pt idx="21378">4138</cx:pt>
          <cx:pt idx="21379">3201</cx:pt>
          <cx:pt idx="21380">2540</cx:pt>
          <cx:pt idx="21381">1491</cx:pt>
          <cx:pt idx="21382">757</cx:pt>
          <cx:pt idx="21383">2499</cx:pt>
          <cx:pt idx="21384">3971</cx:pt>
          <cx:pt idx="21385">1888</cx:pt>
          <cx:pt idx="21386">4807</cx:pt>
          <cx:pt idx="21387">3362</cx:pt>
          <cx:pt idx="21388">1231</cx:pt>
          <cx:pt idx="21389">1395</cx:pt>
          <cx:pt idx="21390">2886</cx:pt>
          <cx:pt idx="21391">523</cx:pt>
          <cx:pt idx="21392">4406</cx:pt>
          <cx:pt idx="21393">4024</cx:pt>
          <cx:pt idx="21394">4804</cx:pt>
          <cx:pt idx="21395">3495</cx:pt>
          <cx:pt idx="21396">4175</cx:pt>
          <cx:pt idx="21397">2904</cx:pt>
          <cx:pt idx="21398">3817</cx:pt>
          <cx:pt idx="21399">4203</cx:pt>
          <cx:pt idx="21400">372</cx:pt>
          <cx:pt idx="21401">2092</cx:pt>
          <cx:pt idx="21402">3704</cx:pt>
          <cx:pt idx="21403">3895</cx:pt>
          <cx:pt idx="21404">3567</cx:pt>
          <cx:pt idx="21405">2232</cx:pt>
          <cx:pt idx="21406">4756</cx:pt>
          <cx:pt idx="21407">628</cx:pt>
          <cx:pt idx="21408">409</cx:pt>
          <cx:pt idx="21409">2666</cx:pt>
          <cx:pt idx="21410">4396</cx:pt>
          <cx:pt idx="21411">1</cx:pt>
          <cx:pt idx="21412">3972</cx:pt>
          <cx:pt idx="21413">1791</cx:pt>
          <cx:pt idx="21414">4423</cx:pt>
          <cx:pt idx="21415">3822</cx:pt>
          <cx:pt idx="21416">970</cx:pt>
          <cx:pt idx="21417">1945</cx:pt>
          <cx:pt idx="21418">1986</cx:pt>
          <cx:pt idx="21419">2690</cx:pt>
          <cx:pt idx="21420">4339</cx:pt>
          <cx:pt idx="21421">4329</cx:pt>
          <cx:pt idx="21422">526</cx:pt>
          <cx:pt idx="21423">4835</cx:pt>
          <cx:pt idx="21424">1944</cx:pt>
          <cx:pt idx="21425">4244</cx:pt>
          <cx:pt idx="21426">2319</cx:pt>
          <cx:pt idx="21427">5137</cx:pt>
          <cx:pt idx="21428">4107</cx:pt>
          <cx:pt idx="21429">4075</cx:pt>
          <cx:pt idx="21430">2520</cx:pt>
          <cx:pt idx="21431">4303</cx:pt>
          <cx:pt idx="21432">657</cx:pt>
          <cx:pt idx="21433">2299</cx:pt>
          <cx:pt idx="21434">4416</cx:pt>
          <cx:pt idx="21435">564</cx:pt>
          <cx:pt idx="21436">4410</cx:pt>
          <cx:pt idx="21437">4411</cx:pt>
          <cx:pt idx="21438">4203</cx:pt>
          <cx:pt idx="21439">985</cx:pt>
          <cx:pt idx="21440">1761</cx:pt>
          <cx:pt idx="21441">3985</cx:pt>
          <cx:pt idx="21442">4159</cx:pt>
          <cx:pt idx="21443">3093</cx:pt>
          <cx:pt idx="21444">3605</cx:pt>
          <cx:pt idx="21445">747</cx:pt>
          <cx:pt idx="21446">2625</cx:pt>
          <cx:pt idx="21447">3824</cx:pt>
          <cx:pt idx="21448">1159</cx:pt>
          <cx:pt idx="21449">399</cx:pt>
          <cx:pt idx="21450">3535</cx:pt>
          <cx:pt idx="21451">3883</cx:pt>
          <cx:pt idx="21452">90</cx:pt>
          <cx:pt idx="21453">4034</cx:pt>
          <cx:pt idx="21454">1259</cx:pt>
          <cx:pt idx="21455">4668</cx:pt>
          <cx:pt idx="21456">4583</cx:pt>
          <cx:pt idx="21457">4057</cx:pt>
          <cx:pt idx="21458">3639</cx:pt>
          <cx:pt idx="21459">2750</cx:pt>
          <cx:pt idx="21460">3172</cx:pt>
          <cx:pt idx="21461">1618</cx:pt>
          <cx:pt idx="21462">4362</cx:pt>
          <cx:pt idx="21463">177</cx:pt>
          <cx:pt idx="21464">4413</cx:pt>
          <cx:pt idx="21465">4280</cx:pt>
          <cx:pt idx="21466">411</cx:pt>
          <cx:pt idx="21467">3343</cx:pt>
          <cx:pt idx="21468">303</cx:pt>
          <cx:pt idx="21469">2036</cx:pt>
          <cx:pt idx="21470">2501</cx:pt>
          <cx:pt idx="21471">1348</cx:pt>
          <cx:pt idx="21472">894</cx:pt>
          <cx:pt idx="21473">26</cx:pt>
          <cx:pt idx="21474">4120</cx:pt>
          <cx:pt idx="21475">1235</cx:pt>
          <cx:pt idx="21476">1007</cx:pt>
          <cx:pt idx="21477">3985</cx:pt>
          <cx:pt idx="21478">4903</cx:pt>
          <cx:pt idx="21479">4265</cx:pt>
          <cx:pt idx="21480">762</cx:pt>
          <cx:pt idx="21481">854</cx:pt>
          <cx:pt idx="21482">3418</cx:pt>
          <cx:pt idx="21483">663</cx:pt>
          <cx:pt idx="21484">2500</cx:pt>
          <cx:pt idx="21485">4337</cx:pt>
          <cx:pt idx="21486">427</cx:pt>
          <cx:pt idx="21487">4471</cx:pt>
          <cx:pt idx="21488">4253</cx:pt>
          <cx:pt idx="21489">4349</cx:pt>
          <cx:pt idx="21490">2382</cx:pt>
          <cx:pt idx="21491">4749</cx:pt>
          <cx:pt idx="21492">2222</cx:pt>
          <cx:pt idx="21493">4679</cx:pt>
          <cx:pt idx="21494">4252</cx:pt>
          <cx:pt idx="21495">4574</cx:pt>
          <cx:pt idx="21496">4635</cx:pt>
          <cx:pt idx="21497">3803</cx:pt>
          <cx:pt idx="21498">2591</cx:pt>
          <cx:pt idx="21499">2075</cx:pt>
          <cx:pt idx="21500">1180</cx:pt>
          <cx:pt idx="21501">3721</cx:pt>
          <cx:pt idx="21502">4309</cx:pt>
          <cx:pt idx="21503">4439</cx:pt>
          <cx:pt idx="21504">1566</cx:pt>
          <cx:pt idx="21505">2178</cx:pt>
          <cx:pt idx="21506">5457</cx:pt>
          <cx:pt idx="21507">5285</cx:pt>
          <cx:pt idx="21508">2239</cx:pt>
          <cx:pt idx="21509">4032</cx:pt>
          <cx:pt idx="21510">4281</cx:pt>
          <cx:pt idx="21511">4724</cx:pt>
          <cx:pt idx="21512">5296</cx:pt>
          <cx:pt idx="21513">2827</cx:pt>
          <cx:pt idx="21514">4952</cx:pt>
          <cx:pt idx="21515">3612</cx:pt>
          <cx:pt idx="21516">4619</cx:pt>
          <cx:pt idx="21517">1429</cx:pt>
          <cx:pt idx="21518">421</cx:pt>
          <cx:pt idx="21519">4264</cx:pt>
          <cx:pt idx="21520">4087</cx:pt>
          <cx:pt idx="21521">180</cx:pt>
          <cx:pt idx="21522">4027</cx:pt>
          <cx:pt idx="21523">2418</cx:pt>
          <cx:pt idx="21524">1916</cx:pt>
          <cx:pt idx="21525">4393</cx:pt>
          <cx:pt idx="21526">3643</cx:pt>
          <cx:pt idx="21527">4964</cx:pt>
          <cx:pt idx="21528">2203</cx:pt>
          <cx:pt idx="21529">3933</cx:pt>
          <cx:pt idx="21530">3903</cx:pt>
          <cx:pt idx="21531">5131</cx:pt>
          <cx:pt idx="21532">93</cx:pt>
          <cx:pt idx="21533">3621</cx:pt>
          <cx:pt idx="21534">4091</cx:pt>
          <cx:pt idx="21535">2418</cx:pt>
          <cx:pt idx="21536">4338</cx:pt>
          <cx:pt idx="21537">3978</cx:pt>
          <cx:pt idx="21538">1949</cx:pt>
          <cx:pt idx="21539">4464</cx:pt>
          <cx:pt idx="21540">1886</cx:pt>
          <cx:pt idx="21541">1117</cx:pt>
          <cx:pt idx="21542">3143</cx:pt>
          <cx:pt idx="21543">2678</cx:pt>
          <cx:pt idx="21544">4319</cx:pt>
          <cx:pt idx="21545">2706</cx:pt>
          <cx:pt idx="21546">381</cx:pt>
          <cx:pt idx="21547">2295</cx:pt>
          <cx:pt idx="21548">3609</cx:pt>
          <cx:pt idx="21549">2409</cx:pt>
          <cx:pt idx="21550">5261</cx:pt>
          <cx:pt idx="21551">274</cx:pt>
          <cx:pt idx="21552">4131</cx:pt>
          <cx:pt idx="21553">4173</cx:pt>
          <cx:pt idx="21554">3551</cx:pt>
          <cx:pt idx="21555">4127</cx:pt>
          <cx:pt idx="21556">3370</cx:pt>
          <cx:pt idx="21557">593</cx:pt>
          <cx:pt idx="21558">3643</cx:pt>
          <cx:pt idx="21559">3032</cx:pt>
          <cx:pt idx="21560">4500</cx:pt>
          <cx:pt idx="21561">2773</cx:pt>
          <cx:pt idx="21562">2533</cx:pt>
          <cx:pt idx="21563">4396</cx:pt>
          <cx:pt idx="21564">4505</cx:pt>
          <cx:pt idx="21565">1076</cx:pt>
          <cx:pt idx="21566">4064</cx:pt>
          <cx:pt idx="21567">3079</cx:pt>
          <cx:pt idx="21568">5044</cx:pt>
          <cx:pt idx="21569">4161</cx:pt>
          <cx:pt idx="21570">940</cx:pt>
          <cx:pt idx="21571">2257</cx:pt>
          <cx:pt idx="21572">1302</cx:pt>
          <cx:pt idx="21573">2611</cx:pt>
          <cx:pt idx="21574">3406</cx:pt>
          <cx:pt idx="21575">4681</cx:pt>
          <cx:pt idx="21576">2197</cx:pt>
          <cx:pt idx="21577">517</cx:pt>
          <cx:pt idx="21578">4145</cx:pt>
          <cx:pt idx="21579">4935</cx:pt>
          <cx:pt idx="21580">3080</cx:pt>
          <cx:pt idx="21581">2073</cx:pt>
          <cx:pt idx="21582">4730</cx:pt>
          <cx:pt idx="21583">3409</cx:pt>
          <cx:pt idx="21584">1963</cx:pt>
          <cx:pt idx="21585">3213</cx:pt>
          <cx:pt idx="21586">2407</cx:pt>
          <cx:pt idx="21587">2933</cx:pt>
          <cx:pt idx="21588">1302</cx:pt>
          <cx:pt idx="21589">1517</cx:pt>
          <cx:pt idx="21590">1318</cx:pt>
          <cx:pt idx="21591">3356</cx:pt>
          <cx:pt idx="21592">2217</cx:pt>
          <cx:pt idx="21593">4200</cx:pt>
          <cx:pt idx="21594">4392</cx:pt>
          <cx:pt idx="21595">494</cx:pt>
          <cx:pt idx="21596">4098</cx:pt>
          <cx:pt idx="21597">4819</cx:pt>
          <cx:pt idx="21598">2254</cx:pt>
          <cx:pt idx="21599">3797</cx:pt>
          <cx:pt idx="21600">2990</cx:pt>
          <cx:pt idx="21601">4220</cx:pt>
          <cx:pt idx="21602">1977</cx:pt>
          <cx:pt idx="21603">4190</cx:pt>
          <cx:pt idx="21604">4633</cx:pt>
          <cx:pt idx="21605">3954</cx:pt>
          <cx:pt idx="21606">4126</cx:pt>
          <cx:pt idx="21607">4748</cx:pt>
          <cx:pt idx="21608">4222</cx:pt>
          <cx:pt idx="21609">1416</cx:pt>
          <cx:pt idx="21610">4405</cx:pt>
          <cx:pt idx="21611">2701</cx:pt>
          <cx:pt idx="21612">4368</cx:pt>
          <cx:pt idx="21613">2946</cx:pt>
          <cx:pt idx="21614">4533</cx:pt>
          <cx:pt idx="21615">1895</cx:pt>
          <cx:pt idx="21616">1378</cx:pt>
          <cx:pt idx="21617">1</cx:pt>
          <cx:pt idx="21618">3303</cx:pt>
          <cx:pt idx="21619">4020</cx:pt>
          <cx:pt idx="21620">183</cx:pt>
          <cx:pt idx="21621">678</cx:pt>
          <cx:pt idx="21622">1261</cx:pt>
          <cx:pt idx="21623">1239</cx:pt>
          <cx:pt idx="21624">4560</cx:pt>
          <cx:pt idx="21625">2330</cx:pt>
          <cx:pt idx="21626">4415</cx:pt>
          <cx:pt idx="21627">776</cx:pt>
          <cx:pt idx="21628">1284</cx:pt>
          <cx:pt idx="21629">4306</cx:pt>
          <cx:pt idx="21630">1820</cx:pt>
          <cx:pt idx="21631">3974</cx:pt>
          <cx:pt idx="21632">2210</cx:pt>
          <cx:pt idx="21633">350</cx:pt>
          <cx:pt idx="21634">3099</cx:pt>
          <cx:pt idx="21635">4088</cx:pt>
          <cx:pt idx="21636">602</cx:pt>
          <cx:pt idx="21637">4823</cx:pt>
          <cx:pt idx="21638">65</cx:pt>
          <cx:pt idx="21639">2201</cx:pt>
          <cx:pt idx="21640">176</cx:pt>
          <cx:pt idx="21641">4465</cx:pt>
          <cx:pt idx="21642">4558</cx:pt>
          <cx:pt idx="21643">2932</cx:pt>
          <cx:pt idx="21644">4106</cx:pt>
          <cx:pt idx="21645">3349</cx:pt>
          <cx:pt idx="21646">130</cx:pt>
          <cx:pt idx="21647">3331</cx:pt>
          <cx:pt idx="21648">4176</cx:pt>
          <cx:pt idx="21649">4129</cx:pt>
          <cx:pt idx="21650">3173</cx:pt>
          <cx:pt idx="21651">244</cx:pt>
          <cx:pt idx="21652">4300</cx:pt>
          <cx:pt idx="21653">1722</cx:pt>
          <cx:pt idx="21654">1402</cx:pt>
          <cx:pt idx="21655">622</cx:pt>
          <cx:pt idx="21656">2899</cx:pt>
          <cx:pt idx="21657">4591</cx:pt>
          <cx:pt idx="21658">1798</cx:pt>
          <cx:pt idx="21659">3367</cx:pt>
          <cx:pt idx="21660">4400</cx:pt>
          <cx:pt idx="21661">975</cx:pt>
          <cx:pt idx="21662">728</cx:pt>
          <cx:pt idx="21663">4113</cx:pt>
          <cx:pt idx="21664">4005</cx:pt>
          <cx:pt idx="21665">4992</cx:pt>
          <cx:pt idx="21666">4434</cx:pt>
          <cx:pt idx="21667">3893</cx:pt>
          <cx:pt idx="21668">1357</cx:pt>
          <cx:pt idx="21669">4273</cx:pt>
          <cx:pt idx="21670">27</cx:pt>
          <cx:pt idx="21671">2853</cx:pt>
          <cx:pt idx="21672">2078</cx:pt>
          <cx:pt idx="21673">4654</cx:pt>
          <cx:pt idx="21674">1617</cx:pt>
          <cx:pt idx="21675">4558</cx:pt>
          <cx:pt idx="21676">5073</cx:pt>
          <cx:pt idx="21677">1520</cx:pt>
          <cx:pt idx="21678">4041</cx:pt>
          <cx:pt idx="21679">1765</cx:pt>
          <cx:pt idx="21680">4091</cx:pt>
          <cx:pt idx="21681">4548</cx:pt>
          <cx:pt idx="21682">4857</cx:pt>
          <cx:pt idx="21683">1532</cx:pt>
          <cx:pt idx="21684">1984</cx:pt>
          <cx:pt idx="21685">577</cx:pt>
          <cx:pt idx="21686">4205</cx:pt>
          <cx:pt idx="21687">299</cx:pt>
          <cx:pt idx="21688">1879</cx:pt>
          <cx:pt idx="21689">3786</cx:pt>
          <cx:pt idx="21690">2972</cx:pt>
          <cx:pt idx="21691">1587</cx:pt>
          <cx:pt idx="21692">3985</cx:pt>
          <cx:pt idx="21693">4165</cx:pt>
          <cx:pt idx="21694">4198</cx:pt>
          <cx:pt idx="21695">1790</cx:pt>
          <cx:pt idx="21696">5672</cx:pt>
          <cx:pt idx="21697">3411</cx:pt>
          <cx:pt idx="21698">4627</cx:pt>
          <cx:pt idx="21699">3744</cx:pt>
          <cx:pt idx="21700">3343</cx:pt>
          <cx:pt idx="21701">4706</cx:pt>
          <cx:pt idx="21702">4774</cx:pt>
          <cx:pt idx="21703">2267</cx:pt>
          <cx:pt idx="21704">5096</cx:pt>
          <cx:pt idx="21705">305</cx:pt>
          <cx:pt idx="21706">1087</cx:pt>
          <cx:pt idx="21707">1128</cx:pt>
          <cx:pt idx="21708">1863</cx:pt>
          <cx:pt idx="21709">424</cx:pt>
          <cx:pt idx="21710">3917</cx:pt>
          <cx:pt idx="21711">5280</cx:pt>
          <cx:pt idx="21712">3962</cx:pt>
          <cx:pt idx="21713">1995</cx:pt>
          <cx:pt idx="21714">1819</cx:pt>
          <cx:pt idx="21715">464</cx:pt>
          <cx:pt idx="21716">4753</cx:pt>
          <cx:pt idx="21717">2252</cx:pt>
          <cx:pt idx="21718">1071</cx:pt>
          <cx:pt idx="21719">1799</cx:pt>
          <cx:pt idx="21720">2246</cx:pt>
          <cx:pt idx="21721">4700</cx:pt>
          <cx:pt idx="21722">4081</cx:pt>
          <cx:pt idx="21723">2380</cx:pt>
          <cx:pt idx="21724">3830</cx:pt>
          <cx:pt idx="21725">4585</cx:pt>
          <cx:pt idx="21726">4550</cx:pt>
          <cx:pt idx="21727">4161</cx:pt>
          <cx:pt idx="21728">1835</cx:pt>
          <cx:pt idx="21729">4600</cx:pt>
          <cx:pt idx="21730">4188</cx:pt>
          <cx:pt idx="21731">3990</cx:pt>
          <cx:pt idx="21732">1829</cx:pt>
          <cx:pt idx="21733">4359</cx:pt>
          <cx:pt idx="21734">2085</cx:pt>
          <cx:pt idx="21735">4270</cx:pt>
          <cx:pt idx="21736">3010</cx:pt>
          <cx:pt idx="21737">4080</cx:pt>
          <cx:pt idx="21738">4467</cx:pt>
          <cx:pt idx="21739">4658</cx:pt>
          <cx:pt idx="21740">857</cx:pt>
          <cx:pt idx="21741">972</cx:pt>
          <cx:pt idx="21742">3865</cx:pt>
          <cx:pt idx="21743">4020</cx:pt>
          <cx:pt idx="21744">2796</cx:pt>
          <cx:pt idx="21745">4246</cx:pt>
          <cx:pt idx="21746">3461</cx:pt>
          <cx:pt idx="21747">1450</cx:pt>
          <cx:pt idx="21748">4912</cx:pt>
          <cx:pt idx="21749">213</cx:pt>
          <cx:pt idx="21750">4175</cx:pt>
          <cx:pt idx="21751">4431</cx:pt>
          <cx:pt idx="21752">4416</cx:pt>
          <cx:pt idx="21753">791</cx:pt>
          <cx:pt idx="21754">2878</cx:pt>
          <cx:pt idx="21755">4586</cx:pt>
          <cx:pt idx="21756">3915</cx:pt>
          <cx:pt idx="21757">1797</cx:pt>
          <cx:pt idx="21758">2157</cx:pt>
          <cx:pt idx="21759">3810</cx:pt>
          <cx:pt idx="21760">4452</cx:pt>
          <cx:pt idx="21761">2786</cx:pt>
          <cx:pt idx="21762">3743</cx:pt>
          <cx:pt idx="21763">1201</cx:pt>
          <cx:pt idx="21764">1863</cx:pt>
          <cx:pt idx="21765">1908</cx:pt>
          <cx:pt idx="21766">4042</cx:pt>
          <cx:pt idx="21767">3021</cx:pt>
          <cx:pt idx="21768">4103</cx:pt>
          <cx:pt idx="21769">4921</cx:pt>
          <cx:pt idx="21770">172</cx:pt>
          <cx:pt idx="21771">2368</cx:pt>
          <cx:pt idx="21772">4855</cx:pt>
          <cx:pt idx="21773">3447</cx:pt>
          <cx:pt idx="21774">964</cx:pt>
          <cx:pt idx="21775">1260</cx:pt>
          <cx:pt idx="21776">3073</cx:pt>
          <cx:pt idx="21777">4609</cx:pt>
          <cx:pt idx="21778">4529</cx:pt>
          <cx:pt idx="21779">4075</cx:pt>
          <cx:pt idx="21780">3468</cx:pt>
          <cx:pt idx="21781">2059</cx:pt>
          <cx:pt idx="21782">3475</cx:pt>
          <cx:pt idx="21783">731</cx:pt>
          <cx:pt idx="21784">832</cx:pt>
          <cx:pt idx="21785">2167</cx:pt>
          <cx:pt idx="21786">146</cx:pt>
          <cx:pt idx="21787">1868</cx:pt>
          <cx:pt idx="21788">4381</cx:pt>
          <cx:pt idx="21789">611</cx:pt>
          <cx:pt idx="21790">4206</cx:pt>
          <cx:pt idx="21791">3083</cx:pt>
          <cx:pt idx="21792">2992</cx:pt>
          <cx:pt idx="21793">1367</cx:pt>
          <cx:pt idx="21794">1187</cx:pt>
          <cx:pt idx="21795">2456</cx:pt>
          <cx:pt idx="21796">4413</cx:pt>
          <cx:pt idx="21797">4867</cx:pt>
          <cx:pt idx="21798">3702</cx:pt>
          <cx:pt idx="21799">2709</cx:pt>
          <cx:pt idx="21800">2642</cx:pt>
          <cx:pt idx="21801">3045</cx:pt>
          <cx:pt idx="21802">2938</cx:pt>
          <cx:pt idx="21803">3519</cx:pt>
          <cx:pt idx="21804">2829</cx:pt>
          <cx:pt idx="21805">4276</cx:pt>
          <cx:pt idx="21806">963</cx:pt>
          <cx:pt idx="21807">2203</cx:pt>
          <cx:pt idx="21808">3792</cx:pt>
          <cx:pt idx="21809">4380</cx:pt>
          <cx:pt idx="21810">3919</cx:pt>
          <cx:pt idx="21811">4100</cx:pt>
          <cx:pt idx="21812">1430</cx:pt>
          <cx:pt idx="21813">2430</cx:pt>
          <cx:pt idx="21814">1611</cx:pt>
          <cx:pt idx="21815">3438</cx:pt>
          <cx:pt idx="21816">3358</cx:pt>
          <cx:pt idx="21817">139</cx:pt>
          <cx:pt idx="21818">3323</cx:pt>
          <cx:pt idx="21819">724</cx:pt>
          <cx:pt idx="21820">3976</cx:pt>
          <cx:pt idx="21821">1356</cx:pt>
          <cx:pt idx="21822">4849</cx:pt>
          <cx:pt idx="21823">4495</cx:pt>
          <cx:pt idx="21824">2632</cx:pt>
          <cx:pt idx="21825">1773</cx:pt>
          <cx:pt idx="21826">3031</cx:pt>
          <cx:pt idx="21827">4358</cx:pt>
          <cx:pt idx="21828">956</cx:pt>
          <cx:pt idx="21829">4696</cx:pt>
          <cx:pt idx="21830">4570</cx:pt>
          <cx:pt idx="21831">3110</cx:pt>
          <cx:pt idx="21832">3804</cx:pt>
          <cx:pt idx="21833">5034</cx:pt>
          <cx:pt idx="21834">1446</cx:pt>
          <cx:pt idx="21835">2736</cx:pt>
          <cx:pt idx="21836">4045</cx:pt>
          <cx:pt idx="21837">1238</cx:pt>
          <cx:pt idx="21838">3320</cx:pt>
          <cx:pt idx="21839">3964</cx:pt>
          <cx:pt idx="21840">3997</cx:pt>
          <cx:pt idx="21841">4114</cx:pt>
          <cx:pt idx="21842">1763</cx:pt>
          <cx:pt idx="21843">1809</cx:pt>
          <cx:pt idx="21844">3535</cx:pt>
          <cx:pt idx="21845">2822</cx:pt>
          <cx:pt idx="21846">3297</cx:pt>
          <cx:pt idx="21847">1611</cx:pt>
          <cx:pt idx="21848">2081</cx:pt>
          <cx:pt idx="21849">2220</cx:pt>
          <cx:pt idx="21850">4</cx:pt>
          <cx:pt idx="21851">740</cx:pt>
          <cx:pt idx="21852">3790</cx:pt>
          <cx:pt idx="21853">4668</cx:pt>
          <cx:pt idx="21854">1276</cx:pt>
          <cx:pt idx="21855">2617</cx:pt>
          <cx:pt idx="21856">2904</cx:pt>
          <cx:pt idx="21857">3185</cx:pt>
          <cx:pt idx="21858">3111</cx:pt>
          <cx:pt idx="21859">4069</cx:pt>
          <cx:pt idx="21860">4597</cx:pt>
          <cx:pt idx="21861">2702</cx:pt>
          <cx:pt idx="21862">707</cx:pt>
          <cx:pt idx="21863">4292</cx:pt>
          <cx:pt idx="21864">488</cx:pt>
          <cx:pt idx="21865">862</cx:pt>
          <cx:pt idx="21866">4363</cx:pt>
          <cx:pt idx="21867">3000</cx:pt>
          <cx:pt idx="21868">370</cx:pt>
          <cx:pt idx="21869">2889</cx:pt>
          <cx:pt idx="21870">825</cx:pt>
          <cx:pt idx="21871">3575</cx:pt>
          <cx:pt idx="21872">327</cx:pt>
          <cx:pt idx="21873">4182</cx:pt>
          <cx:pt idx="21874">3506</cx:pt>
          <cx:pt idx="21875">3608</cx:pt>
          <cx:pt idx="21876">5129</cx:pt>
          <cx:pt idx="21877">4065</cx:pt>
          <cx:pt idx="21878">1343</cx:pt>
          <cx:pt idx="21879">3545</cx:pt>
          <cx:pt idx="21880">3328</cx:pt>
          <cx:pt idx="21881">3389</cx:pt>
          <cx:pt idx="21882">1326</cx:pt>
          <cx:pt idx="21883">290</cx:pt>
          <cx:pt idx="21884">2230</cx:pt>
          <cx:pt idx="21885">531</cx:pt>
          <cx:pt idx="21886">1347</cx:pt>
          <cx:pt idx="21887">3070</cx:pt>
          <cx:pt idx="21888">4308</cx:pt>
          <cx:pt idx="21889">4411</cx:pt>
          <cx:pt idx="21890">4633</cx:pt>
          <cx:pt idx="21891">1717</cx:pt>
          <cx:pt idx="21892">3566</cx:pt>
          <cx:pt idx="21893">1873</cx:pt>
          <cx:pt idx="21894">1471</cx:pt>
          <cx:pt idx="21895">1225</cx:pt>
          <cx:pt idx="21896">3134</cx:pt>
          <cx:pt idx="21897">59</cx:pt>
          <cx:pt idx="21898">3701</cx:pt>
          <cx:pt idx="21899">3107</cx:pt>
          <cx:pt idx="21900">2885</cx:pt>
          <cx:pt idx="21901">1308</cx:pt>
          <cx:pt idx="21902">2206</cx:pt>
          <cx:pt idx="21903">4243</cx:pt>
          <cx:pt idx="21904">198</cx:pt>
          <cx:pt idx="21905">4148</cx:pt>
          <cx:pt idx="21906">3576</cx:pt>
          <cx:pt idx="21907">4081</cx:pt>
          <cx:pt idx="21908">4779</cx:pt>
          <cx:pt idx="21909">4064</cx:pt>
          <cx:pt idx="21910">1986</cx:pt>
          <cx:pt idx="21911">1208</cx:pt>
          <cx:pt idx="21912">3010</cx:pt>
          <cx:pt idx="21913">5071</cx:pt>
          <cx:pt idx="21914">2789</cx:pt>
          <cx:pt idx="21915">144</cx:pt>
          <cx:pt idx="21916">2387</cx:pt>
          <cx:pt idx="21917">585</cx:pt>
          <cx:pt idx="21918">4320</cx:pt>
          <cx:pt idx="21919">139</cx:pt>
          <cx:pt idx="21920">3864</cx:pt>
          <cx:pt idx="21921">3868</cx:pt>
          <cx:pt idx="21922">4303</cx:pt>
          <cx:pt idx="21923">2605</cx:pt>
          <cx:pt idx="21924">512</cx:pt>
          <cx:pt idx="21925">5334</cx:pt>
          <cx:pt idx="21926">4022</cx:pt>
          <cx:pt idx="21927">5674</cx:pt>
          <cx:pt idx="21928">1834</cx:pt>
          <cx:pt idx="21929">385</cx:pt>
          <cx:pt idx="21930">2036</cx:pt>
          <cx:pt idx="21931">4746</cx:pt>
          <cx:pt idx="21932">2968</cx:pt>
          <cx:pt idx="21933">2816</cx:pt>
          <cx:pt idx="21934">4486</cx:pt>
          <cx:pt idx="21935">2548</cx:pt>
          <cx:pt idx="21936">624</cx:pt>
          <cx:pt idx="21937">704</cx:pt>
          <cx:pt idx="21938">1544</cx:pt>
          <cx:pt idx="21939">3165</cx:pt>
          <cx:pt idx="21940">3965</cx:pt>
          <cx:pt idx="21941">930</cx:pt>
          <cx:pt idx="21942">3848</cx:pt>
          <cx:pt idx="21943">2641</cx:pt>
          <cx:pt idx="21944">2631</cx:pt>
          <cx:pt idx="21945">4617</cx:pt>
          <cx:pt idx="21946">6071</cx:pt>
          <cx:pt idx="21947">2021</cx:pt>
          <cx:pt idx="21948">1813</cx:pt>
          <cx:pt idx="21949">4189</cx:pt>
          <cx:pt idx="21950">2695</cx:pt>
          <cx:pt idx="21951">4407</cx:pt>
          <cx:pt idx="21952">4791</cx:pt>
          <cx:pt idx="21953">4842</cx:pt>
          <cx:pt idx="21954">76</cx:pt>
          <cx:pt idx="21955">882</cx:pt>
          <cx:pt idx="21956">1882</cx:pt>
          <cx:pt idx="21957">4103</cx:pt>
          <cx:pt idx="21958">3213</cx:pt>
          <cx:pt idx="21959">4328</cx:pt>
          <cx:pt idx="21960">4258</cx:pt>
          <cx:pt idx="21961">2394</cx:pt>
          <cx:pt idx="21962">4444</cx:pt>
          <cx:pt idx="21963">4476</cx:pt>
          <cx:pt idx="21964">3035</cx:pt>
          <cx:pt idx="21965">2179</cx:pt>
          <cx:pt idx="21966">1137</cx:pt>
          <cx:pt idx="21967">4089</cx:pt>
          <cx:pt idx="21968">3876</cx:pt>
          <cx:pt idx="21969">4229</cx:pt>
          <cx:pt idx="21970">1368</cx:pt>
          <cx:pt idx="21971">574</cx:pt>
          <cx:pt idx="21972">5738</cx:pt>
          <cx:pt idx="21973">3571</cx:pt>
          <cx:pt idx="21974">2757</cx:pt>
          <cx:pt idx="21975">4365</cx:pt>
          <cx:pt idx="21976">4684</cx:pt>
          <cx:pt idx="21977">4587</cx:pt>
          <cx:pt idx="21978">1096</cx:pt>
          <cx:pt idx="21979">641</cx:pt>
          <cx:pt idx="21980">4597</cx:pt>
          <cx:pt idx="21981">4280</cx:pt>
          <cx:pt idx="21982">181</cx:pt>
          <cx:pt idx="21983">4481</cx:pt>
          <cx:pt idx="21984">4376</cx:pt>
          <cx:pt idx="21985">2359</cx:pt>
          <cx:pt idx="21986">4140</cx:pt>
          <cx:pt idx="21987">3085</cx:pt>
          <cx:pt idx="21988">4771</cx:pt>
          <cx:pt idx="21989">2397</cx:pt>
          <cx:pt idx="21990">4131</cx:pt>
          <cx:pt idx="21991">2537</cx:pt>
          <cx:pt idx="21992">4204</cx:pt>
          <cx:pt idx="21993">4122</cx:pt>
          <cx:pt idx="21994">751</cx:pt>
          <cx:pt idx="21995">2490</cx:pt>
          <cx:pt idx="21996">2531</cx:pt>
          <cx:pt idx="21997">2539</cx:pt>
          <cx:pt idx="21998">4271</cx:pt>
          <cx:pt idx="21999">4788</cx:pt>
          <cx:pt idx="22000">3116</cx:pt>
          <cx:pt idx="22001">4298</cx:pt>
          <cx:pt idx="22002">4618</cx:pt>
          <cx:pt idx="22003">2720</cx:pt>
          <cx:pt idx="22004">4596</cx:pt>
          <cx:pt idx="22005">4109</cx:pt>
          <cx:pt idx="22006">4031</cx:pt>
          <cx:pt idx="22007">2652</cx:pt>
          <cx:pt idx="22008">4189</cx:pt>
          <cx:pt idx="22009">1247</cx:pt>
          <cx:pt idx="22010">4947</cx:pt>
          <cx:pt idx="22011">3864</cx:pt>
          <cx:pt idx="22012">1267</cx:pt>
          <cx:pt idx="22013">4301</cx:pt>
          <cx:pt idx="22014">328</cx:pt>
          <cx:pt idx="22015">3477</cx:pt>
          <cx:pt idx="22016">2618</cx:pt>
          <cx:pt idx="22017">2199</cx:pt>
          <cx:pt idx="22018">4105</cx:pt>
          <cx:pt idx="22019">1450</cx:pt>
          <cx:pt idx="22020">2997</cx:pt>
          <cx:pt idx="22021">4822</cx:pt>
          <cx:pt idx="22022">4872</cx:pt>
          <cx:pt idx="22023">1891</cx:pt>
          <cx:pt idx="22024">1822</cx:pt>
          <cx:pt idx="22025">2191</cx:pt>
          <cx:pt idx="22026">4963</cx:pt>
          <cx:pt idx="22027">3174</cx:pt>
          <cx:pt idx="22028">4054</cx:pt>
          <cx:pt idx="22029">2058</cx:pt>
          <cx:pt idx="22030">1645</cx:pt>
          <cx:pt idx="22031">3476</cx:pt>
          <cx:pt idx="22032">2850</cx:pt>
          <cx:pt idx="22033">2926</cx:pt>
          <cx:pt idx="22034">3328</cx:pt>
          <cx:pt idx="22035">3279</cx:pt>
          <cx:pt idx="22036">680</cx:pt>
          <cx:pt idx="22037">1121</cx:pt>
          <cx:pt idx="22038">4328</cx:pt>
          <cx:pt idx="22039">1070</cx:pt>
          <cx:pt idx="22040">4948</cx:pt>
          <cx:pt idx="22041">884</cx:pt>
          <cx:pt idx="22042">4498</cx:pt>
          <cx:pt idx="22043">896</cx:pt>
          <cx:pt idx="22044">4425</cx:pt>
          <cx:pt idx="22045">4188</cx:pt>
          <cx:pt idx="22046">4997</cx:pt>
          <cx:pt idx="22047">4536</cx:pt>
          <cx:pt idx="22048">3608</cx:pt>
          <cx:pt idx="22049">1483</cx:pt>
          <cx:pt idx="22050">4799</cx:pt>
          <cx:pt idx="22051">3747</cx:pt>
          <cx:pt idx="22052">4643</cx:pt>
          <cx:pt idx="22053">4368</cx:pt>
          <cx:pt idx="22054">3572</cx:pt>
          <cx:pt idx="22055">4272</cx:pt>
          <cx:pt idx="22056">5114</cx:pt>
          <cx:pt idx="22057">3044</cx:pt>
          <cx:pt idx="22058">435</cx:pt>
          <cx:pt idx="22059">1273</cx:pt>
          <cx:pt idx="22060">2421</cx:pt>
          <cx:pt idx="22061">1419</cx:pt>
          <cx:pt idx="22062">2953</cx:pt>
          <cx:pt idx="22063">3820</cx:pt>
          <cx:pt idx="22064">2178</cx:pt>
          <cx:pt idx="22065">4836</cx:pt>
          <cx:pt idx="22066">3328</cx:pt>
          <cx:pt idx="22067">1002</cx:pt>
          <cx:pt idx="22068">4376</cx:pt>
          <cx:pt idx="22069">188</cx:pt>
          <cx:pt idx="22070">161</cx:pt>
          <cx:pt idx="22071">4250</cx:pt>
          <cx:pt idx="22072">4180</cx:pt>
          <cx:pt idx="22073">4155</cx:pt>
          <cx:pt idx="22074">4593</cx:pt>
          <cx:pt idx="22075">1464</cx:pt>
          <cx:pt idx="22076">1133</cx:pt>
          <cx:pt idx="22077">1058</cx:pt>
          <cx:pt idx="22078">4156</cx:pt>
          <cx:pt idx="22079">4445</cx:pt>
          <cx:pt idx="22080">4086</cx:pt>
          <cx:pt idx="22081">4384</cx:pt>
          <cx:pt idx="22082">4671</cx:pt>
          <cx:pt idx="22083">4603</cx:pt>
          <cx:pt idx="22084">4058</cx:pt>
          <cx:pt idx="22085">4176</cx:pt>
          <cx:pt idx="22086">5178</cx:pt>
          <cx:pt idx="22087">4198</cx:pt>
          <cx:pt idx="22088">2704</cx:pt>
          <cx:pt idx="22089">3260</cx:pt>
          <cx:pt idx="22090">4232</cx:pt>
          <cx:pt idx="22091">1468</cx:pt>
          <cx:pt idx="22092">3755</cx:pt>
          <cx:pt idx="22093">123</cx:pt>
          <cx:pt idx="22094">429</cx:pt>
          <cx:pt idx="22095">4417</cx:pt>
          <cx:pt idx="22096">3364</cx:pt>
          <cx:pt idx="22097">3914</cx:pt>
          <cx:pt idx="22098">3924</cx:pt>
          <cx:pt idx="22099">4445</cx:pt>
          <cx:pt idx="22100">1220</cx:pt>
          <cx:pt idx="22101">339</cx:pt>
          <cx:pt idx="22102">2118</cx:pt>
          <cx:pt idx="22103">2590</cx:pt>
          <cx:pt idx="22104">2057</cx:pt>
          <cx:pt idx="22105">2004</cx:pt>
          <cx:pt idx="22106">1882</cx:pt>
          <cx:pt idx="22107">603</cx:pt>
          <cx:pt idx="22108">4398</cx:pt>
          <cx:pt idx="22109">611</cx:pt>
          <cx:pt idx="22110">5103</cx:pt>
          <cx:pt idx="22111">1447</cx:pt>
          <cx:pt idx="22112">1997</cx:pt>
          <cx:pt idx="22113">4709</cx:pt>
          <cx:pt idx="22114">1127</cx:pt>
          <cx:pt idx="22115">4651</cx:pt>
          <cx:pt idx="22116">1488</cx:pt>
          <cx:pt idx="22117">4171</cx:pt>
          <cx:pt idx="22118">3423</cx:pt>
          <cx:pt idx="22119">3880</cx:pt>
          <cx:pt idx="22120">525</cx:pt>
          <cx:pt idx="22121">2741</cx:pt>
          <cx:pt idx="22122">2785</cx:pt>
          <cx:pt idx="22123">3027</cx:pt>
          <cx:pt idx="22124">1900</cx:pt>
          <cx:pt idx="22125">4159</cx:pt>
          <cx:pt idx="22126">2912</cx:pt>
          <cx:pt idx="22127">4542</cx:pt>
          <cx:pt idx="22128">5052</cx:pt>
          <cx:pt idx="22129">4405</cx:pt>
          <cx:pt idx="22130">120</cx:pt>
          <cx:pt idx="22131">1855</cx:pt>
          <cx:pt idx="22132">3018</cx:pt>
          <cx:pt idx="22133">4290</cx:pt>
          <cx:pt idx="22134">4124</cx:pt>
          <cx:pt idx="22135">580</cx:pt>
          <cx:pt idx="22136">770</cx:pt>
          <cx:pt idx="22137">3922</cx:pt>
          <cx:pt idx="22138">2555</cx:pt>
          <cx:pt idx="22139">5381</cx:pt>
          <cx:pt idx="22140">3011</cx:pt>
          <cx:pt idx="22141">2722</cx:pt>
          <cx:pt idx="22142">4100</cx:pt>
          <cx:pt idx="22143">4313</cx:pt>
          <cx:pt idx="22144">3580</cx:pt>
          <cx:pt idx="22145">4394</cx:pt>
          <cx:pt idx="22146">2348</cx:pt>
          <cx:pt idx="22147">1375</cx:pt>
          <cx:pt idx="22148">2473</cx:pt>
          <cx:pt idx="22149">4400</cx:pt>
          <cx:pt idx="22150">4260</cx:pt>
          <cx:pt idx="22151">1262</cx:pt>
          <cx:pt idx="22152">4540</cx:pt>
          <cx:pt idx="22153">2961</cx:pt>
          <cx:pt idx="22154">4934</cx:pt>
          <cx:pt idx="22155">1547</cx:pt>
          <cx:pt idx="22156">1103</cx:pt>
          <cx:pt idx="22157">4082</cx:pt>
          <cx:pt idx="22158">4217</cx:pt>
          <cx:pt idx="22159">4069</cx:pt>
          <cx:pt idx="22160">2491</cx:pt>
          <cx:pt idx="22161">3682</cx:pt>
          <cx:pt idx="22162">3420</cx:pt>
          <cx:pt idx="22163">4025</cx:pt>
          <cx:pt idx="22164">4376</cx:pt>
          <cx:pt idx="22165">4536</cx:pt>
          <cx:pt idx="22166">1649</cx:pt>
          <cx:pt idx="22167">4298</cx:pt>
          <cx:pt idx="22168">5142</cx:pt>
          <cx:pt idx="22169">5428</cx:pt>
          <cx:pt idx="22170">844</cx:pt>
          <cx:pt idx="22171">3745</cx:pt>
          <cx:pt idx="22172">4992</cx:pt>
          <cx:pt idx="22173">1927</cx:pt>
          <cx:pt idx="22174">2203</cx:pt>
          <cx:pt idx="22175">477</cx:pt>
          <cx:pt idx="22176">2338</cx:pt>
          <cx:pt idx="22177">4646</cx:pt>
          <cx:pt idx="22178">4683</cx:pt>
          <cx:pt idx="22179">17</cx:pt>
          <cx:pt idx="22180">2299</cx:pt>
          <cx:pt idx="22181">2205</cx:pt>
          <cx:pt idx="22182">1116</cx:pt>
          <cx:pt idx="22183">5062</cx:pt>
          <cx:pt idx="22184">3541</cx:pt>
          <cx:pt idx="22185">1233</cx:pt>
          <cx:pt idx="22186">305</cx:pt>
          <cx:pt idx="22187">2155</cx:pt>
          <cx:pt idx="22188">871</cx:pt>
          <cx:pt idx="22189">440</cx:pt>
          <cx:pt idx="22190">632</cx:pt>
          <cx:pt idx="22191">4336</cx:pt>
          <cx:pt idx="22192">521</cx:pt>
          <cx:pt idx="22193">3479</cx:pt>
          <cx:pt idx="22194">3946</cx:pt>
          <cx:pt idx="22195">5517</cx:pt>
          <cx:pt idx="22196">951</cx:pt>
          <cx:pt idx="22197">3126</cx:pt>
          <cx:pt idx="22198">1771</cx:pt>
          <cx:pt idx="22199">4415</cx:pt>
          <cx:pt idx="22200">2709</cx:pt>
          <cx:pt idx="22201">1753</cx:pt>
          <cx:pt idx="22202">4825</cx:pt>
          <cx:pt idx="22203">4749</cx:pt>
          <cx:pt idx="22204">4479</cx:pt>
          <cx:pt idx="22205">4672</cx:pt>
          <cx:pt idx="22206">2452</cx:pt>
          <cx:pt idx="22207">3410</cx:pt>
          <cx:pt idx="22208">2035</cx:pt>
          <cx:pt idx="22209">4155</cx:pt>
          <cx:pt idx="22210">1660</cx:pt>
          <cx:pt idx="22211">3019</cx:pt>
          <cx:pt idx="22212">3909</cx:pt>
          <cx:pt idx="22213">2728</cx:pt>
          <cx:pt idx="22214">1232</cx:pt>
          <cx:pt idx="22215">4046</cx:pt>
          <cx:pt idx="22216">1602</cx:pt>
          <cx:pt idx="22217">1949</cx:pt>
          <cx:pt idx="22218">3500</cx:pt>
          <cx:pt idx="22219">3042</cx:pt>
          <cx:pt idx="22220">2416</cx:pt>
          <cx:pt idx="22221">4706</cx:pt>
          <cx:pt idx="22222">660</cx:pt>
          <cx:pt idx="22223">4186</cx:pt>
          <cx:pt idx="22224">4415</cx:pt>
          <cx:pt idx="22225">4358</cx:pt>
          <cx:pt idx="22226">878</cx:pt>
          <cx:pt idx="22227">4503</cx:pt>
          <cx:pt idx="22228">1253</cx:pt>
          <cx:pt idx="22229">5129</cx:pt>
          <cx:pt idx="22230">4536</cx:pt>
          <cx:pt idx="22231">4259</cx:pt>
          <cx:pt idx="22232">334</cx:pt>
          <cx:pt idx="22233">1696</cx:pt>
          <cx:pt idx="22234">3885</cx:pt>
          <cx:pt idx="22235">4297</cx:pt>
          <cx:pt idx="22236">3846</cx:pt>
          <cx:pt idx="22237">5165</cx:pt>
          <cx:pt idx="22238">2303</cx:pt>
          <cx:pt idx="22239">2257</cx:pt>
          <cx:pt idx="22240">3767</cx:pt>
          <cx:pt idx="22241">2921</cx:pt>
          <cx:pt idx="22242">4562</cx:pt>
          <cx:pt idx="22243">4096</cx:pt>
          <cx:pt idx="22244">2956</cx:pt>
          <cx:pt idx="22245">1673</cx:pt>
          <cx:pt idx="22246">4282</cx:pt>
          <cx:pt idx="22247">3828</cx:pt>
          <cx:pt idx="22248">1608</cx:pt>
          <cx:pt idx="22249">4583</cx:pt>
          <cx:pt idx="22250">1134</cx:pt>
          <cx:pt idx="22251">2601</cx:pt>
          <cx:pt idx="22252">4439</cx:pt>
          <cx:pt idx="22253">968</cx:pt>
          <cx:pt idx="22254">3865</cx:pt>
          <cx:pt idx="22255">550</cx:pt>
          <cx:pt idx="22256">4764</cx:pt>
          <cx:pt idx="22257">676</cx:pt>
          <cx:pt idx="22258">2097</cx:pt>
          <cx:pt idx="22259">5607</cx:pt>
          <cx:pt idx="22260">4235</cx:pt>
          <cx:pt idx="22261">2528</cx:pt>
          <cx:pt idx="22262">1073</cx:pt>
          <cx:pt idx="22263">3184</cx:pt>
          <cx:pt idx="22264">2202</cx:pt>
          <cx:pt idx="22265">1528</cx:pt>
          <cx:pt idx="22266">845</cx:pt>
          <cx:pt idx="22267">52</cx:pt>
          <cx:pt idx="22268">810</cx:pt>
          <cx:pt idx="22269">443</cx:pt>
          <cx:pt idx="22270">3653</cx:pt>
          <cx:pt idx="22271">2145</cx:pt>
          <cx:pt idx="22272">2995</cx:pt>
          <cx:pt idx="22273">5303</cx:pt>
          <cx:pt idx="22274">4516</cx:pt>
          <cx:pt idx="22275">99</cx:pt>
          <cx:pt idx="22276">3960</cx:pt>
          <cx:pt idx="22277">4439</cx:pt>
          <cx:pt idx="22278">3362</cx:pt>
          <cx:pt idx="22279">5473</cx:pt>
          <cx:pt idx="22280">4648</cx:pt>
          <cx:pt idx="22281">3985</cx:pt>
          <cx:pt idx="22282">3596</cx:pt>
          <cx:pt idx="22283">4605</cx:pt>
          <cx:pt idx="22284">548</cx:pt>
          <cx:pt idx="22285">4391</cx:pt>
          <cx:pt idx="22286">2465</cx:pt>
          <cx:pt idx="22287">3368</cx:pt>
          <cx:pt idx="22288">1425</cx:pt>
          <cx:pt idx="22289">4154</cx:pt>
          <cx:pt idx="22290">5384</cx:pt>
          <cx:pt idx="22291">2414</cx:pt>
          <cx:pt idx="22292">1281</cx:pt>
          <cx:pt idx="22293">4498</cx:pt>
          <cx:pt idx="22294">298</cx:pt>
          <cx:pt idx="22295">2534</cx:pt>
          <cx:pt idx="22296">3039</cx:pt>
          <cx:pt idx="22297">4178</cx:pt>
          <cx:pt idx="22298">624</cx:pt>
          <cx:pt idx="22299">694</cx:pt>
          <cx:pt idx="22300">1863</cx:pt>
          <cx:pt idx="22301">4373</cx:pt>
          <cx:pt idx="22302">2578</cx:pt>
          <cx:pt idx="22303">4579</cx:pt>
          <cx:pt idx="22304">323</cx:pt>
          <cx:pt idx="22305">1245</cx:pt>
          <cx:pt idx="22306">804</cx:pt>
          <cx:pt idx="22307">4548</cx:pt>
          <cx:pt idx="22308">3792</cx:pt>
          <cx:pt idx="22309">4655</cx:pt>
          <cx:pt idx="22310">1922</cx:pt>
          <cx:pt idx="22311">2041</cx:pt>
          <cx:pt idx="22312">4663</cx:pt>
          <cx:pt idx="22313">5049</cx:pt>
          <cx:pt idx="22314">1194</cx:pt>
          <cx:pt idx="22315">4479</cx:pt>
          <cx:pt idx="22316">4232</cx:pt>
          <cx:pt idx="22317">3261</cx:pt>
          <cx:pt idx="22318">4245</cx:pt>
          <cx:pt idx="22319">2233</cx:pt>
          <cx:pt idx="22320">1074</cx:pt>
          <cx:pt idx="22321">188</cx:pt>
          <cx:pt idx="22322">431</cx:pt>
          <cx:pt idx="22323">2222</cx:pt>
          <cx:pt idx="22324">4323</cx:pt>
          <cx:pt idx="22325">1681</cx:pt>
          <cx:pt idx="22326">2391</cx:pt>
          <cx:pt idx="22327">807</cx:pt>
          <cx:pt idx="22328">4520</cx:pt>
          <cx:pt idx="22329">4089</cx:pt>
          <cx:pt idx="22330">1119</cx:pt>
          <cx:pt idx="22331">4389</cx:pt>
          <cx:pt idx="22332">3677</cx:pt>
          <cx:pt idx="22333">1845</cx:pt>
          <cx:pt idx="22334">433</cx:pt>
          <cx:pt idx="22335">4421</cx:pt>
          <cx:pt idx="22336">2965</cx:pt>
          <cx:pt idx="22337">710</cx:pt>
          <cx:pt idx="22338">3942</cx:pt>
          <cx:pt idx="22339">3973</cx:pt>
          <cx:pt idx="22340">109</cx:pt>
          <cx:pt idx="22341">4733</cx:pt>
          <cx:pt idx="22342">4130</cx:pt>
          <cx:pt idx="22343">2090</cx:pt>
          <cx:pt idx="22344">3365</cx:pt>
          <cx:pt idx="22345">4640</cx:pt>
          <cx:pt idx="22346">2898</cx:pt>
          <cx:pt idx="22347">2296</cx:pt>
          <cx:pt idx="22348">3645</cx:pt>
          <cx:pt idx="22349">454</cx:pt>
          <cx:pt idx="22350">3397</cx:pt>
          <cx:pt idx="22351">2451</cx:pt>
          <cx:pt idx="22352">2662</cx:pt>
          <cx:pt idx="22353">4431</cx:pt>
          <cx:pt idx="22354">5042</cx:pt>
          <cx:pt idx="22355">3719</cx:pt>
          <cx:pt idx="22356">3811</cx:pt>
          <cx:pt idx="22357">4108</cx:pt>
          <cx:pt idx="22358">4448</cx:pt>
          <cx:pt idx="22359">4192</cx:pt>
          <cx:pt idx="22360">2176</cx:pt>
          <cx:pt idx="22361">3716</cx:pt>
          <cx:pt idx="22362">4319</cx:pt>
          <cx:pt idx="22363">475</cx:pt>
          <cx:pt idx="22364">505</cx:pt>
          <cx:pt idx="22365">2941</cx:pt>
          <cx:pt idx="22366">4696</cx:pt>
          <cx:pt idx="22367">4902</cx:pt>
          <cx:pt idx="22368">4720</cx:pt>
          <cx:pt idx="22369">2812</cx:pt>
          <cx:pt idx="22370">1070</cx:pt>
          <cx:pt idx="22371">4272</cx:pt>
          <cx:pt idx="22372">2361</cx:pt>
          <cx:pt idx="22373">598</cx:pt>
          <cx:pt idx="22374">3651</cx:pt>
          <cx:pt idx="22375">210</cx:pt>
          <cx:pt idx="22376">244</cx:pt>
          <cx:pt idx="22377">352</cx:pt>
          <cx:pt idx="22378">4054</cx:pt>
          <cx:pt idx="22379">4577</cx:pt>
          <cx:pt idx="22380">489</cx:pt>
          <cx:pt idx="22381">1547</cx:pt>
          <cx:pt idx="22382">518</cx:pt>
          <cx:pt idx="22383">474</cx:pt>
          <cx:pt idx="22384">2826</cx:pt>
          <cx:pt idx="22385">1777</cx:pt>
          <cx:pt idx="22386">3585</cx:pt>
          <cx:pt idx="22387">4575</cx:pt>
          <cx:pt idx="22388">2638</cx:pt>
          <cx:pt idx="22389">3179</cx:pt>
          <cx:pt idx="22390">4668</cx:pt>
          <cx:pt idx="22391">4496</cx:pt>
          <cx:pt idx="22392">1328</cx:pt>
          <cx:pt idx="22393">4390</cx:pt>
          <cx:pt idx="22394">2449</cx:pt>
          <cx:pt idx="22395">4389</cx:pt>
          <cx:pt idx="22396">777</cx:pt>
          <cx:pt idx="22397">70</cx:pt>
          <cx:pt idx="22398">2523</cx:pt>
          <cx:pt idx="22399">3970</cx:pt>
          <cx:pt idx="22400">2580</cx:pt>
          <cx:pt idx="22401">1372</cx:pt>
          <cx:pt idx="22402">435</cx:pt>
          <cx:pt idx="22403">4376</cx:pt>
          <cx:pt idx="22404">4365</cx:pt>
          <cx:pt idx="22405">2562</cx:pt>
          <cx:pt idx="22406">3244</cx:pt>
          <cx:pt idx="22407">4252</cx:pt>
          <cx:pt idx="22408">3382</cx:pt>
          <cx:pt idx="22409">4478</cx:pt>
          <cx:pt idx="22410">3622</cx:pt>
          <cx:pt idx="22411">2193</cx:pt>
          <cx:pt idx="22412">4125</cx:pt>
          <cx:pt idx="22413">369</cx:pt>
          <cx:pt idx="22414">1611</cx:pt>
          <cx:pt idx="22415">4363</cx:pt>
          <cx:pt idx="22416">4270</cx:pt>
          <cx:pt idx="22417">2857</cx:pt>
          <cx:pt idx="22418">5637</cx:pt>
          <cx:pt idx="22419">815</cx:pt>
          <cx:pt idx="22420">4356</cx:pt>
          <cx:pt idx="22421">4147</cx:pt>
          <cx:pt idx="22422">1138</cx:pt>
          <cx:pt idx="22423">4291</cx:pt>
          <cx:pt idx="22424">4150</cx:pt>
          <cx:pt idx="22425">3929</cx:pt>
          <cx:pt idx="22426">2557</cx:pt>
          <cx:pt idx="22427">1246</cx:pt>
          <cx:pt idx="22428">5817</cx:pt>
          <cx:pt idx="22429">3575</cx:pt>
          <cx:pt idx="22430">1912</cx:pt>
          <cx:pt idx="22431">341</cx:pt>
          <cx:pt idx="22432">3387</cx:pt>
          <cx:pt idx="22433">4824</cx:pt>
          <cx:pt idx="22434">4875</cx:pt>
          <cx:pt idx="22435">1877</cx:pt>
          <cx:pt idx="22436">3984</cx:pt>
          <cx:pt idx="22437">341</cx:pt>
          <cx:pt idx="22438">4083</cx:pt>
          <cx:pt idx="22439">4652</cx:pt>
          <cx:pt idx="22440">45</cx:pt>
          <cx:pt idx="22441">401</cx:pt>
          <cx:pt idx="22442">3687</cx:pt>
          <cx:pt idx="22443">35</cx:pt>
          <cx:pt idx="22444">2833</cx:pt>
          <cx:pt idx="22445">4475</cx:pt>
          <cx:pt idx="22446">4324</cx:pt>
          <cx:pt idx="22447">1519</cx:pt>
          <cx:pt idx="22448">526</cx:pt>
          <cx:pt idx="22449">2890</cx:pt>
          <cx:pt idx="22450">2425</cx:pt>
          <cx:pt idx="22451">1100</cx:pt>
          <cx:pt idx="22452">3753</cx:pt>
          <cx:pt idx="22453">914</cx:pt>
          <cx:pt idx="22454">1541</cx:pt>
          <cx:pt idx="22455">4492</cx:pt>
          <cx:pt idx="22456">2764</cx:pt>
          <cx:pt idx="22457">1050</cx:pt>
          <cx:pt idx="22458">3117</cx:pt>
          <cx:pt idx="22459">2320</cx:pt>
          <cx:pt idx="22460">2687</cx:pt>
          <cx:pt idx="22461">2785</cx:pt>
          <cx:pt idx="22462">5662</cx:pt>
          <cx:pt idx="22463">4197</cx:pt>
          <cx:pt idx="22464">3107</cx:pt>
          <cx:pt idx="22465">89</cx:pt>
          <cx:pt idx="22466">3504</cx:pt>
          <cx:pt idx="22467">1850</cx:pt>
          <cx:pt idx="22468">4546</cx:pt>
          <cx:pt idx="22469">5014</cx:pt>
          <cx:pt idx="22470">3194</cx:pt>
          <cx:pt idx="22471">1742</cx:pt>
          <cx:pt idx="22472">5169</cx:pt>
          <cx:pt idx="22473">3501</cx:pt>
          <cx:pt idx="22474">2793</cx:pt>
          <cx:pt idx="22475">4515</cx:pt>
          <cx:pt idx="22476">4781</cx:pt>
          <cx:pt idx="22477">1455</cx:pt>
          <cx:pt idx="22478">3102</cx:pt>
          <cx:pt idx="22479">5894</cx:pt>
          <cx:pt idx="22480">4470</cx:pt>
          <cx:pt idx="22481">4033</cx:pt>
          <cx:pt idx="22482">5480</cx:pt>
          <cx:pt idx="22483">4899</cx:pt>
          <cx:pt idx="22484">4188</cx:pt>
          <cx:pt idx="22485">3512</cx:pt>
          <cx:pt idx="22486">1534</cx:pt>
          <cx:pt idx="22487">102</cx:pt>
          <cx:pt idx="22488">461</cx:pt>
          <cx:pt idx="22489">4141</cx:pt>
          <cx:pt idx="22490">4992</cx:pt>
          <cx:pt idx="22491">2475</cx:pt>
          <cx:pt idx="22492">4823</cx:pt>
          <cx:pt idx="22493">3498</cx:pt>
          <cx:pt idx="22494">5348</cx:pt>
          <cx:pt idx="22495">811</cx:pt>
          <cx:pt idx="22496">3677</cx:pt>
          <cx:pt idx="22497">1736</cx:pt>
          <cx:pt idx="22498">4689</cx:pt>
          <cx:pt idx="22499">770</cx:pt>
          <cx:pt idx="22500">2917</cx:pt>
          <cx:pt idx="22501">4526</cx:pt>
          <cx:pt idx="22502">5234</cx:pt>
          <cx:pt idx="22503">3857</cx:pt>
          <cx:pt idx="22504">4860</cx:pt>
          <cx:pt idx="22505">4693</cx:pt>
          <cx:pt idx="22506">4055</cx:pt>
          <cx:pt idx="22507">4151</cx:pt>
          <cx:pt idx="22508">4096</cx:pt>
          <cx:pt idx="22509">2682</cx:pt>
          <cx:pt idx="22510">3464</cx:pt>
          <cx:pt idx="22511">4288</cx:pt>
          <cx:pt idx="22512">4251</cx:pt>
          <cx:pt idx="22513">809</cx:pt>
          <cx:pt idx="22514">1825</cx:pt>
          <cx:pt idx="22515">55</cx:pt>
          <cx:pt idx="22516">4067</cx:pt>
          <cx:pt idx="22517">2187</cx:pt>
          <cx:pt idx="22518">325</cx:pt>
          <cx:pt idx="22519">1732</cx:pt>
          <cx:pt idx="22520">1160</cx:pt>
          <cx:pt idx="22521">4557</cx:pt>
          <cx:pt idx="22522">4642</cx:pt>
          <cx:pt idx="22523">6</cx:pt>
          <cx:pt idx="22524">1150</cx:pt>
          <cx:pt idx="22525">1441</cx:pt>
          <cx:pt idx="22526">4444</cx:pt>
          <cx:pt idx="22527">4954</cx:pt>
          <cx:pt idx="22528">830</cx:pt>
          <cx:pt idx="22529">1820</cx:pt>
          <cx:pt idx="22530">4470</cx:pt>
          <cx:pt idx="22531">2859</cx:pt>
          <cx:pt idx="22532">4061</cx:pt>
          <cx:pt idx="22533">658</cx:pt>
          <cx:pt idx="22534">3888</cx:pt>
          <cx:pt idx="22535">2752</cx:pt>
          <cx:pt idx="22536">3860</cx:pt>
          <cx:pt idx="22537">1777</cx:pt>
          <cx:pt idx="22538">4380</cx:pt>
          <cx:pt idx="22539">1725</cx:pt>
          <cx:pt idx="22540">4257</cx:pt>
          <cx:pt idx="22541">246</cx:pt>
          <cx:pt idx="22542">1153</cx:pt>
          <cx:pt idx="22543">4692</cx:pt>
          <cx:pt idx="22544">3180</cx:pt>
          <cx:pt idx="22545">4502</cx:pt>
          <cx:pt idx="22546">2881</cx:pt>
          <cx:pt idx="22547">3499</cx:pt>
          <cx:pt idx="22548">4590</cx:pt>
          <cx:pt idx="22549">1580</cx:pt>
          <cx:pt idx="22550">1735</cx:pt>
          <cx:pt idx="22551">4375</cx:pt>
          <cx:pt idx="22552">3261</cx:pt>
          <cx:pt idx="22553">2033</cx:pt>
          <cx:pt idx="22554">2756</cx:pt>
          <cx:pt idx="22555">799</cx:pt>
          <cx:pt idx="22556">4444</cx:pt>
          <cx:pt idx="22557">3556</cx:pt>
          <cx:pt idx="22558">4512</cx:pt>
          <cx:pt idx="22559">634</cx:pt>
          <cx:pt idx="22560">3816</cx:pt>
          <cx:pt idx="22561">1573</cx:pt>
          <cx:pt idx="22562">3251</cx:pt>
          <cx:pt idx="22563">2528</cx:pt>
          <cx:pt idx="22564">1202</cx:pt>
          <cx:pt idx="22565">1017</cx:pt>
          <cx:pt idx="22566">4633</cx:pt>
          <cx:pt idx="22567">4151</cx:pt>
          <cx:pt idx="22568">2464</cx:pt>
          <cx:pt idx="22569">4077</cx:pt>
          <cx:pt idx="22570">4467</cx:pt>
          <cx:pt idx="22571">3979</cx:pt>
          <cx:pt idx="22572">2556</cx:pt>
          <cx:pt idx="22573">1163</cx:pt>
          <cx:pt idx="22574">4075</cx:pt>
          <cx:pt idx="22575">2181</cx:pt>
          <cx:pt idx="22576">4371</cx:pt>
          <cx:pt idx="22577">4667</cx:pt>
          <cx:pt idx="22578">4289</cx:pt>
          <cx:pt idx="22579">5175</cx:pt>
          <cx:pt idx="22580">222</cx:pt>
          <cx:pt idx="22581">4042</cx:pt>
          <cx:pt idx="22582">4670</cx:pt>
          <cx:pt idx="22583">2972</cx:pt>
          <cx:pt idx="22584">1450</cx:pt>
          <cx:pt idx="22585">2271</cx:pt>
          <cx:pt idx="22586">2509</cx:pt>
          <cx:pt idx="22587">4502</cx:pt>
          <cx:pt idx="22588">706</cx:pt>
          <cx:pt idx="22589">3038</cx:pt>
          <cx:pt idx="22590">3880</cx:pt>
          <cx:pt idx="22591">2761</cx:pt>
          <cx:pt idx="22592">1172</cx:pt>
          <cx:pt idx="22593">2740</cx:pt>
          <cx:pt idx="22594">4363</cx:pt>
          <cx:pt idx="22595">100</cx:pt>
          <cx:pt idx="22596">760</cx:pt>
          <cx:pt idx="22597">3520</cx:pt>
          <cx:pt idx="22598">1262</cx:pt>
          <cx:pt idx="22599">4591</cx:pt>
          <cx:pt idx="22600">2497</cx:pt>
          <cx:pt idx="22601">2867</cx:pt>
          <cx:pt idx="22602">4413</cx:pt>
          <cx:pt idx="22603">4353</cx:pt>
          <cx:pt idx="22604">734</cx:pt>
          <cx:pt idx="22605">4416</cx:pt>
          <cx:pt idx="22606">3323</cx:pt>
          <cx:pt idx="22607">4212</cx:pt>
          <cx:pt idx="22608">3968</cx:pt>
          <cx:pt idx="22609">1931</cx:pt>
          <cx:pt idx="22610">4348</cx:pt>
          <cx:pt idx="22611">3568</cx:pt>
          <cx:pt idx="22612">3594</cx:pt>
          <cx:pt idx="22613">3759</cx:pt>
          <cx:pt idx="22614">3142</cx:pt>
          <cx:pt idx="22615">787</cx:pt>
          <cx:pt idx="22616">3542</cx:pt>
          <cx:pt idx="22617">3744</cx:pt>
          <cx:pt idx="22618">904</cx:pt>
          <cx:pt idx="22619">2801</cx:pt>
          <cx:pt idx="22620">3245</cx:pt>
          <cx:pt idx="22621">4666</cx:pt>
          <cx:pt idx="22622">2348</cx:pt>
          <cx:pt idx="22623">4900</cx:pt>
          <cx:pt idx="22624">5313</cx:pt>
          <cx:pt idx="22625">2177</cx:pt>
          <cx:pt idx="22626">1040</cx:pt>
          <cx:pt idx="22627">1289</cx:pt>
          <cx:pt idx="22628">4587</cx:pt>
          <cx:pt idx="22629">25</cx:pt>
          <cx:pt idx="22630">2720</cx:pt>
          <cx:pt idx="22631">3176</cx:pt>
          <cx:pt idx="22632">4333</cx:pt>
          <cx:pt idx="22633">1110</cx:pt>
          <cx:pt idx="22634">2636</cx:pt>
          <cx:pt idx="22635">3004</cx:pt>
          <cx:pt idx="22636">1796</cx:pt>
          <cx:pt idx="22637">1513</cx:pt>
          <cx:pt idx="22638">5890</cx:pt>
          <cx:pt idx="22639">1635</cx:pt>
          <cx:pt idx="22640">4177</cx:pt>
          <cx:pt idx="22641">3189</cx:pt>
          <cx:pt idx="22642">4119</cx:pt>
          <cx:pt idx="22643">4458</cx:pt>
          <cx:pt idx="22644">1970</cx:pt>
          <cx:pt idx="22645">2202</cx:pt>
          <cx:pt idx="22646">4477</cx:pt>
          <cx:pt idx="22647">679</cx:pt>
          <cx:pt idx="22648">3661</cx:pt>
          <cx:pt idx="22649">639</cx:pt>
          <cx:pt idx="22650">1953</cx:pt>
          <cx:pt idx="22651">1342</cx:pt>
          <cx:pt idx="22652">4435</cx:pt>
          <cx:pt idx="22653">337</cx:pt>
          <cx:pt idx="22654">904</cx:pt>
          <cx:pt idx="22655">588</cx:pt>
          <cx:pt idx="22656">4407</cx:pt>
          <cx:pt idx="22657">3929</cx:pt>
          <cx:pt idx="22658">1175</cx:pt>
          <cx:pt idx="22659">2510</cx:pt>
          <cx:pt idx="22660">4642</cx:pt>
          <cx:pt idx="22661">1820</cx:pt>
          <cx:pt idx="22662">4128</cx:pt>
          <cx:pt idx="22663">4151</cx:pt>
          <cx:pt idx="22664">2436</cx:pt>
          <cx:pt idx="22665">4462</cx:pt>
          <cx:pt idx="22666">3339</cx:pt>
          <cx:pt idx="22667">4612</cx:pt>
          <cx:pt idx="22668">711</cx:pt>
          <cx:pt idx="22669">4721</cx:pt>
          <cx:pt idx="22670">29</cx:pt>
          <cx:pt idx="22671">2857</cx:pt>
          <cx:pt idx="22672">2981</cx:pt>
          <cx:pt idx="22673">4770</cx:pt>
          <cx:pt idx="22674">597</cx:pt>
          <cx:pt idx="22675">2020</cx:pt>
          <cx:pt idx="22676">3536</cx:pt>
          <cx:pt idx="22677">4310</cx:pt>
          <cx:pt idx="22678">1026</cx:pt>
          <cx:pt idx="22679">4893</cx:pt>
          <cx:pt idx="22680">1422</cx:pt>
          <cx:pt idx="22681">3278</cx:pt>
          <cx:pt idx="22682">2076</cx:pt>
          <cx:pt idx="22683">4053</cx:pt>
          <cx:pt idx="22684">4267</cx:pt>
          <cx:pt idx="22685">2753</cx:pt>
          <cx:pt idx="22686">2878</cx:pt>
          <cx:pt idx="22687">489</cx:pt>
          <cx:pt idx="22688">3491</cx:pt>
          <cx:pt idx="22689">4384</cx:pt>
          <cx:pt idx="22690">1049</cx:pt>
          <cx:pt idx="22691">4858</cx:pt>
          <cx:pt idx="22692">782</cx:pt>
          <cx:pt idx="22693">547</cx:pt>
          <cx:pt idx="22694">4420</cx:pt>
          <cx:pt idx="22695">4478</cx:pt>
          <cx:pt idx="22696">789</cx:pt>
          <cx:pt idx="22697">3380</cx:pt>
          <cx:pt idx="22698">3787</cx:pt>
          <cx:pt idx="22699">1492</cx:pt>
          <cx:pt idx="22700">2412</cx:pt>
          <cx:pt idx="22701">3767</cx:pt>
          <cx:pt idx="22702">4494</cx:pt>
          <cx:pt idx="22703">242</cx:pt>
          <cx:pt idx="22704">2443</cx:pt>
          <cx:pt idx="22705">4424</cx:pt>
          <cx:pt idx="22706">3639</cx:pt>
          <cx:pt idx="22707">5421</cx:pt>
          <cx:pt idx="22708">426</cx:pt>
          <cx:pt idx="22709">4412</cx:pt>
          <cx:pt idx="22710">4017</cx:pt>
          <cx:pt idx="22711">1357</cx:pt>
          <cx:pt idx="22712">882</cx:pt>
          <cx:pt idx="22713">3478</cx:pt>
          <cx:pt idx="22714">822</cx:pt>
          <cx:pt idx="22715">4680</cx:pt>
          <cx:pt idx="22716">5149</cx:pt>
          <cx:pt idx="22717">1469</cx:pt>
          <cx:pt idx="22718">4496</cx:pt>
          <cx:pt idx="22719">1486</cx:pt>
          <cx:pt idx="22720">2937</cx:pt>
          <cx:pt idx="22721">1991</cx:pt>
          <cx:pt idx="22722">800</cx:pt>
          <cx:pt idx="22723">1757</cx:pt>
          <cx:pt idx="22724">722</cx:pt>
          <cx:pt idx="22725">347</cx:pt>
          <cx:pt idx="22726">2772</cx:pt>
          <cx:pt idx="22727">91</cx:pt>
          <cx:pt idx="22728">384</cx:pt>
          <cx:pt idx="22729">4666</cx:pt>
          <cx:pt idx="22730">4396</cx:pt>
          <cx:pt idx="22731">2805</cx:pt>
          <cx:pt idx="22732">3929</cx:pt>
          <cx:pt idx="22733">242</cx:pt>
          <cx:pt idx="22734">1311</cx:pt>
          <cx:pt idx="22735">5775</cx:pt>
          <cx:pt idx="22736">4744</cx:pt>
          <cx:pt idx="22737">474</cx:pt>
          <cx:pt idx="22738">1053</cx:pt>
          <cx:pt idx="22739">4100</cx:pt>
          <cx:pt idx="22740">4793</cx:pt>
          <cx:pt idx="22741">2660</cx:pt>
          <cx:pt idx="22742">4408</cx:pt>
          <cx:pt idx="22743">2497</cx:pt>
          <cx:pt idx="22744">4886</cx:pt>
          <cx:pt idx="22745">4712</cx:pt>
          <cx:pt idx="22746">782</cx:pt>
          <cx:pt idx="22747">1114</cx:pt>
          <cx:pt idx="22748">1297</cx:pt>
          <cx:pt idx="22749">1637</cx:pt>
          <cx:pt idx="22750">4540</cx:pt>
          <cx:pt idx="22751">3066</cx:pt>
          <cx:pt idx="22752">1051</cx:pt>
          <cx:pt idx="22753">2933</cx:pt>
          <cx:pt idx="22754">3709</cx:pt>
          <cx:pt idx="22755">3128</cx:pt>
          <cx:pt idx="22756">1252</cx:pt>
          <cx:pt idx="22757">1055</cx:pt>
          <cx:pt idx="22758">2012</cx:pt>
          <cx:pt idx="22759">2213</cx:pt>
          <cx:pt idx="22760">489</cx:pt>
          <cx:pt idx="22761">4180</cx:pt>
          <cx:pt idx="22762">5001</cx:pt>
          <cx:pt idx="22763">1076</cx:pt>
          <cx:pt idx="22764">2</cx:pt>
          <cx:pt idx="22765">3152</cx:pt>
          <cx:pt idx="22766">4865</cx:pt>
          <cx:pt idx="22767">4537</cx:pt>
          <cx:pt idx="22768">4273</cx:pt>
          <cx:pt idx="22769">5024</cx:pt>
          <cx:pt idx="22770">4774</cx:pt>
          <cx:pt idx="22771">1352</cx:pt>
          <cx:pt idx="22772">4568</cx:pt>
          <cx:pt idx="22773">1959</cx:pt>
          <cx:pt idx="22774">1955</cx:pt>
          <cx:pt idx="22775">3023</cx:pt>
          <cx:pt idx="22776">885</cx:pt>
          <cx:pt idx="22777">362</cx:pt>
          <cx:pt idx="22778">4784</cx:pt>
          <cx:pt idx="22779">4104</cx:pt>
          <cx:pt idx="22780">2405</cx:pt>
          <cx:pt idx="22781">1043</cx:pt>
          <cx:pt idx="22782">4716</cx:pt>
          <cx:pt idx="22783">3526</cx:pt>
          <cx:pt idx="22784">1408</cx:pt>
          <cx:pt idx="22785">4802</cx:pt>
          <cx:pt idx="22786">1012</cx:pt>
          <cx:pt idx="22787">1427</cx:pt>
          <cx:pt idx="22788">4695</cx:pt>
          <cx:pt idx="22789">870</cx:pt>
          <cx:pt idx="22790">2306</cx:pt>
          <cx:pt idx="22791">4131</cx:pt>
          <cx:pt idx="22792">4745</cx:pt>
          <cx:pt idx="22793">5789</cx:pt>
          <cx:pt idx="22794">4699</cx:pt>
          <cx:pt idx="22795">3976</cx:pt>
          <cx:pt idx="22796">4229</cx:pt>
          <cx:pt idx="22797">3006</cx:pt>
          <cx:pt idx="22798">3952</cx:pt>
          <cx:pt idx="22799">1569</cx:pt>
          <cx:pt idx="22800">203</cx:pt>
          <cx:pt idx="22801">941</cx:pt>
          <cx:pt idx="22802">14</cx:pt>
          <cx:pt idx="22803">2968</cx:pt>
          <cx:pt idx="22804">4049</cx:pt>
          <cx:pt idx="22805">3798</cx:pt>
          <cx:pt idx="22806">778</cx:pt>
          <cx:pt idx="22807">3617</cx:pt>
          <cx:pt idx="22808">2576</cx:pt>
          <cx:pt idx="22809">410</cx:pt>
          <cx:pt idx="22810">3958</cx:pt>
          <cx:pt idx="22811">2390</cx:pt>
          <cx:pt idx="22812">4093</cx:pt>
          <cx:pt idx="22813">452</cx:pt>
          <cx:pt idx="22814">4246</cx:pt>
          <cx:pt idx="22815">931</cx:pt>
          <cx:pt idx="22816">4694</cx:pt>
          <cx:pt idx="22817">4384</cx:pt>
          <cx:pt idx="22818">361</cx:pt>
          <cx:pt idx="22819">2226</cx:pt>
          <cx:pt idx="22820">358</cx:pt>
          <cx:pt idx="22821">2048</cx:pt>
          <cx:pt idx="22822">4030</cx:pt>
          <cx:pt idx="22823">2080</cx:pt>
          <cx:pt idx="22824">3246</cx:pt>
          <cx:pt idx="22825">2505</cx:pt>
          <cx:pt idx="22826">4679</cx:pt>
          <cx:pt idx="22827">731</cx:pt>
          <cx:pt idx="22828">1892</cx:pt>
          <cx:pt idx="22829">3294</cx:pt>
          <cx:pt idx="22830">125</cx:pt>
          <cx:pt idx="22831">1742</cx:pt>
          <cx:pt idx="22832">5104</cx:pt>
          <cx:pt idx="22833">3875</cx:pt>
          <cx:pt idx="22834">1244</cx:pt>
          <cx:pt idx="22835">2147</cx:pt>
          <cx:pt idx="22836">4913</cx:pt>
          <cx:pt idx="22837">2497</cx:pt>
          <cx:pt idx="22838">3349</cx:pt>
          <cx:pt idx="22839">3764</cx:pt>
          <cx:pt idx="22840">4247</cx:pt>
          <cx:pt idx="22841">1270</cx:pt>
          <cx:pt idx="22842">669</cx:pt>
          <cx:pt idx="22843">320</cx:pt>
          <cx:pt idx="22844">4440</cx:pt>
          <cx:pt idx="22845">1527</cx:pt>
          <cx:pt idx="22846">677</cx:pt>
          <cx:pt idx="22847">4245</cx:pt>
          <cx:pt idx="22848">3240</cx:pt>
          <cx:pt idx="22849">2482</cx:pt>
          <cx:pt idx="22850">4515</cx:pt>
          <cx:pt idx="22851">3658</cx:pt>
          <cx:pt idx="22852">2765</cx:pt>
          <cx:pt idx="22853">4686</cx:pt>
          <cx:pt idx="22854">4104</cx:pt>
          <cx:pt idx="22855">1829</cx:pt>
          <cx:pt idx="22856">5013</cx:pt>
          <cx:pt idx="22857">4430</cx:pt>
          <cx:pt idx="22858">3492</cx:pt>
          <cx:pt idx="22859">4602</cx:pt>
          <cx:pt idx="22860">1189</cx:pt>
          <cx:pt idx="22861">5299</cx:pt>
          <cx:pt idx="22862">4740</cx:pt>
          <cx:pt idx="22863">5431</cx:pt>
          <cx:pt idx="22864">1582</cx:pt>
          <cx:pt idx="22865">4095</cx:pt>
          <cx:pt idx="22866">3730</cx:pt>
          <cx:pt idx="22867">2161</cx:pt>
          <cx:pt idx="22868">3408</cx:pt>
          <cx:pt idx="22869">4385</cx:pt>
          <cx:pt idx="22870">1000</cx:pt>
          <cx:pt idx="22871">4142</cx:pt>
          <cx:pt idx="22872">4386</cx:pt>
          <cx:pt idx="22873">2156</cx:pt>
          <cx:pt idx="22874">2363</cx:pt>
          <cx:pt idx="22875">4730</cx:pt>
          <cx:pt idx="22876">4878</cx:pt>
          <cx:pt idx="22877">3044</cx:pt>
          <cx:pt idx="22878">4256</cx:pt>
          <cx:pt idx="22879">2764</cx:pt>
          <cx:pt idx="22880">4184</cx:pt>
          <cx:pt idx="22881">4866</cx:pt>
          <cx:pt idx="22882">4323</cx:pt>
          <cx:pt idx="22883">3416</cx:pt>
          <cx:pt idx="22884">4651</cx:pt>
          <cx:pt idx="22885">4134</cx:pt>
          <cx:pt idx="22886">2067</cx:pt>
          <cx:pt idx="22887">4775</cx:pt>
          <cx:pt idx="22888">7</cx:pt>
          <cx:pt idx="22889">4626</cx:pt>
          <cx:pt idx="22890">4889</cx:pt>
          <cx:pt idx="22891">4180</cx:pt>
          <cx:pt idx="22892">3835</cx:pt>
          <cx:pt idx="22893">3426</cx:pt>
          <cx:pt idx="22894">2529</cx:pt>
          <cx:pt idx="22895">367</cx:pt>
          <cx:pt idx="22896">88</cx:pt>
          <cx:pt idx="22897">3498</cx:pt>
          <cx:pt idx="22898">364</cx:pt>
          <cx:pt idx="22899">4515</cx:pt>
          <cx:pt idx="22900">2108</cx:pt>
          <cx:pt idx="22901">4053</cx:pt>
          <cx:pt idx="22902">2583</cx:pt>
          <cx:pt idx="22903">2684</cx:pt>
          <cx:pt idx="22904">4245</cx:pt>
          <cx:pt idx="22905">577</cx:pt>
          <cx:pt idx="22906">4480</cx:pt>
          <cx:pt idx="22907">4560</cx:pt>
          <cx:pt idx="22908">222</cx:pt>
          <cx:pt idx="22909">1853</cx:pt>
          <cx:pt idx="22910">4262</cx:pt>
          <cx:pt idx="22911">826</cx:pt>
          <cx:pt idx="22912">4176</cx:pt>
          <cx:pt idx="22913">176</cx:pt>
          <cx:pt idx="22914">4734</cx:pt>
          <cx:pt idx="22915">3674</cx:pt>
          <cx:pt idx="22916">1600</cx:pt>
          <cx:pt idx="22917">1685</cx:pt>
          <cx:pt idx="22918">4757</cx:pt>
          <cx:pt idx="22919">2425</cx:pt>
          <cx:pt idx="22920">4930</cx:pt>
          <cx:pt idx="22921">4894</cx:pt>
          <cx:pt idx="22922">4233</cx:pt>
          <cx:pt idx="22923">4620</cx:pt>
          <cx:pt idx="22924">764</cx:pt>
          <cx:pt idx="22925">4099</cx:pt>
          <cx:pt idx="22926">5038</cx:pt>
          <cx:pt idx="22927">4331</cx:pt>
          <cx:pt idx="22928">3876</cx:pt>
          <cx:pt idx="22929">827</cx:pt>
          <cx:pt idx="22930">4729</cx:pt>
          <cx:pt idx="22931">1172</cx:pt>
          <cx:pt idx="22932">2835</cx:pt>
          <cx:pt idx="22933">4077</cx:pt>
          <cx:pt idx="22934">4494</cx:pt>
          <cx:pt idx="22935">2649</cx:pt>
          <cx:pt idx="22936">1983</cx:pt>
          <cx:pt idx="22937">1475</cx:pt>
          <cx:pt idx="22938">1375</cx:pt>
          <cx:pt idx="22939">2456</cx:pt>
          <cx:pt idx="22940">44</cx:pt>
          <cx:pt idx="22941">1545</cx:pt>
          <cx:pt idx="22942">4591</cx:pt>
          <cx:pt idx="22943">2111</cx:pt>
          <cx:pt idx="22944">4276</cx:pt>
          <cx:pt idx="22945">4506</cx:pt>
          <cx:pt idx="22946">3992</cx:pt>
          <cx:pt idx="22947">1275</cx:pt>
          <cx:pt idx="22948">918</cx:pt>
          <cx:pt idx="22949">1080</cx:pt>
          <cx:pt idx="22950">4115</cx:pt>
          <cx:pt idx="22951">3487</cx:pt>
          <cx:pt idx="22952">4713</cx:pt>
          <cx:pt idx="22953">194</cx:pt>
          <cx:pt idx="22954">3931</cx:pt>
          <cx:pt idx="22955">4432</cx:pt>
          <cx:pt idx="22956">1954</cx:pt>
          <cx:pt idx="22957">3395</cx:pt>
          <cx:pt idx="22958">3500</cx:pt>
          <cx:pt idx="22959">4856</cx:pt>
          <cx:pt idx="22960">1537</cx:pt>
          <cx:pt idx="22961">13</cx:pt>
          <cx:pt idx="22962">1393</cx:pt>
          <cx:pt idx="22963">4313</cx:pt>
          <cx:pt idx="22964">4584</cx:pt>
          <cx:pt idx="22965">2288</cx:pt>
          <cx:pt idx="22966">1423</cx:pt>
          <cx:pt idx="22967">2300</cx:pt>
          <cx:pt idx="22968">2853</cx:pt>
          <cx:pt idx="22969">3047</cx:pt>
          <cx:pt idx="22970">3216</cx:pt>
          <cx:pt idx="22971">4472</cx:pt>
          <cx:pt idx="22972">4372</cx:pt>
          <cx:pt idx="22973">4326</cx:pt>
          <cx:pt idx="22974">5065</cx:pt>
          <cx:pt idx="22975">3130</cx:pt>
          <cx:pt idx="22976">4308</cx:pt>
          <cx:pt idx="22977">4859</cx:pt>
          <cx:pt idx="22978">4797</cx:pt>
          <cx:pt idx="22979">1259</cx:pt>
          <cx:pt idx="22980">4572</cx:pt>
          <cx:pt idx="22981">4728</cx:pt>
          <cx:pt idx="22982">697</cx:pt>
          <cx:pt idx="22983">5040</cx:pt>
          <cx:pt idx="22984">1348</cx:pt>
          <cx:pt idx="22985">511</cx:pt>
          <cx:pt idx="22986">3402</cx:pt>
          <cx:pt idx="22987">4022</cx:pt>
          <cx:pt idx="22988">1008</cx:pt>
          <cx:pt idx="22989">2378</cx:pt>
          <cx:pt idx="22990">3394</cx:pt>
          <cx:pt idx="22991">2661</cx:pt>
          <cx:pt idx="22992">3899</cx:pt>
          <cx:pt idx="22993">4927</cx:pt>
          <cx:pt idx="22994">2035</cx:pt>
          <cx:pt idx="22995">4140</cx:pt>
          <cx:pt idx="22996">2829</cx:pt>
          <cx:pt idx="22997">4649</cx:pt>
          <cx:pt idx="22998">3538</cx:pt>
          <cx:pt idx="22999">4383</cx:pt>
          <cx:pt idx="23000">808</cx:pt>
          <cx:pt idx="23001">649</cx:pt>
          <cx:pt idx="23002">3463</cx:pt>
          <cx:pt idx="23003">2582</cx:pt>
          <cx:pt idx="23004">1950</cx:pt>
          <cx:pt idx="23005">2295</cx:pt>
          <cx:pt idx="23006">2515</cx:pt>
          <cx:pt idx="23007">1349</cx:pt>
          <cx:pt idx="23008">1398</cx:pt>
          <cx:pt idx="23009">3715</cx:pt>
          <cx:pt idx="23010">4180</cx:pt>
          <cx:pt idx="23011">14</cx:pt>
          <cx:pt idx="23012">3962</cx:pt>
          <cx:pt idx="23013">1958</cx:pt>
          <cx:pt idx="23014">4298</cx:pt>
          <cx:pt idx="23015">422</cx:pt>
          <cx:pt idx="23016">3723</cx:pt>
          <cx:pt idx="23017">2627</cx:pt>
          <cx:pt idx="23018">4386</cx:pt>
          <cx:pt idx="23019">2442</cx:pt>
          <cx:pt idx="23020">4708</cx:pt>
          <cx:pt idx="23021">2733</cx:pt>
          <cx:pt idx="23022">4380</cx:pt>
          <cx:pt idx="23023">3170</cx:pt>
          <cx:pt idx="23024">1438</cx:pt>
          <cx:pt idx="23025">5350</cx:pt>
          <cx:pt idx="23026">2674</cx:pt>
          <cx:pt idx="23027">3584</cx:pt>
          <cx:pt idx="23028">1285</cx:pt>
          <cx:pt idx="23029">4185</cx:pt>
          <cx:pt idx="23030">4918</cx:pt>
          <cx:pt idx="23031">4112</cx:pt>
          <cx:pt idx="23032">735</cx:pt>
          <cx:pt idx="23033">2254</cx:pt>
          <cx:pt idx="23034">184</cx:pt>
          <cx:pt idx="23035">4571</cx:pt>
          <cx:pt idx="23036">3455</cx:pt>
          <cx:pt idx="23037">2254</cx:pt>
          <cx:pt idx="23038">2442</cx:pt>
          <cx:pt idx="23039">5715</cx:pt>
          <cx:pt idx="23040">1417</cx:pt>
          <cx:pt idx="23041">3974</cx:pt>
          <cx:pt idx="23042">2384</cx:pt>
          <cx:pt idx="23043">134</cx:pt>
          <cx:pt idx="23044">2475</cx:pt>
          <cx:pt idx="23045">4332</cx:pt>
          <cx:pt idx="23046">2759</cx:pt>
          <cx:pt idx="23047">2203</cx:pt>
          <cx:pt idx="23048">1888</cx:pt>
          <cx:pt idx="23049">4663</cx:pt>
          <cx:pt idx="23050">2287</cx:pt>
          <cx:pt idx="23051">906</cx:pt>
          <cx:pt idx="23052">4626</cx:pt>
          <cx:pt idx="23053">881</cx:pt>
          <cx:pt idx="23054">1574</cx:pt>
          <cx:pt idx="23055">3578</cx:pt>
          <cx:pt idx="23056">4004</cx:pt>
          <cx:pt idx="23057">5419</cx:pt>
          <cx:pt idx="23058">1260</cx:pt>
          <cx:pt idx="23059">3924</cx:pt>
          <cx:pt idx="23060">4829</cx:pt>
          <cx:pt idx="23061">4103</cx:pt>
          <cx:pt idx="23062">180</cx:pt>
          <cx:pt idx="23063">2946</cx:pt>
          <cx:pt idx="23064">3826</cx:pt>
          <cx:pt idx="23065">234</cx:pt>
          <cx:pt idx="23066">4001</cx:pt>
          <cx:pt idx="23067">1721</cx:pt>
          <cx:pt idx="23068">1322</cx:pt>
          <cx:pt idx="23069">2342</cx:pt>
          <cx:pt idx="23070">4204</cx:pt>
          <cx:pt idx="23071">2140</cx:pt>
          <cx:pt idx="23072">2622</cx:pt>
          <cx:pt idx="23073">3885</cx:pt>
          <cx:pt idx="23074">3738</cx:pt>
          <cx:pt idx="23075">658</cx:pt>
          <cx:pt idx="23076">4498</cx:pt>
          <cx:pt idx="23077">327</cx:pt>
          <cx:pt idx="23078">4914</cx:pt>
          <cx:pt idx="23079">846</cx:pt>
          <cx:pt idx="23080">2740</cx:pt>
          <cx:pt idx="23081">277</cx:pt>
          <cx:pt idx="23082">4069</cx:pt>
          <cx:pt idx="23083">4295</cx:pt>
          <cx:pt idx="23084">3287</cx:pt>
          <cx:pt idx="23085">3403</cx:pt>
          <cx:pt idx="23086">1612</cx:pt>
          <cx:pt idx="23087">3415</cx:pt>
          <cx:pt idx="23088">449</cx:pt>
          <cx:pt idx="23089">4410</cx:pt>
          <cx:pt idx="23090">4103</cx:pt>
          <cx:pt idx="23091">2980</cx:pt>
          <cx:pt idx="23092">1492</cx:pt>
          <cx:pt idx="23093">4610</cx:pt>
          <cx:pt idx="23094">4438</cx:pt>
          <cx:pt idx="23095">5340</cx:pt>
          <cx:pt idx="23096">4342</cx:pt>
          <cx:pt idx="23097">2328</cx:pt>
          <cx:pt idx="23098">4455</cx:pt>
          <cx:pt idx="23099">1360</cx:pt>
          <cx:pt idx="23100">1731</cx:pt>
          <cx:pt idx="23101">3502</cx:pt>
          <cx:pt idx="23102">4489</cx:pt>
          <cx:pt idx="23103">2280</cx:pt>
          <cx:pt idx="23104">4920</cx:pt>
          <cx:pt idx="23105">1305</cx:pt>
          <cx:pt idx="23106">4003</cx:pt>
          <cx:pt idx="23107">4417</cx:pt>
          <cx:pt idx="23108">3522</cx:pt>
          <cx:pt idx="23109">2459</cx:pt>
          <cx:pt idx="23110">2014</cx:pt>
          <cx:pt idx="23111">4387</cx:pt>
          <cx:pt idx="23112">3706</cx:pt>
          <cx:pt idx="23113">5959</cx:pt>
          <cx:pt idx="23114">4646</cx:pt>
          <cx:pt idx="23115">1902</cx:pt>
          <cx:pt idx="23116">3931</cx:pt>
          <cx:pt idx="23117">2170</cx:pt>
          <cx:pt idx="23118">4165</cx:pt>
          <cx:pt idx="23119">76</cx:pt>
          <cx:pt idx="23120">3443</cx:pt>
          <cx:pt idx="23121">1672</cx:pt>
          <cx:pt idx="23122">4746</cx:pt>
          <cx:pt idx="23123">1067</cx:pt>
          <cx:pt idx="23124">4187</cx:pt>
          <cx:pt idx="23125">410</cx:pt>
          <cx:pt idx="23126">2817</cx:pt>
          <cx:pt idx="23127">2200</cx:pt>
          <cx:pt idx="23128">1803</cx:pt>
          <cx:pt idx="23129">4931</cx:pt>
          <cx:pt idx="23130">608</cx:pt>
          <cx:pt idx="23131">3338</cx:pt>
          <cx:pt idx="23132">1917</cx:pt>
          <cx:pt idx="23133">1401</cx:pt>
          <cx:pt idx="23134">3968</cx:pt>
          <cx:pt idx="23135">3445</cx:pt>
          <cx:pt idx="23136">1391</cx:pt>
          <cx:pt idx="23137">4178</cx:pt>
          <cx:pt idx="23138">3087</cx:pt>
          <cx:pt idx="23139">4451</cx:pt>
          <cx:pt idx="23140">4850</cx:pt>
          <cx:pt idx="23141">983</cx:pt>
          <cx:pt idx="23142">4947</cx:pt>
          <cx:pt idx="23143">5966</cx:pt>
          <cx:pt idx="23144">3251</cx:pt>
          <cx:pt idx="23145">3638</cx:pt>
          <cx:pt idx="23146">4057</cx:pt>
          <cx:pt idx="23147">580</cx:pt>
          <cx:pt idx="23148">1755</cx:pt>
          <cx:pt idx="23149">4946</cx:pt>
          <cx:pt idx="23150">3183</cx:pt>
          <cx:pt idx="23151">2877</cx:pt>
          <cx:pt idx="23152">4587</cx:pt>
          <cx:pt idx="23153">357</cx:pt>
          <cx:pt idx="23154">4380</cx:pt>
          <cx:pt idx="23155">2561</cx:pt>
          <cx:pt idx="23156">3238</cx:pt>
          <cx:pt idx="23157">4048</cx:pt>
          <cx:pt idx="23158">1422</cx:pt>
          <cx:pt idx="23159">4529</cx:pt>
          <cx:pt idx="23160">2631</cx:pt>
          <cx:pt idx="23161">1234</cx:pt>
          <cx:pt idx="23162">4974</cx:pt>
          <cx:pt idx="23163">64</cx:pt>
          <cx:pt idx="23164">4237</cx:pt>
          <cx:pt idx="23165">4892</cx:pt>
          <cx:pt idx="23166">4297</cx:pt>
          <cx:pt idx="23167">1394</cx:pt>
          <cx:pt idx="23168">4401</cx:pt>
          <cx:pt idx="23169">2905</cx:pt>
          <cx:pt idx="23170">2891</cx:pt>
          <cx:pt idx="23171">1133</cx:pt>
          <cx:pt idx="23172">4049</cx:pt>
          <cx:pt idx="23173">2691</cx:pt>
          <cx:pt idx="23174">2188</cx:pt>
          <cx:pt idx="23175">1095</cx:pt>
          <cx:pt idx="23176">4190</cx:pt>
          <cx:pt idx="23177">228</cx:pt>
          <cx:pt idx="23178">4028</cx:pt>
          <cx:pt idx="23179">4021</cx:pt>
          <cx:pt idx="23180">1884</cx:pt>
          <cx:pt idx="23181">1949</cx:pt>
          <cx:pt idx="23182">4607</cx:pt>
          <cx:pt idx="23183">4233</cx:pt>
          <cx:pt idx="23184">4604</cx:pt>
          <cx:pt idx="23185">1283</cx:pt>
          <cx:pt idx="23186">1974</cx:pt>
          <cx:pt idx="23187">3215</cx:pt>
          <cx:pt idx="23188">3016</cx:pt>
          <cx:pt idx="23189">55</cx:pt>
          <cx:pt idx="23190">1197</cx:pt>
          <cx:pt idx="23191">619</cx:pt>
          <cx:pt idx="23192">1481</cx:pt>
          <cx:pt idx="23193">1383</cx:pt>
          <cx:pt idx="23194">1048</cx:pt>
          <cx:pt idx="23195">3653</cx:pt>
          <cx:pt idx="23196">2428</cx:pt>
          <cx:pt idx="23197">4173</cx:pt>
          <cx:pt idx="23198">4598</cx:pt>
          <cx:pt idx="23199">4992</cx:pt>
          <cx:pt idx="23200">4171</cx:pt>
          <cx:pt idx="23201">3602</cx:pt>
          <cx:pt idx="23202">586</cx:pt>
          <cx:pt idx="23203">2310</cx:pt>
          <cx:pt idx="23204">2720</cx:pt>
          <cx:pt idx="23205">1786</cx:pt>
          <cx:pt idx="23206">510</cx:pt>
          <cx:pt idx="23207">1003</cx:pt>
          <cx:pt idx="23208">2375</cx:pt>
          <cx:pt idx="23209">4285</cx:pt>
          <cx:pt idx="23210">3502</cx:pt>
          <cx:pt idx="23211">4150</cx:pt>
          <cx:pt idx="23212">2690</cx:pt>
          <cx:pt idx="23213">1905</cx:pt>
          <cx:pt idx="23214">3595</cx:pt>
          <cx:pt idx="23215">246</cx:pt>
          <cx:pt idx="23216">2154</cx:pt>
          <cx:pt idx="23217">5419</cx:pt>
          <cx:pt idx="23218">1323</cx:pt>
          <cx:pt idx="23219">2097</cx:pt>
          <cx:pt idx="23220">3333</cx:pt>
          <cx:pt idx="23221">4022</cx:pt>
          <cx:pt idx="23222">4677</cx:pt>
          <cx:pt idx="23223">4505</cx:pt>
          <cx:pt idx="23224">3556</cx:pt>
          <cx:pt idx="23225">496</cx:pt>
          <cx:pt idx="23226">1924</cx:pt>
          <cx:pt idx="23227">2346</cx:pt>
          <cx:pt idx="23228">2564</cx:pt>
          <cx:pt idx="23229">2398</cx:pt>
          <cx:pt idx="23230">4712</cx:pt>
          <cx:pt idx="23231">2755</cx:pt>
          <cx:pt idx="23232">4262</cx:pt>
          <cx:pt idx="23233">4116</cx:pt>
          <cx:pt idx="23234">2739</cx:pt>
          <cx:pt idx="23235">3539</cx:pt>
          <cx:pt idx="23236">449</cx:pt>
          <cx:pt idx="23237">4434</cx:pt>
          <cx:pt idx="23238">3831</cx:pt>
          <cx:pt idx="23239">3928</cx:pt>
          <cx:pt idx="23240">3954</cx:pt>
          <cx:pt idx="23241">4629</cx:pt>
          <cx:pt idx="23242">4456</cx:pt>
          <cx:pt idx="23243">4342</cx:pt>
          <cx:pt idx="23244">3169</cx:pt>
          <cx:pt idx="23245">4675</cx:pt>
          <cx:pt idx="23246">2427</cx:pt>
          <cx:pt idx="23247">3909</cx:pt>
          <cx:pt idx="23248">2537</cx:pt>
          <cx:pt idx="23249">1396</cx:pt>
          <cx:pt idx="23250">4737</cx:pt>
          <cx:pt idx="23251">4454</cx:pt>
          <cx:pt idx="23252">991</cx:pt>
          <cx:pt idx="23253">2944</cx:pt>
          <cx:pt idx="23254">4618</cx:pt>
          <cx:pt idx="23255">1389</cx:pt>
          <cx:pt idx="23256">4032</cx:pt>
          <cx:pt idx="23257">3525</cx:pt>
          <cx:pt idx="23258">4616</cx:pt>
          <cx:pt idx="23259">2422</cx:pt>
          <cx:pt idx="23260">822</cx:pt>
          <cx:pt idx="23261">3762</cx:pt>
          <cx:pt idx="23262">3027</cx:pt>
          <cx:pt idx="23263">413</cx:pt>
          <cx:pt idx="23264">4137</cx:pt>
          <cx:pt idx="23265">3424</cx:pt>
          <cx:pt idx="23266">3572</cx:pt>
          <cx:pt idx="23267">4354</cx:pt>
          <cx:pt idx="23268">2707</cx:pt>
          <cx:pt idx="23269">2611</cx:pt>
          <cx:pt idx="23270">3548</cx:pt>
          <cx:pt idx="23271">3490</cx:pt>
          <cx:pt idx="23272">4280</cx:pt>
          <cx:pt idx="23273">649</cx:pt>
          <cx:pt idx="23274">2016</cx:pt>
          <cx:pt idx="23275">4215</cx:pt>
          <cx:pt idx="23276">1923</cx:pt>
          <cx:pt idx="23277">1946</cx:pt>
          <cx:pt idx="23278">2082</cx:pt>
          <cx:pt idx="23279">2163</cx:pt>
          <cx:pt idx="23280">3041</cx:pt>
          <cx:pt idx="23281">4120</cx:pt>
          <cx:pt idx="23282">2514</cx:pt>
          <cx:pt idx="23283">2855</cx:pt>
          <cx:pt idx="23284">536</cx:pt>
          <cx:pt idx="23285">4526</cx:pt>
          <cx:pt idx="23286">2010</cx:pt>
          <cx:pt idx="23287">2354</cx:pt>
          <cx:pt idx="23288">3003</cx:pt>
          <cx:pt idx="23289">3139</cx:pt>
          <cx:pt idx="23290">4015</cx:pt>
          <cx:pt idx="23291">363</cx:pt>
          <cx:pt idx="23292">2007</cx:pt>
          <cx:pt idx="23293">3402</cx:pt>
          <cx:pt idx="23294">3703</cx:pt>
          <cx:pt idx="23295">80</cx:pt>
          <cx:pt idx="23296">4777</cx:pt>
          <cx:pt idx="23297">4201</cx:pt>
          <cx:pt idx="23298">2278</cx:pt>
          <cx:pt idx="23299">4714</cx:pt>
          <cx:pt idx="23300">519</cx:pt>
          <cx:pt idx="23301">1254</cx:pt>
          <cx:pt idx="23302">4613</cx:pt>
          <cx:pt idx="23303">2791</cx:pt>
          <cx:pt idx="23304">331</cx:pt>
          <cx:pt idx="23305">4418</cx:pt>
          <cx:pt idx="23306">3984</cx:pt>
          <cx:pt idx="23307">859</cx:pt>
          <cx:pt idx="23308">2228</cx:pt>
          <cx:pt idx="23309">2964</cx:pt>
          <cx:pt idx="23310">5001</cx:pt>
          <cx:pt idx="23311">4308</cx:pt>
          <cx:pt idx="23312">2269</cx:pt>
          <cx:pt idx="23313">4562</cx:pt>
          <cx:pt idx="23314">1872</cx:pt>
          <cx:pt idx="23315">2880</cx:pt>
          <cx:pt idx="23316">4418</cx:pt>
          <cx:pt idx="23317">4834</cx:pt>
          <cx:pt idx="23318">4683</cx:pt>
          <cx:pt idx="23319">4988</cx:pt>
          <cx:pt idx="23320">4001</cx:pt>
          <cx:pt idx="23321">4482</cx:pt>
          <cx:pt idx="23322">4608</cx:pt>
          <cx:pt idx="23323">357</cx:pt>
          <cx:pt idx="23324">2839</cx:pt>
          <cx:pt idx="23325">2710</cx:pt>
          <cx:pt idx="23326">3988</cx:pt>
          <cx:pt idx="23327">267</cx:pt>
          <cx:pt idx="23328">3284</cx:pt>
          <cx:pt idx="23329">2151</cx:pt>
          <cx:pt idx="23330">4599</cx:pt>
          <cx:pt idx="23331">4426</cx:pt>
          <cx:pt idx="23332">4611</cx:pt>
          <cx:pt idx="23333">1674</cx:pt>
          <cx:pt idx="23334">3849</cx:pt>
          <cx:pt idx="23335">4679</cx:pt>
          <cx:pt idx="23336">2191</cx:pt>
          <cx:pt idx="23337">4257</cx:pt>
          <cx:pt idx="23338">2855</cx:pt>
          <cx:pt idx="23339">350</cx:pt>
          <cx:pt idx="23340">4494</cx:pt>
          <cx:pt idx="23341">4013</cx:pt>
          <cx:pt idx="23342">3366</cx:pt>
          <cx:pt idx="23343">3940</cx:pt>
          <cx:pt idx="23344">1618</cx:pt>
          <cx:pt idx="23345">4524</cx:pt>
          <cx:pt idx="23346">4603</cx:pt>
          <cx:pt idx="23347">2503</cx:pt>
          <cx:pt idx="23348">3856</cx:pt>
          <cx:pt idx="23349">2843</cx:pt>
          <cx:pt idx="23350">62</cx:pt>
          <cx:pt idx="23351">2573</cx:pt>
          <cx:pt idx="23352">1618</cx:pt>
          <cx:pt idx="23353">3001</cx:pt>
          <cx:pt idx="23354">4489</cx:pt>
          <cx:pt idx="23355">705</cx:pt>
          <cx:pt idx="23356">2510</cx:pt>
          <cx:pt idx="23357">3996</cx:pt>
          <cx:pt idx="23358">3735</cx:pt>
          <cx:pt idx="23359">3044</cx:pt>
          <cx:pt idx="23360">2059</cx:pt>
          <cx:pt idx="23361">5796</cx:pt>
          <cx:pt idx="23362">275</cx:pt>
          <cx:pt idx="23363">2299</cx:pt>
          <cx:pt idx="23364">2544</cx:pt>
          <cx:pt idx="23365">975</cx:pt>
          <cx:pt idx="23366">2997</cx:pt>
          <cx:pt idx="23367">159</cx:pt>
          <cx:pt idx="23368">4317</cx:pt>
          <cx:pt idx="23369">5111</cx:pt>
          <cx:pt idx="23370">3072</cx:pt>
          <cx:pt idx="23371">791</cx:pt>
          <cx:pt idx="23372">4381</cx:pt>
          <cx:pt idx="23373">3927</cx:pt>
          <cx:pt idx="23374">3705</cx:pt>
          <cx:pt idx="23375">1228</cx:pt>
          <cx:pt idx="23376">4516</cx:pt>
          <cx:pt idx="23377">4822</cx:pt>
          <cx:pt idx="23378">3416</cx:pt>
          <cx:pt idx="23379">3928</cx:pt>
          <cx:pt idx="23380">3399</cx:pt>
          <cx:pt idx="23381">3171</cx:pt>
          <cx:pt idx="23382">2871</cx:pt>
          <cx:pt idx="23383">4086</cx:pt>
          <cx:pt idx="23384">357</cx:pt>
          <cx:pt idx="23385">1036</cx:pt>
          <cx:pt idx="23386">101</cx:pt>
          <cx:pt idx="23387">3051</cx:pt>
          <cx:pt idx="23388">4534</cx:pt>
          <cx:pt idx="23389">4070</cx:pt>
          <cx:pt idx="23390">1814</cx:pt>
          <cx:pt idx="23391">2778</cx:pt>
          <cx:pt idx="23392">2233</cx:pt>
          <cx:pt idx="23393">4620</cx:pt>
          <cx:pt idx="23394">2092</cx:pt>
          <cx:pt idx="23395">3216</cx:pt>
          <cx:pt idx="23396">2687</cx:pt>
          <cx:pt idx="23397">4355</cx:pt>
          <cx:pt idx="23398">3697</cx:pt>
          <cx:pt idx="23399">1937</cx:pt>
          <cx:pt idx="23400">4949</cx:pt>
          <cx:pt idx="23401">4277</cx:pt>
          <cx:pt idx="23402">3618</cx:pt>
          <cx:pt idx="23403">4470</cx:pt>
          <cx:pt idx="23404">3437</cx:pt>
          <cx:pt idx="23405">3129</cx:pt>
          <cx:pt idx="23406">1841</cx:pt>
          <cx:pt idx="23407">917</cx:pt>
          <cx:pt idx="23408">1378</cx:pt>
          <cx:pt idx="23409">4045</cx:pt>
          <cx:pt idx="23410">969</cx:pt>
          <cx:pt idx="23411">2651</cx:pt>
          <cx:pt idx="23412">4028</cx:pt>
          <cx:pt idx="23413">3044</cx:pt>
          <cx:pt idx="23414">4253</cx:pt>
          <cx:pt idx="23415">3873</cx:pt>
          <cx:pt idx="23416">3473</cx:pt>
          <cx:pt idx="23417">2550</cx:pt>
          <cx:pt idx="23418">4220</cx:pt>
          <cx:pt idx="23419">2526</cx:pt>
          <cx:pt idx="23420">3476</cx:pt>
          <cx:pt idx="23421">4862</cx:pt>
          <cx:pt idx="23422">4224</cx:pt>
          <cx:pt idx="23423">5375</cx:pt>
          <cx:pt idx="23424">1773</cx:pt>
          <cx:pt idx="23425">780</cx:pt>
          <cx:pt idx="23426">2287</cx:pt>
          <cx:pt idx="23427">4383</cx:pt>
          <cx:pt idx="23428">4021</cx:pt>
          <cx:pt idx="23429">4109</cx:pt>
          <cx:pt idx="23430">4594</cx:pt>
          <cx:pt idx="23431">2117</cx:pt>
          <cx:pt idx="23432">711</cx:pt>
          <cx:pt idx="23433">1367</cx:pt>
          <cx:pt idx="23434">4729</cx:pt>
          <cx:pt idx="23435">3141</cx:pt>
          <cx:pt idx="23436">3257</cx:pt>
          <cx:pt idx="23437">5513</cx:pt>
          <cx:pt idx="23438">4487</cx:pt>
          <cx:pt idx="23439">2694</cx:pt>
          <cx:pt idx="23440">4318</cx:pt>
          <cx:pt idx="23441">3541</cx:pt>
          <cx:pt idx="23442">5016</cx:pt>
          <cx:pt idx="23443">4752</cx:pt>
          <cx:pt idx="23444">1505</cx:pt>
          <cx:pt idx="23445">5019</cx:pt>
          <cx:pt idx="23446">4584</cx:pt>
          <cx:pt idx="23447">1385</cx:pt>
          <cx:pt idx="23448">910</cx:pt>
          <cx:pt idx="23449">306</cx:pt>
          <cx:pt idx="23450">2814</cx:pt>
          <cx:pt idx="23451">2769</cx:pt>
          <cx:pt idx="23452">4473</cx:pt>
          <cx:pt idx="23453">1701</cx:pt>
          <cx:pt idx="23454">2506</cx:pt>
          <cx:pt idx="23455">4145</cx:pt>
          <cx:pt idx="23456">3530</cx:pt>
          <cx:pt idx="23457">3106</cx:pt>
          <cx:pt idx="23458">4435</cx:pt>
          <cx:pt idx="23459">1733</cx:pt>
          <cx:pt idx="23460">4954</cx:pt>
          <cx:pt idx="23461">1146</cx:pt>
          <cx:pt idx="23462">1761</cx:pt>
          <cx:pt idx="23463">3665</cx:pt>
          <cx:pt idx="23464">3260</cx:pt>
          <cx:pt idx="23465">3373</cx:pt>
          <cx:pt idx="23466">4027</cx:pt>
          <cx:pt idx="23467">713</cx:pt>
          <cx:pt idx="23468">2345</cx:pt>
          <cx:pt idx="23469">914</cx:pt>
          <cx:pt idx="23470">2263</cx:pt>
          <cx:pt idx="23471">1640</cx:pt>
          <cx:pt idx="23472">4039</cx:pt>
          <cx:pt idx="23473">3821</cx:pt>
          <cx:pt idx="23474">769</cx:pt>
          <cx:pt idx="23475">4808</cx:pt>
          <cx:pt idx="23476">2276</cx:pt>
          <cx:pt idx="23477">180</cx:pt>
          <cx:pt idx="23478">4887</cx:pt>
          <cx:pt idx="23479">3303</cx:pt>
          <cx:pt idx="23480">5035</cx:pt>
          <cx:pt idx="23481">4196</cx:pt>
          <cx:pt idx="23482">3163</cx:pt>
          <cx:pt idx="23483">1380</cx:pt>
          <cx:pt idx="23484">2421</cx:pt>
          <cx:pt idx="23485">3901</cx:pt>
          <cx:pt idx="23486">1129</cx:pt>
          <cx:pt idx="23487">752</cx:pt>
          <cx:pt idx="23488">3605</cx:pt>
          <cx:pt idx="23489">4282</cx:pt>
          <cx:pt idx="23490">125</cx:pt>
          <cx:pt idx="23491">2142</cx:pt>
          <cx:pt idx="23492">4230</cx:pt>
          <cx:pt idx="23493">3412</cx:pt>
          <cx:pt idx="23494">2715</cx:pt>
          <cx:pt idx="23495">3356</cx:pt>
          <cx:pt idx="23496">1796</cx:pt>
          <cx:pt idx="23497">171</cx:pt>
          <cx:pt idx="23498">3152</cx:pt>
          <cx:pt idx="23499">2180</cx:pt>
          <cx:pt idx="23500">2989</cx:pt>
          <cx:pt idx="23501">5082</cx:pt>
          <cx:pt idx="23502">1782</cx:pt>
          <cx:pt idx="23503">149</cx:pt>
          <cx:pt idx="23504">2907</cx:pt>
          <cx:pt idx="23505">4095</cx:pt>
          <cx:pt idx="23506">1423</cx:pt>
          <cx:pt idx="23507">159</cx:pt>
          <cx:pt idx="23508">4196</cx:pt>
          <cx:pt idx="23509">2935</cx:pt>
          <cx:pt idx="23510">4394</cx:pt>
          <cx:pt idx="23511">5304</cx:pt>
          <cx:pt idx="23512">3942</cx:pt>
          <cx:pt idx="23513">4921</cx:pt>
          <cx:pt idx="23514">3946</cx:pt>
          <cx:pt idx="23515">531</cx:pt>
          <cx:pt idx="23516">3516</cx:pt>
          <cx:pt idx="23517">2475</cx:pt>
          <cx:pt idx="23518">908</cx:pt>
          <cx:pt idx="23519">2295</cx:pt>
          <cx:pt idx="23520">4293</cx:pt>
          <cx:pt idx="23521">1358</cx:pt>
          <cx:pt idx="23522">1687</cx:pt>
          <cx:pt idx="23523">2721</cx:pt>
          <cx:pt idx="23524">528</cx:pt>
          <cx:pt idx="23525">1777</cx:pt>
          <cx:pt idx="23526">4808</cx:pt>
          <cx:pt idx="23527">3112</cx:pt>
          <cx:pt idx="23528">3740</cx:pt>
          <cx:pt idx="23529">4026</cx:pt>
          <cx:pt idx="23530">4273</cx:pt>
          <cx:pt idx="23531">2150</cx:pt>
          <cx:pt idx="23532">1473</cx:pt>
          <cx:pt idx="23533">1503</cx:pt>
          <cx:pt idx="23534">2894</cx:pt>
          <cx:pt idx="23535">2030</cx:pt>
          <cx:pt idx="23536">972</cx:pt>
          <cx:pt idx="23537">4116</cx:pt>
          <cx:pt idx="23538">2941</cx:pt>
          <cx:pt idx="23539">3088</cx:pt>
          <cx:pt idx="23540">2698</cx:pt>
          <cx:pt idx="23541">3222</cx:pt>
          <cx:pt idx="23542">2069</cx:pt>
          <cx:pt idx="23543">4720</cx:pt>
          <cx:pt idx="23544">602</cx:pt>
          <cx:pt idx="23545">4982</cx:pt>
          <cx:pt idx="23546">4803</cx:pt>
          <cx:pt idx="23547">3405</cx:pt>
          <cx:pt idx="23548">3331</cx:pt>
          <cx:pt idx="23549">3893</cx:pt>
          <cx:pt idx="23550">3232</cx:pt>
          <cx:pt idx="23551">2358</cx:pt>
          <cx:pt idx="23552">4088</cx:pt>
          <cx:pt idx="23553">4093</cx:pt>
          <cx:pt idx="23554">4349</cx:pt>
          <cx:pt idx="23555">4297</cx:pt>
          <cx:pt idx="23556">4493</cx:pt>
          <cx:pt idx="23557">664</cx:pt>
          <cx:pt idx="23558">2806</cx:pt>
          <cx:pt idx="23559">4197</cx:pt>
          <cx:pt idx="23560">4116</cx:pt>
          <cx:pt idx="23561">3493</cx:pt>
          <cx:pt idx="23562">1120</cx:pt>
          <cx:pt idx="23563">789</cx:pt>
          <cx:pt idx="23564">4323</cx:pt>
          <cx:pt idx="23565">4339</cx:pt>
          <cx:pt idx="23566">4400</cx:pt>
          <cx:pt idx="23567">147</cx:pt>
          <cx:pt idx="23568">1369</cx:pt>
          <cx:pt idx="23569">4558</cx:pt>
          <cx:pt idx="23570">20</cx:pt>
          <cx:pt idx="23571">2262</cx:pt>
          <cx:pt idx="23572">771</cx:pt>
          <cx:pt idx="23573">4414</cx:pt>
          <cx:pt idx="23574">2587</cx:pt>
          <cx:pt idx="23575">4419</cx:pt>
          <cx:pt idx="23576">1089</cx:pt>
          <cx:pt idx="23577">1112</cx:pt>
          <cx:pt idx="23578">4211</cx:pt>
          <cx:pt idx="23579">4059</cx:pt>
          <cx:pt idx="23580">4018</cx:pt>
          <cx:pt idx="23581">627</cx:pt>
          <cx:pt idx="23582">4385</cx:pt>
          <cx:pt idx="23583">554</cx:pt>
          <cx:pt idx="23584">4907</cx:pt>
          <cx:pt idx="23585">2354</cx:pt>
          <cx:pt idx="23586">3954</cx:pt>
          <cx:pt idx="23587">1604</cx:pt>
          <cx:pt idx="23588">2541</cx:pt>
          <cx:pt idx="23589">4182</cx:pt>
          <cx:pt idx="23590">4326</cx:pt>
          <cx:pt idx="23591">3535</cx:pt>
          <cx:pt idx="23592">203</cx:pt>
          <cx:pt idx="23593">2370</cx:pt>
          <cx:pt idx="23594">5014</cx:pt>
          <cx:pt idx="23595">1290</cx:pt>
          <cx:pt idx="23596">4082</cx:pt>
          <cx:pt idx="23597">3645</cx:pt>
          <cx:pt idx="23598">5299</cx:pt>
          <cx:pt idx="23599">3966</cx:pt>
          <cx:pt idx="23600">4603</cx:pt>
          <cx:pt idx="23601">1062</cx:pt>
          <cx:pt idx="23602">1163</cx:pt>
          <cx:pt idx="23603">4078</cx:pt>
          <cx:pt idx="23604">2463</cx:pt>
          <cx:pt idx="23605">749</cx:pt>
          <cx:pt idx="23606">3322</cx:pt>
          <cx:pt idx="23607">4632</cx:pt>
          <cx:pt idx="23608">4869</cx:pt>
          <cx:pt idx="23609">4439</cx:pt>
          <cx:pt idx="23610">4133</cx:pt>
          <cx:pt idx="23611">276</cx:pt>
          <cx:pt idx="23612">930</cx:pt>
          <cx:pt idx="23613">3037</cx:pt>
          <cx:pt idx="23614">4144</cx:pt>
          <cx:pt idx="23615">4088</cx:pt>
          <cx:pt idx="23616">189</cx:pt>
          <cx:pt idx="23617">232</cx:pt>
          <cx:pt idx="23618">2116</cx:pt>
          <cx:pt idx="23619">4460</cx:pt>
          <cx:pt idx="23620">2034</cx:pt>
          <cx:pt idx="23621">2572</cx:pt>
          <cx:pt idx="23622">626</cx:pt>
          <cx:pt idx="23623">1544</cx:pt>
          <cx:pt idx="23624">4054</cx:pt>
          <cx:pt idx="23625">1960</cx:pt>
          <cx:pt idx="23626">1491</cx:pt>
          <cx:pt idx="23627">1989</cx:pt>
          <cx:pt idx="23628">3991</cx:pt>
          <cx:pt idx="23629">3673</cx:pt>
          <cx:pt idx="23630">4687</cx:pt>
          <cx:pt idx="23631">5122</cx:pt>
          <cx:pt idx="23632">4643</cx:pt>
          <cx:pt idx="23633">4160</cx:pt>
          <cx:pt idx="23634">4330</cx:pt>
          <cx:pt idx="23635">972</cx:pt>
          <cx:pt idx="23636">4135</cx:pt>
          <cx:pt idx="23637">798</cx:pt>
          <cx:pt idx="23638">1781</cx:pt>
          <cx:pt idx="23639">4140</cx:pt>
          <cx:pt idx="23640">1784</cx:pt>
          <cx:pt idx="23641">4582</cx:pt>
          <cx:pt idx="23642">4556</cx:pt>
          <cx:pt idx="23643">4770</cx:pt>
          <cx:pt idx="23644">3342</cx:pt>
          <cx:pt idx="23645">4159</cx:pt>
          <cx:pt idx="23646">4359</cx:pt>
          <cx:pt idx="23647">724</cx:pt>
          <cx:pt idx="23648">4841</cx:pt>
          <cx:pt idx="23649">3188</cx:pt>
          <cx:pt idx="23650">3774</cx:pt>
          <cx:pt idx="23651">4455</cx:pt>
          <cx:pt idx="23652">4016</cx:pt>
          <cx:pt idx="23653">4207</cx:pt>
          <cx:pt idx="23654">2247</cx:pt>
          <cx:pt idx="23655">2583</cx:pt>
          <cx:pt idx="23656">1997</cx:pt>
          <cx:pt idx="23657">619</cx:pt>
          <cx:pt idx="23658">1683</cx:pt>
          <cx:pt idx="23659">4702</cx:pt>
          <cx:pt idx="23660">2230</cx:pt>
          <cx:pt idx="23661">351</cx:pt>
          <cx:pt idx="23662">4162</cx:pt>
          <cx:pt idx="23663">3477</cx:pt>
          <cx:pt idx="23664">4359</cx:pt>
          <cx:pt idx="23665">174</cx:pt>
          <cx:pt idx="23666">4082</cx:pt>
          <cx:pt idx="23667">3648</cx:pt>
          <cx:pt idx="23668">2238</cx:pt>
          <cx:pt idx="23669">4210</cx:pt>
          <cx:pt idx="23670">4544</cx:pt>
          <cx:pt idx="23671">4044</cx:pt>
          <cx:pt idx="23672">4534</cx:pt>
          <cx:pt idx="23673">5005</cx:pt>
          <cx:pt idx="23674">132</cx:pt>
          <cx:pt idx="23675">4797</cx:pt>
          <cx:pt idx="23676">3995</cx:pt>
          <cx:pt idx="23677">4375</cx:pt>
          <cx:pt idx="23678">4513</cx:pt>
          <cx:pt idx="23679">1726</cx:pt>
          <cx:pt idx="23680">387</cx:pt>
          <cx:pt idx="23681">3970</cx:pt>
          <cx:pt idx="23682">4139</cx:pt>
          <cx:pt idx="23683">4991</cx:pt>
          <cx:pt idx="23684">841</cx:pt>
          <cx:pt idx="23685">1480</cx:pt>
          <cx:pt idx="23686">4534</cx:pt>
          <cx:pt idx="23687">952</cx:pt>
          <cx:pt idx="23688">306</cx:pt>
          <cx:pt idx="23689">3919</cx:pt>
          <cx:pt idx="23690">3670</cx:pt>
          <cx:pt idx="23691">4452</cx:pt>
          <cx:pt idx="23692">4183</cx:pt>
          <cx:pt idx="23693">4121</cx:pt>
          <cx:pt idx="23694">4514</cx:pt>
          <cx:pt idx="23695">3613</cx:pt>
          <cx:pt idx="23696">2691</cx:pt>
          <cx:pt idx="23697">3703</cx:pt>
          <cx:pt idx="23698">3475</cx:pt>
          <cx:pt idx="23699">3834</cx:pt>
          <cx:pt idx="23700">4473</cx:pt>
          <cx:pt idx="23701">3900</cx:pt>
          <cx:pt idx="23702">2881</cx:pt>
          <cx:pt idx="23703">2330</cx:pt>
          <cx:pt idx="23704">4704</cx:pt>
          <cx:pt idx="23705">3783</cx:pt>
          <cx:pt idx="23706">4160</cx:pt>
          <cx:pt idx="23707">3004</cx:pt>
          <cx:pt idx="23708">1366</cx:pt>
          <cx:pt idx="23709">4538</cx:pt>
          <cx:pt idx="23710">953</cx:pt>
          <cx:pt idx="23711">3351</cx:pt>
          <cx:pt idx="23712">3460</cx:pt>
          <cx:pt idx="23713">4007</cx:pt>
          <cx:pt idx="23714">4152</cx:pt>
          <cx:pt idx="23715">3995</cx:pt>
          <cx:pt idx="23716">2716</cx:pt>
          <cx:pt idx="23717">3025</cx:pt>
          <cx:pt idx="23718">3559</cx:pt>
          <cx:pt idx="23719">1300</cx:pt>
          <cx:pt idx="23720">1169</cx:pt>
          <cx:pt idx="23721">3082</cx:pt>
          <cx:pt idx="23722">3037</cx:pt>
          <cx:pt idx="23723">3435</cx:pt>
          <cx:pt idx="23724">365</cx:pt>
          <cx:pt idx="23725">4586</cx:pt>
          <cx:pt idx="23726">4013</cx:pt>
          <cx:pt idx="23727">4511</cx:pt>
          <cx:pt idx="23728">4079</cx:pt>
          <cx:pt idx="23729">3313</cx:pt>
          <cx:pt idx="23730">4860</cx:pt>
          <cx:pt idx="23731">3519</cx:pt>
          <cx:pt idx="23732">3530</cx:pt>
          <cx:pt idx="23733">1257</cx:pt>
          <cx:pt idx="23734">509</cx:pt>
          <cx:pt idx="23735">1373</cx:pt>
          <cx:pt idx="23736">2883</cx:pt>
          <cx:pt idx="23737">1746</cx:pt>
          <cx:pt idx="23738">4797</cx:pt>
          <cx:pt idx="23739">4514</cx:pt>
          <cx:pt idx="23740">5631</cx:pt>
          <cx:pt idx="23741">3486</cx:pt>
          <cx:pt idx="23742">3743</cx:pt>
          <cx:pt idx="23743">4501</cx:pt>
          <cx:pt idx="23744">3954</cx:pt>
          <cx:pt idx="23745">5231</cx:pt>
          <cx:pt idx="23746">3054</cx:pt>
          <cx:pt idx="23747">3527</cx:pt>
          <cx:pt idx="23748">318</cx:pt>
          <cx:pt idx="23749">3329</cx:pt>
          <cx:pt idx="23750">688</cx:pt>
          <cx:pt idx="23751">2118</cx:pt>
          <cx:pt idx="23752">4360</cx:pt>
          <cx:pt idx="23753">418</cx:pt>
          <cx:pt idx="23754">5133</cx:pt>
          <cx:pt idx="23755">2502</cx:pt>
          <cx:pt idx="23756">1838</cx:pt>
          <cx:pt idx="23757">4448</cx:pt>
          <cx:pt idx="23758">1332</cx:pt>
          <cx:pt idx="23759">3996</cx:pt>
          <cx:pt idx="23760">2101</cx:pt>
          <cx:pt idx="23761">2063</cx:pt>
          <cx:pt idx="23762">5115</cx:pt>
          <cx:pt idx="23763">2064</cx:pt>
          <cx:pt idx="23764">5846</cx:pt>
          <cx:pt idx="23765">1032</cx:pt>
          <cx:pt idx="23766">4454</cx:pt>
          <cx:pt idx="23767">4361</cx:pt>
          <cx:pt idx="23768">3552</cx:pt>
          <cx:pt idx="23769">2392</cx:pt>
          <cx:pt idx="23770">4366</cx:pt>
          <cx:pt idx="23771">63</cx:pt>
          <cx:pt idx="23772">3522</cx:pt>
          <cx:pt idx="23773">3557</cx:pt>
          <cx:pt idx="23774">3619</cx:pt>
          <cx:pt idx="23775">746</cx:pt>
          <cx:pt idx="23776">4256</cx:pt>
          <cx:pt idx="23777">1642</cx:pt>
          <cx:pt idx="23778">4028</cx:pt>
          <cx:pt idx="23779">2686</cx:pt>
          <cx:pt idx="23780">4317</cx:pt>
          <cx:pt idx="23781">3100</cx:pt>
          <cx:pt idx="23782">4590</cx:pt>
          <cx:pt idx="23783">4221</cx:pt>
          <cx:pt idx="23784">2226</cx:pt>
          <cx:pt idx="23785">1316</cx:pt>
          <cx:pt idx="23786">2331</cx:pt>
          <cx:pt idx="23787">1233</cx:pt>
          <cx:pt idx="23788">5136</cx:pt>
          <cx:pt idx="23789">3246</cx:pt>
          <cx:pt idx="23790">2725</cx:pt>
          <cx:pt idx="23791">5376</cx:pt>
          <cx:pt idx="23792">4097</cx:pt>
          <cx:pt idx="23793">4590</cx:pt>
          <cx:pt idx="23794">3777</cx:pt>
          <cx:pt idx="23795">2948</cx:pt>
          <cx:pt idx="23796">3439</cx:pt>
          <cx:pt idx="23797">2679</cx:pt>
          <cx:pt idx="23798">1436</cx:pt>
          <cx:pt idx="23799">4039</cx:pt>
          <cx:pt idx="23800">3619</cx:pt>
          <cx:pt idx="23801">3479</cx:pt>
          <cx:pt idx="23802">620</cx:pt>
          <cx:pt idx="23803">2367</cx:pt>
          <cx:pt idx="23804">4776</cx:pt>
          <cx:pt idx="23805">558</cx:pt>
          <cx:pt idx="23806">1483</cx:pt>
          <cx:pt idx="23807">3226</cx:pt>
          <cx:pt idx="23808">2412</cx:pt>
          <cx:pt idx="23809">2675</cx:pt>
          <cx:pt idx="23810">5188</cx:pt>
          <cx:pt idx="23811">4523</cx:pt>
          <cx:pt idx="23812">784</cx:pt>
          <cx:pt idx="23813">2840</cx:pt>
          <cx:pt idx="23814">4235</cx:pt>
          <cx:pt idx="23815">3734</cx:pt>
          <cx:pt idx="23816">631</cx:pt>
          <cx:pt idx="23817">5598</cx:pt>
          <cx:pt idx="23818">3029</cx:pt>
          <cx:pt idx="23819">4682</cx:pt>
          <cx:pt idx="23820">3697</cx:pt>
          <cx:pt idx="23821">4409</cx:pt>
          <cx:pt idx="23822">3075</cx:pt>
          <cx:pt idx="23823">2336</cx:pt>
          <cx:pt idx="23824">2730</cx:pt>
          <cx:pt idx="23825">3558</cx:pt>
          <cx:pt idx="23826">1547</cx:pt>
          <cx:pt idx="23827">4480</cx:pt>
          <cx:pt idx="23828">4268</cx:pt>
          <cx:pt idx="23829">4360</cx:pt>
          <cx:pt idx="23830">3104</cx:pt>
          <cx:pt idx="23831">4075</cx:pt>
          <cx:pt idx="23832">2284</cx:pt>
          <cx:pt idx="23833">1305</cx:pt>
          <cx:pt idx="23834">4715</cx:pt>
          <cx:pt idx="23835">2723</cx:pt>
          <cx:pt idx="23836">3039</cx:pt>
          <cx:pt idx="23837">4896</cx:pt>
          <cx:pt idx="23838">441</cx:pt>
          <cx:pt idx="23839">2559</cx:pt>
          <cx:pt idx="23840">4452</cx:pt>
          <cx:pt idx="23841">3191</cx:pt>
          <cx:pt idx="23842">4283</cx:pt>
          <cx:pt idx="23843">2650</cx:pt>
          <cx:pt idx="23844">4182</cx:pt>
          <cx:pt idx="23845">3981</cx:pt>
          <cx:pt idx="23846">4606</cx:pt>
          <cx:pt idx="23847">4678</cx:pt>
          <cx:pt idx="23848">683</cx:pt>
          <cx:pt idx="23849">3580</cx:pt>
          <cx:pt idx="23850">854</cx:pt>
          <cx:pt idx="23851">547</cx:pt>
          <cx:pt idx="23852">4698</cx:pt>
          <cx:pt idx="23853">3710</cx:pt>
          <cx:pt idx="23854">2830</cx:pt>
          <cx:pt idx="23855">2877</cx:pt>
          <cx:pt idx="23856">3967</cx:pt>
          <cx:pt idx="23857">2809</cx:pt>
          <cx:pt idx="23858">4598</cx:pt>
          <cx:pt idx="23859">306</cx:pt>
          <cx:pt idx="23860">2234</cx:pt>
          <cx:pt idx="23861">2143</cx:pt>
          <cx:pt idx="23862">4142</cx:pt>
          <cx:pt idx="23863">899</cx:pt>
          <cx:pt idx="23864">4877</cx:pt>
          <cx:pt idx="23865">177</cx:pt>
          <cx:pt idx="23866">4703</cx:pt>
          <cx:pt idx="23867">4130</cx:pt>
          <cx:pt idx="23868">4104</cx:pt>
          <cx:pt idx="23869">1969</cx:pt>
          <cx:pt idx="23870">2527</cx:pt>
          <cx:pt idx="23871">3890</cx:pt>
          <cx:pt idx="23872">2090</cx:pt>
          <cx:pt idx="23873">4714</cx:pt>
          <cx:pt idx="23874">439</cx:pt>
          <cx:pt idx="23875">313</cx:pt>
          <cx:pt idx="23876">4200</cx:pt>
          <cx:pt idx="23877">2796</cx:pt>
          <cx:pt idx="23878">5503</cx:pt>
          <cx:pt idx="23879">4073</cx:pt>
          <cx:pt idx="23880">4134</cx:pt>
          <cx:pt idx="23881">3447</cx:pt>
          <cx:pt idx="23882">3430</cx:pt>
          <cx:pt idx="23883">633</cx:pt>
          <cx:pt idx="23884">3330</cx:pt>
          <cx:pt idx="23885">2876</cx:pt>
          <cx:pt idx="23886">3833</cx:pt>
          <cx:pt idx="23887">2365</cx:pt>
          <cx:pt idx="23888">3415</cx:pt>
          <cx:pt idx="23889">3721</cx:pt>
          <cx:pt idx="23890">3473</cx:pt>
          <cx:pt idx="23891">2189</cx:pt>
          <cx:pt idx="23892">4982</cx:pt>
          <cx:pt idx="23893">5287</cx:pt>
          <cx:pt idx="23894">1834</cx:pt>
          <cx:pt idx="23895">737</cx:pt>
          <cx:pt idx="23896">17</cx:pt>
          <cx:pt idx="23897">4135</cx:pt>
          <cx:pt idx="23898">2581</cx:pt>
          <cx:pt idx="23899">1924</cx:pt>
          <cx:pt idx="23900">4655</cx:pt>
          <cx:pt idx="23901">3108</cx:pt>
          <cx:pt idx="23902">4004</cx:pt>
          <cx:pt idx="23903">2542</cx:pt>
          <cx:pt idx="23904">2261</cx:pt>
          <cx:pt idx="23905">1485</cx:pt>
          <cx:pt idx="23906">4596</cx:pt>
          <cx:pt idx="23907">994</cx:pt>
          <cx:pt idx="23908">4099</cx:pt>
          <cx:pt idx="23909">2783</cx:pt>
          <cx:pt idx="23910">4572</cx:pt>
          <cx:pt idx="23911">4321</cx:pt>
          <cx:pt idx="23912">4327</cx:pt>
          <cx:pt idx="23913">121</cx:pt>
          <cx:pt idx="23914">3925</cx:pt>
          <cx:pt idx="23915">226</cx:pt>
          <cx:pt idx="23916">1058</cx:pt>
          <cx:pt idx="23917">4423</cx:pt>
          <cx:pt idx="23918">4424</cx:pt>
          <cx:pt idx="23919">2766</cx:pt>
          <cx:pt idx="23920">3201</cx:pt>
          <cx:pt idx="23921">2226</cx:pt>
          <cx:pt idx="23922">1144</cx:pt>
          <cx:pt idx="23923">4366</cx:pt>
          <cx:pt idx="23924">4155</cx:pt>
          <cx:pt idx="23925">3990</cx:pt>
          <cx:pt idx="23926">178</cx:pt>
          <cx:pt idx="23927">1325</cx:pt>
          <cx:pt idx="23928">1387</cx:pt>
          <cx:pt idx="23929">3778</cx:pt>
          <cx:pt idx="23930">3399</cx:pt>
          <cx:pt idx="23931">2625</cx:pt>
          <cx:pt idx="23932">4287</cx:pt>
          <cx:pt idx="23933">1167</cx:pt>
          <cx:pt idx="23934">417</cx:pt>
          <cx:pt idx="23935">3487</cx:pt>
          <cx:pt idx="23936">1949</cx:pt>
          <cx:pt idx="23937">172</cx:pt>
          <cx:pt idx="23938">4459</cx:pt>
          <cx:pt idx="23939">3759</cx:pt>
          <cx:pt idx="23940">4653</cx:pt>
          <cx:pt idx="23941">2358</cx:pt>
          <cx:pt idx="23942">5057</cx:pt>
          <cx:pt idx="23943">4906</cx:pt>
          <cx:pt idx="23944">197</cx:pt>
          <cx:pt idx="23945">582</cx:pt>
          <cx:pt idx="23946">802</cx:pt>
          <cx:pt idx="23947">3359</cx:pt>
          <cx:pt idx="23948">4013</cx:pt>
          <cx:pt idx="23949">3940</cx:pt>
          <cx:pt idx="23950">5174</cx:pt>
          <cx:pt idx="23951">4752</cx:pt>
          <cx:pt idx="23952">2374</cx:pt>
          <cx:pt idx="23953">1677</cx:pt>
          <cx:pt idx="23954">2256</cx:pt>
          <cx:pt idx="23955">3662</cx:pt>
          <cx:pt idx="23956">4166</cx:pt>
          <cx:pt idx="23957">1797</cx:pt>
          <cx:pt idx="23958">2236</cx:pt>
          <cx:pt idx="23959">3264</cx:pt>
          <cx:pt idx="23960">4727</cx:pt>
          <cx:pt idx="23961">3988</cx:pt>
          <cx:pt idx="23962">4218</cx:pt>
          <cx:pt idx="23963">3221</cx:pt>
          <cx:pt idx="23964">652</cx:pt>
          <cx:pt idx="23965">2366</cx:pt>
          <cx:pt idx="23966">2176</cx:pt>
          <cx:pt idx="23967">4681</cx:pt>
          <cx:pt idx="23968">3103</cx:pt>
          <cx:pt idx="23969">1637</cx:pt>
          <cx:pt idx="23970">3337</cx:pt>
          <cx:pt idx="23971">1073</cx:pt>
          <cx:pt idx="23972">528</cx:pt>
          <cx:pt idx="23973">6075</cx:pt>
          <cx:pt idx="23974">1180</cx:pt>
          <cx:pt idx="23975">1766</cx:pt>
          <cx:pt idx="23976">1534</cx:pt>
          <cx:pt idx="23977">4149</cx:pt>
          <cx:pt idx="23978">5245</cx:pt>
          <cx:pt idx="23979">3950</cx:pt>
          <cx:pt idx="23980">4516</cx:pt>
          <cx:pt idx="23981">4975</cx:pt>
          <cx:pt idx="23982">2794</cx:pt>
          <cx:pt idx="23983">3367</cx:pt>
          <cx:pt idx="23984">2784</cx:pt>
          <cx:pt idx="23985">2740</cx:pt>
          <cx:pt idx="23986">1442</cx:pt>
          <cx:pt idx="23987">4285</cx:pt>
          <cx:pt idx="23988">4286</cx:pt>
          <cx:pt idx="23989">4400</cx:pt>
          <cx:pt idx="23990">4745</cx:pt>
          <cx:pt idx="23991">3247</cx:pt>
          <cx:pt idx="23992">2021</cx:pt>
          <cx:pt idx="23993">3617</cx:pt>
          <cx:pt idx="23994">3358</cx:pt>
          <cx:pt idx="23995">925</cx:pt>
          <cx:pt idx="23996">1771</cx:pt>
          <cx:pt idx="23997">4876</cx:pt>
          <cx:pt idx="23998">5063</cx:pt>
          <cx:pt idx="23999">2938</cx:pt>
          <cx:pt idx="24000">4463</cx:pt>
          <cx:pt idx="24001">4011</cx:pt>
          <cx:pt idx="24002">2434</cx:pt>
          <cx:pt idx="24003">2874</cx:pt>
          <cx:pt idx="24004">1732</cx:pt>
          <cx:pt idx="24005">1718</cx:pt>
          <cx:pt idx="24006">4940</cx:pt>
          <cx:pt idx="24007">4274</cx:pt>
          <cx:pt idx="24008">279</cx:pt>
          <cx:pt idx="24009">1837</cx:pt>
          <cx:pt idx="24010">3085</cx:pt>
          <cx:pt idx="24011">2558</cx:pt>
          <cx:pt idx="24012">61</cx:pt>
          <cx:pt idx="24013">1130</cx:pt>
          <cx:pt idx="24014">3115</cx:pt>
          <cx:pt idx="24015">3974</cx:pt>
          <cx:pt idx="24016">2333</cx:pt>
          <cx:pt idx="24017">5172</cx:pt>
          <cx:pt idx="24018">860</cx:pt>
          <cx:pt idx="24019">4916</cx:pt>
          <cx:pt idx="24020">2670</cx:pt>
          <cx:pt idx="24021">2762</cx:pt>
          <cx:pt idx="24022">3479</cx:pt>
          <cx:pt idx="24023">1908</cx:pt>
          <cx:pt idx="24024">4816</cx:pt>
          <cx:pt idx="24025">4367</cx:pt>
          <cx:pt idx="24026">4065</cx:pt>
          <cx:pt idx="24027">3015</cx:pt>
          <cx:pt idx="24028">1111</cx:pt>
          <cx:pt idx="24029">4358</cx:pt>
          <cx:pt idx="24030">4656</cx:pt>
          <cx:pt idx="24031">4224</cx:pt>
          <cx:pt idx="24032">2442</cx:pt>
          <cx:pt idx="24033">4457</cx:pt>
          <cx:pt idx="24034">2905</cx:pt>
          <cx:pt idx="24035">3562</cx:pt>
          <cx:pt idx="24036">4828</cx:pt>
          <cx:pt idx="24037">2429</cx:pt>
          <cx:pt idx="24038">2524</cx:pt>
          <cx:pt idx="24039">2493</cx:pt>
          <cx:pt idx="24040">270</cx:pt>
          <cx:pt idx="24041">502</cx:pt>
          <cx:pt idx="24042">4135</cx:pt>
          <cx:pt idx="24043">3823</cx:pt>
          <cx:pt idx="24044">3468</cx:pt>
          <cx:pt idx="24045">524</cx:pt>
          <cx:pt idx="24046">1485</cx:pt>
          <cx:pt idx="24047">2996</cx:pt>
          <cx:pt idx="24048">4555</cx:pt>
          <cx:pt idx="24049">3734</cx:pt>
          <cx:pt idx="24050">2696</cx:pt>
          <cx:pt idx="24051">2944</cx:pt>
          <cx:pt idx="24052">3244</cx:pt>
          <cx:pt idx="24053">4378</cx:pt>
          <cx:pt idx="24054">4327</cx:pt>
          <cx:pt idx="24055">4061</cx:pt>
          <cx:pt idx="24056">4231</cx:pt>
          <cx:pt idx="24057">3602</cx:pt>
          <cx:pt idx="24058">3427</cx:pt>
          <cx:pt idx="24059">4191</cx:pt>
          <cx:pt idx="24060">4347</cx:pt>
          <cx:pt idx="24061">719</cx:pt>
          <cx:pt idx="24062">2454</cx:pt>
          <cx:pt idx="24063">790</cx:pt>
          <cx:pt idx="24064">4798</cx:pt>
          <cx:pt idx="24065">4460</cx:pt>
          <cx:pt idx="24066">1811</cx:pt>
          <cx:pt idx="24067">167</cx:pt>
          <cx:pt idx="24068">512</cx:pt>
          <cx:pt idx="24069">2383</cx:pt>
          <cx:pt idx="24070">3490</cx:pt>
          <cx:pt idx="24071">4159</cx:pt>
          <cx:pt idx="24072">2427</cx:pt>
          <cx:pt idx="24073">2698</cx:pt>
          <cx:pt idx="24074">41</cx:pt>
          <cx:pt idx="24075">3863</cx:pt>
          <cx:pt idx="24076">289</cx:pt>
          <cx:pt idx="24077">4918</cx:pt>
          <cx:pt idx="24078">842</cx:pt>
          <cx:pt idx="24079">518</cx:pt>
          <cx:pt idx="24080">4713</cx:pt>
          <cx:pt idx="24081">4548</cx:pt>
          <cx:pt idx="24082">114</cx:pt>
          <cx:pt idx="24083">892</cx:pt>
          <cx:pt idx="24084">4938</cx:pt>
          <cx:pt idx="24085">86</cx:pt>
          <cx:pt idx="24086">1553</cx:pt>
          <cx:pt idx="24087">1757</cx:pt>
          <cx:pt idx="24088">4025</cx:pt>
          <cx:pt idx="24089">208</cx:pt>
          <cx:pt idx="24090">777</cx:pt>
          <cx:pt idx="24091">1972</cx:pt>
          <cx:pt idx="24092">1758</cx:pt>
          <cx:pt idx="24093">2574</cx:pt>
          <cx:pt idx="24094">2920</cx:pt>
          <cx:pt idx="24095">929</cx:pt>
          <cx:pt idx="24096">3788</cx:pt>
          <cx:pt idx="24097">3805</cx:pt>
          <cx:pt idx="24098">1467</cx:pt>
          <cx:pt idx="24099">4818</cx:pt>
          <cx:pt idx="24100">4714</cx:pt>
          <cx:pt idx="24101">4707</cx:pt>
          <cx:pt idx="24102">2606</cx:pt>
          <cx:pt idx="24103">5208</cx:pt>
          <cx:pt idx="24104">3002</cx:pt>
          <cx:pt idx="24105">5138</cx:pt>
          <cx:pt idx="24106">4554</cx:pt>
          <cx:pt idx="24107">5272</cx:pt>
          <cx:pt idx="24108">2095</cx:pt>
          <cx:pt idx="24109">2846</cx:pt>
          <cx:pt idx="24110">2252</cx:pt>
          <cx:pt idx="24111">1408</cx:pt>
          <cx:pt idx="24112">3940</cx:pt>
          <cx:pt idx="24113">4070</cx:pt>
          <cx:pt idx="24114">3548</cx:pt>
          <cx:pt idx="24115">4328</cx:pt>
          <cx:pt idx="24116">4062</cx:pt>
          <cx:pt idx="24117">1145</cx:pt>
          <cx:pt idx="24118">4806</cx:pt>
          <cx:pt idx="24119">394</cx:pt>
          <cx:pt idx="24120">5312</cx:pt>
          <cx:pt idx="24121">1643</cx:pt>
          <cx:pt idx="24122">2873</cx:pt>
          <cx:pt idx="24123">1241</cx:pt>
          <cx:pt idx="24124">4026</cx:pt>
          <cx:pt idx="24125">2919</cx:pt>
          <cx:pt idx="24126">3254</cx:pt>
          <cx:pt idx="24127">1835</cx:pt>
          <cx:pt idx="24128">4338</cx:pt>
          <cx:pt idx="24129">3843</cx:pt>
          <cx:pt idx="24130">3852</cx:pt>
          <cx:pt idx="24131">3457</cx:pt>
          <cx:pt idx="24132">3196</cx:pt>
          <cx:pt idx="24133">4998</cx:pt>
          <cx:pt idx="24134">4568</cx:pt>
          <cx:pt idx="24135">3129</cx:pt>
          <cx:pt idx="24136">3482</cx:pt>
          <cx:pt idx="24137">1118</cx:pt>
          <cx:pt idx="24138">846</cx:pt>
          <cx:pt idx="24139">4107</cx:pt>
          <cx:pt idx="24140">2193</cx:pt>
          <cx:pt idx="24141">555</cx:pt>
          <cx:pt idx="24142">1378</cx:pt>
          <cx:pt idx="24143">1884</cx:pt>
          <cx:pt idx="24144">5541</cx:pt>
          <cx:pt idx="24145">4782</cx:pt>
          <cx:pt idx="24146">4351</cx:pt>
          <cx:pt idx="24147">4550</cx:pt>
          <cx:pt idx="24148">4838</cx:pt>
          <cx:pt idx="24149">4302</cx:pt>
          <cx:pt idx="24150">3374</cx:pt>
          <cx:pt idx="24151">4245</cx:pt>
          <cx:pt idx="24152">3573</cx:pt>
          <cx:pt idx="24153">3966</cx:pt>
          <cx:pt idx="24154">4528</cx:pt>
          <cx:pt idx="24155">35</cx:pt>
          <cx:pt idx="24156">2664</cx:pt>
          <cx:pt idx="24157">898</cx:pt>
          <cx:pt idx="24158">724</cx:pt>
          <cx:pt idx="24159">3021</cx:pt>
          <cx:pt idx="24160">3069</cx:pt>
          <cx:pt idx="24161">1303</cx:pt>
          <cx:pt idx="24162">3971</cx:pt>
          <cx:pt idx="24163">4151</cx:pt>
          <cx:pt idx="24164">4818</cx:pt>
          <cx:pt idx="24165">4313</cx:pt>
          <cx:pt idx="24166">959</cx:pt>
          <cx:pt idx="24167">2911</cx:pt>
          <cx:pt idx="24168">4028</cx:pt>
          <cx:pt idx="24169">3990</cx:pt>
          <cx:pt idx="24170">5408</cx:pt>
          <cx:pt idx="24171">5242</cx:pt>
          <cx:pt idx="24172">4531</cx:pt>
          <cx:pt idx="24173">2604</cx:pt>
          <cx:pt idx="24174">4218</cx:pt>
          <cx:pt idx="24175">4187</cx:pt>
          <cx:pt idx="24176">496</cx:pt>
          <cx:pt idx="24177">4070</cx:pt>
          <cx:pt idx="24178">3097</cx:pt>
          <cx:pt idx="24179">1812</cx:pt>
          <cx:pt idx="24180">4505</cx:pt>
          <cx:pt idx="24181">4344</cx:pt>
          <cx:pt idx="24182">30</cx:pt>
          <cx:pt idx="24183">1855</cx:pt>
          <cx:pt idx="24184">2129</cx:pt>
          <cx:pt idx="24185">272</cx:pt>
          <cx:pt idx="24186">4584</cx:pt>
          <cx:pt idx="24187">2629</cx:pt>
          <cx:pt idx="24188">3662</cx:pt>
          <cx:pt idx="24189">2266</cx:pt>
          <cx:pt idx="24190">175</cx:pt>
          <cx:pt idx="24191">2871</cx:pt>
          <cx:pt idx="24192">5077</cx:pt>
          <cx:pt idx="24193">4667</cx:pt>
          <cx:pt idx="24194">2822</cx:pt>
          <cx:pt idx="24195">413</cx:pt>
          <cx:pt idx="24196">4646</cx:pt>
          <cx:pt idx="24197">4360</cx:pt>
          <cx:pt idx="24198">4391</cx:pt>
          <cx:pt idx="24199">3127</cx:pt>
          <cx:pt idx="24200">848</cx:pt>
          <cx:pt idx="24201">4627</cx:pt>
          <cx:pt idx="24202">5092</cx:pt>
          <cx:pt idx="24203">3591</cx:pt>
          <cx:pt idx="24204">2600</cx:pt>
          <cx:pt idx="24205">846</cx:pt>
          <cx:pt idx="24206">989</cx:pt>
          <cx:pt idx="24207">1399</cx:pt>
          <cx:pt idx="24208">4056</cx:pt>
          <cx:pt idx="24209">2983</cx:pt>
          <cx:pt idx="24210">4681</cx:pt>
          <cx:pt idx="24211">2015</cx:pt>
          <cx:pt idx="24212">1189</cx:pt>
          <cx:pt idx="24213">1042</cx:pt>
          <cx:pt idx="24214">4714</cx:pt>
          <cx:pt idx="24215">387</cx:pt>
          <cx:pt idx="24216">5679</cx:pt>
          <cx:pt idx="24217">3500</cx:pt>
          <cx:pt idx="24218">233</cx:pt>
          <cx:pt idx="24219">4571</cx:pt>
          <cx:pt idx="24220">2442</cx:pt>
          <cx:pt idx="24221">4500</cx:pt>
          <cx:pt idx="24222">1410</cx:pt>
          <cx:pt idx="24223">371</cx:pt>
          <cx:pt idx="24224">2339</cx:pt>
          <cx:pt idx="24225">686</cx:pt>
          <cx:pt idx="24226">4317</cx:pt>
          <cx:pt idx="24227">3763</cx:pt>
          <cx:pt idx="24228">3883</cx:pt>
          <cx:pt idx="24229">4169</cx:pt>
          <cx:pt idx="24230">334</cx:pt>
          <cx:pt idx="24231">4632</cx:pt>
          <cx:pt idx="24232">1880</cx:pt>
          <cx:pt idx="24233">2902</cx:pt>
          <cx:pt idx="24234">5062</cx:pt>
          <cx:pt idx="24235">2065</cx:pt>
          <cx:pt idx="24236">1648</cx:pt>
          <cx:pt idx="24237">3553</cx:pt>
          <cx:pt idx="24238">3568</cx:pt>
          <cx:pt idx="24239">1378</cx:pt>
          <cx:pt idx="24240">1999</cx:pt>
          <cx:pt idx="24241">4278</cx:pt>
          <cx:pt idx="24242">1605</cx:pt>
          <cx:pt idx="24243">70</cx:pt>
          <cx:pt idx="24244">1687</cx:pt>
          <cx:pt idx="24245">2902</cx:pt>
          <cx:pt idx="24246">5012</cx:pt>
          <cx:pt idx="24247">1128</cx:pt>
          <cx:pt idx="24248">545</cx:pt>
          <cx:pt idx="24249">5262</cx:pt>
          <cx:pt idx="24250">4479</cx:pt>
          <cx:pt idx="24251">1961</cx:pt>
          <cx:pt idx="24252">1866</cx:pt>
          <cx:pt idx="24253">3826</cx:pt>
          <cx:pt idx="24254">2976</cx:pt>
          <cx:pt idx="24255">2708</cx:pt>
          <cx:pt idx="24256">487</cx:pt>
          <cx:pt idx="24257">4480</cx:pt>
          <cx:pt idx="24258">4779</cx:pt>
          <cx:pt idx="24259">1680</cx:pt>
          <cx:pt idx="24260">4228</cx:pt>
          <cx:pt idx="24261">1068</cx:pt>
          <cx:pt idx="24262">3332</cx:pt>
          <cx:pt idx="24263">3929</cx:pt>
          <cx:pt idx="24264">3034</cx:pt>
          <cx:pt idx="24265">2552</cx:pt>
          <cx:pt idx="24266">3447</cx:pt>
          <cx:pt idx="24267">4737</cx:pt>
          <cx:pt idx="24268">3444</cx:pt>
          <cx:pt idx="24269">3272</cx:pt>
          <cx:pt idx="24270">4220</cx:pt>
          <cx:pt idx="24271">4927</cx:pt>
          <cx:pt idx="24272">4638</cx:pt>
          <cx:pt idx="24273">2809</cx:pt>
          <cx:pt idx="24274">639</cx:pt>
          <cx:pt idx="24275">4466</cx:pt>
          <cx:pt idx="24276">782</cx:pt>
          <cx:pt idx="24277">4302</cx:pt>
          <cx:pt idx="24278">1679</cx:pt>
          <cx:pt idx="24279">1180</cx:pt>
          <cx:pt idx="24280">4668</cx:pt>
          <cx:pt idx="24281">4489</cx:pt>
          <cx:pt idx="24282">1046</cx:pt>
          <cx:pt idx="24283">791</cx:pt>
          <cx:pt idx="24284">2840</cx:pt>
          <cx:pt idx="24285">5198</cx:pt>
          <cx:pt idx="24286">2335</cx:pt>
          <cx:pt idx="24287">153</cx:pt>
          <cx:pt idx="24288">2725</cx:pt>
          <cx:pt idx="24289">2242</cx:pt>
          <cx:pt idx="24290">4079</cx:pt>
          <cx:pt idx="24291">3704</cx:pt>
          <cx:pt idx="24292">1106</cx:pt>
          <cx:pt idx="24293">4365</cx:pt>
          <cx:pt idx="24294">3936</cx:pt>
          <cx:pt idx="24295">2688</cx:pt>
          <cx:pt idx="24296">538</cx:pt>
          <cx:pt idx="24297">1650</cx:pt>
          <cx:pt idx="24298">2980</cx:pt>
          <cx:pt idx="24299">3981</cx:pt>
          <cx:pt idx="24300">4881</cx:pt>
          <cx:pt idx="24301">3485</cx:pt>
          <cx:pt idx="24302">4197</cx:pt>
          <cx:pt idx="24303">905</cx:pt>
          <cx:pt idx="24304">4409</cx:pt>
          <cx:pt idx="24305">2099</cx:pt>
          <cx:pt idx="24306">4395</cx:pt>
          <cx:pt idx="24307">4746</cx:pt>
          <cx:pt idx="24308">4144</cx:pt>
          <cx:pt idx="24309">3966</cx:pt>
          <cx:pt idx="24310">3403</cx:pt>
          <cx:pt idx="24311">4014</cx:pt>
          <cx:pt idx="24312">1239</cx:pt>
          <cx:pt idx="24313">3556</cx:pt>
          <cx:pt idx="24314">3912</cx:pt>
          <cx:pt idx="24315">5230</cx:pt>
          <cx:pt idx="24316">3608</cx:pt>
          <cx:pt idx="24317">1717</cx:pt>
          <cx:pt idx="24318">666</cx:pt>
          <cx:pt idx="24319">2933</cx:pt>
          <cx:pt idx="24320">4639</cx:pt>
          <cx:pt idx="24321">1843</cx:pt>
          <cx:pt idx="24322">3364</cx:pt>
          <cx:pt idx="24323">3548</cx:pt>
          <cx:pt idx="24324">1297</cx:pt>
          <cx:pt idx="24325">4611</cx:pt>
          <cx:pt idx="24326">1558</cx:pt>
          <cx:pt idx="24327">1945</cx:pt>
          <cx:pt idx="24328">773</cx:pt>
          <cx:pt idx="24329">2692</cx:pt>
          <cx:pt idx="24330">3696</cx:pt>
          <cx:pt idx="24331">266</cx:pt>
          <cx:pt idx="24332">1414</cx:pt>
          <cx:pt idx="24333">3875</cx:pt>
          <cx:pt idx="24334">4223</cx:pt>
          <cx:pt idx="24335">2364</cx:pt>
          <cx:pt idx="24336">4229</cx:pt>
          <cx:pt idx="24337">1025</cx:pt>
          <cx:pt idx="24338">3668</cx:pt>
          <cx:pt idx="24339">4385</cx:pt>
          <cx:pt idx="24340">4675</cx:pt>
          <cx:pt idx="24341">3936</cx:pt>
          <cx:pt idx="24342">3320</cx:pt>
          <cx:pt idx="24343">2067</cx:pt>
          <cx:pt idx="24344">2705</cx:pt>
          <cx:pt idx="24345">5682</cx:pt>
          <cx:pt idx="24346">2970</cx:pt>
          <cx:pt idx="24347">3284</cx:pt>
          <cx:pt idx="24348">4473</cx:pt>
          <cx:pt idx="24349">2954</cx:pt>
          <cx:pt idx="24350">4432</cx:pt>
          <cx:pt idx="24351">4142</cx:pt>
          <cx:pt idx="24352">4340</cx:pt>
          <cx:pt idx="24353">1189</cx:pt>
          <cx:pt idx="24354">4543</cx:pt>
          <cx:pt idx="24355">1195</cx:pt>
          <cx:pt idx="24356">1952</cx:pt>
          <cx:pt idx="24357">2262</cx:pt>
          <cx:pt idx="24358">1332</cx:pt>
          <cx:pt idx="24359">3982</cx:pt>
          <cx:pt idx="24360">308</cx:pt>
          <cx:pt idx="24361">4045</cx:pt>
          <cx:pt idx="24362">4264</cx:pt>
          <cx:pt idx="24363">4524</cx:pt>
          <cx:pt idx="24364">937</cx:pt>
          <cx:pt idx="24365">633</cx:pt>
          <cx:pt idx="24366">4048</cx:pt>
          <cx:pt idx="24367">399</cx:pt>
          <cx:pt idx="24368">1686</cx:pt>
          <cx:pt idx="24369">4206</cx:pt>
          <cx:pt idx="24370">5021</cx:pt>
          <cx:pt idx="24371">4073</cx:pt>
          <cx:pt idx="24372">3499</cx:pt>
          <cx:pt idx="24373">2147</cx:pt>
          <cx:pt idx="24374">1958</cx:pt>
          <cx:pt idx="24375">400</cx:pt>
          <cx:pt idx="24376">2611</cx:pt>
          <cx:pt idx="24377">2092</cx:pt>
          <cx:pt idx="24378">4406</cx:pt>
          <cx:pt idx="24379">5296</cx:pt>
          <cx:pt idx="24380">3328</cx:pt>
          <cx:pt idx="24381">1793</cx:pt>
          <cx:pt idx="24382">3035</cx:pt>
          <cx:pt idx="24383">5516</cx:pt>
          <cx:pt idx="24384">4498</cx:pt>
          <cx:pt idx="24385">3311</cx:pt>
          <cx:pt idx="24386">3129</cx:pt>
          <cx:pt idx="24387">4326</cx:pt>
          <cx:pt idx="24388">2292</cx:pt>
          <cx:pt idx="24389">3831</cx:pt>
          <cx:pt idx="24390">3014</cx:pt>
          <cx:pt idx="24391">4835</cx:pt>
          <cx:pt idx="24392">2488</cx:pt>
          <cx:pt idx="24393">4515</cx:pt>
          <cx:pt idx="24394">5081</cx:pt>
          <cx:pt idx="24395">317</cx:pt>
          <cx:pt idx="24396">2261</cx:pt>
          <cx:pt idx="24397">2489</cx:pt>
          <cx:pt idx="24398">1736</cx:pt>
          <cx:pt idx="24399">4584</cx:pt>
          <cx:pt idx="24400">3042</cx:pt>
          <cx:pt idx="24401">522</cx:pt>
          <cx:pt idx="24402">4743</cx:pt>
          <cx:pt idx="24403">78</cx:pt>
          <cx:pt idx="24404">5036</cx:pt>
          <cx:pt idx="24405">4800</cx:pt>
          <cx:pt idx="24406">2174</cx:pt>
          <cx:pt idx="24407">1895</cx:pt>
          <cx:pt idx="24408">4268</cx:pt>
          <cx:pt idx="24409">3084</cx:pt>
          <cx:pt idx="24410">74</cx:pt>
          <cx:pt idx="24411">4075</cx:pt>
          <cx:pt idx="24412">4508</cx:pt>
          <cx:pt idx="24413">3911</cx:pt>
          <cx:pt idx="24414">4911</cx:pt>
          <cx:pt idx="24415">537</cx:pt>
          <cx:pt idx="24416">1165</cx:pt>
          <cx:pt idx="24417">4592</cx:pt>
          <cx:pt idx="24418">4671</cx:pt>
          <cx:pt idx="24419">4080</cx:pt>
          <cx:pt idx="24420">783</cx:pt>
          <cx:pt idx="24421">2329</cx:pt>
          <cx:pt idx="24422">2597</cx:pt>
          <cx:pt idx="24423">4795</cx:pt>
          <cx:pt idx="24424">4377</cx:pt>
          <cx:pt idx="24425">2570</cx:pt>
          <cx:pt idx="24426">4267</cx:pt>
          <cx:pt idx="24427">1456</cx:pt>
          <cx:pt idx="24428">3512</cx:pt>
          <cx:pt idx="24429">2400</cx:pt>
          <cx:pt idx="24430">2990</cx:pt>
          <cx:pt idx="24431">3452</cx:pt>
          <cx:pt idx="24432">4167</cx:pt>
          <cx:pt idx="24433">2435</cx:pt>
          <cx:pt idx="24434">4890</cx:pt>
          <cx:pt idx="24435">4391</cx:pt>
          <cx:pt idx="24436">1204</cx:pt>
          <cx:pt idx="24437">5161</cx:pt>
          <cx:pt idx="24438">156</cx:pt>
          <cx:pt idx="24439">188</cx:pt>
          <cx:pt idx="24440">1128</cx:pt>
          <cx:pt idx="24441">4694</cx:pt>
          <cx:pt idx="24442">3912</cx:pt>
          <cx:pt idx="24443">4446</cx:pt>
          <cx:pt idx="24444">2200</cx:pt>
          <cx:pt idx="24445">1443</cx:pt>
          <cx:pt idx="24446">535</cx:pt>
          <cx:pt idx="24447">4250</cx:pt>
          <cx:pt idx="24448">534</cx:pt>
          <cx:pt idx="24449">2251</cx:pt>
          <cx:pt idx="24450">1090</cx:pt>
          <cx:pt idx="24451">482</cx:pt>
          <cx:pt idx="24452">4364</cx:pt>
          <cx:pt idx="24453">1620</cx:pt>
          <cx:pt idx="24454">819</cx:pt>
          <cx:pt idx="24455">4992</cx:pt>
          <cx:pt idx="24456">4107</cx:pt>
          <cx:pt idx="24457">2004</cx:pt>
          <cx:pt idx="24458">445</cx:pt>
          <cx:pt idx="24459">3593</cx:pt>
          <cx:pt idx="24460">2612</cx:pt>
          <cx:pt idx="24461">2985</cx:pt>
          <cx:pt idx="24462">4072</cx:pt>
          <cx:pt idx="24463">3507</cx:pt>
          <cx:pt idx="24464">1553</cx:pt>
          <cx:pt idx="24465">1878</cx:pt>
          <cx:pt idx="24466">4561</cx:pt>
          <cx:pt idx="24467">2820</cx:pt>
          <cx:pt idx="24468">4398</cx:pt>
          <cx:pt idx="24469">1058</cx:pt>
          <cx:pt idx="24470">3550</cx:pt>
          <cx:pt idx="24471">4403</cx:pt>
          <cx:pt idx="24472">4285</cx:pt>
          <cx:pt idx="24473">3930</cx:pt>
          <cx:pt idx="24474">1298</cx:pt>
          <cx:pt idx="24475">5180</cx:pt>
          <cx:pt idx="24476">4252</cx:pt>
          <cx:pt idx="24477">4867</cx:pt>
          <cx:pt idx="24478">3954</cx:pt>
          <cx:pt idx="24479">5424</cx:pt>
          <cx:pt idx="24480">467</cx:pt>
          <cx:pt idx="24481">2187</cx:pt>
          <cx:pt idx="24482">4090</cx:pt>
          <cx:pt idx="24483">3553</cx:pt>
          <cx:pt idx="24484">147</cx:pt>
          <cx:pt idx="24485">4256</cx:pt>
          <cx:pt idx="24486">1111</cx:pt>
          <cx:pt idx="24487">4076</cx:pt>
          <cx:pt idx="24488">3102</cx:pt>
          <cx:pt idx="24489">1197</cx:pt>
          <cx:pt idx="24490">4101</cx:pt>
          <cx:pt idx="24491">5301</cx:pt>
          <cx:pt idx="24492">1271</cx:pt>
          <cx:pt idx="24493">30</cx:pt>
          <cx:pt idx="24494">4675</cx:pt>
          <cx:pt idx="24495">1102</cx:pt>
          <cx:pt idx="24496">4383</cx:pt>
          <cx:pt idx="24497">4507</cx:pt>
          <cx:pt idx="24498">2762</cx:pt>
          <cx:pt idx="24499">2065</cx:pt>
          <cx:pt idx="24500">1527</cx:pt>
          <cx:pt idx="24501">1952</cx:pt>
          <cx:pt idx="24502">5189</cx:pt>
          <cx:pt idx="24503">4033</cx:pt>
          <cx:pt idx="24504">1417</cx:pt>
          <cx:pt idx="24505">1479</cx:pt>
          <cx:pt idx="24506">4031</cx:pt>
          <cx:pt idx="24507">3328</cx:pt>
          <cx:pt idx="24508">2330</cx:pt>
          <cx:pt idx="24509">2442</cx:pt>
          <cx:pt idx="24510">3934</cx:pt>
          <cx:pt idx="24511">4375</cx:pt>
          <cx:pt idx="24512">967</cx:pt>
          <cx:pt idx="24513">4717</cx:pt>
          <cx:pt idx="24514">4472</cx:pt>
          <cx:pt idx="24515">3887</cx:pt>
          <cx:pt idx="24516">644</cx:pt>
          <cx:pt idx="24517">1274</cx:pt>
          <cx:pt idx="24518">4151</cx:pt>
          <cx:pt idx="24519">4368</cx:pt>
          <cx:pt idx="24520">5124</cx:pt>
          <cx:pt idx="24521">3925</cx:pt>
          <cx:pt idx="24522">1001</cx:pt>
          <cx:pt idx="24523">1603</cx:pt>
          <cx:pt idx="24524">1771</cx:pt>
          <cx:pt idx="24525">1933</cx:pt>
          <cx:pt idx="24526">3393</cx:pt>
          <cx:pt idx="24527">4144</cx:pt>
          <cx:pt idx="24528">4889</cx:pt>
          <cx:pt idx="24529">147</cx:pt>
          <cx:pt idx="24530">1877</cx:pt>
          <cx:pt idx="24531">480</cx:pt>
          <cx:pt idx="24532">4596</cx:pt>
          <cx:pt idx="24533">379</cx:pt>
          <cx:pt idx="24534">369</cx:pt>
          <cx:pt idx="24535">4947</cx:pt>
          <cx:pt idx="24536">460</cx:pt>
          <cx:pt idx="24537">5013</cx:pt>
          <cx:pt idx="24538">2282</cx:pt>
          <cx:pt idx="24539">4388</cx:pt>
          <cx:pt idx="24540">4519</cx:pt>
          <cx:pt idx="24541">4330</cx:pt>
          <cx:pt idx="24542">3390</cx:pt>
          <cx:pt idx="24543">4046</cx:pt>
          <cx:pt idx="24544">1472</cx:pt>
          <cx:pt idx="24545">2053</cx:pt>
          <cx:pt idx="24546">1916</cx:pt>
          <cx:pt idx="24547">1969</cx:pt>
          <cx:pt idx="24548">2329</cx:pt>
          <cx:pt idx="24549">733</cx:pt>
          <cx:pt idx="24550">4314</cx:pt>
          <cx:pt idx="24551">4125</cx:pt>
          <cx:pt idx="24552">3164</cx:pt>
          <cx:pt idx="24553">2815</cx:pt>
          <cx:pt idx="24554">1905</cx:pt>
          <cx:pt idx="24555">1606</cx:pt>
          <cx:pt idx="24556">5750</cx:pt>
          <cx:pt idx="24557">4933</cx:pt>
          <cx:pt idx="24558">4496</cx:pt>
          <cx:pt idx="24559">4449</cx:pt>
          <cx:pt idx="24560">4667</cx:pt>
          <cx:pt idx="24561">4044</cx:pt>
          <cx:pt idx="24562">4473</cx:pt>
          <cx:pt idx="24563">1308</cx:pt>
          <cx:pt idx="24564">3324</cx:pt>
          <cx:pt idx="24565">3764</cx:pt>
          <cx:pt idx="24566">4426</cx:pt>
          <cx:pt idx="24567">1860</cx:pt>
          <cx:pt idx="24568">4788</cx:pt>
          <cx:pt idx="24569">3935</cx:pt>
          <cx:pt idx="24570">2073</cx:pt>
          <cx:pt idx="24571">3608</cx:pt>
          <cx:pt idx="24572">701</cx:pt>
          <cx:pt idx="24573">4401</cx:pt>
          <cx:pt idx="24574">2892</cx:pt>
          <cx:pt idx="24575">4765</cx:pt>
          <cx:pt idx="24576">1915</cx:pt>
          <cx:pt idx="24577">3996</cx:pt>
          <cx:pt idx="24578">3045</cx:pt>
          <cx:pt idx="24579">4776</cx:pt>
          <cx:pt idx="24580">4184</cx:pt>
          <cx:pt idx="24581">4390</cx:pt>
          <cx:pt idx="24582">2632</cx:pt>
          <cx:pt idx="24583">3929</cx:pt>
          <cx:pt idx="24584">4689</cx:pt>
          <cx:pt idx="24585">1211</cx:pt>
          <cx:pt idx="24586">670</cx:pt>
          <cx:pt idx="24587">2594</cx:pt>
          <cx:pt idx="24588">4154</cx:pt>
          <cx:pt idx="24589">4952</cx:pt>
          <cx:pt idx="24590">2132</cx:pt>
          <cx:pt idx="24591">4354</cx:pt>
          <cx:pt idx="24592">1226</cx:pt>
          <cx:pt idx="24593">4529</cx:pt>
          <cx:pt idx="24594">2065</cx:pt>
          <cx:pt idx="24595">2936</cx:pt>
          <cx:pt idx="24596">2935</cx:pt>
          <cx:pt idx="24597">5034</cx:pt>
          <cx:pt idx="24598">386</cx:pt>
          <cx:pt idx="24599">4892</cx:pt>
          <cx:pt idx="24600">4670</cx:pt>
          <cx:pt idx="24601">2962</cx:pt>
          <cx:pt idx="24602">4161</cx:pt>
          <cx:pt idx="24603">1772</cx:pt>
          <cx:pt idx="24604">5087</cx:pt>
          <cx:pt idx="24605">4685</cx:pt>
          <cx:pt idx="24606">5013</cx:pt>
          <cx:pt idx="24607">2114</cx:pt>
          <cx:pt idx="24608">1275</cx:pt>
          <cx:pt idx="24609">4400</cx:pt>
          <cx:pt idx="24610">2226</cx:pt>
          <cx:pt idx="24611">4829</cx:pt>
          <cx:pt idx="24612">4037</cx:pt>
          <cx:pt idx="24613">4922</cx:pt>
          <cx:pt idx="24614">760</cx:pt>
          <cx:pt idx="24615">4081</cx:pt>
          <cx:pt idx="24616">3388</cx:pt>
          <cx:pt idx="24617">5038</cx:pt>
          <cx:pt idx="24618">2844</cx:pt>
          <cx:pt idx="24619">2183</cx:pt>
          <cx:pt idx="24620">3018</cx:pt>
          <cx:pt idx="24621">3812</cx:pt>
          <cx:pt idx="24622">1450</cx:pt>
          <cx:pt idx="24623">2400</cx:pt>
          <cx:pt idx="24624">18</cx:pt>
          <cx:pt idx="24625">4158</cx:pt>
          <cx:pt idx="24626">4106</cx:pt>
          <cx:pt idx="24627">4888</cx:pt>
          <cx:pt idx="24628">610</cx:pt>
          <cx:pt idx="24629">3106</cx:pt>
          <cx:pt idx="24630">50</cx:pt>
          <cx:pt idx="24631">2560</cx:pt>
          <cx:pt idx="24632">4015</cx:pt>
          <cx:pt idx="24633">4754</cx:pt>
          <cx:pt idx="24634">37</cx:pt>
          <cx:pt idx="24635">1648</cx:pt>
          <cx:pt idx="24636">3216</cx:pt>
          <cx:pt idx="24637">4764</cx:pt>
          <cx:pt idx="24638">2844</cx:pt>
          <cx:pt idx="24639">5011</cx:pt>
          <cx:pt idx="24640">4549</cx:pt>
          <cx:pt idx="24641">4039</cx:pt>
          <cx:pt idx="24642">1998</cx:pt>
          <cx:pt idx="24643">2414</cx:pt>
          <cx:pt idx="24644">818</cx:pt>
          <cx:pt idx="24645">1585</cx:pt>
          <cx:pt idx="24646">4011</cx:pt>
          <cx:pt idx="24647">2418</cx:pt>
          <cx:pt idx="24648">2506</cx:pt>
          <cx:pt idx="24649">3304</cx:pt>
          <cx:pt idx="24650">2112</cx:pt>
          <cx:pt idx="24651">4920</cx:pt>
          <cx:pt idx="24652">4714</cx:pt>
          <cx:pt idx="24653">2557</cx:pt>
          <cx:pt idx="24654">4047</cx:pt>
          <cx:pt idx="24655">3129</cx:pt>
          <cx:pt idx="24656">2891</cx:pt>
          <cx:pt idx="24657">2507</cx:pt>
          <cx:pt idx="24658">4618</cx:pt>
          <cx:pt idx="24659">5377</cx:pt>
          <cx:pt idx="24660">1081</cx:pt>
          <cx:pt idx="24661">3889</cx:pt>
          <cx:pt idx="24662">2787</cx:pt>
          <cx:pt idx="24663">3924</cx:pt>
          <cx:pt idx="24664">4446</cx:pt>
          <cx:pt idx="24665">4109</cx:pt>
          <cx:pt idx="24666">1361</cx:pt>
          <cx:pt idx="24667">4265</cx:pt>
          <cx:pt idx="24668">4342</cx:pt>
          <cx:pt idx="24669">479</cx:pt>
          <cx:pt idx="24670">2399</cx:pt>
          <cx:pt idx="24671">3853</cx:pt>
          <cx:pt idx="24672">2049</cx:pt>
          <cx:pt idx="24673">1167</cx:pt>
          <cx:pt idx="24674">2316</cx:pt>
          <cx:pt idx="24675">3472</cx:pt>
          <cx:pt idx="24676">952</cx:pt>
          <cx:pt idx="24677">3496</cx:pt>
          <cx:pt idx="24678">4062</cx:pt>
          <cx:pt idx="24679">2902</cx:pt>
          <cx:pt idx="24680">2717</cx:pt>
          <cx:pt idx="24681">3282</cx:pt>
          <cx:pt idx="24682">2036</cx:pt>
          <cx:pt idx="24683">693</cx:pt>
          <cx:pt idx="24684">4528</cx:pt>
          <cx:pt idx="24685">1531</cx:pt>
          <cx:pt idx="24686">1145</cx:pt>
          <cx:pt idx="24687">4409</cx:pt>
          <cx:pt idx="24688">4683</cx:pt>
          <cx:pt idx="24689">4050</cx:pt>
          <cx:pt idx="24690">272</cx:pt>
          <cx:pt idx="24691">3392</cx:pt>
          <cx:pt idx="24692">4226</cx:pt>
          <cx:pt idx="24693">2835</cx:pt>
          <cx:pt idx="24694">264</cx:pt>
          <cx:pt idx="24695">2186</cx:pt>
          <cx:pt idx="24696">5044</cx:pt>
          <cx:pt idx="24697">1737</cx:pt>
          <cx:pt idx="24698">3663</cx:pt>
          <cx:pt idx="24699">4169</cx:pt>
          <cx:pt idx="24700">963</cx:pt>
          <cx:pt idx="24701">2401</cx:pt>
          <cx:pt idx="24702">2554</cx:pt>
          <cx:pt idx="24703">4782</cx:pt>
          <cx:pt idx="24704">2535</cx:pt>
          <cx:pt idx="24705">2321</cx:pt>
          <cx:pt idx="24706">4686</cx:pt>
          <cx:pt idx="24707">4887</cx:pt>
          <cx:pt idx="24708">3279</cx:pt>
          <cx:pt idx="24709">3095</cx:pt>
          <cx:pt idx="24710">1328</cx:pt>
          <cx:pt idx="24711">4638</cx:pt>
          <cx:pt idx="24712">3891</cx:pt>
          <cx:pt idx="24713">680</cx:pt>
          <cx:pt idx="24714">3535</cx:pt>
          <cx:pt idx="24715">3281</cx:pt>
          <cx:pt idx="24716">622</cx:pt>
          <cx:pt idx="24717">5034</cx:pt>
          <cx:pt idx="24718">4121</cx:pt>
          <cx:pt idx="24719">2551</cx:pt>
          <cx:pt idx="24720">4221</cx:pt>
          <cx:pt idx="24721">4287</cx:pt>
          <cx:pt idx="24722">2075</cx:pt>
          <cx:pt idx="24723">3603</cx:pt>
          <cx:pt idx="24724">3928</cx:pt>
          <cx:pt idx="24725">2226</cx:pt>
          <cx:pt idx="24726">570</cx:pt>
          <cx:pt idx="24727">2527</cx:pt>
          <cx:pt idx="24728">4581</cx:pt>
          <cx:pt idx="24729">1975</cx:pt>
          <cx:pt idx="24730">4359</cx:pt>
          <cx:pt idx="24731">4250</cx:pt>
          <cx:pt idx="24732">2961</cx:pt>
          <cx:pt idx="24733">2612</cx:pt>
          <cx:pt idx="24734">2612</cx:pt>
          <cx:pt idx="24735">3131</cx:pt>
          <cx:pt idx="24736">4671</cx:pt>
          <cx:pt idx="24737">2205</cx:pt>
          <cx:pt idx="24738">1167</cx:pt>
          <cx:pt idx="24739">4550</cx:pt>
          <cx:pt idx="24740">3655</cx:pt>
          <cx:pt idx="24741">3685</cx:pt>
          <cx:pt idx="24742">2096</cx:pt>
          <cx:pt idx="24743">3448</cx:pt>
          <cx:pt idx="24744">3022</cx:pt>
          <cx:pt idx="24745">4257</cx:pt>
          <cx:pt idx="24746">3560</cx:pt>
          <cx:pt idx="24747">3297</cx:pt>
          <cx:pt idx="24748">4340</cx:pt>
          <cx:pt idx="24749">3992</cx:pt>
          <cx:pt idx="24750">2326</cx:pt>
          <cx:pt idx="24751">4537</cx:pt>
          <cx:pt idx="24752">4748</cx:pt>
          <cx:pt idx="24753">4190</cx:pt>
          <cx:pt idx="24754">2526</cx:pt>
          <cx:pt idx="24755">1271</cx:pt>
          <cx:pt idx="24756">4500</cx:pt>
          <cx:pt idx="24757">2559</cx:pt>
          <cx:pt idx="24758">242</cx:pt>
          <cx:pt idx="24759">4248</cx:pt>
          <cx:pt idx="24760">4238</cx:pt>
          <cx:pt idx="24761">718</cx:pt>
          <cx:pt idx="24762">2782</cx:pt>
          <cx:pt idx="24763">597</cx:pt>
          <cx:pt idx="24764">4546</cx:pt>
          <cx:pt idx="24765">1590</cx:pt>
          <cx:pt idx="24766">1892</cx:pt>
          <cx:pt idx="24767">4446</cx:pt>
          <cx:pt idx="24768">2858</cx:pt>
          <cx:pt idx="24769">688</cx:pt>
          <cx:pt idx="24770">4069</cx:pt>
          <cx:pt idx="24771">4151</cx:pt>
          <cx:pt idx="24772">3426</cx:pt>
          <cx:pt idx="24773">4472</cx:pt>
          <cx:pt idx="24774">1513</cx:pt>
          <cx:pt idx="24775">2865</cx:pt>
          <cx:pt idx="24776">851</cx:pt>
          <cx:pt idx="24777">1400</cx:pt>
          <cx:pt idx="24778">3574</cx:pt>
          <cx:pt idx="24779">4744</cx:pt>
          <cx:pt idx="24780">3983</cx:pt>
          <cx:pt idx="24781">3908</cx:pt>
          <cx:pt idx="24782">5351</cx:pt>
          <cx:pt idx="24783">4879</cx:pt>
          <cx:pt idx="24784">4771</cx:pt>
          <cx:pt idx="24785">1076</cx:pt>
          <cx:pt idx="24786">865</cx:pt>
          <cx:pt idx="24787">4485</cx:pt>
          <cx:pt idx="24788">4724</cx:pt>
          <cx:pt idx="24789">99</cx:pt>
          <cx:pt idx="24790">4081</cx:pt>
          <cx:pt idx="24791">2676</cx:pt>
          <cx:pt idx="24792">2360</cx:pt>
          <cx:pt idx="24793">4358</cx:pt>
          <cx:pt idx="24794">4947</cx:pt>
          <cx:pt idx="24795">3240</cx:pt>
          <cx:pt idx="24796">4851</cx:pt>
          <cx:pt idx="24797">1917</cx:pt>
          <cx:pt idx="24798">3819</cx:pt>
          <cx:pt idx="24799">1323</cx:pt>
          <cx:pt idx="24800">1326</cx:pt>
          <cx:pt idx="24801">1149</cx:pt>
          <cx:pt idx="24802">4020</cx:pt>
          <cx:pt idx="24803">3008</cx:pt>
          <cx:pt idx="24804">4929</cx:pt>
          <cx:pt idx="24805">4102</cx:pt>
          <cx:pt idx="24806">2541</cx:pt>
          <cx:pt idx="24807">1771</cx:pt>
          <cx:pt idx="24808">3971</cx:pt>
          <cx:pt idx="24809">4622</cx:pt>
          <cx:pt idx="24810">4526</cx:pt>
          <cx:pt idx="24811">3104</cx:pt>
          <cx:pt idx="24812">3928</cx:pt>
          <cx:pt idx="24813">3337</cx:pt>
          <cx:pt idx="24814">4680</cx:pt>
          <cx:pt idx="24815">4111</cx:pt>
          <cx:pt idx="24816">1497</cx:pt>
          <cx:pt idx="24817">4099</cx:pt>
          <cx:pt idx="24818">2416</cx:pt>
          <cx:pt idx="24819">503</cx:pt>
          <cx:pt idx="24820">3527</cx:pt>
          <cx:pt idx="24821">4900</cx:pt>
          <cx:pt idx="24822">1987</cx:pt>
          <cx:pt idx="24823">528</cx:pt>
          <cx:pt idx="24824">4126</cx:pt>
          <cx:pt idx="24825">2904</cx:pt>
          <cx:pt idx="24826">3044</cx:pt>
          <cx:pt idx="24827">4453</cx:pt>
          <cx:pt idx="24828">3993</cx:pt>
          <cx:pt idx="24829">4278</cx:pt>
          <cx:pt idx="24830">3031</cx:pt>
          <cx:pt idx="24831">4245</cx:pt>
          <cx:pt idx="24832">2416</cx:pt>
          <cx:pt idx="24833">3946</cx:pt>
          <cx:pt idx="24834">4834</cx:pt>
          <cx:pt idx="24835">3643</cx:pt>
          <cx:pt idx="24836">4149</cx:pt>
          <cx:pt idx="24837">4201</cx:pt>
          <cx:pt idx="24838">1747</cx:pt>
          <cx:pt idx="24839">3911</cx:pt>
          <cx:pt idx="24840">563</cx:pt>
          <cx:pt idx="24841">4608</cx:pt>
          <cx:pt idx="24842">4104</cx:pt>
          <cx:pt idx="24843">461</cx:pt>
          <cx:pt idx="24844">434</cx:pt>
          <cx:pt idx="24845">4842</cx:pt>
          <cx:pt idx="24846">4630</cx:pt>
          <cx:pt idx="24847">4622</cx:pt>
          <cx:pt idx="24848">3464</cx:pt>
          <cx:pt idx="24849">818</cx:pt>
          <cx:pt idx="24850">1998</cx:pt>
          <cx:pt idx="24851">3505</cx:pt>
          <cx:pt idx="24852">4359</cx:pt>
          <cx:pt idx="24853">4144</cx:pt>
          <cx:pt idx="24854">4375</cx:pt>
          <cx:pt idx="24855">4685</cx:pt>
          <cx:pt idx="24856">587</cx:pt>
          <cx:pt idx="24857">4867</cx:pt>
          <cx:pt idx="24858">4281</cx:pt>
          <cx:pt idx="24859">4935</cx:pt>
          <cx:pt idx="24860">380</cx:pt>
          <cx:pt idx="24861">3005</cx:pt>
          <cx:pt idx="24862">1849</cx:pt>
          <cx:pt idx="24863">2071</cx:pt>
          <cx:pt idx="24864">3320</cx:pt>
          <cx:pt idx="24865">2786</cx:pt>
          <cx:pt idx="24866">5023</cx:pt>
          <cx:pt idx="24867">3092</cx:pt>
          <cx:pt idx="24868">4362</cx:pt>
          <cx:pt idx="24869">4633</cx:pt>
          <cx:pt idx="24870">2680</cx:pt>
          <cx:pt idx="24871">4005</cx:pt>
          <cx:pt idx="24872">4455</cx:pt>
          <cx:pt idx="24873">3458</cx:pt>
          <cx:pt idx="24874">572</cx:pt>
          <cx:pt idx="24875">4965</cx:pt>
          <cx:pt idx="24876">99</cx:pt>
          <cx:pt idx="24877">962</cx:pt>
          <cx:pt idx="24878">508</cx:pt>
          <cx:pt idx="24879">1234</cx:pt>
          <cx:pt idx="24880">2662</cx:pt>
          <cx:pt idx="24881">2010</cx:pt>
          <cx:pt idx="24882">4199</cx:pt>
          <cx:pt idx="24883">3113</cx:pt>
          <cx:pt idx="24884">4594</cx:pt>
          <cx:pt idx="24885">1345</cx:pt>
          <cx:pt idx="24886">3342</cx:pt>
          <cx:pt idx="24887">4102</cx:pt>
          <cx:pt idx="24888">3868</cx:pt>
          <cx:pt idx="24889">634</cx:pt>
          <cx:pt idx="24890">1954</cx:pt>
          <cx:pt idx="24891">3763</cx:pt>
          <cx:pt idx="24892">3008</cx:pt>
          <cx:pt idx="24893">2590</cx:pt>
          <cx:pt idx="24894">1831</cx:pt>
          <cx:pt idx="24895">2448</cx:pt>
          <cx:pt idx="24896">1860</cx:pt>
          <cx:pt idx="24897">4132</cx:pt>
          <cx:pt idx="24898">2863</cx:pt>
          <cx:pt idx="24899">1158</cx:pt>
          <cx:pt idx="24900">4192</cx:pt>
          <cx:pt idx="24901">4157</cx:pt>
          <cx:pt idx="24902">5357</cx:pt>
          <cx:pt idx="24903">813</cx:pt>
          <cx:pt idx="24904">2471</cx:pt>
          <cx:pt idx="24905">3066</cx:pt>
          <cx:pt idx="24906">5101</cx:pt>
          <cx:pt idx="24907">1636</cx:pt>
          <cx:pt idx="24908">4850</cx:pt>
          <cx:pt idx="24909">92</cx:pt>
          <cx:pt idx="24910">4166</cx:pt>
          <cx:pt idx="24911">5056</cx:pt>
          <cx:pt idx="24912">4680</cx:pt>
          <cx:pt idx="24913">2322</cx:pt>
          <cx:pt idx="24914">4194</cx:pt>
          <cx:pt idx="24915">4595</cx:pt>
          <cx:pt idx="24916">5048</cx:pt>
          <cx:pt idx="24917">4849</cx:pt>
          <cx:pt idx="24918">2393</cx:pt>
          <cx:pt idx="24919">10</cx:pt>
          <cx:pt idx="24920">4480</cx:pt>
          <cx:pt idx="24921">3970</cx:pt>
          <cx:pt idx="24922">1721</cx:pt>
          <cx:pt idx="24923">3713</cx:pt>
          <cx:pt idx="24924">1350</cx:pt>
          <cx:pt idx="24925">4221</cx:pt>
          <cx:pt idx="24926">2599</cx:pt>
          <cx:pt idx="24927">2054</cx:pt>
          <cx:pt idx="24928">908</cx:pt>
          <cx:pt idx="24929">251</cx:pt>
          <cx:pt idx="24930">759</cx:pt>
          <cx:pt idx="24931">2519</cx:pt>
          <cx:pt idx="24932">4168</cx:pt>
          <cx:pt idx="24933">4285</cx:pt>
          <cx:pt idx="24934">3955</cx:pt>
          <cx:pt idx="24935">2686</cx:pt>
          <cx:pt idx="24936">1327</cx:pt>
          <cx:pt idx="24937">4115</cx:pt>
          <cx:pt idx="24938">799</cx:pt>
          <cx:pt idx="24939">1441</cx:pt>
          <cx:pt idx="24940">998</cx:pt>
          <cx:pt idx="24941">3979</cx:pt>
          <cx:pt idx="24942">924</cx:pt>
          <cx:pt idx="24943">3154</cx:pt>
          <cx:pt idx="24944">3235</cx:pt>
          <cx:pt idx="24945">845</cx:pt>
          <cx:pt idx="24946">4301</cx:pt>
          <cx:pt idx="24947">1995</cx:pt>
          <cx:pt idx="24948">4551</cx:pt>
          <cx:pt idx="24949">3385</cx:pt>
          <cx:pt idx="24950">3669</cx:pt>
          <cx:pt idx="24951">2650</cx:pt>
          <cx:pt idx="24952">3142</cx:pt>
          <cx:pt idx="24953">4930</cx:pt>
          <cx:pt idx="24954">338</cx:pt>
          <cx:pt idx="24955">4771</cx:pt>
          <cx:pt idx="24956">416</cx:pt>
          <cx:pt idx="24957">661</cx:pt>
          <cx:pt idx="24958">4654</cx:pt>
          <cx:pt idx="24959">3105</cx:pt>
          <cx:pt idx="24960">4553</cx:pt>
          <cx:pt idx="24961">4825</cx:pt>
          <cx:pt idx="24962">4744</cx:pt>
          <cx:pt idx="24963">4353</cx:pt>
          <cx:pt idx="24964">1843</cx:pt>
          <cx:pt idx="24965">747</cx:pt>
          <cx:pt idx="24966">4603</cx:pt>
          <cx:pt idx="24967">4433</cx:pt>
          <cx:pt idx="24968">3802</cx:pt>
          <cx:pt idx="24969">4585</cx:pt>
          <cx:pt idx="24970">2459</cx:pt>
          <cx:pt idx="24971">4753</cx:pt>
          <cx:pt idx="24972">4481</cx:pt>
          <cx:pt idx="24973">3347</cx:pt>
          <cx:pt idx="24974">3884</cx:pt>
          <cx:pt idx="24975">4687</cx:pt>
          <cx:pt idx="24976">5036</cx:pt>
          <cx:pt idx="24977">4279</cx:pt>
          <cx:pt idx="24978">4615</cx:pt>
          <cx:pt idx="24979">2596</cx:pt>
          <cx:pt idx="24980">766</cx:pt>
          <cx:pt idx="24981">4444</cx:pt>
          <cx:pt idx="24982">4080</cx:pt>
          <cx:pt idx="24983">4692</cx:pt>
          <cx:pt idx="24984">243</cx:pt>
          <cx:pt idx="24985">3670</cx:pt>
          <cx:pt idx="24986">4020</cx:pt>
          <cx:pt idx="24987">224</cx:pt>
          <cx:pt idx="24988">3956</cx:pt>
          <cx:pt idx="24989">170</cx:pt>
          <cx:pt idx="24990">4189</cx:pt>
          <cx:pt idx="24991">394</cx:pt>
          <cx:pt idx="24992">303</cx:pt>
          <cx:pt idx="24993">403</cx:pt>
          <cx:pt idx="24994">4050</cx:pt>
          <cx:pt idx="24995">4113</cx:pt>
          <cx:pt idx="24996">4641</cx:pt>
          <cx:pt idx="24997">2368</cx:pt>
          <cx:pt idx="24998">4328</cx:pt>
          <cx:pt idx="24999">1648</cx:pt>
          <cx:pt idx="25000">4513</cx:pt>
          <cx:pt idx="25001">2573</cx:pt>
          <cx:pt idx="25002">2904</cx:pt>
          <cx:pt idx="25003">3323</cx:pt>
          <cx:pt idx="25004">2135</cx:pt>
          <cx:pt idx="25005">1106</cx:pt>
          <cx:pt idx="25006">855</cx:pt>
          <cx:pt idx="25007">3065</cx:pt>
          <cx:pt idx="25008">3047</cx:pt>
          <cx:pt idx="25009">4376</cx:pt>
          <cx:pt idx="25010">5002</cx:pt>
          <cx:pt idx="25011">3035</cx:pt>
          <cx:pt idx="25012">3491</cx:pt>
          <cx:pt idx="25013">1670</cx:pt>
          <cx:pt idx="25014">3218</cx:pt>
          <cx:pt idx="25015">2176</cx:pt>
          <cx:pt idx="25016">4286</cx:pt>
          <cx:pt idx="25017">769</cx:pt>
          <cx:pt idx="25018">3183</cx:pt>
          <cx:pt idx="25019">2727</cx:pt>
          <cx:pt idx="25020">2462</cx:pt>
          <cx:pt idx="25021">4101</cx:pt>
          <cx:pt idx="25022">4194</cx:pt>
          <cx:pt idx="25023">3563</cx:pt>
          <cx:pt idx="25024">3826</cx:pt>
          <cx:pt idx="25025">4248</cx:pt>
          <cx:pt idx="25026">3549</cx:pt>
          <cx:pt idx="25027">365</cx:pt>
          <cx:pt idx="25028">4205</cx:pt>
          <cx:pt idx="25029">4295</cx:pt>
          <cx:pt idx="25030">706</cx:pt>
          <cx:pt idx="25031">4033</cx:pt>
          <cx:pt idx="25032">3342</cx:pt>
          <cx:pt idx="25033">3241</cx:pt>
          <cx:pt idx="25034">1801</cx:pt>
          <cx:pt idx="25035">5101</cx:pt>
          <cx:pt idx="25036">5300</cx:pt>
          <cx:pt idx="25037">1806</cx:pt>
          <cx:pt idx="25038">2197</cx:pt>
          <cx:pt idx="25039">4354</cx:pt>
          <cx:pt idx="25040">3782</cx:pt>
          <cx:pt idx="25041">4783</cx:pt>
          <cx:pt idx="25042">4185</cx:pt>
          <cx:pt idx="25043">1816</cx:pt>
          <cx:pt idx="25044">89</cx:pt>
          <cx:pt idx="25045">4326</cx:pt>
          <cx:pt idx="25046">2344</cx:pt>
          <cx:pt idx="25047">4346</cx:pt>
          <cx:pt idx="25048">967</cx:pt>
          <cx:pt idx="25049">1167</cx:pt>
          <cx:pt idx="25050">1560</cx:pt>
          <cx:pt idx="25051">254</cx:pt>
          <cx:pt idx="25052">90</cx:pt>
          <cx:pt idx="25053">4412</cx:pt>
          <cx:pt idx="25054">1245</cx:pt>
          <cx:pt idx="25055">152</cx:pt>
          <cx:pt idx="25056">4741</cx:pt>
          <cx:pt idx="25057">3305</cx:pt>
          <cx:pt idx="25058">3274</cx:pt>
          <cx:pt idx="25059">3817</cx:pt>
          <cx:pt idx="25060">1748</cx:pt>
          <cx:pt idx="25061">2658</cx:pt>
          <cx:pt idx="25062">4433</cx:pt>
          <cx:pt idx="25063">4487</cx:pt>
          <cx:pt idx="25064">4587</cx:pt>
          <cx:pt idx="25065">1643</cx:pt>
          <cx:pt idx="25066">3550</cx:pt>
          <cx:pt idx="25067">3634</cx:pt>
          <cx:pt idx="25068">4513</cx:pt>
          <cx:pt idx="25069">3082</cx:pt>
          <cx:pt idx="25070">906</cx:pt>
          <cx:pt idx="25071">2584</cx:pt>
          <cx:pt idx="25072">657</cx:pt>
          <cx:pt idx="25073">4739</cx:pt>
          <cx:pt idx="25074">4631</cx:pt>
          <cx:pt idx="25075">2946</cx:pt>
          <cx:pt idx="25076">465</cx:pt>
          <cx:pt idx="25077">611</cx:pt>
          <cx:pt idx="25078">603</cx:pt>
          <cx:pt idx="25079">4053</cx:pt>
          <cx:pt idx="25080">4221</cx:pt>
          <cx:pt idx="25081">2855</cx:pt>
          <cx:pt idx="25082">4213</cx:pt>
          <cx:pt idx="25083">4174</cx:pt>
          <cx:pt idx="25084">4369</cx:pt>
          <cx:pt idx="25085">774</cx:pt>
          <cx:pt idx="25086">2539</cx:pt>
          <cx:pt idx="25087">1850</cx:pt>
          <cx:pt idx="25088">1457</cx:pt>
          <cx:pt idx="25089">2961</cx:pt>
          <cx:pt idx="25090">1218</cx:pt>
          <cx:pt idx="25091">3870</cx:pt>
          <cx:pt idx="25092">3286</cx:pt>
          <cx:pt idx="25093">3527</cx:pt>
          <cx:pt idx="25094">1186</cx:pt>
          <cx:pt idx="25095">3879</cx:pt>
          <cx:pt idx="25096">3529</cx:pt>
          <cx:pt idx="25097">1819</cx:pt>
          <cx:pt idx="25098">662</cx:pt>
          <cx:pt idx="25099">1122</cx:pt>
          <cx:pt idx="25100">4269</cx:pt>
          <cx:pt idx="25101">4760</cx:pt>
          <cx:pt idx="25102">1665</cx:pt>
          <cx:pt idx="25103">1174</cx:pt>
          <cx:pt idx="25104">3662</cx:pt>
          <cx:pt idx="25105">1917</cx:pt>
          <cx:pt idx="25106">882</cx:pt>
          <cx:pt idx="25107">2330</cx:pt>
          <cx:pt idx="25108">3305</cx:pt>
          <cx:pt idx="25109">4357</cx:pt>
          <cx:pt idx="25110">4087</cx:pt>
          <cx:pt idx="25111">3333</cx:pt>
          <cx:pt idx="25112">4564</cx:pt>
          <cx:pt idx="25113">3629</cx:pt>
          <cx:pt idx="25114">5052</cx:pt>
          <cx:pt idx="25115">4015</cx:pt>
          <cx:pt idx="25116">998</cx:pt>
          <cx:pt idx="25117">1018</cx:pt>
          <cx:pt idx="25118">3505</cx:pt>
          <cx:pt idx="25119">1744</cx:pt>
          <cx:pt idx="25120">988</cx:pt>
          <cx:pt idx="25121">813</cx:pt>
          <cx:pt idx="25122">4021</cx:pt>
          <cx:pt idx="25123">4780</cx:pt>
          <cx:pt idx="25124">3392</cx:pt>
          <cx:pt idx="25125">4442</cx:pt>
          <cx:pt idx="25126">532</cx:pt>
          <cx:pt idx="25127">798</cx:pt>
          <cx:pt idx="25128">2781</cx:pt>
          <cx:pt idx="25129">84</cx:pt>
          <cx:pt idx="25130">4367</cx:pt>
          <cx:pt idx="25131">2197</cx:pt>
          <cx:pt idx="25132">1322</cx:pt>
          <cx:pt idx="25133">3300</cx:pt>
          <cx:pt idx="25134">1618</cx:pt>
          <cx:pt idx="25135">4503</cx:pt>
          <cx:pt idx="25136">2706</cx:pt>
          <cx:pt idx="25137">4048</cx:pt>
          <cx:pt idx="25138">2689</cx:pt>
          <cx:pt idx="25139">4743</cx:pt>
          <cx:pt idx="25140">4459</cx:pt>
          <cx:pt idx="25141">2484</cx:pt>
          <cx:pt idx="25142">1817</cx:pt>
          <cx:pt idx="25143">4310</cx:pt>
          <cx:pt idx="25144">2698</cx:pt>
          <cx:pt idx="25145">4325</cx:pt>
          <cx:pt idx="25146">5971</cx:pt>
          <cx:pt idx="25147">2079</cx:pt>
          <cx:pt idx="25148">3271</cx:pt>
          <cx:pt idx="25149">5048</cx:pt>
          <cx:pt idx="25150">4412</cx:pt>
          <cx:pt idx="25151">415</cx:pt>
          <cx:pt idx="25152">172</cx:pt>
          <cx:pt idx="25153">2332</cx:pt>
          <cx:pt idx="25154">3065</cx:pt>
          <cx:pt idx="25155">3966</cx:pt>
          <cx:pt idx="25156">525</cx:pt>
          <cx:pt idx="25157">145</cx:pt>
          <cx:pt idx="25158">2712</cx:pt>
          <cx:pt idx="25159">4290</cx:pt>
          <cx:pt idx="25160">3425</cx:pt>
          <cx:pt idx="25161">3199</cx:pt>
          <cx:pt idx="25162">4478</cx:pt>
          <cx:pt idx="25163">1215</cx:pt>
          <cx:pt idx="25164">4191</cx:pt>
          <cx:pt idx="25165">5148</cx:pt>
          <cx:pt idx="25166">1491</cx:pt>
          <cx:pt idx="25167">5111</cx:pt>
          <cx:pt idx="25168">4690</cx:pt>
          <cx:pt idx="25169">899</cx:pt>
          <cx:pt idx="25170">4789</cx:pt>
          <cx:pt idx="25171">4498</cx:pt>
          <cx:pt idx="25172">4421</cx:pt>
          <cx:pt idx="25173">1846</cx:pt>
          <cx:pt idx="25174">2303</cx:pt>
          <cx:pt idx="25175">5101</cx:pt>
          <cx:pt idx="25176">4296</cx:pt>
          <cx:pt idx="25177">4405</cx:pt>
          <cx:pt idx="25178">2998</cx:pt>
          <cx:pt idx="25179">2684</cx:pt>
          <cx:pt idx="25180">4948</cx:pt>
          <cx:pt idx="25181">1081</cx:pt>
          <cx:pt idx="25182">4759</cx:pt>
          <cx:pt idx="25183">3383</cx:pt>
          <cx:pt idx="25184">20</cx:pt>
          <cx:pt idx="25185">1799</cx:pt>
          <cx:pt idx="25186">307</cx:pt>
          <cx:pt idx="25187">1889</cx:pt>
          <cx:pt idx="25188">4229</cx:pt>
          <cx:pt idx="25189">3008</cx:pt>
          <cx:pt idx="25190">5690</cx:pt>
          <cx:pt idx="25191">2527</cx:pt>
          <cx:pt idx="25192">1197</cx:pt>
          <cx:pt idx="25193">5096</cx:pt>
          <cx:pt idx="25194">1980</cx:pt>
          <cx:pt idx="25195">4095</cx:pt>
          <cx:pt idx="25196">518</cx:pt>
          <cx:pt idx="25197">832</cx:pt>
          <cx:pt idx="25198">9</cx:pt>
          <cx:pt idx="25199">4295</cx:pt>
          <cx:pt idx="25200">3692</cx:pt>
          <cx:pt idx="25201">4926</cx:pt>
          <cx:pt idx="25202">4161</cx:pt>
          <cx:pt idx="25203">3374</cx:pt>
          <cx:pt idx="25204">822</cx:pt>
          <cx:pt idx="25205">4191</cx:pt>
          <cx:pt idx="25206">3295</cx:pt>
          <cx:pt idx="25207">4235</cx:pt>
          <cx:pt idx="25208">3590</cx:pt>
          <cx:pt idx="25209">42</cx:pt>
          <cx:pt idx="25210">3522</cx:pt>
          <cx:pt idx="25211">4025</cx:pt>
          <cx:pt idx="25212">3297</cx:pt>
          <cx:pt idx="25213">1881</cx:pt>
          <cx:pt idx="25214">2185</cx:pt>
          <cx:pt idx="25215">4766</cx:pt>
          <cx:pt idx="25216">4750</cx:pt>
          <cx:pt idx="25217">4029</cx:pt>
          <cx:pt idx="25218">3148</cx:pt>
          <cx:pt idx="25219">1923</cx:pt>
          <cx:pt idx="25220">4493</cx:pt>
          <cx:pt idx="25221">1424</cx:pt>
          <cx:pt idx="25222">2561</cx:pt>
          <cx:pt idx="25223">1697</cx:pt>
          <cx:pt idx="25224">4275</cx:pt>
          <cx:pt idx="25225">3090</cx:pt>
          <cx:pt idx="25226">2452</cx:pt>
          <cx:pt idx="25227">4288</cx:pt>
          <cx:pt idx="25228">1764</cx:pt>
          <cx:pt idx="25229">2709</cx:pt>
          <cx:pt idx="25230">4001</cx:pt>
          <cx:pt idx="25231">1826</cx:pt>
          <cx:pt idx="25232">399</cx:pt>
          <cx:pt idx="25233">1872</cx:pt>
          <cx:pt idx="25234">1261</cx:pt>
          <cx:pt idx="25235">1162</cx:pt>
          <cx:pt idx="25236">2090</cx:pt>
          <cx:pt idx="25237">5204</cx:pt>
          <cx:pt idx="25238">2476</cx:pt>
          <cx:pt idx="25239">714</cx:pt>
          <cx:pt idx="25240">2439</cx:pt>
          <cx:pt idx="25241">5118</cx:pt>
          <cx:pt idx="25242">4062</cx:pt>
          <cx:pt idx="25243">3252</cx:pt>
          <cx:pt idx="25244">4887</cx:pt>
          <cx:pt idx="25245">4753</cx:pt>
          <cx:pt idx="25246">4227</cx:pt>
          <cx:pt idx="25247">650</cx:pt>
          <cx:pt idx="25248">3298</cx:pt>
          <cx:pt idx="25249">774</cx:pt>
          <cx:pt idx="25250">3937</cx:pt>
          <cx:pt idx="25251">4615</cx:pt>
          <cx:pt idx="25252">3869</cx:pt>
          <cx:pt idx="25253">2154</cx:pt>
          <cx:pt idx="25254">2016</cx:pt>
          <cx:pt idx="25255">4227</cx:pt>
          <cx:pt idx="25256">2959</cx:pt>
          <cx:pt idx="25257">4549</cx:pt>
          <cx:pt idx="25258">4164</cx:pt>
          <cx:pt idx="25259">4163</cx:pt>
          <cx:pt idx="25260">1358</cx:pt>
          <cx:pt idx="25261">5987</cx:pt>
          <cx:pt idx="25262">4263</cx:pt>
          <cx:pt idx="25263">5618</cx:pt>
          <cx:pt idx="25264">3153</cx:pt>
          <cx:pt idx="25265">1466</cx:pt>
          <cx:pt idx="25266">4717</cx:pt>
          <cx:pt idx="25267">4149</cx:pt>
          <cx:pt idx="25268">1044</cx:pt>
          <cx:pt idx="25269">2684</cx:pt>
          <cx:pt idx="25270">820</cx:pt>
          <cx:pt idx="25271">3013</cx:pt>
          <cx:pt idx="25272">3698</cx:pt>
          <cx:pt idx="25273">391</cx:pt>
          <cx:pt idx="25274">3132</cx:pt>
          <cx:pt idx="25275">3374</cx:pt>
          <cx:pt idx="25276">3591</cx:pt>
          <cx:pt idx="25277">3891</cx:pt>
          <cx:pt idx="25278">3286</cx:pt>
          <cx:pt idx="25279">1874</cx:pt>
          <cx:pt idx="25280">3429</cx:pt>
          <cx:pt idx="25281">2364</cx:pt>
          <cx:pt idx="25282">1388</cx:pt>
          <cx:pt idx="25283">3308</cx:pt>
          <cx:pt idx="25284">4260</cx:pt>
          <cx:pt idx="25285">3646</cx:pt>
          <cx:pt idx="25286">4926</cx:pt>
          <cx:pt idx="25287">5117</cx:pt>
          <cx:pt idx="25288">2489</cx:pt>
          <cx:pt idx="25289">3803</cx:pt>
          <cx:pt idx="25290">2204</cx:pt>
          <cx:pt idx="25291">4149</cx:pt>
          <cx:pt idx="25292">4772</cx:pt>
          <cx:pt idx="25293">4208</cx:pt>
          <cx:pt idx="25294">3899</cx:pt>
          <cx:pt idx="25295">1282</cx:pt>
          <cx:pt idx="25296">1944</cx:pt>
          <cx:pt idx="25297">4016</cx:pt>
          <cx:pt idx="25298">2514</cx:pt>
          <cx:pt idx="25299">4210</cx:pt>
          <cx:pt idx="25300">1682</cx:pt>
          <cx:pt idx="25301">2243</cx:pt>
          <cx:pt idx="25302">4494</cx:pt>
          <cx:pt idx="25303">3251</cx:pt>
          <cx:pt idx="25304">793</cx:pt>
          <cx:pt idx="25305">1892</cx:pt>
          <cx:pt idx="25306">1399</cx:pt>
          <cx:pt idx="25307">3412</cx:pt>
          <cx:pt idx="25308">642</cx:pt>
          <cx:pt idx="25309">4506</cx:pt>
          <cx:pt idx="25310">3520</cx:pt>
          <cx:pt idx="25311">4645</cx:pt>
          <cx:pt idx="25312">6028</cx:pt>
          <cx:pt idx="25313">4496</cx:pt>
          <cx:pt idx="25314">4899</cx:pt>
          <cx:pt idx="25315">4663</cx:pt>
          <cx:pt idx="25316">4141</cx:pt>
          <cx:pt idx="25317">4470</cx:pt>
          <cx:pt idx="25318">1965</cx:pt>
          <cx:pt idx="25319">2935</cx:pt>
          <cx:pt idx="25320">3660</cx:pt>
          <cx:pt idx="25321">1380</cx:pt>
          <cx:pt idx="25322">1298</cx:pt>
          <cx:pt idx="25323">3346</cx:pt>
          <cx:pt idx="25324">1813</cx:pt>
          <cx:pt idx="25325">4171</cx:pt>
          <cx:pt idx="25326">2161</cx:pt>
          <cx:pt idx="25327">4103</cx:pt>
          <cx:pt idx="25328">4507</cx:pt>
          <cx:pt idx="25329">4637</cx:pt>
          <cx:pt idx="25330">2588</cx:pt>
          <cx:pt idx="25331">1309</cx:pt>
          <cx:pt idx="25332">1035</cx:pt>
          <cx:pt idx="25333">4417</cx:pt>
          <cx:pt idx="25334">4157</cx:pt>
          <cx:pt idx="25335">1302</cx:pt>
          <cx:pt idx="25336">1630</cx:pt>
          <cx:pt idx="25337">2606</cx:pt>
          <cx:pt idx="25338">2720</cx:pt>
          <cx:pt idx="25339">4292</cx:pt>
          <cx:pt idx="25340">3740</cx:pt>
          <cx:pt idx="25341">2879</cx:pt>
          <cx:pt idx="25342">4664</cx:pt>
          <cx:pt idx="25343">57</cx:pt>
          <cx:pt idx="25344">4724</cx:pt>
          <cx:pt idx="25345">1938</cx:pt>
          <cx:pt idx="25346">1174</cx:pt>
          <cx:pt idx="25347">1790</cx:pt>
          <cx:pt idx="25348">4206</cx:pt>
          <cx:pt idx="25349">5083</cx:pt>
          <cx:pt idx="25350">282</cx:pt>
          <cx:pt idx="25351">299</cx:pt>
          <cx:pt idx="25352">4378</cx:pt>
          <cx:pt idx="25353">4975</cx:pt>
          <cx:pt idx="25354">2411</cx:pt>
          <cx:pt idx="25355">3359</cx:pt>
          <cx:pt idx="25356">2829</cx:pt>
          <cx:pt idx="25357">1129</cx:pt>
          <cx:pt idx="25358">4434</cx:pt>
          <cx:pt idx="25359">2919</cx:pt>
          <cx:pt idx="25360">396</cx:pt>
          <cx:pt idx="25361">3490</cx:pt>
          <cx:pt idx="25362">2872</cx:pt>
          <cx:pt idx="25363">4220</cx:pt>
          <cx:pt idx="25364">3389</cx:pt>
          <cx:pt idx="25365">2085</cx:pt>
          <cx:pt idx="25366">4392</cx:pt>
          <cx:pt idx="25367">3161</cx:pt>
          <cx:pt idx="25368">14</cx:pt>
          <cx:pt idx="25369">2523</cx:pt>
          <cx:pt idx="25370">4778</cx:pt>
          <cx:pt idx="25371">3827</cx:pt>
          <cx:pt idx="25372">2526</cx:pt>
          <cx:pt idx="25373">2579</cx:pt>
          <cx:pt idx="25374">4381</cx:pt>
          <cx:pt idx="25375">1139</cx:pt>
          <cx:pt idx="25376">1889</cx:pt>
          <cx:pt idx="25377">3610</cx:pt>
          <cx:pt idx="25378">3898</cx:pt>
          <cx:pt idx="25379">3988</cx:pt>
          <cx:pt idx="25380">4285</cx:pt>
          <cx:pt idx="25381">1157</cx:pt>
          <cx:pt idx="25382">4297</cx:pt>
          <cx:pt idx="25383">4926</cx:pt>
          <cx:pt idx="25384">1065</cx:pt>
          <cx:pt idx="25385">4539</cx:pt>
          <cx:pt idx="25386">1192</cx:pt>
          <cx:pt idx="25387">1732</cx:pt>
          <cx:pt idx="25388">4730</cx:pt>
          <cx:pt idx="25389">2603</cx:pt>
          <cx:pt idx="25390">115</cx:pt>
          <cx:pt idx="25391">1676</cx:pt>
          <cx:pt idx="25392">1856</cx:pt>
          <cx:pt idx="25393">4405</cx:pt>
          <cx:pt idx="25394">4664</cx:pt>
          <cx:pt idx="25395">558</cx:pt>
          <cx:pt idx="25396">4508</cx:pt>
          <cx:pt idx="25397">3918</cx:pt>
          <cx:pt idx="25398">1256</cx:pt>
          <cx:pt idx="25399">1423</cx:pt>
          <cx:pt idx="25400">4189</cx:pt>
          <cx:pt idx="25401">1896</cx:pt>
          <cx:pt idx="25402">2274</cx:pt>
          <cx:pt idx="25403">4758</cx:pt>
          <cx:pt idx="25404">4327</cx:pt>
          <cx:pt idx="25405">3906</cx:pt>
          <cx:pt idx="25406">4092</cx:pt>
          <cx:pt idx="25407">2525</cx:pt>
          <cx:pt idx="25408">4532</cx:pt>
          <cx:pt idx="25409">4039</cx:pt>
          <cx:pt idx="25410">44</cx:pt>
          <cx:pt idx="25411">4995</cx:pt>
          <cx:pt idx="25412">4636</cx:pt>
          <cx:pt idx="25413">1072</cx:pt>
          <cx:pt idx="25414">4158</cx:pt>
          <cx:pt idx="25415">5596</cx:pt>
          <cx:pt idx="25416">3969</cx:pt>
          <cx:pt idx="25417">2105</cx:pt>
          <cx:pt idx="25418">3609</cx:pt>
          <cx:pt idx="25419">2797</cx:pt>
          <cx:pt idx="25420">1658</cx:pt>
          <cx:pt idx="25421">3159</cx:pt>
          <cx:pt idx="25422">911</cx:pt>
          <cx:pt idx="25423">3073</cx:pt>
          <cx:pt idx="25424">2850</cx:pt>
          <cx:pt idx="25425">2433</cx:pt>
          <cx:pt idx="25426">2283</cx:pt>
          <cx:pt idx="25427">4066</cx:pt>
          <cx:pt idx="25428">982</cx:pt>
          <cx:pt idx="25429">3575</cx:pt>
          <cx:pt idx="25430">245</cx:pt>
          <cx:pt idx="25431">1966</cx:pt>
          <cx:pt idx="25432">6056</cx:pt>
          <cx:pt idx="25433">4789</cx:pt>
          <cx:pt idx="25434">4497</cx:pt>
          <cx:pt idx="25435">800</cx:pt>
          <cx:pt idx="25436">4857</cx:pt>
          <cx:pt idx="25437">4175</cx:pt>
          <cx:pt idx="25438">1534</cx:pt>
          <cx:pt idx="25439">5433</cx:pt>
          <cx:pt idx="25440">4087</cx:pt>
          <cx:pt idx="25441">4094</cx:pt>
          <cx:pt idx="25442">4518</cx:pt>
          <cx:pt idx="25443">3139</cx:pt>
          <cx:pt idx="25444">4954</cx:pt>
          <cx:pt idx="25445">2764</cx:pt>
          <cx:pt idx="25446">2126</cx:pt>
          <cx:pt idx="25447">4955</cx:pt>
          <cx:pt idx="25448">89</cx:pt>
          <cx:pt idx="25449">1882</cx:pt>
          <cx:pt idx="25450">4826</cx:pt>
          <cx:pt idx="25451">4845</cx:pt>
          <cx:pt idx="25452">2261</cx:pt>
          <cx:pt idx="25453">4695</cx:pt>
          <cx:pt idx="25454">3344</cx:pt>
          <cx:pt idx="25455">3608</cx:pt>
          <cx:pt idx="25456">41</cx:pt>
          <cx:pt idx="25457">1418</cx:pt>
          <cx:pt idx="25458">956</cx:pt>
          <cx:pt idx="25459">3267</cx:pt>
          <cx:pt idx="25460">4051</cx:pt>
          <cx:pt idx="25461">4668</cx:pt>
          <cx:pt idx="25462">3887</cx:pt>
          <cx:pt idx="25463">2586</cx:pt>
          <cx:pt idx="25464">5049</cx:pt>
          <cx:pt idx="25465">4289</cx:pt>
          <cx:pt idx="25466">275</cx:pt>
          <cx:pt idx="25467">3249</cx:pt>
          <cx:pt idx="25468">3266</cx:pt>
          <cx:pt idx="25469">4425</cx:pt>
          <cx:pt idx="25470">1137</cx:pt>
          <cx:pt idx="25471">4240</cx:pt>
          <cx:pt idx="25472">4649</cx:pt>
          <cx:pt idx="25473">2802</cx:pt>
          <cx:pt idx="25474">75</cx:pt>
          <cx:pt idx="25475">980</cx:pt>
          <cx:pt idx="25476">1325</cx:pt>
          <cx:pt idx="25477">1144</cx:pt>
          <cx:pt idx="25478">4028</cx:pt>
          <cx:pt idx="25479">2813</cx:pt>
          <cx:pt idx="25480">4479</cx:pt>
          <cx:pt idx="25481">1585</cx:pt>
          <cx:pt idx="25482">3164</cx:pt>
          <cx:pt idx="25483">5623</cx:pt>
          <cx:pt idx="25484">766</cx:pt>
          <cx:pt idx="25485">2743</cx:pt>
          <cx:pt idx="25486">1177</cx:pt>
          <cx:pt idx="25487">3828</cx:pt>
          <cx:pt idx="25488">4316</cx:pt>
          <cx:pt idx="25489">4396</cx:pt>
          <cx:pt idx="25490">2878</cx:pt>
          <cx:pt idx="25491">1177</cx:pt>
          <cx:pt idx="25492">4978</cx:pt>
          <cx:pt idx="25493">4211</cx:pt>
          <cx:pt idx="25494">2665</cx:pt>
          <cx:pt idx="25495">2881</cx:pt>
          <cx:pt idx="25496">3377</cx:pt>
          <cx:pt idx="25497">2449</cx:pt>
          <cx:pt idx="25498">4158</cx:pt>
          <cx:pt idx="25499">4191</cx:pt>
          <cx:pt idx="25500">2144</cx:pt>
          <cx:pt idx="25501">4122</cx:pt>
          <cx:pt idx="25502">157</cx:pt>
          <cx:pt idx="25503">4256</cx:pt>
          <cx:pt idx="25504">2788</cx:pt>
          <cx:pt idx="25505">4269</cx:pt>
          <cx:pt idx="25506">1269</cx:pt>
          <cx:pt idx="25507">2248</cx:pt>
          <cx:pt idx="25508">4069</cx:pt>
          <cx:pt idx="25509">3029</cx:pt>
          <cx:pt idx="25510">3572</cx:pt>
          <cx:pt idx="25511">4236</cx:pt>
          <cx:pt idx="25512">4766</cx:pt>
          <cx:pt idx="25513">924</cx:pt>
          <cx:pt idx="25514">3437</cx:pt>
          <cx:pt idx="25515">4378</cx:pt>
          <cx:pt idx="25516">4710</cx:pt>
          <cx:pt idx="25517">3999</cx:pt>
          <cx:pt idx="25518">1730</cx:pt>
          <cx:pt idx="25519">4628</cx:pt>
          <cx:pt idx="25520">1368</cx:pt>
          <cx:pt idx="25521">4563</cx:pt>
          <cx:pt idx="25522">1877</cx:pt>
          <cx:pt idx="25523">772</cx:pt>
          <cx:pt idx="25524">161</cx:pt>
          <cx:pt idx="25525">2080</cx:pt>
          <cx:pt idx="25526">3578</cx:pt>
          <cx:pt idx="25527">4514</cx:pt>
          <cx:pt idx="25528">4514</cx:pt>
          <cx:pt idx="25529">4766</cx:pt>
          <cx:pt idx="25530">1296</cx:pt>
          <cx:pt idx="25531">3924</cx:pt>
          <cx:pt idx="25532">3650</cx:pt>
          <cx:pt idx="25533">208</cx:pt>
          <cx:pt idx="25534">4132</cx:pt>
          <cx:pt idx="25535">205</cx:pt>
          <cx:pt idx="25536">4309</cx:pt>
          <cx:pt idx="25537">4638</cx:pt>
          <cx:pt idx="25538">4586</cx:pt>
          <cx:pt idx="25539">4343</cx:pt>
          <cx:pt idx="25540">3366</cx:pt>
          <cx:pt idx="25541">2404</cx:pt>
          <cx:pt idx="25542">2255</cx:pt>
          <cx:pt idx="25543">1603</cx:pt>
          <cx:pt idx="25544">4265</cx:pt>
          <cx:pt idx="25545">4422</cx:pt>
          <cx:pt idx="25546">1914</cx:pt>
          <cx:pt idx="25547">3506</cx:pt>
          <cx:pt idx="25548">1362</cx:pt>
          <cx:pt idx="25549">1470</cx:pt>
          <cx:pt idx="25550">2318</cx:pt>
          <cx:pt idx="25551">1935</cx:pt>
          <cx:pt idx="25552">4176</cx:pt>
          <cx:pt idx="25553">4036</cx:pt>
          <cx:pt idx="25554">3648</cx:pt>
          <cx:pt idx="25555">5109</cx:pt>
          <cx:pt idx="25556">2000</cx:pt>
          <cx:pt idx="25557">409</cx:pt>
          <cx:pt idx="25558">4678</cx:pt>
          <cx:pt idx="25559">3</cx:pt>
          <cx:pt idx="25560">1140</cx:pt>
          <cx:pt idx="25561">1903</cx:pt>
          <cx:pt idx="25562">4714</cx:pt>
          <cx:pt idx="25563">3670</cx:pt>
          <cx:pt idx="25564">1500</cx:pt>
          <cx:pt idx="25565">2652</cx:pt>
          <cx:pt idx="25566">2460</cx:pt>
          <cx:pt idx="25567">4641</cx:pt>
          <cx:pt idx="25568">1142</cx:pt>
          <cx:pt idx="25569">2491</cx:pt>
          <cx:pt idx="25570">4796</cx:pt>
          <cx:pt idx="25571">166</cx:pt>
          <cx:pt idx="25572">2089</cx:pt>
          <cx:pt idx="25573">4854</cx:pt>
          <cx:pt idx="25574">1894</cx:pt>
          <cx:pt idx="25575">803</cx:pt>
          <cx:pt idx="25576">5537</cx:pt>
          <cx:pt idx="25577">1890</cx:pt>
          <cx:pt idx="25578">3343</cx:pt>
          <cx:pt idx="25579">1725</cx:pt>
          <cx:pt idx="25580">470</cx:pt>
          <cx:pt idx="25581">3301</cx:pt>
          <cx:pt idx="25582">2242</cx:pt>
          <cx:pt idx="25583">4574</cx:pt>
          <cx:pt idx="25584">1855</cx:pt>
          <cx:pt idx="25585">2030</cx:pt>
          <cx:pt idx="25586">113</cx:pt>
          <cx:pt idx="25587">3028</cx:pt>
          <cx:pt idx="25588">4543</cx:pt>
          <cx:pt idx="25589">4157</cx:pt>
          <cx:pt idx="25590">165</cx:pt>
          <cx:pt idx="25591">4192</cx:pt>
          <cx:pt idx="25592">804</cx:pt>
          <cx:pt idx="25593">1869</cx:pt>
          <cx:pt idx="25594">628</cx:pt>
          <cx:pt idx="25595">4585</cx:pt>
          <cx:pt idx="25596">4675</cx:pt>
          <cx:pt idx="25597">4265</cx:pt>
          <cx:pt idx="25598">204</cx:pt>
          <cx:pt idx="25599">1940</cx:pt>
          <cx:pt idx="25600">72</cx:pt>
          <cx:pt idx="25601">2274</cx:pt>
          <cx:pt idx="25602">2419</cx:pt>
          <cx:pt idx="25603">42</cx:pt>
          <cx:pt idx="25604">675</cx:pt>
          <cx:pt idx="25605">1973</cx:pt>
          <cx:pt idx="25606">3316</cx:pt>
          <cx:pt idx="25607">1259</cx:pt>
          <cx:pt idx="25608">4614</cx:pt>
          <cx:pt idx="25609">3974</cx:pt>
          <cx:pt idx="25610">3198</cx:pt>
          <cx:pt idx="25611">1095</cx:pt>
          <cx:pt idx="25612">3936</cx:pt>
          <cx:pt idx="25613">3978</cx:pt>
          <cx:pt idx="25614">2263</cx:pt>
          <cx:pt idx="25615">4706</cx:pt>
          <cx:pt idx="25616">1851</cx:pt>
          <cx:pt idx="25617">2414</cx:pt>
          <cx:pt idx="25618">4807</cx:pt>
          <cx:pt idx="25619">4059</cx:pt>
          <cx:pt idx="25620">3505</cx:pt>
          <cx:pt idx="25621">1087</cx:pt>
          <cx:pt idx="25622">569</cx:pt>
          <cx:pt idx="25623">266</cx:pt>
          <cx:pt idx="25624">3000</cx:pt>
          <cx:pt idx="25625">4382</cx:pt>
          <cx:pt idx="25626">4492</cx:pt>
          <cx:pt idx="25627">3018</cx:pt>
          <cx:pt idx="25628">3710</cx:pt>
          <cx:pt idx="25629">4249</cx:pt>
          <cx:pt idx="25630">4124</cx:pt>
          <cx:pt idx="25631">421</cx:pt>
          <cx:pt idx="25632">1686</cx:pt>
          <cx:pt idx="25633">3057</cx:pt>
          <cx:pt idx="25634">55</cx:pt>
          <cx:pt idx="25635">3879</cx:pt>
          <cx:pt idx="25636">4129</cx:pt>
          <cx:pt idx="25637">4617</cx:pt>
          <cx:pt idx="25638">1981</cx:pt>
          <cx:pt idx="25639">2836</cx:pt>
          <cx:pt idx="25640">3257</cx:pt>
          <cx:pt idx="25641">27</cx:pt>
          <cx:pt idx="25642">1130</cx:pt>
          <cx:pt idx="25643">5383</cx:pt>
          <cx:pt idx="25644">3557</cx:pt>
          <cx:pt idx="25645">3375</cx:pt>
          <cx:pt idx="25646">4662</cx:pt>
          <cx:pt idx="25647">4693</cx:pt>
          <cx:pt idx="25648">4226</cx:pt>
          <cx:pt idx="25649">5150</cx:pt>
          <cx:pt idx="25650">4313</cx:pt>
          <cx:pt idx="25651">4965</cx:pt>
          <cx:pt idx="25652">5104</cx:pt>
          <cx:pt idx="25653">160</cx:pt>
          <cx:pt idx="25654">3977</cx:pt>
          <cx:pt idx="25655">2674</cx:pt>
          <cx:pt idx="25656">1972</cx:pt>
          <cx:pt idx="25657">87</cx:pt>
          <cx:pt idx="25658">1963</cx:pt>
          <cx:pt idx="25659">3213</cx:pt>
          <cx:pt idx="25660">4204</cx:pt>
          <cx:pt idx="25661">161</cx:pt>
          <cx:pt idx="25662">4607</cx:pt>
          <cx:pt idx="25663">3670</cx:pt>
          <cx:pt idx="25664">1035</cx:pt>
          <cx:pt idx="25665">4559</cx:pt>
          <cx:pt idx="25666">2835</cx:pt>
          <cx:pt idx="25667">808</cx:pt>
          <cx:pt idx="25668">1289</cx:pt>
          <cx:pt idx="25669">4720</cx:pt>
          <cx:pt idx="25670">4581</cx:pt>
          <cx:pt idx="25671">4461</cx:pt>
          <cx:pt idx="25672">2580</cx:pt>
          <cx:pt idx="25673">4723</cx:pt>
          <cx:pt idx="25674">1919</cx:pt>
          <cx:pt idx="25675">5035</cx:pt>
          <cx:pt idx="25676">3020</cx:pt>
          <cx:pt idx="25677">1455</cx:pt>
          <cx:pt idx="25678">4464</cx:pt>
          <cx:pt idx="25679">1406</cx:pt>
          <cx:pt idx="25680">2226</cx:pt>
          <cx:pt idx="25681">4614</cx:pt>
          <cx:pt idx="25682">4436</cx:pt>
          <cx:pt idx="25683">1833</cx:pt>
          <cx:pt idx="25684">4102</cx:pt>
          <cx:pt idx="25685">4614</cx:pt>
          <cx:pt idx="25686">4538</cx:pt>
          <cx:pt idx="25687">3802</cx:pt>
          <cx:pt idx="25688">2785</cx:pt>
          <cx:pt idx="25689">4228</cx:pt>
          <cx:pt idx="25690">2071</cx:pt>
          <cx:pt idx="25691">1792</cx:pt>
          <cx:pt idx="25692">4577</cx:pt>
          <cx:pt idx="25693">4590</cx:pt>
          <cx:pt idx="25694">600</cx:pt>
          <cx:pt idx="25695">4091</cx:pt>
          <cx:pt idx="25696">5703</cx:pt>
          <cx:pt idx="25697">4242</cx:pt>
          <cx:pt idx="25698">2380</cx:pt>
          <cx:pt idx="25699">819</cx:pt>
          <cx:pt idx="25700">2539</cx:pt>
          <cx:pt idx="25701">3587</cx:pt>
          <cx:pt idx="25702">5240</cx:pt>
          <cx:pt idx="25703">1751</cx:pt>
          <cx:pt idx="25704">5535</cx:pt>
          <cx:pt idx="25705">3735</cx:pt>
          <cx:pt idx="25706">3257</cx:pt>
          <cx:pt idx="25707">4143</cx:pt>
          <cx:pt idx="25708">4343</cx:pt>
          <cx:pt idx="25709">118</cx:pt>
          <cx:pt idx="25710">2708</cx:pt>
          <cx:pt idx="25711">4895</cx:pt>
          <cx:pt idx="25712">4869</cx:pt>
          <cx:pt idx="25713">4298</cx:pt>
          <cx:pt idx="25714">1231</cx:pt>
          <cx:pt idx="25715">4990</cx:pt>
          <cx:pt idx="25716">3860</cx:pt>
          <cx:pt idx="25717">3991</cx:pt>
          <cx:pt idx="25718">2610</cx:pt>
          <cx:pt idx="25719">3347</cx:pt>
          <cx:pt idx="25720">3524</cx:pt>
          <cx:pt idx="25721">177</cx:pt>
          <cx:pt idx="25722">4161</cx:pt>
          <cx:pt idx="25723">4673</cx:pt>
          <cx:pt idx="25724">2226</cx:pt>
          <cx:pt idx="25725">1612</cx:pt>
          <cx:pt idx="25726">687</cx:pt>
          <cx:pt idx="25727">3662</cx:pt>
          <cx:pt idx="25728">4535</cx:pt>
          <cx:pt idx="25729">4669</cx:pt>
          <cx:pt idx="25730">3492</cx:pt>
          <cx:pt idx="25731">5089</cx:pt>
          <cx:pt idx="25732">2007</cx:pt>
          <cx:pt idx="25733">1974</cx:pt>
          <cx:pt idx="25734">825</cx:pt>
          <cx:pt idx="25735">2433</cx:pt>
          <cx:pt idx="25736">6</cx:pt>
          <cx:pt idx="25737">4255</cx:pt>
          <cx:pt idx="25738">1730</cx:pt>
          <cx:pt idx="25739">763</cx:pt>
          <cx:pt idx="25740">463</cx:pt>
          <cx:pt idx="25741">432</cx:pt>
          <cx:pt idx="25742">4310</cx:pt>
          <cx:pt idx="25743">1240</cx:pt>
          <cx:pt idx="25744">3950</cx:pt>
          <cx:pt idx="25745">2451</cx:pt>
          <cx:pt idx="25746">4700</cx:pt>
          <cx:pt idx="25747">4568</cx:pt>
          <cx:pt idx="25748">4443</cx:pt>
          <cx:pt idx="25749">4807</cx:pt>
          <cx:pt idx="25750">4076</cx:pt>
          <cx:pt idx="25751">4522</cx:pt>
          <cx:pt idx="25752">1016</cx:pt>
          <cx:pt idx="25753">129</cx:pt>
          <cx:pt idx="25754">2381</cx:pt>
          <cx:pt idx="25755">2567</cx:pt>
          <cx:pt idx="25756">1207</cx:pt>
          <cx:pt idx="25757">3846</cx:pt>
          <cx:pt idx="25758">2461</cx:pt>
          <cx:pt idx="25759">4873</cx:pt>
          <cx:pt idx="25760">1287</cx:pt>
          <cx:pt idx="25761">4118</cx:pt>
          <cx:pt idx="25762">4558</cx:pt>
          <cx:pt idx="25763">5257</cx:pt>
          <cx:pt idx="25764">1782</cx:pt>
          <cx:pt idx="25765">272</cx:pt>
          <cx:pt idx="25766">4417</cx:pt>
          <cx:pt idx="25767">4420</cx:pt>
          <cx:pt idx="25768">1045</cx:pt>
          <cx:pt idx="25769">1689</cx:pt>
          <cx:pt idx="25770">4478</cx:pt>
          <cx:pt idx="25771">1164</cx:pt>
          <cx:pt idx="25772">1833</cx:pt>
          <cx:pt idx="25773">4468</cx:pt>
          <cx:pt idx="25774">221</cx:pt>
          <cx:pt idx="25775">4832</cx:pt>
          <cx:pt idx="25776">1360</cx:pt>
          <cx:pt idx="25777">607</cx:pt>
          <cx:pt idx="25778">1272</cx:pt>
          <cx:pt idx="25779">4456</cx:pt>
          <cx:pt idx="25780">2455</cx:pt>
          <cx:pt idx="25781">4217</cx:pt>
          <cx:pt idx="25782">4430</cx:pt>
          <cx:pt idx="25783">1070</cx:pt>
          <cx:pt idx="25784">4586</cx:pt>
          <cx:pt idx="25785">5807</cx:pt>
          <cx:pt idx="25786">2531</cx:pt>
          <cx:pt idx="25787">3808</cx:pt>
          <cx:pt idx="25788">4625</cx:pt>
          <cx:pt idx="25789">5111</cx:pt>
          <cx:pt idx="25790">2852</cx:pt>
          <cx:pt idx="25791">1709</cx:pt>
          <cx:pt idx="25792">3540</cx:pt>
          <cx:pt idx="25793">4410</cx:pt>
          <cx:pt idx="25794">1395</cx:pt>
          <cx:pt idx="25795">2894</cx:pt>
          <cx:pt idx="25796">4134</cx:pt>
          <cx:pt idx="25797">4744</cx:pt>
          <cx:pt idx="25798">1531</cx:pt>
          <cx:pt idx="25799">705</cx:pt>
          <cx:pt idx="25800">4744</cx:pt>
          <cx:pt idx="25801">3938</cx:pt>
          <cx:pt idx="25802">2417</cx:pt>
          <cx:pt idx="25803">3776</cx:pt>
          <cx:pt idx="25804">512</cx:pt>
          <cx:pt idx="25805">778</cx:pt>
          <cx:pt idx="25806">2397</cx:pt>
          <cx:pt idx="25807">2437</cx:pt>
          <cx:pt idx="25808">5</cx:pt>
          <cx:pt idx="25809">5249</cx:pt>
          <cx:pt idx="25810">5002</cx:pt>
          <cx:pt idx="25811">1189</cx:pt>
          <cx:pt idx="25812">3979</cx:pt>
          <cx:pt idx="25813">4185</cx:pt>
          <cx:pt idx="25814">4449</cx:pt>
          <cx:pt idx="25815">3930</cx:pt>
          <cx:pt idx="25816">4012</cx:pt>
          <cx:pt idx="25817">3606</cx:pt>
          <cx:pt idx="25818">2360</cx:pt>
          <cx:pt idx="25819">611</cx:pt>
          <cx:pt idx="25820">3949</cx:pt>
          <cx:pt idx="25821">3214</cx:pt>
          <cx:pt idx="25822">2360</cx:pt>
          <cx:pt idx="25823">5669</cx:pt>
          <cx:pt idx="25824">4536</cx:pt>
          <cx:pt idx="25825">1459</cx:pt>
          <cx:pt idx="25826">4626</cx:pt>
          <cx:pt idx="25827">2147</cx:pt>
          <cx:pt idx="25828">542</cx:pt>
          <cx:pt idx="25829">1812</cx:pt>
          <cx:pt idx="25830">860</cx:pt>
          <cx:pt idx="25831">4465</cx:pt>
          <cx:pt idx="25832">2285</cx:pt>
          <cx:pt idx="25833">2594</cx:pt>
          <cx:pt idx="25834">1325</cx:pt>
          <cx:pt idx="25835">4088</cx:pt>
          <cx:pt idx="25836">1007</cx:pt>
          <cx:pt idx="25837">1020</cx:pt>
          <cx:pt idx="25838">2064</cx:pt>
          <cx:pt idx="25839">1757</cx:pt>
          <cx:pt idx="25840">5612</cx:pt>
          <cx:pt idx="25841">3264</cx:pt>
          <cx:pt idx="25842">2087</cx:pt>
          <cx:pt idx="25843">4564</cx:pt>
          <cx:pt idx="25844">6</cx:pt>
          <cx:pt idx="25845">2557</cx:pt>
          <cx:pt idx="25846">3050</cx:pt>
          <cx:pt idx="25847">4458</cx:pt>
          <cx:pt idx="25848">3514</cx:pt>
          <cx:pt idx="25849">2382</cx:pt>
          <cx:pt idx="25850">831</cx:pt>
          <cx:pt idx="25851">4743</cx:pt>
          <cx:pt idx="25852">389</cx:pt>
          <cx:pt idx="25853">2713</cx:pt>
          <cx:pt idx="25854">2161</cx:pt>
          <cx:pt idx="25855">3818</cx:pt>
          <cx:pt idx="25856">3185</cx:pt>
          <cx:pt idx="25857">4508</cx:pt>
          <cx:pt idx="25858">4709</cx:pt>
          <cx:pt idx="25859">1259</cx:pt>
          <cx:pt idx="25860">4958</cx:pt>
          <cx:pt idx="25861">4696</cx:pt>
          <cx:pt idx="25862">1631</cx:pt>
          <cx:pt idx="25863">345</cx:pt>
          <cx:pt idx="25864">104</cx:pt>
          <cx:pt idx="25865">713</cx:pt>
          <cx:pt idx="25866">1557</cx:pt>
          <cx:pt idx="25867">3372</cx:pt>
          <cx:pt idx="25868">4</cx:pt>
          <cx:pt idx="25869">4622</cx:pt>
          <cx:pt idx="25870">4845</cx:pt>
          <cx:pt idx="25871">4006</cx:pt>
          <cx:pt idx="25872">968</cx:pt>
          <cx:pt idx="25873">5050</cx:pt>
          <cx:pt idx="25874">4704</cx:pt>
          <cx:pt idx="25875">603</cx:pt>
          <cx:pt idx="25876">5334</cx:pt>
          <cx:pt idx="25877">1027</cx:pt>
          <cx:pt idx="25878">3339</cx:pt>
          <cx:pt idx="25879">880</cx:pt>
          <cx:pt idx="25880">364</cx:pt>
          <cx:pt idx="25881">3900</cx:pt>
          <cx:pt idx="25882">1516</cx:pt>
          <cx:pt idx="25883">4793</cx:pt>
          <cx:pt idx="25884">1096</cx:pt>
          <cx:pt idx="25885">4284</cx:pt>
          <cx:pt idx="25886">3596</cx:pt>
          <cx:pt idx="25887">4424</cx:pt>
          <cx:pt idx="25888">5208</cx:pt>
          <cx:pt idx="25889">520</cx:pt>
          <cx:pt idx="25890">2434</cx:pt>
          <cx:pt idx="25891">2798</cx:pt>
          <cx:pt idx="25892">1559</cx:pt>
          <cx:pt idx="25893">2303</cx:pt>
          <cx:pt idx="25894">527</cx:pt>
          <cx:pt idx="25895">3743</cx:pt>
          <cx:pt idx="25896">783</cx:pt>
          <cx:pt idx="25897">12</cx:pt>
          <cx:pt idx="25898">1713</cx:pt>
          <cx:pt idx="25899">3795</cx:pt>
          <cx:pt idx="25900">2435</cx:pt>
          <cx:pt idx="25901">4754</cx:pt>
          <cx:pt idx="25902">1452</cx:pt>
          <cx:pt idx="25903">3283</cx:pt>
          <cx:pt idx="25904">4526</cx:pt>
          <cx:pt idx="25905">3930</cx:pt>
          <cx:pt idx="25906">2990</cx:pt>
          <cx:pt idx="25907">221</cx:pt>
          <cx:pt idx="25908">4187</cx:pt>
          <cx:pt idx="25909">4029</cx:pt>
          <cx:pt idx="25910">3085</cx:pt>
          <cx:pt idx="25911">738</cx:pt>
          <cx:pt idx="25912">2073</cx:pt>
          <cx:pt idx="25913">4861</cx:pt>
          <cx:pt idx="25914">2589</cx:pt>
          <cx:pt idx="25915">5</cx:pt>
          <cx:pt idx="25916">3073</cx:pt>
          <cx:pt idx="25917">3250</cx:pt>
          <cx:pt idx="25918">4452</cx:pt>
          <cx:pt idx="25919">96</cx:pt>
          <cx:pt idx="25920">4695</cx:pt>
          <cx:pt idx="25921">1284</cx:pt>
          <cx:pt idx="25922">1926</cx:pt>
          <cx:pt idx="25923">507</cx:pt>
          <cx:pt idx="25924">5103</cx:pt>
          <cx:pt idx="25925">4276</cx:pt>
          <cx:pt idx="25926">4005</cx:pt>
          <cx:pt idx="25927">2112</cx:pt>
          <cx:pt idx="25928">2291</cx:pt>
          <cx:pt idx="25929">4108</cx:pt>
          <cx:pt idx="25930">4764</cx:pt>
          <cx:pt idx="25931">4177</cx:pt>
          <cx:pt idx="25932">4131</cx:pt>
          <cx:pt idx="25933">1080</cx:pt>
          <cx:pt idx="25934">3120</cx:pt>
          <cx:pt idx="25935">3697</cx:pt>
          <cx:pt idx="25936">718</cx:pt>
          <cx:pt idx="25937">3041</cx:pt>
          <cx:pt idx="25938">4439</cx:pt>
          <cx:pt idx="25939">4394</cx:pt>
          <cx:pt idx="25940">2748</cx:pt>
          <cx:pt idx="25941">4455</cx:pt>
          <cx:pt idx="25942">4375</cx:pt>
          <cx:pt idx="25943">2663</cx:pt>
          <cx:pt idx="25944">3760</cx:pt>
          <cx:pt idx="25945">82</cx:pt>
          <cx:pt idx="25946">868</cx:pt>
          <cx:pt idx="25947">4943</cx:pt>
          <cx:pt idx="25948">1266</cx:pt>
          <cx:pt idx="25949">981</cx:pt>
          <cx:pt idx="25950">4252</cx:pt>
          <cx:pt idx="25951">1409</cx:pt>
          <cx:pt idx="25952">4665</cx:pt>
          <cx:pt idx="25953">5013</cx:pt>
          <cx:pt idx="25954">3913</cx:pt>
          <cx:pt idx="25955">1338</cx:pt>
          <cx:pt idx="25956">3942</cx:pt>
          <cx:pt idx="25957">981</cx:pt>
          <cx:pt idx="25958">689</cx:pt>
          <cx:pt idx="25959">4661</cx:pt>
          <cx:pt idx="25960">4631</cx:pt>
          <cx:pt idx="25961">2415</cx:pt>
          <cx:pt idx="25962">4931</cx:pt>
          <cx:pt idx="25963">4308</cx:pt>
          <cx:pt idx="25964">4852</cx:pt>
          <cx:pt idx="25965">4321</cx:pt>
          <cx:pt idx="25966">4496</cx:pt>
          <cx:pt idx="25967">1968</cx:pt>
          <cx:pt idx="25968">4586</cx:pt>
          <cx:pt idx="25969">3207</cx:pt>
          <cx:pt idx="25970">2019</cx:pt>
          <cx:pt idx="25971">3269</cx:pt>
          <cx:pt idx="25972">948</cx:pt>
          <cx:pt idx="25973">4087</cx:pt>
          <cx:pt idx="25974">763</cx:pt>
          <cx:pt idx="25975">1686</cx:pt>
          <cx:pt idx="25976">2127</cx:pt>
          <cx:pt idx="25977">2849</cx:pt>
          <cx:pt idx="25978">1787</cx:pt>
          <cx:pt idx="25979">1950</cx:pt>
          <cx:pt idx="25980">3757</cx:pt>
          <cx:pt idx="25981">2121</cx:pt>
          <cx:pt idx="25982">2913</cx:pt>
          <cx:pt idx="25983">1043</cx:pt>
          <cx:pt idx="25984">2355</cx:pt>
          <cx:pt idx="25985">1073</cx:pt>
          <cx:pt idx="25986">2215</cx:pt>
          <cx:pt idx="25987">1615</cx:pt>
          <cx:pt idx="25988">1055</cx:pt>
          <cx:pt idx="25989">2911</cx:pt>
          <cx:pt idx="25990">4093</cx:pt>
          <cx:pt idx="25991">1734</cx:pt>
          <cx:pt idx="25992">1443</cx:pt>
          <cx:pt idx="25993">1042</cx:pt>
          <cx:pt idx="25994">4471</cx:pt>
          <cx:pt idx="25995">4222</cx:pt>
          <cx:pt idx="25996">4869</cx:pt>
          <cx:pt idx="25997">3715</cx:pt>
          <cx:pt idx="25998">3775</cx:pt>
          <cx:pt idx="25999">2403</cx:pt>
          <cx:pt idx="26000">1225</cx:pt>
          <cx:pt idx="26001">879</cx:pt>
          <cx:pt idx="26002">3027</cx:pt>
          <cx:pt idx="26003">3023</cx:pt>
          <cx:pt idx="26004">4157</cx:pt>
          <cx:pt idx="26005">3312</cx:pt>
          <cx:pt idx="26006">3575</cx:pt>
          <cx:pt idx="26007">3077</cx:pt>
          <cx:pt idx="26008">4508</cx:pt>
          <cx:pt idx="26009">1489</cx:pt>
          <cx:pt idx="26010">5166</cx:pt>
          <cx:pt idx="26011">3657</cx:pt>
          <cx:pt idx="26012">3315</cx:pt>
          <cx:pt idx="26013">345</cx:pt>
          <cx:pt idx="26014">2195</cx:pt>
          <cx:pt idx="26015">3211</cx:pt>
          <cx:pt idx="26016">2865</cx:pt>
          <cx:pt idx="26017">1484</cx:pt>
          <cx:pt idx="26018">3147</cx:pt>
          <cx:pt idx="26019">2583</cx:pt>
          <cx:pt idx="26020">3351</cx:pt>
          <cx:pt idx="26021">2849</cx:pt>
          <cx:pt idx="26022">3768</cx:pt>
          <cx:pt idx="26023">1369</cx:pt>
          <cx:pt idx="26024">5188</cx:pt>
          <cx:pt idx="26025">5107</cx:pt>
          <cx:pt idx="26026">1517</cx:pt>
          <cx:pt idx="26027">4220</cx:pt>
          <cx:pt idx="26028">4383</cx:pt>
          <cx:pt idx="26029">5715</cx:pt>
          <cx:pt idx="26030">1599</cx:pt>
          <cx:pt idx="26031">1226</cx:pt>
          <cx:pt idx="26032">1842</cx:pt>
          <cx:pt idx="26033">339</cx:pt>
          <cx:pt idx="26034">1954</cx:pt>
          <cx:pt idx="26035">4355</cx:pt>
          <cx:pt idx="26036">1415</cx:pt>
          <cx:pt idx="26037">4416</cx:pt>
          <cx:pt idx="26038">2659</cx:pt>
          <cx:pt idx="26039">1213</cx:pt>
          <cx:pt idx="26040">1617</cx:pt>
          <cx:pt idx="26041">4677</cx:pt>
          <cx:pt idx="26042">678</cx:pt>
          <cx:pt idx="26043">1130</cx:pt>
          <cx:pt idx="26044">5027</cx:pt>
          <cx:pt idx="26045">3743</cx:pt>
          <cx:pt idx="26046">2538</cx:pt>
          <cx:pt idx="26047">1250</cx:pt>
          <cx:pt idx="26048">4192</cx:pt>
          <cx:pt idx="26049">962</cx:pt>
          <cx:pt idx="26050">3163</cx:pt>
          <cx:pt idx="26051">4320</cx:pt>
          <cx:pt idx="26052">3157</cx:pt>
          <cx:pt idx="26053">4804</cx:pt>
          <cx:pt idx="26054">2687</cx:pt>
          <cx:pt idx="26055">2956</cx:pt>
          <cx:pt idx="26056">3720</cx:pt>
          <cx:pt idx="26057">3123</cx:pt>
          <cx:pt idx="26058">3526</cx:pt>
          <cx:pt idx="26059">4293</cx:pt>
          <cx:pt idx="26060">4105</cx:pt>
          <cx:pt idx="26061">3801</cx:pt>
          <cx:pt idx="26062">4505</cx:pt>
          <cx:pt idx="26063">1867</cx:pt>
          <cx:pt idx="26064">4131</cx:pt>
          <cx:pt idx="26065">4555</cx:pt>
          <cx:pt idx="26066">3712</cx:pt>
          <cx:pt idx="26067">3061</cx:pt>
          <cx:pt idx="26068">4275</cx:pt>
          <cx:pt idx="26069">2196</cx:pt>
          <cx:pt idx="26070">2481</cx:pt>
          <cx:pt idx="26071">414</cx:pt>
          <cx:pt idx="26072">5622</cx:pt>
          <cx:pt idx="26073">4518</cx:pt>
          <cx:pt idx="26074">2414</cx:pt>
          <cx:pt idx="26075">4916</cx:pt>
          <cx:pt idx="26076">1169</cx:pt>
          <cx:pt idx="26077">4585</cx:pt>
          <cx:pt idx="26078">372</cx:pt>
          <cx:pt idx="26079">3534</cx:pt>
          <cx:pt idx="26080">4165</cx:pt>
          <cx:pt idx="26081">3204</cx:pt>
          <cx:pt idx="26082">4595</cx:pt>
          <cx:pt idx="26083">4359</cx:pt>
          <cx:pt idx="26084">2938</cx:pt>
          <cx:pt idx="26085">1321</cx:pt>
          <cx:pt idx="26086">105</cx:pt>
          <cx:pt idx="26087">1607</cx:pt>
          <cx:pt idx="26088">2135</cx:pt>
          <cx:pt idx="26089">3717</cx:pt>
          <cx:pt idx="26090">515</cx:pt>
          <cx:pt idx="26091">3135</cx:pt>
          <cx:pt idx="26092">1431</cx:pt>
          <cx:pt idx="26093">3899</cx:pt>
          <cx:pt idx="26094">2420</cx:pt>
          <cx:pt idx="26095">4701</cx:pt>
          <cx:pt idx="26096">2115</cx:pt>
          <cx:pt idx="26097">1281</cx:pt>
          <cx:pt idx="26098">1888</cx:pt>
          <cx:pt idx="26099">526</cx:pt>
          <cx:pt idx="26100">1762</cx:pt>
          <cx:pt idx="26101">1488</cx:pt>
          <cx:pt idx="26102">4910</cx:pt>
          <cx:pt idx="26103">2376</cx:pt>
          <cx:pt idx="26104">2933</cx:pt>
          <cx:pt idx="26105">2793</cx:pt>
          <cx:pt idx="26106">1990</cx:pt>
          <cx:pt idx="26107">561</cx:pt>
          <cx:pt idx="26108">2181</cx:pt>
          <cx:pt idx="26109">1927</cx:pt>
          <cx:pt idx="26110">4819</cx:pt>
          <cx:pt idx="26111">1067</cx:pt>
          <cx:pt idx="26112">5058</cx:pt>
          <cx:pt idx="26113">4452</cx:pt>
          <cx:pt idx="26114">4205</cx:pt>
          <cx:pt idx="26115">1546</cx:pt>
          <cx:pt idx="26116">3737</cx:pt>
          <cx:pt idx="26117">5249</cx:pt>
          <cx:pt idx="26118">4505</cx:pt>
          <cx:pt idx="26119">4973</cx:pt>
          <cx:pt idx="26120">1448</cx:pt>
          <cx:pt idx="26121">4848</cx:pt>
          <cx:pt idx="26122">3499</cx:pt>
          <cx:pt idx="26123">4211</cx:pt>
          <cx:pt idx="26124">4013</cx:pt>
          <cx:pt idx="26125">2982</cx:pt>
          <cx:pt idx="26126">47</cx:pt>
          <cx:pt idx="26127">3006</cx:pt>
          <cx:pt idx="26128">1938</cx:pt>
          <cx:pt idx="26129">4498</cx:pt>
          <cx:pt idx="26130">2420</cx:pt>
          <cx:pt idx="26131">4144</cx:pt>
          <cx:pt idx="26132">3201</cx:pt>
          <cx:pt idx="26133">2466</cx:pt>
          <cx:pt idx="26134">520</cx:pt>
          <cx:pt idx="26135">4724</cx:pt>
          <cx:pt idx="26136">4235</cx:pt>
          <cx:pt idx="26137">2144</cx:pt>
          <cx:pt idx="26138">4977</cx:pt>
          <cx:pt idx="26139">1889</cx:pt>
          <cx:pt idx="26140">3662</cx:pt>
          <cx:pt idx="26141">3220</cx:pt>
          <cx:pt idx="26142">4331</cx:pt>
          <cx:pt idx="26143">4193</cx:pt>
          <cx:pt idx="26144">936</cx:pt>
          <cx:pt idx="26145">4992</cx:pt>
          <cx:pt idx="26146">1634</cx:pt>
          <cx:pt idx="26147">1740</cx:pt>
          <cx:pt idx="26148">4376</cx:pt>
          <cx:pt idx="26149">4101</cx:pt>
          <cx:pt idx="26150">4833</cx:pt>
          <cx:pt idx="26151">4650</cx:pt>
          <cx:pt idx="26152">2646</cx:pt>
          <cx:pt idx="26153">4536</cx:pt>
          <cx:pt idx="26154">4574</cx:pt>
          <cx:pt idx="26155">4229</cx:pt>
          <cx:pt idx="26156">1485</cx:pt>
          <cx:pt idx="26157">3044</cx:pt>
          <cx:pt idx="26158">3859</cx:pt>
          <cx:pt idx="26159">833</cx:pt>
          <cx:pt idx="26160">610</cx:pt>
          <cx:pt idx="26161">2216</cx:pt>
          <cx:pt idx="26162">4536</cx:pt>
          <cx:pt idx="26163">1204</cx:pt>
          <cx:pt idx="26164">2650</cx:pt>
          <cx:pt idx="26165">4591</cx:pt>
          <cx:pt idx="26166">3971</cx:pt>
          <cx:pt idx="26167">2808</cx:pt>
          <cx:pt idx="26168">2619</cx:pt>
          <cx:pt idx="26169">855</cx:pt>
          <cx:pt idx="26170">2028</cx:pt>
          <cx:pt idx="26171">1914</cx:pt>
          <cx:pt idx="26172">4360</cx:pt>
          <cx:pt idx="26173">3530</cx:pt>
          <cx:pt idx="26174">4852</cx:pt>
          <cx:pt idx="26175">2128</cx:pt>
          <cx:pt idx="26176">1659</cx:pt>
          <cx:pt idx="26177">3839</cx:pt>
          <cx:pt idx="26178">5212</cx:pt>
          <cx:pt idx="26179">1786</cx:pt>
          <cx:pt idx="26180">4172</cx:pt>
          <cx:pt idx="26181">4066</cx:pt>
          <cx:pt idx="26182">2388</cx:pt>
          <cx:pt idx="26183">654</cx:pt>
          <cx:pt idx="26184">559</cx:pt>
          <cx:pt idx="26185">4004</cx:pt>
          <cx:pt idx="26186">4344</cx:pt>
          <cx:pt idx="26187">4635</cx:pt>
          <cx:pt idx="26188">639</cx:pt>
          <cx:pt idx="26189">523</cx:pt>
          <cx:pt idx="26190">239</cx:pt>
          <cx:pt idx="26191">609</cx:pt>
          <cx:pt idx="26192">4621</cx:pt>
          <cx:pt idx="26193">4561</cx:pt>
          <cx:pt idx="26194">4482</cx:pt>
          <cx:pt idx="26195">1823</cx:pt>
          <cx:pt idx="26196">4176</cx:pt>
          <cx:pt idx="26197">2456</cx:pt>
          <cx:pt idx="26198">4739</cx:pt>
          <cx:pt idx="26199">4485</cx:pt>
          <cx:pt idx="26200">2691</cx:pt>
          <cx:pt idx="26201">4738</cx:pt>
          <cx:pt idx="26202">2915</cx:pt>
          <cx:pt idx="26203">3168</cx:pt>
          <cx:pt idx="26204">368</cx:pt>
          <cx:pt idx="26205">4543</cx:pt>
          <cx:pt idx="26206">5142</cx:pt>
          <cx:pt idx="26207">1566</cx:pt>
          <cx:pt idx="26208">4859</cx:pt>
          <cx:pt idx="26209">1630</cx:pt>
          <cx:pt idx="26210">2425</cx:pt>
          <cx:pt idx="26211">1664</cx:pt>
          <cx:pt idx="26212">2563</cx:pt>
          <cx:pt idx="26213">3416</cx:pt>
          <cx:pt idx="26214">4551</cx:pt>
          <cx:pt idx="26215">1981</cx:pt>
          <cx:pt idx="26216">3886</cx:pt>
          <cx:pt idx="26217">4445</cx:pt>
          <cx:pt idx="26218">4981</cx:pt>
          <cx:pt idx="26219">3712</cx:pt>
          <cx:pt idx="26220">3597</cx:pt>
          <cx:pt idx="26221">711</cx:pt>
          <cx:pt idx="26222">823</cx:pt>
          <cx:pt idx="26223">4599</cx:pt>
          <cx:pt idx="26224">1469</cx:pt>
          <cx:pt idx="26225">1761</cx:pt>
          <cx:pt idx="26226">4863</cx:pt>
          <cx:pt idx="26227">4842</cx:pt>
          <cx:pt idx="26228">160</cx:pt>
          <cx:pt idx="26229">3637</cx:pt>
          <cx:pt idx="26230">2437</cx:pt>
          <cx:pt idx="26231">3927</cx:pt>
          <cx:pt idx="26232">3529</cx:pt>
          <cx:pt idx="26233">603</cx:pt>
          <cx:pt idx="26234">4863</cx:pt>
          <cx:pt idx="26235">4672</cx:pt>
          <cx:pt idx="26236">5573</cx:pt>
          <cx:pt idx="26237">28</cx:pt>
          <cx:pt idx="26238">4686</cx:pt>
          <cx:pt idx="26239">3927</cx:pt>
          <cx:pt idx="26240">2475</cx:pt>
          <cx:pt idx="26241">4462</cx:pt>
          <cx:pt idx="26242">4767</cx:pt>
          <cx:pt idx="26243">4788</cx:pt>
          <cx:pt idx="26244">3228</cx:pt>
          <cx:pt idx="26245">1796</cx:pt>
          <cx:pt idx="26246">3130</cx:pt>
          <cx:pt idx="26247">4326</cx:pt>
          <cx:pt idx="26248">4618</cx:pt>
          <cx:pt idx="26249">4218</cx:pt>
          <cx:pt idx="26250">4129</cx:pt>
          <cx:pt idx="26251">5046</cx:pt>
          <cx:pt idx="26252">2334</cx:pt>
          <cx:pt idx="26253">3482</cx:pt>
          <cx:pt idx="26254">1929</cx:pt>
          <cx:pt idx="26255">4533</cx:pt>
          <cx:pt idx="26256">4232</cx:pt>
          <cx:pt idx="26257">3255</cx:pt>
          <cx:pt idx="26258">135</cx:pt>
          <cx:pt idx="26259">1340</cx:pt>
          <cx:pt idx="26260">3997</cx:pt>
          <cx:pt idx="26261">1499</cx:pt>
          <cx:pt idx="26262">4010</cx:pt>
          <cx:pt idx="26263">391</cx:pt>
          <cx:pt idx="26264">3444</cx:pt>
          <cx:pt idx="26265">4190</cx:pt>
          <cx:pt idx="26266">1844</cx:pt>
          <cx:pt idx="26267">4448</cx:pt>
          <cx:pt idx="26268">4733</cx:pt>
          <cx:pt idx="26269">4006</cx:pt>
          <cx:pt idx="26270">3616</cx:pt>
          <cx:pt idx="26271">3707</cx:pt>
          <cx:pt idx="26272">5290</cx:pt>
          <cx:pt idx="26273">5142</cx:pt>
          <cx:pt idx="26274">3481</cx:pt>
          <cx:pt idx="26275">1742</cx:pt>
          <cx:pt idx="26276">3176</cx:pt>
          <cx:pt idx="26277">1500</cx:pt>
          <cx:pt idx="26278">1580</cx:pt>
          <cx:pt idx="26279">2945</cx:pt>
          <cx:pt idx="26280">2615</cx:pt>
          <cx:pt idx="26281">1957</cx:pt>
          <cx:pt idx="26282">3170</cx:pt>
          <cx:pt idx="26283">4324</cx:pt>
          <cx:pt idx="26284">4721</cx:pt>
          <cx:pt idx="26285">1353</cx:pt>
          <cx:pt idx="26286">3263</cx:pt>
          <cx:pt idx="26287">4174</cx:pt>
          <cx:pt idx="26288">3073</cx:pt>
          <cx:pt idx="26289">10</cx:pt>
          <cx:pt idx="26290">2149</cx:pt>
          <cx:pt idx="26291">3789</cx:pt>
          <cx:pt idx="26292">4119</cx:pt>
          <cx:pt idx="26293">282</cx:pt>
          <cx:pt idx="26294">3239</cx:pt>
          <cx:pt idx="26295">2913</cx:pt>
          <cx:pt idx="26296">1070</cx:pt>
          <cx:pt idx="26297">3089</cx:pt>
          <cx:pt idx="26298">5652</cx:pt>
          <cx:pt idx="26299">4189</cx:pt>
          <cx:pt idx="26300">3176</cx:pt>
          <cx:pt idx="26301">2333</cx:pt>
          <cx:pt idx="26302">1591</cx:pt>
          <cx:pt idx="26303">4098</cx:pt>
          <cx:pt idx="26304">2874</cx:pt>
          <cx:pt idx="26305">5099</cx:pt>
          <cx:pt idx="26306">4519</cx:pt>
          <cx:pt idx="26307">4275</cx:pt>
          <cx:pt idx="26308">4503</cx:pt>
          <cx:pt idx="26309">4024</cx:pt>
          <cx:pt idx="26310">1615</cx:pt>
          <cx:pt idx="26311">1837</cx:pt>
          <cx:pt idx="26312">685</cx:pt>
          <cx:pt idx="26313">1626</cx:pt>
          <cx:pt idx="26314">2539</cx:pt>
          <cx:pt idx="26315">1456</cx:pt>
          <cx:pt idx="26316">4046</cx:pt>
          <cx:pt idx="26317">4238</cx:pt>
          <cx:pt idx="26318">2332</cx:pt>
          <cx:pt idx="26319">3681</cx:pt>
          <cx:pt idx="26320">2114</cx:pt>
          <cx:pt idx="26321">4714</cx:pt>
          <cx:pt idx="26322">943</cx:pt>
          <cx:pt idx="26323">4673</cx:pt>
          <cx:pt idx="26324">5214</cx:pt>
          <cx:pt idx="26325">4895</cx:pt>
          <cx:pt idx="26326">2127</cx:pt>
          <cx:pt idx="26327">4194</cx:pt>
          <cx:pt idx="26328">1281</cx:pt>
          <cx:pt idx="26329">4477</cx:pt>
          <cx:pt idx="26330">4177</cx:pt>
          <cx:pt idx="26331">2666</cx:pt>
          <cx:pt idx="26332">4492</cx:pt>
          <cx:pt idx="26333">4427</cx:pt>
          <cx:pt idx="26334">408</cx:pt>
          <cx:pt idx="26335">4157</cx:pt>
          <cx:pt idx="26336">1441</cx:pt>
          <cx:pt idx="26337">4050</cx:pt>
          <cx:pt idx="26338">4779</cx:pt>
          <cx:pt idx="26339">313</cx:pt>
          <cx:pt idx="26340">866</cx:pt>
          <cx:pt idx="26341">4971</cx:pt>
          <cx:pt idx="26342">4005</cx:pt>
          <cx:pt idx="26343">769</cx:pt>
          <cx:pt idx="26344">832</cx:pt>
          <cx:pt idx="26345">4725</cx:pt>
          <cx:pt idx="26346">3257</cx:pt>
          <cx:pt idx="26347">66</cx:pt>
          <cx:pt idx="26348">2080</cx:pt>
          <cx:pt idx="26349">2184</cx:pt>
          <cx:pt idx="26350">4041</cx:pt>
          <cx:pt idx="26351">498</cx:pt>
          <cx:pt idx="26352">2542</cx:pt>
          <cx:pt idx="26353">842</cx:pt>
          <cx:pt idx="26354">1781</cx:pt>
          <cx:pt idx="26355">4277</cx:pt>
          <cx:pt idx="26356">3377</cx:pt>
          <cx:pt idx="26357">3161</cx:pt>
          <cx:pt idx="26358">4520</cx:pt>
          <cx:pt idx="26359">967</cx:pt>
          <cx:pt idx="26360">4001</cx:pt>
          <cx:pt idx="26361">2829</cx:pt>
          <cx:pt idx="26362">1925</cx:pt>
          <cx:pt idx="26363">3047</cx:pt>
          <cx:pt idx="26364">4203</cx:pt>
          <cx:pt idx="26365">4488</cx:pt>
          <cx:pt idx="26366">4095</cx:pt>
          <cx:pt idx="26367">898</cx:pt>
          <cx:pt idx="26368">4473</cx:pt>
          <cx:pt idx="26369">4783</cx:pt>
          <cx:pt idx="26370">3490</cx:pt>
          <cx:pt idx="26371">1993</cx:pt>
          <cx:pt idx="26372">1930</cx:pt>
          <cx:pt idx="26373">4658</cx:pt>
          <cx:pt idx="26374">3286</cx:pt>
          <cx:pt idx="26375">1794</cx:pt>
          <cx:pt idx="26376">2090</cx:pt>
          <cx:pt idx="26377">2999</cx:pt>
          <cx:pt idx="26378">3241</cx:pt>
          <cx:pt idx="26379">2333</cx:pt>
          <cx:pt idx="26380">4509</cx:pt>
          <cx:pt idx="26381">97</cx:pt>
          <cx:pt idx="26382">4858</cx:pt>
          <cx:pt idx="26383">4054</cx:pt>
          <cx:pt idx="26384">2456</cx:pt>
          <cx:pt idx="26385">1447</cx:pt>
          <cx:pt idx="26386">1583</cx:pt>
          <cx:pt idx="26387">2518</cx:pt>
          <cx:pt idx="26388">3986</cx:pt>
          <cx:pt idx="26389">4672</cx:pt>
          <cx:pt idx="26390">2575</cx:pt>
          <cx:pt idx="26391">1713</cx:pt>
          <cx:pt idx="26392">3292</cx:pt>
          <cx:pt idx="26393">4657</cx:pt>
          <cx:pt idx="26394">4674</cx:pt>
          <cx:pt idx="26395">4064</cx:pt>
          <cx:pt idx="26396">3599</cx:pt>
          <cx:pt idx="26397">102</cx:pt>
          <cx:pt idx="26398">1397</cx:pt>
          <cx:pt idx="26399">578</cx:pt>
          <cx:pt idx="26400">4024</cx:pt>
          <cx:pt idx="26401">3846</cx:pt>
          <cx:pt idx="26402">3311</cx:pt>
          <cx:pt idx="26403">3178</cx:pt>
          <cx:pt idx="26404">844</cx:pt>
          <cx:pt idx="26405">3019</cx:pt>
          <cx:pt idx="26406">4108</cx:pt>
          <cx:pt idx="26407">1594</cx:pt>
          <cx:pt idx="26408">2424</cx:pt>
          <cx:pt idx="26409">4083</cx:pt>
          <cx:pt idx="26410">4255</cx:pt>
          <cx:pt idx="26411">3875</cx:pt>
          <cx:pt idx="26412">4568</cx:pt>
          <cx:pt idx="26413">4213</cx:pt>
          <cx:pt idx="26414">2912</cx:pt>
          <cx:pt idx="26415">3611</cx:pt>
          <cx:pt idx="26416">1294</cx:pt>
          <cx:pt idx="26417">3942</cx:pt>
          <cx:pt idx="26418">3305</cx:pt>
          <cx:pt idx="26419">4190</cx:pt>
          <cx:pt idx="26420">4433</cx:pt>
          <cx:pt idx="26421">3808</cx:pt>
          <cx:pt idx="26422">4666</cx:pt>
          <cx:pt idx="26423">3030</cx:pt>
          <cx:pt idx="26424">4288</cx:pt>
          <cx:pt idx="26425">1554</cx:pt>
          <cx:pt idx="26426">1532</cx:pt>
          <cx:pt idx="26427">4395</cx:pt>
          <cx:pt idx="26428">4415</cx:pt>
          <cx:pt idx="26429">135</cx:pt>
          <cx:pt idx="26430">3738</cx:pt>
          <cx:pt idx="26431">2388</cx:pt>
          <cx:pt idx="26432">1518</cx:pt>
          <cx:pt idx="26433">4242</cx:pt>
          <cx:pt idx="26434">3193</cx:pt>
          <cx:pt idx="26435">4225</cx:pt>
          <cx:pt idx="26436">4540</cx:pt>
          <cx:pt idx="26437">2581</cx:pt>
          <cx:pt idx="26438">3065</cx:pt>
          <cx:pt idx="26439">4875</cx:pt>
          <cx:pt idx="26440">4968</cx:pt>
          <cx:pt idx="26441">1606</cx:pt>
          <cx:pt idx="26442">2722</cx:pt>
          <cx:pt idx="26443">4067</cx:pt>
          <cx:pt idx="26444">4687</cx:pt>
          <cx:pt idx="26445">4526</cx:pt>
          <cx:pt idx="26446">1108</cx:pt>
          <cx:pt idx="26447">1327</cx:pt>
          <cx:pt idx="26448">4161</cx:pt>
          <cx:pt idx="26449">3</cx:pt>
          <cx:pt idx="26450">4456</cx:pt>
          <cx:pt idx="26451">376</cx:pt>
          <cx:pt idx="26452">2516</cx:pt>
          <cx:pt idx="26453">4788</cx:pt>
          <cx:pt idx="26454">3334</cx:pt>
          <cx:pt idx="26455">3827</cx:pt>
          <cx:pt idx="26456">4551</cx:pt>
          <cx:pt idx="26457">1172</cx:pt>
          <cx:pt idx="26458">541</cx:pt>
          <cx:pt idx="26459">4589</cx:pt>
          <cx:pt idx="26460">1802</cx:pt>
          <cx:pt idx="26461">3605</cx:pt>
          <cx:pt idx="26462">2300</cx:pt>
          <cx:pt idx="26463">4994</cx:pt>
          <cx:pt idx="26464">2686</cx:pt>
          <cx:pt idx="26465">3338</cx:pt>
          <cx:pt idx="26466">4032</cx:pt>
          <cx:pt idx="26467">2262</cx:pt>
          <cx:pt idx="26468">1360</cx:pt>
          <cx:pt idx="26469">3207</cx:pt>
          <cx:pt idx="26470">3666</cx:pt>
          <cx:pt idx="26471">4265</cx:pt>
          <cx:pt idx="26472">3159</cx:pt>
          <cx:pt idx="26473">2090</cx:pt>
          <cx:pt idx="26474">2160</cx:pt>
          <cx:pt idx="26475">3228</cx:pt>
          <cx:pt idx="26476">5035</cx:pt>
          <cx:pt idx="26477">3501</cx:pt>
          <cx:pt idx="26478">1190</cx:pt>
          <cx:pt idx="26479">3136</cx:pt>
          <cx:pt idx="26480">4126</cx:pt>
          <cx:pt idx="26481">839</cx:pt>
          <cx:pt idx="26482">3260</cx:pt>
          <cx:pt idx="26483">4348</cx:pt>
          <cx:pt idx="26484">4071</cx:pt>
          <cx:pt idx="26485">1934</cx:pt>
          <cx:pt idx="26486">4466</cx:pt>
          <cx:pt idx="26487">4283</cx:pt>
          <cx:pt idx="26488">1281</cx:pt>
          <cx:pt idx="26489">4590</cx:pt>
          <cx:pt idx="26490">4360</cx:pt>
          <cx:pt idx="26491">1344</cx:pt>
          <cx:pt idx="26492">4135</cx:pt>
          <cx:pt idx="26493">4564</cx:pt>
          <cx:pt idx="26494">2154</cx:pt>
          <cx:pt idx="26495">1730</cx:pt>
          <cx:pt idx="26496">4588</cx:pt>
          <cx:pt idx="26497">3925</cx:pt>
          <cx:pt idx="26498">4518</cx:pt>
          <cx:pt idx="26499">918</cx:pt>
          <cx:pt idx="26500">2589</cx:pt>
          <cx:pt idx="26501">1071</cx:pt>
          <cx:pt idx="26502">3571</cx:pt>
          <cx:pt idx="26503">4023</cx:pt>
          <cx:pt idx="26504">4513</cx:pt>
          <cx:pt idx="26505">4847</cx:pt>
          <cx:pt idx="26506">2987</cx:pt>
          <cx:pt idx="26507">1810</cx:pt>
          <cx:pt idx="26508">4801</cx:pt>
          <cx:pt idx="26509">2803</cx:pt>
          <cx:pt idx="26510">2697</cx:pt>
          <cx:pt idx="26511">3050</cx:pt>
          <cx:pt idx="26512">3972</cx:pt>
          <cx:pt idx="26513">4302</cx:pt>
          <cx:pt idx="26514">2252</cx:pt>
          <cx:pt idx="26515">1917</cx:pt>
          <cx:pt idx="26516">4886</cx:pt>
          <cx:pt idx="26517">4082</cx:pt>
          <cx:pt idx="26518">153</cx:pt>
          <cx:pt idx="26519">4252</cx:pt>
          <cx:pt idx="26520">3487</cx:pt>
          <cx:pt idx="26521">3982</cx:pt>
          <cx:pt idx="26522">1677</cx:pt>
          <cx:pt idx="26523">2108</cx:pt>
          <cx:pt idx="26524">36</cx:pt>
          <cx:pt idx="26525">4138</cx:pt>
          <cx:pt idx="26526">3593</cx:pt>
          <cx:pt idx="26527">3632</cx:pt>
          <cx:pt idx="26528">2428</cx:pt>
          <cx:pt idx="26529">2814</cx:pt>
          <cx:pt idx="26530">2925</cx:pt>
          <cx:pt idx="26531">4059</cx:pt>
          <cx:pt idx="26532">1707</cx:pt>
          <cx:pt idx="26533">3395</cx:pt>
          <cx:pt idx="26534">4575</cx:pt>
          <cx:pt idx="26535">1938</cx:pt>
          <cx:pt idx="26536">4277</cx:pt>
          <cx:pt idx="26537">3687</cx:pt>
          <cx:pt idx="26538">3062</cx:pt>
          <cx:pt idx="26539">4557</cx:pt>
          <cx:pt idx="26540">4209</cx:pt>
          <cx:pt idx="26541">1676</cx:pt>
          <cx:pt idx="26542">1547</cx:pt>
          <cx:pt idx="26543">4003</cx:pt>
          <cx:pt idx="26544">3988</cx:pt>
          <cx:pt idx="26545">2975</cx:pt>
          <cx:pt idx="26546">315</cx:pt>
          <cx:pt idx="26547">4143</cx:pt>
          <cx:pt idx="26548">2748</cx:pt>
          <cx:pt idx="26549">4407</cx:pt>
          <cx:pt idx="26550">3214</cx:pt>
          <cx:pt idx="26551">2198</cx:pt>
          <cx:pt idx="26552">1932</cx:pt>
          <cx:pt idx="26553">5019</cx:pt>
          <cx:pt idx="26554">2721</cx:pt>
          <cx:pt idx="26555">2111</cx:pt>
          <cx:pt idx="26556">4691</cx:pt>
          <cx:pt idx="26557">2654</cx:pt>
          <cx:pt idx="26558">4269</cx:pt>
          <cx:pt idx="26559">127</cx:pt>
          <cx:pt idx="26560">759</cx:pt>
          <cx:pt idx="26561">4514</cx:pt>
          <cx:pt idx="26562">5318</cx:pt>
          <cx:pt idx="26563">3881</cx:pt>
          <cx:pt idx="26564">3562</cx:pt>
          <cx:pt idx="26565">4892</cx:pt>
          <cx:pt idx="26566">1362</cx:pt>
          <cx:pt idx="26567">4079</cx:pt>
          <cx:pt idx="26568">4016</cx:pt>
          <cx:pt idx="26569">2370</cx:pt>
          <cx:pt idx="26570">423</cx:pt>
          <cx:pt idx="26571">4793</cx:pt>
          <cx:pt idx="26572">995</cx:pt>
          <cx:pt idx="26573">4453</cx:pt>
          <cx:pt idx="26574">3735</cx:pt>
          <cx:pt idx="26575">1124</cx:pt>
          <cx:pt idx="26576">4322</cx:pt>
          <cx:pt idx="26577">4741</cx:pt>
          <cx:pt idx="26578">1636</cx:pt>
          <cx:pt idx="26579">4337</cx:pt>
          <cx:pt idx="26580">1057</cx:pt>
          <cx:pt idx="26581">3911</cx:pt>
          <cx:pt idx="26582">4854</cx:pt>
          <cx:pt idx="26583">595</cx:pt>
          <cx:pt idx="26584">5148</cx:pt>
          <cx:pt idx="26585">4049</cx:pt>
          <cx:pt idx="26586">4111</cx:pt>
          <cx:pt idx="26587">4212</cx:pt>
          <cx:pt idx="26588">2564</cx:pt>
          <cx:pt idx="26589">4679</cx:pt>
          <cx:pt idx="26590">178</cx:pt>
          <cx:pt idx="26591">4571</cx:pt>
          <cx:pt idx="26592">871</cx:pt>
          <cx:pt idx="26593">2684</cx:pt>
          <cx:pt idx="26594">437</cx:pt>
          <cx:pt idx="26595">3448</cx:pt>
          <cx:pt idx="26596">337</cx:pt>
          <cx:pt idx="26597">5211</cx:pt>
          <cx:pt idx="26598">1170</cx:pt>
          <cx:pt idx="26599">2016</cx:pt>
          <cx:pt idx="26600">4718</cx:pt>
          <cx:pt idx="26601">4048</cx:pt>
          <cx:pt idx="26602">4139</cx:pt>
          <cx:pt idx="26603">2145</cx:pt>
          <cx:pt idx="26604">469</cx:pt>
          <cx:pt idx="26605">940</cx:pt>
          <cx:pt idx="26606">3304</cx:pt>
          <cx:pt idx="26607">62</cx:pt>
          <cx:pt idx="26608">2463</cx:pt>
          <cx:pt idx="26609">4162</cx:pt>
          <cx:pt idx="26610">56</cx:pt>
          <cx:pt idx="26611">4067</cx:pt>
          <cx:pt idx="26612">4554</cx:pt>
          <cx:pt idx="26613">808</cx:pt>
          <cx:pt idx="26614">215</cx:pt>
          <cx:pt idx="26615">2919</cx:pt>
          <cx:pt idx="26616">4304</cx:pt>
          <cx:pt idx="26617">3927</cx:pt>
          <cx:pt idx="26618">2723</cx:pt>
          <cx:pt idx="26619">2563</cx:pt>
          <cx:pt idx="26620">5010</cx:pt>
          <cx:pt idx="26621">4067</cx:pt>
          <cx:pt idx="26622">1524</cx:pt>
          <cx:pt idx="26623">4135</cx:pt>
          <cx:pt idx="26624">4293</cx:pt>
          <cx:pt idx="26625">276</cx:pt>
          <cx:pt idx="26626">4096</cx:pt>
          <cx:pt idx="26627">2715</cx:pt>
          <cx:pt idx="26628">3207</cx:pt>
          <cx:pt idx="26629">2308</cx:pt>
          <cx:pt idx="26630">4501</cx:pt>
          <cx:pt idx="26631">3607</cx:pt>
          <cx:pt idx="26632">2544</cx:pt>
          <cx:pt idx="26633">57</cx:pt>
          <cx:pt idx="26634">4918</cx:pt>
          <cx:pt idx="26635">2947</cx:pt>
          <cx:pt idx="26636">3513</cx:pt>
          <cx:pt idx="26637">4411</cx:pt>
          <cx:pt idx="26638">3841</cx:pt>
          <cx:pt idx="26639">4524</cx:pt>
          <cx:pt idx="26640">2720</cx:pt>
          <cx:pt idx="26641">640</cx:pt>
          <cx:pt idx="26642">4922</cx:pt>
          <cx:pt idx="26643">3918</cx:pt>
          <cx:pt idx="26644">1225</cx:pt>
          <cx:pt idx="26645">2771</cx:pt>
          <cx:pt idx="26646">5143</cx:pt>
          <cx:pt idx="26647">2364</cx:pt>
          <cx:pt idx="26648">4220</cx:pt>
          <cx:pt idx="26649">3224</cx:pt>
          <cx:pt idx="26650">855</cx:pt>
          <cx:pt idx="26651">2487</cx:pt>
          <cx:pt idx="26652">828</cx:pt>
          <cx:pt idx="26653">4115</cx:pt>
          <cx:pt idx="26654">2396</cx:pt>
          <cx:pt idx="26655">547</cx:pt>
          <cx:pt idx="26656">3033</cx:pt>
          <cx:pt idx="26657">2293</cx:pt>
          <cx:pt idx="26658">5133</cx:pt>
          <cx:pt idx="26659">2137</cx:pt>
          <cx:pt idx="26660">4779</cx:pt>
          <cx:pt idx="26661">4400</cx:pt>
          <cx:pt idx="26662">3462</cx:pt>
          <cx:pt idx="26663">3554</cx:pt>
          <cx:pt idx="26664">2080</cx:pt>
          <cx:pt idx="26665">4720</cx:pt>
          <cx:pt idx="26666">3901</cx:pt>
          <cx:pt idx="26667">839</cx:pt>
          <cx:pt idx="26668">4651</cx:pt>
          <cx:pt idx="26669">4137</cx:pt>
          <cx:pt idx="26670">1040</cx:pt>
          <cx:pt idx="26671">515</cx:pt>
          <cx:pt idx="26672">525</cx:pt>
          <cx:pt idx="26673">4868</cx:pt>
          <cx:pt idx="26674">4955</cx:pt>
          <cx:pt idx="26675">3610</cx:pt>
          <cx:pt idx="26676">5495</cx:pt>
          <cx:pt idx="26677">1659</cx:pt>
          <cx:pt idx="26678">4455</cx:pt>
          <cx:pt idx="26679">3101</cx:pt>
          <cx:pt idx="26680">889</cx:pt>
          <cx:pt idx="26681">4935</cx:pt>
          <cx:pt idx="26682">3434</cx:pt>
          <cx:pt idx="26683">2320</cx:pt>
          <cx:pt idx="26684">1620</cx:pt>
          <cx:pt idx="26685">397</cx:pt>
          <cx:pt idx="26686">3883</cx:pt>
          <cx:pt idx="26687">1015</cx:pt>
          <cx:pt idx="26688">3451</cx:pt>
          <cx:pt idx="26689">1583</cx:pt>
          <cx:pt idx="26690">2788</cx:pt>
          <cx:pt idx="26691">2236</cx:pt>
          <cx:pt idx="26692">4452</cx:pt>
          <cx:pt idx="26693">4377</cx:pt>
          <cx:pt idx="26694">3997</cx:pt>
          <cx:pt idx="26695">4458</cx:pt>
          <cx:pt idx="26696">4041</cx:pt>
          <cx:pt idx="26697">932</cx:pt>
          <cx:pt idx="26698">3959</cx:pt>
          <cx:pt idx="26699">4074</cx:pt>
          <cx:pt idx="26700">2156</cx:pt>
          <cx:pt idx="26701">2772</cx:pt>
          <cx:pt idx="26702">3085</cx:pt>
          <cx:pt idx="26703">3319</cx:pt>
          <cx:pt idx="26704">1170</cx:pt>
          <cx:pt idx="26705">1860</cx:pt>
          <cx:pt idx="26706">3038</cx:pt>
          <cx:pt idx="26707">4342</cx:pt>
          <cx:pt idx="26708">2854</cx:pt>
          <cx:pt idx="26709">993</cx:pt>
          <cx:pt idx="26710">289</cx:pt>
          <cx:pt idx="26711">435</cx:pt>
          <cx:pt idx="26712">4796</cx:pt>
          <cx:pt idx="26713">43</cx:pt>
          <cx:pt idx="26714">4087</cx:pt>
          <cx:pt idx="26715">2099</cx:pt>
          <cx:pt idx="26716">1413</cx:pt>
          <cx:pt idx="26717">4493</cx:pt>
          <cx:pt idx="26718">1039</cx:pt>
          <cx:pt idx="26719">2978</cx:pt>
          <cx:pt idx="26720">366</cx:pt>
          <cx:pt idx="26721">1011</cx:pt>
          <cx:pt idx="26722">4789</cx:pt>
          <cx:pt idx="26723">629</cx:pt>
          <cx:pt idx="26724">858</cx:pt>
          <cx:pt idx="26725">2173</cx:pt>
          <cx:pt idx="26726">3374</cx:pt>
          <cx:pt idx="26727">2272</cx:pt>
          <cx:pt idx="26728">3065</cx:pt>
          <cx:pt idx="26729">1964</cx:pt>
          <cx:pt idx="26730">2307</cx:pt>
          <cx:pt idx="26731">3301</cx:pt>
          <cx:pt idx="26732">4359</cx:pt>
          <cx:pt idx="26733">4198</cx:pt>
          <cx:pt idx="26734">2211</cx:pt>
          <cx:pt idx="26735">42</cx:pt>
          <cx:pt idx="26736">1141</cx:pt>
          <cx:pt idx="26737">2675</cx:pt>
          <cx:pt idx="26738">4078</cx:pt>
          <cx:pt idx="26739">2948</cx:pt>
          <cx:pt idx="26740">3748</cx:pt>
          <cx:pt idx="26741">3730</cx:pt>
          <cx:pt idx="26742">31</cx:pt>
          <cx:pt idx="26743">1114</cx:pt>
          <cx:pt idx="26744">4001</cx:pt>
          <cx:pt idx="26745">3657</cx:pt>
          <cx:pt idx="26746">907</cx:pt>
          <cx:pt idx="26747">4852</cx:pt>
          <cx:pt idx="26748">2500</cx:pt>
          <cx:pt idx="26749">4091</cx:pt>
          <cx:pt idx="26750">173</cx:pt>
          <cx:pt idx="26751">4796</cx:pt>
          <cx:pt idx="26752">2481</cx:pt>
          <cx:pt idx="26753">4373</cx:pt>
          <cx:pt idx="26754">4287</cx:pt>
          <cx:pt idx="26755">1193</cx:pt>
          <cx:pt idx="26756">2677</cx:pt>
          <cx:pt idx="26757">3552</cx:pt>
          <cx:pt idx="26758">2960</cx:pt>
          <cx:pt idx="26759">2048</cx:pt>
          <cx:pt idx="26760">4239</cx:pt>
          <cx:pt idx="26761">937</cx:pt>
          <cx:pt idx="26762">3665</cx:pt>
          <cx:pt idx="26763">1580</cx:pt>
          <cx:pt idx="26764">3500</cx:pt>
          <cx:pt idx="26765">4751</cx:pt>
          <cx:pt idx="26766">3116</cx:pt>
          <cx:pt idx="26767">319</cx:pt>
          <cx:pt idx="26768">4608</cx:pt>
          <cx:pt idx="26769">3650</cx:pt>
          <cx:pt idx="26770">3141</cx:pt>
          <cx:pt idx="26771">3149</cx:pt>
          <cx:pt idx="26772">2250</cx:pt>
          <cx:pt idx="26773">208</cx:pt>
          <cx:pt idx="26774">4508</cx:pt>
          <cx:pt idx="26775">2630</cx:pt>
          <cx:pt idx="26776">3145</cx:pt>
          <cx:pt idx="26777">1807</cx:pt>
          <cx:pt idx="26778">2380</cx:pt>
          <cx:pt idx="26779">5323</cx:pt>
          <cx:pt idx="26780">3145</cx:pt>
          <cx:pt idx="26781">799</cx:pt>
          <cx:pt idx="26782">1535</cx:pt>
          <cx:pt idx="26783">6</cx:pt>
          <cx:pt idx="26784">50</cx:pt>
          <cx:pt idx="26785">943</cx:pt>
          <cx:pt idx="26786">1348</cx:pt>
          <cx:pt idx="26787">4272</cx:pt>
          <cx:pt idx="26788">4771</cx:pt>
          <cx:pt idx="26789">4229</cx:pt>
          <cx:pt idx="26790">2402</cx:pt>
          <cx:pt idx="26791">2703</cx:pt>
          <cx:pt idx="26792">3537</cx:pt>
          <cx:pt idx="26793">4298</cx:pt>
          <cx:pt idx="26794">909</cx:pt>
          <cx:pt idx="26795">1771</cx:pt>
          <cx:pt idx="26796">354</cx:pt>
          <cx:pt idx="26797">4310</cx:pt>
          <cx:pt idx="26798">3788</cx:pt>
          <cx:pt idx="26799">2104</cx:pt>
          <cx:pt idx="26800">3212</cx:pt>
          <cx:pt idx="26801">4680</cx:pt>
          <cx:pt idx="26802">17</cx:pt>
          <cx:pt idx="26803">3445</cx:pt>
          <cx:pt idx="26804">4239</cx:pt>
          <cx:pt idx="26805">4260</cx:pt>
          <cx:pt idx="26806">3385</cx:pt>
          <cx:pt idx="26807">3678</cx:pt>
          <cx:pt idx="26808">4074</cx:pt>
          <cx:pt idx="26809">2277</cx:pt>
          <cx:pt idx="26810">3811</cx:pt>
          <cx:pt idx="26811">4885</cx:pt>
          <cx:pt idx="26812">4303</cx:pt>
          <cx:pt idx="26813">1713</cx:pt>
          <cx:pt idx="26814">720</cx:pt>
          <cx:pt idx="26815">1352</cx:pt>
          <cx:pt idx="26816">4588</cx:pt>
          <cx:pt idx="26817">2405</cx:pt>
          <cx:pt idx="26818">4648</cx:pt>
          <cx:pt idx="26819">4474</cx:pt>
          <cx:pt idx="26820">4928</cx:pt>
          <cx:pt idx="26821">4100</cx:pt>
          <cx:pt idx="26822">914</cx:pt>
          <cx:pt idx="26823">3472</cx:pt>
          <cx:pt idx="26824">300</cx:pt>
          <cx:pt idx="26825">314</cx:pt>
          <cx:pt idx="26826">165</cx:pt>
          <cx:pt idx="26827">4414</cx:pt>
          <cx:pt idx="26828">831</cx:pt>
          <cx:pt idx="26829">3679</cx:pt>
          <cx:pt idx="26830">2658</cx:pt>
          <cx:pt idx="26831">2825</cx:pt>
          <cx:pt idx="26832">190</cx:pt>
          <cx:pt idx="26833">5106</cx:pt>
          <cx:pt idx="26834">4322</cx:pt>
          <cx:pt idx="26835">4016</cx:pt>
          <cx:pt idx="26836">2935</cx:pt>
          <cx:pt idx="26837">4383</cx:pt>
          <cx:pt idx="26838">5209</cx:pt>
          <cx:pt idx="26839">4155</cx:pt>
          <cx:pt idx="26840">4338</cx:pt>
          <cx:pt idx="26841">4326</cx:pt>
          <cx:pt idx="26842">1064</cx:pt>
          <cx:pt idx="26843">1537</cx:pt>
          <cx:pt idx="26844">3530</cx:pt>
          <cx:pt idx="26845">2082</cx:pt>
          <cx:pt idx="26846">2210</cx:pt>
          <cx:pt idx="26847">4395</cx:pt>
          <cx:pt idx="26848">5185</cx:pt>
          <cx:pt idx="26849">517</cx:pt>
          <cx:pt idx="26850">4340</cx:pt>
          <cx:pt idx="26851">947</cx:pt>
          <cx:pt idx="26852">1480</cx:pt>
          <cx:pt idx="26853">540</cx:pt>
          <cx:pt idx="26854">2537</cx:pt>
          <cx:pt idx="26855">1295</cx:pt>
          <cx:pt idx="26856">4036</cx:pt>
          <cx:pt idx="26857">2801</cx:pt>
          <cx:pt idx="26858">4376</cx:pt>
          <cx:pt idx="26859">2183</cx:pt>
          <cx:pt idx="26860">3892</cx:pt>
          <cx:pt idx="26861">2344</cx:pt>
          <cx:pt idx="26862">4726</cx:pt>
          <cx:pt idx="26863">1862</cx:pt>
          <cx:pt idx="26864">4208</cx:pt>
          <cx:pt idx="26865">3365</cx:pt>
          <cx:pt idx="26866">4325</cx:pt>
          <cx:pt idx="26867">4036</cx:pt>
          <cx:pt idx="26868">761</cx:pt>
          <cx:pt idx="26869">4681</cx:pt>
          <cx:pt idx="26870">4884</cx:pt>
          <cx:pt idx="26871">1988</cx:pt>
          <cx:pt idx="26872">4118</cx:pt>
          <cx:pt idx="26873">264</cx:pt>
          <cx:pt idx="26874">4657</cx:pt>
          <cx:pt idx="26875">4441</cx:pt>
          <cx:pt idx="26876">4226</cx:pt>
          <cx:pt idx="26877">1175</cx:pt>
          <cx:pt idx="26878">3577</cx:pt>
          <cx:pt idx="26879">1982</cx:pt>
          <cx:pt idx="26880">3836</cx:pt>
          <cx:pt idx="26881">4752</cx:pt>
          <cx:pt idx="26882">1156</cx:pt>
          <cx:pt idx="26883">4247</cx:pt>
          <cx:pt idx="26884">4652</cx:pt>
          <cx:pt idx="26885">687</cx:pt>
          <cx:pt idx="26886">2783</cx:pt>
          <cx:pt idx="26887">233</cx:pt>
          <cx:pt idx="26888">808</cx:pt>
          <cx:pt idx="26889">3694</cx:pt>
          <cx:pt idx="26890">4896</cx:pt>
          <cx:pt idx="26891">3422</cx:pt>
          <cx:pt idx="26892">1185</cx:pt>
          <cx:pt idx="26893">2432</cx:pt>
          <cx:pt idx="26894">3397</cx:pt>
          <cx:pt idx="26895">3599</cx:pt>
          <cx:pt idx="26896">4180</cx:pt>
          <cx:pt idx="26897">4153</cx:pt>
          <cx:pt idx="26898">1684</cx:pt>
          <cx:pt idx="26899">4842</cx:pt>
          <cx:pt idx="26900">1098</cx:pt>
          <cx:pt idx="26901">1426</cx:pt>
          <cx:pt idx="26902">4291</cx:pt>
          <cx:pt idx="26903">235</cx:pt>
          <cx:pt idx="26904">4056</cx:pt>
          <cx:pt idx="26905">3979</cx:pt>
          <cx:pt idx="26906">764</cx:pt>
          <cx:pt idx="26907">4194</cx:pt>
          <cx:pt idx="26908">4052</cx:pt>
          <cx:pt idx="26909">4440</cx:pt>
          <cx:pt idx="26910">1448</cx:pt>
          <cx:pt idx="26911">1185</cx:pt>
          <cx:pt idx="26912">4427</cx:pt>
          <cx:pt idx="26913">1720</cx:pt>
          <cx:pt idx="26914">1972</cx:pt>
          <cx:pt idx="26915">37</cx:pt>
          <cx:pt idx="26916">4879</cx:pt>
          <cx:pt idx="26917">315</cx:pt>
          <cx:pt idx="26918">525</cx:pt>
          <cx:pt idx="26919">4101</cx:pt>
          <cx:pt idx="26920">3203</cx:pt>
          <cx:pt idx="26921">3425</cx:pt>
          <cx:pt idx="26922">3417</cx:pt>
          <cx:pt idx="26923">845</cx:pt>
          <cx:pt idx="26924">4836</cx:pt>
          <cx:pt idx="26925">2831</cx:pt>
          <cx:pt idx="26926">2982</cx:pt>
          <cx:pt idx="26927">1309</cx:pt>
          <cx:pt idx="26928">5553</cx:pt>
          <cx:pt idx="26929">441</cx:pt>
          <cx:pt idx="26930">4025</cx:pt>
          <cx:pt idx="26931">3684</cx:pt>
          <cx:pt idx="26932">4381</cx:pt>
          <cx:pt idx="26933">2781</cx:pt>
          <cx:pt idx="26934">4039</cx:pt>
          <cx:pt idx="26935">4357</cx:pt>
          <cx:pt idx="26936">4101</cx:pt>
          <cx:pt idx="26937">843</cx:pt>
          <cx:pt idx="26938">2628</cx:pt>
          <cx:pt idx="26939">1263</cx:pt>
          <cx:pt idx="26940">1461</cx:pt>
          <cx:pt idx="26941">3016</cx:pt>
          <cx:pt idx="26942">2815</cx:pt>
          <cx:pt idx="26943">4423</cx:pt>
          <cx:pt idx="26944">573</cx:pt>
          <cx:pt idx="26945">803</cx:pt>
          <cx:pt idx="26946">443</cx:pt>
          <cx:pt idx="26947">4305</cx:pt>
          <cx:pt idx="26948">856</cx:pt>
          <cx:pt idx="26949">4925</cx:pt>
          <cx:pt idx="26950">3719</cx:pt>
          <cx:pt idx="26951">3971</cx:pt>
          <cx:pt idx="26952">2977</cx:pt>
          <cx:pt idx="26953">3614</cx:pt>
          <cx:pt idx="26954">2391</cx:pt>
          <cx:pt idx="26955">1636</cx:pt>
          <cx:pt idx="26956">4802</cx:pt>
          <cx:pt idx="26957">2570</cx:pt>
          <cx:pt idx="26958">3531</cx:pt>
          <cx:pt idx="26959">2125</cx:pt>
          <cx:pt idx="26960">1650</cx:pt>
          <cx:pt idx="26961">4070</cx:pt>
          <cx:pt idx="26962">3137</cx:pt>
          <cx:pt idx="26963">3047</cx:pt>
          <cx:pt idx="26964">4068</cx:pt>
          <cx:pt idx="26965">2837</cx:pt>
          <cx:pt idx="26966">4303</cx:pt>
          <cx:pt idx="26967">4024</cx:pt>
          <cx:pt idx="26968">975</cx:pt>
          <cx:pt idx="26969">4090</cx:pt>
          <cx:pt idx="26970">4921</cx:pt>
          <cx:pt idx="26971">4555</cx:pt>
          <cx:pt idx="26972">4395</cx:pt>
          <cx:pt idx="26973">3841</cx:pt>
          <cx:pt idx="26974">1508</cx:pt>
          <cx:pt idx="26975">2512</cx:pt>
          <cx:pt idx="26976">1706</cx:pt>
          <cx:pt idx="26977">1055</cx:pt>
          <cx:pt idx="26978">4659</cx:pt>
          <cx:pt idx="26979">3595</cx:pt>
          <cx:pt idx="26980">3630</cx:pt>
          <cx:pt idx="26981">1801</cx:pt>
          <cx:pt idx="26982">291</cx:pt>
          <cx:pt idx="26983">1919</cx:pt>
          <cx:pt idx="26984">3799</cx:pt>
          <cx:pt idx="26985">4399</cx:pt>
          <cx:pt idx="26986">4926</cx:pt>
          <cx:pt idx="26987">1065</cx:pt>
          <cx:pt idx="26988">841</cx:pt>
          <cx:pt idx="26989">3922</cx:pt>
          <cx:pt idx="26990">2141</cx:pt>
          <cx:pt idx="26991">3569</cx:pt>
          <cx:pt idx="26992">4440</cx:pt>
          <cx:pt idx="26993">46</cx:pt>
          <cx:pt idx="26994">2977</cx:pt>
          <cx:pt idx="26995">1230</cx:pt>
          <cx:pt idx="26996">4982</cx:pt>
          <cx:pt idx="26997">965</cx:pt>
          <cx:pt idx="26998">885</cx:pt>
          <cx:pt idx="26999">90</cx:pt>
          <cx:pt idx="27000">3524</cx:pt>
          <cx:pt idx="27001">1364</cx:pt>
          <cx:pt idx="27002">5076</cx:pt>
          <cx:pt idx="27003">111</cx:pt>
          <cx:pt idx="27004">3334</cx:pt>
          <cx:pt idx="27005">4394</cx:pt>
          <cx:pt idx="27006">5126</cx:pt>
          <cx:pt idx="27007">4119</cx:pt>
          <cx:pt idx="27008">179</cx:pt>
          <cx:pt idx="27009">4063</cx:pt>
          <cx:pt idx="27010">4190</cx:pt>
          <cx:pt idx="27011">4005</cx:pt>
          <cx:pt idx="27012">4146</cx:pt>
          <cx:pt idx="27013">2811</cx:pt>
          <cx:pt idx="27014">4034</cx:pt>
          <cx:pt idx="27015">1788</cx:pt>
          <cx:pt idx="27016">2609</cx:pt>
          <cx:pt idx="27017">3848</cx:pt>
          <cx:pt idx="27018">4760</cx:pt>
          <cx:pt idx="27019">5518</cx:pt>
          <cx:pt idx="27020">4140</cx:pt>
          <cx:pt idx="27021">5371</cx:pt>
          <cx:pt idx="27022">4933</cx:pt>
          <cx:pt idx="27023">2190</cx:pt>
          <cx:pt idx="27024">3872</cx:pt>
          <cx:pt idx="27025">3414</cx:pt>
          <cx:pt idx="27026">2344</cx:pt>
          <cx:pt idx="27027">2166</cx:pt>
          <cx:pt idx="27028">3934</cx:pt>
          <cx:pt idx="27029">152</cx:pt>
          <cx:pt idx="27030">4584</cx:pt>
          <cx:pt idx="27031">4791</cx:pt>
          <cx:pt idx="27032">2186</cx:pt>
          <cx:pt idx="27033">996</cx:pt>
          <cx:pt idx="27034">4122</cx:pt>
          <cx:pt idx="27035">3149</cx:pt>
          <cx:pt idx="27036">2019</cx:pt>
          <cx:pt idx="27037">3927</cx:pt>
          <cx:pt idx="27038">3606</cx:pt>
          <cx:pt idx="27039">3997</cx:pt>
          <cx:pt idx="27040">2653</cx:pt>
          <cx:pt idx="27041">1257</cx:pt>
          <cx:pt idx="27042">1105</cx:pt>
          <cx:pt idx="27043">786</cx:pt>
          <cx:pt idx="27044">4577</cx:pt>
          <cx:pt idx="27045">2735</cx:pt>
          <cx:pt idx="27046">4063</cx:pt>
          <cx:pt idx="27047">807</cx:pt>
          <cx:pt idx="27048">1699</cx:pt>
          <cx:pt idx="27049">4369</cx:pt>
          <cx:pt idx="27050">502</cx:pt>
          <cx:pt idx="27051">2944</cx:pt>
          <cx:pt idx="27052">4611</cx:pt>
          <cx:pt idx="27053">1751</cx:pt>
          <cx:pt idx="27054">4145</cx:pt>
          <cx:pt idx="27055">135</cx:pt>
          <cx:pt idx="27056">1059</cx:pt>
          <cx:pt idx="27057">2159</cx:pt>
          <cx:pt idx="27058">506</cx:pt>
          <cx:pt idx="27059">4883</cx:pt>
          <cx:pt idx="27060">2504</cx:pt>
          <cx:pt idx="27061">4181</cx:pt>
          <cx:pt idx="27062">4461</cx:pt>
          <cx:pt idx="27063">100</cx:pt>
          <cx:pt idx="27064">5174</cx:pt>
          <cx:pt idx="27065">4611</cx:pt>
          <cx:pt idx="27066">3448</cx:pt>
          <cx:pt idx="27067">4811</cx:pt>
          <cx:pt idx="27068">3194</cx:pt>
          <cx:pt idx="27069">5766</cx:pt>
          <cx:pt idx="27070">4160</cx:pt>
          <cx:pt idx="27071">4602</cx:pt>
          <cx:pt idx="27072">1221</cx:pt>
          <cx:pt idx="27073">4429</cx:pt>
          <cx:pt idx="27074">4020</cx:pt>
          <cx:pt idx="27075">4794</cx:pt>
          <cx:pt idx="27076">4267</cx:pt>
          <cx:pt idx="27077">5306</cx:pt>
          <cx:pt idx="27078">3042</cx:pt>
          <cx:pt idx="27079">4525</cx:pt>
          <cx:pt idx="27080">4425</cx:pt>
          <cx:pt idx="27081">362</cx:pt>
          <cx:pt idx="27082">4363</cx:pt>
          <cx:pt idx="27083">4788</cx:pt>
          <cx:pt idx="27084">5232</cx:pt>
          <cx:pt idx="27085">5582</cx:pt>
          <cx:pt idx="27086">4764</cx:pt>
          <cx:pt idx="27087">2189</cx:pt>
          <cx:pt idx="27088">4407</cx:pt>
          <cx:pt idx="27089">2775</cx:pt>
          <cx:pt idx="27090">4397</cx:pt>
          <cx:pt idx="27091">2027</cx:pt>
          <cx:pt idx="27092">2721</cx:pt>
          <cx:pt idx="27093">160</cx:pt>
          <cx:pt idx="27094">3151</cx:pt>
          <cx:pt idx="27095">2943</cx:pt>
          <cx:pt idx="27096">1843</cx:pt>
          <cx:pt idx="27097">3413</cx:pt>
          <cx:pt idx="27098">4701</cx:pt>
          <cx:pt idx="27099">4332</cx:pt>
          <cx:pt idx="27100">1068</cx:pt>
          <cx:pt idx="27101">285</cx:pt>
          <cx:pt idx="27102">613</cx:pt>
          <cx:pt idx="27103">416</cx:pt>
          <cx:pt idx="27104">2387</cx:pt>
          <cx:pt idx="27105">3600</cx:pt>
          <cx:pt idx="27106">2341</cx:pt>
          <cx:pt idx="27107">2999</cx:pt>
          <cx:pt idx="27108">4226</cx:pt>
          <cx:pt idx="27109">2730</cx:pt>
          <cx:pt idx="27110">4367</cx:pt>
          <cx:pt idx="27111">2277</cx:pt>
          <cx:pt idx="27112">3679</cx:pt>
          <cx:pt idx="27113">2681</cx:pt>
          <cx:pt idx="27114">235</cx:pt>
          <cx:pt idx="27115">2838</cx:pt>
          <cx:pt idx="27116">4053</cx:pt>
          <cx:pt idx="27117">1296</cx:pt>
          <cx:pt idx="27118">2896</cx:pt>
          <cx:pt idx="27119">5084</cx:pt>
          <cx:pt idx="27120">4566</cx:pt>
          <cx:pt idx="27121">5130</cx:pt>
          <cx:pt idx="27122">4606</cx:pt>
          <cx:pt idx="27123">3961</cx:pt>
          <cx:pt idx="27124">4836</cx:pt>
          <cx:pt idx="27125">4140</cx:pt>
          <cx:pt idx="27126">3970</cx:pt>
          <cx:pt idx="27127">4291</cx:pt>
          <cx:pt idx="27128">4513</cx:pt>
          <cx:pt idx="27129">3584</cx:pt>
          <cx:pt idx="27130">722</cx:pt>
          <cx:pt idx="27131">3354</cx:pt>
          <cx:pt idx="27132">1676</cx:pt>
          <cx:pt idx="27133">3578</cx:pt>
          <cx:pt idx="27134">431</cx:pt>
          <cx:pt idx="27135">3164</cx:pt>
          <cx:pt idx="27136">4486</cx:pt>
          <cx:pt idx="27137">2578</cx:pt>
          <cx:pt idx="27138">4332</cx:pt>
          <cx:pt idx="27139">1522</cx:pt>
          <cx:pt idx="27140">2492</cx:pt>
          <cx:pt idx="27141">5829</cx:pt>
          <cx:pt idx="27142">4409</cx:pt>
          <cx:pt idx="27143">1326</cx:pt>
          <cx:pt idx="27144">1689</cx:pt>
          <cx:pt idx="27145">2499</cx:pt>
          <cx:pt idx="27146">165</cx:pt>
          <cx:pt idx="27147">4043</cx:pt>
          <cx:pt idx="27148">4468</cx:pt>
          <cx:pt idx="27149">4552</cx:pt>
          <cx:pt idx="27150">4435</cx:pt>
          <cx:pt idx="27151">4390</cx:pt>
          <cx:pt idx="27152">3149</cx:pt>
          <cx:pt idx="27153">456</cx:pt>
          <cx:pt idx="27154">4041</cx:pt>
          <cx:pt idx="27155">4271</cx:pt>
          <cx:pt idx="27156">3500</cx:pt>
          <cx:pt idx="27157">4753</cx:pt>
          <cx:pt idx="27158">596</cx:pt>
          <cx:pt idx="27159">519</cx:pt>
          <cx:pt idx="27160">3609</cx:pt>
          <cx:pt idx="27161">4759</cx:pt>
          <cx:pt idx="27162">4545</cx:pt>
          <cx:pt idx="27163">2671</cx:pt>
          <cx:pt idx="27164">4426</cx:pt>
          <cx:pt idx="27165">1249</cx:pt>
          <cx:pt idx="27166">901</cx:pt>
          <cx:pt idx="27167">98</cx:pt>
          <cx:pt idx="27168">2851</cx:pt>
          <cx:pt idx="27169">1868</cx:pt>
          <cx:pt idx="27170">4475</cx:pt>
          <cx:pt idx="27171">3992</cx:pt>
          <cx:pt idx="27172">3923</cx:pt>
          <cx:pt idx="27173">4529</cx:pt>
          <cx:pt idx="27174">331</cx:pt>
          <cx:pt idx="27175">3587</cx:pt>
          <cx:pt idx="27176">4171</cx:pt>
          <cx:pt idx="27177">1807</cx:pt>
          <cx:pt idx="27178">4122</cx:pt>
          <cx:pt idx="27179">1947</cx:pt>
          <cx:pt idx="27180">3104</cx:pt>
          <cx:pt idx="27181">4729</cx:pt>
          <cx:pt idx="27182">4746</cx:pt>
          <cx:pt idx="27183">2924</cx:pt>
          <cx:pt idx="27184">1551</cx:pt>
          <cx:pt idx="27185">1326</cx:pt>
          <cx:pt idx="27186">416</cx:pt>
          <cx:pt idx="27187">1675</cx:pt>
          <cx:pt idx="27188">3466</cx:pt>
          <cx:pt idx="27189">931</cx:pt>
          <cx:pt idx="27190">3603</cx:pt>
          <cx:pt idx="27191">4004</cx:pt>
          <cx:pt idx="27192">4795</cx:pt>
          <cx:pt idx="27193">63</cx:pt>
          <cx:pt idx="27194">4217</cx:pt>
          <cx:pt idx="27195">3171</cx:pt>
          <cx:pt idx="27196">529</cx:pt>
          <cx:pt idx="27197">1570</cx:pt>
          <cx:pt idx="27198">3069</cx:pt>
          <cx:pt idx="27199">1769</cx:pt>
          <cx:pt idx="27200">4984</cx:pt>
          <cx:pt idx="27201">1441</cx:pt>
          <cx:pt idx="27202">2907</cx:pt>
          <cx:pt idx="27203">4881</cx:pt>
          <cx:pt idx="27204">1250</cx:pt>
          <cx:pt idx="27205">4707</cx:pt>
          <cx:pt idx="27206">2933</cx:pt>
          <cx:pt idx="27207">3002</cx:pt>
          <cx:pt idx="27208">1261</cx:pt>
          <cx:pt idx="27209">4919</cx:pt>
          <cx:pt idx="27210">4194</cx:pt>
          <cx:pt idx="27211">4189</cx:pt>
          <cx:pt idx="27212">512</cx:pt>
          <cx:pt idx="27213">5107</cx:pt>
          <cx:pt idx="27214">3235</cx:pt>
          <cx:pt idx="27215">4003</cx:pt>
          <cx:pt idx="27216">2399</cx:pt>
          <cx:pt idx="27217">1110</cx:pt>
          <cx:pt idx="27218">4799</cx:pt>
          <cx:pt idx="27219">3660</cx:pt>
          <cx:pt idx="27220">2477</cx:pt>
          <cx:pt idx="27221">4574</cx:pt>
          <cx:pt idx="27222">1270</cx:pt>
          <cx:pt idx="27223">4384</cx:pt>
          <cx:pt idx="27224">4367</cx:pt>
          <cx:pt idx="27225">88</cx:pt>
          <cx:pt idx="27226">4290</cx:pt>
          <cx:pt idx="27227">4079</cx:pt>
          <cx:pt idx="27228">3152</cx:pt>
          <cx:pt idx="27229">3053</cx:pt>
          <cx:pt idx="27230">3050</cx:pt>
          <cx:pt idx="27231">4503</cx:pt>
          <cx:pt idx="27232">4185</cx:pt>
          <cx:pt idx="27233">4331</cx:pt>
          <cx:pt idx="27234">5242</cx:pt>
          <cx:pt idx="27235">6001</cx:pt>
          <cx:pt idx="27236">5054</cx:pt>
          <cx:pt idx="27237">3434</cx:pt>
          <cx:pt idx="27238">3969</cx:pt>
          <cx:pt idx="27239">2916</cx:pt>
          <cx:pt idx="27240">492</cx:pt>
          <cx:pt idx="27241">27</cx:pt>
          <cx:pt idx="27242">4622</cx:pt>
          <cx:pt idx="27243">1557</cx:pt>
          <cx:pt idx="27244">3436</cx:pt>
          <cx:pt idx="27245">1852</cx:pt>
          <cx:pt idx="27246">3263</cx:pt>
          <cx:pt idx="27247">471</cx:pt>
          <cx:pt idx="27248">4749</cx:pt>
          <cx:pt idx="27249">4078</cx:pt>
          <cx:pt idx="27250">4832</cx:pt>
          <cx:pt idx="27251">2143</cx:pt>
          <cx:pt idx="27252">4270</cx:pt>
          <cx:pt idx="27253">1324</cx:pt>
          <cx:pt idx="27254">3823</cx:pt>
          <cx:pt idx="27255">471</cx:pt>
          <cx:pt idx="27256">4172</cx:pt>
          <cx:pt idx="27257">2864</cx:pt>
          <cx:pt idx="27258">3535</cx:pt>
          <cx:pt idx="27259">3240</cx:pt>
          <cx:pt idx="27260">4702</cx:pt>
          <cx:pt idx="27261">3304</cx:pt>
          <cx:pt idx="27262">4037</cx:pt>
          <cx:pt idx="27263">597</cx:pt>
          <cx:pt idx="27264">4659</cx:pt>
          <cx:pt idx="27265">4257</cx:pt>
          <cx:pt idx="27266">4770</cx:pt>
          <cx:pt idx="27267">3395</cx:pt>
          <cx:pt idx="27268">4060</cx:pt>
          <cx:pt idx="27269">4312</cx:pt>
          <cx:pt idx="27270">4646</cx:pt>
          <cx:pt idx="27271">1970</cx:pt>
          <cx:pt idx="27272">741</cx:pt>
          <cx:pt idx="27273">3269</cx:pt>
          <cx:pt idx="27274">4786</cx:pt>
          <cx:pt idx="27275">4466</cx:pt>
          <cx:pt idx="27276">5483</cx:pt>
          <cx:pt idx="27277">2324</cx:pt>
          <cx:pt idx="27278">4256</cx:pt>
          <cx:pt idx="27279">3402</cx:pt>
          <cx:pt idx="27280">2233</cx:pt>
          <cx:pt idx="27281">4740</cx:pt>
          <cx:pt idx="27282">4112</cx:pt>
          <cx:pt idx="27283">4484</cx:pt>
          <cx:pt idx="27284">1397</cx:pt>
          <cx:pt idx="27285">4019</cx:pt>
          <cx:pt idx="27286">2905</cx:pt>
          <cx:pt idx="27287">4049</cx:pt>
          <cx:pt idx="27288">3732</cx:pt>
          <cx:pt idx="27289">2832</cx:pt>
          <cx:pt idx="27290">2012</cx:pt>
          <cx:pt idx="27291">2227</cx:pt>
          <cx:pt idx="27292">2879</cx:pt>
          <cx:pt idx="27293">4232</cx:pt>
          <cx:pt idx="27294">3503</cx:pt>
          <cx:pt idx="27295">1887</cx:pt>
          <cx:pt idx="27296">3517</cx:pt>
          <cx:pt idx="27297">2177</cx:pt>
          <cx:pt idx="27298">3784</cx:pt>
          <cx:pt idx="27299">3211</cx:pt>
          <cx:pt idx="27300">3208</cx:pt>
          <cx:pt idx="27301">4746</cx:pt>
          <cx:pt idx="27302">2880</cx:pt>
          <cx:pt idx="27303">3147</cx:pt>
          <cx:pt idx="27304">4279</cx:pt>
          <cx:pt idx="27305">6099</cx:pt>
          <cx:pt idx="27306">1713</cx:pt>
          <cx:pt idx="27307">3837</cx:pt>
          <cx:pt idx="27308">4565</cx:pt>
          <cx:pt idx="27309">4508</cx:pt>
          <cx:pt idx="27310">349</cx:pt>
          <cx:pt idx="27311">4634</cx:pt>
          <cx:pt idx="27312">4551</cx:pt>
          <cx:pt idx="27313">152</cx:pt>
          <cx:pt idx="27314">2246</cx:pt>
          <cx:pt idx="27315">2149</cx:pt>
          <cx:pt idx="27316">4099</cx:pt>
          <cx:pt idx="27317">2698</cx:pt>
          <cx:pt idx="27318">882</cx:pt>
          <cx:pt idx="27319">3274</cx:pt>
          <cx:pt idx="27320">3234</cx:pt>
          <cx:pt idx="27321">4047</cx:pt>
          <cx:pt idx="27322">3676</cx:pt>
          <cx:pt idx="27323">4147</cx:pt>
          <cx:pt idx="27324">4608</cx:pt>
          <cx:pt idx="27325">4033</cx:pt>
          <cx:pt idx="27326">3095</cx:pt>
          <cx:pt idx="27327">587</cx:pt>
          <cx:pt idx="27328">1546</cx:pt>
          <cx:pt idx="27329">1984</cx:pt>
          <cx:pt idx="27330">1612</cx:pt>
          <cx:pt idx="27331">2591</cx:pt>
          <cx:pt idx="27332">2812</cx:pt>
          <cx:pt idx="27333">4132</cx:pt>
          <cx:pt idx="27334">4314</cx:pt>
          <cx:pt idx="27335">3893</cx:pt>
          <cx:pt idx="27336">993</cx:pt>
          <cx:pt idx="27337">5056</cx:pt>
          <cx:pt idx="27338">1790</cx:pt>
          <cx:pt idx="27339">3423</cx:pt>
          <cx:pt idx="27340">254</cx:pt>
          <cx:pt idx="27341">2891</cx:pt>
          <cx:pt idx="27342">642</cx:pt>
          <cx:pt idx="27343">4139</cx:pt>
          <cx:pt idx="27344">270</cx:pt>
          <cx:pt idx="27345">3201</cx:pt>
          <cx:pt idx="27346">100</cx:pt>
          <cx:pt idx="27347">3167</cx:pt>
          <cx:pt idx="27348">4705</cx:pt>
          <cx:pt idx="27349">3777</cx:pt>
          <cx:pt idx="27350">2982</cx:pt>
          <cx:pt idx="27351">42</cx:pt>
          <cx:pt idx="27352">4348</cx:pt>
          <cx:pt idx="27353">4210</cx:pt>
          <cx:pt idx="27354">2703</cx:pt>
          <cx:pt idx="27355">1012</cx:pt>
          <cx:pt idx="27356">3399</cx:pt>
          <cx:pt idx="27357">4158</cx:pt>
          <cx:pt idx="27358">4578</cx:pt>
          <cx:pt idx="27359">2547</cx:pt>
          <cx:pt idx="27360">2928</cx:pt>
          <cx:pt idx="27361">4212</cx:pt>
          <cx:pt idx="27362">4054</cx:pt>
          <cx:pt idx="27363">3285</cx:pt>
          <cx:pt idx="27364">1974</cx:pt>
          <cx:pt idx="27365">481</cx:pt>
          <cx:pt idx="27366">4725</cx:pt>
          <cx:pt idx="27367">2099</cx:pt>
          <cx:pt idx="27368">4116</cx:pt>
          <cx:pt idx="27369">20</cx:pt>
          <cx:pt idx="27370">4279</cx:pt>
          <cx:pt idx="27371">1649</cx:pt>
          <cx:pt idx="27372">3559</cx:pt>
          <cx:pt idx="27373">1122</cx:pt>
          <cx:pt idx="27374">1586</cx:pt>
          <cx:pt idx="27375">548</cx:pt>
          <cx:pt idx="27376">3</cx:pt>
          <cx:pt idx="27377">2264</cx:pt>
          <cx:pt idx="27378">778</cx:pt>
          <cx:pt idx="27379">1601</cx:pt>
          <cx:pt idx="27380">602</cx:pt>
          <cx:pt idx="27381">4990</cx:pt>
          <cx:pt idx="27382">4163</cx:pt>
          <cx:pt idx="27383">4413</cx:pt>
          <cx:pt idx="27384">2368</cx:pt>
          <cx:pt idx="27385">3935</cx:pt>
          <cx:pt idx="27386">2705</cx:pt>
          <cx:pt idx="27387">1536</cx:pt>
          <cx:pt idx="27388">5033</cx:pt>
          <cx:pt idx="27389">4082</cx:pt>
          <cx:pt idx="27390">3258</cx:pt>
          <cx:pt idx="27391">3342</cx:pt>
          <cx:pt idx="27392">3607</cx:pt>
          <cx:pt idx="27393">844</cx:pt>
          <cx:pt idx="27394">2200</cx:pt>
          <cx:pt idx="27395">2843</cx:pt>
          <cx:pt idx="27396">776</cx:pt>
          <cx:pt idx="27397">4</cx:pt>
          <cx:pt idx="27398">3235</cx:pt>
          <cx:pt idx="27399">1253</cx:pt>
          <cx:pt idx="27400">1984</cx:pt>
          <cx:pt idx="27401">5103</cx:pt>
          <cx:pt idx="27402">4491</cx:pt>
          <cx:pt idx="27403">4613</cx:pt>
          <cx:pt idx="27404">3968</cx:pt>
          <cx:pt idx="27405">3605</cx:pt>
          <cx:pt idx="27406">4478</cx:pt>
          <cx:pt idx="27407">4553</cx:pt>
          <cx:pt idx="27408">4283</cx:pt>
          <cx:pt idx="27409">4129</cx:pt>
          <cx:pt idx="27410">4558</cx:pt>
          <cx:pt idx="27411">1250</cx:pt>
          <cx:pt idx="27412">2479</cx:pt>
          <cx:pt idx="27413">4317</cx:pt>
          <cx:pt idx="27414">1686</cx:pt>
          <cx:pt idx="27415">906</cx:pt>
          <cx:pt idx="27416">3606</cx:pt>
          <cx:pt idx="27417">4155</cx:pt>
          <cx:pt idx="27418">205</cx:pt>
          <cx:pt idx="27419">2522</cx:pt>
          <cx:pt idx="27420">2339</cx:pt>
          <cx:pt idx="27421">545</cx:pt>
          <cx:pt idx="27422">3417</cx:pt>
          <cx:pt idx="27423">4104</cx:pt>
          <cx:pt idx="27424">793</cx:pt>
          <cx:pt idx="27425">649</cx:pt>
          <cx:pt idx="27426">267</cx:pt>
          <cx:pt idx="27427">4105</cx:pt>
          <cx:pt idx="27428">4302</cx:pt>
          <cx:pt idx="27429">4830</cx:pt>
          <cx:pt idx="27430">2339</cx:pt>
          <cx:pt idx="27431">4192</cx:pt>
          <cx:pt idx="27432">4564</cx:pt>
          <cx:pt idx="27433">198</cx:pt>
          <cx:pt idx="27434">4369</cx:pt>
          <cx:pt idx="27435">2530</cx:pt>
          <cx:pt idx="27436">4652</cx:pt>
          <cx:pt idx="27437">2955</cx:pt>
          <cx:pt idx="27438">1488</cx:pt>
          <cx:pt idx="27439">3542</cx:pt>
          <cx:pt idx="27440">4866</cx:pt>
          <cx:pt idx="27441">4888</cx:pt>
          <cx:pt idx="27442">276</cx:pt>
          <cx:pt idx="27443">5110</cx:pt>
          <cx:pt idx="27444">4473</cx:pt>
          <cx:pt idx="27445">2099</cx:pt>
          <cx:pt idx="27446">2064</cx:pt>
          <cx:pt idx="27447">4059</cx:pt>
          <cx:pt idx="27448">4152</cx:pt>
          <cx:pt idx="27449">2107</cx:pt>
          <cx:pt idx="27450">1795</cx:pt>
          <cx:pt idx="27451">4440</cx:pt>
          <cx:pt idx="27452">3874</cx:pt>
          <cx:pt idx="27453">1429</cx:pt>
          <cx:pt idx="27454">2263</cx:pt>
          <cx:pt idx="27455">3947</cx:pt>
          <cx:pt idx="27456">2431</cx:pt>
          <cx:pt idx="27457">2011</cx:pt>
          <cx:pt idx="27458">3049</cx:pt>
          <cx:pt idx="27459">4554</cx:pt>
          <cx:pt idx="27460">488</cx:pt>
          <cx:pt idx="27461">967</cx:pt>
          <cx:pt idx="27462">1065</cx:pt>
          <cx:pt idx="27463">174</cx:pt>
          <cx:pt idx="27464">4572</cx:pt>
          <cx:pt idx="27465">4995</cx:pt>
          <cx:pt idx="27466">1045</cx:pt>
          <cx:pt idx="27467">3603</cx:pt>
          <cx:pt idx="27468">2456</cx:pt>
          <cx:pt idx="27469">3957</cx:pt>
          <cx:pt idx="27470">3538</cx:pt>
          <cx:pt idx="27471">2456</cx:pt>
          <cx:pt idx="27472">1245</cx:pt>
          <cx:pt idx="27473">92</cx:pt>
          <cx:pt idx="27474">3949</cx:pt>
          <cx:pt idx="27475">3072</cx:pt>
          <cx:pt idx="27476">4841</cx:pt>
          <cx:pt idx="27477">2902</cx:pt>
          <cx:pt idx="27478">4067</cx:pt>
          <cx:pt idx="27479">4682</cx:pt>
          <cx:pt idx="27480">4264</cx:pt>
          <cx:pt idx="27481">3370</cx:pt>
          <cx:pt idx="27482">4446</cx:pt>
          <cx:pt idx="27483">802</cx:pt>
          <cx:pt idx="27484">4447</cx:pt>
          <cx:pt idx="27485">3298</cx:pt>
          <cx:pt idx="27486">2989</cx:pt>
          <cx:pt idx="27487">591</cx:pt>
          <cx:pt idx="27488">4023</cx:pt>
          <cx:pt idx="27489">4431</cx:pt>
          <cx:pt idx="27490">2962</cx:pt>
          <cx:pt idx="27491">4676</cx:pt>
          <cx:pt idx="27492">4500</cx:pt>
          <cx:pt idx="27493">2210</cx:pt>
          <cx:pt idx="27494">1087</cx:pt>
          <cx:pt idx="27495">4080</cx:pt>
          <cx:pt idx="27496">983</cx:pt>
          <cx:pt idx="27497">4908</cx:pt>
          <cx:pt idx="27498">5023</cx:pt>
          <cx:pt idx="27499">868</cx:pt>
          <cx:pt idx="27500">1049</cx:pt>
          <cx:pt idx="27501">3232</cx:pt>
          <cx:pt idx="27502">4872</cx:pt>
          <cx:pt idx="27503">827</cx:pt>
          <cx:pt idx="27504">4643</cx:pt>
          <cx:pt idx="27505">4073</cx:pt>
          <cx:pt idx="27506">4211</cx:pt>
          <cx:pt idx="27507">3797</cx:pt>
          <cx:pt idx="27508">2475</cx:pt>
          <cx:pt idx="27509">3947</cx:pt>
          <cx:pt idx="27510">54</cx:pt>
          <cx:pt idx="27511">1387</cx:pt>
          <cx:pt idx="27512">3357</cx:pt>
          <cx:pt idx="27513">432</cx:pt>
          <cx:pt idx="27514">4328</cx:pt>
          <cx:pt idx="27515">1562</cx:pt>
          <cx:pt idx="27516">3993</cx:pt>
          <cx:pt idx="27517">2228</cx:pt>
          <cx:pt idx="27518">3348</cx:pt>
          <cx:pt idx="27519">980</cx:pt>
          <cx:pt idx="27520">3003</cx:pt>
          <cx:pt idx="27521">4656</cx:pt>
          <cx:pt idx="27522">171</cx:pt>
          <cx:pt idx="27523">2137</cx:pt>
          <cx:pt idx="27524">4814</cx:pt>
          <cx:pt idx="27525">4071</cx:pt>
          <cx:pt idx="27526">1693</cx:pt>
          <cx:pt idx="27527">3982</cx:pt>
          <cx:pt idx="27528">4842</cx:pt>
          <cx:pt idx="27529">2761</cx:pt>
          <cx:pt idx="27530">714</cx:pt>
          <cx:pt idx="27531">3590</cx:pt>
          <cx:pt idx="27532">3059</cx:pt>
          <cx:pt idx="27533">2574</cx:pt>
          <cx:pt idx="27534">4074</cx:pt>
          <cx:pt idx="27535">2013</cx:pt>
          <cx:pt idx="27536">2140</cx:pt>
          <cx:pt idx="27537">2403</cx:pt>
          <cx:pt idx="27538">1422</cx:pt>
          <cx:pt idx="27539">2692</cx:pt>
          <cx:pt idx="27540">2422</cx:pt>
          <cx:pt idx="27541">1351</cx:pt>
          <cx:pt idx="27542">478</cx:pt>
          <cx:pt idx="27543">1928</cx:pt>
          <cx:pt idx="27544">4134</cx:pt>
          <cx:pt idx="27545">5352</cx:pt>
          <cx:pt idx="27546">4242</cx:pt>
          <cx:pt idx="27547">2891</cx:pt>
          <cx:pt idx="27548">4330</cx:pt>
          <cx:pt idx="27549">2266</cx:pt>
          <cx:pt idx="27550">4538</cx:pt>
          <cx:pt idx="27551">2151</cx:pt>
          <cx:pt idx="27552">4029</cx:pt>
          <cx:pt idx="27553">4726</cx:pt>
          <cx:pt idx="27554">3453</cx:pt>
          <cx:pt idx="27555">4888</cx:pt>
          <cx:pt idx="27556">2726</cx:pt>
          <cx:pt idx="27557">4046</cx:pt>
          <cx:pt idx="27558">1012</cx:pt>
          <cx:pt idx="27559">520</cx:pt>
          <cx:pt idx="27560">4802</cx:pt>
          <cx:pt idx="27561">738</cx:pt>
          <cx:pt idx="27562">4668</cx:pt>
          <cx:pt idx="27563">2272</cx:pt>
          <cx:pt idx="27564">1828</cx:pt>
          <cx:pt idx="27565">1514</cx:pt>
          <cx:pt idx="27566">4156</cx:pt>
          <cx:pt idx="27567">4093</cx:pt>
          <cx:pt idx="27568">4640</cx:pt>
          <cx:pt idx="27569">4512</cx:pt>
          <cx:pt idx="27570">4645</cx:pt>
          <cx:pt idx="27571">4630</cx:pt>
          <cx:pt idx="27572">2835</cx:pt>
          <cx:pt idx="27573">926</cx:pt>
          <cx:pt idx="27574">4</cx:pt>
          <cx:pt idx="27575">8</cx:pt>
          <cx:pt idx="27576">5042</cx:pt>
          <cx:pt idx="27577">1345</cx:pt>
          <cx:pt idx="27578">3689</cx:pt>
          <cx:pt idx="27579">1204</cx:pt>
          <cx:pt idx="27580">1888</cx:pt>
          <cx:pt idx="27581">2622</cx:pt>
          <cx:pt idx="27582">1838</cx:pt>
          <cx:pt idx="27583">4845</cx:pt>
          <cx:pt idx="27584">2212</cx:pt>
          <cx:pt idx="27585">4088</cx:pt>
          <cx:pt idx="27586">4460</cx:pt>
          <cx:pt idx="27587">4341</cx:pt>
          <cx:pt idx="27588">4552</cx:pt>
          <cx:pt idx="27589">4469</cx:pt>
          <cx:pt idx="27590">2711</cx:pt>
          <cx:pt idx="27591">4463</cx:pt>
          <cx:pt idx="27592">1196</cx:pt>
          <cx:pt idx="27593">3834</cx:pt>
          <cx:pt idx="27594">4465</cx:pt>
          <cx:pt idx="27595">5296</cx:pt>
          <cx:pt idx="27596">1618</cx:pt>
          <cx:pt idx="27597">4158</cx:pt>
          <cx:pt idx="27598">1421</cx:pt>
          <cx:pt idx="27599">2803</cx:pt>
          <cx:pt idx="27600">61</cx:pt>
          <cx:pt idx="27601">4559</cx:pt>
          <cx:pt idx="27602">1355</cx:pt>
          <cx:pt idx="27603">2773</cx:pt>
          <cx:pt idx="27604">994</cx:pt>
          <cx:pt idx="27605">9</cx:pt>
          <cx:pt idx="27606">686</cx:pt>
          <cx:pt idx="27607">4381</cx:pt>
          <cx:pt idx="27608">4350</cx:pt>
          <cx:pt idx="27609">1735</cx:pt>
          <cx:pt idx="27610">4032</cx:pt>
          <cx:pt idx="27611">2856</cx:pt>
          <cx:pt idx="27612">3622</cx:pt>
          <cx:pt idx="27613">4874</cx:pt>
          <cx:pt idx="27614">3809</cx:pt>
          <cx:pt idx="27615">3853</cx:pt>
          <cx:pt idx="27616">3519</cx:pt>
          <cx:pt idx="27617">1983</cx:pt>
          <cx:pt idx="27618">2631</cx:pt>
          <cx:pt idx="27619">1097</cx:pt>
          <cx:pt idx="27620">3382</cx:pt>
          <cx:pt idx="27621">1136</cx:pt>
          <cx:pt idx="27622">2634</cx:pt>
          <cx:pt idx="27623">3327</cx:pt>
          <cx:pt idx="27624">2476</cx:pt>
          <cx:pt idx="27625">3982</cx:pt>
          <cx:pt idx="27626">3138</cx:pt>
          <cx:pt idx="27627">4185</cx:pt>
          <cx:pt idx="27628">2654</cx:pt>
          <cx:pt idx="27629">4903</cx:pt>
          <cx:pt idx="27630">4001</cx:pt>
          <cx:pt idx="27631">5187</cx:pt>
          <cx:pt idx="27632">5314</cx:pt>
          <cx:pt idx="27633">4087</cx:pt>
          <cx:pt idx="27634">3279</cx:pt>
          <cx:pt idx="27635">216</cx:pt>
          <cx:pt idx="27636">4230</cx:pt>
          <cx:pt idx="27637">3670</cx:pt>
          <cx:pt idx="27638">4576</cx:pt>
          <cx:pt idx="27639">81</cx:pt>
          <cx:pt idx="27640">2423</cx:pt>
          <cx:pt idx="27641">960</cx:pt>
          <cx:pt idx="27642">4052</cx:pt>
          <cx:pt idx="27643">3950</cx:pt>
          <cx:pt idx="27644">780</cx:pt>
          <cx:pt idx="27645">3890</cx:pt>
          <cx:pt idx="27646">3100</cx:pt>
          <cx:pt idx="27647">3588</cx:pt>
          <cx:pt idx="27648">188</cx:pt>
          <cx:pt idx="27649">413</cx:pt>
          <cx:pt idx="27650">3930</cx:pt>
          <cx:pt idx="27651">485</cx:pt>
          <cx:pt idx="27652">1639</cx:pt>
          <cx:pt idx="27653">4043</cx:pt>
          <cx:pt idx="27654">3591</cx:pt>
          <cx:pt idx="27655">2620</cx:pt>
          <cx:pt idx="27656">1749</cx:pt>
          <cx:pt idx="27657">317</cx:pt>
          <cx:pt idx="27658">1536</cx:pt>
          <cx:pt idx="27659">3659</cx:pt>
          <cx:pt idx="27660">5228</cx:pt>
          <cx:pt idx="27661">798</cx:pt>
          <cx:pt idx="27662">3070</cx:pt>
          <cx:pt idx="27663">1248</cx:pt>
          <cx:pt idx="27664">4411</cx:pt>
          <cx:pt idx="27665">4242</cx:pt>
          <cx:pt idx="27666">244</cx:pt>
          <cx:pt idx="27667">3454</cx:pt>
          <cx:pt idx="27668">1811</cx:pt>
          <cx:pt idx="27669">4068</cx:pt>
          <cx:pt idx="27670">3456</cx:pt>
          <cx:pt idx="27671">1249</cx:pt>
          <cx:pt idx="27672">4168</cx:pt>
          <cx:pt idx="27673">3618</cx:pt>
          <cx:pt idx="27674">4681</cx:pt>
          <cx:pt idx="27675">272</cx:pt>
          <cx:pt idx="27676">4634</cx:pt>
          <cx:pt idx="27677">995</cx:pt>
          <cx:pt idx="27678">774</cx:pt>
          <cx:pt idx="27679">4251</cx:pt>
          <cx:pt idx="27680">173</cx:pt>
          <cx:pt idx="27681">2118</cx:pt>
          <cx:pt idx="27682">3888</cx:pt>
          <cx:pt idx="27683">3637</cx:pt>
          <cx:pt idx="27684">3199</cx:pt>
          <cx:pt idx="27685">4244</cx:pt>
          <cx:pt idx="27686">4129</cx:pt>
          <cx:pt idx="27687">3083</cx:pt>
          <cx:pt idx="27688">3121</cx:pt>
          <cx:pt idx="27689">1839</cx:pt>
          <cx:pt idx="27690">1163</cx:pt>
          <cx:pt idx="27691">4500</cx:pt>
          <cx:pt idx="27692">1482</cx:pt>
          <cx:pt idx="27693">3860</cx:pt>
          <cx:pt idx="27694">3633</cx:pt>
          <cx:pt idx="27695">2040</cx:pt>
          <cx:pt idx="27696">2198</cx:pt>
          <cx:pt idx="27697">4251</cx:pt>
          <cx:pt idx="27698">4003</cx:pt>
          <cx:pt idx="27699">2983</cx:pt>
          <cx:pt idx="27700">4740</cx:pt>
          <cx:pt idx="27701">4462</cx:pt>
          <cx:pt idx="27702">623</cx:pt>
          <cx:pt idx="27703">17</cx:pt>
          <cx:pt idx="27704">3394</cx:pt>
          <cx:pt idx="27705">5024</cx:pt>
          <cx:pt idx="27706">3905</cx:pt>
          <cx:pt idx="27707">347</cx:pt>
          <cx:pt idx="27708">4440</cx:pt>
          <cx:pt idx="27709">4603</cx:pt>
          <cx:pt idx="27710">3377</cx:pt>
          <cx:pt idx="27711">504</cx:pt>
          <cx:pt idx="27712">1008</cx:pt>
          <cx:pt idx="27713">3224</cx:pt>
          <cx:pt idx="27714">4046</cx:pt>
          <cx:pt idx="27715">4053</cx:pt>
          <cx:pt idx="27716">2100</cx:pt>
          <cx:pt idx="27717">5502</cx:pt>
          <cx:pt idx="27718">373</cx:pt>
          <cx:pt idx="27719">4296</cx:pt>
          <cx:pt idx="27720">884</cx:pt>
          <cx:pt idx="27721">574</cx:pt>
          <cx:pt idx="27722">4564</cx:pt>
          <cx:pt idx="27723">1410</cx:pt>
          <cx:pt idx="27724">4266</cx:pt>
          <cx:pt idx="27725">3540</cx:pt>
          <cx:pt idx="27726">1972</cx:pt>
          <cx:pt idx="27727">3506</cx:pt>
          <cx:pt idx="27728">2089</cx:pt>
          <cx:pt idx="27729">3277</cx:pt>
          <cx:pt idx="27730">837</cx:pt>
          <cx:pt idx="27731">4216</cx:pt>
          <cx:pt idx="27732">4723</cx:pt>
          <cx:pt idx="27733">3699</cx:pt>
          <cx:pt idx="27734">4215</cx:pt>
          <cx:pt idx="27735">4321</cx:pt>
          <cx:pt idx="27736">2543</cx:pt>
          <cx:pt idx="27737">2623</cx:pt>
          <cx:pt idx="27738">1825</cx:pt>
          <cx:pt idx="27739">683</cx:pt>
          <cx:pt idx="27740">4236</cx:pt>
          <cx:pt idx="27741">4440</cx:pt>
          <cx:pt idx="27742">3873</cx:pt>
          <cx:pt idx="27743">2413</cx:pt>
          <cx:pt idx="27744">33</cx:pt>
          <cx:pt idx="27745">4087</cx:pt>
          <cx:pt idx="27746">1143</cx:pt>
          <cx:pt idx="27747">3439</cx:pt>
          <cx:pt idx="27748">2812</cx:pt>
          <cx:pt idx="27749">936</cx:pt>
          <cx:pt idx="27750">4725</cx:pt>
          <cx:pt idx="27751">1938</cx:pt>
          <cx:pt idx="27752">4570</cx:pt>
          <cx:pt idx="27753">4546</cx:pt>
          <cx:pt idx="27754">4874</cx:pt>
          <cx:pt idx="27755">642</cx:pt>
          <cx:pt idx="27756">1351</cx:pt>
          <cx:pt idx="27757">4636</cx:pt>
          <cx:pt idx="27758">4423</cx:pt>
          <cx:pt idx="27759">1312</cx:pt>
          <cx:pt idx="27760">4205</cx:pt>
          <cx:pt idx="27761">4044</cx:pt>
          <cx:pt idx="27762">4645</cx:pt>
          <cx:pt idx="27763">4359</cx:pt>
          <cx:pt idx="27764">2102</cx:pt>
          <cx:pt idx="27765">4305</cx:pt>
          <cx:pt idx="27766">4721</cx:pt>
          <cx:pt idx="27767">2445</cx:pt>
          <cx:pt idx="27768">489</cx:pt>
          <cx:pt idx="27769">3446</cx:pt>
          <cx:pt idx="27770">4035</cx:pt>
          <cx:pt idx="27771">4275</cx:pt>
          <cx:pt idx="27772">4096</cx:pt>
          <cx:pt idx="27773">3630</cx:pt>
          <cx:pt idx="27774">1429</cx:pt>
          <cx:pt idx="27775">916</cx:pt>
          <cx:pt idx="27776">2100</cx:pt>
          <cx:pt idx="27777">17</cx:pt>
          <cx:pt idx="27778">5235</cx:pt>
          <cx:pt idx="27779">562</cx:pt>
          <cx:pt idx="27780">2282</cx:pt>
          <cx:pt idx="27781">1915</cx:pt>
          <cx:pt idx="27782">407</cx:pt>
          <cx:pt idx="27783">4641</cx:pt>
          <cx:pt idx="27784">4771</cx:pt>
          <cx:pt idx="27785">1644</cx:pt>
          <cx:pt idx="27786">3039</cx:pt>
          <cx:pt idx="27787">645</cx:pt>
          <cx:pt idx="27788">508</cx:pt>
          <cx:pt idx="27789">5003</cx:pt>
          <cx:pt idx="27790">522</cx:pt>
          <cx:pt idx="27791">4210</cx:pt>
          <cx:pt idx="27792">3753</cx:pt>
          <cx:pt idx="27793">3503</cx:pt>
          <cx:pt idx="27794">3194</cx:pt>
          <cx:pt idx="27795">542</cx:pt>
          <cx:pt idx="27796">1656</cx:pt>
          <cx:pt idx="27797">3355</cx:pt>
          <cx:pt idx="27798">2689</cx:pt>
          <cx:pt idx="27799">5384</cx:pt>
          <cx:pt idx="27800">1402</cx:pt>
          <cx:pt idx="27801">4851</cx:pt>
          <cx:pt idx="27802">3648</cx:pt>
          <cx:pt idx="27803">115</cx:pt>
          <cx:pt idx="27804">6056</cx:pt>
          <cx:pt idx="27805">4640</cx:pt>
          <cx:pt idx="27806">3874</cx:pt>
          <cx:pt idx="27807">1157</cx:pt>
          <cx:pt idx="27808">147</cx:pt>
          <cx:pt idx="27809">1560</cx:pt>
          <cx:pt idx="27810">3733</cx:pt>
          <cx:pt idx="27811">4586</cx:pt>
          <cx:pt idx="27812">3063</cx:pt>
          <cx:pt idx="27813">3816</cx:pt>
          <cx:pt idx="27814">204</cx:pt>
          <cx:pt idx="27815">4078</cx:pt>
          <cx:pt idx="27816">3310</cx:pt>
          <cx:pt idx="27817">3862</cx:pt>
          <cx:pt idx="27818">3804</cx:pt>
          <cx:pt idx="27819">3370</cx:pt>
          <cx:pt idx="27820">1069</cx:pt>
          <cx:pt idx="27821">4213</cx:pt>
          <cx:pt idx="27822">4488</cx:pt>
          <cx:pt idx="27823">1705</cx:pt>
          <cx:pt idx="27824">3472</cx:pt>
          <cx:pt idx="27825">181</cx:pt>
          <cx:pt idx="27826">2777</cx:pt>
          <cx:pt idx="27827">2645</cx:pt>
          <cx:pt idx="27828">3398</cx:pt>
          <cx:pt idx="27829">2522</cx:pt>
          <cx:pt idx="27830">3627</cx:pt>
          <cx:pt idx="27831">4798</cx:pt>
          <cx:pt idx="27832">1291</cx:pt>
          <cx:pt idx="27833">3403</cx:pt>
          <cx:pt idx="27834">795</cx:pt>
          <cx:pt idx="27835">4644</cx:pt>
          <cx:pt idx="27836">5074</cx:pt>
          <cx:pt idx="27837">754</cx:pt>
          <cx:pt idx="27838">5242</cx:pt>
          <cx:pt idx="27839">4499</cx:pt>
          <cx:pt idx="27840">2139</cx:pt>
          <cx:pt idx="27841">4015</cx:pt>
          <cx:pt idx="27842">391</cx:pt>
          <cx:pt idx="27843">2059</cx:pt>
          <cx:pt idx="27844">5145</cx:pt>
          <cx:pt idx="27845">2645</cx:pt>
          <cx:pt idx="27846">2009</cx:pt>
          <cx:pt idx="27847">6179</cx:pt>
          <cx:pt idx="27848">2056</cx:pt>
          <cx:pt idx="27849">4004</cx:pt>
          <cx:pt idx="27850">1851</cx:pt>
          <cx:pt idx="27851">1018</cx:pt>
          <cx:pt idx="27852">4308</cx:pt>
          <cx:pt idx="27853">2228</cx:pt>
          <cx:pt idx="27854">59</cx:pt>
          <cx:pt idx="27855">155</cx:pt>
          <cx:pt idx="27856">4229</cx:pt>
          <cx:pt idx="27857">2805</cx:pt>
          <cx:pt idx="27858">4732</cx:pt>
          <cx:pt idx="27859">5111</cx:pt>
          <cx:pt idx="27860">764</cx:pt>
          <cx:pt idx="27861">5912</cx:pt>
          <cx:pt idx="27862">407</cx:pt>
          <cx:pt idx="27863">4370</cx:pt>
          <cx:pt idx="27864">624</cx:pt>
          <cx:pt idx="27865">4333</cx:pt>
          <cx:pt idx="27866">60</cx:pt>
          <cx:pt idx="27867">88</cx:pt>
          <cx:pt idx="27868">1223</cx:pt>
          <cx:pt idx="27869">3122</cx:pt>
          <cx:pt idx="27870">1232</cx:pt>
          <cx:pt idx="27871">748</cx:pt>
          <cx:pt idx="27872">4223</cx:pt>
          <cx:pt idx="27873">3136</cx:pt>
          <cx:pt idx="27874">2144</cx:pt>
          <cx:pt idx="27875">515</cx:pt>
          <cx:pt idx="27876">3339</cx:pt>
          <cx:pt idx="27877">3984</cx:pt>
          <cx:pt idx="27878">4706</cx:pt>
          <cx:pt idx="27879">4100</cx:pt>
          <cx:pt idx="27880">3283</cx:pt>
          <cx:pt idx="27881">3779</cx:pt>
          <cx:pt idx="27882">1435</cx:pt>
          <cx:pt idx="27883">895</cx:pt>
          <cx:pt idx="27884">3029</cx:pt>
          <cx:pt idx="27885">4236</cx:pt>
          <cx:pt idx="27886">4371</cx:pt>
          <cx:pt idx="27887">3536</cx:pt>
          <cx:pt idx="27888">2525</cx:pt>
          <cx:pt idx="27889">3638</cx:pt>
          <cx:pt idx="27890">1186</cx:pt>
          <cx:pt idx="27891">1295</cx:pt>
          <cx:pt idx="27892">4212</cx:pt>
          <cx:pt idx="27893">4089</cx:pt>
          <cx:pt idx="27894">4782</cx:pt>
          <cx:pt idx="27895">1805</cx:pt>
          <cx:pt idx="27896">4631</cx:pt>
          <cx:pt idx="27897">4011</cx:pt>
          <cx:pt idx="27898">4182</cx:pt>
          <cx:pt idx="27899">4283</cx:pt>
          <cx:pt idx="27900">1203</cx:pt>
          <cx:pt idx="27901">366</cx:pt>
          <cx:pt idx="27902">2969</cx:pt>
          <cx:pt idx="27903">1620</cx:pt>
          <cx:pt idx="27904">1149</cx:pt>
          <cx:pt idx="27905">554</cx:pt>
          <cx:pt idx="27906">3637</cx:pt>
          <cx:pt idx="27907">4276</cx:pt>
          <cx:pt idx="27908">4557</cx:pt>
          <cx:pt idx="27909">4125</cx:pt>
          <cx:pt idx="27910">2526</cx:pt>
          <cx:pt idx="27911">1123</cx:pt>
          <cx:pt idx="27912">1931</cx:pt>
          <cx:pt idx="27913">1415</cx:pt>
          <cx:pt idx="27914">1914</cx:pt>
          <cx:pt idx="27915">2282</cx:pt>
          <cx:pt idx="27916">4080</cx:pt>
          <cx:pt idx="27917">5116</cx:pt>
          <cx:pt idx="27918">4445</cx:pt>
          <cx:pt idx="27919">1800</cx:pt>
          <cx:pt idx="27920">2237</cx:pt>
          <cx:pt idx="27921">1400</cx:pt>
          <cx:pt idx="27922">2063</cx:pt>
          <cx:pt idx="27923">1492</cx:pt>
          <cx:pt idx="27924">4430</cx:pt>
          <cx:pt idx="27925">1111</cx:pt>
          <cx:pt idx="27926">5248</cx:pt>
          <cx:pt idx="27927">3202</cx:pt>
          <cx:pt idx="27928">2213</cx:pt>
          <cx:pt idx="27929">4398</cx:pt>
          <cx:pt idx="27930">4309</cx:pt>
          <cx:pt idx="27931">2532</cx:pt>
          <cx:pt idx="27932">5060</cx:pt>
          <cx:pt idx="27933">4299</cx:pt>
          <cx:pt idx="27934">3045</cx:pt>
          <cx:pt idx="27935">2220</cx:pt>
          <cx:pt idx="27936">4319</cx:pt>
          <cx:pt idx="27937">4864</cx:pt>
          <cx:pt idx="27938">3427</cx:pt>
          <cx:pt idx="27939">4451</cx:pt>
          <cx:pt idx="27940">1524</cx:pt>
          <cx:pt idx="27941">4420</cx:pt>
          <cx:pt idx="27942">4782</cx:pt>
          <cx:pt idx="27943">4627</cx:pt>
          <cx:pt idx="27944">2562</cx:pt>
          <cx:pt idx="27945">4488</cx:pt>
          <cx:pt idx="27946">2152</cx:pt>
          <cx:pt idx="27947">1747</cx:pt>
          <cx:pt idx="27948">1848</cx:pt>
          <cx:pt idx="27949">1151</cx:pt>
          <cx:pt idx="27950">4733</cx:pt>
          <cx:pt idx="27951">5068</cx:pt>
          <cx:pt idx="27952">3409</cx:pt>
          <cx:pt idx="27953">3031</cx:pt>
          <cx:pt idx="27954">1116</cx:pt>
          <cx:pt idx="27955">3000</cx:pt>
          <cx:pt idx="27956">4296</cx:pt>
          <cx:pt idx="27957">3217</cx:pt>
          <cx:pt idx="27958">2516</cx:pt>
          <cx:pt idx="27959">4633</cx:pt>
          <cx:pt idx="27960">3360</cx:pt>
          <cx:pt idx="27961">4730</cx:pt>
          <cx:pt idx="27962">4476</cx:pt>
          <cx:pt idx="27963">258</cx:pt>
          <cx:pt idx="27964">4732</cx:pt>
          <cx:pt idx="27965">1205</cx:pt>
          <cx:pt idx="27966">187</cx:pt>
          <cx:pt idx="27967">4907</cx:pt>
          <cx:pt idx="27968">4891</cx:pt>
          <cx:pt idx="27969">2289</cx:pt>
          <cx:pt idx="27970">4710</cx:pt>
          <cx:pt idx="27971">5381</cx:pt>
          <cx:pt idx="27972">2981</cx:pt>
          <cx:pt idx="27973">2228</cx:pt>
          <cx:pt idx="27974">138</cx:pt>
          <cx:pt idx="27975">2903</cx:pt>
          <cx:pt idx="27976">4274</cx:pt>
          <cx:pt idx="27977">5059</cx:pt>
          <cx:pt idx="27978">4210</cx:pt>
          <cx:pt idx="27979">290</cx:pt>
          <cx:pt idx="27980">2087</cx:pt>
          <cx:pt idx="27981">2612</cx:pt>
          <cx:pt idx="27982">4868</cx:pt>
          <cx:pt idx="27983">3307</cx:pt>
          <cx:pt idx="27984">4381</cx:pt>
          <cx:pt idx="27985">402</cx:pt>
          <cx:pt idx="27986">2871</cx:pt>
          <cx:pt idx="27987">4389</cx:pt>
          <cx:pt idx="27988">3013</cx:pt>
          <cx:pt idx="27989">5316</cx:pt>
          <cx:pt idx="27990">253</cx:pt>
          <cx:pt idx="27991">4054</cx:pt>
          <cx:pt idx="27992">4390</cx:pt>
          <cx:pt idx="27993">1810</cx:pt>
          <cx:pt idx="27994">1118</cx:pt>
          <cx:pt idx="27995">4323</cx:pt>
          <cx:pt idx="27996">4583</cx:pt>
          <cx:pt idx="27997">4410</cx:pt>
          <cx:pt idx="27998">1225</cx:pt>
          <cx:pt idx="27999">1898</cx:pt>
          <cx:pt idx="28000">3691</cx:pt>
          <cx:pt idx="28001">4442</cx:pt>
          <cx:pt idx="28002">982</cx:pt>
          <cx:pt idx="28003">69</cx:pt>
          <cx:pt idx="28004">4432</cx:pt>
          <cx:pt idx="28005">4153</cx:pt>
          <cx:pt idx="28006">655</cx:pt>
          <cx:pt idx="28007">4101</cx:pt>
          <cx:pt idx="28008">2266</cx:pt>
          <cx:pt idx="28009">958</cx:pt>
          <cx:pt idx="28010">1877</cx:pt>
          <cx:pt idx="28011">119</cx:pt>
          <cx:pt idx="28012">4378</cx:pt>
          <cx:pt idx="28013">3390</cx:pt>
          <cx:pt idx="28014">4349</cx:pt>
          <cx:pt idx="28015">2807</cx:pt>
          <cx:pt idx="28016">3024</cx:pt>
          <cx:pt idx="28017">4308</cx:pt>
          <cx:pt idx="28018">2780</cx:pt>
          <cx:pt idx="28019">4162</cx:pt>
          <cx:pt idx="28020">2038</cx:pt>
          <cx:pt idx="28021">2771</cx:pt>
          <cx:pt idx="28022">208</cx:pt>
          <cx:pt idx="28023">1422</cx:pt>
          <cx:pt idx="28024">1287</cx:pt>
          <cx:pt idx="28025">4145</cx:pt>
          <cx:pt idx="28026">4267</cx:pt>
          <cx:pt idx="28027">448</cx:pt>
          <cx:pt idx="28028">141</cx:pt>
          <cx:pt idx="28029">4181</cx:pt>
          <cx:pt idx="28030">3291</cx:pt>
          <cx:pt idx="28031">2661</cx:pt>
          <cx:pt idx="28032">4094</cx:pt>
          <cx:pt idx="28033">2198</cx:pt>
          <cx:pt idx="28034">785</cx:pt>
          <cx:pt idx="28035">3594</cx:pt>
          <cx:pt idx="28036">4597</cx:pt>
          <cx:pt idx="28037">4137</cx:pt>
          <cx:pt idx="28038">4718</cx:pt>
          <cx:pt idx="28039">4397</cx:pt>
          <cx:pt idx="28040">5068</cx:pt>
          <cx:pt idx="28041">1618</cx:pt>
          <cx:pt idx="28042">4253</cx:pt>
          <cx:pt idx="28043">922</cx:pt>
          <cx:pt idx="28044">4562</cx:pt>
          <cx:pt idx="28045">3548</cx:pt>
          <cx:pt idx="28046">3000</cx:pt>
          <cx:pt idx="28047">4667</cx:pt>
          <cx:pt idx="28048">4028</cx:pt>
          <cx:pt idx="28049">190</cx:pt>
          <cx:pt idx="28050">4547</cx:pt>
          <cx:pt idx="28051">3492</cx:pt>
          <cx:pt idx="28052">4793</cx:pt>
          <cx:pt idx="28053">3822</cx:pt>
          <cx:pt idx="28054">4692</cx:pt>
          <cx:pt idx="28055">714</cx:pt>
          <cx:pt idx="28056">2644</cx:pt>
          <cx:pt idx="28057">4937</cx:pt>
          <cx:pt idx="28058">2133</cx:pt>
          <cx:pt idx="28059">2004</cx:pt>
          <cx:pt idx="28060">3455</cx:pt>
          <cx:pt idx="28061">4529</cx:pt>
          <cx:pt idx="28062">3263</cx:pt>
          <cx:pt idx="28063">878</cx:pt>
          <cx:pt idx="28064">4755</cx:pt>
          <cx:pt idx="28065">4942</cx:pt>
          <cx:pt idx="28066">3024</cx:pt>
          <cx:pt idx="28067">1962</cx:pt>
          <cx:pt idx="28068">1707</cx:pt>
          <cx:pt idx="28069">3854</cx:pt>
          <cx:pt idx="28070">4446</cx:pt>
          <cx:pt idx="28071">1986</cx:pt>
          <cx:pt idx="28072">876</cx:pt>
          <cx:pt idx="28073">4626</cx:pt>
          <cx:pt idx="28074">1324</cx:pt>
          <cx:pt idx="28075">4707</cx:pt>
          <cx:pt idx="28076">2946</cx:pt>
          <cx:pt idx="28077">4095</cx:pt>
          <cx:pt idx="28078">879</cx:pt>
          <cx:pt idx="28079">4666</cx:pt>
          <cx:pt idx="28080">3024</cx:pt>
          <cx:pt idx="28081">3698</cx:pt>
          <cx:pt idx="28082">4281</cx:pt>
          <cx:pt idx="28083">4326</cx:pt>
          <cx:pt idx="28084">328</cx:pt>
          <cx:pt idx="28085">2612</cx:pt>
          <cx:pt idx="28086">4542</cx:pt>
          <cx:pt idx="28087">2757</cx:pt>
          <cx:pt idx="28088">2783</cx:pt>
          <cx:pt idx="28089">5382</cx:pt>
          <cx:pt idx="28090">6156</cx:pt>
          <cx:pt idx="28091">2815</cx:pt>
          <cx:pt idx="28092">3110</cx:pt>
          <cx:pt idx="28093">1309</cx:pt>
          <cx:pt idx="28094">4217</cx:pt>
          <cx:pt idx="28095">4216</cx:pt>
          <cx:pt idx="28096">4281</cx:pt>
          <cx:pt idx="28097">4289</cx:pt>
          <cx:pt idx="28098">1088</cx:pt>
          <cx:pt idx="28099">4634</cx:pt>
          <cx:pt idx="28100">3113</cx:pt>
          <cx:pt idx="28101">4350</cx:pt>
          <cx:pt idx="28102">2968</cx:pt>
          <cx:pt idx="28103">2264</cx:pt>
          <cx:pt idx="28104">783</cx:pt>
          <cx:pt idx="28105">2252</cx:pt>
          <cx:pt idx="28106">2843</cx:pt>
          <cx:pt idx="28107">3962</cx:pt>
          <cx:pt idx="28108">564</cx:pt>
          <cx:pt idx="28109">1342</cx:pt>
          <cx:pt idx="28110">3356</cx:pt>
          <cx:pt idx="28111">1959</cx:pt>
          <cx:pt idx="28112">3407</cx:pt>
          <cx:pt idx="28113">1040</cx:pt>
          <cx:pt idx="28114">2214</cx:pt>
          <cx:pt idx="28115">4572</cx:pt>
          <cx:pt idx="28116">3809</cx:pt>
          <cx:pt idx="28117">2840</cx:pt>
          <cx:pt idx="28118">4494</cx:pt>
          <cx:pt idx="28119">4461</cx:pt>
          <cx:pt idx="28120">1614</cx:pt>
          <cx:pt idx="28121">2992</cx:pt>
          <cx:pt idx="28122">4037</cx:pt>
          <cx:pt idx="28123">1434</cx:pt>
          <cx:pt idx="28124">1962</cx:pt>
          <cx:pt idx="28125">3041</cx:pt>
          <cx:pt idx="28126">3874</cx:pt>
          <cx:pt idx="28127">2938</cx:pt>
          <cx:pt idx="28128">2200</cx:pt>
          <cx:pt idx="28129">3125</cx:pt>
          <cx:pt idx="28130">2548</cx:pt>
          <cx:pt idx="28131">4881</cx:pt>
          <cx:pt idx="28132">3415</cx:pt>
          <cx:pt idx="28133">3212</cx:pt>
          <cx:pt idx="28134">2495</cx:pt>
          <cx:pt idx="28135">4970</cx:pt>
          <cx:pt idx="28136">231</cx:pt>
          <cx:pt idx="28137">1193</cx:pt>
          <cx:pt idx="28138">3585</cx:pt>
          <cx:pt idx="28139">3760</cx:pt>
          <cx:pt idx="28140">946</cx:pt>
          <cx:pt idx="28141">4578</cx:pt>
          <cx:pt idx="28142">4845</cx:pt>
          <cx:pt idx="28143">1813</cx:pt>
          <cx:pt idx="28144">1377</cx:pt>
          <cx:pt idx="28145">3240</cx:pt>
          <cx:pt idx="28146">4657</cx:pt>
          <cx:pt idx="28147">1099</cx:pt>
          <cx:pt idx="28148">3082</cx:pt>
          <cx:pt idx="28149">1597</cx:pt>
          <cx:pt idx="28150">3718</cx:pt>
          <cx:pt idx="28151">636</cx:pt>
          <cx:pt idx="28152">598</cx:pt>
          <cx:pt idx="28153">2762</cx:pt>
          <cx:pt idx="28154">4803</cx:pt>
          <cx:pt idx="28155">4310</cx:pt>
          <cx:pt idx="28156">1862</cx:pt>
          <cx:pt idx="28157">1205</cx:pt>
          <cx:pt idx="28158">1689</cx:pt>
          <cx:pt idx="28159">4223</cx:pt>
          <cx:pt idx="28160">4663</cx:pt>
          <cx:pt idx="28161">4675</cx:pt>
          <cx:pt idx="28162">3937</cx:pt>
          <cx:pt idx="28163">3991</cx:pt>
          <cx:pt idx="28164">1</cx:pt>
          <cx:pt idx="28165">4784</cx:pt>
          <cx:pt idx="28166">1316</cx:pt>
          <cx:pt idx="28167">5284</cx:pt>
          <cx:pt idx="28168">4034</cx:pt>
          <cx:pt idx="28169">4659</cx:pt>
          <cx:pt idx="28170">5781</cx:pt>
          <cx:pt idx="28171">3955</cx:pt>
          <cx:pt idx="28172">4246</cx:pt>
          <cx:pt idx="28173">1727</cx:pt>
          <cx:pt idx="28174">2959</cx:pt>
          <cx:pt idx="28175">5059</cx:pt>
          <cx:pt idx="28176">3956</cx:pt>
          <cx:pt idx="28177">2992</cx:pt>
          <cx:pt idx="28178">2</cx:pt>
          <cx:pt idx="28179">2895</cx:pt>
          <cx:pt idx="28180">1637</cx:pt>
          <cx:pt idx="28181">4535</cx:pt>
          <cx:pt idx="28182">1722</cx:pt>
          <cx:pt idx="28183">4488</cx:pt>
          <cx:pt idx="28184">3754</cx:pt>
          <cx:pt idx="28185">2454</cx:pt>
          <cx:pt idx="28186">4716</cx:pt>
          <cx:pt idx="28187">3951</cx:pt>
          <cx:pt idx="28188">4068</cx:pt>
          <cx:pt idx="28189">3046</cx:pt>
          <cx:pt idx="28190">1596</cx:pt>
          <cx:pt idx="28191">2984</cx:pt>
          <cx:pt idx="28192">4440</cx:pt>
          <cx:pt idx="28193">3723</cx:pt>
          <cx:pt idx="28194">3156</cx:pt>
          <cx:pt idx="28195">4761</cx:pt>
          <cx:pt idx="28196">336</cx:pt>
          <cx:pt idx="28197">2126</cx:pt>
          <cx:pt idx="28198">4267</cx:pt>
          <cx:pt idx="28199">4199</cx:pt>
          <cx:pt idx="28200">2311</cx:pt>
          <cx:pt idx="28201">4715</cx:pt>
          <cx:pt idx="28202">4448</cx:pt>
          <cx:pt idx="28203">4061</cx:pt>
          <cx:pt idx="28204">2697</cx:pt>
          <cx:pt idx="28205">636</cx:pt>
          <cx:pt idx="28206">3599</cx:pt>
          <cx:pt idx="28207">4323</cx:pt>
          <cx:pt idx="28208">3404</cx:pt>
          <cx:pt idx="28209">4944</cx:pt>
          <cx:pt idx="28210">3193</cx:pt>
          <cx:pt idx="28211">1971</cx:pt>
          <cx:pt idx="28212">4271</cx:pt>
          <cx:pt idx="28213">450</cx:pt>
          <cx:pt idx="28214">2254</cx:pt>
          <cx:pt idx="28215">1467</cx:pt>
          <cx:pt idx="28216">4547</cx:pt>
          <cx:pt idx="28217">5319</cx:pt>
          <cx:pt idx="28218">1500</cx:pt>
          <cx:pt idx="28219">4721</cx:pt>
          <cx:pt idx="28220">519</cx:pt>
          <cx:pt idx="28221">1557</cx:pt>
          <cx:pt idx="28222">205</cx:pt>
          <cx:pt idx="28223">3965</cx:pt>
          <cx:pt idx="28224">3329</cx:pt>
          <cx:pt idx="28225">3123</cx:pt>
          <cx:pt idx="28226">4070</cx:pt>
          <cx:pt idx="28227">2272</cx:pt>
          <cx:pt idx="28228">1934</cx:pt>
          <cx:pt idx="28229">3082</cx:pt>
          <cx:pt idx="28230">2410</cx:pt>
          <cx:pt idx="28231">4414</cx:pt>
          <cx:pt idx="28232">4545</cx:pt>
          <cx:pt idx="28233">4111</cx:pt>
          <cx:pt idx="28234">115</cx:pt>
          <cx:pt idx="28235">4698</cx:pt>
          <cx:pt idx="28236">4321</cx:pt>
          <cx:pt idx="28237">4755</cx:pt>
          <cx:pt idx="28238">4753</cx:pt>
          <cx:pt idx="28239">4934</cx:pt>
          <cx:pt idx="28240">4325</cx:pt>
          <cx:pt idx="28241">3688</cx:pt>
          <cx:pt idx="28242">1696</cx:pt>
          <cx:pt idx="28243">3929</cx:pt>
          <cx:pt idx="28244">4504</cx:pt>
          <cx:pt idx="28245">2936</cx:pt>
          <cx:pt idx="28246">4196</cx:pt>
          <cx:pt idx="28247">4151</cx:pt>
          <cx:pt idx="28248">4884</cx:pt>
          <cx:pt idx="28249">3544</cx:pt>
          <cx:pt idx="28250">1630</cx:pt>
          <cx:pt idx="28251">4237</cx:pt>
          <cx:pt idx="28252">4491</cx:pt>
          <cx:pt idx="28253">3517</cx:pt>
          <cx:pt idx="28254">2683</cx:pt>
          <cx:pt idx="28255">2329</cx:pt>
          <cx:pt idx="28256">4492</cx:pt>
          <cx:pt idx="28257">3682</cx:pt>
          <cx:pt idx="28258">1909</cx:pt>
          <cx:pt idx="28259">4569</cx:pt>
          <cx:pt idx="28260">2611</cx:pt>
          <cx:pt idx="28261">1298</cx:pt>
          <cx:pt idx="28262">2800</cx:pt>
          <cx:pt idx="28263">5007</cx:pt>
          <cx:pt idx="28264">4214</cx:pt>
          <cx:pt idx="28265">4715</cx:pt>
          <cx:pt idx="28266">3128</cx:pt>
          <cx:pt idx="28267">4548</cx:pt>
          <cx:pt idx="28268">4256</cx:pt>
          <cx:pt idx="28269">3477</cx:pt>
          <cx:pt idx="28270">1289</cx:pt>
          <cx:pt idx="28271">3308</cx:pt>
          <cx:pt idx="28272">4544</cx:pt>
          <cx:pt idx="28273">5124</cx:pt>
          <cx:pt idx="28274">827</cx:pt>
          <cx:pt idx="28275">1838</cx:pt>
          <cx:pt idx="28276">1406</cx:pt>
          <cx:pt idx="28277">4943</cx:pt>
          <cx:pt idx="28278">2656</cx:pt>
          <cx:pt idx="28279">4158</cx:pt>
          <cx:pt idx="28280">4930</cx:pt>
          <cx:pt idx="28281">4169</cx:pt>
          <cx:pt idx="28282">3849</cx:pt>
          <cx:pt idx="28283">4860</cx:pt>
          <cx:pt idx="28284">4996</cx:pt>
          <cx:pt idx="28285">747</cx:pt>
          <cx:pt idx="28286">3409</cx:pt>
          <cx:pt idx="28287">3141</cx:pt>
          <cx:pt idx="28288">5502</cx:pt>
          <cx:pt idx="28289">3213</cx:pt>
          <cx:pt idx="28290">2563</cx:pt>
          <cx:pt idx="28291">2512</cx:pt>
          <cx:pt idx="28292">2200</cx:pt>
          <cx:pt idx="28293">3945</cx:pt>
          <cx:pt idx="28294">4340</cx:pt>
          <cx:pt idx="28295">2420</cx:pt>
          <cx:pt idx="28296">5072</cx:pt>
          <cx:pt idx="28297">2193</cx:pt>
          <cx:pt idx="28298">4754</cx:pt>
          <cx:pt idx="28299">3823</cx:pt>
          <cx:pt idx="28300">1968</cx:pt>
          <cx:pt idx="28301">4233</cx:pt>
          <cx:pt idx="28302">2075</cx:pt>
          <cx:pt idx="28303">4270</cx:pt>
          <cx:pt idx="28304">1093</cx:pt>
          <cx:pt idx="28305">4871</cx:pt>
          <cx:pt idx="28306">4260</cx:pt>
          <cx:pt idx="28307">3196</cx:pt>
          <cx:pt idx="28308">4075</cx:pt>
          <cx:pt idx="28309">219</cx:pt>
          <cx:pt idx="28310">948</cx:pt>
          <cx:pt idx="28311">4493</cx:pt>
          <cx:pt idx="28312">3807</cx:pt>
          <cx:pt idx="28313">483</cx:pt>
          <cx:pt idx="28314">3864</cx:pt>
          <cx:pt idx="28315">4087</cx:pt>
          <cx:pt idx="28316">4290</cx:pt>
          <cx:pt idx="28317">4199</cx:pt>
          <cx:pt idx="28318">3788</cx:pt>
          <cx:pt idx="28319">2240</cx:pt>
          <cx:pt idx="28320">1816</cx:pt>
          <cx:pt idx="28321">2683</cx:pt>
          <cx:pt idx="28322">4400</cx:pt>
          <cx:pt idx="28323">1499</cx:pt>
          <cx:pt idx="28324">910</cx:pt>
          <cx:pt idx="28325">3257</cx:pt>
          <cx:pt idx="28326">788</cx:pt>
          <cx:pt idx="28327">3891</cx:pt>
          <cx:pt idx="28328">3711</cx:pt>
          <cx:pt idx="28329">169</cx:pt>
          <cx:pt idx="28330">5021</cx:pt>
          <cx:pt idx="28331">1077</cx:pt>
          <cx:pt idx="28332">3950</cx:pt>
          <cx:pt idx="28333">1881</cx:pt>
          <cx:pt idx="28334">4287</cx:pt>
          <cx:pt idx="28335">845</cx:pt>
          <cx:pt idx="28336">4738</cx:pt>
          <cx:pt idx="28337">2895</cx:pt>
          <cx:pt idx="28338">921</cx:pt>
          <cx:pt idx="28339">4500</cx:pt>
          <cx:pt idx="28340">5143</cx:pt>
          <cx:pt idx="28341">3446</cx:pt>
          <cx:pt idx="28342">1877</cx:pt>
          <cx:pt idx="28343">4636</cx:pt>
          <cx:pt idx="28344">2450</cx:pt>
          <cx:pt idx="28345">3800</cx:pt>
          <cx:pt idx="28346">4278</cx:pt>
          <cx:pt idx="28347">4080</cx:pt>
          <cx:pt idx="28348">3031</cx:pt>
          <cx:pt idx="28349">4786</cx:pt>
          <cx:pt idx="28350">2199</cx:pt>
          <cx:pt idx="28351">2925</cx:pt>
          <cx:pt idx="28352">2283</cx:pt>
          <cx:pt idx="28353">4624</cx:pt>
          <cx:pt idx="28354">535</cx:pt>
          <cx:pt idx="28355">1179</cx:pt>
          <cx:pt idx="28356">1206</cx:pt>
          <cx:pt idx="28357">1293</cx:pt>
          <cx:pt idx="28358">2812</cx:pt>
          <cx:pt idx="28359">2425</cx:pt>
          <cx:pt idx="28360">235</cx:pt>
          <cx:pt idx="28361">353</cx:pt>
          <cx:pt idx="28362">1663</cx:pt>
          <cx:pt idx="28363">1288</cx:pt>
          <cx:pt idx="28364">1845</cx:pt>
          <cx:pt idx="28365">4171</cx:pt>
          <cx:pt idx="28366">1145</cx:pt>
          <cx:pt idx="28367">4075</cx:pt>
          <cx:pt idx="28368">4431</cx:pt>
          <cx:pt idx="28369">3092</cx:pt>
          <cx:pt idx="28370">5117</cx:pt>
          <cx:pt idx="28371">1480</cx:pt>
          <cx:pt idx="28372">1855</cx:pt>
          <cx:pt idx="28373">3015</cx:pt>
          <cx:pt idx="28374">2656</cx:pt>
          <cx:pt idx="28375">4560</cx:pt>
          <cx:pt idx="28376">3573</cx:pt>
          <cx:pt idx="28377">3171</cx:pt>
          <cx:pt idx="28378">3027</cx:pt>
          <cx:pt idx="28379">5004</cx:pt>
          <cx:pt idx="28380">919</cx:pt>
          <cx:pt idx="28381">4320</cx:pt>
          <cx:pt idx="28382">2927</cx:pt>
          <cx:pt idx="28383">4386</cx:pt>
          <cx:pt idx="28384">3939</cx:pt>
          <cx:pt idx="28385">690</cx:pt>
          <cx:pt idx="28386">2758</cx:pt>
          <cx:pt idx="28387">1292</cx:pt>
          <cx:pt idx="28388">4532</cx:pt>
          <cx:pt idx="28389">5622</cx:pt>
          <cx:pt idx="28390">4073</cx:pt>
          <cx:pt idx="28391">2232</cx:pt>
          <cx:pt idx="28392">2817</cx:pt>
          <cx:pt idx="28393">2444</cx:pt>
          <cx:pt idx="28394">3642</cx:pt>
          <cx:pt idx="28395">3562</cx:pt>
          <cx:pt idx="28396">4547</cx:pt>
          <cx:pt idx="28397">4051</cx:pt>
          <cx:pt idx="28398">4106</cx:pt>
          <cx:pt idx="28399">1369</cx:pt>
          <cx:pt idx="28400">1617</cx:pt>
          <cx:pt idx="28401">3777</cx:pt>
          <cx:pt idx="28402">4350</cx:pt>
          <cx:pt idx="28403">1407</cx:pt>
          <cx:pt idx="28404">1758</cx:pt>
          <cx:pt idx="28405">3222</cx:pt>
          <cx:pt idx="28406">4277</cx:pt>
          <cx:pt idx="28407">4738</cx:pt>
          <cx:pt idx="28408">4359</cx:pt>
          <cx:pt idx="28409">4652</cx:pt>
          <cx:pt idx="28410">752</cx:pt>
          <cx:pt idx="28411">2453</cx:pt>
          <cx:pt idx="28412">3196</cx:pt>
          <cx:pt idx="28413">2876</cx:pt>
          <cx:pt idx="28414">3759</cx:pt>
          <cx:pt idx="28415">3099</cx:pt>
          <cx:pt idx="28416">2986</cx:pt>
          <cx:pt idx="28417">4387</cx:pt>
          <cx:pt idx="28418">4567</cx:pt>
          <cx:pt idx="28419">4366</cx:pt>
          <cx:pt idx="28420">3102</cx:pt>
          <cx:pt idx="28421">2357</cx:pt>
          <cx:pt idx="28422">28</cx:pt>
          <cx:pt idx="28423">1783</cx:pt>
          <cx:pt idx="28424">5042</cx:pt>
          <cx:pt idx="28425">4302</cx:pt>
          <cx:pt idx="28426">4556</cx:pt>
          <cx:pt idx="28427">1248</cx:pt>
          <cx:pt idx="28428">838</cx:pt>
          <cx:pt idx="28429">2821</cx:pt>
          <cx:pt idx="28430">744</cx:pt>
          <cx:pt idx="28431">1614</cx:pt>
          <cx:pt idx="28432">2002</cx:pt>
          <cx:pt idx="28433">5249</cx:pt>
          <cx:pt idx="28434">402</cx:pt>
          <cx:pt idx="28435">513</cx:pt>
          <cx:pt idx="28436">4604</cx:pt>
          <cx:pt idx="28437">892</cx:pt>
          <cx:pt idx="28438">1390</cx:pt>
          <cx:pt idx="28439">867</cx:pt>
          <cx:pt idx="28440">1420</cx:pt>
          <cx:pt idx="28441">3204</cx:pt>
          <cx:pt idx="28442">2597</cx:pt>
          <cx:pt idx="28443">4794</cx:pt>
          <cx:pt idx="28444">4153</cx:pt>
          <cx:pt idx="28445">4166</cx:pt>
          <cx:pt idx="28446">2828</cx:pt>
          <cx:pt idx="28447">4387</cx:pt>
          <cx:pt idx="28448">379</cx:pt>
          <cx:pt idx="28449">2540</cx:pt>
          <cx:pt idx="28450">3211</cx:pt>
          <cx:pt idx="28451">822</cx:pt>
          <cx:pt idx="28452">4100</cx:pt>
          <cx:pt idx="28453">5586</cx:pt>
          <cx:pt idx="28454">2970</cx:pt>
          <cx:pt idx="28455">4601</cx:pt>
          <cx:pt idx="28456">1198</cx:pt>
          <cx:pt idx="28457">1868</cx:pt>
          <cx:pt idx="28458">426</cx:pt>
          <cx:pt idx="28459">3581</cx:pt>
          <cx:pt idx="28460">2907</cx:pt>
          <cx:pt idx="28461">4239</cx:pt>
          <cx:pt idx="28462">457</cx:pt>
          <cx:pt idx="28463">4156</cx:pt>
          <cx:pt idx="28464">4620</cx:pt>
          <cx:pt idx="28465">1225</cx:pt>
          <cx:pt idx="28466">5023</cx:pt>
          <cx:pt idx="28467">3576</cx:pt>
          <cx:pt idx="28468">4321</cx:pt>
          <cx:pt idx="28469">3714</cx:pt>
          <cx:pt idx="28470">1840</cx:pt>
          <cx:pt idx="28471">4362</cx:pt>
          <cx:pt idx="28472">3044</cx:pt>
          <cx:pt idx="28473">2157</cx:pt>
          <cx:pt idx="28474">4947</cx:pt>
          <cx:pt idx="28475">3517</cx:pt>
          <cx:pt idx="28476">3425</cx:pt>
          <cx:pt idx="28477">5138</cx:pt>
          <cx:pt idx="28478">2081</cx:pt>
          <cx:pt idx="28479">1836</cx:pt>
          <cx:pt idx="28480">1039</cx:pt>
          <cx:pt idx="28481">5330</cx:pt>
          <cx:pt idx="28482">168</cx:pt>
          <cx:pt idx="28483">1948</cx:pt>
          <cx:pt idx="28484">1037</cx:pt>
          <cx:pt idx="28485">4473</cx:pt>
          <cx:pt idx="28486">2861</cx:pt>
          <cx:pt idx="28487">4858</cx:pt>
          <cx:pt idx="28488">4254</cx:pt>
          <cx:pt idx="28489">4048</cx:pt>
          <cx:pt idx="28490">4503</cx:pt>
          <cx:pt idx="28491">1584</cx:pt>
          <cx:pt idx="28492">2602</cx:pt>
          <cx:pt idx="28493">4649</cx:pt>
          <cx:pt idx="28494">98</cx:pt>
          <cx:pt idx="28495">4603</cx:pt>
          <cx:pt idx="28496">3349</cx:pt>
          <cx:pt idx="28497">4075</cx:pt>
          <cx:pt idx="28498">5005</cx:pt>
          <cx:pt idx="28499">1080</cx:pt>
          <cx:pt idx="28500">5459</cx:pt>
          <cx:pt idx="28501">1568</cx:pt>
          <cx:pt idx="28502">4680</cx:pt>
          <cx:pt idx="28503">3651</cx:pt>
          <cx:pt idx="28504">1269</cx:pt>
          <cx:pt idx="28505">4457</cx:pt>
          <cx:pt idx="28506">652</cx:pt>
          <cx:pt idx="28507">797</cx:pt>
          <cx:pt idx="28508">2203</cx:pt>
          <cx:pt idx="28509">3052</cx:pt>
          <cx:pt idx="28510">4152</cx:pt>
          <cx:pt idx="28511">4729</cx:pt>
          <cx:pt idx="28512">1666</cx:pt>
          <cx:pt idx="28513">3871</cx:pt>
          <cx:pt idx="28514">4331</cx:pt>
          <cx:pt idx="28515">4198</cx:pt>
          <cx:pt idx="28516">3751</cx:pt>
          <cx:pt idx="28517">3903</cx:pt>
          <cx:pt idx="28518">4088</cx:pt>
          <cx:pt idx="28519">3697</cx:pt>
          <cx:pt idx="28520">2117</cx:pt>
          <cx:pt idx="28521">4667</cx:pt>
          <cx:pt idx="28522">5555</cx:pt>
          <cx:pt idx="28523">1043</cx:pt>
          <cx:pt idx="28524">1530</cx:pt>
          <cx:pt idx="28525">3523</cx:pt>
          <cx:pt idx="28526">1843</cx:pt>
          <cx:pt idx="28527">3903</cx:pt>
          <cx:pt idx="28528">4580</cx:pt>
          <cx:pt idx="28529">4671</cx:pt>
          <cx:pt idx="28530">4138</cx:pt>
          <cx:pt idx="28531">3121</cx:pt>
          <cx:pt idx="28532">5028</cx:pt>
          <cx:pt idx="28533">4076</cx:pt>
          <cx:pt idx="28534">4371</cx:pt>
          <cx:pt idx="28535">35</cx:pt>
          <cx:pt idx="28536">4041</cx:pt>
          <cx:pt idx="28537">4318</cx:pt>
          <cx:pt idx="28538">104</cx:pt>
          <cx:pt idx="28539">4476</cx:pt>
          <cx:pt idx="28540">4286</cx:pt>
          <cx:pt idx="28541">16</cx:pt>
          <cx:pt idx="28542">2723</cx:pt>
          <cx:pt idx="28543">5151</cx:pt>
          <cx:pt idx="28544">4377</cx:pt>
          <cx:pt idx="28545">4705</cx:pt>
          <cx:pt idx="28546">1874</cx:pt>
          <cx:pt idx="28547">2170</cx:pt>
          <cx:pt idx="28548">307</cx:pt>
          <cx:pt idx="28549">4592</cx:pt>
          <cx:pt idx="28550">3891</cx:pt>
          <cx:pt idx="28551">2746</cx:pt>
          <cx:pt idx="28552">3418</cx:pt>
          <cx:pt idx="28553">4579</cx:pt>
          <cx:pt idx="28554">2736</cx:pt>
          <cx:pt idx="28555">4175</cx:pt>
          <cx:pt idx="28556">4527</cx:pt>
          <cx:pt idx="28557">4096</cx:pt>
          <cx:pt idx="28558">4045</cx:pt>
          <cx:pt idx="28559">3838</cx:pt>
          <cx:pt idx="28560">1909</cx:pt>
          <cx:pt idx="28561">1695</cx:pt>
          <cx:pt idx="28562">4438</cx:pt>
          <cx:pt idx="28563">4602</cx:pt>
          <cx:pt idx="28564">4965</cx:pt>
          <cx:pt idx="28565">4602</cx:pt>
          <cx:pt idx="28566">4165</cx:pt>
          <cx:pt idx="28567">4086</cx:pt>
          <cx:pt idx="28568">1734</cx:pt>
          <cx:pt idx="28569">4443</cx:pt>
          <cx:pt idx="28570">2796</cx:pt>
          <cx:pt idx="28571">4074</cx:pt>
          <cx:pt idx="28572">4613</cx:pt>
          <cx:pt idx="28573">4031</cx:pt>
          <cx:pt idx="28574">4351</cx:pt>
          <cx:pt idx="28575">4397</cx:pt>
          <cx:pt idx="28576">4616</cx:pt>
          <cx:pt idx="28577">4656</cx:pt>
          <cx:pt idx="28578">3275</cx:pt>
          <cx:pt idx="28579">4462</cx:pt>
          <cx:pt idx="28580">4415</cx:pt>
          <cx:pt idx="28581">4510</cx:pt>
          <cx:pt idx="28582">5154</cx:pt>
          <cx:pt idx="28583">3902</cx:pt>
          <cx:pt idx="28584">1545</cx:pt>
          <cx:pt idx="28585">998</cx:pt>
          <cx:pt idx="28586">1156</cx:pt>
          <cx:pt idx="28587">4012</cx:pt>
          <cx:pt idx="28588">236</cx:pt>
          <cx:pt idx="28589">3736</cx:pt>
          <cx:pt idx="28590">2587</cx:pt>
          <cx:pt idx="28591">725</cx:pt>
          <cx:pt idx="28592">2458</cx:pt>
          <cx:pt idx="28593">588</cx:pt>
          <cx:pt idx="28594">4151</cx:pt>
          <cx:pt idx="28595">338</cx:pt>
          <cx:pt idx="28596">875</cx:pt>
          <cx:pt idx="28597">4487</cx:pt>
          <cx:pt idx="28598">1314</cx:pt>
          <cx:pt idx="28599">4279</cx:pt>
          <cx:pt idx="28600">2001</cx:pt>
          <cx:pt idx="28601">562</cx:pt>
          <cx:pt idx="28602">2656</cx:pt>
          <cx:pt idx="28603">4910</cx:pt>
          <cx:pt idx="28604">1518</cx:pt>
          <cx:pt idx="28605">4060</cx:pt>
          <cx:pt idx="28606">4226</cx:pt>
          <cx:pt idx="28607">4378</cx:pt>
          <cx:pt idx="28608">3935</cx:pt>
          <cx:pt idx="28609">4782</cx:pt>
          <cx:pt idx="28610">4397</cx:pt>
          <cx:pt idx="28611">2010</cx:pt>
          <cx:pt idx="28612">4347</cx:pt>
          <cx:pt idx="28613">4610</cx:pt>
          <cx:pt idx="28614">4464</cx:pt>
          <cx:pt idx="28615">4430</cx:pt>
          <cx:pt idx="28616">4382</cx:pt>
          <cx:pt idx="28617">3076</cx:pt>
          <cx:pt idx="28618">5120</cx:pt>
          <cx:pt idx="28619">2054</cx:pt>
          <cx:pt idx="28620">207</cx:pt>
          <cx:pt idx="28621">1011</cx:pt>
          <cx:pt idx="28622">1452</cx:pt>
          <cx:pt idx="28623">2779</cx:pt>
          <cx:pt idx="28624">4071</cx:pt>
          <cx:pt idx="28625">665</cx:pt>
          <cx:pt idx="28626">2366</cx:pt>
          <cx:pt idx="28627">3560</cx:pt>
          <cx:pt idx="28628">4994</cx:pt>
          <cx:pt idx="28629">1392</cx:pt>
          <cx:pt idx="28630">816</cx:pt>
          <cx:pt idx="28631">1676</cx:pt>
          <cx:pt idx="28632">250</cx:pt>
          <cx:pt idx="28633">4480</cx:pt>
          <cx:pt idx="28634">824</cx:pt>
          <cx:pt idx="28635">5003</cx:pt>
          <cx:pt idx="28636">2375</cx:pt>
          <cx:pt idx="28637">316</cx:pt>
          <cx:pt idx="28638">2926</cx:pt>
          <cx:pt idx="28639">4276</cx:pt>
          <cx:pt idx="28640">4575</cx:pt>
          <cx:pt idx="28641">4241</cx:pt>
          <cx:pt idx="28642">1849</cx:pt>
          <cx:pt idx="28643">1151</cx:pt>
          <cx:pt idx="28644">2411</cx:pt>
          <cx:pt idx="28645">2142</cx:pt>
          <cx:pt idx="28646">4429</cx:pt>
          <cx:pt idx="28647">4340</cx:pt>
          <cx:pt idx="28648">786</cx:pt>
          <cx:pt idx="28649">3474</cx:pt>
          <cx:pt idx="28650">1120</cx:pt>
          <cx:pt idx="28651">1673</cx:pt>
          <cx:pt idx="28652">4717</cx:pt>
          <cx:pt idx="28653">3868</cx:pt>
          <cx:pt idx="28654">3123</cx:pt>
          <cx:pt idx="28655">3639</cx:pt>
          <cx:pt idx="28656">4229</cx:pt>
          <cx:pt idx="28657">2045</cx:pt>
          <cx:pt idx="28658">2271</cx:pt>
          <cx:pt idx="28659">4791</cx:pt>
          <cx:pt idx="28660">1668</cx:pt>
          <cx:pt idx="28661">763</cx:pt>
          <cx:pt idx="28662">3490</cx:pt>
          <cx:pt idx="28663">6125</cx:pt>
          <cx:pt idx="28664">2980</cx:pt>
          <cx:pt idx="28665">4512</cx:pt>
          <cx:pt idx="28666">4625</cx:pt>
          <cx:pt idx="28667">4702</cx:pt>
          <cx:pt idx="28668">1379</cx:pt>
          <cx:pt idx="28669">3409</cx:pt>
          <cx:pt idx="28670">4072</cx:pt>
          <cx:pt idx="28671">1690</cx:pt>
          <cx:pt idx="28672">2459</cx:pt>
          <cx:pt idx="28673">4608</cx:pt>
          <cx:pt idx="28674">1456</cx:pt>
          <cx:pt idx="28675">5463</cx:pt>
          <cx:pt idx="28676">4337</cx:pt>
          <cx:pt idx="28677">3517</cx:pt>
          <cx:pt idx="28678">4405</cx:pt>
          <cx:pt idx="28679">2653</cx:pt>
          <cx:pt idx="28680">224</cx:pt>
          <cx:pt idx="28681">2542</cx:pt>
          <cx:pt idx="28682">3765</cx:pt>
          <cx:pt idx="28683">5594</cx:pt>
          <cx:pt idx="28684">2366</cx:pt>
          <cx:pt idx="28685">4562</cx:pt>
          <cx:pt idx="28686">217</cx:pt>
          <cx:pt idx="28687">2576</cx:pt>
          <cx:pt idx="28688">4200</cx:pt>
          <cx:pt idx="28689">4534</cx:pt>
          <cx:pt idx="28690">3204</cx:pt>
          <cx:pt idx="28691">4397</cx:pt>
          <cx:pt idx="28692">97</cx:pt>
          <cx:pt idx="28693">651</cx:pt>
          <cx:pt idx="28694">4719</cx:pt>
          <cx:pt idx="28695">3673</cx:pt>
          <cx:pt idx="28696">2415</cx:pt>
          <cx:pt idx="28697">4148</cx:pt>
          <cx:pt idx="28698">3396</cx:pt>
          <cx:pt idx="28699">2822</cx:pt>
          <cx:pt idx="28700">1402</cx:pt>
          <cx:pt idx="28701">4428</cx:pt>
          <cx:pt idx="28702">3170</cx:pt>
          <cx:pt idx="28703">5137</cx:pt>
          <cx:pt idx="28704">1505</cx:pt>
          <cx:pt idx="28705">4636</cx:pt>
          <cx:pt idx="28706">4300</cx:pt>
          <cx:pt idx="28707">1159</cx:pt>
          <cx:pt idx="28708">899</cx:pt>
          <cx:pt idx="28709">2444</cx:pt>
          <cx:pt idx="28710">4346</cx:pt>
          <cx:pt idx="28711">5658</cx:pt>
          <cx:pt idx="28712">4361</cx:pt>
          <cx:pt idx="28713">5320</cx:pt>
          <cx:pt idx="28714">4184</cx:pt>
          <cx:pt idx="28715">4379</cx:pt>
          <cx:pt idx="28716">2747</cx:pt>
          <cx:pt idx="28717">244</cx:pt>
          <cx:pt idx="28718">706</cx:pt>
          <cx:pt idx="28719">2289</cx:pt>
          <cx:pt idx="28720">4527</cx:pt>
          <cx:pt idx="28721">621</cx:pt>
          <cx:pt idx="28722">557</cx:pt>
          <cx:pt idx="28723">4783</cx:pt>
          <cx:pt idx="28724">4087</cx:pt>
          <cx:pt idx="28725">1051</cx:pt>
          <cx:pt idx="28726">4180</cx:pt>
          <cx:pt idx="28727">2534</cx:pt>
          <cx:pt idx="28728">1376</cx:pt>
          <cx:pt idx="28729">5529</cx:pt>
          <cx:pt idx="28730">3030</cx:pt>
          <cx:pt idx="28731">4265</cx:pt>
          <cx:pt idx="28732">1043</cx:pt>
          <cx:pt idx="28733">12</cx:pt>
          <cx:pt idx="28734">3378</cx:pt>
          <cx:pt idx="28735">3352</cx:pt>
          <cx:pt idx="28736">2666</cx:pt>
          <cx:pt idx="28737">3835</cx:pt>
          <cx:pt idx="28738">603</cx:pt>
          <cx:pt idx="28739">909</cx:pt>
          <cx:pt idx="28740">4383</cx:pt>
          <cx:pt idx="28741">2831</cx:pt>
          <cx:pt idx="28742">2692</cx:pt>
          <cx:pt idx="28743">1498</cx:pt>
          <cx:pt idx="28744">3818</cx:pt>
          <cx:pt idx="28745">4102</cx:pt>
          <cx:pt idx="28746">4207</cx:pt>
          <cx:pt idx="28747">3375</cx:pt>
          <cx:pt idx="28748">1643</cx:pt>
          <cx:pt idx="28749">302</cx:pt>
          <cx:pt idx="28750">4847</cx:pt>
          <cx:pt idx="28751">1140</cx:pt>
          <cx:pt idx="28752">1084</cx:pt>
          <cx:pt idx="28753">236</cx:pt>
          <cx:pt idx="28754">4751</cx:pt>
          <cx:pt idx="28755">1241</cx:pt>
          <cx:pt idx="28756">3325</cx:pt>
          <cx:pt idx="28757">1158</cx:pt>
          <cx:pt idx="28758">4258</cx:pt>
          <cx:pt idx="28759">4235</cx:pt>
          <cx:pt idx="28760">177</cx:pt>
          <cx:pt idx="28761">4277</cx:pt>
          <cx:pt idx="28762">2073</cx:pt>
          <cx:pt idx="28763">1254</cx:pt>
          <cx:pt idx="28764">4698</cx:pt>
          <cx:pt idx="28765">2287</cx:pt>
          <cx:pt idx="28766">4863</cx:pt>
          <cx:pt idx="28767">4423</cx:pt>
          <cx:pt idx="28768">851</cx:pt>
          <cx:pt idx="28769">3248</cx:pt>
          <cx:pt idx="28770">2319</cx:pt>
          <cx:pt idx="28771">2425</cx:pt>
          <cx:pt idx="28772">4786</cx:pt>
          <cx:pt idx="28773">4508</cx:pt>
          <cx:pt idx="28774">3632</cx:pt>
          <cx:pt idx="28775">5895</cx:pt>
          <cx:pt idx="28776">2110</cx:pt>
          <cx:pt idx="28777">2899</cx:pt>
          <cx:pt idx="28778">4464</cx:pt>
          <cx:pt idx="28779">1605</cx:pt>
          <cx:pt idx="28780">4608</cx:pt>
          <cx:pt idx="28781">3160</cx:pt>
          <cx:pt idx="28782">4036</cx:pt>
          <cx:pt idx="28783">4576</cx:pt>
          <cx:pt idx="28784">2278</cx:pt>
          <cx:pt idx="28785">1551</cx:pt>
          <cx:pt idx="28786">802</cx:pt>
          <cx:pt idx="28787">4885</cx:pt>
          <cx:pt idx="28788">2866</cx:pt>
          <cx:pt idx="28789">4112</cx:pt>
          <cx:pt idx="28790">4528</cx:pt>
          <cx:pt idx="28791">5137</cx:pt>
          <cx:pt idx="28792">2749</cx:pt>
          <cx:pt idx="28793">3284</cx:pt>
          <cx:pt idx="28794">919</cx:pt>
          <cx:pt idx="28795">3979</cx:pt>
          <cx:pt idx="28796">3574</cx:pt>
          <cx:pt idx="28797">2441</cx:pt>
          <cx:pt idx="28798">2768</cx:pt>
          <cx:pt idx="28799">2798</cx:pt>
          <cx:pt idx="28800">1579</cx:pt>
          <cx:pt idx="28801">4867</cx:pt>
          <cx:pt idx="28802">941</cx:pt>
          <cx:pt idx="28803">3402</cx:pt>
          <cx:pt idx="28804">3360</cx:pt>
          <cx:pt idx="28805">933</cx:pt>
          <cx:pt idx="28806">4619</cx:pt>
          <cx:pt idx="28807">4332</cx:pt>
          <cx:pt idx="28808">4716</cx:pt>
          <cx:pt idx="28809">4032</cx:pt>
          <cx:pt idx="28810">2806</cx:pt>
          <cx:pt idx="28811">2002</cx:pt>
          <cx:pt idx="28812">370</cx:pt>
          <cx:pt idx="28813">4049</cx:pt>
          <cx:pt idx="28814">2554</cx:pt>
          <cx:pt idx="28815">4570</cx:pt>
          <cx:pt idx="28816">4480</cx:pt>
          <cx:pt idx="28817">3478</cx:pt>
          <cx:pt idx="28818">5131</cx:pt>
          <cx:pt idx="28819">1309</cx:pt>
          <cx:pt idx="28820">3415</cx:pt>
          <cx:pt idx="28821">822</cx:pt>
          <cx:pt idx="28822">5022</cx:pt>
          <cx:pt idx="28823">4208</cx:pt>
          <cx:pt idx="28824">236</cx:pt>
          <cx:pt idx="28825">22</cx:pt>
          <cx:pt idx="28826">3154</cx:pt>
          <cx:pt idx="28827">1493</cx:pt>
          <cx:pt idx="28828">2159</cx:pt>
          <cx:pt idx="28829">2432</cx:pt>
          <cx:pt idx="28830">2116</cx:pt>
          <cx:pt idx="28831">4725</cx:pt>
          <cx:pt idx="28832">2947</cx:pt>
          <cx:pt idx="28833">84</cx:pt>
          <cx:pt idx="28834">4180</cx:pt>
          <cx:pt idx="28835">4335</cx:pt>
          <cx:pt idx="28836">2900</cx:pt>
          <cx:pt idx="28837">2280</cx:pt>
          <cx:pt idx="28838">561</cx:pt>
          <cx:pt idx="28839">574</cx:pt>
          <cx:pt idx="28840">4653</cx:pt>
          <cx:pt idx="28841">1238</cx:pt>
          <cx:pt idx="28842">4093</cx:pt>
          <cx:pt idx="28843">4412</cx:pt>
          <cx:pt idx="28844">4113</cx:pt>
          <cx:pt idx="28845">2323</cx:pt>
          <cx:pt idx="28846">4108</cx:pt>
          <cx:pt idx="28847">3324</cx:pt>
          <cx:pt idx="28848">4250</cx:pt>
          <cx:pt idx="28849">4389</cx:pt>
          <cx:pt idx="28850">1420</cx:pt>
          <cx:pt idx="28851">385</cx:pt>
          <cx:pt idx="28852">1676</cx:pt>
          <cx:pt idx="28853">3157</cx:pt>
          <cx:pt idx="28854">220</cx:pt>
          <cx:pt idx="28855">3037</cx:pt>
          <cx:pt idx="28856">4922</cx:pt>
          <cx:pt idx="28857">783</cx:pt>
          <cx:pt idx="28858">4636</cx:pt>
          <cx:pt idx="28859">5583</cx:pt>
          <cx:pt idx="28860">4728</cx:pt>
          <cx:pt idx="28861">2312</cx:pt>
          <cx:pt idx="28862">889</cx:pt>
          <cx:pt idx="28863">1087</cx:pt>
          <cx:pt idx="28864">4214</cx:pt>
          <cx:pt idx="28865">113</cx:pt>
          <cx:pt idx="28866">2188</cx:pt>
          <cx:pt idx="28867">4283</cx:pt>
          <cx:pt idx="28868">322</cx:pt>
          <cx:pt idx="28869">2551</cx:pt>
          <cx:pt idx="28870">3465</cx:pt>
          <cx:pt idx="28871">793</cx:pt>
          <cx:pt idx="28872">3438</cx:pt>
          <cx:pt idx="28873">3200</cx:pt>
          <cx:pt idx="28874">4379</cx:pt>
          <cx:pt idx="28875">812</cx:pt>
          <cx:pt idx="28876">630</cx:pt>
          <cx:pt idx="28877">1753</cx:pt>
          <cx:pt idx="28878">405</cx:pt>
          <cx:pt idx="28879">3166</cx:pt>
          <cx:pt idx="28880">4131</cx:pt>
          <cx:pt idx="28881">4189</cx:pt>
          <cx:pt idx="28882">2342</cx:pt>
          <cx:pt idx="28883">3445</cx:pt>
          <cx:pt idx="28884">3028</cx:pt>
          <cx:pt idx="28885">4510</cx:pt>
          <cx:pt idx="28886">3436</cx:pt>
          <cx:pt idx="28887">525</cx:pt>
          <cx:pt idx="28888">378</cx:pt>
          <cx:pt idx="28889">4795</cx:pt>
          <cx:pt idx="28890">2285</cx:pt>
          <cx:pt idx="28891">3437</cx:pt>
          <cx:pt idx="28892">1010</cx:pt>
          <cx:pt idx="28893">1014</cx:pt>
          <cx:pt idx="28894">4548</cx:pt>
          <cx:pt idx="28895">1340</cx:pt>
          <cx:pt idx="28896">4799</cx:pt>
          <cx:pt idx="28897">4298</cx:pt>
          <cx:pt idx="28898">2103</cx:pt>
          <cx:pt idx="28899">3877</cx:pt>
          <cx:pt idx="28900">309</cx:pt>
          <cx:pt idx="28901">1110</cx:pt>
          <cx:pt idx="28902">1409</cx:pt>
          <cx:pt idx="28903">4940</cx:pt>
          <cx:pt idx="28904">535</cx:pt>
          <cx:pt idx="28905">1421</cx:pt>
          <cx:pt idx="28906">284</cx:pt>
          <cx:pt idx="28907">4413</cx:pt>
          <cx:pt idx="28908">1184</cx:pt>
          <cx:pt idx="28909">4270</cx:pt>
          <cx:pt idx="28910">3448</cx:pt>
          <cx:pt idx="28911">190</cx:pt>
          <cx:pt idx="28912">2352</cx:pt>
          <cx:pt idx="28913">1305</cx:pt>
          <cx:pt idx="28914">3066</cx:pt>
          <cx:pt idx="28915">2763</cx:pt>
          <cx:pt idx="28916">4254</cx:pt>
          <cx:pt idx="28917">1114</cx:pt>
          <cx:pt idx="28918">3246</cx:pt>
          <cx:pt idx="28919">2552</cx:pt>
          <cx:pt idx="28920">2630</cx:pt>
          <cx:pt idx="28921">2211</cx:pt>
          <cx:pt idx="28922">643</cx:pt>
          <cx:pt idx="28923">2122</cx:pt>
          <cx:pt idx="28924">3050</cx:pt>
          <cx:pt idx="28925">4393</cx:pt>
          <cx:pt idx="28926">775</cx:pt>
          <cx:pt idx="28927">4689</cx:pt>
          <cx:pt idx="28928">105</cx:pt>
          <cx:pt idx="28929">1376</cx:pt>
          <cx:pt idx="28930">2368</cx:pt>
          <cx:pt idx="28931">6070</cx:pt>
          <cx:pt idx="28932">739</cx:pt>
          <cx:pt idx="28933">3496</cx:pt>
          <cx:pt idx="28934">3287</cx:pt>
          <cx:pt idx="28935">3382</cx:pt>
          <cx:pt idx="28936">683</cx:pt>
          <cx:pt idx="28937">4063</cx:pt>
          <cx:pt idx="28938">1530</cx:pt>
          <cx:pt idx="28939">547</cx:pt>
          <cx:pt idx="28940">2581</cx:pt>
          <cx:pt idx="28941">2444</cx:pt>
          <cx:pt idx="28942">6</cx:pt>
          <cx:pt idx="28943">2607</cx:pt>
          <cx:pt idx="28944">4177</cx:pt>
          <cx:pt idx="28945">1124</cx:pt>
          <cx:pt idx="28946">874</cx:pt>
          <cx:pt idx="28947">354</cx:pt>
          <cx:pt idx="28948">176</cx:pt>
          <cx:pt idx="28949">2575</cx:pt>
          <cx:pt idx="28950">3558</cx:pt>
          <cx:pt idx="28951">2450</cx:pt>
          <cx:pt idx="28952">1605</cx:pt>
          <cx:pt idx="28953">3359</cx:pt>
          <cx:pt idx="28954">1405</cx:pt>
          <cx:pt idx="28955">446</cx:pt>
          <cx:pt idx="28956">5024</cx:pt>
          <cx:pt idx="28957">1507</cx:pt>
          <cx:pt idx="28958">4200</cx:pt>
          <cx:pt idx="28959">2176</cx:pt>
          <cx:pt idx="28960">572</cx:pt>
          <cx:pt idx="28961">1593</cx:pt>
          <cx:pt idx="28962">4072</cx:pt>
          <cx:pt idx="28963">1936</cx:pt>
          <cx:pt idx="28964">3831</cx:pt>
          <cx:pt idx="28965">4601</cx:pt>
          <cx:pt idx="28966">2732</cx:pt>
          <cx:pt idx="28967">4660</cx:pt>
          <cx:pt idx="28968">2154</cx:pt>
          <cx:pt idx="28969">3131</cx:pt>
          <cx:pt idx="28970">4520</cx:pt>
          <cx:pt idx="28971">3894</cx:pt>
          <cx:pt idx="28972">2723</cx:pt>
          <cx:pt idx="28973">4265</cx:pt>
          <cx:pt idx="28974">1188</cx:pt>
          <cx:pt idx="28975">109</cx:pt>
          <cx:pt idx="28976">1415</cx:pt>
          <cx:pt idx="28977">666</cx:pt>
          <cx:pt idx="28978">3403</cx:pt>
          <cx:pt idx="28979">2977</cx:pt>
          <cx:pt idx="28980">432</cx:pt>
          <cx:pt idx="28981">3649</cx:pt>
          <cx:pt idx="28982">3644</cx:pt>
          <cx:pt idx="28983">4994</cx:pt>
          <cx:pt idx="28984">4561</cx:pt>
          <cx:pt idx="28985">1879</cx:pt>
          <cx:pt idx="28986">2369</cx:pt>
          <cx:pt idx="28987">2752</cx:pt>
          <cx:pt idx="28988">1926</cx:pt>
          <cx:pt idx="28989">4479</cx:pt>
          <cx:pt idx="28990">2672</cx:pt>
          <cx:pt idx="28991">1026</cx:pt>
          <cx:pt idx="28992">735</cx:pt>
          <cx:pt idx="28993">4380</cx:pt>
          <cx:pt idx="28994">2302</cx:pt>
          <cx:pt idx="28995">3303</cx:pt>
          <cx:pt idx="28996">4108</cx:pt>
          <cx:pt idx="28997">4646</cx:pt>
          <cx:pt idx="28998">419</cx:pt>
          <cx:pt idx="28999">2832</cx:pt>
          <cx:pt idx="29000">4038</cx:pt>
          <cx:pt idx="29001">4047</cx:pt>
          <cx:pt idx="29002">661</cx:pt>
          <cx:pt idx="29003">3792</cx:pt>
          <cx:pt idx="29004">1084</cx:pt>
          <cx:pt idx="29005">2562</cx:pt>
          <cx:pt idx="29006">4099</cx:pt>
          <cx:pt idx="29007">1544</cx:pt>
          <cx:pt idx="29008">3080</cx:pt>
          <cx:pt idx="29009">1101</cx:pt>
          <cx:pt idx="29010">2925</cx:pt>
          <cx:pt idx="29011">3028</cx:pt>
          <cx:pt idx="29012">1737</cx:pt>
          <cx:pt idx="29013">5008</cx:pt>
          <cx:pt idx="29014">3365</cx:pt>
          <cx:pt idx="29015">4199</cx:pt>
          <cx:pt idx="29016">4137</cx:pt>
          <cx:pt idx="29017">58</cx:pt>
          <cx:pt idx="29018">4335</cx:pt>
          <cx:pt idx="29019">1213</cx:pt>
          <cx:pt idx="29020">4364</cx:pt>
          <cx:pt idx="29021">4161</cx:pt>
          <cx:pt idx="29022">4838</cx:pt>
          <cx:pt idx="29023">5144</cx:pt>
          <cx:pt idx="29024">2887</cx:pt>
          <cx:pt idx="29025">1806</cx:pt>
          <cx:pt idx="29026">707</cx:pt>
          <cx:pt idx="29027">3955</cx:pt>
          <cx:pt idx="29028">4265</cx:pt>
          <cx:pt idx="29029">3999</cx:pt>
          <cx:pt idx="29030">1539</cx:pt>
          <cx:pt idx="29031">942</cx:pt>
          <cx:pt idx="29032">3667</cx:pt>
          <cx:pt idx="29033">2199</cx:pt>
          <cx:pt idx="29034">3663</cx:pt>
          <cx:pt idx="29035">7</cx:pt>
          <cx:pt idx="29036">1642</cx:pt>
          <cx:pt idx="29037">3520</cx:pt>
          <cx:pt idx="29038">1381</cx:pt>
          <cx:pt idx="29039">4077</cx:pt>
          <cx:pt idx="29040">2950</cx:pt>
          <cx:pt idx="29041">4950</cx:pt>
          <cx:pt idx="29042">1223</cx:pt>
          <cx:pt idx="29043">345</cx:pt>
          <cx:pt idx="29044">5251</cx:pt>
          <cx:pt idx="29045">4113</cx:pt>
          <cx:pt idx="29046">3998</cx:pt>
          <cx:pt idx="29047">4783</cx:pt>
          <cx:pt idx="29048">4174</cx:pt>
          <cx:pt idx="29049">4728</cx:pt>
          <cx:pt idx="29050">3844</cx:pt>
          <cx:pt idx="29051">2311</cx:pt>
          <cx:pt idx="29052">498</cx:pt>
          <cx:pt idx="29053">4199</cx:pt>
          <cx:pt idx="29054">4021</cx:pt>
          <cx:pt idx="29055">1874</cx:pt>
          <cx:pt idx="29056">4166</cx:pt>
          <cx:pt idx="29057">3037</cx:pt>
          <cx:pt idx="29058">2947</cx:pt>
          <cx:pt idx="29059">4392</cx:pt>
          <cx:pt idx="29060">2039</cx:pt>
          <cx:pt idx="29061">4460</cx:pt>
          <cx:pt idx="29062">4599</cx:pt>
          <cx:pt idx="29063">1432</cx:pt>
          <cx:pt idx="29064">4281</cx:pt>
          <cx:pt idx="29065">2788</cx:pt>
          <cx:pt idx="29066">4408</cx:pt>
          <cx:pt idx="29067">935</cx:pt>
          <cx:pt idx="29068">3240</cx:pt>
          <cx:pt idx="29069">1175</cx:pt>
          <cx:pt idx="29070">824</cx:pt>
          <cx:pt idx="29071">3700</cx:pt>
          <cx:pt idx="29072">3150</cx:pt>
          <cx:pt idx="29073">4043</cx:pt>
          <cx:pt idx="29074">3284</cx:pt>
          <cx:pt idx="29075">4201</cx:pt>
          <cx:pt idx="29076">1844</cx:pt>
          <cx:pt idx="29077">2404</cx:pt>
          <cx:pt idx="29078">4132</cx:pt>
          <cx:pt idx="29079">406</cx:pt>
          <cx:pt idx="29080">3263</cx:pt>
          <cx:pt idx="29081">4704</cx:pt>
          <cx:pt idx="29082">4298</cx:pt>
          <cx:pt idx="29083">4115</cx:pt>
          <cx:pt idx="29084">3838</cx:pt>
          <cx:pt idx="29085">4369</cx:pt>
          <cx:pt idx="29086">2814</cx:pt>
          <cx:pt idx="29087">2566</cx:pt>
          <cx:pt idx="29088">3062</cx:pt>
          <cx:pt idx="29089">1917</cx:pt>
          <cx:pt idx="29090">4077</cx:pt>
          <cx:pt idx="29091">1756</cx:pt>
          <cx:pt idx="29092">2684</cx:pt>
          <cx:pt idx="29093">4332</cx:pt>
          <cx:pt idx="29094">3872</cx:pt>
          <cx:pt idx="29095">4182</cx:pt>
          <cx:pt idx="29096">2658</cx:pt>
          <cx:pt idx="29097">1180</cx:pt>
          <cx:pt idx="29098">4351</cx:pt>
          <cx:pt idx="29099">3565</cx:pt>
          <cx:pt idx="29100">4242</cx:pt>
          <cx:pt idx="29101">4046</cx:pt>
          <cx:pt idx="29102">4455</cx:pt>
          <cx:pt idx="29103">2945</cx:pt>
          <cx:pt idx="29104">3774</cx:pt>
          <cx:pt idx="29105">1752</cx:pt>
          <cx:pt idx="29106">787</cx:pt>
          <cx:pt idx="29107">4283</cx:pt>
          <cx:pt idx="29108">4598</cx:pt>
          <cx:pt idx="29109">284</cx:pt>
          <cx:pt idx="29110">49</cx:pt>
          <cx:pt idx="29111">2598</cx:pt>
          <cx:pt idx="29112">4135</cx:pt>
          <cx:pt idx="29113">269</cx:pt>
          <cx:pt idx="29114">4002</cx:pt>
          <cx:pt idx="29115">2995</cx:pt>
          <cx:pt idx="29116">2263</cx:pt>
          <cx:pt idx="29117">4942</cx:pt>
          <cx:pt idx="29118">4350</cx:pt>
          <cx:pt idx="29119">1766</cx:pt>
          <cx:pt idx="29120">1820</cx:pt>
          <cx:pt idx="29121">5474</cx:pt>
          <cx:pt idx="29122">4078</cx:pt>
          <cx:pt idx="29123">4184</cx:pt>
          <cx:pt idx="29124">2008</cx:pt>
          <cx:pt idx="29125">4171</cx:pt>
          <cx:pt idx="29126">3722</cx:pt>
          <cx:pt idx="29127">1159</cx:pt>
          <cx:pt idx="29128">4568</cx:pt>
          <cx:pt idx="29129">4582</cx:pt>
          <cx:pt idx="29130">4651</cx:pt>
          <cx:pt idx="29131">5929</cx:pt>
          <cx:pt idx="29132">2674</cx:pt>
          <cx:pt idx="29133">1428</cx:pt>
          <cx:pt idx="29134">302</cx:pt>
          <cx:pt idx="29135">4740</cx:pt>
          <cx:pt idx="29136">3250</cx:pt>
          <cx:pt idx="29137">633</cx:pt>
          <cx:pt idx="29138">3297</cx:pt>
          <cx:pt idx="29139">1702</cx:pt>
          <cx:pt idx="29140">2383</cx:pt>
          <cx:pt idx="29141">3808</cx:pt>
          <cx:pt idx="29142">3276</cx:pt>
          <cx:pt idx="29143">3646</cx:pt>
          <cx:pt idx="29144">1800</cx:pt>
          <cx:pt idx="29145">4752</cx:pt>
          <cx:pt idx="29146">665</cx:pt>
          <cx:pt idx="29147">244</cx:pt>
          <cx:pt idx="29148">3488</cx:pt>
          <cx:pt idx="29149">584</cx:pt>
          <cx:pt idx="29150">4705</cx:pt>
          <cx:pt idx="29151">2573</cx:pt>
          <cx:pt idx="29152">3718</cx:pt>
          <cx:pt idx="29153">3984</cx:pt>
          <cx:pt idx="29154">4591</cx:pt>
          <cx:pt idx="29155">5332</cx:pt>
          <cx:pt idx="29156">2240</cx:pt>
          <cx:pt idx="29157">4662</cx:pt>
          <cx:pt idx="29158">325</cx:pt>
          <cx:pt idx="29159">3596</cx:pt>
          <cx:pt idx="29160">1783</cx:pt>
          <cx:pt idx="29161">1735</cx:pt>
          <cx:pt idx="29162">5126</cx:pt>
          <cx:pt idx="29163">3982</cx:pt>
          <cx:pt idx="29164">4285</cx:pt>
          <cx:pt idx="29165">5471</cx:pt>
          <cx:pt idx="29166">3391</cx:pt>
          <cx:pt idx="29167">2833</cx:pt>
          <cx:pt idx="29168">4629</cx:pt>
          <cx:pt idx="29169">2562</cx:pt>
          <cx:pt idx="29170">4354</cx:pt>
          <cx:pt idx="29171">1681</cx:pt>
          <cx:pt idx="29172">3929</cx:pt>
          <cx:pt idx="29173">3854</cx:pt>
          <cx:pt idx="29174">1623</cx:pt>
          <cx:pt idx="29175">3489</cx:pt>
          <cx:pt idx="29176">1768</cx:pt>
          <cx:pt idx="29177">4935</cx:pt>
          <cx:pt idx="29178">2287</cx:pt>
          <cx:pt idx="29179">4069</cx:pt>
          <cx:pt idx="29180">4656</cx:pt>
          <cx:pt idx="29181">3038</cx:pt>
          <cx:pt idx="29182">2527</cx:pt>
          <cx:pt idx="29183">407</cx:pt>
          <cx:pt idx="29184">3117</cx:pt>
          <cx:pt idx="29185">3246</cx:pt>
          <cx:pt idx="29186">4227</cx:pt>
          <cx:pt idx="29187">4004</cx:pt>
          <cx:pt idx="29188">2780</cx:pt>
          <cx:pt idx="29189">5115</cx:pt>
          <cx:pt idx="29190">4239</cx:pt>
          <cx:pt idx="29191">3523</cx:pt>
          <cx:pt idx="29192">1433</cx:pt>
          <cx:pt idx="29193">1573</cx:pt>
          <cx:pt idx="29194">3409</cx:pt>
          <cx:pt idx="29195">61</cx:pt>
          <cx:pt idx="29196">4646</cx:pt>
          <cx:pt idx="29197">4278</cx:pt>
          <cx:pt idx="29198">4868</cx:pt>
          <cx:pt idx="29199">3839</cx:pt>
          <cx:pt idx="29200">4634</cx:pt>
          <cx:pt idx="29201">4429</cx:pt>
          <cx:pt idx="29202">4485</cx:pt>
          <cx:pt idx="29203">4962</cx:pt>
          <cx:pt idx="29204">2866</cx:pt>
          <cx:pt idx="29205">953</cx:pt>
          <cx:pt idx="29206">597</cx:pt>
          <cx:pt idx="29207">4028</cx:pt>
          <cx:pt idx="29208">834</cx:pt>
          <cx:pt idx="29209">3662</cx:pt>
          <cx:pt idx="29210">48</cx:pt>
          <cx:pt idx="29211">327</cx:pt>
          <cx:pt idx="29212">4929</cx:pt>
          <cx:pt idx="29213">4000</cx:pt>
          <cx:pt idx="29214">3840</cx:pt>
          <cx:pt idx="29215">4254</cx:pt>
          <cx:pt idx="29216">1849</cx:pt>
          <cx:pt idx="29217">5268</cx:pt>
          <cx:pt idx="29218">4959</cx:pt>
          <cx:pt idx="29219">4082</cx:pt>
          <cx:pt idx="29220">2317</cx:pt>
          <cx:pt idx="29221">2401</cx:pt>
          <cx:pt idx="29222">4326</cx:pt>
          <cx:pt idx="29223">764</cx:pt>
          <cx:pt idx="29224">4022</cx:pt>
          <cx:pt idx="29225">4438</cx:pt>
          <cx:pt idx="29226">2426</cx:pt>
          <cx:pt idx="29227">1833</cx:pt>
          <cx:pt idx="29228">4046</cx:pt>
          <cx:pt idx="29229">416</cx:pt>
          <cx:pt idx="29230">2363</cx:pt>
          <cx:pt idx="29231">447</cx:pt>
          <cx:pt idx="29232">1216</cx:pt>
          <cx:pt idx="29233">4926</cx:pt>
          <cx:pt idx="29234">1471</cx:pt>
          <cx:pt idx="29235">3412</cx:pt>
          <cx:pt idx="29236">1776</cx:pt>
          <cx:pt idx="29237">1107</cx:pt>
          <cx:pt idx="29238">319</cx:pt>
          <cx:pt idx="29239">4682</cx:pt>
          <cx:pt idx="29240">4822</cx:pt>
          <cx:pt idx="29241">3233</cx:pt>
          <cx:pt idx="29242">666</cx:pt>
          <cx:pt idx="29243">2747</cx:pt>
          <cx:pt idx="29244">4339</cx:pt>
          <cx:pt idx="29245">2921</cx:pt>
          <cx:pt idx="29246">4439</cx:pt>
          <cx:pt idx="29247">2961</cx:pt>
          <cx:pt idx="29248">3183</cx:pt>
          <cx:pt idx="29249">3699</cx:pt>
          <cx:pt idx="29250">1750</cx:pt>
          <cx:pt idx="29251">2672</cx:pt>
          <cx:pt idx="29252">1956</cx:pt>
          <cx:pt idx="29253">589</cx:pt>
          <cx:pt idx="29254">3978</cx:pt>
          <cx:pt idx="29255">4281</cx:pt>
          <cx:pt idx="29256">1992</cx:pt>
          <cx:pt idx="29257">1733</cx:pt>
          <cx:pt idx="29258">4238</cx:pt>
          <cx:pt idx="29259">2935</cx:pt>
          <cx:pt idx="29260">4636</cx:pt>
          <cx:pt idx="29261">3017</cx:pt>
          <cx:pt idx="29262">2211</cx:pt>
          <cx:pt idx="29263">2653</cx:pt>
          <cx:pt idx="29264">1572</cx:pt>
          <cx:pt idx="29265">4201</cx:pt>
          <cx:pt idx="29266">4036</cx:pt>
          <cx:pt idx="29267">3408</cx:pt>
          <cx:pt idx="29268">1760</cx:pt>
          <cx:pt idx="29269">4308</cx:pt>
          <cx:pt idx="29270">4562</cx:pt>
          <cx:pt idx="29271">2547</cx:pt>
          <cx:pt idx="29272">3750</cx:pt>
          <cx:pt idx="29273">58</cx:pt>
          <cx:pt idx="29274">4077</cx:pt>
          <cx:pt idx="29275">3589</cx:pt>
          <cx:pt idx="29276">4105</cx:pt>
          <cx:pt idx="29277">2598</cx:pt>
          <cx:pt idx="29278">2429</cx:pt>
          <cx:pt idx="29279">4442</cx:pt>
          <cx:pt idx="29280">5883</cx:pt>
          <cx:pt idx="29281">2924</cx:pt>
          <cx:pt idx="29282">4102</cx:pt>
          <cx:pt idx="29283">3402</cx:pt>
          <cx:pt idx="29284">1369</cx:pt>
          <cx:pt idx="29285">3394</cx:pt>
          <cx:pt idx="29286">5696</cx:pt>
          <cx:pt idx="29287">4534</cx:pt>
          <cx:pt idx="29288">4285</cx:pt>
          <cx:pt idx="29289">210</cx:pt>
          <cx:pt idx="29290">4290</cx:pt>
          <cx:pt idx="29291">4779</cx:pt>
          <cx:pt idx="29292">4948</cx:pt>
          <cx:pt idx="29293">2840</cx:pt>
          <cx:pt idx="29294">338</cx:pt>
          <cx:pt idx="29295">4447</cx:pt>
          <cx:pt idx="29296">429</cx:pt>
          <cx:pt idx="29297">1902</cx:pt>
          <cx:pt idx="29298">2632</cx:pt>
          <cx:pt idx="29299">5964</cx:pt>
          <cx:pt idx="29300">2469</cx:pt>
          <cx:pt idx="29301">4131</cx:pt>
          <cx:pt idx="29302">611</cx:pt>
          <cx:pt idx="29303">4306</cx:pt>
          <cx:pt idx="29304">3338</cx:pt>
          <cx:pt idx="29305">4677</cx:pt>
          <cx:pt idx="29306">3754</cx:pt>
          <cx:pt idx="29307">4326</cx:pt>
          <cx:pt idx="29308">4701</cx:pt>
          <cx:pt idx="29309">3346</cx:pt>
          <cx:pt idx="29310">4418</cx:pt>
          <cx:pt idx="29311">1399</cx:pt>
          <cx:pt idx="29312">2200</cx:pt>
          <cx:pt idx="29313">4131</cx:pt>
          <cx:pt idx="29314">4258</cx:pt>
          <cx:pt idx="29315">4108</cx:pt>
          <cx:pt idx="29316">3605</cx:pt>
          <cx:pt idx="29317">3417</cx:pt>
          <cx:pt idx="29318">3940</cx:pt>
          <cx:pt idx="29319">443</cx:pt>
          <cx:pt idx="29320">3011</cx:pt>
          <cx:pt idx="29321">5421</cx:pt>
          <cx:pt idx="29322">2819</cx:pt>
          <cx:pt idx="29323">3919</cx:pt>
          <cx:pt idx="29324">2829</cx:pt>
          <cx:pt idx="29325">1256</cx:pt>
          <cx:pt idx="29326">1623</cx:pt>
          <cx:pt idx="29327">952</cx:pt>
          <cx:pt idx="29328">1223</cx:pt>
          <cx:pt idx="29329">4460</cx:pt>
          <cx:pt idx="29330">3460</cx:pt>
          <cx:pt idx="29331">6013</cx:pt>
          <cx:pt idx="29332">2149</cx:pt>
          <cx:pt idx="29333">1640</cx:pt>
          <cx:pt idx="29334">259</cx:pt>
          <cx:pt idx="29335">3930</cx:pt>
          <cx:pt idx="29336">4217</cx:pt>
          <cx:pt idx="29337">1829</cx:pt>
          <cx:pt idx="29338">4142</cx:pt>
          <cx:pt idx="29339">4463</cx:pt>
          <cx:pt idx="29340">933</cx:pt>
          <cx:pt idx="29341">3370</cx:pt>
          <cx:pt idx="29342">3030</cx:pt>
          <cx:pt idx="29343">553</cx:pt>
          <cx:pt idx="29344">217</cx:pt>
          <cx:pt idx="29345">1179</cx:pt>
          <cx:pt idx="29346">4583</cx:pt>
          <cx:pt idx="29347">2842</cx:pt>
          <cx:pt idx="29348">4434</cx:pt>
          <cx:pt idx="29349">1597</cx:pt>
          <cx:pt idx="29350">4401</cx:pt>
          <cx:pt idx="29351">4324</cx:pt>
          <cx:pt idx="29352">4397</cx:pt>
          <cx:pt idx="29353">3022</cx:pt>
          <cx:pt idx="29354">463</cx:pt>
          <cx:pt idx="29355">4885</cx:pt>
          <cx:pt idx="29356">604</cx:pt>
          <cx:pt idx="29357">4599</cx:pt>
          <cx:pt idx="29358">4276</cx:pt>
          <cx:pt idx="29359">491</cx:pt>
          <cx:pt idx="29360">4095</cx:pt>
          <cx:pt idx="29361">3492</cx:pt>
          <cx:pt idx="29362">3526</cx:pt>
          <cx:pt idx="29363">2095</cx:pt>
          <cx:pt idx="29364">1945</cx:pt>
          <cx:pt idx="29365">88</cx:pt>
          <cx:pt idx="29366">4047</cx:pt>
          <cx:pt idx="29367">3018</cx:pt>
          <cx:pt idx="29368">3192</cx:pt>
          <cx:pt idx="29369">4486</cx:pt>
          <cx:pt idx="29370">4285</cx:pt>
          <cx:pt idx="29371">3969</cx:pt>
          <cx:pt idx="29372">420</cx:pt>
          <cx:pt idx="29373">2309</cx:pt>
          <cx:pt idx="29374">2999</cx:pt>
          <cx:pt idx="29375">2322</cx:pt>
          <cx:pt idx="29376">3940</cx:pt>
          <cx:pt idx="29377">343</cx:pt>
          <cx:pt idx="29378">463</cx:pt>
          <cx:pt idx="29379">274</cx:pt>
          <cx:pt idx="29380">4619</cx:pt>
          <cx:pt idx="29381">2024</cx:pt>
          <cx:pt idx="29382">579</cx:pt>
          <cx:pt idx="29383">923</cx:pt>
          <cx:pt idx="29384">1813</cx:pt>
          <cx:pt idx="29385">98</cx:pt>
          <cx:pt idx="29386">2924</cx:pt>
          <cx:pt idx="29387">2332</cx:pt>
          <cx:pt idx="29388">966</cx:pt>
          <cx:pt idx="29389">2730</cx:pt>
          <cx:pt idx="29390">2300</cx:pt>
          <cx:pt idx="29391">3230</cx:pt>
          <cx:pt idx="29392">3801</cx:pt>
          <cx:pt idx="29393">32</cx:pt>
          <cx:pt idx="29394">4319</cx:pt>
          <cx:pt idx="29395">4388</cx:pt>
          <cx:pt idx="29396">4754</cx:pt>
          <cx:pt idx="29397">4638</cx:pt>
          <cx:pt idx="29398">1741</cx:pt>
          <cx:pt idx="29399">407</cx:pt>
          <cx:pt idx="29400">2335</cx:pt>
          <cx:pt idx="29401">4094</cx:pt>
          <cx:pt idx="29402">4773</cx:pt>
          <cx:pt idx="29403">2971</cx:pt>
          <cx:pt idx="29404">4361</cx:pt>
          <cx:pt idx="29405">4396</cx:pt>
          <cx:pt idx="29406">872</cx:pt>
          <cx:pt idx="29407">1221</cx:pt>
          <cx:pt idx="29408">1728</cx:pt>
          <cx:pt idx="29409">4298</cx:pt>
          <cx:pt idx="29410">196</cx:pt>
          <cx:pt idx="29411">2017</cx:pt>
          <cx:pt idx="29412">4096</cx:pt>
          <cx:pt idx="29413">935</cx:pt>
          <cx:pt idx="29414">3719</cx:pt>
          <cx:pt idx="29415">540</cx:pt>
          <cx:pt idx="29416">4283</cx:pt>
          <cx:pt idx="29417">2239</cx:pt>
          <cx:pt idx="29418">4323</cx:pt>
          <cx:pt idx="29419">3571</cx:pt>
          <cx:pt idx="29420">3977</cx:pt>
          <cx:pt idx="29421">3395</cx:pt>
          <cx:pt idx="29422">4137</cx:pt>
          <cx:pt idx="29423">4019</cx:pt>
          <cx:pt idx="29424">4220</cx:pt>
          <cx:pt idx="29425">649</cx:pt>
          <cx:pt idx="29426">4590</cx:pt>
          <cx:pt idx="29427">1017</cx:pt>
          <cx:pt idx="29428">4153</cx:pt>
          <cx:pt idx="29429">3846</cx:pt>
          <cx:pt idx="29430">645</cx:pt>
          <cx:pt idx="29431">4153</cx:pt>
          <cx:pt idx="29432">1001</cx:pt>
          <cx:pt idx="29433">1586</cx:pt>
          <cx:pt idx="29434">1707</cx:pt>
          <cx:pt idx="29435">795</cx:pt>
          <cx:pt idx="29436">2626</cx:pt>
          <cx:pt idx="29437">3284</cx:pt>
          <cx:pt idx="29438">4173</cx:pt>
          <cx:pt idx="29439">4406</cx:pt>
          <cx:pt idx="29440">4838</cx:pt>
          <cx:pt idx="29441">2826</cx:pt>
          <cx:pt idx="29442">1360</cx:pt>
          <cx:pt idx="29443">4339</cx:pt>
          <cx:pt idx="29444">4336</cx:pt>
          <cx:pt idx="29445">310</cx:pt>
          <cx:pt idx="29446">1149</cx:pt>
          <cx:pt idx="29447">1726</cx:pt>
          <cx:pt idx="29448">4053</cx:pt>
          <cx:pt idx="29449">1762</cx:pt>
          <cx:pt idx="29450">3169</cx:pt>
          <cx:pt idx="29451">4975</cx:pt>
          <cx:pt idx="29452">1256</cx:pt>
          <cx:pt idx="29453">4184</cx:pt>
          <cx:pt idx="29454">3605</cx:pt>
          <cx:pt idx="29455">2461</cx:pt>
          <cx:pt idx="29456">4336</cx:pt>
          <cx:pt idx="29457">4391</cx:pt>
          <cx:pt idx="29458">2575</cx:pt>
          <cx:pt idx="29459">4244</cx:pt>
          <cx:pt idx="29460">5172</cx:pt>
          <cx:pt idx="29461">4153</cx:pt>
          <cx:pt idx="29462">2072</cx:pt>
          <cx:pt idx="29463">5011</cx:pt>
          <cx:pt idx="29464">662</cx:pt>
          <cx:pt idx="29465">1139</cx:pt>
          <cx:pt idx="29466">2907</cx:pt>
          <cx:pt idx="29467">2478</cx:pt>
          <cx:pt idx="29468">3085</cx:pt>
          <cx:pt idx="29469">4712</cx:pt>
          <cx:pt idx="29470">4217</cx:pt>
          <cx:pt idx="29471">4138</cx:pt>
          <cx:pt idx="29472">2081</cx:pt>
          <cx:pt idx="29473">4475</cx:pt>
          <cx:pt idx="29474">4880</cx:pt>
          <cx:pt idx="29475">4068</cx:pt>
          <cx:pt idx="29476">4103</cx:pt>
          <cx:pt idx="29477">2553</cx:pt>
          <cx:pt idx="29478">4643</cx:pt>
          <cx:pt idx="29479">1994</cx:pt>
          <cx:pt idx="29480">2678</cx:pt>
          <cx:pt idx="29481">1096</cx:pt>
          <cx:pt idx="29482">4374</cx:pt>
          <cx:pt idx="29483">4079</cx:pt>
          <cx:pt idx="29484">2156</cx:pt>
          <cx:pt idx="29485">2983</cx:pt>
          <cx:pt idx="29486">2402</cx:pt>
          <cx:pt idx="29487">4238</cx:pt>
          <cx:pt idx="29488">687</cx:pt>
          <cx:pt idx="29489">1121</cx:pt>
          <cx:pt idx="29490">2724</cx:pt>
          <cx:pt idx="29491">4357</cx:pt>
          <cx:pt idx="29492">3509</cx:pt>
          <cx:pt idx="29493">1532</cx:pt>
          <cx:pt idx="29494">3792</cx:pt>
          <cx:pt idx="29495">4372</cx:pt>
          <cx:pt idx="29496">1622</cx:pt>
          <cx:pt idx="29497">2013</cx:pt>
          <cx:pt idx="29498">1117</cx:pt>
          <cx:pt idx="29499">1909</cx:pt>
          <cx:pt idx="29500">4946</cx:pt>
          <cx:pt idx="29501">183</cx:pt>
          <cx:pt idx="29502">387</cx:pt>
          <cx:pt idx="29503">3367</cx:pt>
          <cx:pt idx="29504">555</cx:pt>
          <cx:pt idx="29505">3622</cx:pt>
          <cx:pt idx="29506">4394</cx:pt>
          <cx:pt idx="29507">2130</cx:pt>
          <cx:pt idx="29508">2003</cx:pt>
          <cx:pt idx="29509">1411</cx:pt>
          <cx:pt idx="29510">4004</cx:pt>
          <cx:pt idx="29511">2583</cx:pt>
          <cx:pt idx="29512">554</cx:pt>
          <cx:pt idx="29513">4386</cx:pt>
          <cx:pt idx="29514">3948</cx:pt>
          <cx:pt idx="29515">1010</cx:pt>
          <cx:pt idx="29516">583</cx:pt>
          <cx:pt idx="29517">5468</cx:pt>
          <cx:pt idx="29518">501</cx:pt>
          <cx:pt idx="29519">4494</cx:pt>
          <cx:pt idx="29520">2497</cx:pt>
          <cx:pt idx="29521">355</cx:pt>
          <cx:pt idx="29522">2307</cx:pt>
          <cx:pt idx="29523">1527</cx:pt>
          <cx:pt idx="29524">1253</cx:pt>
          <cx:pt idx="29525">4941</cx:pt>
          <cx:pt idx="29526">551</cx:pt>
          <cx:pt idx="29527">4607</cx:pt>
          <cx:pt idx="29528">2883</cx:pt>
          <cx:pt idx="29529">4262</cx:pt>
          <cx:pt idx="29530">2696</cx:pt>
          <cx:pt idx="29531">1919</cx:pt>
          <cx:pt idx="29532">3776</cx:pt>
          <cx:pt idx="29533">233</cx:pt>
          <cx:pt idx="29534">3284</cx:pt>
          <cx:pt idx="29535">2581</cx:pt>
          <cx:pt idx="29536">5193</cx:pt>
          <cx:pt idx="29537">2811</cx:pt>
          <cx:pt idx="29538">1463</cx:pt>
          <cx:pt idx="29539">719</cx:pt>
          <cx:pt idx="29540">1665</cx:pt>
          <cx:pt idx="29541">214</cx:pt>
          <cx:pt idx="29542">3264</cx:pt>
          <cx:pt idx="29543">4609</cx:pt>
          <cx:pt idx="29544">1848</cx:pt>
          <cx:pt idx="29545">4405</cx:pt>
          <cx:pt idx="29546">1387</cx:pt>
          <cx:pt idx="29547">2603</cx:pt>
          <cx:pt idx="29548">378</cx:pt>
          <cx:pt idx="29549">1796</cx:pt>
          <cx:pt idx="29550">4359</cx:pt>
          <cx:pt idx="29551">4376</cx:pt>
          <cx:pt idx="29552">4333</cx:pt>
          <cx:pt idx="29553">4980</cx:pt>
          <cx:pt idx="29554">3380</cx:pt>
          <cx:pt idx="29555">1131</cx:pt>
          <cx:pt idx="29556">1254</cx:pt>
          <cx:pt idx="29557">1799</cx:pt>
          <cx:pt idx="29558">3601</cx:pt>
          <cx:pt idx="29559">3874</cx:pt>
          <cx:pt idx="29560">2090</cx:pt>
          <cx:pt idx="29561">2719</cx:pt>
          <cx:pt idx="29562">518</cx:pt>
          <cx:pt idx="29563">3075</cx:pt>
          <cx:pt idx="29564">3049</cx:pt>
          <cx:pt idx="29565">4579</cx:pt>
          <cx:pt idx="29566">845</cx:pt>
          <cx:pt idx="29567">3039</cx:pt>
          <cx:pt idx="29568">1738</cx:pt>
          <cx:pt idx="29569">4361</cx:pt>
          <cx:pt idx="29570">4208</cx:pt>
          <cx:pt idx="29571">3510</cx:pt>
          <cx:pt idx="29572">4957</cx:pt>
          <cx:pt idx="29573">3493</cx:pt>
          <cx:pt idx="29574">2254</cx:pt>
          <cx:pt idx="29575">4479</cx:pt>
          <cx:pt idx="29576">1644</cx:pt>
          <cx:pt idx="29577">1280</cx:pt>
          <cx:pt idx="29578">4122</cx:pt>
          <cx:pt idx="29579">4154</cx:pt>
          <cx:pt idx="29580">3590</cx:pt>
          <cx:pt idx="29581">3952</cx:pt>
          <cx:pt idx="29582">4941</cx:pt>
          <cx:pt idx="29583">4324</cx:pt>
          <cx:pt idx="29584">4052</cx:pt>
          <cx:pt idx="29585">2325</cx:pt>
          <cx:pt idx="29586">2036</cx:pt>
          <cx:pt idx="29587">1585</cx:pt>
          <cx:pt idx="29588">451</cx:pt>
          <cx:pt idx="29589">3477</cx:pt>
          <cx:pt idx="29590">3864</cx:pt>
          <cx:pt idx="29591">4917</cx:pt>
          <cx:pt idx="29592">1947</cx:pt>
          <cx:pt idx="29593">4816</cx:pt>
          <cx:pt idx="29594">3560</cx:pt>
          <cx:pt idx="29595">3357</cx:pt>
          <cx:pt idx="29596">1917</cx:pt>
          <cx:pt idx="29597">4301</cx:pt>
          <cx:pt idx="29598">4690</cx:pt>
          <cx:pt idx="29599">4579</cx:pt>
          <cx:pt idx="29600">1104</cx:pt>
          <cx:pt idx="29601">996</cx:pt>
          <cx:pt idx="29602">3669</cx:pt>
          <cx:pt idx="29603">1169</cx:pt>
          <cx:pt idx="29604">4403</cx:pt>
          <cx:pt idx="29605">222</cx:pt>
          <cx:pt idx="29606">1063</cx:pt>
          <cx:pt idx="29607">2906</cx:pt>
          <cx:pt idx="29608">2550</cx:pt>
          <cx:pt idx="29609">4183</cx:pt>
          <cx:pt idx="29610">3912</cx:pt>
          <cx:pt idx="29611">2540</cx:pt>
          <cx:pt idx="29612">5445</cx:pt>
          <cx:pt idx="29613">4313</cx:pt>
          <cx:pt idx="29614">213</cx:pt>
          <cx:pt idx="29615">3410</cx:pt>
          <cx:pt idx="29616">2448</cx:pt>
          <cx:pt idx="29617">4428</cx:pt>
          <cx:pt idx="29618">108</cx:pt>
          <cx:pt idx="29619">4528</cx:pt>
          <cx:pt idx="29620">1626</cx:pt>
          <cx:pt idx="29621">583</cx:pt>
          <cx:pt idx="29622">4235</cx:pt>
          <cx:pt idx="29623">4516</cx:pt>
          <cx:pt idx="29624">3641</cx:pt>
          <cx:pt idx="29625">1800</cx:pt>
          <cx:pt idx="29626">720</cx:pt>
          <cx:pt idx="29627">4782</cx:pt>
          <cx:pt idx="29628">1923</cx:pt>
          <cx:pt idx="29629">4158</cx:pt>
          <cx:pt idx="29630">914</cx:pt>
          <cx:pt idx="29631">3526</cx:pt>
          <cx:pt idx="29632">1069</cx:pt>
          <cx:pt idx="29633">119</cx:pt>
          <cx:pt idx="29634">4610</cx:pt>
          <cx:pt idx="29635">4138</cx:pt>
          <cx:pt idx="29636">4909</cx:pt>
          <cx:pt idx="29637">4448</cx:pt>
          <cx:pt idx="29638">808</cx:pt>
          <cx:pt idx="29639">850</cx:pt>
          <cx:pt idx="29640">3558</cx:pt>
          <cx:pt idx="29641">4255</cx:pt>
          <cx:pt idx="29642">4706</cx:pt>
          <cx:pt idx="29643">1666</cx:pt>
          <cx:pt idx="29644">4428</cx:pt>
          <cx:pt idx="29645">4648</cx:pt>
          <cx:pt idx="29646">3208</cx:pt>
          <cx:pt idx="29647">4672</cx:pt>
          <cx:pt idx="29648">1154</cx:pt>
          <cx:pt idx="29649">2146</cx:pt>
          <cx:pt idx="29650">1572</cx:pt>
          <cx:pt idx="29651">2685</cx:pt>
          <cx:pt idx="29652">3304</cx:pt>
          <cx:pt idx="29653">2574</cx:pt>
          <cx:pt idx="29654">4260</cx:pt>
          <cx:pt idx="29655">4734</cx:pt>
          <cx:pt idx="29656">2443</cx:pt>
          <cx:pt idx="29657">1107</cx:pt>
          <cx:pt idx="29658">5246</cx:pt>
          <cx:pt idx="29659">3852</cx:pt>
          <cx:pt idx="29660">3917</cx:pt>
          <cx:pt idx="29661">1181</cx:pt>
          <cx:pt idx="29662">1330</cx:pt>
          <cx:pt idx="29663">5104</cx:pt>
          <cx:pt idx="29664">4798</cx:pt>
          <cx:pt idx="29665">3126</cx:pt>
          <cx:pt idx="29666">3774</cx:pt>
          <cx:pt idx="29667">1896</cx:pt>
          <cx:pt idx="29668">4113</cx:pt>
          <cx:pt idx="29669">1589</cx:pt>
          <cx:pt idx="29670">910</cx:pt>
          <cx:pt idx="29671">1695</cx:pt>
          <cx:pt idx="29672">4010</cx:pt>
          <cx:pt idx="29673">4160</cx:pt>
          <cx:pt idx="29674">4866</cx:pt>
          <cx:pt idx="29675">4355</cx:pt>
          <cx:pt idx="29676">2028</cx:pt>
          <cx:pt idx="29677">2072</cx:pt>
          <cx:pt idx="29678">4301</cx:pt>
          <cx:pt idx="29679">324</cx:pt>
          <cx:pt idx="29680">3183</cx:pt>
          <cx:pt idx="29681">4239</cx:pt>
          <cx:pt idx="29682">4319</cx:pt>
          <cx:pt idx="29683">4769</cx:pt>
          <cx:pt idx="29684">124</cx:pt>
          <cx:pt idx="29685">4084</cx:pt>
          <cx:pt idx="29686">6154</cx:pt>
          <cx:pt idx="29687">2989</cx:pt>
          <cx:pt idx="29688">3513</cx:pt>
          <cx:pt idx="29689">4221</cx:pt>
          <cx:pt idx="29690">4796</cx:pt>
          <cx:pt idx="29691">1116</cx:pt>
          <cx:pt idx="29692">4980</cx:pt>
          <cx:pt idx="29693">321</cx:pt>
          <cx:pt idx="29694">254</cx:pt>
          <cx:pt idx="29695">1717</cx:pt>
          <cx:pt idx="29696">3333</cx:pt>
          <cx:pt idx="29697">860</cx:pt>
          <cx:pt idx="29698">2196</cx:pt>
          <cx:pt idx="29699">2486</cx:pt>
          <cx:pt idx="29700">3387</cx:pt>
          <cx:pt idx="29701">1715</cx:pt>
          <cx:pt idx="29702">1173</cx:pt>
          <cx:pt idx="29703">4304</cx:pt>
          <cx:pt idx="29704">5040</cx:pt>
          <cx:pt idx="29705">2066</cx:pt>
          <cx:pt idx="29706">2875</cx:pt>
          <cx:pt idx="29707">4476</cx:pt>
          <cx:pt idx="29708">4089</cx:pt>
          <cx:pt idx="29709">3338</cx:pt>
          <cx:pt idx="29710">1840</cx:pt>
          <cx:pt idx="29711">3542</cx:pt>
          <cx:pt idx="29712">1741</cx:pt>
          <cx:pt idx="29713">4294</cx:pt>
          <cx:pt idx="29714">1930</cx:pt>
          <cx:pt idx="29715">3655</cx:pt>
          <cx:pt idx="29716">3676</cx:pt>
          <cx:pt idx="29717">936</cx:pt>
          <cx:pt idx="29718">4523</cx:pt>
          <cx:pt idx="29719">1752</cx:pt>
          <cx:pt idx="29720">2141</cx:pt>
          <cx:pt idx="29721">5</cx:pt>
          <cx:pt idx="29722">2688</cx:pt>
          <cx:pt idx="29723">4769</cx:pt>
          <cx:pt idx="29724">3508</cx:pt>
          <cx:pt idx="29725">3971</cx:pt>
          <cx:pt idx="29726">4490</cx:pt>
          <cx:pt idx="29727">4832</cx:pt>
          <cx:pt idx="29728">4171</cx:pt>
          <cx:pt idx="29729">5271</cx:pt>
          <cx:pt idx="29730">614</cx:pt>
          <cx:pt idx="29731">4043</cx:pt>
          <cx:pt idx="29732">4086</cx:pt>
          <cx:pt idx="29733">4677</cx:pt>
          <cx:pt idx="29734">4166</cx:pt>
          <cx:pt idx="29735">4901</cx:pt>
          <cx:pt idx="29736">4637</cx:pt>
          <cx:pt idx="29737">1984</cx:pt>
          <cx:pt idx="29738">4755</cx:pt>
          <cx:pt idx="29739">2020</cx:pt>
          <cx:pt idx="29740">982</cx:pt>
          <cx:pt idx="29741">4785</cx:pt>
          <cx:pt idx="29742">4068</cx:pt>
          <cx:pt idx="29743">278</cx:pt>
          <cx:pt idx="29744">4401</cx:pt>
          <cx:pt idx="29745">3803</cx:pt>
          <cx:pt idx="29746">4091</cx:pt>
          <cx:pt idx="29747">4076</cx:pt>
          <cx:pt idx="29748">4780</cx:pt>
          <cx:pt idx="29749">1407</cx:pt>
          <cx:pt idx="29750">1504</cx:pt>
          <cx:pt idx="29751">1240</cx:pt>
          <cx:pt idx="29752">838</cx:pt>
          <cx:pt idx="29753">3898</cx:pt>
          <cx:pt idx="29754">1614</cx:pt>
          <cx:pt idx="29755">512</cx:pt>
          <cx:pt idx="29756">2769</cx:pt>
          <cx:pt idx="29757">3451</cx:pt>
          <cx:pt idx="29758">1713</cx:pt>
          <cx:pt idx="29759">307</cx:pt>
          <cx:pt idx="29760">4413</cx:pt>
          <cx:pt idx="29761">1085</cx:pt>
          <cx:pt idx="29762">725</cx:pt>
          <cx:pt idx="29763">4686</cx:pt>
          <cx:pt idx="29764">5555</cx:pt>
          <cx:pt idx="29765">4880</cx:pt>
          <cx:pt idx="29766">4518</cx:pt>
          <cx:pt idx="29767">105</cx:pt>
          <cx:pt idx="29768">3715</cx:pt>
          <cx:pt idx="29769">1602</cx:pt>
          <cx:pt idx="29770">4747</cx:pt>
          <cx:pt idx="29771">1629</cx:pt>
          <cx:pt idx="29772">2702</cx:pt>
          <cx:pt idx="29773">3316</cx:pt>
          <cx:pt idx="29774">3008</cx:pt>
          <cx:pt idx="29775">4098</cx:pt>
          <cx:pt idx="29776">3992</cx:pt>
          <cx:pt idx="29777">2830</cx:pt>
          <cx:pt idx="29778">5076</cx:pt>
          <cx:pt idx="29779">4969</cx:pt>
          <cx:pt idx="29780">412</cx:pt>
          <cx:pt idx="29781">272</cx:pt>
          <cx:pt idx="29782">1187</cx:pt>
          <cx:pt idx="29783">586</cx:pt>
          <cx:pt idx="29784">4374</cx:pt>
          <cx:pt idx="29785">2331</cx:pt>
          <cx:pt idx="29786">2471</cx:pt>
          <cx:pt idx="29787">2870</cx:pt>
          <cx:pt idx="29788">611</cx:pt>
          <cx:pt idx="29789">4051</cx:pt>
          <cx:pt idx="29790">3153</cx:pt>
          <cx:pt idx="29791">5089</cx:pt>
          <cx:pt idx="29792">3634</cx:pt>
          <cx:pt idx="29793">1268</cx:pt>
          <cx:pt idx="29794">4575</cx:pt>
          <cx:pt idx="29795">2173</cx:pt>
          <cx:pt idx="29796">5404</cx:pt>
          <cx:pt idx="29797">4603</cx:pt>
          <cx:pt idx="29798">2013</cx:pt>
          <cx:pt idx="29799">1692</cx:pt>
          <cx:pt idx="29800">4146</cx:pt>
          <cx:pt idx="29801">4469</cx:pt>
          <cx:pt idx="29802">2978</cx:pt>
          <cx:pt idx="29803">3730</cx:pt>
          <cx:pt idx="29804">1835</cx:pt>
          <cx:pt idx="29805">281</cx:pt>
          <cx:pt idx="29806">936</cx:pt>
          <cx:pt idx="29807">1172</cx:pt>
          <cx:pt idx="29808">34</cx:pt>
          <cx:pt idx="29809">4329</cx:pt>
          <cx:pt idx="29810">4469</cx:pt>
          <cx:pt idx="29811">4257</cx:pt>
          <cx:pt idx="29812">455</cx:pt>
          <cx:pt idx="29813">3118</cx:pt>
          <cx:pt idx="29814">4364</cx:pt>
          <cx:pt idx="29815">74</cx:pt>
          <cx:pt idx="29816">3012</cx:pt>
          <cx:pt idx="29817">5260</cx:pt>
          <cx:pt idx="29818">10</cx:pt>
          <cx:pt idx="29819">1399</cx:pt>
          <cx:pt idx="29820">4368</cx:pt>
          <cx:pt idx="29821">4890</cx:pt>
          <cx:pt idx="29822">3479</cx:pt>
          <cx:pt idx="29823">2339</cx:pt>
          <cx:pt idx="29824">1113</cx:pt>
          <cx:pt idx="29825">1446</cx:pt>
          <cx:pt idx="29826">5271</cx:pt>
          <cx:pt idx="29827">3331</cx:pt>
          <cx:pt idx="29828">511</cx:pt>
          <cx:pt idx="29829">4241</cx:pt>
          <cx:pt idx="29830">2346</cx:pt>
          <cx:pt idx="29831">4283</cx:pt>
          <cx:pt idx="29832">944</cx:pt>
          <cx:pt idx="29833">2024</cx:pt>
          <cx:pt idx="29834">1258</cx:pt>
          <cx:pt idx="29835">666</cx:pt>
          <cx:pt idx="29836">2621</cx:pt>
          <cx:pt idx="29837">4803</cx:pt>
          <cx:pt idx="29838">3414</cx:pt>
          <cx:pt idx="29839">2227</cx:pt>
          <cx:pt idx="29840">1890</cx:pt>
          <cx:pt idx="29841">2024</cx:pt>
          <cx:pt idx="29842">260</cx:pt>
          <cx:pt idx="29843">277</cx:pt>
          <cx:pt idx="29844">4722</cx:pt>
          <cx:pt idx="29845">4453</cx:pt>
          <cx:pt idx="29846">358</cx:pt>
          <cx:pt idx="29847">3326</cx:pt>
          <cx:pt idx="29848">4280</cx:pt>
          <cx:pt idx="29849">4704</cx:pt>
          <cx:pt idx="29850">1976</cx:pt>
          <cx:pt idx="29851">1093</cx:pt>
          <cx:pt idx="29852">3485</cx:pt>
          <cx:pt idx="29853">1009</cx:pt>
          <cx:pt idx="29854">4794</cx:pt>
          <cx:pt idx="29855">2288</cx:pt>
          <cx:pt idx="29856">3200</cx:pt>
          <cx:pt idx="29857">4523</cx:pt>
          <cx:pt idx="29858">2412</cx:pt>
          <cx:pt idx="29859">4492</cx:pt>
          <cx:pt idx="29860">4081</cx:pt>
          <cx:pt idx="29861">5025</cx:pt>
          <cx:pt idx="29862">4638</cx:pt>
          <cx:pt idx="29863">4271</cx:pt>
          <cx:pt idx="29864">2882</cx:pt>
          <cx:pt idx="29865">3663</cx:pt>
          <cx:pt idx="29866">3890</cx:pt>
          <cx:pt idx="29867">355</cx:pt>
          <cx:pt idx="29868">2519</cx:pt>
          <cx:pt idx="29869">4423</cx:pt>
          <cx:pt idx="29870">4836</cx:pt>
          <cx:pt idx="29871">5072</cx:pt>
          <cx:pt idx="29872">3445</cx:pt>
          <cx:pt idx="29873">2603</cx:pt>
          <cx:pt idx="29874">4022</cx:pt>
          <cx:pt idx="29875">2156</cx:pt>
          <cx:pt idx="29876">2996</cx:pt>
          <cx:pt idx="29877">4289</cx:pt>
          <cx:pt idx="29878">2332</cx:pt>
          <cx:pt idx="29879">3206</cx:pt>
          <cx:pt idx="29880">4919</cx:pt>
          <cx:pt idx="29881">2558</cx:pt>
          <cx:pt idx="29882">1474</cx:pt>
          <cx:pt idx="29883">1889</cx:pt>
          <cx:pt idx="29884">4847</cx:pt>
          <cx:pt idx="29885">4637</cx:pt>
          <cx:pt idx="29886">3110</cx:pt>
          <cx:pt idx="29887">4057</cx:pt>
          <cx:pt idx="29888">1955</cx:pt>
          <cx:pt idx="29889">1350</cx:pt>
          <cx:pt idx="29890">2731</cx:pt>
          <cx:pt idx="29891">2596</cx:pt>
          <cx:pt idx="29892">6032</cx:pt>
          <cx:pt idx="29893">3119</cx:pt>
          <cx:pt idx="29894">3599</cx:pt>
          <cx:pt idx="29895">617</cx:pt>
          <cx:pt idx="29896">3161</cx:pt>
          <cx:pt idx="29897">1182</cx:pt>
          <cx:pt idx="29898">4631</cx:pt>
          <cx:pt idx="29899">822</cx:pt>
          <cx:pt idx="29900">1002</cx:pt>
          <cx:pt idx="29901">2585</cx:pt>
          <cx:pt idx="29902">4572</cx:pt>
          <cx:pt idx="29903">4209</cx:pt>
          <cx:pt idx="29904">874</cx:pt>
          <cx:pt idx="29905">2827</cx:pt>
          <cx:pt idx="29906">4282</cx:pt>
          <cx:pt idx="29907">5233</cx:pt>
          <cx:pt idx="29908">2929</cx:pt>
          <cx:pt idx="29909">4004</cx:pt>
          <cx:pt idx="29910">558</cx:pt>
          <cx:pt idx="29911">4867</cx:pt>
          <cx:pt idx="29912">3542</cx:pt>
          <cx:pt idx="29913">4244</cx:pt>
          <cx:pt idx="29914">2512</cx:pt>
          <cx:pt idx="29915">5068</cx:pt>
          <cx:pt idx="29916">215</cx:pt>
          <cx:pt idx="29917">4911</cx:pt>
          <cx:pt idx="29918">3333</cx:pt>
          <cx:pt idx="29919">4623</cx:pt>
          <cx:pt idx="29920">3560</cx:pt>
          <cx:pt idx="29921">4285</cx:pt>
          <cx:pt idx="29922">1973</cx:pt>
          <cx:pt idx="29923">4618</cx:pt>
          <cx:pt idx="29924">242</cx:pt>
          <cx:pt idx="29925">4847</cx:pt>
          <cx:pt idx="29926">816</cx:pt>
          <cx:pt idx="29927">4278</cx:pt>
          <cx:pt idx="29928">3226</cx:pt>
          <cx:pt idx="29929">1748</cx:pt>
          <cx:pt idx="29930">2562</cx:pt>
          <cx:pt idx="29931">3180</cx:pt>
          <cx:pt idx="29932">900</cx:pt>
          <cx:pt idx="29933">3750</cx:pt>
          <cx:pt idx="29934">4501</cx:pt>
          <cx:pt idx="29935">4268</cx:pt>
          <cx:pt idx="29936">4004</cx:pt>
          <cx:pt idx="29937">4817</cx:pt>
          <cx:pt idx="29938">1483</cx:pt>
          <cx:pt idx="29939">5125</cx:pt>
          <cx:pt idx="29940">4902</cx:pt>
          <cx:pt idx="29941">1012</cx:pt>
          <cx:pt idx="29942">2260</cx:pt>
          <cx:pt idx="29943">1216</cx:pt>
          <cx:pt idx="29944">2543</cx:pt>
          <cx:pt idx="29945">619</cx:pt>
          <cx:pt idx="29946">765</cx:pt>
          <cx:pt idx="29947">2389</cx:pt>
          <cx:pt idx="29948">4190</cx:pt>
          <cx:pt idx="29949">4982</cx:pt>
          <cx:pt idx="29950">2695</cx:pt>
          <cx:pt idx="29951">4295</cx:pt>
          <cx:pt idx="29952">2903</cx:pt>
          <cx:pt idx="29953">2608</cx:pt>
          <cx:pt idx="29954">2837</cx:pt>
          <cx:pt idx="29955">227</cx:pt>
          <cx:pt idx="29956">2593</cx:pt>
          <cx:pt idx="29957">4</cx:pt>
          <cx:pt idx="29958">4256</cx:pt>
          <cx:pt idx="29959">1892</cx:pt>
          <cx:pt idx="29960">4551</cx:pt>
          <cx:pt idx="29961">2505</cx:pt>
          <cx:pt idx="29962">1072</cx:pt>
          <cx:pt idx="29963">870</cx:pt>
          <cx:pt idx="29964">4403</cx:pt>
          <cx:pt idx="29965">4568</cx:pt>
          <cx:pt idx="29966">5107</cx:pt>
          <cx:pt idx="29967">3947</cx:pt>
          <cx:pt idx="29968">1201</cx:pt>
          <cx:pt idx="29969">1860</cx:pt>
          <cx:pt idx="29970">4321</cx:pt>
          <cx:pt idx="29971">4117</cx:pt>
          <cx:pt idx="29972">752</cx:pt>
          <cx:pt idx="29973">3180</cx:pt>
          <cx:pt idx="29974">4169</cx:pt>
          <cx:pt idx="29975">2881</cx:pt>
          <cx:pt idx="29976">655</cx:pt>
          <cx:pt idx="29977">1263</cx:pt>
          <cx:pt idx="29978">3935</cx:pt>
          <cx:pt idx="29979">176</cx:pt>
          <cx:pt idx="29980">4227</cx:pt>
          <cx:pt idx="29981">4327</cx:pt>
          <cx:pt idx="29982">4296</cx:pt>
          <cx:pt idx="29983">1446</cx:pt>
          <cx:pt idx="29984">520</cx:pt>
          <cx:pt idx="29985">5107</cx:pt>
          <cx:pt idx="29986">1631</cx:pt>
          <cx:pt idx="29987">27</cx:pt>
          <cx:pt idx="29988">4706</cx:pt>
          <cx:pt idx="29989">474</cx:pt>
          <cx:pt idx="29990">2474</cx:pt>
          <cx:pt idx="29991">1919</cx:pt>
          <cx:pt idx="29992">4654</cx:pt>
          <cx:pt idx="29993">1403</cx:pt>
          <cx:pt idx="29994">4319</cx:pt>
          <cx:pt idx="29995">3548</cx:pt>
          <cx:pt idx="29996">4091</cx:pt>
          <cx:pt idx="29997">959</cx:pt>
          <cx:pt idx="29998">4754</cx:pt>
          <cx:pt idx="29999">2655</cx:pt>
          <cx:pt idx="30000">1848</cx:pt>
          <cx:pt idx="30001">3639</cx:pt>
          <cx:pt idx="30002">4428</cx:pt>
          <cx:pt idx="30003">4074</cx:pt>
          <cx:pt idx="30004">1898</cx:pt>
          <cx:pt idx="30005">2796</cx:pt>
          <cx:pt idx="30006">803</cx:pt>
          <cx:pt idx="30007">4595</cx:pt>
          <cx:pt idx="30008">4376</cx:pt>
          <cx:pt idx="30009">4250</cx:pt>
          <cx:pt idx="30010">696</cx:pt>
          <cx:pt idx="30011">1114</cx:pt>
          <cx:pt idx="30012">3406</cx:pt>
          <cx:pt idx="30013">4451</cx:pt>
          <cx:pt idx="30014">966</cx:pt>
          <cx:pt idx="30015">5446</cx:pt>
          <cx:pt idx="30016">2892</cx:pt>
          <cx:pt idx="30017">4799</cx:pt>
          <cx:pt idx="30018">1140</cx:pt>
          <cx:pt idx="30019">4032</cx:pt>
          <cx:pt idx="30020">352</cx:pt>
          <cx:pt idx="30021">2556</cx:pt>
          <cx:pt idx="30022">3514</cx:pt>
          <cx:pt idx="30023">4392</cx:pt>
          <cx:pt idx="30024">2775</cx:pt>
          <cx:pt idx="30025">5019</cx:pt>
          <cx:pt idx="30026">985</cx:pt>
          <cx:pt idx="30027">4062</cx:pt>
          <cx:pt idx="30028">2958</cx:pt>
          <cx:pt idx="30029">3843</cx:pt>
          <cx:pt idx="30030">3580</cx:pt>
          <cx:pt idx="30031">4293</cx:pt>
          <cx:pt idx="30032">3910</cx:pt>
          <cx:pt idx="30033">5341</cx:pt>
          <cx:pt idx="30034">100</cx:pt>
          <cx:pt idx="30035">5125</cx:pt>
          <cx:pt idx="30036">3848</cx:pt>
          <cx:pt idx="30037">4402</cx:pt>
          <cx:pt idx="30038">4277</cx:pt>
          <cx:pt idx="30039">1709</cx:pt>
          <cx:pt idx="30040">4380</cx:pt>
          <cx:pt idx="30041">4110</cx:pt>
          <cx:pt idx="30042">3288</cx:pt>
          <cx:pt idx="30043">4459</cx:pt>
          <cx:pt idx="30044">5415</cx:pt>
          <cx:pt idx="30045">3043</cx:pt>
          <cx:pt idx="30046">2514</cx:pt>
          <cx:pt idx="30047">3471</cx:pt>
          <cx:pt idx="30048">1403</cx:pt>
          <cx:pt idx="30049">4278</cx:pt>
          <cx:pt idx="30050">4401</cx:pt>
          <cx:pt idx="30051">4386</cx:pt>
          <cx:pt idx="30052">3837</cx:pt>
          <cx:pt idx="30053">4947</cx:pt>
          <cx:pt idx="30054">3324</cx:pt>
          <cx:pt idx="30055">4305</cx:pt>
          <cx:pt idx="30056">3975</cx:pt>
          <cx:pt idx="30057">575</cx:pt>
          <cx:pt idx="30058">3612</cx:pt>
          <cx:pt idx="30059">509</cx:pt>
          <cx:pt idx="30060">4917</cx:pt>
          <cx:pt idx="30061">1631</cx:pt>
          <cx:pt idx="30062">1188</cx:pt>
          <cx:pt idx="30063">4370</cx:pt>
          <cx:pt idx="30064">690</cx:pt>
          <cx:pt idx="30065">3580</cx:pt>
          <cx:pt idx="30066">4707</cx:pt>
          <cx:pt idx="30067">3145</cx:pt>
          <cx:pt idx="30068">2203</cx:pt>
          <cx:pt idx="30069">4016</cx:pt>
          <cx:pt idx="30070">3989</cx:pt>
          <cx:pt idx="30071">4253</cx:pt>
          <cx:pt idx="30072">4098</cx:pt>
          <cx:pt idx="30073">752</cx:pt>
          <cx:pt idx="30074">5040</cx:pt>
          <cx:pt idx="30075">857</cx:pt>
          <cx:pt idx="30076">3215</cx:pt>
          <cx:pt idx="30077">4448</cx:pt>
          <cx:pt idx="30078">1074</cx:pt>
          <cx:pt idx="30079">4673</cx:pt>
          <cx:pt idx="30080">541</cx:pt>
          <cx:pt idx="30081">2304</cx:pt>
          <cx:pt idx="30082">2683</cx:pt>
          <cx:pt idx="30083">4452</cx:pt>
          <cx:pt idx="30084">273</cx:pt>
          <cx:pt idx="30085">3732</cx:pt>
          <cx:pt idx="30086">4922</cx:pt>
          <cx:pt idx="30087">2870</cx:pt>
          <cx:pt idx="30088">4513</cx:pt>
          <cx:pt idx="30089">3407</cx:pt>
          <cx:pt idx="30090">5304</cx:pt>
          <cx:pt idx="30091">4359</cx:pt>
          <cx:pt idx="30092">660</cx:pt>
          <cx:pt idx="30093">3972</cx:pt>
          <cx:pt idx="30094">4758</cx:pt>
          <cx:pt idx="30095">5004</cx:pt>
          <cx:pt idx="30096">4335</cx:pt>
          <cx:pt idx="30097">4275</cx:pt>
          <cx:pt idx="30098">4224</cx:pt>
          <cx:pt idx="30099">4932</cx:pt>
          <cx:pt idx="30100">3394</cx:pt>
          <cx:pt idx="30101">1621</cx:pt>
          <cx:pt idx="30102">501</cx:pt>
          <cx:pt idx="30103">263</cx:pt>
          <cx:pt idx="30104">3297</cx:pt>
          <cx:pt idx="30105">285</cx:pt>
          <cx:pt idx="30106">3857</cx:pt>
          <cx:pt idx="30107">4913</cx:pt>
          <cx:pt idx="30108">363</cx:pt>
          <cx:pt idx="30109">1218</cx:pt>
          <cx:pt idx="30110">2842</cx:pt>
          <cx:pt idx="30111">1619</cx:pt>
          <cx:pt idx="30112">1386</cx:pt>
          <cx:pt idx="30113">3219</cx:pt>
          <cx:pt idx="30114">422</cx:pt>
          <cx:pt idx="30115">4113</cx:pt>
          <cx:pt idx="30116">712</cx:pt>
          <cx:pt idx="30117">1061</cx:pt>
          <cx:pt idx="30118">5226</cx:pt>
          <cx:pt idx="30119">4235</cx:pt>
          <cx:pt idx="30120">4571</cx:pt>
          <cx:pt idx="30121">330</cx:pt>
          <cx:pt idx="30122">3536</cx:pt>
          <cx:pt idx="30123">2908</cx:pt>
          <cx:pt idx="30124">4261</cx:pt>
          <cx:pt idx="30125">1488</cx:pt>
          <cx:pt idx="30126">4843</cx:pt>
          <cx:pt idx="30127">2484</cx:pt>
          <cx:pt idx="30128">1880</cx:pt>
          <cx:pt idx="30129">4667</cx:pt>
          <cx:pt idx="30130">5661</cx:pt>
          <cx:pt idx="30131">2930</cx:pt>
          <cx:pt idx="30132">3287</cx:pt>
          <cx:pt idx="30133">4570</cx:pt>
          <cx:pt idx="30134">2285</cx:pt>
          <cx:pt idx="30135">3565</cx:pt>
          <cx:pt idx="30136">4270</cx:pt>
          <cx:pt idx="30137">4729</cx:pt>
          <cx:pt idx="30138">4206</cx:pt>
          <cx:pt idx="30139">1581</cx:pt>
          <cx:pt idx="30140">99</cx:pt>
          <cx:pt idx="30141">3003</cx:pt>
          <cx:pt idx="30142">2549</cx:pt>
          <cx:pt idx="30143">28</cx:pt>
          <cx:pt idx="30144">905</cx:pt>
          <cx:pt idx="30145">210</cx:pt>
          <cx:pt idx="30146">4278</cx:pt>
          <cx:pt idx="30147">4379</cx:pt>
          <cx:pt idx="30148">3784</cx:pt>
          <cx:pt idx="30149">3959</cx:pt>
          <cx:pt idx="30150">4151</cx:pt>
          <cx:pt idx="30151">1528</cx:pt>
          <cx:pt idx="30152">4016</cx:pt>
          <cx:pt idx="30153">2024</cx:pt>
          <cx:pt idx="30154">738</cx:pt>
          <cx:pt idx="30155">414</cx:pt>
          <cx:pt idx="30156">3521</cx:pt>
          <cx:pt idx="30157">5599</cx:pt>
          <cx:pt idx="30158">3442</cx:pt>
          <cx:pt idx="30159">532</cx:pt>
          <cx:pt idx="30160">646</cx:pt>
          <cx:pt idx="30161">4691</cx:pt>
          <cx:pt idx="30162">322</cx:pt>
          <cx:pt idx="30163">1907</cx:pt>
          <cx:pt idx="30164">2840</cx:pt>
          <cx:pt idx="30165">2410</cx:pt>
          <cx:pt idx="30166">4646</cx:pt>
          <cx:pt idx="30167">228</cx:pt>
          <cx:pt idx="30168">4602</cx:pt>
          <cx:pt idx="30169">3635</cx:pt>
          <cx:pt idx="30170">4354</cx:pt>
          <cx:pt idx="30171">4026</cx:pt>
          <cx:pt idx="30172">4523</cx:pt>
          <cx:pt idx="30173">3380</cx:pt>
          <cx:pt idx="30174">2632</cx:pt>
          <cx:pt idx="30175">1182</cx:pt>
          <cx:pt idx="30176">3098</cx:pt>
          <cx:pt idx="30177">3749</cx:pt>
          <cx:pt idx="30178">2553</cx:pt>
          <cx:pt idx="30179">2064</cx:pt>
          <cx:pt idx="30180">1150</cx:pt>
          <cx:pt idx="30181">4354</cx:pt>
          <cx:pt idx="30182">4138</cx:pt>
          <cx:pt idx="30183">2396</cx:pt>
          <cx:pt idx="30184">1557</cx:pt>
          <cx:pt idx="30185">1169</cx:pt>
          <cx:pt idx="30186">4691</cx:pt>
          <cx:pt idx="30187">1713</cx:pt>
          <cx:pt idx="30188">3163</cx:pt>
          <cx:pt idx="30189">4468</cx:pt>
          <cx:pt idx="30190">4710</cx:pt>
          <cx:pt idx="30191">4429</cx:pt>
          <cx:pt idx="30192">133</cx:pt>
          <cx:pt idx="30193">4391</cx:pt>
          <cx:pt idx="30194">3915</cx:pt>
          <cx:pt idx="30195">3932</cx:pt>
          <cx:pt idx="30196">2515</cx:pt>
          <cx:pt idx="30197">4275</cx:pt>
          <cx:pt idx="30198">271</cx:pt>
          <cx:pt idx="30199">3182</cx:pt>
          <cx:pt idx="30200">2725</cx:pt>
          <cx:pt idx="30201">3202</cx:pt>
          <cx:pt idx="30202">152</cx:pt>
          <cx:pt idx="30203">4680</cx:pt>
          <cx:pt idx="30204">4687</cx:pt>
          <cx:pt idx="30205">3362</cx:pt>
          <cx:pt idx="30206">3163</cx:pt>
          <cx:pt idx="30207">2621</cx:pt>
          <cx:pt idx="30208">2730</cx:pt>
          <cx:pt idx="30209">4398</cx:pt>
          <cx:pt idx="30210">835</cx:pt>
          <cx:pt idx="30211">4032</cx:pt>
          <cx:pt idx="30212">3281</cx:pt>
          <cx:pt idx="30213">4517</cx:pt>
          <cx:pt idx="30214">4889</cx:pt>
          <cx:pt idx="30215">4423</cx:pt>
          <cx:pt idx="30216">2395</cx:pt>
          <cx:pt idx="30217">3618</cx:pt>
          <cx:pt idx="30218">2828</cx:pt>
          <cx:pt idx="30219">2036</cx:pt>
          <cx:pt idx="30220">2167</cx:pt>
          <cx:pt idx="30221">4268</cx:pt>
          <cx:pt idx="30222">2539</cx:pt>
          <cx:pt idx="30223">5207</cx:pt>
          <cx:pt idx="30224">4432</cx:pt>
          <cx:pt idx="30225">1659</cx:pt>
          <cx:pt idx="30226">2274</cx:pt>
          <cx:pt idx="30227">3914</cx:pt>
          <cx:pt idx="30228">3141</cx:pt>
          <cx:pt idx="30229">2075</cx:pt>
          <cx:pt idx="30230">601</cx:pt>
          <cx:pt idx="30231">1077</cx:pt>
          <cx:pt idx="30232">606</cx:pt>
          <cx:pt idx="30233">349</cx:pt>
          <cx:pt idx="30234">4022</cx:pt>
          <cx:pt idx="30235">3264</cx:pt>
          <cx:pt idx="30236">3646</cx:pt>
          <cx:pt idx="30237">3233</cx:pt>
          <cx:pt idx="30238">4074</cx:pt>
          <cx:pt idx="30239">4031</cx:pt>
          <cx:pt idx="30240">245</cx:pt>
          <cx:pt idx="30241">5690</cx:pt>
          <cx:pt idx="30242">3806</cx:pt>
          <cx:pt idx="30243">4671</cx:pt>
          <cx:pt idx="30244">3998</cx:pt>
          <cx:pt idx="30245">3133</cx:pt>
          <cx:pt idx="30246">3240</cx:pt>
          <cx:pt idx="30247">1164</cx:pt>
          <cx:pt idx="30248">587</cx:pt>
          <cx:pt idx="30249">147</cx:pt>
          <cx:pt idx="30250">3073</cx:pt>
          <cx:pt idx="30251">3995</cx:pt>
          <cx:pt idx="30252">3703</cx:pt>
          <cx:pt idx="30253">2295</cx:pt>
          <cx:pt idx="30254">1306</cx:pt>
          <cx:pt idx="30255">889</cx:pt>
          <cx:pt idx="30256">4581</cx:pt>
          <cx:pt idx="30257">4029</cx:pt>
          <cx:pt idx="30258">4252</cx:pt>
          <cx:pt idx="30259">3324</cx:pt>
          <cx:pt idx="30260">3317</cx:pt>
          <cx:pt idx="30261">3709</cx:pt>
          <cx:pt idx="30262">4014</cx:pt>
          <cx:pt idx="30263">3197</cx:pt>
          <cx:pt idx="30264">930</cx:pt>
          <cx:pt idx="30265">4059</cx:pt>
          <cx:pt idx="30266">4318</cx:pt>
          <cx:pt idx="30267">4581</cx:pt>
          <cx:pt idx="30268">4240</cx:pt>
          <cx:pt idx="30269">204</cx:pt>
          <cx:pt idx="30270">3432</cx:pt>
          <cx:pt idx="30271">1844</cx:pt>
          <cx:pt idx="30272">4362</cx:pt>
          <cx:pt idx="30273">637</cx:pt>
          <cx:pt idx="30274">541</cx:pt>
          <cx:pt idx="30275">3613</cx:pt>
          <cx:pt idx="30276">518</cx:pt>
          <cx:pt idx="30277">3156</cx:pt>
          <cx:pt idx="30278">998</cx:pt>
          <cx:pt idx="30279">4472</cx:pt>
          <cx:pt idx="30280">3268</cx:pt>
          <cx:pt idx="30281">1302</cx:pt>
          <cx:pt idx="30282">4693</cx:pt>
          <cx:pt idx="30283">3041</cx:pt>
          <cx:pt idx="30284">4387</cx:pt>
          <cx:pt idx="30285">883</cx:pt>
          <cx:pt idx="30286">790</cx:pt>
          <cx:pt idx="30287">2404</cx:pt>
          <cx:pt idx="30288">932</cx:pt>
          <cx:pt idx="30289">1482</cx:pt>
          <cx:pt idx="30290">4629</cx:pt>
          <cx:pt idx="30291">1133</cx:pt>
          <cx:pt idx="30292">3352</cx:pt>
          <cx:pt idx="30293">4027</cx:pt>
          <cx:pt idx="30294">4355</cx:pt>
          <cx:pt idx="30295">76</cx:pt>
          <cx:pt idx="30296">148</cx:pt>
          <cx:pt idx="30297">4506</cx:pt>
          <cx:pt idx="30298">4622</cx:pt>
          <cx:pt idx="30299">1883</cx:pt>
          <cx:pt idx="30300">5030</cx:pt>
          <cx:pt idx="30301">3378</cx:pt>
          <cx:pt idx="30302">4458</cx:pt>
          <cx:pt idx="30303">3255</cx:pt>
          <cx:pt idx="30304">2942</cx:pt>
          <cx:pt idx="30305">4876</cx:pt>
          <cx:pt idx="30306">315</cx:pt>
          <cx:pt idx="30307">1597</cx:pt>
          <cx:pt idx="30308">104</cx:pt>
          <cx:pt idx="30309">2093</cx:pt>
          <cx:pt idx="30310">2632</cx:pt>
          <cx:pt idx="30311">2959</cx:pt>
          <cx:pt idx="30312">1635</cx:pt>
          <cx:pt idx="30313">669</cx:pt>
          <cx:pt idx="30314">4420</cx:pt>
          <cx:pt idx="30315">2479</cx:pt>
          <cx:pt idx="30316">2902</cx:pt>
          <cx:pt idx="30317">4000</cx:pt>
          <cx:pt idx="30318">4056</cx:pt>
          <cx:pt idx="30319">2226</cx:pt>
          <cx:pt idx="30320">1937</cx:pt>
          <cx:pt idx="30321">4268</cx:pt>
          <cx:pt idx="30322">1128</cx:pt>
          <cx:pt idx="30323">1498</cx:pt>
          <cx:pt idx="30324">1320</cx:pt>
          <cx:pt idx="30325">1564</cx:pt>
          <cx:pt idx="30326">3388</cx:pt>
          <cx:pt idx="30327">3486</cx:pt>
          <cx:pt idx="30328">102</cx:pt>
          <cx:pt idx="30329">1221</cx:pt>
          <cx:pt idx="30330">944</cx:pt>
          <cx:pt idx="30331">5314</cx:pt>
          <cx:pt idx="30332">2432</cx:pt>
          <cx:pt idx="30333">4832</cx:pt>
          <cx:pt idx="30334">2760</cx:pt>
          <cx:pt idx="30335">2168</cx:pt>
          <cx:pt idx="30336">4497</cx:pt>
          <cx:pt idx="30337">3197</cx:pt>
          <cx:pt idx="30338">4672</cx:pt>
          <cx:pt idx="30339">1056</cx:pt>
          <cx:pt idx="30340">902</cx:pt>
          <cx:pt idx="30341">1259</cx:pt>
          <cx:pt idx="30342">4039</cx:pt>
          <cx:pt idx="30343">1911</cx:pt>
          <cx:pt idx="30344">698</cx:pt>
          <cx:pt idx="30345">2743</cx:pt>
          <cx:pt idx="30346">1056</cx:pt>
          <cx:pt idx="30347">3401</cx:pt>
          <cx:pt idx="30348">2009</cx:pt>
          <cx:pt idx="30349">1451</cx:pt>
          <cx:pt idx="30350">4487</cx:pt>
          <cx:pt idx="30351">2973</cx:pt>
          <cx:pt idx="30352">1797</cx:pt>
          <cx:pt idx="30353">741</cx:pt>
          <cx:pt idx="30354">3393</cx:pt>
          <cx:pt idx="30355">4480</cx:pt>
          <cx:pt idx="30356">2668</cx:pt>
          <cx:pt idx="30357">1096</cx:pt>
          <cx:pt idx="30358">427</cx:pt>
          <cx:pt idx="30359">4087</cx:pt>
          <cx:pt idx="30360">2373</cx:pt>
          <cx:pt idx="30361">3429</cx:pt>
          <cx:pt idx="30362">14</cx:pt>
          <cx:pt idx="30363">4613</cx:pt>
          <cx:pt idx="30364">3785</cx:pt>
          <cx:pt idx="30365">5453</cx:pt>
          <cx:pt idx="30366">683</cx:pt>
          <cx:pt idx="30367">530</cx:pt>
          <cx:pt idx="30368">4412</cx:pt>
          <cx:pt idx="30369">3148</cx:pt>
          <cx:pt idx="30370">2001</cx:pt>
          <cx:pt idx="30371">2785</cx:pt>
          <cx:pt idx="30372">4661</cx:pt>
          <cx:pt idx="30373">2017</cx:pt>
          <cx:pt idx="30374">2941</cx:pt>
          <cx:pt idx="30375">4251</cx:pt>
          <cx:pt idx="30376">3215</cx:pt>
          <cx:pt idx="30377">4153</cx:pt>
          <cx:pt idx="30378">3247</cx:pt>
          <cx:pt idx="30379">1723</cx:pt>
          <cx:pt idx="30380">3712</cx:pt>
          <cx:pt idx="30381">4035</cx:pt>
          <cx:pt idx="30382">2401</cx:pt>
          <cx:pt idx="30383">4601</cx:pt>
          <cx:pt idx="30384">4385</cx:pt>
          <cx:pt idx="30385">4541</cx:pt>
          <cx:pt idx="30386">4323</cx:pt>
          <cx:pt idx="30387">4592</cx:pt>
          <cx:pt idx="30388">5090</cx:pt>
          <cx:pt idx="30389">4619</cx:pt>
          <cx:pt idx="30390">4281</cx:pt>
          <cx:pt idx="30391">2012</cx:pt>
          <cx:pt idx="30392">4161</cx:pt>
          <cx:pt idx="30393">4500</cx:pt>
          <cx:pt idx="30394">4050</cx:pt>
          <cx:pt idx="30395">4069</cx:pt>
          <cx:pt idx="30396">3146</cx:pt>
          <cx:pt idx="30397">2184</cx:pt>
          <cx:pt idx="30398">456</cx:pt>
          <cx:pt idx="30399">4356</cx:pt>
          <cx:pt idx="30400">1682</cx:pt>
          <cx:pt idx="30401">4684</cx:pt>
          <cx:pt idx="30402">4366</cx:pt>
          <cx:pt idx="30403">733</cx:pt>
          <cx:pt idx="30404">2728</cx:pt>
          <cx:pt idx="30405">3950</cx:pt>
          <cx:pt idx="30406">4835</cx:pt>
          <cx:pt idx="30407">1885</cx:pt>
          <cx:pt idx="30408">2630</cx:pt>
          <cx:pt idx="30409">3999</cx:pt>
          <cx:pt idx="30410">1996</cx:pt>
          <cx:pt idx="30411">346</cx:pt>
          <cx:pt idx="30412">5013</cx:pt>
          <cx:pt idx="30413">1282</cx:pt>
          <cx:pt idx="30414">2644</cx:pt>
          <cx:pt idx="30415">3139</cx:pt>
          <cx:pt idx="30416">4266</cx:pt>
          <cx:pt idx="30417">2029</cx:pt>
          <cx:pt idx="30418">4759</cx:pt>
          <cx:pt idx="30419">3358</cx:pt>
          <cx:pt idx="30420">2880</cx:pt>
          <cx:pt idx="30421">1951</cx:pt>
          <cx:pt idx="30422">1206</cx:pt>
          <cx:pt idx="30423">4091</cx:pt>
          <cx:pt idx="30424">1985</cx:pt>
          <cx:pt idx="30425">2863</cx:pt>
          <cx:pt idx="30426">4299</cx:pt>
          <cx:pt idx="30427">4535</cx:pt>
          <cx:pt idx="30428">1466</cx:pt>
          <cx:pt idx="30429">4207</cx:pt>
          <cx:pt idx="30430">4000</cx:pt>
          <cx:pt idx="30431">3729</cx:pt>
          <cx:pt idx="30432">152</cx:pt>
          <cx:pt idx="30433">3939</cx:pt>
          <cx:pt idx="30434">2196</cx:pt>
          <cx:pt idx="30435">3305</cx:pt>
          <cx:pt idx="30436">1047</cx:pt>
          <cx:pt idx="30437">1154</cx:pt>
          <cx:pt idx="30438">4675</cx:pt>
          <cx:pt idx="30439">3770</cx:pt>
          <cx:pt idx="30440">3337</cx:pt>
          <cx:pt idx="30441">5043</cx:pt>
          <cx:pt idx="30442">4793</cx:pt>
          <cx:pt idx="30443">8</cx:pt>
          <cx:pt idx="30444">3412</cx:pt>
          <cx:pt idx="30445">351</cx:pt>
          <cx:pt idx="30446">3583</cx:pt>
          <cx:pt idx="30447">3217</cx:pt>
          <cx:pt idx="30448">4826</cx:pt>
          <cx:pt idx="30449">2589</cx:pt>
          <cx:pt idx="30450">3310</cx:pt>
          <cx:pt idx="30451">4104</cx:pt>
          <cx:pt idx="30452">2616</cx:pt>
          <cx:pt idx="30453">1302</cx:pt>
          <cx:pt idx="30454">4640</cx:pt>
          <cx:pt idx="30455">906</cx:pt>
          <cx:pt idx="30456">2588</cx:pt>
          <cx:pt idx="30457">4182</cx:pt>
          <cx:pt idx="30458">1303</cx:pt>
          <cx:pt idx="30459">4599</cx:pt>
          <cx:pt idx="30460">2682</cx:pt>
          <cx:pt idx="30461">3942</cx:pt>
          <cx:pt idx="30462">4337</cx:pt>
          <cx:pt idx="30463">4354</cx:pt>
          <cx:pt idx="30464">5586</cx:pt>
          <cx:pt idx="30465">3307</cx:pt>
          <cx:pt idx="30466">4417</cx:pt>
          <cx:pt idx="30467">1532</cx:pt>
          <cx:pt idx="30468">2276</cx:pt>
          <cx:pt idx="30469">4267</cx:pt>
          <cx:pt idx="30470">685</cx:pt>
          <cx:pt idx="30471">5090</cx:pt>
          <cx:pt idx="30472">5085</cx:pt>
          <cx:pt idx="30473">4257</cx:pt>
          <cx:pt idx="30474">4471</cx:pt>
          <cx:pt idx="30475">1767</cx:pt>
          <cx:pt idx="30476">2233</cx:pt>
          <cx:pt idx="30477">2427</cx:pt>
          <cx:pt idx="30478">1842</cx:pt>
          <cx:pt idx="30479">1015</cx:pt>
          <cx:pt idx="30480">4360</cx:pt>
          <cx:pt idx="30481">4878</cx:pt>
          <cx:pt idx="30482">1874</cx:pt>
          <cx:pt idx="30483">4201</cx:pt>
          <cx:pt idx="30484">1839</cx:pt>
          <cx:pt idx="30485">4565</cx:pt>
          <cx:pt idx="30486">467</cx:pt>
          <cx:pt idx="30487">2568</cx:pt>
          <cx:pt idx="30488">4494</cx:pt>
          <cx:pt idx="30489">3934</cx:pt>
          <cx:pt idx="30490">574</cx:pt>
          <cx:pt idx="30491">1173</cx:pt>
          <cx:pt idx="30492">381</cx:pt>
          <cx:pt idx="30493">2973</cx:pt>
          <cx:pt idx="30494">1501</cx:pt>
          <cx:pt idx="30495">903</cx:pt>
          <cx:pt idx="30496">1238</cx:pt>
          <cx:pt idx="30497">5664</cx:pt>
          <cx:pt idx="30498">810</cx:pt>
          <cx:pt idx="30499">429</cx:pt>
          <cx:pt idx="30500">737</cx:pt>
          <cx:pt idx="30501">4908</cx:pt>
          <cx:pt idx="30502">4177</cx:pt>
          <cx:pt idx="30503">3208</cx:pt>
          <cx:pt idx="30504">2125</cx:pt>
          <cx:pt idx="30505">3653</cx:pt>
          <cx:pt idx="30506">4250</cx:pt>
          <cx:pt idx="30507">826</cx:pt>
          <cx:pt idx="30508">3037</cx:pt>
          <cx:pt idx="30509">1857</cx:pt>
          <cx:pt idx="30510">3863</cx:pt>
          <cx:pt idx="30511">4184</cx:pt>
          <cx:pt idx="30512">4752</cx:pt>
          <cx:pt idx="30513">4459</cx:pt>
          <cx:pt idx="30514">710</cx:pt>
          <cx:pt idx="30515">2923</cx:pt>
          <cx:pt idx="30516">4262</cx:pt>
          <cx:pt idx="30517">3002</cx:pt>
          <cx:pt idx="30518">2498</cx:pt>
          <cx:pt idx="30519">3450</cx:pt>
          <cx:pt idx="30520">4336</cx:pt>
          <cx:pt idx="30521">3171</cx:pt>
          <cx:pt idx="30522">4248</cx:pt>
          <cx:pt idx="30523">4004</cx:pt>
          <cx:pt idx="30524">4915</cx:pt>
          <cx:pt idx="30525">930</cx:pt>
          <cx:pt idx="30526">2190</cx:pt>
          <cx:pt idx="30527">3447</cx:pt>
          <cx:pt idx="30528">3558</cx:pt>
          <cx:pt idx="30529">1583</cx:pt>
          <cx:pt idx="30530">2654</cx:pt>
          <cx:pt idx="30531">4698</cx:pt>
          <cx:pt idx="30532">1923</cx:pt>
          <cx:pt idx="30533">891</cx:pt>
          <cx:pt idx="30534">4759</cx:pt>
          <cx:pt idx="30535">2151</cx:pt>
          <cx:pt idx="30536">4468</cx:pt>
          <cx:pt idx="30537">4316</cx:pt>
          <cx:pt idx="30538">4368</cx:pt>
          <cx:pt idx="30539">4418</cx:pt>
          <cx:pt idx="30540">4505</cx:pt>
          <cx:pt idx="30541">640</cx:pt>
          <cx:pt idx="30542">672</cx:pt>
          <cx:pt idx="30543">417</cx:pt>
          <cx:pt idx="30544">2686</cx:pt>
          <cx:pt idx="30545">401</cx:pt>
          <cx:pt idx="30546">4778</cx:pt>
          <cx:pt idx="30547">618</cx:pt>
          <cx:pt idx="30548">3191</cx:pt>
          <cx:pt idx="30549">3053</cx:pt>
          <cx:pt idx="30550">3468</cx:pt>
          <cx:pt idx="30551">1014</cx:pt>
          <cx:pt idx="30552">4359</cx:pt>
          <cx:pt idx="30553">1971</cx:pt>
          <cx:pt idx="30554">2915</cx:pt>
          <cx:pt idx="30555">1974</cx:pt>
          <cx:pt idx="30556">1013</cx:pt>
          <cx:pt idx="30557">4129</cx:pt>
          <cx:pt idx="30558">6037</cx:pt>
          <cx:pt idx="30559">4672</cx:pt>
          <cx:pt idx="30560">3129</cx:pt>
          <cx:pt idx="30561">2816</cx:pt>
          <cx:pt idx="30562">2562</cx:pt>
          <cx:pt idx="30563">4198</cx:pt>
          <cx:pt idx="30564">3731</cx:pt>
          <cx:pt idx="30565">1311</cx:pt>
          <cx:pt idx="30566">1971</cx:pt>
          <cx:pt idx="30567">3683</cx:pt>
          <cx:pt idx="30568">4264</cx:pt>
          <cx:pt idx="30569">47</cx:pt>
          <cx:pt idx="30570">4089</cx:pt>
          <cx:pt idx="30571">3496</cx:pt>
          <cx:pt idx="30572">1744</cx:pt>
          <cx:pt idx="30573">1762</cx:pt>
          <cx:pt idx="30574">3846</cx:pt>
          <cx:pt idx="30575">4472</cx:pt>
          <cx:pt idx="30576">3678</cx:pt>
          <cx:pt idx="30577">4746</cx:pt>
          <cx:pt idx="30578">4437</cx:pt>
          <cx:pt idx="30579">2886</cx:pt>
          <cx:pt idx="30580">1632</cx:pt>
          <cx:pt idx="30581">3409</cx:pt>
          <cx:pt idx="30582">3095</cx:pt>
          <cx:pt idx="30583">4121</cx:pt>
          <cx:pt idx="30584">2936</cx:pt>
          <cx:pt idx="30585">5623</cx:pt>
          <cx:pt idx="30586">707</cx:pt>
          <cx:pt idx="30587">1955</cx:pt>
          <cx:pt idx="30588">2860</cx:pt>
          <cx:pt idx="30589">35</cx:pt>
          <cx:pt idx="30590">2574</cx:pt>
          <cx:pt idx="30591">2710</cx:pt>
          <cx:pt idx="30592">3497</cx:pt>
          <cx:pt idx="30593">4180</cx:pt>
          <cx:pt idx="30594">2928</cx:pt>
          <cx:pt idx="30595">5217</cx:pt>
          <cx:pt idx="30596">3502</cx:pt>
          <cx:pt idx="30597">4413</cx:pt>
          <cx:pt idx="30598">4080</cx:pt>
          <cx:pt idx="30599">3942</cx:pt>
          <cx:pt idx="30600">1960</cx:pt>
          <cx:pt idx="30601">2428</cx:pt>
          <cx:pt idx="30602">4159</cx:pt>
          <cx:pt idx="30603">4005</cx:pt>
          <cx:pt idx="30604">4161</cx:pt>
          <cx:pt idx="30605">4312</cx:pt>
          <cx:pt idx="30606">886</cx:pt>
          <cx:pt idx="30607">3122</cx:pt>
          <cx:pt idx="30608">570</cx:pt>
          <cx:pt idx="30609">938</cx:pt>
          <cx:pt idx="30610">2532</cx:pt>
          <cx:pt idx="30611">265</cx:pt>
          <cx:pt idx="30612">3312</cx:pt>
          <cx:pt idx="30613">4264</cx:pt>
          <cx:pt idx="30614">4261</cx:pt>
          <cx:pt idx="30615">2743</cx:pt>
          <cx:pt idx="30616">3640</cx:pt>
          <cx:pt idx="30617">1537</cx:pt>
          <cx:pt idx="30618">845</cx:pt>
          <cx:pt idx="30619">4571</cx:pt>
          <cx:pt idx="30620">2165</cx:pt>
          <cx:pt idx="30621">4997</cx:pt>
          <cx:pt idx="30622">1558</cx:pt>
          <cx:pt idx="30623">1086</cx:pt>
          <cx:pt idx="30624">300</cx:pt>
          <cx:pt idx="30625">4527</cx:pt>
          <cx:pt idx="30626">1435</cx:pt>
          <cx:pt idx="30627">3290</cx:pt>
          <cx:pt idx="30628">2769</cx:pt>
          <cx:pt idx="30629">3924</cx:pt>
          <cx:pt idx="30630">4613</cx:pt>
          <cx:pt idx="30631">4186</cx:pt>
          <cx:pt idx="30632">5999</cx:pt>
          <cx:pt idx="30633">2557</cx:pt>
          <cx:pt idx="30634">1552</cx:pt>
          <cx:pt idx="30635">3161</cx:pt>
          <cx:pt idx="30636">1817</cx:pt>
          <cx:pt idx="30637">2283</cx:pt>
          <cx:pt idx="30638">3679</cx:pt>
          <cx:pt idx="30639">388</cx:pt>
          <cx:pt idx="30640">4085</cx:pt>
          <cx:pt idx="30641">4634</cx:pt>
          <cx:pt idx="30642">1853</cx:pt>
          <cx:pt idx="30643">5726</cx:pt>
          <cx:pt idx="30644">2496</cx:pt>
          <cx:pt idx="30645">5148</cx:pt>
          <cx:pt idx="30646">4152</cx:pt>
          <cx:pt idx="30647">995</cx:pt>
          <cx:pt idx="30648">3219</cx:pt>
          <cx:pt idx="30649">4301</cx:pt>
          <cx:pt idx="30650">65</cx:pt>
          <cx:pt idx="30651">4724</cx:pt>
          <cx:pt idx="30652">4647</cx:pt>
          <cx:pt idx="30653">4180</cx:pt>
          <cx:pt idx="30654">4263</cx:pt>
          <cx:pt idx="30655">4411</cx:pt>
          <cx:pt idx="30656">1945</cx:pt>
          <cx:pt idx="30657">1193</cx:pt>
          <cx:pt idx="30658">3251</cx:pt>
          <cx:pt idx="30659">4034</cx:pt>
          <cx:pt idx="30660">4481</cx:pt>
          <cx:pt idx="30661">582</cx:pt>
          <cx:pt idx="30662">3254</cx:pt>
          <cx:pt idx="30663">3345</cx:pt>
          <cx:pt idx="30664">1304</cx:pt>
          <cx:pt idx="30665">2410</cx:pt>
          <cx:pt idx="30666">3715</cx:pt>
          <cx:pt idx="30667">3194</cx:pt>
          <cx:pt idx="30668">3094</cx:pt>
          <cx:pt idx="30669">652</cx:pt>
          <cx:pt idx="30670">4002</cx:pt>
          <cx:pt idx="30671">3215</cx:pt>
          <cx:pt idx="30672">1191</cx:pt>
          <cx:pt idx="30673">3627</cx:pt>
          <cx:pt idx="30674">3724</cx:pt>
          <cx:pt idx="30675">1813</cx:pt>
          <cx:pt idx="30676">1027</cx:pt>
          <cx:pt idx="30677">3549</cx:pt>
          <cx:pt idx="30678">1171</cx:pt>
          <cx:pt idx="30679">5307</cx:pt>
          <cx:pt idx="30680">3877</cx:pt>
          <cx:pt idx="30681">1370</cx:pt>
          <cx:pt idx="30682">3013</cx:pt>
          <cx:pt idx="30683">3922</cx:pt>
          <cx:pt idx="30684">439</cx:pt>
          <cx:pt idx="30685">3241</cx:pt>
          <cx:pt idx="30686">4594</cx:pt>
          <cx:pt idx="30687">3654</cx:pt>
          <cx:pt idx="30688">3097</cx:pt>
          <cx:pt idx="30689">3668</cx:pt>
          <cx:pt idx="30690">70</cx:pt>
          <cx:pt idx="30691">3526</cx:pt>
          <cx:pt idx="30692">1557</cx:pt>
          <cx:pt idx="30693">312</cx:pt>
          <cx:pt idx="30694">925</cx:pt>
          <cx:pt idx="30695">4528</cx:pt>
          <cx:pt idx="30696">2110</cx:pt>
          <cx:pt idx="30697">3905</cx:pt>
          <cx:pt idx="30698">1681</cx:pt>
          <cx:pt idx="30699">3984</cx:pt>
          <cx:pt idx="30700">1091</cx:pt>
          <cx:pt idx="30701">4477</cx:pt>
          <cx:pt idx="30702">4129</cx:pt>
          <cx:pt idx="30703">3554</cx:pt>
          <cx:pt idx="30704">3470</cx:pt>
          <cx:pt idx="30705">3931</cx:pt>
          <cx:pt idx="30706">4374</cx:pt>
          <cx:pt idx="30707">4294</cx:pt>
          <cx:pt idx="30708">4907</cx:pt>
          <cx:pt idx="30709">967</cx:pt>
          <cx:pt idx="30710">2031</cx:pt>
          <cx:pt idx="30711">4004</cx:pt>
          <cx:pt idx="30712">574</cx:pt>
          <cx:pt idx="30713">4292</cx:pt>
          <cx:pt idx="30714">4395</cx:pt>
          <cx:pt idx="30715">1037</cx:pt>
          <cx:pt idx="30716">2450</cx:pt>
          <cx:pt idx="30717">1578</cx:pt>
          <cx:pt idx="30718">1575</cx:pt>
          <cx:pt idx="30719">1613</cx:pt>
          <cx:pt idx="30720">4499</cx:pt>
          <cx:pt idx="30721">4057</cx:pt>
          <cx:pt idx="30722">2414</cx:pt>
          <cx:pt idx="30723">412</cx:pt>
          <cx:pt idx="30724">1002</cx:pt>
          <cx:pt idx="30725">2506</cx:pt>
          <cx:pt idx="30726">4579</cx:pt>
          <cx:pt idx="30727">3023</cx:pt>
          <cx:pt idx="30728">658</cx:pt>
          <cx:pt idx="30729">2600</cx:pt>
          <cx:pt idx="30730">1998</cx:pt>
          <cx:pt idx="30731">1743</cx:pt>
          <cx:pt idx="30732">4296</cx:pt>
          <cx:pt idx="30733">3473</cx:pt>
          <cx:pt idx="30734">2284</cx:pt>
          <cx:pt idx="30735">4060</cx:pt>
          <cx:pt idx="30736">447</cx:pt>
          <cx:pt idx="30737">4155</cx:pt>
          <cx:pt idx="30738">1504</cx:pt>
          <cx:pt idx="30739">2533</cx:pt>
          <cx:pt idx="30740">1715</cx:pt>
          <cx:pt idx="30741">4041</cx:pt>
          <cx:pt idx="30742">3436</cx:pt>
          <cx:pt idx="30743">1165</cx:pt>
          <cx:pt idx="30744">4645</cx:pt>
          <cx:pt idx="30745">1327</cx:pt>
          <cx:pt idx="30746">817</cx:pt>
          <cx:pt idx="30747">841</cx:pt>
          <cx:pt idx="30748">890</cx:pt>
          <cx:pt idx="30749">3595</cx:pt>
          <cx:pt idx="30750">1401</cx:pt>
          <cx:pt idx="30751">4189</cx:pt>
          <cx:pt idx="30752">2015</cx:pt>
          <cx:pt idx="30753">832</cx:pt>
          <cx:pt idx="30754">1178</cx:pt>
          <cx:pt idx="30755">1476</cx:pt>
          <cx:pt idx="30756">644</cx:pt>
          <cx:pt idx="30757">4286</cx:pt>
          <cx:pt idx="30758">977</cx:pt>
          <cx:pt idx="30759">2679</cx:pt>
          <cx:pt idx="30760">2424</cx:pt>
          <cx:pt idx="30761">4662</cx:pt>
          <cx:pt idx="30762">4761</cx:pt>
          <cx:pt idx="30763">1595</cx:pt>
          <cx:pt idx="30764">4498</cx:pt>
          <cx:pt idx="30765">4556</cx:pt>
          <cx:pt idx="30766">1367</cx:pt>
          <cx:pt idx="30767">4266</cx:pt>
          <cx:pt idx="30768">3637</cx:pt>
          <cx:pt idx="30769">3533</cx:pt>
          <cx:pt idx="30770">446</cx:pt>
          <cx:pt idx="30771">4766</cx:pt>
          <cx:pt idx="30772">2771</cx:pt>
          <cx:pt idx="30773">2573</cx:pt>
          <cx:pt idx="30774">3698</cx:pt>
          <cx:pt idx="30775">2554</cx:pt>
          <cx:pt idx="30776">3255</cx:pt>
          <cx:pt idx="30777">3061</cx:pt>
          <cx:pt idx="30778">956</cx:pt>
          <cx:pt idx="30779">3225</cx:pt>
          <cx:pt idx="30780">3367</cx:pt>
          <cx:pt idx="30781">3544</cx:pt>
          <cx:pt idx="30782">2732</cx:pt>
          <cx:pt idx="30783">5079</cx:pt>
          <cx:pt idx="30784">4862</cx:pt>
          <cx:pt idx="30785">1783</cx:pt>
          <cx:pt idx="30786">4805</cx:pt>
          <cx:pt idx="30787">2371</cx:pt>
          <cx:pt idx="30788">1092</cx:pt>
          <cx:pt idx="30789">1249</cx:pt>
          <cx:pt idx="30790">4353</cx:pt>
          <cx:pt idx="30791">813</cx:pt>
          <cx:pt idx="30792">4159</cx:pt>
          <cx:pt idx="30793">3883</cx:pt>
          <cx:pt idx="30794">4998</cx:pt>
          <cx:pt idx="30795">4136</cx:pt>
          <cx:pt idx="30796">4257</cx:pt>
          <cx:pt idx="30797">4382</cx:pt>
          <cx:pt idx="30798">3661</cx:pt>
          <cx:pt idx="30799">2453</cx:pt>
          <cx:pt idx="30800">872</cx:pt>
          <cx:pt idx="30801">2383</cx:pt>
          <cx:pt idx="30802">4121</cx:pt>
          <cx:pt idx="30803">940</cx:pt>
          <cx:pt idx="30804">1953</cx:pt>
          <cx:pt idx="30805">2783</cx:pt>
          <cx:pt idx="30806">1955</cx:pt>
          <cx:pt idx="30807">4318</cx:pt>
          <cx:pt idx="30808">753</cx:pt>
          <cx:pt idx="30809">1344</cx:pt>
          <cx:pt idx="30810">1316</cx:pt>
          <cx:pt idx="30811">4699</cx:pt>
          <cx:pt idx="30812">4438</cx:pt>
          <cx:pt idx="30813">4105</cx:pt>
          <cx:pt idx="30814">3578</cx:pt>
          <cx:pt idx="30815">2638</cx:pt>
          <cx:pt idx="30816">1397</cx:pt>
          <cx:pt idx="30817">3928</cx:pt>
          <cx:pt idx="30818">3216</cx:pt>
          <cx:pt idx="30819">3789</cx:pt>
          <cx:pt idx="30820">4250</cx:pt>
          <cx:pt idx="30821">1436</cx:pt>
          <cx:pt idx="30822">2543</cx:pt>
          <cx:pt idx="30823">3553</cx:pt>
          <cx:pt idx="30824">3675</cx:pt>
          <cx:pt idx="30825">4781</cx:pt>
          <cx:pt idx="30826">4535</cx:pt>
          <cx:pt idx="30827">3807</cx:pt>
          <cx:pt idx="30828">4299</cx:pt>
          <cx:pt idx="30829">2826</cx:pt>
          <cx:pt idx="30830">3127</cx:pt>
          <cx:pt idx="30831">692</cx:pt>
          <cx:pt idx="30832">4007</cx:pt>
          <cx:pt idx="30833">3136</cx:pt>
          <cx:pt idx="30834">4668</cx:pt>
          <cx:pt idx="30835">2794</cx:pt>
          <cx:pt idx="30836">2675</cx:pt>
          <cx:pt idx="30837">1394</cx:pt>
          <cx:pt idx="30838">3959</cx:pt>
          <cx:pt idx="30839">1110</cx:pt>
          <cx:pt idx="30840">2175</cx:pt>
          <cx:pt idx="30841">3590</cx:pt>
          <cx:pt idx="30842">5646</cx:pt>
          <cx:pt idx="30843">4319</cx:pt>
          <cx:pt idx="30844">4765</cx:pt>
          <cx:pt idx="30845">1496</cx:pt>
          <cx:pt idx="30846">231</cx:pt>
          <cx:pt idx="30847">2423</cx:pt>
          <cx:pt idx="30848">4304</cx:pt>
          <cx:pt idx="30849">4937</cx:pt>
          <cx:pt idx="30850">3769</cx:pt>
          <cx:pt idx="30851">4772</cx:pt>
          <cx:pt idx="30852">3966</cx:pt>
          <cx:pt idx="30853">917</cx:pt>
          <cx:pt idx="30854">4757</cx:pt>
          <cx:pt idx="30855">5103</cx:pt>
          <cx:pt idx="30856">1381</cx:pt>
          <cx:pt idx="30857">3329</cx:pt>
          <cx:pt idx="30858">1834</cx:pt>
          <cx:pt idx="30859">4103</cx:pt>
          <cx:pt idx="30860">9</cx:pt>
          <cx:pt idx="30861">3044</cx:pt>
          <cx:pt idx="30862">4079</cx:pt>
          <cx:pt idx="30863">4873</cx:pt>
          <cx:pt idx="30864">3973</cx:pt>
          <cx:pt idx="30865">1825</cx:pt>
          <cx:pt idx="30866">565</cx:pt>
          <cx:pt idx="30867">3545</cx:pt>
          <cx:pt idx="30868">2838</cx:pt>
          <cx:pt idx="30869">5332</cx:pt>
          <cx:pt idx="30870">2363</cx:pt>
          <cx:pt idx="30871">511</cx:pt>
          <cx:pt idx="30872">792</cx:pt>
          <cx:pt idx="30873">3242</cx:pt>
          <cx:pt idx="30874">566</cx:pt>
          <cx:pt idx="30875">4843</cx:pt>
          <cx:pt idx="30876">2324</cx:pt>
          <cx:pt idx="30877">4578</cx:pt>
          <cx:pt idx="30878">1838</cx:pt>
          <cx:pt idx="30879">3582</cx:pt>
          <cx:pt idx="30880">840</cx:pt>
          <cx:pt idx="30881">4661</cx:pt>
          <cx:pt idx="30882">4077</cx:pt>
          <cx:pt idx="30883">1240</cx:pt>
          <cx:pt idx="30884">1585</cx:pt>
          <cx:pt idx="30885">4654</cx:pt>
          <cx:pt idx="30886">5135</cx:pt>
          <cx:pt idx="30887">2162</cx:pt>
          <cx:pt idx="30888">3042</cx:pt>
          <cx:pt idx="30889">5297</cx:pt>
          <cx:pt idx="30890">2620</cx:pt>
          <cx:pt idx="30891">4325</cx:pt>
          <cx:pt idx="30892">3765</cx:pt>
          <cx:pt idx="30893">1509</cx:pt>
          <cx:pt idx="30894">4191</cx:pt>
          <cx:pt idx="30895">4231</cx:pt>
          <cx:pt idx="30896">53</cx:pt>
          <cx:pt idx="30897">4879</cx:pt>
          <cx:pt idx="30898">3989</cx:pt>
          <cx:pt idx="30899">3759</cx:pt>
          <cx:pt idx="30900">3582</cx:pt>
          <cx:pt idx="30901">2374</cx:pt>
          <cx:pt idx="30902">523</cx:pt>
          <cx:pt idx="30903">1058</cx:pt>
          <cx:pt idx="30904">1381</cx:pt>
          <cx:pt idx="30905">346</cx:pt>
          <cx:pt idx="30906">3725</cx:pt>
          <cx:pt idx="30907">3504</cx:pt>
          <cx:pt idx="30908">4053</cx:pt>
          <cx:pt idx="30909">2200</cx:pt>
          <cx:pt idx="30910">10</cx:pt>
          <cx:pt idx="30911">4195</cx:pt>
          <cx:pt idx="30912">2884</cx:pt>
          <cx:pt idx="30913">4588</cx:pt>
          <cx:pt idx="30914">1876</cx:pt>
          <cx:pt idx="30915">953</cx:pt>
          <cx:pt idx="30916">2356</cx:pt>
          <cx:pt idx="30917">4564</cx:pt>
          <cx:pt idx="30918">1186</cx:pt>
          <cx:pt idx="30919">2090</cx:pt>
          <cx:pt idx="30920">4307</cx:pt>
          <cx:pt idx="30921">292</cx:pt>
          <cx:pt idx="30922">2849</cx:pt>
          <cx:pt idx="30923">2028</cx:pt>
          <cx:pt idx="30924">4264</cx:pt>
          <cx:pt idx="30925">4888</cx:pt>
          <cx:pt idx="30926">1895</cx:pt>
          <cx:pt idx="30927">4753</cx:pt>
          <cx:pt idx="30928">2308</cx:pt>
          <cx:pt idx="30929">4592</cx:pt>
          <cx:pt idx="30930">3189</cx:pt>
          <cx:pt idx="30931">1098</cx:pt>
          <cx:pt idx="30932">1441</cx:pt>
          <cx:pt idx="30933">3056</cx:pt>
          <cx:pt idx="30934">4674</cx:pt>
          <cx:pt idx="30935">2419</cx:pt>
          <cx:pt idx="30936">3441</cx:pt>
          <cx:pt idx="30937">231</cx:pt>
          <cx:pt idx="30938">1685</cx:pt>
          <cx:pt idx="30939">4686</cx:pt>
          <cx:pt idx="30940">1052</cx:pt>
          <cx:pt idx="30941">2846</cx:pt>
          <cx:pt idx="30942">4914</cx:pt>
          <cx:pt idx="30943">1191</cx:pt>
          <cx:pt idx="30944">2450</cx:pt>
          <cx:pt idx="30945">350</cx:pt>
          <cx:pt idx="30946">4075</cx:pt>
          <cx:pt idx="30947">4127</cx:pt>
          <cx:pt idx="30948">4976</cx:pt>
          <cx:pt idx="30949">1017</cx:pt>
          <cx:pt idx="30950">42</cx:pt>
          <cx:pt idx="30951">4015</cx:pt>
          <cx:pt idx="30952">4956</cx:pt>
          <cx:pt idx="30953">458</cx:pt>
          <cx:pt idx="30954">4401</cx:pt>
          <cx:pt idx="30955">2157</cx:pt>
          <cx:pt idx="30956">1789</cx:pt>
          <cx:pt idx="30957">1776</cx:pt>
          <cx:pt idx="30958">4759</cx:pt>
          <cx:pt idx="30959">3433</cx:pt>
          <cx:pt idx="30960">3301</cx:pt>
          <cx:pt idx="30961">3870</cx:pt>
          <cx:pt idx="30962">273</cx:pt>
          <cx:pt idx="30963">2703</cx:pt>
          <cx:pt idx="30964">4472</cx:pt>
          <cx:pt idx="30965">4342</cx:pt>
          <cx:pt idx="30966">348</cx:pt>
          <cx:pt idx="30967">4705</cx:pt>
          <cx:pt idx="30968">3803</cx:pt>
          <cx:pt idx="30969">5044</cx:pt>
          <cx:pt idx="30970">2022</cx:pt>
          <cx:pt idx="30971">1983</cx:pt>
          <cx:pt idx="30972">3021</cx:pt>
          <cx:pt idx="30973">2829</cx:pt>
          <cx:pt idx="30974">2667</cx:pt>
          <cx:pt idx="30975">4991</cx:pt>
          <cx:pt idx="30976">1935</cx:pt>
          <cx:pt idx="30977">580</cx:pt>
          <cx:pt idx="30978">3017</cx:pt>
          <cx:pt idx="30979">3699</cx:pt>
          <cx:pt idx="30980">2612</cx:pt>
          <cx:pt idx="30981">472</cx:pt>
          <cx:pt idx="30982">3695</cx:pt>
          <cx:pt idx="30983">1873</cx:pt>
          <cx:pt idx="30984">280</cx:pt>
          <cx:pt idx="30985">3968</cx:pt>
          <cx:pt idx="30986">1784</cx:pt>
          <cx:pt idx="30987">4119</cx:pt>
          <cx:pt idx="30988">3859</cx:pt>
          <cx:pt idx="30989">4700</cx:pt>
          <cx:pt idx="30990">2605</cx:pt>
          <cx:pt idx="30991">4172</cx:pt>
          <cx:pt idx="30992">3164</cx:pt>
          <cx:pt idx="30993">1814</cx:pt>
          <cx:pt idx="30994">3995</cx:pt>
          <cx:pt idx="30995">3546</cx:pt>
          <cx:pt idx="30996">3003</cx:pt>
          <cx:pt idx="30997">1188</cx:pt>
          <cx:pt idx="30998">4164</cx:pt>
          <cx:pt idx="30999">2481</cx:pt>
          <cx:pt idx="31000">4884</cx:pt>
          <cx:pt idx="31001">1690</cx:pt>
          <cx:pt idx="31002">3711</cx:pt>
          <cx:pt idx="31003">4032</cx:pt>
          <cx:pt idx="31004">1246</cx:pt>
          <cx:pt idx="31005">3715</cx:pt>
          <cx:pt idx="31006">3071</cx:pt>
          <cx:pt idx="31007">1894</cx:pt>
          <cx:pt idx="31008">4017</cx:pt>
          <cx:pt idx="31009">4887</cx:pt>
          <cx:pt idx="31010">231</cx:pt>
          <cx:pt idx="31011">4260</cx:pt>
          <cx:pt idx="31012">4531</cx:pt>
          <cx:pt idx="31013">2517</cx:pt>
          <cx:pt idx="31014">4348</cx:pt>
          <cx:pt idx="31015">3749</cx:pt>
          <cx:pt idx="31016">3409</cx:pt>
          <cx:pt idx="31017">2865</cx:pt>
          <cx:pt idx="31018">4879</cx:pt>
          <cx:pt idx="31019">4650</cx:pt>
          <cx:pt idx="31020">4772</cx:pt>
          <cx:pt idx="31021">446</cx:pt>
          <cx:pt idx="31022">2933</cx:pt>
          <cx:pt idx="31023">950</cx:pt>
          <cx:pt idx="31024">4287</cx:pt>
          <cx:pt idx="31025">2722</cx:pt>
          <cx:pt idx="31026">4079</cx:pt>
          <cx:pt idx="31027">4119</cx:pt>
          <cx:pt idx="31028">4364</cx:pt>
          <cx:pt idx="31029">2439</cx:pt>
          <cx:pt idx="31030">101</cx:pt>
          <cx:pt idx="31031">302</cx:pt>
          <cx:pt idx="31032">1509</cx:pt>
          <cx:pt idx="31033">4678</cx:pt>
          <cx:pt idx="31034">3127</cx:pt>
          <cx:pt idx="31035">4739</cx:pt>
          <cx:pt idx="31036">4166</cx:pt>
          <cx:pt idx="31037">3808</cx:pt>
          <cx:pt idx="31038">831</cx:pt>
          <cx:pt idx="31039">401</cx:pt>
          <cx:pt idx="31040">3157</cx:pt>
          <cx:pt idx="31041">4292</cx:pt>
          <cx:pt idx="31042">4495</cx:pt>
          <cx:pt idx="31043">5152</cx:pt>
          <cx:pt idx="31044">3717</cx:pt>
          <cx:pt idx="31045">3512</cx:pt>
          <cx:pt idx="31046">3217</cx:pt>
          <cx:pt idx="31047">44</cx:pt>
          <cx:pt idx="31048">4214</cx:pt>
          <cx:pt idx="31049">4377</cx:pt>
          <cx:pt idx="31050">3017</cx:pt>
          <cx:pt idx="31051">4336</cx:pt>
          <cx:pt idx="31052">4657</cx:pt>
          <cx:pt idx="31053">450</cx:pt>
          <cx:pt idx="31054">4614</cx:pt>
          <cx:pt idx="31055">4582</cx:pt>
          <cx:pt idx="31056">1396</cx:pt>
          <cx:pt idx="31057">1223</cx:pt>
          <cx:pt idx="31058">4913</cx:pt>
          <cx:pt idx="31059">4900</cx:pt>
          <cx:pt idx="31060">3639</cx:pt>
          <cx:pt idx="31061">5349</cx:pt>
          <cx:pt idx="31062">5322</cx:pt>
          <cx:pt idx="31063">1302</cx:pt>
          <cx:pt idx="31064">412</cx:pt>
          <cx:pt idx="31065">4014</cx:pt>
          <cx:pt idx="31066">1116</cx:pt>
          <cx:pt idx="31067">4313</cx:pt>
          <cx:pt idx="31068">4276</cx:pt>
          <cx:pt idx="31069">4448</cx:pt>
          <cx:pt idx="31070">1097</cx:pt>
          <cx:pt idx="31071">2738</cx:pt>
          <cx:pt idx="31072">4846</cx:pt>
          <cx:pt idx="31073">962</cx:pt>
          <cx:pt idx="31074">1826</cx:pt>
          <cx:pt idx="31075">2968</cx:pt>
          <cx:pt idx="31076">28</cx:pt>
          <cx:pt idx="31077">2281</cx:pt>
          <cx:pt idx="31078">1101</cx:pt>
          <cx:pt idx="31079">91</cx:pt>
          <cx:pt idx="31080">585</cx:pt>
          <cx:pt idx="31081">1654</cx:pt>
          <cx:pt idx="31082">4235</cx:pt>
          <cx:pt idx="31083">2015</cx:pt>
          <cx:pt idx="31084">1634</cx:pt>
          <cx:pt idx="31085">4390</cx:pt>
          <cx:pt idx="31086">3922</cx:pt>
          <cx:pt idx="31087">1103</cx:pt>
          <cx:pt idx="31088">3025</cx:pt>
          <cx:pt idx="31089">923</cx:pt>
          <cx:pt idx="31090">1324</cx:pt>
          <cx:pt idx="31091">4174</cx:pt>
          <cx:pt idx="31092">2403</cx:pt>
          <cx:pt idx="31093">4418</cx:pt>
          <cx:pt idx="31094">4339</cx:pt>
          <cx:pt idx="31095">2052</cx:pt>
          <cx:pt idx="31096">582</cx:pt>
          <cx:pt idx="31097">389</cx:pt>
          <cx:pt idx="31098">4317</cx:pt>
          <cx:pt idx="31099">4376</cx:pt>
          <cx:pt idx="31100">2674</cx:pt>
          <cx:pt idx="31101">4109</cx:pt>
          <cx:pt idx="31102">5948</cx:pt>
          <cx:pt idx="31103">3804</cx:pt>
          <cx:pt idx="31104">1452</cx:pt>
          <cx:pt idx="31105">2858</cx:pt>
          <cx:pt idx="31106">3216</cx:pt>
          <cx:pt idx="31107">1659</cx:pt>
          <cx:pt idx="31108">3397</cx:pt>
          <cx:pt idx="31109">3874</cx:pt>
          <cx:pt idx="31110">5442</cx:pt>
          <cx:pt idx="31111">1165</cx:pt>
          <cx:pt idx="31112">4079</cx:pt>
          <cx:pt idx="31113">1873</cx:pt>
          <cx:pt idx="31114">5116</cx:pt>
          <cx:pt idx="31115">4470</cx:pt>
          <cx:pt idx="31116">2366</cx:pt>
          <cx:pt idx="31117">4417</cx:pt>
          <cx:pt idx="31118">2828</cx:pt>
          <cx:pt idx="31119">1431</cx:pt>
          <cx:pt idx="31120">2673</cx:pt>
          <cx:pt idx="31121">4494</cx:pt>
          <cx:pt idx="31122">484</cx:pt>
          <cx:pt idx="31123">1103</cx:pt>
          <cx:pt idx="31124">2265</cx:pt>
          <cx:pt idx="31125">527</cx:pt>
          <cx:pt idx="31126">2541</cx:pt>
          <cx:pt idx="31127">4779</cx:pt>
          <cx:pt idx="31128">4778</cx:pt>
          <cx:pt idx="31129">4686</cx:pt>
          <cx:pt idx="31130">3617</cx:pt>
          <cx:pt idx="31131">3086</cx:pt>
          <cx:pt idx="31132">2039</cx:pt>
          <cx:pt idx="31133">1965</cx:pt>
          <cx:pt idx="31134">228</cx:pt>
          <cx:pt idx="31135">3991</cx:pt>
          <cx:pt idx="31136">2661</cx:pt>
          <cx:pt idx="31137">2312</cx:pt>
          <cx:pt idx="31138">3133</cx:pt>
          <cx:pt idx="31139">406</cx:pt>
          <cx:pt idx="31140">3009</cx:pt>
          <cx:pt idx="31141">2857</cx:pt>
          <cx:pt idx="31142">1677</cx:pt>
          <cx:pt idx="31143">1167</cx:pt>
          <cx:pt idx="31144">71</cx:pt>
          <cx:pt idx="31145">4633</cx:pt>
          <cx:pt idx="31146">4299</cx:pt>
          <cx:pt idx="31147">3810</cx:pt>
          <cx:pt idx="31148">4801</cx:pt>
          <cx:pt idx="31149">1866</cx:pt>
          <cx:pt idx="31150">4279</cx:pt>
          <cx:pt idx="31151">4188</cx:pt>
          <cx:pt idx="31152">4242</cx:pt>
          <cx:pt idx="31153">5193</cx:pt>
          <cx:pt idx="31154">1138</cx:pt>
          <cx:pt idx="31155">4591</cx:pt>
          <cx:pt idx="31156">778</cx:pt>
          <cx:pt idx="31157">4898</cx:pt>
          <cx:pt idx="31158">4200</cx:pt>
          <cx:pt idx="31159">3758</cx:pt>
          <cx:pt idx="31160">2927</cx:pt>
          <cx:pt idx="31161">3115</cx:pt>
          <cx:pt idx="31162">4453</cx:pt>
          <cx:pt idx="31163">3975</cx:pt>
          <cx:pt idx="31164">4046</cx:pt>
          <cx:pt idx="31165">224</cx:pt>
          <cx:pt idx="31166">4891</cx:pt>
          <cx:pt idx="31167">3275</cx:pt>
          <cx:pt idx="31168">3176</cx:pt>
          <cx:pt idx="31169">3644</cx:pt>
          <cx:pt idx="31170">4717</cx:pt>
          <cx:pt idx="31171">2891</cx:pt>
          <cx:pt idx="31172">2749</cx:pt>
          <cx:pt idx="31173">2266</cx:pt>
          <cx:pt idx="31174">4031</cx:pt>
          <cx:pt idx="31175">5004</cx:pt>
          <cx:pt idx="31176">4061</cx:pt>
          <cx:pt idx="31177">681</cx:pt>
          <cx:pt idx="31178">5038</cx:pt>
          <cx:pt idx="31179">2859</cx:pt>
          <cx:pt idx="31180">3111</cx:pt>
          <cx:pt idx="31181">4522</cx:pt>
          <cx:pt idx="31182">717</cx:pt>
          <cx:pt idx="31183">1285</cx:pt>
          <cx:pt idx="31184">2368</cx:pt>
          <cx:pt idx="31185">449</cx:pt>
          <cx:pt idx="31186">4255</cx:pt>
          <cx:pt idx="31187">3242</cx:pt>
          <cx:pt idx="31188">1300</cx:pt>
          <cx:pt idx="31189">2126</cx:pt>
          <cx:pt idx="31190">615</cx:pt>
          <cx:pt idx="31191">4166</cx:pt>
          <cx:pt idx="31192">4461</cx:pt>
          <cx:pt idx="31193">3277</cx:pt>
          <cx:pt idx="31194">4593</cx:pt>
          <cx:pt idx="31195">2345</cx:pt>
          <cx:pt idx="31196">3999</cx:pt>
          <cx:pt idx="31197">3918</cx:pt>
          <cx:pt idx="31198">147</cx:pt>
          <cx:pt idx="31199">2736</cx:pt>
          <cx:pt idx="31200">3269</cx:pt>
          <cx:pt idx="31201">4963</cx:pt>
          <cx:pt idx="31202">2949</cx:pt>
          <cx:pt idx="31203">2856</cx:pt>
          <cx:pt idx="31204">3920</cx:pt>
          <cx:pt idx="31205">3403</cx:pt>
          <cx:pt idx="31206">3867</cx:pt>
          <cx:pt idx="31207">2654</cx:pt>
          <cx:pt idx="31208">2548</cx:pt>
          <cx:pt idx="31209">4299</cx:pt>
          <cx:pt idx="31210">1619</cx:pt>
          <cx:pt idx="31211">4021</cx:pt>
          <cx:pt idx="31212">5875</cx:pt>
          <cx:pt idx="31213">4236</cx:pt>
          <cx:pt idx="31214">4644</cx:pt>
          <cx:pt idx="31215">4130</cx:pt>
          <cx:pt idx="31216">4088</cx:pt>
          <cx:pt idx="31217">2842</cx:pt>
          <cx:pt idx="31218">2782</cx:pt>
          <cx:pt idx="31219">4600</cx:pt>
          <cx:pt idx="31220">4806</cx:pt>
          <cx:pt idx="31221">4361</cx:pt>
          <cx:pt idx="31222">3640</cx:pt>
          <cx:pt idx="31223">2446</cx:pt>
          <cx:pt idx="31224">4031</cx:pt>
          <cx:pt idx="31225">1135</cx:pt>
          <cx:pt idx="31226">1429</cx:pt>
          <cx:pt idx="31227">4045</cx:pt>
          <cx:pt idx="31228">1915</cx:pt>
          <cx:pt idx="31229">1621</cx:pt>
          <cx:pt idx="31230">1167</cx:pt>
          <cx:pt idx="31231">3908</cx:pt>
          <cx:pt idx="31232">3660</cx:pt>
          <cx:pt idx="31233">4950</cx:pt>
          <cx:pt idx="31234">1</cx:pt>
          <cx:pt idx="31235">544</cx:pt>
          <cx:pt idx="31236">469</cx:pt>
          <cx:pt idx="31237">4571</cx:pt>
          <cx:pt idx="31238">3338</cx:pt>
          <cx:pt idx="31239">2629</cx:pt>
          <cx:pt idx="31240">2338</cx:pt>
          <cx:pt idx="31241">1805</cx:pt>
          <cx:pt idx="31242">2750</cx:pt>
          <cx:pt idx="31243">3033</cx:pt>
          <cx:pt idx="31244">3457</cx:pt>
          <cx:pt idx="31245">337</cx:pt>
          <cx:pt idx="31246">529</cx:pt>
          <cx:pt idx="31247">4438</cx:pt>
          <cx:pt idx="31248">1794</cx:pt>
          <cx:pt idx="31249">862</cx:pt>
          <cx:pt idx="31250">2592</cx:pt>
          <cx:pt idx="31251">1339</cx:pt>
          <cx:pt idx="31252">3119</cx:pt>
          <cx:pt idx="31253">1084</cx:pt>
          <cx:pt idx="31254">2445</cx:pt>
          <cx:pt idx="31255">4993</cx:pt>
          <cx:pt idx="31256">184</cx:pt>
          <cx:pt idx="31257">4562</cx:pt>
          <cx:pt idx="31258">4768</cx:pt>
          <cx:pt idx="31259">4422</cx:pt>
          <cx:pt idx="31260">640</cx:pt>
          <cx:pt idx="31261">5063</cx:pt>
          <cx:pt idx="31262">4087</cx:pt>
          <cx:pt idx="31263">3597</cx:pt>
          <cx:pt idx="31264">4344</cx:pt>
          <cx:pt idx="31265">3065</cx:pt>
          <cx:pt idx="31266">1651</cx:pt>
          <cx:pt idx="31267">3457</cx:pt>
          <cx:pt idx="31268">2967</cx:pt>
          <cx:pt idx="31269">4767</cx:pt>
          <cx:pt idx="31270">2525</cx:pt>
          <cx:pt idx="31271">2369</cx:pt>
          <cx:pt idx="31272">2131</cx:pt>
          <cx:pt idx="31273">4117</cx:pt>
          <cx:pt idx="31274">3647</cx:pt>
          <cx:pt idx="31275">4121</cx:pt>
          <cx:pt idx="31276">3775</cx:pt>
          <cx:pt idx="31277">3770</cx:pt>
          <cx:pt idx="31278">4336</cx:pt>
          <cx:pt idx="31279">2487</cx:pt>
          <cx:pt idx="31280">4938</cx:pt>
          <cx:pt idx="31281">4449</cx:pt>
          <cx:pt idx="31282">4460</cx:pt>
          <cx:pt idx="31283">3024</cx:pt>
          <cx:pt idx="31284">4142</cx:pt>
          <cx:pt idx="31285">4219</cx:pt>
          <cx:pt idx="31286">1040</cx:pt>
          <cx:pt idx="31287">243</cx:pt>
          <cx:pt idx="31288">5509</cx:pt>
          <cx:pt idx="31289">4012</cx:pt>
          <cx:pt idx="31290">4173</cx:pt>
          <cx:pt idx="31291">4434</cx:pt>
          <cx:pt idx="31292">3323</cx:pt>
          <cx:pt idx="31293">920</cx:pt>
          <cx:pt idx="31294">4832</cx:pt>
          <cx:pt idx="31295">2899</cx:pt>
          <cx:pt idx="31296">2758</cx:pt>
          <cx:pt idx="31297">1017</cx:pt>
          <cx:pt idx="31298">1665</cx:pt>
          <cx:pt idx="31299">2280</cx:pt>
          <cx:pt idx="31300">1967</cx:pt>
          <cx:pt idx="31301">4073</cx:pt>
          <cx:pt idx="31302">2382</cx:pt>
          <cx:pt idx="31303">5312</cx:pt>
          <cx:pt idx="31304">4420</cx:pt>
          <cx:pt idx="31305">1431</cx:pt>
          <cx:pt idx="31306">1783</cx:pt>
          <cx:pt idx="31307">4149</cx:pt>
          <cx:pt idx="31308">277</cx:pt>
          <cx:pt idx="31309">3234</cx:pt>
          <cx:pt idx="31310">5270</cx:pt>
          <cx:pt idx="31311">4117</cx:pt>
          <cx:pt idx="31312">1740</cx:pt>
          <cx:pt idx="31313">268</cx:pt>
          <cx:pt idx="31314">4900</cx:pt>
          <cx:pt idx="31315">4591</cx:pt>
          <cx:pt idx="31316">1881</cx:pt>
          <cx:pt idx="31317">187</cx:pt>
          <cx:pt idx="31318">4623</cx:pt>
          <cx:pt idx="31319">1827</cx:pt>
          <cx:pt idx="31320">4094</cx:pt>
          <cx:pt idx="31321">1799</cx:pt>
          <cx:pt idx="31322">1148</cx:pt>
          <cx:pt idx="31323">5096</cx:pt>
          <cx:pt idx="31324">4473</cx:pt>
          <cx:pt idx="31325">1748</cx:pt>
          <cx:pt idx="31326">334</cx:pt>
          <cx:pt idx="31327">1537</cx:pt>
          <cx:pt idx="31328">26</cx:pt>
          <cx:pt idx="31329">4778</cx:pt>
          <cx:pt idx="31330">3922</cx:pt>
          <cx:pt idx="31331">2094</cx:pt>
          <cx:pt idx="31332">5001</cx:pt>
          <cx:pt idx="31333">4399</cx:pt>
          <cx:pt idx="31334">1496</cx:pt>
          <cx:pt idx="31335">4443</cx:pt>
          <cx:pt idx="31336">2000</cx:pt>
          <cx:pt idx="31337">3093</cx:pt>
          <cx:pt idx="31338">3289</cx:pt>
          <cx:pt idx="31339">207</cx:pt>
          <cx:pt idx="31340">3653</cx:pt>
          <cx:pt idx="31341">1572</cx:pt>
          <cx:pt idx="31342">2699</cx:pt>
          <cx:pt idx="31343">1722</cx:pt>
          <cx:pt idx="31344">4197</cx:pt>
          <cx:pt idx="31345">755</cx:pt>
          <cx:pt idx="31346">1729</cx:pt>
          <cx:pt idx="31347">1904</cx:pt>
          <cx:pt idx="31348">4939</cx:pt>
          <cx:pt idx="31349">462</cx:pt>
          <cx:pt idx="31350">4346</cx:pt>
          <cx:pt idx="31351">2079</cx:pt>
          <cx:pt idx="31352">1410</cx:pt>
          <cx:pt idx="31353">3612</cx:pt>
          <cx:pt idx="31354">2721</cx:pt>
          <cx:pt idx="31355">3455</cx:pt>
          <cx:pt idx="31356">1671</cx:pt>
          <cx:pt idx="31357">1661</cx:pt>
          <cx:pt idx="31358">2939</cx:pt>
          <cx:pt idx="31359">4863</cx:pt>
          <cx:pt idx="31360">2771</cx:pt>
          <cx:pt idx="31361">3999</cx:pt>
          <cx:pt idx="31362">4420</cx:pt>
          <cx:pt idx="31363">4157</cx:pt>
          <cx:pt idx="31364">4762</cx:pt>
          <cx:pt idx="31365">674</cx:pt>
          <cx:pt idx="31366">2267</cx:pt>
          <cx:pt idx="31367">3238</cx:pt>
          <cx:pt idx="31368">4920</cx:pt>
          <cx:pt idx="31369">2436</cx:pt>
          <cx:pt idx="31370">4037</cx:pt>
          <cx:pt idx="31371">3998</cx:pt>
          <cx:pt idx="31372">2448</cx:pt>
          <cx:pt idx="31373">3627</cx:pt>
          <cx:pt idx="31374">5539</cx:pt>
          <cx:pt idx="31375">3903</cx:pt>
          <cx:pt idx="31376">3027</cx:pt>
          <cx:pt idx="31377">584</cx:pt>
          <cx:pt idx="31378">4262</cx:pt>
          <cx:pt idx="31379">3169</cx:pt>
          <cx:pt idx="31380">5026</cx:pt>
          <cx:pt idx="31381">1638</cx:pt>
          <cx:pt idx="31382">3039</cx:pt>
          <cx:pt idx="31383">770</cx:pt>
          <cx:pt idx="31384">3881</cx:pt>
          <cx:pt idx="31385">3257</cx:pt>
          <cx:pt idx="31386">115</cx:pt>
          <cx:pt idx="31387">3924</cx:pt>
          <cx:pt idx="31388">2736</cx:pt>
          <cx:pt idx="31389">641</cx:pt>
          <cx:pt idx="31390">4109</cx:pt>
          <cx:pt idx="31391">4641</cx:pt>
          <cx:pt idx="31392">2443</cx:pt>
          <cx:pt idx="31393">607</cx:pt>
          <cx:pt idx="31394">2633</cx:pt>
          <cx:pt idx="31395">3630</cx:pt>
          <cx:pt idx="31396">4439</cx:pt>
          <cx:pt idx="31397">4645</cx:pt>
          <cx:pt idx="31398">4952</cx:pt>
          <cx:pt idx="31399">2427</cx:pt>
          <cx:pt idx="31400">2801</cx:pt>
          <cx:pt idx="31401">511</cx:pt>
          <cx:pt idx="31402">3276</cx:pt>
          <cx:pt idx="31403">3910</cx:pt>
          <cx:pt idx="31404">4381</cx:pt>
          <cx:pt idx="31405">2424</cx:pt>
          <cx:pt idx="31406">4285</cx:pt>
          <cx:pt idx="31407">4075</cx:pt>
          <cx:pt idx="31408">1727</cx:pt>
          <cx:pt idx="31409">1005</cx:pt>
          <cx:pt idx="31410">1895</cx:pt>
          <cx:pt idx="31411">2407</cx:pt>
          <cx:pt idx="31412">4472</cx:pt>
          <cx:pt idx="31413">1151</cx:pt>
          <cx:pt idx="31414">2189</cx:pt>
          <cx:pt idx="31415">4574</cx:pt>
          <cx:pt idx="31416">4613</cx:pt>
          <cx:pt idx="31417">2549</cx:pt>
          <cx:pt idx="31418">723</cx:pt>
          <cx:pt idx="31419">933</cx:pt>
          <cx:pt idx="31420">2582</cx:pt>
          <cx:pt idx="31421">4356</cx:pt>
          <cx:pt idx="31422">3919</cx:pt>
          <cx:pt idx="31423">4154</cx:pt>
          <cx:pt idx="31424">4137</cx:pt>
          <cx:pt idx="31425">4620</cx:pt>
          <cx:pt idx="31426">5334</cx:pt>
          <cx:pt idx="31427">2611</cx:pt>
          <cx:pt idx="31428">3362</cx:pt>
          <cx:pt idx="31429">796</cx:pt>
          <cx:pt idx="31430">4726</cx:pt>
          <cx:pt idx="31431">2108</cx:pt>
          <cx:pt idx="31432">1743</cx:pt>
          <cx:pt idx="31433">4752</cx:pt>
          <cx:pt idx="31434">4419</cx:pt>
          <cx:pt idx="31435">4433</cx:pt>
          <cx:pt idx="31436">854</cx:pt>
          <cx:pt idx="31437">1690</cx:pt>
          <cx:pt idx="31438">4404</cx:pt>
          <cx:pt idx="31439">4388</cx:pt>
          <cx:pt idx="31440">4884</cx:pt>
          <cx:pt idx="31441">4535</cx:pt>
          <cx:pt idx="31442">3267</cx:pt>
          <cx:pt idx="31443">3878</cx:pt>
          <cx:pt idx="31444">3074</cx:pt>
          <cx:pt idx="31445">1344</cx:pt>
          <cx:pt idx="31446">4044</cx:pt>
          <cx:pt idx="31447">4308</cx:pt>
          <cx:pt idx="31448">935</cx:pt>
          <cx:pt idx="31449">4016</cx:pt>
          <cx:pt idx="31450">4140</cx:pt>
          <cx:pt idx="31451">1812</cx:pt>
          <cx:pt idx="31452">4476</cx:pt>
          <cx:pt idx="31453">2147</cx:pt>
          <cx:pt idx="31454">4117</cx:pt>
          <cx:pt idx="31455">4400</cx:pt>
          <cx:pt idx="31456">267</cx:pt>
          <cx:pt idx="31457">4355</cx:pt>
          <cx:pt idx="31458">2775</cx:pt>
          <cx:pt idx="31459">46</cx:pt>
          <cx:pt idx="31460">2564</cx:pt>
          <cx:pt idx="31461">3447</cx:pt>
          <cx:pt idx="31462">476</cx:pt>
          <cx:pt idx="31463">4044</cx:pt>
          <cx:pt idx="31464">4723</cx:pt>
          <cx:pt idx="31465">4760</cx:pt>
          <cx:pt idx="31466">4631</cx:pt>
          <cx:pt idx="31467">3958</cx:pt>
          <cx:pt idx="31468">4473</cx:pt>
          <cx:pt idx="31469">718</cx:pt>
          <cx:pt idx="31470">4280</cx:pt>
          <cx:pt idx="31471">2602</cx:pt>
          <cx:pt idx="31472">4850</cx:pt>
          <cx:pt idx="31473">4532</cx:pt>
          <cx:pt idx="31474">715</cx:pt>
          <cx:pt idx="31475">4468</cx:pt>
          <cx:pt idx="31476">4736</cx:pt>
          <cx:pt idx="31477">4190</cx:pt>
          <cx:pt idx="31478">4029</cx:pt>
          <cx:pt idx="31479">3495</cx:pt>
          <cx:pt idx="31480">4763</cx:pt>
          <cx:pt idx="31481">2676</cx:pt>
          <cx:pt idx="31482">4355</cx:pt>
          <cx:pt idx="31483">749</cx:pt>
          <cx:pt idx="31484">4146</cx:pt>
          <cx:pt idx="31485">3717</cx:pt>
          <cx:pt idx="31486">6</cx:pt>
          <cx:pt idx="31487">3509</cx:pt>
          <cx:pt idx="31488">1280</cx:pt>
          <cx:pt idx="31489">1346</cx:pt>
          <cx:pt idx="31490">4360</cx:pt>
          <cx:pt idx="31491">4585</cx:pt>
          <cx:pt idx="31492">372</cx:pt>
          <cx:pt idx="31493">3316</cx:pt>
          <cx:pt idx="31494">454</cx:pt>
          <cx:pt idx="31495">3519</cx:pt>
          <cx:pt idx="31496">465</cx:pt>
          <cx:pt idx="31497">337</cx:pt>
          <cx:pt idx="31498">1316</cx:pt>
          <cx:pt idx="31499">4161</cx:pt>
          <cx:pt idx="31500">1140</cx:pt>
          <cx:pt idx="31501">4809</cx:pt>
          <cx:pt idx="31502">4921</cx:pt>
          <cx:pt idx="31503">447</cx:pt>
          <cx:pt idx="31504">580</cx:pt>
          <cx:pt idx="31505">1367</cx:pt>
          <cx:pt idx="31506">4486</cx:pt>
          <cx:pt idx="31507">1021</cx:pt>
          <cx:pt idx="31508">4720</cx:pt>
          <cx:pt idx="31509">1134</cx:pt>
          <cx:pt idx="31510">280</cx:pt>
          <cx:pt idx="31511">2206</cx:pt>
          <cx:pt idx="31512">2785</cx:pt>
          <cx:pt idx="31513">4458</cx:pt>
          <cx:pt idx="31514">3234</cx:pt>
          <cx:pt idx="31515">2580</cx:pt>
          <cx:pt idx="31516">4551</cx:pt>
          <cx:pt idx="31517">1502</cx:pt>
          <cx:pt idx="31518">164</cx:pt>
          <cx:pt idx="31519">1092</cx:pt>
          <cx:pt idx="31520">4432</cx:pt>
          <cx:pt idx="31521">679</cx:pt>
          <cx:pt idx="31522">3989</cx:pt>
          <cx:pt idx="31523">5178</cx:pt>
          <cx:pt idx="31524">1992</cx:pt>
          <cx:pt idx="31525">1184</cx:pt>
          <cx:pt idx="31526">2574</cx:pt>
          <cx:pt idx="31527">4269</cx:pt>
          <cx:pt idx="31528">4255</cx:pt>
          <cx:pt idx="31529">1858</cx:pt>
          <cx:pt idx="31530">2819</cx:pt>
          <cx:pt idx="31531">1653</cx:pt>
          <cx:pt idx="31532">4672</cx:pt>
          <cx:pt idx="31533">1435</cx:pt>
          <cx:pt idx="31534">3997</cx:pt>
          <cx:pt idx="31535">4661</cx:pt>
          <cx:pt idx="31536">4392</cx:pt>
          <cx:pt idx="31537">3915</cx:pt>
          <cx:pt idx="31538">4243</cx:pt>
          <cx:pt idx="31539">1685</cx:pt>
          <cx:pt idx="31540">4256</cx:pt>
          <cx:pt idx="31541">4464</cx:pt>
          <cx:pt idx="31542">2592</cx:pt>
          <cx:pt idx="31543">4606</cx:pt>
          <cx:pt idx="31544">1315</cx:pt>
          <cx:pt idx="31545">2460</cx:pt>
          <cx:pt idx="31546">4922</cx:pt>
          <cx:pt idx="31547">4840</cx:pt>
          <cx:pt idx="31548">515</cx:pt>
          <cx:pt idx="31549">738</cx:pt>
          <cx:pt idx="31550">2770</cx:pt>
          <cx:pt idx="31551">5018</cx:pt>
          <cx:pt idx="31552">4002</cx:pt>
          <cx:pt idx="31553">4079</cx:pt>
          <cx:pt idx="31554">4178</cx:pt>
          <cx:pt idx="31555">4186</cx:pt>
          <cx:pt idx="31556">4262</cx:pt>
          <cx:pt idx="31557">3472</cx:pt>
          <cx:pt idx="31558">2571</cx:pt>
          <cx:pt idx="31559">2796</cx:pt>
          <cx:pt idx="31560">2289</cx:pt>
          <cx:pt idx="31561">4445</cx:pt>
          <cx:pt idx="31562">939</cx:pt>
          <cx:pt idx="31563">4139</cx:pt>
          <cx:pt idx="31564">1843</cx:pt>
          <cx:pt idx="31565">1428</cx:pt>
          <cx:pt idx="31566">4680</cx:pt>
          <cx:pt idx="31567">385</cx:pt>
          <cx:pt idx="31568">128</cx:pt>
          <cx:pt idx="31569">2711</cx:pt>
          <cx:pt idx="31570">4216</cx:pt>
          <cx:pt idx="31571">4272</cx:pt>
          <cx:pt idx="31572">3998</cx:pt>
          <cx:pt idx="31573">788</cx:pt>
          <cx:pt idx="31574">3399</cx:pt>
          <cx:pt idx="31575">3568</cx:pt>
          <cx:pt idx="31576">1987</cx:pt>
          <cx:pt idx="31577">2913</cx:pt>
          <cx:pt idx="31578">1573</cx:pt>
          <cx:pt idx="31579">4764</cx:pt>
          <cx:pt idx="31580">28</cx:pt>
          <cx:pt idx="31581">1366</cx:pt>
          <cx:pt idx="31582">1101</cx:pt>
          <cx:pt idx="31583">4643</cx:pt>
          <cx:pt idx="31584">4144</cx:pt>
          <cx:pt idx="31585">1083</cx:pt>
          <cx:pt idx="31586">4370</cx:pt>
          <cx:pt idx="31587">2849</cx:pt>
          <cx:pt idx="31588">3717</cx:pt>
          <cx:pt idx="31589">982</cx:pt>
          <cx:pt idx="31590">3646</cx:pt>
          <cx:pt idx="31591">3415</cx:pt>
          <cx:pt idx="31592">4806</cx:pt>
          <cx:pt idx="31593">365</cx:pt>
          <cx:pt idx="31594">632</cx:pt>
          <cx:pt idx="31595">4595</cx:pt>
          <cx:pt idx="31596">271</cx:pt>
          <cx:pt idx="31597">3023</cx:pt>
          <cx:pt idx="31598">3266</cx:pt>
          <cx:pt idx="31599">1659</cx:pt>
          <cx:pt idx="31600">973</cx:pt>
          <cx:pt idx="31601">1031</cx:pt>
          <cx:pt idx="31602">2214</cx:pt>
          <cx:pt idx="31603">5035</cx:pt>
          <cx:pt idx="31604">684</cx:pt>
          <cx:pt idx="31605">844</cx:pt>
          <cx:pt idx="31606">2715</cx:pt>
          <cx:pt idx="31607">4546</cx:pt>
          <cx:pt idx="31608">969</cx:pt>
          <cx:pt idx="31609">1992</cx:pt>
          <cx:pt idx="31610">3980</cx:pt>
          <cx:pt idx="31611">5094</cx:pt>
          <cx:pt idx="31612">2240</cx:pt>
          <cx:pt idx="31613">1500</cx:pt>
          <cx:pt idx="31614">4159</cx:pt>
          <cx:pt idx="31615">4929</cx:pt>
          <cx:pt idx="31616">4226</cx:pt>
          <cx:pt idx="31617">1175</cx:pt>
          <cx:pt idx="31618">141</cx:pt>
          <cx:pt idx="31619">3996</cx:pt>
          <cx:pt idx="31620">5023</cx:pt>
          <cx:pt idx="31621">2069</cx:pt>
          <cx:pt idx="31622">4625</cx:pt>
          <cx:pt idx="31623">4516</cx:pt>
          <cx:pt idx="31624">4858</cx:pt>
          <cx:pt idx="31625">2240</cx:pt>
          <cx:pt idx="31626">4413</cx:pt>
          <cx:pt idx="31627">2905</cx:pt>
          <cx:pt idx="31628">3103</cx:pt>
          <cx:pt idx="31629">4567</cx:pt>
          <cx:pt idx="31630">3522</cx:pt>
          <cx:pt idx="31631">4225</cx:pt>
          <cx:pt idx="31632">4732</cx:pt>
          <cx:pt idx="31633">4295</cx:pt>
          <cx:pt idx="31634">1296</cx:pt>
          <cx:pt idx="31635">1715</cx:pt>
          <cx:pt idx="31636">203</cx:pt>
          <cx:pt idx="31637">3741</cx:pt>
          <cx:pt idx="31638">2939</cx:pt>
          <cx:pt idx="31639">3778</cx:pt>
          <cx:pt idx="31640">1848</cx:pt>
          <cx:pt idx="31641">4863</cx:pt>
          <cx:pt idx="31642">2726</cx:pt>
          <cx:pt idx="31643">4017</cx:pt>
          <cx:pt idx="31644">2090</cx:pt>
          <cx:pt idx="31645">2843</cx:pt>
          <cx:pt idx="31646">4212</cx:pt>
          <cx:pt idx="31647">4380</cx:pt>
          <cx:pt idx="31648">4000</cx:pt>
          <cx:pt idx="31649">5057</cx:pt>
          <cx:pt idx="31650">1437</cx:pt>
          <cx:pt idx="31651">1724</cx:pt>
          <cx:pt idx="31652">4801</cx:pt>
          <cx:pt idx="31653">1739</cx:pt>
          <cx:pt idx="31654">3592</cx:pt>
          <cx:pt idx="31655">4086</cx:pt>
          <cx:pt idx="31656">4331</cx:pt>
          <cx:pt idx="31657">1581</cx:pt>
          <cx:pt idx="31658">1130</cx:pt>
          <cx:pt idx="31659">3732</cx:pt>
          <cx:pt idx="31660">3223</cx:pt>
          <cx:pt idx="31661">3826</cx:pt>
          <cx:pt idx="31662">1803</cx:pt>
          <cx:pt idx="31663">563</cx:pt>
          <cx:pt idx="31664">3223</cx:pt>
          <cx:pt idx="31665">1023</cx:pt>
          <cx:pt idx="31666">4611</cx:pt>
          <cx:pt idx="31667">4040</cx:pt>
          <cx:pt idx="31668">2529</cx:pt>
          <cx:pt idx="31669">3649</cx:pt>
          <cx:pt idx="31670">2712</cx:pt>
          <cx:pt idx="31671">4406</cx:pt>
          <cx:pt idx="31672">1563</cx:pt>
          <cx:pt idx="31673">328</cx:pt>
          <cx:pt idx="31674">1585</cx:pt>
          <cx:pt idx="31675">4075</cx:pt>
          <cx:pt idx="31676">3328</cx:pt>
          <cx:pt idx="31677">4765</cx:pt>
          <cx:pt idx="31678">4395</cx:pt>
          <cx:pt idx="31679">3654</cx:pt>
          <cx:pt idx="31680">5239</cx:pt>
          <cx:pt idx="31681">1148</cx:pt>
          <cx:pt idx="31682">3984</cx:pt>
          <cx:pt idx="31683">1529</cx:pt>
          <cx:pt idx="31684">168</cx:pt>
          <cx:pt idx="31685">4186</cx:pt>
          <cx:pt idx="31686">4323</cx:pt>
          <cx:pt idx="31687">4702</cx:pt>
          <cx:pt idx="31688">1500</cx:pt>
          <cx:pt idx="31689">4775</cx:pt>
          <cx:pt idx="31690">4317</cx:pt>
          <cx:pt idx="31691">2006</cx:pt>
          <cx:pt idx="31692">3341</cx:pt>
          <cx:pt idx="31693">3612</cx:pt>
          <cx:pt idx="31694">4843</cx:pt>
          <cx:pt idx="31695">4264</cx:pt>
          <cx:pt idx="31696">5082</cx:pt>
          <cx:pt idx="31697">2961</cx:pt>
          <cx:pt idx="31698">4582</cx:pt>
          <cx:pt idx="31699">4703</cx:pt>
          <cx:pt idx="31700">3775</cx:pt>
          <cx:pt idx="31701">3486</cx:pt>
          <cx:pt idx="31702">2984</cx:pt>
          <cx:pt idx="31703">1847</cx:pt>
          <cx:pt idx="31704">4297</cx:pt>
          <cx:pt idx="31705">2302</cx:pt>
          <cx:pt idx="31706">4636</cx:pt>
          <cx:pt idx="31707">3945</cx:pt>
          <cx:pt idx="31708">3146</cx:pt>
          <cx:pt idx="31709">545</cx:pt>
          <cx:pt idx="31710">2900</cx:pt>
          <cx:pt idx="31711">1593</cx:pt>
          <cx:pt idx="31712">2479</cx:pt>
          <cx:pt idx="31713">3576</cx:pt>
          <cx:pt idx="31714">323</cx:pt>
          <cx:pt idx="31715">4424</cx:pt>
          <cx:pt idx="31716">635</cx:pt>
          <cx:pt idx="31717">3642</cx:pt>
          <cx:pt idx="31718">4661</cx:pt>
          <cx:pt idx="31719">4364</cx:pt>
          <cx:pt idx="31720">4393</cx:pt>
          <cx:pt idx="31721">4354</cx:pt>
          <cx:pt idx="31722">4580</cx:pt>
          <cx:pt idx="31723">3169</cx:pt>
          <cx:pt idx="31724">3138</cx:pt>
          <cx:pt idx="31725">711</cx:pt>
          <cx:pt idx="31726">1154</cx:pt>
          <cx:pt idx="31727">1993</cx:pt>
          <cx:pt idx="31728">13</cx:pt>
          <cx:pt idx="31729">842</cx:pt>
          <cx:pt idx="31730">4247</cx:pt>
          <cx:pt idx="31731">2515</cx:pt>
          <cx:pt idx="31732">2974</cx:pt>
          <cx:pt idx="31733">1486</cx:pt>
          <cx:pt idx="31734">4938</cx:pt>
          <cx:pt idx="31735">203</cx:pt>
          <cx:pt idx="31736">4451</cx:pt>
          <cx:pt idx="31737">132</cx:pt>
          <cx:pt idx="31738">4479</cx:pt>
          <cx:pt idx="31739">3007</cx:pt>
          <cx:pt idx="31740">74</cx:pt>
          <cx:pt idx="31741">4578</cx:pt>
          <cx:pt idx="31742">3967</cx:pt>
          <cx:pt idx="31743">393</cx:pt>
          <cx:pt idx="31744">4200</cx:pt>
          <cx:pt idx="31745">4192</cx:pt>
          <cx:pt idx="31746">2858</cx:pt>
          <cx:pt idx="31747">2883</cx:pt>
          <cx:pt idx="31748">1430</cx:pt>
          <cx:pt idx="31749">4043</cx:pt>
          <cx:pt idx="31750">531</cx:pt>
          <cx:pt idx="31751">3013</cx:pt>
          <cx:pt idx="31752">2023</cx:pt>
          <cx:pt idx="31753">5044</cx:pt>
          <cx:pt idx="31754">3054</cx:pt>
          <cx:pt idx="31755">1216</cx:pt>
          <cx:pt idx="31756">4371</cx:pt>
          <cx:pt idx="31757">4080</cx:pt>
          <cx:pt idx="31758">4042</cx:pt>
          <cx:pt idx="31759">4203</cx:pt>
          <cx:pt idx="31760">3480</cx:pt>
          <cx:pt idx="31761">627</cx:pt>
          <cx:pt idx="31762">4267</cx:pt>
          <cx:pt idx="31763">5557</cx:pt>
          <cx:pt idx="31764">81</cx:pt>
          <cx:pt idx="31765">3443</cx:pt>
          <cx:pt idx="31766">4051</cx:pt>
          <cx:pt idx="31767">4911</cx:pt>
          <cx:pt idx="31768">3926</cx:pt>
          <cx:pt idx="31769">1568</cx:pt>
          <cx:pt idx="31770">1363</cx:pt>
          <cx:pt idx="31771">4084</cx:pt>
          <cx:pt idx="31772">4266</cx:pt>
          <cx:pt idx="31773">1230</cx:pt>
          <cx:pt idx="31774">4515</cx:pt>
          <cx:pt idx="31775">395</cx:pt>
          <cx:pt idx="31776">4696</cx:pt>
          <cx:pt idx="31777">580</cx:pt>
          <cx:pt idx="31778">1981</cx:pt>
          <cx:pt idx="31779">4707</cx:pt>
          <cx:pt idx="31780">3972</cx:pt>
          <cx:pt idx="31781">2388</cx:pt>
          <cx:pt idx="31782">4485</cx:pt>
          <cx:pt idx="31783">3440</cx:pt>
          <cx:pt idx="31784">545</cx:pt>
          <cx:pt idx="31785">1684</cx:pt>
          <cx:pt idx="31786">1937</cx:pt>
          <cx:pt idx="31787">2063</cx:pt>
          <cx:pt idx="31788">6044</cx:pt>
          <cx:pt idx="31789">2568</cx:pt>
          <cx:pt idx="31790">2704</cx:pt>
          <cx:pt idx="31791">655</cx:pt>
          <cx:pt idx="31792">2388</cx:pt>
          <cx:pt idx="31793">138</cx:pt>
          <cx:pt idx="31794">2925</cx:pt>
          <cx:pt idx="31795">2828</cx:pt>
          <cx:pt idx="31796">3914</cx:pt>
          <cx:pt idx="31797">2569</cx:pt>
          <cx:pt idx="31798">4021</cx:pt>
          <cx:pt idx="31799">786</cx:pt>
          <cx:pt idx="31800">4054</cx:pt>
          <cx:pt idx="31801">103</cx:pt>
          <cx:pt idx="31802">967</cx:pt>
          <cx:pt idx="31803">4604</cx:pt>
          <cx:pt idx="31804">734</cx:pt>
          <cx:pt idx="31805">2933</cx:pt>
          <cx:pt idx="31806">4685</cx:pt>
          <cx:pt idx="31807">3898</cx:pt>
          <cx:pt idx="31808">4417</cx:pt>
          <cx:pt idx="31809">4893</cx:pt>
          <cx:pt idx="31810">4239</cx:pt>
          <cx:pt idx="31811">667</cx:pt>
          <cx:pt idx="31812">907</cx:pt>
          <cx:pt idx="31813">1031</cx:pt>
          <cx:pt idx="31814">4724</cx:pt>
          <cx:pt idx="31815">4109</cx:pt>
          <cx:pt idx="31816">3438</cx:pt>
          <cx:pt idx="31817">2321</cx:pt>
          <cx:pt idx="31818">4542</cx:pt>
          <cx:pt idx="31819">3400</cx:pt>
          <cx:pt idx="31820">4442</cx:pt>
          <cx:pt idx="31821">4974</cx:pt>
          <cx:pt idx="31822">1572</cx:pt>
          <cx:pt idx="31823">4512</cx:pt>
          <cx:pt idx="31824">4711</cx:pt>
          <cx:pt idx="31825">4272</cx:pt>
          <cx:pt idx="31826">1971</cx:pt>
          <cx:pt idx="31827">2435</cx:pt>
          <cx:pt idx="31828">2187</cx:pt>
          <cx:pt idx="31829">1808</cx:pt>
          <cx:pt idx="31830">1165</cx:pt>
          <cx:pt idx="31831">2016</cx:pt>
          <cx:pt idx="31832">1573</cx:pt>
          <cx:pt idx="31833">573</cx:pt>
          <cx:pt idx="31834">2888</cx:pt>
          <cx:pt idx="31835">3437</cx:pt>
          <cx:pt idx="31836">1023</cx:pt>
          <cx:pt idx="31837">1783</cx:pt>
          <cx:pt idx="31838">4733</cx:pt>
          <cx:pt idx="31839">3422</cx:pt>
          <cx:pt idx="31840">86</cx:pt>
          <cx:pt idx="31841">4732</cx:pt>
          <cx:pt idx="31842">3344</cx:pt>
          <cx:pt idx="31843">4760</cx:pt>
          <cx:pt idx="31844">4244</cx:pt>
          <cx:pt idx="31845">4102</cx:pt>
          <cx:pt idx="31846">4007</cx:pt>
          <cx:pt idx="31847">3996</cx:pt>
          <cx:pt idx="31848">2564</cx:pt>
          <cx:pt idx="31849">245</cx:pt>
          <cx:pt idx="31850">3643</cx:pt>
          <cx:pt idx="31851">1574</cx:pt>
          <cx:pt idx="31852">2683</cx:pt>
          <cx:pt idx="31853">3985</cx:pt>
          <cx:pt idx="31854">768</cx:pt>
          <cx:pt idx="31855">6101</cx:pt>
          <cx:pt idx="31856">4532</cx:pt>
          <cx:pt idx="31857">3563</cx:pt>
          <cx:pt idx="31858">4045</cx:pt>
          <cx:pt idx="31859">4169</cx:pt>
          <cx:pt idx="31860">2525</cx:pt>
          <cx:pt idx="31861">1865</cx:pt>
          <cx:pt idx="31862">3184</cx:pt>
          <cx:pt idx="31863">4058</cx:pt>
          <cx:pt idx="31864">385</cx:pt>
          <cx:pt idx="31865">4895</cx:pt>
          <cx:pt idx="31866">2727</cx:pt>
          <cx:pt idx="31867">5198</cx:pt>
          <cx:pt idx="31868">3941</cx:pt>
          <cx:pt idx="31869">3815</cx:pt>
          <cx:pt idx="31870">3208</cx:pt>
          <cx:pt idx="31871">4501</cx:pt>
          <cx:pt idx="31872">4136</cx:pt>
          <cx:pt idx="31873">558</cx:pt>
          <cx:pt idx="31874">1530</cx:pt>
          <cx:pt idx="31875">4671</cx:pt>
          <cx:pt idx="31876">4949</cx:pt>
          <cx:pt idx="31877">313</cx:pt>
          <cx:pt idx="31878">897</cx:pt>
          <cx:pt idx="31879">1707</cx:pt>
          <cx:pt idx="31880">4336</cx:pt>
          <cx:pt idx="31881">1120</cx:pt>
          <cx:pt idx="31882">4786</cx:pt>
          <cx:pt idx="31883">2150</cx:pt>
          <cx:pt idx="31884">4471</cx:pt>
          <cx:pt idx="31885">1011</cx:pt>
          <cx:pt idx="31886">2967</cx:pt>
          <cx:pt idx="31887">3607</cx:pt>
          <cx:pt idx="31888">3865</cx:pt>
          <cx:pt idx="31889">3384</cx:pt>
          <cx:pt idx="31890">3802</cx:pt>
          <cx:pt idx="31891">3902</cx:pt>
          <cx:pt idx="31892">4032</cx:pt>
          <cx:pt idx="31893">4044</cx:pt>
          <cx:pt idx="31894">1739</cx:pt>
          <cx:pt idx="31895">4328</cx:pt>
          <cx:pt idx="31896">4774</cx:pt>
          <cx:pt idx="31897">3754</cx:pt>
          <cx:pt idx="31898">4006</cx:pt>
          <cx:pt idx="31899">4325</cx:pt>
          <cx:pt idx="31900">4926</cx:pt>
          <cx:pt idx="31901">509</cx:pt>
          <cx:pt idx="31902">4318</cx:pt>
          <cx:pt idx="31903">4447</cx:pt>
          <cx:pt idx="31904">3894</cx:pt>
          <cx:pt idx="31905">4366</cx:pt>
          <cx:pt idx="31906">4433</cx:pt>
          <cx:pt idx="31907">1347</cx:pt>
          <cx:pt idx="31908">4946</cx:pt>
          <cx:pt idx="31909">4711</cx:pt>
          <cx:pt idx="31910">4036</cx:pt>
          <cx:pt idx="31911">4951</cx:pt>
          <cx:pt idx="31912">2404</cx:pt>
          <cx:pt idx="31913">2626</cx:pt>
          <cx:pt idx="31914">2332</cx:pt>
          <cx:pt idx="31915">1018</cx:pt>
          <cx:pt idx="31916">3835</cx:pt>
          <cx:pt idx="31917">4371</cx:pt>
          <cx:pt idx="31918">3921</cx:pt>
          <cx:pt idx="31919">2590</cx:pt>
          <cx:pt idx="31920">2293</cx:pt>
          <cx:pt idx="31921">3921</cx:pt>
          <cx:pt idx="31922">3683</cx:pt>
          <cx:pt idx="31923">1197</cx:pt>
          <cx:pt idx="31924">3698</cx:pt>
          <cx:pt idx="31925">228</cx:pt>
          <cx:pt idx="31926">2999</cx:pt>
          <cx:pt idx="31927">1823</cx:pt>
          <cx:pt idx="31928">3924</cx:pt>
          <cx:pt idx="31929">4680</cx:pt>
          <cx:pt idx="31930">5683</cx:pt>
          <cx:pt idx="31931">1905</cx:pt>
          <cx:pt idx="31932">4762</cx:pt>
          <cx:pt idx="31933">4776</cx:pt>
          <cx:pt idx="31934">1878</cx:pt>
          <cx:pt idx="31935">4575</cx:pt>
          <cx:pt idx="31936">217</cx:pt>
          <cx:pt idx="31937">4119</cx:pt>
          <cx:pt idx="31938">4722</cx:pt>
          <cx:pt idx="31939">1082</cx:pt>
          <cx:pt idx="31940">2264</cx:pt>
          <cx:pt idx="31941">1729</cx:pt>
          <cx:pt idx="31942">288</cx:pt>
          <cx:pt idx="31943">4982</cx:pt>
          <cx:pt idx="31944">4376</cx:pt>
          <cx:pt idx="31945">777</cx:pt>
          <cx:pt idx="31946">4296</cx:pt>
          <cx:pt idx="31947">2971</cx:pt>
          <cx:pt idx="31948">5453</cx:pt>
          <cx:pt idx="31949">3408</cx:pt>
          <cx:pt idx="31950">65</cx:pt>
          <cx:pt idx="31951">4306</cx:pt>
          <cx:pt idx="31952">2949</cx:pt>
          <cx:pt idx="31953">985</cx:pt>
          <cx:pt idx="31954">501</cx:pt>
          <cx:pt idx="31955">5105</cx:pt>
          <cx:pt idx="31956">736</cx:pt>
          <cx:pt idx="31957">1120</cx:pt>
          <cx:pt idx="31958">793</cx:pt>
          <cx:pt idx="31959">2365</cx:pt>
          <cx:pt idx="31960">4208</cx:pt>
          <cx:pt idx="31961">820</cx:pt>
          <cx:pt idx="31962">4110</cx:pt>
          <cx:pt idx="31963">2908</cx:pt>
          <cx:pt idx="31964">3994</cx:pt>
          <cx:pt idx="31965">1302</cx:pt>
          <cx:pt idx="31966">131</cx:pt>
          <cx:pt idx="31967">430</cx:pt>
          <cx:pt idx="31968">3031</cx:pt>
          <cx:pt idx="31969">3834</cx:pt>
          <cx:pt idx="31970">5098</cx:pt>
          <cx:pt idx="31971">252</cx:pt>
          <cx:pt idx="31972">1680</cx:pt>
          <cx:pt idx="31973">4266</cx:pt>
          <cx:pt idx="31974">186</cx:pt>
          <cx:pt idx="31975">1172</cx:pt>
          <cx:pt idx="31976">2730</cx:pt>
          <cx:pt idx="31977">1493</cx:pt>
          <cx:pt idx="31978">3624</cx:pt>
          <cx:pt idx="31979">2464</cx:pt>
          <cx:pt idx="31980">542</cx:pt>
          <cx:pt idx="31981">3520</cx:pt>
          <cx:pt idx="31982">378</cx:pt>
          <cx:pt idx="31983">3121</cx:pt>
          <cx:pt idx="31984">805</cx:pt>
          <cx:pt idx="31985">3319</cx:pt>
          <cx:pt idx="31986">1984</cx:pt>
          <cx:pt idx="31987">2192</cx:pt>
          <cx:pt idx="31988">1031</cx:pt>
          <cx:pt idx="31989">3490</cx:pt>
          <cx:pt idx="31990">4484</cx:pt>
          <cx:pt idx="31991">3058</cx:pt>
          <cx:pt idx="31992">1889</cx:pt>
          <cx:pt idx="31993">2051</cx:pt>
          <cx:pt idx="31994">2316</cx:pt>
          <cx:pt idx="31995">4940</cx:pt>
          <cx:pt idx="31996">4529</cx:pt>
          <cx:pt idx="31997">974</cx:pt>
          <cx:pt idx="31998">3545</cx:pt>
          <cx:pt idx="31999">3911</cx:pt>
          <cx:pt idx="32000">3782</cx:pt>
          <cx:pt idx="32001">1457</cx:pt>
          <cx:pt idx="32002">4201</cx:pt>
          <cx:pt idx="32003">2265</cx:pt>
          <cx:pt idx="32004">3422</cx:pt>
          <cx:pt idx="32005">1029</cx:pt>
          <cx:pt idx="32006">2563</cx:pt>
          <cx:pt idx="32007">2298</cx:pt>
          <cx:pt idx="32008">3990</cx:pt>
          <cx:pt idx="32009">3665</cx:pt>
          <cx:pt idx="32010">1899</cx:pt>
          <cx:pt idx="32011">4108</cx:pt>
          <cx:pt idx="32012">3529</cx:pt>
          <cx:pt idx="32013">2352</cx:pt>
          <cx:pt idx="32014">3996</cx:pt>
          <cx:pt idx="32015">4688</cx:pt>
          <cx:pt idx="32016">4104</cx:pt>
          <cx:pt idx="32017">4415</cx:pt>
          <cx:pt idx="32018">2729</cx:pt>
          <cx:pt idx="32019">4389</cx:pt>
          <cx:pt idx="32020">1302</cx:pt>
          <cx:pt idx="32021">4529</cx:pt>
          <cx:pt idx="32022">3902</cx:pt>
          <cx:pt idx="32023">474</cx:pt>
          <cx:pt idx="32024">4010</cx:pt>
          <cx:pt idx="32025">4004</cx:pt>
          <cx:pt idx="32026">5029</cx:pt>
          <cx:pt idx="32027">1742</cx:pt>
          <cx:pt idx="32028">5245</cx:pt>
          <cx:pt idx="32029">4458</cx:pt>
          <cx:pt idx="32030">4200</cx:pt>
          <cx:pt idx="32031">4246</cx:pt>
          <cx:pt idx="32032">2645</cx:pt>
          <cx:pt idx="32033">2197</cx:pt>
          <cx:pt idx="32034">1269</cx:pt>
          <cx:pt idx="32035">2345</cx:pt>
          <cx:pt idx="32036">2527</cx:pt>
          <cx:pt idx="32037">1723</cx:pt>
          <cx:pt idx="32038">2219</cx:pt>
          <cx:pt idx="32039">3176</cx:pt>
          <cx:pt idx="32040">2255</cx:pt>
          <cx:pt idx="32041">665</cx:pt>
          <cx:pt idx="32042">1912</cx:pt>
          <cx:pt idx="32043">4126</cx:pt>
          <cx:pt idx="32044">2932</cx:pt>
          <cx:pt idx="32045">623</cx:pt>
          <cx:pt idx="32046">1541</cx:pt>
          <cx:pt idx="32047">1492</cx:pt>
          <cx:pt idx="32048">4946</cx:pt>
          <cx:pt idx="32049">912</cx:pt>
          <cx:pt idx="32050">4685</cx:pt>
          <cx:pt idx="32051">2582</cx:pt>
          <cx:pt idx="32052">3965</cx:pt>
          <cx:pt idx="32053">4616</cx:pt>
          <cx:pt idx="32054">845</cx:pt>
          <cx:pt idx="32055">17</cx:pt>
          <cx:pt idx="32056">5381</cx:pt>
          <cx:pt idx="32057">1331</cx:pt>
          <cx:pt idx="32058">878</cx:pt>
          <cx:pt idx="32059">4698</cx:pt>
          <cx:pt idx="32060">227</cx:pt>
          <cx:pt idx="32061">4959</cx:pt>
          <cx:pt idx="32062">4877</cx:pt>
          <cx:pt idx="32063">1031</cx:pt>
          <cx:pt idx="32064">4418</cx:pt>
          <cx:pt idx="32065">2062</cx:pt>
          <cx:pt idx="32066">26</cx:pt>
          <cx:pt idx="32067">3570</cx:pt>
          <cx:pt idx="32068">3565</cx:pt>
          <cx:pt idx="32069">2660</cx:pt>
          <cx:pt idx="32070">4247</cx:pt>
          <cx:pt idx="32071">3260</cx:pt>
          <cx:pt idx="32072">4206</cx:pt>
          <cx:pt idx="32073">4072</cx:pt>
          <cx:pt idx="32074">4029</cx:pt>
          <cx:pt idx="32075">5064</cx:pt>
          <cx:pt idx="32076">4466</cx:pt>
          <cx:pt idx="32077">3847</cx:pt>
          <cx:pt idx="32078">1762</cx:pt>
          <cx:pt idx="32079">3074</cx:pt>
          <cx:pt idx="32080">1706</cx:pt>
          <cx:pt idx="32081">3271</cx:pt>
          <cx:pt idx="32082">2412</cx:pt>
          <cx:pt idx="32083">4070</cx:pt>
          <cx:pt idx="32084">3211</cx:pt>
          <cx:pt idx="32085">1687</cx:pt>
          <cx:pt idx="32086">2741</cx:pt>
          <cx:pt idx="32087">852</cx:pt>
          <cx:pt idx="32088">3952</cx:pt>
          <cx:pt idx="32089">3003</cx:pt>
          <cx:pt idx="32090">4069</cx:pt>
          <cx:pt idx="32091">1886</cx:pt>
          <cx:pt idx="32092">1162</cx:pt>
          <cx:pt idx="32093">3262</cx:pt>
          <cx:pt idx="32094">482</cx:pt>
          <cx:pt idx="32095">4820</cx:pt>
          <cx:pt idx="32096">4518</cx:pt>
          <cx:pt idx="32097">1922</cx:pt>
          <cx:pt idx="32098">4033</cx:pt>
          <cx:pt idx="32099">4298</cx:pt>
          <cx:pt idx="32100">1057</cx:pt>
          <cx:pt idx="32101">2190</cx:pt>
          <cx:pt idx="32102">4877</cx:pt>
          <cx:pt idx="32103">25</cx:pt>
          <cx:pt idx="32104">3956</cx:pt>
          <cx:pt idx="32105">2997</cx:pt>
          <cx:pt idx="32106">4172</cx:pt>
          <cx:pt idx="32107">2967</cx:pt>
          <cx:pt idx="32108">2699</cx:pt>
          <cx:pt idx="32109">4668</cx:pt>
          <cx:pt idx="32110">816</cx:pt>
          <cx:pt idx="32111">1716</cx:pt>
          <cx:pt idx="32112">2318</cx:pt>
          <cx:pt idx="32113">1959</cx:pt>
          <cx:pt idx="32114">4269</cx:pt>
          <cx:pt idx="32115">1047</cx:pt>
          <cx:pt idx="32116">3700</cx:pt>
          <cx:pt idx="32117">4354</cx:pt>
          <cx:pt idx="32118">4073</cx:pt>
          <cx:pt idx="32119">3571</cx:pt>
          <cx:pt idx="32120">3648</cx:pt>
          <cx:pt idx="32121">4196</cx:pt>
          <cx:pt idx="32122">5271</cx:pt>
          <cx:pt idx="32123">4609</cx:pt>
          <cx:pt idx="32124">1446</cx:pt>
          <cx:pt idx="32125">4795</cx:pt>
          <cx:pt idx="32126">1607</cx:pt>
          <cx:pt idx="32127">4541</cx:pt>
          <cx:pt idx="32128">1301</cx:pt>
          <cx:pt idx="32129">1053</cx:pt>
          <cx:pt idx="32130">1351</cx:pt>
          <cx:pt idx="32131">4247</cx:pt>
          <cx:pt idx="32132">1837</cx:pt>
          <cx:pt idx="32133">350</cx:pt>
          <cx:pt idx="32134">2366</cx:pt>
          <cx:pt idx="32135">4608</cx:pt>
          <cx:pt idx="32136">1156</cx:pt>
          <cx:pt idx="32137">1449</cx:pt>
          <cx:pt idx="32138">3631</cx:pt>
          <cx:pt idx="32139">2662</cx:pt>
          <cx:pt idx="32140">4027</cx:pt>
          <cx:pt idx="32141">4609</cx:pt>
          <cx:pt idx="32142">3354</cx:pt>
          <cx:pt idx="32143">4723</cx:pt>
          <cx:pt idx="32144">4852</cx:pt>
          <cx:pt idx="32145">4701</cx:pt>
          <cx:pt idx="32146">2400</cx:pt>
          <cx:pt idx="32147">4106</cx:pt>
          <cx:pt idx="32148">4676</cx:pt>
          <cx:pt idx="32149">992</cx:pt>
          <cx:pt idx="32150">4402</cx:pt>
          <cx:pt idx="32151">3798</cx:pt>
          <cx:pt idx="32152">3865</cx:pt>
          <cx:pt idx="32153">233</cx:pt>
          <cx:pt idx="32154">757</cx:pt>
          <cx:pt idx="32155">567</cx:pt>
          <cx:pt idx="32156">379</cx:pt>
          <cx:pt idx="32157">4507</cx:pt>
          <cx:pt idx="32158">3983</cx:pt>
          <cx:pt idx="32159">3996</cx:pt>
          <cx:pt idx="32160">1882</cx:pt>
          <cx:pt idx="32161">2317</cx:pt>
          <cx:pt idx="32162">2007</cx:pt>
          <cx:pt idx="32163">4115</cx:pt>
          <cx:pt idx="32164">4196</cx:pt>
          <cx:pt idx="32165">754</cx:pt>
          <cx:pt idx="32166">2746</cx:pt>
          <cx:pt idx="32167">4413</cx:pt>
          <cx:pt idx="32168">4771</cx:pt>
          <cx:pt idx="32169">1721</cx:pt>
          <cx:pt idx="32170">3999</cx:pt>
          <cx:pt idx="32171">2346</cx:pt>
          <cx:pt idx="32172">2223</cx:pt>
          <cx:pt idx="32173">4390</cx:pt>
          <cx:pt idx="32174">1191</cx:pt>
          <cx:pt idx="32175">3913</cx:pt>
          <cx:pt idx="32176">4889</cx:pt>
          <cx:pt idx="32177">413</cx:pt>
          <cx:pt idx="32178">3672</cx:pt>
          <cx:pt idx="32179">4908</cx:pt>
          <cx:pt idx="32180">5109</cx:pt>
          <cx:pt idx="32181">4833</cx:pt>
          <cx:pt idx="32182">3585</cx:pt>
          <cx:pt idx="32183">3679</cx:pt>
          <cx:pt idx="32184">4151</cx:pt>
          <cx:pt idx="32185">1259</cx:pt>
          <cx:pt idx="32186">5090</cx:pt>
          <cx:pt idx="32187">4805</cx:pt>
          <cx:pt idx="32188">4493</cx:pt>
          <cx:pt idx="32189">900</cx:pt>
          <cx:pt idx="32190">4217</cx:pt>
          <cx:pt idx="32191">1727</cx:pt>
          <cx:pt idx="32192">3755</cx:pt>
          <cx:pt idx="32193">3584</cx:pt>
          <cx:pt idx="32194">526</cx:pt>
          <cx:pt idx="32195">1451</cx:pt>
          <cx:pt idx="32196">4637</cx:pt>
          <cx:pt idx="32197">4055</cx:pt>
          <cx:pt idx="32198">2515</cx:pt>
          <cx:pt idx="32199">4461</cx:pt>
          <cx:pt idx="32200">2755</cx:pt>
          <cx:pt idx="32201">4166</cx:pt>
          <cx:pt idx="32202">2257</cx:pt>
          <cx:pt idx="32203">4067</cx:pt>
          <cx:pt idx="32204">3928</cx:pt>
          <cx:pt idx="32205">3702</cx:pt>
          <cx:pt idx="32206">223</cx:pt>
          <cx:pt idx="32207">4288</cx:pt>
          <cx:pt idx="32208">4650</cx:pt>
          <cx:pt idx="32209">4161</cx:pt>
          <cx:pt idx="32210">2129</cx:pt>
          <cx:pt idx="32211">673</cx:pt>
          <cx:pt idx="32212">4855</cx:pt>
          <cx:pt idx="32213">520</cx:pt>
          <cx:pt idx="32214">330</cx:pt>
          <cx:pt idx="32215">105</cx:pt>
          <cx:pt idx="32216">3900</cx:pt>
          <cx:pt idx="32217">4215</cx:pt>
          <cx:pt idx="32218">4364</cx:pt>
          <cx:pt idx="32219">4663</cx:pt>
          <cx:pt idx="32220">1117</cx:pt>
          <cx:pt idx="32221">4761</cx:pt>
          <cx:pt idx="32222">4734</cx:pt>
          <cx:pt idx="32223">4846</cx:pt>
          <cx:pt idx="32224">2410</cx:pt>
          <cx:pt idx="32225">3456</cx:pt>
          <cx:pt idx="32226">4441</cx:pt>
          <cx:pt idx="32227">4119</cx:pt>
          <cx:pt idx="32228">4665</cx:pt>
          <cx:pt idx="32229">4658</cx:pt>
          <cx:pt idx="32230">2163</cx:pt>
          <cx:pt idx="32231">4750</cx:pt>
          <cx:pt idx="32232">4534</cx:pt>
          <cx:pt idx="32233">4527</cx:pt>
          <cx:pt idx="32234">617</cx:pt>
          <cx:pt idx="32235">4242</cx:pt>
          <cx:pt idx="32236">4235</cx:pt>
          <cx:pt idx="32237">3533</cx:pt>
          <cx:pt idx="32238">1966</cx:pt>
          <cx:pt idx="32239">2075</cx:pt>
          <cx:pt idx="32240">578</cx:pt>
          <cx:pt idx="32241">1467</cx:pt>
          <cx:pt idx="32242">63</cx:pt>
          <cx:pt idx="32243">1612</cx:pt>
          <cx:pt idx="32244">1987</cx:pt>
          <cx:pt idx="32245">3031</cx:pt>
          <cx:pt idx="32246">795</cx:pt>
          <cx:pt idx="32247">1471</cx:pt>
          <cx:pt idx="32248">3150</cx:pt>
          <cx:pt idx="32249">2529</cx:pt>
          <cx:pt idx="32250">3672</cx:pt>
          <cx:pt idx="32251">2702</cx:pt>
          <cx:pt idx="32252">3889</cx:pt>
          <cx:pt idx="32253">1453</cx:pt>
          <cx:pt idx="32254">4504</cx:pt>
          <cx:pt idx="32255">4105</cx:pt>
          <cx:pt idx="32256">2661</cx:pt>
          <cx:pt idx="32257">4946</cx:pt>
          <cx:pt idx="32258">3915</cx:pt>
          <cx:pt idx="32259">1948</cx:pt>
          <cx:pt idx="32260">5564</cx:pt>
          <cx:pt idx="32261">26</cx:pt>
          <cx:pt idx="32262">3709</cx:pt>
          <cx:pt idx="32263">4086</cx:pt>
          <cx:pt idx="32264">1629</cx:pt>
          <cx:pt idx="32265">3577</cx:pt>
          <cx:pt idx="32266">304</cx:pt>
          <cx:pt idx="32267">3784</cx:pt>
          <cx:pt idx="32268">1545</cx:pt>
          <cx:pt idx="32269">1596</cx:pt>
          <cx:pt idx="32270">1879</cx:pt>
          <cx:pt idx="32271">4289</cx:pt>
          <cx:pt idx="32272">2188</cx:pt>
          <cx:pt idx="32273">2044</cx:pt>
          <cx:pt idx="32274">2668</cx:pt>
          <cx:pt idx="32275">3949</cx:pt>
          <cx:pt idx="32276">2146</cx:pt>
          <cx:pt idx="32277">1207</cx:pt>
          <cx:pt idx="32278">2349</cx:pt>
          <cx:pt idx="32279">879</cx:pt>
          <cx:pt idx="32280">4835</cx:pt>
          <cx:pt idx="32281">956</cx:pt>
          <cx:pt idx="32282">4885</cx:pt>
          <cx:pt idx="32283">2670</cx:pt>
          <cx:pt idx="32284">781</cx:pt>
          <cx:pt idx="32285">1433</cx:pt>
          <cx:pt idx="32286">3905</cx:pt>
          <cx:pt idx="32287">3225</cx:pt>
          <cx:pt idx="32288">2916</cx:pt>
          <cx:pt idx="32289">1056</cx:pt>
          <cx:pt idx="32290">2241</cx:pt>
          <cx:pt idx="32291">2493</cx:pt>
          <cx:pt idx="32292">4404</cx:pt>
          <cx:pt idx="32293">3161</cx:pt>
          <cx:pt idx="32294">4399</cx:pt>
          <cx:pt idx="32295">4124</cx:pt>
          <cx:pt idx="32296">4290</cx:pt>
          <cx:pt idx="32297">4914</cx:pt>
          <cx:pt idx="32298">4457</cx:pt>
          <cx:pt idx="32299">4259</cx:pt>
          <cx:pt idx="32300">3071</cx:pt>
          <cx:pt idx="32301">3546</cx:pt>
          <cx:pt idx="32302">4310</cx:pt>
          <cx:pt idx="32303">4182</cx:pt>
          <cx:pt idx="32304">5520</cx:pt>
          <cx:pt idx="32305">1432</cx:pt>
          <cx:pt idx="32306">2089</cx:pt>
          <cx:pt idx="32307">143</cx:pt>
          <cx:pt idx="32308">1285</cx:pt>
          <cx:pt idx="32309">4179</cx:pt>
          <cx:pt idx="32310">2240</cx:pt>
          <cx:pt idx="32311">3857</cx:pt>
          <cx:pt idx="32312">4067</cx:pt>
          <cx:pt idx="32313">4612</cx:pt>
          <cx:pt idx="32314">4244</cx:pt>
          <cx:pt idx="32315">4567</cx:pt>
          <cx:pt idx="32316">3243</cx:pt>
          <cx:pt idx="32317">1368</cx:pt>
          <cx:pt idx="32318">4090</cx:pt>
          <cx:pt idx="32319">5605</cx:pt>
          <cx:pt idx="32320">4269</cx:pt>
          <cx:pt idx="32321">1343</cx:pt>
          <cx:pt idx="32322">5069</cx:pt>
          <cx:pt idx="32323">1338</cx:pt>
          <cx:pt idx="32324">3907</cx:pt>
          <cx:pt idx="32325">3570</cx:pt>
          <cx:pt idx="32326">2369</cx:pt>
          <cx:pt idx="32327">1599</cx:pt>
          <cx:pt idx="32328">1767</cx:pt>
          <cx:pt idx="32329">4519</cx:pt>
          <cx:pt idx="32330">3391</cx:pt>
          <cx:pt idx="32331">3954</cx:pt>
          <cx:pt idx="32332">4370</cx:pt>
          <cx:pt idx="32333">1402</cx:pt>
          <cx:pt idx="32334">932</cx:pt>
          <cx:pt idx="32335">2199</cx:pt>
          <cx:pt idx="32336">4717</cx:pt>
          <cx:pt idx="32337">3426</cx:pt>
          <cx:pt idx="32338">2510</cx:pt>
          <cx:pt idx="32339">4522</cx:pt>
          <cx:pt idx="32340">644</cx:pt>
          <cx:pt idx="32341">3396</cx:pt>
          <cx:pt idx="32342">478</cx:pt>
          <cx:pt idx="32343">555</cx:pt>
          <cx:pt idx="32344">4963</cx:pt>
          <cx:pt idx="32345">3829</cx:pt>
          <cx:pt idx="32346">3275</cx:pt>
          <cx:pt idx="32347">1687</cx:pt>
          <cx:pt idx="32348">351</cx:pt>
          <cx:pt idx="32349">1655</cx:pt>
          <cx:pt idx="32350">4218</cx:pt>
          <cx:pt idx="32351">4843</cx:pt>
          <cx:pt idx="32352">1164</cx:pt>
          <cx:pt idx="32353">4487</cx:pt>
          <cx:pt idx="32354">3812</cx:pt>
          <cx:pt idx="32355">4616</cx:pt>
          <cx:pt idx="32356">440</cx:pt>
          <cx:pt idx="32357">5095</cx:pt>
          <cx:pt idx="32358">4348</cx:pt>
          <cx:pt idx="32359">3328</cx:pt>
          <cx:pt idx="32360">1330</cx:pt>
          <cx:pt idx="32361">4966</cx:pt>
          <cx:pt idx="32362">4378</cx:pt>
          <cx:pt idx="32363">3739</cx:pt>
          <cx:pt idx="32364">4536</cx:pt>
          <cx:pt idx="32365">1425</cx:pt>
          <cx:pt idx="32366">129</cx:pt>
          <cx:pt idx="32367">4216</cx:pt>
          <cx:pt idx="32368">887</cx:pt>
          <cx:pt idx="32369">1936</cx:pt>
          <cx:pt idx="32370">2570</cx:pt>
          <cx:pt idx="32371">4290</cx:pt>
          <cx:pt idx="32372">4044</cx:pt>
          <cx:pt idx="32373">3913</cx:pt>
          <cx:pt idx="32374">2896</cx:pt>
          <cx:pt idx="32375">1403</cx:pt>
          <cx:pt idx="32376">4824</cx:pt>
          <cx:pt idx="32377">1262</cx:pt>
          <cx:pt idx="32378">4717</cx:pt>
          <cx:pt idx="32379">3751</cx:pt>
          <cx:pt idx="32380">776</cx:pt>
          <cx:pt idx="32381">2932</cx:pt>
          <cx:pt idx="32382">4008</cx:pt>
          <cx:pt idx="32383">4245</cx:pt>
          <cx:pt idx="32384">2701</cx:pt>
          <cx:pt idx="32385">5215</cx:pt>
          <cx:pt idx="32386">3704</cx:pt>
          <cx:pt idx="32387">640</cx:pt>
          <cx:pt idx="32388">1401</cx:pt>
          <cx:pt idx="32389">1061</cx:pt>
          <cx:pt idx="32390">3980</cx:pt>
          <cx:pt idx="32391">1320</cx:pt>
          <cx:pt idx="32392">4815</cx:pt>
          <cx:pt idx="32393">3728</cx:pt>
          <cx:pt idx="32394">4234</cx:pt>
          <cx:pt idx="32395">3116</cx:pt>
          <cx:pt idx="32396">4062</cx:pt>
          <cx:pt idx="32397">3095</cx:pt>
          <cx:pt idx="32398">5081</cx:pt>
          <cx:pt idx="32399">2231</cx:pt>
          <cx:pt idx="32400">3599</cx:pt>
          <cx:pt idx="32401">4836</cx:pt>
          <cx:pt idx="32402">743</cx:pt>
          <cx:pt idx="32403">3114</cx:pt>
          <cx:pt idx="32404">377</cx:pt>
          <cx:pt idx="32405">4395</cx:pt>
          <cx:pt idx="32406">4741</cx:pt>
          <cx:pt idx="32407">2495</cx:pt>
          <cx:pt idx="32408">1805</cx:pt>
          <cx:pt idx="32409">4196</cx:pt>
          <cx:pt idx="32410">4989</cx:pt>
          <cx:pt idx="32411">4708</cx:pt>
          <cx:pt idx="32412">2307</cx:pt>
          <cx:pt idx="32413">4533</cx:pt>
          <cx:pt idx="32414">1742</cx:pt>
          <cx:pt idx="32415">4811</cx:pt>
          <cx:pt idx="32416">1822</cx:pt>
          <cx:pt idx="32417">1668</cx:pt>
          <cx:pt idx="32418">4921</cx:pt>
          <cx:pt idx="32419">4848</cx:pt>
          <cx:pt idx="32420">25</cx:pt>
          <cx:pt idx="32421">2162</cx:pt>
          <cx:pt idx="32422">4327</cx:pt>
          <cx:pt idx="32423">1353</cx:pt>
          <cx:pt idx="32424">4519</cx:pt>
          <cx:pt idx="32425">4635</cx:pt>
          <cx:pt idx="32426">809</cx:pt>
          <cx:pt idx="32427">2364</cx:pt>
          <cx:pt idx="32428">2393</cx:pt>
          <cx:pt idx="32429">4613</cx:pt>
          <cx:pt idx="32430">1267</cx:pt>
          <cx:pt idx="32431">3209</cx:pt>
          <cx:pt idx="32432">2718</cx:pt>
          <cx:pt idx="32433">3426</cx:pt>
          <cx:pt idx="32434">4487</cx:pt>
          <cx:pt idx="32435">3888</cx:pt>
          <cx:pt idx="32436">4761</cx:pt>
          <cx:pt idx="32437">2125</cx:pt>
          <cx:pt idx="32438">2741</cx:pt>
          <cx:pt idx="32439">2196</cx:pt>
          <cx:pt idx="32440">3002</cx:pt>
          <cx:pt idx="32441">799</cx:pt>
          <cx:pt idx="32442">1504</cx:pt>
          <cx:pt idx="32443">3545</cx:pt>
          <cx:pt idx="32444">291</cx:pt>
          <cx:pt idx="32445">1599</cx:pt>
          <cx:pt idx="32446">3708</cx:pt>
          <cx:pt idx="32447">4675</cx:pt>
          <cx:pt idx="32448">1966</cx:pt>
          <cx:pt idx="32449">4421</cx:pt>
          <cx:pt idx="32450">4853</cx:pt>
          <cx:pt idx="32451">1126</cx:pt>
          <cx:pt idx="32452">1259</cx:pt>
          <cx:pt idx="32453">2970</cx:pt>
          <cx:pt idx="32454">1156</cx:pt>
          <cx:pt idx="32455">1824</cx:pt>
          <cx:pt idx="32456">3323</cx:pt>
          <cx:pt idx="32457">20</cx:pt>
          <cx:pt idx="32458">4114</cx:pt>
          <cx:pt idx="32459">4734</cx:pt>
          <cx:pt idx="32460">1291</cx:pt>
          <cx:pt idx="32461">2254</cx:pt>
          <cx:pt idx="32462">319</cx:pt>
          <cx:pt idx="32463">4349</cx:pt>
          <cx:pt idx="32464">5059</cx:pt>
          <cx:pt idx="32465">1851</cx:pt>
          <cx:pt idx="32466">4546</cx:pt>
          <cx:pt idx="32467">4545</cx:pt>
          <cx:pt idx="32468">1437</cx:pt>
          <cx:pt idx="32469">3196</cx:pt>
          <cx:pt idx="32470">5219</cx:pt>
          <cx:pt idx="32471">710</cx:pt>
          <cx:pt idx="32472">802</cx:pt>
          <cx:pt idx="32473">260</cx:pt>
          <cx:pt idx="32474">4190</cx:pt>
          <cx:pt idx="32475">581</cx:pt>
          <cx:pt idx="32476">1550</cx:pt>
          <cx:pt idx="32477">1771</cx:pt>
          <cx:pt idx="32478">3166</cx:pt>
          <cx:pt idx="32479">156</cx:pt>
          <cx:pt idx="32480">4157</cx:pt>
          <cx:pt idx="32481">4549</cx:pt>
          <cx:pt idx="32482">4643</cx:pt>
          <cx:pt idx="32483">296</cx:pt>
          <cx:pt idx="32484">4899</cx:pt>
          <cx:pt idx="32485">4315</cx:pt>
          <cx:pt idx="32486">4807</cx:pt>
          <cx:pt idx="32487">4031</cx:pt>
          <cx:pt idx="32488">4852</cx:pt>
          <cx:pt idx="32489">3996</cx:pt>
          <cx:pt idx="32490">1979</cx:pt>
          <cx:pt idx="32491">3121</cx:pt>
          <cx:pt idx="32492">1067</cx:pt>
          <cx:pt idx="32493">5964</cx:pt>
          <cx:pt idx="32494">4214</cx:pt>
          <cx:pt idx="32495">684</cx:pt>
          <cx:pt idx="32496">2602</cx:pt>
          <cx:pt idx="32497">2974</cx:pt>
          <cx:pt idx="32498">4459</cx:pt>
          <cx:pt idx="32499">125</cx:pt>
          <cx:pt idx="32500">4062</cx:pt>
          <cx:pt idx="32501">768</cx:pt>
          <cx:pt idx="32502">658</cx:pt>
          <cx:pt idx="32503">1067</cx:pt>
          <cx:pt idx="32504">4147</cx:pt>
          <cx:pt idx="32505">3919</cx:pt>
          <cx:pt idx="32506">4783</cx:pt>
          <cx:pt idx="32507">438</cx:pt>
          <cx:pt idx="32508">657</cx:pt>
          <cx:pt idx="32509">1053</cx:pt>
          <cx:pt idx="32510">1527</cx:pt>
          <cx:pt idx="32511">919</cx:pt>
          <cx:pt idx="32512">267</cx:pt>
          <cx:pt idx="32513">1761</cx:pt>
          <cx:pt idx="32514">1602</cx:pt>
          <cx:pt idx="32515">2453</cx:pt>
          <cx:pt idx="32516">1449</cx:pt>
          <cx:pt idx="32517">1720</cx:pt>
          <cx:pt idx="32518">3868</cx:pt>
          <cx:pt idx="32519">655</cx:pt>
          <cx:pt idx="32520">4663</cx:pt>
          <cx:pt idx="32521">3978</cx:pt>
          <cx:pt idx="32522">65</cx:pt>
          <cx:pt idx="32523">4669</cx:pt>
          <cx:pt idx="32524">3988</cx:pt>
          <cx:pt idx="32525">3222</cx:pt>
          <cx:pt idx="32526">3454</cx:pt>
          <cx:pt idx="32527">4333</cx:pt>
          <cx:pt idx="32528">3914</cx:pt>
          <cx:pt idx="32529">5514</cx:pt>
          <cx:pt idx="32530">2399</cx:pt>
          <cx:pt idx="32531">368</cx:pt>
          <cx:pt idx="32532">3187</cx:pt>
          <cx:pt idx="32533">2652</cx:pt>
          <cx:pt idx="32534">4667</cx:pt>
          <cx:pt idx="32535">4680</cx:pt>
          <cx:pt idx="32536">4990</cx:pt>
          <cx:pt idx="32537">490</cx:pt>
          <cx:pt idx="32538">2673</cx:pt>
          <cx:pt idx="32539">4085</cx:pt>
          <cx:pt idx="32540">4863</cx:pt>
          <cx:pt idx="32541">4020</cx:pt>
          <cx:pt idx="32542">4285</cx:pt>
          <cx:pt idx="32543">1855</cx:pt>
          <cx:pt idx="32544">4045</cx:pt>
          <cx:pt idx="32545">4404</cx:pt>
          <cx:pt idx="32546">3898</cx:pt>
          <cx:pt idx="32547">3234</cx:pt>
          <cx:pt idx="32548">4806</cx:pt>
          <cx:pt idx="32549">5613</cx:pt>
          <cx:pt idx="32550">4543</cx:pt>
          <cx:pt idx="32551">4002</cx:pt>
          <cx:pt idx="32552">634</cx:pt>
          <cx:pt idx="32553">4940</cx:pt>
          <cx:pt idx="32554">3653</cx:pt>
          <cx:pt idx="32555">2545</cx:pt>
          <cx:pt idx="32556">3658</cx:pt>
          <cx:pt idx="32557">371</cx:pt>
          <cx:pt idx="32558">4469</cx:pt>
          <cx:pt idx="32559">3799</cx:pt>
          <cx:pt idx="32560">4807</cx:pt>
          <cx:pt idx="32561">4833</cx:pt>
          <cx:pt idx="32562">449</cx:pt>
          <cx:pt idx="32563">1814</cx:pt>
          <cx:pt idx="32564">2255</cx:pt>
          <cx:pt idx="32565">832</cx:pt>
          <cx:pt idx="32566">4295</cx:pt>
          <cx:pt idx="32567">4030</cx:pt>
          <cx:pt idx="32568">43</cx:pt>
          <cx:pt idx="32569">3768</cx:pt>
          <cx:pt idx="32570">3625</cx:pt>
          <cx:pt idx="32571">4285</cx:pt>
          <cx:pt idx="32572">3007</cx:pt>
          <cx:pt idx="32573">3277</cx:pt>
          <cx:pt idx="32574">4848</cx:pt>
          <cx:pt idx="32575">2487</cx:pt>
          <cx:pt idx="32576">1370</cx:pt>
          <cx:pt idx="32577">2057</cx:pt>
          <cx:pt idx="32578">1645</cx:pt>
          <cx:pt idx="32579">2672</cx:pt>
          <cx:pt idx="32580">3798</cx:pt>
          <cx:pt idx="32581">4031</cx:pt>
          <cx:pt idx="32582">370</cx:pt>
          <cx:pt idx="32583">4490</cx:pt>
          <cx:pt idx="32584">4017</cx:pt>
          <cx:pt idx="32585">1253</cx:pt>
          <cx:pt idx="32586">1645</cx:pt>
          <cx:pt idx="32587">4784</cx:pt>
          <cx:pt idx="32588">4747</cx:pt>
          <cx:pt idx="32589">4606</cx:pt>
          <cx:pt idx="32590">3292</cx:pt>
          <cx:pt idx="32591">689</cx:pt>
          <cx:pt idx="32592">4259</cx:pt>
          <cx:pt idx="32593">4992</cx:pt>
          <cx:pt idx="32594">1479</cx:pt>
          <cx:pt idx="32595">4238</cx:pt>
          <cx:pt idx="32596">232</cx:pt>
          <cx:pt idx="32597">4447</cx:pt>
          <cx:pt idx="32598">2193</cx:pt>
          <cx:pt idx="32599">3231</cx:pt>
          <cx:pt idx="32600">4327</cx:pt>
          <cx:pt idx="32601">3168</cx:pt>
          <cx:pt idx="32602">4588</cx:pt>
          <cx:pt idx="32603">3579</cx:pt>
          <cx:pt idx="32604">3265</cx:pt>
          <cx:pt idx="32605">798</cx:pt>
          <cx:pt idx="32606">2372</cx:pt>
          <cx:pt idx="32607">4571</cx:pt>
          <cx:pt idx="32608">1149</cx:pt>
          <cx:pt idx="32609">3875</cx:pt>
          <cx:pt idx="32610">4685</cx:pt>
          <cx:pt idx="32611">3500</cx:pt>
          <cx:pt idx="32612">4782</cx:pt>
          <cx:pt idx="32613">1981</cx:pt>
          <cx:pt idx="32614">1033</cx:pt>
          <cx:pt idx="32615">1005</cx:pt>
          <cx:pt idx="32616">2090</cx:pt>
          <cx:pt idx="32617">839</cx:pt>
          <cx:pt idx="32618">836</cx:pt>
          <cx:pt idx="32619">4385</cx:pt>
          <cx:pt idx="32620">4160</cx:pt>
          <cx:pt idx="32621">3202</cx:pt>
          <cx:pt idx="32622">4604</cx:pt>
          <cx:pt idx="32623">1301</cx:pt>
          <cx:pt idx="32624">4757</cx:pt>
          <cx:pt idx="32625">4855</cx:pt>
          <cx:pt idx="32626">4635</cx:pt>
          <cx:pt idx="32627">4110</cx:pt>
          <cx:pt idx="32628">2160</cx:pt>
          <cx:pt idx="32629">4011</cx:pt>
          <cx:pt idx="32630">4390</cx:pt>
          <cx:pt idx="32631">3089</cx:pt>
          <cx:pt idx="32632">4612</cx:pt>
          <cx:pt idx="32633">4512</cx:pt>
          <cx:pt idx="32634">951</cx:pt>
          <cx:pt idx="32635">3196</cx:pt>
          <cx:pt idx="32636">970</cx:pt>
          <cx:pt idx="32637">4704</cx:pt>
          <cx:pt idx="32638">4008</cx:pt>
          <cx:pt idx="32639">1792</cx:pt>
          <cx:pt idx="32640">609</cx:pt>
          <cx:pt idx="32641">4668</cx:pt>
          <cx:pt idx="32642">6</cx:pt>
          <cx:pt idx="32643">3253</cx:pt>
          <cx:pt idx="32644">4996</cx:pt>
          <cx:pt idx="32645">4176</cx:pt>
          <cx:pt idx="32646">2600</cx:pt>
          <cx:pt idx="32647">4924</cx:pt>
          <cx:pt idx="32648">717</cx:pt>
          <cx:pt idx="32649">2053</cx:pt>
          <cx:pt idx="32650">1465</cx:pt>
          <cx:pt idx="32651">3619</cx:pt>
          <cx:pt idx="32652">1412</cx:pt>
          <cx:pt idx="32653">3002</cx:pt>
          <cx:pt idx="32654">3366</cx:pt>
          <cx:pt idx="32655">4611</cx:pt>
          <cx:pt idx="32656">4185</cx:pt>
          <cx:pt idx="32657">3640</cx:pt>
          <cx:pt idx="32658">2385</cx:pt>
          <cx:pt idx="32659">4215</cx:pt>
          <cx:pt idx="32660">5070</cx:pt>
          <cx:pt idx="32661">4288</cx:pt>
          <cx:pt idx="32662">4810</cx:pt>
          <cx:pt idx="32663">2646</cx:pt>
          <cx:pt idx="32664">3875</cx:pt>
          <cx:pt idx="32665">4990</cx:pt>
          <cx:pt idx="32666">434</cx:pt>
          <cx:pt idx="32667">6097</cx:pt>
          <cx:pt idx="32668">1084</cx:pt>
          <cx:pt idx="32669">4500</cx:pt>
          <cx:pt idx="32670">4588</cx:pt>
          <cx:pt idx="32671">4414</cx:pt>
          <cx:pt idx="32672">4337</cx:pt>
          <cx:pt idx="32673">1826</cx:pt>
          <cx:pt idx="32674">4460</cx:pt>
          <cx:pt idx="32675">4659</cx:pt>
          <cx:pt idx="32676">4363</cx:pt>
          <cx:pt idx="32677">684</cx:pt>
          <cx:pt idx="32678">265</cx:pt>
          <cx:pt idx="32679">2868</cx:pt>
          <cx:pt idx="32680">4101</cx:pt>
          <cx:pt idx="32681">4439</cx:pt>
          <cx:pt idx="32682">813</cx:pt>
          <cx:pt idx="32683">1859</cx:pt>
          <cx:pt idx="32684">4258</cx:pt>
          <cx:pt idx="32685">4043</cx:pt>
          <cx:pt idx="32686">3074</cx:pt>
          <cx:pt idx="32687">2185</cx:pt>
          <cx:pt idx="32688">528</cx:pt>
          <cx:pt idx="32689">1585</cx:pt>
          <cx:pt idx="32690">4490</cx:pt>
          <cx:pt idx="32691">1990</cx:pt>
          <cx:pt idx="32692">1898</cx:pt>
          <cx:pt idx="32693">563</cx:pt>
          <cx:pt idx="32694">3252</cx:pt>
          <cx:pt idx="32695">3857</cx:pt>
          <cx:pt idx="32696">893</cx:pt>
          <cx:pt idx="32697">1784</cx:pt>
          <cx:pt idx="32698">4823</cx:pt>
          <cx:pt idx="32699">4458</cx:pt>
          <cx:pt idx="32700">4904</cx:pt>
          <cx:pt idx="32701">3660</cx:pt>
          <cx:pt idx="32702">3956</cx:pt>
          <cx:pt idx="32703">4935</cx:pt>
          <cx:pt idx="32704">1170</cx:pt>
          <cx:pt idx="32705">1509</cx:pt>
          <cx:pt idx="32706">187</cx:pt>
          <cx:pt idx="32707">160</cx:pt>
          <cx:pt idx="32708">3908</cx:pt>
          <cx:pt idx="32709">4878</cx:pt>
          <cx:pt idx="32710">2497</cx:pt>
          <cx:pt idx="32711">750</cx:pt>
          <cx:pt idx="32712">4393</cx:pt>
          <cx:pt idx="32713">2567</cx:pt>
          <cx:pt idx="32714">3368</cx:pt>
          <cx:pt idx="32715">2425</cx:pt>
          <cx:pt idx="32716">2294</cx:pt>
          <cx:pt idx="32717">4443</cx:pt>
          <cx:pt idx="32718">4585</cx:pt>
          <cx:pt idx="32719">1602</cx:pt>
          <cx:pt idx="32720">2423</cx:pt>
          <cx:pt idx="32721">6047</cx:pt>
          <cx:pt idx="32722">2240</cx:pt>
          <cx:pt idx="32723">1296</cx:pt>
          <cx:pt idx="32724">4805</cx:pt>
          <cx:pt idx="32725">3760</cx:pt>
          <cx:pt idx="32726">5999</cx:pt>
          <cx:pt idx="32727">888</cx:pt>
          <cx:pt idx="32728">1970</cx:pt>
          <cx:pt idx="32729">4429</cx:pt>
          <cx:pt idx="32730">686</cx:pt>
          <cx:pt idx="32731">3186</cx:pt>
          <cx:pt idx="32732">1409</cx:pt>
          <cx:pt idx="32733">2687</cx:pt>
          <cx:pt idx="32734">1479</cx:pt>
          <cx:pt idx="32735">4032</cx:pt>
          <cx:pt idx="32736">3217</cx:pt>
          <cx:pt idx="32737">3839</cx:pt>
          <cx:pt idx="32738">1890</cx:pt>
          <cx:pt idx="32739">5589</cx:pt>
          <cx:pt idx="32740">2380</cx:pt>
          <cx:pt idx="32741">1255</cx:pt>
          <cx:pt idx="32742">2984</cx:pt>
          <cx:pt idx="32743">4529</cx:pt>
          <cx:pt idx="32744">3115</cx:pt>
          <cx:pt idx="32745">1384</cx:pt>
          <cx:pt idx="32746">3268</cx:pt>
          <cx:pt idx="32747">2006</cx:pt>
          <cx:pt idx="32748">1128</cx:pt>
          <cx:pt idx="32749">4291</cx:pt>
          <cx:pt idx="32750">5091</cx:pt>
          <cx:pt idx="32751">1045</cx:pt>
          <cx:pt idx="32752">4376</cx:pt>
          <cx:pt idx="32753">1345</cx:pt>
          <cx:pt idx="32754">2382</cx:pt>
          <cx:pt idx="32755">4949</cx:pt>
          <cx:pt idx="32756">4733</cx:pt>
          <cx:pt idx="32757">1811</cx:pt>
          <cx:pt idx="32758">3250</cx:pt>
          <cx:pt idx="32759">416</cx:pt>
          <cx:pt idx="32760">4766</cx:pt>
          <cx:pt idx="32761">3431</cx:pt>
          <cx:pt idx="32762">3318</cx:pt>
          <cx:pt idx="32763">4923</cx:pt>
          <cx:pt idx="32764">1393</cx:pt>
          <cx:pt idx="32765">3133</cx:pt>
          <cx:pt idx="32766">4696</cx:pt>
          <cx:pt idx="32767">3351</cx:pt>
          <cx:pt idx="32768">4760</cx:pt>
          <cx:pt idx="32769">2712</cx:pt>
          <cx:pt idx="32770">3302</cx:pt>
          <cx:pt idx="32771">138</cx:pt>
          <cx:pt idx="32772">3169</cx:pt>
          <cx:pt idx="32773">4443</cx:pt>
          <cx:pt idx="32774">404</cx:pt>
          <cx:pt idx="32775">1303</cx:pt>
          <cx:pt idx="32776">3594</cx:pt>
          <cx:pt idx="32777">4367</cx:pt>
          <cx:pt idx="32778">4771</cx:pt>
          <cx:pt idx="32779">4183</cx:pt>
          <cx:pt idx="32780">894</cx:pt>
          <cx:pt idx="32781">4257</cx:pt>
          <cx:pt idx="32782">4418</cx:pt>
          <cx:pt idx="32783">2469</cx:pt>
          <cx:pt idx="32784">3595</cx:pt>
          <cx:pt idx="32785">251</cx:pt>
          <cx:pt idx="32786">4496</cx:pt>
          <cx:pt idx="32787">4216</cx:pt>
          <cx:pt idx="32788">3382</cx:pt>
          <cx:pt idx="32789">897</cx:pt>
          <cx:pt idx="32790">4493</cx:pt>
          <cx:pt idx="32791">1824</cx:pt>
          <cx:pt idx="32792">4246</cx:pt>
          <cx:pt idx="32793">3431</cx:pt>
          <cx:pt idx="32794">3154</cx:pt>
          <cx:pt idx="32795">4774</cx:pt>
          <cx:pt idx="32796">2525</cx:pt>
          <cx:pt idx="32797">5050</cx:pt>
          <cx:pt idx="32798">620</cx:pt>
          <cx:pt idx="32799">4540</cx:pt>
          <cx:pt idx="32800">3906</cx:pt>
          <cx:pt idx="32801">3406</cx:pt>
          <cx:pt idx="32802">1856</cx:pt>
          <cx:pt idx="32803">1539</cx:pt>
          <cx:pt idx="32804">2775</cx:pt>
          <cx:pt idx="32805">4537</cx:pt>
          <cx:pt idx="32806">4248</cx:pt>
          <cx:pt idx="32807">1737</cx:pt>
          <cx:pt idx="32808">92</cx:pt>
          <cx:pt idx="32809">1914</cx:pt>
          <cx:pt idx="32810">3166</cx:pt>
          <cx:pt idx="32811">3869</cx:pt>
          <cx:pt idx="32812">2217</cx:pt>
          <cx:pt idx="32813">4403</cx:pt>
          <cx:pt idx="32814">3254</cx:pt>
          <cx:pt idx="32815">2962</cx:pt>
          <cx:pt idx="32816">4713</cx:pt>
          <cx:pt idx="32817">1638</cx:pt>
          <cx:pt idx="32818">3963</cx:pt>
          <cx:pt idx="32819">1606</cx:pt>
          <cx:pt idx="32820">4012</cx:pt>
          <cx:pt idx="32821">837</cx:pt>
          <cx:pt idx="32822">3198</cx:pt>
          <cx:pt idx="32823">4519</cx:pt>
          <cx:pt idx="32824">3082</cx:pt>
          <cx:pt idx="32825">8</cx:pt>
          <cx:pt idx="32826">1099</cx:pt>
          <cx:pt idx="32827">1014</cx:pt>
          <cx:pt idx="32828">5105</cx:pt>
          <cx:pt idx="32829">1653</cx:pt>
          <cx:pt idx="32830">3999</cx:pt>
          <cx:pt idx="32831">2834</cx:pt>
          <cx:pt idx="32832">4287</cx:pt>
          <cx:pt idx="32833">2371</cx:pt>
          <cx:pt idx="32834">191</cx:pt>
          <cx:pt idx="32835">4171</cx:pt>
          <cx:pt idx="32836">4936</cx:pt>
          <cx:pt idx="32837">3040</cx:pt>
          <cx:pt idx="32838">4477</cx:pt>
          <cx:pt idx="32839">3983</cx:pt>
          <cx:pt idx="32840">3867</cx:pt>
          <cx:pt idx="32841">3141</cx:pt>
          <cx:pt idx="32842">16</cx:pt>
          <cx:pt idx="32843">5422</cx:pt>
          <cx:pt idx="32844">2132</cx:pt>
          <cx:pt idx="32845">4412</cx:pt>
          <cx:pt idx="32846">2636</cx:pt>
          <cx:pt idx="32847">1719</cx:pt>
          <cx:pt idx="32848">3110</cx:pt>
          <cx:pt idx="32849">3356</cx:pt>
          <cx:pt idx="32850">4389</cx:pt>
          <cx:pt idx="32851">316</cx:pt>
          <cx:pt idx="32852">4413</cx:pt>
          <cx:pt idx="32853">1765</cx:pt>
          <cx:pt idx="32854">1927</cx:pt>
          <cx:pt idx="32855">4168</cx:pt>
          <cx:pt idx="32856">4199</cx:pt>
          <cx:pt idx="32857">2946</cx:pt>
          <cx:pt idx="32858">4116</cx:pt>
          <cx:pt idx="32859">629</cx:pt>
          <cx:pt idx="32860">4521</cx:pt>
          <cx:pt idx="32861">4177</cx:pt>
          <cx:pt idx="32862">366</cx:pt>
          <cx:pt idx="32863">4523</cx:pt>
          <cx:pt idx="32864">3907</cx:pt>
          <cx:pt idx="32865">4465</cx:pt>
          <cx:pt idx="32866">86</cx:pt>
          <cx:pt idx="32867">4960</cx:pt>
          <cx:pt idx="32868">4359</cx:pt>
          <cx:pt idx="32869">3242</cx:pt>
          <cx:pt idx="32870">4858</cx:pt>
          <cx:pt idx="32871">4890</cx:pt>
          <cx:pt idx="32872">2218</cx:pt>
          <cx:pt idx="32873">3371</cx:pt>
          <cx:pt idx="32874">84</cx:pt>
          <cx:pt idx="32875">5686</cx:pt>
          <cx:pt idx="32876">4055</cx:pt>
          <cx:pt idx="32877">2481</cx:pt>
          <cx:pt idx="32878">4975</cx:pt>
          <cx:pt idx="32879">3331</cx:pt>
          <cx:pt idx="32880">2027</cx:pt>
          <cx:pt idx="32881">3044</cx:pt>
          <cx:pt idx="32882">1055</cx:pt>
          <cx:pt idx="32883">4155</cx:pt>
          <cx:pt idx="32884">4079</cx:pt>
          <cx:pt idx="32885">4329</cx:pt>
          <cx:pt idx="32886">1408</cx:pt>
          <cx:pt idx="32887">5154</cx:pt>
          <cx:pt idx="32888">4431</cx:pt>
          <cx:pt idx="32889">1213</cx:pt>
          <cx:pt idx="32890">4057</cx:pt>
          <cx:pt idx="32891">1900</cx:pt>
          <cx:pt idx="32892">4528</cx:pt>
          <cx:pt idx="32893">2880</cx:pt>
          <cx:pt idx="32894">4413</cx:pt>
          <cx:pt idx="32895">4264</cx:pt>
          <cx:pt idx="32896">2719</cx:pt>
          <cx:pt idx="32897">4436</cx:pt>
          <cx:pt idx="32898">5155</cx:pt>
          <cx:pt idx="32899">4808</cx:pt>
          <cx:pt idx="32900">281</cx:pt>
          <cx:pt idx="32901">5181</cx:pt>
          <cx:pt idx="32902">3124</cx:pt>
          <cx:pt idx="32903">694</cx:pt>
          <cx:pt idx="32904">4335</cx:pt>
          <cx:pt idx="32905">1992</cx:pt>
          <cx:pt idx="32906">3797</cx:pt>
          <cx:pt idx="32907">1491</cx:pt>
          <cx:pt idx="32908">2847</cx:pt>
          <cx:pt idx="32909">3389</cx:pt>
          <cx:pt idx="32910">2617</cx:pt>
          <cx:pt idx="32911">4998</cx:pt>
          <cx:pt idx="32912">1920</cx:pt>
          <cx:pt idx="32913">768</cx:pt>
          <cx:pt idx="32914">3331</cx:pt>
          <cx:pt idx="32915">2263</cx:pt>
          <cx:pt idx="32916">2482</cx:pt>
          <cx:pt idx="32917">491</cx:pt>
          <cx:pt idx="32918">3713</cx:pt>
          <cx:pt idx="32919">4600</cx:pt>
          <cx:pt idx="32920">2544</cx:pt>
          <cx:pt idx="32921">3540</cx:pt>
          <cx:pt idx="32922">2412</cx:pt>
          <cx:pt idx="32923">4374</cx:pt>
          <cx:pt idx="32924">2533</cx:pt>
          <cx:pt idx="32925">1466</cx:pt>
          <cx:pt idx="32926">601</cx:pt>
          <cx:pt idx="32927">875</cx:pt>
          <cx:pt idx="32928">4881</cx:pt>
          <cx:pt idx="32929">4956</cx:pt>
          <cx:pt idx="32930">2395</cx:pt>
          <cx:pt idx="32931">1855</cx:pt>
          <cx:pt idx="32932">4836</cx:pt>
          <cx:pt idx="32933">4799</cx:pt>
          <cx:pt idx="32934">4697</cx:pt>
          <cx:pt idx="32935">4102</cx:pt>
          <cx:pt idx="32936">4450</cx:pt>
          <cx:pt idx="32937">3460</cx:pt>
          <cx:pt idx="32938">2249</cx:pt>
          <cx:pt idx="32939">3548</cx:pt>
          <cx:pt idx="32940">792</cx:pt>
          <cx:pt idx="32941">2570</cx:pt>
          <cx:pt idx="32942">4116</cx:pt>
          <cx:pt idx="32943">3991</cx:pt>
          <cx:pt idx="32944">1050</cx:pt>
          <cx:pt idx="32945">3273</cx:pt>
          <cx:pt idx="32946">4786</cx:pt>
          <cx:pt idx="32947">3985</cx:pt>
          <cx:pt idx="32948">4105</cx:pt>
          <cx:pt idx="32949">1441</cx:pt>
          <cx:pt idx="32950">3468</cx:pt>
          <cx:pt idx="32951">1085</cx:pt>
          <cx:pt idx="32952">2090</cx:pt>
          <cx:pt idx="32953">5091</cx:pt>
          <cx:pt idx="32954">2716</cx:pt>
          <cx:pt idx="32955">4416</cx:pt>
          <cx:pt idx="32956">3282</cx:pt>
          <cx:pt idx="32957">4896</cx:pt>
          <cx:pt idx="32958">2608</cx:pt>
          <cx:pt idx="32959">2925</cx:pt>
          <cx:pt idx="32960">3104</cx:pt>
          <cx:pt idx="32961">2678</cx:pt>
          <cx:pt idx="32962">3874</cx:pt>
          <cx:pt idx="32963">2638</cx:pt>
          <cx:pt idx="32964">117</cx:pt>
          <cx:pt idx="32965">724</cx:pt>
          <cx:pt idx="32966">4360</cx:pt>
          <cx:pt idx="32967">4595</cx:pt>
          <cx:pt idx="32968">1987</cx:pt>
          <cx:pt idx="32969">3817</cx:pt>
          <cx:pt idx="32970">4271</cx:pt>
          <cx:pt idx="32971">3961</cx:pt>
          <cx:pt idx="32972">1001</cx:pt>
          <cx:pt idx="32973">1828</cx:pt>
          <cx:pt idx="32974">2267</cx:pt>
          <cx:pt idx="32975">4319</cx:pt>
          <cx:pt idx="32976">1511</cx:pt>
          <cx:pt idx="32977">4130</cx:pt>
          <cx:pt idx="32978">3582</cx:pt>
          <cx:pt idx="32979">1731</cx:pt>
          <cx:pt idx="32980">766</cx:pt>
          <cx:pt idx="32981">1149</cx:pt>
          <cx:pt idx="32982">1942</cx:pt>
          <cx:pt idx="32983">2544</cx:pt>
          <cx:pt idx="32984">2592</cx:pt>
          <cx:pt idx="32985">2658</cx:pt>
          <cx:pt idx="32986">4714</cx:pt>
          <cx:pt idx="32987">1978</cx:pt>
          <cx:pt idx="32988">4528</cx:pt>
          <cx:pt idx="32989">2311</cx:pt>
          <cx:pt idx="32990">4697</cx:pt>
          <cx:pt idx="32991">2602</cx:pt>
          <cx:pt idx="32992">550</cx:pt>
          <cx:pt idx="32993">3892</cx:pt>
          <cx:pt idx="32994">4721</cx:pt>
          <cx:pt idx="32995">2488</cx:pt>
          <cx:pt idx="32996">5248</cx:pt>
          <cx:pt idx="32997">2812</cx:pt>
          <cx:pt idx="32998">4376</cx:pt>
          <cx:pt idx="32999">3292</cx:pt>
          <cx:pt idx="33000">4568</cx:pt>
          <cx:pt idx="33001">1339</cx:pt>
          <cx:pt idx="33002">2082</cx:pt>
          <cx:pt idx="33003">3942</cx:pt>
          <cx:pt idx="33004">721</cx:pt>
          <cx:pt idx="33005">3701</cx:pt>
          <cx:pt idx="33006">4509</cx:pt>
          <cx:pt idx="33007">3576</cx:pt>
          <cx:pt idx="33008">5062</cx:pt>
          <cx:pt idx="33009">3456</cx:pt>
          <cx:pt idx="33010">305</cx:pt>
          <cx:pt idx="33011">3159</cx:pt>
          <cx:pt idx="33012">4496</cx:pt>
          <cx:pt idx="33013">4354</cx:pt>
          <cx:pt idx="33014">3777</cx:pt>
          <cx:pt idx="33015">4654</cx:pt>
          <cx:pt idx="33016">2435</cx:pt>
          <cx:pt idx="33017">119</cx:pt>
          <cx:pt idx="33018">1877</cx:pt>
          <cx:pt idx="33019">4437</cx:pt>
          <cx:pt idx="33020">377</cx:pt>
          <cx:pt idx="33021">3244</cx:pt>
          <cx:pt idx="33022">3997</cx:pt>
          <cx:pt idx="33023">206</cx:pt>
          <cx:pt idx="33024">4140</cx:pt>
          <cx:pt idx="33025">4500</cx:pt>
          <cx:pt idx="33026">1596</cx:pt>
          <cx:pt idx="33027">1086</cx:pt>
          <cx:pt idx="33028">2684</cx:pt>
          <cx:pt idx="33029">1106</cx:pt>
          <cx:pt idx="33030">4984</cx:pt>
          <cx:pt idx="33031">4569</cx:pt>
          <cx:pt idx="33032">3878</cx:pt>
          <cx:pt idx="33033">3807</cx:pt>
          <cx:pt idx="33034">2485</cx:pt>
          <cx:pt idx="33035">4299</cx:pt>
          <cx:pt idx="33036">2240</cx:pt>
          <cx:pt idx="33037">6081</cx:pt>
          <cx:pt idx="33038">4766</cx:pt>
          <cx:pt idx="33039">3004</cx:pt>
          <cx:pt idx="33040">2118</cx:pt>
          <cx:pt idx="33041">2166</cx:pt>
          <cx:pt idx="33042">3374</cx:pt>
          <cx:pt idx="33043">3401</cx:pt>
          <cx:pt idx="33044">4693</cx:pt>
          <cx:pt idx="33045">4099</cx:pt>
          <cx:pt idx="33046">3469</cx:pt>
          <cx:pt idx="33047">4548</cx:pt>
          <cx:pt idx="33048">4051</cx:pt>
          <cx:pt idx="33049">500</cx:pt>
          <cx:pt idx="33050">4209</cx:pt>
          <cx:pt idx="33051">4415</cx:pt>
          <cx:pt idx="33052">350</cx:pt>
          <cx:pt idx="33053">15</cx:pt>
          <cx:pt idx="33054">715</cx:pt>
          <cx:pt idx="33055">1154</cx:pt>
          <cx:pt idx="33056">2823</cx:pt>
          <cx:pt idx="33057">4052</cx:pt>
          <cx:pt idx="33058">1457</cx:pt>
          <cx:pt idx="33059">1293</cx:pt>
          <cx:pt idx="33060">4672</cx:pt>
          <cx:pt idx="33061">4416</cx:pt>
          <cx:pt idx="33062">3969</cx:pt>
          <cx:pt idx="33063">1207</cx:pt>
          <cx:pt idx="33064">2320</cx:pt>
          <cx:pt idx="33065">4577</cx:pt>
          <cx:pt idx="33066">679</cx:pt>
          <cx:pt idx="33067">5</cx:pt>
          <cx:pt idx="33068">69</cx:pt>
          <cx:pt idx="33069">4477</cx:pt>
          <cx:pt idx="33070">566</cx:pt>
          <cx:pt idx="33071">4426</cx:pt>
          <cx:pt idx="33072">2028</cx:pt>
          <cx:pt idx="33073">1200</cx:pt>
          <cx:pt idx="33074">2066</cx:pt>
          <cx:pt idx="33075">1571</cx:pt>
          <cx:pt idx="33076">3732</cx:pt>
          <cx:pt idx="33077">3051</cx:pt>
          <cx:pt idx="33078">3345</cx:pt>
          <cx:pt idx="33079">4034</cx:pt>
          <cx:pt idx="33080">4078</cx:pt>
          <cx:pt idx="33081">4306</cx:pt>
          <cx:pt idx="33082">2487</cx:pt>
          <cx:pt idx="33083">4051</cx:pt>
          <cx:pt idx="33084">109</cx:pt>
          <cx:pt idx="33085">5160</cx:pt>
          <cx:pt idx="33086">4845</cx:pt>
          <cx:pt idx="33087">2034</cx:pt>
          <cx:pt idx="33088">2640</cx:pt>
          <cx:pt idx="33089">1145</cx:pt>
          <cx:pt idx="33090">1050</cx:pt>
          <cx:pt idx="33091">4131</cx:pt>
          <cx:pt idx="33092">146</cx:pt>
          <cx:pt idx="33093">1137</cx:pt>
          <cx:pt idx="33094">3367</cx:pt>
          <cx:pt idx="33095">1334</cx:pt>
          <cx:pt idx="33096">3425</cx:pt>
          <cx:pt idx="33097">1189</cx:pt>
          <cx:pt idx="33098">2934</cx:pt>
          <cx:pt idx="33099">1958</cx:pt>
          <cx:pt idx="33100">3999</cx:pt>
          <cx:pt idx="33101">1301</cx:pt>
          <cx:pt idx="33102">1046</cx:pt>
          <cx:pt idx="33103">571</cx:pt>
          <cx:pt idx="33104">201</cx:pt>
          <cx:pt idx="33105">1816</cx:pt>
          <cx:pt idx="33106">1771</cx:pt>
          <cx:pt idx="33107">2132</cx:pt>
          <cx:pt idx="33108">731</cx:pt>
          <cx:pt idx="33109">111</cx:pt>
          <cx:pt idx="33110">724</cx:pt>
          <cx:pt idx="33111">3155</cx:pt>
          <cx:pt idx="33112">3050</cx:pt>
          <cx:pt idx="33113">4229</cx:pt>
          <cx:pt idx="33114">4758</cx:pt>
          <cx:pt idx="33115">320</cx:pt>
          <cx:pt idx="33116">602</cx:pt>
          <cx:pt idx="33117">4947</cx:pt>
          <cx:pt idx="33118">872</cx:pt>
          <cx:pt idx="33119">2561</cx:pt>
          <cx:pt idx="33120">3395</cx:pt>
          <cx:pt idx="33121">4291</cx:pt>
          <cx:pt idx="33122">4597</cx:pt>
          <cx:pt idx="33123">4147</cx:pt>
          <cx:pt idx="33124">2083</cx:pt>
          <cx:pt idx="33125">1287</cx:pt>
          <cx:pt idx="33126">3777</cx:pt>
          <cx:pt idx="33127">2682</cx:pt>
          <cx:pt idx="33128">2516</cx:pt>
          <cx:pt idx="33129">4339</cx:pt>
          <cx:pt idx="33130">4715</cx:pt>
          <cx:pt idx="33131">1552</cx:pt>
          <cx:pt idx="33132">1388</cx:pt>
          <cx:pt idx="33133">4370</cx:pt>
          <cx:pt idx="33134">4138</cx:pt>
          <cx:pt idx="33135">3820</cx:pt>
          <cx:pt idx="33136">404</cx:pt>
          <cx:pt idx="33137">1313</cx:pt>
          <cx:pt idx="33138">3002</cx:pt>
          <cx:pt idx="33139">707</cx:pt>
          <cx:pt idx="33140">49</cx:pt>
          <cx:pt idx="33141">1831</cx:pt>
          <cx:pt idx="33142">748</cx:pt>
          <cx:pt idx="33143">5046</cx:pt>
          <cx:pt idx="33144">3599</cx:pt>
          <cx:pt idx="33145">4625</cx:pt>
          <cx:pt idx="33146">4614</cx:pt>
          <cx:pt idx="33147">4713</cx:pt>
          <cx:pt idx="33148">4129</cx:pt>
          <cx:pt idx="33149">4844</cx:pt>
          <cx:pt idx="33150">4472</cx:pt>
          <cx:pt idx="33151">4311</cx:pt>
          <cx:pt idx="33152">3304</cx:pt>
          <cx:pt idx="33153">3116</cx:pt>
          <cx:pt idx="33154">5483</cx:pt>
          <cx:pt idx="33155">3596</cx:pt>
          <cx:pt idx="33156">1834</cx:pt>
          <cx:pt idx="33157">1385</cx:pt>
          <cx:pt idx="33158">4669</cx:pt>
          <cx:pt idx="33159">2316</cx:pt>
          <cx:pt idx="33160">938</cx:pt>
          <cx:pt idx="33161">2365</cx:pt>
          <cx:pt idx="33162">4853</cx:pt>
          <cx:pt idx="33163">2296</cx:pt>
          <cx:pt idx="33164">11</cx:pt>
          <cx:pt idx="33165">1979</cx:pt>
          <cx:pt idx="33166">4242</cx:pt>
          <cx:pt idx="33167">3975</cx:pt>
          <cx:pt idx="33168">3956</cx:pt>
          <cx:pt idx="33169">5323</cx:pt>
          <cx:pt idx="33170">4378</cx:pt>
          <cx:pt idx="33171">4299</cx:pt>
          <cx:pt idx="33172">4240</cx:pt>
          <cx:pt idx="33173">4951</cx:pt>
          <cx:pt idx="33174">4546</cx:pt>
          <cx:pt idx="33175">5148</cx:pt>
          <cx:pt idx="33176">4396</cx:pt>
          <cx:pt idx="33177">4746</cx:pt>
          <cx:pt idx="33178">3335</cx:pt>
          <cx:pt idx="33179">3708</cx:pt>
          <cx:pt idx="33180">2387</cx:pt>
          <cx:pt idx="33181">4487</cx:pt>
          <cx:pt idx="33182">1176</cx:pt>
          <cx:pt idx="33183">98</cx:pt>
          <cx:pt idx="33184">2552</cx:pt>
          <cx:pt idx="33185">1941</cx:pt>
          <cx:pt idx="33186">3492</cx:pt>
          <cx:pt idx="33187">5076</cx:pt>
          <cx:pt idx="33188">4224</cx:pt>
          <cx:pt idx="33189">40</cx:pt>
          <cx:pt idx="33190">1352</cx:pt>
          <cx:pt idx="33191">1354</cx:pt>
          <cx:pt idx="33192">54</cx:pt>
          <cx:pt idx="33193">4379</cx:pt>
          <cx:pt idx="33194">5227</cx:pt>
          <cx:pt idx="33195">1044</cx:pt>
          <cx:pt idx="33196">4107</cx:pt>
          <cx:pt idx="33197">2777</cx:pt>
          <cx:pt idx="33198">2665</cx:pt>
          <cx:pt idx="33199">2520</cx:pt>
          <cx:pt idx="33200">2694</cx:pt>
          <cx:pt idx="33201">4089</cx:pt>
          <cx:pt idx="33202">3953</cx:pt>
          <cx:pt idx="33203">794</cx:pt>
          <cx:pt idx="33204">4529</cx:pt>
          <cx:pt idx="33205">1392</cx:pt>
          <cx:pt idx="33206">4172</cx:pt>
          <cx:pt idx="33207">1779</cx:pt>
          <cx:pt idx="33208">967</cx:pt>
          <cx:pt idx="33209">1103</cx:pt>
          <cx:pt idx="33210">4770</cx:pt>
          <cx:pt idx="33211">4056</cx:pt>
          <cx:pt idx="33212">2853</cx:pt>
          <cx:pt idx="33213">2602</cx:pt>
          <cx:pt idx="33214">4273</cx:pt>
          <cx:pt idx="33215">4293</cx:pt>
          <cx:pt idx="33216">3584</cx:pt>
          <cx:pt idx="33217">652</cx:pt>
          <cx:pt idx="33218">1151</cx:pt>
          <cx:pt idx="33219">1606</cx:pt>
          <cx:pt idx="33220">488</cx:pt>
          <cx:pt idx="33221">1788</cx:pt>
          <cx:pt idx="33222">2846</cx:pt>
          <cx:pt idx="33223">4474</cx:pt>
          <cx:pt idx="33224">3846</cx:pt>
          <cx:pt idx="33225">1462</cx:pt>
          <cx:pt idx="33226">1390</cx:pt>
          <cx:pt idx="33227">3359</cx:pt>
          <cx:pt idx="33228">476</cx:pt>
          <cx:pt idx="33229">4275</cx:pt>
          <cx:pt idx="33230">1880</cx:pt>
          <cx:pt idx="33231">4392</cx:pt>
          <cx:pt idx="33232">2236</cx:pt>
          <cx:pt idx="33233">3225</cx:pt>
          <cx:pt idx="33234">1587</cx:pt>
          <cx:pt idx="33235">748</cx:pt>
          <cx:pt idx="33236">3087</cx:pt>
          <cx:pt idx="33237">3222</cx:pt>
          <cx:pt idx="33238">4736</cx:pt>
          <cx:pt idx="33239">4201</cx:pt>
          <cx:pt idx="33240">4548</cx:pt>
          <cx:pt idx="33241">1890</cx:pt>
          <cx:pt idx="33242">3031</cx:pt>
          <cx:pt idx="33243">3535</cx:pt>
          <cx:pt idx="33244">844</cx:pt>
          <cx:pt idx="33245">3777</cx:pt>
          <cx:pt idx="33246">4612</cx:pt>
          <cx:pt idx="33247">3052</cx:pt>
          <cx:pt idx="33248">888</cx:pt>
          <cx:pt idx="33249">4902</cx:pt>
          <cx:pt idx="33250">2242</cx:pt>
          <cx:pt idx="33251">2834</cx:pt>
          <cx:pt idx="33252">4093</cx:pt>
          <cx:pt idx="33253">4675</cx:pt>
          <cx:pt idx="33254">1870</cx:pt>
          <cx:pt idx="33255">4318</cx:pt>
          <cx:pt idx="33256">4451</cx:pt>
          <cx:pt idx="33257">3100</cx:pt>
          <cx:pt idx="33258">1596</cx:pt>
          <cx:pt idx="33259">2756</cx:pt>
          <cx:pt idx="33260">3945</cx:pt>
          <cx:pt idx="33261">3107</cx:pt>
          <cx:pt idx="33262">4570</cx:pt>
          <cx:pt idx="33263">4062</cx:pt>
          <cx:pt idx="33264">2233</cx:pt>
          <cx:pt idx="33265">4028</cx:pt>
          <cx:pt idx="33266">1074</cx:pt>
          <cx:pt idx="33267">4957</cx:pt>
          <cx:pt idx="33268">5383</cx:pt>
          <cx:pt idx="33269">3205</cx:pt>
          <cx:pt idx="33270">2163</cx:pt>
          <cx:pt idx="33271">4248</cx:pt>
          <cx:pt idx="33272">479</cx:pt>
          <cx:pt idx="33273">3136</cx:pt>
          <cx:pt idx="33274">4445</cx:pt>
          <cx:pt idx="33275">2091</cx:pt>
          <cx:pt idx="33276">4064</cx:pt>
          <cx:pt idx="33277">4639</cx:pt>
          <cx:pt idx="33278">1308</cx:pt>
          <cx:pt idx="33279">794</cx:pt>
          <cx:pt idx="33280">95</cx:pt>
          <cx:pt idx="33281">1940</cx:pt>
          <cx:pt idx="33282">5098</cx:pt>
          <cx:pt idx="33283">3217</cx:pt>
          <cx:pt idx="33284">1571</cx:pt>
          <cx:pt idx="33285">1196</cx:pt>
          <cx:pt idx="33286">2675</cx:pt>
          <cx:pt idx="33287">2494</cx:pt>
          <cx:pt idx="33288">4039</cx:pt>
          <cx:pt idx="33289">2369</cx:pt>
          <cx:pt idx="33290">4077</cx:pt>
          <cx:pt idx="33291">4325</cx:pt>
          <cx:pt idx="33292">1658</cx:pt>
          <cx:pt idx="33293">2883</cx:pt>
          <cx:pt idx="33294">4017</cx:pt>
          <cx:pt idx="33295">2475</cx:pt>
          <cx:pt idx="33296">3115</cx:pt>
          <cx:pt idx="33297">5023</cx:pt>
          <cx:pt idx="33298">4204</cx:pt>
          <cx:pt idx="33299">3654</cx:pt>
          <cx:pt idx="33300">3776</cx:pt>
          <cx:pt idx="33301">5513</cx:pt>
          <cx:pt idx="33302">5178</cx:pt>
          <cx:pt idx="33303">4287</cx:pt>
          <cx:pt idx="33304">3976</cx:pt>
          <cx:pt idx="33305">5798</cx:pt>
          <cx:pt idx="33306">4817</cx:pt>
          <cx:pt idx="33307">931</cx:pt>
          <cx:pt idx="33308">561</cx:pt>
          <cx:pt idx="33309">53</cx:pt>
          <cx:pt idx="33310">2049</cx:pt>
          <cx:pt idx="33311">3911</cx:pt>
          <cx:pt idx="33312">4882</cx:pt>
          <cx:pt idx="33313">4522</cx:pt>
          <cx:pt idx="33314">3139</cx:pt>
          <cx:pt idx="33315">4759</cx:pt>
          <cx:pt idx="33316">3317</cx:pt>
          <cx:pt idx="33317">4960</cx:pt>
          <cx:pt idx="33318">229</cx:pt>
          <cx:pt idx="33319">1301</cx:pt>
          <cx:pt idx="33320">4846</cx:pt>
          <cx:pt idx="33321">4129</cx:pt>
          <cx:pt idx="33322">2430</cx:pt>
          <cx:pt idx="33323">3083</cx:pt>
          <cx:pt idx="33324">4016</cx:pt>
          <cx:pt idx="33325">2678</cx:pt>
          <cx:pt idx="33326">3259</cx:pt>
          <cx:pt idx="33327">4065</cx:pt>
          <cx:pt idx="33328">4941</cx:pt>
          <cx:pt idx="33329">1722</cx:pt>
          <cx:pt idx="33330">4521</cx:pt>
          <cx:pt idx="33331">1825</cx:pt>
          <cx:pt idx="33332">4069</cx:pt>
          <cx:pt idx="33333">2058</cx:pt>
          <cx:pt idx="33334">4902</cx:pt>
          <cx:pt idx="33335">4697</cx:pt>
          <cx:pt idx="33336">1324</cx:pt>
          <cx:pt idx="33337">731</cx:pt>
          <cx:pt idx="33338">1806</cx:pt>
          <cx:pt idx="33339">2482</cx:pt>
          <cx:pt idx="33340">4371</cx:pt>
          <cx:pt idx="33341">4061</cx:pt>
          <cx:pt idx="33342">3966</cx:pt>
          <cx:pt idx="33343">4996</cx:pt>
          <cx:pt idx="33344">3265</cx:pt>
          <cx:pt idx="33345">4753</cx:pt>
          <cx:pt idx="33346">1595</cx:pt>
          <cx:pt idx="33347">4547</cx:pt>
          <cx:pt idx="33348">4588</cx:pt>
          <cx:pt idx="33349">4789</cx:pt>
          <cx:pt idx="33350">5204</cx:pt>
          <cx:pt idx="33351">4710</cx:pt>
          <cx:pt idx="33352">3293</cx:pt>
          <cx:pt idx="33353">4271</cx:pt>
          <cx:pt idx="33354">4216</cx:pt>
          <cx:pt idx="33355">1317</cx:pt>
          <cx:pt idx="33356">603</cx:pt>
          <cx:pt idx="33357">4059</cx:pt>
          <cx:pt idx="33358">1592</cx:pt>
          <cx:pt idx="33359">2515</cx:pt>
          <cx:pt idx="33360">1540</cx:pt>
          <cx:pt idx="33361">471</cx:pt>
          <cx:pt idx="33362">4559</cx:pt>
          <cx:pt idx="33363">5137</cx:pt>
          <cx:pt idx="33364">4090</cx:pt>
          <cx:pt idx="33365">2671</cx:pt>
          <cx:pt idx="33366">3787</cx:pt>
          <cx:pt idx="33367">4208</cx:pt>
          <cx:pt idx="33368">5106</cx:pt>
          <cx:pt idx="33369">4179</cx:pt>
          <cx:pt idx="33370">3898</cx:pt>
          <cx:pt idx="33371">4182</cx:pt>
          <cx:pt idx="33372">965</cx:pt>
          <cx:pt idx="33373">240</cx:pt>
          <cx:pt idx="33374">1418</cx:pt>
          <cx:pt idx="33375">880</cx:pt>
          <cx:pt idx="33376">2797</cx:pt>
          <cx:pt idx="33377">4375</cx:pt>
          <cx:pt idx="33378">1224</cx:pt>
          <cx:pt idx="33379">3963</cx:pt>
          <cx:pt idx="33380">4340</cx:pt>
          <cx:pt idx="33381">4292</cx:pt>
          <cx:pt idx="33382">4290</cx:pt>
          <cx:pt idx="33383">4508</cx:pt>
          <cx:pt idx="33384">1474</cx:pt>
          <cx:pt idx="33385">2487</cx:pt>
          <cx:pt idx="33386">799</cx:pt>
          <cx:pt idx="33387">1859</cx:pt>
          <cx:pt idx="33388">4351</cx:pt>
          <cx:pt idx="33389">3134</cx:pt>
          <cx:pt idx="33390">4563</cx:pt>
          <cx:pt idx="33391">142</cx:pt>
          <cx:pt idx="33392">2938</cx:pt>
          <cx:pt idx="33393">2469</cx:pt>
          <cx:pt idx="33394">3113</cx:pt>
          <cx:pt idx="33395">2590</cx:pt>
          <cx:pt idx="33396">2624</cx:pt>
          <cx:pt idx="33397">681</cx:pt>
          <cx:pt idx="33398">3024</cx:pt>
          <cx:pt idx="33399">3450</cx:pt>
          <cx:pt idx="33400">1089</cx:pt>
          <cx:pt idx="33401">493</cx:pt>
          <cx:pt idx="33402">5117</cx:pt>
          <cx:pt idx="33403">3458</cx:pt>
          <cx:pt idx="33404">4586</cx:pt>
          <cx:pt idx="33405">1644</cx:pt>
          <cx:pt idx="33406">4590</cx:pt>
          <cx:pt idx="33407">4307</cx:pt>
          <cx:pt idx="33408">1293</cx:pt>
          <cx:pt idx="33409">4589</cx:pt>
          <cx:pt idx="33410">954</cx:pt>
          <cx:pt idx="33411">4537</cx:pt>
          <cx:pt idx="33412">1369</cx:pt>
          <cx:pt idx="33413">4203</cx:pt>
          <cx:pt idx="33414">2198</cx:pt>
          <cx:pt idx="33415">4737</cx:pt>
          <cx:pt idx="33416">4019</cx:pt>
          <cx:pt idx="33417">1976</cx:pt>
          <cx:pt idx="33418">1836</cx:pt>
          <cx:pt idx="33419">4476</cx:pt>
          <cx:pt idx="33420">5290</cx:pt>
          <cx:pt idx="33421">2803</cx:pt>
          <cx:pt idx="33422">4334</cx:pt>
          <cx:pt idx="33423">4251</cx:pt>
          <cx:pt idx="33424">2695</cx:pt>
          <cx:pt idx="33425">4168</cx:pt>
          <cx:pt idx="33426">5061</cx:pt>
          <cx:pt idx="33427">1225</cx:pt>
          <cx:pt idx="33428">2836</cx:pt>
          <cx:pt idx="33429">1017</cx:pt>
          <cx:pt idx="33430">3832</cx:pt>
          <cx:pt idx="33431">4097</cx:pt>
          <cx:pt idx="33432">4688</cx:pt>
          <cx:pt idx="33433">4177</cx:pt>
          <cx:pt idx="33434">5295</cx:pt>
          <cx:pt idx="33435">4134</cx:pt>
          <cx:pt idx="33436">761</cx:pt>
          <cx:pt idx="33437">1874</cx:pt>
          <cx:pt idx="33438">3571</cx:pt>
          <cx:pt idx="33439">2557</cx:pt>
          <cx:pt idx="33440">3295</cx:pt>
          <cx:pt idx="33441">4020</cx:pt>
          <cx:pt idx="33442">2098</cx:pt>
          <cx:pt idx="33443">1878</cx:pt>
          <cx:pt idx="33444">1604</cx:pt>
          <cx:pt idx="33445">4619</cx:pt>
          <cx:pt idx="33446">3416</cx:pt>
          <cx:pt idx="33447">2777</cx:pt>
          <cx:pt idx="33448">1609</cx:pt>
          <cx:pt idx="33449">3013</cx:pt>
          <cx:pt idx="33450">1813</cx:pt>
          <cx:pt idx="33451">2520</cx:pt>
          <cx:pt idx="33452">482</cx:pt>
          <cx:pt idx="33453">2907</cx:pt>
          <cx:pt idx="33454">4623</cx:pt>
          <cx:pt idx="33455">1599</cx:pt>
          <cx:pt idx="33456">1273</cx:pt>
          <cx:pt idx="33457">3446</cx:pt>
          <cx:pt idx="33458">4960</cx:pt>
          <cx:pt idx="33459">4782</cx:pt>
          <cx:pt idx="33460">1874</cx:pt>
          <cx:pt idx="33461">2635</cx:pt>
          <cx:pt idx="33462">4163</cx:pt>
          <cx:pt idx="33463">4476</cx:pt>
          <cx:pt idx="33464">1692</cx:pt>
          <cx:pt idx="33465">228</cx:pt>
          <cx:pt idx="33466">1699</cx:pt>
          <cx:pt idx="33467">4471</cx:pt>
          <cx:pt idx="33468">4746</cx:pt>
          <cx:pt idx="33469">2457</cx:pt>
          <cx:pt idx="33470">1715</cx:pt>
          <cx:pt idx="33471">2954</cx:pt>
          <cx:pt idx="33472">4571</cx:pt>
          <cx:pt idx="33473">4101</cx:pt>
          <cx:pt idx="33474">2224</cx:pt>
          <cx:pt idx="33475">4290</cx:pt>
          <cx:pt idx="33476">1781</cx:pt>
          <cx:pt idx="33477">5089</cx:pt>
          <cx:pt idx="33478">5088</cx:pt>
          <cx:pt idx="33479">2825</cx:pt>
          <cx:pt idx="33480">3699</cx:pt>
          <cx:pt idx="33481">275</cx:pt>
          <cx:pt idx="33482">3336</cx:pt>
          <cx:pt idx="33483">4318</cx:pt>
          <cx:pt idx="33484">3612</cx:pt>
          <cx:pt idx="33485">3571</cx:pt>
          <cx:pt idx="33486">1210</cx:pt>
          <cx:pt idx="33487">4524</cx:pt>
          <cx:pt idx="33488">5025</cx:pt>
          <cx:pt idx="33489">4479</cx:pt>
          <cx:pt idx="33490">4727</cx:pt>
          <cx:pt idx="33491">1788</cx:pt>
          <cx:pt idx="33492">4116</cx:pt>
          <cx:pt idx="33493">4326</cx:pt>
          <cx:pt idx="33494">2937</cx:pt>
          <cx:pt idx="33495">4101</cx:pt>
          <cx:pt idx="33496">3447</cx:pt>
          <cx:pt idx="33497">1114</cx:pt>
          <cx:pt idx="33498">2122</cx:pt>
          <cx:pt idx="33499">68</cx:pt>
          <cx:pt idx="33500">3467</cx:pt>
          <cx:pt idx="33501">153</cx:pt>
          <cx:pt idx="33502">2213</cx:pt>
          <cx:pt idx="33503">3850</cx:pt>
          <cx:pt idx="33504">3903</cx:pt>
          <cx:pt idx="33505">4729</cx:pt>
          <cx:pt idx="33506">2962</cx:pt>
          <cx:pt idx="33507">477</cx:pt>
          <cx:pt idx="33508">2129</cx:pt>
          <cx:pt idx="33509">4158</cx:pt>
          <cx:pt idx="33510">4469</cx:pt>
          <cx:pt idx="33511">3494</cx:pt>
          <cx:pt idx="33512">4486</cx:pt>
          <cx:pt idx="33513">2355</cx:pt>
          <cx:pt idx="33514">3778</cx:pt>
          <cx:pt idx="33515">589</cx:pt>
          <cx:pt idx="33516">4191</cx:pt>
          <cx:pt idx="33517">4149</cx:pt>
          <cx:pt idx="33518">3457</cx:pt>
          <cx:pt idx="33519">1713</cx:pt>
          <cx:pt idx="33520">3232</cx:pt>
          <cx:pt idx="33521">4291</cx:pt>
          <cx:pt idx="33522">4641</cx:pt>
          <cx:pt idx="33523">4110</cx:pt>
          <cx:pt idx="33524">1788</cx:pt>
          <cx:pt idx="33525">3218</cx:pt>
          <cx:pt idx="33526">190</cx:pt>
          <cx:pt idx="33527">3905</cx:pt>
          <cx:pt idx="33528">531</cx:pt>
          <cx:pt idx="33529">4747</cx:pt>
          <cx:pt idx="33530">4714</cx:pt>
          <cx:pt idx="33531">2767</cx:pt>
          <cx:pt idx="33532">1026</cx:pt>
          <cx:pt idx="33533">1477</cx:pt>
          <cx:pt idx="33534">433</cx:pt>
          <cx:pt idx="33535">4836</cx:pt>
          <cx:pt idx="33536">762</cx:pt>
          <cx:pt idx="33537">4136</cx:pt>
          <cx:pt idx="33538">3499</cx:pt>
          <cx:pt idx="33539">2885</cx:pt>
          <cx:pt idx="33540">4179</cx:pt>
          <cx:pt idx="33541">4734</cx:pt>
          <cx:pt idx="33542">1005</cx:pt>
          <cx:pt idx="33543">3660</cx:pt>
          <cx:pt idx="33544">1114</cx:pt>
          <cx:pt idx="33545">1938</cx:pt>
          <cx:pt idx="33546">3879</cx:pt>
          <cx:pt idx="33547">1142</cx:pt>
          <cx:pt idx="33548">4080</cx:pt>
          <cx:pt idx="33549">1382</cx:pt>
          <cx:pt idx="33550">336</cx:pt>
          <cx:pt idx="33551">5220</cx:pt>
          <cx:pt idx="33552">2758</cx:pt>
          <cx:pt idx="33553">1331</cx:pt>
          <cx:pt idx="33554">4127</cx:pt>
          <cx:pt idx="33555">468</cx:pt>
          <cx:pt idx="33556">3516</cx:pt>
          <cx:pt idx="33557">3264</cx:pt>
          <cx:pt idx="33558">3728</cx:pt>
          <cx:pt idx="33559">1761</cx:pt>
          <cx:pt idx="33560">2735</cx:pt>
          <cx:pt idx="33561">4949</cx:pt>
          <cx:pt idx="33562">1179</cx:pt>
          <cx:pt idx="33563">4131</cx:pt>
          <cx:pt idx="33564">2378</cx:pt>
          <cx:pt idx="33565">4055</cx:pt>
          <cx:pt idx="33566">5012</cx:pt>
          <cx:pt idx="33567">4378</cx:pt>
          <cx:pt idx="33568">3374</cx:pt>
          <cx:pt idx="33569">3437</cx:pt>
          <cx:pt idx="33570">4181</cx:pt>
          <cx:pt idx="33571">2948</cx:pt>
          <cx:pt idx="33572">3057</cx:pt>
          <cx:pt idx="33573">3719</cx:pt>
          <cx:pt idx="33574">3329</cx:pt>
          <cx:pt idx="33575">1724</cx:pt>
          <cx:pt idx="33576">4373</cx:pt>
          <cx:pt idx="33577">2069</cx:pt>
          <cx:pt idx="33578">99</cx:pt>
          <cx:pt idx="33579">4718</cx:pt>
          <cx:pt idx="33580">1416</cx:pt>
          <cx:pt idx="33581">3974</cx:pt>
          <cx:pt idx="33582">4095</cx:pt>
          <cx:pt idx="33583">3972</cx:pt>
          <cx:pt idx="33584">3300</cx:pt>
          <cx:pt idx="33585">5456</cx:pt>
          <cx:pt idx="33586">2433</cx:pt>
          <cx:pt idx="33587">2701</cx:pt>
          <cx:pt idx="33588">3934</cx:pt>
          <cx:pt idx="33589">3139</cx:pt>
          <cx:pt idx="33590">4682</cx:pt>
          <cx:pt idx="33591">733</cx:pt>
          <cx:pt idx="33592">1044</cx:pt>
          <cx:pt idx="33593">1802</cx:pt>
          <cx:pt idx="33594">4746</cx:pt>
          <cx:pt idx="33595">4754</cx:pt>
          <cx:pt idx="33596">3990</cx:pt>
          <cx:pt idx="33597">3901</cx:pt>
          <cx:pt idx="33598">5514</cx:pt>
          <cx:pt idx="33599">5021</cx:pt>
          <cx:pt idx="33600">4473</cx:pt>
          <cx:pt idx="33601">4825</cx:pt>
          <cx:pt idx="33602">4109</cx:pt>
          <cx:pt idx="33603">4622</cx:pt>
          <cx:pt idx="33604">5046</cx:pt>
          <cx:pt idx="33605">4097</cx:pt>
          <cx:pt idx="33606">1498</cx:pt>
          <cx:pt idx="33607">684</cx:pt>
          <cx:pt idx="33608">3557</cx:pt>
          <cx:pt idx="33609">3975</cx:pt>
          <cx:pt idx="33610">3562</cx:pt>
          <cx:pt idx="33611">4420</cx:pt>
          <cx:pt idx="33612">4719</cx:pt>
          <cx:pt idx="33613">4350</cx:pt>
          <cx:pt idx="33614">25</cx:pt>
          <cx:pt idx="33615">4127</cx:pt>
          <cx:pt idx="33616">4075</cx:pt>
          <cx:pt idx="33617">1686</cx:pt>
          <cx:pt idx="33618">2904</cx:pt>
          <cx:pt idx="33619">645</cx:pt>
          <cx:pt idx="33620">4072</cx:pt>
          <cx:pt idx="33621">441</cx:pt>
          <cx:pt idx="33622">698</cx:pt>
          <cx:pt idx="33623">1123</cx:pt>
          <cx:pt idx="33624">4758</cx:pt>
          <cx:pt idx="33625">4531</cx:pt>
          <cx:pt idx="33626">3120</cx:pt>
          <cx:pt idx="33627">4278</cx:pt>
          <cx:pt idx="33628">862</cx:pt>
          <cx:pt idx="33629">594</cx:pt>
          <cx:pt idx="33630">4048</cx:pt>
          <cx:pt idx="33631">3844</cx:pt>
          <cx:pt idx="33632">4621</cx:pt>
          <cx:pt idx="33633">2253</cx:pt>
          <cx:pt idx="33634">2824</cx:pt>
          <cx:pt idx="33635">3970</cx:pt>
          <cx:pt idx="33636">2555</cx:pt>
          <cx:pt idx="33637">2387</cx:pt>
          <cx:pt idx="33638">2740</cx:pt>
          <cx:pt idx="33639">4521</cx:pt>
          <cx:pt idx="33640">3974</cx:pt>
          <cx:pt idx="33641">3910</cx:pt>
          <cx:pt idx="33642">3952</cx:pt>
          <cx:pt idx="33643">4221</cx:pt>
          <cx:pt idx="33644">1186</cx:pt>
          <cx:pt idx="33645">904</cx:pt>
          <cx:pt idx="33646">3892</cx:pt>
          <cx:pt idx="33647">400</cx:pt>
          <cx:pt idx="33648">3771</cx:pt>
          <cx:pt idx="33649">5435</cx:pt>
          <cx:pt idx="33650">5037</cx:pt>
          <cx:pt idx="33651">4386</cx:pt>
          <cx:pt idx="33652">2840</cx:pt>
          <cx:pt idx="33653">5821</cx:pt>
          <cx:pt idx="33654">4466</cx:pt>
          <cx:pt idx="33655">1429</cx:pt>
          <cx:pt idx="33656">4058</cx:pt>
          <cx:pt idx="33657">3174</cx:pt>
          <cx:pt idx="33658">1706</cx:pt>
          <cx:pt idx="33659">4528</cx:pt>
          <cx:pt idx="33660">3320</cx:pt>
          <cx:pt idx="33661">4146</cx:pt>
          <cx:pt idx="33662">2528</cx:pt>
          <cx:pt idx="33663">231</cx:pt>
          <cx:pt idx="33664">4032</cx:pt>
          <cx:pt idx="33665">4761</cx:pt>
          <cx:pt idx="33666">1364</cx:pt>
          <cx:pt idx="33667">4645</cx:pt>
          <cx:pt idx="33668">3712</cx:pt>
          <cx:pt idx="33669">385</cx:pt>
          <cx:pt idx="33670">3079</cx:pt>
          <cx:pt idx="33671">4062</cx:pt>
          <cx:pt idx="33672">4282</cx:pt>
          <cx:pt idx="33673">3896</cx:pt>
          <cx:pt idx="33674">1281</cx:pt>
          <cx:pt idx="33675">3199</cx:pt>
          <cx:pt idx="33676">1967</cx:pt>
          <cx:pt idx="33677">2837</cx:pt>
          <cx:pt idx="33678">2734</cx:pt>
          <cx:pt idx="33679">2549</cx:pt>
          <cx:pt idx="33680">4561</cx:pt>
          <cx:pt idx="33681">526</cx:pt>
          <cx:pt idx="33682">525</cx:pt>
          <cx:pt idx="33683">4190</cx:pt>
          <cx:pt idx="33684">4358</cx:pt>
          <cx:pt idx="33685">4079</cx:pt>
          <cx:pt idx="33686">2094</cx:pt>
          <cx:pt idx="33687">582</cx:pt>
          <cx:pt idx="33688">3083</cx:pt>
          <cx:pt idx="33689">4119</cx:pt>
          <cx:pt idx="33690">689</cx:pt>
          <cx:pt idx="33691">3402</cx:pt>
          <cx:pt idx="33692">2804</cx:pt>
          <cx:pt idx="33693">133</cx:pt>
          <cx:pt idx="33694">2854</cx:pt>
          <cx:pt idx="33695">688</cx:pt>
          <cx:pt idx="33696">3204</cx:pt>
          <cx:pt idx="33697">4025</cx:pt>
          <cx:pt idx="33698">1483</cx:pt>
          <cx:pt idx="33699">1551</cx:pt>
          <cx:pt idx="33700">1380</cx:pt>
          <cx:pt idx="33701">3020</cx:pt>
          <cx:pt idx="33702">861</cx:pt>
          <cx:pt idx="33703">4597</cx:pt>
          <cx:pt idx="33704">5112</cx:pt>
          <cx:pt idx="33705">1906</cx:pt>
          <cx:pt idx="33706">1784</cx:pt>
          <cx:pt idx="33707">4829</cx:pt>
          <cx:pt idx="33708">3232</cx:pt>
          <cx:pt idx="33709">4624</cx:pt>
          <cx:pt idx="33710">4773</cx:pt>
          <cx:pt idx="33711">4166</cx:pt>
          <cx:pt idx="33712">2200</cx:pt>
          <cx:pt idx="33713">4468</cx:pt>
          <cx:pt idx="33714">2439</cx:pt>
          <cx:pt idx="33715">2538</cx:pt>
          <cx:pt idx="33716">4997</cx:pt>
          <cx:pt idx="33717">1855</cx:pt>
          <cx:pt idx="33718">2569</cx:pt>
          <cx:pt idx="33719">1238</cx:pt>
          <cx:pt idx="33720">4014</cx:pt>
          <cx:pt idx="33721">984</cx:pt>
          <cx:pt idx="33722">1323</cx:pt>
          <cx:pt idx="33723">817</cx:pt>
          <cx:pt idx="33724">4639</cx:pt>
          <cx:pt idx="33725">2090</cx:pt>
          <cx:pt idx="33726">1239</cx:pt>
          <cx:pt idx="33727">1462</cx:pt>
          <cx:pt idx="33728">4326</cx:pt>
          <cx:pt idx="33729">3932</cx:pt>
          <cx:pt idx="33730">3186</cx:pt>
          <cx:pt idx="33731">3106</cx:pt>
          <cx:pt idx="33732">679</cx:pt>
          <cx:pt idx="33733">4398</cx:pt>
          <cx:pt idx="33734">4631</cx:pt>
          <cx:pt idx="33735">145</cx:pt>
          <cx:pt idx="33736">4752</cx:pt>
          <cx:pt idx="33737">2430</cx:pt>
          <cx:pt idx="33738">5593</cx:pt>
          <cx:pt idx="33739">4220</cx:pt>
          <cx:pt idx="33740">5194</cx:pt>
          <cx:pt idx="33741">3199</cx:pt>
          <cx:pt idx="33742">3093</cx:pt>
          <cx:pt idx="33743">1864</cx:pt>
          <cx:pt idx="33744">3715</cx:pt>
          <cx:pt idx="33745">2220</cx:pt>
          <cx:pt idx="33746">4010</cx:pt>
          <cx:pt idx="33747">1485</cx:pt>
          <cx:pt idx="33748">3774</cx:pt>
          <cx:pt idx="33749">4930</cx:pt>
          <cx:pt idx="33750">5264</cx:pt>
          <cx:pt idx="33751">4598</cx:pt>
          <cx:pt idx="33752">4257</cx:pt>
          <cx:pt idx="33753">513</cx:pt>
          <cx:pt idx="33754">4241</cx:pt>
          <cx:pt idx="33755">1132</cx:pt>
          <cx:pt idx="33756">4813</cx:pt>
          <cx:pt idx="33757">4007</cx:pt>
          <cx:pt idx="33758">4132</cx:pt>
          <cx:pt idx="33759">4821</cx:pt>
          <cx:pt idx="33760">690</cx:pt>
          <cx:pt idx="33761">4183</cx:pt>
          <cx:pt idx="33762">4163</cx:pt>
          <cx:pt idx="33763">3726</cx:pt>
          <cx:pt idx="33764">4300</cx:pt>
          <cx:pt idx="33765">4657</cx:pt>
          <cx:pt idx="33766">1539</cx:pt>
          <cx:pt idx="33767">4694</cx:pt>
          <cx:pt idx="33768">1401</cx:pt>
          <cx:pt idx="33769">3462</cx:pt>
          <cx:pt idx="33770">2897</cx:pt>
          <cx:pt idx="33771">3585</cx:pt>
          <cx:pt idx="33772">419</cx:pt>
          <cx:pt idx="33773">4927</cx:pt>
          <cx:pt idx="33774">335</cx:pt>
          <cx:pt idx="33775">3630</cx:pt>
          <cx:pt idx="33776">4055</cx:pt>
          <cx:pt idx="33777">2008</cx:pt>
          <cx:pt idx="33778">4488</cx:pt>
          <cx:pt idx="33779">4306</cx:pt>
          <cx:pt idx="33780">3968</cx:pt>
          <cx:pt idx="33781">602</cx:pt>
          <cx:pt idx="33782">123</cx:pt>
          <cx:pt idx="33783">2368</cx:pt>
          <cx:pt idx="33784">4845</cx:pt>
          <cx:pt idx="33785">4143</cx:pt>
          <cx:pt idx="33786">5765</cx:pt>
          <cx:pt idx="33787">4511</cx:pt>
          <cx:pt idx="33788">4518</cx:pt>
          <cx:pt idx="33789">4137</cx:pt>
          <cx:pt idx="33790">5105</cx:pt>
          <cx:pt idx="33791">2355</cx:pt>
          <cx:pt idx="33792">5545</cx:pt>
          <cx:pt idx="33793">282</cx:pt>
          <cx:pt idx="33794">731</cx:pt>
          <cx:pt idx="33795">2948</cx:pt>
          <cx:pt idx="33796">4326</cx:pt>
          <cx:pt idx="33797">4431</cx:pt>
          <cx:pt idx="33798">1865</cx:pt>
          <cx:pt idx="33799">3461</cx:pt>
          <cx:pt idx="33800">4582</cx:pt>
          <cx:pt idx="33801">3504</cx:pt>
          <cx:pt idx="33802">4588</cx:pt>
          <cx:pt idx="33803">3299</cx:pt>
          <cx:pt idx="33804">981</cx:pt>
          <cx:pt idx="33805">5307</cx:pt>
          <cx:pt idx="33806">2864</cx:pt>
          <cx:pt idx="33807">501</cx:pt>
          <cx:pt idx="33808">3254</cx:pt>
          <cx:pt idx="33809">4689</cx:pt>
          <cx:pt idx="33810">2121</cx:pt>
          <cx:pt idx="33811">4199</cx:pt>
          <cx:pt idx="33812">2703</cx:pt>
          <cx:pt idx="33813">4673</cx:pt>
          <cx:pt idx="33814">2407</cx:pt>
          <cx:pt idx="33815">2849</cx:pt>
          <cx:pt idx="33816">4122</cx:pt>
          <cx:pt idx="33817">4099</cx:pt>
          <cx:pt idx="33818">4547</cx:pt>
          <cx:pt idx="33819">1997</cx:pt>
          <cx:pt idx="33820">4495</cx:pt>
          <cx:pt idx="33821">3221</cx:pt>
          <cx:pt idx="33822">2288</cx:pt>
          <cx:pt idx="33823">2069</cx:pt>
          <cx:pt idx="33824">4455</cx:pt>
          <cx:pt idx="33825">1462</cx:pt>
          <cx:pt idx="33826">4425</cx:pt>
          <cx:pt idx="33827">4010</cx:pt>
          <cx:pt idx="33828">1467</cx:pt>
          <cx:pt idx="33829">1808</cx:pt>
          <cx:pt idx="33830">4765</cx:pt>
          <cx:pt idx="33831">3677</cx:pt>
          <cx:pt idx="33832">2609</cx:pt>
          <cx:pt idx="33833">2107</cx:pt>
          <cx:pt idx="33834">738</cx:pt>
          <cx:pt idx="33835">4066</cx:pt>
          <cx:pt idx="33836">2716</cx:pt>
          <cx:pt idx="33837">2528</cx:pt>
          <cx:pt idx="33838">4502</cx:pt>
          <cx:pt idx="33839">1140</cx:pt>
          <cx:pt idx="33840">4236</cx:pt>
          <cx:pt idx="33841">2390</cx:pt>
          <cx:pt idx="33842">2405</cx:pt>
          <cx:pt idx="33843">3892</cx:pt>
          <cx:pt idx="33844">3418</cx:pt>
          <cx:pt idx="33845">1712</cx:pt>
          <cx:pt idx="33846">4039</cx:pt>
          <cx:pt idx="33847">791</cx:pt>
          <cx:pt idx="33848">3974</cx:pt>
          <cx:pt idx="33849">4185</cx:pt>
          <cx:pt idx="33850">5629</cx:pt>
          <cx:pt idx="33851">2887</cx:pt>
          <cx:pt idx="33852">3594</cx:pt>
          <cx:pt idx="33853">2247</cx:pt>
          <cx:pt idx="33854">4144</cx:pt>
          <cx:pt idx="33855">4542</cx:pt>
          <cx:pt idx="33856">281</cx:pt>
          <cx:pt idx="33857">573</cx:pt>
          <cx:pt idx="33858">3560</cx:pt>
          <cx:pt idx="33859">5874</cx:pt>
          <cx:pt idx="33860">233</cx:pt>
          <cx:pt idx="33861">2177</cx:pt>
          <cx:pt idx="33862">1529</cx:pt>
          <cx:pt idx="33863">3197</cx:pt>
          <cx:pt idx="33864">2451</cx:pt>
          <cx:pt idx="33865">1291</cx:pt>
          <cx:pt idx="33866">1668</cx:pt>
          <cx:pt idx="33867">5083</cx:pt>
          <cx:pt idx="33868">2223</cx:pt>
          <cx:pt idx="33869">2566</cx:pt>
          <cx:pt idx="33870">3701</cx:pt>
          <cx:pt idx="33871">2064</cx:pt>
          <cx:pt idx="33872">3133</cx:pt>
          <cx:pt idx="33873">3952</cx:pt>
          <cx:pt idx="33874">1464</cx:pt>
          <cx:pt idx="33875">3843</cx:pt>
          <cx:pt idx="33876">2289</cx:pt>
          <cx:pt idx="33877">1474</cx:pt>
          <cx:pt idx="33878">1108</cx:pt>
          <cx:pt idx="33879">3186</cx:pt>
          <cx:pt idx="33880">3054</cx:pt>
          <cx:pt idx="33881">3828</cx:pt>
          <cx:pt idx="33882">4068</cx:pt>
          <cx:pt idx="33883">4314</cx:pt>
          <cx:pt idx="33884">2834</cx:pt>
          <cx:pt idx="33885">205</cx:pt>
          <cx:pt idx="33886">4333</cx:pt>
          <cx:pt idx="33887">4173</cx:pt>
          <cx:pt idx="33888">4205</cx:pt>
          <cx:pt idx="33889">4516</cx:pt>
          <cx:pt idx="33890">3530</cx:pt>
          <cx:pt idx="33891">952</cx:pt>
          <cx:pt idx="33892">3212</cx:pt>
          <cx:pt idx="33893">334</cx:pt>
          <cx:pt idx="33894">1190</cx:pt>
          <cx:pt idx="33895">2431</cx:pt>
          <cx:pt idx="33896">5170</cx:pt>
          <cx:pt idx="33897">699</cx:pt>
          <cx:pt idx="33898">4244</cx:pt>
          <cx:pt idx="33899">190</cx:pt>
          <cx:pt idx="33900">4143</cx:pt>
          <cx:pt idx="33901">3229</cx:pt>
          <cx:pt idx="33902">451</cx:pt>
          <cx:pt idx="33903">4376</cx:pt>
          <cx:pt idx="33904">4515</cx:pt>
          <cx:pt idx="33905">4308</cx:pt>
          <cx:pt idx="33906">4642</cx:pt>
          <cx:pt idx="33907">4201</cx:pt>
          <cx:pt idx="33908">4898</cx:pt>
          <cx:pt idx="33909">4560</cx:pt>
          <cx:pt idx="33910">1476</cx:pt>
          <cx:pt idx="33911">429</cx:pt>
          <cx:pt idx="33912">2550</cx:pt>
          <cx:pt idx="33913">5143</cx:pt>
          <cx:pt idx="33914">4334</cx:pt>
          <cx:pt idx="33915">607</cx:pt>
          <cx:pt idx="33916">1173</cx:pt>
          <cx:pt idx="33917">378</cx:pt>
          <cx:pt idx="33918">2197</cx:pt>
          <cx:pt idx="33919">1952</cx:pt>
          <cx:pt idx="33920">2954</cx:pt>
          <cx:pt idx="33921">1834</cx:pt>
          <cx:pt idx="33922">4336</cx:pt>
          <cx:pt idx="33923">4234</cx:pt>
          <cx:pt idx="33924">2792</cx:pt>
          <cx:pt idx="33925">3381</cx:pt>
          <cx:pt idx="33926">748</cx:pt>
          <cx:pt idx="33927">4363</cx:pt>
          <cx:pt idx="33928">3337</cx:pt>
          <cx:pt idx="33929">1967</cx:pt>
          <cx:pt idx="33930">1830</cx:pt>
          <cx:pt idx="33931">2049</cx:pt>
          <cx:pt idx="33932">5195</cx:pt>
          <cx:pt idx="33933">4322</cx:pt>
          <cx:pt idx="33934">2597</cx:pt>
          <cx:pt idx="33935">4702</cx:pt>
          <cx:pt idx="33936">1789</cx:pt>
          <cx:pt idx="33937">2175</cx:pt>
          <cx:pt idx="33938">1283</cx:pt>
          <cx:pt idx="33939">4116</cx:pt>
          <cx:pt idx="33940">3358</cx:pt>
          <cx:pt idx="33941">1837</cx:pt>
          <cx:pt idx="33942">1360</cx:pt>
          <cx:pt idx="33943">244</cx:pt>
          <cx:pt idx="33944">4138</cx:pt>
          <cx:pt idx="33945">1710</cx:pt>
          <cx:pt idx="33946">4747</cx:pt>
          <cx:pt idx="33947">2893</cx:pt>
          <cx:pt idx="33948">499</cx:pt>
          <cx:pt idx="33949">2636</cx:pt>
          <cx:pt idx="33950">3646</cx:pt>
          <cx:pt idx="33951">131</cx:pt>
          <cx:pt idx="33952">3290</cx:pt>
          <cx:pt idx="33953">2543</cx:pt>
          <cx:pt idx="33954">886</cx:pt>
          <cx:pt idx="33955">1358</cx:pt>
          <cx:pt idx="33956">4918</cx:pt>
          <cx:pt idx="33957">2135</cx:pt>
          <cx:pt idx="33958">4677</cx:pt>
          <cx:pt idx="33959">1179</cx:pt>
          <cx:pt idx="33960">3137</cx:pt>
          <cx:pt idx="33961">1925</cx:pt>
          <cx:pt idx="33962">4665</cx:pt>
          <cx:pt idx="33963">2360</cx:pt>
          <cx:pt idx="33964">441</cx:pt>
          <cx:pt idx="33965">4161</cx:pt>
          <cx:pt idx="33966">3975</cx:pt>
          <cx:pt idx="33967">4201</cx:pt>
          <cx:pt idx="33968">2158</cx:pt>
          <cx:pt idx="33969">2939</cx:pt>
          <cx:pt idx="33970">1204</cx:pt>
          <cx:pt idx="33971">4156</cx:pt>
          <cx:pt idx="33972">4221</cx:pt>
          <cx:pt idx="33973">1459</cx:pt>
          <cx:pt idx="33974">4871</cx:pt>
          <cx:pt idx="33975">785</cx:pt>
          <cx:pt idx="33976">4629</cx:pt>
          <cx:pt idx="33977">4580</cx:pt>
          <cx:pt idx="33978">3519</cx:pt>
          <cx:pt idx="33979">943</cx:pt>
          <cx:pt idx="33980">3574</cx:pt>
          <cx:pt idx="33981">4007</cx:pt>
          <cx:pt idx="33982">70</cx:pt>
          <cx:pt idx="33983">4778</cx:pt>
          <cx:pt idx="33984">623</cx:pt>
          <cx:pt idx="33985">2999</cx:pt>
          <cx:pt idx="33986">4830</cx:pt>
          <cx:pt idx="33987">4379</cx:pt>
          <cx:pt idx="33988">4046</cx:pt>
          <cx:pt idx="33989">3952</cx:pt>
          <cx:pt idx="33990">4181</cx:pt>
          <cx:pt idx="33991">1934</cx:pt>
          <cx:pt idx="33992">1063</cx:pt>
          <cx:pt idx="33993">2247</cx:pt>
          <cx:pt idx="33994">2047</cx:pt>
          <cx:pt idx="33995">203</cx:pt>
          <cx:pt idx="33996">2660</cx:pt>
          <cx:pt idx="33997">4105</cx:pt>
          <cx:pt idx="33998">1044</cx:pt>
          <cx:pt idx="33999">1854</cx:pt>
          <cx:pt idx="34000">5170</cx:pt>
          <cx:pt idx="34001">1180</cx:pt>
          <cx:pt idx="34002">1892</cx:pt>
          <cx:pt idx="34003">4512</cx:pt>
          <cx:pt idx="34004">4157</cx:pt>
          <cx:pt idx="34005">286</cx:pt>
          <cx:pt idx="34006">1613</cx:pt>
          <cx:pt idx="34007">4620</cx:pt>
          <cx:pt idx="34008">2683</cx:pt>
          <cx:pt idx="34009">2146</cx:pt>
          <cx:pt idx="34010">3220</cx:pt>
          <cx:pt idx="34011">4540</cx:pt>
          <cx:pt idx="34012">1975</cx:pt>
          <cx:pt idx="34013">3089</cx:pt>
          <cx:pt idx="34014">1918</cx:pt>
          <cx:pt idx="34015">4153</cx:pt>
          <cx:pt idx="34016">4972</cx:pt>
          <cx:pt idx="34017">2557</cx:pt>
          <cx:pt idx="34018">657</cx:pt>
          <cx:pt idx="34019">4070</cx:pt>
          <cx:pt idx="34020">5025</cx:pt>
          <cx:pt idx="34021">2998</cx:pt>
          <cx:pt idx="34022">4099</cx:pt>
          <cx:pt idx="34023">4429</cx:pt>
          <cx:pt idx="34024">4486</cx:pt>
          <cx:pt idx="34025">4729</cx:pt>
          <cx:pt idx="34026">4329</cx:pt>
          <cx:pt idx="34027">532</cx:pt>
          <cx:pt idx="34028">367</cx:pt>
          <cx:pt idx="34029">1594</cx:pt>
          <cx:pt idx="34030">2452</cx:pt>
          <cx:pt idx="34031">4289</cx:pt>
          <cx:pt idx="34032">791</cx:pt>
          <cx:pt idx="34033">4720</cx:pt>
          <cx:pt idx="34034">3638</cx:pt>
          <cx:pt idx="34035">4276</cx:pt>
          <cx:pt idx="34036">4346</cx:pt>
          <cx:pt idx="34037">907</cx:pt>
          <cx:pt idx="34038">1610</cx:pt>
          <cx:pt idx="34039">2908</cx:pt>
          <cx:pt idx="34040">663</cx:pt>
          <cx:pt idx="34041">121</cx:pt>
          <cx:pt idx="34042">3718</cx:pt>
          <cx:pt idx="34043">2112</cx:pt>
          <cx:pt idx="34044">3308</cx:pt>
          <cx:pt idx="34045">4194</cx:pt>
          <cx:pt idx="34046">1695</cx:pt>
          <cx:pt idx="34047">2111</cx:pt>
          <cx:pt idx="34048">2263</cx:pt>
          <cx:pt idx="34049">3903</cx:pt>
          <cx:pt idx="34050">2249</cx:pt>
          <cx:pt idx="34051">3295</cx:pt>
          <cx:pt idx="34052">2605</cx:pt>
          <cx:pt idx="34053">4255</cx:pt>
          <cx:pt idx="34054">4360</cx:pt>
          <cx:pt idx="34055">4236</cx:pt>
          <cx:pt idx="34056">4489</cx:pt>
          <cx:pt idx="34057">3985</cx:pt>
          <cx:pt idx="34058">3422</cx:pt>
          <cx:pt idx="34059">3478</cx:pt>
          <cx:pt idx="34060">1482</cx:pt>
          <cx:pt idx="34061">2808</cx:pt>
          <cx:pt idx="34062">4344</cx:pt>
          <cx:pt idx="34063">332</cx:pt>
          <cx:pt idx="34064">2617</cx:pt>
          <cx:pt idx="34065">4013</cx:pt>
          <cx:pt idx="34066">4601</cx:pt>
          <cx:pt idx="34067">3946</cx:pt>
          <cx:pt idx="34068">4579</cx:pt>
          <cx:pt idx="34069">4498</cx:pt>
          <cx:pt idx="34070">4792</cx:pt>
          <cx:pt idx="34071">3339</cx:pt>
          <cx:pt idx="34072">2829</cx:pt>
          <cx:pt idx="34073">3477</cx:pt>
          <cx:pt idx="34074">4485</cx:pt>
          <cx:pt idx="34075">2836</cx:pt>
          <cx:pt idx="34076">2234</cx:pt>
          <cx:pt idx="34077">4349</cx:pt>
          <cx:pt idx="34078">2153</cx:pt>
          <cx:pt idx="34079">2498</cx:pt>
          <cx:pt idx="34080">1650</cx:pt>
          <cx:pt idx="34081">4619</cx:pt>
          <cx:pt idx="34082">4749</cx:pt>
          <cx:pt idx="34083">4051</cx:pt>
          <cx:pt idx="34084">2046</cx:pt>
          <cx:pt idx="34085">4898</cx:pt>
          <cx:pt idx="34086">4653</cx:pt>
          <cx:pt idx="34087">4570</cx:pt>
          <cx:pt idx="34088">4863</cx:pt>
          <cx:pt idx="34089">2603</cx:pt>
          <cx:pt idx="34090">3853</cx:pt>
          <cx:pt idx="34091">3555</cx:pt>
          <cx:pt idx="34092">819</cx:pt>
          <cx:pt idx="34093">396</cx:pt>
          <cx:pt idx="34094">545</cx:pt>
          <cx:pt idx="34095">148</cx:pt>
          <cx:pt idx="34096">4804</cx:pt>
          <cx:pt idx="34097">4121</cx:pt>
          <cx:pt idx="34098">4498</cx:pt>
          <cx:pt idx="34099">3256</cx:pt>
          <cx:pt idx="34100">4322</cx:pt>
          <cx:pt idx="34101">4369</cx:pt>
          <cx:pt idx="34102">4067</cx:pt>
          <cx:pt idx="34103">908</cx:pt>
          <cx:pt idx="34104">4226</cx:pt>
          <cx:pt idx="34105">299</cx:pt>
          <cx:pt idx="34106">4151</cx:pt>
          <cx:pt idx="34107">1230</cx:pt>
          <cx:pt idx="34108">72</cx:pt>
          <cx:pt idx="34109">4589</cx:pt>
          <cx:pt idx="34110">3679</cx:pt>
          <cx:pt idx="34111">126</cx:pt>
          <cx:pt idx="34112">5227</cx:pt>
          <cx:pt idx="34113">480</cx:pt>
          <cx:pt idx="34114">4225</cx:pt>
          <cx:pt idx="34115">179</cx:pt>
          <cx:pt idx="34116">4405</cx:pt>
          <cx:pt idx="34117">2805</cx:pt>
          <cx:pt idx="34118">4216</cx:pt>
          <cx:pt idx="34119">4212</cx:pt>
          <cx:pt idx="34120">2154</cx:pt>
          <cx:pt idx="34121">4101</cx:pt>
          <cx:pt idx="34122">1856</cx:pt>
          <cx:pt idx="34123">2453</cx:pt>
          <cx:pt idx="34124">2359</cx:pt>
          <cx:pt idx="34125">522</cx:pt>
          <cx:pt idx="34126">4096</cx:pt>
          <cx:pt idx="34127">4515</cx:pt>
          <cx:pt idx="34128">4472</cx:pt>
          <cx:pt idx="34129">3427</cx:pt>
          <cx:pt idx="34130">4286</cx:pt>
          <cx:pt idx="34131">698</cx:pt>
          <cx:pt idx="34132">4940</cx:pt>
          <cx:pt idx="34133">883</cx:pt>
          <cx:pt idx="34134">117</cx:pt>
          <cx:pt idx="34135">5659</cx:pt>
          <cx:pt idx="34136">4314</cx:pt>
          <cx:pt idx="34137">4293</cx:pt>
          <cx:pt idx="34138">2858</cx:pt>
          <cx:pt idx="34139">3427</cx:pt>
          <cx:pt idx="34140">2580</cx:pt>
          <cx:pt idx="34141">897</cx:pt>
          <cx:pt idx="34142">3995</cx:pt>
          <cx:pt idx="34143">3676</cx:pt>
          <cx:pt idx="34144">1801</cx:pt>
          <cx:pt idx="34145">2851</cx:pt>
          <cx:pt idx="34146">4961</cx:pt>
          <cx:pt idx="34147">4592</cx:pt>
          <cx:pt idx="34148">932</cx:pt>
          <cx:pt idx="34149">3928</cx:pt>
          <cx:pt idx="34150">1058</cx:pt>
          <cx:pt idx="34151">4832</cx:pt>
          <cx:pt idx="34152">4994</cx:pt>
          <cx:pt idx="34153">1364</cx:pt>
          <cx:pt idx="34154">5080</cx:pt>
          <cx:pt idx="34155">2299</cx:pt>
          <cx:pt idx="34156">680</cx:pt>
          <cx:pt idx="34157">4427</cx:pt>
          <cx:pt idx="34158">4296</cx:pt>
          <cx:pt idx="34159">2328</cx:pt>
          <cx:pt idx="34160">783</cx:pt>
          <cx:pt idx="34161">1937</cx:pt>
          <cx:pt idx="34162">2467</cx:pt>
          <cx:pt idx="34163">4915</cx:pt>
          <cx:pt idx="34164">4180</cx:pt>
          <cx:pt idx="34165">4640</cx:pt>
          <cx:pt idx="34166">2680</cx:pt>
          <cx:pt idx="34167">3935</cx:pt>
          <cx:pt idx="34168">6019</cx:pt>
          <cx:pt idx="34169">4198</cx:pt>
          <cx:pt idx="34170">836</cx:pt>
          <cx:pt idx="34171">1822</cx:pt>
          <cx:pt idx="34172">2455</cx:pt>
          <cx:pt idx="34173">2959</cx:pt>
          <cx:pt idx="34174">4251</cx:pt>
          <cx:pt idx="34175">4015</cx:pt>
          <cx:pt idx="34176">369</cx:pt>
          <cx:pt idx="34177">4434</cx:pt>
          <cx:pt idx="34178">3175</cx:pt>
          <cx:pt idx="34179">4684</cx:pt>
          <cx:pt idx="34180">4285</cx:pt>
          <cx:pt idx="34181">640</cx:pt>
          <cx:pt idx="34182">3276</cx:pt>
          <cx:pt idx="34183">805</cx:pt>
          <cx:pt idx="34184">1710</cx:pt>
          <cx:pt idx="34185">4396</cx:pt>
          <cx:pt idx="34186">4327</cx:pt>
          <cx:pt idx="34187">2480</cx:pt>
          <cx:pt idx="34188">3368</cx:pt>
          <cx:pt idx="34189">3626</cx:pt>
          <cx:pt idx="34190">1505</cx:pt>
          <cx:pt idx="34191">1300</cx:pt>
          <cx:pt idx="34192">4110</cx:pt>
          <cx:pt idx="34193">4542</cx:pt>
          <cx:pt idx="34194">4700</cx:pt>
          <cx:pt idx="34195">4133</cx:pt>
          <cx:pt idx="34196">5363</cx:pt>
          <cx:pt idx="34197">3828</cx:pt>
          <cx:pt idx="34198">4489</cx:pt>
          <cx:pt idx="34199">4612</cx:pt>
          <cx:pt idx="34200">2901</cx:pt>
          <cx:pt idx="34201">4015</cx:pt>
          <cx:pt idx="34202">2109</cx:pt>
          <cx:pt idx="34203">2020</cx:pt>
          <cx:pt idx="34204">1323</cx:pt>
          <cx:pt idx="34205">4514</cx:pt>
          <cx:pt idx="34206">420</cx:pt>
          <cx:pt idx="34207">4173</cx:pt>
          <cx:pt idx="34208">2132</cx:pt>
          <cx:pt idx="34209">4730</cx:pt>
          <cx:pt idx="34210">1094</cx:pt>
          <cx:pt idx="34211">4079</cx:pt>
          <cx:pt idx="34212">4270</cx:pt>
          <cx:pt idx="34213">4924</cx:pt>
          <cx:pt idx="34214">3682</cx:pt>
          <cx:pt idx="34215">4855</cx:pt>
          <cx:pt idx="34216">4588</cx:pt>
          <cx:pt idx="34217">3180</cx:pt>
          <cx:pt idx="34218">3281</cx:pt>
          <cx:pt idx="34219">3549</cx:pt>
          <cx:pt idx="34220">3546</cx:pt>
          <cx:pt idx="34221">4349</cx:pt>
          <cx:pt idx="34222">5040</cx:pt>
          <cx:pt idx="34223">334</cx:pt>
          <cx:pt idx="34224">2061</cx:pt>
          <cx:pt idx="34225">3925</cx:pt>
          <cx:pt idx="34226">3462</cx:pt>
          <cx:pt idx="34227">4273</cx:pt>
          <cx:pt idx="34228">3223</cx:pt>
          <cx:pt idx="34229">4220</cx:pt>
          <cx:pt idx="34230">2327</cx:pt>
          <cx:pt idx="34231">4598</cx:pt>
          <cx:pt idx="34232">4444</cx:pt>
          <cx:pt idx="34233">522</cx:pt>
          <cx:pt idx="34234">4242</cx:pt>
          <cx:pt idx="34235">1367</cx:pt>
          <cx:pt idx="34236">2767</cx:pt>
          <cx:pt idx="34237">954</cx:pt>
          <cx:pt idx="34238">1344</cx:pt>
          <cx:pt idx="34239">2541</cx:pt>
          <cx:pt idx="34240">1777</cx:pt>
          <cx:pt idx="34241">1860</cx:pt>
          <cx:pt idx="34242">3114</cx:pt>
          <cx:pt idx="34243">3004</cx:pt>
          <cx:pt idx="34244">1394</cx:pt>
          <cx:pt idx="34245">4627</cx:pt>
          <cx:pt idx="34246">5424</cx:pt>
          <cx:pt idx="34247">1786</cx:pt>
          <cx:pt idx="34248">455</cx:pt>
          <cx:pt idx="34249">436</cx:pt>
          <cx:pt idx="34250">1967</cx:pt>
          <cx:pt idx="34251">1872</cx:pt>
          <cx:pt idx="34252">1718</cx:pt>
          <cx:pt idx="34253">1822</cx:pt>
          <cx:pt idx="34254">4611</cx:pt>
          <cx:pt idx="34255">3</cx:pt>
          <cx:pt idx="34256">3080</cx:pt>
          <cx:pt idx="34257">4274</cx:pt>
          <cx:pt idx="34258">76</cx:pt>
          <cx:pt idx="34259">3987</cx:pt>
          <cx:pt idx="34260">2299</cx:pt>
          <cx:pt idx="34261">274</cx:pt>
          <cx:pt idx="34262">1502</cx:pt>
          <cx:pt idx="34263">4100</cx:pt>
          <cx:pt idx="34264">4261</cx:pt>
          <cx:pt idx="34265">3055</cx:pt>
          <cx:pt idx="34266">4192</cx:pt>
          <cx:pt idx="34267">2322</cx:pt>
          <cx:pt idx="34268">181</cx:pt>
          <cx:pt idx="34269">1690</cx:pt>
          <cx:pt idx="34270">2640</cx:pt>
          <cx:pt idx="34271">697</cx:pt>
          <cx:pt idx="34272">4397</cx:pt>
          <cx:pt idx="34273">3601</cx:pt>
          <cx:pt idx="34274">1560</cx:pt>
          <cx:pt idx="34275">3854</cx:pt>
          <cx:pt idx="34276">2642</cx:pt>
          <cx:pt idx="34277">2889</cx:pt>
          <cx:pt idx="34278">573</cx:pt>
          <cx:pt idx="34279">2599</cx:pt>
          <cx:pt idx="34280">3970</cx:pt>
          <cx:pt idx="34281">4369</cx:pt>
          <cx:pt idx="34282">4506</cx:pt>
          <cx:pt idx="34283">419</cx:pt>
          <cx:pt idx="34284">3999</cx:pt>
          <cx:pt idx="34285">1253</cx:pt>
          <cx:pt idx="34286">3974</cx:pt>
          <cx:pt idx="34287">3080</cx:pt>
          <cx:pt idx="34288">450</cx:pt>
          <cx:pt idx="34289">1144</cx:pt>
          <cx:pt idx="34290">2708</cx:pt>
          <cx:pt idx="34291">4015</cx:pt>
          <cx:pt idx="34292">4229</cx:pt>
          <cx:pt idx="34293">1793</cx:pt>
          <cx:pt idx="34294">677</cx:pt>
          <cx:pt idx="34295">4469</cx:pt>
          <cx:pt idx="34296">2028</cx:pt>
          <cx:pt idx="34297">5026</cx:pt>
          <cx:pt idx="34298">3403</cx:pt>
          <cx:pt idx="34299">4141</cx:pt>
          <cx:pt idx="34300">1410</cx:pt>
          <cx:pt idx="34301">3945</cx:pt>
          <cx:pt idx="34302">3590</cx:pt>
          <cx:pt idx="34303">1242</cx:pt>
          <cx:pt idx="34304">4762</cx:pt>
          <cx:pt idx="34305">4550</cx:pt>
          <cx:pt idx="34306">4277</cx:pt>
          <cx:pt idx="34307">4237</cx:pt>
          <cx:pt idx="34308">4120</cx:pt>
          <cx:pt idx="34309">3702</cx:pt>
          <cx:pt idx="34310">5000</cx:pt>
          <cx:pt idx="34311">4812</cx:pt>
          <cx:pt idx="34312">4309</cx:pt>
          <cx:pt idx="34313">4428</cx:pt>
          <cx:pt idx="34314">4729</cx:pt>
          <cx:pt idx="34315">4056</cx:pt>
          <cx:pt idx="34316">3430</cx:pt>
          <cx:pt idx="34317">1919</cx:pt>
          <cx:pt idx="34318">4668</cx:pt>
          <cx:pt idx="34319">126</cx:pt>
          <cx:pt idx="34320">4297</cx:pt>
          <cx:pt idx="34321">4582</cx:pt>
          <cx:pt idx="34322">4321</cx:pt>
          <cx:pt idx="34323">5058</cx:pt>
          <cx:pt idx="34324">2369</cx:pt>
          <cx:pt idx="34325">2563</cx:pt>
          <cx:pt idx="34326">2673</cx:pt>
          <cx:pt idx="34327">1867</cx:pt>
          <cx:pt idx="34328">4412</cx:pt>
          <cx:pt idx="34329">2204</cx:pt>
          <cx:pt idx="34330">2673</cx:pt>
          <cx:pt idx="34331">4177</cx:pt>
          <cx:pt idx="34332">1782</cx:pt>
          <cx:pt idx="34333">3976</cx:pt>
          <cx:pt idx="34334">852</cx:pt>
          <cx:pt idx="34335">4243</cx:pt>
          <cx:pt idx="34336">3207</cx:pt>
          <cx:pt idx="34337">5037</cx:pt>
          <cx:pt idx="34338">1540</cx:pt>
          <cx:pt idx="34339">2679</cx:pt>
          <cx:pt idx="34340">979</cx:pt>
          <cx:pt idx="34341">2356</cx:pt>
          <cx:pt idx="34342">901</cx:pt>
          <cx:pt idx="34343">2773</cx:pt>
          <cx:pt idx="34344">4881</cx:pt>
          <cx:pt idx="34345">1281</cx:pt>
          <cx:pt idx="34346">1482</cx:pt>
          <cx:pt idx="34347">3305</cx:pt>
          <cx:pt idx="34348">788</cx:pt>
          <cx:pt idx="34349">2631</cx:pt>
          <cx:pt idx="34350">4031</cx:pt>
          <cx:pt idx="34351">160</cx:pt>
          <cx:pt idx="34352">3008</cx:pt>
          <cx:pt idx="34353">4125</cx:pt>
          <cx:pt idx="34354">4457</cx:pt>
          <cx:pt idx="34355">2469</cx:pt>
          <cx:pt idx="34356">175</cx:pt>
          <cx:pt idx="34357">4922</cx:pt>
          <cx:pt idx="34358">3843</cx:pt>
          <cx:pt idx="34359">65</cx:pt>
          <cx:pt idx="34360">3221</cx:pt>
          <cx:pt idx="34361">3845</cx:pt>
          <cx:pt idx="34362">2069</cx:pt>
          <cx:pt idx="34363">4498</cx:pt>
          <cx:pt idx="34364">4613</cx:pt>
          <cx:pt idx="34365">3827</cx:pt>
          <cx:pt idx="34366">2621</cx:pt>
          <cx:pt idx="34367">4707</cx:pt>
          <cx:pt idx="34368">2971</cx:pt>
          <cx:pt idx="34369">3173</cx:pt>
          <cx:pt idx="34370">4252</cx:pt>
          <cx:pt idx="34371">4613</cx:pt>
          <cx:pt idx="34372">3675</cx:pt>
          <cx:pt idx="34373">4126</cx:pt>
          <cx:pt idx="34374">1893</cx:pt>
          <cx:pt idx="34375">1512</cx:pt>
          <cx:pt idx="34376">3942</cx:pt>
          <cx:pt idx="34377">2187</cx:pt>
          <cx:pt idx="34378">1697</cx:pt>
          <cx:pt idx="34379">4437</cx:pt>
          <cx:pt idx="34380">3281</cx:pt>
          <cx:pt idx="34381">1426</cx:pt>
          <cx:pt idx="34382">455</cx:pt>
          <cx:pt idx="34383">897</cx:pt>
          <cx:pt idx="34384">4326</cx:pt>
          <cx:pt idx="34385">989</cx:pt>
          <cx:pt idx="34386">1556</cx:pt>
          <cx:pt idx="34387">1712</cx:pt>
          <cx:pt idx="34388">1912</cx:pt>
          <cx:pt idx="34389">3286</cx:pt>
          <cx:pt idx="34390">170</cx:pt>
          <cx:pt idx="34391">408</cx:pt>
          <cx:pt idx="34392">5216</cx:pt>
          <cx:pt idx="34393">4225</cx:pt>
          <cx:pt idx="34394">4095</cx:pt>
          <cx:pt idx="34395">3859</cx:pt>
          <cx:pt idx="34396">2513</cx:pt>
          <cx:pt idx="34397">4291</cx:pt>
          <cx:pt idx="34398">1195</cx:pt>
          <cx:pt idx="34399">2494</cx:pt>
          <cx:pt idx="34400">1615</cx:pt>
          <cx:pt idx="34401">2835</cx:pt>
          <cx:pt idx="34402">3219</cx:pt>
          <cx:pt idx="34403">4750</cx:pt>
          <cx:pt idx="34404">4550</cx:pt>
          <cx:pt idx="34405">3366</cx:pt>
          <cx:pt idx="34406">3219</cx:pt>
          <cx:pt idx="34407">4580</cx:pt>
          <cx:pt idx="34408">4732</cx:pt>
          <cx:pt idx="34409">1298</cx:pt>
          <cx:pt idx="34410">4817</cx:pt>
          <cx:pt idx="34411">3977</cx:pt>
          <cx:pt idx="34412">4760</cx:pt>
          <cx:pt idx="34413">4053</cx:pt>
          <cx:pt idx="34414">3372</cx:pt>
          <cx:pt idx="34415">1552</cx:pt>
          <cx:pt idx="34416">3855</cx:pt>
          <cx:pt idx="34417">4051</cx:pt>
          <cx:pt idx="34418">4617</cx:pt>
          <cx:pt idx="34419">4492</cx:pt>
          <cx:pt idx="34420">3275</cx:pt>
          <cx:pt idx="34421">4357</cx:pt>
          <cx:pt idx="34422">4153</cx:pt>
          <cx:pt idx="34423">4659</cx:pt>
          <cx:pt idx="34424">2378</cx:pt>
          <cx:pt idx="34425">60</cx:pt>
          <cx:pt idx="34426">1638</cx:pt>
          <cx:pt idx="34427">246</cx:pt>
          <cx:pt idx="34428">5208</cx:pt>
          <cx:pt idx="34429">4688</cx:pt>
          <cx:pt idx="34430">4542</cx:pt>
          <cx:pt idx="34431">1911</cx:pt>
          <cx:pt idx="34432">1825</cx:pt>
          <cx:pt idx="34433">727</cx:pt>
          <cx:pt idx="34434">6076</cx:pt>
          <cx:pt idx="34435">1565</cx:pt>
          <cx:pt idx="34436">721</cx:pt>
          <cx:pt idx="34437">887</cx:pt>
          <cx:pt idx="34438">2149</cx:pt>
          <cx:pt idx="34439">5188</cx:pt>
          <cx:pt idx="34440">1947</cx:pt>
          <cx:pt idx="34441">4559</cx:pt>
          <cx:pt idx="34442">710</cx:pt>
          <cx:pt idx="34443">3914</cx:pt>
          <cx:pt idx="34444">1698</cx:pt>
          <cx:pt idx="34445">152</cx:pt>
          <cx:pt idx="34446">857</cx:pt>
          <cx:pt idx="34447">2270</cx:pt>
          <cx:pt idx="34448">616</cx:pt>
          <cx:pt idx="34449">457</cx:pt>
          <cx:pt idx="34450">235</cx:pt>
          <cx:pt idx="34451">4387</cx:pt>
          <cx:pt idx="34452">4881</cx:pt>
          <cx:pt idx="34453">4930</cx:pt>
          <cx:pt idx="34454">2440</cx:pt>
          <cx:pt idx="34455">958</cx:pt>
          <cx:pt idx="34456">3970</cx:pt>
          <cx:pt idx="34457">1674</cx:pt>
          <cx:pt idx="34458">564</cx:pt>
          <cx:pt idx="34459">4605</cx:pt>
          <cx:pt idx="34460">2828</cx:pt>
          <cx:pt idx="34461">731</cx:pt>
          <cx:pt idx="34462">3500</cx:pt>
          <cx:pt idx="34463">3002</cx:pt>
          <cx:pt idx="34464">728</cx:pt>
          <cx:pt idx="34465">1187</cx:pt>
          <cx:pt idx="34466">2512</cx:pt>
          <cx:pt idx="34467">2239</cx:pt>
          <cx:pt idx="34468">4221</cx:pt>
          <cx:pt idx="34469">715</cx:pt>
          <cx:pt idx="34470">3602</cx:pt>
          <cx:pt idx="34471">4330</cx:pt>
          <cx:pt idx="34472">4455</cx:pt>
          <cx:pt idx="34473">3079</cx:pt>
          <cx:pt idx="34474">4339</cx:pt>
          <cx:pt idx="34475">1637</cx:pt>
          <cx:pt idx="34476">2277</cx:pt>
          <cx:pt idx="34477">3139</cx:pt>
          <cx:pt idx="34478">4650</cx:pt>
          <cx:pt idx="34479">3201</cx:pt>
          <cx:pt idx="34480">2377</cx:pt>
          <cx:pt idx="34481">1472</cx:pt>
          <cx:pt idx="34482">1299</cx:pt>
          <cx:pt idx="34483">3420</cx:pt>
          <cx:pt idx="34484">3344</cx:pt>
          <cx:pt idx="34485">4364</cx:pt>
          <cx:pt idx="34486">2983</cx:pt>
          <cx:pt idx="34487">4939</cx:pt>
          <cx:pt idx="34488">3168</cx:pt>
          <cx:pt idx="34489">3496</cx:pt>
          <cx:pt idx="34490">4184</cx:pt>
          <cx:pt idx="34491">4542</cx:pt>
          <cx:pt idx="34492">2628</cx:pt>
          <cx:pt idx="34493">2983</cx:pt>
          <cx:pt idx="34494">4721</cx:pt>
          <cx:pt idx="34495">2945</cx:pt>
          <cx:pt idx="34496">2070</cx:pt>
          <cx:pt idx="34497">2465</cx:pt>
          <cx:pt idx="34498">4227</cx:pt>
          <cx:pt idx="34499">4305</cx:pt>
          <cx:pt idx="34500">599</cx:pt>
          <cx:pt idx="34501">1216</cx:pt>
          <cx:pt idx="34502">1573</cx:pt>
          <cx:pt idx="34503">2464</cx:pt>
          <cx:pt idx="34504">1664</cx:pt>
          <cx:pt idx="34505">4552</cx:pt>
          <cx:pt idx="34506">93</cx:pt>
          <cx:pt idx="34507">5054</cx:pt>
          <cx:pt idx="34508">1313</cx:pt>
          <cx:pt idx="34509">3822</cx:pt>
          <cx:pt idx="34510">3281</cx:pt>
          <cx:pt idx="34511">3778</cx:pt>
          <cx:pt idx="34512">3006</cx:pt>
          <cx:pt idx="34513">4580</cx:pt>
          <cx:pt idx="34514">922</cx:pt>
          <cx:pt idx="34515">4247</cx:pt>
          <cx:pt idx="34516">2659</cx:pt>
          <cx:pt idx="34517">1473</cx:pt>
          <cx:pt idx="34518">4927</cx:pt>
          <cx:pt idx="34519">4243</cx:pt>
          <cx:pt idx="34520">1778</cx:pt>
          <cx:pt idx="34521">4741</cx:pt>
          <cx:pt idx="34522">4015</cx:pt>
          <cx:pt idx="34523">4782</cx:pt>
          <cx:pt idx="34524">4458</cx:pt>
          <cx:pt idx="34525">461</cx:pt>
          <cx:pt idx="34526">4452</cx:pt>
          <cx:pt idx="34527">1255</cx:pt>
          <cx:pt idx="34528">3685</cx:pt>
          <cx:pt idx="34529">2603</cx:pt>
          <cx:pt idx="34530">4409</cx:pt>
          <cx:pt idx="34531">4459</cx:pt>
          <cx:pt idx="34532">3145</cx:pt>
          <cx:pt idx="34533">1240</cx:pt>
          <cx:pt idx="34534">4486</cx:pt>
          <cx:pt idx="34535">94</cx:pt>
          <cx:pt idx="34536">4046</cx:pt>
          <cx:pt idx="34537">1504</cx:pt>
          <cx:pt idx="34538">2290</cx:pt>
          <cx:pt idx="34539">3492</cx:pt>
          <cx:pt idx="34540">4939</cx:pt>
          <cx:pt idx="34541">4665</cx:pt>
          <cx:pt idx="34542">3859</cx:pt>
          <cx:pt idx="34543">4597</cx:pt>
          <cx:pt idx="34544">4365</cx:pt>
          <cx:pt idx="34545">844</cx:pt>
          <cx:pt idx="34546">1750</cx:pt>
          <cx:pt idx="34547">4234</cx:pt>
          <cx:pt idx="34548">4817</cx:pt>
          <cx:pt idx="34549">4731</cx:pt>
          <cx:pt idx="34550">3533</cx:pt>
          <cx:pt idx="34551">81</cx:pt>
          <cx:pt idx="34552">4196</cx:pt>
          <cx:pt idx="34553">4962</cx:pt>
          <cx:pt idx="34554">3324</cx:pt>
          <cx:pt idx="34555">4892</cx:pt>
          <cx:pt idx="34556">1133</cx:pt>
          <cx:pt idx="34557">1631</cx:pt>
          <cx:pt idx="34558">1117</cx:pt>
          <cx:pt idx="34559">5087</cx:pt>
          <cx:pt idx="34560">3334</cx:pt>
          <cx:pt idx="34561">3498</cx:pt>
          <cx:pt idx="34562">1401</cx:pt>
          <cx:pt idx="34563">1013</cx:pt>
          <cx:pt idx="34564">4504</cx:pt>
          <cx:pt idx="34565">3420</cx:pt>
          <cx:pt idx="34566">259</cx:pt>
          <cx:pt idx="34567">1813</cx:pt>
          <cx:pt idx="34568">2792</cx:pt>
          <cx:pt idx="34569">2021</cx:pt>
          <cx:pt idx="34570">5490</cx:pt>
          <cx:pt idx="34571">4413</cx:pt>
          <cx:pt idx="34572">2553</cx:pt>
          <cx:pt idx="34573">3375</cx:pt>
          <cx:pt idx="34574">478</cx:pt>
          <cx:pt idx="34575">4043</cx:pt>
          <cx:pt idx="34576">3542</cx:pt>
          <cx:pt idx="34577">4677</cx:pt>
          <cx:pt idx="34578">3281</cx:pt>
          <cx:pt idx="34579">1960</cx:pt>
          <cx:pt idx="34580">4430</cx:pt>
          <cx:pt idx="34581">1418</cx:pt>
          <cx:pt idx="34582">4072</cx:pt>
          <cx:pt idx="34583">4318</cx:pt>
          <cx:pt idx="34584">2979</cx:pt>
          <cx:pt idx="34585">3125</cx:pt>
          <cx:pt idx="34586">3281</cx:pt>
          <cx:pt idx="34587">608</cx:pt>
          <cx:pt idx="34588">4079</cx:pt>
          <cx:pt idx="34589">508</cx:pt>
          <cx:pt idx="34590">4322</cx:pt>
          <cx:pt idx="34591">4214</cx:pt>
          <cx:pt idx="34592">1206</cx:pt>
          <cx:pt idx="34593">2772</cx:pt>
          <cx:pt idx="34594">4002</cx:pt>
          <cx:pt idx="34595">4451</cx:pt>
          <cx:pt idx="34596">1050</cx:pt>
          <cx:pt idx="34597">485</cx:pt>
          <cx:pt idx="34598">3968</cx:pt>
          <cx:pt idx="34599">4628</cx:pt>
          <cx:pt idx="34600">1620</cx:pt>
          <cx:pt idx="34601">253</cx:pt>
          <cx:pt idx="34602">4867</cx:pt>
          <cx:pt idx="34603">3079</cx:pt>
          <cx:pt idx="34604">2127</cx:pt>
          <cx:pt idx="34605">4682</cx:pt>
          <cx:pt idx="34606">2367</cx:pt>
          <cx:pt idx="34607">3512</cx:pt>
          <cx:pt idx="34608">3036</cx:pt>
          <cx:pt idx="34609">3614</cx:pt>
          <cx:pt idx="34610">5338</cx:pt>
          <cx:pt idx="34611">583</cx:pt>
          <cx:pt idx="34612">1125</cx:pt>
          <cx:pt idx="34613">503</cx:pt>
          <cx:pt idx="34614">399</cx:pt>
          <cx:pt idx="34615">5632</cx:pt>
          <cx:pt idx="34616">3454</cx:pt>
          <cx:pt idx="34617">1557</cx:pt>
          <cx:pt idx="34618">607</cx:pt>
          <cx:pt idx="34619">506</cx:pt>
          <cx:pt idx="34620">4427</cx:pt>
          <cx:pt idx="34621">4245</cx:pt>
          <cx:pt idx="34622">980</cx:pt>
          <cx:pt idx="34623">3183</cx:pt>
          <cx:pt idx="34624">4503</cx:pt>
          <cx:pt idx="34625">4334</cx:pt>
          <cx:pt idx="34626">2157</cx:pt>
          <cx:pt idx="34627">4361</cx:pt>
          <cx:pt idx="34628">3560</cx:pt>
          <cx:pt idx="34629">2587</cx:pt>
          <cx:pt idx="34630">4384</cx:pt>
          <cx:pt idx="34631">236</cx:pt>
          <cx:pt idx="34632">4789</cx:pt>
          <cx:pt idx="34633">738</cx:pt>
          <cx:pt idx="34634">4360</cx:pt>
          <cx:pt idx="34635">252</cx:pt>
          <cx:pt idx="34636">2133</cx:pt>
          <cx:pt idx="34637">4722</cx:pt>
          <cx:pt idx="34638">4078</cx:pt>
          <cx:pt idx="34639">2793</cx:pt>
          <cx:pt idx="34640">3304</cx:pt>
          <cx:pt idx="34641">4930</cx:pt>
          <cx:pt idx="34642">4844</cx:pt>
          <cx:pt idx="34643">3244</cx:pt>
          <cx:pt idx="34644">2920</cx:pt>
          <cx:pt idx="34645">4676</cx:pt>
          <cx:pt idx="34646">303</cx:pt>
          <cx:pt idx="34647">707</cx:pt>
          <cx:pt idx="34648">1480</cx:pt>
          <cx:pt idx="34649">1025</cx:pt>
          <cx:pt idx="34650">3902</cx:pt>
          <cx:pt idx="34651">3617</cx:pt>
          <cx:pt idx="34652">2630</cx:pt>
          <cx:pt idx="34653">4208</cx:pt>
          <cx:pt idx="34654">2732</cx:pt>
          <cx:pt idx="34655">2798</cx:pt>
          <cx:pt idx="34656">4850</cx:pt>
          <cx:pt idx="34657">4366</cx:pt>
          <cx:pt idx="34658">3022</cx:pt>
          <cx:pt idx="34659">4464</cx:pt>
          <cx:pt idx="34660">2973</cx:pt>
          <cx:pt idx="34661">1910</cx:pt>
          <cx:pt idx="34662">67</cx:pt>
          <cx:pt idx="34663">2468</cx:pt>
          <cx:pt idx="34664">1794</cx:pt>
          <cx:pt idx="34665">1738</cx:pt>
          <cx:pt idx="34666">4062</cx:pt>
          <cx:pt idx="34667">1325</cx:pt>
          <cx:pt idx="34668">4522</cx:pt>
          <cx:pt idx="34669">3950</cx:pt>
          <cx:pt idx="34670">4664</cx:pt>
          <cx:pt idx="34671">1267</cx:pt>
          <cx:pt idx="34672">3964</cx:pt>
          <cx:pt idx="34673">1454</cx:pt>
          <cx:pt idx="34674">1289</cx:pt>
          <cx:pt idx="34675">4346</cx:pt>
          <cx:pt idx="34676">4632</cx:pt>
          <cx:pt idx="34677">4089</cx:pt>
          <cx:pt idx="34678">4005</cx:pt>
          <cx:pt idx="34679">1482</cx:pt>
          <cx:pt idx="34680">1055</cx:pt>
          <cx:pt idx="34681">4368</cx:pt>
          <cx:pt idx="34682">2975</cx:pt>
          <cx:pt idx="34683">2532</cx:pt>
          <cx:pt idx="34684">3943</cx:pt>
          <cx:pt idx="34685">3503</cx:pt>
          <cx:pt idx="34686">2967</cx:pt>
          <cx:pt idx="34687">3547</cx:pt>
          <cx:pt idx="34688">2813</cx:pt>
          <cx:pt idx="34689">5579</cx:pt>
          <cx:pt idx="34690">487</cx:pt>
          <cx:pt idx="34691">4662</cx:pt>
          <cx:pt idx="34692">4392</cx:pt>
          <cx:pt idx="34693">2496</cx:pt>
          <cx:pt idx="34694">3128</cx:pt>
          <cx:pt idx="34695">4118</cx:pt>
          <cx:pt idx="34696">1488</cx:pt>
          <cx:pt idx="34697">2317</cx:pt>
          <cx:pt idx="34698">4389</cx:pt>
          <cx:pt idx="34699">3492</cx:pt>
          <cx:pt idx="34700">2708</cx:pt>
          <cx:pt idx="34701">4099</cx:pt>
          <cx:pt idx="34702">2815</cx:pt>
          <cx:pt idx="34703">4699</cx:pt>
          <cx:pt idx="34704">4259</cx:pt>
          <cx:pt idx="34705">3888</cx:pt>
          <cx:pt idx="34706">4449</cx:pt>
          <cx:pt idx="34707">4036</cx:pt>
          <cx:pt idx="34708">1972</cx:pt>
          <cx:pt idx="34709">662</cx:pt>
          <cx:pt idx="34710">303</cx:pt>
          <cx:pt idx="34711">4159</cx:pt>
          <cx:pt idx="34712">4671</cx:pt>
          <cx:pt idx="34713">4015</cx:pt>
          <cx:pt idx="34714">2166</cx:pt>
          <cx:pt idx="34715">2433</cx:pt>
          <cx:pt idx="34716">2639</cx:pt>
          <cx:pt idx="34717">4293</cx:pt>
          <cx:pt idx="34718">5064</cx:pt>
          <cx:pt idx="34719">3601</cx:pt>
          <cx:pt idx="34720">4267</cx:pt>
          <cx:pt idx="34721">2688</cx:pt>
          <cx:pt idx="34722">3764</cx:pt>
          <cx:pt idx="34723">4081</cx:pt>
          <cx:pt idx="34724">3639</cx:pt>
          <cx:pt idx="34725">2281</cx:pt>
          <cx:pt idx="34726">1252</cx:pt>
          <cx:pt idx="34727">3261</cx:pt>
          <cx:pt idx="34728">4444</cx:pt>
          <cx:pt idx="34729">1411</cx:pt>
          <cx:pt idx="34730">4440</cx:pt>
          <cx:pt idx="34731">881</cx:pt>
          <cx:pt idx="34732">2522</cx:pt>
          <cx:pt idx="34733">4387</cx:pt>
          <cx:pt idx="34734">2505</cx:pt>
          <cx:pt idx="34735">1097</cx:pt>
          <cx:pt idx="34736">4478</cx:pt>
          <cx:pt idx="34737">4391</cx:pt>
          <cx:pt idx="34738">4129</cx:pt>
          <cx:pt idx="34739">3493</cx:pt>
          <cx:pt idx="34740">2789</cx:pt>
          <cx:pt idx="34741">2239</cx:pt>
          <cx:pt idx="34742">4388</cx:pt>
          <cx:pt idx="34743">4490</cx:pt>
          <cx:pt idx="34744">1365</cx:pt>
          <cx:pt idx="34745">807</cx:pt>
          <cx:pt idx="34746">4228</cx:pt>
          <cx:pt idx="34747">1052</cx:pt>
          <cx:pt idx="34748">2290</cx:pt>
          <cx:pt idx="34749">4451</cx:pt>
          <cx:pt idx="34750">1914</cx:pt>
          <cx:pt idx="34751">3400</cx:pt>
          <cx:pt idx="34752">3801</cx:pt>
          <cx:pt idx="34753">1283</cx:pt>
          <cx:pt idx="34754">4074</cx:pt>
          <cx:pt idx="34755">4860</cx:pt>
          <cx:pt idx="34756">3889</cx:pt>
          <cx:pt idx="34757">4138</cx:pt>
          <cx:pt idx="34758">2676</cx:pt>
          <cx:pt idx="34759">4456</cx:pt>
          <cx:pt idx="34760">4203</cx:pt>
          <cx:pt idx="34761">1010</cx:pt>
          <cx:pt idx="34762">4601</cx:pt>
          <cx:pt idx="34763">1888</cx:pt>
          <cx:pt idx="34764">1057</cx:pt>
          <cx:pt idx="34765">1157</cx:pt>
          <cx:pt idx="34766">1604</cx:pt>
          <cx:pt idx="34767">1807</cx:pt>
          <cx:pt idx="34768">2726</cx:pt>
          <cx:pt idx="34769">2024</cx:pt>
          <cx:pt idx="34770">4906</cx:pt>
          <cx:pt idx="34771">1598</cx:pt>
          <cx:pt idx="34772">2704</cx:pt>
          <cx:pt idx="34773">5105</cx:pt>
          <cx:pt idx="34774">4483</cx:pt>
          <cx:pt idx="34775">4664</cx:pt>
          <cx:pt idx="34776">3377</cx:pt>
          <cx:pt idx="34777">4762</cx:pt>
          <cx:pt idx="34778">1683</cx:pt>
          <cx:pt idx="34779">3303</cx:pt>
          <cx:pt idx="34780">3944</cx:pt>
          <cx:pt idx="34781">4345</cx:pt>
          <cx:pt idx="34782">859</cx:pt>
          <cx:pt idx="34783">270</cx:pt>
          <cx:pt idx="34784">4394</cx:pt>
          <cx:pt idx="34785">5049</cx:pt>
          <cx:pt idx="34786">6</cx:pt>
          <cx:pt idx="34787">1123</cx:pt>
          <cx:pt idx="34788">257</cx:pt>
          <cx:pt idx="34789">3491</cx:pt>
          <cx:pt idx="34790">3390</cx:pt>
          <cx:pt idx="34791">4571</cx:pt>
          <cx:pt idx="34792">1565</cx:pt>
          <cx:pt idx="34793">305</cx:pt>
          <cx:pt idx="34794">3299</cx:pt>
          <cx:pt idx="34795">4775</cx:pt>
          <cx:pt idx="34796">4219</cx:pt>
          <cx:pt idx="34797">4383</cx:pt>
          <cx:pt idx="34798">3780</cx:pt>
          <cx:pt idx="34799">4132</cx:pt>
          <cx:pt idx="34800">4425</cx:pt>
          <cx:pt idx="34801">3770</cx:pt>
          <cx:pt idx="34802">4674</cx:pt>
          <cx:pt idx="34803">4146</cx:pt>
          <cx:pt idx="34804">2124</cx:pt>
          <cx:pt idx="34805">4055</cx:pt>
          <cx:pt idx="34806">4294</cx:pt>
          <cx:pt idx="34807">2022</cx:pt>
          <cx:pt idx="34808">683</cx:pt>
          <cx:pt idx="34809">1311</cx:pt>
          <cx:pt idx="34810">4339</cx:pt>
          <cx:pt idx="34811">2113</cx:pt>
          <cx:pt idx="34812">4106</cx:pt>
          <cx:pt idx="34813">4213</cx:pt>
          <cx:pt idx="34814">217</cx:pt>
          <cx:pt idx="34815">5088</cx:pt>
          <cx:pt idx="34816">4246</cx:pt>
          <cx:pt idx="34817">3888</cx:pt>
          <cx:pt idx="34818">97</cx:pt>
          <cx:pt idx="34819">2580</cx:pt>
          <cx:pt idx="34820">4512</cx:pt>
          <cx:pt idx="34821">4739</cx:pt>
          <cx:pt idx="34822">4245</cx:pt>
          <cx:pt idx="34823">1945</cx:pt>
          <cx:pt idx="34824">4269</cx:pt>
          <cx:pt idx="34825">4101</cx:pt>
          <cx:pt idx="34826">3555</cx:pt>
          <cx:pt idx="34827">4560</cx:pt>
          <cx:pt idx="34828">4161</cx:pt>
          <cx:pt idx="34829">3168</cx:pt>
          <cx:pt idx="34830">4733</cx:pt>
          <cx:pt idx="34831">2064</cx:pt>
          <cx:pt idx="34832">4384</cx:pt>
          <cx:pt idx="34833">4081</cx:pt>
          <cx:pt idx="34834">4296</cx:pt>
          <cx:pt idx="34835">4659</cx:pt>
          <cx:pt idx="34836">1225</cx:pt>
          <cx:pt idx="34837">671</cx:pt>
          <cx:pt idx="34838">4388</cx:pt>
          <cx:pt idx="34839">2522</cx:pt>
          <cx:pt idx="34840">627</cx:pt>
          <cx:pt idx="34841">4297</cx:pt>
          <cx:pt idx="34842">5123</cx:pt>
          <cx:pt idx="34843">899</cx:pt>
          <cx:pt idx="34844">3526</cx:pt>
          <cx:pt idx="34845">62</cx:pt>
          <cx:pt idx="34846">4527</cx:pt>
          <cx:pt idx="34847">2430</cx:pt>
          <cx:pt idx="34848">4436</cx:pt>
          <cx:pt idx="34849">206</cx:pt>
          <cx:pt idx="34850">2452</cx:pt>
          <cx:pt idx="34851">4782</cx:pt>
          <cx:pt idx="34852">4351</cx:pt>
          <cx:pt idx="34853">503</cx:pt>
          <cx:pt idx="34854">4238</cx:pt>
          <cx:pt idx="34855">2850</cx:pt>
          <cx:pt idx="34856">4811</cx:pt>
          <cx:pt idx="34857">2525</cx:pt>
          <cx:pt idx="34858">1609</cx:pt>
          <cx:pt idx="34859">295</cx:pt>
          <cx:pt idx="34860">1350</cx:pt>
          <cx:pt idx="34861">352</cx:pt>
          <cx:pt idx="34862">4190</cx:pt>
          <cx:pt idx="34863">4361</cx:pt>
          <cx:pt idx="34864">5998</cx:pt>
          <cx:pt idx="34865">2472</cx:pt>
          <cx:pt idx="34866">328</cx:pt>
          <cx:pt idx="34867">4178</cx:pt>
          <cx:pt idx="34868">1818</cx:pt>
          <cx:pt idx="34869">1010</cx:pt>
          <cx:pt idx="34870">1554</cx:pt>
          <cx:pt idx="34871">1551</cx:pt>
          <cx:pt idx="34872">3583</cx:pt>
          <cx:pt idx="34873">1556</cx:pt>
          <cx:pt idx="34874">4373</cx:pt>
          <cx:pt idx="34875">1842</cx:pt>
          <cx:pt idx="34876">3787</cx:pt>
          <cx:pt idx="34877">2328</cx:pt>
          <cx:pt idx="34878">508</cx:pt>
          <cx:pt idx="34879">3870</cx:pt>
          <cx:pt idx="34880">3076</cx:pt>
          <cx:pt idx="34881">2307</cx:pt>
          <cx:pt idx="34882">1955</cx:pt>
          <cx:pt idx="34883">3229</cx:pt>
          <cx:pt idx="34884">200</cx:pt>
          <cx:pt idx="34885">589</cx:pt>
          <cx:pt idx="34886">155</cx:pt>
          <cx:pt idx="34887">4781</cx:pt>
          <cx:pt idx="34888">4219</cx:pt>
          <cx:pt idx="34889">4630</cx:pt>
          <cx:pt idx="34890">3829</cx:pt>
          <cx:pt idx="34891">2127</cx:pt>
          <cx:pt idx="34892">5167</cx:pt>
          <cx:pt idx="34893">1477</cx:pt>
          <cx:pt idx="34894">1311</cx:pt>
          <cx:pt idx="34895">1254</cx:pt>
          <cx:pt idx="34896">3486</cx:pt>
          <cx:pt idx="34897">3676</cx:pt>
          <cx:pt idx="34898">1621</cx:pt>
          <cx:pt idx="34899">3580</cx:pt>
          <cx:pt idx="34900">4350</cx:pt>
          <cx:pt idx="34901">845</cx:pt>
          <cx:pt idx="34902">2255</cx:pt>
          <cx:pt idx="34903">4364</cx:pt>
          <cx:pt idx="34904">3703</cx:pt>
          <cx:pt idx="34905">995</cx:pt>
          <cx:pt idx="34906">2897</cx:pt>
          <cx:pt idx="34907">1523</cx:pt>
          <cx:pt idx="34908">2735</cx:pt>
          <cx:pt idx="34909">6072</cx:pt>
          <cx:pt idx="34910">2722</cx:pt>
          <cx:pt idx="34911">3361</cx:pt>
          <cx:pt idx="34912">4128</cx:pt>
          <cx:pt idx="34913">277</cx:pt>
          <cx:pt idx="34914">4267</cx:pt>
          <cx:pt idx="34915">2930</cx:pt>
          <cx:pt idx="34916">934</cx:pt>
          <cx:pt idx="34917">3171</cx:pt>
          <cx:pt idx="34918">2755</cx:pt>
          <cx:pt idx="34919">4285</cx:pt>
          <cx:pt idx="34920">4598</cx:pt>
          <cx:pt idx="34921">2153</cx:pt>
          <cx:pt idx="34922">2693</cx:pt>
          <cx:pt idx="34923">821</cx:pt>
          <cx:pt idx="34924">1239</cx:pt>
          <cx:pt idx="34925">1818</cx:pt>
          <cx:pt idx="34926">2234</cx:pt>
          <cx:pt idx="34927">2036</cx:pt>
          <cx:pt idx="34928">1662</cx:pt>
          <cx:pt idx="34929">5754</cx:pt>
          <cx:pt idx="34930">811</cx:pt>
          <cx:pt idx="34931">3226</cx:pt>
          <cx:pt idx="34932">4606</cx:pt>
          <cx:pt idx="34933">3505</cx:pt>
          <cx:pt idx="34934">403</cx:pt>
          <cx:pt idx="34935">3531</cx:pt>
          <cx:pt idx="34936">3838</cx:pt>
          <cx:pt idx="34937">1666</cx:pt>
          <cx:pt idx="34938">3837</cx:pt>
          <cx:pt idx="34939">188</cx:pt>
          <cx:pt idx="34940">4594</cx:pt>
          <cx:pt idx="34941">1729</cx:pt>
          <cx:pt idx="34942">4560</cx:pt>
          <cx:pt idx="34943">3254</cx:pt>
          <cx:pt idx="34944">966</cx:pt>
          <cx:pt idx="34945">4020</cx:pt>
          <cx:pt idx="34946">4864</cx:pt>
          <cx:pt idx="34947">4609</cx:pt>
          <cx:pt idx="34948">4448</cx:pt>
          <cx:pt idx="34949">4598</cx:pt>
          <cx:pt idx="34950">3590</cx:pt>
          <cx:pt idx="34951">4698</cx:pt>
          <cx:pt idx="34952">1076</cx:pt>
          <cx:pt idx="34953">1892</cx:pt>
          <cx:pt idx="34954">1499</cx:pt>
          <cx:pt idx="34955">1986</cx:pt>
          <cx:pt idx="34956">4424</cx:pt>
          <cx:pt idx="34957">3233</cx:pt>
          <cx:pt idx="34958">1370</cx:pt>
          <cx:pt idx="34959">3083</cx:pt>
          <cx:pt idx="34960">781</cx:pt>
          <cx:pt idx="34961">3393</cx:pt>
          <cx:pt idx="34962">2602</cx:pt>
          <cx:pt idx="34963">458</cx:pt>
          <cx:pt idx="34964">3919</cx:pt>
          <cx:pt idx="34965">2788</cx:pt>
          <cx:pt idx="34966">4735</cx:pt>
          <cx:pt idx="34967">4317</cx:pt>
          <cx:pt idx="34968">4037</cx:pt>
          <cx:pt idx="34969">3964</cx:pt>
          <cx:pt idx="34970">4638</cx:pt>
          <cx:pt idx="34971">2891</cx:pt>
          <cx:pt idx="34972">5320</cx:pt>
          <cx:pt idx="34973">4413</cx:pt>
          <cx:pt idx="34974">4162</cx:pt>
          <cx:pt idx="34975">4456</cx:pt>
          <cx:pt idx="34976">1668</cx:pt>
          <cx:pt idx="34977">4355</cx:pt>
          <cx:pt idx="34978">1061</cx:pt>
          <cx:pt idx="34979">3463</cx:pt>
          <cx:pt idx="34980">3985</cx:pt>
          <cx:pt idx="34981">1115</cx:pt>
          <cx:pt idx="34982">4068</cx:pt>
          <cx:pt idx="34983">4449</cx:pt>
          <cx:pt idx="34984">2349</cx:pt>
          <cx:pt idx="34985">4258</cx:pt>
          <cx:pt idx="34986">4257</cx:pt>
          <cx:pt idx="34987">3634</cx:pt>
          <cx:pt idx="34988">4836</cx:pt>
          <cx:pt idx="34989">1595</cx:pt>
          <cx:pt idx="34990">3634</cx:pt>
          <cx:pt idx="34991">2051</cx:pt>
          <cx:pt idx="34992">3388</cx:pt>
          <cx:pt idx="34993">1597</cx:pt>
          <cx:pt idx="34994">4381</cx:pt>
          <cx:pt idx="34995">4104</cx:pt>
          <cx:pt idx="34996">4789</cx:pt>
          <cx:pt idx="34997">4265</cx:pt>
          <cx:pt idx="34998">4610</cx:pt>
          <cx:pt idx="34999">4590</cx:pt>
          <cx:pt idx="35000">4302</cx:pt>
          <cx:pt idx="35001">3358</cx:pt>
          <cx:pt idx="35002">3144</cx:pt>
          <cx:pt idx="35003">3031</cx:pt>
          <cx:pt idx="35004">3057</cx:pt>
          <cx:pt idx="35005">4297</cx:pt>
          <cx:pt idx="35006">5092</cx:pt>
          <cx:pt idx="35007">4105</cx:pt>
          <cx:pt idx="35008">3668</cx:pt>
          <cx:pt idx="35009">3173</cx:pt>
          <cx:pt idx="35010">2876</cx:pt>
          <cx:pt idx="35011">3052</cx:pt>
          <cx:pt idx="35012">4353</cx:pt>
          <cx:pt idx="35013">5295</cx:pt>
          <cx:pt idx="35014">3940</cx:pt>
          <cx:pt idx="35015">4002</cx:pt>
          <cx:pt idx="35016">4314</cx:pt>
          <cx:pt idx="35017">5414</cx:pt>
          <cx:pt idx="35018">2938</cx:pt>
          <cx:pt idx="35019">3165</cx:pt>
          <cx:pt idx="35020">3005</cx:pt>
          <cx:pt idx="35021">2451</cx:pt>
          <cx:pt idx="35022">283</cx:pt>
          <cx:pt idx="35023">3007</cx:pt>
          <cx:pt idx="35024">5356</cx:pt>
          <cx:pt idx="35025">2549</cx:pt>
          <cx:pt idx="35026">4256</cx:pt>
          <cx:pt idx="35027">4247</cx:pt>
          <cx:pt idx="35028">804</cx:pt>
          <cx:pt idx="35029">4401</cx:pt>
          <cx:pt idx="35030">950</cx:pt>
          <cx:pt idx="35031">3322</cx:pt>
          <cx:pt idx="35032">3301</cx:pt>
          <cx:pt idx="35033">2457</cx:pt>
          <cx:pt idx="35034">5000</cx:pt>
          <cx:pt idx="35035">1032</cx:pt>
          <cx:pt idx="35036">4106</cx:pt>
          <cx:pt idx="35037">4371</cx:pt>
          <cx:pt idx="35038">1935</cx:pt>
          <cx:pt idx="35039">1721</cx:pt>
          <cx:pt idx="35040">4585</cx:pt>
          <cx:pt idx="35041">412</cx:pt>
          <cx:pt idx="35042">2227</cx:pt>
          <cx:pt idx="35043">3924</cx:pt>
          <cx:pt idx="35044">2735</cx:pt>
          <cx:pt idx="35045">3266</cx:pt>
          <cx:pt idx="35046">2273</cx:pt>
          <cx:pt idx="35047">4551</cx:pt>
          <cx:pt idx="35048">5336</cx:pt>
          <cx:pt idx="35049">807</cx:pt>
          <cx:pt idx="35050">740</cx:pt>
          <cx:pt idx="35051">1491</cx:pt>
          <cx:pt idx="35052">3131</cx:pt>
          <cx:pt idx="35053">4711</cx:pt>
          <cx:pt idx="35054">1588</cx:pt>
          <cx:pt idx="35055">4089</cx:pt>
          <cx:pt idx="35056">4467</cx:pt>
          <cx:pt idx="35057">439</cx:pt>
          <cx:pt idx="35058">1908</cx:pt>
          <cx:pt idx="35059">143</cx:pt>
          <cx:pt idx="35060">1138</cx:pt>
          <cx:pt idx="35061">820</cx:pt>
          <cx:pt idx="35062">691</cx:pt>
          <cx:pt idx="35063">1442</cx:pt>
          <cx:pt idx="35064">944</cx:pt>
          <cx:pt idx="35065">3159</cx:pt>
          <cx:pt idx="35066">4136</cx:pt>
          <cx:pt idx="35067">2087</cx:pt>
          <cx:pt idx="35068">220</cx:pt>
          <cx:pt idx="35069">4608</cx:pt>
          <cx:pt idx="35070">322</cx:pt>
          <cx:pt idx="35071">3764</cx:pt>
          <cx:pt idx="35072">2600</cx:pt>
          <cx:pt idx="35073">2953</cx:pt>
          <cx:pt idx="35074">4598</cx:pt>
          <cx:pt idx="35075">1299</cx:pt>
          <cx:pt idx="35076">4212</cx:pt>
          <cx:pt idx="35077">4198</cx:pt>
          <cx:pt idx="35078">4021</cx:pt>
          <cx:pt idx="35079">4900</cx:pt>
          <cx:pt idx="35080">2348</cx:pt>
          <cx:pt idx="35081">3596</cx:pt>
          <cx:pt idx="35082">300</cx:pt>
          <cx:pt idx="35083">2959</cx:pt>
          <cx:pt idx="35084">1890</cx:pt>
          <cx:pt idx="35085">3260</cx:pt>
          <cx:pt idx="35086">4195</cx:pt>
          <cx:pt idx="35087">4051</cx:pt>
          <cx:pt idx="35088">49</cx:pt>
          <cx:pt idx="35089">3720</cx:pt>
          <cx:pt idx="35090">4009</cx:pt>
          <cx:pt idx="35091">4539</cx:pt>
          <cx:pt idx="35092">4268</cx:pt>
          <cx:pt idx="35093">404</cx:pt>
          <cx:pt idx="35094">52</cx:pt>
          <cx:pt idx="35095">592</cx:pt>
          <cx:pt idx="35096">5302</cx:pt>
          <cx:pt idx="35097">5103</cx:pt>
          <cx:pt idx="35098">1386</cx:pt>
          <cx:pt idx="35099">2150</cx:pt>
          <cx:pt idx="35100">2150</cx:pt>
          <cx:pt idx="35101">1104</cx:pt>
          <cx:pt idx="35102">4444</cx:pt>
          <cx:pt idx="35103">3372</cx:pt>
          <cx:pt idx="35104">4185</cx:pt>
          <cx:pt idx="35105">416</cx:pt>
          <cx:pt idx="35106">1737</cx:pt>
          <cx:pt idx="35107">1184</cx:pt>
          <cx:pt idx="35108">2644</cx:pt>
          <cx:pt idx="35109">4021</cx:pt>
          <cx:pt idx="35110">2291</cx:pt>
          <cx:pt idx="35111">3068</cx:pt>
          <cx:pt idx="35112">1122</cx:pt>
          <cx:pt idx="35113">2908</cx:pt>
          <cx:pt idx="35114">4522</cx:pt>
          <cx:pt idx="35115">3541</cx:pt>
          <cx:pt idx="35116">4191</cx:pt>
          <cx:pt idx="35117">4802</cx:pt>
          <cx:pt idx="35118">2996</cx:pt>
          <cx:pt idx="35119">510</cx:pt>
          <cx:pt idx="35120">4086</cx:pt>
          <cx:pt idx="35121">3283</cx:pt>
          <cx:pt idx="35122">1155</cx:pt>
          <cx:pt idx="35123">1084</cx:pt>
          <cx:pt idx="35124">4276</cx:pt>
          <cx:pt idx="35125">3498</cx:pt>
          <cx:pt idx="35126">4475</cx:pt>
          <cx:pt idx="35127">995</cx:pt>
          <cx:pt idx="35128">21</cx:pt>
          <cx:pt idx="35129">3826</cx:pt>
          <cx:pt idx="35130">1565</cx:pt>
          <cx:pt idx="35131">1946</cx:pt>
          <cx:pt idx="35132">4820</cx:pt>
          <cx:pt idx="35133">4099</cx:pt>
          <cx:pt idx="35134">1958</cx:pt>
          <cx:pt idx="35135">4385</cx:pt>
          <cx:pt idx="35136">3472</cx:pt>
          <cx:pt idx="35137">1842</cx:pt>
          <cx:pt idx="35138">4885</cx:pt>
          <cx:pt idx="35139">1949</cx:pt>
          <cx:pt idx="35140">4313</cx:pt>
          <cx:pt idx="35141">181</cx:pt>
          <cx:pt idx="35142">4530</cx:pt>
          <cx:pt idx="35143">656</cx:pt>
          <cx:pt idx="35144">1215</cx:pt>
          <cx:pt idx="35145">942</cx:pt>
          <cx:pt idx="35146">390</cx:pt>
          <cx:pt idx="35147">4246</cx:pt>
          <cx:pt idx="35148">4279</cx:pt>
          <cx:pt idx="35149">5479</cx:pt>
          <cx:pt idx="35150">527</cx:pt>
          <cx:pt idx="35151">4670</cx:pt>
          <cx:pt idx="35152">4284</cx:pt>
          <cx:pt idx="35153">2453</cx:pt>
          <cx:pt idx="35154">4134</cx:pt>
          <cx:pt idx="35155">4287</cx:pt>
          <cx:pt idx="35156">2834</cx:pt>
          <cx:pt idx="35157">3361</cx:pt>
          <cx:pt idx="35158">4057</cx:pt>
          <cx:pt idx="35159">369</cx:pt>
          <cx:pt idx="35160">3964</cx:pt>
          <cx:pt idx="35161">4605</cx:pt>
          <cx:pt idx="35162">4718</cx:pt>
          <cx:pt idx="35163">3460</cx:pt>
          <cx:pt idx="35164">4712</cx:pt>
          <cx:pt idx="35165">2290</cx:pt>
          <cx:pt idx="35166">220</cx:pt>
          <cx:pt idx="35167">3913</cx:pt>
          <cx:pt idx="35168">1044</cx:pt>
          <cx:pt idx="35169">355</cx:pt>
          <cx:pt idx="35170">2092</cx:pt>
          <cx:pt idx="35171">1377</cx:pt>
          <cx:pt idx="35172">2604</cx:pt>
          <cx:pt idx="35173">4591</cx:pt>
          <cx:pt idx="35174">776</cx:pt>
          <cx:pt idx="35175">3203</cx:pt>
          <cx:pt idx="35176">2471</cx:pt>
          <cx:pt idx="35177">5095</cx:pt>
          <cx:pt idx="35178">4764</cx:pt>
          <cx:pt idx="35179">5105</cx:pt>
          <cx:pt idx="35180">883</cx:pt>
          <cx:pt idx="35181">3539</cx:pt>
          <cx:pt idx="35182">4673</cx:pt>
          <cx:pt idx="35183">4104</cx:pt>
          <cx:pt idx="35184">1957</cx:pt>
          <cx:pt idx="35185">3806</cx:pt>
          <cx:pt idx="35186">4447</cx:pt>
          <cx:pt idx="35187">4516</cx:pt>
          <cx:pt idx="35188">2282</cx:pt>
          <cx:pt idx="35189">3859</cx:pt>
          <cx:pt idx="35190">3246</cx:pt>
          <cx:pt idx="35191">4263</cx:pt>
          <cx:pt idx="35192">2414</cx:pt>
          <cx:pt idx="35193">4066</cx:pt>
          <cx:pt idx="35194">1287</cx:pt>
          <cx:pt idx="35195">3952</cx:pt>
          <cx:pt idx="35196">2015</cx:pt>
          <cx:pt idx="35197">3388</cx:pt>
          <cx:pt idx="35198">492</cx:pt>
          <cx:pt idx="35199">5039</cx:pt>
          <cx:pt idx="35200">3209</cx:pt>
          <cx:pt idx="35201">1418</cx:pt>
          <cx:pt idx="35202">3560</cx:pt>
          <cx:pt idx="35203">4696</cx:pt>
          <cx:pt idx="35204">3898</cx:pt>
          <cx:pt idx="35205">3952</cx:pt>
          <cx:pt idx="35206">2897</cx:pt>
          <cx:pt idx="35207">3772</cx:pt>
          <cx:pt idx="35208">4297</cx:pt>
          <cx:pt idx="35209">1569</cx:pt>
          <cx:pt idx="35210">258</cx:pt>
          <cx:pt idx="35211">4466</cx:pt>
          <cx:pt idx="35212">4671</cx:pt>
          <cx:pt idx="35213">4168</cx:pt>
          <cx:pt idx="35214">1942</cx:pt>
          <cx:pt idx="35215">4403</cx:pt>
          <cx:pt idx="35216">4057</cx:pt>
          <cx:pt idx="35217">784</cx:pt>
          <cx:pt idx="35218">3427</cx:pt>
          <cx:pt idx="35219">2359</cx:pt>
          <cx:pt idx="35220">2410</cx:pt>
          <cx:pt idx="35221">2095</cx:pt>
          <cx:pt idx="35222">335</cx:pt>
          <cx:pt idx="35223">3091</cx:pt>
          <cx:pt idx="35224">2267</cx:pt>
          <cx:pt idx="35225">2490</cx:pt>
          <cx:pt idx="35226">2553</cx:pt>
          <cx:pt idx="35227">3726</cx:pt>
          <cx:pt idx="35228">4005</cx:pt>
          <cx:pt idx="35229">1274</cx:pt>
          <cx:pt idx="35230">3242</cx:pt>
          <cx:pt idx="35231">4247</cx:pt>
          <cx:pt idx="35232">1111</cx:pt>
          <cx:pt idx="35233">4800</cx:pt>
          <cx:pt idx="35234">4573</cx:pt>
          <cx:pt idx="35235">296</cx:pt>
          <cx:pt idx="35236">3735</cx:pt>
          <cx:pt idx="35237">943</cx:pt>
          <cx:pt idx="35238">4200</cx:pt>
          <cx:pt idx="35239">241</cx:pt>
          <cx:pt idx="35240">3028</cx:pt>
          <cx:pt idx="35241">219</cx:pt>
          <cx:pt idx="35242">4803</cx:pt>
          <cx:pt idx="35243">645</cx:pt>
          <cx:pt idx="35244">1873</cx:pt>
          <cx:pt idx="35245">4298</cx:pt>
          <cx:pt idx="35246">2567</cx:pt>
          <cx:pt idx="35247">3231</cx:pt>
          <cx:pt idx="35248">285</cx:pt>
          <cx:pt idx="35249">2382</cx:pt>
          <cx:pt idx="35250">2213</cx:pt>
          <cx:pt idx="35251">5064</cx:pt>
          <cx:pt idx="35252">2464</cx:pt>
          <cx:pt idx="35253">3753</cx:pt>
          <cx:pt idx="35254">1948</cx:pt>
          <cx:pt idx="35255">4333</cx:pt>
          <cx:pt idx="35256">2180</cx:pt>
          <cx:pt idx="35257">4139</cx:pt>
          <cx:pt idx="35258">2144</cx:pt>
          <cx:pt idx="35259">2677</cx:pt>
          <cx:pt idx="35260">4605</cx:pt>
          <cx:pt idx="35261">4658</cx:pt>
          <cx:pt idx="35262">4290</cx:pt>
          <cx:pt idx="35263">4883</cx:pt>
          <cx:pt idx="35264">2986</cx:pt>
          <cx:pt idx="35265">4314</cx:pt>
          <cx:pt idx="35266">2161</cx:pt>
          <cx:pt idx="35267">4356</cx:pt>
          <cx:pt idx="35268">1127</cx:pt>
          <cx:pt idx="35269">3979</cx:pt>
          <cx:pt idx="35270">573</cx:pt>
          <cx:pt idx="35271">1811</cx:pt>
          <cx:pt idx="35272">2277</cx:pt>
          <cx:pt idx="35273">2988</cx:pt>
          <cx:pt idx="35274">3921</cx:pt>
          <cx:pt idx="35275">3152</cx:pt>
          <cx:pt idx="35276">4194</cx:pt>
          <cx:pt idx="35277">3812</cx:pt>
          <cx:pt idx="35278">792</cx:pt>
          <cx:pt idx="35279">4249</cx:pt>
          <cx:pt idx="35280">568</cx:pt>
          <cx:pt idx="35281">1875</cx:pt>
          <cx:pt idx="35282">1325</cx:pt>
          <cx:pt idx="35283">580</cx:pt>
          <cx:pt idx="35284">2214</cx:pt>
          <cx:pt idx="35285">4152</cx:pt>
          <cx:pt idx="35286">3459</cx:pt>
          <cx:pt idx="35287">2313</cx:pt>
          <cx:pt idx="35288">3057</cx:pt>
          <cx:pt idx="35289">4088</cx:pt>
          <cx:pt idx="35290">2811</cx:pt>
          <cx:pt idx="35291">211</cx:pt>
          <cx:pt idx="35292">3070</cx:pt>
          <cx:pt idx="35293">2319</cx:pt>
          <cx:pt idx="35294">3146</cx:pt>
          <cx:pt idx="35295">1469</cx:pt>
          <cx:pt idx="35296">52</cx:pt>
          <cx:pt idx="35297">4520</cx:pt>
          <cx:pt idx="35298">253</cx:pt>
          <cx:pt idx="35299">3566</cx:pt>
          <cx:pt idx="35300">1382</cx:pt>
          <cx:pt idx="35301">4576</cx:pt>
          <cx:pt idx="35302">1817</cx:pt>
          <cx:pt idx="35303">3105</cx:pt>
          <cx:pt idx="35304">1729</cx:pt>
          <cx:pt idx="35305">2550</cx:pt>
          <cx:pt idx="35306">4151</cx:pt>
          <cx:pt idx="35307">4363</cx:pt>
          <cx:pt idx="35308">446</cx:pt>
          <cx:pt idx="35309">1192</cx:pt>
          <cx:pt idx="35310">4659</cx:pt>
          <cx:pt idx="35311">4312</cx:pt>
          <cx:pt idx="35312">2694</cx:pt>
          <cx:pt idx="35313">4382</cx:pt>
          <cx:pt idx="35314">4165</cx:pt>
          <cx:pt idx="35315">905</cx:pt>
          <cx:pt idx="35316">4173</cx:pt>
          <cx:pt idx="35317">4973</cx:pt>
          <cx:pt idx="35318">5066</cx:pt>
          <cx:pt idx="35319">2821</cx:pt>
          <cx:pt idx="35320">4484</cx:pt>
          <cx:pt idx="35321">4159</cx:pt>
          <cx:pt idx="35322">4643</cx:pt>
          <cx:pt idx="35323">1511</cx:pt>
          <cx:pt idx="35324">3431</cx:pt>
          <cx:pt idx="35325">3066</cx:pt>
          <cx:pt idx="35326">1120</cx:pt>
          <cx:pt idx="35327">1416</cx:pt>
          <cx:pt idx="35328">1140</cx:pt>
          <cx:pt idx="35329">461</cx:pt>
          <cx:pt idx="35330">3066</cx:pt>
          <cx:pt idx="35331">2864</cx:pt>
          <cx:pt idx="35332">3286</cx:pt>
          <cx:pt idx="35333">1571</cx:pt>
          <cx:pt idx="35334">4095</cx:pt>
          <cx:pt idx="35335">4251</cx:pt>
          <cx:pt idx="35336">3409</cx:pt>
          <cx:pt idx="35337">2545</cx:pt>
          <cx:pt idx="35338">4620</cx:pt>
          <cx:pt idx="35339">2272</cx:pt>
          <cx:pt idx="35340">4452</cx:pt>
          <cx:pt idx="35341">4705</cx:pt>
          <cx:pt idx="35342">279</cx:pt>
          <cx:pt idx="35343">718</cx:pt>
          <cx:pt idx="35344">3198</cx:pt>
          <cx:pt idx="35345">1707</cx:pt>
          <cx:pt idx="35346">4234</cx:pt>
          <cx:pt idx="35347">4640</cx:pt>
          <cx:pt idx="35348">636</cx:pt>
          <cx:pt idx="35349">621</cx:pt>
          <cx:pt idx="35350">4203</cx:pt>
          <cx:pt idx="35351">852</cx:pt>
          <cx:pt idx="35352">951</cx:pt>
          <cx:pt idx="35353">2923</cx:pt>
          <cx:pt idx="35354">3095</cx:pt>
          <cx:pt idx="35355">3539</cx:pt>
          <cx:pt idx="35356">2191</cx:pt>
          <cx:pt idx="35357">4246</cx:pt>
          <cx:pt idx="35358">2859</cx:pt>
          <cx:pt idx="35359">3955</cx:pt>
          <cx:pt idx="35360">4668</cx:pt>
          <cx:pt idx="35361">4291</cx:pt>
          <cx:pt idx="35362">3111</cx:pt>
          <cx:pt idx="35363">2758</cx:pt>
          <cx:pt idx="35364">1934</cx:pt>
          <cx:pt idx="35365">3264</cx:pt>
          <cx:pt idx="35366">3465</cx:pt>
          <cx:pt idx="35367">4536</cx:pt>
          <cx:pt idx="35368">2500</cx:pt>
          <cx:pt idx="35369">3935</cx:pt>
          <cx:pt idx="35370">2192</cx:pt>
          <cx:pt idx="35371">4474</cx:pt>
          <cx:pt idx="35372">4114</cx:pt>
          <cx:pt idx="35373">2290</cx:pt>
          <cx:pt idx="35374">5960</cx:pt>
          <cx:pt idx="35375">4163</cx:pt>
          <cx:pt idx="35376">4299</cx:pt>
          <cx:pt idx="35377">251</cx:pt>
          <cx:pt idx="35378">301</cx:pt>
          <cx:pt idx="35379">4138</cx:pt>
          <cx:pt idx="35380">4025</cx:pt>
          <cx:pt idx="35381">4323</cx:pt>
          <cx:pt idx="35382">4636</cx:pt>
          <cx:pt idx="35383">2694</cx:pt>
          <cx:pt idx="35384">3930</cx:pt>
          <cx:pt idx="35385">1960</cx:pt>
          <cx:pt idx="35386">4721</cx:pt>
          <cx:pt idx="35387">2229</cx:pt>
          <cx:pt idx="35388">2378</cx:pt>
          <cx:pt idx="35389">1689</cx:pt>
          <cx:pt idx="35390">4311</cx:pt>
          <cx:pt idx="35391">412</cx:pt>
          <cx:pt idx="35392">4565</cx:pt>
          <cx:pt idx="35393">5245</cx:pt>
          <cx:pt idx="35394">1641</cx:pt>
          <cx:pt idx="35395">1107</cx:pt>
          <cx:pt idx="35396">1889</cx:pt>
          <cx:pt idx="35397">4108</cx:pt>
          <cx:pt idx="35398">4074</cx:pt>
          <cx:pt idx="35399">779</cx:pt>
          <cx:pt idx="35400">3533</cx:pt>
          <cx:pt idx="35401">4817</cx:pt>
          <cx:pt idx="35402">3773</cx:pt>
          <cx:pt idx="35403">2571</cx:pt>
          <cx:pt idx="35404">1240</cx:pt>
          <cx:pt idx="35405">2793</cx:pt>
          <cx:pt idx="35406">873</cx:pt>
          <cx:pt idx="35407">1097</cx:pt>
          <cx:pt idx="35408">27</cx:pt>
          <cx:pt idx="35409">1928</cx:pt>
          <cx:pt idx="35410">2652</cx:pt>
          <cx:pt idx="35411">5289</cx:pt>
          <cx:pt idx="35412">5179</cx:pt>
          <cx:pt idx="35413">4227</cx:pt>
          <cx:pt idx="35414">2945</cx:pt>
          <cx:pt idx="35415">3830</cx:pt>
          <cx:pt idx="35416">1663</cx:pt>
          <cx:pt idx="35417">380</cx:pt>
          <cx:pt idx="35418">2871</cx:pt>
          <cx:pt idx="35419">1220</cx:pt>
          <cx:pt idx="35420">12</cx:pt>
          <cx:pt idx="35421">3978</cx:pt>
          <cx:pt idx="35422">2582</cx:pt>
          <cx:pt idx="35423">2032</cx:pt>
          <cx:pt idx="35424">4361</cx:pt>
          <cx:pt idx="35425">4491</cx:pt>
          <cx:pt idx="35426">5390</cx:pt>
          <cx:pt idx="35427">3149</cx:pt>
          <cx:pt idx="35428">3242</cx:pt>
          <cx:pt idx="35429">4492</cx:pt>
          <cx:pt idx="35430">4915</cx:pt>
          <cx:pt idx="35431">1018</cx:pt>
          <cx:pt idx="35432">759</cx:pt>
          <cx:pt idx="35433">3939</cx:pt>
          <cx:pt idx="35434">4400</cx:pt>
          <cx:pt idx="35435">2667</cx:pt>
          <cx:pt idx="35436">1267</cx:pt>
          <cx:pt idx="35437">4067</cx:pt>
          <cx:pt idx="35438">79</cx:pt>
          <cx:pt idx="35439">699</cx:pt>
          <cx:pt idx="35440">2792</cx:pt>
          <cx:pt idx="35441">3320</cx:pt>
          <cx:pt idx="35442">5020</cx:pt>
          <cx:pt idx="35443">2627</cx:pt>
          <cx:pt idx="35444">1437</cx:pt>
          <cx:pt idx="35445">1901</cx:pt>
          <cx:pt idx="35446">4592</cx:pt>
          <cx:pt idx="35447">1408</cx:pt>
          <cx:pt idx="35448">4242</cx:pt>
          <cx:pt idx="35449">4290</cx:pt>
          <cx:pt idx="35450">4039</cx:pt>
          <cx:pt idx="35451">4519</cx:pt>
          <cx:pt idx="35452">4438</cx:pt>
          <cx:pt idx="35453">4416</cx:pt>
          <cx:pt idx="35454">3514</cx:pt>
          <cx:pt idx="35455">1215</cx:pt>
          <cx:pt idx="35456">2662</cx:pt>
          <cx:pt idx="35457">814</cx:pt>
          <cx:pt idx="35458">4654</cx:pt>
          <cx:pt idx="35459">148</cx:pt>
          <cx:pt idx="35460">1328</cx:pt>
          <cx:pt idx="35461">4128</cx:pt>
          <cx:pt idx="35462">5823</cx:pt>
          <cx:pt idx="35463">826</cx:pt>
          <cx:pt idx="35464">3479</cx:pt>
          <cx:pt idx="35465">147</cx:pt>
          <cx:pt idx="35466">4028</cx:pt>
          <cx:pt idx="35467">1874</cx:pt>
          <cx:pt idx="35468">1780</cx:pt>
          <cx:pt idx="35469">3401</cx:pt>
          <cx:pt idx="35470">4457</cx:pt>
          <cx:pt idx="35471">738</cx:pt>
          <cx:pt idx="35472">4772</cx:pt>
          <cx:pt idx="35473">4151</cx:pt>
          <cx:pt idx="35474">4369</cx:pt>
          <cx:pt idx="35475">3637</cx:pt>
          <cx:pt idx="35476">1701</cx:pt>
          <cx:pt idx="35477">5139</cx:pt>
          <cx:pt idx="35478">3041</cx:pt>
          <cx:pt idx="35479">4140</cx:pt>
          <cx:pt idx="35480">2185</cx:pt>
          <cx:pt idx="35481">3013</cx:pt>
          <cx:pt idx="35482">3178</cx:pt>
          <cx:pt idx="35483">1093</cx:pt>
          <cx:pt idx="35484">2631</cx:pt>
          <cx:pt idx="35485">1296</cx:pt>
          <cx:pt idx="35486">3773</cx:pt>
          <cx:pt idx="35487">810</cx:pt>
          <cx:pt idx="35488">1259</cx:pt>
          <cx:pt idx="35489">1254</cx:pt>
          <cx:pt idx="35490">3986</cx:pt>
          <cx:pt idx="35491">272</cx:pt>
          <cx:pt idx="35492">4446</cx:pt>
          <cx:pt idx="35493">1828</cx:pt>
          <cx:pt idx="35494">1011</cx:pt>
          <cx:pt idx="35495">3952</cx:pt>
          <cx:pt idx="35496">4626</cx:pt>
          <cx:pt idx="35497">1650</cx:pt>
          <cx:pt idx="35498">1207</cx:pt>
          <cx:pt idx="35499">3021</cx:pt>
          <cx:pt idx="35500">1615</cx:pt>
          <cx:pt idx="35501">4775</cx:pt>
          <cx:pt idx="35502">3183</cx:pt>
          <cx:pt idx="35503">4458</cx:pt>
          <cx:pt idx="35504">93</cx:pt>
          <cx:pt idx="35505">4342</cx:pt>
          <cx:pt idx="35506">1729</cx:pt>
          <cx:pt idx="35507">1909</cx:pt>
          <cx:pt idx="35508">1311</cx:pt>
          <cx:pt idx="35509">4510</cx:pt>
          <cx:pt idx="35510">1616</cx:pt>
          <cx:pt idx="35511">21</cx:pt>
          <cx:pt idx="35512">3499</cx:pt>
          <cx:pt idx="35513">1831</cx:pt>
          <cx:pt idx="35514">1997</cx:pt>
          <cx:pt idx="35515">4549</cx:pt>
          <cx:pt idx="35516">4197</cx:pt>
          <cx:pt idx="35517">2015</cx:pt>
          <cx:pt idx="35518">2956</cx:pt>
          <cx:pt idx="35519">1900</cx:pt>
          <cx:pt idx="35520">1289</cx:pt>
          <cx:pt idx="35521">4398</cx:pt>
          <cx:pt idx="35522">5246</cx:pt>
          <cx:pt idx="35523">2273</cx:pt>
          <cx:pt idx="35524">4000</cx:pt>
          <cx:pt idx="35525">4188</cx:pt>
          <cx:pt idx="35526">2556</cx:pt>
          <cx:pt idx="35527">2983</cx:pt>
          <cx:pt idx="35528">5291</cx:pt>
          <cx:pt idx="35529">4864</cx:pt>
          <cx:pt idx="35530">1836</cx:pt>
          <cx:pt idx="35531">2706</cx:pt>
          <cx:pt idx="35532">4488</cx:pt>
          <cx:pt idx="35533">3797</cx:pt>
          <cx:pt idx="35534">3304</cx:pt>
          <cx:pt idx="35535">3326</cx:pt>
          <cx:pt idx="35536">3187</cx:pt>
          <cx:pt idx="35537">3634</cx:pt>
          <cx:pt idx="35538">1475</cx:pt>
          <cx:pt idx="35539">1934</cx:pt>
          <cx:pt idx="35540">6109</cx:pt>
          <cx:pt idx="35541">3982</cx:pt>
          <cx:pt idx="35542">108</cx:pt>
          <cx:pt idx="35543">2817</cx:pt>
          <cx:pt idx="35544">1122</cx:pt>
          <cx:pt idx="35545">4326</cx:pt>
          <cx:pt idx="35546">5636</cx:pt>
          <cx:pt idx="35547">4564</cx:pt>
          <cx:pt idx="35548">4210</cx:pt>
          <cx:pt idx="35549">4188</cx:pt>
          <cx:pt idx="35550">4060</cx:pt>
          <cx:pt idx="35551">4104</cx:pt>
          <cx:pt idx="35552">973</cx:pt>
          <cx:pt idx="35553">5107</cx:pt>
          <cx:pt idx="35554">3915</cx:pt>
          <cx:pt idx="35555">3686</cx:pt>
          <cx:pt idx="35556">973</cx:pt>
          <cx:pt idx="35557">3595</cx:pt>
          <cx:pt idx="35558">1258</cx:pt>
          <cx:pt idx="35559">4256</cx:pt>
          <cx:pt idx="35560">3556</cx:pt>
          <cx:pt idx="35561">2646</cx:pt>
          <cx:pt idx="35562">1677</cx:pt>
          <cx:pt idx="35563">2550</cx:pt>
          <cx:pt idx="35564">3984</cx:pt>
          <cx:pt idx="35565">4332</cx:pt>
          <cx:pt idx="35566">1045</cx:pt>
          <cx:pt idx="35567">5708</cx:pt>
          <cx:pt idx="35568">4049</cx:pt>
          <cx:pt idx="35569">2050</cx:pt>
          <cx:pt idx="35570">2009</cx:pt>
          <cx:pt idx="35571">3417</cx:pt>
          <cx:pt idx="35572">743</cx:pt>
          <cx:pt idx="35573">798</cx:pt>
          <cx:pt idx="35574">3770</cx:pt>
          <cx:pt idx="35575">2380</cx:pt>
          <cx:pt idx="35576">20</cx:pt>
          <cx:pt idx="35577">672</cx:pt>
          <cx:pt idx="35578">3592</cx:pt>
          <cx:pt idx="35579">3663</cx:pt>
          <cx:pt idx="35580">4623</cx:pt>
          <cx:pt idx="35581">2401</cx:pt>
          <cx:pt idx="35582">2214</cx:pt>
          <cx:pt idx="35583">151</cx:pt>
          <cx:pt idx="35584">4602</cx:pt>
          <cx:pt idx="35585">854</cx:pt>
          <cx:pt idx="35586">1689</cx:pt>
          <cx:pt idx="35587">2079</cx:pt>
          <cx:pt idx="35588">39</cx:pt>
          <cx:pt idx="35589">4666</cx:pt>
          <cx:pt idx="35590">3367</cx:pt>
          <cx:pt idx="35591">1632</cx:pt>
          <cx:pt idx="35592">3547</cx:pt>
          <cx:pt idx="35593">818</cx:pt>
          <cx:pt idx="35594">5403</cx:pt>
          <cx:pt idx="35595">4504</cx:pt>
          <cx:pt idx="35596">4655</cx:pt>
          <cx:pt idx="35597">4239</cx:pt>
          <cx:pt idx="35598">1996</cx:pt>
          <cx:pt idx="35599">3414</cx:pt>
          <cx:pt idx="35600">4134</cx:pt>
          <cx:pt idx="35601">4073</cx:pt>
          <cx:pt idx="35602">2609</cx:pt>
          <cx:pt idx="35603">4777</cx:pt>
          <cx:pt idx="35604">5251</cx:pt>
          <cx:pt idx="35605">3131</cx:pt>
          <cx:pt idx="35606">3717</cx:pt>
          <cx:pt idx="35607">865</cx:pt>
          <cx:pt idx="35608">4171</cx:pt>
          <cx:pt idx="35609">3869</cx:pt>
          <cx:pt idx="35610">3171</cx:pt>
          <cx:pt idx="35611">4408</cx:pt>
          <cx:pt idx="35612">2609</cx:pt>
          <cx:pt idx="35613">2051</cx:pt>
          <cx:pt idx="35614">4065</cx:pt>
          <cx:pt idx="35615">4325</cx:pt>
          <cx:pt idx="35616">5067</cx:pt>
          <cx:pt idx="35617">1785</cx:pt>
          <cx:pt idx="35618">1928</cx:pt>
          <cx:pt idx="35619">2268</cx:pt>
          <cx:pt idx="35620">3345</cx:pt>
          <cx:pt idx="35621">4243</cx:pt>
          <cx:pt idx="35622">1771</cx:pt>
          <cx:pt idx="35623">1746</cx:pt>
          <cx:pt idx="35624">4708</cx:pt>
          <cx:pt idx="35625">4784</cx:pt>
          <cx:pt idx="35626">4510</cx:pt>
          <cx:pt idx="35627">992</cx:pt>
          <cx:pt idx="35628">1405</cx:pt>
          <cx:pt idx="35629">4084</cx:pt>
          <cx:pt idx="35630">4686</cx:pt>
          <cx:pt idx="35631">4923</cx:pt>
          <cx:pt idx="35632">4963</cx:pt>
          <cx:pt idx="35633">5123</cx:pt>
          <cx:pt idx="35634">1002</cx:pt>
          <cx:pt idx="35635">4431</cx:pt>
          <cx:pt idx="35636">4281</cx:pt>
          <cx:pt idx="35637">459</cx:pt>
          <cx:pt idx="35638">4303</cx:pt>
          <cx:pt idx="35639">2746</cx:pt>
          <cx:pt idx="35640">420</cx:pt>
          <cx:pt idx="35641">4795</cx:pt>
          <cx:pt idx="35642">406</cx:pt>
          <cx:pt idx="35643">4202</cx:pt>
          <cx:pt idx="35644">5268</cx:pt>
          <cx:pt idx="35645">2447</cx:pt>
          <cx:pt idx="35646">3236</cx:pt>
          <cx:pt idx="35647">4740</cx:pt>
          <cx:pt idx="35648">2140</cx:pt>
          <cx:pt idx="35649">2076</cx:pt>
          <cx:pt idx="35650">5082</cx:pt>
          <cx:pt idx="35651">4487</cx:pt>
          <cx:pt idx="35652">4164</cx:pt>
          <cx:pt idx="35653">4412</cx:pt>
          <cx:pt idx="35654">1807</cx:pt>
          <cx:pt idx="35655">1708</cx:pt>
          <cx:pt idx="35656">3749</cx:pt>
          <cx:pt idx="35657">3537</cx:pt>
          <cx:pt idx="35658">4911</cx:pt>
          <cx:pt idx="35659">2259</cx:pt>
          <cx:pt idx="35660">5467</cx:pt>
          <cx:pt idx="35661">3245</cx:pt>
          <cx:pt idx="35662">4575</cx:pt>
          <cx:pt idx="35663">2477</cx:pt>
          <cx:pt idx="35664">2510</cx:pt>
          <cx:pt idx="35665">4704</cx:pt>
          <cx:pt idx="35666">4127</cx:pt>
          <cx:pt idx="35667">4388</cx:pt>
          <cx:pt idx="35668">4416</cx:pt>
          <cx:pt idx="35669">2530</cx:pt>
          <cx:pt idx="35670">596</cx:pt>
          <cx:pt idx="35671">4093</cx:pt>
          <cx:pt idx="35672">4116</cx:pt>
          <cx:pt idx="35673">3821</cx:pt>
          <cx:pt idx="35674">706</cx:pt>
          <cx:pt idx="35675">1216</cx:pt>
          <cx:pt idx="35676">3616</cx:pt>
          <cx:pt idx="35677">1224</cx:pt>
          <cx:pt idx="35678">4506</cx:pt>
          <cx:pt idx="35679">1902</cx:pt>
          <cx:pt idx="35680">4644</cx:pt>
          <cx:pt idx="35681">4103</cx:pt>
          <cx:pt idx="35682">3950</cx:pt>
          <cx:pt idx="35683">4970</cx:pt>
          <cx:pt idx="35684">3136</cx:pt>
          <cx:pt idx="35685">5402</cx:pt>
          <cx:pt idx="35686">4532</cx:pt>
          <cx:pt idx="35687">1019</cx:pt>
          <cx:pt idx="35688">3767</cx:pt>
          <cx:pt idx="35689">4977</cx:pt>
          <cx:pt idx="35690">4755</cx:pt>
          <cx:pt idx="35691">3354</cx:pt>
          <cx:pt idx="35692">4834</cx:pt>
          <cx:pt idx="35693">4554</cx:pt>
          <cx:pt idx="35694">690</cx:pt>
          <cx:pt idx="35695">1251</cx:pt>
          <cx:pt idx="35696">1525</cx:pt>
          <cx:pt idx="35697">258</cx:pt>
          <cx:pt idx="35698">4281</cx:pt>
          <cx:pt idx="35699">4213</cx:pt>
          <cx:pt idx="35700">1545</cx:pt>
          <cx:pt idx="35701">4592</cx:pt>
          <cx:pt idx="35702">702</cx:pt>
          <cx:pt idx="35703">4212</cx:pt>
          <cx:pt idx="35704">1815</cx:pt>
          <cx:pt idx="35705">4727</cx:pt>
          <cx:pt idx="35706">871</cx:pt>
          <cx:pt idx="35707">4345</cx:pt>
          <cx:pt idx="35708">539</cx:pt>
          <cx:pt idx="35709">3542</cx:pt>
          <cx:pt idx="35710">3892</cx:pt>
          <cx:pt idx="35711">3737</cx:pt>
          <cx:pt idx="35712">3140</cx:pt>
          <cx:pt idx="35713">4518</cx:pt>
          <cx:pt idx="35714">4042</cx:pt>
          <cx:pt idx="35715">4198</cx:pt>
          <cx:pt idx="35716">4872</cx:pt>
          <cx:pt idx="35717">5036</cx:pt>
          <cx:pt idx="35718">3484</cx:pt>
          <cx:pt idx="35719">4130</cx:pt>
          <cx:pt idx="35720">4004</cx:pt>
          <cx:pt idx="35721">1751</cx:pt>
          <cx:pt idx="35722">1067</cx:pt>
          <cx:pt idx="35723">4638</cx:pt>
          <cx:pt idx="35724">496</cx:pt>
          <cx:pt idx="35725">4647</cx:pt>
          <cx:pt idx="35726">2354</cx:pt>
          <cx:pt idx="35727">1584</cx:pt>
          <cx:pt idx="35728">4660</cx:pt>
          <cx:pt idx="35729">3774</cx:pt>
          <cx:pt idx="35730">4473</cx:pt>
          <cx:pt idx="35731">1014</cx:pt>
          <cx:pt idx="35732">4028</cx:pt>
          <cx:pt idx="35733">608</cx:pt>
          <cx:pt idx="35734">308</cx:pt>
          <cx:pt idx="35735">2954</cx:pt>
          <cx:pt idx="35736">4475</cx:pt>
          <cx:pt idx="35737">1142</cx:pt>
          <cx:pt idx="35738">4438</cx:pt>
          <cx:pt idx="35739">1218</cx:pt>
          <cx:pt idx="35740">4116</cx:pt>
          <cx:pt idx="35741">3726</cx:pt>
          <cx:pt idx="35742">4497</cx:pt>
          <cx:pt idx="35743">2740</cx:pt>
          <cx:pt idx="35744">4616</cx:pt>
          <cx:pt idx="35745">2730</cx:pt>
          <cx:pt idx="35746">4714</cx:pt>
          <cx:pt idx="35747">2488</cx:pt>
          <cx:pt idx="35748">4307</cx:pt>
          <cx:pt idx="35749">1868</cx:pt>
          <cx:pt idx="35750">4224</cx:pt>
          <cx:pt idx="35751">2409</cx:pt>
          <cx:pt idx="35752">4496</cx:pt>
          <cx:pt idx="35753">3951</cx:pt>
          <cx:pt idx="35754">327</cx:pt>
          <cx:pt idx="35755">4967</cx:pt>
          <cx:pt idx="35756">2650</cx:pt>
          <cx:pt idx="35757">4508</cx:pt>
          <cx:pt idx="35758">3326</cx:pt>
          <cx:pt idx="35759">2400</cx:pt>
          <cx:pt idx="35760">2892</cx:pt>
          <cx:pt idx="35761">4462</cx:pt>
          <cx:pt idx="35762">3287</cx:pt>
          <cx:pt idx="35763">2428</cx:pt>
          <cx:pt idx="35764">1288</cx:pt>
          <cx:pt idx="35765">980</cx:pt>
          <cx:pt idx="35766">1804</cx:pt>
          <cx:pt idx="35767">3923</cx:pt>
          <cx:pt idx="35768">4105</cx:pt>
          <cx:pt idx="35769">3500</cx:pt>
          <cx:pt idx="35770">3175</cx:pt>
          <cx:pt idx="35771">1590</cx:pt>
          <cx:pt idx="35772">4616</cx:pt>
          <cx:pt idx="35773">4919</cx:pt>
          <cx:pt idx="35774">3521</cx:pt>
          <cx:pt idx="35775">3134</cx:pt>
          <cx:pt idx="35776">4462</cx:pt>
          <cx:pt idx="35777">2720</cx:pt>
          <cx:pt idx="35778">546</cx:pt>
          <cx:pt idx="35779">2853</cx:pt>
          <cx:pt idx="35780">2666</cx:pt>
          <cx:pt idx="35781">4604</cx:pt>
          <cx:pt idx="35782">685</cx:pt>
          <cx:pt idx="35783">480</cx:pt>
          <cx:pt idx="35784">2602</cx:pt>
          <cx:pt idx="35785">4384</cx:pt>
          <cx:pt idx="35786">4285</cx:pt>
          <cx:pt idx="35787">3867</cx:pt>
          <cx:pt idx="35788">2534</cx:pt>
          <cx:pt idx="35789">388</cx:pt>
          <cx:pt idx="35790">4247</cx:pt>
          <cx:pt idx="35791">5325</cx:pt>
          <cx:pt idx="35792">1780</cx:pt>
          <cx:pt idx="35793">829</cx:pt>
          <cx:pt idx="35794">4334</cx:pt>
          <cx:pt idx="35795">4901</cx:pt>
          <cx:pt idx="35796">2629</cx:pt>
          <cx:pt idx="35797">4225</cx:pt>
          <cx:pt idx="35798">1080</cx:pt>
          <cx:pt idx="35799">4795</cx:pt>
          <cx:pt idx="35800">5188</cx:pt>
          <cx:pt idx="35801">2022</cx:pt>
          <cx:pt idx="35802">259</cx:pt>
          <cx:pt idx="35803">3575</cx:pt>
          <cx:pt idx="35804">4960</cx:pt>
          <cx:pt idx="35805">4004</cx:pt>
          <cx:pt idx="35806">4339</cx:pt>
          <cx:pt idx="35807">4457</cx:pt>
          <cx:pt idx="35808">2813</cx:pt>
          <cx:pt idx="35809">118</cx:pt>
          <cx:pt idx="35810">4182</cx:pt>
          <cx:pt idx="35811">4899</cx:pt>
          <cx:pt idx="35812">2590</cx:pt>
          <cx:pt idx="35813">4272</cx:pt>
          <cx:pt idx="35814">2822</cx:pt>
          <cx:pt idx="35815">859</cx:pt>
          <cx:pt idx="35816">4295</cx:pt>
          <cx:pt idx="35817">2991</cx:pt>
          <cx:pt idx="35818">1067</cx:pt>
          <cx:pt idx="35819">3597</cx:pt>
          <cx:pt idx="35820">111</cx:pt>
          <cx:pt idx="35821">2748</cx:pt>
          <cx:pt idx="35822">2176</cx:pt>
          <cx:pt idx="35823">3431</cx:pt>
          <cx:pt idx="35824">2881</cx:pt>
          <cx:pt idx="35825">4188</cx:pt>
          <cx:pt idx="35826">4408</cx:pt>
          <cx:pt idx="35827">2221</cx:pt>
          <cx:pt idx="35828">3453</cx:pt>
          <cx:pt idx="35829">4852</cx:pt>
          <cx:pt idx="35830">599</cx:pt>
          <cx:pt idx="35831">4096</cx:pt>
          <cx:pt idx="35832">3478</cx:pt>
          <cx:pt idx="35833">436</cx:pt>
          <cx:pt idx="35834">4685</cx:pt>
          <cx:pt idx="35835">4832</cx:pt>
          <cx:pt idx="35836">3129</cx:pt>
          <cx:pt idx="35837">1605</cx:pt>
          <cx:pt idx="35838">910</cx:pt>
          <cx:pt idx="35839">2218</cx:pt>
          <cx:pt idx="35840">3620</cx:pt>
          <cx:pt idx="35841">2098</cx:pt>
          <cx:pt idx="35842">4267</cx:pt>
          <cx:pt idx="35843">2059</cx:pt>
          <cx:pt idx="35844">2284</cx:pt>
          <cx:pt idx="35845">50</cx:pt>
          <cx:pt idx="35846">1564</cx:pt>
          <cx:pt idx="35847">3034</cx:pt>
          <cx:pt idx="35848">1403</cx:pt>
          <cx:pt idx="35849">3031</cx:pt>
          <cx:pt idx="35850">606</cx:pt>
          <cx:pt idx="35851">1045</cx:pt>
          <cx:pt idx="35852">3903</cx:pt>
          <cx:pt idx="35853">4580</cx:pt>
          <cx:pt idx="35854">4817</cx:pt>
          <cx:pt idx="35855">2010</cx:pt>
          <cx:pt idx="35856">3086</cx:pt>
          <cx:pt idx="35857">5191</cx:pt>
          <cx:pt idx="35858">3651</cx:pt>
          <cx:pt idx="35859">4402</cx:pt>
          <cx:pt idx="35860">1013</cx:pt>
          <cx:pt idx="35861">3494</cx:pt>
          <cx:pt idx="35862">25</cx:pt>
          <cx:pt idx="35863">2858</cx:pt>
          <cx:pt idx="35864">4778</cx:pt>
          <cx:pt idx="35865">3359</cx:pt>
          <cx:pt idx="35866">3208</cx:pt>
          <cx:pt idx="35867">1250</cx:pt>
          <cx:pt idx="35868">582</cx:pt>
          <cx:pt idx="35869">1696</cx:pt>
          <cx:pt idx="35870">3307</cx:pt>
          <cx:pt idx="35871">4339</cx:pt>
          <cx:pt idx="35872">4667</cx:pt>
          <cx:pt idx="35873">3378</cx:pt>
          <cx:pt idx="35874">2185</cx:pt>
          <cx:pt idx="35875">3146</cx:pt>
          <cx:pt idx="35876">3142</cx:pt>
          <cx:pt idx="35877">4444</cx:pt>
          <cx:pt idx="35878">2953</cx:pt>
          <cx:pt idx="35879">4235</cx:pt>
          <cx:pt idx="35880">632</cx:pt>
          <cx:pt idx="35881">4020</cx:pt>
          <cx:pt idx="35882">5174</cx:pt>
          <cx:pt idx="35883">3289</cx:pt>
          <cx:pt idx="35884">1790</cx:pt>
          <cx:pt idx="35885">5033</cx:pt>
          <cx:pt idx="35886">2947</cx:pt>
          <cx:pt idx="35887">1032</cx:pt>
          <cx:pt idx="35888">4666</cx:pt>
          <cx:pt idx="35889">2126</cx:pt>
          <cx:pt idx="35890">3061</cx:pt>
          <cx:pt idx="35891">1619</cx:pt>
          <cx:pt idx="35892">4492</cx:pt>
          <cx:pt idx="35893">2127</cx:pt>
          <cx:pt idx="35894">2164</cx:pt>
          <cx:pt idx="35895">4872</cx:pt>
          <cx:pt idx="35896">4546</cx:pt>
          <cx:pt idx="35897">5127</cx:pt>
          <cx:pt idx="35898">3136</cx:pt>
          <cx:pt idx="35899">427</cx:pt>
          <cx:pt idx="35900">329</cx:pt>
          <cx:pt idx="35901">2306</cx:pt>
          <cx:pt idx="35902">2400</cx:pt>
          <cx:pt idx="35903">3496</cx:pt>
          <cx:pt idx="35904">161</cx:pt>
          <cx:pt idx="35905">4972</cx:pt>
          <cx:pt idx="35906">587</cx:pt>
          <cx:pt idx="35907">1864</cx:pt>
          <cx:pt idx="35908">4505</cx:pt>
          <cx:pt idx="35909">4032</cx:pt>
          <cx:pt idx="35910">2025</cx:pt>
          <cx:pt idx="35911">2890</cx:pt>
          <cx:pt idx="35912">4675</cx:pt>
          <cx:pt idx="35913">3044</cx:pt>
          <cx:pt idx="35914">2828</cx:pt>
          <cx:pt idx="35915">3945</cx:pt>
          <cx:pt idx="35916">1828</cx:pt>
          <cx:pt idx="35917">1738</cx:pt>
          <cx:pt idx="35918">4309</cx:pt>
          <cx:pt idx="35919">4706</cx:pt>
          <cx:pt idx="35920">4354</cx:pt>
          <cx:pt idx="35921">764</cx:pt>
          <cx:pt idx="35922">546</cx:pt>
          <cx:pt idx="35923">458</cx:pt>
          <cx:pt idx="35924">5437</cx:pt>
          <cx:pt idx="35925">2847</cx:pt>
          <cx:pt idx="35926">4069</cx:pt>
          <cx:pt idx="35927">4203</cx:pt>
          <cx:pt idx="35928">722</cx:pt>
          <cx:pt idx="35929">4527</cx:pt>
          <cx:pt idx="35930">370</cx:pt>
          <cx:pt idx="35931">1754</cx:pt>
          <cx:pt idx="35932">4565</cx:pt>
          <cx:pt idx="35933">1421</cx:pt>
          <cx:pt idx="35934">3638</cx:pt>
          <cx:pt idx="35935">3368</cx:pt>
          <cx:pt idx="35936">4201</cx:pt>
          <cx:pt idx="35937">5019</cx:pt>
          <cx:pt idx="35938">4110</cx:pt>
          <cx:pt idx="35939">63</cx:pt>
          <cx:pt idx="35940">5023</cx:pt>
          <cx:pt idx="35941">1187</cx:pt>
          <cx:pt idx="35942">2659</cx:pt>
          <cx:pt idx="35943">4046</cx:pt>
          <cx:pt idx="35944">3486</cx:pt>
          <cx:pt idx="35945">2949</cx:pt>
          <cx:pt idx="35946">9</cx:pt>
          <cx:pt idx="35947">5250</cx:pt>
          <cx:pt idx="35948">4744</cx:pt>
          <cx:pt idx="35949">2513</cx:pt>
          <cx:pt idx="35950">2557</cx:pt>
          <cx:pt idx="35951">4743</cx:pt>
          <cx:pt idx="35952">705</cx:pt>
          <cx:pt idx="35953">3604</cx:pt>
          <cx:pt idx="35954">4898</cx:pt>
          <cx:pt idx="35955">3958</cx:pt>
          <cx:pt idx="35956">304</cx:pt>
          <cx:pt idx="35957">3383</cx:pt>
          <cx:pt idx="35958">4879</cx:pt>
          <cx:pt idx="35959">4803</cx:pt>
          <cx:pt idx="35960">4909</cx:pt>
          <cx:pt idx="35961">861</cx:pt>
          <cx:pt idx="35962">701</cx:pt>
          <cx:pt idx="35963">1132</cx:pt>
          <cx:pt idx="35964">1340</cx:pt>
          <cx:pt idx="35965">1991</cx:pt>
          <cx:pt idx="35966">808</cx:pt>
          <cx:pt idx="35967">4225</cx:pt>
          <cx:pt idx="35968">767</cx:pt>
          <cx:pt idx="35969">4133</cx:pt>
          <cx:pt idx="35970">4150</cx:pt>
          <cx:pt idx="35971">426</cx:pt>
          <cx:pt idx="35972">4228</cx:pt>
          <cx:pt idx="35973">1174</cx:pt>
          <cx:pt idx="35974">2945</cx:pt>
          <cx:pt idx="35975">3665</cx:pt>
          <cx:pt idx="35976">1215</cx:pt>
          <cx:pt idx="35977">4625</cx:pt>
          <cx:pt idx="35978">2870</cx:pt>
          <cx:pt idx="35979">2694</cx:pt>
          <cx:pt idx="35980">77</cx:pt>
          <cx:pt idx="35981">1492</cx:pt>
          <cx:pt idx="35982">4320</cx:pt>
          <cx:pt idx="35983">4253</cx:pt>
          <cx:pt idx="35984">2199</cx:pt>
          <cx:pt idx="35985">318</cx:pt>
          <cx:pt idx="35986">2805</cx:pt>
          <cx:pt idx="35987">3716</cx:pt>
          <cx:pt idx="35988">3664</cx:pt>
          <cx:pt idx="35989">3633</cx:pt>
          <cx:pt idx="35990">5371</cx:pt>
          <cx:pt idx="35991">3455</cx:pt>
          <cx:pt idx="35992">4602</cx:pt>
          <cx:pt idx="35993">2513</cx:pt>
          <cx:pt idx="35994">253</cx:pt>
          <cx:pt idx="35995">4920</cx:pt>
          <cx:pt idx="35996">4476</cx:pt>
          <cx:pt idx="35997">265</cx:pt>
          <cx:pt idx="35998">740</cx:pt>
          <cx:pt idx="35999">2403</cx:pt>
          <cx:pt idx="36000">43</cx:pt>
          <cx:pt idx="36001">4971</cx:pt>
          <cx:pt idx="36002">1592</cx:pt>
          <cx:pt idx="36003">113</cx:pt>
          <cx:pt idx="36004">4711</cx:pt>
          <cx:pt idx="36005">4349</cx:pt>
          <cx:pt idx="36006">4382</cx:pt>
          <cx:pt idx="36007">1001</cx:pt>
          <cx:pt idx="36008">4320</cx:pt>
          <cx:pt idx="36009">139</cx:pt>
          <cx:pt idx="36010">4357</cx:pt>
          <cx:pt idx="36011">2997</cx:pt>
          <cx:pt idx="36012">2597</cx:pt>
          <cx:pt idx="36013">4636</cx:pt>
          <cx:pt idx="36014">4195</cx:pt>
          <cx:pt idx="36015">4309</cx:pt>
          <cx:pt idx="36016">3472</cx:pt>
          <cx:pt idx="36017">2938</cx:pt>
          <cx:pt idx="36018">2809</cx:pt>
          <cx:pt idx="36019">2653</cx:pt>
          <cx:pt idx="36020">2773</cx:pt>
          <cx:pt idx="36021">3213</cx:pt>
          <cx:pt idx="36022">1881</cx:pt>
          <cx:pt idx="36023">414</cx:pt>
          <cx:pt idx="36024">4256</cx:pt>
          <cx:pt idx="36025">930</cx:pt>
          <cx:pt idx="36026">4936</cx:pt>
          <cx:pt idx="36027">1968</cx:pt>
          <cx:pt idx="36028">1657</cx:pt>
          <cx:pt idx="36029">3853</cx:pt>
          <cx:pt idx="36030">512</cx:pt>
          <cx:pt idx="36031">4195</cx:pt>
          <cx:pt idx="36032">4360</cx:pt>
          <cx:pt idx="36033">380</cx:pt>
          <cx:pt idx="36034">3966</cx:pt>
          <cx:pt idx="36035">3290</cx:pt>
          <cx:pt idx="36036">3741</cx:pt>
          <cx:pt idx="36037">4959</cx:pt>
          <cx:pt idx="36038">4103</cx:pt>
          <cx:pt idx="36039">1808</cx:pt>
          <cx:pt idx="36040">1647</cx:pt>
          <cx:pt idx="36041">498</cx:pt>
          <cx:pt idx="36042">609</cx:pt>
          <cx:pt idx="36043">4009</cx:pt>
          <cx:pt idx="36044">837</cx:pt>
          <cx:pt idx="36045">3036</cx:pt>
          <cx:pt idx="36046">3818</cx:pt>
          <cx:pt idx="36047">4317</cx:pt>
          <cx:pt idx="36048">4603</cx:pt>
          <cx:pt idx="36049">4742</cx:pt>
          <cx:pt idx="36050">1588</cx:pt>
          <cx:pt idx="36051">3056</cx:pt>
          <cx:pt idx="36052">3158</cx:pt>
          <cx:pt idx="36053">4098</cx:pt>
          <cx:pt idx="36054">168</cx:pt>
          <cx:pt idx="36055">1793</cx:pt>
          <cx:pt idx="36056">2394</cx:pt>
          <cx:pt idx="36057">3321</cx:pt>
          <cx:pt idx="36058">4410</cx:pt>
          <cx:pt idx="36059">2668</cx:pt>
          <cx:pt idx="36060">52</cx:pt>
          <cx:pt idx="36061">3180</cx:pt>
          <cx:pt idx="36062">414</cx:pt>
          <cx:pt idx="36063">4225</cx:pt>
          <cx:pt idx="36064">3684</cx:pt>
          <cx:pt idx="36065">994</cx:pt>
          <cx:pt idx="36066">1482</cx:pt>
          <cx:pt idx="36067">2659</cx:pt>
          <cx:pt idx="36068">4347</cx:pt>
          <cx:pt idx="36069">2887</cx:pt>
          <cx:pt idx="36070">3989</cx:pt>
          <cx:pt idx="36071">15</cx:pt>
          <cx:pt idx="36072">1228</cx:pt>
          <cx:pt idx="36073">3530</cx:pt>
          <cx:pt idx="36074">4448</cx:pt>
          <cx:pt idx="36075">4008</cx:pt>
          <cx:pt idx="36076">4746</cx:pt>
          <cx:pt idx="36077">4710</cx:pt>
          <cx:pt idx="36078">1283</cx:pt>
          <cx:pt idx="36079">2093</cx:pt>
          <cx:pt idx="36080">2911</cx:pt>
          <cx:pt idx="36081">5101</cx:pt>
          <cx:pt idx="36082">4568</cx:pt>
          <cx:pt idx="36083">1622</cx:pt>
          <cx:pt idx="36084">3657</cx:pt>
          <cx:pt idx="36085">4044</cx:pt>
          <cx:pt idx="36086">4338</cx:pt>
          <cx:pt idx="36087">1564</cx:pt>
          <cx:pt idx="36088">4858</cx:pt>
          <cx:pt idx="36089">4363</cx:pt>
          <cx:pt idx="36090">1809</cx:pt>
          <cx:pt idx="36091">3430</cx:pt>
          <cx:pt idx="36092">2357</cx:pt>
          <cx:pt idx="36093">462</cx:pt>
          <cx:pt idx="36094">4432</cx:pt>
          <cx:pt idx="36095">3324</cx:pt>
          <cx:pt idx="36096">3167</cx:pt>
          <cx:pt idx="36097">2799</cx:pt>
          <cx:pt idx="36098">731</cx:pt>
          <cx:pt idx="36099">4997</cx:pt>
          <cx:pt idx="36100">286</cx:pt>
          <cx:pt idx="36101">4058</cx:pt>
          <cx:pt idx="36102">296</cx:pt>
          <cx:pt idx="36103">350</cx:pt>
          <cx:pt idx="36104">4041</cx:pt>
          <cx:pt idx="36105">4871</cx:pt>
          <cx:pt idx="36106">1756</cx:pt>
          <cx:pt idx="36107">3641</cx:pt>
          <cx:pt idx="36108">4786</cx:pt>
          <cx:pt idx="36109">1226</cx:pt>
          <cx:pt idx="36110">181</cx:pt>
          <cx:pt idx="36111">4498</cx:pt>
          <cx:pt idx="36112">2612</cx:pt>
          <cx:pt idx="36113">1201</cx:pt>
          <cx:pt idx="36114">1700</cx:pt>
          <cx:pt idx="36115">407</cx:pt>
          <cx:pt idx="36116">2185</cx:pt>
          <cx:pt idx="36117">4940</cx:pt>
          <cx:pt idx="36118">4209</cx:pt>
          <cx:pt idx="36119">4331</cx:pt>
          <cx:pt idx="36120">271</cx:pt>
          <cx:pt idx="36121">1004</cx:pt>
          <cx:pt idx="36122">4207</cx:pt>
          <cx:pt idx="36123">5110</cx:pt>
          <cx:pt idx="36124">4142</cx:pt>
          <cx:pt idx="36125">2856</cx:pt>
          <cx:pt idx="36126">1219</cx:pt>
          <cx:pt idx="36127">4501</cx:pt>
          <cx:pt idx="36128">2009</cx:pt>
          <cx:pt idx="36129">3586</cx:pt>
          <cx:pt idx="36130">1425</cx:pt>
          <cx:pt idx="36131">3777</cx:pt>
          <cx:pt idx="36132">4259</cx:pt>
          <cx:pt idx="36133">4115</cx:pt>
          <cx:pt idx="36134">1938</cx:pt>
          <cx:pt idx="36135">748</cx:pt>
          <cx:pt idx="36136">4420</cx:pt>
          <cx:pt idx="36137">4478</cx:pt>
          <cx:pt idx="36138">4844</cx:pt>
          <cx:pt idx="36139">4641</cx:pt>
          <cx:pt idx="36140">2947</cx:pt>
          <cx:pt idx="36141">1550</cx:pt>
          <cx:pt idx="36142">4874</cx:pt>
          <cx:pt idx="36143">4200</cx:pt>
          <cx:pt idx="36144">3290</cx:pt>
          <cx:pt idx="36145">4526</cx:pt>
          <cx:pt idx="36146">4395</cx:pt>
          <cx:pt idx="36147">2758</cx:pt>
          <cx:pt idx="36148">4638</cx:pt>
          <cx:pt idx="36149">2469</cx:pt>
          <cx:pt idx="36150">5010</cx:pt>
          <cx:pt idx="36151">2913</cx:pt>
          <cx:pt idx="36152">287</cx:pt>
          <cx:pt idx="36153">4684</cx:pt>
          <cx:pt idx="36154">4505</cx:pt>
          <cx:pt idx="36155">3189</cx:pt>
          <cx:pt idx="36156">4392</cx:pt>
          <cx:pt idx="36157">3337</cx:pt>
          <cx:pt idx="36158">2182</cx:pt>
          <cx:pt idx="36159">5751</cx:pt>
          <cx:pt idx="36160">5705</cx:pt>
          <cx:pt idx="36161">966</cx:pt>
          <cx:pt idx="36162">4756</cx:pt>
          <cx:pt idx="36163">1497</cx:pt>
          <cx:pt idx="36164">4324</cx:pt>
          <cx:pt idx="36165">3796</cx:pt>
          <cx:pt idx="36166">1882</cx:pt>
          <cx:pt idx="36167">4186</cx:pt>
          <cx:pt idx="36168">1244</cx:pt>
          <cx:pt idx="36169">1901</cx:pt>
          <cx:pt idx="36170">3071</cx:pt>
          <cx:pt idx="36171">2303</cx:pt>
          <cx:pt idx="36172">101</cx:pt>
          <cx:pt idx="36173">3341</cx:pt>
          <cx:pt idx="36174">4337</cx:pt>
          <cx:pt idx="36175">4012</cx:pt>
          <cx:pt idx="36176">4016</cx:pt>
          <cx:pt idx="36177">4677</cx:pt>
          <cx:pt idx="36178">2242</cx:pt>
          <cx:pt idx="36179">3989</cx:pt>
          <cx:pt idx="36180">4282</cx:pt>
          <cx:pt idx="36181">1493</cx:pt>
          <cx:pt idx="36182">1461</cx:pt>
          <cx:pt idx="36183">4000</cx:pt>
          <cx:pt idx="36184">183</cx:pt>
          <cx:pt idx="36185">224</cx:pt>
          <cx:pt idx="36186">833</cx:pt>
          <cx:pt idx="36187">2100</cx:pt>
          <cx:pt idx="36188">4903</cx:pt>
          <cx:pt idx="36189">4136</cx:pt>
          <cx:pt idx="36190">3696</cx:pt>
          <cx:pt idx="36191">2534</cx:pt>
          <cx:pt idx="36192">4791</cx:pt>
          <cx:pt idx="36193">4115</cx:pt>
          <cx:pt idx="36194">4182</cx:pt>
          <cx:pt idx="36195">1228</cx:pt>
          <cx:pt idx="36196">3452</cx:pt>
          <cx:pt idx="36197">4453</cx:pt>
          <cx:pt idx="36198">5007</cx:pt>
          <cx:pt idx="36199">19</cx:pt>
          <cx:pt idx="36200">788</cx:pt>
          <cx:pt idx="36201">3304</cx:pt>
          <cx:pt idx="36202">2349</cx:pt>
          <cx:pt idx="36203">3864</cx:pt>
          <cx:pt idx="36204">2015</cx:pt>
          <cx:pt idx="36205">4423</cx:pt>
          <cx:pt idx="36206">5002</cx:pt>
          <cx:pt idx="36207">3950</cx:pt>
          <cx:pt idx="36208">4875</cx:pt>
          <cx:pt idx="36209">4707</cx:pt>
          <cx:pt idx="36210">1168</cx:pt>
          <cx:pt idx="36211">2093</cx:pt>
          <cx:pt idx="36212">2034</cx:pt>
          <cx:pt idx="36213">1673</cx:pt>
          <cx:pt idx="36214">4197</cx:pt>
          <cx:pt idx="36215">4167</cx:pt>
          <cx:pt idx="36216">4194</cx:pt>
          <cx:pt idx="36217">4258</cx:pt>
          <cx:pt idx="36218">1007</cx:pt>
          <cx:pt idx="36219">2842</cx:pt>
          <cx:pt idx="36220">1207</cx:pt>
          <cx:pt idx="36221">2940</cx:pt>
          <cx:pt idx="36222">986</cx:pt>
          <cx:pt idx="36223">4210</cx:pt>
          <cx:pt idx="36224">2172</cx:pt>
          <cx:pt idx="36225">4050</cx:pt>
          <cx:pt idx="36226">4846</cx:pt>
          <cx:pt idx="36227">3150</cx:pt>
          <cx:pt idx="36228">2378</cx:pt>
          <cx:pt idx="36229">2084</cx:pt>
          <cx:pt idx="36230">5020</cx:pt>
          <cx:pt idx="36231">4530</cx:pt>
          <cx:pt idx="36232">1863</cx:pt>
          <cx:pt idx="36233">973</cx:pt>
          <cx:pt idx="36234">2596</cx:pt>
          <cx:pt idx="36235">5726</cx:pt>
          <cx:pt idx="36236">3269</cx:pt>
          <cx:pt idx="36237">766</cx:pt>
          <cx:pt idx="36238">1521</cx:pt>
          <cx:pt idx="36239">4095</cx:pt>
          <cx:pt idx="36240">3655</cx:pt>
          <cx:pt idx="36241">4376</cx:pt>
          <cx:pt idx="36242">5483</cx:pt>
          <cx:pt idx="36243">976</cx:pt>
          <cx:pt idx="36244">1205</cx:pt>
          <cx:pt idx="36245">2946</cx:pt>
          <cx:pt idx="36246">3857</cx:pt>
          <cx:pt idx="36247">872</cx:pt>
          <cx:pt idx="36248">2611</cx:pt>
          <cx:pt idx="36249">972</cx:pt>
          <cx:pt idx="36250">2809</cx:pt>
          <cx:pt idx="36251">1134</cx:pt>
          <cx:pt idx="36252">4070</cx:pt>
          <cx:pt idx="36253">4751</cx:pt>
          <cx:pt idx="36254">1935</cx:pt>
          <cx:pt idx="36255">2466</cx:pt>
          <cx:pt idx="36256">4774</cx:pt>
          <cx:pt idx="36257">4407</cx:pt>
          <cx:pt idx="36258">5180</cx:pt>
          <cx:pt idx="36259">906</cx:pt>
          <cx:pt idx="36260">760</cx:pt>
          <cx:pt idx="36261">3992</cx:pt>
          <cx:pt idx="36262">4702</cx:pt>
          <cx:pt idx="36263">4091</cx:pt>
          <cx:pt idx="36264">3395</cx:pt>
          <cx:pt idx="36265">996</cx:pt>
          <cx:pt idx="36266">3916</cx:pt>
          <cx:pt idx="36267">5027</cx:pt>
          <cx:pt idx="36268">1826</cx:pt>
          <cx:pt idx="36269">4407</cx:pt>
          <cx:pt idx="36270">1778</cx:pt>
          <cx:pt idx="36271">5331</cx:pt>
          <cx:pt idx="36272">2555</cx:pt>
          <cx:pt idx="36273">2414</cx:pt>
          <cx:pt idx="36274">4190</cx:pt>
          <cx:pt idx="36275">3621</cx:pt>
          <cx:pt idx="36276">2453</cx:pt>
          <cx:pt idx="36277">5174</cx:pt>
          <cx:pt idx="36278">4015</cx:pt>
          <cx:pt idx="36279">4246</cx:pt>
          <cx:pt idx="36280">429</cx:pt>
          <cx:pt idx="36281">1018</cx:pt>
          <cx:pt idx="36282">2259</cx:pt>
          <cx:pt idx="36283">2168</cx:pt>
          <cx:pt idx="36284">3678</cx:pt>
          <cx:pt idx="36285">245</cx:pt>
          <cx:pt idx="36286">814</cx:pt>
          <cx:pt idx="36287">4022</cx:pt>
          <cx:pt idx="36288">428</cx:pt>
          <cx:pt idx="36289">2885</cx:pt>
          <cx:pt idx="36290">362</cx:pt>
          <cx:pt idx="36291">729</cx:pt>
          <cx:pt idx="36292">4531</cx:pt>
          <cx:pt idx="36293">3881</cx:pt>
          <cx:pt idx="36294">2968</cx:pt>
          <cx:pt idx="36295">3505</cx:pt>
          <cx:pt idx="36296">1149</cx:pt>
          <cx:pt idx="36297">307</cx:pt>
          <cx:pt idx="36298">1721</cx:pt>
          <cx:pt idx="36299">2405</cx:pt>
          <cx:pt idx="36300">1553</cx:pt>
          <cx:pt idx="36301">4390</cx:pt>
          <cx:pt idx="36302">3215</cx:pt>
          <cx:pt idx="36303">5076</cx:pt>
          <cx:pt idx="36304">5165</cx:pt>
          <cx:pt idx="36305">1612</cx:pt>
          <cx:pt idx="36306">4400</cx:pt>
          <cx:pt idx="36307">4056</cx:pt>
          <cx:pt idx="36308">3804</cx:pt>
          <cx:pt idx="36309">5936</cx:pt>
          <cx:pt idx="36310">3010</cx:pt>
          <cx:pt idx="36311">4523</cx:pt>
          <cx:pt idx="36312">3147</cx:pt>
          <cx:pt idx="36313">2881</cx:pt>
          <cx:pt idx="36314">4209</cx:pt>
          <cx:pt idx="36315">3820</cx:pt>
          <cx:pt idx="36316">2265</cx:pt>
          <cx:pt idx="36317">1425</cx:pt>
          <cx:pt idx="36318">704</cx:pt>
          <cx:pt idx="36319">2415</cx:pt>
          <cx:pt idx="36320">309</cx:pt>
          <cx:pt idx="36321">5372</cx:pt>
          <cx:pt idx="36322">1355</cx:pt>
          <cx:pt idx="36323">2487</cx:pt>
          <cx:pt idx="36324">4052</cx:pt>
          <cx:pt idx="36325">5220</cx:pt>
          <cx:pt idx="36326">1160</cx:pt>
          <cx:pt idx="36327">3682</cx:pt>
          <cx:pt idx="36328">4582</cx:pt>
          <cx:pt idx="36329">1519</cx:pt>
          <cx:pt idx="36330">295</cx:pt>
          <cx:pt idx="36331">591</cx:pt>
          <cx:pt idx="36332">4163</cx:pt>
          <cx:pt idx="36333">1491</cx:pt>
          <cx:pt idx="36334">3821</cx:pt>
          <cx:pt idx="36335">4062</cx:pt>
          <cx:pt idx="36336">964</cx:pt>
          <cx:pt idx="36337">2268</cx:pt>
          <cx:pt idx="36338">4083</cx:pt>
          <cx:pt idx="36339">1112</cx:pt>
          <cx:pt idx="36340">2073</cx:pt>
          <cx:pt idx="36341">796</cx:pt>
          <cx:pt idx="36342">1693</cx:pt>
          <cx:pt idx="36343">4018</cx:pt>
          <cx:pt idx="36344">2688</cx:pt>
          <cx:pt idx="36345">5108</cx:pt>
          <cx:pt idx="36346">4133</cx:pt>
          <cx:pt idx="36347">4061</cx:pt>
          <cx:pt idx="36348">4859</cx:pt>
          <cx:pt idx="36349">4979</cx:pt>
          <cx:pt idx="36350">5073</cx:pt>
          <cx:pt idx="36351">4606</cx:pt>
          <cx:pt idx="36352">3782</cx:pt>
          <cx:pt idx="36353">2367</cx:pt>
          <cx:pt idx="36354">3289</cx:pt>
          <cx:pt idx="36355">1670</cx:pt>
          <cx:pt idx="36356">3473</cx:pt>
          <cx:pt idx="36357">4676</cx:pt>
          <cx:pt idx="36358">4370</cx:pt>
          <cx:pt idx="36359">3084</cx:pt>
          <cx:pt idx="36360">4549</cx:pt>
          <cx:pt idx="36361">4200</cx:pt>
          <cx:pt idx="36362">1579</cx:pt>
          <cx:pt idx="36363">3435</cx:pt>
          <cx:pt idx="36364">5118</cx:pt>
          <cx:pt idx="36365">2271</cx:pt>
          <cx:pt idx="36366">3574</cx:pt>
          <cx:pt idx="36367">2042</cx:pt>
          <cx:pt idx="36368">3976</cx:pt>
          <cx:pt idx="36369">2394</cx:pt>
          <cx:pt idx="36370">4412</cx:pt>
          <cx:pt idx="36371">4217</cx:pt>
          <cx:pt idx="36372">396</cx:pt>
          <cx:pt idx="36373">2606</cx:pt>
          <cx:pt idx="36374">4104</cx:pt>
          <cx:pt idx="36375">2914</cx:pt>
          <cx:pt idx="36376">132</cx:pt>
          <cx:pt idx="36377">4826</cx:pt>
          <cx:pt idx="36378">1301</cx:pt>
          <cx:pt idx="36379">2046</cx:pt>
          <cx:pt idx="36380">4745</cx:pt>
          <cx:pt idx="36381">3973</cx:pt>
          <cx:pt idx="36382">4831</cx:pt>
          <cx:pt idx="36383">4980</cx:pt>
          <cx:pt idx="36384">4586</cx:pt>
          <cx:pt idx="36385">4369</cx:pt>
          <cx:pt idx="36386">4450</cx:pt>
          <cx:pt idx="36387">4564</cx:pt>
          <cx:pt idx="36388">5485</cx:pt>
          <cx:pt idx="36389">2926</cx:pt>
          <cx:pt idx="36390">1499</cx:pt>
          <cx:pt idx="36391">4742</cx:pt>
          <cx:pt idx="36392">2529</cx:pt>
          <cx:pt idx="36393">3537</cx:pt>
          <cx:pt idx="36394">4196</cx:pt>
          <cx:pt idx="36395">178</cx:pt>
          <cx:pt idx="36396">2799</cx:pt>
          <cx:pt idx="36397">51</cx:pt>
          <cx:pt idx="36398">2764</cx:pt>
          <cx:pt idx="36399">2999</cx:pt>
          <cx:pt idx="36400">4554</cx:pt>
          <cx:pt idx="36401">1460</cx:pt>
          <cx:pt idx="36402">2508</cx:pt>
          <cx:pt idx="36403">1013</cx:pt>
          <cx:pt idx="36404">745</cx:pt>
          <cx:pt idx="36405">4101</cx:pt>
          <cx:pt idx="36406">1588</cx:pt>
          <cx:pt idx="36407">3040</cx:pt>
          <cx:pt idx="36408">2268</cx:pt>
          <cx:pt idx="36409">2003</cx:pt>
          <cx:pt idx="36410">2073</cx:pt>
          <cx:pt idx="36411">1077</cx:pt>
          <cx:pt idx="36412">4001</cx:pt>
          <cx:pt idx="36413">4085</cx:pt>
          <cx:pt idx="36414">3987</cx:pt>
          <cx:pt idx="36415">149</cx:pt>
          <cx:pt idx="36416">2685</cx:pt>
          <cx:pt idx="36417">3257</cx:pt>
          <cx:pt idx="36418">1319</cx:pt>
          <cx:pt idx="36419">3368</cx:pt>
          <cx:pt idx="36420">315</cx:pt>
          <cx:pt idx="36421">563</cx:pt>
          <cx:pt idx="36422">4577</cx:pt>
          <cx:pt idx="36423">667</cx:pt>
          <cx:pt idx="36424">1266</cx:pt>
          <cx:pt idx="36425">2655</cx:pt>
          <cx:pt idx="36426">1469</cx:pt>
          <cx:pt idx="36427">3364</cx:pt>
          <cx:pt idx="36428">3265</cx:pt>
          <cx:pt idx="36429">992</cx:pt>
          <cx:pt idx="36430">2229</cx:pt>
          <cx:pt idx="36431">4702</cx:pt>
          <cx:pt idx="36432">4342</cx:pt>
          <cx:pt idx="36433">3324</cx:pt>
          <cx:pt idx="36434">600</cx:pt>
          <cx:pt idx="36435">1319</cx:pt>
          <cx:pt idx="36436">2176</cx:pt>
          <cx:pt idx="36437">775</cx:pt>
          <cx:pt idx="36438">4740</cx:pt>
          <cx:pt idx="36439">3222</cx:pt>
          <cx:pt idx="36440">3036</cx:pt>
          <cx:pt idx="36441">4621</cx:pt>
          <cx:pt idx="36442">5002</cx:pt>
          <cx:pt idx="36443">4436</cx:pt>
          <cx:pt idx="36444">4492</cx:pt>
          <cx:pt idx="36445">132</cx:pt>
          <cx:pt idx="36446">4943</cx:pt>
          <cx:pt idx="36447">2641</cx:pt>
          <cx:pt idx="36448">1013</cx:pt>
          <cx:pt idx="36449">3896</cx:pt>
          <cx:pt idx="36450">1062</cx:pt>
          <cx:pt idx="36451">1290</cx:pt>
          <cx:pt idx="36452">4278</cx:pt>
          <cx:pt idx="36453">5214</cx:pt>
          <cx:pt idx="36454">5279</cx:pt>
          <cx:pt idx="36455">2900</cx:pt>
          <cx:pt idx="36456">4014</cx:pt>
          <cx:pt idx="36457">554</cx:pt>
          <cx:pt idx="36458">4473</cx:pt>
          <cx:pt idx="36459">3320</cx:pt>
          <cx:pt idx="36460">4134</cx:pt>
          <cx:pt idx="36461">2554</cx:pt>
          <cx:pt idx="36462">547</cx:pt>
          <cx:pt idx="36463">1461</cx:pt>
          <cx:pt idx="36464">2511</cx:pt>
          <cx:pt idx="36465">4126</cx:pt>
          <cx:pt idx="36466">2085</cx:pt>
          <cx:pt idx="36467">1079</cx:pt>
          <cx:pt idx="36468">688</cx:pt>
          <cx:pt idx="36469">3932</cx:pt>
          <cx:pt idx="36470">906</cx:pt>
          <cx:pt idx="36471">448</cx:pt>
          <cx:pt idx="36472">615</cx:pt>
          <cx:pt idx="36473">3969</cx:pt>
          <cx:pt idx="36474">1115</cx:pt>
          <cx:pt idx="36475">3405</cx:pt>
          <cx:pt idx="36476">695</cx:pt>
          <cx:pt idx="36477">1370</cx:pt>
          <cx:pt idx="36478">1364</cx:pt>
          <cx:pt idx="36479">4206</cx:pt>
          <cx:pt idx="36480">4886</cx:pt>
          <cx:pt idx="36481">4187</cx:pt>
          <cx:pt idx="36482">673</cx:pt>
          <cx:pt idx="36483">4981</cx:pt>
          <cx:pt idx="36484">4100</cx:pt>
          <cx:pt idx="36485">2454</cx:pt>
          <cx:pt idx="36486">3257</cx:pt>
          <cx:pt idx="36487">1924</cx:pt>
          <cx:pt idx="36488">1548</cx:pt>
          <cx:pt idx="36489">4123</cx:pt>
          <cx:pt idx="36490">1803</cx:pt>
          <cx:pt idx="36491">749</cx:pt>
          <cx:pt idx="36492">3153</cx:pt>
          <cx:pt idx="36493">766</cx:pt>
          <cx:pt idx="36494">2885</cx:pt>
          <cx:pt idx="36495">2587</cx:pt>
          <cx:pt idx="36496">2673</cx:pt>
          <cx:pt idx="36497">3475</cx:pt>
          <cx:pt idx="36498">5382</cx:pt>
          <cx:pt idx="36499">3697</cx:pt>
          <cx:pt idx="36500">4121</cx:pt>
          <cx:pt idx="36501">1133</cx:pt>
          <cx:pt idx="36502">995</cx:pt>
          <cx:pt idx="36503">4083</cx:pt>
          <cx:pt idx="36504">919</cx:pt>
          <cx:pt idx="36505">1554</cx:pt>
          <cx:pt idx="36506">1612</cx:pt>
          <cx:pt idx="36507">764</cx:pt>
          <cx:pt idx="36508">4177</cx:pt>
          <cx:pt idx="36509">4018</cx:pt>
          <cx:pt idx="36510">1554</cx:pt>
          <cx:pt idx="36511">4752</cx:pt>
          <cx:pt idx="36512">1623</cx:pt>
          <cx:pt idx="36513">4790</cx:pt>
          <cx:pt idx="36514">3107</cx:pt>
          <cx:pt idx="36515">1932</cx:pt>
          <cx:pt idx="36516">2583</cx:pt>
          <cx:pt idx="36517">1965</cx:pt>
          <cx:pt idx="36518">869</cx:pt>
          <cx:pt idx="36519">2037</cx:pt>
          <cx:pt idx="36520">2094</cx:pt>
          <cx:pt idx="36521">2697</cx:pt>
          <cx:pt idx="36522">5565</cx:pt>
          <cx:pt idx="36523">1025</cx:pt>
          <cx:pt idx="36524">490</cx:pt>
          <cx:pt idx="36525">2614</cx:pt>
          <cx:pt idx="36526">4477</cx:pt>
          <cx:pt idx="36527">4250</cx:pt>
          <cx:pt idx="36528">3268</cx:pt>
          <cx:pt idx="36529">1253</cx:pt>
          <cx:pt idx="36530">4204</cx:pt>
          <cx:pt idx="36531">3080</cx:pt>
          <cx:pt idx="36532">1452</cx:pt>
          <cx:pt idx="36533">3337</cx:pt>
          <cx:pt idx="36534">2911</cx:pt>
          <cx:pt idx="36535">3928</cx:pt>
          <cx:pt idx="36536">1083</cx:pt>
          <cx:pt idx="36537">4516</cx:pt>
          <cx:pt idx="36538">600</cx:pt>
          <cx:pt idx="36539">4011</cx:pt>
          <cx:pt idx="36540">2596</cx:pt>
          <cx:pt idx="36541">4127</cx:pt>
          <cx:pt idx="36542">2295</cx:pt>
          <cx:pt idx="36543">2818</cx:pt>
          <cx:pt idx="36544">1013</cx:pt>
          <cx:pt idx="36545">925</cx:pt>
          <cx:pt idx="36546">3420</cx:pt>
          <cx:pt idx="36547">4280</cx:pt>
          <cx:pt idx="36548">2104</cx:pt>
          <cx:pt idx="36549">4000</cx:pt>
          <cx:pt idx="36550">4418</cx:pt>
          <cx:pt idx="36551">3910</cx:pt>
          <cx:pt idx="36552">934</cx:pt>
          <cx:pt idx="36553">4309</cx:pt>
          <cx:pt idx="36554">2595</cx:pt>
          <cx:pt idx="36555">2011</cx:pt>
          <cx:pt idx="36556">46</cx:pt>
          <cx:pt idx="36557">2720</cx:pt>
          <cx:pt idx="36558">1610</cx:pt>
          <cx:pt idx="36559">3009</cx:pt>
          <cx:pt idx="36560">4725</cx:pt>
          <cx:pt idx="36561">5431</cx:pt>
          <cx:pt idx="36562">25</cx:pt>
          <cx:pt idx="36563">4893</cx:pt>
          <cx:pt idx="36564">1795</cx:pt>
          <cx:pt idx="36565">4425</cx:pt>
          <cx:pt idx="36566">4487</cx:pt>
          <cx:pt idx="36567">4713</cx:pt>
          <cx:pt idx="36568">4219</cx:pt>
          <cx:pt idx="36569">2547</cx:pt>
          <cx:pt idx="36570">4394</cx:pt>
          <cx:pt idx="36571">4187</cx:pt>
          <cx:pt idx="36572">4453</cx:pt>
          <cx:pt idx="36573">5944</cx:pt>
          <cx:pt idx="36574">2599</cx:pt>
          <cx:pt idx="36575">5047</cx:pt>
          <cx:pt idx="36576">3300</cx:pt>
          <cx:pt idx="36577">2572</cx:pt>
          <cx:pt idx="36578">2414</cx:pt>
          <cx:pt idx="36579">1114</cx:pt>
          <cx:pt idx="36580">2195</cx:pt>
          <cx:pt idx="36581">3105</cx:pt>
          <cx:pt idx="36582">1587</cx:pt>
          <cx:pt idx="36583">4946</cx:pt>
          <cx:pt idx="36584">3102</cx:pt>
          <cx:pt idx="36585">4316</cx:pt>
          <cx:pt idx="36586">979</cx:pt>
          <cx:pt idx="36587">3944</cx:pt>
          <cx:pt idx="36588">955</cx:pt>
          <cx:pt idx="36589">4416</cx:pt>
          <cx:pt idx="36590">231</cx:pt>
          <cx:pt idx="36591">2747</cx:pt>
          <cx:pt idx="36592">1169</cx:pt>
          <cx:pt idx="36593">4260</cx:pt>
          <cx:pt idx="36594">4475</cx:pt>
          <cx:pt idx="36595">2924</cx:pt>
          <cx:pt idx="36596">4584</cx:pt>
          <cx:pt idx="36597">2161</cx:pt>
          <cx:pt idx="36598">4691</cx:pt>
          <cx:pt idx="36599">1220</cx:pt>
          <cx:pt idx="36600">4932</cx:pt>
          <cx:pt idx="36601">1869</cx:pt>
          <cx:pt idx="36602">1023</cx:pt>
          <cx:pt idx="36603">4920</cx:pt>
          <cx:pt idx="36604">1093</cx:pt>
          <cx:pt idx="36605">4263</cx:pt>
          <cx:pt idx="36606">2925</cx:pt>
          <cx:pt idx="36607">4363</cx:pt>
          <cx:pt idx="36608">4210</cx:pt>
          <cx:pt idx="36609">4124</cx:pt>
          <cx:pt idx="36610">3572</cx:pt>
          <cx:pt idx="36611">4791</cx:pt>
          <cx:pt idx="36612">3434</cx:pt>
          <cx:pt idx="36613">2167</cx:pt>
          <cx:pt idx="36614">421</cx:pt>
          <cx:pt idx="36615">650</cx:pt>
          <cx:pt idx="36616">4080</cx:pt>
          <cx:pt idx="36617">2997</cx:pt>
          <cx:pt idx="36618">1176</cx:pt>
          <cx:pt idx="36619">4721</cx:pt>
          <cx:pt idx="36620">1519</cx:pt>
          <cx:pt idx="36621">3880</cx:pt>
          <cx:pt idx="36622">3611</cx:pt>
          <cx:pt idx="36623">3037</cx:pt>
          <cx:pt idx="36624">4032</cx:pt>
          <cx:pt idx="36625">4110</cx:pt>
          <cx:pt idx="36626">1793</cx:pt>
          <cx:pt idx="36627">4343</cx:pt>
          <cx:pt idx="36628">698</cx:pt>
          <cx:pt idx="36629">4145</cx:pt>
          <cx:pt idx="36630">3302</cx:pt>
          <cx:pt idx="36631">3892</cx:pt>
          <cx:pt idx="36632">343</cx:pt>
          <cx:pt idx="36633">356</cx:pt>
          <cx:pt idx="36634">2265</cx:pt>
          <cx:pt idx="36635">2612</cx:pt>
          <cx:pt idx="36636">1624</cx:pt>
          <cx:pt idx="36637">5080</cx:pt>
          <cx:pt idx="36638">3091</cx:pt>
          <cx:pt idx="36639">3759</cx:pt>
          <cx:pt idx="36640">2331</cx:pt>
          <cx:pt idx="36641">3083</cx:pt>
          <cx:pt idx="36642">3149</cx:pt>
          <cx:pt idx="36643">498</cx:pt>
          <cx:pt idx="36644">1687</cx:pt>
          <cx:pt idx="36645">4558</cx:pt>
          <cx:pt idx="36646">1640</cx:pt>
          <cx:pt idx="36647">4876</cx:pt>
          <cx:pt idx="36648">3936</cx:pt>
          <cx:pt idx="36649">4789</cx:pt>
          <cx:pt idx="36650">4023</cx:pt>
          <cx:pt idx="36651">4456</cx:pt>
          <cx:pt idx="36652">4391</cx:pt>
          <cx:pt idx="36653">3430</cx:pt>
          <cx:pt idx="36654">999</cx:pt>
          <cx:pt idx="36655">4719</cx:pt>
          <cx:pt idx="36656">4587</cx:pt>
          <cx:pt idx="36657">3183</cx:pt>
          <cx:pt idx="36658">4060</cx:pt>
          <cx:pt idx="36659">4029</cx:pt>
          <cx:pt idx="36660">1992</cx:pt>
          <cx:pt idx="36661">2397</cx:pt>
          <cx:pt idx="36662">1628</cx:pt>
          <cx:pt idx="36663">534</cx:pt>
          <cx:pt idx="36664">3152</cx:pt>
          <cx:pt idx="36665">3662</cx:pt>
          <cx:pt idx="36666">4598</cx:pt>
          <cx:pt idx="36667">1035</cx:pt>
          <cx:pt idx="36668">4952</cx:pt>
          <cx:pt idx="36669">4810</cx:pt>
          <cx:pt idx="36670">4805</cx:pt>
          <cx:pt idx="36671">4859</cx:pt>
          <cx:pt idx="36672">4994</cx:pt>
          <cx:pt idx="36673">3388</cx:pt>
          <cx:pt idx="36674">1999</cx:pt>
          <cx:pt idx="36675">5154</cx:pt>
          <cx:pt idx="36676">4434</cx:pt>
          <cx:pt idx="36677">4215</cx:pt>
          <cx:pt idx="36678">2427</cx:pt>
          <cx:pt idx="36679">4704</cx:pt>
          <cx:pt idx="36680">662</cx:pt>
          <cx:pt idx="36681">3519</cx:pt>
          <cx:pt idx="36682">2632</cx:pt>
          <cx:pt idx="36683">3882</cx:pt>
          <cx:pt idx="36684">4333</cx:pt>
          <cx:pt idx="36685">1393</cx:pt>
          <cx:pt idx="36686">2135</cx:pt>
          <cx:pt idx="36687">5201</cx:pt>
          <cx:pt idx="36688">4502</cx:pt>
          <cx:pt idx="36689">4486</cx:pt>
          <cx:pt idx="36690">4111</cx:pt>
          <cx:pt idx="36691">4017</cx:pt>
          <cx:pt idx="36692">4413</cx:pt>
          <cx:pt idx="36693">161</cx:pt>
          <cx:pt idx="36694">63</cx:pt>
          <cx:pt idx="36695">3069</cx:pt>
          <cx:pt idx="36696">3384</cx:pt>
          <cx:pt idx="36697">429</cx:pt>
          <cx:pt idx="36698">3004</cx:pt>
          <cx:pt idx="36699">4654</cx:pt>
          <cx:pt idx="36700">4653</cx:pt>
          <cx:pt idx="36701">4742</cx:pt>
          <cx:pt idx="36702">4652</cx:pt>
          <cx:pt idx="36703">3639</cx:pt>
          <cx:pt idx="36704">589</cx:pt>
          <cx:pt idx="36705">5073</cx:pt>
          <cx:pt idx="36706">4653</cx:pt>
          <cx:pt idx="36707">1910</cx:pt>
          <cx:pt idx="36708">3439</cx:pt>
          <cx:pt idx="36709">3134</cx:pt>
          <cx:pt idx="36710">1264</cx:pt>
          <cx:pt idx="36711">4403</cx:pt>
          <cx:pt idx="36712">4953</cx:pt>
          <cx:pt idx="36713">4309</cx:pt>
          <cx:pt idx="36714">4447</cx:pt>
          <cx:pt idx="36715">2972</cx:pt>
          <cx:pt idx="36716">1671</cx:pt>
          <cx:pt idx="36717">451</cx:pt>
          <cx:pt idx="36718">3994</cx:pt>
          <cx:pt idx="36719">445</cx:pt>
          <cx:pt idx="36720">699</cx:pt>
          <cx:pt idx="36721">4380</cx:pt>
          <cx:pt idx="36722">3153</cx:pt>
          <cx:pt idx="36723">5277</cx:pt>
          <cx:pt idx="36724">3933</cx:pt>
          <cx:pt idx="36725">1572</cx:pt>
          <cx:pt idx="36726">4595</cx:pt>
          <cx:pt idx="36727">2674</cx:pt>
          <cx:pt idx="36728">3037</cx:pt>
          <cx:pt idx="36729">657</cx:pt>
          <cx:pt idx="36730">4441</cx:pt>
          <cx:pt idx="36731">3889</cx:pt>
          <cx:pt idx="36732">4070</cx:pt>
          <cx:pt idx="36733">4467</cx:pt>
          <cx:pt idx="36734">159</cx:pt>
          <cx:pt idx="36735">4836</cx:pt>
          <cx:pt idx="36736">990</cx:pt>
          <cx:pt idx="36737">5333</cx:pt>
          <cx:pt idx="36738">2565</cx:pt>
          <cx:pt idx="36739">3562</cx:pt>
          <cx:pt idx="36740">4933</cx:pt>
          <cx:pt idx="36741">1907</cx:pt>
          <cx:pt idx="36742">4652</cx:pt>
          <cx:pt idx="36743">4969</cx:pt>
          <cx:pt idx="36744">4380</cx:pt>
          <cx:pt idx="36745">4670</cx:pt>
          <cx:pt idx="36746">4038</cx:pt>
          <cx:pt idx="36747">1949</cx:pt>
          <cx:pt idx="36748">4559</cx:pt>
          <cx:pt idx="36749">4146</cx:pt>
          <cx:pt idx="36750">2471</cx:pt>
          <cx:pt idx="36751">272</cx:pt>
          <cx:pt idx="36752">4826</cx:pt>
          <cx:pt idx="36753">3058</cx:pt>
          <cx:pt idx="36754">4025</cx:pt>
          <cx:pt idx="36755">665</cx:pt>
          <cx:pt idx="36756">1661</cx:pt>
          <cx:pt idx="36757">2383</cx:pt>
          <cx:pt idx="36758">429</cx:pt>
          <cx:pt idx="36759">2288</cx:pt>
          <cx:pt idx="36760">1602</cx:pt>
          <cx:pt idx="36761">969</cx:pt>
          <cx:pt idx="36762">4480</cx:pt>
          <cx:pt idx="36763">1975</cx:pt>
          <cx:pt idx="36764">4663</cx:pt>
          <cx:pt idx="36765">4984</cx:pt>
          <cx:pt idx="36766">3557</cx:pt>
          <cx:pt idx="36767">1449</cx:pt>
          <cx:pt idx="36768">335</cx:pt>
          <cx:pt idx="36769">4166</cx:pt>
          <cx:pt idx="36770">1182</cx:pt>
          <cx:pt idx="36771">4630</cx:pt>
          <cx:pt idx="36772">3929</cx:pt>
          <cx:pt idx="36773">1424</cx:pt>
          <cx:pt idx="36774">1574</cx:pt>
          <cx:pt idx="36775">1332</cx:pt>
          <cx:pt idx="36776">4149</cx:pt>
          <cx:pt idx="36777">4670</cx:pt>
          <cx:pt idx="36778">4781</cx:pt>
          <cx:pt idx="36779">642</cx:pt>
          <cx:pt idx="36780">3031</cx:pt>
          <cx:pt idx="36781">489</cx:pt>
          <cx:pt idx="36782">2489</cx:pt>
          <cx:pt idx="36783">4845</cx:pt>
          <cx:pt idx="36784">4994</cx:pt>
          <cx:pt idx="36785">4074</cx:pt>
          <cx:pt idx="36786">3053</cx:pt>
          <cx:pt idx="36787">5365</cx:pt>
          <cx:pt idx="36788">5006</cx:pt>
          <cx:pt idx="36789">2951</cx:pt>
          <cx:pt idx="36790">4843</cx:pt>
          <cx:pt idx="36791">2806</cx:pt>
          <cx:pt idx="36792">4140</cx:pt>
          <cx:pt idx="36793">4361</cx:pt>
          <cx:pt idx="36794">848</cx:pt>
          <cx:pt idx="36795">3431</cx:pt>
          <cx:pt idx="36796">2795</cx:pt>
          <cx:pt idx="36797">4649</cx:pt>
          <cx:pt idx="36798">2873</cx:pt>
          <cx:pt idx="36799">3762</cx:pt>
          <cx:pt idx="36800">32</cx:pt>
          <cx:pt idx="36801">3601</cx:pt>
          <cx:pt idx="36802">4924</cx:pt>
          <cx:pt idx="36803">3859</cx:pt>
          <cx:pt idx="36804">3543</cx:pt>
          <cx:pt idx="36805">895</cx:pt>
          <cx:pt idx="36806">1057</cx:pt>
          <cx:pt idx="36807">4633</cx:pt>
          <cx:pt idx="36808">2873</cx:pt>
          <cx:pt idx="36809">3420</cx:pt>
          <cx:pt idx="36810">2574</cx:pt>
          <cx:pt idx="36811">1168</cx:pt>
          <cx:pt idx="36812">4732</cx:pt>
          <cx:pt idx="36813">4266</cx:pt>
          <cx:pt idx="36814">94</cx:pt>
          <cx:pt idx="36815">2739</cx:pt>
          <cx:pt idx="36816">5623</cx:pt>
          <cx:pt idx="36817">2890</cx:pt>
          <cx:pt idx="36818">1112</cx:pt>
          <cx:pt idx="36819">1029</cx:pt>
          <cx:pt idx="36820">4191</cx:pt>
          <cx:pt idx="36821">862</cx:pt>
          <cx:pt idx="36822">942</cx:pt>
          <cx:pt idx="36823">3552</cx:pt>
          <cx:pt idx="36824">72</cx:pt>
          <cx:pt idx="36825">4719</cx:pt>
          <cx:pt idx="36826">4536</cx:pt>
          <cx:pt idx="36827">4056</cx:pt>
          <cx:pt idx="36828">2465</cx:pt>
          <cx:pt idx="36829">3909</cx:pt>
          <cx:pt idx="36830">4245</cx:pt>
          <cx:pt idx="36831">4521</cx:pt>
          <cx:pt idx="36832">1161</cx:pt>
          <cx:pt idx="36833">1472</cx:pt>
          <cx:pt idx="36834">590</cx:pt>
          <cx:pt idx="36835">3948</cx:pt>
          <cx:pt idx="36836">4060</cx:pt>
          <cx:pt idx="36837">774</cx:pt>
          <cx:pt idx="36838">5254</cx:pt>
          <cx:pt idx="36839">4028</cx:pt>
          <cx:pt idx="36840">3893</cx:pt>
          <cx:pt idx="36841">5263</cx:pt>
          <cx:pt idx="36842">1564</cx:pt>
          <cx:pt idx="36843">4754</cx:pt>
          <cx:pt idx="36844">3765</cx:pt>
          <cx:pt idx="36845">650</cx:pt>
          <cx:pt idx="36846">1653</cx:pt>
          <cx:pt idx="36847">4550</cx:pt>
          <cx:pt idx="36848">4257</cx:pt>
          <cx:pt idx="36849">1191</cx:pt>
          <cx:pt idx="36850">1304</cx:pt>
          <cx:pt idx="36851">1518</cx:pt>
          <cx:pt idx="36852">5034</cx:pt>
          <cx:pt idx="36853">4849</cx:pt>
          <cx:pt idx="36854">4209</cx:pt>
          <cx:pt idx="36855">3357</cx:pt>
          <cx:pt idx="36856">3120</cx:pt>
          <cx:pt idx="36857">4804</cx:pt>
          <cx:pt idx="36858">2794</cx:pt>
          <cx:pt idx="36859">2254</cx:pt>
          <cx:pt idx="36860">1535</cx:pt>
          <cx:pt idx="36861">1050</cx:pt>
          <cx:pt idx="36862">1799</cx:pt>
          <cx:pt idx="36863">4046</cx:pt>
          <cx:pt idx="36864">4485</cx:pt>
          <cx:pt idx="36865">13</cx:pt>
          <cx:pt idx="36866">4247</cx:pt>
          <cx:pt idx="36867">902</cx:pt>
          <cx:pt idx="36868">2686</cx:pt>
          <cx:pt idx="36869">4585</cx:pt>
          <cx:pt idx="36870">1648</cx:pt>
          <cx:pt idx="36871">3113</cx:pt>
          <cx:pt idx="36872">2799</cx:pt>
          <cx:pt idx="36873">3055</cx:pt>
          <cx:pt idx="36874">779</cx:pt>
          <cx:pt idx="36875">1208</cx:pt>
          <cx:pt idx="36876">4598</cx:pt>
          <cx:pt idx="36877">3632</cx:pt>
          <cx:pt idx="36878">3379</cx:pt>
          <cx:pt idx="36879">3390</cx:pt>
          <cx:pt idx="36880">3439</cx:pt>
          <cx:pt idx="36881">1074</cx:pt>
          <cx:pt idx="36882">3302</cx:pt>
          <cx:pt idx="36883">4205</cx:pt>
          <cx:pt idx="36884">1</cx:pt>
          <cx:pt idx="36885">952</cx:pt>
          <cx:pt idx="36886">2433</cx:pt>
          <cx:pt idx="36887">3424</cx:pt>
          <cx:pt idx="36888">3679</cx:pt>
          <cx:pt idx="36889">871</cx:pt>
          <cx:pt idx="36890">4675</cx:pt>
          <cx:pt idx="36891">4092</cx:pt>
          <cx:pt idx="36892">675</cx:pt>
          <cx:pt idx="36893">5213</cx:pt>
          <cx:pt idx="36894">4480</cx:pt>
          <cx:pt idx="36895">2876</cx:pt>
          <cx:pt idx="36896">3173</cx:pt>
          <cx:pt idx="36897">4540</cx:pt>
          <cx:pt idx="36898">168</cx:pt>
          <cx:pt idx="36899">1343</cx:pt>
          <cx:pt idx="36900">4136</cx:pt>
          <cx:pt idx="36901">2313</cx:pt>
          <cx:pt idx="36902">4853</cx:pt>
          <cx:pt idx="36903">3363</cx:pt>
          <cx:pt idx="36904">2136</cx:pt>
          <cx:pt idx="36905">50</cx:pt>
          <cx:pt idx="36906">4104</cx:pt>
          <cx:pt idx="36907">4101</cx:pt>
          <cx:pt idx="36908">3889</cx:pt>
          <cx:pt idx="36909">4475</cx:pt>
          <cx:pt idx="36910">2771</cx:pt>
          <cx:pt idx="36911">3551</cx:pt>
          <cx:pt idx="36912">1766</cx:pt>
          <cx:pt idx="36913">5400</cx:pt>
          <cx:pt idx="36914">1130</cx:pt>
          <cx:pt idx="36915">4413</cx:pt>
          <cx:pt idx="36916">3059</cx:pt>
          <cx:pt idx="36917">2639</cx:pt>
          <cx:pt idx="36918">2284</cx:pt>
          <cx:pt idx="36919">3962</cx:pt>
          <cx:pt idx="36920">2374</cx:pt>
          <cx:pt idx="36921">794</cx:pt>
          <cx:pt idx="36922">1250</cx:pt>
          <cx:pt idx="36923">4387</cx:pt>
          <cx:pt idx="36924">3883</cx:pt>
          <cx:pt idx="36925">1707</cx:pt>
          <cx:pt idx="36926">821</cx:pt>
          <cx:pt idx="36927">1554</cx:pt>
          <cx:pt idx="36928">684</cx:pt>
          <cx:pt idx="36929">5177</cx:pt>
          <cx:pt idx="36930">4604</cx:pt>
          <cx:pt idx="36931">1896</cx:pt>
          <cx:pt idx="36932">4360</cx:pt>
          <cx:pt idx="36933">4648</cx:pt>
          <cx:pt idx="36934">4682</cx:pt>
          <cx:pt idx="36935">4486</cx:pt>
          <cx:pt idx="36936">4829</cx:pt>
          <cx:pt idx="36937">3011</cx:pt>
          <cx:pt idx="36938">631</cx:pt>
          <cx:pt idx="36939">2795</cx:pt>
          <cx:pt idx="36940">399</cx:pt>
          <cx:pt idx="36941">2216</cx:pt>
          <cx:pt idx="36942">3164</cx:pt>
          <cx:pt idx="36943">3610</cx:pt>
          <cx:pt idx="36944">2286</cx:pt>
          <cx:pt idx="36945">5015</cx:pt>
          <cx:pt idx="36946">4704</cx:pt>
          <cx:pt idx="36947">871</cx:pt>
          <cx:pt idx="36948">4280</cx:pt>
          <cx:pt idx="36949">4516</cx:pt>
          <cx:pt idx="36950">3066</cx:pt>
          <cx:pt idx="36951">4666</cx:pt>
          <cx:pt idx="36952">4137</cx:pt>
          <cx:pt idx="36953">5328</cx:pt>
          <cx:pt idx="36954">4457</cx:pt>
          <cx:pt idx="36955">4484</cx:pt>
          <cx:pt idx="36956">4302</cx:pt>
          <cx:pt idx="36957">3888</cx:pt>
          <cx:pt idx="36958">4025</cx:pt>
          <cx:pt idx="36959">3465</cx:pt>
          <cx:pt idx="36960">1779</cx:pt>
          <cx:pt idx="36961">813</cx:pt>
          <cx:pt idx="36962">4240</cx:pt>
          <cx:pt idx="36963">47</cx:pt>
          <cx:pt idx="36964">1259</cx:pt>
          <cx:pt idx="36965">3722</cx:pt>
          <cx:pt idx="36966">324</cx:pt>
          <cx:pt idx="36967">4291</cx:pt>
          <cx:pt idx="36968">4709</cx:pt>
          <cx:pt idx="36969">3850</cx:pt>
          <cx:pt idx="36970">4564</cx:pt>
          <cx:pt idx="36971">4219</cx:pt>
          <cx:pt idx="36972">4345</cx:pt>
          <cx:pt idx="36973">4065</cx:pt>
          <cx:pt idx="36974">2651</cx:pt>
          <cx:pt idx="36975">887</cx:pt>
          <cx:pt idx="36976">4491</cx:pt>
          <cx:pt idx="36977">2203</cx:pt>
          <cx:pt idx="36978">2299</cx:pt>
          <cx:pt idx="36979">2128</cx:pt>
          <cx:pt idx="36980">4778</cx:pt>
          <cx:pt idx="36981">4413</cx:pt>
          <cx:pt idx="36982">4502</cx:pt>
          <cx:pt idx="36983">4576</cx:pt>
          <cx:pt idx="36984">4905</cx:pt>
          <cx:pt idx="36985">4739</cx:pt>
          <cx:pt idx="36986">3863</cx:pt>
          <cx:pt idx="36987">2875</cx:pt>
          <cx:pt idx="36988">968</cx:pt>
          <cx:pt idx="36989">2603</cx:pt>
          <cx:pt idx="36990">4036</cx:pt>
          <cx:pt idx="36991">29</cx:pt>
          <cx:pt idx="36992">5586</cx:pt>
          <cx:pt idx="36993">947</cx:pt>
          <cx:pt idx="36994">3870</cx:pt>
          <cx:pt idx="36995">1186</cx:pt>
          <cx:pt idx="36996">823</cx:pt>
          <cx:pt idx="36997">1969</cx:pt>
          <cx:pt idx="36998">211</cx:pt>
          <cx:pt idx="36999">2432</cx:pt>
          <cx:pt idx="37000">61</cx:pt>
          <cx:pt idx="37001">2814</cx:pt>
          <cx:pt idx="37002">4218</cx:pt>
          <cx:pt idx="37003">5256</cx:pt>
          <cx:pt idx="37004">4660</cx:pt>
          <cx:pt idx="37005">2857</cx:pt>
          <cx:pt idx="37006">782</cx:pt>
          <cx:pt idx="37007">4536</cx:pt>
          <cx:pt idx="37008">2648</cx:pt>
          <cx:pt idx="37009">1785</cx:pt>
          <cx:pt idx="37010">3675</cx:pt>
          <cx:pt idx="37011">3221</cx:pt>
          <cx:pt idx="37012">4478</cx:pt>
          <cx:pt idx="37013">2642</cx:pt>
          <cx:pt idx="37014">763</cx:pt>
          <cx:pt idx="37015">4790</cx:pt>
          <cx:pt idx="37016">3358</cx:pt>
          <cx:pt idx="37017">4502</cx:pt>
          <cx:pt idx="37018">3972</cx:pt>
          <cx:pt idx="37019">1291</cx:pt>
          <cx:pt idx="37020">1289</cx:pt>
          <cx:pt idx="37021">4085</cx:pt>
          <cx:pt idx="37022">1488</cx:pt>
          <cx:pt idx="37023">7</cx:pt>
          <cx:pt idx="37024">1828</cx:pt>
          <cx:pt idx="37025">4360</cx:pt>
          <cx:pt idx="37026">1085</cx:pt>
          <cx:pt idx="37027">4106</cx:pt>
          <cx:pt idx="37028">3354</cx:pt>
          <cx:pt idx="37029">1329</cx:pt>
          <cx:pt idx="37030">3701</cx:pt>
          <cx:pt idx="37031">4731</cx:pt>
          <cx:pt idx="37032">3689</cx:pt>
          <cx:pt idx="37033">4258</cx:pt>
          <cx:pt idx="37034">4162</cx:pt>
          <cx:pt idx="37035">658</cx:pt>
          <cx:pt idx="37036">4204</cx:pt>
          <cx:pt idx="37037">5055</cx:pt>
          <cx:pt idx="37038">3246</cx:pt>
          <cx:pt idx="37039">1030</cx:pt>
          <cx:pt idx="37040">3938</cx:pt>
          <cx:pt idx="37041">4514</cx:pt>
          <cx:pt idx="37042">4896</cx:pt>
          <cx:pt idx="37043">3835</cx:pt>
          <cx:pt idx="37044">4403</cx:pt>
          <cx:pt idx="37045">3392</cx:pt>
          <cx:pt idx="37046">4769</cx:pt>
          <cx:pt idx="37047">3971</cx:pt>
          <cx:pt idx="37048">1976</cx:pt>
          <cx:pt idx="37049">2533</cx:pt>
          <cx:pt idx="37050">2317</cx:pt>
          <cx:pt idx="37051">4201</cx:pt>
          <cx:pt idx="37052">4430</cx:pt>
          <cx:pt idx="37053">4298</cx:pt>
          <cx:pt idx="37054">4033</cx:pt>
          <cx:pt idx="37055">5596</cx:pt>
          <cx:pt idx="37056">4960</cx:pt>
          <cx:pt idx="37057">2851</cx:pt>
          <cx:pt idx="37058">321</cx:pt>
          <cx:pt idx="37059">4962</cx:pt>
          <cx:pt idx="37060">4698</cx:pt>
          <cx:pt idx="37061">4843</cx:pt>
          <cx:pt idx="37062">2683</cx:pt>
          <cx:pt idx="37063">3995</cx:pt>
          <cx:pt idx="37064">4143</cx:pt>
          <cx:pt idx="37065">4450</cx:pt>
          <cx:pt idx="37066">2384</cx:pt>
          <cx:pt idx="37067">4300</cx:pt>
          <cx:pt idx="37068">4571</cx:pt>
          <cx:pt idx="37069">4783</cx:pt>
          <cx:pt idx="37070">5883</cx:pt>
          <cx:pt idx="37071">1016</cx:pt>
          <cx:pt idx="37072">4162</cx:pt>
          <cx:pt idx="37073">3684</cx:pt>
          <cx:pt idx="37074">4066</cx:pt>
          <cx:pt idx="37075">1766</cx:pt>
          <cx:pt idx="37076">1008</cx:pt>
          <cx:pt idx="37077">2973</cx:pt>
          <cx:pt idx="37078">2097</cx:pt>
          <cx:pt idx="37079">2776</cx:pt>
          <cx:pt idx="37080">4188</cx:pt>
          <cx:pt idx="37081">4099</cx:pt>
          <cx:pt idx="37082">4043</cx:pt>
          <cx:pt idx="37083">4339</cx:pt>
          <cx:pt idx="37084">4560</cx:pt>
          <cx:pt idx="37085">431</cx:pt>
          <cx:pt idx="37086">4256</cx:pt>
          <cx:pt idx="37087">4918</cx:pt>
          <cx:pt idx="37088">1762</cx:pt>
          <cx:pt idx="37089">1058</cx:pt>
          <cx:pt idx="37090">4503</cx:pt>
          <cx:pt idx="37091">1031</cx:pt>
          <cx:pt idx="37092">1784</cx:pt>
          <cx:pt idx="37093">21</cx:pt>
          <cx:pt idx="37094">4021</cx:pt>
          <cx:pt idx="37095">2310</cx:pt>
          <cx:pt idx="37096">3416</cx:pt>
          <cx:pt idx="37097">2878</cx:pt>
          <cx:pt idx="37098">5042</cx:pt>
          <cx:pt idx="37099">4133</cx:pt>
          <cx:pt idx="37100">2672</cx:pt>
          <cx:pt idx="37101">3157</cx:pt>
          <cx:pt idx="37102">4903</cx:pt>
          <cx:pt idx="37103">1151</cx:pt>
          <cx:pt idx="37104">3681</cx:pt>
          <cx:pt idx="37105">4192</cx:pt>
          <cx:pt idx="37106">4620</cx:pt>
          <cx:pt idx="37107">4032</cx:pt>
          <cx:pt idx="37108">3153</cx:pt>
          <cx:pt idx="37109">298</cx:pt>
          <cx:pt idx="37110">4539</cx:pt>
          <cx:pt idx="37111">3014</cx:pt>
          <cx:pt idx="37112">2696</cx:pt>
          <cx:pt idx="37113">3832</cx:pt>
          <cx:pt idx="37114">4556</cx:pt>
          <cx:pt idx="37115">2830</cx:pt>
          <cx:pt idx="37116">4658</cx:pt>
          <cx:pt idx="37117">2627</cx:pt>
          <cx:pt idx="37118">4316</cx:pt>
          <cx:pt idx="37119">3081</cx:pt>
          <cx:pt idx="37120">1363</cx:pt>
          <cx:pt idx="37121">585</cx:pt>
          <cx:pt idx="37122">3300</cx:pt>
          <cx:pt idx="37123">1273</cx:pt>
          <cx:pt idx="37124">2561</cx:pt>
          <cx:pt idx="37125">3171</cx:pt>
          <cx:pt idx="37126">4555</cx:pt>
          <cx:pt idx="37127">1834</cx:pt>
          <cx:pt idx="37128">4205</cx:pt>
          <cx:pt idx="37129">5041</cx:pt>
          <cx:pt idx="37130">4210</cx:pt>
          <cx:pt idx="37131">4130</cx:pt>
          <cx:pt idx="37132">1805</cx:pt>
          <cx:pt idx="37133">4184</cx:pt>
          <cx:pt idx="37134">4674</cx:pt>
          <cx:pt idx="37135">4243</cx:pt>
          <cx:pt idx="37136">5231</cx:pt>
          <cx:pt idx="37137">915</cx:pt>
          <cx:pt idx="37138">2279</cx:pt>
          <cx:pt idx="37139">3011</cx:pt>
          <cx:pt idx="37140">2824</cx:pt>
          <cx:pt idx="37141">3189</cx:pt>
          <cx:pt idx="37142">4129</cx:pt>
          <cx:pt idx="37143">5133</cx:pt>
          <cx:pt idx="37144">741</cx:pt>
          <cx:pt idx="37145">695</cx:pt>
          <cx:pt idx="37146">2639</cx:pt>
          <cx:pt idx="37147">2544</cx:pt>
          <cx:pt idx="37148">4258</cx:pt>
          <cx:pt idx="37149">4299</cx:pt>
          <cx:pt idx="37150">261</cx:pt>
          <cx:pt idx="37151">4352</cx:pt>
          <cx:pt idx="37152">2177</cx:pt>
          <cx:pt idx="37153">3816</cx:pt>
          <cx:pt idx="37154">3862</cx:pt>
          <cx:pt idx="37155">4893</cx:pt>
          <cx:pt idx="37156">4343</cx:pt>
          <cx:pt idx="37157">2152</cx:pt>
          <cx:pt idx="37158">4119</cx:pt>
          <cx:pt idx="37159">4296</cx:pt>
          <cx:pt idx="37160">2401</cx:pt>
          <cx:pt idx="37161">3880</cx:pt>
          <cx:pt idx="37162">4203</cx:pt>
          <cx:pt idx="37163">3070</cx:pt>
          <cx:pt idx="37164">4542</cx:pt>
          <cx:pt idx="37165">3447</cx:pt>
          <cx:pt idx="37166">4093</cx:pt>
          <cx:pt idx="37167">4598</cx:pt>
          <cx:pt idx="37168">3135</cx:pt>
          <cx:pt idx="37169">3376</cx:pt>
          <cx:pt idx="37170">3892</cx:pt>
          <cx:pt idx="37171">4867</cx:pt>
          <cx:pt idx="37172">1231</cx:pt>
          <cx:pt idx="37173">4066</cx:pt>
          <cx:pt idx="37174">2367</cx:pt>
          <cx:pt idx="37175">1632</cx:pt>
          <cx:pt idx="37176">2637</cx:pt>
          <cx:pt idx="37177">2918</cx:pt>
          <cx:pt idx="37178">4073</cx:pt>
          <cx:pt idx="37179">2970</cx:pt>
          <cx:pt idx="37180">1652</cx:pt>
          <cx:pt idx="37181">3396</cx:pt>
          <cx:pt idx="37182">103</cx:pt>
          <cx:pt idx="37183">4624</cx:pt>
          <cx:pt idx="37184">2330</cx:pt>
          <cx:pt idx="37185">3118</cx:pt>
          <cx:pt idx="37186">1523</cx:pt>
          <cx:pt idx="37187">1170</cx:pt>
          <cx:pt idx="37188">2370</cx:pt>
          <cx:pt idx="37189">97</cx:pt>
          <cx:pt idx="37190">595</cx:pt>
          <cx:pt idx="37191">4934</cx:pt>
          <cx:pt idx="37192">1479</cx:pt>
          <cx:pt idx="37193">2560</cx:pt>
          <cx:pt idx="37194">817</cx:pt>
          <cx:pt idx="37195">711</cx:pt>
          <cx:pt idx="37196">4089</cx:pt>
          <cx:pt idx="37197">4053</cx:pt>
          <cx:pt idx="37198">4612</cx:pt>
          <cx:pt idx="37199">4764</cx:pt>
          <cx:pt idx="37200">5092</cx:pt>
          <cx:pt idx="37201">2916</cx:pt>
          <cx:pt idx="37202">4202</cx:pt>
          <cx:pt idx="37203">4502</cx:pt>
          <cx:pt idx="37204">4495</cx:pt>
          <cx:pt idx="37205">1002</cx:pt>
          <cx:pt idx="37206">189</cx:pt>
          <cx:pt idx="37207">4347</cx:pt>
          <cx:pt idx="37208">4001</cx:pt>
          <cx:pt idx="37209">2960</cx:pt>
          <cx:pt idx="37210">4841</cx:pt>
          <cx:pt idx="37211">4050</cx:pt>
          <cx:pt idx="37212">529</cx:pt>
          <cx:pt idx="37213">5112</cx:pt>
          <cx:pt idx="37214">4178</cx:pt>
          <cx:pt idx="37215">3471</cx:pt>
          <cx:pt idx="37216">4662</cx:pt>
          <cx:pt idx="37217">3624</cx:pt>
          <cx:pt idx="37218">1427</cx:pt>
          <cx:pt idx="37219">1298</cx:pt>
          <cx:pt idx="37220">1014</cx:pt>
          <cx:pt idx="37221">2252</cx:pt>
          <cx:pt idx="37222">4089</cx:pt>
          <cx:pt idx="37223">2339</cx:pt>
          <cx:pt idx="37224">1220</cx:pt>
          <cx:pt idx="37225">5008</cx:pt>
          <cx:pt idx="37226">2789</cx:pt>
          <cx:pt idx="37227">2897</cx:pt>
          <cx:pt idx="37228">3901</cx:pt>
          <cx:pt idx="37229">3946</cx:pt>
          <cx:pt idx="37230">3448</cx:pt>
          <cx:pt idx="37231">4389</cx:pt>
          <cx:pt idx="37232">257</cx:pt>
          <cx:pt idx="37233">4197</cx:pt>
          <cx:pt idx="37234">3975</cx:pt>
          <cx:pt idx="37235">170</cx:pt>
          <cx:pt idx="37236">1943</cx:pt>
          <cx:pt idx="37237">4806</cx:pt>
          <cx:pt idx="37238">1296</cx:pt>
          <cx:pt idx="37239">3960</cx:pt>
          <cx:pt idx="37240">105</cx:pt>
          <cx:pt idx="37241">3129</cx:pt>
          <cx:pt idx="37242">4043</cx:pt>
          <cx:pt idx="37243">1286</cx:pt>
          <cx:pt idx="37244">4010</cx:pt>
          <cx:pt idx="37245">2115</cx:pt>
          <cx:pt idx="37246">2023</cx:pt>
          <cx:pt idx="37247">1736</cx:pt>
          <cx:pt idx="37248">2409</cx:pt>
          <cx:pt idx="37249">4616</cx:pt>
          <cx:pt idx="37250">1298</cx:pt>
          <cx:pt idx="37251">3263</cx:pt>
          <cx:pt idx="37252">2629</cx:pt>
          <cx:pt idx="37253">186</cx:pt>
          <cx:pt idx="37254">2940</cx:pt>
          <cx:pt idx="37255">4272</cx:pt>
          <cx:pt idx="37256">4255</cx:pt>
          <cx:pt idx="37257">1044</cx:pt>
          <cx:pt idx="37258">995</cx:pt>
          <cx:pt idx="37259">3259</cx:pt>
          <cx:pt idx="37260">887</cx:pt>
          <cx:pt idx="37261">4537</cx:pt>
          <cx:pt idx="37262">588</cx:pt>
          <cx:pt idx="37263">1975</cx:pt>
          <cx:pt idx="37264">1230</cx:pt>
          <cx:pt idx="37265">4597</cx:pt>
          <cx:pt idx="37266">4586</cx:pt>
          <cx:pt idx="37267">4151</cx:pt>
          <cx:pt idx="37268">4667</cx:pt>
          <cx:pt idx="37269">4447</cx:pt>
          <cx:pt idx="37270">4962</cx:pt>
          <cx:pt idx="37271">5588</cx:pt>
          <cx:pt idx="37272">1374</cx:pt>
          <cx:pt idx="37273">1544</cx:pt>
          <cx:pt idx="37274">2490</cx:pt>
          <cx:pt idx="37275">4177</cx:pt>
          <cx:pt idx="37276">1470</cx:pt>
          <cx:pt idx="37277">4368</cx:pt>
          <cx:pt idx="37278">3848</cx:pt>
          <cx:pt idx="37279">832</cx:pt>
          <cx:pt idx="37280">4073</cx:pt>
          <cx:pt idx="37281">4428</cx:pt>
          <cx:pt idx="37282">472</cx:pt>
          <cx:pt idx="37283">3554</cx:pt>
          <cx:pt idx="37284">4338</cx:pt>
          <cx:pt idx="37285">895</cx:pt>
          <cx:pt idx="37286">2045</cx:pt>
          <cx:pt idx="37287">4121</cx:pt>
          <cx:pt idx="37288">4151</cx:pt>
          <cx:pt idx="37289">3956</cx:pt>
          <cx:pt idx="37290">4830</cx:pt>
          <cx:pt idx="37291">2562</cx:pt>
          <cx:pt idx="37292">48</cx:pt>
          <cx:pt idx="37293">4986</cx:pt>
          <cx:pt idx="37294">4985</cx:pt>
          <cx:pt idx="37295">4223</cx:pt>
          <cx:pt idx="37296">4603</cx:pt>
          <cx:pt idx="37297">4654</cx:pt>
          <cx:pt idx="37298">1147</cx:pt>
          <cx:pt idx="37299">2112</cx:pt>
          <cx:pt idx="37300">446</cx:pt>
          <cx:pt idx="37301">1409</cx:pt>
          <cx:pt idx="37302">4563</cx:pt>
          <cx:pt idx="37303">1405</cx:pt>
          <cx:pt idx="37304">4038</cx:pt>
          <cx:pt idx="37305">4752</cx:pt>
          <cx:pt idx="37306">3298</cx:pt>
          <cx:pt idx="37307">4517</cx:pt>
          <cx:pt idx="37308">361</cx:pt>
          <cx:pt idx="37309">4484</cx:pt>
          <cx:pt idx="37310">2341</cx:pt>
          <cx:pt idx="37311">4642</cx:pt>
          <cx:pt idx="37312">5519</cx:pt>
          <cx:pt idx="37313">4244</cx:pt>
          <cx:pt idx="37314">3888</cx:pt>
          <cx:pt idx="37315">2965</cx:pt>
          <cx:pt idx="37316">362</cx:pt>
          <cx:pt idx="37317">3507</cx:pt>
          <cx:pt idx="37318">4162</cx:pt>
          <cx:pt idx="37319">4283</cx:pt>
          <cx:pt idx="37320">4505</cx:pt>
          <cx:pt idx="37321">3509</cx:pt>
          <cx:pt idx="37322">4257</cx:pt>
          <cx:pt idx="37323">1025</cx:pt>
          <cx:pt idx="37324">1851</cx:pt>
          <cx:pt idx="37325">80</cx:pt>
          <cx:pt idx="37326">807</cx:pt>
          <cx:pt idx="37327">3326</cx:pt>
          <cx:pt idx="37328">2201</cx:pt>
          <cx:pt idx="37329">3219</cx:pt>
          <cx:pt idx="37330">2631</cx:pt>
          <cx:pt idx="37331">4872</cx:pt>
          <cx:pt idx="37332">4772</cx:pt>
          <cx:pt idx="37333">4085</cx:pt>
          <cx:pt idx="37334">4703</cx:pt>
          <cx:pt idx="37335">4829</cx:pt>
          <cx:pt idx="37336">2682</cx:pt>
          <cx:pt idx="37337">4220</cx:pt>
          <cx:pt idx="37338">3631</cx:pt>
          <cx:pt idx="37339">2647</cx:pt>
          <cx:pt idx="37340">1949</cx:pt>
          <cx:pt idx="37341">4194</cx:pt>
          <cx:pt idx="37342">1734</cx:pt>
          <cx:pt idx="37343">4087</cx:pt>
          <cx:pt idx="37344">824</cx:pt>
          <cx:pt idx="37345">5374</cx:pt>
          <cx:pt idx="37346">2510</cx:pt>
          <cx:pt idx="37347">2046</cx:pt>
          <cx:pt idx="37348">4813</cx:pt>
          <cx:pt idx="37349">1884</cx:pt>
          <cx:pt idx="37350">3070</cx:pt>
          <cx:pt idx="37351">1767</cx:pt>
          <cx:pt idx="37352">81</cx:pt>
          <cx:pt idx="37353">1280</cx:pt>
          <cx:pt idx="37354">4000</cx:pt>
          <cx:pt idx="37355">4801</cx:pt>
          <cx:pt idx="37356">4501</cx:pt>
          <cx:pt idx="37357">3949</cx:pt>
          <cx:pt idx="37358">3808</cx:pt>
          <cx:pt idx="37359">4187</cx:pt>
          <cx:pt idx="37360">4643</cx:pt>
          <cx:pt idx="37361">4285</cx:pt>
          <cx:pt idx="37362">1013</cx:pt>
          <cx:pt idx="37363">3113</cx:pt>
          <cx:pt idx="37364">4577</cx:pt>
          <cx:pt idx="37365">4400</cx:pt>
          <cx:pt idx="37366">3698</cx:pt>
          <cx:pt idx="37367">3974</cx:pt>
          <cx:pt idx="37368">5215</cx:pt>
          <cx:pt idx="37369">36</cx:pt>
          <cx:pt idx="37370">3189</cx:pt>
          <cx:pt idx="37371">2477</cx:pt>
          <cx:pt idx="37372">3706</cx:pt>
          <cx:pt idx="37373">3963</cx:pt>
          <cx:pt idx="37374">1868</cx:pt>
          <cx:pt idx="37375">4291</cx:pt>
          <cx:pt idx="37376">1136</cx:pt>
          <cx:pt idx="37377">1288</cx:pt>
          <cx:pt idx="37378">4282</cx:pt>
          <cx:pt idx="37379">2389</cx:pt>
          <cx:pt idx="37380">452</cx:pt>
          <cx:pt idx="37381">2478</cx:pt>
          <cx:pt idx="37382">1175</cx:pt>
          <cx:pt idx="37383">4615</cx:pt>
          <cx:pt idx="37384">2216</cx:pt>
          <cx:pt idx="37385">104</cx:pt>
          <cx:pt idx="37386">666</cx:pt>
          <cx:pt idx="37387">2782</cx:pt>
          <cx:pt idx="37388">11</cx:pt>
          <cx:pt idx="37389">1916</cx:pt>
          <cx:pt idx="37390">4399</cx:pt>
          <cx:pt idx="37391">2380</cx:pt>
          <cx:pt idx="37392">4742</cx:pt>
          <cx:pt idx="37393">875</cx:pt>
          <cx:pt idx="37394">1681</cx:pt>
          <cx:pt idx="37395">4429</cx:pt>
          <cx:pt idx="37396">2696</cx:pt>
          <cx:pt idx="37397">2707</cx:pt>
          <cx:pt idx="37398">4841</cx:pt>
          <cx:pt idx="37399">4579</cx:pt>
          <cx:pt idx="37400">867</cx:pt>
          <cx:pt idx="37401">5375</cx:pt>
          <cx:pt idx="37402">5117</cx:pt>
          <cx:pt idx="37403">5348</cx:pt>
          <cx:pt idx="37404">828</cx:pt>
          <cx:pt idx="37405">3027</cx:pt>
          <cx:pt idx="37406">4170</cx:pt>
          <cx:pt idx="37407">5529</cx:pt>
          <cx:pt idx="37408">2988</cx:pt>
          <cx:pt idx="37409">1422</cx:pt>
          <cx:pt idx="37410">4148</cx:pt>
          <cx:pt idx="37411">397</cx:pt>
          <cx:pt idx="37412">3024</cx:pt>
          <cx:pt idx="37413">3090</cx:pt>
          <cx:pt idx="37414">4115</cx:pt>
          <cx:pt idx="37415">4313</cx:pt>
          <cx:pt idx="37416">4133</cx:pt>
          <cx:pt idx="37417">1635</cx:pt>
          <cx:pt idx="37418">3725</cx:pt>
          <cx:pt idx="37419">3970</cx:pt>
          <cx:pt idx="37420">2039</cx:pt>
          <cx:pt idx="37421">2126</cx:pt>
          <cx:pt idx="37422">2873</cx:pt>
          <cx:pt idx="37423">2400</cx:pt>
          <cx:pt idx="37424">4293</cx:pt>
          <cx:pt idx="37425">3651</cx:pt>
          <cx:pt idx="37426">3574</cx:pt>
          <cx:pt idx="37427">1124</cx:pt>
          <cx:pt idx="37428">708</cx:pt>
          <cx:pt idx="37429">3979</cx:pt>
          <cx:pt idx="37430">1918</cx:pt>
          <cx:pt idx="37431">2248</cx:pt>
          <cx:pt idx="37432">871</cx:pt>
          <cx:pt idx="37433">3198</cx:pt>
          <cx:pt idx="37434">2073</cx:pt>
          <cx:pt idx="37435">4312</cx:pt>
          <cx:pt idx="37436">2764</cx:pt>
          <cx:pt idx="37437">3534</cx:pt>
          <cx:pt idx="37438">2599</cx:pt>
          <cx:pt idx="37439">2820</cx:pt>
          <cx:pt idx="37440">3387</cx:pt>
          <cx:pt idx="37441">1733</cx:pt>
          <cx:pt idx="37442">2605</cx:pt>
          <cx:pt idx="37443">42</cx:pt>
          <cx:pt idx="37444">3515</cx:pt>
          <cx:pt idx="37445">1290</cx:pt>
          <cx:pt idx="37446">5014</cx:pt>
          <cx:pt idx="37447">4024</cx:pt>
          <cx:pt idx="37448">1566</cx:pt>
          <cx:pt idx="37449">2879</cx:pt>
          <cx:pt idx="37450">4146</cx:pt>
          <cx:pt idx="37451">1698</cx:pt>
          <cx:pt idx="37452">3521</cx:pt>
          <cx:pt idx="37453">2477</cx:pt>
          <cx:pt idx="37454">4376</cx:pt>
          <cx:pt idx="37455">4755</cx:pt>
          <cx:pt idx="37456">301</cx:pt>
          <cx:pt idx="37457">5096</cx:pt>
          <cx:pt idx="37458">4445</cx:pt>
          <cx:pt idx="37459">4751</cx:pt>
          <cx:pt idx="37460">4695</cx:pt>
          <cx:pt idx="37461">5008</cx:pt>
          <cx:pt idx="37462">1389</cx:pt>
          <cx:pt idx="37463">2251</cx:pt>
          <cx:pt idx="37464">3503</cx:pt>
          <cx:pt idx="37465">3746</cx:pt>
          <cx:pt idx="37466">4189</cx:pt>
          <cx:pt idx="37467">5568</cx:pt>
          <cx:pt idx="37468">4129</cx:pt>
          <cx:pt idx="37469">4948</cx:pt>
          <cx:pt idx="37470">5133</cx:pt>
          <cx:pt idx="37471">1133</cx:pt>
          <cx:pt idx="37472">1982</cx:pt>
          <cx:pt idx="37473">1301</cx:pt>
          <cx:pt idx="37474">4759</cx:pt>
          <cx:pt idx="37475">3993</cx:pt>
          <cx:pt idx="37476">2426</cx:pt>
          <cx:pt idx="37477">1930</cx:pt>
          <cx:pt idx="37478">1006</cx:pt>
          <cx:pt idx="37479">1376</cx:pt>
          <cx:pt idx="37480">3747</cx:pt>
          <cx:pt idx="37481">2541</cx:pt>
          <cx:pt idx="37482">3431</cx:pt>
          <cx:pt idx="37483">4735</cx:pt>
          <cx:pt idx="37484">1265</cx:pt>
          <cx:pt idx="37485">3231</cx:pt>
          <cx:pt idx="37486">3025</cx:pt>
          <cx:pt idx="37487">3528</cx:pt>
          <cx:pt idx="37488">3388</cx:pt>
          <cx:pt idx="37489">3244</cx:pt>
          <cx:pt idx="37490">1941</cx:pt>
          <cx:pt idx="37491">2406</cx:pt>
          <cx:pt idx="37492">4280</cx:pt>
          <cx:pt idx="37493">4770</cx:pt>
          <cx:pt idx="37494">4128</cx:pt>
          <cx:pt idx="37495">4481</cx:pt>
          <cx:pt idx="37496">4207</cx:pt>
          <cx:pt idx="37497">2764</cx:pt>
          <cx:pt idx="37498">572</cx:pt>
          <cx:pt idx="37499">2083</cx:pt>
          <cx:pt idx="37500">2017</cx:pt>
          <cx:pt idx="37501">4221</cx:pt>
          <cx:pt idx="37502">2746</cx:pt>
          <cx:pt idx="37503">1798</cx:pt>
          <cx:pt idx="37504">2695</cx:pt>
          <cx:pt idx="37505">4211</cx:pt>
          <cx:pt idx="37506">2356</cx:pt>
          <cx:pt idx="37507">1013</cx:pt>
          <cx:pt idx="37508">2280</cx:pt>
          <cx:pt idx="37509">1380</cx:pt>
          <cx:pt idx="37510">2642</cx:pt>
          <cx:pt idx="37511">2120</cx:pt>
          <cx:pt idx="37512">866</cx:pt>
          <cx:pt idx="37513">3142</cx:pt>
          <cx:pt idx="37514">918</cx:pt>
          <cx:pt idx="37515">2500</cx:pt>
          <cx:pt idx="37516">5128</cx:pt>
          <cx:pt idx="37517">2766</cx:pt>
          <cx:pt idx="37518">4374</cx:pt>
          <cx:pt idx="37519">4648</cx:pt>
          <cx:pt idx="37520">3993</cx:pt>
          <cx:pt idx="37521">1069</cx:pt>
          <cx:pt idx="37522">4322</cx:pt>
          <cx:pt idx="37523">1276</cx:pt>
          <cx:pt idx="37524">5005</cx:pt>
          <cx:pt idx="37525">967</cx:pt>
          <cx:pt idx="37526">4437</cx:pt>
          <cx:pt idx="37527">4655</cx:pt>
          <cx:pt idx="37528">1240</cx:pt>
          <cx:pt idx="37529">4088</cx:pt>
          <cx:pt idx="37530">4389</cx:pt>
          <cx:pt idx="37531">895</cx:pt>
          <cx:pt idx="37532">1705</cx:pt>
          <cx:pt idx="37533">581</cx:pt>
          <cx:pt idx="37534">1254</cx:pt>
          <cx:pt idx="37535">265</cx:pt>
          <cx:pt idx="37536">4540</cx:pt>
          <cx:pt idx="37537">4679</cx:pt>
          <cx:pt idx="37538">2717</cx:pt>
          <cx:pt idx="37539">4071</cx:pt>
          <cx:pt idx="37540">1082</cx:pt>
          <cx:pt idx="37541">4360</cx:pt>
          <cx:pt idx="37542">1060</cx:pt>
          <cx:pt idx="37543">2900</cx:pt>
          <cx:pt idx="37544">1374</cx:pt>
          <cx:pt idx="37545">4421</cx:pt>
          <cx:pt idx="37546">2839</cx:pt>
          <cx:pt idx="37547">4519</cx:pt>
          <cx:pt idx="37548">4179</cx:pt>
          <cx:pt idx="37549">2256</cx:pt>
          <cx:pt idx="37550">4399</cx:pt>
          <cx:pt idx="37551">1807</cx:pt>
          <cx:pt idx="37552">4268</cx:pt>
          <cx:pt idx="37553">3774</cx:pt>
          <cx:pt idx="37554">1525</cx:pt>
          <cx:pt idx="37555">4504</cx:pt>
          <cx:pt idx="37556">2318</cx:pt>
          <cx:pt idx="37557">3921</cx:pt>
          <cx:pt idx="37558">330</cx:pt>
          <cx:pt idx="37559">4897</cx:pt>
          <cx:pt idx="37560">971</cx:pt>
          <cx:pt idx="37561">4063</cx:pt>
          <cx:pt idx="37562">2911</cx:pt>
          <cx:pt idx="37563">3313</cx:pt>
          <cx:pt idx="37564">1939</cx:pt>
          <cx:pt idx="37565">782</cx:pt>
          <cx:pt idx="37566">1654</cx:pt>
          <cx:pt idx="37567">2295</cx:pt>
          <cx:pt idx="37568">2149</cx:pt>
          <cx:pt idx="37569">2701</cx:pt>
          <cx:pt idx="37570">1047</cx:pt>
          <cx:pt idx="37571">4023</cx:pt>
          <cx:pt idx="37572">429</cx:pt>
          <cx:pt idx="37573">1776</cx:pt>
          <cx:pt idx="37574">4648</cx:pt>
          <cx:pt idx="37575">2427</cx:pt>
          <cx:pt idx="37576">4284</cx:pt>
          <cx:pt idx="37577">1964</cx:pt>
          <cx:pt idx="37578">579</cx:pt>
          <cx:pt idx="37579">1503</cx:pt>
          <cx:pt idx="37580">2256</cx:pt>
          <cx:pt idx="37581">1541</cx:pt>
          <cx:pt idx="37582">2834</cx:pt>
          <cx:pt idx="37583">1708</cx:pt>
          <cx:pt idx="37584">4011</cx:pt>
          <cx:pt idx="37585">4780</cx:pt>
          <cx:pt idx="37586">2003</cx:pt>
          <cx:pt idx="37587">4805</cx:pt>
          <cx:pt idx="37588">4047</cx:pt>
          <cx:pt idx="37589">360</cx:pt>
          <cx:pt idx="37590">3261</cx:pt>
          <cx:pt idx="37591">4398</cx:pt>
          <cx:pt idx="37592">3727</cx:pt>
          <cx:pt idx="37593">4758</cx:pt>
          <cx:pt idx="37594">1723</cx:pt>
          <cx:pt idx="37595">5077</cx:pt>
          <cx:pt idx="37596">1667</cx:pt>
          <cx:pt idx="37597">5355</cx:pt>
          <cx:pt idx="37598">46</cx:pt>
          <cx:pt idx="37599">1673</cx:pt>
          <cx:pt idx="37600">4002</cx:pt>
          <cx:pt idx="37601">1363</cx:pt>
          <cx:pt idx="37602">786</cx:pt>
          <cx:pt idx="37603">4366</cx:pt>
          <cx:pt idx="37604">5176</cx:pt>
          <cx:pt idx="37605">4396</cx:pt>
          <cx:pt idx="37606">4390</cx:pt>
          <cx:pt idx="37607">3448</cx:pt>
          <cx:pt idx="37608">4784</cx:pt>
          <cx:pt idx="37609">2958</cx:pt>
          <cx:pt idx="37610">3593</cx:pt>
          <cx:pt idx="37611">2371</cx:pt>
          <cx:pt idx="37612">4872</cx:pt>
          <cx:pt idx="37613">1213</cx:pt>
          <cx:pt idx="37614">5168</cx:pt>
          <cx:pt idx="37615">5091</cx:pt>
          <cx:pt idx="37616">2169</cx:pt>
          <cx:pt idx="37617">3212</cx:pt>
          <cx:pt idx="37618">5918</cx:pt>
          <cx:pt idx="37619">4888</cx:pt>
          <cx:pt idx="37620">1502</cx:pt>
          <cx:pt idx="37621">2447</cx:pt>
          <cx:pt idx="37622">5209</cx:pt>
          <cx:pt idx="37623">1056</cx:pt>
          <cx:pt idx="37624">4447</cx:pt>
          <cx:pt idx="37625">4034</cx:pt>
          <cx:pt idx="37626">991</cx:pt>
          <cx:pt idx="37627">4104</cx:pt>
          <cx:pt idx="37628">3076</cx:pt>
          <cx:pt idx="37629">96</cx:pt>
          <cx:pt idx="37630">4153</cx:pt>
          <cx:pt idx="37631">1437</cx:pt>
          <cx:pt idx="37632">2445</cx:pt>
          <cx:pt idx="37633">890</cx:pt>
          <cx:pt idx="37634">5051</cx:pt>
          <cx:pt idx="37635">4220</cx:pt>
          <cx:pt idx="37636">2960</cx:pt>
          <cx:pt idx="37637">4722</cx:pt>
          <cx:pt idx="37638">4461</cx:pt>
          <cx:pt idx="37639">4604</cx:pt>
          <cx:pt idx="37640">2629</cx:pt>
          <cx:pt idx="37641">4002</cx:pt>
          <cx:pt idx="37642">5377</cx:pt>
          <cx:pt idx="37643">390</cx:pt>
          <cx:pt idx="37644">3660</cx:pt>
          <cx:pt idx="37645">4349</cx:pt>
          <cx:pt idx="37646">4272</cx:pt>
          <cx:pt idx="37647">881</cx:pt>
          <cx:pt idx="37648">1187</cx:pt>
          <cx:pt idx="37649">706</cx:pt>
          <cx:pt idx="37650">5707</cx:pt>
          <cx:pt idx="37651">919</cx:pt>
          <cx:pt idx="37652">1115</cx:pt>
          <cx:pt idx="37653">2498</cx:pt>
          <cx:pt idx="37654">2365</cx:pt>
          <cx:pt idx="37655">4459</cx:pt>
          <cx:pt idx="37656">4012</cx:pt>
          <cx:pt idx="37657">13</cx:pt>
          <cx:pt idx="37658">1506</cx:pt>
          <cx:pt idx="37659">826</cx:pt>
          <cx:pt idx="37660">4312</cx:pt>
          <cx:pt idx="37661">3667</cx:pt>
          <cx:pt idx="37662">2985</cx:pt>
          <cx:pt idx="37663">4053</cx:pt>
          <cx:pt idx="37664">3754</cx:pt>
          <cx:pt idx="37665">4087</cx:pt>
          <cx:pt idx="37666">4240</cx:pt>
          <cx:pt idx="37667">528</cx:pt>
          <cx:pt idx="37668">2663</cx:pt>
          <cx:pt idx="37669">4519</cx:pt>
          <cx:pt idx="37670">4114</cx:pt>
          <cx:pt idx="37671">2282</cx:pt>
          <cx:pt idx="37672">648</cx:pt>
          <cx:pt idx="37673">1042</cx:pt>
          <cx:pt idx="37674">2236</cx:pt>
          <cx:pt idx="37675">2678</cx:pt>
          <cx:pt idx="37676">4162</cx:pt>
          <cx:pt idx="37677">487</cx:pt>
          <cx:pt idx="37678">3346</cx:pt>
          <cx:pt idx="37679">275</cx:pt>
          <cx:pt idx="37680">4270</cx:pt>
          <cx:pt idx="37681">3010</cx:pt>
          <cx:pt idx="37682">156</cx:pt>
          <cx:pt idx="37683">3586</cx:pt>
          <cx:pt idx="37684">2468</cx:pt>
          <cx:pt idx="37685">4640</cx:pt>
          <cx:pt idx="37686">2369</cx:pt>
          <cx:pt idx="37687">3345</cx:pt>
          <cx:pt idx="37688">2337</cx:pt>
          <cx:pt idx="37689">3112</cx:pt>
          <cx:pt idx="37690">4226</cx:pt>
          <cx:pt idx="37691">563</cx:pt>
          <cx:pt idx="37692">2938</cx:pt>
          <cx:pt idx="37693">3167</cx:pt>
          <cx:pt idx="37694">4270</cx:pt>
          <cx:pt idx="37695">2831</cx:pt>
          <cx:pt idx="37696">4872</cx:pt>
          <cx:pt idx="37697">4023</cx:pt>
          <cx:pt idx="37698">3010</cx:pt>
          <cx:pt idx="37699">2039</cx:pt>
          <cx:pt idx="37700">4947</cx:pt>
          <cx:pt idx="37701">2738</cx:pt>
          <cx:pt idx="37702">3793</cx:pt>
          <cx:pt idx="37703">4927</cx:pt>
          <cx:pt idx="37704">4756</cx:pt>
          <cx:pt idx="37705">3073</cx:pt>
          <cx:pt idx="37706">2525</cx:pt>
          <cx:pt idx="37707">1804</cx:pt>
          <cx:pt idx="37708">3264</cx:pt>
          <cx:pt idx="37709">4061</cx:pt>
          <cx:pt idx="37710">3798</cx:pt>
          <cx:pt idx="37711">3396</cx:pt>
          <cx:pt idx="37712">4016</cx:pt>
          <cx:pt idx="37713">2528</cx:pt>
          <cx:pt idx="37714">219</cx:pt>
          <cx:pt idx="37715">3766</cx:pt>
          <cx:pt idx="37716">2421</cx:pt>
          <cx:pt idx="37717">2884</cx:pt>
          <cx:pt idx="37718">4167</cx:pt>
          <cx:pt idx="37719">4886</cx:pt>
          <cx:pt idx="37720">3955</cx:pt>
          <cx:pt idx="37721">1653</cx:pt>
          <cx:pt idx="37722">4244</cx:pt>
          <cx:pt idx="37723">1065</cx:pt>
          <cx:pt idx="37724">4475</cx:pt>
          <cx:pt idx="37725">2087</cx:pt>
          <cx:pt idx="37726">4469</cx:pt>
          <cx:pt idx="37727">3853</cx:pt>
          <cx:pt idx="37728">2952</cx:pt>
          <cx:pt idx="37729">4976</cx:pt>
          <cx:pt idx="37730">4203</cx:pt>
          <cx:pt idx="37731">4168</cx:pt>
          <cx:pt idx="37732">4633</cx:pt>
          <cx:pt idx="37733">4860</cx:pt>
          <cx:pt idx="37734">3995</cx:pt>
          <cx:pt idx="37735">4470</cx:pt>
          <cx:pt idx="37736">4258</cx:pt>
          <cx:pt idx="37737">440</cx:pt>
          <cx:pt idx="37738">4630</cx:pt>
          <cx:pt idx="37739">2936</cx:pt>
          <cx:pt idx="37740">1082</cx:pt>
          <cx:pt idx="37741">33</cx:pt>
          <cx:pt idx="37742">150</cx:pt>
          <cx:pt idx="37743">4558</cx:pt>
          <cx:pt idx="37744">1428</cx:pt>
          <cx:pt idx="37745">4291</cx:pt>
          <cx:pt idx="37746">4879</cx:pt>
          <cx:pt idx="37747">4751</cx:pt>
          <cx:pt idx="37748">4482</cx:pt>
          <cx:pt idx="37749">2722</cx:pt>
          <cx:pt idx="37750">1382</cx:pt>
          <cx:pt idx="37751">4056</cx:pt>
          <cx:pt idx="37752">3871</cx:pt>
          <cx:pt idx="37753">5480</cx:pt>
          <cx:pt idx="37754">71</cx:pt>
          <cx:pt idx="37755">2339</cx:pt>
          <cx:pt idx="37756">3478</cx:pt>
          <cx:pt idx="37757">2620</cx:pt>
          <cx:pt idx="37758">2174</cx:pt>
          <cx:pt idx="37759">3935</cx:pt>
          <cx:pt idx="37760">4640</cx:pt>
          <cx:pt idx="37761">1428</cx:pt>
          <cx:pt idx="37762">2387</cx:pt>
          <cx:pt idx="37763">4210</cx:pt>
          <cx:pt idx="37764">4362</cx:pt>
          <cx:pt idx="37765">2479</cx:pt>
          <cx:pt idx="37766">2211</cx:pt>
          <cx:pt idx="37767">4112</cx:pt>
          <cx:pt idx="37768">936</cx:pt>
          <cx:pt idx="37769">4503</cx:pt>
          <cx:pt idx="37770">2323</cx:pt>
          <cx:pt idx="37771">4910</cx:pt>
          <cx:pt idx="37772">4367</cx:pt>
          <cx:pt idx="37773">4308</cx:pt>
          <cx:pt idx="37774">1504</cx:pt>
          <cx:pt idx="37775">5000</cx:pt>
          <cx:pt idx="37776">2361</cx:pt>
          <cx:pt idx="37777">2932</cx:pt>
          <cx:pt idx="37778">4356</cx:pt>
          <cx:pt idx="37779">1813</cx:pt>
          <cx:pt idx="37780">524</cx:pt>
          <cx:pt idx="37781">1352</cx:pt>
          <cx:pt idx="37782">3845</cx:pt>
          <cx:pt idx="37783">1631</cx:pt>
          <cx:pt idx="37784">4485</cx:pt>
          <cx:pt idx="37785">3474</cx:pt>
          <cx:pt idx="37786">1457</cx:pt>
          <cx:pt idx="37787">3981</cx:pt>
          <cx:pt idx="37788">3055</cx:pt>
          <cx:pt idx="37789">3241</cx:pt>
          <cx:pt idx="37790">1766</cx:pt>
          <cx:pt idx="37791">4327</cx:pt>
          <cx:pt idx="37792">1726</cx:pt>
          <cx:pt idx="37793">3991</cx:pt>
          <cx:pt idx="37794">5190</cx:pt>
          <cx:pt idx="37795">2801</cx:pt>
          <cx:pt idx="37796">4660</cx:pt>
          <cx:pt idx="37797">4688</cx:pt>
          <cx:pt idx="37798">4848</cx:pt>
          <cx:pt idx="37799">880</cx:pt>
          <cx:pt idx="37800">3519</cx:pt>
          <cx:pt idx="37801">8</cx:pt>
          <cx:pt idx="37802">1328</cx:pt>
          <cx:pt idx="37803">4</cx:pt>
          <cx:pt idx="37804">5050</cx:pt>
          <cx:pt idx="37805">4842</cx:pt>
          <cx:pt idx="37806">1027</cx:pt>
          <cx:pt idx="37807">2346</cx:pt>
          <cx:pt idx="37808">64</cx:pt>
          <cx:pt idx="37809">2770</cx:pt>
          <cx:pt idx="37810">2018</cx:pt>
          <cx:pt idx="37811">4120</cx:pt>
          <cx:pt idx="37812">4262</cx:pt>
          <cx:pt idx="37813">1735</cx:pt>
          <cx:pt idx="37814">2273</cx:pt>
          <cx:pt idx="37815">2485</cx:pt>
          <cx:pt idx="37816">3348</cx:pt>
          <cx:pt idx="37817">4265</cx:pt>
          <cx:pt idx="37818">2385</cx:pt>
          <cx:pt idx="37819">2480</cx:pt>
          <cx:pt idx="37820">2612</cx:pt>
          <cx:pt idx="37821">1901</cx:pt>
          <cx:pt idx="37822">2099</cx:pt>
          <cx:pt idx="37823">3966</cx:pt>
          <cx:pt idx="37824">3153</cx:pt>
          <cx:pt idx="37825">2224</cx:pt>
          <cx:pt idx="37826">4769</cx:pt>
          <cx:pt idx="37827">4363</cx:pt>
          <cx:pt idx="37828">3682</cx:pt>
          <cx:pt idx="37829">4829</cx:pt>
          <cx:pt idx="37830">3017</cx:pt>
          <cx:pt idx="37831">4930</cx:pt>
          <cx:pt idx="37832">2147</cx:pt>
          <cx:pt idx="37833">781</cx:pt>
          <cx:pt idx="37834">2500</cx:pt>
          <cx:pt idx="37835">2666</cx:pt>
          <cx:pt idx="37836">2905</cx:pt>
          <cx:pt idx="37837">3882</cx:pt>
          <cx:pt idx="37838">4518</cx:pt>
          <cx:pt idx="37839">2092</cx:pt>
          <cx:pt idx="37840">150</cx:pt>
          <cx:pt idx="37841">2328</cx:pt>
          <cx:pt idx="37842">293</cx:pt>
          <cx:pt idx="37843">5078</cx:pt>
          <cx:pt idx="37844">4288</cx:pt>
          <cx:pt idx="37845">2522</cx:pt>
          <cx:pt idx="37846">4293</cx:pt>
          <cx:pt idx="37847">1342</cx:pt>
          <cx:pt idx="37848">5225</cx:pt>
          <cx:pt idx="37849">148</cx:pt>
          <cx:pt idx="37850">3739</cx:pt>
          <cx:pt idx="37851">2793</cx:pt>
          <cx:pt idx="37852">200</cx:pt>
          <cx:pt idx="37853">1740</cx:pt>
          <cx:pt idx="37854">826</cx:pt>
          <cx:pt idx="37855">3491</cx:pt>
          <cx:pt idx="37856">4006</cx:pt>
          <cx:pt idx="37857">2456</cx:pt>
          <cx:pt idx="37858">1408</cx:pt>
          <cx:pt idx="37859">4219</cx:pt>
          <cx:pt idx="37860">4968</cx:pt>
          <cx:pt idx="37861">2065</cx:pt>
          <cx:pt idx="37862">4280</cx:pt>
          <cx:pt idx="37863">5302</cx:pt>
          <cx:pt idx="37864">3925</cx:pt>
          <cx:pt idx="37865">2613</cx:pt>
          <cx:pt idx="37866">3955</cx:pt>
          <cx:pt idx="37867">2606</cx:pt>
          <cx:pt idx="37868">1981</cx:pt>
          <cx:pt idx="37869">4396</cx:pt>
          <cx:pt idx="37870">442</cx:pt>
          <cx:pt idx="37871">3905</cx:pt>
          <cx:pt idx="37872">3857</cx:pt>
          <cx:pt idx="37873">4490</cx:pt>
          <cx:pt idx="37874">2528</cx:pt>
          <cx:pt idx="37875">1060</cx:pt>
          <cx:pt idx="37876">4274</cx:pt>
          <cx:pt idx="37877">1037</cx:pt>
          <cx:pt idx="37878">3161</cx:pt>
          <cx:pt idx="37879">3711</cx:pt>
          <cx:pt idx="37880">4251</cx:pt>
          <cx:pt idx="37881">4158</cx:pt>
          <cx:pt idx="37882">4269</cx:pt>
          <cx:pt idx="37883">2309</cx:pt>
          <cx:pt idx="37884">2637</cx:pt>
          <cx:pt idx="37885">753</cx:pt>
          <cx:pt idx="37886">4579</cx:pt>
          <cx:pt idx="37887">2306</cx:pt>
          <cx:pt idx="37888">4612</cx:pt>
          <cx:pt idx="37889">4439</cx:pt>
          <cx:pt idx="37890">3132</cx:pt>
          <cx:pt idx="37891">3754</cx:pt>
          <cx:pt idx="37892">952</cx:pt>
          <cx:pt idx="37893">1043</cx:pt>
          <cx:pt idx="37894">2717</cx:pt>
          <cx:pt idx="37895">2104</cx:pt>
          <cx:pt idx="37896">4893</cx:pt>
          <cx:pt idx="37897">4206</cx:pt>
          <cx:pt idx="37898">3676</cx:pt>
          <cx:pt idx="37899">5374</cx:pt>
          <cx:pt idx="37900">5003</cx:pt>
          <cx:pt idx="37901">4465</cx:pt>
          <cx:pt idx="37902">3029</cx:pt>
          <cx:pt idx="37903">4618</cx:pt>
          <cx:pt idx="37904">4773</cx:pt>
          <cx:pt idx="37905">4017</cx:pt>
          <cx:pt idx="37906">4055</cx:pt>
          <cx:pt idx="37907">1827</cx:pt>
          <cx:pt idx="37908">4314</cx:pt>
          <cx:pt idx="37909">2384</cx:pt>
          <cx:pt idx="37910">905</cx:pt>
          <cx:pt idx="37911">2246</cx:pt>
          <cx:pt idx="37912">4193</cx:pt>
          <cx:pt idx="37913">4757</cx:pt>
          <cx:pt idx="37914">1008</cx:pt>
          <cx:pt idx="37915">4108</cx:pt>
          <cx:pt idx="37916">2644</cx:pt>
          <cx:pt idx="37917">4640</cx:pt>
          <cx:pt idx="37918">4192</cx:pt>
          <cx:pt idx="37919">4700</cx:pt>
          <cx:pt idx="37920">4769</cx:pt>
          <cx:pt idx="37921">1254</cx:pt>
          <cx:pt idx="37922">4844</cx:pt>
          <cx:pt idx="37923">943</cx:pt>
          <cx:pt idx="37924">2537</cx:pt>
          <cx:pt idx="37925">4726</cx:pt>
          <cx:pt idx="37926">1421</cx:pt>
          <cx:pt idx="37927">1614</cx:pt>
          <cx:pt idx="37928">2507</cx:pt>
          <cx:pt idx="37929">2180</cx:pt>
          <cx:pt idx="37930">4828</cx:pt>
          <cx:pt idx="37931">4816</cx:pt>
          <cx:pt idx="37932">922</cx:pt>
          <cx:pt idx="37933">106</cx:pt>
          <cx:pt idx="37934">4635</cx:pt>
          <cx:pt idx="37935">3662</cx:pt>
          <cx:pt idx="37936">5592</cx:pt>
          <cx:pt idx="37937">4406</cx:pt>
          <cx:pt idx="37938">4035</cx:pt>
          <cx:pt idx="37939">5037</cx:pt>
          <cx:pt idx="37940">3756</cx:pt>
          <cx:pt idx="37941">4798</cx:pt>
          <cx:pt idx="37942">2794</cx:pt>
          <cx:pt idx="37943">201</cx:pt>
          <cx:pt idx="37944">4798</cx:pt>
          <cx:pt idx="37945">4103</cx:pt>
          <cx:pt idx="37946">4223</cx:pt>
          <cx:pt idx="37947">4499</cx:pt>
          <cx:pt idx="37948">2406</cx:pt>
          <cx:pt idx="37949">3255</cx:pt>
          <cx:pt idx="37950">3671</cx:pt>
          <cx:pt idx="37951">1760</cx:pt>
          <cx:pt idx="37952">713</cx:pt>
          <cx:pt idx="37953">3661</cx:pt>
          <cx:pt idx="37954">4361</cx:pt>
          <cx:pt idx="37955">144</cx:pt>
          <cx:pt idx="37956">5173</cx:pt>
          <cx:pt idx="37957">3909</cx:pt>
          <cx:pt idx="37958">2958</cx:pt>
          <cx:pt idx="37959">5069</cx:pt>
          <cx:pt idx="37960">4564</cx:pt>
          <cx:pt idx="37961">713</cx:pt>
          <cx:pt idx="37962">1596</cx:pt>
          <cx:pt idx="37963">2899</cx:pt>
          <cx:pt idx="37964">1821</cx:pt>
          <cx:pt idx="37965">497</cx:pt>
          <cx:pt idx="37966">4339</cx:pt>
          <cx:pt idx="37967">4428</cx:pt>
          <cx:pt idx="37968">4624</cx:pt>
          <cx:pt idx="37969">5182</cx:pt>
          <cx:pt idx="37970">4016</cx:pt>
          <cx:pt idx="37971">4554</cx:pt>
          <cx:pt idx="37972">4377</cx:pt>
          <cx:pt idx="37973">1430</cx:pt>
          <cx:pt idx="37974">4200</cx:pt>
          <cx:pt idx="37975">1673</cx:pt>
          <cx:pt idx="37976">4541</cx:pt>
          <cx:pt idx="37977">140</cx:pt>
          <cx:pt idx="37978">3313</cx:pt>
          <cx:pt idx="37979">4152</cx:pt>
          <cx:pt idx="37980">2374</cx:pt>
          <cx:pt idx="37981">4144</cx:pt>
          <cx:pt idx="37982">1707</cx:pt>
          <cx:pt idx="37983">2180</cx:pt>
          <cx:pt idx="37984">1093</cx:pt>
          <cx:pt idx="37985">4563</cx:pt>
          <cx:pt idx="37986">838</cx:pt>
          <cx:pt idx="37987">4728</cx:pt>
          <cx:pt idx="37988">2268</cx:pt>
          <cx:pt idx="37989">1728</cx:pt>
          <cx:pt idx="37990">3887</cx:pt>
          <cx:pt idx="37991">4851</cx:pt>
          <cx:pt idx="37992">2025</cx:pt>
          <cx:pt idx="37993">2669</cx:pt>
          <cx:pt idx="37994">4352</cx:pt>
          <cx:pt idx="37995">1720</cx:pt>
          <cx:pt idx="37996">2381</cx:pt>
          <cx:pt idx="37997">131</cx:pt>
          <cx:pt idx="37998">778</cx:pt>
          <cx:pt idx="37999">2503</cx:pt>
          <cx:pt idx="38000">1772</cx:pt>
          <cx:pt idx="38001">3088</cx:pt>
          <cx:pt idx="38002">4344</cx:pt>
          <cx:pt idx="38003">4255</cx:pt>
          <cx:pt idx="38004">5412</cx:pt>
          <cx:pt idx="38005">2532</cx:pt>
          <cx:pt idx="38006">4155</cx:pt>
          <cx:pt idx="38007">3966</cx:pt>
          <cx:pt idx="38008">4265</cx:pt>
          <cx:pt idx="38009">4171</cx:pt>
          <cx:pt idx="38010">4510</cx:pt>
          <cx:pt idx="38011">1125</cx:pt>
          <cx:pt idx="38012">2533</cx:pt>
          <cx:pt idx="38013">4602</cx:pt>
          <cx:pt idx="38014">2433</cx:pt>
          <cx:pt idx="38015">4635</cx:pt>
          <cx:pt idx="38016">3416</cx:pt>
          <cx:pt idx="38017">2635</cx:pt>
          <cx:pt idx="38018">4642</cx:pt>
          <cx:pt idx="38019">255</cx:pt>
          <cx:pt idx="38020">3431</cx:pt>
          <cx:pt idx="38021">1531</cx:pt>
          <cx:pt idx="38022">2794</cx:pt>
          <cx:pt idx="38023">3155</cx:pt>
          <cx:pt idx="38024">918</cx:pt>
          <cx:pt idx="38025">1103</cx:pt>
          <cx:pt idx="38026">4404</cx:pt>
          <cx:pt idx="38027">1359</cx:pt>
          <cx:pt idx="38028">3424</cx:pt>
          <cx:pt idx="38029">112</cx:pt>
          <cx:pt idx="38030">3107</cx:pt>
          <cx:pt idx="38031">3138</cx:pt>
          <cx:pt idx="38032">1338</cx:pt>
          <cx:pt idx="38033">5409</cx:pt>
          <cx:pt idx="38034">2048</cx:pt>
          <cx:pt idx="38035">4808</cx:pt>
          <cx:pt idx="38036">5270</cx:pt>
          <cx:pt idx="38037">1669</cx:pt>
          <cx:pt idx="38038">4345</cx:pt>
          <cx:pt idx="38039">1650</cx:pt>
          <cx:pt idx="38040">1294</cx:pt>
          <cx:pt idx="38041">1370</cx:pt>
          <cx:pt idx="38042">4545</cx:pt>
          <cx:pt idx="38043">1195</cx:pt>
          <cx:pt idx="38044">5008</cx:pt>
          <cx:pt idx="38045">2701</cx:pt>
          <cx:pt idx="38046">2505</cx:pt>
          <cx:pt idx="38047">3273</cx:pt>
          <cx:pt idx="38048">4416</cx:pt>
          <cx:pt idx="38049">2179</cx:pt>
          <cx:pt idx="38050">348</cx:pt>
          <cx:pt idx="38051">2311</cx:pt>
          <cx:pt idx="38052">4124</cx:pt>
          <cx:pt idx="38053">4436</cx:pt>
          <cx:pt idx="38054">4093</cx:pt>
          <cx:pt idx="38055">3907</cx:pt>
          <cx:pt idx="38056">2922</cx:pt>
          <cx:pt idx="38057">4387</cx:pt>
          <cx:pt idx="38058">2122</cx:pt>
          <cx:pt idx="38059">4420</cx:pt>
          <cx:pt idx="38060">3469</cx:pt>
          <cx:pt idx="38061">4772</cx:pt>
          <cx:pt idx="38062">154</cx:pt>
          <cx:pt idx="38063">3794</cx:pt>
          <cx:pt idx="38064">3440</cx:pt>
          <cx:pt idx="38065">4595</cx:pt>
          <cx:pt idx="38066">2946</cx:pt>
          <cx:pt idx="38067">3906</cx:pt>
          <cx:pt idx="38068">4813</cx:pt>
          <cx:pt idx="38069">2379</cx:pt>
          <cx:pt idx="38070">2084</cx:pt>
          <cx:pt idx="38071">2374</cx:pt>
          <cx:pt idx="38072">4546</cx:pt>
          <cx:pt idx="38073">541</cx:pt>
          <cx:pt idx="38074">181</cx:pt>
          <cx:pt idx="38075">4831</cx:pt>
          <cx:pt idx="38076">1403</cx:pt>
          <cx:pt idx="38077">3503</cx:pt>
          <cx:pt idx="38078">63</cx:pt>
          <cx:pt idx="38079">2476</cx:pt>
          <cx:pt idx="38080">4465</cx:pt>
          <cx:pt idx="38081">3939</cx:pt>
          <cx:pt idx="38082">4342</cx:pt>
          <cx:pt idx="38083">4158</cx:pt>
          <cx:pt idx="38084">1225</cx:pt>
          <cx:pt idx="38085">3937</cx:pt>
          <cx:pt idx="38086">2312</cx:pt>
          <cx:pt idx="38087">4349</cx:pt>
          <cx:pt idx="38088">4881</cx:pt>
          <cx:pt idx="38089">2955</cx:pt>
          <cx:pt idx="38090">4950</cx:pt>
          <cx:pt idx="38091">105</cx:pt>
          <cx:pt idx="38092">4120</cx:pt>
          <cx:pt idx="38093">930</cx:pt>
          <cx:pt idx="38094">4013</cx:pt>
          <cx:pt idx="38095">1857</cx:pt>
          <cx:pt idx="38096">3933</cx:pt>
          <cx:pt idx="38097">4213</cx:pt>
          <cx:pt idx="38098">1110</cx:pt>
          <cx:pt idx="38099">1710</cx:pt>
          <cx:pt idx="38100">811</cx:pt>
          <cx:pt idx="38101">3955</cx:pt>
          <cx:pt idx="38102">184</cx:pt>
          <cx:pt idx="38103">4738</cx:pt>
          <cx:pt idx="38104">4098</cx:pt>
          <cx:pt idx="38105">797</cx:pt>
          <cx:pt idx="38106">4185</cx:pt>
          <cx:pt idx="38107">1651</cx:pt>
          <cx:pt idx="38108">4376</cx:pt>
          <cx:pt idx="38109">4957</cx:pt>
          <cx:pt idx="38110">1205</cx:pt>
          <cx:pt idx="38111">1493</cx:pt>
          <cx:pt idx="38112">1017</cx:pt>
          <cx:pt idx="38113">993</cx:pt>
          <cx:pt idx="38114">1064</cx:pt>
          <cx:pt idx="38115">1640</cx:pt>
          <cx:pt idx="38116">1119</cx:pt>
          <cx:pt idx="38117">4714</cx:pt>
          <cx:pt idx="38118">5309</cx:pt>
          <cx:pt idx="38119">2782</cx:pt>
          <cx:pt idx="38120">4644</cx:pt>
          <cx:pt idx="38121">2264</cx:pt>
          <cx:pt idx="38122">3071</cx:pt>
          <cx:pt idx="38123">4285</cx:pt>
          <cx:pt idx="38124">1594</cx:pt>
          <cx:pt idx="38125">3321</cx:pt>
          <cx:pt idx="38126">4407</cx:pt>
          <cx:pt idx="38127">4266</cx:pt>
          <cx:pt idx="38128">1083</cx:pt>
          <cx:pt idx="38129">4799</cx:pt>
          <cx:pt idx="38130">2577</cx:pt>
          <cx:pt idx="38131">1204</cx:pt>
          <cx:pt idx="38132">4232</cx:pt>
          <cx:pt idx="38133">428</cx:pt>
          <cx:pt idx="38134">3099</cx:pt>
          <cx:pt idx="38135">3003</cx:pt>
          <cx:pt idx="38136">4505</cx:pt>
          <cx:pt idx="38137">1340</cx:pt>
          <cx:pt idx="38138">3849</cx:pt>
          <cx:pt idx="38139">4290</cx:pt>
          <cx:pt idx="38140">1339</cx:pt>
          <cx:pt idx="38141">1472</cx:pt>
          <cx:pt idx="38142">1162</cx:pt>
          <cx:pt idx="38143">3528</cx:pt>
          <cx:pt idx="38144">4934</cx:pt>
          <cx:pt idx="38145">4187</cx:pt>
          <cx:pt idx="38146">4030</cx:pt>
          <cx:pt idx="38147">1849</cx:pt>
          <cx:pt idx="38148">390</cx:pt>
          <cx:pt idx="38149">3120</cx:pt>
          <cx:pt idx="38150">2046</cx:pt>
          <cx:pt idx="38151">4619</cx:pt>
          <cx:pt idx="38152">5156</cx:pt>
          <cx:pt idx="38153">594</cx:pt>
          <cx:pt idx="38154">4194</cx:pt>
          <cx:pt idx="38155">1679</cx:pt>
          <cx:pt idx="38156">3867</cx:pt>
          <cx:pt idx="38157">2676</cx:pt>
          <cx:pt idx="38158">3182</cx:pt>
          <cx:pt idx="38159">5178</cx:pt>
          <cx:pt idx="38160">4696</cx:pt>
          <cx:pt idx="38161">4096</cx:pt>
          <cx:pt idx="38162">4268</cx:pt>
          <cx:pt idx="38163">2739</cx:pt>
          <cx:pt idx="38164">4448</cx:pt>
          <cx:pt idx="38165">2585</cx:pt>
          <cx:pt idx="38166">3579</cx:pt>
          <cx:pt idx="38167">2899</cx:pt>
          <cx:pt idx="38168">4502</cx:pt>
          <cx:pt idx="38169">3893</cx:pt>
          <cx:pt idx="38170">725</cx:pt>
          <cx:pt idx="38171">2595</cx:pt>
          <cx:pt idx="38172">3625</cx:pt>
          <cx:pt idx="38173">3281</cx:pt>
          <cx:pt idx="38174">4561</cx:pt>
          <cx:pt idx="38175">4094</cx:pt>
          <cx:pt idx="38176">4801</cx:pt>
          <cx:pt idx="38177">3286</cx:pt>
          <cx:pt idx="38178">1470</cx:pt>
          <cx:pt idx="38179">1535</cx:pt>
          <cx:pt idx="38180">3765</cx:pt>
          <cx:pt idx="38181">2146</cx:pt>
          <cx:pt idx="38182">715</cx:pt>
          <cx:pt idx="38183">0</cx:pt>
          <cx:pt idx="38184">2077</cx:pt>
          <cx:pt idx="38185">2175</cx:pt>
          <cx:pt idx="38186">4262</cx:pt>
          <cx:pt idx="38187">3390</cx:pt>
          <cx:pt idx="38188">4034</cx:pt>
          <cx:pt idx="38189">2020</cx:pt>
          <cx:pt idx="38190">229</cx:pt>
          <cx:pt idx="38191">4892</cx:pt>
          <cx:pt idx="38192">918</cx:pt>
          <cx:pt idx="38193">4242</cx:pt>
          <cx:pt idx="38194">3498</cx:pt>
          <cx:pt idx="38195">2660</cx:pt>
          <cx:pt idx="38196">1495</cx:pt>
          <cx:pt idx="38197">1855</cx:pt>
          <cx:pt idx="38198">3250</cx:pt>
          <cx:pt idx="38199">1674</cx:pt>
          <cx:pt idx="38200">2290</cx:pt>
          <cx:pt idx="38201">4083</cx:pt>
          <cx:pt idx="38202">1082</cx:pt>
          <cx:pt idx="38203">1246</cx:pt>
          <cx:pt idx="38204">67</cx:pt>
          <cx:pt idx="38205">738</cx:pt>
          <cx:pt idx="38206">756</cx:pt>
          <cx:pt idx="38207">3568</cx:pt>
          <cx:pt idx="38208">2114</cx:pt>
          <cx:pt idx="38209">1688</cx:pt>
          <cx:pt idx="38210">4577</cx:pt>
          <cx:pt idx="38211">4126</cx:pt>
          <cx:pt idx="38212">2087</cx:pt>
          <cx:pt idx="38213">755</cx:pt>
          <cx:pt idx="38214">3310</cx:pt>
          <cx:pt idx="38215">4571</cx:pt>
          <cx:pt idx="38216">3961</cx:pt>
          <cx:pt idx="38217">3081</cx:pt>
          <cx:pt idx="38218">3298</cx:pt>
          <cx:pt idx="38219">2478</cx:pt>
          <cx:pt idx="38220">2841</cx:pt>
          <cx:pt idx="38221">4267</cx:pt>
          <cx:pt idx="38222">2879</cx:pt>
          <cx:pt idx="38223">1328</cx:pt>
          <cx:pt idx="38224">990</cx:pt>
          <cx:pt idx="38225">4421</cx:pt>
          <cx:pt idx="38226">5346</cx:pt>
          <cx:pt idx="38227">3871</cx:pt>
          <cx:pt idx="38228">11</cx:pt>
          <cx:pt idx="38229">4274</cx:pt>
          <cx:pt idx="38230">945</cx:pt>
          <cx:pt idx="38231">4306</cx:pt>
          <cx:pt idx="38232">2927</cx:pt>
          <cx:pt idx="38233">191</cx:pt>
          <cx:pt idx="38234">4324</cx:pt>
          <cx:pt idx="38235">2250</cx:pt>
          <cx:pt idx="38236">1714</cx:pt>
          <cx:pt idx="38237">3129</cx:pt>
          <cx:pt idx="38238">1520</cx:pt>
          <cx:pt idx="38239">4093</cx:pt>
          <cx:pt idx="38240">3097</cx:pt>
          <cx:pt idx="38241">4250</cx:pt>
          <cx:pt idx="38242">3042</cx:pt>
          <cx:pt idx="38243">516</cx:pt>
          <cx:pt idx="38244">4613</cx:pt>
          <cx:pt idx="38245">1739</cx:pt>
          <cx:pt idx="38246">4698</cx:pt>
          <cx:pt idx="38247">1326</cx:pt>
          <cx:pt idx="38248">2379</cx:pt>
          <cx:pt idx="38249">3965</cx:pt>
          <cx:pt idx="38250">4395</cx:pt>
          <cx:pt idx="38251">3966</cx:pt>
          <cx:pt idx="38252">3415</cx:pt>
          <cx:pt idx="38253">6042</cx:pt>
          <cx:pt idx="38254">1446</cx:pt>
          <cx:pt idx="38255">4459</cx:pt>
          <cx:pt idx="38256">4081</cx:pt>
          <cx:pt idx="38257">154</cx:pt>
          <cx:pt idx="38258">3094</cx:pt>
          <cx:pt idx="38259">4528</cx:pt>
          <cx:pt idx="38260">5861</cx:pt>
          <cx:pt idx="38261">12</cx:pt>
          <cx:pt idx="38262">4146</cx:pt>
          <cx:pt idx="38263">4523</cx:pt>
          <cx:pt idx="38264">705</cx:pt>
          <cx:pt idx="38265">4334</cx:pt>
          <cx:pt idx="38266">4034</cx:pt>
          <cx:pt idx="38267">669</cx:pt>
          <cx:pt idx="38268">3667</cx:pt>
          <cx:pt idx="38269">887</cx:pt>
          <cx:pt idx="38270">4216</cx:pt>
          <cx:pt idx="38271">5562</cx:pt>
          <cx:pt idx="38272">433</cx:pt>
          <cx:pt idx="38273">825</cx:pt>
          <cx:pt idx="38274">4735</cx:pt>
          <cx:pt idx="38275">2632</cx:pt>
          <cx:pt idx="38276">4752</cx:pt>
          <cx:pt idx="38277">3619</cx:pt>
          <cx:pt idx="38278">417</cx:pt>
          <cx:pt idx="38279">4566</cx:pt>
          <cx:pt idx="38280">297</cx:pt>
          <cx:pt idx="38281">5100</cx:pt>
          <cx:pt idx="38282">4326</cx:pt>
          <cx:pt idx="38283">3397</cx:pt>
          <cx:pt idx="38284">4522</cx:pt>
          <cx:pt idx="38285">203</cx:pt>
          <cx:pt idx="38286">2400</cx:pt>
          <cx:pt idx="38287">5520</cx:pt>
          <cx:pt idx="38288">1804</cx:pt>
          <cx:pt idx="38289">4823</cx:pt>
          <cx:pt idx="38290">4134</cx:pt>
          <cx:pt idx="38291">4256</cx:pt>
          <cx:pt idx="38292">1311</cx:pt>
          <cx:pt idx="38293">2577</cx:pt>
          <cx:pt idx="38294">3672</cx:pt>
          <cx:pt idx="38295">4975</cx:pt>
          <cx:pt idx="38296">4542</cx:pt>
          <cx:pt idx="38297">4345</cx:pt>
          <cx:pt idx="38298">2323</cx:pt>
          <cx:pt idx="38299">5041</cx:pt>
          <cx:pt idx="38300">3632</cx:pt>
          <cx:pt idx="38301">4263</cx:pt>
          <cx:pt idx="38302">4209</cx:pt>
          <cx:pt idx="38303">4904</cx:pt>
          <cx:pt idx="38304">3058</cx:pt>
          <cx:pt idx="38305">4625</cx:pt>
          <cx:pt idx="38306">3882</cx:pt>
          <cx:pt idx="38307">1675</cx:pt>
          <cx:pt idx="38308">4632</cx:pt>
          <cx:pt idx="38309">3913</cx:pt>
          <cx:pt idx="38310">4152</cx:pt>
          <cx:pt idx="38311">4132</cx:pt>
          <cx:pt idx="38312">4097</cx:pt>
          <cx:pt idx="38313">4307</cx:pt>
          <cx:pt idx="38314">303</cx:pt>
          <cx:pt idx="38315">1957</cx:pt>
          <cx:pt idx="38316">430</cx:pt>
          <cx:pt idx="38317">2998</cx:pt>
          <cx:pt idx="38318">2754</cx:pt>
          <cx:pt idx="38319">1675</cx:pt>
          <cx:pt idx="38320">3353</cx:pt>
          <cx:pt idx="38321">1139</cx:pt>
          <cx:pt idx="38322">2785</cx:pt>
          <cx:pt idx="38323">3753</cx:pt>
          <cx:pt idx="38324">3078</cx:pt>
          <cx:pt idx="38325">47</cx:pt>
          <cx:pt idx="38326">3113</cx:pt>
          <cx:pt idx="38327">1490</cx:pt>
          <cx:pt idx="38328">388</cx:pt>
          <cx:pt idx="38329">4196</cx:pt>
          <cx:pt idx="38330">3777</cx:pt>
          <cx:pt idx="38331">4149</cx:pt>
          <cx:pt idx="38332">4664</cx:pt>
          <cx:pt idx="38333">123</cx:pt>
          <cx:pt idx="38334">4014</cx:pt>
          <cx:pt idx="38335">5212</cx:pt>
          <cx:pt idx="38336">3964</cx:pt>
          <cx:pt idx="38337">2567</cx:pt>
          <cx:pt idx="38338">787</cx:pt>
          <cx:pt idx="38339">467</cx:pt>
          <cx:pt idx="38340">2267</cx:pt>
          <cx:pt idx="38341">4460</cx:pt>
          <cx:pt idx="38342">5266</cx:pt>
          <cx:pt idx="38343">4339</cx:pt>
          <cx:pt idx="38344">3800</cx:pt>
          <cx:pt idx="38345">2122</cx:pt>
          <cx:pt idx="38346">4248</cx:pt>
          <cx:pt idx="38347">1965</cx:pt>
          <cx:pt idx="38348">2762</cx:pt>
          <cx:pt idx="38349">3697</cx:pt>
          <cx:pt idx="38350">3079</cx:pt>
          <cx:pt idx="38351">3784</cx:pt>
          <cx:pt idx="38352">4485</cx:pt>
          <cx:pt idx="38353">4908</cx:pt>
          <cx:pt idx="38354">4399</cx:pt>
          <cx:pt idx="38355">1578</cx:pt>
          <cx:pt idx="38356">3645</cx:pt>
          <cx:pt idx="38357">1914</cx:pt>
          <cx:pt idx="38358">4749</cx:pt>
          <cx:pt idx="38359">3193</cx:pt>
          <cx:pt idx="38360">659</cx:pt>
          <cx:pt idx="38361">1082</cx:pt>
          <cx:pt idx="38362">62</cx:pt>
          <cx:pt idx="38363">2360</cx:pt>
          <cx:pt idx="38364">1732</cx:pt>
          <cx:pt idx="38365">3473</cx:pt>
          <cx:pt idx="38366">1510</cx:pt>
          <cx:pt idx="38367">2755</cx:pt>
          <cx:pt idx="38368">4144</cx:pt>
          <cx:pt idx="38369">4606</cx:pt>
          <cx:pt idx="38370">4743</cx:pt>
          <cx:pt idx="38371">1930</cx:pt>
          <cx:pt idx="38372">3486</cx:pt>
          <cx:pt idx="38373">5463</cx:pt>
          <cx:pt idx="38374">995</cx:pt>
          <cx:pt idx="38375">2554</cx:pt>
          <cx:pt idx="38376">2262</cx:pt>
          <cx:pt idx="38377">4174</cx:pt>
          <cx:pt idx="38378">4420</cx:pt>
          <cx:pt idx="38379">140</cx:pt>
          <cx:pt idx="38380">119</cx:pt>
          <cx:pt idx="38381">4283</cx:pt>
          <cx:pt idx="38382">525</cx:pt>
          <cx:pt idx="38383">2091</cx:pt>
          <cx:pt idx="38384">3108</cx:pt>
          <cx:pt idx="38385">3663</cx:pt>
          <cx:pt idx="38386">2133</cx:pt>
          <cx:pt idx="38387">2213</cx:pt>
          <cx:pt idx="38388">4332</cx:pt>
          <cx:pt idx="38389">1236</cx:pt>
          <cx:pt idx="38390">4934</cx:pt>
          <cx:pt idx="38391">3814</cx:pt>
          <cx:pt idx="38392">4302</cx:pt>
          <cx:pt idx="38393">4546</cx:pt>
          <cx:pt idx="38394">822</cx:pt>
          <cx:pt idx="38395">4443</cx:pt>
          <cx:pt idx="38396">4122</cx:pt>
          <cx:pt idx="38397">375</cx:pt>
          <cx:pt idx="38398">1525</cx:pt>
          <cx:pt idx="38399">2529</cx:pt>
          <cx:pt idx="38400">3583</cx:pt>
          <cx:pt idx="38401">711</cx:pt>
          <cx:pt idx="38402">2248</cx:pt>
          <cx:pt idx="38403">3698</cx:pt>
          <cx:pt idx="38404">1673</cx:pt>
          <cx:pt idx="38405">2159</cx:pt>
          <cx:pt idx="38406">235</cx:pt>
          <cx:pt idx="38407">4663</cx:pt>
          <cx:pt idx="38408">4377</cx:pt>
          <cx:pt idx="38409">3112</cx:pt>
          <cx:pt idx="38410">5252</cx:pt>
          <cx:pt idx="38411">5033</cx:pt>
          <cx:pt idx="38412">2212</cx:pt>
          <cx:pt idx="38413">2768</cx:pt>
          <cx:pt idx="38414">1126</cx:pt>
          <cx:pt idx="38415">5108</cx:pt>
          <cx:pt idx="38416">3938</cx:pt>
          <cx:pt idx="38417">4743</cx:pt>
          <cx:pt idx="38418">4094</cx:pt>
          <cx:pt idx="38419">2915</cx:pt>
          <cx:pt idx="38420">3605</cx:pt>
          <cx:pt idx="38421">4354</cx:pt>
          <cx:pt idx="38422">2257</cx:pt>
          <cx:pt idx="38423">4650</cx:pt>
          <cx:pt idx="38424">1873</cx:pt>
          <cx:pt idx="38425">2546</cx:pt>
          <cx:pt idx="38426">312</cx:pt>
          <cx:pt idx="38427">1932</cx:pt>
          <cx:pt idx="38428">4174</cx:pt>
          <cx:pt idx="38429">5298</cx:pt>
          <cx:pt idx="38430">4852</cx:pt>
          <cx:pt idx="38431">2447</cx:pt>
          <cx:pt idx="38432">2626</cx:pt>
          <cx:pt idx="38433">377</cx:pt>
          <cx:pt idx="38434">4245</cx:pt>
          <cx:pt idx="38435">3638</cx:pt>
          <cx:pt idx="38436">36</cx:pt>
          <cx:pt idx="38437">801</cx:pt>
          <cx:pt idx="38438">2384</cx:pt>
          <cx:pt idx="38439">3028</cx:pt>
          <cx:pt idx="38440">2895</cx:pt>
          <cx:pt idx="38441">2288</cx:pt>
          <cx:pt idx="38442">2130</cx:pt>
          <cx:pt idx="38443">1015</cx:pt>
          <cx:pt idx="38444">3364</cx:pt>
          <cx:pt idx="38445">4122</cx:pt>
          <cx:pt idx="38446">1308</cx:pt>
          <cx:pt idx="38447">3871</cx:pt>
          <cx:pt idx="38448">4104</cx:pt>
          <cx:pt idx="38449">5157</cx:pt>
          <cx:pt idx="38450">1398</cx:pt>
          <cx:pt idx="38451">4085</cx:pt>
          <cx:pt idx="38452">4778</cx:pt>
          <cx:pt idx="38453">1657</cx:pt>
          <cx:pt idx="38454">158</cx:pt>
          <cx:pt idx="38455">2286</cx:pt>
          <cx:pt idx="38456">3424</cx:pt>
          <cx:pt idx="38457">121</cx:pt>
          <cx:pt idx="38458">4364</cx:pt>
          <cx:pt idx="38459">5926</cx:pt>
          <cx:pt idx="38460">3507</cx:pt>
          <cx:pt idx="38461">4267</cx:pt>
          <cx:pt idx="38462">3904</cx:pt>
          <cx:pt idx="38463">4194</cx:pt>
          <cx:pt idx="38464">4957</cx:pt>
          <cx:pt idx="38465">4300</cx:pt>
          <cx:pt idx="38466">2770</cx:pt>
          <cx:pt idx="38467">3317</cx:pt>
          <cx:pt idx="38468">4619</cx:pt>
          <cx:pt idx="38469">2732</cx:pt>
          <cx:pt idx="38470">2491</cx:pt>
          <cx:pt idx="38471">2293</cx:pt>
          <cx:pt idx="38472">1703</cx:pt>
          <cx:pt idx="38473">4429</cx:pt>
          <cx:pt idx="38474">4109</cx:pt>
          <cx:pt idx="38475">1884</cx:pt>
          <cx:pt idx="38476">4570</cx:pt>
          <cx:pt idx="38477">3968</cx:pt>
          <cx:pt idx="38478">4616</cx:pt>
          <cx:pt idx="38479">2881</cx:pt>
          <cx:pt idx="38480">3670</cx:pt>
          <cx:pt idx="38481">1762</cx:pt>
          <cx:pt idx="38482">1428</cx:pt>
          <cx:pt idx="38483">791</cx:pt>
          <cx:pt idx="38484">4688</cx:pt>
          <cx:pt idx="38485">3279</cx:pt>
          <cx:pt idx="38486">2838</cx:pt>
          <cx:pt idx="38487">1621</cx:pt>
          <cx:pt idx="38488">4600</cx:pt>
          <cx:pt idx="38489">526</cx:pt>
          <cx:pt idx="38490">4511</cx:pt>
          <cx:pt idx="38491">4735</cx:pt>
          <cx:pt idx="38492">3</cx:pt>
          <cx:pt idx="38493">2784</cx:pt>
          <cx:pt idx="38494">2918</cx:pt>
          <cx:pt idx="38495">4290</cx:pt>
          <cx:pt idx="38496">976</cx:pt>
          <cx:pt idx="38497">2847</cx:pt>
          <cx:pt idx="38498">1426</cx:pt>
          <cx:pt idx="38499">2958</cx:pt>
          <cx:pt idx="38500">4386</cx:pt>
          <cx:pt idx="38501">246</cx:pt>
          <cx:pt idx="38502">3795</cx:pt>
          <cx:pt idx="38503">3307</cx:pt>
          <cx:pt idx="38504">3390</cx:pt>
          <cx:pt idx="38505">4545</cx:pt>
          <cx:pt idx="38506">3677</cx:pt>
          <cx:pt idx="38507">3006</cx:pt>
          <cx:pt idx="38508">3305</cx:pt>
          <cx:pt idx="38509">2667</cx:pt>
          <cx:pt idx="38510">3990</cx:pt>
          <cx:pt idx="38511">267</cx:pt>
          <cx:pt idx="38512">4519</cx:pt>
          <cx:pt idx="38513">5026</cx:pt>
          <cx:pt idx="38514">5062</cx:pt>
          <cx:pt idx="38515">1024</cx:pt>
          <cx:pt idx="38516">799</cx:pt>
          <cx:pt idx="38517">880</cx:pt>
          <cx:pt idx="38518">3725</cx:pt>
          <cx:pt idx="38519">2426</cx:pt>
          <cx:pt idx="38520">4087</cx:pt>
          <cx:pt idx="38521">3349</cx:pt>
          <cx:pt idx="38522">2666</cx:pt>
          <cx:pt idx="38523">3624</cx:pt>
          <cx:pt idx="38524">4309</cx:pt>
          <cx:pt idx="38525">3430</cx:pt>
          <cx:pt idx="38526">1976</cx:pt>
          <cx:pt idx="38527">2921</cx:pt>
          <cx:pt idx="38528">2845</cx:pt>
          <cx:pt idx="38529">4273</cx:pt>
          <cx:pt idx="38530">2382</cx:pt>
          <cx:pt idx="38531">4270</cx:pt>
          <cx:pt idx="38532">4739</cx:pt>
          <cx:pt idx="38533">3928</cx:pt>
          <cx:pt idx="38534">2067</cx:pt>
          <cx:pt idx="38535">3888</cx:pt>
          <cx:pt idx="38536">3947</cx:pt>
          <cx:pt idx="38537">4449</cx:pt>
          <cx:pt idx="38538">1909</cx:pt>
          <cx:pt idx="38539">2504</cx:pt>
          <cx:pt idx="38540">1060</cx:pt>
          <cx:pt idx="38541">4551</cx:pt>
          <cx:pt idx="38542">4000</cx:pt>
          <cx:pt idx="38543">2381</cx:pt>
          <cx:pt idx="38544">685</cx:pt>
          <cx:pt idx="38545">3284</cx:pt>
          <cx:pt idx="38546">3887</cx:pt>
          <cx:pt idx="38547">4414</cx:pt>
          <cx:pt idx="38548">2997</cx:pt>
          <cx:pt idx="38549">3977</cx:pt>
          <cx:pt idx="38550">2277</cx:pt>
          <cx:pt idx="38551">4362</cx:pt>
          <cx:pt idx="38552">1440</cx:pt>
          <cx:pt idx="38553">4326</cx:pt>
          <cx:pt idx="38554">143</cx:pt>
          <cx:pt idx="38555">4093</cx:pt>
          <cx:pt idx="38556">3370</cx:pt>
          <cx:pt idx="38557">70</cx:pt>
          <cx:pt idx="38558">4267</cx:pt>
          <cx:pt idx="38559">1214</cx:pt>
          <cx:pt idx="38560">4077</cx:pt>
          <cx:pt idx="38561">3911</cx:pt>
          <cx:pt idx="38562">4085</cx:pt>
          <cx:pt idx="38563">4661</cx:pt>
          <cx:pt idx="38564">1795</cx:pt>
          <cx:pt idx="38565">2636</cx:pt>
          <cx:pt idx="38566">4659</cx:pt>
          <cx:pt idx="38567">4526</cx:pt>
          <cx:pt idx="38568">4683</cx:pt>
          <cx:pt idx="38569">3898</cx:pt>
          <cx:pt idx="38570">2647</cx:pt>
          <cx:pt idx="38571">192</cx:pt>
          <cx:pt idx="38572">2061</cx:pt>
          <cx:pt idx="38573">2129</cx:pt>
          <cx:pt idx="38574">1918</cx:pt>
          <cx:pt idx="38575">3373</cx:pt>
          <cx:pt idx="38576">4606</cx:pt>
          <cx:pt idx="38577">2231</cx:pt>
          <cx:pt idx="38578">4911</cx:pt>
          <cx:pt idx="38579">1296</cx:pt>
          <cx:pt idx="38580">2085</cx:pt>
          <cx:pt idx="38581">3949</cx:pt>
          <cx:pt idx="38582">1457</cx:pt>
          <cx:pt idx="38583">1243</cx:pt>
          <cx:pt idx="38584">981</cx:pt>
          <cx:pt idx="38585">2396</cx:pt>
          <cx:pt idx="38586">4897</cx:pt>
          <cx:pt idx="38587">2700</cx:pt>
          <cx:pt idx="38588">4936</cx:pt>
          <cx:pt idx="38589">1599</cx:pt>
          <cx:pt idx="38590">5640</cx:pt>
          <cx:pt idx="38591">3427</cx:pt>
          <cx:pt idx="38592">3456</cx:pt>
          <cx:pt idx="38593">5490</cx:pt>
          <cx:pt idx="38594">4499</cx:pt>
          <cx:pt idx="38595">3054</cx:pt>
          <cx:pt idx="38596">4482</cx:pt>
          <cx:pt idx="38597">2280</cx:pt>
          <cx:pt idx="38598">3596</cx:pt>
          <cx:pt idx="38599">4188</cx:pt>
          <cx:pt idx="38600">103</cx:pt>
          <cx:pt idx="38601">99</cx:pt>
          <cx:pt idx="38602">4581</cx:pt>
          <cx:pt idx="38603">3340</cx:pt>
          <cx:pt idx="38604">3953</cx:pt>
          <cx:pt idx="38605">919</cx:pt>
          <cx:pt idx="38606">4499</cx:pt>
          <cx:pt idx="38607">215</cx:pt>
          <cx:pt idx="38608">4186</cx:pt>
          <cx:pt idx="38609">469</cx:pt>
          <cx:pt idx="38610">3821</cx:pt>
          <cx:pt idx="38611">3344</cx:pt>
          <cx:pt idx="38612">4894</cx:pt>
          <cx:pt idx="38613">1339</cx:pt>
          <cx:pt idx="38614">4581</cx:pt>
          <cx:pt idx="38615">4517</cx:pt>
          <cx:pt idx="38616">2257</cx:pt>
          <cx:pt idx="38617">1480</cx:pt>
          <cx:pt idx="38618">3956</cx:pt>
          <cx:pt idx="38619">4158</cx:pt>
          <cx:pt idx="38620">306</cx:pt>
          <cx:pt idx="38621">567</cx:pt>
          <cx:pt idx="38622">2623</cx:pt>
          <cx:pt idx="38623">3364</cx:pt>
          <cx:pt idx="38624">1268</cx:pt>
          <cx:pt idx="38625">679</cx:pt>
          <cx:pt idx="38626">3977</cx:pt>
          <cx:pt idx="38627">3591</cx:pt>
          <cx:pt idx="38628">1035</cx:pt>
          <cx:pt idx="38629">127</cx:pt>
          <cx:pt idx="38630">5135</cx:pt>
          <cx:pt idx="38631">1730</cx:pt>
          <cx:pt idx="38632">236</cx:pt>
          <cx:pt idx="38633">1198</cx:pt>
          <cx:pt idx="38634">925</cx:pt>
          <cx:pt idx="38635">4396</cx:pt>
          <cx:pt idx="38636">4402</cx:pt>
          <cx:pt idx="38637">5611</cx:pt>
          <cx:pt idx="38638">1541</cx:pt>
          <cx:pt idx="38639">176</cx:pt>
          <cx:pt idx="38640">2155</cx:pt>
          <cx:pt idx="38641">4019</cx:pt>
          <cx:pt idx="38642">1906</cx:pt>
          <cx:pt idx="38643">2861</cx:pt>
          <cx:pt idx="38644">4375</cx:pt>
          <cx:pt idx="38645">4369</cx:pt>
          <cx:pt idx="38646">104</cx:pt>
          <cx:pt idx="38647">4800</cx:pt>
          <cx:pt idx="38648">3431</cx:pt>
          <cx:pt idx="38649">392</cx:pt>
          <cx:pt idx="38650">468</cx:pt>
          <cx:pt idx="38651">4382</cx:pt>
          <cx:pt idx="38652">4585</cx:pt>
          <cx:pt idx="38653">2776</cx:pt>
          <cx:pt idx="38654">3949</cx:pt>
          <cx:pt idx="38655">1930</cx:pt>
          <cx:pt idx="38656">3512</cx:pt>
          <cx:pt idx="38657">3330</cx:pt>
          <cx:pt idx="38658">4816</cx:pt>
          <cx:pt idx="38659">3996</cx:pt>
          <cx:pt idx="38660">4694</cx:pt>
          <cx:pt idx="38661">3825</cx:pt>
          <cx:pt idx="38662">2294</cx:pt>
          <cx:pt idx="38663">1430</cx:pt>
          <cx:pt idx="38664">3655</cx:pt>
          <cx:pt idx="38665">4859</cx:pt>
          <cx:pt idx="38666">1425</cx:pt>
          <cx:pt idx="38667">4034</cx:pt>
          <cx:pt idx="38668">506</cx:pt>
          <cx:pt idx="38669">4156</cx:pt>
          <cx:pt idx="38670">4536</cx:pt>
          <cx:pt idx="38671">3628</cx:pt>
          <cx:pt idx="38672">4032</cx:pt>
          <cx:pt idx="38673">4026</cx:pt>
          <cx:pt idx="38674">1386</cx:pt>
          <cx:pt idx="38675">4529</cx:pt>
          <cx:pt idx="38676">4975</cx:pt>
          <cx:pt idx="38677">4412</cx:pt>
          <cx:pt idx="38678">2571</cx:pt>
          <cx:pt idx="38679">4088</cx:pt>
          <cx:pt idx="38680">673</cx:pt>
          <cx:pt idx="38681">751</cx:pt>
          <cx:pt idx="38682">3115</cx:pt>
          <cx:pt idx="38683">486</cx:pt>
          <cx:pt idx="38684">4159</cx:pt>
          <cx:pt idx="38685">5080</cx:pt>
          <cx:pt idx="38686">3039</cx:pt>
          <cx:pt idx="38687">1137</cx:pt>
          <cx:pt idx="38688">2847</cx:pt>
          <cx:pt idx="38689">3962</cx:pt>
          <cx:pt idx="38690">4539</cx:pt>
          <cx:pt idx="38691">4370</cx:pt>
          <cx:pt idx="38692">46</cx:pt>
          <cx:pt idx="38693">3106</cx:pt>
          <cx:pt idx="38694">2635</cx:pt>
          <cx:pt idx="38695">4540</cx:pt>
          <cx:pt idx="38696">4589</cx:pt>
          <cx:pt idx="38697">2238</cx:pt>
          <cx:pt idx="38698">2095</cx:pt>
          <cx:pt idx="38699">4283</cx:pt>
          <cx:pt idx="38700">2436</cx:pt>
          <cx:pt idx="38701">1147</cx:pt>
          <cx:pt idx="38702">2179</cx:pt>
          <cx:pt idx="38703">4670</cx:pt>
          <cx:pt idx="38704">886</cx:pt>
          <cx:pt idx="38705">3358</cx:pt>
          <cx:pt idx="38706">3863</cx:pt>
          <cx:pt idx="38707">4106</cx:pt>
          <cx:pt idx="38708">4059</cx:pt>
          <cx:pt idx="38709">3207</cx:pt>
          <cx:pt idx="38710">2717</cx:pt>
          <cx:pt idx="38711">1178</cx:pt>
          <cx:pt idx="38712">26</cx:pt>
          <cx:pt idx="38713">3929</cx:pt>
          <cx:pt idx="38714">4730</cx:pt>
          <cx:pt idx="38715">84</cx:pt>
          <cx:pt idx="38716">4737</cx:pt>
          <cx:pt idx="38717">4202</cx:pt>
          <cx:pt idx="38718">2213</cx:pt>
          <cx:pt idx="38719">49</cx:pt>
          <cx:pt idx="38720">2927</cx:pt>
          <cx:pt idx="38721">1271</cx:pt>
          <cx:pt idx="38722">2960</cx:pt>
          <cx:pt idx="38723">1476</cx:pt>
          <cx:pt idx="38724">5098</cx:pt>
          <cx:pt idx="38725">362</cx:pt>
          <cx:pt idx="38726">20</cx:pt>
          <cx:pt idx="38727">688</cx:pt>
          <cx:pt idx="38728">4532</cx:pt>
          <cx:pt idx="38729">461</cx:pt>
          <cx:pt idx="38730">1836</cx:pt>
          <cx:pt idx="38731">1101</cx:pt>
          <cx:pt idx="38732">2029</cx:pt>
          <cx:pt idx="38733">3068</cx:pt>
          <cx:pt idx="38734">3802</cx:pt>
          <cx:pt idx="38735">2196</cx:pt>
          <cx:pt idx="38736">4262</cx:pt>
          <cx:pt idx="38737">4784</cx:pt>
          <cx:pt idx="38738">3011</cx:pt>
          <cx:pt idx="38739">2098</cx:pt>
          <cx:pt idx="38740">4619</cx:pt>
          <cx:pt idx="38741">1808</cx:pt>
          <cx:pt idx="38742">1076</cx:pt>
          <cx:pt idx="38743">2670</cx:pt>
          <cx:pt idx="38744">2047</cx:pt>
          <cx:pt idx="38745">3007</cx:pt>
          <cx:pt idx="38746">3926</cx:pt>
          <cx:pt idx="38747">2732</cx:pt>
          <cx:pt idx="38748">3837</cx:pt>
          <cx:pt idx="38749">2778</cx:pt>
          <cx:pt idx="38750">2258</cx:pt>
          <cx:pt idx="38751">670</cx:pt>
          <cx:pt idx="38752">4027</cx:pt>
          <cx:pt idx="38753">810</cx:pt>
          <cx:pt idx="38754">4397</cx:pt>
          <cx:pt idx="38755">1604</cx:pt>
          <cx:pt idx="38756">4305</cx:pt>
          <cx:pt idx="38757">4089</cx:pt>
          <cx:pt idx="38758">861</cx:pt>
          <cx:pt idx="38759">2764</cx:pt>
          <cx:pt idx="38760">3554</cx:pt>
          <cx:pt idx="38761">4609</cx:pt>
          <cx:pt idx="38762">3507</cx:pt>
          <cx:pt idx="38763">797</cx:pt>
          <cx:pt idx="38764">360</cx:pt>
          <cx:pt idx="38765">4588</cx:pt>
          <cx:pt idx="38766">259</cx:pt>
          <cx:pt idx="38767">964</cx:pt>
          <cx:pt idx="38768">4671</cx:pt>
          <cx:pt idx="38769">1059</cx:pt>
          <cx:pt idx="38770">377</cx:pt>
          <cx:pt idx="38771">4358</cx:pt>
          <cx:pt idx="38772">4168</cx:pt>
          <cx:pt idx="38773">4208</cx:pt>
          <cx:pt idx="38774">4152</cx:pt>
          <cx:pt idx="38775">412</cx:pt>
          <cx:pt idx="38776">3538</cx:pt>
          <cx:pt idx="38777">2651</cx:pt>
          <cx:pt idx="38778">4267</cx:pt>
          <cx:pt idx="38779">5155</cx:pt>
          <cx:pt idx="38780">3968</cx:pt>
          <cx:pt idx="38781">3117</cx:pt>
          <cx:pt idx="38782">2319</cx:pt>
          <cx:pt idx="38783">2482</cx:pt>
          <cx:pt idx="38784">4458</cx:pt>
          <cx:pt idx="38785">3658</cx:pt>
          <cx:pt idx="38786">446</cx:pt>
          <cx:pt idx="38787">529</cx:pt>
          <cx:pt idx="38788">4180</cx:pt>
          <cx:pt idx="38789">1565</cx:pt>
          <cx:pt idx="38790">4325</cx:pt>
          <cx:pt idx="38791">924</cx:pt>
          <cx:pt idx="38792">4143</cx:pt>
          <cx:pt idx="38793">4830</cx:pt>
          <cx:pt idx="38794">1816</cx:pt>
          <cx:pt idx="38795">4697</cx:pt>
          <cx:pt idx="38796">2597</cx:pt>
          <cx:pt idx="38797">4173</cx:pt>
          <cx:pt idx="38798">3972</cx:pt>
          <cx:pt idx="38799">2857</cx:pt>
          <cx:pt idx="38800">4445</cx:pt>
          <cx:pt idx="38801">4505</cx:pt>
          <cx:pt idx="38802">3400</cx:pt>
          <cx:pt idx="38803">299</cx:pt>
          <cx:pt idx="38804">5085</cx:pt>
          <cx:pt idx="38805">4246</cx:pt>
          <cx:pt idx="38806">2365</cx:pt>
          <cx:pt idx="38807">4584</cx:pt>
          <cx:pt idx="38808">1732</cx:pt>
          <cx:pt idx="38809">4724</cx:pt>
          <cx:pt idx="38810">428</cx:pt>
          <cx:pt idx="38811">4708</cx:pt>
          <cx:pt idx="38812">1430</cx:pt>
          <cx:pt idx="38813">3297</cx:pt>
          <cx:pt idx="38814">4654</cx:pt>
          <cx:pt idx="38815">4217</cx:pt>
          <cx:pt idx="38816">3416</cx:pt>
          <cx:pt idx="38817">3929</cx:pt>
          <cx:pt idx="38818">4400</cx:pt>
          <cx:pt idx="38819">769</cx:pt>
          <cx:pt idx="38820">4081</cx:pt>
          <cx:pt idx="38821">2137</cx:pt>
          <cx:pt idx="38822">4241</cx:pt>
          <cx:pt idx="38823">250</cx:pt>
          <cx:pt idx="38824">870</cx:pt>
          <cx:pt idx="38825">2668</cx:pt>
          <cx:pt idx="38826">1886</cx:pt>
          <cx:pt idx="38827">4396</cx:pt>
          <cx:pt idx="38828">1540</cx:pt>
          <cx:pt idx="38829">3931</cx:pt>
          <cx:pt idx="38830">4116</cx:pt>
          <cx:pt idx="38831">3227</cx:pt>
          <cx:pt idx="38832">2985</cx:pt>
          <cx:pt idx="38833">4463</cx:pt>
          <cx:pt idx="38834">3312</cx:pt>
          <cx:pt idx="38835">5190</cx:pt>
          <cx:pt idx="38836">3925</cx:pt>
          <cx:pt idx="38837">665</cx:pt>
          <cx:pt idx="38838">4093</cx:pt>
          <cx:pt idx="38839">1038</cx:pt>
          <cx:pt idx="38840">1786</cx:pt>
          <cx:pt idx="38841">3580</cx:pt>
          <cx:pt idx="38842">2144</cx:pt>
          <cx:pt idx="38843">4992</cx:pt>
          <cx:pt idx="38844">2147</cx:pt>
          <cx:pt idx="38845">2331</cx:pt>
          <cx:pt idx="38846">4751</cx:pt>
          <cx:pt idx="38847">4148</cx:pt>
          <cx:pt idx="38848">97</cx:pt>
          <cx:pt idx="38849">3177</cx:pt>
          <cx:pt idx="38850">1343</cx:pt>
          <cx:pt idx="38851">1982</cx:pt>
          <cx:pt idx="38852">1944</cx:pt>
          <cx:pt idx="38853">5232</cx:pt>
          <cx:pt idx="38854">365</cx:pt>
          <cx:pt idx="38855">4506</cx:pt>
          <cx:pt idx="38856">1804</cx:pt>
          <cx:pt idx="38857">2972</cx:pt>
          <cx:pt idx="38858">1418</cx:pt>
          <cx:pt idx="38859">1593</cx:pt>
          <cx:pt idx="38860">1438</cx:pt>
          <cx:pt idx="38861">4714</cx:pt>
          <cx:pt idx="38862">4183</cx:pt>
          <cx:pt idx="38863">628</cx:pt>
          <cx:pt idx="38864">1413</cx:pt>
          <cx:pt idx="38865">2342</cx:pt>
          <cx:pt idx="38866">4114</cx:pt>
          <cx:pt idx="38867">926</cx:pt>
          <cx:pt idx="38868">2346</cx:pt>
          <cx:pt idx="38869">2007</cx:pt>
          <cx:pt idx="38870">4035</cx:pt>
          <cx:pt idx="38871">2697</cx:pt>
          <cx:pt idx="38872">947</cx:pt>
          <cx:pt idx="38873">4855</cx:pt>
          <cx:pt idx="38874">3421</cx:pt>
          <cx:pt idx="38875">4496</cx:pt>
          <cx:pt idx="38876">5124</cx:pt>
          <cx:pt idx="38877">4790</cx:pt>
          <cx:pt idx="38878">5801</cx:pt>
          <cx:pt idx="38879">3180</cx:pt>
          <cx:pt idx="38880">4904</cx:pt>
          <cx:pt idx="38881">3299</cx:pt>
          <cx:pt idx="38882">4808</cx:pt>
          <cx:pt idx="38883">3923</cx:pt>
          <cx:pt idx="38884">2184</cx:pt>
          <cx:pt idx="38885">552</cx:pt>
          <cx:pt idx="38886">5057</cx:pt>
          <cx:pt idx="38887">4299</cx:pt>
          <cx:pt idx="38888">239</cx:pt>
          <cx:pt idx="38889">3962</cx:pt>
          <cx:pt idx="38890">1430</cx:pt>
          <cx:pt idx="38891">1345</cx:pt>
          <cx:pt idx="38892">1483</cx:pt>
          <cx:pt idx="38893">1158</cx:pt>
          <cx:pt idx="38894">4489</cx:pt>
          <cx:pt idx="38895">2553</cx:pt>
          <cx:pt idx="38896">4131</cx:pt>
          <cx:pt idx="38897">4665</cx:pt>
          <cx:pt idx="38898">4221</cx:pt>
          <cx:pt idx="38899">2897</cx:pt>
          <cx:pt idx="38900">525</cx:pt>
          <cx:pt idx="38901">2842</cx:pt>
          <cx:pt idx="38902">4036</cx:pt>
          <cx:pt idx="38903">801</cx:pt>
          <cx:pt idx="38904">3016</cx:pt>
          <cx:pt idx="38905">2818</cx:pt>
          <cx:pt idx="38906">1255</cx:pt>
          <cx:pt idx="38907">3977</cx:pt>
          <cx:pt idx="38908">2034</cx:pt>
          <cx:pt idx="38909">1645</cx:pt>
          <cx:pt idx="38910">4587</cx:pt>
          <cx:pt idx="38911">5036</cx:pt>
          <cx:pt idx="38912">3779</cx:pt>
          <cx:pt idx="38913">3516</cx:pt>
          <cx:pt idx="38914">2914</cx:pt>
          <cx:pt idx="38915">3589</cx:pt>
          <cx:pt idx="38916">4512</cx:pt>
          <cx:pt idx="38917">5718</cx:pt>
          <cx:pt idx="38918">5133</cx:pt>
          <cx:pt idx="38919">3648</cx:pt>
          <cx:pt idx="38920">5248</cx:pt>
          <cx:pt idx="38921">4658</cx:pt>
          <cx:pt idx="38922">4507</cx:pt>
          <cx:pt idx="38923">4304</cx:pt>
          <cx:pt idx="38924">4535</cx:pt>
          <cx:pt idx="38925">1696</cx:pt>
          <cx:pt idx="38926">4779</cx:pt>
          <cx:pt idx="38927">227</cx:pt>
          <cx:pt idx="38928">1303</cx:pt>
          <cx:pt idx="38929">4612</cx:pt>
          <cx:pt idx="38930">4156</cx:pt>
          <cx:pt idx="38931">3931</cx:pt>
          <cx:pt idx="38932">4778</cx:pt>
          <cx:pt idx="38933">961</cx:pt>
          <cx:pt idx="38934">4020</cx:pt>
          <cx:pt idx="38935">2847</cx:pt>
          <cx:pt idx="38936">2124</cx:pt>
          <cx:pt idx="38937">5012</cx:pt>
          <cx:pt idx="38938">2100</cx:pt>
          <cx:pt idx="38939">3548</cx:pt>
          <cx:pt idx="38940">2436</cx:pt>
          <cx:pt idx="38941">4305</cx:pt>
          <cx:pt idx="38942">1588</cx:pt>
          <cx:pt idx="38943">549</cx:pt>
          <cx:pt idx="38944">2289</cx:pt>
          <cx:pt idx="38945">2363</cx:pt>
          <cx:pt idx="38946">4556</cx:pt>
          <cx:pt idx="38947">4594</cx:pt>
          <cx:pt idx="38948">1633</cx:pt>
          <cx:pt idx="38949">3972</cx:pt>
          <cx:pt idx="38950">960</cx:pt>
          <cx:pt idx="38951">3213</cx:pt>
          <cx:pt idx="38952">3977</cx:pt>
          <cx:pt idx="38953">2356</cx:pt>
          <cx:pt idx="38954">442</cx:pt>
          <cx:pt idx="38955">2846</cx:pt>
          <cx:pt idx="38956">2874</cx:pt>
          <cx:pt idx="38957">3541</cx:pt>
          <cx:pt idx="38958">3035</cx:pt>
          <cx:pt idx="38959">1011</cx:pt>
          <cx:pt idx="38960">4436</cx:pt>
          <cx:pt idx="38961">2516</cx:pt>
          <cx:pt idx="38962">1810</cx:pt>
          <cx:pt idx="38963">3008</cx:pt>
          <cx:pt idx="38964">3190</cx:pt>
          <cx:pt idx="38965">4728</cx:pt>
          <cx:pt idx="38966">4549</cx:pt>
          <cx:pt idx="38967">1142</cx:pt>
          <cx:pt idx="38968">3379</cx:pt>
          <cx:pt idx="38969">684</cx:pt>
          <cx:pt idx="38970">3182</cx:pt>
          <cx:pt idx="38971">3554</cx:pt>
          <cx:pt idx="38972">4210</cx:pt>
          <cx:pt idx="38973">4285</cx:pt>
          <cx:pt idx="38974">5115</cx:pt>
          <cx:pt idx="38975">2674</cx:pt>
          <cx:pt idx="38976">2826</cx:pt>
          <cx:pt idx="38977">4566</cx:pt>
          <cx:pt idx="38978">3921</cx:pt>
          <cx:pt idx="38979">4014</cx:pt>
          <cx:pt idx="38980">6010</cx:pt>
          <cx:pt idx="38981">4486</cx:pt>
          <cx:pt idx="38982">4940</cx:pt>
          <cx:pt idx="38983">4141</cx:pt>
          <cx:pt idx="38984">4071</cx:pt>
          <cx:pt idx="38985">4034</cx:pt>
          <cx:pt idx="38986">1448</cx:pt>
          <cx:pt idx="38987">2876</cx:pt>
          <cx:pt idx="38988">1538</cx:pt>
          <cx:pt idx="38989">1734</cx:pt>
          <cx:pt idx="38990">226</cx:pt>
          <cx:pt idx="38991">3443</cx:pt>
          <cx:pt idx="38992">2298</cx:pt>
          <cx:pt idx="38993">3784</cx:pt>
          <cx:pt idx="38994">2916</cx:pt>
          <cx:pt idx="38995">4044</cx:pt>
          <cx:pt idx="38996">2361</cx:pt>
          <cx:pt idx="38997">4119</cx:pt>
          <cx:pt idx="38998">4965</cx:pt>
          <cx:pt idx="38999">414</cx:pt>
          <cx:pt idx="39000">4360</cx:pt>
          <cx:pt idx="39001">2380</cx:pt>
          <cx:pt idx="39002">4124</cx:pt>
          <cx:pt idx="39003">4313</cx:pt>
          <cx:pt idx="39004">4331</cx:pt>
          <cx:pt idx="39005">1424</cx:pt>
          <cx:pt idx="39006">4648</cx:pt>
          <cx:pt idx="39007">4283</cx:pt>
          <cx:pt idx="39008">4017</cx:pt>
          <cx:pt idx="39009">4142</cx:pt>
          <cx:pt idx="39010">799</cx:pt>
          <cx:pt idx="39011">3927</cx:pt>
          <cx:pt idx="39012">2528</cx:pt>
          <cx:pt idx="39013">3998</cx:pt>
          <cx:pt idx="39014">3592</cx:pt>
          <cx:pt idx="39015">2296</cx:pt>
          <cx:pt idx="39016">1546</cx:pt>
          <cx:pt idx="39017">4881</cx:pt>
          <cx:pt idx="39018">2224</cx:pt>
          <cx:pt idx="39019">4584</cx:pt>
          <cx:pt idx="39020">283</cx:pt>
          <cx:pt idx="39021">1322</cx:pt>
          <cx:pt idx="39022">3195</cx:pt>
          <cx:pt idx="39023">4533</cx:pt>
          <cx:pt idx="39024">3614</cx:pt>
          <cx:pt idx="39025">546</cx:pt>
          <cx:pt idx="39026">4552</cx:pt>
          <cx:pt idx="39027">4415</cx:pt>
          <cx:pt idx="39028">3615</cx:pt>
          <cx:pt idx="39029">3641</cx:pt>
          <cx:pt idx="39030">4770</cx:pt>
          <cx:pt idx="39031">720</cx:pt>
          <cx:pt idx="39032">4483</cx:pt>
          <cx:pt idx="39033">4143</cx:pt>
          <cx:pt idx="39034">466</cx:pt>
          <cx:pt idx="39035">5073</cx:pt>
          <cx:pt idx="39036">3941</cx:pt>
          <cx:pt idx="39037">1204</cx:pt>
          <cx:pt idx="39038">4577</cx:pt>
          <cx:pt idx="39039">4759</cx:pt>
          <cx:pt idx="39040">5137</cx:pt>
          <cx:pt idx="39041">1903</cx:pt>
          <cx:pt idx="39042">4766</cx:pt>
          <cx:pt idx="39043">1593</cx:pt>
          <cx:pt idx="39044">2547</cx:pt>
          <cx:pt idx="39045">4545</cx:pt>
          <cx:pt idx="39046">557</cx:pt>
          <cx:pt idx="39047">2899</cx:pt>
          <cx:pt idx="39048">2711</cx:pt>
          <cx:pt idx="39049">449</cx:pt>
          <cx:pt idx="39050">1246</cx:pt>
          <cx:pt idx="39051">4177</cx:pt>
          <cx:pt idx="39052">1682</cx:pt>
          <cx:pt idx="39053">2109</cx:pt>
          <cx:pt idx="39054">4387</cx:pt>
          <cx:pt idx="39055">4973</cx:pt>
          <cx:pt idx="39056">4199</cx:pt>
          <cx:pt idx="39057">2132</cx:pt>
          <cx:pt idx="39058">431</cx:pt>
          <cx:pt idx="39059">3079</cx:pt>
          <cx:pt idx="39060">2492</cx:pt>
          <cx:pt idx="39061">3098</cx:pt>
          <cx:pt idx="39062">2014</cx:pt>
          <cx:pt idx="39063">4922</cx:pt>
          <cx:pt idx="39064">408</cx:pt>
          <cx:pt idx="39065">3926</cx:pt>
          <cx:pt idx="39066">735</cx:pt>
          <cx:pt idx="39067">4425</cx:pt>
          <cx:pt idx="39068">2046</cx:pt>
          <cx:pt idx="39069">4215</cx:pt>
          <cx:pt idx="39070">5467</cx:pt>
          <cx:pt idx="39071">4450</cx:pt>
          <cx:pt idx="39072">4543</cx:pt>
          <cx:pt idx="39073">1465</cx:pt>
          <cx:pt idx="39074">1138</cx:pt>
          <cx:pt idx="39075">4354</cx:pt>
          <cx:pt idx="39076">984</cx:pt>
          <cx:pt idx="39077">4147</cx:pt>
          <cx:pt idx="39078">4401</cx:pt>
          <cx:pt idx="39079">4405</cx:pt>
          <cx:pt idx="39080">2702</cx:pt>
          <cx:pt idx="39081">4683</cx:pt>
          <cx:pt idx="39082">2724</cx:pt>
          <cx:pt idx="39083">812</cx:pt>
          <cx:pt idx="39084">4970</cx:pt>
          <cx:pt idx="39085">1510</cx:pt>
          <cx:pt idx="39086">1102</cx:pt>
          <cx:pt idx="39087">1696</cx:pt>
          <cx:pt idx="39088">1779</cx:pt>
          <cx:pt idx="39089">3844</cx:pt>
          <cx:pt idx="39090">4589</cx:pt>
          <cx:pt idx="39091">4304</cx:pt>
          <cx:pt idx="39092">4259</cx:pt>
          <cx:pt idx="39093">3524</cx:pt>
          <cx:pt idx="39094">697</cx:pt>
          <cx:pt idx="39095">4729</cx:pt>
          <cx:pt idx="39096">4252</cx:pt>
          <cx:pt idx="39097">3309</cx:pt>
          <cx:pt idx="39098">3019</cx:pt>
          <cx:pt idx="39099">4541</cx:pt>
          <cx:pt idx="39100">4306</cx:pt>
          <cx:pt idx="39101">4179</cx:pt>
          <cx:pt idx="39102">4165</cx:pt>
          <cx:pt idx="39103">3895</cx:pt>
          <cx:pt idx="39104">3023</cx:pt>
          <cx:pt idx="39105">3258</cx:pt>
          <cx:pt idx="39106">5894</cx:pt>
          <cx:pt idx="39107">4585</cx:pt>
          <cx:pt idx="39108">1177</cx:pt>
          <cx:pt idx="39109">3501</cx:pt>
          <cx:pt idx="39110">548</cx:pt>
          <cx:pt idx="39111">4557</cx:pt>
          <cx:pt idx="39112">3899</cx:pt>
          <cx:pt idx="39113">3451</cx:pt>
          <cx:pt idx="39114">4564</cx:pt>
          <cx:pt idx="39115">3699</cx:pt>
          <cx:pt idx="39116">4454</cx:pt>
          <cx:pt idx="39117">4529</cx:pt>
          <cx:pt idx="39118">4350</cx:pt>
          <cx:pt idx="39119">2103</cx:pt>
          <cx:pt idx="39120">1740</cx:pt>
          <cx:pt idx="39121">4193</cx:pt>
          <cx:pt idx="39122">1026</cx:pt>
          <cx:pt idx="39123">3301</cx:pt>
          <cx:pt idx="39124">459</cx:pt>
          <cx:pt idx="39125">1688</cx:pt>
          <cx:pt idx="39126">32</cx:pt>
          <cx:pt idx="39127">4858</cx:pt>
          <cx:pt idx="39128">1334</cx:pt>
          <cx:pt idx="39129">4172</cx:pt>
          <cx:pt idx="39130">5110</cx:pt>
          <cx:pt idx="39131">168</cx:pt>
          <cx:pt idx="39132">2843</cx:pt>
          <cx:pt idx="39133">911</cx:pt>
          <cx:pt idx="39134">4197</cx:pt>
          <cx:pt idx="39135">4181</cx:pt>
          <cx:pt idx="39136">2381</cx:pt>
          <cx:pt idx="39137">4914</cx:pt>
          <cx:pt idx="39138">2460</cx:pt>
          <cx:pt idx="39139">2902</cx:pt>
          <cx:pt idx="39140">1757</cx:pt>
          <cx:pt idx="39141">1499</cx:pt>
          <cx:pt idx="39142">3258</cx:pt>
          <cx:pt idx="39143">2509</cx:pt>
          <cx:pt idx="39144">4257</cx:pt>
          <cx:pt idx="39145">158</cx:pt>
          <cx:pt idx="39146">3797</cx:pt>
          <cx:pt idx="39147">4974</cx:pt>
          <cx:pt idx="39148">2772</cx:pt>
          <cx:pt idx="39149">3922</cx:pt>
          <cx:pt idx="39150">1353</cx:pt>
          <cx:pt idx="39151">4222</cx:pt>
          <cx:pt idx="39152">4069</cx:pt>
          <cx:pt idx="39153">4035</cx:pt>
          <cx:pt idx="39154">3194</cx:pt>
          <cx:pt idx="39155">5233</cx:pt>
          <cx:pt idx="39156">4671</cx:pt>
          <cx:pt idx="39157">4921</cx:pt>
          <cx:pt idx="39158">3711</cx:pt>
          <cx:pt idx="39159">985</cx:pt>
          <cx:pt idx="39160">3214</cx:pt>
          <cx:pt idx="39161">2443</cx:pt>
          <cx:pt idx="39162">3931</cx:pt>
          <cx:pt idx="39163">2330</cx:pt>
          <cx:pt idx="39164">1972</cx:pt>
          <cx:pt idx="39165">4426</cx:pt>
          <cx:pt idx="39166">2896</cx:pt>
          <cx:pt idx="39167">1546</cx:pt>
          <cx:pt idx="39168">3901</cx:pt>
          <cx:pt idx="39169">2108</cx:pt>
          <cx:pt idx="39170">1057</cx:pt>
          <cx:pt idx="39171">5174</cx:pt>
          <cx:pt idx="39172">2190</cx:pt>
          <cx:pt idx="39173">4662</cx:pt>
          <cx:pt idx="39174">4705</cx:pt>
          <cx:pt idx="39175">1933</cx:pt>
          <cx:pt idx="39176">3938</cx:pt>
          <cx:pt idx="39177">3501</cx:pt>
          <cx:pt idx="39178">4101</cx:pt>
          <cx:pt idx="39179">2582</cx:pt>
          <cx:pt idx="39180">2352</cx:pt>
          <cx:pt idx="39181">3616</cx:pt>
          <cx:pt idx="39182">1198</cx:pt>
          <cx:pt idx="39183">520</cx:pt>
          <cx:pt idx="39184">442</cx:pt>
          <cx:pt idx="39185">4217</cx:pt>
          <cx:pt idx="39186">4447</cx:pt>
          <cx:pt idx="39187">4339</cx:pt>
          <cx:pt idx="39188">435</cx:pt>
          <cx:pt idx="39189">4729</cx:pt>
          <cx:pt idx="39190">793</cx:pt>
          <cx:pt idx="39191">1190</cx:pt>
          <cx:pt idx="39192">4316</cx:pt>
          <cx:pt idx="39193">1545</cx:pt>
          <cx:pt idx="39194">4093</cx:pt>
          <cx:pt idx="39195">3968</cx:pt>
          <cx:pt idx="39196">3169</cx:pt>
          <cx:pt idx="39197">4852</cx:pt>
          <cx:pt idx="39198">5744</cx:pt>
          <cx:pt idx="39199">4269</cx:pt>
          <cx:pt idx="39200">4310</cx:pt>
          <cx:pt idx="39201">1520</cx:pt>
          <cx:pt idx="39202">825</cx:pt>
          <cx:pt idx="39203">4212</cx:pt>
          <cx:pt idx="39204">1037</cx:pt>
          <cx:pt idx="39205">3747</cx:pt>
          <cx:pt idx="39206">310</cx:pt>
          <cx:pt idx="39207">3449</cx:pt>
          <cx:pt idx="39208">192</cx:pt>
          <cx:pt idx="39209">339</cx:pt>
          <cx:pt idx="39210">3604</cx:pt>
          <cx:pt idx="39211">4145</cx:pt>
          <cx:pt idx="39212">4381</cx:pt>
          <cx:pt idx="39213">1147</cx:pt>
          <cx:pt idx="39214">4118</cx:pt>
          <cx:pt idx="39215">1381</cx:pt>
          <cx:pt idx="39216">4082</cx:pt>
          <cx:pt idx="39217">4569</cx:pt>
          <cx:pt idx="39218">4149</cx:pt>
          <cx:pt idx="39219">4021</cx:pt>
          <cx:pt idx="39220">4624</cx:pt>
          <cx:pt idx="39221">4544</cx:pt>
          <cx:pt idx="39222">5139</cx:pt>
          <cx:pt idx="39223">4754</cx:pt>
          <cx:pt idx="39224">2274</cx:pt>
          <cx:pt idx="39225">3618</cx:pt>
          <cx:pt idx="39226">693</cx:pt>
          <cx:pt idx="39227">4449</cx:pt>
          <cx:pt idx="39228">293</cx:pt>
          <cx:pt idx="39229">229</cx:pt>
          <cx:pt idx="39230">1445</cx:pt>
          <cx:pt idx="39231">4561</cx:pt>
          <cx:pt idx="39232">4821</cx:pt>
          <cx:pt idx="39233">4061</cx:pt>
          <cx:pt idx="39234">2822</cx:pt>
          <cx:pt idx="39235">4234</cx:pt>
          <cx:pt idx="39236">4811</cx:pt>
          <cx:pt idx="39237">4132</cx:pt>
          <cx:pt idx="39238">4752</cx:pt>
          <cx:pt idx="39239">12</cx:pt>
          <cx:pt idx="39240">603</cx:pt>
          <cx:pt idx="39241">4184</cx:pt>
          <cx:pt idx="39242">3618</cx:pt>
          <cx:pt idx="39243">1672</cx:pt>
          <cx:pt idx="39244">3031</cx:pt>
          <cx:pt idx="39245">4314</cx:pt>
          <cx:pt idx="39246">2974</cx:pt>
          <cx:pt idx="39247">611</cx:pt>
          <cx:pt idx="39248">4571</cx:pt>
          <cx:pt idx="39249">1157</cx:pt>
          <cx:pt idx="39250">4096</cx:pt>
          <cx:pt idx="39251">3879</cx:pt>
          <cx:pt idx="39252">63</cx:pt>
          <cx:pt idx="39253">2871</cx:pt>
          <cx:pt idx="39254">5008</cx:pt>
          <cx:pt idx="39255">823</cx:pt>
          <cx:pt idx="39256">5015</cx:pt>
          <cx:pt idx="39257">4162</cx:pt>
          <cx:pt idx="39258">4471</cx:pt>
          <cx:pt idx="39259">1458</cx:pt>
          <cx:pt idx="39260">4220</cx:pt>
          <cx:pt idx="39261">4348</cx:pt>
          <cx:pt idx="39262">2486</cx:pt>
          <cx:pt idx="39263">3160</cx:pt>
          <cx:pt idx="39264">4108</cx:pt>
          <cx:pt idx="39265">1849</cx:pt>
          <cx:pt idx="39266">75</cx:pt>
          <cx:pt idx="39267">932</cx:pt>
          <cx:pt idx="39268">4163</cx:pt>
          <cx:pt idx="39269">4244</cx:pt>
          <cx:pt idx="39270">1622</cx:pt>
          <cx:pt idx="39271">4405</cx:pt>
          <cx:pt idx="39272">3185</cx:pt>
          <cx:pt idx="39273">3798</cx:pt>
          <cx:pt idx="39274">2896</cx:pt>
          <cx:pt idx="39275">1735</cx:pt>
          <cx:pt idx="39276">2568</cx:pt>
          <cx:pt idx="39277">2749</cx:pt>
          <cx:pt idx="39278">4340</cx:pt>
          <cx:pt idx="39279">5405</cx:pt>
          <cx:pt idx="39280">1355</cx:pt>
          <cx:pt idx="39281">5055</cx:pt>
          <cx:pt idx="39282">938</cx:pt>
          <cx:pt idx="39283">925</cx:pt>
          <cx:pt idx="39284">2506</cx:pt>
          <cx:pt idx="39285">4689</cx:pt>
          <cx:pt idx="39286">3998</cx:pt>
          <cx:pt idx="39287">4769</cx:pt>
          <cx:pt idx="39288">4078</cx:pt>
          <cx:pt idx="39289">79</cx:pt>
          <cx:pt idx="39290">2015</cx:pt>
          <cx:pt idx="39291">2146</cx:pt>
          <cx:pt idx="39292">1716</cx:pt>
          <cx:pt idx="39293">2085</cx:pt>
          <cx:pt idx="39294">1581</cx:pt>
          <cx:pt idx="39295">1857</cx:pt>
          <cx:pt idx="39296">757</cx:pt>
          <cx:pt idx="39297">2184</cx:pt>
          <cx:pt idx="39298">937</cx:pt>
          <cx:pt idx="39299">3148</cx:pt>
          <cx:pt idx="39300">2068</cx:pt>
          <cx:pt idx="39301">1766</cx:pt>
          <cx:pt idx="39302">4382</cx:pt>
          <cx:pt idx="39303">3551</cx:pt>
          <cx:pt idx="39304">3063</cx:pt>
          <cx:pt idx="39305">4325</cx:pt>
          <cx:pt idx="39306">4063</cx:pt>
          <cx:pt idx="39307">5399</cx:pt>
          <cx:pt idx="39308">1816</cx:pt>
          <cx:pt idx="39309">4728</cx:pt>
          <cx:pt idx="39310">2480</cx:pt>
          <cx:pt idx="39311">4694</cx:pt>
          <cx:pt idx="39312">352</cx:pt>
          <cx:pt idx="39313">446</cx:pt>
          <cx:pt idx="39314">4588</cx:pt>
          <cx:pt idx="39315">252</cx:pt>
          <cx:pt idx="39316">2210</cx:pt>
          <cx:pt idx="39317">4248</cx:pt>
          <cx:pt idx="39318">1362</cx:pt>
          <cx:pt idx="39319">5402</cx:pt>
          <cx:pt idx="39320">4332</cx:pt>
          <cx:pt idx="39321">3959</cx:pt>
          <cx:pt idx="39322">3975</cx:pt>
          <cx:pt idx="39323">2183</cx:pt>
          <cx:pt idx="39324">2817</cx:pt>
          <cx:pt idx="39325">277</cx:pt>
          <cx:pt idx="39326">3104</cx:pt>
          <cx:pt idx="39327">1477</cx:pt>
          <cx:pt idx="39328">3782</cx:pt>
          <cx:pt idx="39329">2131</cx:pt>
          <cx:pt idx="39330">4659</cx:pt>
          <cx:pt idx="39331">3771</cx:pt>
          <cx:pt idx="39332">5319</cx:pt>
          <cx:pt idx="39333">3574</cx:pt>
          <cx:pt idx="39334">3341</cx:pt>
          <cx:pt idx="39335">4266</cx:pt>
          <cx:pt idx="39336">1225</cx:pt>
          <cx:pt idx="39337">2199</cx:pt>
          <cx:pt idx="39338">3678</cx:pt>
          <cx:pt idx="39339">3986</cx:pt>
          <cx:pt idx="39340">4274</cx:pt>
          <cx:pt idx="39341">967</cx:pt>
          <cx:pt idx="39342">2792</cx:pt>
          <cx:pt idx="39343">5991</cx:pt>
          <cx:pt idx="39344">3988</cx:pt>
          <cx:pt idx="39345">1066</cx:pt>
          <cx:pt idx="39346">898</cx:pt>
          <cx:pt idx="39347">4331</cx:pt>
          <cx:pt idx="39348">2313</cx:pt>
          <cx:pt idx="39349">920</cx:pt>
          <cx:pt idx="39350">1467</cx:pt>
          <cx:pt idx="39351">3599</cx:pt>
          <cx:pt idx="39352">3935</cx:pt>
          <cx:pt idx="39353">3840</cx:pt>
          <cx:pt idx="39354">4126</cx:pt>
          <cx:pt idx="39355">4906</cx:pt>
          <cx:pt idx="39356">1820</cx:pt>
          <cx:pt idx="39357">4688</cx:pt>
          <cx:pt idx="39358">5379</cx:pt>
          <cx:pt idx="39359">2062</cx:pt>
          <cx:pt idx="39360">2445</cx:pt>
          <cx:pt idx="39361">4355</cx:pt>
          <cx:pt idx="39362">4001</cx:pt>
          <cx:pt idx="39363">2427</cx:pt>
          <cx:pt idx="39364">1238</cx:pt>
          <cx:pt idx="39365">4046</cx:pt>
          <cx:pt idx="39366">1329</cx:pt>
          <cx:pt idx="39367">3387</cx:pt>
          <cx:pt idx="39368">202</cx:pt>
          <cx:pt idx="39369">4857</cx:pt>
          <cx:pt idx="39370">3584</cx:pt>
          <cx:pt idx="39371">3325</cx:pt>
          <cx:pt idx="39372">910</cx:pt>
          <cx:pt idx="39373">4293</cx:pt>
          <cx:pt idx="39374">3781</cx:pt>
          <cx:pt idx="39375">4202</cx:pt>
          <cx:pt idx="39376">1058</cx:pt>
          <cx:pt idx="39377">1130</cx:pt>
          <cx:pt idx="39378">1387</cx:pt>
          <cx:pt idx="39379">3960</cx:pt>
          <cx:pt idx="39380">2579</cx:pt>
          <cx:pt idx="39381">4512</cx:pt>
          <cx:pt idx="39382">3242</cx:pt>
          <cx:pt idx="39383">4730</cx:pt>
          <cx:pt idx="39384">4180</cx:pt>
          <cx:pt idx="39385">4852</cx:pt>
          <cx:pt idx="39386">3967</cx:pt>
          <cx:pt idx="39387">130</cx:pt>
          <cx:pt idx="39388">4491</cx:pt>
          <cx:pt idx="39389">1151</cx:pt>
          <cx:pt idx="39390">1774</cx:pt>
          <cx:pt idx="39391">4327</cx:pt>
          <cx:pt idx="39392">3563</cx:pt>
          <cx:pt idx="39393">2266</cx:pt>
          <cx:pt idx="39394">4384</cx:pt>
          <cx:pt idx="39395">4144</cx:pt>
          <cx:pt idx="39396">4173</cx:pt>
          <cx:pt idx="39397">5068</cx:pt>
          <cx:pt idx="39398">1547</cx:pt>
          <cx:pt idx="39399">2317</cx:pt>
          <cx:pt idx="39400">1286</cx:pt>
          <cx:pt idx="39401">5010</cx:pt>
          <cx:pt idx="39402">468</cx:pt>
          <cx:pt idx="39403">4235</cx:pt>
          <cx:pt idx="39404">4966</cx:pt>
          <cx:pt idx="39405">832</cx:pt>
          <cx:pt idx="39406">1699</cx:pt>
          <cx:pt idx="39407">4934</cx:pt>
          <cx:pt idx="39408">2726</cx:pt>
          <cx:pt idx="39409">4814</cx:pt>
          <cx:pt idx="39410">3221</cx:pt>
          <cx:pt idx="39411">1083</cx:pt>
          <cx:pt idx="39412">1314</cx:pt>
          <cx:pt idx="39413">4263</cx:pt>
          <cx:pt idx="39414">3068</cx:pt>
          <cx:pt idx="39415">4229</cx:pt>
          <cx:pt idx="39416">3572</cx:pt>
          <cx:pt idx="39417">4499</cx:pt>
          <cx:pt idx="39418">902</cx:pt>
          <cx:pt idx="39419">2558</cx:pt>
          <cx:pt idx="39420">2345</cx:pt>
          <cx:pt idx="39421">4102</cx:pt>
          <cx:pt idx="39422">3742</cx:pt>
          <cx:pt idx="39423">3127</cx:pt>
          <cx:pt idx="39424">4135</cx:pt>
          <cx:pt idx="39425">503</cx:pt>
          <cx:pt idx="39426">4215</cx:pt>
          <cx:pt idx="39427">4606</cx:pt>
          <cx:pt idx="39428">1833</cx:pt>
          <cx:pt idx="39429">4416</cx:pt>
          <cx:pt idx="39430">4380</cx:pt>
          <cx:pt idx="39431">3504</cx:pt>
          <cx:pt idx="39432">3129</cx:pt>
          <cx:pt idx="39433">2293</cx:pt>
          <cx:pt idx="39434">1321</cx:pt>
          <cx:pt idx="39435">3921</cx:pt>
          <cx:pt idx="39436">2707</cx:pt>
          <cx:pt idx="39437">4411</cx:pt>
          <cx:pt idx="39438">2239</cx:pt>
          <cx:pt idx="39439">2357</cx:pt>
          <cx:pt idx="39440">4560</cx:pt>
          <cx:pt idx="39441">1866</cx:pt>
          <cx:pt idx="39442">4450</cx:pt>
          <cx:pt idx="39443">3423</cx:pt>
          <cx:pt idx="39444">2971</cx:pt>
          <cx:pt idx="39445">2334</cx:pt>
          <cx:pt idx="39446">1017</cx:pt>
          <cx:pt idx="39447">4849</cx:pt>
          <cx:pt idx="39448">3168</cx:pt>
          <cx:pt idx="39449">2410</cx:pt>
          <cx:pt idx="39450">462</cx:pt>
          <cx:pt idx="39451">5244</cx:pt>
          <cx:pt idx="39452">3398</cx:pt>
          <cx:pt idx="39453">4339</cx:pt>
          <cx:pt idx="39454">79</cx:pt>
          <cx:pt idx="39455">614</cx:pt>
          <cx:pt idx="39456">1898</cx:pt>
          <cx:pt idx="39457">2352</cx:pt>
          <cx:pt idx="39458">66</cx:pt>
          <cx:pt idx="39459">2056</cx:pt>
          <cx:pt idx="39460">4260</cx:pt>
          <cx:pt idx="39461">3506</cx:pt>
          <cx:pt idx="39462">5018</cx:pt>
          <cx:pt idx="39463">1061</cx:pt>
          <cx:pt idx="39464">1050</cx:pt>
          <cx:pt idx="39465">4600</cx:pt>
          <cx:pt idx="39466">1992</cx:pt>
          <cx:pt idx="39467">1869</cx:pt>
          <cx:pt idx="39468">4852</cx:pt>
          <cx:pt idx="39469">283</cx:pt>
          <cx:pt idx="39470">104</cx:pt>
          <cx:pt idx="39471">5088</cx:pt>
          <cx:pt idx="39472">5508</cx:pt>
          <cx:pt idx="39473">3354</cx:pt>
          <cx:pt idx="39474">1255</cx:pt>
          <cx:pt idx="39475">3690</cx:pt>
          <cx:pt idx="39476">965</cx:pt>
          <cx:pt idx="39477">3535</cx:pt>
          <cx:pt idx="39478">4983</cx:pt>
          <cx:pt idx="39479">935</cx:pt>
          <cx:pt idx="39480">4087</cx:pt>
          <cx:pt idx="39481">4762</cx:pt>
          <cx:pt idx="39482">662</cx:pt>
          <cx:pt idx="39483">3270</cx:pt>
          <cx:pt idx="39484">650</cx:pt>
          <cx:pt idx="39485">4466</cx:pt>
          <cx:pt idx="39486">2741</cx:pt>
          <cx:pt idx="39487">3475</cx:pt>
          <cx:pt idx="39488">3933</cx:pt>
          <cx:pt idx="39489">2653</cx:pt>
          <cx:pt idx="39490">4356</cx:pt>
          <cx:pt idx="39491">2521</cx:pt>
          <cx:pt idx="39492">1233</cx:pt>
          <cx:pt idx="39493">2834</cx:pt>
          <cx:pt idx="39494">3487</cx:pt>
          <cx:pt idx="39495">4063</cx:pt>
          <cx:pt idx="39496">75</cx:pt>
          <cx:pt idx="39497">4067</cx:pt>
          <cx:pt idx="39498">2105</cx:pt>
          <cx:pt idx="39499">3982</cx:pt>
          <cx:pt idx="39500">2973</cx:pt>
          <cx:pt idx="39501">477</cx:pt>
          <cx:pt idx="39502">2184</cx:pt>
          <cx:pt idx="39503">5033</cx:pt>
          <cx:pt idx="39504">3916</cx:pt>
          <cx:pt idx="39505">3749</cx:pt>
          <cx:pt idx="39506">398</cx:pt>
          <cx:pt idx="39507">3207</cx:pt>
          <cx:pt idx="39508">2099</cx:pt>
          <cx:pt idx="39509">3434</cx:pt>
          <cx:pt idx="39510">2105</cx:pt>
          <cx:pt idx="39511">4150</cx:pt>
          <cx:pt idx="39512">5155</cx:pt>
          <cx:pt idx="39513">11</cx:pt>
          <cx:pt idx="39514">195</cx:pt>
          <cx:pt idx="39515">1487</cx:pt>
          <cx:pt idx="39516">4132</cx:pt>
          <cx:pt idx="39517">291</cx:pt>
          <cx:pt idx="39518">5068</cx:pt>
          <cx:pt idx="39519">4851</cx:pt>
          <cx:pt idx="39520">3233</cx:pt>
          <cx:pt idx="39521">4278</cx:pt>
          <cx:pt idx="39522">4605</cx:pt>
          <cx:pt idx="39523">3056</cx:pt>
          <cx:pt idx="39524">4497</cx:pt>
          <cx:pt idx="39525">3795</cx:pt>
          <cx:pt idx="39526">5094</cx:pt>
          <cx:pt idx="39527">3497</cx:pt>
          <cx:pt idx="39528">766</cx:pt>
          <cx:pt idx="39529">642</cx:pt>
          <cx:pt idx="39530">4415</cx:pt>
          <cx:pt idx="39531">1168</cx:pt>
          <cx:pt idx="39532">4423</cx:pt>
          <cx:pt idx="39533">2257</cx:pt>
          <cx:pt idx="39534">4600</cx:pt>
          <cx:pt idx="39535">3595</cx:pt>
          <cx:pt idx="39536">353</cx:pt>
          <cx:pt idx="39537">4373</cx:pt>
          <cx:pt idx="39538">1903</cx:pt>
          <cx:pt idx="39539">4200</cx:pt>
          <cx:pt idx="39540">1852</cx:pt>
          <cx:pt idx="39541">5173</cx:pt>
          <cx:pt idx="39542">4476</cx:pt>
          <cx:pt idx="39543">4641</cx:pt>
          <cx:pt idx="39544">3149</cx:pt>
          <cx:pt idx="39545">4267</cx:pt>
          <cx:pt idx="39546">4884</cx:pt>
          <cx:pt idx="39547">4373</cx:pt>
          <cx:pt idx="39548">2387</cx:pt>
          <cx:pt idx="39549">3379</cx:pt>
          <cx:pt idx="39550">4770</cx:pt>
          <cx:pt idx="39551">2135</cx:pt>
          <cx:pt idx="39552">2585</cx:pt>
          <cx:pt idx="39553">4207</cx:pt>
          <cx:pt idx="39554">3959</cx:pt>
          <cx:pt idx="39555">4555</cx:pt>
          <cx:pt idx="39556">2933</cx:pt>
          <cx:pt idx="39557">5182</cx:pt>
          <cx:pt idx="39558">2960</cx:pt>
          <cx:pt idx="39559">972</cx:pt>
          <cx:pt idx="39560">754</cx:pt>
          <cx:pt idx="39561">5017</cx:pt>
          <cx:pt idx="39562">3093</cx:pt>
          <cx:pt idx="39563">2329</cx:pt>
          <cx:pt idx="39564">2610</cx:pt>
          <cx:pt idx="39565">1864</cx:pt>
          <cx:pt idx="39566">4551</cx:pt>
          <cx:pt idx="39567">3072</cx:pt>
          <cx:pt idx="39568">334</cx:pt>
          <cx:pt idx="39569">3259</cx:pt>
          <cx:pt idx="39570">4940</cx:pt>
          <cx:pt idx="39571">379</cx:pt>
          <cx:pt idx="39572">3753</cx:pt>
          <cx:pt idx="39573">1565</cx:pt>
          <cx:pt idx="39574">3628</cx:pt>
          <cx:pt idx="39575">4601</cx:pt>
          <cx:pt idx="39576">3818</cx:pt>
          <cx:pt idx="39577">3624</cx:pt>
          <cx:pt idx="39578">4646</cx:pt>
          <cx:pt idx="39579">66</cx:pt>
          <cx:pt idx="39580">4491</cx:pt>
          <cx:pt idx="39581">2784</cx:pt>
          <cx:pt idx="39582">2974</cx:pt>
          <cx:pt idx="39583">3935</cx:pt>
          <cx:pt idx="39584">4050</cx:pt>
          <cx:pt idx="39585">118</cx:pt>
          <cx:pt idx="39586">4156</cx:pt>
          <cx:pt idx="39587">3674</cx:pt>
          <cx:pt idx="39588">2575</cx:pt>
          <cx:pt idx="39589">2897</cx:pt>
          <cx:pt idx="39590">4532</cx:pt>
          <cx:pt idx="39591">1360</cx:pt>
          <cx:pt idx="39592">4946</cx:pt>
          <cx:pt idx="39593">1569</cx:pt>
          <cx:pt idx="39594">123</cx:pt>
          <cx:pt idx="39595">1872</cx:pt>
          <cx:pt idx="39596">4126</cx:pt>
          <cx:pt idx="39597">2846</cx:pt>
          <cx:pt idx="39598">2115</cx:pt>
          <cx:pt idx="39599">4158</cx:pt>
          <cx:pt idx="39600">4088</cx:pt>
          <cx:pt idx="39601">4121</cx:pt>
          <cx:pt idx="39602">846</cx:pt>
          <cx:pt idx="39603">5324</cx:pt>
          <cx:pt idx="39604">3857</cx:pt>
          <cx:pt idx="39605">3986</cx:pt>
          <cx:pt idx="39606">2362</cx:pt>
          <cx:pt idx="39607">1656</cx:pt>
          <cx:pt idx="39608">3609</cx:pt>
          <cx:pt idx="39609">3917</cx:pt>
          <cx:pt idx="39610">4063</cx:pt>
          <cx:pt idx="39611">982</cx:pt>
          <cx:pt idx="39612">4843</cx:pt>
          <cx:pt idx="39613">3076</cx:pt>
          <cx:pt idx="39614">2604</cx:pt>
          <cx:pt idx="39615">850</cx:pt>
          <cx:pt idx="39616">4544</cx:pt>
          <cx:pt idx="39617">718</cx:pt>
          <cx:pt idx="39618">4329</cx:pt>
          <cx:pt idx="39619">4717</cx:pt>
          <cx:pt idx="39620">2014</cx:pt>
          <cx:pt idx="39621">3136</cx:pt>
          <cx:pt idx="39622">836</cx:pt>
          <cx:pt idx="39623">685</cx:pt>
          <cx:pt idx="39624">4497</cx:pt>
          <cx:pt idx="39625">4484</cx:pt>
          <cx:pt idx="39626">1436</cx:pt>
          <cx:pt idx="39627">155</cx:pt>
          <cx:pt idx="39628">6226</cx:pt>
          <cx:pt idx="39629">4831</cx:pt>
          <cx:pt idx="39630">3485</cx:pt>
          <cx:pt idx="39631">4170</cx:pt>
          <cx:pt idx="39632">4005</cx:pt>
          <cx:pt idx="39633">4139</cx:pt>
          <cx:pt idx="39634">4399</cx:pt>
          <cx:pt idx="39635">937</cx:pt>
          <cx:pt idx="39636">3590</cx:pt>
          <cx:pt idx="39637">562</cx:pt>
          <cx:pt idx="39638">2089</cx:pt>
          <cx:pt idx="39639">4036</cx:pt>
          <cx:pt idx="39640">3470</cx:pt>
          <cx:pt idx="39641">2545</cx:pt>
          <cx:pt idx="39642">4529</cx:pt>
          <cx:pt idx="39643">1532</cx:pt>
          <cx:pt idx="39644">1554</cx:pt>
          <cx:pt idx="39645">1082</cx:pt>
          <cx:pt idx="39646">2846</cx:pt>
          <cx:pt idx="39647">3390</cx:pt>
          <cx:pt idx="39648">2826</cx:pt>
          <cx:pt idx="39649">1744</cx:pt>
          <cx:pt idx="39650">4484</cx:pt>
          <cx:pt idx="39651">4225</cx:pt>
          <cx:pt idx="39652">2837</cx:pt>
          <cx:pt idx="39653">2458</cx:pt>
          <cx:pt idx="39654">4069</cx:pt>
          <cx:pt idx="39655">1437</cx:pt>
          <cx:pt idx="39656">4391</cx:pt>
          <cx:pt idx="39657">4531</cx:pt>
          <cx:pt idx="39658">2524</cx:pt>
          <cx:pt idx="39659">4365</cx:pt>
          <cx:pt idx="39660">3298</cx:pt>
          <cx:pt idx="39661">2152</cx:pt>
          <cx:pt idx="39662">4222</cx:pt>
          <cx:pt idx="39663">3140</cx:pt>
          <cx:pt idx="39664">842</cx:pt>
          <cx:pt idx="39665">4468</cx:pt>
          <cx:pt idx="39666">2188</cx:pt>
          <cx:pt idx="39667">870</cx:pt>
          <cx:pt idx="39668">2423</cx:pt>
          <cx:pt idx="39669">3354</cx:pt>
          <cx:pt idx="39670">4437</cx:pt>
          <cx:pt idx="39671">4786</cx:pt>
          <cx:pt idx="39672">4765</cx:pt>
          <cx:pt idx="39673">2521</cx:pt>
          <cx:pt idx="39674">4333</cx:pt>
          <cx:pt idx="39675">1334</cx:pt>
          <cx:pt idx="39676">4616</cx:pt>
          <cx:pt idx="39677">4245</cx:pt>
          <cx:pt idx="39678">3640</cx:pt>
          <cx:pt idx="39679">4738</cx:pt>
          <cx:pt idx="39680">2596</cx:pt>
          <cx:pt idx="39681">4137</cx:pt>
          <cx:pt idx="39682">380</cx:pt>
          <cx:pt idx="39683">5083</cx:pt>
          <cx:pt idx="39684">413</cx:pt>
          <cx:pt idx="39685">1606</cx:pt>
          <cx:pt idx="39686">3578</cx:pt>
          <cx:pt idx="39687">3562</cx:pt>
          <cx:pt idx="39688">1936</cx:pt>
          <cx:pt idx="39689">813</cx:pt>
          <cx:pt idx="39690">3485</cx:pt>
          <cx:pt idx="39691">3380</cx:pt>
          <cx:pt idx="39692">3415</cx:pt>
          <cx:pt idx="39693">4460</cx:pt>
          <cx:pt idx="39694">3106</cx:pt>
          <cx:pt idx="39695">4752</cx:pt>
          <cx:pt idx="39696">1028</cx:pt>
          <cx:pt idx="39697">3282</cx:pt>
          <cx:pt idx="39698">4416</cx:pt>
          <cx:pt idx="39699">4144</cx:pt>
          <cx:pt idx="39700">2694</cx:pt>
          <cx:pt idx="39701">3237</cx:pt>
          <cx:pt idx="39702">4360</cx:pt>
          <cx:pt idx="39703">4136</cx:pt>
          <cx:pt idx="39704">4347</cx:pt>
          <cx:pt idx="39705">764</cx:pt>
          <cx:pt idx="39706">2157</cx:pt>
          <cx:pt idx="39707">4181</cx:pt>
          <cx:pt idx="39708">2803</cx:pt>
          <cx:pt idx="39709">4222</cx:pt>
          <cx:pt idx="39710">961</cx:pt>
          <cx:pt idx="39711">5005</cx:pt>
          <cx:pt idx="39712">1085</cx:pt>
          <cx:pt idx="39713">4581</cx:pt>
          <cx:pt idx="39714">5770</cx:pt>
          <cx:pt idx="39715">1777</cx:pt>
          <cx:pt idx="39716">4339</cx:pt>
          <cx:pt idx="39717">5287</cx:pt>
          <cx:pt idx="39718">4224</cx:pt>
          <cx:pt idx="39719">4839</cx:pt>
          <cx:pt idx="39720">4594</cx:pt>
          <cx:pt idx="39721">2666</cx:pt>
          <cx:pt idx="39722">3472</cx:pt>
          <cx:pt idx="39723">4168</cx:pt>
          <cx:pt idx="39724">5145</cx:pt>
          <cx:pt idx="39725">557</cx:pt>
          <cx:pt idx="39726">1157</cx:pt>
          <cx:pt idx="39727">1150</cx:pt>
          <cx:pt idx="39728">2767</cx:pt>
          <cx:pt idx="39729">131</cx:pt>
          <cx:pt idx="39730">880</cx:pt>
          <cx:pt idx="39731">106</cx:pt>
          <cx:pt idx="39732">761</cx:pt>
          <cx:pt idx="39733">3743</cx:pt>
          <cx:pt idx="39734">2972</cx:pt>
          <cx:pt idx="39735">4383</cx:pt>
          <cx:pt idx="39736">1231</cx:pt>
          <cx:pt idx="39737">4727</cx:pt>
          <cx:pt idx="39738">1901</cx:pt>
          <cx:pt idx="39739">1559</cx:pt>
          <cx:pt idx="39740">2184</cx:pt>
          <cx:pt idx="39741">4592</cx:pt>
          <cx:pt idx="39742">4665</cx:pt>
          <cx:pt idx="39743">4118</cx:pt>
          <cx:pt idx="39744">3853</cx:pt>
          <cx:pt idx="39745">830</cx:pt>
          <cx:pt idx="39746">829</cx:pt>
          <cx:pt idx="39747">2172</cx:pt>
          <cx:pt idx="39748">4820</cx:pt>
          <cx:pt idx="39749">1415</cx:pt>
          <cx:pt idx="39750">589</cx:pt>
          <cx:pt idx="39751">3716</cx:pt>
          <cx:pt idx="39752">3185</cx:pt>
          <cx:pt idx="39753">2913</cx:pt>
          <cx:pt idx="39754">525</cx:pt>
          <cx:pt idx="39755">4451</cx:pt>
          <cx:pt idx="39756">1797</cx:pt>
          <cx:pt idx="39757">2605</cx:pt>
          <cx:pt idx="39758">3957</cx:pt>
          <cx:pt idx="39759">3711</cx:pt>
          <cx:pt idx="39760">3164</cx:pt>
          <cx:pt idx="39761">2711</cx:pt>
          <cx:pt idx="39762">5138</cx:pt>
          <cx:pt idx="39763">2622</cx:pt>
          <cx:pt idx="39764">3977</cx:pt>
          <cx:pt idx="39765">4996</cx:pt>
          <cx:pt idx="39766">4556</cx:pt>
          <cx:pt idx="39767">2793</cx:pt>
          <cx:pt idx="39768">4323</cx:pt>
          <cx:pt idx="39769">3984</cx:pt>
          <cx:pt idx="39770">3696</cx:pt>
          <cx:pt idx="39771">812</cx:pt>
          <cx:pt idx="39772">4936</cx:pt>
          <cx:pt idx="39773">3264</cx:pt>
          <cx:pt idx="39774">4732</cx:pt>
          <cx:pt idx="39775">464</cx:pt>
          <cx:pt idx="39776">2498</cx:pt>
          <cx:pt idx="39777">2926</cx:pt>
          <cx:pt idx="39778">2377</cx:pt>
          <cx:pt idx="39779">4585</cx:pt>
          <cx:pt idx="39780">4361</cx:pt>
          <cx:pt idx="39781">665</cx:pt>
          <cx:pt idx="39782">3352</cx:pt>
          <cx:pt idx="39783">1431</cx:pt>
          <cx:pt idx="39784">4129</cx:pt>
          <cx:pt idx="39785">238</cx:pt>
          <cx:pt idx="39786">2405</cx:pt>
          <cx:pt idx="39787">907</cx:pt>
          <cx:pt idx="39788">425</cx:pt>
          <cx:pt idx="39789">3026</cx:pt>
          <cx:pt idx="39790">746</cx:pt>
          <cx:pt idx="39791">2908</cx:pt>
          <cx:pt idx="39792">5693</cx:pt>
          <cx:pt idx="39793">4486</cx:pt>
          <cx:pt idx="39794">2353</cx:pt>
          <cx:pt idx="39795">1113</cx:pt>
          <cx:pt idx="39796">1553</cx:pt>
          <cx:pt idx="39797">245</cx:pt>
          <cx:pt idx="39798">2512</cx:pt>
          <cx:pt idx="39799">3073</cx:pt>
          <cx:pt idx="39800">3541</cx:pt>
          <cx:pt idx="39801">4124</cx:pt>
          <cx:pt idx="39802">4297</cx:pt>
          <cx:pt idx="39803">2334</cx:pt>
          <cx:pt idx="39804">4375</cx:pt>
          <cx:pt idx="39805">1834</cx:pt>
          <cx:pt idx="39806">569</cx:pt>
          <cx:pt idx="39807">3973</cx:pt>
          <cx:pt idx="39808">4006</cx:pt>
          <cx:pt idx="39809">694</cx:pt>
          <cx:pt idx="39810">2794</cx:pt>
          <cx:pt idx="39811">3412</cx:pt>
          <cx:pt idx="39812">1757</cx:pt>
          <cx:pt idx="39813">582</cx:pt>
          <cx:pt idx="39814">331</cx:pt>
          <cx:pt idx="39815">3432</cx:pt>
          <cx:pt idx="39816">1769</cx:pt>
          <cx:pt idx="39817">608</cx:pt>
          <cx:pt idx="39818">4789</cx:pt>
          <cx:pt idx="39819">4190</cx:pt>
          <cx:pt idx="39820">3725</cx:pt>
          <cx:pt idx="39821">559</cx:pt>
          <cx:pt idx="39822">2502</cx:pt>
          <cx:pt idx="39823">4673</cx:pt>
          <cx:pt idx="39824">2605</cx:pt>
          <cx:pt idx="39825">5117</cx:pt>
          <cx:pt idx="39826">4058</cx:pt>
          <cx:pt idx="39827">4420</cx:pt>
          <cx:pt idx="39828">4579</cx:pt>
          <cx:pt idx="39829">281</cx:pt>
          <cx:pt idx="39830">4237</cx:pt>
          <cx:pt idx="39831">3708</cx:pt>
          <cx:pt idx="39832">4168</cx:pt>
          <cx:pt idx="39833">2861</cx:pt>
          <cx:pt idx="39834">1993</cx:pt>
          <cx:pt idx="39835">4601</cx:pt>
          <cx:pt idx="39836">4564</cx:pt>
          <cx:pt idx="39837">2155</cx:pt>
          <cx:pt idx="39838">1320</cx:pt>
          <cx:pt idx="39839">4441</cx:pt>
          <cx:pt idx="39840">2888</cx:pt>
          <cx:pt idx="39841">342</cx:pt>
          <cx:pt idx="39842">2059</cx:pt>
          <cx:pt idx="39843">3270</cx:pt>
          <cx:pt idx="39844">1508</cx:pt>
          <cx:pt idx="39845">3102</cx:pt>
          <cx:pt idx="39846">4529</cx:pt>
          <cx:pt idx="39847">442</cx:pt>
          <cx:pt idx="39848">4276</cx:pt>
          <cx:pt idx="39849">4493</cx:pt>
          <cx:pt idx="39850">2623</cx:pt>
          <cx:pt idx="39851">3326</cx:pt>
          <cx:pt idx="39852">4147</cx:pt>
          <cx:pt idx="39853">4560</cx:pt>
          <cx:pt idx="39854">3415</cx:pt>
          <cx:pt idx="39855">4924</cx:pt>
          <cx:pt idx="39856">3973</cx:pt>
          <cx:pt idx="39857">4556</cx:pt>
          <cx:pt idx="39858">2550</cx:pt>
          <cx:pt idx="39859">5468</cx:pt>
          <cx:pt idx="39860">4901</cx:pt>
          <cx:pt idx="39861">4292</cx:pt>
          <cx:pt idx="39862">4189</cx:pt>
          <cx:pt idx="39863">3604</cx:pt>
          <cx:pt idx="39864">1800</cx:pt>
          <cx:pt idx="39865">3530</cx:pt>
          <cx:pt idx="39866">3715</cx:pt>
          <cx:pt idx="39867">3561</cx:pt>
          <cx:pt idx="39868">1886</cx:pt>
          <cx:pt idx="39869">92</cx:pt>
          <cx:pt idx="39870">4369</cx:pt>
          <cx:pt idx="39871">2391</cx:pt>
          <cx:pt idx="39872">4643</cx:pt>
          <cx:pt idx="39873">3680</cx:pt>
          <cx:pt idx="39874">1555</cx:pt>
          <cx:pt idx="39875">4277</cx:pt>
          <cx:pt idx="39876">2354</cx:pt>
          <cx:pt idx="39877">3449</cx:pt>
          <cx:pt idx="39878">4568</cx:pt>
          <cx:pt idx="39879">3340</cx:pt>
          <cx:pt idx="39880">4967</cx:pt>
          <cx:pt idx="39881">4444</cx:pt>
          <cx:pt idx="39882">3568</cx:pt>
          <cx:pt idx="39883">2501</cx:pt>
          <cx:pt idx="39884">1666</cx:pt>
          <cx:pt idx="39885">4459</cx:pt>
          <cx:pt idx="39886">796</cx:pt>
          <cx:pt idx="39887">1282</cx:pt>
          <cx:pt idx="39888">4973</cx:pt>
          <cx:pt idx="39889">4066</cx:pt>
          <cx:pt idx="39890">4696</cx:pt>
          <cx:pt idx="39891">1058</cx:pt>
          <cx:pt idx="39892">737</cx:pt>
          <cx:pt idx="39893">3035</cx:pt>
          <cx:pt idx="39894">2730</cx:pt>
          <cx:pt idx="39895">864</cx:pt>
          <cx:pt idx="39896">1870</cx:pt>
          <cx:pt idx="39897">4461</cx:pt>
          <cx:pt idx="39898">4543</cx:pt>
          <cx:pt idx="39899">4042</cx:pt>
          <cx:pt idx="39900">4238</cx:pt>
          <cx:pt idx="39901">3015</cx:pt>
          <cx:pt idx="39902">1280</cx:pt>
          <cx:pt idx="39903">4147</cx:pt>
          <cx:pt idx="39904">3397</cx:pt>
          <cx:pt idx="39905">3926</cx:pt>
          <cx:pt idx="39906">4818</cx:pt>
          <cx:pt idx="39907">1327</cx:pt>
          <cx:pt idx="39908">2017</cx:pt>
          <cx:pt idx="39909">4366</cx:pt>
          <cx:pt idx="39910">1996</cx:pt>
          <cx:pt idx="39911">2964</cx:pt>
          <cx:pt idx="39912">4161</cx:pt>
          <cx:pt idx="39913">4388</cx:pt>
          <cx:pt idx="39914">3330</cx:pt>
          <cx:pt idx="39915">2500</cx:pt>
          <cx:pt idx="39916">4687</cx:pt>
          <cx:pt idx="39917">2602</cx:pt>
          <cx:pt idx="39918">4261</cx:pt>
          <cx:pt idx="39919">1277</cx:pt>
          <cx:pt idx="39920">1948</cx:pt>
          <cx:pt idx="39921">4416</cx:pt>
          <cx:pt idx="39922">729</cx:pt>
          <cx:pt idx="39923">3676</cx:pt>
          <cx:pt idx="39924">3057</cx:pt>
          <cx:pt idx="39925">1494</cx:pt>
          <cx:pt idx="39926">232</cx:pt>
          <cx:pt idx="39927">4321</cx:pt>
          <cx:pt idx="39928">4359</cx:pt>
          <cx:pt idx="39929">3931</cx:pt>
          <cx:pt idx="39930">2845</cx:pt>
          <cx:pt idx="39931">4087</cx:pt>
          <cx:pt idx="39932">4181</cx:pt>
          <cx:pt idx="39933">1840</cx:pt>
          <cx:pt idx="39934">1887</cx:pt>
          <cx:pt idx="39935">1829</cx:pt>
          <cx:pt idx="39936">132</cx:pt>
          <cx:pt idx="39937">4149</cx:pt>
          <cx:pt idx="39938">1251</cx:pt>
          <cx:pt idx="39939">3466</cx:pt>
          <cx:pt idx="39940">3112</cx:pt>
          <cx:pt idx="39941">3671</cx:pt>
          <cx:pt idx="39942">784</cx:pt>
          <cx:pt idx="39943">87</cx:pt>
          <cx:pt idx="39944">1216</cx:pt>
          <cx:pt idx="39945">4256</cx:pt>
          <cx:pt idx="39946">2092</cx:pt>
          <cx:pt idx="39947">131</cx:pt>
          <cx:pt idx="39948">2454</cx:pt>
          <cx:pt idx="39949">4609</cx:pt>
          <cx:pt idx="39950">817</cx:pt>
          <cx:pt idx="39951">4308</cx:pt>
          <cx:pt idx="39952">4291</cx:pt>
          <cx:pt idx="39953">2265</cx:pt>
          <cx:pt idx="39954">1743</cx:pt>
          <cx:pt idx="39955">2422</cx:pt>
          <cx:pt idx="39956">1990</cx:pt>
          <cx:pt idx="39957">808</cx:pt>
          <cx:pt idx="39958">825</cx:pt>
          <cx:pt idx="39959">3498</cx:pt>
          <cx:pt idx="39960">2322</cx:pt>
          <cx:pt idx="39961">594</cx:pt>
          <cx:pt idx="39962">4399</cx:pt>
          <cx:pt idx="39963">3171</cx:pt>
          <cx:pt idx="39964">1277</cx:pt>
          <cx:pt idx="39965">4009</cx:pt>
          <cx:pt idx="39966">3431</cx:pt>
          <cx:pt idx="39967">4781</cx:pt>
          <cx:pt idx="39968">567</cx:pt>
          <cx:pt idx="39969">2021</cx:pt>
          <cx:pt idx="39970">405</cx:pt>
          <cx:pt idx="39971">550</cx:pt>
          <cx:pt idx="39972">2370</cx:pt>
          <cx:pt idx="39973">4702</cx:pt>
          <cx:pt idx="39974">1608</cx:pt>
          <cx:pt idx="39975">4600</cx:pt>
          <cx:pt idx="39976">4023</cx:pt>
          <cx:pt idx="39977">1467</cx:pt>
          <cx:pt idx="39978">2073</cx:pt>
          <cx:pt idx="39979">1338</cx:pt>
          <cx:pt idx="39980">2833</cx:pt>
          <cx:pt idx="39981">1126</cx:pt>
          <cx:pt idx="39982">4265</cx:pt>
          <cx:pt idx="39983">3781</cx:pt>
          <cx:pt idx="39984">4554</cx:pt>
          <cx:pt idx="39985">1779</cx:pt>
          <cx:pt idx="39986">1677</cx:pt>
          <cx:pt idx="39987">4330</cx:pt>
          <cx:pt idx="39988">4480</cx:pt>
          <cx:pt idx="39989">3588</cx:pt>
          <cx:pt idx="39990">2621</cx:pt>
          <cx:pt idx="39991">4260</cx:pt>
          <cx:pt idx="39992">1682</cx:pt>
          <cx:pt idx="39993">2859</cx:pt>
          <cx:pt idx="39994">42</cx:pt>
          <cx:pt idx="39995">3780</cx:pt>
          <cx:pt idx="39996">813</cx:pt>
          <cx:pt idx="39997">2824</cx:pt>
          <cx:pt idx="39998">308</cx:pt>
          <cx:pt idx="39999">2652</cx:pt>
          <cx:pt idx="40000">3348</cx:pt>
          <cx:pt idx="40001">4088</cx:pt>
          <cx:pt idx="40002">4907</cx:pt>
          <cx:pt idx="40003">5027</cx:pt>
          <cx:pt idx="40004">4230</cx:pt>
          <cx:pt idx="40005">2435</cx:pt>
          <cx:pt idx="40006">4028</cx:pt>
          <cx:pt idx="40007">1698</cx:pt>
          <cx:pt idx="40008">4333</cx:pt>
          <cx:pt idx="40009">2176</cx:pt>
          <cx:pt idx="40010">1477</cx:pt>
          <cx:pt idx="40011">4589</cx:pt>
          <cx:pt idx="40012">1907</cx:pt>
          <cx:pt idx="40013">4197</cx:pt>
          <cx:pt idx="40014">3011</cx:pt>
          <cx:pt idx="40015">4436</cx:pt>
          <cx:pt idx="40016">4583</cx:pt>
          <cx:pt idx="40017">4247</cx:pt>
          <cx:pt idx="40018">3943</cx:pt>
          <cx:pt idx="40019">3859</cx:pt>
          <cx:pt idx="40020">3475</cx:pt>
          <cx:pt idx="40021">743</cx:pt>
          <cx:pt idx="40022">4310</cx:pt>
          <cx:pt idx="40023">2643</cx:pt>
          <cx:pt idx="40024">740</cx:pt>
          <cx:pt idx="40025">4796</cx:pt>
          <cx:pt idx="40026">4794</cx:pt>
          <cx:pt idx="40027">2637</cx:pt>
          <cx:pt idx="40028">4361</cx:pt>
          <cx:pt idx="40029">1360</cx:pt>
          <cx:pt idx="40030">461</cx:pt>
          <cx:pt idx="40031">3826</cx:pt>
          <cx:pt idx="40032">4841</cx:pt>
          <cx:pt idx="40033">3076</cx:pt>
          <cx:pt idx="40034">890</cx:pt>
          <cx:pt idx="40035">4662</cx:pt>
          <cx:pt idx="40036">4012</cx:pt>
          <cx:pt idx="40037">3864</cx:pt>
          <cx:pt idx="40038">4769</cx:pt>
          <cx:pt idx="40039">1435</cx:pt>
          <cx:pt idx="40040">4777</cx:pt>
          <cx:pt idx="40041">4074</cx:pt>
          <cx:pt idx="40042">3093</cx:pt>
          <cx:pt idx="40043">4284</cx:pt>
          <cx:pt idx="40044">1619</cx:pt>
          <cx:pt idx="40045">1821</cx:pt>
          <cx:pt idx="40046">4581</cx:pt>
          <cx:pt idx="40047">4108</cx:pt>
          <cx:pt idx="40048">3861</cx:pt>
          <cx:pt idx="40049">4149</cx:pt>
          <cx:pt idx="40050">3611</cx:pt>
          <cx:pt idx="40051">5551</cx:pt>
          <cx:pt idx="40052">4654</cx:pt>
          <cx:pt idx="40053">4004</cx:pt>
          <cx:pt idx="40054">3451</cx:pt>
          <cx:pt idx="40055">1949</cx:pt>
          <cx:pt idx="40056">4479</cx:pt>
          <cx:pt idx="40057">2820</cx:pt>
          <cx:pt idx="40058">1649</cx:pt>
          <cx:pt idx="40059">4176</cx:pt>
          <cx:pt idx="40060">1155</cx:pt>
          <cx:pt idx="40061">3039</cx:pt>
          <cx:pt idx="40062">1135</cx:pt>
          <cx:pt idx="40063">1116</cx:pt>
          <cx:pt idx="40064">670</cx:pt>
          <cx:pt idx="40065">1940</cx:pt>
          <cx:pt idx="40066">6047</cx:pt>
          <cx:pt idx="40067">5301</cx:pt>
          <cx:pt idx="40068">2885</cx:pt>
          <cx:pt idx="40069">2265</cx:pt>
          <cx:pt idx="40070">2802</cx:pt>
          <cx:pt idx="40071">5135</cx:pt>
          <cx:pt idx="40072">1091</cx:pt>
          <cx:pt idx="40073">4127</cx:pt>
          <cx:pt idx="40074">1267</cx:pt>
          <cx:pt idx="40075">2317</cx:pt>
          <cx:pt idx="40076">2985</cx:pt>
          <cx:pt idx="40077">4166</cx:pt>
          <cx:pt idx="40078">3077</cx:pt>
          <cx:pt idx="40079">4181</cx:pt>
          <cx:pt idx="40080">1815</cx:pt>
          <cx:pt idx="40081">769</cx:pt>
          <cx:pt idx="40082">4579</cx:pt>
          <cx:pt idx="40083">1656</cx:pt>
          <cx:pt idx="40084">682</cx:pt>
          <cx:pt idx="40085">4995</cx:pt>
          <cx:pt idx="40086">1343</cx:pt>
          <cx:pt idx="40087">2275</cx:pt>
          <cx:pt idx="40088">729</cx:pt>
          <cx:pt idx="40089">889</cx:pt>
          <cx:pt idx="40090">3418</cx:pt>
          <cx:pt idx="40091">2555</cx:pt>
          <cx:pt idx="40092">3397</cx:pt>
          <cx:pt idx="40093">921</cx:pt>
          <cx:pt idx="40094">1736</cx:pt>
          <cx:pt idx="40095">3615</cx:pt>
          <cx:pt idx="40096">4191</cx:pt>
          <cx:pt idx="40097">4404</cx:pt>
          <cx:pt idx="40098">2144</cx:pt>
          <cx:pt idx="40099">4317</cx:pt>
          <cx:pt idx="40100">4193</cx:pt>
          <cx:pt idx="40101">4246</cx:pt>
          <cx:pt idx="40102">4433</cx:pt>
          <cx:pt idx="40103">4530</cx:pt>
          <cx:pt idx="40104">1877</cx:pt>
          <cx:pt idx="40105">2166</cx:pt>
          <cx:pt idx="40106">5352</cx:pt>
          <cx:pt idx="40107">240</cx:pt>
          <cx:pt idx="40108">578</cx:pt>
          <cx:pt idx="40109">4583</cx:pt>
          <cx:pt idx="40110">4001</cx:pt>
          <cx:pt idx="40111">4210</cx:pt>
          <cx:pt idx="40112">2904</cx:pt>
          <cx:pt idx="40113">4858</cx:pt>
          <cx:pt idx="40114">2132</cx:pt>
          <cx:pt idx="40115">2134</cx:pt>
          <cx:pt idx="40116">1586</cx:pt>
          <cx:pt idx="40117">407</cx:pt>
          <cx:pt idx="40118">544</cx:pt>
          <cx:pt idx="40119">2889</cx:pt>
          <cx:pt idx="40120">4970</cx:pt>
          <cx:pt idx="40121">387</cx:pt>
          <cx:pt idx="40122">751</cx:pt>
          <cx:pt idx="40123">5063</cx:pt>
          <cx:pt idx="40124">587</cx:pt>
          <cx:pt idx="40125">3851</cx:pt>
          <cx:pt idx="40126">3882</cx:pt>
          <cx:pt idx="40127">3976</cx:pt>
          <cx:pt idx="40128">1358</cx:pt>
          <cx:pt idx="40129">5869</cx:pt>
          <cx:pt idx="40130">1880</cx:pt>
          <cx:pt idx="40131">5396</cx:pt>
          <cx:pt idx="40132">4396</cx:pt>
          <cx:pt idx="40133">1179</cx:pt>
          <cx:pt idx="40134">2057</cx:pt>
          <cx:pt idx="40135">1477</cx:pt>
          <cx:pt idx="40136">4039</cx:pt>
          <cx:pt idx="40137">3615</cx:pt>
          <cx:pt idx="40138">1942</cx:pt>
          <cx:pt idx="40139">4516</cx:pt>
          <cx:pt idx="40140">4278</cx:pt>
          <cx:pt idx="40141">4655</cx:pt>
          <cx:pt idx="40142">4698</cx:pt>
          <cx:pt idx="40143">2827</cx:pt>
          <cx:pt idx="40144">4093</cx:pt>
          <cx:pt idx="40145">1337</cx:pt>
          <cx:pt idx="40146">567</cx:pt>
          <cx:pt idx="40147">3641</cx:pt>
          <cx:pt idx="40148">4073</cx:pt>
          <cx:pt idx="40149">4451</cx:pt>
          <cx:pt idx="40150">205</cx:pt>
          <cx:pt idx="40151">2167</cx:pt>
          <cx:pt idx="40152">1648</cx:pt>
          <cx:pt idx="40153">1508</cx:pt>
          <cx:pt idx="40154">1264</cx:pt>
          <cx:pt idx="40155">1165</cx:pt>
          <cx:pt idx="40156">4685</cx:pt>
          <cx:pt idx="40157">3440</cx:pt>
          <cx:pt idx="40158">3187</cx:pt>
          <cx:pt idx="40159">4707</cx:pt>
          <cx:pt idx="40160">1316</cx:pt>
          <cx:pt idx="40161">5052</cx:pt>
          <cx:pt idx="40162">3357</cx:pt>
          <cx:pt idx="40163">1120</cx:pt>
          <cx:pt idx="40164">1045</cx:pt>
          <cx:pt idx="40165">2979</cx:pt>
          <cx:pt idx="40166">2421</cx:pt>
          <cx:pt idx="40167">991</cx:pt>
          <cx:pt idx="40168">1627</cx:pt>
          <cx:pt idx="40169">2253</cx:pt>
          <cx:pt idx="40170">1397</cx:pt>
          <cx:pt idx="40171">4549</cx:pt>
          <cx:pt idx="40172">75</cx:pt>
          <cx:pt idx="40173">4193</cx:pt>
          <cx:pt idx="40174">1700</cx:pt>
          <cx:pt idx="40175">2102</cx:pt>
          <cx:pt idx="40176">1745</cx:pt>
          <cx:pt idx="40177">435</cx:pt>
          <cx:pt idx="40178">2145</cx:pt>
          <cx:pt idx="40179">1055</cx:pt>
          <cx:pt idx="40180">410</cx:pt>
          <cx:pt idx="40181">2239</cx:pt>
          <cx:pt idx="40182">4349</cx:pt>
          <cx:pt idx="40183">5086</cx:pt>
          <cx:pt idx="40184">782</cx:pt>
          <cx:pt idx="40185">4237</cx:pt>
          <cx:pt idx="40186">1800</cx:pt>
          <cx:pt idx="40187">4183</cx:pt>
          <cx:pt idx="40188">4831</cx:pt>
          <cx:pt idx="40189">2472</cx:pt>
          <cx:pt idx="40190">6072</cx:pt>
          <cx:pt idx="40191">3172</cx:pt>
          <cx:pt idx="40192">638</cx:pt>
          <cx:pt idx="40193">1401</cx:pt>
          <cx:pt idx="40194">2516</cx:pt>
          <cx:pt idx="40195">3981</cx:pt>
          <cx:pt idx="40196">564</cx:pt>
          <cx:pt idx="40197">383</cx:pt>
          <cx:pt idx="40198">3275</cx:pt>
          <cx:pt idx="40199">2871</cx:pt>
          <cx:pt idx="40200">1235</cx:pt>
          <cx:pt idx="40201">4634</cx:pt>
          <cx:pt idx="40202">1230</cx:pt>
          <cx:pt idx="40203">5485</cx:pt>
          <cx:pt idx="40204">227</cx:pt>
          <cx:pt idx="40205">3920</cx:pt>
          <cx:pt idx="40206">3622</cx:pt>
          <cx:pt idx="40207">4257</cx:pt>
          <cx:pt idx="40208">4270</cx:pt>
          <cx:pt idx="40209">1575</cx:pt>
          <cx:pt idx="40210">5400</cx:pt>
          <cx:pt idx="40211">4436</cx:pt>
          <cx:pt idx="40212">206</cx:pt>
          <cx:pt idx="40213">4017</cx:pt>
          <cx:pt idx="40214">4241</cx:pt>
          <cx:pt idx="40215">3464</cx:pt>
          <cx:pt idx="40216">1804</cx:pt>
          <cx:pt idx="40217">650</cx:pt>
          <cx:pt idx="40218">1583</cx:pt>
          <cx:pt idx="40219">2471</cx:pt>
          <cx:pt idx="40220">3975</cx:pt>
          <cx:pt idx="40221">1808</cx:pt>
          <cx:pt idx="40222">2530</cx:pt>
          <cx:pt idx="40223">1140</cx:pt>
          <cx:pt idx="40224">3553</cx:pt>
          <cx:pt idx="40225">3575</cx:pt>
          <cx:pt idx="40226">876</cx:pt>
          <cx:pt idx="40227">1835</cx:pt>
          <cx:pt idx="40228">2834</cx:pt>
          <cx:pt idx="40229">3443</cx:pt>
          <cx:pt idx="40230">3959</cx:pt>
          <cx:pt idx="40231">4565</cx:pt>
          <cx:pt idx="40232">3790</cx:pt>
          <cx:pt idx="40233">4313</cx:pt>
          <cx:pt idx="40234">4073</cx:pt>
          <cx:pt idx="40235">4436</cx:pt>
          <cx:pt idx="40236">4558</cx:pt>
          <cx:pt idx="40237">3767</cx:pt>
          <cx:pt idx="40238">596</cx:pt>
          <cx:pt idx="40239">3988</cx:pt>
          <cx:pt idx="40240">4843</cx:pt>
          <cx:pt idx="40241">4661</cx:pt>
          <cx:pt idx="40242">4841</cx:pt>
          <cx:pt idx="40243">449</cx:pt>
          <cx:pt idx="40244">5367</cx:pt>
          <cx:pt idx="40245">1510</cx:pt>
          <cx:pt idx="40246">3562</cx:pt>
          <cx:pt idx="40247">266</cx:pt>
          <cx:pt idx="40248">1184</cx:pt>
          <cx:pt idx="40249">2399</cx:pt>
          <cx:pt idx="40250">3485</cx:pt>
          <cx:pt idx="40251">1461</cx:pt>
          <cx:pt idx="40252">2330</cx:pt>
          <cx:pt idx="40253">1218</cx:pt>
          <cx:pt idx="40254">258</cx:pt>
          <cx:pt idx="40255">5050</cx:pt>
          <cx:pt idx="40256">4564</cx:pt>
          <cx:pt idx="40257">4109</cx:pt>
          <cx:pt idx="40258">819</cx:pt>
          <cx:pt idx="40259">1386</cx:pt>
          <cx:pt idx="40260">4662</cx:pt>
          <cx:pt idx="40261">4110</cx:pt>
          <cx:pt idx="40262">4896</cx:pt>
          <cx:pt idx="40263">463</cx:pt>
          <cx:pt idx="40264">1387</cx:pt>
          <cx:pt idx="40265">3163</cx:pt>
          <cx:pt idx="40266">1869</cx:pt>
          <cx:pt idx="40267">4846</cx:pt>
          <cx:pt idx="40268">5321</cx:pt>
          <cx:pt idx="40269">3440</cx:pt>
          <cx:pt idx="40270">4090</cx:pt>
          <cx:pt idx="40271">3900</cx:pt>
          <cx:pt idx="40272">937</cx:pt>
          <cx:pt idx="40273">4536</cx:pt>
          <cx:pt idx="40274">4697</cx:pt>
          <cx:pt idx="40275">1983</cx:pt>
          <cx:pt idx="40276">1765</cx:pt>
          <cx:pt idx="40277">4443</cx:pt>
          <cx:pt idx="40278">5146</cx:pt>
          <cx:pt idx="40279">922</cx:pt>
          <cx:pt idx="40280">1889</cx:pt>
          <cx:pt idx="40281">4553</cx:pt>
          <cx:pt idx="40282">2678</cx:pt>
          <cx:pt idx="40283">4461</cx:pt>
          <cx:pt idx="40284">1338</cx:pt>
          <cx:pt idx="40285">4365</cx:pt>
          <cx:pt idx="40286">2407</cx:pt>
          <cx:pt idx="40287">4748</cx:pt>
          <cx:pt idx="40288">2376</cx:pt>
          <cx:pt idx="40289">1422</cx:pt>
          <cx:pt idx="40290">1166</cx:pt>
          <cx:pt idx="40291">4960</cx:pt>
          <cx:pt idx="40292">3859</cx:pt>
          <cx:pt idx="40293">4287</cx:pt>
          <cx:pt idx="40294">4855</cx:pt>
          <cx:pt idx="40295">1661</cx:pt>
          <cx:pt idx="40296">5413</cx:pt>
          <cx:pt idx="40297">3855</cx:pt>
          <cx:pt idx="40298">538</cx:pt>
          <cx:pt idx="40299">3826</cx:pt>
          <cx:pt idx="40300">1608</cx:pt>
          <cx:pt idx="40301">4432</cx:pt>
          <cx:pt idx="40302">701</cx:pt>
          <cx:pt idx="40303">4718</cx:pt>
          <cx:pt idx="40304">4803</cx:pt>
          <cx:pt idx="40305">1966</cx:pt>
          <cx:pt idx="40306">3604</cx:pt>
          <cx:pt idx="40307">2678</cx:pt>
          <cx:pt idx="40308">3600</cx:pt>
          <cx:pt idx="40309">2458</cx:pt>
          <cx:pt idx="40310">4548</cx:pt>
          <cx:pt idx="40311">4473</cx:pt>
          <cx:pt idx="40312">2839</cx:pt>
          <cx:pt idx="40313">770</cx:pt>
          <cx:pt idx="40314">2570</cx:pt>
          <cx:pt idx="40315">2064</cx:pt>
          <cx:pt idx="40316">3136</cx:pt>
          <cx:pt idx="40317">5662</cx:pt>
          <cx:pt idx="40318">4292</cx:pt>
          <cx:pt idx="40319">4714</cx:pt>
          <cx:pt idx="40320">4222</cx:pt>
          <cx:pt idx="40321">2391</cx:pt>
          <cx:pt idx="40322">4786</cx:pt>
          <cx:pt idx="40323">2782</cx:pt>
          <cx:pt idx="40324">4659</cx:pt>
          <cx:pt idx="40325">1697</cx:pt>
          <cx:pt idx="40326">3900</cx:pt>
          <cx:pt idx="40327">3173</cx:pt>
          <cx:pt idx="40328">721</cx:pt>
          <cx:pt idx="40329">4358</cx:pt>
          <cx:pt idx="40330">4004</cx:pt>
          <cx:pt idx="40331">17</cx:pt>
          <cx:pt idx="40332">1190</cx:pt>
          <cx:pt idx="40333">4595</cx:pt>
          <cx:pt idx="40334">4003</cx:pt>
          <cx:pt idx="40335">2712</cx:pt>
          <cx:pt idx="40336">537</cx:pt>
          <cx:pt idx="40337">1479</cx:pt>
          <cx:pt idx="40338">4557</cx:pt>
          <cx:pt idx="40339">4978</cx:pt>
          <cx:pt idx="40340">990</cx:pt>
          <cx:pt idx="40341">3122</cx:pt>
          <cx:pt idx="40342">4953</cx:pt>
          <cx:pt idx="40343">2252</cx:pt>
          <cx:pt idx="40344">4158</cx:pt>
          <cx:pt idx="40345">4454</cx:pt>
          <cx:pt idx="40346">3546</cx:pt>
          <cx:pt idx="40347">4497</cx:pt>
          <cx:pt idx="40348">1501</cx:pt>
          <cx:pt idx="40349">4311</cx:pt>
          <cx:pt idx="40350">2355</cx:pt>
          <cx:pt idx="40351">406</cx:pt>
          <cx:pt idx="40352">4485</cx:pt>
          <cx:pt idx="40353">4892</cx:pt>
          <cx:pt idx="40354">3423</cx:pt>
          <cx:pt idx="40355">3962</cx:pt>
          <cx:pt idx="40356">2267</cx:pt>
          <cx:pt idx="40357">2817</cx:pt>
          <cx:pt idx="40358">4189</cx:pt>
          <cx:pt idx="40359">2420</cx:pt>
          <cx:pt idx="40360">3960</cx:pt>
          <cx:pt idx="40361">1086</cx:pt>
          <cx:pt idx="40362">4407</cx:pt>
          <cx:pt idx="40363">1987</cx:pt>
          <cx:pt idx="40364">2665</cx:pt>
          <cx:pt idx="40365">1655</cx:pt>
          <cx:pt idx="40366">4137</cx:pt>
          <cx:pt idx="40367">3272</cx:pt>
          <cx:pt idx="40368">1693</cx:pt>
          <cx:pt idx="40369">1799</cx:pt>
          <cx:pt idx="40370">1723</cx:pt>
          <cx:pt idx="40371">4250</cx:pt>
          <cx:pt idx="40372">4379</cx:pt>
          <cx:pt idx="40373">1395</cx:pt>
          <cx:pt idx="40374">3691</cx:pt>
          <cx:pt idx="40375">3471</cx:pt>
          <cx:pt idx="40376">3964</cx:pt>
          <cx:pt idx="40377">3311</cx:pt>
          <cx:pt idx="40378">4741</cx:pt>
          <cx:pt idx="40379">439</cx:pt>
          <cx:pt idx="40380">2630</cx:pt>
          <cx:pt idx="40381">1475</cx:pt>
          <cx:pt idx="40382">2166</cx:pt>
          <cx:pt idx="40383">1577</cx:pt>
          <cx:pt idx="40384">412</cx:pt>
          <cx:pt idx="40385">1278</cx:pt>
          <cx:pt idx="40386">2270</cx:pt>
          <cx:pt idx="40387">1082</cx:pt>
          <cx:pt idx="40388">2066</cx:pt>
          <cx:pt idx="40389">3669</cx:pt>
          <cx:pt idx="40390">5081</cx:pt>
          <cx:pt idx="40391">1562</cx:pt>
          <cx:pt idx="40392">4572</cx:pt>
          <cx:pt idx="40393">1082</cx:pt>
          <cx:pt idx="40394">3030</cx:pt>
          <cx:pt idx="40395">3204</cx:pt>
          <cx:pt idx="40396">729</cx:pt>
          <cx:pt idx="40397">1082</cx:pt>
          <cx:pt idx="40398">4015</cx:pt>
          <cx:pt idx="40399">4418</cx:pt>
          <cx:pt idx="40400">4981</cx:pt>
          <cx:pt idx="40401">2416</cx:pt>
          <cx:pt idx="40402">2620</cx:pt>
          <cx:pt idx="40403">3846</cx:pt>
          <cx:pt idx="40404">3162</cx:pt>
          <cx:pt idx="40405">4462</cx:pt>
          <cx:pt idx="40406">1772</cx:pt>
          <cx:pt idx="40407">3009</cx:pt>
          <cx:pt idx="40408">5015</cx:pt>
          <cx:pt idx="40409">680</cx:pt>
          <cx:pt idx="40410">3705</cx:pt>
          <cx:pt idx="40411">3919</cx:pt>
          <cx:pt idx="40412">1124</cx:pt>
          <cx:pt idx="40413">4231</cx:pt>
          <cx:pt idx="40414">4647</cx:pt>
          <cx:pt idx="40415">918</cx:pt>
          <cx:pt idx="40416">3290</cx:pt>
          <cx:pt idx="40417">3957</cx:pt>
          <cx:pt idx="40418">1325</cx:pt>
          <cx:pt idx="40419">3457</cx:pt>
          <cx:pt idx="40420">3418</cx:pt>
          <cx:pt idx="40421">5009</cx:pt>
          <cx:pt idx="40422">4925</cx:pt>
          <cx:pt idx="40423">4177</cx:pt>
          <cx:pt idx="40424">2714</cx:pt>
          <cx:pt idx="40425">4146</cx:pt>
          <cx:pt idx="40426">2364</cx:pt>
          <cx:pt idx="40427">2204</cx:pt>
          <cx:pt idx="40428">445</cx:pt>
          <cx:pt idx="40429">3384</cx:pt>
          <cx:pt idx="40430">3879</cx:pt>
          <cx:pt idx="40431">1370</cx:pt>
          <cx:pt idx="40432">177</cx:pt>
          <cx:pt idx="40433">1378</cx:pt>
          <cx:pt idx="40434">4271</cx:pt>
          <cx:pt idx="40435">1393</cx:pt>
          <cx:pt idx="40436">4200</cx:pt>
          <cx:pt idx="40437">2660</cx:pt>
          <cx:pt idx="40438">4327</cx:pt>
          <cx:pt idx="40439">4741</cx:pt>
          <cx:pt idx="40440">4144</cx:pt>
          <cx:pt idx="40441">5195</cx:pt>
          <cx:pt idx="40442">4185</cx:pt>
          <cx:pt idx="40443">1905</cx:pt>
          <cx:pt idx="40444">1216</cx:pt>
          <cx:pt idx="40445">4220</cx:pt>
          <cx:pt idx="40446">4330</cx:pt>
          <cx:pt idx="40447">3741</cx:pt>
          <cx:pt idx="40448">4626</cx:pt>
          <cx:pt idx="40449">4088</cx:pt>
          <cx:pt idx="40450">4409</cx:pt>
          <cx:pt idx="40451">4122</cx:pt>
          <cx:pt idx="40452">1707</cx:pt>
          <cx:pt idx="40453">3281</cx:pt>
          <cx:pt idx="40454">4752</cx:pt>
          <cx:pt idx="40455">2652</cx:pt>
          <cx:pt idx="40456">4088</cx:pt>
          <cx:pt idx="40457">3443</cx:pt>
          <cx:pt idx="40458">3985</cx:pt>
          <cx:pt idx="40459">1922</cx:pt>
          <cx:pt idx="40460">1116</cx:pt>
          <cx:pt idx="40461">1726</cx:pt>
          <cx:pt idx="40462">876</cx:pt>
          <cx:pt idx="40463">4834</cx:pt>
          <cx:pt idx="40464">839</cx:pt>
          <cx:pt idx="40465">4926</cx:pt>
          <cx:pt idx="40466">4829</cx:pt>
          <cx:pt idx="40467">2092</cx:pt>
          <cx:pt idx="40468">258</cx:pt>
          <cx:pt idx="40469">4382</cx:pt>
          <cx:pt idx="40470">2518</cx:pt>
          <cx:pt idx="40471">4596</cx:pt>
          <cx:pt idx="40472">4316</cx:pt>
          <cx:pt idx="40473">2516</cx:pt>
          <cx:pt idx="40474">4579</cx:pt>
          <cx:pt idx="40475">3495</cx:pt>
          <cx:pt idx="40476">2464</cx:pt>
          <cx:pt idx="40477">4487</cx:pt>
          <cx:pt idx="40478">4370</cx:pt>
          <cx:pt idx="40479">5480</cx:pt>
          <cx:pt idx="40480">4180</cx:pt>
          <cx:pt idx="40481">4043</cx:pt>
          <cx:pt idx="40482">2612</cx:pt>
          <cx:pt idx="40483">4616</cx:pt>
          <cx:pt idx="40484">1707</cx:pt>
          <cx:pt idx="40485">3611</cx:pt>
          <cx:pt idx="40486">4454</cx:pt>
          <cx:pt idx="40487">48</cx:pt>
          <cx:pt idx="40488">3233</cx:pt>
          <cx:pt idx="40489">741</cx:pt>
          <cx:pt idx="40490">321</cx:pt>
          <cx:pt idx="40491">4427</cx:pt>
          <cx:pt idx="40492">3089</cx:pt>
          <cx:pt idx="40493">4900</cx:pt>
          <cx:pt idx="40494">929</cx:pt>
          <cx:pt idx="40495">4803</cx:pt>
          <cx:pt idx="40496">672</cx:pt>
          <cx:pt idx="40497">4404</cx:pt>
          <cx:pt idx="40498">2578</cx:pt>
          <cx:pt idx="40499">5049</cx:pt>
          <cx:pt idx="40500">3358</cx:pt>
          <cx:pt idx="40501">5480</cx:pt>
          <cx:pt idx="40502">4679</cx:pt>
          <cx:pt idx="40503">453</cx:pt>
          <cx:pt idx="40504">3535</cx:pt>
          <cx:pt idx="40505">4255</cx:pt>
          <cx:pt idx="40506">4470</cx:pt>
          <cx:pt idx="40507">4329</cx:pt>
          <cx:pt idx="40508">274</cx:pt>
          <cx:pt idx="40509">4400</cx:pt>
          <cx:pt idx="40510">328</cx:pt>
          <cx:pt idx="40511">1624</cx:pt>
          <cx:pt idx="40512">4540</cx:pt>
          <cx:pt idx="40513">4096</cx:pt>
          <cx:pt idx="40514">203</cx:pt>
          <cx:pt idx="40515">3999</cx:pt>
          <cx:pt idx="40516">4790</cx:pt>
          <cx:pt idx="40517">4694</cx:pt>
          <cx:pt idx="40518">4172</cx:pt>
          <cx:pt idx="40519">3660</cx:pt>
          <cx:pt idx="40520">5138</cx:pt>
          <cx:pt idx="40521">4090</cx:pt>
          <cx:pt idx="40522">221</cx:pt>
          <cx:pt idx="40523">4088</cx:pt>
          <cx:pt idx="40524">4352</cx:pt>
          <cx:pt idx="40525">4394</cx:pt>
          <cx:pt idx="40526">4481</cx:pt>
          <cx:pt idx="40527">4504</cx:pt>
          <cx:pt idx="40528">2775</cx:pt>
          <cx:pt idx="40529">3634</cx:pt>
          <cx:pt idx="40530">4729</cx:pt>
          <cx:pt idx="40531">4110</cx:pt>
          <cx:pt idx="40532">5741</cx:pt>
          <cx:pt idx="40533">4204</cx:pt>
          <cx:pt idx="40534">4053</cx:pt>
          <cx:pt idx="40535">4034</cx:pt>
          <cx:pt idx="40536">1849</cx:pt>
          <cx:pt idx="40537">341</cx:pt>
          <cx:pt idx="40538">810</cx:pt>
          <cx:pt idx="40539">1744</cx:pt>
          <cx:pt idx="40540">3957</cx:pt>
          <cx:pt idx="40541">2715</cx:pt>
          <cx:pt idx="40542">5054</cx:pt>
          <cx:pt idx="40543">532</cx:pt>
          <cx:pt idx="40544">4484</cx:pt>
          <cx:pt idx="40545">851</cx:pt>
          <cx:pt idx="40546">2145</cx:pt>
          <cx:pt idx="40547">4560</cx:pt>
          <cx:pt idx="40548">3516</cx:pt>
          <cx:pt idx="40549">4393</cx:pt>
          <cx:pt idx="40550">4561</cx:pt>
          <cx:pt idx="40551">4154</cx:pt>
          <cx:pt idx="40552">225</cx:pt>
          <cx:pt idx="40553">4212</cx:pt>
          <cx:pt idx="40554">779</cx:pt>
          <cx:pt idx="40555">5137</cx:pt>
          <cx:pt idx="40556">4777</cx:pt>
          <cx:pt idx="40557">5117</cx:pt>
          <cx:pt idx="40558">2880</cx:pt>
          <cx:pt idx="40559">2960</cx:pt>
          <cx:pt idx="40560">1239</cx:pt>
          <cx:pt idx="40561">893</cx:pt>
          <cx:pt idx="40562">519</cx:pt>
          <cx:pt idx="40563">1505</cx:pt>
          <cx:pt idx="40564">1107</cx:pt>
          <cx:pt idx="40565">4303</cx:pt>
          <cx:pt idx="40566">4912</cx:pt>
          <cx:pt idx="40567">2587</cx:pt>
          <cx:pt idx="40568">3085</cx:pt>
          <cx:pt idx="40569">2210</cx:pt>
          <cx:pt idx="40570">4175</cx:pt>
          <cx:pt idx="40571">1532</cx:pt>
          <cx:pt idx="40572">998</cx:pt>
          <cx:pt idx="40573">1493</cx:pt>
          <cx:pt idx="40574">682</cx:pt>
          <cx:pt idx="40575">4595</cx:pt>
          <cx:pt idx="40576">3733</cx:pt>
          <cx:pt idx="40577">4935</cx:pt>
          <cx:pt idx="40578">4748</cx:pt>
          <cx:pt idx="40579">4432</cx:pt>
          <cx:pt idx="40580">661</cx:pt>
          <cx:pt idx="40581">1580</cx:pt>
          <cx:pt idx="40582">4265</cx:pt>
          <cx:pt idx="40583">848</cx:pt>
          <cx:pt idx="40584">3108</cx:pt>
          <cx:pt idx="40585">2454</cx:pt>
          <cx:pt idx="40586">3585</cx:pt>
          <cx:pt idx="40587">2443</cx:pt>
          <cx:pt idx="40588">4408</cx:pt>
          <cx:pt idx="40589">1833</cx:pt>
          <cx:pt idx="40590">930</cx:pt>
          <cx:pt idx="40591">4821</cx:pt>
          <cx:pt idx="40592">2870</cx:pt>
          <cx:pt idx="40593">4817</cx:pt>
          <cx:pt idx="40594">4080</cx:pt>
          <cx:pt idx="40595">4493</cx:pt>
          <cx:pt idx="40596">2967</cx:pt>
          <cx:pt idx="40597">4247</cx:pt>
          <cx:pt idx="40598">2065</cx:pt>
          <cx:pt idx="40599">5228</cx:pt>
          <cx:pt idx="40600">4616</cx:pt>
          <cx:pt idx="40601">4489</cx:pt>
          <cx:pt idx="40602">1509</cx:pt>
          <cx:pt idx="40603">3995</cx:pt>
          <cx:pt idx="40604">2230</cx:pt>
          <cx:pt idx="40605">807</cx:pt>
          <cx:pt idx="40606">4636</cx:pt>
          <cx:pt idx="40607">4025</cx:pt>
          <cx:pt idx="40608">1224</cx:pt>
          <cx:pt idx="40609">4714</cx:pt>
          <cx:pt idx="40610">4316</cx:pt>
          <cx:pt idx="40611">4375</cx:pt>
          <cx:pt idx="40612">1526</cx:pt>
          <cx:pt idx="40613">4097</cx:pt>
          <cx:pt idx="40614">92</cx:pt>
          <cx:pt idx="40615">4205</cx:pt>
          <cx:pt idx="40616">1294</cx:pt>
          <cx:pt idx="40617">1188</cx:pt>
          <cx:pt idx="40618">4563</cx:pt>
          <cx:pt idx="40619">4548</cx:pt>
          <cx:pt idx="40620">4761</cx:pt>
          <cx:pt idx="40621">3381</cx:pt>
          <cx:pt idx="40622">4600</cx:pt>
          <cx:pt idx="40623">4440</cx:pt>
          <cx:pt idx="40624">2584</cx:pt>
          <cx:pt idx="40625">3186</cx:pt>
          <cx:pt idx="40626">4348</cx:pt>
          <cx:pt idx="40627">1433</cx:pt>
          <cx:pt idx="40628">1605</cx:pt>
          <cx:pt idx="40629">4352</cx:pt>
          <cx:pt idx="40630">5088</cx:pt>
          <cx:pt idx="40631">2218</cx:pt>
          <cx:pt idx="40632">1128</cx:pt>
          <cx:pt idx="40633">632</cx:pt>
          <cx:pt idx="40634">939</cx:pt>
          <cx:pt idx="40635">839</cx:pt>
          <cx:pt idx="40636">3092</cx:pt>
          <cx:pt idx="40637">2307</cx:pt>
          <cx:pt idx="40638">1381</cx:pt>
          <cx:pt idx="40639">1293</cx:pt>
          <cx:pt idx="40640">1811</cx:pt>
          <cx:pt idx="40641">1340</cx:pt>
          <cx:pt idx="40642">2839</cx:pt>
          <cx:pt idx="40643">3912</cx:pt>
          <cx:pt idx="40644">4422</cx:pt>
          <cx:pt idx="40645">499</cx:pt>
          <cx:pt idx="40646">4749</cx:pt>
          <cx:pt idx="40647">790</cx:pt>
          <cx:pt idx="40648">1738</cx:pt>
          <cx:pt idx="40649">1816</cx:pt>
          <cx:pt idx="40650">759</cx:pt>
          <cx:pt idx="40651">3779</cx:pt>
          <cx:pt idx="40652">4094</cx:pt>
          <cx:pt idx="40653">4459</cx:pt>
          <cx:pt idx="40654">560</cx:pt>
          <cx:pt idx="40655">4647</cx:pt>
          <cx:pt idx="40656">4209</cx:pt>
          <cx:pt idx="40657">946</cx:pt>
          <cx:pt idx="40658">4806</cx:pt>
          <cx:pt idx="40659">4094</cx:pt>
          <cx:pt idx="40660">393</cx:pt>
          <cx:pt idx="40661">4570</cx:pt>
          <cx:pt idx="40662">1609</cx:pt>
          <cx:pt idx="40663">4240</cx:pt>
          <cx:pt idx="40664">3155</cx:pt>
          <cx:pt idx="40665">1965</cx:pt>
          <cx:pt idx="40666">2010</cx:pt>
          <cx:pt idx="40667">1194</cx:pt>
          <cx:pt idx="40668">4787</cx:pt>
          <cx:pt idx="40669">1341</cx:pt>
          <cx:pt idx="40670">3373</cx:pt>
          <cx:pt idx="40671">4812</cx:pt>
          <cx:pt idx="40672">486</cx:pt>
          <cx:pt idx="40673">317</cx:pt>
          <cx:pt idx="40674">4303</cx:pt>
          <cx:pt idx="40675">2250</cx:pt>
          <cx:pt idx="40676">1057</cx:pt>
          <cx:pt idx="40677">1214</cx:pt>
          <cx:pt idx="40678">681</cx:pt>
          <cx:pt idx="40679">3059</cx:pt>
          <cx:pt idx="40680">4336</cx:pt>
          <cx:pt idx="40681">127</cx:pt>
          <cx:pt idx="40682">2458</cx:pt>
          <cx:pt idx="40683">3036</cx:pt>
          <cx:pt idx="40684">2740</cx:pt>
          <cx:pt idx="40685">867</cx:pt>
          <cx:pt idx="40686">4803</cx:pt>
          <cx:pt idx="40687">3234</cx:pt>
          <cx:pt idx="40688">4746</cx:pt>
          <cx:pt idx="40689">1464</cx:pt>
          <cx:pt idx="40690">2923</cx:pt>
          <cx:pt idx="40691">4268</cx:pt>
          <cx:pt idx="40692">237</cx:pt>
          <cx:pt idx="40693">2885</cx:pt>
          <cx:pt idx="40694">2679</cx:pt>
          <cx:pt idx="40695">4721</cx:pt>
          <cx:pt idx="40696">4309</cx:pt>
          <cx:pt idx="40697">2101</cx:pt>
          <cx:pt idx="40698">3310</cx:pt>
          <cx:pt idx="40699">3843</cx:pt>
          <cx:pt idx="40700">2359</cx:pt>
          <cx:pt idx="40701">4477</cx:pt>
          <cx:pt idx="40702">3156</cx:pt>
          <cx:pt idx="40703">4435</cx:pt>
          <cx:pt idx="40704">4507</cx:pt>
          <cx:pt idx="40705">2928</cx:pt>
          <cx:pt idx="40706">4726</cx:pt>
          <cx:pt idx="40707">4117</cx:pt>
          <cx:pt idx="40708">4572</cx:pt>
          <cx:pt idx="40709">1482</cx:pt>
          <cx:pt idx="40710">3158</cx:pt>
          <cx:pt idx="40711">2973</cx:pt>
          <cx:pt idx="40712">3007</cx:pt>
          <cx:pt idx="40713">1183</cx:pt>
          <cx:pt idx="40714">3217</cx:pt>
          <cx:pt idx="40715">2077</cx:pt>
          <cx:pt idx="40716">4478</cx:pt>
          <cx:pt idx="40717">4423</cx:pt>
          <cx:pt idx="40718">431</cx:pt>
          <cx:pt idx="40719">2910</cx:pt>
          <cx:pt idx="40720">3978</cx:pt>
          <cx:pt idx="40721">4543</cx:pt>
          <cx:pt idx="40722">3398</cx:pt>
          <cx:pt idx="40723">4903</cx:pt>
          <cx:pt idx="40724">1097</cx:pt>
          <cx:pt idx="40725">3116</cx:pt>
          <cx:pt idx="40726">4390</cx:pt>
          <cx:pt idx="40727">1423</cx:pt>
          <cx:pt idx="40728">3829</cx:pt>
          <cx:pt idx="40729">3425</cx:pt>
          <cx:pt idx="40730">4344</cx:pt>
          <cx:pt idx="40731">4334</cx:pt>
          <cx:pt idx="40732">943</cx:pt>
          <cx:pt idx="40733">1088</cx:pt>
          <cx:pt idx="40734">1778</cx:pt>
          <cx:pt idx="40735">3547</cx:pt>
          <cx:pt idx="40736">3415</cx:pt>
          <cx:pt idx="40737">5581</cx:pt>
          <cx:pt idx="40738">2765</cx:pt>
          <cx:pt idx="40739">5474</cx:pt>
          <cx:pt idx="40740">1447</cx:pt>
          <cx:pt idx="40741">5</cx:pt>
          <cx:pt idx="40742">992</cx:pt>
          <cx:pt idx="40743">1426</cx:pt>
          <cx:pt idx="40744">2096</cx:pt>
          <cx:pt idx="40745">3882</cx:pt>
          <cx:pt idx="40746">384</cx:pt>
          <cx:pt idx="40747">4742</cx:pt>
          <cx:pt idx="40748">4348</cx:pt>
          <cx:pt idx="40749">2186</cx:pt>
          <cx:pt idx="40750">811</cx:pt>
          <cx:pt idx="40751">3425</cx:pt>
          <cx:pt idx="40752">4172</cx:pt>
          <cx:pt idx="40753">4099</cx:pt>
          <cx:pt idx="40754">1949</cx:pt>
          <cx:pt idx="40755">4131</cx:pt>
          <cx:pt idx="40756">4784</cx:pt>
          <cx:pt idx="40757">977</cx:pt>
          <cx:pt idx="40758">2696</cx:pt>
          <cx:pt idx="40759">4020</cx:pt>
          <cx:pt idx="40760">1416</cx:pt>
          <cx:pt idx="40761">872</cx:pt>
          <cx:pt idx="40762">4710</cx:pt>
          <cx:pt idx="40763">4932</cx:pt>
          <cx:pt idx="40764">4134</cx:pt>
          <cx:pt idx="40765">3611</cx:pt>
          <cx:pt idx="40766">4308</cx:pt>
          <cx:pt idx="40767">3424</cx:pt>
          <cx:pt idx="40768">4053</cx:pt>
          <cx:pt idx="40769">4078</cx:pt>
          <cx:pt idx="40770">4044</cx:pt>
          <cx:pt idx="40771">2985</cx:pt>
          <cx:pt idx="40772">4976</cx:pt>
          <cx:pt idx="40773">498</cx:pt>
          <cx:pt idx="40774">205</cx:pt>
          <cx:pt idx="40775">2149</cx:pt>
          <cx:pt idx="40776">2639</cx:pt>
          <cx:pt idx="40777">140</cx:pt>
          <cx:pt idx="40778">1260</cx:pt>
          <cx:pt idx="40779">2755</cx:pt>
          <cx:pt idx="40780">144</cx:pt>
          <cx:pt idx="40781">176</cx:pt>
          <cx:pt idx="40782">3246</cx:pt>
          <cx:pt idx="40783">988</cx:pt>
          <cx:pt idx="40784">1455</cx:pt>
          <cx:pt idx="40785">3826</cx:pt>
          <cx:pt idx="40786">3934</cx:pt>
          <cx:pt idx="40787">4653</cx:pt>
          <cx:pt idx="40788">4587</cx:pt>
          <cx:pt idx="40789">2600</cx:pt>
          <cx:pt idx="40790">2777</cx:pt>
          <cx:pt idx="40791">2091</cx:pt>
          <cx:pt idx="40792">4878</cx:pt>
          <cx:pt idx="40793">1476</cx:pt>
          <cx:pt idx="40794">2878</cx:pt>
          <cx:pt idx="40795">4648</cx:pt>
          <cx:pt idx="40796">4851</cx:pt>
          <cx:pt idx="40797">1084</cx:pt>
          <cx:pt idx="40798">4249</cx:pt>
          <cx:pt idx="40799">1507</cx:pt>
          <cx:pt idx="40800">955</cx:pt>
          <cx:pt idx="40801">4346</cx:pt>
          <cx:pt idx="40802">246</cx:pt>
          <cx:pt idx="40803">5040</cx:pt>
          <cx:pt idx="40804">4401</cx:pt>
          <cx:pt idx="40805">742</cx:pt>
          <cx:pt idx="40806">4471</cx:pt>
          <cx:pt idx="40807">4682</cx:pt>
          <cx:pt idx="40808">597</cx:pt>
          <cx:pt idx="40809">2445</cx:pt>
          <cx:pt idx="40810">987</cx:pt>
          <cx:pt idx="40811">2625</cx:pt>
          <cx:pt idx="40812">3949</cx:pt>
          <cx:pt idx="40813">4269</cx:pt>
          <cx:pt idx="40814">2024</cx:pt>
          <cx:pt idx="40815">4556</cx:pt>
          <cx:pt idx="40816">1796</cx:pt>
          <cx:pt idx="40817">4477</cx:pt>
          <cx:pt idx="40818">3200</cx:pt>
          <cx:pt idx="40819">2682</cx:pt>
          <cx:pt idx="40820">2393</cx:pt>
          <cx:pt idx="40821">3189</cx:pt>
          <cx:pt idx="40822">4439</cx:pt>
          <cx:pt idx="40823">1099</cx:pt>
          <cx:pt idx="40824">964</cx:pt>
          <cx:pt idx="40825">1948</cx:pt>
          <cx:pt idx="40826">4755</cx:pt>
          <cx:pt idx="40827">2068</cx:pt>
          <cx:pt idx="40828">2506</cx:pt>
          <cx:pt idx="40829">4383</cx:pt>
          <cx:pt idx="40830">254</cx:pt>
          <cx:pt idx="40831">4033</cx:pt>
          <cx:pt idx="40832">169</cx:pt>
          <cx:pt idx="40833">839</cx:pt>
          <cx:pt idx="40834">3305</cx:pt>
          <cx:pt idx="40835">2376</cx:pt>
          <cx:pt idx="40836">2480</cx:pt>
          <cx:pt idx="40837">4130</cx:pt>
          <cx:pt idx="40838">4717</cx:pt>
          <cx:pt idx="40839">4451</cx:pt>
          <cx:pt idx="40840">4407</cx:pt>
          <cx:pt idx="40841">2955</cx:pt>
          <cx:pt idx="40842">4124</cx:pt>
          <cx:pt idx="40843">4248</cx:pt>
          <cx:pt idx="40844">825</cx:pt>
          <cx:pt idx="40845">4052</cx:pt>
          <cx:pt idx="40846">3442</cx:pt>
          <cx:pt idx="40847">597</cx:pt>
          <cx:pt idx="40848">790</cx:pt>
          <cx:pt idx="40849">4542</cx:pt>
          <cx:pt idx="40850">2444</cx:pt>
          <cx:pt idx="40851">4458</cx:pt>
          <cx:pt idx="40852">4590</cx:pt>
          <cx:pt idx="40853">5599</cx:pt>
          <cx:pt idx="40854">4842</cx:pt>
          <cx:pt idx="40855">1616</cx:pt>
          <cx:pt idx="40856">3147</cx:pt>
          <cx:pt idx="40857">58</cx:pt>
          <cx:pt idx="40858">2902</cx:pt>
          <cx:pt idx="40859">4023</cx:pt>
          <cx:pt idx="40860">4000</cx:pt>
          <cx:pt idx="40861">4738</cx:pt>
          <cx:pt idx="40862">4040</cx:pt>
          <cx:pt idx="40863">4166</cx:pt>
          <cx:pt idx="40864">4500</cx:pt>
          <cx:pt idx="40865">3872</cx:pt>
          <cx:pt idx="40866">4258</cx:pt>
          <cx:pt idx="40867">4431</cx:pt>
          <cx:pt idx="40868">2758</cx:pt>
          <cx:pt idx="40869">2802</cx:pt>
          <cx:pt idx="40870">966</cx:pt>
          <cx:pt idx="40871">4600</cx:pt>
          <cx:pt idx="40872">1627</cx:pt>
          <cx:pt idx="40873">149</cx:pt>
          <cx:pt idx="40874">2767</cx:pt>
          <cx:pt idx="40875">2475</cx:pt>
          <cx:pt idx="40876">2326</cx:pt>
          <cx:pt idx="40877">2179</cx:pt>
          <cx:pt idx="40878">4395</cx:pt>
          <cx:pt idx="40879">3444</cx:pt>
          <cx:pt idx="40880">3971</cx:pt>
          <cx:pt idx="40881">1591</cx:pt>
          <cx:pt idx="40882">1437</cx:pt>
          <cx:pt idx="40883">4449</cx:pt>
          <cx:pt idx="40884">4501</cx:pt>
          <cx:pt idx="40885">4347</cx:pt>
          <cx:pt idx="40886">3662</cx:pt>
          <cx:pt idx="40887">4320</cx:pt>
          <cx:pt idx="40888">2019</cx:pt>
          <cx:pt idx="40889">2064</cx:pt>
          <cx:pt idx="40890">191</cx:pt>
          <cx:pt idx="40891">2842</cx:pt>
          <cx:pt idx="40892">4194</cx:pt>
          <cx:pt idx="40893">4167</cx:pt>
          <cx:pt idx="40894">1362</cx:pt>
          <cx:pt idx="40895">3217</cx:pt>
          <cx:pt idx="40896">4436</cx:pt>
          <cx:pt idx="40897">1712</cx:pt>
          <cx:pt idx="40898">5969</cx:pt>
          <cx:pt idx="40899">1730</cx:pt>
          <cx:pt idx="40900">3230</cx:pt>
          <cx:pt idx="40901">156</cx:pt>
          <cx:pt idx="40902">1615</cx:pt>
          <cx:pt idx="40903">4144</cx:pt>
          <cx:pt idx="40904">2999</cx:pt>
          <cx:pt idx="40905">4290</cx:pt>
          <cx:pt idx="40906">4328</cx:pt>
          <cx:pt idx="40907">3956</cx:pt>
          <cx:pt idx="40908">1328</cx:pt>
          <cx:pt idx="40909">4186</cx:pt>
          <cx:pt idx="40910">2361</cx:pt>
          <cx:pt idx="40911">1823</cx:pt>
          <cx:pt idx="40912">4403</cx:pt>
          <cx:pt idx="40913">3273</cx:pt>
          <cx:pt idx="40914">3927</cx:pt>
          <cx:pt idx="40915">2384</cx:pt>
          <cx:pt idx="40916">2455</cx:pt>
          <cx:pt idx="40917">1036</cx:pt>
          <cx:pt idx="40918">4711</cx:pt>
          <cx:pt idx="40919">4453</cx:pt>
          <cx:pt idx="40920">1909</cx:pt>
          <cx:pt idx="40921">1071</cx:pt>
          <cx:pt idx="40922">4969</cx:pt>
          <cx:pt idx="40923">4975</cx:pt>
          <cx:pt idx="40924">3668</cx:pt>
          <cx:pt idx="40925">2884</cx:pt>
          <cx:pt idx="40926">4495</cx:pt>
          <cx:pt idx="40927">2922</cx:pt>
          <cx:pt idx="40928">4569</cx:pt>
          <cx:pt idx="40929">3982</cx:pt>
          <cx:pt idx="40930">4608</cx:pt>
          <cx:pt idx="40931">4092</cx:pt>
          <cx:pt idx="40932">4854</cx:pt>
          <cx:pt idx="40933">1884</cx:pt>
          <cx:pt idx="40934">2432</cx:pt>
          <cx:pt idx="40935">4090</cx:pt>
          <cx:pt idx="40936">2050</cx:pt>
          <cx:pt idx="40937">4569</cx:pt>
          <cx:pt idx="40938">2710</cx:pt>
          <cx:pt idx="40939">1168</cx:pt>
          <cx:pt idx="40940">4508</cx:pt>
          <cx:pt idx="40941">4024</cx:pt>
          <cx:pt idx="40942">1724</cx:pt>
          <cx:pt idx="40943">2771</cx:pt>
          <cx:pt idx="40944">3967</cx:pt>
          <cx:pt idx="40945">4239</cx:pt>
          <cx:pt idx="40946">279</cx:pt>
          <cx:pt idx="40947">1438</cx:pt>
          <cx:pt idx="40948">1359</cx:pt>
          <cx:pt idx="40949">1944</cx:pt>
          <cx:pt idx="40950">3223</cx:pt>
          <cx:pt idx="40951">2780</cx:pt>
          <cx:pt idx="40952">4271</cx:pt>
          <cx:pt idx="40953">2789</cx:pt>
          <cx:pt idx="40954">3358</cx:pt>
          <cx:pt idx="40955">4100</cx:pt>
          <cx:pt idx="40956">4411</cx:pt>
          <cx:pt idx="40957">2370</cx:pt>
          <cx:pt idx="40958">3354</cx:pt>
          <cx:pt idx="40959">4459</cx:pt>
          <cx:pt idx="40960">2303</cx:pt>
          <cx:pt idx="40961">4532</cx:pt>
          <cx:pt idx="40962">4047</cx:pt>
          <cx:pt idx="40963">4505</cx:pt>
          <cx:pt idx="40964">3365</cx:pt>
          <cx:pt idx="40965">4460</cx:pt>
          <cx:pt idx="40966">1319</cx:pt>
          <cx:pt idx="40967">5027</cx:pt>
          <cx:pt idx="40968">2179</cx:pt>
          <cx:pt idx="40969">4291</cx:pt>
          <cx:pt idx="40970">4723</cx:pt>
          <cx:pt idx="40971">3480</cx:pt>
          <cx:pt idx="40972">3759</cx:pt>
          <cx:pt idx="40973">873</cx:pt>
          <cx:pt idx="40974">2399</cx:pt>
          <cx:pt idx="40975">2959</cx:pt>
          <cx:pt idx="40976">4891</cx:pt>
          <cx:pt idx="40977">3014</cx:pt>
          <cx:pt idx="40978">4336</cx:pt>
          <cx:pt idx="40979">2210</cx:pt>
          <cx:pt idx="40980">3930</cx:pt>
          <cx:pt idx="40981">644</cx:pt>
          <cx:pt idx="40982">421</cx:pt>
          <cx:pt idx="40983">4774</cx:pt>
          <cx:pt idx="40984">1184</cx:pt>
          <cx:pt idx="40985">5592</cx:pt>
          <cx:pt idx="40986">2639</cx:pt>
          <cx:pt idx="40987">5088</cx:pt>
          <cx:pt idx="40988">2607</cx:pt>
          <cx:pt idx="40989">4098</cx:pt>
          <cx:pt idx="40990">3440</cx:pt>
          <cx:pt idx="40991">4238</cx:pt>
          <cx:pt idx="40992">2685</cx:pt>
          <cx:pt idx="40993">172</cx:pt>
          <cx:pt idx="40994">4046</cx:pt>
          <cx:pt idx="40995">709</cx:pt>
          <cx:pt idx="40996">4828</cx:pt>
          <cx:pt idx="40997">3162</cx:pt>
          <cx:pt idx="40998">3193</cx:pt>
          <cx:pt idx="40999">2282</cx:pt>
          <cx:pt idx="41000">4256</cx:pt>
          <cx:pt idx="41001">3377</cx:pt>
          <cx:pt idx="41002">4049</cx:pt>
          <cx:pt idx="41003">1989</cx:pt>
          <cx:pt idx="41004">723</cx:pt>
          <cx:pt idx="41005">3511</cx:pt>
          <cx:pt idx="41006">2362</cx:pt>
          <cx:pt idx="41007">3211</cx:pt>
          <cx:pt idx="41008">4102</cx:pt>
          <cx:pt idx="41009">3745</cx:pt>
          <cx:pt idx="41010">2025</cx:pt>
          <cx:pt idx="41011">4672</cx:pt>
          <cx:pt idx="41012">4206</cx:pt>
          <cx:pt idx="41013">4408</cx:pt>
          <cx:pt idx="41014">2592</cx:pt>
          <cx:pt idx="41015">3649</cx:pt>
          <cx:pt idx="41016">3825</cx:pt>
          <cx:pt idx="41017">1154</cx:pt>
          <cx:pt idx="41018">3699</cx:pt>
          <cx:pt idx="41019">4186</cx:pt>
          <cx:pt idx="41020">2587</cx:pt>
          <cx:pt idx="41021">3224</cx:pt>
          <cx:pt idx="41022">4873</cx:pt>
          <cx:pt idx="41023">4163</cx:pt>
          <cx:pt idx="41024">4647</cx:pt>
          <cx:pt idx="41025">624</cx:pt>
          <cx:pt idx="41026">1695</cx:pt>
          <cx:pt idx="41027">1537</cx:pt>
          <cx:pt idx="41028">2903</cx:pt>
          <cx:pt idx="41029">1898</cx:pt>
          <cx:pt idx="41030">4526</cx:pt>
          <cx:pt idx="41031">4800</cx:pt>
          <cx:pt idx="41032">3579</cx:pt>
          <cx:pt idx="41033">4745</cx:pt>
          <cx:pt idx="41034">3942</cx:pt>
          <cx:pt idx="41035">1488</cx:pt>
          <cx:pt idx="41036">3393</cx:pt>
          <cx:pt idx="41037">3092</cx:pt>
          <cx:pt idx="41038">4999</cx:pt>
          <cx:pt idx="41039">4571</cx:pt>
          <cx:pt idx="41040">2897</cx:pt>
          <cx:pt idx="41041">3457</cx:pt>
          <cx:pt idx="41042">4822</cx:pt>
          <cx:pt idx="41043">4116</cx:pt>
          <cx:pt idx="41044">3265</cx:pt>
          <cx:pt idx="41045">3997</cx:pt>
          <cx:pt idx="41046">4784</cx:pt>
          <cx:pt idx="41047">4295</cx:pt>
          <cx:pt idx="41048">3794</cx:pt>
          <cx:pt idx="41049">3310</cx:pt>
          <cx:pt idx="41050">4262</cx:pt>
          <cx:pt idx="41051">2361</cx:pt>
          <cx:pt idx="41052">1127</cx:pt>
          <cx:pt idx="41053">1207</cx:pt>
          <cx:pt idx="41054">4048</cx:pt>
          <cx:pt idx="41055">5311</cx:pt>
          <cx:pt idx="41056">3417</cx:pt>
          <cx:pt idx="41057">2558</cx:pt>
          <cx:pt idx="41058">853</cx:pt>
          <cx:pt idx="41059">4583</cx:pt>
          <cx:pt idx="41060">4390</cx:pt>
          <cx:pt idx="41061">2996</cx:pt>
          <cx:pt idx="41062">808</cx:pt>
          <cx:pt idx="41063">4327</cx:pt>
          <cx:pt idx="41064">2200</cx:pt>
          <cx:pt idx="41065">1896</cx:pt>
          <cx:pt idx="41066">3213</cx:pt>
          <cx:pt idx="41067">1547</cx:pt>
          <cx:pt idx="41068">4586</cx:pt>
          <cx:pt idx="41069">4737</cx:pt>
          <cx:pt idx="41070">1238</cx:pt>
          <cx:pt idx="41071">4037</cx:pt>
          <cx:pt idx="41072">4439</cx:pt>
          <cx:pt idx="41073">4785</cx:pt>
          <cx:pt idx="41074">4147</cx:pt>
          <cx:pt idx="41075">1765</cx:pt>
          <cx:pt idx="41076">798</cx:pt>
          <cx:pt idx="41077">4332</cx:pt>
          <cx:pt idx="41078">2297</cx:pt>
          <cx:pt idx="41079">4239</cx:pt>
          <cx:pt idx="41080">4713</cx:pt>
          <cx:pt idx="41081">2491</cx:pt>
          <cx:pt idx="41082">3937</cx:pt>
          <cx:pt idx="41083">4826</cx:pt>
          <cx:pt idx="41084">493</cx:pt>
          <cx:pt idx="41085">4556</cx:pt>
          <cx:pt idx="41086">5194</cx:pt>
          <cx:pt idx="41087">3580</cx:pt>
          <cx:pt idx="41088">5012</cx:pt>
          <cx:pt idx="41089">3306</cx:pt>
          <cx:pt idx="41090">3173</cx:pt>
          <cx:pt idx="41091">354</cx:pt>
          <cx:pt idx="41092">1020</cx:pt>
          <cx:pt idx="41093">456</cx:pt>
          <cx:pt idx="41094">1062</cx:pt>
          <cx:pt idx="41095">2856</cx:pt>
          <cx:pt idx="41096">2746</cx:pt>
          <cx:pt idx="41097">5060</cx:pt>
          <cx:pt idx="41098">3933</cx:pt>
          <cx:pt idx="41099">4505</cx:pt>
          <cx:pt idx="41100">4809</cx:pt>
          <cx:pt idx="41101">4567</cx:pt>
          <cx:pt idx="41102">4133</cx:pt>
          <cx:pt idx="41103">4302</cx:pt>
          <cx:pt idx="41104">3560</cx:pt>
          <cx:pt idx="41105">1654</cx:pt>
          <cx:pt idx="41106">1584</cx:pt>
          <cx:pt idx="41107">2827</cx:pt>
          <cx:pt idx="41108">4191</cx:pt>
          <cx:pt idx="41109">4946</cx:pt>
          <cx:pt idx="41110">3084</cx:pt>
          <cx:pt idx="41111">5701</cx:pt>
          <cx:pt idx="41112">1638</cx:pt>
          <cx:pt idx="41113">3284</cx:pt>
          <cx:pt idx="41114">4234</cx:pt>
          <cx:pt idx="41115">2587</cx:pt>
          <cx:pt idx="41116">4771</cx:pt>
          <cx:pt idx="41117">2671</cx:pt>
          <cx:pt idx="41118">4778</cx:pt>
          <cx:pt idx="41119">3654</cx:pt>
          <cx:pt idx="41120">4227</cx:pt>
          <cx:pt idx="41121">4011</cx:pt>
          <cx:pt idx="41122">951</cx:pt>
          <cx:pt idx="41123">4389</cx:pt>
          <cx:pt idx="41124">4534</cx:pt>
          <cx:pt idx="41125">3599</cx:pt>
          <cx:pt idx="41126">4137</cx:pt>
          <cx:pt idx="41127">2002</cx:pt>
          <cx:pt idx="41128">32</cx:pt>
          <cx:pt idx="41129">3174</cx:pt>
          <cx:pt idx="41130">53</cx:pt>
          <cx:pt idx="41131">4665</cx:pt>
          <cx:pt idx="41132">1063</cx:pt>
          <cx:pt idx="41133">2814</cx:pt>
          <cx:pt idx="41134">3463</cx:pt>
          <cx:pt idx="41135">2919</cx:pt>
          <cx:pt idx="41136">1561</cx:pt>
          <cx:pt idx="41137">4760</cx:pt>
          <cx:pt idx="41138">482</cx:pt>
          <cx:pt idx="41139">442</cx:pt>
          <cx:pt idx="41140">4233</cx:pt>
          <cx:pt idx="41141">3427</cx:pt>
          <cx:pt idx="41142">194</cx:pt>
          <cx:pt idx="41143">4852</cx:pt>
          <cx:pt idx="41144">946</cx:pt>
          <cx:pt idx="41145">3067</cx:pt>
          <cx:pt idx="41146">338</cx:pt>
          <cx:pt idx="41147">3480</cx:pt>
          <cx:pt idx="41148">4630</cx:pt>
          <cx:pt idx="41149">4367</cx:pt>
          <cx:pt idx="41150">3588</cx:pt>
          <cx:pt idx="41151">1506</cx:pt>
          <cx:pt idx="41152">2503</cx:pt>
          <cx:pt idx="41153">655</cx:pt>
          <cx:pt idx="41154">4698</cx:pt>
          <cx:pt idx="41155">1520</cx:pt>
          <cx:pt idx="41156">2354</cx:pt>
          <cx:pt idx="41157">784</cx:pt>
          <cx:pt idx="41158">1986</cx:pt>
          <cx:pt idx="41159">4171</cx:pt>
          <cx:pt idx="41160">3959</cx:pt>
          <cx:pt idx="41161">3402</cx:pt>
          <cx:pt idx="41162">2022</cx:pt>
          <cx:pt idx="41163">1590</cx:pt>
          <cx:pt idx="41164">672</cx:pt>
          <cx:pt idx="41165">4158</cx:pt>
          <cx:pt idx="41166">473</cx:pt>
          <cx:pt idx="41167">2655</cx:pt>
          <cx:pt idx="41168">3189</cx:pt>
          <cx:pt idx="41169">2498</cx:pt>
          <cx:pt idx="41170">554</cx:pt>
          <cx:pt idx="41171">3101</cx:pt>
          <cx:pt idx="41172">4941</cx:pt>
          <cx:pt idx="41173">2947</cx:pt>
          <cx:pt idx="41174">4445</cx:pt>
          <cx:pt idx="41175">3627</cx:pt>
          <cx:pt idx="41176">4249</cx:pt>
          <cx:pt idx="41177">4323</cx:pt>
          <cx:pt idx="41178">2728</cx:pt>
          <cx:pt idx="41179">507</cx:pt>
          <cx:pt idx="41180">2057</cx:pt>
          <cx:pt idx="41181">673</cx:pt>
          <cx:pt idx="41182">3060</cx:pt>
          <cx:pt idx="41183">547</cx:pt>
          <cx:pt idx="41184">733</cx:pt>
          <cx:pt idx="41185">1145</cx:pt>
          <cx:pt idx="41186">2540</cx:pt>
          <cx:pt idx="41187">4906</cx:pt>
          <cx:pt idx="41188">4616</cx:pt>
          <cx:pt idx="41189">1364</cx:pt>
          <cx:pt idx="41190">4270</cx:pt>
          <cx:pt idx="41191">2650</cx:pt>
          <cx:pt idx="41192">4205</cx:pt>
          <cx:pt idx="41193">510</cx:pt>
          <cx:pt idx="41194">5162</cx:pt>
          <cx:pt idx="41195">1055</cx:pt>
          <cx:pt idx="41196">2342</cx:pt>
          <cx:pt idx="41197">4304</cx:pt>
          <cx:pt idx="41198">774</cx:pt>
          <cx:pt idx="41199">5317</cx:pt>
          <cx:pt idx="41200">3716</cx:pt>
          <cx:pt idx="41201">4341</cx:pt>
          <cx:pt idx="41202">4659</cx:pt>
          <cx:pt idx="41203">1359</cx:pt>
          <cx:pt idx="41204">4208</cx:pt>
          <cx:pt idx="41205">4306</cx:pt>
          <cx:pt idx="41206">4475</cx:pt>
          <cx:pt idx="41207">2875</cx:pt>
          <cx:pt idx="41208">4851</cx:pt>
          <cx:pt idx="41209">2892</cx:pt>
          <cx:pt idx="41210">3676</cx:pt>
          <cx:pt idx="41211">4203</cx:pt>
          <cx:pt idx="41212">3481</cx:pt>
          <cx:pt idx="41213">1819</cx:pt>
          <cx:pt idx="41214">2072</cx:pt>
          <cx:pt idx="41215">1056</cx:pt>
          <cx:pt idx="41216">4059</cx:pt>
          <cx:pt idx="41217">665</cx:pt>
          <cx:pt idx="41218">610</cx:pt>
          <cx:pt idx="41219">2345</cx:pt>
          <cx:pt idx="41220">2831</cx:pt>
          <cx:pt idx="41221">3065</cx:pt>
          <cx:pt idx="41222">539</cx:pt>
          <cx:pt idx="41223">4216</cx:pt>
          <cx:pt idx="41224">714</cx:pt>
          <cx:pt idx="41225">1022</cx:pt>
          <cx:pt idx="41226">4711</cx:pt>
          <cx:pt idx="41227">214</cx:pt>
          <cx:pt idx="41228">4481</cx:pt>
          <cx:pt idx="41229">4838</cx:pt>
          <cx:pt idx="41230">3940</cx:pt>
          <cx:pt idx="41231">4168</cx:pt>
          <cx:pt idx="41232">2939</cx:pt>
          <cx:pt idx="41233">3956</cx:pt>
          <cx:pt idx="41234">879</cx:pt>
          <cx:pt idx="41235">5188</cx:pt>
          <cx:pt idx="41236">964</cx:pt>
          <cx:pt idx="41237">1902</cx:pt>
          <cx:pt idx="41238">1028</cx:pt>
          <cx:pt idx="41239">2160</cx:pt>
          <cx:pt idx="41240">2242</cx:pt>
          <cx:pt idx="41241">4333</cx:pt>
          <cx:pt idx="41242">2673</cx:pt>
          <cx:pt idx="41243">4303</cx:pt>
          <cx:pt idx="41244">4815</cx:pt>
          <cx:pt idx="41245">4281</cx:pt>
          <cx:pt idx="41246">995</cx:pt>
          <cx:pt idx="41247">2628</cx:pt>
          <cx:pt idx="41248">265</cx:pt>
          <cx:pt idx="41249">619</cx:pt>
          <cx:pt idx="41250">4248</cx:pt>
          <cx:pt idx="41251">4359</cx:pt>
          <cx:pt idx="41252">1782</cx:pt>
          <cx:pt idx="41253">4069</cx:pt>
          <cx:pt idx="41254">3266</cx:pt>
          <cx:pt idx="41255">4618</cx:pt>
          <cx:pt idx="41256">3982</cx:pt>
          <cx:pt idx="41257">1912</cx:pt>
          <cx:pt idx="41258">4408</cx:pt>
          <cx:pt idx="41259">4590</cx:pt>
          <cx:pt idx="41260">4344</cx:pt>
          <cx:pt idx="41261">5166</cx:pt>
          <cx:pt idx="41262">4381</cx:pt>
          <cx:pt idx="41263">1096</cx:pt>
          <cx:pt idx="41264">2248</cx:pt>
          <cx:pt idx="41265">2501</cx:pt>
          <cx:pt idx="41266">1047</cx:pt>
          <cx:pt idx="41267">4069</cx:pt>
          <cx:pt idx="41268">1294</cx:pt>
          <cx:pt idx="41269">1305</cx:pt>
          <cx:pt idx="41270">2549</cx:pt>
          <cx:pt idx="41271">1205</cx:pt>
          <cx:pt idx="41272">4471</cx:pt>
          <cx:pt idx="41273">570</cx:pt>
          <cx:pt idx="41274">2439</cx:pt>
          <cx:pt idx="41275">4281</cx:pt>
          <cx:pt idx="41276">3241</cx:pt>
          <cx:pt idx="41277">4209</cx:pt>
          <cx:pt idx="41278">3955</cx:pt>
          <cx:pt idx="41279">4404</cx:pt>
          <cx:pt idx="41280">4775</cx:pt>
          <cx:pt idx="41281">3992</cx:pt>
          <cx:pt idx="41282">3158</cx:pt>
          <cx:pt idx="41283">4869</cx:pt>
          <cx:pt idx="41284">3693</cx:pt>
          <cx:pt idx="41285">434</cx:pt>
          <cx:pt idx="41286">4929</cx:pt>
          <cx:pt idx="41287">1545</cx:pt>
          <cx:pt idx="41288">4050</cx:pt>
          <cx:pt idx="41289">4373</cx:pt>
          <cx:pt idx="41290">2479</cx:pt>
          <cx:pt idx="41291">2877</cx:pt>
          <cx:pt idx="41292">4296</cx:pt>
          <cx:pt idx="41293">3379</cx:pt>
          <cx:pt idx="41294">3461</cx:pt>
          <cx:pt idx="41295">2456</cx:pt>
          <cx:pt idx="41296">1781</cx:pt>
          <cx:pt idx="41297">4125</cx:pt>
          <cx:pt idx="41298">4746</cx:pt>
          <cx:pt idx="41299">4681</cx:pt>
          <cx:pt idx="41300">2283</cx:pt>
          <cx:pt idx="41301">2871</cx:pt>
          <cx:pt idx="41302">723</cx:pt>
          <cx:pt idx="41303">486</cx:pt>
          <cx:pt idx="41304">79</cx:pt>
          <cx:pt idx="41305">1977</cx:pt>
          <cx:pt idx="41306">238</cx:pt>
          <cx:pt idx="41307">650</cx:pt>
          <cx:pt idx="41308">1888</cx:pt>
          <cx:pt idx="41309">1769</cx:pt>
          <cx:pt idx="41310">3748</cx:pt>
          <cx:pt idx="41311">4730</cx:pt>
          <cx:pt idx="41312">2729</cx:pt>
          <cx:pt idx="41313">4944</cx:pt>
          <cx:pt idx="41314">637</cx:pt>
          <cx:pt idx="41315">3984</cx:pt>
          <cx:pt idx="41316">4807</cx:pt>
          <cx:pt idx="41317">5283</cx:pt>
          <cx:pt idx="41318">4413</cx:pt>
          <cx:pt idx="41319">225</cx:pt>
          <cx:pt idx="41320">2775</cx:pt>
          <cx:pt idx="41321">4247</cx:pt>
          <cx:pt idx="41322">2631</cx:pt>
          <cx:pt idx="41323">2123</cx:pt>
          <cx:pt idx="41324">2737</cx:pt>
          <cx:pt idx="41325">2885</cx:pt>
          <cx:pt idx="41326">3497</cx:pt>
          <cx:pt idx="41327">3690</cx:pt>
          <cx:pt idx="41328">897</cx:pt>
          <cx:pt idx="41329">4422</cx:pt>
          <cx:pt idx="41330">3981</cx:pt>
          <cx:pt idx="41331">2390</cx:pt>
          <cx:pt idx="41332">1523</cx:pt>
          <cx:pt idx="41333">1635</cx:pt>
          <cx:pt idx="41334">3552</cx:pt>
          <cx:pt idx="41335">4147</cx:pt>
          <cx:pt idx="41336">3109</cx:pt>
          <cx:pt idx="41337">4012</cx:pt>
          <cx:pt idx="41338">286</cx:pt>
          <cx:pt idx="41339">3074</cx:pt>
          <cx:pt idx="41340">1591</cx:pt>
          <cx:pt idx="41341">2806</cx:pt>
          <cx:pt idx="41342">2863</cx:pt>
          <cx:pt idx="41343">2426</cx:pt>
          <cx:pt idx="41344">4524</cx:pt>
          <cx:pt idx="41345">3164</cx:pt>
          <cx:pt idx="41346">2052</cx:pt>
          <cx:pt idx="41347">4493</cx:pt>
          <cx:pt idx="41348">4770</cx:pt>
          <cx:pt idx="41349">4769</cx:pt>
          <cx:pt idx="41350">3363</cx:pt>
          <cx:pt idx="41351">4775</cx:pt>
          <cx:pt idx="41352">1053</cx:pt>
          <cx:pt idx="41353">2660</cx:pt>
          <cx:pt idx="41354">3539</cx:pt>
          <cx:pt idx="41355">3179</cx:pt>
          <cx:pt idx="41356">3202</cx:pt>
          <cx:pt idx="41357">4072</cx:pt>
          <cx:pt idx="41358">4411</cx:pt>
          <cx:pt idx="41359">818</cx:pt>
          <cx:pt idx="41360">4145</cx:pt>
          <cx:pt idx="41361">4714</cx:pt>
          <cx:pt idx="41362">2017</cx:pt>
          <cx:pt idx="41363">4082</cx:pt>
          <cx:pt idx="41364">616</cx:pt>
          <cx:pt idx="41365">3414</cx:pt>
          <cx:pt idx="41366">3486</cx:pt>
          <cx:pt idx="41367">4677</cx:pt>
          <cx:pt idx="41368">1775</cx:pt>
          <cx:pt idx="41369">4026</cx:pt>
          <cx:pt idx="41370">3802</cx:pt>
          <cx:pt idx="41371">4233</cx:pt>
          <cx:pt idx="41372">4550</cx:pt>
          <cx:pt idx="41373">3662</cx:pt>
          <cx:pt idx="41374">4177</cx:pt>
          <cx:pt idx="41375">429</cx:pt>
          <cx:pt idx="41376">1265</cx:pt>
          <cx:pt idx="41377">520</cx:pt>
          <cx:pt idx="41378">2827</cx:pt>
          <cx:pt idx="41379">5216</cx:pt>
          <cx:pt idx="41380">5009</cx:pt>
          <cx:pt idx="41381">1941</cx:pt>
          <cx:pt idx="41382">2661</cx:pt>
          <cx:pt idx="41383">2870</cx:pt>
          <cx:pt idx="41384">2762</cx:pt>
          <cx:pt idx="41385">2689</cx:pt>
          <cx:pt idx="41386">1855</cx:pt>
          <cx:pt idx="41387">4605</cx:pt>
          <cx:pt idx="41388">4436</cx:pt>
          <cx:pt idx="41389">3004</cx:pt>
          <cx:pt idx="41390">4344</cx:pt>
          <cx:pt idx="41391">3249</cx:pt>
          <cx:pt idx="41392">2097</cx:pt>
          <cx:pt idx="41393">3917</cx:pt>
          <cx:pt idx="41394">4691</cx:pt>
          <cx:pt idx="41395">214</cx:pt>
          <cx:pt idx="41396">2103</cx:pt>
          <cx:pt idx="41397">4556</cx:pt>
          <cx:pt idx="41398">5045</cx:pt>
          <cx:pt idx="41399">4207</cx:pt>
          <cx:pt idx="41400">2798</cx:pt>
          <cx:pt idx="41401">2654</cx:pt>
          <cx:pt idx="41402">4967</cx:pt>
          <cx:pt idx="41403">2919</cx:pt>
          <cx:pt idx="41404">255</cx:pt>
          <cx:pt idx="41405">3334</cx:pt>
          <cx:pt idx="41406">4424</cx:pt>
          <cx:pt idx="41407">734</cx:pt>
          <cx:pt idx="41408">4109</cx:pt>
          <cx:pt idx="41409">2681</cx:pt>
          <cx:pt idx="41410">160</cx:pt>
          <cx:pt idx="41411">1900</cx:pt>
          <cx:pt idx="41412">4537</cx:pt>
          <cx:pt idx="41413">4054</cx:pt>
          <cx:pt idx="41414">4313</cx:pt>
          <cx:pt idx="41415">2395</cx:pt>
          <cx:pt idx="41416">4786</cx:pt>
          <cx:pt idx="41417">1871</cx:pt>
          <cx:pt idx="41418">4345</cx:pt>
          <cx:pt idx="41419">1445</cx:pt>
          <cx:pt idx="41420">3959</cx:pt>
          <cx:pt idx="41421">4081</cx:pt>
          <cx:pt idx="41422">1609</cx:pt>
          <cx:pt idx="41423">2590</cx:pt>
          <cx:pt idx="41424">2199</cx:pt>
          <cx:pt idx="41425">494</cx:pt>
          <cx:pt idx="41426">4467</cx:pt>
          <cx:pt idx="41427">2906</cx:pt>
          <cx:pt idx="41428">4252</cx:pt>
          <cx:pt idx="41429">3148</cx:pt>
          <cx:pt idx="41430">3344</cx:pt>
          <cx:pt idx="41431">3172</cx:pt>
          <cx:pt idx="41432">2296</cx:pt>
          <cx:pt idx="41433">829</cx:pt>
          <cx:pt idx="41434">4264</cx:pt>
          <cx:pt idx="41435">1411</cx:pt>
          <cx:pt idx="41436">2226</cx:pt>
          <cx:pt idx="41437">4640</cx:pt>
          <cx:pt idx="41438">4711</cx:pt>
          <cx:pt idx="41439">4894</cx:pt>
          <cx:pt idx="41440">3989</cx:pt>
          <cx:pt idx="41441">3883</cx:pt>
          <cx:pt idx="41442">4289</cx:pt>
          <cx:pt idx="41443">191</cx:pt>
          <cx:pt idx="41444">187</cx:pt>
          <cx:pt idx="41445">4963</cx:pt>
          <cx:pt idx="41446">2541</cx:pt>
          <cx:pt idx="41447">2013</cx:pt>
          <cx:pt idx="41448">4429</cx:pt>
          <cx:pt idx="41449">1854</cx:pt>
          <cx:pt idx="41450">3976</cx:pt>
          <cx:pt idx="41451">1126</cx:pt>
          <cx:pt idx="41452">5579</cx:pt>
          <cx:pt idx="41453">1655</cx:pt>
          <cx:pt idx="41454">4345</cx:pt>
          <cx:pt idx="41455">2258</cx:pt>
          <cx:pt idx="41456">3413</cx:pt>
          <cx:pt idx="41457">5351</cx:pt>
          <cx:pt idx="41458">4638</cx:pt>
          <cx:pt idx="41459">200</cx:pt>
          <cx:pt idx="41460">5080</cx:pt>
          <cx:pt idx="41461">4566</cx:pt>
          <cx:pt idx="41462">579</cx:pt>
          <cx:pt idx="41463">1710</cx:pt>
          <cx:pt idx="41464">2736</cx:pt>
          <cx:pt idx="41465">2383</cx:pt>
          <cx:pt idx="41466">1061</cx:pt>
          <cx:pt idx="41467">2125</cx:pt>
          <cx:pt idx="41468">3360</cx:pt>
          <cx:pt idx="41469">4917</cx:pt>
          <cx:pt idx="41470">595</cx:pt>
          <cx:pt idx="41471">3979</cx:pt>
          <cx:pt idx="41472">4197</cx:pt>
          <cx:pt idx="41473">2493</cx:pt>
          <cx:pt idx="41474">2951</cx:pt>
          <cx:pt idx="41475">16</cx:pt>
          <cx:pt idx="41476">1583</cx:pt>
          <cx:pt idx="41477">2518</cx:pt>
          <cx:pt idx="41478">4161</cx:pt>
          <cx:pt idx="41479">3034</cx:pt>
          <cx:pt idx="41480">4270</cx:pt>
          <cx:pt idx="41481">3923</cx:pt>
          <cx:pt idx="41482">3159</cx:pt>
          <cx:pt idx="41483">2436</cx:pt>
          <cx:pt idx="41484">2070</cx:pt>
          <cx:pt idx="41485">4346</cx:pt>
          <cx:pt idx="41486">3600</cx:pt>
          <cx:pt idx="41487">1285</cx:pt>
          <cx:pt idx="41488">911</cx:pt>
          <cx:pt idx="41489">1646</cx:pt>
          <cx:pt idx="41490">4484</cx:pt>
          <cx:pt idx="41491">568</cx:pt>
          <cx:pt idx="41492">3237</cx:pt>
          <cx:pt idx="41493">567</cx:pt>
          <cx:pt idx="41494">2581</cx:pt>
          <cx:pt idx="41495">2928</cx:pt>
          <cx:pt idx="41496">4331</cx:pt>
          <cx:pt idx="41497">2155</cx:pt>
          <cx:pt idx="41498">387</cx:pt>
          <cx:pt idx="41499">1910</cx:pt>
          <cx:pt idx="41500">1189</cx:pt>
          <cx:pt idx="41501">4907</cx:pt>
          <cx:pt idx="41502">4229</cx:pt>
          <cx:pt idx="41503">4503</cx:pt>
          <cx:pt idx="41504">4486</cx:pt>
          <cx:pt idx="41505">4265</cx:pt>
          <cx:pt idx="41506">2259</cx:pt>
          <cx:pt idx="41507">4432</cx:pt>
          <cx:pt idx="41508">1965</cx:pt>
          <cx:pt idx="41509">2058</cx:pt>
          <cx:pt idx="41510">2862</cx:pt>
          <cx:pt idx="41511">2118</cx:pt>
          <cx:pt idx="41512">4557</cx:pt>
          <cx:pt idx="41513">611</cx:pt>
          <cx:pt idx="41514">894</cx:pt>
          <cx:pt idx="41515">4468</cx:pt>
          <cx:pt idx="41516">3326</cx:pt>
          <cx:pt idx="41517">3950</cx:pt>
          <cx:pt idx="41518">1230</cx:pt>
          <cx:pt idx="41519">4668</cx:pt>
          <cx:pt idx="41520">3048</cx:pt>
          <cx:pt idx="41521">4021</cx:pt>
          <cx:pt idx="41522">4084</cx:pt>
          <cx:pt idx="41523">4262</cx:pt>
          <cx:pt idx="41524">593</cx:pt>
          <cx:pt idx="41525">3955</cx:pt>
          <cx:pt idx="41526">4902</cx:pt>
          <cx:pt idx="41527">1512</cx:pt>
          <cx:pt idx="41528">1236</cx:pt>
          <cx:pt idx="41529">2758</cx:pt>
          <cx:pt idx="41530">4311</cx:pt>
          <cx:pt idx="41531">4106</cx:pt>
          <cx:pt idx="41532">860</cx:pt>
          <cx:pt idx="41533">2025</cx:pt>
          <cx:pt idx="41534">4150</cx:pt>
          <cx:pt idx="41535">3694</cx:pt>
          <cx:pt idx="41536">4276</cx:pt>
          <cx:pt idx="41537">2766</cx:pt>
          <cx:pt idx="41538">2077</cx:pt>
          <cx:pt idx="41539">509</cx:pt>
          <cx:pt idx="41540">4686</cx:pt>
          <cx:pt idx="41541">1253</cx:pt>
          <cx:pt idx="41542">460</cx:pt>
          <cx:pt idx="41543">2351</cx:pt>
          <cx:pt idx="41544">5294</cx:pt>
          <cx:pt idx="41545">1428</cx:pt>
          <cx:pt idx="41546">1694</cx:pt>
          <cx:pt idx="41547">1994</cx:pt>
          <cx:pt idx="41548">5757</cx:pt>
          <cx:pt idx="41549">4169</cx:pt>
          <cx:pt idx="41550">4383</cx:pt>
          <cx:pt idx="41551">5408</cx:pt>
          <cx:pt idx="41552">2493</cx:pt>
          <cx:pt idx="41553">1942</cx:pt>
          <cx:pt idx="41554">2285</cx:pt>
          <cx:pt idx="41555">3103</cx:pt>
          <cx:pt idx="41556">2553</cx:pt>
          <cx:pt idx="41557">5137</cx:pt>
          <cx:pt idx="41558">4393</cx:pt>
          <cx:pt idx="41559">2622</cx:pt>
          <cx:pt idx="41560">3288</cx:pt>
          <cx:pt idx="41561">5254</cx:pt>
          <cx:pt idx="41562">2019</cx:pt>
          <cx:pt idx="41563">4024</cx:pt>
          <cx:pt idx="41564">3684</cx:pt>
          <cx:pt idx="41565">2627</cx:pt>
          <cx:pt idx="41566">2575</cx:pt>
          <cx:pt idx="41567">2742</cx:pt>
          <cx:pt idx="41568">1619</cx:pt>
          <cx:pt idx="41569">551</cx:pt>
          <cx:pt idx="41570">1708</cx:pt>
          <cx:pt idx="41571">1696</cx:pt>
          <cx:pt idx="41572">4296</cx:pt>
          <cx:pt idx="41573">4588</cx:pt>
          <cx:pt idx="41574">1847</cx:pt>
          <cx:pt idx="41575">4140</cx:pt>
          <cx:pt idx="41576">1659</cx:pt>
          <cx:pt idx="41577">4933</cx:pt>
          <cx:pt idx="41578">3995</cx:pt>
          <cx:pt idx="41579">1937</cx:pt>
          <cx:pt idx="41580">1665</cx:pt>
          <cx:pt idx="41581">3911</cx:pt>
          <cx:pt idx="41582">2806</cx:pt>
          <cx:pt idx="41583">3779</cx:pt>
          <cx:pt idx="41584">3171</cx:pt>
          <cx:pt idx="41585">673</cx:pt>
          <cx:pt idx="41586">4113</cx:pt>
          <cx:pt idx="41587">4725</cx:pt>
          <cx:pt idx="41588">4416</cx:pt>
          <cx:pt idx="41589">4832</cx:pt>
          <cx:pt idx="41590">1929</cx:pt>
          <cx:pt idx="41591">4251</cx:pt>
          <cx:pt idx="41592">632</cx:pt>
          <cx:pt idx="41593">2582</cx:pt>
          <cx:pt idx="41594">4054</cx:pt>
          <cx:pt idx="41595">5071</cx:pt>
          <cx:pt idx="41596">1063</cx:pt>
          <cx:pt idx="41597">4443</cx:pt>
          <cx:pt idx="41598">4753</cx:pt>
          <cx:pt idx="41599">231</cx:pt>
          <cx:pt idx="41600">4156</cx:pt>
          <cx:pt idx="41601">4827</cx:pt>
          <cx:pt idx="41602">3531</cx:pt>
          <cx:pt idx="41603">3239</cx:pt>
          <cx:pt idx="41604">4644</cx:pt>
          <cx:pt idx="41605">4574</cx:pt>
          <cx:pt idx="41606">4834</cx:pt>
          <cx:pt idx="41607">4910</cx:pt>
          <cx:pt idx="41608">3719</cx:pt>
          <cx:pt idx="41609">611</cx:pt>
          <cx:pt idx="41610">5115</cx:pt>
          <cx:pt idx="41611">468</cx:pt>
          <cx:pt idx="41612">1025</cx:pt>
          <cx:pt idx="41613">3919</cx:pt>
          <cx:pt idx="41614">4476</cx:pt>
          <cx:pt idx="41615">4795</cx:pt>
          <cx:pt idx="41616">4640</cx:pt>
          <cx:pt idx="41617">3606</cx:pt>
          <cx:pt idx="41618">5474</cx:pt>
          <cx:pt idx="41619">5208</cx:pt>
          <cx:pt idx="41620">4780</cx:pt>
          <cx:pt idx="41621">2185</cx:pt>
          <cx:pt idx="41622">146</cx:pt>
          <cx:pt idx="41623">3191</cx:pt>
          <cx:pt idx="41624">4591</cx:pt>
          <cx:pt idx="41625">2171</cx:pt>
          <cx:pt idx="41626">2373</cx:pt>
          <cx:pt idx="41627">1969</cx:pt>
          <cx:pt idx="41628">604</cx:pt>
          <cx:pt idx="41629">3233</cx:pt>
          <cx:pt idx="41630">4368</cx:pt>
          <cx:pt idx="41631">4444</cx:pt>
          <cx:pt idx="41632">3775</cx:pt>
          <cx:pt idx="41633">3366</cx:pt>
          <cx:pt idx="41634">1429</cx:pt>
          <cx:pt idx="41635">3466</cx:pt>
          <cx:pt idx="41636">3557</cx:pt>
          <cx:pt idx="41637">1340</cx:pt>
          <cx:pt idx="41638">2070</cx:pt>
          <cx:pt idx="41639">1417</cx:pt>
          <cx:pt idx="41640">271</cx:pt>
          <cx:pt idx="41641">885</cx:pt>
          <cx:pt idx="41642">903</cx:pt>
          <cx:pt idx="41643">3287</cx:pt>
          <cx:pt idx="41644">962</cx:pt>
          <cx:pt idx="41645">4131</cx:pt>
          <cx:pt idx="41646">3100</cx:pt>
          <cx:pt idx="41647">2379</cx:pt>
          <cx:pt idx="41648">4700</cx:pt>
          <cx:pt idx="41649">2645</cx:pt>
          <cx:pt idx="41650">2918</cx:pt>
          <cx:pt idx="41651">3563</cx:pt>
          <cx:pt idx="41652">897</cx:pt>
          <cx:pt idx="41653">5679</cx:pt>
          <cx:pt idx="41654">2039</cx:pt>
          <cx:pt idx="41655">940</cx:pt>
          <cx:pt idx="41656">4523</cx:pt>
          <cx:pt idx="41657">4656</cx:pt>
          <cx:pt idx="41658">2889</cx:pt>
          <cx:pt idx="41659">4641</cx:pt>
          <cx:pt idx="41660">3668</cx:pt>
          <cx:pt idx="41661">3211</cx:pt>
          <cx:pt idx="41662">210</cx:pt>
          <cx:pt idx="41663">1946</cx:pt>
          <cx:pt idx="41664">2438</cx:pt>
          <cx:pt idx="41665">4247</cx:pt>
          <cx:pt idx="41666">430</cx:pt>
          <cx:pt idx="41667">3915</cx:pt>
          <cx:pt idx="41668">4533</cx:pt>
          <cx:pt idx="41669">3420</cx:pt>
          <cx:pt idx="41670">2168</cx:pt>
          <cx:pt idx="41671">2277</cx:pt>
          <cx:pt idx="41672">4101</cx:pt>
          <cx:pt idx="41673">3689</cx:pt>
          <cx:pt idx="41674">1854</cx:pt>
          <cx:pt idx="41675">2881</cx:pt>
          <cx:pt idx="41676">2764</cx:pt>
          <cx:pt idx="41677">2132</cx:pt>
          <cx:pt idx="41678">1864</cx:pt>
          <cx:pt idx="41679">4534</cx:pt>
          <cx:pt idx="41680">1122</cx:pt>
          <cx:pt idx="41681">3261</cx:pt>
          <cx:pt idx="41682">550</cx:pt>
          <cx:pt idx="41683">4901</cx:pt>
          <cx:pt idx="41684">1160</cx:pt>
          <cx:pt idx="41685">105</cx:pt>
          <cx:pt idx="41686">3485</cx:pt>
          <cx:pt idx="41687">3275</cx:pt>
          <cx:pt idx="41688">3852</cx:pt>
          <cx:pt idx="41689">2708</cx:pt>
          <cx:pt idx="41690">4656</cx:pt>
          <cx:pt idx="41691">1913</cx:pt>
          <cx:pt idx="41692">3195</cx:pt>
          <cx:pt idx="41693">928</cx:pt>
          <cx:pt idx="41694">4043</cx:pt>
          <cx:pt idx="41695">84</cx:pt>
          <cx:pt idx="41696">2122</cx:pt>
          <cx:pt idx="41697">4566</cx:pt>
          <cx:pt idx="41698">3573</cx:pt>
          <cx:pt idx="41699">4208</cx:pt>
          <cx:pt idx="41700">240</cx:pt>
          <cx:pt idx="41701">800</cx:pt>
          <cx:pt idx="41702">4784</cx:pt>
          <cx:pt idx="41703">4879</cx:pt>
          <cx:pt idx="41704">4159</cx:pt>
          <cx:pt idx="41705">4444</cx:pt>
          <cx:pt idx="41706">1471</cx:pt>
          <cx:pt idx="41707">4258</cx:pt>
          <cx:pt idx="41708">3044</cx:pt>
          <cx:pt idx="41709">766</cx:pt>
          <cx:pt idx="41710">3562</cx:pt>
          <cx:pt idx="41711">800</cx:pt>
          <cx:pt idx="41712">1776</cx:pt>
          <cx:pt idx="41713">2165</cx:pt>
          <cx:pt idx="41714">3308</cx:pt>
          <cx:pt idx="41715">4565</cx:pt>
          <cx:pt idx="41716">2472</cx:pt>
          <cx:pt idx="41717">5107</cx:pt>
          <cx:pt idx="41718">838</cx:pt>
          <cx:pt idx="41719">671</cx:pt>
          <cx:pt idx="41720">3902</cx:pt>
          <cx:pt idx="41721">2157</cx:pt>
          <cx:pt idx="41722">2288</cx:pt>
          <cx:pt idx="41723">2484</cx:pt>
          <cx:pt idx="41724">235</cx:pt>
          <cx:pt idx="41725">4732</cx:pt>
          <cx:pt idx="41726">4391</cx:pt>
          <cx:pt idx="41727">3000</cx:pt>
          <cx:pt idx="41728">4230</cx:pt>
          <cx:pt idx="41729">2565</cx:pt>
          <cx:pt idx="41730">817</cx:pt>
          <cx:pt idx="41731">4216</cx:pt>
          <cx:pt idx="41732">1594</cx:pt>
          <cx:pt idx="41733">4330</cx:pt>
          <cx:pt idx="41734">1058</cx:pt>
          <cx:pt idx="41735">1322</cx:pt>
          <cx:pt idx="41736">1318</cx:pt>
          <cx:pt idx="41737">3540</cx:pt>
          <cx:pt idx="41738">2212</cx:pt>
          <cx:pt idx="41739">2905</cx:pt>
          <cx:pt idx="41740">4985</cx:pt>
          <cx:pt idx="41741">4320</cx:pt>
          <cx:pt idx="41742">749</cx:pt>
          <cx:pt idx="41743">1365</cx:pt>
          <cx:pt idx="41744">4156</cx:pt>
          <cx:pt idx="41745">3472</cx:pt>
          <cx:pt idx="41746">4774</cx:pt>
          <cx:pt idx="41747">4246</cx:pt>
          <cx:pt idx="41748">853</cx:pt>
          <cx:pt idx="41749">4681</cx:pt>
          <cx:pt idx="41750">2025</cx:pt>
          <cx:pt idx="41751">2388</cx:pt>
          <cx:pt idx="41752">139</cx:pt>
          <cx:pt idx="41753">1244</cx:pt>
          <cx:pt idx="41754">777</cx:pt>
          <cx:pt idx="41755">2177</cx:pt>
          <cx:pt idx="41756">986</cx:pt>
          <cx:pt idx="41757">235</cx:pt>
          <cx:pt idx="41758">4457</cx:pt>
          <cx:pt idx="41759">1676</cx:pt>
          <cx:pt idx="41760">2644</cx:pt>
          <cx:pt idx="41761">344</cx:pt>
          <cx:pt idx="41762">1449</cx:pt>
          <cx:pt idx="41763">4406</cx:pt>
          <cx:pt idx="41764">2848</cx:pt>
          <cx:pt idx="41765">1508</cx:pt>
          <cx:pt idx="41766">2465</cx:pt>
          <cx:pt idx="41767">120</cx:pt>
          <cx:pt idx="41768">1895</cx:pt>
          <cx:pt idx="41769">1097</cx:pt>
          <cx:pt idx="41770">4632</cx:pt>
          <cx:pt idx="41771">3986</cx:pt>
          <cx:pt idx="41772">322</cx:pt>
          <cx:pt idx="41773">2878</cx:pt>
          <cx:pt idx="41774">3935</cx:pt>
          <cx:pt idx="41775">401</cx:pt>
          <cx:pt idx="41776">1598</cx:pt>
          <cx:pt idx="41777">525</cx:pt>
          <cx:pt idx="41778">1572</cx:pt>
          <cx:pt idx="41779">4037</cx:pt>
          <cx:pt idx="41780">1792</cx:pt>
          <cx:pt idx="41781">4423</cx:pt>
          <cx:pt idx="41782">687</cx:pt>
          <cx:pt idx="41783">779</cx:pt>
          <cx:pt idx="41784">4276</cx:pt>
          <cx:pt idx="41785">4186</cx:pt>
          <cx:pt idx="41786">3480</cx:pt>
          <cx:pt idx="41787">5002</cx:pt>
          <cx:pt idx="41788">1958</cx:pt>
          <cx:pt idx="41789">6</cx:pt>
          <cx:pt idx="41790">4984</cx:pt>
          <cx:pt idx="41791">4461</cx:pt>
          <cx:pt idx="41792">2673</cx:pt>
          <cx:pt idx="41793">2803</cx:pt>
          <cx:pt idx="41794">700</cx:pt>
          <cx:pt idx="41795">3373</cx:pt>
          <cx:pt idx="41796">4673</cx:pt>
          <cx:pt idx="41797">4256</cx:pt>
          <cx:pt idx="41798">3049</cx:pt>
          <cx:pt idx="41799">4288</cx:pt>
          <cx:pt idx="41800">3432</cx:pt>
          <cx:pt idx="41801">4826</cx:pt>
          <cx:pt idx="41802">4453</cx:pt>
          <cx:pt idx="41803">2001</cx:pt>
          <cx:pt idx="41804">2485</cx:pt>
          <cx:pt idx="41805">3446</cx:pt>
          <cx:pt idx="41806">3003</cx:pt>
          <cx:pt idx="41807">4025</cx:pt>
          <cx:pt idx="41808">3365</cx:pt>
          <cx:pt idx="41809">5344</cx:pt>
          <cx:pt idx="41810">4124</cx:pt>
          <cx:pt idx="41811">2696</cx:pt>
          <cx:pt idx="41812">1471</cx:pt>
          <cx:pt idx="41813">4292</cx:pt>
          <cx:pt idx="41814">3444</cx:pt>
          <cx:pt idx="41815">4604</cx:pt>
          <cx:pt idx="41816">2662</cx:pt>
          <cx:pt idx="41817">987</cx:pt>
          <cx:pt idx="41818">2789</cx:pt>
          <cx:pt idx="41819">351</cx:pt>
          <cx:pt idx="41820">2850</cx:pt>
          <cx:pt idx="41821">4156</cx:pt>
          <cx:pt idx="41822">115</cx:pt>
          <cx:pt idx="41823">4036</cx:pt>
          <cx:pt idx="41824">4920</cx:pt>
          <cx:pt idx="41825">4186</cx:pt>
          <cx:pt idx="41826">1326</cx:pt>
          <cx:pt idx="41827">1646</cx:pt>
          <cx:pt idx="41828">3726</cx:pt>
          <cx:pt idx="41829">3912</cx:pt>
          <cx:pt idx="41830">2601</cx:pt>
          <cx:pt idx="41831">1919</cx:pt>
          <cx:pt idx="41832">1927</cx:pt>
          <cx:pt idx="41833">3212</cx:pt>
          <cx:pt idx="41834">1253</cx:pt>
          <cx:pt idx="41835">3794</cx:pt>
          <cx:pt idx="41836">930</cx:pt>
          <cx:pt idx="41837">4998</cx:pt>
          <cx:pt idx="41838">2321</cx:pt>
          <cx:pt idx="41839">2938</cx:pt>
          <cx:pt idx="41840">4533</cx:pt>
          <cx:pt idx="41841">4669</cx:pt>
          <cx:pt idx="41842">4171</cx:pt>
          <cx:pt idx="41843">3365</cx:pt>
          <cx:pt idx="41844">3015</cx:pt>
          <cx:pt idx="41845">4358</cx:pt>
          <cx:pt idx="41846">456</cx:pt>
          <cx:pt idx="41847">2399</cx:pt>
          <cx:pt idx="41848">4763</cx:pt>
          <cx:pt idx="41849">329</cx:pt>
          <cx:pt idx="41850">4172</cx:pt>
          <cx:pt idx="41851">3129</cx:pt>
          <cx:pt idx="41852">4041</cx:pt>
          <cx:pt idx="41853">4332</cx:pt>
          <cx:pt idx="41854">1217</cx:pt>
          <cx:pt idx="41855">1590</cx:pt>
          <cx:pt idx="41856">2093</cx:pt>
          <cx:pt idx="41857">4024</cx:pt>
          <cx:pt idx="41858">1846</cx:pt>
          <cx:pt idx="41859">4933</cx:pt>
          <cx:pt idx="41860">4064</cx:pt>
          <cx:pt idx="41861">4055</cx:pt>
          <cx:pt idx="41862">2182</cx:pt>
          <cx:pt idx="41863">355</cx:pt>
          <cx:pt idx="41864">4852</cx:pt>
          <cx:pt idx="41865">3073</cx:pt>
          <cx:pt idx="41866">4460</cx:pt>
          <cx:pt idx="41867">2317</cx:pt>
          <cx:pt idx="41868">1954</cx:pt>
          <cx:pt idx="41869">1303</cx:pt>
          <cx:pt idx="41870">2462</cx:pt>
          <cx:pt idx="41871">5013</cx:pt>
          <cx:pt idx="41872">3374</cx:pt>
          <cx:pt idx="41873">2639</cx:pt>
          <cx:pt idx="41874">968</cx:pt>
          <cx:pt idx="41875">5093</cx:pt>
          <cx:pt idx="41876">3424</cx:pt>
          <cx:pt idx="41877">4355</cx:pt>
          <cx:pt idx="41878">679</cx:pt>
          <cx:pt idx="41879">4524</cx:pt>
          <cx:pt idx="41880">3970</cx:pt>
          <cx:pt idx="41881">4936</cx:pt>
          <cx:pt idx="41882">2975</cx:pt>
          <cx:pt idx="41883">917</cx:pt>
          <cx:pt idx="41884">1959</cx:pt>
          <cx:pt idx="41885">3111</cx:pt>
          <cx:pt idx="41886">982</cx:pt>
          <cx:pt idx="41887">4897</cx:pt>
          <cx:pt idx="41888">2893</cx:pt>
          <cx:pt idx="41889">1883</cx:pt>
          <cx:pt idx="41890">4753</cx:pt>
          <cx:pt idx="41891">2626</cx:pt>
          <cx:pt idx="41892">3306</cx:pt>
          <cx:pt idx="41893">1394</cx:pt>
          <cx:pt idx="41894">3646</cx:pt>
          <cx:pt idx="41895">3367</cx:pt>
          <cx:pt idx="41896">4511</cx:pt>
          <cx:pt idx="41897">1849</cx:pt>
          <cx:pt idx="41898">1652</cx:pt>
          <cx:pt idx="41899">763</cx:pt>
          <cx:pt idx="41900">3361</cx:pt>
          <cx:pt idx="41901">3194</cx:pt>
          <cx:pt idx="41902">4441</cx:pt>
          <cx:pt idx="41903">4172</cx:pt>
          <cx:pt idx="41904">4553</cx:pt>
          <cx:pt idx="41905">4752</cx:pt>
          <cx:pt idx="41906">1985</cx:pt>
          <cx:pt idx="41907">4807</cx:pt>
          <cx:pt idx="41908">4472</cx:pt>
          <cx:pt idx="41909">1007</cx:pt>
          <cx:pt idx="41910">2664</cx:pt>
          <cx:pt idx="41911">1807</cx:pt>
          <cx:pt idx="41912">2244</cx:pt>
          <cx:pt idx="41913">4241</cx:pt>
          <cx:pt idx="41914">4192</cx:pt>
          <cx:pt idx="41915">4112</cx:pt>
          <cx:pt idx="41916">2121</cx:pt>
          <cx:pt idx="41917">2668</cx:pt>
          <cx:pt idx="41918">1347</cx:pt>
          <cx:pt idx="41919">4952</cx:pt>
          <cx:pt idx="41920">2527</cx:pt>
          <cx:pt idx="41921">429</cx:pt>
          <cx:pt idx="41922">4444</cx:pt>
          <cx:pt idx="41923">4638</cx:pt>
          <cx:pt idx="41924">2397</cx:pt>
          <cx:pt idx="41925">4547</cx:pt>
          <cx:pt idx="41926">2635</cx:pt>
          <cx:pt idx="41927">4373</cx:pt>
          <cx:pt idx="41928">4729</cx:pt>
          <cx:pt idx="41929">3338</cx:pt>
          <cx:pt idx="41930">4031</cx:pt>
          <cx:pt idx="41931">3563</cx:pt>
          <cx:pt idx="41932">4239</cx:pt>
          <cx:pt idx="41933">5307</cx:pt>
          <cx:pt idx="41934">4740</cx:pt>
          <cx:pt idx="41935">4005</cx:pt>
          <cx:pt idx="41936">1254</cx:pt>
          <cx:pt idx="41937">3914</cx:pt>
          <cx:pt idx="41938">3468</cx:pt>
          <cx:pt idx="41939">4382</cx:pt>
          <cx:pt idx="41940">3082</cx:pt>
          <cx:pt idx="41941">4171</cx:pt>
          <cx:pt idx="41942">663</cx:pt>
          <cx:pt idx="41943">1393</cx:pt>
          <cx:pt idx="41944">3027</cx:pt>
          <cx:pt idx="41945">3966</cx:pt>
          <cx:pt idx="41946">3954</cx:pt>
          <cx:pt idx="41947">4234</cx:pt>
          <cx:pt idx="41948">4505</cx:pt>
          <cx:pt idx="41949">2859</cx:pt>
          <cx:pt idx="41950">1073</cx:pt>
          <cx:pt idx="41951">3468</cx:pt>
          <cx:pt idx="41952">4494</cx:pt>
          <cx:pt idx="41953">4093</cx:pt>
          <cx:pt idx="41954">4736</cx:pt>
          <cx:pt idx="41955">3835</cx:pt>
          <cx:pt idx="41956">4375</cx:pt>
          <cx:pt idx="41957">2688</cx:pt>
          <cx:pt idx="41958">4746</cx:pt>
          <cx:pt idx="41959">1063</cx:pt>
          <cx:pt idx="41960">3047</cx:pt>
          <cx:pt idx="41961">2212</cx:pt>
          <cx:pt idx="41962">1267</cx:pt>
          <cx:pt idx="41963">2524</cx:pt>
          <cx:pt idx="41964">5183</cx:pt>
          <cx:pt idx="41965">814</cx:pt>
          <cx:pt idx="41966">35</cx:pt>
          <cx:pt idx="41967">3607</cx:pt>
          <cx:pt idx="41968">2802</cx:pt>
          <cx:pt idx="41969">700</cx:pt>
          <cx:pt idx="41970">4626</cx:pt>
          <cx:pt idx="41971">2227</cx:pt>
          <cx:pt idx="41972">3152</cx:pt>
          <cx:pt idx="41973">4206</cx:pt>
          <cx:pt idx="41974">2891</cx:pt>
          <cx:pt idx="41975">1451</cx:pt>
          <cx:pt idx="41976">2169</cx:pt>
          <cx:pt idx="41977">2352</cx:pt>
          <cx:pt idx="41978">896</cx:pt>
          <cx:pt idx="41979">4446</cx:pt>
          <cx:pt idx="41980">4273</cx:pt>
          <cx:pt idx="41981">4042</cx:pt>
          <cx:pt idx="41982">4489</cx:pt>
          <cx:pt idx="41983">2575</cx:pt>
          <cx:pt idx="41984">2804</cx:pt>
          <cx:pt idx="41985">466</cx:pt>
          <cx:pt idx="41986">2504</cx:pt>
          <cx:pt idx="41987">5091</cx:pt>
          <cx:pt idx="41988">4074</cx:pt>
          <cx:pt idx="41989">1395</cx:pt>
          <cx:pt idx="41990">4633</cx:pt>
          <cx:pt idx="41991">4114</cx:pt>
          <cx:pt idx="41992">4546</cx:pt>
          <cx:pt idx="41993">3869</cx:pt>
          <cx:pt idx="41994">2801</cx:pt>
          <cx:pt idx="41995">5174</cx:pt>
          <cx:pt idx="41996">2232</cx:pt>
          <cx:pt idx="41997">648</cx:pt>
          <cx:pt idx="41998">4150</cx:pt>
          <cx:pt idx="41999">3510</cx:pt>
          <cx:pt idx="42000">4707</cx:pt>
          <cx:pt idx="42001">4727</cx:pt>
          <cx:pt idx="42002">4592</cx:pt>
          <cx:pt idx="42003">1051</cx:pt>
          <cx:pt idx="42004">3848</cx:pt>
          <cx:pt idx="42005">3941</cx:pt>
          <cx:pt idx="42006">4802</cx:pt>
          <cx:pt idx="42007">1299</cx:pt>
          <cx:pt idx="42008">5588</cx:pt>
          <cx:pt idx="42009">4438</cx:pt>
          <cx:pt idx="42010">4154</cx:pt>
          <cx:pt idx="42011">4397</cx:pt>
          <cx:pt idx="42012">1703</cx:pt>
          <cx:pt idx="42013">719</cx:pt>
          <cx:pt idx="42014">4032</cx:pt>
          <cx:pt idx="42015">324</cx:pt>
          <cx:pt idx="42016">151</cx:pt>
          <cx:pt idx="42017">2124</cx:pt>
          <cx:pt idx="42018">947</cx:pt>
          <cx:pt idx="42019">4402</cx:pt>
          <cx:pt idx="42020">4935</cx:pt>
          <cx:pt idx="42021">345</cx:pt>
          <cx:pt idx="42022">3166</cx:pt>
          <cx:pt idx="42023">4693</cx:pt>
          <cx:pt idx="42024">1805</cx:pt>
          <cx:pt idx="42025">4051</cx:pt>
          <cx:pt idx="42026">3174</cx:pt>
          <cx:pt idx="42027">2535</cx:pt>
          <cx:pt idx="42028">4866</cx:pt>
          <cx:pt idx="42029">2284</cx:pt>
          <cx:pt idx="42030">1823</cx:pt>
          <cx:pt idx="42031">768</cx:pt>
          <cx:pt idx="42032">4894</cx:pt>
          <cx:pt idx="42033">1605</cx:pt>
          <cx:pt idx="42034">748</cx:pt>
          <cx:pt idx="42035">4240</cx:pt>
          <cx:pt idx="42036">2341</cx:pt>
          <cx:pt idx="42037">3933</cx:pt>
          <cx:pt idx="42038">1053</cx:pt>
          <cx:pt idx="42039">985</cx:pt>
          <cx:pt idx="42040">5152</cx:pt>
          <cx:pt idx="42041">825</cx:pt>
          <cx:pt idx="42042">2659</cx:pt>
          <cx:pt idx="42043">797</cx:pt>
          <cx:pt idx="42044">4005</cx:pt>
          <cx:pt idx="42045">4066</cx:pt>
          <cx:pt idx="42046">4826</cx:pt>
          <cx:pt idx="42047">4450</cx:pt>
          <cx:pt idx="42048">3208</cx:pt>
          <cx:pt idx="42049">2718</cx:pt>
          <cx:pt idx="42050">2594</cx:pt>
          <cx:pt idx="42051">4878</cx:pt>
          <cx:pt idx="42052">2245</cx:pt>
          <cx:pt idx="42053">4075</cx:pt>
          <cx:pt idx="42054">4964</cx:pt>
          <cx:pt idx="42055">2027</cx:pt>
          <cx:pt idx="42056">1620</cx:pt>
          <cx:pt idx="42057">268</cx:pt>
          <cx:pt idx="42058">2366</cx:pt>
          <cx:pt idx="42059">3196</cx:pt>
          <cx:pt idx="42060">2668</cx:pt>
          <cx:pt idx="42061">1193</cx:pt>
          <cx:pt idx="42062">600</cx:pt>
          <cx:pt idx="42063">4342</cx:pt>
          <cx:pt idx="42064">2730</cx:pt>
          <cx:pt idx="42065">4834</cx:pt>
          <cx:pt idx="42066">4018</cx:pt>
          <cx:pt idx="42067">3401</cx:pt>
          <cx:pt idx="42068">1328</cx:pt>
          <cx:pt idx="42069">4204</cx:pt>
          <cx:pt idx="42070">4440</cx:pt>
          <cx:pt idx="42071">2782</cx:pt>
          <cx:pt idx="42072">4408</cx:pt>
          <cx:pt idx="42073">4360</cx:pt>
          <cx:pt idx="42074">3962</cx:pt>
          <cx:pt idx="42075">4126</cx:pt>
          <cx:pt idx="42076">1963</cx:pt>
          <cx:pt idx="42077">368</cx:pt>
          <cx:pt idx="42078">4696</cx:pt>
          <cx:pt idx="42079">659</cx:pt>
          <cx:pt idx="42080">4663</cx:pt>
          <cx:pt idx="42081">2460</cx:pt>
          <cx:pt idx="42082">1333</cx:pt>
          <cx:pt idx="42083">4584</cx:pt>
          <cx:pt idx="42084">1859</cx:pt>
          <cx:pt idx="42085">3225</cx:pt>
          <cx:pt idx="42086">1196</cx:pt>
          <cx:pt idx="42087">778</cx:pt>
          <cx:pt idx="42088">2920</cx:pt>
          <cx:pt idx="42089">3521</cx:pt>
          <cx:pt idx="42090">717</cx:pt>
          <cx:pt idx="42091">922</cx:pt>
          <cx:pt idx="42092">2853</cx:pt>
          <cx:pt idx="42093">3307</cx:pt>
          <cx:pt idx="42094">4687</cx:pt>
          <cx:pt idx="42095">1179</cx:pt>
          <cx:pt idx="42096">4719</cx:pt>
          <cx:pt idx="42097">3157</cx:pt>
          <cx:pt idx="42098">5118</cx:pt>
          <cx:pt idx="42099">4575</cx:pt>
          <cx:pt idx="42100">2500</cx:pt>
          <cx:pt idx="42101">3587</cx:pt>
          <cx:pt idx="42102">1120</cx:pt>
          <cx:pt idx="42103">2002</cx:pt>
          <cx:pt idx="42104">3986</cx:pt>
          <cx:pt idx="42105">3640</cx:pt>
          <cx:pt idx="42106">4329</cx:pt>
          <cx:pt idx="42107">1045</cx:pt>
          <cx:pt idx="42108">3816</cx:pt>
          <cx:pt idx="42109">4746</cx:pt>
          <cx:pt idx="42110">1046</cx:pt>
          <cx:pt idx="42111">3960</cx:pt>
          <cx:pt idx="42112">4003</cx:pt>
          <cx:pt idx="42113">4724</cx:pt>
          <cx:pt idx="42114">1439</cx:pt>
          <cx:pt idx="42115">4457</cx:pt>
          <cx:pt idx="42116">145</cx:pt>
          <cx:pt idx="42117">4501</cx:pt>
          <cx:pt idx="42118">1139</cx:pt>
          <cx:pt idx="42119">3201</cx:pt>
          <cx:pt idx="42120">612</cx:pt>
          <cx:pt idx="42121">4184</cx:pt>
          <cx:pt idx="42122">1623</cx:pt>
          <cx:pt idx="42123">5554</cx:pt>
          <cx:pt idx="42124">3006</cx:pt>
          <cx:pt idx="42125">5027</cx:pt>
          <cx:pt idx="42126">4619</cx:pt>
          <cx:pt idx="42127">1820</cx:pt>
          <cx:pt idx="42128">1152</cx:pt>
          <cx:pt idx="42129">1771</cx:pt>
          <cx:pt idx="42130">4804</cx:pt>
          <cx:pt idx="42131">4661</cx:pt>
          <cx:pt idx="42132">2571</cx:pt>
          <cx:pt idx="42133">4460</cx:pt>
          <cx:pt idx="42134">1672</cx:pt>
          <cx:pt idx="42135">275</cx:pt>
          <cx:pt idx="42136">2130</cx:pt>
          <cx:pt idx="42137">2566</cx:pt>
          <cx:pt idx="42138">3386</cx:pt>
          <cx:pt idx="42139">1060</cx:pt>
          <cx:pt idx="42140">1067</cx:pt>
          <cx:pt idx="42141">3763</cx:pt>
          <cx:pt idx="42142">248</cx:pt>
          <cx:pt idx="42143">4278</cx:pt>
          <cx:pt idx="42144">4438</cx:pt>
          <cx:pt idx="42145">863</cx:pt>
          <cx:pt idx="42146">2660</cx:pt>
          <cx:pt idx="42147">4874</cx:pt>
          <cx:pt idx="42148">4019</cx:pt>
          <cx:pt idx="42149">1636</cx:pt>
          <cx:pt idx="42150">4610</cx:pt>
          <cx:pt idx="42151">4148</cx:pt>
          <cx:pt idx="42152">4984</cx:pt>
          <cx:pt idx="42153">1556</cx:pt>
          <cx:pt idx="42154">4663</cx:pt>
          <cx:pt idx="42155">1405</cx:pt>
          <cx:pt idx="42156">1912</cx:pt>
          <cx:pt idx="42157">515</cx:pt>
          <cx:pt idx="42158">1936</cx:pt>
          <cx:pt idx="42159">4095</cx:pt>
          <cx:pt idx="42160">3468</cx:pt>
          <cx:pt idx="42161">1113</cx:pt>
          <cx:pt idx="42162">786</cx:pt>
          <cx:pt idx="42163">4235</cx:pt>
          <cx:pt idx="42164">4598</cx:pt>
          <cx:pt idx="42165">572</cx:pt>
          <cx:pt idx="42166">4317</cx:pt>
          <cx:pt idx="42167">4613</cx:pt>
          <cx:pt idx="42168">2145</cx:pt>
          <cx:pt idx="42169">3404</cx:pt>
          <cx:pt idx="42170">4496</cx:pt>
          <cx:pt idx="42171">3279</cx:pt>
          <cx:pt idx="42172">1508</cx:pt>
          <cx:pt idx="42173">4341</cx:pt>
          <cx:pt idx="42174">5098</cx:pt>
          <cx:pt idx="42175">4579</cx:pt>
          <cx:pt idx="42176">4655</cx:pt>
          <cx:pt idx="42177">4718</cx:pt>
          <cx:pt idx="42178">2499</cx:pt>
          <cx:pt idx="42179">1828</cx:pt>
          <cx:pt idx="42180">515</cx:pt>
          <cx:pt idx="42181">1819</cx:pt>
          <cx:pt idx="42182">3309</cx:pt>
          <cx:pt idx="42183">4128</cx:pt>
          <cx:pt idx="42184">1273</cx:pt>
          <cx:pt idx="42185">4095</cx:pt>
          <cx:pt idx="42186">4354</cx:pt>
          <cx:pt idx="42187">1238</cx:pt>
          <cx:pt idx="42188">1803</cx:pt>
          <cx:pt idx="42189">1877</cx:pt>
          <cx:pt idx="42190">4647</cx:pt>
          <cx:pt idx="42191">4829</cx:pt>
          <cx:pt idx="42192">1656</cx:pt>
          <cx:pt idx="42193">49</cx:pt>
          <cx:pt idx="42194">433</cx:pt>
          <cx:pt idx="42195">3971</cx:pt>
          <cx:pt idx="42196">3780</cx:pt>
          <cx:pt idx="42197">4449</cx:pt>
          <cx:pt idx="42198">3016</cx:pt>
          <cx:pt idx="42199">2226</cx:pt>
          <cx:pt idx="42200">344</cx:pt>
          <cx:pt idx="42201">4697</cx:pt>
          <cx:pt idx="42202">448</cx:pt>
          <cx:pt idx="42203">1771</cx:pt>
          <cx:pt idx="42204">3385</cx:pt>
          <cx:pt idx="42205">2257</cx:pt>
          <cx:pt idx="42206">2755</cx:pt>
          <cx:pt idx="42207">1672</cx:pt>
          <cx:pt idx="42208">4069</cx:pt>
          <cx:pt idx="42209">5024</cx:pt>
          <cx:pt idx="42210">4050</cx:pt>
          <cx:pt idx="42211">2284</cx:pt>
          <cx:pt idx="42212">585</cx:pt>
          <cx:pt idx="42213">4910</cx:pt>
          <cx:pt idx="42214">3793</cx:pt>
          <cx:pt idx="42215">3332</cx:pt>
          <cx:pt idx="42216">3371</cx:pt>
          <cx:pt idx="42217">4307</cx:pt>
          <cx:pt idx="42218">5152</cx:pt>
          <cx:pt idx="42219">4402</cx:pt>
          <cx:pt idx="42220">2660</cx:pt>
          <cx:pt idx="42221">4439</cx:pt>
          <cx:pt idx="42222">4488</cx:pt>
          <cx:pt idx="42223">753</cx:pt>
          <cx:pt idx="42224">1851</cx:pt>
          <cx:pt idx="42225">831</cx:pt>
          <cx:pt idx="42226">388</cx:pt>
          <cx:pt idx="42227">4564</cx:pt>
          <cx:pt idx="42228">4172</cx:pt>
          <cx:pt idx="42229">351</cx:pt>
          <cx:pt idx="42230">1228</cx:pt>
          <cx:pt idx="42231">3061</cx:pt>
          <cx:pt idx="42232">1130</cx:pt>
          <cx:pt idx="42233">4445</cx:pt>
          <cx:pt idx="42234">4393</cx:pt>
          <cx:pt idx="42235">906</cx:pt>
          <cx:pt idx="42236">4032</cx:pt>
          <cx:pt idx="42237">812</cx:pt>
          <cx:pt idx="42238">5348</cx:pt>
          <cx:pt idx="42239">525</cx:pt>
          <cx:pt idx="42240">4509</cx:pt>
          <cx:pt idx="42241">3855</cx:pt>
          <cx:pt idx="42242">4675</cx:pt>
          <cx:pt idx="42243">4514</cx:pt>
          <cx:pt idx="42244">3262</cx:pt>
          <cx:pt idx="42245">2032</cx:pt>
          <cx:pt idx="42246">3169</cx:pt>
          <cx:pt idx="42247">497</cx:pt>
          <cx:pt idx="42248">89</cx:pt>
          <cx:pt idx="42249">3611</cx:pt>
          <cx:pt idx="42250">1098</cx:pt>
          <cx:pt idx="42251">2625</cx:pt>
          <cx:pt idx="42252">4462</cx:pt>
          <cx:pt idx="42253">765</cx:pt>
          <cx:pt idx="42254">1735</cx:pt>
          <cx:pt idx="42255">2317</cx:pt>
          <cx:pt idx="42256">5570</cx:pt>
          <cx:pt idx="42257">4249</cx:pt>
          <cx:pt idx="42258">1967</cx:pt>
          <cx:pt idx="42259">4694</cx:pt>
          <cx:pt idx="42260">4921</cx:pt>
          <cx:pt idx="42261">4906</cx:pt>
          <cx:pt idx="42262">478</cx:pt>
          <cx:pt idx="42263">2804</cx:pt>
          <cx:pt idx="42264">3481</cx:pt>
          <cx:pt idx="42265">2680</cx:pt>
          <cx:pt idx="42266">650</cx:pt>
          <cx:pt idx="42267">2341</cx:pt>
          <cx:pt idx="42268">1578</cx:pt>
          <cx:pt idx="42269">4936</cx:pt>
          <cx:pt idx="42270">3237</cx:pt>
          <cx:pt idx="42271">2002</cx:pt>
          <cx:pt idx="42272">2737</cx:pt>
          <cx:pt idx="42273">3187</cx:pt>
          <cx:pt idx="42274">1927</cx:pt>
          <cx:pt idx="42275">1560</cx:pt>
          <cx:pt idx="42276">931</cx:pt>
          <cx:pt idx="42277">4376</cx:pt>
          <cx:pt idx="42278">167</cx:pt>
          <cx:pt idx="42279">2285</cx:pt>
          <cx:pt idx="42280">4688</cx:pt>
          <cx:pt idx="42281">553</cx:pt>
          <cx:pt idx="42282">4087</cx:pt>
          <cx:pt idx="42283">398</cx:pt>
          <cx:pt idx="42284">2046</cx:pt>
          <cx:pt idx="42285">3757</cx:pt>
          <cx:pt idx="42286">4409</cx:pt>
          <cx:pt idx="42287">4302</cx:pt>
          <cx:pt idx="42288">1217</cx:pt>
          <cx:pt idx="42289">3822</cx:pt>
          <cx:pt idx="42290">4801</cx:pt>
          <cx:pt idx="42291">2253</cx:pt>
          <cx:pt idx="42292">4509</cx:pt>
          <cx:pt idx="42293">4232</cx:pt>
          <cx:pt idx="42294">4387</cx:pt>
          <cx:pt idx="42295">4037</cx:pt>
          <cx:pt idx="42296">3595</cx:pt>
          <cx:pt idx="42297">2035</cx:pt>
          <cx:pt idx="42298">4166</cx:pt>
          <cx:pt idx="42299">4830</cx:pt>
          <cx:pt idx="42300">4028</cx:pt>
          <cx:pt idx="42301">2477</cx:pt>
          <cx:pt idx="42302">181</cx:pt>
          <cx:pt idx="42303">1775</cx:pt>
          <cx:pt idx="42304">4529</cx:pt>
          <cx:pt idx="42305">4477</cx:pt>
          <cx:pt idx="42306">1854</cx:pt>
          <cx:pt idx="42307">1742</cx:pt>
          <cx:pt idx="42308">714</cx:pt>
          <cx:pt idx="42309">4646</cx:pt>
          <cx:pt idx="42310">3589</cx:pt>
          <cx:pt idx="42311">446</cx:pt>
          <cx:pt idx="42312">2966</cx:pt>
          <cx:pt idx="42313">2375</cx:pt>
          <cx:pt idx="42314">3481</cx:pt>
          <cx:pt idx="42315">2586</cx:pt>
          <cx:pt idx="42316">2490</cx:pt>
          <cx:pt idx="42317">3955</cx:pt>
          <cx:pt idx="42318">4314</cx:pt>
          <cx:pt idx="42319">1258</cx:pt>
          <cx:pt idx="42320">3079</cx:pt>
          <cx:pt idx="42321">4125</cx:pt>
          <cx:pt idx="42322">2337</cx:pt>
          <cx:pt idx="42323">3087</cx:pt>
          <cx:pt idx="42324">1787</cx:pt>
          <cx:pt idx="42325">3166</cx:pt>
          <cx:pt idx="42326">2033</cx:pt>
          <cx:pt idx="42327">5204</cx:pt>
          <cx:pt idx="42328">2479</cx:pt>
          <cx:pt idx="42329">4547</cx:pt>
          <cx:pt idx="42330">3655</cx:pt>
          <cx:pt idx="42331">982</cx:pt>
          <cx:pt idx="42332">4468</cx:pt>
          <cx:pt idx="42333">4670</cx:pt>
          <cx:pt idx="42334">207</cx:pt>
          <cx:pt idx="42335">3451</cx:pt>
          <cx:pt idx="42336">4932</cx:pt>
          <cx:pt idx="42337">1827</cx:pt>
          <cx:pt idx="42338">4550</cx:pt>
          <cx:pt idx="42339">4797</cx:pt>
          <cx:pt idx="42340">5811</cx:pt>
          <cx:pt idx="42341">4495</cx:pt>
          <cx:pt idx="42342">3023</cx:pt>
          <cx:pt idx="42343">4263</cx:pt>
          <cx:pt idx="42344">412</cx:pt>
          <cx:pt idx="42345">361</cx:pt>
          <cx:pt idx="42346">904</cx:pt>
          <cx:pt idx="42347">4158</cx:pt>
          <cx:pt idx="42348">4706</cx:pt>
          <cx:pt idx="42349">2522</cx:pt>
          <cx:pt idx="42350">4682</cx:pt>
          <cx:pt idx="42351">4334</cx:pt>
          <cx:pt idx="42352">3931</cx:pt>
          <cx:pt idx="42353">4131</cx:pt>
          <cx:pt idx="42354">4236</cx:pt>
          <cx:pt idx="42355">842</cx:pt>
          <cx:pt idx="42356">2845</cx:pt>
          <cx:pt idx="42357">3380</cx:pt>
          <cx:pt idx="42358">4103</cx:pt>
          <cx:pt idx="42359">4738</cx:pt>
          <cx:pt idx="42360">4479</cx:pt>
          <cx:pt idx="42361">2366</cx:pt>
          <cx:pt idx="42362">2615</cx:pt>
          <cx:pt idx="42363">4557</cx:pt>
          <cx:pt idx="42364">4842</cx:pt>
          <cx:pt idx="42365">1979</cx:pt>
          <cx:pt idx="42366">2232</cx:pt>
          <cx:pt idx="42367">3382</cx:pt>
          <cx:pt idx="42368">110</cx:pt>
          <cx:pt idx="42369">4130</cx:pt>
          <cx:pt idx="42370">4894</cx:pt>
          <cx:pt idx="42371">4010</cx:pt>
          <cx:pt idx="42372">3027</cx:pt>
          <cx:pt idx="42373">4337</cx:pt>
          <cx:pt idx="42374">4881</cx:pt>
          <cx:pt idx="42375">3758</cx:pt>
          <cx:pt idx="42376">4234</cx:pt>
          <cx:pt idx="42377">3587</cx:pt>
          <cx:pt idx="42378">3575</cx:pt>
          <cx:pt idx="42379">3320</cx:pt>
          <cx:pt idx="42380">1171</cx:pt>
          <cx:pt idx="42381">4783</cx:pt>
          <cx:pt idx="42382">1000</cx:pt>
          <cx:pt idx="42383">4152</cx:pt>
          <cx:pt idx="42384">2532</cx:pt>
          <cx:pt idx="42385">2578</cx:pt>
          <cx:pt idx="42386">4279</cx:pt>
          <cx:pt idx="42387">3516</cx:pt>
          <cx:pt idx="42388">1117</cx:pt>
          <cx:pt idx="42389">2059</cx:pt>
          <cx:pt idx="42390">4206</cx:pt>
          <cx:pt idx="42391">4645</cx:pt>
          <cx:pt idx="42392">4566</cx:pt>
          <cx:pt idx="42393">3039</cx:pt>
          <cx:pt idx="42394">199</cx:pt>
          <cx:pt idx="42395">3859</cx:pt>
          <cx:pt idx="42396">1456</cx:pt>
          <cx:pt idx="42397">4863</cx:pt>
          <cx:pt idx="42398">1994</cx:pt>
          <cx:pt idx="42399">1354</cx:pt>
          <cx:pt idx="42400">4946</cx:pt>
          <cx:pt idx="42401">1241</cx:pt>
          <cx:pt idx="42402">2191</cx:pt>
          <cx:pt idx="42403">4967</cx:pt>
          <cx:pt idx="42404">1223</cx:pt>
          <cx:pt idx="42405">4126</cx:pt>
          <cx:pt idx="42406">556</cx:pt>
          <cx:pt idx="42407">3903</cx:pt>
          <cx:pt idx="42408">4249</cx:pt>
          <cx:pt idx="42409">917</cx:pt>
          <cx:pt idx="42410">4388</cx:pt>
          <cx:pt idx="42411">1085</cx:pt>
          <cx:pt idx="42412">4016</cx:pt>
          <cx:pt idx="42413">4992</cx:pt>
          <cx:pt idx="42414">469</cx:pt>
          <cx:pt idx="42415">2127</cx:pt>
          <cx:pt idx="42416">5127</cx:pt>
          <cx:pt idx="42417">2857</cx:pt>
          <cx:pt idx="42418">4340</cx:pt>
          <cx:pt idx="42419">374</cx:pt>
          <cx:pt idx="42420">4137</cx:pt>
          <cx:pt idx="42421">4465</cx:pt>
          <cx:pt idx="42422">290</cx:pt>
          <cx:pt idx="42423">5609</cx:pt>
          <cx:pt idx="42424">4358</cx:pt>
          <cx:pt idx="42425">4325</cx:pt>
          <cx:pt idx="42426">3466</cx:pt>
          <cx:pt idx="42427">4129</cx:pt>
          <cx:pt idx="42428">4621</cx:pt>
          <cx:pt idx="42429">2706</cx:pt>
          <cx:pt idx="42430">4348</cx:pt>
          <cx:pt idx="42431">3716</cx:pt>
          <cx:pt idx="42432">2677</cx:pt>
          <cx:pt idx="42433">3977</cx:pt>
          <cx:pt idx="42434">4558</cx:pt>
          <cx:pt idx="42435">4270</cx:pt>
          <cx:pt idx="42436">440</cx:pt>
          <cx:pt idx="42437">4203</cx:pt>
          <cx:pt idx="42438">2221</cx:pt>
          <cx:pt idx="42439">1769</cx:pt>
          <cx:pt idx="42440">1278</cx:pt>
          <cx:pt idx="42441">433</cx:pt>
          <cx:pt idx="42442">4357</cx:pt>
          <cx:pt idx="42443">2264</cx:pt>
          <cx:pt idx="42444">3352</cx:pt>
          <cx:pt idx="42445">1654</cx:pt>
          <cx:pt idx="42446">2551</cx:pt>
          <cx:pt idx="42447">919</cx:pt>
          <cx:pt idx="42448">601</cx:pt>
          <cx:pt idx="42449">4671</cx:pt>
          <cx:pt idx="42450">4289</cx:pt>
          <cx:pt idx="42451">77</cx:pt>
          <cx:pt idx="42452">2559</cx:pt>
          <cx:pt idx="42453">3884</cx:pt>
          <cx:pt idx="42454">174</cx:pt>
          <cx:pt idx="42455">2088</cx:pt>
          <cx:pt idx="42456">1635</cx:pt>
          <cx:pt idx="42457">4623</cx:pt>
          <cx:pt idx="42458">4879</cx:pt>
          <cx:pt idx="42459">2122</cx:pt>
          <cx:pt idx="42460">4117</cx:pt>
          <cx:pt idx="42461">4278</cx:pt>
          <cx:pt idx="42462">732</cx:pt>
          <cx:pt idx="42463">3106</cx:pt>
          <cx:pt idx="42464">3656</cx:pt>
          <cx:pt idx="42465">1507</cx:pt>
          <cx:pt idx="42466">4960</cx:pt>
          <cx:pt idx="42467">59</cx:pt>
          <cx:pt idx="42468">2079</cx:pt>
          <cx:pt idx="42469">4594</cx:pt>
          <cx:pt idx="42470">3947</cx:pt>
          <cx:pt idx="42471">1684</cx:pt>
          <cx:pt idx="42472">2578</cx:pt>
          <cx:pt idx="42473">4791</cx:pt>
          <cx:pt idx="42474">366</cx:pt>
          <cx:pt idx="42475">426</cx:pt>
          <cx:pt idx="42476">4797</cx:pt>
          <cx:pt idx="42477">3827</cx:pt>
          <cx:pt idx="42478">1065</cx:pt>
          <cx:pt idx="42479">1093</cx:pt>
          <cx:pt idx="42480">3880</cx:pt>
          <cx:pt idx="42481">1855</cx:pt>
          <cx:pt idx="42482">3505</cx:pt>
          <cx:pt idx="42483">947</cx:pt>
          <cx:pt idx="42484">1366</cx:pt>
          <cx:pt idx="42485">1620</cx:pt>
          <cx:pt idx="42486">669</cx:pt>
          <cx:pt idx="42487">2880</cx:pt>
          <cx:pt idx="42488">2099</cx:pt>
          <cx:pt idx="42489">4045</cx:pt>
          <cx:pt idx="42490">727</cx:pt>
          <cx:pt idx="42491">3544</cx:pt>
          <cx:pt idx="42492">245</cx:pt>
          <cx:pt idx="42493">1358</cx:pt>
          <cx:pt idx="42494">4050</cx:pt>
          <cx:pt idx="42495">4951</cx:pt>
          <cx:pt idx="42496">4603</cx:pt>
          <cx:pt idx="42497">4612</cx:pt>
          <cx:pt idx="42498">4727</cx:pt>
          <cx:pt idx="42499">3380</cx:pt>
          <cx:pt idx="42500">4067</cx:pt>
          <cx:pt idx="42501">1624</cx:pt>
          <cx:pt idx="42502">4558</cx:pt>
          <cx:pt idx="42503">4318</cx:pt>
          <cx:pt idx="42504">3849</cx:pt>
          <cx:pt idx="42505">3955</cx:pt>
          <cx:pt idx="42506">2987</cx:pt>
          <cx:pt idx="42507">4359</cx:pt>
          <cx:pt idx="42508">1993</cx:pt>
          <cx:pt idx="42509">1927</cx:pt>
          <cx:pt idx="42510">3688</cx:pt>
          <cx:pt idx="42511">1557</cx:pt>
          <cx:pt idx="42512">4824</cx:pt>
          <cx:pt idx="42513">2386</cx:pt>
          <cx:pt idx="42514">5353</cx:pt>
          <cx:pt idx="42515">744</cx:pt>
          <cx:pt idx="42516">4139</cx:pt>
          <cx:pt idx="42517">5392</cx:pt>
          <cx:pt idx="42518">4169</cx:pt>
          <cx:pt idx="42519">2375</cx:pt>
          <cx:pt idx="42520">4506</cx:pt>
          <cx:pt idx="42521">4242</cx:pt>
          <cx:pt idx="42522">2559</cx:pt>
          <cx:pt idx="42523">4484</cx:pt>
          <cx:pt idx="42524">4893</cx:pt>
          <cx:pt idx="42525">2688</cx:pt>
          <cx:pt idx="42526">2007</cx:pt>
          <cx:pt idx="42527">4334</cx:pt>
          <cx:pt idx="42528">4243</cx:pt>
          <cx:pt idx="42529">2661</cx:pt>
          <cx:pt idx="42530">910</cx:pt>
          <cx:pt idx="42531">5036</cx:pt>
          <cx:pt idx="42532">4884</cx:pt>
          <cx:pt idx="42533">4700</cx:pt>
          <cx:pt idx="42534">4512</cx:pt>
          <cx:pt idx="42535">1884</cx:pt>
          <cx:pt idx="42536">4102</cx:pt>
          <cx:pt idx="42537">2209</cx:pt>
          <cx:pt idx="42538">1504</cx:pt>
          <cx:pt idx="42539">3127</cx:pt>
          <cx:pt idx="42540">4358</cx:pt>
          <cx:pt idx="42541">3877</cx:pt>
          <cx:pt idx="42542">4622</cx:pt>
          <cx:pt idx="42543">1385</cx:pt>
          <cx:pt idx="42544">4263</cx:pt>
          <cx:pt idx="42545">3297</cx:pt>
          <cx:pt idx="42546">4271</cx:pt>
          <cx:pt idx="42547">4174</cx:pt>
          <cx:pt idx="42548">2843</cx:pt>
          <cx:pt idx="42549">4458</cx:pt>
          <cx:pt idx="42550">4046</cx:pt>
          <cx:pt idx="42551">2445</cx:pt>
          <cx:pt idx="42552">1792</cx:pt>
          <cx:pt idx="42553">1836</cx:pt>
          <cx:pt idx="42554">3796</cx:pt>
          <cx:pt idx="42555">3601</cx:pt>
          <cx:pt idx="42556">919</cx:pt>
          <cx:pt idx="42557">5074</cx:pt>
          <cx:pt idx="42558">3232</cx:pt>
          <cx:pt idx="42559">2234</cx:pt>
          <cx:pt idx="42560">4662</cx:pt>
          <cx:pt idx="42561">4487</cx:pt>
          <cx:pt idx="42562">4151</cx:pt>
          <cx:pt idx="42563">4160</cx:pt>
          <cx:pt idx="42564">2922</cx:pt>
          <cx:pt idx="42565">828</cx:pt>
          <cx:pt idx="42566">2785</cx:pt>
          <cx:pt idx="42567">4422</cx:pt>
          <cx:pt idx="42568">4871</cx:pt>
          <cx:pt idx="42569">2581</cx:pt>
          <cx:pt idx="42570">4536</cx:pt>
          <cx:pt idx="42571">658</cx:pt>
          <cx:pt idx="42572">3290</cx:pt>
          <cx:pt idx="42573">4500</cx:pt>
          <cx:pt idx="42574">5201</cx:pt>
          <cx:pt idx="42575">4038</cx:pt>
          <cx:pt idx="42576">2456</cx:pt>
          <cx:pt idx="42577">4183</cx:pt>
          <cx:pt idx="42578">622</cx:pt>
          <cx:pt idx="42579">2867</cx:pt>
          <cx:pt idx="42580">5403</cx:pt>
          <cx:pt idx="42581">2026</cx:pt>
          <cx:pt idx="42582">1626</cx:pt>
          <cx:pt idx="42583">25</cx:pt>
          <cx:pt idx="42584">841</cx:pt>
          <cx:pt idx="42585">2526</cx:pt>
          <cx:pt idx="42586">4709</cx:pt>
          <cx:pt idx="42587">2224</cx:pt>
          <cx:pt idx="42588">2621</cx:pt>
          <cx:pt idx="42589">436</cx:pt>
          <cx:pt idx="42590">492</cx:pt>
          <cx:pt idx="42591">4651</cx:pt>
          <cx:pt idx="42592">16</cx:pt>
          <cx:pt idx="42593">5025</cx:pt>
          <cx:pt idx="42594">3291</cx:pt>
          <cx:pt idx="42595">4046</cx:pt>
          <cx:pt idx="42596">2663</cx:pt>
          <cx:pt idx="42597">3899</cx:pt>
          <cx:pt idx="42598">3464</cx:pt>
          <cx:pt idx="42599">3872</cx:pt>
          <cx:pt idx="42600">1519</cx:pt>
          <cx:pt idx="42601">882</cx:pt>
          <cx:pt idx="42602">4447</cx:pt>
          <cx:pt idx="42603">3795</cx:pt>
          <cx:pt idx="42604">2421</cx:pt>
          <cx:pt idx="42605">2139</cx:pt>
          <cx:pt idx="42606">4912</cx:pt>
          <cx:pt idx="42607">1612</cx:pt>
          <cx:pt idx="42608">2142</cx:pt>
          <cx:pt idx="42609">1188</cx:pt>
          <cx:pt idx="42610">4750</cx:pt>
          <cx:pt idx="42611">451</cx:pt>
          <cx:pt idx="42612">4310</cx:pt>
          <cx:pt idx="42613">2332</cx:pt>
          <cx:pt idx="42614">5029</cx:pt>
          <cx:pt idx="42615">2501</cx:pt>
          <cx:pt idx="42616">4801</cx:pt>
          <cx:pt idx="42617">2776</cx:pt>
          <cx:pt idx="42618">1086</cx:pt>
          <cx:pt idx="42619">4061</cx:pt>
          <cx:pt idx="42620">4012</cx:pt>
          <cx:pt idx="42621">4799</cx:pt>
          <cx:pt idx="42622">4018</cx:pt>
          <cx:pt idx="42623">26</cx:pt>
          <cx:pt idx="42624">2901</cx:pt>
          <cx:pt idx="42625">4607</cx:pt>
          <cx:pt idx="42626">1545</cx:pt>
          <cx:pt idx="42627">3976</cx:pt>
          <cx:pt idx="42628">5077</cx:pt>
          <cx:pt idx="42629">4162</cx:pt>
          <cx:pt idx="42630">3190</cx:pt>
          <cx:pt idx="42631">973</cx:pt>
          <cx:pt idx="42632">3026</cx:pt>
          <cx:pt idx="42633">4646</cx:pt>
          <cx:pt idx="42634">4522</cx:pt>
          <cx:pt idx="42635">4829</cx:pt>
          <cx:pt idx="42636">3073</cx:pt>
          <cx:pt idx="42637">2876</cx:pt>
          <cx:pt idx="42638">4126</cx:pt>
          <cx:pt idx="42639">2371</cx:pt>
          <cx:pt idx="42640">4063</cx:pt>
          <cx:pt idx="42641">3595</cx:pt>
          <cx:pt idx="42642">4238</cx:pt>
          <cx:pt idx="42643">2460</cx:pt>
          <cx:pt idx="42644">2501</cx:pt>
          <cx:pt idx="42645">1617</cx:pt>
          <cx:pt idx="42646">910</cx:pt>
          <cx:pt idx="42647">3042</cx:pt>
          <cx:pt idx="42648">2183</cx:pt>
          <cx:pt idx="42649">4446</cx:pt>
          <cx:pt idx="42650">93</cx:pt>
          <cx:pt idx="42651">4536</cx:pt>
          <cx:pt idx="42652">4487</cx:pt>
          <cx:pt idx="42653">4687</cx:pt>
          <cx:pt idx="42654">3116</cx:pt>
          <cx:pt idx="42655">2624</cx:pt>
          <cx:pt idx="42656">1821</cx:pt>
          <cx:pt idx="42657">1655</cx:pt>
          <cx:pt idx="42658">4510</cx:pt>
          <cx:pt idx="42659">4047</cx:pt>
          <cx:pt idx="42660">3980</cx:pt>
          <cx:pt idx="42661">4874</cx:pt>
          <cx:pt idx="42662">2639</cx:pt>
          <cx:pt idx="42663">846</cx:pt>
          <cx:pt idx="42664">958</cx:pt>
          <cx:pt idx="42665">2760</cx:pt>
          <cx:pt idx="42666">4453</cx:pt>
          <cx:pt idx="42667">5099</cx:pt>
          <cx:pt idx="42668">2685</cx:pt>
          <cx:pt idx="42669">81</cx:pt>
          <cx:pt idx="42670">714</cx:pt>
          <cx:pt idx="42671">4114</cx:pt>
          <cx:pt idx="42672">4280</cx:pt>
          <cx:pt idx="42673">1885</cx:pt>
          <cx:pt idx="42674">5062</cx:pt>
          <cx:pt idx="42675">4845</cx:pt>
          <cx:pt idx="42676">4458</cx:pt>
          <cx:pt idx="42677">884</cx:pt>
          <cx:pt idx="42678">4888</cx:pt>
          <cx:pt idx="42679">4359</cx:pt>
          <cx:pt idx="42680">1099</cx:pt>
          <cx:pt idx="42681">4598</cx:pt>
          <cx:pt idx="42682">4327</cx:pt>
          <cx:pt idx="42683">3476</cx:pt>
          <cx:pt idx="42684">629</cx:pt>
          <cx:pt idx="42685">3782</cx:pt>
          <cx:pt idx="42686">3093</cx:pt>
          <cx:pt idx="42687">3639</cx:pt>
          <cx:pt idx="42688">4956</cx:pt>
          <cx:pt idx="42689">158</cx:pt>
          <cx:pt idx="42690">4198</cx:pt>
          <cx:pt idx="42691">2362</cx:pt>
          <cx:pt idx="42692">2716</cx:pt>
          <cx:pt idx="42693">1709</cx:pt>
          <cx:pt idx="42694">4038</cx:pt>
          <cx:pt idx="42695">1102</cx:pt>
          <cx:pt idx="42696">3009</cx:pt>
          <cx:pt idx="42697">4577</cx:pt>
          <cx:pt idx="42698">571</cx:pt>
          <cx:pt idx="42699">4853</cx:pt>
          <cx:pt idx="42700">4251</cx:pt>
          <cx:pt idx="42701">2171</cx:pt>
          <cx:pt idx="42702">2471</cx:pt>
          <cx:pt idx="42703">4472</cx:pt>
          <cx:pt idx="42704">626</cx:pt>
          <cx:pt idx="42705">1023</cx:pt>
          <cx:pt idx="42706">4341</cx:pt>
          <cx:pt idx="42707">1059</cx:pt>
          <cx:pt idx="42708">2693</cx:pt>
          <cx:pt idx="42709">2601</cx:pt>
          <cx:pt idx="42710">4282</cx:pt>
          <cx:pt idx="42711">2186</cx:pt>
          <cx:pt idx="42712">712</cx:pt>
          <cx:pt idx="42713">3642</cx:pt>
          <cx:pt idx="42714">4450</cx:pt>
          <cx:pt idx="42715">3585</cx:pt>
          <cx:pt idx="42716">2848</cx:pt>
          <cx:pt idx="42717">3304</cx:pt>
          <cx:pt idx="42718">2948</cx:pt>
          <cx:pt idx="42719">3669</cx:pt>
          <cx:pt idx="42720">3500</cx:pt>
          <cx:pt idx="42721">4464</cx:pt>
          <cx:pt idx="42722">2646</cx:pt>
          <cx:pt idx="42723">4591</cx:pt>
          <cx:pt idx="42724">4530</cx:pt>
          <cx:pt idx="42725">283</cx:pt>
          <cx:pt idx="42726">1841</cx:pt>
          <cx:pt idx="42727">4613</cx:pt>
          <cx:pt idx="42728">4675</cx:pt>
          <cx:pt idx="42729">244</cx:pt>
          <cx:pt idx="42730">5806</cx:pt>
          <cx:pt idx="42731">1295</cx:pt>
          <cx:pt idx="42732">4006</cx:pt>
          <cx:pt idx="42733">4493</cx:pt>
          <cx:pt idx="42734">1133</cx:pt>
          <cx:pt idx="42735">3605</cx:pt>
          <cx:pt idx="42736">665</cx:pt>
          <cx:pt idx="42737">4440</cx:pt>
          <cx:pt idx="42738">3937</cx:pt>
          <cx:pt idx="42739">4559</cx:pt>
          <cx:pt idx="42740">3647</cx:pt>
          <cx:pt idx="42741">4777</cx:pt>
          <cx:pt idx="42742">735</cx:pt>
          <cx:pt idx="42743">4541</cx:pt>
          <cx:pt idx="42744">1925</cx:pt>
          <cx:pt idx="42745">2447</cx:pt>
          <cx:pt idx="42746">4328</cx:pt>
          <cx:pt idx="42747">2642</cx:pt>
          <cx:pt idx="42748">4471</cx:pt>
          <cx:pt idx="42749">1851</cx:pt>
          <cx:pt idx="42750">3006</cx:pt>
          <cx:pt idx="42751">4855</cx:pt>
          <cx:pt idx="42752">459</cx:pt>
          <cx:pt idx="42753">1717</cx:pt>
          <cx:pt idx="42754">4804</cx:pt>
          <cx:pt idx="42755">1031</cx:pt>
          <cx:pt idx="42756">1943</cx:pt>
          <cx:pt idx="42757">4173</cx:pt>
          <cx:pt idx="42758">2316</cx:pt>
          <cx:pt idx="42759">4161</cx:pt>
          <cx:pt idx="42760">2643</cx:pt>
          <cx:pt idx="42761">3379</cx:pt>
          <cx:pt idx="42762">484</cx:pt>
          <cx:pt idx="42763">1024</cx:pt>
          <cx:pt idx="42764">3915</cx:pt>
          <cx:pt idx="42765">3939</cx:pt>
          <cx:pt idx="42766">276</cx:pt>
          <cx:pt idx="42767">5355</cx:pt>
          <cx:pt idx="42768">1114</cx:pt>
          <cx:pt idx="42769">1028</cx:pt>
          <cx:pt idx="42770">3965</cx:pt>
          <cx:pt idx="42771">4179</cx:pt>
          <cx:pt idx="42772">2280</cx:pt>
          <cx:pt idx="42773">4189</cx:pt>
          <cx:pt idx="42774">3223</cx:pt>
          <cx:pt idx="42775">862</cx:pt>
          <cx:pt idx="42776">1941</cx:pt>
          <cx:pt idx="42777">4375</cx:pt>
          <cx:pt idx="42778">4815</cx:pt>
          <cx:pt idx="42779">1716</cx:pt>
          <cx:pt idx="42780">4775</cx:pt>
          <cx:pt idx="42781">3387</cx:pt>
          <cx:pt idx="42782">4398</cx:pt>
          <cx:pt idx="42783">399</cx:pt>
          <cx:pt idx="42784">2730</cx:pt>
          <cx:pt idx="42785">4363</cx:pt>
          <cx:pt idx="42786">374</cx:pt>
          <cx:pt idx="42787">55</cx:pt>
          <cx:pt idx="42788">2522</cx:pt>
          <cx:pt idx="42789">1086</cx:pt>
          <cx:pt idx="42790">787</cx:pt>
          <cx:pt idx="42791">3453</cx:pt>
          <cx:pt idx="42792">2988</cx:pt>
          <cx:pt idx="42793">3746</cx:pt>
          <cx:pt idx="42794">2793</cx:pt>
          <cx:pt idx="42795">1647</cx:pt>
          <cx:pt idx="42796">2277</cx:pt>
          <cx:pt idx="42797">1097</cx:pt>
          <cx:pt idx="42798">1870</cx:pt>
          <cx:pt idx="42799">1875</cx:pt>
          <cx:pt idx="42800">3249</cx:pt>
          <cx:pt idx="42801">3387</cx:pt>
          <cx:pt idx="42802">1910</cx:pt>
          <cx:pt idx="42803">3494</cx:pt>
          <cx:pt idx="42804">4663</cx:pt>
          <cx:pt idx="42805">2129</cx:pt>
          <cx:pt idx="42806">3108</cx:pt>
          <cx:pt idx="42807">394</cx:pt>
          <cx:pt idx="42808">4833</cx:pt>
          <cx:pt idx="42809">4744</cx:pt>
          <cx:pt idx="42810">3529</cx:pt>
          <cx:pt idx="42811">4202</cx:pt>
          <cx:pt idx="42812">410</cx:pt>
          <cx:pt idx="42813">2814</cx:pt>
          <cx:pt idx="42814">4247</cx:pt>
          <cx:pt idx="42815">1457</cx:pt>
          <cx:pt idx="42816">4605</cx:pt>
          <cx:pt idx="42817">421</cx:pt>
          <cx:pt idx="42818">3462</cx:pt>
          <cx:pt idx="42819">596</cx:pt>
          <cx:pt idx="42820">2440</cx:pt>
          <cx:pt idx="42821">4951</cx:pt>
          <cx:pt idx="42822">3531</cx:pt>
          <cx:pt idx="42823">3932</cx:pt>
          <cx:pt idx="42824">3259</cx:pt>
          <cx:pt idx="42825">1869</cx:pt>
          <cx:pt idx="42826">4115</cx:pt>
          <cx:pt idx="42827">4103</cx:pt>
          <cx:pt idx="42828">1284</cx:pt>
          <cx:pt idx="42829">460</cx:pt>
          <cx:pt idx="42830">4239</cx:pt>
          <cx:pt idx="42831">4646</cx:pt>
          <cx:pt idx="42832">694</cx:pt>
          <cx:pt idx="42833">2553</cx:pt>
          <cx:pt idx="42834">1429</cx:pt>
          <cx:pt idx="42835">2305</cx:pt>
          <cx:pt idx="42836">2408</cx:pt>
          <cx:pt idx="42837">28</cx:pt>
          <cx:pt idx="42838">4704</cx:pt>
          <cx:pt idx="42839">3251</cx:pt>
          <cx:pt idx="42840">2693</cx:pt>
          <cx:pt idx="42841">4483</cx:pt>
          <cx:pt idx="42842">3326</cx:pt>
          <cx:pt idx="42843">2246</cx:pt>
          <cx:pt idx="42844">1282</cx:pt>
          <cx:pt idx="42845">5132</cx:pt>
          <cx:pt idx="42846">4066</cx:pt>
          <cx:pt idx="42847">4850</cx:pt>
          <cx:pt idx="42848">74</cx:pt>
          <cx:pt idx="42849">2536</cx:pt>
          <cx:pt idx="42850">3231</cx:pt>
          <cx:pt idx="42851">1669</cx:pt>
          <cx:pt idx="42852">3253</cx:pt>
          <cx:pt idx="42853">4058</cx:pt>
          <cx:pt idx="42854">49</cx:pt>
          <cx:pt idx="42855">1154</cx:pt>
          <cx:pt idx="42856">4651</cx:pt>
          <cx:pt idx="42857">1242</cx:pt>
          <cx:pt idx="42858">4229</cx:pt>
          <cx:pt idx="42859">4348</cx:pt>
          <cx:pt idx="42860">1676</cx:pt>
          <cx:pt idx="42861">4088</cx:pt>
          <cx:pt idx="42862">4011</cx:pt>
          <cx:pt idx="42863">2436</cx:pt>
          <cx:pt idx="42864">1791</cx:pt>
          <cx:pt idx="42865">3008</cx:pt>
          <cx:pt idx="42866">1889</cx:pt>
          <cx:pt idx="42867">595</cx:pt>
          <cx:pt idx="42868">1019</cx:pt>
          <cx:pt idx="42869">3099</cx:pt>
          <cx:pt idx="42870">571</cx:pt>
          <cx:pt idx="42871">4589</cx:pt>
          <cx:pt idx="42872">171</cx:pt>
          <cx:pt idx="42873">2630</cx:pt>
          <cx:pt idx="42874">4707</cx:pt>
          <cx:pt idx="42875">3277</cx:pt>
          <cx:pt idx="42876">670</cx:pt>
          <cx:pt idx="42877">4667</cx:pt>
          <cx:pt idx="42878">3651</cx:pt>
          <cx:pt idx="42879">1090</cx:pt>
          <cx:pt idx="42880">2667</cx:pt>
          <cx:pt idx="42881">5104</cx:pt>
          <cx:pt idx="42882">2118</cx:pt>
          <cx:pt idx="42883">4264</cx:pt>
          <cx:pt idx="42884">2459</cx:pt>
          <cx:pt idx="42885">4449</cx:pt>
          <cx:pt idx="42886">4089</cx:pt>
          <cx:pt idx="42887">548</cx:pt>
          <cx:pt idx="42888">1004</cx:pt>
          <cx:pt idx="42889">1448</cx:pt>
          <cx:pt idx="42890">2483</cx:pt>
          <cx:pt idx="42891">654</cx:pt>
          <cx:pt idx="42892">4701</cx:pt>
          <cx:pt idx="42893">3184</cx:pt>
          <cx:pt idx="42894">4084</cx:pt>
          <cx:pt idx="42895">2968</cx:pt>
          <cx:pt idx="42896">4500</cx:pt>
          <cx:pt idx="42897">4453</cx:pt>
          <cx:pt idx="42898">3451</cx:pt>
          <cx:pt idx="42899">2777</cx:pt>
          <cx:pt idx="42900">4533</cx:pt>
          <cx:pt idx="42901">2447</cx:pt>
          <cx:pt idx="42902">3426</cx:pt>
          <cx:pt idx="42903">4590</cx:pt>
          <cx:pt idx="42904">4034</cx:pt>
          <cx:pt idx="42905">4807</cx:pt>
          <cx:pt idx="42906">4314</cx:pt>
          <cx:pt idx="42907">2740</cx:pt>
          <cx:pt idx="42908">1881</cx:pt>
          <cx:pt idx="42909">4000</cx:pt>
          <cx:pt idx="42910">836</cx:pt>
          <cx:pt idx="42911">390</cx:pt>
          <cx:pt idx="42912">2495</cx:pt>
          <cx:pt idx="42913">1211</cx:pt>
          <cx:pt idx="42914">3029</cx:pt>
          <cx:pt idx="42915">179</cx:pt>
          <cx:pt idx="42916">3352</cx:pt>
          <cx:pt idx="42917">4560</cx:pt>
          <cx:pt idx="42918">3339</cx:pt>
          <cx:pt idx="42919">3084</cx:pt>
          <cx:pt idx="42920">4568</cx:pt>
          <cx:pt idx="42921">5083</cx:pt>
          <cx:pt idx="42922">5764</cx:pt>
          <cx:pt idx="42923">2397</cx:pt>
          <cx:pt idx="42924">4044</cx:pt>
          <cx:pt idx="42925">2891</cx:pt>
          <cx:pt idx="42926">3301</cx:pt>
          <cx:pt idx="42927">2614</cx:pt>
          <cx:pt idx="42928">2913</cx:pt>
          <cx:pt idx="42929">4710</cx:pt>
          <cx:pt idx="42930">50</cx:pt>
          <cx:pt idx="42931">2114</cx:pt>
          <cx:pt idx="42932">3384</cx:pt>
          <cx:pt idx="42933">4308</cx:pt>
          <cx:pt idx="42934">587</cx:pt>
          <cx:pt idx="42935">4106</cx:pt>
          <cx:pt idx="42936">4931</cx:pt>
          <cx:pt idx="42937">1706</cx:pt>
          <cx:pt idx="42938">2043</cx:pt>
          <cx:pt idx="42939">2950</cx:pt>
          <cx:pt idx="42940">2890</cx:pt>
          <cx:pt idx="42941">3418</cx:pt>
          <cx:pt idx="42942">4518</cx:pt>
          <cx:pt idx="42943">4385</cx:pt>
          <cx:pt idx="42944">3923</cx:pt>
          <cx:pt idx="42945">1676</cx:pt>
          <cx:pt idx="42946">4792</cx:pt>
          <cx:pt idx="42947">1770</cx:pt>
          <cx:pt idx="42948">4905</cx:pt>
          <cx:pt idx="42949">2781</cx:pt>
          <cx:pt idx="42950">3975</cx:pt>
          <cx:pt idx="42951">4312</cx:pt>
          <cx:pt idx="42952">4813</cx:pt>
          <cx:pt idx="42953">2269</cx:pt>
          <cx:pt idx="42954">3156</cx:pt>
          <cx:pt idx="42955">4214</cx:pt>
          <cx:pt idx="42956">4411</cx:pt>
          <cx:pt idx="42957">3038</cx:pt>
          <cx:pt idx="42958">1024</cx:pt>
          <cx:pt idx="42959">2807</cx:pt>
          <cx:pt idx="42960">2664</cx:pt>
          <cx:pt idx="42961">3807</cx:pt>
          <cx:pt idx="42962">4653</cx:pt>
          <cx:pt idx="42963">4761</cx:pt>
          <cx:pt idx="42964">2735</cx:pt>
          <cx:pt idx="42965">2296</cx:pt>
          <cx:pt idx="42966">4549</cx:pt>
          <cx:pt idx="42967">5133</cx:pt>
          <cx:pt idx="42968">2659</cx:pt>
          <cx:pt idx="42969">2093</cx:pt>
          <cx:pt idx="42970">2534</cx:pt>
          <cx:pt idx="42971">4094</cx:pt>
          <cx:pt idx="42972">4122</cx:pt>
          <cx:pt idx="42973">4157</cx:pt>
          <cx:pt idx="42974">4270</cx:pt>
          <cx:pt idx="42975">4517</cx:pt>
          <cx:pt idx="42976">404</cx:pt>
          <cx:pt idx="42977">3857</cx:pt>
          <cx:pt idx="42978">3327</cx:pt>
          <cx:pt idx="42979">4208</cx:pt>
          <cx:pt idx="42980">4230</cx:pt>
          <cx:pt idx="42981">3953</cx:pt>
          <cx:pt idx="42982">2280</cx:pt>
          <cx:pt idx="42983">1488</cx:pt>
          <cx:pt idx="42984">2067</cx:pt>
          <cx:pt idx="42985">715</cx:pt>
          <cx:pt idx="42986">1533</cx:pt>
          <cx:pt idx="42987">4734</cx:pt>
          <cx:pt idx="42988">4174</cx:pt>
          <cx:pt idx="42989">347</cx:pt>
          <cx:pt idx="42990">2005</cx:pt>
          <cx:pt idx="42991">1083</cx:pt>
          <cx:pt idx="42992">4239</cx:pt>
          <cx:pt idx="42993">1854</cx:pt>
          <cx:pt idx="42994">3944</cx:pt>
          <cx:pt idx="42995">2723</cx:pt>
          <cx:pt idx="42996">4999</cx:pt>
          <cx:pt idx="42997">502</cx:pt>
          <cx:pt idx="42998">3011</cx:pt>
          <cx:pt idx="42999">3647</cx:pt>
          <cx:pt idx="43000">2036</cx:pt>
          <cx:pt idx="43001">808</cx:pt>
          <cx:pt idx="43002">3173</cx:pt>
          <cx:pt idx="43003">2143</cx:pt>
          <cx:pt idx="43004">964</cx:pt>
          <cx:pt idx="43005">4639</cx:pt>
          <cx:pt idx="43006">4472</cx:pt>
          <cx:pt idx="43007">4315</cx:pt>
          <cx:pt idx="43008">3765</cx:pt>
          <cx:pt idx="43009">3834</cx:pt>
          <cx:pt idx="43010">1674</cx:pt>
          <cx:pt idx="43011">5216</cx:pt>
          <cx:pt idx="43012">2164</cx:pt>
          <cx:pt idx="43013">882</cx:pt>
          <cx:pt idx="43014">3032</cx:pt>
          <cx:pt idx="43015">4295</cx:pt>
          <cx:pt idx="43016">2317</cx:pt>
          <cx:pt idx="43017">4282</cx:pt>
          <cx:pt idx="43018">4271</cx:pt>
          <cx:pt idx="43019">1692</cx:pt>
          <cx:pt idx="43020">4442</cx:pt>
          <cx:pt idx="43021">3016</cx:pt>
          <cx:pt idx="43022">2345</cx:pt>
          <cx:pt idx="43023">3116</cx:pt>
          <cx:pt idx="43024">2308</cx:pt>
          <cx:pt idx="43025">4987</cx:pt>
          <cx:pt idx="43026">209</cx:pt>
          <cx:pt idx="43027">4275</cx:pt>
          <cx:pt idx="43028">2022</cx:pt>
          <cx:pt idx="43029">91</cx:pt>
          <cx:pt idx="43030">4331</cx:pt>
          <cx:pt idx="43031">4406</cx:pt>
          <cx:pt idx="43032">5134</cx:pt>
          <cx:pt idx="43033">4328</cx:pt>
          <cx:pt idx="43034">2964</cx:pt>
          <cx:pt idx="43035">2989</cx:pt>
          <cx:pt idx="43036">2867</cx:pt>
          <cx:pt idx="43037">3515</cx:pt>
          <cx:pt idx="43038">4377</cx:pt>
          <cx:pt idx="43039">4477</cx:pt>
          <cx:pt idx="43040">4338</cx:pt>
          <cx:pt idx="43041">4139</cx:pt>
          <cx:pt idx="43042">4648</cx:pt>
          <cx:pt idx="43043">4110</cx:pt>
          <cx:pt idx="43044">4210</cx:pt>
          <cx:pt idx="43045">41</cx:pt>
          <cx:pt idx="43046">2233</cx:pt>
          <cx:pt idx="43047">1091</cx:pt>
          <cx:pt idx="43048">4194</cx:pt>
          <cx:pt idx="43049">5042</cx:pt>
          <cx:pt idx="43050">3977</cx:pt>
          <cx:pt idx="43051">4363</cx:pt>
          <cx:pt idx="43052">2599</cx:pt>
          <cx:pt idx="43053">4338</cx:pt>
          <cx:pt idx="43054">1428</cx:pt>
          <cx:pt idx="43055">3943</cx:pt>
          <cx:pt idx="43056">1000</cx:pt>
          <cx:pt idx="43057">4971</cx:pt>
          <cx:pt idx="43058">1395</cx:pt>
          <cx:pt idx="43059">1357</cx:pt>
          <cx:pt idx="43060">4529</cx:pt>
          <cx:pt idx="43061">4254</cx:pt>
          <cx:pt idx="43062">4855</cx:pt>
          <cx:pt idx="43063">18</cx:pt>
          <cx:pt idx="43064">3618</cx:pt>
          <cx:pt idx="43065">5049</cx:pt>
          <cx:pt idx="43066">342</cx:pt>
          <cx:pt idx="43067">4575</cx:pt>
          <cx:pt idx="43068">4223</cx:pt>
          <cx:pt idx="43069">4639</cx:pt>
          <cx:pt idx="43070">4480</cx:pt>
          <cx:pt idx="43071">2478</cx:pt>
          <cx:pt idx="43072">5094</cx:pt>
          <cx:pt idx="43073">4291</cx:pt>
          <cx:pt idx="43074">754</cx:pt>
          <cx:pt idx="43075">2282</cx:pt>
          <cx:pt idx="43076">3557</cx:pt>
          <cx:pt idx="43077">763</cx:pt>
          <cx:pt idx="43078">430</cx:pt>
          <cx:pt idx="43079">587</cx:pt>
          <cx:pt idx="43080">2261</cx:pt>
          <cx:pt idx="43081">609</cx:pt>
          <cx:pt idx="43082">4141</cx:pt>
          <cx:pt idx="43083">1758</cx:pt>
          <cx:pt idx="43084">2605</cx:pt>
          <cx:pt idx="43085">4195</cx:pt>
          <cx:pt idx="43086">2343</cx:pt>
          <cx:pt idx="43087">1685</cx:pt>
          <cx:pt idx="43088">4011</cx:pt>
          <cx:pt idx="43089">4028</cx:pt>
          <cx:pt idx="43090">779</cx:pt>
          <cx:pt idx="43091">2056</cx:pt>
          <cx:pt idx="43092">5001</cx:pt>
          <cx:pt idx="43093">3881</cx:pt>
          <cx:pt idx="43094">3743</cx:pt>
          <cx:pt idx="43095">3628</cx:pt>
          <cx:pt idx="43096">1035</cx:pt>
          <cx:pt idx="43097">3507</cx:pt>
          <cx:pt idx="43098">3874</cx:pt>
          <cx:pt idx="43099">2828</cx:pt>
          <cx:pt idx="43100">451</cx:pt>
          <cx:pt idx="43101">1527</cx:pt>
          <cx:pt idx="43102">4249</cx:pt>
          <cx:pt idx="43103">4046</cx:pt>
          <cx:pt idx="43104">4219</cx:pt>
          <cx:pt idx="43105">5777</cx:pt>
          <cx:pt idx="43106">4203</cx:pt>
          <cx:pt idx="43107">4804</cx:pt>
          <cx:pt idx="43108">4717</cx:pt>
          <cx:pt idx="43109">1637</cx:pt>
          <cx:pt idx="43110">2724</cx:pt>
          <cx:pt idx="43111">2379</cx:pt>
          <cx:pt idx="43112">3937</cx:pt>
          <cx:pt idx="43113">93</cx:pt>
          <cx:pt idx="43114">4472</cx:pt>
          <cx:pt idx="43115">3140</cx:pt>
          <cx:pt idx="43116">707</cx:pt>
          <cx:pt idx="43117">4284</cx:pt>
          <cx:pt idx="43118">1042</cx:pt>
          <cx:pt idx="43119">4705</cx:pt>
          <cx:pt idx="43120">4759</cx:pt>
          <cx:pt idx="43121">156</cx:pt>
          <cx:pt idx="43122">4970</cx:pt>
          <cx:pt idx="43123">4867</cx:pt>
          <cx:pt idx="43124">994</cx:pt>
          <cx:pt idx="43125">1953</cx:pt>
          <cx:pt idx="43126">4252</cx:pt>
          <cx:pt idx="43127">4035</cx:pt>
          <cx:pt idx="43128">3173</cx:pt>
          <cx:pt idx="43129">4161</cx:pt>
          <cx:pt idx="43130">3299</cx:pt>
          <cx:pt idx="43131">4580</cx:pt>
          <cx:pt idx="43132">2868</cx:pt>
          <cx:pt idx="43133">1620</cx:pt>
          <cx:pt idx="43134">4578</cx:pt>
          <cx:pt idx="43135">4113</cx:pt>
          <cx:pt idx="43136">1605</cx:pt>
          <cx:pt idx="43137">2521</cx:pt>
          <cx:pt idx="43138">4396</cx:pt>
          <cx:pt idx="43139">4339</cx:pt>
          <cx:pt idx="43140">4763</cx:pt>
          <cx:pt idx="43141">14</cx:pt>
          <cx:pt idx="43142">4189</cx:pt>
          <cx:pt idx="43143">1583</cx:pt>
          <cx:pt idx="43144">220</cx:pt>
          <cx:pt idx="43145">4010</cx:pt>
          <cx:pt idx="43146">1097</cx:pt>
          <cx:pt idx="43147">2296</cx:pt>
          <cx:pt idx="43148">3631</cx:pt>
          <cx:pt idx="43149">4569</cx:pt>
          <cx:pt idx="43150">3372</cx:pt>
          <cx:pt idx="43151">1690</cx:pt>
          <cx:pt idx="43152">4767</cx:pt>
          <cx:pt idx="43153">4509</cx:pt>
          <cx:pt idx="43154">421</cx:pt>
          <cx:pt idx="43155">1638</cx:pt>
          <cx:pt idx="43156">3671</cx:pt>
          <cx:pt idx="43157">284</cx:pt>
          <cx:pt idx="43158">3335</cx:pt>
          <cx:pt idx="43159">1066</cx:pt>
          <cx:pt idx="43160">4964</cx:pt>
          <cx:pt idx="43161">2725</cx:pt>
          <cx:pt idx="43162">4977</cx:pt>
          <cx:pt idx="43163">2250</cx:pt>
          <cx:pt idx="43164">582</cx:pt>
          <cx:pt idx="43165">767</cx:pt>
          <cx:pt idx="43166">2169</cx:pt>
          <cx:pt idx="43167">886</cx:pt>
          <cx:pt idx="43168">3668</cx:pt>
          <cx:pt idx="43169">5271</cx:pt>
          <cx:pt idx="43170">5643</cx:pt>
          <cx:pt idx="43171">458</cx:pt>
          <cx:pt idx="43172">4618</cx:pt>
          <cx:pt idx="43173">4338</cx:pt>
          <cx:pt idx="43174">726</cx:pt>
          <cx:pt idx="43175">2805</cx:pt>
          <cx:pt idx="43176">4920</cx:pt>
          <cx:pt idx="43177">3547</cx:pt>
          <cx:pt idx="43178">3377</cx:pt>
          <cx:pt idx="43179">1393</cx:pt>
          <cx:pt idx="43180">4228</cx:pt>
          <cx:pt idx="43181">4360</cx:pt>
          <cx:pt idx="43182">4080</cx:pt>
          <cx:pt idx="43183">4375</cx:pt>
          <cx:pt idx="43184">914</cx:pt>
          <cx:pt idx="43185">3626</cx:pt>
          <cx:pt idx="43186">890</cx:pt>
          <cx:pt idx="43187">870</cx:pt>
          <cx:pt idx="43188">4937</cx:pt>
          <cx:pt idx="43189">907</cx:pt>
          <cx:pt idx="43190">1880</cx:pt>
          <cx:pt idx="43191">500</cx:pt>
          <cx:pt idx="43192">4216</cx:pt>
          <cx:pt idx="43193">1896</cx:pt>
          <cx:pt idx="43194">3236</cx:pt>
          <cx:pt idx="43195">2713</cx:pt>
          <cx:pt idx="43196">2768</cx:pt>
          <cx:pt idx="43197">3572</cx:pt>
          <cx:pt idx="43198">4993</cx:pt>
          <cx:pt idx="43199">4606</cx:pt>
          <cx:pt idx="43200">2451</cx:pt>
          <cx:pt idx="43201">914</cx:pt>
          <cx:pt idx="43202">4133</cx:pt>
          <cx:pt idx="43203">3013</cx:pt>
          <cx:pt idx="43204">2243</cx:pt>
          <cx:pt idx="43205">1513</cx:pt>
          <cx:pt idx="43206">2796</cx:pt>
          <cx:pt idx="43207">1501</cx:pt>
          <cx:pt idx="43208">3740</cx:pt>
          <cx:pt idx="43209">4087</cx:pt>
          <cx:pt idx="43210">4578</cx:pt>
          <cx:pt idx="43211">5117</cx:pt>
          <cx:pt idx="43212">4895</cx:pt>
          <cx:pt idx="43213">1603</cx:pt>
          <cx:pt idx="43214">4696</cx:pt>
          <cx:pt idx="43215">4681</cx:pt>
          <cx:pt idx="43216">4738</cx:pt>
          <cx:pt idx="43217">4679</cx:pt>
          <cx:pt idx="43218">1638</cx:pt>
          <cx:pt idx="43219">1838</cx:pt>
          <cx:pt idx="43220">2395</cx:pt>
          <cx:pt idx="43221">4660</cx:pt>
          <cx:pt idx="43222">4020</cx:pt>
          <cx:pt idx="43223">1966</cx:pt>
          <cx:pt idx="43224">4332</cx:pt>
          <cx:pt idx="43225">782</cx:pt>
          <cx:pt idx="43226">3670</cx:pt>
          <cx:pt idx="43227">1232</cx:pt>
          <cx:pt idx="43228">760</cx:pt>
          <cx:pt idx="43229">4113</cx:pt>
          <cx:pt idx="43230">3044</cx:pt>
          <cx:pt idx="43231">3576</cx:pt>
          <cx:pt idx="43232">3839</cx:pt>
          <cx:pt idx="43233">1671</cx:pt>
          <cx:pt idx="43234">3725</cx:pt>
          <cx:pt idx="43235">1792</cx:pt>
          <cx:pt idx="43236">4577</cx:pt>
          <cx:pt idx="43237">135</cx:pt>
          <cx:pt idx="43238">4844</cx:pt>
          <cx:pt idx="43239">824</cx:pt>
          <cx:pt idx="43240">4177</cx:pt>
          <cx:pt idx="43241">4379</cx:pt>
          <cx:pt idx="43242">3057</cx:pt>
          <cx:pt idx="43243">2772</cx:pt>
          <cx:pt idx="43244">178</cx:pt>
          <cx:pt idx="43245">3326</cx:pt>
          <cx:pt idx="43246">1020</cx:pt>
          <cx:pt idx="43247">3270</cx:pt>
          <cx:pt idx="43248">2465</cx:pt>
          <cx:pt idx="43249">4124</cx:pt>
          <cx:pt idx="43250">178</cx:pt>
          <cx:pt idx="43251">1267</cx:pt>
          <cx:pt idx="43252">4265</cx:pt>
          <cx:pt idx="43253">909</cx:pt>
          <cx:pt idx="43254">124</cx:pt>
          <cx:pt idx="43255">1169</cx:pt>
          <cx:pt idx="43256">2994</cx:pt>
          <cx:pt idx="43257">4512</cx:pt>
          <cx:pt idx="43258">835</cx:pt>
          <cx:pt idx="43259">1156</cx:pt>
          <cx:pt idx="43260">4727</cx:pt>
          <cx:pt idx="43261">4692</cx:pt>
          <cx:pt idx="43262">4695</cx:pt>
          <cx:pt idx="43263">4013</cx:pt>
          <cx:pt idx="43264">1466</cx:pt>
          <cx:pt idx="43265">1528</cx:pt>
          <cx:pt idx="43266">4255</cx:pt>
          <cx:pt idx="43267">4014</cx:pt>
          <cx:pt idx="43268">1149</cx:pt>
          <cx:pt idx="43269">1473</cx:pt>
          <cx:pt idx="43270">4137</cx:pt>
          <cx:pt idx="43271">4294</cx:pt>
          <cx:pt idx="43272">5193</cx:pt>
          <cx:pt idx="43273">4001</cx:pt>
          <cx:pt idx="43274">750</cx:pt>
          <cx:pt idx="43275">2543</cx:pt>
          <cx:pt idx="43276">1560</cx:pt>
          <cx:pt idx="43277">936</cx:pt>
          <cx:pt idx="43278">1350</cx:pt>
          <cx:pt idx="43279">2079</cx:pt>
          <cx:pt idx="43280">1771</cx:pt>
          <cx:pt idx="43281">2082</cx:pt>
          <cx:pt idx="43282">3714</cx:pt>
          <cx:pt idx="43283">4396</cx:pt>
          <cx:pt idx="43284">5310</cx:pt>
          <cx:pt idx="43285">684</cx:pt>
          <cx:pt idx="43286">472</cx:pt>
          <cx:pt idx="43287">1061</cx:pt>
          <cx:pt idx="43288">680</cx:pt>
          <cx:pt idx="43289">1712</cx:pt>
          <cx:pt idx="43290">4778</cx:pt>
          <cx:pt idx="43291">2951</cx:pt>
          <cx:pt idx="43292">4019</cx:pt>
          <cx:pt idx="43293">1338</cx:pt>
          <cx:pt idx="43294">1330</cx:pt>
          <cx:pt idx="43295">4515</cx:pt>
          <cx:pt idx="43296">4830</cx:pt>
          <cx:pt idx="43297">4064</cx:pt>
          <cx:pt idx="43298">4770</cx:pt>
          <cx:pt idx="43299">2022</cx:pt>
          <cx:pt idx="43300">3880</cx:pt>
          <cx:pt idx="43301">2751</cx:pt>
          <cx:pt idx="43302">408</cx:pt>
          <cx:pt idx="43303">787</cx:pt>
          <cx:pt idx="43304">5005</cx:pt>
          <cx:pt idx="43305">4214</cx:pt>
          <cx:pt idx="43306">897</cx:pt>
          <cx:pt idx="43307">2640</cx:pt>
          <cx:pt idx="43308">1197</cx:pt>
          <cx:pt idx="43309">4085</cx:pt>
          <cx:pt idx="43310">457</cx:pt>
          <cx:pt idx="43311">3012</cx:pt>
          <cx:pt idx="43312">5976</cx:pt>
          <cx:pt idx="43313">4364</cx:pt>
          <cx:pt idx="43314">4372</cx:pt>
          <cx:pt idx="43315">1859</cx:pt>
          <cx:pt idx="43316">4098</cx:pt>
          <cx:pt idx="43317">3952</cx:pt>
          <cx:pt idx="43318">2511</cx:pt>
          <cx:pt idx="43319">2075</cx:pt>
          <cx:pt idx="43320">2720</cx:pt>
          <cx:pt idx="43321">4694</cx:pt>
          <cx:pt idx="43322">1685</cx:pt>
          <cx:pt idx="43323">4313</cx:pt>
          <cx:pt idx="43324">4171</cx:pt>
          <cx:pt idx="43325">3974</cx:pt>
          <cx:pt idx="43326">1281</cx:pt>
          <cx:pt idx="43327">4718</cx:pt>
          <cx:pt idx="43328">3064</cx:pt>
          <cx:pt idx="43329">108</cx:pt>
          <cx:pt idx="43330">1059</cx:pt>
          <cx:pt idx="43331">4429</cx:pt>
          <cx:pt idx="43332">2044</cx:pt>
          <cx:pt idx="43333">3608</cx:pt>
          <cx:pt idx="43334">1187</cx:pt>
          <cx:pt idx="43335">4191</cx:pt>
          <cx:pt idx="43336">808</cx:pt>
          <cx:pt idx="43337">775</cx:pt>
          <cx:pt idx="43338">1535</cx:pt>
          <cx:pt idx="43339">1164</cx:pt>
          <cx:pt idx="43340">5130</cx:pt>
          <cx:pt idx="43341">3622</cx:pt>
          <cx:pt idx="43342">4204</cx:pt>
          <cx:pt idx="43343">810</cx:pt>
          <cx:pt idx="43344">141</cx:pt>
          <cx:pt idx="43345">4161</cx:pt>
          <cx:pt idx="43346">4667</cx:pt>
          <cx:pt idx="43347">591</cx:pt>
          <cx:pt idx="43348">833</cx:pt>
          <cx:pt idx="43349">3955</cx:pt>
          <cx:pt idx="43350">3039</cx:pt>
          <cx:pt idx="43351">410</cx:pt>
          <cx:pt idx="43352">3733</cx:pt>
          <cx:pt idx="43353">1797</cx:pt>
          <cx:pt idx="43354">2131</cx:pt>
          <cx:pt idx="43355">4014</cx:pt>
          <cx:pt idx="43356">1625</cx:pt>
          <cx:pt idx="43357">1751</cx:pt>
          <cx:pt idx="43358">4527</cx:pt>
          <cx:pt idx="43359">2648</cx:pt>
          <cx:pt idx="43360">4894</cx:pt>
          <cx:pt idx="43361">4429</cx:pt>
          <cx:pt idx="43362">2867</cx:pt>
          <cx:pt idx="43363">2602</cx:pt>
          <cx:pt idx="43364">3399</cx:pt>
          <cx:pt idx="43365">227</cx:pt>
          <cx:pt idx="43366">1402</cx:pt>
          <cx:pt idx="43367">4377</cx:pt>
          <cx:pt idx="43368">2156</cx:pt>
          <cx:pt idx="43369">839</cx:pt>
          <cx:pt idx="43370">4395</cx:pt>
          <cx:pt idx="43371">4889</cx:pt>
          <cx:pt idx="43372">137</cx:pt>
          <cx:pt idx="43373">3317</cx:pt>
          <cx:pt idx="43374">2588</cx:pt>
          <cx:pt idx="43375">3330</cx:pt>
          <cx:pt idx="43376">1365</cx:pt>
          <cx:pt idx="43377">1206</cx:pt>
          <cx:pt idx="43378">4881</cx:pt>
          <cx:pt idx="43379">4178</cx:pt>
          <cx:pt idx="43380">5238</cx:pt>
          <cx:pt idx="43381">4720</cx:pt>
          <cx:pt idx="43382">3373</cx:pt>
          <cx:pt idx="43383">4580</cx:pt>
          <cx:pt idx="43384">3341</cx:pt>
          <cx:pt idx="43385">2496</cx:pt>
          <cx:pt idx="43386">4762</cx:pt>
          <cx:pt idx="43387">4654</cx:pt>
          <cx:pt idx="43388">916</cx:pt>
          <cx:pt idx="43389">4848</cx:pt>
          <cx:pt idx="43390">937</cx:pt>
          <cx:pt idx="43391">3035</cx:pt>
          <cx:pt idx="43392">471</cx:pt>
          <cx:pt idx="43393">3547</cx:pt>
          <cx:pt idx="43394">4321</cx:pt>
          <cx:pt idx="43395">364</cx:pt>
          <cx:pt idx="43396">4474</cx:pt>
          <cx:pt idx="43397">3836</cx:pt>
          <cx:pt idx="43398">2540</cx:pt>
          <cx:pt idx="43399">2453</cx:pt>
          <cx:pt idx="43400">1323</cx:pt>
          <cx:pt idx="43401">4635</cx:pt>
          <cx:pt idx="43402">1134</cx:pt>
          <cx:pt idx="43403">4702</cx:pt>
          <cx:pt idx="43404">1476</cx:pt>
          <cx:pt idx="43405">4663</cx:pt>
          <cx:pt idx="43406">4192</cx:pt>
          <cx:pt idx="43407">3336</cx:pt>
          <cx:pt idx="43408">5334</cx:pt>
          <cx:pt idx="43409">870</cx:pt>
          <cx:pt idx="43410">3505</cx:pt>
          <cx:pt idx="43411">4418</cx:pt>
          <cx:pt idx="43412">456</cx:pt>
          <cx:pt idx="43413">2547</cx:pt>
          <cx:pt idx="43414">2506</cx:pt>
          <cx:pt idx="43415">165</cx:pt>
          <cx:pt idx="43416">3187</cx:pt>
          <cx:pt idx="43417">2938</cx:pt>
          <cx:pt idx="43418">400</cx:pt>
          <cx:pt idx="43419">2273</cx:pt>
          <cx:pt idx="43420">1985</cx:pt>
          <cx:pt idx="43421">363</cx:pt>
          <cx:pt idx="43422">1496</cx:pt>
          <cx:pt idx="43423">824</cx:pt>
          <cx:pt idx="43424">3826</cx:pt>
          <cx:pt idx="43425">4642</cx:pt>
          <cx:pt idx="43426">4220</cx:pt>
          <cx:pt idx="43427">2394</cx:pt>
          <cx:pt idx="43428">4532</cx:pt>
          <cx:pt idx="43429">4339</cx:pt>
          <cx:pt idx="43430">4523</cx:pt>
          <cx:pt idx="43431">1469</cx:pt>
          <cx:pt idx="43432">5242</cx:pt>
          <cx:pt idx="43433">5016</cx:pt>
          <cx:pt idx="43434">737</cx:pt>
          <cx:pt idx="43435">3150</cx:pt>
          <cx:pt idx="43436">4599</cx:pt>
          <cx:pt idx="43437">210</cx:pt>
          <cx:pt idx="43438">3393</cx:pt>
          <cx:pt idx="43439">3787</cx:pt>
          <cx:pt idx="43440">4331</cx:pt>
          <cx:pt idx="43441">4181</cx:pt>
          <cx:pt idx="43442">2076</cx:pt>
          <cx:pt idx="43443">425</cx:pt>
          <cx:pt idx="43444">1643</cx:pt>
          <cx:pt idx="43445">1834</cx:pt>
          <cx:pt idx="43446">3841</cx:pt>
          <cx:pt idx="43447">3428</cx:pt>
          <cx:pt idx="43448">4619</cx:pt>
          <cx:pt idx="43449">4310</cx:pt>
          <cx:pt idx="43450">571</cx:pt>
          <cx:pt idx="43451">1961</cx:pt>
          <cx:pt idx="43452">2934</cx:pt>
          <cx:pt idx="43453">4324</cx:pt>
          <cx:pt idx="43454">4070</cx:pt>
          <cx:pt idx="43455">4417</cx:pt>
          <cx:pt idx="43456">4212</cx:pt>
          <cx:pt idx="43457">3160</cx:pt>
          <cx:pt idx="43458">229</cx:pt>
          <cx:pt idx="43459">3348</cx:pt>
          <cx:pt idx="43460">4094</cx:pt>
          <cx:pt idx="43461">3719</cx:pt>
          <cx:pt idx="43462">2526</cx:pt>
          <cx:pt idx="43463">4029</cx:pt>
          <cx:pt idx="43464">2913</cx:pt>
          <cx:pt idx="43465">3807</cx:pt>
          <cx:pt idx="43466">3014</cx:pt>
          <cx:pt idx="43467">5098</cx:pt>
          <cx:pt idx="43468">1597</cx:pt>
          <cx:pt idx="43469">1457</cx:pt>
          <cx:pt idx="43470">1404</cx:pt>
          <cx:pt idx="43471">4275</cx:pt>
          <cx:pt idx="43472">784</cx:pt>
          <cx:pt idx="43473">2288</cx:pt>
          <cx:pt idx="43474">1491</cx:pt>
          <cx:pt idx="43475">4806</cx:pt>
          <cx:pt idx="43476">2465</cx:pt>
          <cx:pt idx="43477">4675</cx:pt>
          <cx:pt idx="43478">1085</cx:pt>
          <cx:pt idx="43479">2343</cx:pt>
          <cx:pt idx="43480">1003</cx:pt>
          <cx:pt idx="43481">4498</cx:pt>
          <cx:pt idx="43482">4393</cx:pt>
          <cx:pt idx="43483">1695</cx:pt>
          <cx:pt idx="43484">3815</cx:pt>
          <cx:pt idx="43485">4351</cx:pt>
          <cx:pt idx="43486">4716</cx:pt>
          <cx:pt idx="43487">3060</cx:pt>
          <cx:pt idx="43488">2010</cx:pt>
          <cx:pt idx="43489">3817</cx:pt>
          <cx:pt idx="43490">4840</cx:pt>
          <cx:pt idx="43491">3592</cx:pt>
          <cx:pt idx="43492">4152</cx:pt>
          <cx:pt idx="43493">4337</cx:pt>
          <cx:pt idx="43494">3513</cx:pt>
          <cx:pt idx="43495">2217</cx:pt>
          <cx:pt idx="43496">3350</cx:pt>
          <cx:pt idx="43497">1907</cx:pt>
          <cx:pt idx="43498">3001</cx:pt>
          <cx:pt idx="43499">4129</cx:pt>
          <cx:pt idx="43500">5000</cx:pt>
          <cx:pt idx="43501">2416</cx:pt>
          <cx:pt idx="43502">4287</cx:pt>
          <cx:pt idx="43503">1518</cx:pt>
          <cx:pt idx="43504">2639</cx:pt>
          <cx:pt idx="43505">2745</cx:pt>
          <cx:pt idx="43506">2044</cx:pt>
          <cx:pt idx="43507">4845</cx:pt>
          <cx:pt idx="43508">1881</cx:pt>
          <cx:pt idx="43509">629</cx:pt>
          <cx:pt idx="43510">4527</cx:pt>
          <cx:pt idx="43511">2169</cx:pt>
          <cx:pt idx="43512">1556</cx:pt>
          <cx:pt idx="43513">3384</cx:pt>
          <cx:pt idx="43514">4253</cx:pt>
          <cx:pt idx="43515">2457</cx:pt>
          <cx:pt idx="43516">4464</cx:pt>
          <cx:pt idx="43517">4365</cx:pt>
          <cx:pt idx="43518">175</cx:pt>
          <cx:pt idx="43519">2386</cx:pt>
          <cx:pt idx="43520">2807</cx:pt>
          <cx:pt idx="43521">4116</cx:pt>
          <cx:pt idx="43522">978</cx:pt>
          <cx:pt idx="43523">1407</cx:pt>
          <cx:pt idx="43524">1524</cx:pt>
          <cx:pt idx="43525">3211</cx:pt>
          <cx:pt idx="43526">4036</cx:pt>
          <cx:pt idx="43527">4512</cx:pt>
          <cx:pt idx="43528">2661</cx:pt>
          <cx:pt idx="43529">875</cx:pt>
          <cx:pt idx="43530">5343</cx:pt>
          <cx:pt idx="43531">4684</cx:pt>
          <cx:pt idx="43532">1440</cx:pt>
          <cx:pt idx="43533">3583</cx:pt>
          <cx:pt idx="43534">4336</cx:pt>
          <cx:pt idx="43535">2299</cx:pt>
          <cx:pt idx="43536">1797</cx:pt>
          <cx:pt idx="43537">4027</cx:pt>
          <cx:pt idx="43538">4749</cx:pt>
          <cx:pt idx="43539">4408</cx:pt>
          <cx:pt idx="43540">4125</cx:pt>
          <cx:pt idx="43541">5067</cx:pt>
          <cx:pt idx="43542">4876</cx:pt>
          <cx:pt idx="43543">1415</cx:pt>
          <cx:pt idx="43544">5006</cx:pt>
          <cx:pt idx="43545">4341</cx:pt>
          <cx:pt idx="43546">4426</cx:pt>
          <cx:pt idx="43547">4606</cx:pt>
          <cx:pt idx="43548">3829</cx:pt>
          <cx:pt idx="43549">3363</cx:pt>
          <cx:pt idx="43550">4329</cx:pt>
          <cx:pt idx="43551">1168</cx:pt>
          <cx:pt idx="43552">3242</cx:pt>
          <cx:pt idx="43553">3062</cx:pt>
          <cx:pt idx="43554">1069</cx:pt>
          <cx:pt idx="43555">3337</cx:pt>
          <cx:pt idx="43556">1356</cx:pt>
          <cx:pt idx="43557">4939</cx:pt>
          <cx:pt idx="43558">4476</cx:pt>
          <cx:pt idx="43559">629</cx:pt>
          <cx:pt idx="43560">4905</cx:pt>
          <cx:pt idx="43561">4195</cx:pt>
          <cx:pt idx="43562">3991</cx:pt>
          <cx:pt idx="43563">1303</cx:pt>
          <cx:pt idx="43564">3661</cx:pt>
          <cx:pt idx="43565">3436</cx:pt>
          <cx:pt idx="43566">4268</cx:pt>
          <cx:pt idx="43567">843</cx:pt>
          <cx:pt idx="43568">5111</cx:pt>
          <cx:pt idx="43569">2749</cx:pt>
          <cx:pt idx="43570">33</cx:pt>
          <cx:pt idx="43571">775</cx:pt>
          <cx:pt idx="43572">2582</cx:pt>
          <cx:pt idx="43573">3926</cx:pt>
          <cx:pt idx="43574">1198</cx:pt>
          <cx:pt idx="43575">1419</cx:pt>
          <cx:pt idx="43576">1122</cx:pt>
          <cx:pt idx="43577">3737</cx:pt>
          <cx:pt idx="43578">4929</cx:pt>
          <cx:pt idx="43579">3303</cx:pt>
          <cx:pt idx="43580">5640</cx:pt>
          <cx:pt idx="43581">3469</cx:pt>
          <cx:pt idx="43582">2799</cx:pt>
          <cx:pt idx="43583">1064</cx:pt>
          <cx:pt idx="43584">4843</cx:pt>
          <cx:pt idx="43585">4061</cx:pt>
          <cx:pt idx="43586">4656</cx:pt>
          <cx:pt idx="43587">4380</cx:pt>
          <cx:pt idx="43588">3810</cx:pt>
          <cx:pt idx="43589">2825</cx:pt>
          <cx:pt idx="43590">5197</cx:pt>
          <cx:pt idx="43591">929</cx:pt>
          <cx:pt idx="43592">4079</cx:pt>
          <cx:pt idx="43593">1406</cx:pt>
          <cx:pt idx="43594">1216</cx:pt>
          <cx:pt idx="43595">4284</cx:pt>
          <cx:pt idx="43596">4629</cx:pt>
          <cx:pt idx="43597">4390</cx:pt>
          <cx:pt idx="43598">2706</cx:pt>
          <cx:pt idx="43599">5443</cx:pt>
          <cx:pt idx="43600">3276</cx:pt>
          <cx:pt idx="43601">4591</cx:pt>
          <cx:pt idx="43602">1081</cx:pt>
          <cx:pt idx="43603">1229</cx:pt>
          <cx:pt idx="43604">4570</cx:pt>
          <cx:pt idx="43605">3537</cx:pt>
          <cx:pt idx="43606">527</cx:pt>
          <cx:pt idx="43607">865</cx:pt>
          <cx:pt idx="43608">4453</cx:pt>
          <cx:pt idx="43609">4335</cx:pt>
          <cx:pt idx="43610">4634</cx:pt>
          <cx:pt idx="43611">2026</cx:pt>
          <cx:pt idx="43612">4278</cx:pt>
          <cx:pt idx="43613">3556</cx:pt>
          <cx:pt idx="43614">5103</cx:pt>
          <cx:pt idx="43615">1868</cx:pt>
          <cx:pt idx="43616">3743</cx:pt>
          <cx:pt idx="43617">4494</cx:pt>
          <cx:pt idx="43618">2028</cx:pt>
          <cx:pt idx="43619">4291</cx:pt>
          <cx:pt idx="43620">4080</cx:pt>
          <cx:pt idx="43621">1249</cx:pt>
          <cx:pt idx="43622">292</cx:pt>
          <cx:pt idx="43623">4420</cx:pt>
          <cx:pt idx="43624">4624</cx:pt>
          <cx:pt idx="43625">571</cx:pt>
          <cx:pt idx="43626">2303</cx:pt>
          <cx:pt idx="43627">5716</cx:pt>
          <cx:pt idx="43628">3827</cx:pt>
          <cx:pt idx="43629">696</cx:pt>
          <cx:pt idx="43630">4038</cx:pt>
          <cx:pt idx="43631">461</cx:pt>
          <cx:pt idx="43632">2745</cx:pt>
          <cx:pt idx="43633">3171</cx:pt>
          <cx:pt idx="43634">4741</cx:pt>
          <cx:pt idx="43635">4723</cx:pt>
          <cx:pt idx="43636">4087</cx:pt>
          <cx:pt idx="43637">4119</cx:pt>
          <cx:pt idx="43638">5030</cx:pt>
          <cx:pt idx="43639">4298</cx:pt>
          <cx:pt idx="43640">3424</cx:pt>
          <cx:pt idx="43641">2795</cx:pt>
          <cx:pt idx="43642">3567</cx:pt>
          <cx:pt idx="43643">3888</cx:pt>
          <cx:pt idx="43644">5346</cx:pt>
          <cx:pt idx="43645">2114</cx:pt>
          <cx:pt idx="43646">1574</cx:pt>
          <cx:pt idx="43647">4126</cx:pt>
          <cx:pt idx="43648">2</cx:pt>
          <cx:pt idx="43649">2861</cx:pt>
          <cx:pt idx="43650">4254</cx:pt>
          <cx:pt idx="43651">239</cx:pt>
          <cx:pt idx="43652">268</cx:pt>
          <cx:pt idx="43653">4280</cx:pt>
          <cx:pt idx="43654">9</cx:pt>
          <cx:pt idx="43655">1308</cx:pt>
          <cx:pt idx="43656">1172</cx:pt>
          <cx:pt idx="43657">1676</cx:pt>
          <cx:pt idx="43658">4694</cx:pt>
          <cx:pt idx="43659">3294</cx:pt>
          <cx:pt idx="43660">975</cx:pt>
          <cx:pt idx="43661">2191</cx:pt>
          <cx:pt idx="43662">4372</cx:pt>
          <cx:pt idx="43663">3133</cx:pt>
          <cx:pt idx="43664">3174</cx:pt>
          <cx:pt idx="43665">4101</cx:pt>
          <cx:pt idx="43666">59</cx:pt>
          <cx:pt idx="43667">3107</cx:pt>
          <cx:pt idx="43668">3066</cx:pt>
          <cx:pt idx="43669">2846</cx:pt>
          <cx:pt idx="43670">4897</cx:pt>
          <cx:pt idx="43671">1483</cx:pt>
          <cx:pt idx="43672">4867</cx:pt>
          <cx:pt idx="43673">4447</cx:pt>
          <cx:pt idx="43674">230</cx:pt>
          <cx:pt idx="43675">4209</cx:pt>
          <cx:pt idx="43676">4</cx:pt>
          <cx:pt idx="43677">985</cx:pt>
          <cx:pt idx="43678">5132</cx:pt>
          <cx:pt idx="43679">2775</cx:pt>
          <cx:pt idx="43680">2851</cx:pt>
          <cx:pt idx="43681">4420</cx:pt>
          <cx:pt idx="43682">5019</cx:pt>
          <cx:pt idx="43683">284</cx:pt>
          <cx:pt idx="43684">4215</cx:pt>
          <cx:pt idx="43685">3306</cx:pt>
          <cx:pt idx="43686">3253</cx:pt>
          <cx:pt idx="43687">4046</cx:pt>
          <cx:pt idx="43688">1422</cx:pt>
          <cx:pt idx="43689">902</cx:pt>
          <cx:pt idx="43690">198</cx:pt>
          <cx:pt idx="43691">2177</cx:pt>
          <cx:pt idx="43692">2146</cx:pt>
          <cx:pt idx="43693">3995</cx:pt>
          <cx:pt idx="43694">2601</cx:pt>
          <cx:pt idx="43695">4158</cx:pt>
          <cx:pt idx="43696">4010</cx:pt>
          <cx:pt idx="43697">5155</cx:pt>
          <cx:pt idx="43698">4061</cx:pt>
          <cx:pt idx="43699">4255</cx:pt>
          <cx:pt idx="43700">4507</cx:pt>
          <cx:pt idx="43701">1756</cx:pt>
          <cx:pt idx="43702">295</cx:pt>
          <cx:pt idx="43703">2636</cx:pt>
          <cx:pt idx="43704">4414</cx:pt>
          <cx:pt idx="43705">590</cx:pt>
          <cx:pt idx="43706">2005</cx:pt>
          <cx:pt idx="43707">4053</cx:pt>
          <cx:pt idx="43708">2550</cx:pt>
          <cx:pt idx="43709">2655</cx:pt>
          <cx:pt idx="43710">3844</cx:pt>
          <cx:pt idx="43711">4039</cx:pt>
          <cx:pt idx="43712">559</cx:pt>
          <cx:pt idx="43713">4096</cx:pt>
          <cx:pt idx="43714">21</cx:pt>
          <cx:pt idx="43715">3198</cx:pt>
          <cx:pt idx="43716">4294</cx:pt>
          <cx:pt idx="43717">3322</cx:pt>
          <cx:pt idx="43718">3477</cx:pt>
          <cx:pt idx="43719">4449</cx:pt>
          <cx:pt idx="43720">4661</cx:pt>
          <cx:pt idx="43721">4956</cx:pt>
          <cx:pt idx="43722">5198</cx:pt>
          <cx:pt idx="43723">1287</cx:pt>
          <cx:pt idx="43724">764</cx:pt>
          <cx:pt idx="43725">1134</cx:pt>
          <cx:pt idx="43726">966</cx:pt>
          <cx:pt idx="43727">4039</cx:pt>
          <cx:pt idx="43728">2349</cx:pt>
          <cx:pt idx="43729">4430</cx:pt>
          <cx:pt idx="43730">5091</cx:pt>
          <cx:pt idx="43731">1184</cx:pt>
          <cx:pt idx="43732">1668</cx:pt>
          <cx:pt idx="43733">2919</cx:pt>
          <cx:pt idx="43734">4142</cx:pt>
          <cx:pt idx="43735">4616</cx:pt>
          <cx:pt idx="43736">3894</cx:pt>
          <cx:pt idx="43737">4716</cx:pt>
          <cx:pt idx="43738">736</cx:pt>
          <cx:pt idx="43739">756</cx:pt>
          <cx:pt idx="43740">1341</cx:pt>
          <cx:pt idx="43741">4856</cx:pt>
          <cx:pt idx="43742">2706</cx:pt>
          <cx:pt idx="43743">3368</cx:pt>
          <cx:pt idx="43744">1403</cx:pt>
          <cx:pt idx="43745">833</cx:pt>
          <cx:pt idx="43746">103</cx:pt>
          <cx:pt idx="43747">3927</cx:pt>
          <cx:pt idx="43748">4286</cx:pt>
          <cx:pt idx="43749">4548</cx:pt>
          <cx:pt idx="43750">529</cx:pt>
          <cx:pt idx="43751">4272</cx:pt>
          <cx:pt idx="43752">1106</cx:pt>
          <cx:pt idx="43753">4158</cx:pt>
          <cx:pt idx="43754">4678</cx:pt>
          <cx:pt idx="43755">3958</cx:pt>
          <cx:pt idx="43756">68</cx:pt>
          <cx:pt idx="43757">1460</cx:pt>
          <cx:pt idx="43758">4383</cx:pt>
          <cx:pt idx="43759">1877</cx:pt>
          <cx:pt idx="43760">2056</cx:pt>
          <cx:pt idx="43761">4263</cx:pt>
          <cx:pt idx="43762">4241</cx:pt>
          <cx:pt idx="43763">5283</cx:pt>
          <cx:pt idx="43764">3105</cx:pt>
          <cx:pt idx="43765">3983</cx:pt>
          <cx:pt idx="43766">3602</cx:pt>
          <cx:pt idx="43767">2065</cx:pt>
          <cx:pt idx="43768">2246</cx:pt>
          <cx:pt idx="43769">795</cx:pt>
          <cx:pt idx="43770">807</cx:pt>
          <cx:pt idx="43771">2069</cx:pt>
          <cx:pt idx="43772">5405</cx:pt>
          <cx:pt idx="43773">4040</cx:pt>
          <cx:pt idx="43774">2909</cx:pt>
          <cx:pt idx="43775">4607</cx:pt>
          <cx:pt idx="43776">4196</cx:pt>
          <cx:pt idx="43777">4159</cx:pt>
          <cx:pt idx="43778">4054</cx:pt>
          <cx:pt idx="43779">2907</cx:pt>
          <cx:pt idx="43780">2411</cx:pt>
          <cx:pt idx="43781">2000</cx:pt>
          <cx:pt idx="43782">2751</cx:pt>
          <cx:pt idx="43783">4594</cx:pt>
          <cx:pt idx="43784">373</cx:pt>
          <cx:pt idx="43785">2414</cx:pt>
          <cx:pt idx="43786">1135</cx:pt>
          <cx:pt idx="43787">1557</cx:pt>
          <cx:pt idx="43788">868</cx:pt>
          <cx:pt idx="43789">4759</cx:pt>
          <cx:pt idx="43790">2852</cx:pt>
          <cx:pt idx="43791">168</cx:pt>
          <cx:pt idx="43792">2646</cx:pt>
          <cx:pt idx="43793">1865</cx:pt>
          <cx:pt idx="43794">5353</cx:pt>
          <cx:pt idx="43795">4215</cx:pt>
          <cx:pt idx="43796">683</cx:pt>
          <cx:pt idx="43797">4269</cx:pt>
          <cx:pt idx="43798">3408</cx:pt>
          <cx:pt idx="43799">3970</cx:pt>
          <cx:pt idx="43800">4517</cx:pt>
          <cx:pt idx="43801">2271</cx:pt>
          <cx:pt idx="43802">954</cx:pt>
          <cx:pt idx="43803">4455</cx:pt>
          <cx:pt idx="43804">4392</cx:pt>
          <cx:pt idx="43805">1025</cx:pt>
          <cx:pt idx="43806">3521</cx:pt>
          <cx:pt idx="43807">4412</cx:pt>
          <cx:pt idx="43808">3449</cx:pt>
          <cx:pt idx="43809">4765</cx:pt>
          <cx:pt idx="43810">5628</cx:pt>
          <cx:pt idx="43811">1822</cx:pt>
          <cx:pt idx="43812">2086</cx:pt>
          <cx:pt idx="43813">1680</cx:pt>
          <cx:pt idx="43814">3201</cx:pt>
          <cx:pt idx="43815">4196</cx:pt>
          <cx:pt idx="43816">4339</cx:pt>
          <cx:pt idx="43817">4770</cx:pt>
          <cx:pt idx="43818">411</cx:pt>
          <cx:pt idx="43819">3498</cx:pt>
          <cx:pt idx="43820">2751</cx:pt>
          <cx:pt idx="43821">5083</cx:pt>
          <cx:pt idx="43822">4965</cx:pt>
          <cx:pt idx="43823">2766</cx:pt>
          <cx:pt idx="43824">4567</cx:pt>
          <cx:pt idx="43825">899</cx:pt>
          <cx:pt idx="43826">4641</cx:pt>
          <cx:pt idx="43827">1357</cx:pt>
          <cx:pt idx="43828">152</cx:pt>
          <cx:pt idx="43829">3080</cx:pt>
          <cx:pt idx="43830">415</cx:pt>
          <cx:pt idx="43831">329</cx:pt>
          <cx:pt idx="43832">694</cx:pt>
          <cx:pt idx="43833">4131</cx:pt>
          <cx:pt idx="43834">1303</cx:pt>
          <cx:pt idx="43835">1623</cx:pt>
          <cx:pt idx="43836">1201</cx:pt>
          <cx:pt idx="43837">1070</cx:pt>
          <cx:pt idx="43838">2605</cx:pt>
          <cx:pt idx="43839">4888</cx:pt>
          <cx:pt idx="43840">1971</cx:pt>
          <cx:pt idx="43841">2429</cx:pt>
          <cx:pt idx="43842">4165</cx:pt>
          <cx:pt idx="43843">1704</cx:pt>
          <cx:pt idx="43844">2891</cx:pt>
          <cx:pt idx="43845">3212</cx:pt>
          <cx:pt idx="43846">4422</cx:pt>
          <cx:pt idx="43847">5701</cx:pt>
          <cx:pt idx="43848">2249</cx:pt>
          <cx:pt idx="43849">3378</cx:pt>
          <cx:pt idx="43850">4446</cx:pt>
          <cx:pt idx="43851">1414</cx:pt>
          <cx:pt idx="43852">1895</cx:pt>
          <cx:pt idx="43853">4995</cx:pt>
          <cx:pt idx="43854">4368</cx:pt>
          <cx:pt idx="43855">211</cx:pt>
          <cx:pt idx="43856">1729</cx:pt>
          <cx:pt idx="43857">767</cx:pt>
          <cx:pt idx="43858">273</cx:pt>
          <cx:pt idx="43859">5068</cx:pt>
          <cx:pt idx="43860">3934</cx:pt>
          <cx:pt idx="43861">3182</cx:pt>
          <cx:pt idx="43862">2192</cx:pt>
          <cx:pt idx="43863">4153</cx:pt>
          <cx:pt idx="43864">2773</cx:pt>
          <cx:pt idx="43865">2951</cx:pt>
          <cx:pt idx="43866">3807</cx:pt>
          <cx:pt idx="43867">4491</cx:pt>
          <cx:pt idx="43868">878</cx:pt>
          <cx:pt idx="43869">1501</cx:pt>
          <cx:pt idx="43870">3178</cx:pt>
          <cx:pt idx="43871">4174</cx:pt>
          <cx:pt idx="43872">2238</cx:pt>
          <cx:pt idx="43873">712</cx:pt>
          <cx:pt idx="43874">1044</cx:pt>
          <cx:pt idx="43875">955</cx:pt>
          <cx:pt idx="43876">4514</cx:pt>
          <cx:pt idx="43877">2950</cx:pt>
          <cx:pt idx="43878">3189</cx:pt>
          <cx:pt idx="43879">3392</cx:pt>
          <cx:pt idx="43880">354</cx:pt>
          <cx:pt idx="43881">4985</cx:pt>
          <cx:pt idx="43882">4114</cx:pt>
          <cx:pt idx="43883">2086</cx:pt>
          <cx:pt idx="43884">1822</cx:pt>
          <cx:pt idx="43885">2551</cx:pt>
          <cx:pt idx="43886">3694</cx:pt>
          <cx:pt idx="43887">4955</cx:pt>
          <cx:pt idx="43888">4951</cx:pt>
          <cx:pt idx="43889">1113</cx:pt>
          <cx:pt idx="43890">4416</cx:pt>
          <cx:pt idx="43891">4334</cx:pt>
          <cx:pt idx="43892">3478</cx:pt>
          <cx:pt idx="43893">2904</cx:pt>
          <cx:pt idx="43894">2080</cx:pt>
          <cx:pt idx="43895">3596</cx:pt>
          <cx:pt idx="43896">4207</cx:pt>
          <cx:pt idx="43897">754</cx:pt>
          <cx:pt idx="43898">4560</cx:pt>
          <cx:pt idx="43899">5026</cx:pt>
          <cx:pt idx="43900">2644</cx:pt>
          <cx:pt idx="43901">2287</cx:pt>
          <cx:pt idx="43902">769</cx:pt>
          <cx:pt idx="43903">4711</cx:pt>
          <cx:pt idx="43904">4533</cx:pt>
          <cx:pt idx="43905">127</cx:pt>
          <cx:pt idx="43906">3645</cx:pt>
          <cx:pt idx="43907">792</cx:pt>
          <cx:pt idx="43908">3955</cx:pt>
          <cx:pt idx="43909">3662</cx:pt>
          <cx:pt idx="43910">1261</cx:pt>
          <cx:pt idx="43911">304</cx:pt>
          <cx:pt idx="43912">4482</cx:pt>
          <cx:pt idx="43913">5101</cx:pt>
          <cx:pt idx="43914">1107</cx:pt>
          <cx:pt idx="43915">689</cx:pt>
          <cx:pt idx="43916">4370</cx:pt>
          <cx:pt idx="43917">4254</cx:pt>
          <cx:pt idx="43918">2954</cx:pt>
          <cx:pt idx="43919">4390</cx:pt>
          <cx:pt idx="43920">5725</cx:pt>
          <cx:pt idx="43921">3282</cx:pt>
          <cx:pt idx="43922">4027</cx:pt>
          <cx:pt idx="43923">1637</cx:pt>
          <cx:pt idx="43924">5015</cx:pt>
          <cx:pt idx="43925">2875</cx:pt>
          <cx:pt idx="43926">1112</cx:pt>
          <cx:pt idx="43927">4093</cx:pt>
          <cx:pt idx="43928">966</cx:pt>
          <cx:pt idx="43929">4096</cx:pt>
          <cx:pt idx="43930">1364</cx:pt>
          <cx:pt idx="43931">4547</cx:pt>
          <cx:pt idx="43932">2346</cx:pt>
          <cx:pt idx="43933">2554</cx:pt>
          <cx:pt idx="43934">1054</cx:pt>
          <cx:pt idx="43935">1317</cx:pt>
          <cx:pt idx="43936">3970</cx:pt>
          <cx:pt idx="43937">4146</cx:pt>
          <cx:pt idx="43938">1146</cx:pt>
          <cx:pt idx="43939">4398</cx:pt>
          <cx:pt idx="43940">3888</cx:pt>
          <cx:pt idx="43941">5326</cx:pt>
          <cx:pt idx="43942">2805</cx:pt>
          <cx:pt idx="43943">4693</cx:pt>
          <cx:pt idx="43944">2906</cx:pt>
          <cx:pt idx="43945">4336</cx:pt>
          <cx:pt idx="43946">4431</cx:pt>
          <cx:pt idx="43947">3188</cx:pt>
          <cx:pt idx="43948">372</cx:pt>
          <cx:pt idx="43949">3416</cx:pt>
          <cx:pt idx="43950">4284</cx:pt>
          <cx:pt idx="43951">1189</cx:pt>
          <cx:pt idx="43952">2462</cx:pt>
          <cx:pt idx="43953">3185</cx:pt>
          <cx:pt idx="43954">4284</cx:pt>
          <cx:pt idx="43955">722</cx:pt>
          <cx:pt idx="43956">4225</cx:pt>
          <cx:pt idx="43957">2469</cx:pt>
          <cx:pt idx="43958">4528</cx:pt>
          <cx:pt idx="43959">3867</cx:pt>
          <cx:pt idx="43960">485</cx:pt>
          <cx:pt idx="43961">1626</cx:pt>
          <cx:pt idx="43962">1048</cx:pt>
          <cx:pt idx="43963">1225</cx:pt>
          <cx:pt idx="43964">1434</cx:pt>
          <cx:pt idx="43965">176</cx:pt>
          <cx:pt idx="43966">2181</cx:pt>
          <cx:pt idx="43967">1056</cx:pt>
          <cx:pt idx="43968">2475</cx:pt>
          <cx:pt idx="43969">3216</cx:pt>
          <cx:pt idx="43970">4472</cx:pt>
          <cx:pt idx="43971">267</cx:pt>
          <cx:pt idx="43972">4606</cx:pt>
          <cx:pt idx="43973">2479</cx:pt>
          <cx:pt idx="43974">3392</cx:pt>
          <cx:pt idx="43975">4527</cx:pt>
          <cx:pt idx="43976">1688</cx:pt>
          <cx:pt idx="43977">4445</cx:pt>
          <cx:pt idx="43978">812</cx:pt>
          <cx:pt idx="43979">231</cx:pt>
          <cx:pt idx="43980">4602</cx:pt>
          <cx:pt idx="43981">2546</cx:pt>
          <cx:pt idx="43982">4439</cx:pt>
          <cx:pt idx="43983">4171</cx:pt>
          <cx:pt idx="43984">3702</cx:pt>
          <cx:pt idx="43985">873</cx:pt>
          <cx:pt idx="43986">3464</cx:pt>
          <cx:pt idx="43987">2067</cx:pt>
          <cx:pt idx="43988">4394</cx:pt>
          <cx:pt idx="43989">4527</cx:pt>
          <cx:pt idx="43990">5731</cx:pt>
          <cx:pt idx="43991">3029</cx:pt>
          <cx:pt idx="43992">1737</cx:pt>
          <cx:pt idx="43993">4918</cx:pt>
          <cx:pt idx="43994">4348</cx:pt>
          <cx:pt idx="43995">5389</cx:pt>
          <cx:pt idx="43996">3177</cx:pt>
          <cx:pt idx="43997">3522</cx:pt>
          <cx:pt idx="43998">5074</cx:pt>
          <cx:pt idx="43999">1769</cx:pt>
          <cx:pt idx="44000">4377</cx:pt>
          <cx:pt idx="44001">4034</cx:pt>
          <cx:pt idx="44002">5120</cx:pt>
          <cx:pt idx="44003">4099</cx:pt>
          <cx:pt idx="44004">539</cx:pt>
          <cx:pt idx="44005">5023</cx:pt>
          <cx:pt idx="44006">959</cx:pt>
          <cx:pt idx="44007">4415</cx:pt>
          <cx:pt idx="44008">3828</cx:pt>
          <cx:pt idx="44009">3256</cx:pt>
          <cx:pt idx="44010">39</cx:pt>
          <cx:pt idx="44011">3952</cx:pt>
          <cx:pt idx="44012">1171</cx:pt>
          <cx:pt idx="44013">4764</cx:pt>
          <cx:pt idx="44014">2354</cx:pt>
          <cx:pt idx="44015">2045</cx:pt>
          <cx:pt idx="44016">4087</cx:pt>
          <cx:pt idx="44017">4935</cx:pt>
          <cx:pt idx="44018">2697</cx:pt>
          <cx:pt idx="44019">1247</cx:pt>
          <cx:pt idx="44020">4403</cx:pt>
          <cx:pt idx="44021">4908</cx:pt>
          <cx:pt idx="44022">874</cx:pt>
          <cx:pt idx="44023">1967</cx:pt>
          <cx:pt idx="44024">4600</cx:pt>
          <cx:pt idx="44025">4176</cx:pt>
          <cx:pt idx="44026">3229</cx:pt>
          <cx:pt idx="44027">5037</cx:pt>
          <cx:pt idx="44028">4637</cx:pt>
          <cx:pt idx="44029">2218</cx:pt>
          <cx:pt idx="44030">22</cx:pt>
          <cx:pt idx="44031">4112</cx:pt>
          <cx:pt idx="44032">5154</cx:pt>
          <cx:pt idx="44033">3121</cx:pt>
          <cx:pt idx="44034">4442</cx:pt>
          <cx:pt idx="44035">1530</cx:pt>
          <cx:pt idx="44036">3198</cx:pt>
          <cx:pt idx="44037">4233</cx:pt>
          <cx:pt idx="44038">2480</cx:pt>
          <cx:pt idx="44039">785</cx:pt>
          <cx:pt idx="44040">4306</cx:pt>
          <cx:pt idx="44041">3229</cx:pt>
          <cx:pt idx="44042">4235</cx:pt>
          <cx:pt idx="44043">2017</cx:pt>
          <cx:pt idx="44044">3835</cx:pt>
          <cx:pt idx="44045">1459</cx:pt>
          <cx:pt idx="44046">4837</cx:pt>
          <cx:pt idx="44047">3551</cx:pt>
          <cx:pt idx="44048">3544</cx:pt>
          <cx:pt idx="44049">2497</cx:pt>
          <cx:pt idx="44050">3475</cx:pt>
          <cx:pt idx="44051">1096</cx:pt>
          <cx:pt idx="44052">338</cx:pt>
          <cx:pt idx="44053">2293</cx:pt>
          <cx:pt idx="44054">4626</cx:pt>
          <cx:pt idx="44055">4657</cx:pt>
          <cx:pt idx="44056">260</cx:pt>
          <cx:pt idx="44057">4666</cx:pt>
          <cx:pt idx="44058">4275</cx:pt>
          <cx:pt idx="44059">4298</cx:pt>
          <cx:pt idx="44060">21</cx:pt>
          <cx:pt idx="44061">1157</cx:pt>
          <cx:pt idx="44062">3164</cx:pt>
          <cx:pt idx="44063">1331</cx:pt>
          <cx:pt idx="44064">4117</cx:pt>
          <cx:pt idx="44065">1280</cx:pt>
          <cx:pt idx="44066">4161</cx:pt>
          <cx:pt idx="44067">3552</cx:pt>
          <cx:pt idx="44068">4413</cx:pt>
          <cx:pt idx="44069">5908</cx:pt>
          <cx:pt idx="44070">5026</cx:pt>
          <cx:pt idx="44071">238</cx:pt>
          <cx:pt idx="44072">796</cx:pt>
          <cx:pt idx="44073">4223</cx:pt>
          <cx:pt idx="44074">5649</cx:pt>
          <cx:pt idx="44075">3573</cx:pt>
          <cx:pt idx="44076">1492</cx:pt>
          <cx:pt idx="44077">334</cx:pt>
          <cx:pt idx="44078">4618</cx:pt>
          <cx:pt idx="44079">4835</cx:pt>
          <cx:pt idx="44080">4601</cx:pt>
          <cx:pt idx="44081">3833</cx:pt>
          <cx:pt idx="44082">5013</cx:pt>
          <cx:pt idx="44083">3017</cx:pt>
          <cx:pt idx="44084">3485</cx:pt>
          <cx:pt idx="44085">1894</cx:pt>
          <cx:pt idx="44086">43</cx:pt>
          <cx:pt idx="44087">3031</cx:pt>
          <cx:pt idx="44088">2724</cx:pt>
          <cx:pt idx="44089">3457</cx:pt>
          <cx:pt idx="44090">3511</cx:pt>
          <cx:pt idx="44091">4384</cx:pt>
          <cx:pt idx="44092">3346</cx:pt>
          <cx:pt idx="44093">2248</cx:pt>
          <cx:pt idx="44094">4174</cx:pt>
          <cx:pt idx="44095">4015</cx:pt>
          <cx:pt idx="44096">4400</cx:pt>
          <cx:pt idx="44097">4018</cx:pt>
          <cx:pt idx="44098">58</cx:pt>
          <cx:pt idx="44099">1125</cx:pt>
          <cx:pt idx="44100">5147</cx:pt>
          <cx:pt idx="44101">4124</cx:pt>
          <cx:pt idx="44102">3561</cx:pt>
          <cx:pt idx="44103">2439</cx:pt>
          <cx:pt idx="44104">937</cx:pt>
          <cx:pt idx="44105">4360</cx:pt>
          <cx:pt idx="44106">4679</cx:pt>
          <cx:pt idx="44107">3455</cx:pt>
          <cx:pt idx="44108">4116</cx:pt>
          <cx:pt idx="44109">4429</cx:pt>
          <cx:pt idx="44110">675</cx:pt>
          <cx:pt idx="44111">4904</cx:pt>
          <cx:pt idx="44112">3189</cx:pt>
          <cx:pt idx="44113">1955</cx:pt>
          <cx:pt idx="44114">3985</cx:pt>
          <cx:pt idx="44115">2398</cx:pt>
          <cx:pt idx="44116">1897</cx:pt>
          <cx:pt idx="44117">1558</cx:pt>
          <cx:pt idx="44118">3932</cx:pt>
          <cx:pt idx="44119">1462</cx:pt>
          <cx:pt idx="44120">686</cx:pt>
          <cx:pt idx="44121">5533</cx:pt>
          <cx:pt idx="44122">4355</cx:pt>
          <cx:pt idx="44123">1159</cx:pt>
          <cx:pt idx="44124">3180</cx:pt>
          <cx:pt idx="44125">5179</cx:pt>
          <cx:pt idx="44126">3153</cx:pt>
          <cx:pt idx="44127">763</cx:pt>
          <cx:pt idx="44128">3345</cx:pt>
          <cx:pt idx="44129">4271</cx:pt>
          <cx:pt idx="44130">76</cx:pt>
          <cx:pt idx="44131">1229</cx:pt>
          <cx:pt idx="44132">532</cx:pt>
          <cx:pt idx="44133">4924</cx:pt>
          <cx:pt idx="44134">623</cx:pt>
          <cx:pt idx="44135">4296</cx:pt>
          <cx:pt idx="44136">4334</cx:pt>
          <cx:pt idx="44137">4703</cx:pt>
          <cx:pt idx="44138">1564</cx:pt>
          <cx:pt idx="44139">1761</cx:pt>
          <cx:pt idx="44140">2422</cx:pt>
          <cx:pt idx="44141">2551</cx:pt>
          <cx:pt idx="44142">1047</cx:pt>
          <cx:pt idx="44143">3458</cx:pt>
          <cx:pt idx="44144">1645</cx:pt>
          <cx:pt idx="44145">1999</cx:pt>
          <cx:pt idx="44146">4082</cx:pt>
          <cx:pt idx="44147">5041</cx:pt>
          <cx:pt idx="44148">710</cx:pt>
          <cx:pt idx="44149">2721</cx:pt>
          <cx:pt idx="44150">4313</cx:pt>
          <cx:pt idx="44151">1538</cx:pt>
          <cx:pt idx="44152">1119</cx:pt>
          <cx:pt idx="44153">4349</cx:pt>
          <cx:pt idx="44154">285</cx:pt>
          <cx:pt idx="44155">4326</cx:pt>
          <cx:pt idx="44156">905</cx:pt>
          <cx:pt idx="44157">5597</cx:pt>
          <cx:pt idx="44158">3696</cx:pt>
          <cx:pt idx="44159">2531</cx:pt>
          <cx:pt idx="44160">2427</cx:pt>
          <cx:pt idx="44161">3011</cx:pt>
          <cx:pt idx="44162">4651</cx:pt>
          <cx:pt idx="44163">3209</cx:pt>
          <cx:pt idx="44164">4529</cx:pt>
          <cx:pt idx="44165">3687</cx:pt>
          <cx:pt idx="44166">2873</cx:pt>
          <cx:pt idx="44167">3008</cx:pt>
          <cx:pt idx="44168">2387</cx:pt>
          <cx:pt idx="44169">4899</cx:pt>
          <cx:pt idx="44170">3311</cx:pt>
          <cx:pt idx="44171">4348</cx:pt>
          <cx:pt idx="44172">3696</cx:pt>
          <cx:pt idx="44173">1173</cx:pt>
          <cx:pt idx="44174">3685</cx:pt>
          <cx:pt idx="44175">4544</cx:pt>
          <cx:pt idx="44176">4366</cx:pt>
          <cx:pt idx="44177">4293</cx:pt>
          <cx:pt idx="44178">2143</cx:pt>
          <cx:pt idx="44179">5321</cx:pt>
          <cx:pt idx="44180">3251</cx:pt>
          <cx:pt idx="44181">4569</cx:pt>
          <cx:pt idx="44182">4982</cx:pt>
          <cx:pt idx="44183">988</cx:pt>
          <cx:pt idx="44184">4932</cx:pt>
          <cx:pt idx="44185">2178</cx:pt>
          <cx:pt idx="44186">4195</cx:pt>
          <cx:pt idx="44187">4050</cx:pt>
          <cx:pt idx="44188">8</cx:pt>
          <cx:pt idx="44189">4803</cx:pt>
          <cx:pt idx="44190">3939</cx:pt>
          <cx:pt idx="44191">4878</cx:pt>
          <cx:pt idx="44192">1415</cx:pt>
          <cx:pt idx="44193">3301</cx:pt>
          <cx:pt idx="44194">1299</cx:pt>
          <cx:pt idx="44195">31</cx:pt>
          <cx:pt idx="44196">4318</cx:pt>
          <cx:pt idx="44197">4623</cx:pt>
          <cx:pt idx="44198">3732</cx:pt>
          <cx:pt idx="44199">615</cx:pt>
          <cx:pt idx="44200">4465</cx:pt>
          <cx:pt idx="44201">4288</cx:pt>
          <cx:pt idx="44202">4132</cx:pt>
          <cx:pt idx="44203">4436</cx:pt>
          <cx:pt idx="44204">3273</cx:pt>
          <cx:pt idx="44205">2512</cx:pt>
          <cx:pt idx="44206">4501</cx:pt>
          <cx:pt idx="44207">3221</cx:pt>
          <cx:pt idx="44208">3326</cx:pt>
          <cx:pt idx="44209">2911</cx:pt>
          <cx:pt idx="44210">3858</cx:pt>
          <cx:pt idx="44211">2626</cx:pt>
          <cx:pt idx="44212">4821</cx:pt>
          <cx:pt idx="44213">563</cx:pt>
          <cx:pt idx="44214">4832</cx:pt>
          <cx:pt idx="44215">4620</cx:pt>
          <cx:pt idx="44216">3636</cx:pt>
          <cx:pt idx="44217">1598</cx:pt>
          <cx:pt idx="44218">540</cx:pt>
          <cx:pt idx="44219">175</cx:pt>
          <cx:pt idx="44220">1669</cx:pt>
          <cx:pt idx="44221">3516</cx:pt>
          <cx:pt idx="44222">3335</cx:pt>
          <cx:pt idx="44223">1460</cx:pt>
          <cx:pt idx="44224">2168</cx:pt>
          <cx:pt idx="44225">2011</cx:pt>
          <cx:pt idx="44226">3442</cx:pt>
          <cx:pt idx="44227">1908</cx:pt>
          <cx:pt idx="44228">1380</cx:pt>
          <cx:pt idx="44229">3955</cx:pt>
          <cx:pt idx="44230">442</cx:pt>
          <cx:pt idx="44231">4725</cx:pt>
          <cx:pt idx="44232">3943</cx:pt>
          <cx:pt idx="44233">4426</cx:pt>
          <cx:pt idx="44234">4650</cx:pt>
          <cx:pt idx="44235">1833</cx:pt>
          <cx:pt idx="44236">1883</cx:pt>
          <cx:pt idx="44237">2863</cx:pt>
          <cx:pt idx="44238">111</cx:pt>
          <cx:pt idx="44239">1173</cx:pt>
          <cx:pt idx="44240">5112</cx:pt>
          <cx:pt idx="44241">4970</cx:pt>
          <cx:pt idx="44242">271</cx:pt>
          <cx:pt idx="44243">4046</cx:pt>
          <cx:pt idx="44244">3932</cx:pt>
          <cx:pt idx="44245">2893</cx:pt>
          <cx:pt idx="44246">4185</cx:pt>
          <cx:pt idx="44247">4949</cx:pt>
          <cx:pt idx="44248">1272</cx:pt>
          <cx:pt idx="44249">2110</cx:pt>
          <cx:pt idx="44250">4486</cx:pt>
          <cx:pt idx="44251">4593</cx:pt>
          <cx:pt idx="44252">1821</cx:pt>
          <cx:pt idx="44253">3445</cx:pt>
          <cx:pt idx="44254">4225</cx:pt>
          <cx:pt idx="44255">3208</cx:pt>
          <cx:pt idx="44256">5176</cx:pt>
          <cx:pt idx="44257">2123</cx:pt>
          <cx:pt idx="44258">2182</cx:pt>
          <cx:pt idx="44259">2574</cx:pt>
          <cx:pt idx="44260">3039</cx:pt>
          <cx:pt idx="44261">4532</cx:pt>
          <cx:pt idx="44262">3689</cx:pt>
          <cx:pt idx="44263">802</cx:pt>
          <cx:pt idx="44264">4445</cx:pt>
          <cx:pt idx="44265">4047</cx:pt>
          <cx:pt idx="44266">4682</cx:pt>
          <cx:pt idx="44267">4129</cx:pt>
          <cx:pt idx="44268">925</cx:pt>
          <cx:pt idx="44269">2350</cx:pt>
          <cx:pt idx="44270">1983</cx:pt>
          <cx:pt idx="44271">4537</cx:pt>
          <cx:pt idx="44272">1327</cx:pt>
          <cx:pt idx="44273">3493</cx:pt>
          <cx:pt idx="44274">4542</cx:pt>
          <cx:pt idx="44275">4798</cx:pt>
          <cx:pt idx="44276">3043</cx:pt>
          <cx:pt idx="44277">3505</cx:pt>
          <cx:pt idx="44278">572</cx:pt>
          <cx:pt idx="44279">4582</cx:pt>
          <cx:pt idx="44280">4979</cx:pt>
          <cx:pt idx="44281">1470</cx:pt>
          <cx:pt idx="44282">627</cx:pt>
          <cx:pt idx="44283">1108</cx:pt>
          <cx:pt idx="44284">2626</cx:pt>
          <cx:pt idx="44285">663</cx:pt>
          <cx:pt idx="44286">3752</cx:pt>
          <cx:pt idx="44287">2481</cx:pt>
          <cx:pt idx="44288">2366</cx:pt>
          <cx:pt idx="44289">633</cx:pt>
          <cx:pt idx="44290">1720</cx:pt>
          <cx:pt idx="44291">4171</cx:pt>
          <cx:pt idx="44292">399</cx:pt>
          <cx:pt idx="44293">32</cx:pt>
          <cx:pt idx="44294">4252</cx:pt>
          <cx:pt idx="44295">4445</cx:pt>
          <cx:pt idx="44296">4021</cx:pt>
          <cx:pt idx="44297">1947</cx:pt>
          <cx:pt idx="44298">4152</cx:pt>
          <cx:pt idx="44299">4115</cx:pt>
          <cx:pt idx="44300">3871</cx:pt>
          <cx:pt idx="44301">666</cx:pt>
          <cx:pt idx="44302">757</cx:pt>
          <cx:pt idx="44303">3479</cx:pt>
          <cx:pt idx="44304">4343</cx:pt>
          <cx:pt idx="44305">4845</cx:pt>
          <cx:pt idx="44306">4448</cx:pt>
          <cx:pt idx="44307">3780</cx:pt>
          <cx:pt idx="44308">4369</cx:pt>
          <cx:pt idx="44309">2095</cx:pt>
          <cx:pt idx="44310">3943</cx:pt>
          <cx:pt idx="44311">3009</cx:pt>
          <cx:pt idx="44312">2490</cx:pt>
          <cx:pt idx="44313">4879</cx:pt>
          <cx:pt idx="44314">3253</cx:pt>
          <cx:pt idx="44315">1530</cx:pt>
          <cx:pt idx="44316">821</cx:pt>
          <cx:pt idx="44317">269</cx:pt>
          <cx:pt idx="44318">1909</cx:pt>
          <cx:pt idx="44319">1901</cx:pt>
          <cx:pt idx="44320">4453</cx:pt>
          <cx:pt idx="44321">4103</cx:pt>
          <cx:pt idx="44322">1095</cx:pt>
          <cx:pt idx="44323">4428</cx:pt>
          <cx:pt idx="44324">3593</cx:pt>
          <cx:pt idx="44325">1800</cx:pt>
          <cx:pt idx="44326">3976</cx:pt>
          <cx:pt idx="44327">3381</cx:pt>
          <cx:pt idx="44328">2433</cx:pt>
          <cx:pt idx="44329">3499</cx:pt>
          <cx:pt idx="44330">4598</cx:pt>
          <cx:pt idx="44331">4449</cx:pt>
          <cx:pt idx="44332">1952</cx:pt>
          <cx:pt idx="44333">1539</cx:pt>
          <cx:pt idx="44334">2625</cx:pt>
          <cx:pt idx="44335">1719</cx:pt>
          <cx:pt idx="44336">3556</cx:pt>
          <cx:pt idx="44337">2848</cx:pt>
          <cx:pt idx="44338">4379</cx:pt>
          <cx:pt idx="44339">2870</cx:pt>
          <cx:pt idx="44340">4225</cx:pt>
          <cx:pt idx="44341">4165</cx:pt>
          <cx:pt idx="44342">4414</cx:pt>
          <cx:pt idx="44343">4236</cx:pt>
          <cx:pt idx="44344">10</cx:pt>
          <cx:pt idx="44345">4260</cx:pt>
          <cx:pt idx="44346">4208</cx:pt>
          <cx:pt idx="44347">3148</cx:pt>
          <cx:pt idx="44348">295</cx:pt>
          <cx:pt idx="44349">3843</cx:pt>
          <cx:pt idx="44350">4848</cx:pt>
          <cx:pt idx="44351">1540</cx:pt>
          <cx:pt idx="44352">1859</cx:pt>
          <cx:pt idx="44353">4792</cx:pt>
          <cx:pt idx="44354">1088</cx:pt>
          <cx:pt idx="44355">1660</cx:pt>
          <cx:pt idx="44356">685</cx:pt>
          <cx:pt idx="44357">4271</cx:pt>
          <cx:pt idx="44358">3012</cx:pt>
          <cx:pt idx="44359">3970</cx:pt>
          <cx:pt idx="44360">2268</cx:pt>
          <cx:pt idx="44361">3512</cx:pt>
          <cx:pt idx="44362">4180</cx:pt>
          <cx:pt idx="44363">466</cx:pt>
          <cx:pt idx="44364">3081</cx:pt>
          <cx:pt idx="44365">4047</cx:pt>
          <cx:pt idx="44366">1449</cx:pt>
          <cx:pt idx="44367">965</cx:pt>
          <cx:pt idx="44368">3717</cx:pt>
          <cx:pt idx="44369">4372</cx:pt>
          <cx:pt idx="44370">149</cx:pt>
          <cx:pt idx="44371">1085</cx:pt>
          <cx:pt idx="44372">2601</cx:pt>
          <cx:pt idx="44373">1343</cx:pt>
          <cx:pt idx="44374">5177</cx:pt>
          <cx:pt idx="44375">4103</cx:pt>
          <cx:pt idx="44376">4040</cx:pt>
          <cx:pt idx="44377">4392</cx:pt>
          <cx:pt idx="44378">4304</cx:pt>
          <cx:pt idx="44379">4392</cx:pt>
          <cx:pt idx="44380">915</cx:pt>
          <cx:pt idx="44381">2458</cx:pt>
          <cx:pt idx="44382">1315</cx:pt>
          <cx:pt idx="44383">66</cx:pt>
          <cx:pt idx="44384">4192</cx:pt>
          <cx:pt idx="44385">4734</cx:pt>
          <cx:pt idx="44386">4926</cx:pt>
          <cx:pt idx="44387">1938</cx:pt>
          <cx:pt idx="44388">3244</cx:pt>
          <cx:pt idx="44389">1788</cx:pt>
          <cx:pt idx="44390">3991</cx:pt>
          <cx:pt idx="44391">4016</cx:pt>
          <cx:pt idx="44392">2687</cx:pt>
          <cx:pt idx="44393">3937</cx:pt>
          <cx:pt idx="44394">1338</cx:pt>
          <cx:pt idx="44395">3219</cx:pt>
          <cx:pt idx="44396">3121</cx:pt>
          <cx:pt idx="44397">4002</cx:pt>
          <cx:pt idx="44398">4348</cx:pt>
          <cx:pt idx="44399">2872</cx:pt>
          <cx:pt idx="44400">4599</cx:pt>
          <cx:pt idx="44401">4245</cx:pt>
          <cx:pt idx="44402">4651</cx:pt>
          <cx:pt idx="44403">3964</cx:pt>
          <cx:pt idx="44404">38</cx:pt>
          <cx:pt idx="44405">2697</cx:pt>
          <cx:pt idx="44406">4992</cx:pt>
          <cx:pt idx="44407">859</cx:pt>
          <cx:pt idx="44408">2985</cx:pt>
          <cx:pt idx="44409">3027</cx:pt>
          <cx:pt idx="44410">2810</cx:pt>
          <cx:pt idx="44411">1408</cx:pt>
          <cx:pt idx="44412">2935</cx:pt>
          <cx:pt idx="44413">3732</cx:pt>
          <cx:pt idx="44414">1578</cx:pt>
          <cx:pt idx="44415">762</cx:pt>
          <cx:pt idx="44416">3612</cx:pt>
          <cx:pt idx="44417">1833</cx:pt>
          <cx:pt idx="44418">4875</cx:pt>
          <cx:pt idx="44419">3381</cx:pt>
          <cx:pt idx="44420">1581</cx:pt>
          <cx:pt idx="44421">1843</cx:pt>
          <cx:pt idx="44422">3249</cx:pt>
          <cx:pt idx="44423">318</cx:pt>
          <cx:pt idx="44424">4259</cx:pt>
          <cx:pt idx="44425">3387</cx:pt>
          <cx:pt idx="44426">1317</cx:pt>
          <cx:pt idx="44427">5009</cx:pt>
          <cx:pt idx="44428">4994</cx:pt>
          <cx:pt idx="44429">2156</cx:pt>
          <cx:pt idx="44430">1917</cx:pt>
          <cx:pt idx="44431">3404</cx:pt>
          <cx:pt idx="44432">4281</cx:pt>
          <cx:pt idx="44433">849</cx:pt>
          <cx:pt idx="44434">721</cx:pt>
          <cx:pt idx="44435">896</cx:pt>
          <cx:pt idx="44436">4823</cx:pt>
          <cx:pt idx="44437">4270</cx:pt>
          <cx:pt idx="44438">2297</cx:pt>
          <cx:pt idx="44439">4401</cx:pt>
          <cx:pt idx="44440">4392</cx:pt>
          <cx:pt idx="44441">1305</cx:pt>
          <cx:pt idx="44442">4604</cx:pt>
          <cx:pt idx="44443">314</cx:pt>
          <cx:pt idx="44444">1306</cx:pt>
          <cx:pt idx="44445">4244</cx:pt>
          <cx:pt idx="44446">3965</cx:pt>
          <cx:pt idx="44447">3988</cx:pt>
          <cx:pt idx="44448">3504</cx:pt>
          <cx:pt idx="44449">2201</cx:pt>
          <cx:pt idx="44450">4282</cx:pt>
          <cx:pt idx="44451">5063</cx:pt>
          <cx:pt idx="44452">5009</cx:pt>
          <cx:pt idx="44453">4695</cx:pt>
          <cx:pt idx="44454">3793</cx:pt>
          <cx:pt idx="44455">4324</cx:pt>
          <cx:pt idx="44456">930</cx:pt>
          <cx:pt idx="44457">5995</cx:pt>
          <cx:pt idx="44458">4349</cx:pt>
          <cx:pt idx="44459">797</cx:pt>
          <cx:pt idx="44460">4829</cx:pt>
          <cx:pt idx="44461">5887</cx:pt>
          <cx:pt idx="44462">24</cx:pt>
          <cx:pt idx="44463">2215</cx:pt>
          <cx:pt idx="44464">679</cx:pt>
          <cx:pt idx="44465">3861</cx:pt>
          <cx:pt idx="44466">2831</cx:pt>
          <cx:pt idx="44467">2000</cx:pt>
          <cx:pt idx="44468">4756</cx:pt>
          <cx:pt idx="44469">2567</cx:pt>
          <cx:pt idx="44470">2076</cx:pt>
          <cx:pt idx="44471">2362</cx:pt>
          <cx:pt idx="44472">1382</cx:pt>
          <cx:pt idx="44473">1557</cx:pt>
          <cx:pt idx="44474">1377</cx:pt>
          <cx:pt idx="44475">4297</cx:pt>
          <cx:pt idx="44476">4117</cx:pt>
          <cx:pt idx="44477">3082</cx:pt>
          <cx:pt idx="44478">4246</cx:pt>
          <cx:pt idx="44479">1441</cx:pt>
          <cx:pt idx="44480">5909</cx:pt>
          <cx:pt idx="44481">2211</cx:pt>
          <cx:pt idx="44482">4360</cx:pt>
          <cx:pt idx="44483">1199</cx:pt>
          <cx:pt idx="44484">550</cx:pt>
          <cx:pt idx="44485">1670</cx:pt>
          <cx:pt idx="44486">3922</cx:pt>
          <cx:pt idx="44487">4239</cx:pt>
          <cx:pt idx="44488">5363</cx:pt>
          <cx:pt idx="44489">5518</cx:pt>
          <cx:pt idx="44490">3613</cx:pt>
          <cx:pt idx="44491">3483</cx:pt>
          <cx:pt idx="44492">1666</cx:pt>
          <cx:pt idx="44493">4198</cx:pt>
          <cx:pt idx="44494">972</cx:pt>
          <cx:pt idx="44495">2479</cx:pt>
          <cx:pt idx="44496">4749</cx:pt>
          <cx:pt idx="44497">1211</cx:pt>
          <cx:pt idx="44498">703</cx:pt>
          <cx:pt idx="44499">3962</cx:pt>
          <cx:pt idx="44500">4270</cx:pt>
          <cx:pt idx="44501">212</cx:pt>
          <cx:pt idx="44502">4233</cx:pt>
          <cx:pt idx="44503">1196</cx:pt>
          <cx:pt idx="44504">632</cx:pt>
          <cx:pt idx="44505">411</cx:pt>
          <cx:pt idx="44506">171</cx:pt>
          <cx:pt idx="44507">786</cx:pt>
          <cx:pt idx="44508">4946</cx:pt>
          <cx:pt idx="44509">4251</cx:pt>
          <cx:pt idx="44510">4438</cx:pt>
          <cx:pt idx="44511">1310</cx:pt>
          <cx:pt idx="44512">4020</cx:pt>
          <cx:pt idx="44513">4236</cx:pt>
          <cx:pt idx="44514">4603</cx:pt>
          <cx:pt idx="44515">4376</cx:pt>
          <cx:pt idx="44516">1744</cx:pt>
          <cx:pt idx="44517">3101</cx:pt>
          <cx:pt idx="44518">4520</cx:pt>
          <cx:pt idx="44519">4507</cx:pt>
          <cx:pt idx="44520">2772</cx:pt>
          <cx:pt idx="44521">1363</cx:pt>
          <cx:pt idx="44522">3685</cx:pt>
          <cx:pt idx="44523">4802</cx:pt>
          <cx:pt idx="44524">4424</cx:pt>
          <cx:pt idx="44525">728</cx:pt>
          <cx:pt idx="44526">817</cx:pt>
          <cx:pt idx="44527">1819</cx:pt>
          <cx:pt idx="44528">967</cx:pt>
          <cx:pt idx="44529">3016</cx:pt>
          <cx:pt idx="44530">4135</cx:pt>
          <cx:pt idx="44531">4270</cx:pt>
          <cx:pt idx="44532">354</cx:pt>
          <cx:pt idx="44533">4606</cx:pt>
          <cx:pt idx="44534">3035</cx:pt>
          <cx:pt idx="44535">4521</cx:pt>
          <cx:pt idx="44536">509</cx:pt>
          <cx:pt idx="44537">3028</cx:pt>
          <cx:pt idx="44538">4404</cx:pt>
          <cx:pt idx="44539">4482</cx:pt>
          <cx:pt idx="44540">4838</cx:pt>
          <cx:pt idx="44541">3656</cx:pt>
          <cx:pt idx="44542">2659</cx:pt>
          <cx:pt idx="44543">1296</cx:pt>
          <cx:pt idx="44544">3960</cx:pt>
          <cx:pt idx="44545">3507</cx:pt>
          <cx:pt idx="44546">4379</cx:pt>
          <cx:pt idx="44547">2038</cx:pt>
          <cx:pt idx="44548">3793</cx:pt>
          <cx:pt idx="44549">3977</cx:pt>
          <cx:pt idx="44550">4244</cx:pt>
          <cx:pt idx="44551">2343</cx:pt>
          <cx:pt idx="44552">4855</cx:pt>
          <cx:pt idx="44553">2931</cx:pt>
          <cx:pt idx="44554">2666</cx:pt>
          <cx:pt idx="44555">2419</cx:pt>
          <cx:pt idx="44556">3972</cx:pt>
          <cx:pt idx="44557">4304</cx:pt>
          <cx:pt idx="44558">2669</cx:pt>
          <cx:pt idx="44559">2031</cx:pt>
          <cx:pt idx="44560">3933</cx:pt>
          <cx:pt idx="44561">3850</cx:pt>
          <cx:pt idx="44562">2794</cx:pt>
          <cx:pt idx="44563">2557</cx:pt>
          <cx:pt idx="44564">4119</cx:pt>
          <cx:pt idx="44565">3122</cx:pt>
          <cx:pt idx="44566">210</cx:pt>
          <cx:pt idx="44567">4372</cx:pt>
          <cx:pt idx="44568">3200</cx:pt>
          <cx:pt idx="44569">1136</cx:pt>
          <cx:pt idx="44570">2782</cx:pt>
          <cx:pt idx="44571">4426</cx:pt>
          <cx:pt idx="44572">2593</cx:pt>
          <cx:pt idx="44573">2730</cx:pt>
          <cx:pt idx="44574">1612</cx:pt>
          <cx:pt idx="44575">4167</cx:pt>
          <cx:pt idx="44576">3767</cx:pt>
          <cx:pt idx="44577">4664</cx:pt>
          <cx:pt idx="44578">2390</cx:pt>
          <cx:pt idx="44579">1849</cx:pt>
          <cx:pt idx="44580">1371</cx:pt>
          <cx:pt idx="44581">3365</cx:pt>
          <cx:pt idx="44582">3023</cx:pt>
          <cx:pt idx="44583">4539</cx:pt>
          <cx:pt idx="44584">4329</cx:pt>
          <cx:pt idx="44585">605</cx:pt>
          <cx:pt idx="44586">3889</cx:pt>
          <cx:pt idx="44587">4216</cx:pt>
          <cx:pt idx="44588">397</cx:pt>
          <cx:pt idx="44589">3482</cx:pt>
          <cx:pt idx="44590">4623</cx:pt>
          <cx:pt idx="44591">559</cx:pt>
          <cx:pt idx="44592">3554</cx:pt>
          <cx:pt idx="44593">3771</cx:pt>
          <cx:pt idx="44594">169</cx:pt>
          <cx:pt idx="44595">4023</cx:pt>
          <cx:pt idx="44596">3082</cx:pt>
          <cx:pt idx="44597">1393</cx:pt>
          <cx:pt idx="44598">4276</cx:pt>
          <cx:pt idx="44599">4715</cx:pt>
          <cx:pt idx="44600">4798</cx:pt>
          <cx:pt idx="44601">78</cx:pt>
          <cx:pt idx="44602">1627</cx:pt>
          <cx:pt idx="44603">2133</cx:pt>
          <cx:pt idx="44604">2805</cx:pt>
          <cx:pt idx="44605">294</cx:pt>
          <cx:pt idx="44606">903</cx:pt>
          <cx:pt idx="44607">2801</cx:pt>
          <cx:pt idx="44608">4946</cx:pt>
          <cx:pt idx="44609">5022</cx:pt>
          <cx:pt idx="44610">1309</cx:pt>
          <cx:pt idx="44611">2572</cx:pt>
          <cx:pt idx="44612">4867</cx:pt>
          <cx:pt idx="44613">1442</cx:pt>
          <cx:pt idx="44614">1511</cx:pt>
          <cx:pt idx="44615">3907</cx:pt>
          <cx:pt idx="44616">35</cx:pt>
          <cx:pt idx="44617">2522</cx:pt>
          <cx:pt idx="44618">4027</cx:pt>
          <cx:pt idx="44619">2383</cx:pt>
          <cx:pt idx="44620">2445</cx:pt>
          <cx:pt idx="44621">996</cx:pt>
          <cx:pt idx="44622">5035</cx:pt>
          <cx:pt idx="44623">1447</cx:pt>
          <cx:pt idx="44624">2556</cx:pt>
          <cx:pt idx="44625">2644</cx:pt>
          <cx:pt idx="44626">4756</cx:pt>
          <cx:pt idx="44627">1970</cx:pt>
          <cx:pt idx="44628">363</cx:pt>
          <cx:pt idx="44629">3544</cx:pt>
          <cx:pt idx="44630">5070</cx:pt>
          <cx:pt idx="44631">3617</cx:pt>
          <cx:pt idx="44632">4146</cx:pt>
          <cx:pt idx="44633">1452</cx:pt>
          <cx:pt idx="44634">3668</cx:pt>
          <cx:pt idx="44635">1018</cx:pt>
          <cx:pt idx="44636">4621</cx:pt>
          <cx:pt idx="44637">2686</cx:pt>
          <cx:pt idx="44638">3825</cx:pt>
          <cx:pt idx="44639">4334</cx:pt>
          <cx:pt idx="44640">2375</cx:pt>
          <cx:pt idx="44641">4123</cx:pt>
          <cx:pt idx="44642">4639</cx:pt>
          <cx:pt idx="44643">1343</cx:pt>
          <cx:pt idx="44644">376</cx:pt>
          <cx:pt idx="44645">601</cx:pt>
          <cx:pt idx="44646">3417</cx:pt>
          <cx:pt idx="44647">740</cx:pt>
          <cx:pt idx="44648">2942</cx:pt>
          <cx:pt idx="44649">4312</cx:pt>
          <cx:pt idx="44650">1207</cx:pt>
          <cx:pt idx="44651">3009</cx:pt>
          <cx:pt idx="44652">2949</cx:pt>
          <cx:pt idx="44653">1170</cx:pt>
          <cx:pt idx="44654">2341</cx:pt>
          <cx:pt idx="44655">5174</cx:pt>
          <cx:pt idx="44656">3340</cx:pt>
          <cx:pt idx="44657">4322</cx:pt>
          <cx:pt idx="44658">274</cx:pt>
          <cx:pt idx="44659">4932</cx:pt>
          <cx:pt idx="44660">29</cx:pt>
          <cx:pt idx="44661">4828</cx:pt>
          <cx:pt idx="44662">3662</cx:pt>
          <cx:pt idx="44663">727</cx:pt>
          <cx:pt idx="44664">1741</cx:pt>
          <cx:pt idx="44665">1559</cx:pt>
          <cx:pt idx="44666">3136</cx:pt>
          <cx:pt idx="44667">1502</cx:pt>
          <cx:pt idx="44668">735</cx:pt>
          <cx:pt idx="44669">305</cx:pt>
          <cx:pt idx="44670">2004</cx:pt>
          <cx:pt idx="44671">4645</cx:pt>
          <cx:pt idx="44672">2355</cx:pt>
          <cx:pt idx="44673">490</cx:pt>
          <cx:pt idx="44674">2984</cx:pt>
          <cx:pt idx="44675">1263</cx:pt>
          <cx:pt idx="44676">4073</cx:pt>
          <cx:pt idx="44677">2641</cx:pt>
          <cx:pt idx="44678">4037</cx:pt>
          <cx:pt idx="44679">4382</cx:pt>
          <cx:pt idx="44680">1241</cx:pt>
          <cx:pt idx="44681">4311</cx:pt>
          <cx:pt idx="44682">4277</cx:pt>
          <cx:pt idx="44683">3291</cx:pt>
          <cx:pt idx="44684">2075</cx:pt>
          <cx:pt idx="44685">5423</cx:pt>
          <cx:pt idx="44686">839</cx:pt>
          <cx:pt idx="44687">1690</cx:pt>
          <cx:pt idx="44688">2634</cx:pt>
          <cx:pt idx="44689">1360</cx:pt>
          <cx:pt idx="44690">4335</cx:pt>
          <cx:pt idx="44691">2166</cx:pt>
          <cx:pt idx="44692">3989</cx:pt>
          <cx:pt idx="44693">3567</cx:pt>
          <cx:pt idx="44694">283</cx:pt>
          <cx:pt idx="44695">1191</cx:pt>
          <cx:pt idx="44696">1634</cx:pt>
          <cx:pt idx="44697">4163</cx:pt>
          <cx:pt idx="44698">3846</cx:pt>
          <cx:pt idx="44699">1409</cx:pt>
          <cx:pt idx="44700">4337</cx:pt>
          <cx:pt idx="44701">4920</cx:pt>
          <cx:pt idx="44702">787</cx:pt>
          <cx:pt idx="44703">1773</cx:pt>
          <cx:pt idx="44704">5305</cx:pt>
          <cx:pt idx="44705">260</cx:pt>
          <cx:pt idx="44706">2555</cx:pt>
          <cx:pt idx="44707">4924</cx:pt>
          <cx:pt idx="44708">3121</cx:pt>
          <cx:pt idx="44709">470</cx:pt>
          <cx:pt idx="44710">1112</cx:pt>
          <cx:pt idx="44711">1689</cx:pt>
          <cx:pt idx="44712">1306</cx:pt>
          <cx:pt idx="44713">4295</cx:pt>
          <cx:pt idx="44714">1803</cx:pt>
          <cx:pt idx="44715">4105</cx:pt>
          <cx:pt idx="44716">2031</cx:pt>
          <cx:pt idx="44717">3981</cx:pt>
          <cx:pt idx="44718">2661</cx:pt>
          <cx:pt idx="44719">5014</cx:pt>
          <cx:pt idx="44720">3762</cx:pt>
          <cx:pt idx="44721">4914</cx:pt>
          <cx:pt idx="44722">4984</cx:pt>
          <cx:pt idx="44723">2993</cx:pt>
          <cx:pt idx="44724">1123</cx:pt>
          <cx:pt idx="44725">2781</cx:pt>
          <cx:pt idx="44726">4243</cx:pt>
          <cx:pt idx="44727">4145</cx:pt>
          <cx:pt idx="44728">4990</cx:pt>
          <cx:pt idx="44729">2365</cx:pt>
          <cx:pt idx="44730">4205</cx:pt>
          <cx:pt idx="44731">1353</cx:pt>
          <cx:pt idx="44732">3317</cx:pt>
          <cx:pt idx="44733">3594</cx:pt>
          <cx:pt idx="44734">4081</cx:pt>
          <cx:pt idx="44735">1504</cx:pt>
          <cx:pt idx="44736">5002</cx:pt>
          <cx:pt idx="44737">4010</cx:pt>
          <cx:pt idx="44738">3911</cx:pt>
          <cx:pt idx="44739">2864</cx:pt>
          <cx:pt idx="44740">4003</cx:pt>
          <cx:pt idx="44741">4195</cx:pt>
          <cx:pt idx="44742">2246</cx:pt>
          <cx:pt idx="44743">1409</cx:pt>
          <cx:pt idx="44744">4669</cx:pt>
          <cx:pt idx="44745">3318</cx:pt>
          <cx:pt idx="44746">1097</cx:pt>
          <cx:pt idx="44747">4193</cx:pt>
          <cx:pt idx="44748">4250</cx:pt>
          <cx:pt idx="44749">3925</cx:pt>
          <cx:pt idx="44750">875</cx:pt>
          <cx:pt idx="44751">5027</cx:pt>
          <cx:pt idx="44752">4740</cx:pt>
          <cx:pt idx="44753">4594</cx:pt>
          <cx:pt idx="44754">1247</cx:pt>
          <cx:pt idx="44755">4045</cx:pt>
          <cx:pt idx="44756">3900</cx:pt>
          <cx:pt idx="44757">1010</cx:pt>
          <cx:pt idx="44758">1773</cx:pt>
          <cx:pt idx="44759">1897</cx:pt>
          <cx:pt idx="44760">650</cx:pt>
          <cx:pt idx="44761">4946</cx:pt>
          <cx:pt idx="44762">2661</cx:pt>
          <cx:pt idx="44763">3458</cx:pt>
          <cx:pt idx="44764">481</cx:pt>
          <cx:pt idx="44765">4626</cx:pt>
          <cx:pt idx="44766">2466</cx:pt>
          <cx:pt idx="44767">4029</cx:pt>
          <cx:pt idx="44768">3490</cx:pt>
          <cx:pt idx="44769">5084</cx:pt>
          <cx:pt idx="44770">4802</cx:pt>
          <cx:pt idx="44771">621</cx:pt>
          <cx:pt idx="44772">5614</cx:pt>
          <cx:pt idx="44773">4470</cx:pt>
          <cx:pt idx="44774">4793</cx:pt>
          <cx:pt idx="44775">1942</cx:pt>
          <cx:pt idx="44776">4483</cx:pt>
          <cx:pt idx="44777">6232</cx:pt>
          <cx:pt idx="44778">1345</cx:pt>
          <cx:pt idx="44779">2058</cx:pt>
          <cx:pt idx="44780">1388</cx:pt>
          <cx:pt idx="44781">891</cx:pt>
          <cx:pt idx="44782">4658</cx:pt>
          <cx:pt idx="44783">4149</cx:pt>
          <cx:pt idx="44784">3942</cx:pt>
          <cx:pt idx="44785">4735</cx:pt>
          <cx:pt idx="44786">435</cx:pt>
          <cx:pt idx="44787">4739</cx:pt>
          <cx:pt idx="44788">2352</cx:pt>
          <cx:pt idx="44789">1371</cx:pt>
          <cx:pt idx="44790">4520</cx:pt>
          <cx:pt idx="44791">4060</cx:pt>
          <cx:pt idx="44792">1910</cx:pt>
          <cx:pt idx="44793">4361</cx:pt>
          <cx:pt idx="44794">1883</cx:pt>
          <cx:pt idx="44795">1259</cx:pt>
          <cx:pt idx="44796">2751</cx:pt>
          <cx:pt idx="44797">4261</cx:pt>
          <cx:pt idx="44798">833</cx:pt>
          <cx:pt idx="44799">4438</cx:pt>
          <cx:pt idx="44800">4618</cx:pt>
          <cx:pt idx="44801">3659</cx:pt>
          <cx:pt idx="44802">3955</cx:pt>
          <cx:pt idx="44803">942</cx:pt>
          <cx:pt idx="44804">4088</cx:pt>
          <cx:pt idx="44805">4907</cx:pt>
          <cx:pt idx="44806">1260</cx:pt>
          <cx:pt idx="44807">3876</cx:pt>
          <cx:pt idx="44808">4647</cx:pt>
          <cx:pt idx="44809">4043</cx:pt>
          <cx:pt idx="44810">646</cx:pt>
          <cx:pt idx="44811">975</cx:pt>
          <cx:pt idx="44812">4170</cx:pt>
          <cx:pt idx="44813">2346</cx:pt>
          <cx:pt idx="44814">4269</cx:pt>
          <cx:pt idx="44815">4766</cx:pt>
          <cx:pt idx="44816">2318</cx:pt>
          <cx:pt idx="44817">2830</cx:pt>
          <cx:pt idx="44818">3476</cx:pt>
          <cx:pt idx="44819">4718</cx:pt>
          <cx:pt idx="44820">1120</cx:pt>
          <cx:pt idx="44821">3628</cx:pt>
          <cx:pt idx="44822">4392</cx:pt>
          <cx:pt idx="44823">4336</cx:pt>
          <cx:pt idx="44824">4407</cx:pt>
          <cx:pt idx="44825">1976</cx:pt>
          <cx:pt idx="44826">1840</cx:pt>
          <cx:pt idx="44827">4368</cx:pt>
          <cx:pt idx="44828">1044</cx:pt>
          <cx:pt idx="44829">4074</cx:pt>
          <cx:pt idx="44830">3975</cx:pt>
          <cx:pt idx="44831">168</cx:pt>
          <cx:pt idx="44832">68</cx:pt>
          <cx:pt idx="44833">2747</cx:pt>
          <cx:pt idx="44834">1795</cx:pt>
          <cx:pt idx="44835">3227</cx:pt>
          <cx:pt idx="44836">350</cx:pt>
          <cx:pt idx="44837">3746</cx:pt>
          <cx:pt idx="44838">4501</cx:pt>
          <cx:pt idx="44839">3393</cx:pt>
          <cx:pt idx="44840">3553</cx:pt>
          <cx:pt idx="44841">4580</cx:pt>
          <cx:pt idx="44842">4647</cx:pt>
          <cx:pt idx="44843">3619</cx:pt>
          <cx:pt idx="44844">1724</cx:pt>
          <cx:pt idx="44845">4345</cx:pt>
          <cx:pt idx="44846">4491</cx:pt>
          <cx:pt idx="44847">4648</cx:pt>
          <cx:pt idx="44848">4770</cx:pt>
          <cx:pt idx="44849">4745</cx:pt>
          <cx:pt idx="44850">4485</cx:pt>
          <cx:pt idx="44851">262</cx:pt>
          <cx:pt idx="44852">1428</cx:pt>
          <cx:pt idx="44853">5728</cx:pt>
          <cx:pt idx="44854">5712</cx:pt>
          <cx:pt idx="44855">1890</cx:pt>
          <cx:pt idx="44856">4342</cx:pt>
          <cx:pt idx="44857">4836</cx:pt>
          <cx:pt idx="44858">4519</cx:pt>
          <cx:pt idx="44859">4247</cx:pt>
          <cx:pt idx="44860">4367</cx:pt>
          <cx:pt idx="44861">2142</cx:pt>
          <cx:pt idx="44862">4960</cx:pt>
          <cx:pt idx="44863">4298</cx:pt>
          <cx:pt idx="44864">4467</cx:pt>
          <cx:pt idx="44865">429</cx:pt>
          <cx:pt idx="44866">4923</cx:pt>
          <cx:pt idx="44867">3611</cx:pt>
          <cx:pt idx="44868">4655</cx:pt>
          <cx:pt idx="44869">1284</cx:pt>
          <cx:pt idx="44870">28</cx:pt>
          <cx:pt idx="44871">4173</cx:pt>
          <cx:pt idx="44872">4167</cx:pt>
          <cx:pt idx="44873">172</cx:pt>
          <cx:pt idx="44874">4702</cx:pt>
          <cx:pt idx="44875">3567</cx:pt>
          <cx:pt idx="44876">3208</cx:pt>
          <cx:pt idx="44877">2569</cx:pt>
          <cx:pt idx="44878">3178</cx:pt>
          <cx:pt idx="44879">3155</cx:pt>
          <cx:pt idx="44880">4211</cx:pt>
          <cx:pt idx="44881">325</cx:pt>
          <cx:pt idx="44882">15</cx:pt>
          <cx:pt idx="44883">3760</cx:pt>
          <cx:pt idx="44884">2021</cx:pt>
          <cx:pt idx="44885">2984</cx:pt>
          <cx:pt idx="44886">3251</cx:pt>
          <cx:pt idx="44887">3262</cx:pt>
          <cx:pt idx="44888">4943</cx:pt>
          <cx:pt idx="44889">4920</cx:pt>
          <cx:pt idx="44890">1652</cx:pt>
          <cx:pt idx="44891">4954</cx:pt>
          <cx:pt idx="44892">2791</cx:pt>
          <cx:pt idx="44893">2588</cx:pt>
          <cx:pt idx="44894">1082</cx:pt>
          <cx:pt idx="44895">4532</cx:pt>
          <cx:pt idx="44896">2238</cx:pt>
          <cx:pt idx="44897">4706</cx:pt>
          <cx:pt idx="44898">3674</cx:pt>
          <cx:pt idx="44899">4093</cx:pt>
          <cx:pt idx="44900">5914</cx:pt>
          <cx:pt idx="44901">2086</cx:pt>
          <cx:pt idx="44902">1764</cx:pt>
          <cx:pt idx="44903">1054</cx:pt>
          <cx:pt idx="44904">1508</cx:pt>
          <cx:pt idx="44905">3395</cx:pt>
          <cx:pt idx="44906">707</cx:pt>
          <cx:pt idx="44907">3434</cx:pt>
          <cx:pt idx="44908">443</cx:pt>
          <cx:pt idx="44909">4103</cx:pt>
          <cx:pt idx="44910">4467</cx:pt>
          <cx:pt idx="44911">3527</cx:pt>
          <cx:pt idx="44912">4675</cx:pt>
          <cx:pt idx="44913">839</cx:pt>
          <cx:pt idx="44914">4678</cx:pt>
          <cx:pt idx="44915">528</cx:pt>
          <cx:pt idx="44916">2590</cx:pt>
          <cx:pt idx="44917">5339</cx:pt>
          <cx:pt idx="44918">4912</cx:pt>
          <cx:pt idx="44919">3163</cx:pt>
          <cx:pt idx="44920">3864</cx:pt>
          <cx:pt idx="44921">338</cx:pt>
          <cx:pt idx="44922">2295</cx:pt>
          <cx:pt idx="44923">4497</cx:pt>
          <cx:pt idx="44924">1649</cx:pt>
          <cx:pt idx="44925">3330</cx:pt>
          <cx:pt idx="44926">3888</cx:pt>
          <cx:pt idx="44927">2105</cx:pt>
          <cx:pt idx="44928">3866</cx:pt>
          <cx:pt idx="44929">4159</cx:pt>
          <cx:pt idx="44930">4352</cx:pt>
          <cx:pt idx="44931">3090</cx:pt>
          <cx:pt idx="44932">4539</cx:pt>
          <cx:pt idx="44933">2502</cx:pt>
          <cx:pt idx="44934">1845</cx:pt>
          <cx:pt idx="44935">4879</cx:pt>
          <cx:pt idx="44936">3459</cx:pt>
          <cx:pt idx="44937">3934</cx:pt>
          <cx:pt idx="44938">394</cx:pt>
          <cx:pt idx="44939">774</cx:pt>
          <cx:pt idx="44940">5193</cx:pt>
          <cx:pt idx="44941">2820</cx:pt>
          <cx:pt idx="44942">2652</cx:pt>
          <cx:pt idx="44943">4912</cx:pt>
          <cx:pt idx="44944">4068</cx:pt>
          <cx:pt idx="44945">4374</cx:pt>
          <cx:pt idx="44946">1912</cx:pt>
          <cx:pt idx="44947">4033</cx:pt>
          <cx:pt idx="44948">4441</cx:pt>
          <cx:pt idx="44949">3926</cx:pt>
          <cx:pt idx="44950">4384</cx:pt>
          <cx:pt idx="44951">4834</cx:pt>
          <cx:pt idx="44952">4141</cx:pt>
          <cx:pt idx="44953">3417</cx:pt>
          <cx:pt idx="44954">1676</cx:pt>
          <cx:pt idx="44955">939</cx:pt>
          <cx:pt idx="44956">626</cx:pt>
          <cx:pt idx="44957">2062</cx:pt>
          <cx:pt idx="44958">4289</cx:pt>
          <cx:pt idx="44959">4486</cx:pt>
          <cx:pt idx="44960">1573</cx:pt>
          <cx:pt idx="44961">4041</cx:pt>
          <cx:pt idx="44962">1681</cx:pt>
          <cx:pt idx="44963">1285</cx:pt>
          <cx:pt idx="44964">2875</cx:pt>
          <cx:pt idx="44965">5030</cx:pt>
          <cx:pt idx="44966">2883</cx:pt>
          <cx:pt idx="44967">1717</cx:pt>
          <cx:pt idx="44968">398</cx:pt>
          <cx:pt idx="44969">4127</cx:pt>
          <cx:pt idx="44970">3502</cx:pt>
          <cx:pt idx="44971">608</cx:pt>
          <cx:pt idx="44972">674</cx:pt>
          <cx:pt idx="44973">4537</cx:pt>
          <cx:pt idx="44974">3779</cx:pt>
          <cx:pt idx="44975">4859</cx:pt>
          <cx:pt idx="44976">3084</cx:pt>
          <cx:pt idx="44977">4861</cx:pt>
          <cx:pt idx="44978">4128</cx:pt>
          <cx:pt idx="44979">2266</cx:pt>
          <cx:pt idx="44980">2044</cx:pt>
          <cx:pt idx="44981">3078</cx:pt>
          <cx:pt idx="44982">2214</cx:pt>
          <cx:pt idx="44983">1427</cx:pt>
          <cx:pt idx="44984">4335</cx:pt>
          <cx:pt idx="44985">2768</cx:pt>
          <cx:pt idx="44986">3673</cx:pt>
          <cx:pt idx="44987">4022</cx:pt>
          <cx:pt idx="44988">3954</cx:pt>
          <cx:pt idx="44989">4383</cx:pt>
          <cx:pt idx="44990">776</cx:pt>
          <cx:pt idx="44991">2776</cx:pt>
          <cx:pt idx="44992">2583</cx:pt>
          <cx:pt idx="44993">1429</cx:pt>
          <cx:pt idx="44994">4000</cx:pt>
          <cx:pt idx="44995">3714</cx:pt>
          <cx:pt idx="44996">4393</cx:pt>
          <cx:pt idx="44997">2542</cx:pt>
          <cx:pt idx="44998">4037</cx:pt>
          <cx:pt idx="44999">4229</cx:pt>
          <cx:pt idx="45000">2612</cx:pt>
          <cx:pt idx="45001">1034</cx:pt>
          <cx:pt idx="45002">4587</cx:pt>
          <cx:pt idx="45003">3394</cx:pt>
          <cx:pt idx="45004">3561</cx:pt>
          <cx:pt idx="45005">3962</cx:pt>
          <cx:pt idx="45006">3126</cx:pt>
          <cx:pt idx="45007">2964</cx:pt>
          <cx:pt idx="45008">1822</cx:pt>
          <cx:pt idx="45009">4617</cx:pt>
          <cx:pt idx="45010">1496</cx:pt>
          <cx:pt idx="45011">1673</cx:pt>
          <cx:pt idx="45012">1608</cx:pt>
          <cx:pt idx="45013">2899</cx:pt>
          <cx:pt idx="45014">2708</cx:pt>
          <cx:pt idx="45015">2969</cx:pt>
          <cx:pt idx="45016">4704</cx:pt>
          <cx:pt idx="45017">4152</cx:pt>
          <cx:pt idx="45018">591</cx:pt>
          <cx:pt idx="45019">757</cx:pt>
          <cx:pt idx="45020">4361</cx:pt>
          <cx:pt idx="45021">4516</cx:pt>
          <cx:pt idx="45022">4493</cx:pt>
          <cx:pt idx="45023">3270</cx:pt>
          <cx:pt idx="45024">4533</cx:pt>
          <cx:pt idx="45025">796</cx:pt>
          <cx:pt idx="45026">2756</cx:pt>
          <cx:pt idx="45027">577</cx:pt>
          <cx:pt idx="45028">2522</cx:pt>
          <cx:pt idx="45029">2730</cx:pt>
          <cx:pt idx="45030">2141</cx:pt>
          <cx:pt idx="45031">4865</cx:pt>
          <cx:pt idx="45032">2502</cx:pt>
          <cx:pt idx="45033">1577</cx:pt>
          <cx:pt idx="45034">2962</cx:pt>
          <cx:pt idx="45035">3356</cx:pt>
          <cx:pt idx="45036">5597</cx:pt>
          <cx:pt idx="45037">2870</cx:pt>
          <cx:pt idx="45038">1671</cx:pt>
          <cx:pt idx="45039">4878</cx:pt>
          <cx:pt idx="45040">145</cx:pt>
          <cx:pt idx="45041">1396</cx:pt>
          <cx:pt idx="45042">1121</cx:pt>
          <cx:pt idx="45043">377</cx:pt>
          <cx:pt idx="45044">5096</cx:pt>
          <cx:pt idx="45045">3239</cx:pt>
          <cx:pt idx="45046">2969</cx:pt>
          <cx:pt idx="45047">4253</cx:pt>
          <cx:pt idx="45048">4745</cx:pt>
          <cx:pt idx="45049">3780</cx:pt>
          <cx:pt idx="45050">2089</cx:pt>
          <cx:pt idx="45051">4615</cx:pt>
          <cx:pt idx="45052">4011</cx:pt>
          <cx:pt idx="45053">4025</cx:pt>
          <cx:pt idx="45054">4581</cx:pt>
          <cx:pt idx="45055">4034</cx:pt>
          <cx:pt idx="45056">4631</cx:pt>
          <cx:pt idx="45057">2868</cx:pt>
          <cx:pt idx="45058">3361</cx:pt>
          <cx:pt idx="45059">358</cx:pt>
          <cx:pt idx="45060">2757</cx:pt>
          <cx:pt idx="45061">2274</cx:pt>
          <cx:pt idx="45062">3744</cx:pt>
          <cx:pt idx="45063">2695</cx:pt>
          <cx:pt idx="45064">3650</cx:pt>
          <cx:pt idx="45065">4670</cx:pt>
          <cx:pt idx="45066">2012</cx:pt>
          <cx:pt idx="45067">4630</cx:pt>
          <cx:pt idx="45068">4474</cx:pt>
          <cx:pt idx="45069">2955</cx:pt>
          <cx:pt idx="45070">150</cx:pt>
          <cx:pt idx="45071">4004</cx:pt>
          <cx:pt idx="45072">3646</cx:pt>
          <cx:pt idx="45073">3047</cx:pt>
          <cx:pt idx="45074">4973</cx:pt>
          <cx:pt idx="45075">4450</cx:pt>
          <cx:pt idx="45076">4609</cx:pt>
          <cx:pt idx="45077">3289</cx:pt>
          <cx:pt idx="45078">1845</cx:pt>
          <cx:pt idx="45079">4016</cx:pt>
          <cx:pt idx="45080">2609</cx:pt>
          <cx:pt idx="45081">4320</cx:pt>
          <cx:pt idx="45082">4437</cx:pt>
          <cx:pt idx="45083">4435</cx:pt>
          <cx:pt idx="45084">114</cx:pt>
          <cx:pt idx="45085">4405</cx:pt>
          <cx:pt idx="45086">2233</cx:pt>
          <cx:pt idx="45087">1890</cx:pt>
          <cx:pt idx="45088">4074</cx:pt>
          <cx:pt idx="45089">3205</cx:pt>
          <cx:pt idx="45090">3213</cx:pt>
          <cx:pt idx="45091">5152</cx:pt>
          <cx:pt idx="45092">3197</cx:pt>
          <cx:pt idx="45093">4389</cx:pt>
          <cx:pt idx="45094">4320</cx:pt>
          <cx:pt idx="45095">3751</cx:pt>
          <cx:pt idx="45096">2412</cx:pt>
          <cx:pt idx="45097">4370</cx:pt>
          <cx:pt idx="45098">2526</cx:pt>
          <cx:pt idx="45099">1842</cx:pt>
          <cx:pt idx="45100">4093</cx:pt>
          <cx:pt idx="45101">1395</cx:pt>
          <cx:pt idx="45102">4258</cx:pt>
          <cx:pt idx="45103">4654</cx:pt>
          <cx:pt idx="45104">2547</cx:pt>
          <cx:pt idx="45105">1734</cx:pt>
          <cx:pt idx="45106">1354</cx:pt>
          <cx:pt idx="45107">4566</cx:pt>
          <cx:pt idx="45108">4098</cx:pt>
          <cx:pt idx="45109">3282</cx:pt>
          <cx:pt idx="45110">4641</cx:pt>
          <cx:pt idx="45111">887</cx:pt>
          <cx:pt idx="45112">4957</cx:pt>
          <cx:pt idx="45113">4412</cx:pt>
          <cx:pt idx="45114">4050</cx:pt>
          <cx:pt idx="45115">2880</cx:pt>
          <cx:pt idx="45116">1652</cx:pt>
          <cx:pt idx="45117">4165</cx:pt>
          <cx:pt idx="45118">1710</cx:pt>
          <cx:pt idx="45119">3166</cx:pt>
          <cx:pt idx="45120">4453</cx:pt>
          <cx:pt idx="45121">3758</cx:pt>
          <cx:pt idx="45122">2764</cx:pt>
          <cx:pt idx="45123">2750</cx:pt>
          <cx:pt idx="45124">2086</cx:pt>
          <cx:pt idx="45125">3347</cx:pt>
          <cx:pt idx="45126">5019</cx:pt>
          <cx:pt idx="45127">3021</cx:pt>
          <cx:pt idx="45128">2974</cx:pt>
          <cx:pt idx="45129">4101</cx:pt>
          <cx:pt idx="45130">2985</cx:pt>
          <cx:pt idx="45131">2786</cx:pt>
          <cx:pt idx="45132">1525</cx:pt>
          <cx:pt idx="45133">4036</cx:pt>
          <cx:pt idx="45134">1725</cx:pt>
          <cx:pt idx="45135">3911</cx:pt>
          <cx:pt idx="45136">3882</cx:pt>
          <cx:pt idx="45137">2065</cx:pt>
          <cx:pt idx="45138">4512</cx:pt>
          <cx:pt idx="45139">822</cx:pt>
          <cx:pt idx="45140">3986</cx:pt>
          <cx:pt idx="45141">1706</cx:pt>
          <cx:pt idx="45142">2539</cx:pt>
          <cx:pt idx="45143">1649</cx:pt>
          <cx:pt idx="45144">473</cx:pt>
          <cx:pt idx="45145">2688</cx:pt>
          <cx:pt idx="45146">4239</cx:pt>
          <cx:pt idx="45147">2943</cx:pt>
          <cx:pt idx="45148">4149</cx:pt>
          <cx:pt idx="45149">4042</cx:pt>
          <cx:pt idx="45150">2604</cx:pt>
          <cx:pt idx="45151">4461</cx:pt>
          <cx:pt idx="45152">453</cx:pt>
          <cx:pt idx="45153">3993</cx:pt>
          <cx:pt idx="45154">3689</cx:pt>
          <cx:pt idx="45155">2347</cx:pt>
          <cx:pt idx="45156">4114</cx:pt>
          <cx:pt idx="45157">4379</cx:pt>
          <cx:pt idx="45158">960</cx:pt>
          <cx:pt idx="45159">4002</cx:pt>
          <cx:pt idx="45160">2758</cx:pt>
          <cx:pt idx="45161">3022</cx:pt>
          <cx:pt idx="45162">3771</cx:pt>
          <cx:pt idx="45163">4137</cx:pt>
          <cx:pt idx="45164">3404</cx:pt>
          <cx:pt idx="45165">2626</cx:pt>
          <cx:pt idx="45166">4110</cx:pt>
          <cx:pt idx="45167">993</cx:pt>
          <cx:pt idx="45168">324</cx:pt>
          <cx:pt idx="45169">4430</cx:pt>
          <cx:pt idx="45170">1753</cx:pt>
          <cx:pt idx="45171">3293</cx:pt>
          <cx:pt idx="45172">584</cx:pt>
          <cx:pt idx="45173">458</cx:pt>
          <cx:pt idx="45174">4829</cx:pt>
          <cx:pt idx="45175">3303</cx:pt>
          <cx:pt idx="45176">2496</cx:pt>
          <cx:pt idx="45177">2626</cx:pt>
          <cx:pt idx="45178">4591</cx:pt>
          <cx:pt idx="45179">4495</cx:pt>
          <cx:pt idx="45180">4643</cx:pt>
          <cx:pt idx="45181">3057</cx:pt>
          <cx:pt idx="45182">4757</cx:pt>
          <cx:pt idx="45183">1063</cx:pt>
          <cx:pt idx="45184">3075</cx:pt>
          <cx:pt idx="45185">2685</cx:pt>
          <cx:pt idx="45186">3484</cx:pt>
          <cx:pt idx="45187">1458</cx:pt>
          <cx:pt idx="45188">1441</cx:pt>
          <cx:pt idx="45189">3210</cx:pt>
          <cx:pt idx="45190">4602</cx:pt>
          <cx:pt idx="45191">4439</cx:pt>
          <cx:pt idx="45192">4482</cx:pt>
          <cx:pt idx="45193">4194</cx:pt>
          <cx:pt idx="45194">496</cx:pt>
          <cx:pt idx="45195">1884</cx:pt>
          <cx:pt idx="45196">57</cx:pt>
          <cx:pt idx="45197">3317</cx:pt>
          <cx:pt idx="45198">2378</cx:pt>
          <cx:pt idx="45199">4557</cx:pt>
          <cx:pt idx="45200">2825</cx:pt>
          <cx:pt idx="45201">1459</cx:pt>
          <cx:pt idx="45202">4990</cx:pt>
          <cx:pt idx="45203">4795</cx:pt>
          <cx:pt idx="45204">4841</cx:pt>
          <cx:pt idx="45205">428</cx:pt>
          <cx:pt idx="45206">1200</cx:pt>
          <cx:pt idx="45207">4178</cx:pt>
          <cx:pt idx="45208">2486</cx:pt>
          <cx:pt idx="45209">2253</cx:pt>
          <cx:pt idx="45210">4663</cx:pt>
          <cx:pt idx="45211">4391</cx:pt>
          <cx:pt idx="45212">5540</cx:pt>
          <cx:pt idx="45213">4051</cx:pt>
          <cx:pt idx="45214">3868</cx:pt>
          <cx:pt idx="45215">1603</cx:pt>
          <cx:pt idx="45216">2437</cx:pt>
          <cx:pt idx="45217">2813</cx:pt>
          <cx:pt idx="45218">379</cx:pt>
          <cx:pt idx="45219">4483</cx:pt>
          <cx:pt idx="45220">4563</cx:pt>
          <cx:pt idx="45221">4083</cx:pt>
          <cx:pt idx="45222">4111</cx:pt>
          <cx:pt idx="45223">1559</cx:pt>
          <cx:pt idx="45224">4505</cx:pt>
          <cx:pt idx="45225">2050</cx:pt>
          <cx:pt idx="45226">2998</cx:pt>
          <cx:pt idx="45227">585</cx:pt>
          <cx:pt idx="45228">4623</cx:pt>
          <cx:pt idx="45229">4711</cx:pt>
          <cx:pt idx="45230">2464</cx:pt>
          <cx:pt idx="45231">2910</cx:pt>
          <cx:pt idx="45232">2686</cx:pt>
          <cx:pt idx="45233">3863</cx:pt>
          <cx:pt idx="45234">4433</cx:pt>
          <cx:pt idx="45235">2338</cx:pt>
          <cx:pt idx="45236">678</cx:pt>
          <cx:pt idx="45237">1734</cx:pt>
          <cx:pt idx="45238">839</cx:pt>
          <cx:pt idx="45239">4712</cx:pt>
          <cx:pt idx="45240">1071</cx:pt>
          <cx:pt idx="45241">5183</cx:pt>
          <cx:pt idx="45242">4049</cx:pt>
          <cx:pt idx="45243">2143</cx:pt>
          <cx:pt idx="45244">2265</cx:pt>
          <cx:pt idx="45245">2723</cx:pt>
          <cx:pt idx="45246">4373</cx:pt>
          <cx:pt idx="45247">588</cx:pt>
          <cx:pt idx="45248">3928</cx:pt>
          <cx:pt idx="45249">2573</cx:pt>
          <cx:pt idx="45250">2735</cx:pt>
          <cx:pt idx="45251">5196</cx:pt>
          <cx:pt idx="45252">4924</cx:pt>
          <cx:pt idx="45253">4104</cx:pt>
          <cx:pt idx="45254">988</cx:pt>
          <cx:pt idx="45255">1238</cx:pt>
          <cx:pt idx="45256">2694</cx:pt>
          <cx:pt idx="45257">4749</cx:pt>
          <cx:pt idx="45258">3886</cx:pt>
          <cx:pt idx="45259">4237</cx:pt>
          <cx:pt idx="45260">1721</cx:pt>
          <cx:pt idx="45261">46</cx:pt>
          <cx:pt idx="45262">5066</cx:pt>
          <cx:pt idx="45263">4364</cx:pt>
          <cx:pt idx="45264">2021</cx:pt>
          <cx:pt idx="45265">4846</cx:pt>
          <cx:pt idx="45266">2878</cx:pt>
          <cx:pt idx="45267">2487</cx:pt>
          <cx:pt idx="45268">418</cx:pt>
          <cx:pt idx="45269">3263</cx:pt>
          <cx:pt idx="45270">3716</cx:pt>
          <cx:pt idx="45271">2365</cx:pt>
          <cx:pt idx="45272">4348</cx:pt>
          <cx:pt idx="45273">181</cx:pt>
          <cx:pt idx="45274">2842</cx:pt>
          <cx:pt idx="45275">4004</cx:pt>
          <cx:pt idx="45276">4161</cx:pt>
          <cx:pt idx="45277">2047</cx:pt>
          <cx:pt idx="45278">4719</cx:pt>
          <cx:pt idx="45279">4428</cx:pt>
          <cx:pt idx="45280">3477</cx:pt>
          <cx:pt idx="45281">4153</cx:pt>
          <cx:pt idx="45282">4257</cx:pt>
          <cx:pt idx="45283">4114</cx:pt>
          <cx:pt idx="45284">1003</cx:pt>
          <cx:pt idx="45285">1464</cx:pt>
          <cx:pt idx="45286">591</cx:pt>
          <cx:pt idx="45287">4104</cx:pt>
          <cx:pt idx="45288">4692</cx:pt>
          <cx:pt idx="45289">4833</cx:pt>
          <cx:pt idx="45290">3005</cx:pt>
          <cx:pt idx="45291">2377</cx:pt>
          <cx:pt idx="45292">4507</cx:pt>
          <cx:pt idx="45293">4360</cx:pt>
          <cx:pt idx="45294">5707</cx:pt>
          <cx:pt idx="45295">4353</cx:pt>
          <cx:pt idx="45296">2378</cx:pt>
          <cx:pt idx="45297">399</cx:pt>
          <cx:pt idx="45298">2021</cx:pt>
          <cx:pt idx="45299">2457</cx:pt>
          <cx:pt idx="45300">2342</cx:pt>
          <cx:pt idx="45301">829</cx:pt>
          <cx:pt idx="45302">4779</cx:pt>
          <cx:pt idx="45303">4216</cx:pt>
          <cx:pt idx="45304">4187</cx:pt>
          <cx:pt idx="45305">2102</cx:pt>
          <cx:pt idx="45306">4946</cx:pt>
          <cx:pt idx="45307">2230</cx:pt>
          <cx:pt idx="45308">2396</cx:pt>
          <cx:pt idx="45309">4334</cx:pt>
          <cx:pt idx="45310">4222</cx:pt>
          <cx:pt idx="45311">2987</cx:pt>
          <cx:pt idx="45312">3076</cx:pt>
          <cx:pt idx="45313">568</cx:pt>
          <cx:pt idx="45314">1048</cx:pt>
          <cx:pt idx="45315">2548</cx:pt>
          <cx:pt idx="45316">3721</cx:pt>
          <cx:pt idx="45317">562</cx:pt>
          <cx:pt idx="45318">3562</cx:pt>
          <cx:pt idx="45319">4080</cx:pt>
          <cx:pt idx="45320">5222</cx:pt>
          <cx:pt idx="45321">4256</cx:pt>
          <cx:pt idx="45322">3980</cx:pt>
          <cx:pt idx="45323">3044</cx:pt>
          <cx:pt idx="45324">1913</cx:pt>
          <cx:pt idx="45325">3822</cx:pt>
          <cx:pt idx="45326">4472</cx:pt>
          <cx:pt idx="45327">2011</cx:pt>
          <cx:pt idx="45328">3080</cx:pt>
          <cx:pt idx="45329">3007</cx:pt>
          <cx:pt idx="45330">2115</cx:pt>
          <cx:pt idx="45331">1368</cx:pt>
          <cx:pt idx="45332">4431</cx:pt>
          <cx:pt idx="45333">1619</cx:pt>
          <cx:pt idx="45334">3606</cx:pt>
          <cx:pt idx="45335">4527</cx:pt>
          <cx:pt idx="45336">263</cx:pt>
          <cx:pt idx="45337">5102</cx:pt>
          <cx:pt idx="45338">1340</cx:pt>
          <cx:pt idx="45339">3933</cx:pt>
          <cx:pt idx="45340">4422</cx:pt>
          <cx:pt idx="45341">5129</cx:pt>
          <cx:pt idx="45342">2644</cx:pt>
          <cx:pt idx="45343">4004</cx:pt>
          <cx:pt idx="45344">4908</cx:pt>
          <cx:pt idx="45345">3998</cx:pt>
          <cx:pt idx="45346">4512</cx:pt>
          <cx:pt idx="45347">27</cx:pt>
          <cx:pt idx="45348">2212</cx:pt>
          <cx:pt idx="45349">952</cx:pt>
          <cx:pt idx="45350">4146</cx:pt>
          <cx:pt idx="45351">2504</cx:pt>
          <cx:pt idx="45352">4311</cx:pt>
          <cx:pt idx="45353">4582</cx:pt>
          <cx:pt idx="45354">1869</cx:pt>
          <cx:pt idx="45355">2587</cx:pt>
          <cx:pt idx="45356">3984</cx:pt>
          <cx:pt idx="45357">5011</cx:pt>
          <cx:pt idx="45358">2988</cx:pt>
          <cx:pt idx="45359">1026</cx:pt>
          <cx:pt idx="45360">727</cx:pt>
          <cx:pt idx="45361">2625</cx:pt>
          <cx:pt idx="45362">1475</cx:pt>
          <cx:pt idx="45363">3693</cx:pt>
          <cx:pt idx="45364">4387</cx:pt>
          <cx:pt idx="45365">155</cx:pt>
          <cx:pt idx="45366">3482</cx:pt>
          <cx:pt idx="45367">3494</cx:pt>
          <cx:pt idx="45368">4711</cx:pt>
          <cx:pt idx="45369">1296</cx:pt>
          <cx:pt idx="45370">646</cx:pt>
          <cx:pt idx="45371">5951</cx:pt>
          <cx:pt idx="45372">3520</cx:pt>
          <cx:pt idx="45373">658</cx:pt>
          <cx:pt idx="45374">3934</cx:pt>
          <cx:pt idx="45375">1365</cx:pt>
          <cx:pt idx="45376">1844</cx:pt>
          <cx:pt idx="45377">2598</cx:pt>
          <cx:pt idx="45378">195</cx:pt>
          <cx:pt idx="45379">2421</cx:pt>
          <cx:pt idx="45380">1883</cx:pt>
          <cx:pt idx="45381">996</cx:pt>
          <cx:pt idx="45382">2440</cx:pt>
          <cx:pt idx="45383">3354</cx:pt>
          <cx:pt idx="45384">4667</cx:pt>
          <cx:pt idx="45385">4841</cx:pt>
          <cx:pt idx="45386">3616</cx:pt>
          <cx:pt idx="45387">400</cx:pt>
          <cx:pt idx="45388">4468</cx:pt>
          <cx:pt idx="45389">3413</cx:pt>
          <cx:pt idx="45390">5327</cx:pt>
          <cx:pt idx="45391">4226</cx:pt>
          <cx:pt idx="45392">4251</cx:pt>
          <cx:pt idx="45393">2435</cx:pt>
          <cx:pt idx="45394">921</cx:pt>
          <cx:pt idx="45395">4135</cx:pt>
          <cx:pt idx="45396">4007</cx:pt>
          <cx:pt idx="45397">691</cx:pt>
          <cx:pt idx="45398">19</cx:pt>
          <cx:pt idx="45399">2889</cx:pt>
          <cx:pt idx="45400">4831</cx:pt>
          <cx:pt idx="45401">2854</cx:pt>
          <cx:pt idx="45402">4522</cx:pt>
          <cx:pt idx="45403">4212</cx:pt>
          <cx:pt idx="45404">4947</cx:pt>
          <cx:pt idx="45405">4031</cx:pt>
          <cx:pt idx="45406">4501</cx:pt>
          <cx:pt idx="45407">2165</cx:pt>
          <cx:pt idx="45408">4488</cx:pt>
          <cx:pt idx="45409">4040</cx:pt>
          <cx:pt idx="45410">303</cx:pt>
          <cx:pt idx="45411">4641</cx:pt>
          <cx:pt idx="45412">2025</cx:pt>
          <cx:pt idx="45413">2183</cx:pt>
          <cx:pt idx="45414">4858</cx:pt>
          <cx:pt idx="45415">4178</cx:pt>
          <cx:pt idx="45416">4899</cx:pt>
          <cx:pt idx="45417">4466</cx:pt>
          <cx:pt idx="45418">2024</cx:pt>
          <cx:pt idx="45419">4508</cx:pt>
          <cx:pt idx="45420">1173</cx:pt>
          <cx:pt idx="45421">4003</cx:pt>
          <cx:pt idx="45422">4443</cx:pt>
          <cx:pt idx="45423">3935</cx:pt>
          <cx:pt idx="45424">1103</cx:pt>
          <cx:pt idx="45425">5124</cx:pt>
          <cx:pt idx="45426">4699</cx:pt>
          <cx:pt idx="45427">2230</cx:pt>
          <cx:pt idx="45428">967</cx:pt>
          <cx:pt idx="45429">1255</cx:pt>
          <cx:pt idx="45430">5165</cx:pt>
          <cx:pt idx="45431">4580</cx:pt>
          <cx:pt idx="45432">4651</cx:pt>
          <cx:pt idx="45433">3978</cx:pt>
          <cx:pt idx="45434">1246</cx:pt>
          <cx:pt idx="45435">4460</cx:pt>
          <cx:pt idx="45436">4712</cx:pt>
          <cx:pt idx="45437">408</cx:pt>
          <cx:pt idx="45438">847</cx:pt>
          <cx:pt idx="45439">489</cx:pt>
          <cx:pt idx="45440">4812</cx:pt>
          <cx:pt idx="45441">579</cx:pt>
          <cx:pt idx="45442">821</cx:pt>
          <cx:pt idx="45443">4727</cx:pt>
          <cx:pt idx="45444">4322</cx:pt>
          <cx:pt idx="45445">1175</cx:pt>
          <cx:pt idx="45446">4605</cx:pt>
          <cx:pt idx="45447">674</cx:pt>
          <cx:pt idx="45448">4336</cx:pt>
          <cx:pt idx="45449">1447</cx:pt>
          <cx:pt idx="45450">4045</cx:pt>
          <cx:pt idx="45451">4727</cx:pt>
          <cx:pt idx="45452">4956</cx:pt>
          <cx:pt idx="45453">1465</cx:pt>
          <cx:pt idx="45454">4124</cx:pt>
          <cx:pt idx="45455">2694</cx:pt>
          <cx:pt idx="45456">3955</cx:pt>
          <cx:pt idx="45457">2404</cx:pt>
          <cx:pt idx="45458">4222</cx:pt>
          <cx:pt idx="45459">352</cx:pt>
          <cx:pt idx="45460">2457</cx:pt>
          <cx:pt idx="45461">2123</cx:pt>
          <cx:pt idx="45462">4776</cx:pt>
          <cx:pt idx="45463">4230</cx:pt>
          <cx:pt idx="45464">47</cx:pt>
          <cx:pt idx="45465">1459</cx:pt>
          <cx:pt idx="45466">4042</cx:pt>
          <cx:pt idx="45467">2895</cx:pt>
          <cx:pt idx="45468">5000</cx:pt>
          <cx:pt idx="45469">2961</cx:pt>
          <cx:pt idx="45470">1883</cx:pt>
          <cx:pt idx="45471">4966</cx:pt>
          <cx:pt idx="45472">247</cx:pt>
          <cx:pt idx="45473">4483</cx:pt>
          <cx:pt idx="45474">398</cx:pt>
          <cx:pt idx="45475">4390</cx:pt>
          <cx:pt idx="45476">4127</cx:pt>
          <cx:pt idx="45477">2838</cx:pt>
          <cx:pt idx="45478">4291</cx:pt>
          <cx:pt idx="45479">1042</cx:pt>
          <cx:pt idx="45480">4471</cx:pt>
          <cx:pt idx="45481">1371</cx:pt>
          <cx:pt idx="45482">4069</cx:pt>
          <cx:pt idx="45483">4454</cx:pt>
          <cx:pt idx="45484">4744</cx:pt>
          <cx:pt idx="45485">4264</cx:pt>
          <cx:pt idx="45486">70</cx:pt>
          <cx:pt idx="45487">4533</cx:pt>
          <cx:pt idx="45488">5066</cx:pt>
          <cx:pt idx="45489">1415</cx:pt>
          <cx:pt idx="45490">53</cx:pt>
          <cx:pt idx="45491">1916</cx:pt>
          <cx:pt idx="45492">1309</cx:pt>
          <cx:pt idx="45493">4646</cx:pt>
          <cx:pt idx="45494">4439</cx:pt>
          <cx:pt idx="45495">1291</cx:pt>
          <cx:pt idx="45496">891</cx:pt>
          <cx:pt idx="45497">3014</cx:pt>
          <cx:pt idx="45498">1327</cx:pt>
          <cx:pt idx="45499">3268</cx:pt>
          <cx:pt idx="45500">5052</cx:pt>
          <cx:pt idx="45501">1358</cx:pt>
          <cx:pt idx="45502">5090</cx:pt>
          <cx:pt idx="45503">4292</cx:pt>
          <cx:pt idx="45504">4792</cx:pt>
          <cx:pt idx="45505">445</cx:pt>
          <cx:pt idx="45506">4496</cx:pt>
          <cx:pt idx="45507">4580</cx:pt>
          <cx:pt idx="45508">430</cx:pt>
          <cx:pt idx="45509">4430</cx:pt>
          <cx:pt idx="45510">4335</cx:pt>
          <cx:pt idx="45511">2843</cx:pt>
          <cx:pt idx="45512">213</cx:pt>
          <cx:pt idx="45513">2590</cx:pt>
          <cx:pt idx="45514">4403</cx:pt>
          <cx:pt idx="45515">2355</cx:pt>
          <cx:pt idx="45516">4483</cx:pt>
          <cx:pt idx="45517">4108</cx:pt>
          <cx:pt idx="45518">4353</cx:pt>
          <cx:pt idx="45519">758</cx:pt>
          <cx:pt idx="45520">4076</cx:pt>
          <cx:pt idx="45521">4458</cx:pt>
          <cx:pt idx="45522">4092</cx:pt>
          <cx:pt idx="45523">3034</cx:pt>
          <cx:pt idx="45524">1259</cx:pt>
          <cx:pt idx="45525">1957</cx:pt>
          <cx:pt idx="45526">1226</cx:pt>
          <cx:pt idx="45527">311</cx:pt>
          <cx:pt idx="45528">130</cx:pt>
          <cx:pt idx="45529">2916</cx:pt>
          <cx:pt idx="45530">554</cx:pt>
          <cx:pt idx="45531">747</cx:pt>
          <cx:pt idx="45532">289</cx:pt>
          <cx:pt idx="45533">3283</cx:pt>
          <cx:pt idx="45534">2277</cx:pt>
          <cx:pt idx="45535">1169</cx:pt>
          <cx:pt idx="45536">2885</cx:pt>
          <cx:pt idx="45537">2347</cx:pt>
          <cx:pt idx="45538">2839</cx:pt>
          <cx:pt idx="45539">1258</cx:pt>
          <cx:pt idx="45540">2343</cx:pt>
          <cx:pt idx="45541">4821</cx:pt>
          <cx:pt idx="45542">4090</cx:pt>
          <cx:pt idx="45543">524</cx:pt>
          <cx:pt idx="45544">3354</cx:pt>
          <cx:pt idx="45545">4721</cx:pt>
          <cx:pt idx="45546">4781</cx:pt>
          <cx:pt idx="45547">4193</cx:pt>
          <cx:pt idx="45548">3962</cx:pt>
          <cx:pt idx="45549">3520</cx:pt>
          <cx:pt idx="45550">4152</cx:pt>
          <cx:pt idx="45551">1627</cx:pt>
          <cx:pt idx="45552">2441</cx:pt>
          <cx:pt idx="45553">463</cx:pt>
          <cx:pt idx="45554">3108</cx:pt>
          <cx:pt idx="45555">2609</cx:pt>
          <cx:pt idx="45556">1765</cx:pt>
          <cx:pt idx="45557">328</cx:pt>
          <cx:pt idx="45558">3742</cx:pt>
          <cx:pt idx="45559">3838</cx:pt>
          <cx:pt idx="45560">4116</cx:pt>
          <cx:pt idx="45561">4684</cx:pt>
          <cx:pt idx="45562">206</cx:pt>
          <cx:pt idx="45563">100</cx:pt>
          <cx:pt idx="45564">1113</cx:pt>
          <cx:pt idx="45565">2636</cx:pt>
          <cx:pt idx="45566">4731</cx:pt>
          <cx:pt idx="45567">3899</cx:pt>
          <cx:pt idx="45568">1589</cx:pt>
          <cx:pt idx="45569">4565</cx:pt>
          <cx:pt idx="45570">4493</cx:pt>
          <cx:pt idx="45571">2932</cx:pt>
          <cx:pt idx="45572">3892</cx:pt>
          <cx:pt idx="45573">581</cx:pt>
          <cx:pt idx="45574">2631</cx:pt>
          <cx:pt idx="45575">4437</cx:pt>
          <cx:pt idx="45576">201</cx:pt>
          <cx:pt idx="45577">1936</cx:pt>
          <cx:pt idx="45578">2940</cx:pt>
          <cx:pt idx="45579">1864</cx:pt>
          <cx:pt idx="45580">2365</cx:pt>
          <cx:pt idx="45581">4310</cx:pt>
          <cx:pt idx="45582">4765</cx:pt>
          <cx:pt idx="45583">2456</cx:pt>
          <cx:pt idx="45584">1684</cx:pt>
          <cx:pt idx="45585">1351</cx:pt>
          <cx:pt idx="45586">3937</cx:pt>
          <cx:pt idx="45587">974</cx:pt>
          <cx:pt idx="45588">1293</cx:pt>
          <cx:pt idx="45589">5442</cx:pt>
          <cx:pt idx="45590">2122</cx:pt>
          <cx:pt idx="45591">4049</cx:pt>
          <cx:pt idx="45592">1225</cx:pt>
          <cx:pt idx="45593">4297</cx:pt>
          <cx:pt idx="45594">1029</cx:pt>
          <cx:pt idx="45595">2510</cx:pt>
          <cx:pt idx="45596">3689</cx:pt>
          <cx:pt idx="45597">3826</cx:pt>
          <cx:pt idx="45598">2184</cx:pt>
          <cx:pt idx="45599">4101</cx:pt>
          <cx:pt idx="45600">3668</cx:pt>
          <cx:pt idx="45601">1525</cx:pt>
          <cx:pt idx="45602">4060</cx:pt>
          <cx:pt idx="45603">919</cx:pt>
          <cx:pt idx="45604">5285</cx:pt>
          <cx:pt idx="45605">662</cx:pt>
          <cx:pt idx="45606">1330</cx:pt>
          <cx:pt idx="45607">3510</cx:pt>
          <cx:pt idx="45608">1685</cx:pt>
          <cx:pt idx="45609">2985</cx:pt>
          <cx:pt idx="45610">2565</cx:pt>
          <cx:pt idx="45611">4586</cx:pt>
          <cx:pt idx="45612">3383</cx:pt>
          <cx:pt idx="45613">2818</cx:pt>
          <cx:pt idx="45614">5411</cx:pt>
          <cx:pt idx="45615">2123</cx:pt>
          <cx:pt idx="45616">1055</cx:pt>
          <cx:pt idx="45617">3113</cx:pt>
          <cx:pt idx="45618">4644</cx:pt>
          <cx:pt idx="45619">4698</cx:pt>
          <cx:pt idx="45620">4012</cx:pt>
          <cx:pt idx="45621">1648</cx:pt>
          <cx:pt idx="45622">3250</cx:pt>
          <cx:pt idx="45623">767</cx:pt>
          <cx:pt idx="45624">1976</cx:pt>
          <cx:pt idx="45625">4396</cx:pt>
          <cx:pt idx="45626">4206</cx:pt>
          <cx:pt idx="45627">2845</cx:pt>
          <cx:pt idx="45628">1727</cx:pt>
          <cx:pt idx="45629">262</cx:pt>
          <cx:pt idx="45630">4353</cx:pt>
          <cx:pt idx="45631">4140</cx:pt>
          <cx:pt idx="45632">1189</cx:pt>
          <cx:pt idx="45633">3744</cx:pt>
          <cx:pt idx="45634">789</cx:pt>
          <cx:pt idx="45635">3879</cx:pt>
          <cx:pt idx="45636">3291</cx:pt>
          <cx:pt idx="45637">4418</cx:pt>
          <cx:pt idx="45638">4217</cx:pt>
          <cx:pt idx="45639">4111</cx:pt>
          <cx:pt idx="45640">4124</cx:pt>
          <cx:pt idx="45641">1102</cx:pt>
          <cx:pt idx="45642">1824</cx:pt>
          <cx:pt idx="45643">3051</cx:pt>
          <cx:pt idx="45644">4995</cx:pt>
          <cx:pt idx="45645">3661</cx:pt>
          <cx:pt idx="45646">3858</cx:pt>
          <cx:pt idx="45647">485</cx:pt>
          <cx:pt idx="45648">5644</cx:pt>
          <cx:pt idx="45649">4682</cx:pt>
          <cx:pt idx="45650">4570</cx:pt>
          <cx:pt idx="45651">2357</cx:pt>
          <cx:pt idx="45652">4486</cx:pt>
          <cx:pt idx="45653">4177</cx:pt>
          <cx:pt idx="45654">4018</cx:pt>
          <cx:pt idx="45655">2631</cx:pt>
          <cx:pt idx="45656">600</cx:pt>
          <cx:pt idx="45657">4045</cx:pt>
          <cx:pt idx="45658">4442</cx:pt>
          <cx:pt idx="45659">4105</cx:pt>
          <cx:pt idx="45660">4324</cx:pt>
          <cx:pt idx="45661">2618</cx:pt>
          <cx:pt idx="45662">2838</cx:pt>
          <cx:pt idx="45663">2739</cx:pt>
          <cx:pt idx="45664">3066</cx:pt>
          <cx:pt idx="45665">4039</cx:pt>
          <cx:pt idx="45666">674</cx:pt>
          <cx:pt idx="45667">3091</cx:pt>
          <cx:pt idx="45668">865</cx:pt>
          <cx:pt idx="45669">4778</cx:pt>
          <cx:pt idx="45670">4035</cx:pt>
          <cx:pt idx="45671">4158</cx:pt>
          <cx:pt idx="45672">4384</cx:pt>
          <cx:pt idx="45673">4234</cx:pt>
          <cx:pt idx="45674">84</cx:pt>
          <cx:pt idx="45675">5073</cx:pt>
          <cx:pt idx="45676">3420</cx:pt>
          <cx:pt idx="45677">2811</cx:pt>
          <cx:pt idx="45678">2176</cx:pt>
          <cx:pt idx="45679">4116</cx:pt>
          <cx:pt idx="45680">4456</cx:pt>
          <cx:pt idx="45681">4652</cx:pt>
          <cx:pt idx="45682">4779</cx:pt>
          <cx:pt idx="45683">689</cx:pt>
          <cx:pt idx="45684">4781</cx:pt>
          <cx:pt idx="45685">4</cx:pt>
          <cx:pt idx="45686">1311</cx:pt>
          <cx:pt idx="45687">4761</cx:pt>
          <cx:pt idx="45688">511</cx:pt>
          <cx:pt idx="45689">4577</cx:pt>
          <cx:pt idx="45690">4183</cx:pt>
          <cx:pt idx="45691">4852</cx:pt>
          <cx:pt idx="45692">2680</cx:pt>
          <cx:pt idx="45693">4147</cx:pt>
          <cx:pt idx="45694">3907</cx:pt>
          <cx:pt idx="45695">1887</cx:pt>
          <cx:pt idx="45696">3042</cx:pt>
          <cx:pt idx="45697">2503</cx:pt>
          <cx:pt idx="45698">4568</cx:pt>
          <cx:pt idx="45699">30</cx:pt>
          <cx:pt idx="45700">3378</cx:pt>
          <cx:pt idx="45701">4625</cx:pt>
          <cx:pt idx="45702">4591</cx:pt>
          <cx:pt idx="45703">2854</cx:pt>
          <cx:pt idx="45704">4101</cx:pt>
          <cx:pt idx="45705">2610</cx:pt>
          <cx:pt idx="45706">3710</cx:pt>
          <cx:pt idx="45707">2942</cx:pt>
          <cx:pt idx="45708">4706</cx:pt>
          <cx:pt idx="45709">4360</cx:pt>
          <cx:pt idx="45710">2244</cx:pt>
          <cx:pt idx="45711">4720</cx:pt>
          <cx:pt idx="45712">2868</cx:pt>
          <cx:pt idx="45713">4459</cx:pt>
          <cx:pt idx="45714">1003</cx:pt>
          <cx:pt idx="45715">2808</cx:pt>
          <cx:pt idx="45716">3602</cx:pt>
          <cx:pt idx="45717">857</cx:pt>
          <cx:pt idx="45718">3486</cx:pt>
          <cx:pt idx="45719">941</cx:pt>
          <cx:pt idx="45720">2211</cx:pt>
          <cx:pt idx="45721">3989</cx:pt>
          <cx:pt idx="45722">3853</cx:pt>
          <cx:pt idx="45723">4548</cx:pt>
          <cx:pt idx="45724">1101</cx:pt>
          <cx:pt idx="45725">2015</cx:pt>
          <cx:pt idx="45726">2506</cx:pt>
          <cx:pt idx="45727">3958</cx:pt>
          <cx:pt idx="45728">5306</cx:pt>
          <cx:pt idx="45729">3093</cx:pt>
          <cx:pt idx="45730">5258</cx:pt>
          <cx:pt idx="45731">4448</cx:pt>
          <cx:pt idx="45732">1476</cx:pt>
          <cx:pt idx="45733">4057</cx:pt>
          <cx:pt idx="45734">664</cx:pt>
          <cx:pt idx="45735">3960</cx:pt>
          <cx:pt idx="45736">4483</cx:pt>
          <cx:pt idx="45737">1448</cx:pt>
          <cx:pt idx="45738">1966</cx:pt>
          <cx:pt idx="45739">866</cx:pt>
          <cx:pt idx="45740">4267</cx:pt>
          <cx:pt idx="45741">4038</cx:pt>
          <cx:pt idx="45742">1136</cx:pt>
          <cx:pt idx="45743">1500</cx:pt>
          <cx:pt idx="45744">1046</cx:pt>
          <cx:pt idx="45745">1710</cx:pt>
          <cx:pt idx="45746">2436</cx:pt>
          <cx:pt idx="45747">3227</cx:pt>
          <cx:pt idx="45748">842</cx:pt>
          <cx:pt idx="45749">3667</cx:pt>
          <cx:pt idx="45750">1899</cx:pt>
          <cx:pt idx="45751">4792</cx:pt>
          <cx:pt idx="45752">95</cx:pt>
          <cx:pt idx="45753">1031</cx:pt>
          <cx:pt idx="45754">1870</cx:pt>
          <cx:pt idx="45755">801</cx:pt>
          <cx:pt idx="45756">4219</cx:pt>
          <cx:pt idx="45757">4791</cx:pt>
          <cx:pt idx="45758">4276</cx:pt>
          <cx:pt idx="45759">2838</cx:pt>
          <cx:pt idx="45760">4503</cx:pt>
          <cx:pt idx="45761">2078</cx:pt>
          <cx:pt idx="45762">405</cx:pt>
          <cx:pt idx="45763">2742</cx:pt>
          <cx:pt idx="45764">3065</cx:pt>
          <cx:pt idx="45765">2451</cx:pt>
          <cx:pt idx="45766">4419</cx:pt>
          <cx:pt idx="45767">4948</cx:pt>
          <cx:pt idx="45768">4689</cx:pt>
          <cx:pt idx="45769">1119</cx:pt>
          <cx:pt idx="45770">3390</cx:pt>
          <cx:pt idx="45771">1270</cx:pt>
          <cx:pt idx="45772">2787</cx:pt>
          <cx:pt idx="45773">2701</cx:pt>
          <cx:pt idx="45774">19</cx:pt>
          <cx:pt idx="45775">893</cx:pt>
          <cx:pt idx="45776">4570</cx:pt>
          <cx:pt idx="45777">4087</cx:pt>
          <cx:pt idx="45778">4597</cx:pt>
          <cx:pt idx="45779">3393</cx:pt>
          <cx:pt idx="45780">2470</cx:pt>
          <cx:pt idx="45781">3595</cx:pt>
          <cx:pt idx="45782">1072</cx:pt>
          <cx:pt idx="45783">4673</cx:pt>
          <cx:pt idx="45784">3786</cx:pt>
          <cx:pt idx="45785">2756</cx:pt>
          <cx:pt idx="45786">314</cx:pt>
          <cx:pt idx="45787">1164</cx:pt>
          <cx:pt idx="45788">1622</cx:pt>
          <cx:pt idx="45789">3928</cx:pt>
          <cx:pt idx="45790">2844</cx:pt>
          <cx:pt idx="45791">4796</cx:pt>
          <cx:pt idx="45792">4009</cx:pt>
          <cx:pt idx="45793">360</cx:pt>
          <cx:pt idx="45794">1925</cx:pt>
          <cx:pt idx="45795">2725</cx:pt>
          <cx:pt idx="45796">2518</cx:pt>
          <cx:pt idx="45797">4463</cx:pt>
          <cx:pt idx="45798">4260</cx:pt>
          <cx:pt idx="45799">3829</cx:pt>
          <cx:pt idx="45800">4032</cx:pt>
          <cx:pt idx="45801">1248</cx:pt>
          <cx:pt idx="45802">4528</cx:pt>
          <cx:pt idx="45803">4404</cx:pt>
          <cx:pt idx="45804">3293</cx:pt>
          <cx:pt idx="45805">2887</cx:pt>
          <cx:pt idx="45806">4412</cx:pt>
          <cx:pt idx="45807">4886</cx:pt>
          <cx:pt idx="45808">4593</cx:pt>
          <cx:pt idx="45809">2970</cx:pt>
          <cx:pt idx="45810">3604</cx:pt>
          <cx:pt idx="45811">4473</cx:pt>
          <cx:pt idx="45812">5138</cx:pt>
          <cx:pt idx="45813">5518</cx:pt>
          <cx:pt idx="45814">4677</cx:pt>
          <cx:pt idx="45815">5424</cx:pt>
          <cx:pt idx="45816">4029</cx:pt>
          <cx:pt idx="45817">3582</cx:pt>
          <cx:pt idx="45818">951</cx:pt>
          <cx:pt idx="45819">3812</cx:pt>
          <cx:pt idx="45820">2364</cx:pt>
          <cx:pt idx="45821">1780</cx:pt>
          <cx:pt idx="45822">938</cx:pt>
          <cx:pt idx="45823">4425</cx:pt>
          <cx:pt idx="45824">827</cx:pt>
          <cx:pt idx="45825">3441</cx:pt>
          <cx:pt idx="45826">4647</cx:pt>
          <cx:pt idx="45827">1355</cx:pt>
          <cx:pt idx="45828">3646</cx:pt>
          <cx:pt idx="45829">4287</cx:pt>
          <cx:pt idx="45830">895</cx:pt>
          <cx:pt idx="45831">2605</cx:pt>
          <cx:pt idx="45832">3014</cx:pt>
          <cx:pt idx="45833">2148</cx:pt>
          <cx:pt idx="45834">1277</cx:pt>
          <cx:pt idx="45835">4277</cx:pt>
          <cx:pt idx="45836">2134</cx:pt>
          <cx:pt idx="45837">4445</cx:pt>
          <cx:pt idx="45838">2410</cx:pt>
          <cx:pt idx="45839">4218</cx:pt>
          <cx:pt idx="45840">558</cx:pt>
          <cx:pt idx="45841">1037</cx:pt>
          <cx:pt idx="45842">1764</cx:pt>
          <cx:pt idx="45843">4166</cx:pt>
          <cx:pt idx="45844">4255</cx:pt>
          <cx:pt idx="45845">4474</cx:pt>
          <cx:pt idx="45846">4165</cx:pt>
          <cx:pt idx="45847">3997</cx:pt>
          <cx:pt idx="45848">4156</cx:pt>
          <cx:pt idx="45849">1984</cx:pt>
          <cx:pt idx="45850">3960</cx:pt>
          <cx:pt idx="45851">4621</cx:pt>
          <cx:pt idx="45852">2063</cx:pt>
          <cx:pt idx="45853">336</cx:pt>
          <cx:pt idx="45854">1918</cx:pt>
          <cx:pt idx="45855">1166</cx:pt>
          <cx:pt idx="45856">684</cx:pt>
          <cx:pt idx="45857">1960</cx:pt>
          <cx:pt idx="45858">2560</cx:pt>
          <cx:pt idx="45859">5174</cx:pt>
          <cx:pt idx="45860">3509</cx:pt>
          <cx:pt idx="45861">4461</cx:pt>
          <cx:pt idx="45862">4697</cx:pt>
          <cx:pt idx="45863">4091</cx:pt>
          <cx:pt idx="45864">5003</cx:pt>
          <cx:pt idx="45865">4149</cx:pt>
          <cx:pt idx="45866">1624</cx:pt>
          <cx:pt idx="45867">5116</cx:pt>
          <cx:pt idx="45868">1083</cx:pt>
          <cx:pt idx="45869">3841</cx:pt>
          <cx:pt idx="45870">3652</cx:pt>
          <cx:pt idx="45871">1386</cx:pt>
          <cx:pt idx="45872">1252</cx:pt>
          <cx:pt idx="45873">4685</cx:pt>
          <cx:pt idx="45874">2439</cx:pt>
          <cx:pt idx="45875">3826</cx:pt>
          <cx:pt idx="45876">196</cx:pt>
          <cx:pt idx="45877">2751</cx:pt>
          <cx:pt idx="45878">4342</cx:pt>
          <cx:pt idx="45879">3121</cx:pt>
          <cx:pt idx="45880">2052</cx:pt>
          <cx:pt idx="45881">2081</cx:pt>
          <cx:pt idx="45882">3386</cx:pt>
          <cx:pt idx="45883">3916</cx:pt>
          <cx:pt idx="45884">2714</cx:pt>
          <cx:pt idx="45885">4672</cx:pt>
          <cx:pt idx="45886">4758</cx:pt>
          <cx:pt idx="45887">4439</cx:pt>
          <cx:pt idx="45888">2741</cx:pt>
          <cx:pt idx="45889">3970</cx:pt>
          <cx:pt idx="45890">945</cx:pt>
          <cx:pt idx="45891">1641</cx:pt>
          <cx:pt idx="45892">2801</cx:pt>
          <cx:pt idx="45893">415</cx:pt>
          <cx:pt idx="45894">3940</cx:pt>
          <cx:pt idx="45895">5418</cx:pt>
          <cx:pt idx="45896">2531</cx:pt>
          <cx:pt idx="45897">3546</cx:pt>
          <cx:pt idx="45898">1373</cx:pt>
          <cx:pt idx="45899">3014</cx:pt>
          <cx:pt idx="45900">3299</cx:pt>
          <cx:pt idx="45901">5034</cx:pt>
          <cx:pt idx="45902">4607</cx:pt>
          <cx:pt idx="45903">1840</cx:pt>
          <cx:pt idx="45904">1172</cx:pt>
          <cx:pt idx="45905">2476</cx:pt>
          <cx:pt idx="45906">4059</cx:pt>
          <cx:pt idx="45907">4382</cx:pt>
          <cx:pt idx="45908">434</cx:pt>
          <cx:pt idx="45909">4350</cx:pt>
          <cx:pt idx="45910">1618</cx:pt>
          <cx:pt idx="45911">2028</cx:pt>
          <cx:pt idx="45912">1563</cx:pt>
          <cx:pt idx="45913">1678</cx:pt>
          <cx:pt idx="45914">4952</cx:pt>
          <cx:pt idx="45915">2490</cx:pt>
          <cx:pt idx="45916">5212</cx:pt>
          <cx:pt idx="45917">4867</cx:pt>
          <cx:pt idx="45918">4266</cx:pt>
          <cx:pt idx="45919">4453</cx:pt>
          <cx:pt idx="45920">3344</cx:pt>
          <cx:pt idx="45921">3009</cx:pt>
          <cx:pt idx="45922">3595</cx:pt>
          <cx:pt idx="45923">4262</cx:pt>
          <cx:pt idx="45924">5097</cx:pt>
          <cx:pt idx="45925">3611</cx:pt>
          <cx:pt idx="45926">4056</cx:pt>
          <cx:pt idx="45927">1856</cx:pt>
          <cx:pt idx="45928">1618</cx:pt>
          <cx:pt idx="45929">4583</cx:pt>
          <cx:pt idx="45930">4631</cx:pt>
          <cx:pt idx="45931">4947</cx:pt>
          <cx:pt idx="45932">4233</cx:pt>
          <cx:pt idx="45933">4946</cx:pt>
          <cx:pt idx="45934">831</cx:pt>
          <cx:pt idx="45935">4507</cx:pt>
          <cx:pt idx="45936">716</cx:pt>
          <cx:pt idx="45937">1897</cx:pt>
          <cx:pt idx="45938">5394</cx:pt>
          <cx:pt idx="45939">3988</cx:pt>
          <cx:pt idx="45940">4758</cx:pt>
          <cx:pt idx="45941">4528</cx:pt>
          <cx:pt idx="45942">212</cx:pt>
          <cx:pt idx="45943">3668</cx:pt>
          <cx:pt idx="45944">578</cx:pt>
          <cx:pt idx="45945">3798</cx:pt>
          <cx:pt idx="45946">3590</cx:pt>
          <cx:pt idx="45947">4612</cx:pt>
          <cx:pt idx="45948">2557</cx:pt>
          <cx:pt idx="45949">2743</cx:pt>
          <cx:pt idx="45950">1531</cx:pt>
          <cx:pt idx="45951">1995</cx:pt>
          <cx:pt idx="45952">3370</cx:pt>
          <cx:pt idx="45953">3957</cx:pt>
          <cx:pt idx="45954">964</cx:pt>
          <cx:pt idx="45955">4461</cx:pt>
          <cx:pt idx="45956">4592</cx:pt>
          <cx:pt idx="45957">2053</cx:pt>
          <cx:pt idx="45958">4337</cx:pt>
          <cx:pt idx="45959">3030</cx:pt>
          <cx:pt idx="45960">4433</cx:pt>
          <cx:pt idx="45961">4386</cx:pt>
          <cx:pt idx="45962">2046</cx:pt>
          <cx:pt idx="45963">4641</cx:pt>
          <cx:pt idx="45964">3172</cx:pt>
          <cx:pt idx="45965">1372</cx:pt>
          <cx:pt idx="45966">4238</cx:pt>
          <cx:pt idx="45967">2431</cx:pt>
          <cx:pt idx="45968">3889</cx:pt>
          <cx:pt idx="45969">1405</cx:pt>
          <cx:pt idx="45970">2745</cx:pt>
          <cx:pt idx="45971">1398</cx:pt>
          <cx:pt idx="45972">251</cx:pt>
          <cx:pt idx="45973">3409</cx:pt>
          <cx:pt idx="45974">866</cx:pt>
          <cx:pt idx="45975">2628</cx:pt>
          <cx:pt idx="45976">730</cx:pt>
          <cx:pt idx="45977">4218</cx:pt>
          <cx:pt idx="45978">4938</cx:pt>
          <cx:pt idx="45979">1734</cx:pt>
          <cx:pt idx="45980">1732</cx:pt>
          <cx:pt idx="45981">4110</cx:pt>
          <cx:pt idx="45982">5568</cx:pt>
          <cx:pt idx="45983">1541</cx:pt>
          <cx:pt idx="45984">4321</cx:pt>
          <cx:pt idx="45985">781</cx:pt>
          <cx:pt idx="45986">1873</cx:pt>
          <cx:pt idx="45987">1413</cx:pt>
          <cx:pt idx="45988">4166</cx:pt>
          <cx:pt idx="45989">4536</cx:pt>
          <cx:pt idx="45990">4948</cx:pt>
          <cx:pt idx="45991">4171</cx:pt>
          <cx:pt idx="45992">1625</cx:pt>
          <cx:pt idx="45993">1218</cx:pt>
          <cx:pt idx="45994">4775</cx:pt>
          <cx:pt idx="45995">5768</cx:pt>
          <cx:pt idx="45996">1907</cx:pt>
          <cx:pt idx="45997">1321</cx:pt>
          <cx:pt idx="45998">5083</cx:pt>
          <cx:pt idx="45999">1563</cx:pt>
          <cx:pt idx="46000">1253</cx:pt>
          <cx:pt idx="46001">4063</cx:pt>
          <cx:pt idx="46002">107</cx:pt>
          <cx:pt idx="46003">3724</cx:pt>
          <cx:pt idx="46004">1084</cx:pt>
          <cx:pt idx="46005">4589</cx:pt>
          <cx:pt idx="46006">5739</cx:pt>
          <cx:pt idx="46007">4483</cx:pt>
          <cx:pt idx="46008">2233</cx:pt>
          <cx:pt idx="46009">408</cx:pt>
          <cx:pt idx="46010">5</cx:pt>
          <cx:pt idx="46011">3132</cx:pt>
          <cx:pt idx="46012">4292</cx:pt>
          <cx:pt idx="46013">4970</cx:pt>
          <cx:pt idx="46014">2666</cx:pt>
          <cx:pt idx="46015">1011</cx:pt>
          <cx:pt idx="46016">928</cx:pt>
          <cx:pt idx="46017">1855</cx:pt>
          <cx:pt idx="46018">3160</cx:pt>
          <cx:pt idx="46019">857</cx:pt>
          <cx:pt idx="46020">2522</cx:pt>
          <cx:pt idx="46021">3108</cx:pt>
          <cx:pt idx="46022">4436</cx:pt>
          <cx:pt idx="46023">440</cx:pt>
          <cx:pt idx="46024">4713</cx:pt>
          <cx:pt idx="46025">4284</cx:pt>
          <cx:pt idx="46026">4913</cx:pt>
          <cx:pt idx="46027">3638</cx:pt>
          <cx:pt idx="46028">4175</cx:pt>
          <cx:pt idx="46029">4797</cx:pt>
          <cx:pt idx="46030">2347</cx:pt>
          <cx:pt idx="46031">4337</cx:pt>
          <cx:pt idx="46032">101</cx:pt>
          <cx:pt idx="46033">1069</cx:pt>
          <cx:pt idx="46034">1094</cx:pt>
          <cx:pt idx="46035">2276</cx:pt>
          <cx:pt idx="46036">2736</cx:pt>
          <cx:pt idx="46037">2075</cx:pt>
          <cx:pt idx="46038">276</cx:pt>
          <cx:pt idx="46039">2152</cx:pt>
          <cx:pt idx="46040">1490</cx:pt>
          <cx:pt idx="46041">2307</cx:pt>
          <cx:pt idx="46042">4673</cx:pt>
          <cx:pt idx="46043">4584</cx:pt>
          <cx:pt idx="46044">4249</cx:pt>
          <cx:pt idx="46045">4195</cx:pt>
          <cx:pt idx="46046">2141</cx:pt>
          <cx:pt idx="46047">1744</cx:pt>
          <cx:pt idx="46048">4132</cx:pt>
          <cx:pt idx="46049">1209</cx:pt>
          <cx:pt idx="46050">2483</cx:pt>
          <cx:pt idx="46051">839</cx:pt>
          <cx:pt idx="46052">2903</cx:pt>
          <cx:pt idx="46053">3552</cx:pt>
          <cx:pt idx="46054">1683</cx:pt>
          <cx:pt idx="46055">2029</cx:pt>
          <cx:pt idx="46056">1701</cx:pt>
          <cx:pt idx="46057">920</cx:pt>
          <cx:pt idx="46058">4394</cx:pt>
          <cx:pt idx="46059">4289</cx:pt>
          <cx:pt idx="46060">2750</cx:pt>
          <cx:pt idx="46061">2591</cx:pt>
          <cx:pt idx="46062">2382</cx:pt>
          <cx:pt idx="46063">4933</cx:pt>
          <cx:pt idx="46064">997</cx:pt>
          <cx:pt idx="46065">3832</cx:pt>
          <cx:pt idx="46066">3001</cx:pt>
          <cx:pt idx="46067">1632</cx:pt>
          <cx:pt idx="46068">1256</cx:pt>
          <cx:pt idx="46069">3513</cx:pt>
          <cx:pt idx="46070">4266</cx:pt>
          <cx:pt idx="46071">783</cx:pt>
          <cx:pt idx="46072">2091</cx:pt>
          <cx:pt idx="46073">4281</cx:pt>
          <cx:pt idx="46074">2184</cx:pt>
          <cx:pt idx="46075">2618</cx:pt>
          <cx:pt idx="46076">2468</cx:pt>
          <cx:pt idx="46077">332</cx:pt>
          <cx:pt idx="46078">5031</cx:pt>
          <cx:pt idx="46079">2160</cx:pt>
          <cx:pt idx="46080">768</cx:pt>
          <cx:pt idx="46081">4366</cx:pt>
          <cx:pt idx="46082">1218</cx:pt>
          <cx:pt idx="46083">815</cx:pt>
          <cx:pt idx="46084">15</cx:pt>
          <cx:pt idx="46085">3894</cx:pt>
          <cx:pt idx="46086">22</cx:pt>
          <cx:pt idx="46087">1165</cx:pt>
          <cx:pt idx="46088">123</cx:pt>
          <cx:pt idx="46089">4469</cx:pt>
          <cx:pt idx="46090">4278</cx:pt>
          <cx:pt idx="46091">789</cx:pt>
          <cx:pt idx="46092">2209</cx:pt>
          <cx:pt idx="46093">3812</cx:pt>
          <cx:pt idx="46094">4377</cx:pt>
          <cx:pt idx="46095">3830</cx:pt>
          <cx:pt idx="46096">2099</cx:pt>
          <cx:pt idx="46097">1384</cx:pt>
          <cx:pt idx="46098">4747</cx:pt>
          <cx:pt idx="46099">4935</cx:pt>
          <cx:pt idx="46100">1299</cx:pt>
          <cx:pt idx="46101">1605</cx:pt>
          <cx:pt idx="46102">2956</cx:pt>
          <cx:pt idx="46103">3666</cx:pt>
          <cx:pt idx="46104">5050</cx:pt>
          <cx:pt idx="46105">4405</cx:pt>
          <cx:pt idx="46106">384</cx:pt>
          <cx:pt idx="46107">1258</cx:pt>
          <cx:pt idx="46108">1666</cx:pt>
          <cx:pt idx="46109">3524</cx:pt>
          <cx:pt idx="46110">2759</cx:pt>
          <cx:pt idx="46111">772</cx:pt>
          <cx:pt idx="46112">2981</cx:pt>
          <cx:pt idx="46113">3695</cx:pt>
          <cx:pt idx="46114">3976</cx:pt>
          <cx:pt idx="46115">4877</cx:pt>
          <cx:pt idx="46116">575</cx:pt>
          <cx:pt idx="46117">3979</cx:pt>
          <cx:pt idx="46118">4723</cx:pt>
          <cx:pt idx="46119">4750</cx:pt>
          <cx:pt idx="46120">267</cx:pt>
          <cx:pt idx="46121">1314</cx:pt>
          <cx:pt idx="46122">2090</cx:pt>
          <cx:pt idx="46123">4319</cx:pt>
          <cx:pt idx="46124">4745</cx:pt>
          <cx:pt idx="46125">4203</cx:pt>
          <cx:pt idx="46126">4158</cx:pt>
          <cx:pt idx="46127">3689</cx:pt>
          <cx:pt idx="46128">4648</cx:pt>
          <cx:pt idx="46129">4005</cx:pt>
          <cx:pt idx="46130">722</cx:pt>
          <cx:pt idx="46131">4691</cx:pt>
          <cx:pt idx="46132">4006</cx:pt>
          <cx:pt idx="46133">4381</cx:pt>
          <cx:pt idx="46134">3408</cx:pt>
          <cx:pt idx="46135">4482</cx:pt>
          <cx:pt idx="46136">2946</cx:pt>
          <cx:pt idx="46137">4943</cx:pt>
          <cx:pt idx="46138">4091</cx:pt>
          <cx:pt idx="46139">4036</cx:pt>
          <cx:pt idx="46140">375</cx:pt>
          <cx:pt idx="46141">5157</cx:pt>
          <cx:pt idx="46142">4769</cx:pt>
          <cx:pt idx="46143">3093</cx:pt>
          <cx:pt idx="46144">4089</cx:pt>
          <cx:pt idx="46145">3967</cx:pt>
          <cx:pt idx="46146">1782</cx:pt>
          <cx:pt idx="46147">6025</cx:pt>
          <cx:pt idx="46148">2694</cx:pt>
          <cx:pt idx="46149">4034</cx:pt>
          <cx:pt idx="46150">4467</cx:pt>
          <cx:pt idx="46151">2364</cx:pt>
          <cx:pt idx="46152">853</cx:pt>
          <cx:pt idx="46153">4072</cx:pt>
          <cx:pt idx="46154">1653</cx:pt>
          <cx:pt idx="46155">3962</cx:pt>
          <cx:pt idx="46156">3750</cx:pt>
          <cx:pt idx="46157">5246</cx:pt>
          <cx:pt idx="46158">4443</cx:pt>
          <cx:pt idx="46159">4531</cx:pt>
          <cx:pt idx="46160">4419</cx:pt>
          <cx:pt idx="46161">4420</cx:pt>
          <cx:pt idx="46162">1083</cx:pt>
          <cx:pt idx="46163">4283</cx:pt>
          <cx:pt idx="46164">2120</cx:pt>
          <cx:pt idx="46165">4827</cx:pt>
          <cx:pt idx="46166">14</cx:pt>
          <cx:pt idx="46167">4742</cx:pt>
          <cx:pt idx="46168">890</cx:pt>
          <cx:pt idx="46169">2749</cx:pt>
          <cx:pt idx="46170">2941</cx:pt>
          <cx:pt idx="46171">4788</cx:pt>
          <cx:pt idx="46172">846</cx:pt>
          <cx:pt idx="46173">4357</cx:pt>
          <cx:pt idx="46174">4477</cx:pt>
          <cx:pt idx="46175">4272</cx:pt>
          <cx:pt idx="46176">3412</cx:pt>
          <cx:pt idx="46177">5271</cx:pt>
          <cx:pt idx="46178">2100</cx:pt>
          <cx:pt idx="46179">3928</cx:pt>
          <cx:pt idx="46180">137</cx:pt>
          <cx:pt idx="46181">975</cx:pt>
          <cx:pt idx="46182">1485</cx:pt>
          <cx:pt idx="46183">2936</cx:pt>
          <cx:pt idx="46184">2343</cx:pt>
          <cx:pt idx="46185">57</cx:pt>
          <cx:pt idx="46186">1224</cx:pt>
          <cx:pt idx="46187">4314</cx:pt>
          <cx:pt idx="46188">1878</cx:pt>
          <cx:pt idx="46189">169</cx:pt>
          <cx:pt idx="46190">1918</cx:pt>
          <cx:pt idx="46191">4374</cx:pt>
          <cx:pt idx="46192">1195</cx:pt>
          <cx:pt idx="46193">4119</cx:pt>
          <cx:pt idx="46194">3026</cx:pt>
          <cx:pt idx="46195">512</cx:pt>
          <cx:pt idx="46196">2040</cx:pt>
          <cx:pt idx="46197">1120</cx:pt>
          <cx:pt idx="46198">4660</cx:pt>
          <cx:pt idx="46199">3546</cx:pt>
          <cx:pt idx="46200">2823</cx:pt>
          <cx:pt idx="46201">4806</cx:pt>
          <cx:pt idx="46202">2421</cx:pt>
          <cx:pt idx="46203">2827</cx:pt>
          <cx:pt idx="46204">4593</cx:pt>
          <cx:pt idx="46205">369</cx:pt>
          <cx:pt idx="46206">4740</cx:pt>
          <cx:pt idx="46207">4464</cx:pt>
          <cx:pt idx="46208">4614</cx:pt>
          <cx:pt idx="46209">504</cx:pt>
          <cx:pt idx="46210">665</cx:pt>
          <cx:pt idx="46211">4182</cx:pt>
          <cx:pt idx="46212">3827</cx:pt>
          <cx:pt idx="46213">3550</cx:pt>
          <cx:pt idx="46214">1428</cx:pt>
          <cx:pt idx="46215">2369</cx:pt>
          <cx:pt idx="46216">1910</cx:pt>
          <cx:pt idx="46217">3024</cx:pt>
          <cx:pt idx="46218">1688</cx:pt>
          <cx:pt idx="46219">4549</cx:pt>
          <cx:pt idx="46220">2862</cx:pt>
          <cx:pt idx="46221">4364</cx:pt>
          <cx:pt idx="46222">3918</cx:pt>
          <cx:pt idx="46223">3662</cx:pt>
          <cx:pt idx="46224">5418</cx:pt>
          <cx:pt idx="46225">3567</cx:pt>
          <cx:pt idx="46226">2412</cx:pt>
          <cx:pt idx="46227">4336</cx:pt>
          <cx:pt idx="46228">3416</cx:pt>
          <cx:pt idx="46229">2523</cx:pt>
          <cx:pt idx="46230">1635</cx:pt>
          <cx:pt idx="46231">4478</cx:pt>
          <cx:pt idx="46232">3984</cx:pt>
          <cx:pt idx="46233">5121</cx:pt>
          <cx:pt idx="46234">3958</cx:pt>
          <cx:pt idx="46235">4082</cx:pt>
          <cx:pt idx="46236">3134</cx:pt>
          <cx:pt idx="46237">4203</cx:pt>
          <cx:pt idx="46238">4517</cx:pt>
          <cx:pt idx="46239">182</cx:pt>
          <cx:pt idx="46240">59</cx:pt>
          <cx:pt idx="46241">1371</cx:pt>
          <cx:pt idx="46242">2540</cx:pt>
          <cx:pt idx="46243">3645</cx:pt>
          <cx:pt idx="46244">2020</cx:pt>
          <cx:pt idx="46245">4430</cx:pt>
          <cx:pt idx="46246">4392</cx:pt>
          <cx:pt idx="46247">3944</cx:pt>
          <cx:pt idx="46248">1596</cx:pt>
          <cx:pt idx="46249">173</cx:pt>
          <cx:pt idx="46250">4363</cx:pt>
          <cx:pt idx="46251">4881</cx:pt>
          <cx:pt idx="46252">4512</cx:pt>
          <cx:pt idx="46253">4077</cx:pt>
          <cx:pt idx="46254">5159</cx:pt>
          <cx:pt idx="46255">5048</cx:pt>
          <cx:pt idx="46256">4709</cx:pt>
          <cx:pt idx="46257">3548</cx:pt>
          <cx:pt idx="46258">366</cx:pt>
          <cx:pt idx="46259">3261</cx:pt>
          <cx:pt idx="46260">425</cx:pt>
          <cx:pt idx="46261">1310</cx:pt>
          <cx:pt idx="46262">1710</cx:pt>
          <cx:pt idx="46263">4025</cx:pt>
          <cx:pt idx="46264">2751</cx:pt>
          <cx:pt idx="46265">2833</cx:pt>
          <cx:pt idx="46266">500</cx:pt>
          <cx:pt idx="46267">1149</cx:pt>
          <cx:pt idx="46268">4884</cx:pt>
          <cx:pt idx="46269">2690</cx:pt>
          <cx:pt idx="46270">4943</cx:pt>
          <cx:pt idx="46271">4222</cx:pt>
          <cx:pt idx="46272">3603</cx:pt>
          <cx:pt idx="46273">4550</cx:pt>
          <cx:pt idx="46274">2828</cx:pt>
          <cx:pt idx="46275">4921</cx:pt>
          <cx:pt idx="46276">4015</cx:pt>
          <cx:pt idx="46277">4134</cx:pt>
          <cx:pt idx="46278">1608</cx:pt>
          <cx:pt idx="46279">2511</cx:pt>
          <cx:pt idx="46280">3091</cx:pt>
          <cx:pt idx="46281">4514</cx:pt>
          <cx:pt idx="46282">5120</cx:pt>
          <cx:pt idx="46283">3393</cx:pt>
          <cx:pt idx="46284">6059</cx:pt>
          <cx:pt idx="46285">3374</cx:pt>
          <cx:pt idx="46286">1254</cx:pt>
          <cx:pt idx="46287">4921</cx:pt>
          <cx:pt idx="46288">1577</cx:pt>
          <cx:pt idx="46289">1495</cx:pt>
          <cx:pt idx="46290">4323</cx:pt>
          <cx:pt idx="46291">810</cx:pt>
          <cx:pt idx="46292">2693</cx:pt>
          <cx:pt idx="46293">3409</cx:pt>
          <cx:pt idx="46294">4504</cx:pt>
          <cx:pt idx="46295">1004</cx:pt>
          <cx:pt idx="46296">4464</cx:pt>
          <cx:pt idx="46297">2496</cx:pt>
          <cx:pt idx="46298">2655</cx:pt>
          <cx:pt idx="46299">3722</cx:pt>
          <cx:pt idx="46300">17</cx:pt>
          <cx:pt idx="46301">1397</cx:pt>
          <cx:pt idx="46302">2957</cx:pt>
          <cx:pt idx="46303">3470</cx:pt>
          <cx:pt idx="46304">1285</cx:pt>
          <cx:pt idx="46305">1820</cx:pt>
          <cx:pt idx="46306">913</cx:pt>
          <cx:pt idx="46307">449</cx:pt>
          <cx:pt idx="46308">3329</cx:pt>
          <cx:pt idx="46309">4817</cx:pt>
          <cx:pt idx="46310">776</cx:pt>
          <cx:pt idx="46311">3645</cx:pt>
          <cx:pt idx="46312">290</cx:pt>
          <cx:pt idx="46313">4472</cx:pt>
          <cx:pt idx="46314">4208</cx:pt>
          <cx:pt idx="46315">2407</cx:pt>
          <cx:pt idx="46316">4516</cx:pt>
          <cx:pt idx="46317">2708</cx:pt>
          <cx:pt idx="46318">5890</cx:pt>
          <cx:pt idx="46319">3528</cx:pt>
          <cx:pt idx="46320">3643</cx:pt>
          <cx:pt idx="46321">4245</cx:pt>
          <cx:pt idx="46322">2856</cx:pt>
          <cx:pt idx="46323">1505</cx:pt>
          <cx:pt idx="46324">3312</cx:pt>
          <cx:pt idx="46325">4382</cx:pt>
          <cx:pt idx="46326">3103</cx:pt>
          <cx:pt idx="46327">1290</cx:pt>
          <cx:pt idx="46328">4427</cx:pt>
          <cx:pt idx="46329">4213</cx:pt>
          <cx:pt idx="46330">3284</cx:pt>
          <cx:pt idx="46331">1412</cx:pt>
          <cx:pt idx="46332">1857</cx:pt>
          <cx:pt idx="46333">948</cx:pt>
          <cx:pt idx="46334">2593</cx:pt>
          <cx:pt idx="46335">1433</cx:pt>
          <cx:pt idx="46336">2946</cx:pt>
          <cx:pt idx="46337">4142</cx:pt>
          <cx:pt idx="46338">3601</cx:pt>
          <cx:pt idx="46339">882</cx:pt>
          <cx:pt idx="46340">3565</cx:pt>
          <cx:pt idx="46341">3667</cx:pt>
          <cx:pt idx="46342">2374</cx:pt>
          <cx:pt idx="46343">1161</cx:pt>
          <cx:pt idx="46344">985</cx:pt>
          <cx:pt idx="46345">3870</cx:pt>
          <cx:pt idx="46346">4122</cx:pt>
          <cx:pt idx="46347">3491</cx:pt>
          <cx:pt idx="46348">233</cx:pt>
          <cx:pt idx="46349">2649</cx:pt>
          <cx:pt idx="46350">3889</cx:pt>
          <cx:pt idx="46351">5183</cx:pt>
          <cx:pt idx="46352">2540</cx:pt>
          <cx:pt idx="46353">2639</cx:pt>
          <cx:pt idx="46354">4617</cx:pt>
          <cx:pt idx="46355">854</cx:pt>
          <cx:pt idx="46356">4302</cx:pt>
          <cx:pt idx="46357">3574</cx:pt>
          <cx:pt idx="46358">4574</cx:pt>
          <cx:pt idx="46359">4601</cx:pt>
          <cx:pt idx="46360">2967</cx:pt>
          <cx:pt idx="46361">1256</cx:pt>
          <cx:pt idx="46362">2183</cx:pt>
          <cx:pt idx="46363">1994</cx:pt>
          <cx:pt idx="46364">2577</cx:pt>
          <cx:pt idx="46365">3521</cx:pt>
          <cx:pt idx="46366">4285</cx:pt>
          <cx:pt idx="46367">4816</cx:pt>
          <cx:pt idx="46368">3099</cx:pt>
          <cx:pt idx="46369">3602</cx:pt>
          <cx:pt idx="46370">4562</cx:pt>
          <cx:pt idx="46371">3899</cx:pt>
          <cx:pt idx="46372">2764</cx:pt>
          <cx:pt idx="46373">3774</cx:pt>
          <cx:pt idx="46374">1717</cx:pt>
          <cx:pt idx="46375">4830</cx:pt>
          <cx:pt idx="46376">37</cx:pt>
          <cx:pt idx="46377">4016</cx:pt>
          <cx:pt idx="46378">2518</cx:pt>
          <cx:pt idx="46379">642</cx:pt>
          <cx:pt idx="46380">3578</cx:pt>
          <cx:pt idx="46381">4756</cx:pt>
          <cx:pt idx="46382">4058</cx:pt>
          <cx:pt idx="46383">2132</cx:pt>
          <cx:pt idx="46384">5048</cx:pt>
          <cx:pt idx="46385">374</cx:pt>
          <cx:pt idx="46386">3206</cx:pt>
          <cx:pt idx="46387">3455</cx:pt>
          <cx:pt idx="46388">4413</cx:pt>
          <cx:pt idx="46389">4398</cx:pt>
          <cx:pt idx="46390">1172</cx:pt>
          <cx:pt idx="46391">4846</cx:pt>
          <cx:pt idx="46392">4609</cx:pt>
          <cx:pt idx="46393">2395</cx:pt>
          <cx:pt idx="46394">2407</cx:pt>
          <cx:pt idx="46395">1277</cx:pt>
          <cx:pt idx="46396">4133</cx:pt>
          <cx:pt idx="46397">1701</cx:pt>
          <cx:pt idx="46398">296</cx:pt>
          <cx:pt idx="46399">1268</cx:pt>
          <cx:pt idx="46400">2234</cx:pt>
          <cx:pt idx="46401">4082</cx:pt>
          <cx:pt idx="46402">5311</cx:pt>
          <cx:pt idx="46403">4872</cx:pt>
          <cx:pt idx="46404">5118</cx:pt>
          <cx:pt idx="46405">5293</cx:pt>
          <cx:pt idx="46406">5102</cx:pt>
          <cx:pt idx="46407">3362</cx:pt>
          <cx:pt idx="46408">1843</cx:pt>
          <cx:pt idx="46409">1619</cx:pt>
          <cx:pt idx="46410">4357</cx:pt>
          <cx:pt idx="46411">4130</cx:pt>
          <cx:pt idx="46412">2376</cx:pt>
          <cx:pt idx="46413">343</cx:pt>
          <cx:pt idx="46414">2868</cx:pt>
          <cx:pt idx="46415">1417</cx:pt>
          <cx:pt idx="46416">949</cx:pt>
          <cx:pt idx="46417">4351</cx:pt>
          <cx:pt idx="46418">4245</cx:pt>
          <cx:pt idx="46419">1489</cx:pt>
          <cx:pt idx="46420">3938</cx:pt>
          <cx:pt idx="46421">3975</cx:pt>
          <cx:pt idx="46422">2781</cx:pt>
          <cx:pt idx="46423">1938</cx:pt>
          <cx:pt idx="46424">5176</cx:pt>
          <cx:pt idx="46425">4421</cx:pt>
          <cx:pt idx="46426">5158</cx:pt>
          <cx:pt idx="46427">4165</cx:pt>
          <cx:pt idx="46428">5966</cx:pt>
          <cx:pt idx="46429">1452</cx:pt>
          <cx:pt idx="46430">1963</cx:pt>
          <cx:pt idx="46431">3877</cx:pt>
          <cx:pt idx="46432">1113</cx:pt>
          <cx:pt idx="46433">816</cx:pt>
          <cx:pt idx="46434">1323</cx:pt>
          <cx:pt idx="46435">4456</cx:pt>
          <cx:pt idx="46436">4469</cx:pt>
          <cx:pt idx="46437">3858</cx:pt>
          <cx:pt idx="46438">2545</cx:pt>
          <cx:pt idx="46439">630</cx:pt>
          <cx:pt idx="46440">529</cx:pt>
          <cx:pt idx="46441">5568</cx:pt>
          <cx:pt idx="46442">4488</cx:pt>
          <cx:pt idx="46443">2138</cx:pt>
          <cx:pt idx="46444">3073</cx:pt>
          <cx:pt idx="46445">4382</cx:pt>
          <cx:pt idx="46446">3110</cx:pt>
          <cx:pt idx="46447">2588</cx:pt>
          <cx:pt idx="46448">3663</cx:pt>
          <cx:pt idx="46449">1749</cx:pt>
          <cx:pt idx="46450">3164</cx:pt>
          <cx:pt idx="46451">4014</cx:pt>
          <cx:pt idx="46452">3013</cx:pt>
          <cx:pt idx="46453">3029</cx:pt>
          <cx:pt idx="46454">1251</cx:pt>
          <cx:pt idx="46455">809</cx:pt>
          <cx:pt idx="46456">4264</cx:pt>
          <cx:pt idx="46457">1961</cx:pt>
          <cx:pt idx="46458">1317</cx:pt>
          <cx:pt idx="46459">2804</cx:pt>
          <cx:pt idx="46460">2669</cx:pt>
          <cx:pt idx="46461">1933</cx:pt>
          <cx:pt idx="46462">1598</cx:pt>
          <cx:pt idx="46463">4728</cx:pt>
          <cx:pt idx="46464">2230</cx:pt>
          <cx:pt idx="46465">4797</cx:pt>
          <cx:pt idx="46466">2358</cx:pt>
          <cx:pt idx="46467">4857</cx:pt>
          <cx:pt idx="46468">734</cx:pt>
          <cx:pt idx="46469">3998</cx:pt>
          <cx:pt idx="46470">4212</cx:pt>
          <cx:pt idx="46471">3877</cx:pt>
          <cx:pt idx="46472">4362</cx:pt>
          <cx:pt idx="46473">1032</cx:pt>
          <cx:pt idx="46474">4719</cx:pt>
          <cx:pt idx="46475">575</cx:pt>
          <cx:pt idx="46476">1214</cx:pt>
          <cx:pt idx="46477">4466</cx:pt>
          <cx:pt idx="46478">5054</cx:pt>
          <cx:pt idx="46479">4510</cx:pt>
          <cx:pt idx="46480">1267</cx:pt>
          <cx:pt idx="46481">4277</cx:pt>
          <cx:pt idx="46482">374</cx:pt>
          <cx:pt idx="46483">3725</cx:pt>
          <cx:pt idx="46484">3476</cx:pt>
          <cx:pt idx="46485">3588</cx:pt>
          <cx:pt idx="46486">4072</cx:pt>
          <cx:pt idx="46487">2584</cx:pt>
          <cx:pt idx="46488">4886</cx:pt>
          <cx:pt idx="46489">1221</cx:pt>
          <cx:pt idx="46490">2598</cx:pt>
          <cx:pt idx="46491">3864</cx:pt>
          <cx:pt idx="46492">4947</cx:pt>
          <cx:pt idx="46493">422</cx:pt>
          <cx:pt idx="46494">1473</cx:pt>
          <cx:pt idx="46495">4870</cx:pt>
          <cx:pt idx="46496">4363</cx:pt>
          <cx:pt idx="46497">488</cx:pt>
          <cx:pt idx="46498">749</cx:pt>
          <cx:pt idx="46499">863</cx:pt>
          <cx:pt idx="46500">2082</cx:pt>
          <cx:pt idx="46501">4723</cx:pt>
          <cx:pt idx="46502">4365</cx:pt>
          <cx:pt idx="46503">3431</cx:pt>
          <cx:pt idx="46504">2223</cx:pt>
          <cx:pt idx="46505">3408</cx:pt>
          <cx:pt idx="46506">2206</cx:pt>
          <cx:pt idx="46507">1929</cx:pt>
          <cx:pt idx="46508">1257</cx:pt>
          <cx:pt idx="46509">62</cx:pt>
          <cx:pt idx="46510">2942</cx:pt>
          <cx:pt idx="46511">1284</cx:pt>
          <cx:pt idx="46512">933</cx:pt>
          <cx:pt idx="46513">4796</cx:pt>
          <cx:pt idx="46514">4947</cx:pt>
          <cx:pt idx="46515">2306</cx:pt>
          <cx:pt idx="46516">4062</cx:pt>
          <cx:pt idx="46517">3532</cx:pt>
          <cx:pt idx="46518">74</cx:pt>
          <cx:pt idx="46519">4086</cx:pt>
          <cx:pt idx="46520">3938</cx:pt>
          <cx:pt idx="46521">4211</cx:pt>
          <cx:pt idx="46522">3390</cx:pt>
          <cx:pt idx="46523">4663</cx:pt>
          <cx:pt idx="46524">1311</cx:pt>
          <cx:pt idx="46525">3762</cx:pt>
          <cx:pt idx="46526">246</cx:pt>
          <cx:pt idx="46527">3721</cx:pt>
          <cx:pt idx="46528">4913</cx:pt>
          <cx:pt idx="46529">111</cx:pt>
          <cx:pt idx="46530">2262</cx:pt>
          <cx:pt idx="46531">5457</cx:pt>
          <cx:pt idx="46532">1030</cx:pt>
          <cx:pt idx="46533">582</cx:pt>
          <cx:pt idx="46534">1798</cx:pt>
          <cx:pt idx="46535">1842</cx:pt>
          <cx:pt idx="46536">22</cx:pt>
          <cx:pt idx="46537">4185</cx:pt>
          <cx:pt idx="46538">4471</cx:pt>
          <cx:pt idx="46539">2698</cx:pt>
          <cx:pt idx="46540">4880</cx:pt>
          <cx:pt idx="46541">3279</cx:pt>
          <cx:pt idx="46542">904</cx:pt>
          <cx:pt idx="46543">4961</cx:pt>
          <cx:pt idx="46544">4748</cx:pt>
          <cx:pt idx="46545">2872</cx:pt>
          <cx:pt idx="46546">4171</cx:pt>
          <cx:pt idx="46547">3248</cx:pt>
          <cx:pt idx="46548">1709</cx:pt>
          <cx:pt idx="46549">2739</cx:pt>
          <cx:pt idx="46550">4440</cx:pt>
          <cx:pt idx="46551">400</cx:pt>
          <cx:pt idx="46552">4723</cx:pt>
          <cx:pt idx="46553">2555</cx:pt>
          <cx:pt idx="46554">2890</cx:pt>
          <cx:pt idx="46555">1225</cx:pt>
          <cx:pt idx="46556">2196</cx:pt>
          <cx:pt idx="46557">4173</cx:pt>
          <cx:pt idx="46558">2847</cx:pt>
          <cx:pt idx="46559">656</cx:pt>
          <cx:pt idx="46560">1117</cx:pt>
          <cx:pt idx="46561">1711</cx:pt>
          <cx:pt idx="46562">4103</cx:pt>
          <cx:pt idx="46563">2076</cx:pt>
          <cx:pt idx="46564">4033</cx:pt>
          <cx:pt idx="46565">3895</cx:pt>
          <cx:pt idx="46566">4494</cx:pt>
          <cx:pt idx="46567">3590</cx:pt>
          <cx:pt idx="46568">2106</cx:pt>
          <cx:pt idx="46569">4018</cx:pt>
          <cx:pt idx="46570">2673</cx:pt>
          <cx:pt idx="46571">4439</cx:pt>
          <cx:pt idx="46572">847</cx:pt>
          <cx:pt idx="46573">237</cx:pt>
          <cx:pt idx="46574">4115</cx:pt>
          <cx:pt idx="46575">2522</cx:pt>
          <cx:pt idx="46576">1833</cx:pt>
          <cx:pt idx="46577">2264</cx:pt>
          <cx:pt idx="46578">3852</cx:pt>
          <cx:pt idx="46579">442</cx:pt>
          <cx:pt idx="46580">377</cx:pt>
          <cx:pt idx="46581">3893</cx:pt>
          <cx:pt idx="46582">4566</cx:pt>
          <cx:pt idx="46583">4565</cx:pt>
          <cx:pt idx="46584">2473</cx:pt>
          <cx:pt idx="46585">3300</cx:pt>
          <cx:pt idx="46586">5034</cx:pt>
          <cx:pt idx="46587">846</cx:pt>
          <cx:pt idx="46588">2585</cx:pt>
          <cx:pt idx="46589">1723</cx:pt>
          <cx:pt idx="46590">1419</cx:pt>
          <cx:pt idx="46591">4741</cx:pt>
          <cx:pt idx="46592">3948</cx:pt>
          <cx:pt idx="46593">495</cx:pt>
          <cx:pt idx="46594">3589</cx:pt>
          <cx:pt idx="46595">4402</cx:pt>
          <cx:pt idx="46596">1545</cx:pt>
          <cx:pt idx="46597">1659</cx:pt>
          <cx:pt idx="46598">2129</cx:pt>
          <cx:pt idx="46599">1811</cx:pt>
          <cx:pt idx="46600">3893</cx:pt>
          <cx:pt idx="46601">4621</cx:pt>
          <cx:pt idx="46602">1793</cx:pt>
          <cx:pt idx="46603">2171</cx:pt>
          <cx:pt idx="46604">222</cx:pt>
          <cx:pt idx="46605">4547</cx:pt>
          <cx:pt idx="46606">4619</cx:pt>
          <cx:pt idx="46607">3662</cx:pt>
          <cx:pt idx="46608">4921</cx:pt>
          <cx:pt idx="46609">5118</cx:pt>
          <cx:pt idx="46610">4765</cx:pt>
          <cx:pt idx="46611">789</cx:pt>
          <cx:pt idx="46612">675</cx:pt>
          <cx:pt idx="46613">4104</cx:pt>
          <cx:pt idx="46614">2674</cx:pt>
          <cx:pt idx="46615">598</cx:pt>
          <cx:pt idx="46616">1490</cx:pt>
          <cx:pt idx="46617">3996</cx:pt>
          <cx:pt idx="46618">2733</cx:pt>
          <cx:pt idx="46619">1673</cx:pt>
          <cx:pt idx="46620">1867</cx:pt>
          <cx:pt idx="46621">1397</cx:pt>
          <cx:pt idx="46622">4696</cx:pt>
          <cx:pt idx="46623">4356</cx:pt>
          <cx:pt idx="46624">4337</cx:pt>
          <cx:pt idx="46625">5270</cx:pt>
          <cx:pt idx="46626">4185</cx:pt>
          <cx:pt idx="46627">532</cx:pt>
          <cx:pt idx="46628">4912</cx:pt>
          <cx:pt idx="46629">4233</cx:pt>
          <cx:pt idx="46630">5644</cx:pt>
          <cx:pt idx="46631">4133</cx:pt>
          <cx:pt idx="46632">4620</cx:pt>
          <cx:pt idx="46633">4295</cx:pt>
          <cx:pt idx="46634">3263</cx:pt>
          <cx:pt idx="46635">4124</cx:pt>
          <cx:pt idx="46636">436</cx:pt>
          <cx:pt idx="46637">2875</cx:pt>
          <cx:pt idx="46638">3994</cx:pt>
          <cx:pt idx="46639">3881</cx:pt>
          <cx:pt idx="46640">3980</cx:pt>
          <cx:pt idx="46641">698</cx:pt>
          <cx:pt idx="46642">4596</cx:pt>
          <cx:pt idx="46643">3104</cx:pt>
          <cx:pt idx="46644">4970</cx:pt>
          <cx:pt idx="46645">4266</cx:pt>
          <cx:pt idx="46646">4193</cx:pt>
          <cx:pt idx="46647">3832</cx:pt>
          <cx:pt idx="46648">3128</cx:pt>
          <cx:pt idx="46649">2528</cx:pt>
          <cx:pt idx="46650">2702</cx:pt>
          <cx:pt idx="46651">4421</cx:pt>
          <cx:pt idx="46652">372</cx:pt>
          <cx:pt idx="46653">1614</cx:pt>
          <cx:pt idx="46654">720</cx:pt>
          <cx:pt idx="46655">3377</cx:pt>
          <cx:pt idx="46656">1954</cx:pt>
          <cx:pt idx="46657">3561</cx:pt>
          <cx:pt idx="46658">4757</cx:pt>
          <cx:pt idx="46659">2379</cx:pt>
          <cx:pt idx="46660">2168</cx:pt>
          <cx:pt idx="46661">840</cx:pt>
          <cx:pt idx="46662">1957</cx:pt>
          <cx:pt idx="46663">1374</cx:pt>
          <cx:pt idx="46664">4056</cx:pt>
          <cx:pt idx="46665">4270</cx:pt>
          <cx:pt idx="46666">4062</cx:pt>
          <cx:pt idx="46667">4261</cx:pt>
          <cx:pt idx="46668">1654</cx:pt>
          <cx:pt idx="46669">908</cx:pt>
          <cx:pt idx="46670">485</cx:pt>
          <cx:pt idx="46671">1694</cx:pt>
          <cx:pt idx="46672">1973</cx:pt>
          <cx:pt idx="46673">2485</cx:pt>
          <cx:pt idx="46674">3895</cx:pt>
          <cx:pt idx="46675">4752</cx:pt>
          <cx:pt idx="46676">2985</cx:pt>
          <cx:pt idx="46677">3965</cx:pt>
          <cx:pt idx="46678">3205</cx:pt>
          <cx:pt idx="46679">4698</cx:pt>
          <cx:pt idx="46680">4033</cx:pt>
          <cx:pt idx="46681">1482</cx:pt>
          <cx:pt idx="46682">3874</cx:pt>
          <cx:pt idx="46683">287</cx:pt>
          <cx:pt idx="46684">4709</cx:pt>
          <cx:pt idx="46685">1686</cx:pt>
          <cx:pt idx="46686">3958</cx:pt>
          <cx:pt idx="46687">1465</cx:pt>
          <cx:pt idx="46688">2610</cx:pt>
          <cx:pt idx="46689">407</cx:pt>
          <cx:pt idx="46690">339</cx:pt>
          <cx:pt idx="46691">2393</cx:pt>
          <cx:pt idx="46692">4747</cx:pt>
          <cx:pt idx="46693">5177</cx:pt>
          <cx:pt idx="46694">1763</cx:pt>
          <cx:pt idx="46695">4184</cx:pt>
          <cx:pt idx="46696">785</cx:pt>
          <cx:pt idx="46697">4071</cx:pt>
          <cx:pt idx="46698">3796</cx:pt>
          <cx:pt idx="46699">3540</cx:pt>
          <cx:pt idx="46700">2031</cx:pt>
          <cx:pt idx="46701">2437</cx:pt>
          <cx:pt idx="46702">3970</cx:pt>
          <cx:pt idx="46703">1750</cx:pt>
          <cx:pt idx="46704">3207</cx:pt>
          <cx:pt idx="46705">5468</cx:pt>
          <cx:pt idx="46706">3799</cx:pt>
          <cx:pt idx="46707">399</cx:pt>
          <cx:pt idx="46708">4746</cx:pt>
          <cx:pt idx="46709">1857</cx:pt>
          <cx:pt idx="46710">4529</cx:pt>
          <cx:pt idx="46711">4441</cx:pt>
          <cx:pt idx="46712">3730</cx:pt>
          <cx:pt idx="46713">3874</cx:pt>
          <cx:pt idx="46714">2229</cx:pt>
          <cx:pt idx="46715">2147</cx:pt>
          <cx:pt idx="46716">1519</cx:pt>
          <cx:pt idx="46717">2408</cx:pt>
          <cx:pt idx="46718">4294</cx:pt>
          <cx:pt idx="46719">2399</cx:pt>
          <cx:pt idx="46720">2656</cx:pt>
          <cx:pt idx="46721">2939</cx:pt>
          <cx:pt idx="46722">4017</cx:pt>
          <cx:pt idx="46723">4781</cx:pt>
          <cx:pt idx="46724">1003</cx:pt>
          <cx:pt idx="46725">3468</cx:pt>
          <cx:pt idx="46726">2889</cx:pt>
          <cx:pt idx="46727">4894</cx:pt>
          <cx:pt idx="46728">3029</cx:pt>
          <cx:pt idx="46729">1444</cx:pt>
          <cx:pt idx="46730">1979</cx:pt>
          <cx:pt idx="46731">2058</cx:pt>
          <cx:pt idx="46732">4077</cx:pt>
          <cx:pt idx="46733">4467</cx:pt>
          <cx:pt idx="46734">4643</cx:pt>
          <cx:pt idx="46735">1137</cx:pt>
          <cx:pt idx="46736">2312</cx:pt>
          <cx:pt idx="46737">4857</cx:pt>
          <cx:pt idx="46738">4365</cx:pt>
          <cx:pt idx="46739">3731</cx:pt>
          <cx:pt idx="46740">2352</cx:pt>
          <cx:pt idx="46741">4868</cx:pt>
          <cx:pt idx="46742">2232</cx:pt>
          <cx:pt idx="46743">2683</cx:pt>
          <cx:pt idx="46744">4927</cx:pt>
          <cx:pt idx="46745">4112</cx:pt>
          <cx:pt idx="46746">602</cx:pt>
          <cx:pt idx="46747">3049</cx:pt>
          <cx:pt idx="46748">4078</cx:pt>
          <cx:pt idx="46749">3401</cx:pt>
          <cx:pt idx="46750">3572</cx:pt>
          <cx:pt idx="46751">5337</cx:pt>
          <cx:pt idx="46752">31</cx:pt>
          <cx:pt idx="46753">129</cx:pt>
          <cx:pt idx="46754">1166</cx:pt>
          <cx:pt idx="46755">3562</cx:pt>
          <cx:pt idx="46756">520</cx:pt>
          <cx:pt idx="46757">4299</cx:pt>
          <cx:pt idx="46758">247</cx:pt>
          <cx:pt idx="46759">3995</cx:pt>
          <cx:pt idx="46760">4148</cx:pt>
          <cx:pt idx="46761">84</cx:pt>
          <cx:pt idx="46762">2717</cx:pt>
          <cx:pt idx="46763">3024</cx:pt>
          <cx:pt idx="46764">4652</cx:pt>
          <cx:pt idx="46765">2666</cx:pt>
          <cx:pt idx="46766">4714</cx:pt>
          <cx:pt idx="46767">4329</cx:pt>
          <cx:pt idx="46768">2693</cx:pt>
          <cx:pt idx="46769">1515</cx:pt>
          <cx:pt idx="46770">1330</cx:pt>
          <cx:pt idx="46771">2840</cx:pt>
          <cx:pt idx="46772">480</cx:pt>
          <cx:pt idx="46773">4777</cx:pt>
          <cx:pt idx="46774">2390</cx:pt>
          <cx:pt idx="46775">4538</cx:pt>
          <cx:pt idx="46776">2678</cx:pt>
          <cx:pt idx="46777">859</cx:pt>
          <cx:pt idx="46778">4198</cx:pt>
          <cx:pt idx="46779">4786</cx:pt>
          <cx:pt idx="46780">4062</cx:pt>
          <cx:pt idx="46781">4804</cx:pt>
          <cx:pt idx="46782">1584</cx:pt>
          <cx:pt idx="46783">4682</cx:pt>
          <cx:pt idx="46784">4943</cx:pt>
          <cx:pt idx="46785">4555</cx:pt>
          <cx:pt idx="46786">3549</cx:pt>
          <cx:pt idx="46787">5288</cx:pt>
          <cx:pt idx="46788">5159</cx:pt>
          <cx:pt idx="46789">473</cx:pt>
          <cx:pt idx="46790">2901</cx:pt>
          <cx:pt idx="46791">1112</cx:pt>
          <cx:pt idx="46792">1338</cx:pt>
          <cx:pt idx="46793">1541</cx:pt>
          <cx:pt idx="46794">3536</cx:pt>
          <cx:pt idx="46795">3368</cx:pt>
          <cx:pt idx="46796">777</cx:pt>
          <cx:pt idx="46797">4695</cx:pt>
          <cx:pt idx="46798">3459</cx:pt>
          <cx:pt idx="46799">2486</cx:pt>
          <cx:pt idx="46800">4940</cx:pt>
          <cx:pt idx="46801">22</cx:pt>
          <cx:pt idx="46802">3063</cx:pt>
          <cx:pt idx="46803">1948</cx:pt>
          <cx:pt idx="46804">4597</cx:pt>
          <cx:pt idx="46805">3274</cx:pt>
          <cx:pt idx="46806">3545</cx:pt>
          <cx:pt idx="46807">3696</cx:pt>
          <cx:pt idx="46808">720</cx:pt>
          <cx:pt idx="46809">4530</cx:pt>
          <cx:pt idx="46810">2917</cx:pt>
          <cx:pt idx="46811">2106</cx:pt>
          <cx:pt idx="46812">2966</cx:pt>
          <cx:pt idx="46813">2540</cx:pt>
          <cx:pt idx="46814">1655</cx:pt>
          <cx:pt idx="46815">3704</cx:pt>
          <cx:pt idx="46816">4118</cx:pt>
          <cx:pt idx="46817">2913</cx:pt>
          <cx:pt idx="46818">3057</cx:pt>
          <cx:pt idx="46819">1052</cx:pt>
          <cx:pt idx="46820">5105</cx:pt>
          <cx:pt idx="46821">4071</cx:pt>
          <cx:pt idx="46822">3045</cx:pt>
          <cx:pt idx="46823">4595</cx:pt>
          <cx:pt idx="46824">4536</cx:pt>
          <cx:pt idx="46825">3940</cx:pt>
          <cx:pt idx="46826">4555</cx:pt>
          <cx:pt idx="46827">1540</cx:pt>
          <cx:pt idx="46828">2633</cx:pt>
          <cx:pt idx="46829">4789</cx:pt>
          <cx:pt idx="46830">3974</cx:pt>
          <cx:pt idx="46831">4352</cx:pt>
          <cx:pt idx="46832">4900</cx:pt>
          <cx:pt idx="46833">4860</cx:pt>
          <cx:pt idx="46834">1824</cx:pt>
          <cx:pt idx="46835">3875</cx:pt>
          <cx:pt idx="46836">4277</cx:pt>
          <cx:pt idx="46837">384</cx:pt>
          <cx:pt idx="46838">4526</cx:pt>
          <cx:pt idx="46839">1223</cx:pt>
          <cx:pt idx="46840">628</cx:pt>
          <cx:pt idx="46841">2268</cx:pt>
          <cx:pt idx="46842">4788</cx:pt>
          <cx:pt idx="46843">4731</cx:pt>
          <cx:pt idx="46844">652</cx:pt>
          <cx:pt idx="46845">1105</cx:pt>
          <cx:pt idx="46846">5197</cx:pt>
          <cx:pt idx="46847">4409</cx:pt>
          <cx:pt idx="46848">1667</cx:pt>
          <cx:pt idx="46849">4982</cx:pt>
          <cx:pt idx="46850">3843</cx:pt>
          <cx:pt idx="46851">2366</cx:pt>
          <cx:pt idx="46852">928</cx:pt>
          <cx:pt idx="46853">2344</cx:pt>
          <cx:pt idx="46854">825</cx:pt>
          <cx:pt idx="46855">4723</cx:pt>
          <cx:pt idx="46856">1013</cx:pt>
          <cx:pt idx="46857">3935</cx:pt>
          <cx:pt idx="46858">4402</cx:pt>
          <cx:pt idx="46859">4097</cx:pt>
          <cx:pt idx="46860">5072</cx:pt>
          <cx:pt idx="46861">1680</cx:pt>
          <cx:pt idx="46862">3467</cx:pt>
          <cx:pt idx="46863">4618</cx:pt>
          <cx:pt idx="46864">4540</cx:pt>
          <cx:pt idx="46865">4453</cx:pt>
          <cx:pt idx="46866">4669</cx:pt>
          <cx:pt idx="46867">545</cx:pt>
          <cx:pt idx="46868">2225</cx:pt>
          <cx:pt idx="46869">1319</cx:pt>
          <cx:pt idx="46870">4198</cx:pt>
          <cx:pt idx="46871">4215</cx:pt>
          <cx:pt idx="46872">3069</cx:pt>
          <cx:pt idx="46873">2180</cx:pt>
          <cx:pt idx="46874">1895</cx:pt>
          <cx:pt idx="46875">1187</cx:pt>
          <cx:pt idx="46876">4369</cx:pt>
          <cx:pt idx="46877">4620</cx:pt>
          <cx:pt idx="46878">181</cx:pt>
          <cx:pt idx="46879">3149</cx:pt>
          <cx:pt idx="46880">4829</cx:pt>
          <cx:pt idx="46881">4786</cx:pt>
          <cx:pt idx="46882">2182</cx:pt>
          <cx:pt idx="46883">1550</cx:pt>
          <cx:pt idx="46884">5063</cx:pt>
          <cx:pt idx="46885">2041</cx:pt>
          <cx:pt idx="46886">1338</cx:pt>
          <cx:pt idx="46887">405</cx:pt>
          <cx:pt idx="46888">1539</cx:pt>
          <cx:pt idx="46889">784</cx:pt>
          <cx:pt idx="46890">4741</cx:pt>
          <cx:pt idx="46891">4708</cx:pt>
          <cx:pt idx="46892">4453</cx:pt>
          <cx:pt idx="46893">1356</cx:pt>
          <cx:pt idx="46894">3304</cx:pt>
          <cx:pt idx="46895">2687</cx:pt>
          <cx:pt idx="46896">4511</cx:pt>
          <cx:pt idx="46897">1436</cx:pt>
          <cx:pt idx="46898">1509</cx:pt>
          <cx:pt idx="46899">1660</cx:pt>
          <cx:pt idx="46900">4612</cx:pt>
          <cx:pt idx="46901">2132</cx:pt>
          <cx:pt idx="46902">3896</cx:pt>
          <cx:pt idx="46903">4458</cx:pt>
          <cx:pt idx="46904">3007</cx:pt>
          <cx:pt idx="46905">2836</cx:pt>
          <cx:pt idx="46906">3860</cx:pt>
          <cx:pt idx="46907">4607</cx:pt>
          <cx:pt idx="46908">1073</cx:pt>
          <cx:pt idx="46909">1179</cx:pt>
          <cx:pt idx="46910">4836</cx:pt>
          <cx:pt idx="46911">1846</cx:pt>
          <cx:pt idx="46912">90</cx:pt>
          <cx:pt idx="46913">1770</cx:pt>
          <cx:pt idx="46914">481</cx:pt>
          <cx:pt idx="46915">3401</cx:pt>
          <cx:pt idx="46916">2538</cx:pt>
          <cx:pt idx="46917">4982</cx:pt>
          <cx:pt idx="46918">5019</cx:pt>
          <cx:pt idx="46919">940</cx:pt>
          <cx:pt idx="46920">908</cx:pt>
          <cx:pt idx="46921">2969</cx:pt>
          <cx:pt idx="46922">4813</cx:pt>
          <cx:pt idx="46923">3112</cx:pt>
          <cx:pt idx="46924">3490</cx:pt>
          <cx:pt idx="46925">2237</cx:pt>
          <cx:pt idx="46926">4184</cx:pt>
          <cx:pt idx="46927">2946</cx:pt>
          <cx:pt idx="46928">4779</cx:pt>
          <cx:pt idx="46929">4372</cx:pt>
          <cx:pt idx="46930">4762</cx:pt>
          <cx:pt idx="46931">2855</cx:pt>
          <cx:pt idx="46932">2461</cx:pt>
          <cx:pt idx="46933">2530</cx:pt>
          <cx:pt idx="46934">3038</cx:pt>
          <cx:pt idx="46935">4427</cx:pt>
          <cx:pt idx="46936">4368</cx:pt>
          <cx:pt idx="46937">4145</cx:pt>
          <cx:pt idx="46938">2648</cx:pt>
          <cx:pt idx="46939">849</cx:pt>
          <cx:pt idx="46940">2764</cx:pt>
          <cx:pt idx="46941">4539</cx:pt>
          <cx:pt idx="46942">1986</cx:pt>
          <cx:pt idx="46943">2960</cx:pt>
          <cx:pt idx="46944">4556</cx:pt>
          <cx:pt idx="46945">4214</cx:pt>
          <cx:pt idx="46946">3939</cx:pt>
          <cx:pt idx="46947">5365</cx:pt>
          <cx:pt idx="46948">3584</cx:pt>
          <cx:pt idx="46949">4236</cx:pt>
          <cx:pt idx="46950">4717</cx:pt>
          <cx:pt idx="46951">1530</cx:pt>
          <cx:pt idx="46952">99</cx:pt>
          <cx:pt idx="46953">2859</cx:pt>
          <cx:pt idx="46954">1958</cx:pt>
          <cx:pt idx="46955">1030</cx:pt>
          <cx:pt idx="46956">4351</cx:pt>
          <cx:pt idx="46957">1986</cx:pt>
          <cx:pt idx="46958">1716</cx:pt>
          <cx:pt idx="46959">3999</cx:pt>
          <cx:pt idx="46960">2655</cx:pt>
          <cx:pt idx="46961">4362</cx:pt>
          <cx:pt idx="46962">4465</cx:pt>
          <cx:pt idx="46963">4015</cx:pt>
          <cx:pt idx="46964">3310</cx:pt>
          <cx:pt idx="46965">4009</cx:pt>
          <cx:pt idx="46966">4788</cx:pt>
          <cx:pt idx="46967">4459</cx:pt>
          <cx:pt idx="46968">2009</cx:pt>
          <cx:pt idx="46969">4337</cx:pt>
          <cx:pt idx="46970">3943</cx:pt>
          <cx:pt idx="46971">3306</cx:pt>
          <cx:pt idx="46972">3948</cx:pt>
          <cx:pt idx="46973">4173</cx:pt>
          <cx:pt idx="46974">4653</cx:pt>
          <cx:pt idx="46975">4152</cx:pt>
          <cx:pt idx="46976">1130</cx:pt>
          <cx:pt idx="46977">2344</cx:pt>
          <cx:pt idx="46978">2827</cx:pt>
          <cx:pt idx="46979">4177</cx:pt>
          <cx:pt idx="46980">3151</cx:pt>
          <cx:pt idx="46981">2500</cx:pt>
          <cx:pt idx="46982">3287</cx:pt>
          <cx:pt idx="46983">2188</cx:pt>
          <cx:pt idx="46984">3981</cx:pt>
          <cx:pt idx="46985">4574</cx:pt>
          <cx:pt idx="46986">1009</cx:pt>
          <cx:pt idx="46987">2045</cx:pt>
          <cx:pt idx="46988">5081</cx:pt>
          <cx:pt idx="46989">3323</cx:pt>
          <cx:pt idx="46990">5056</cx:pt>
          <cx:pt idx="46991">338</cx:pt>
          <cx:pt idx="46992">32</cx:pt>
          <cx:pt idx="46993">4115</cx:pt>
          <cx:pt idx="46994">4511</cx:pt>
          <cx:pt idx="46995">4137</cx:pt>
          <cx:pt idx="46996">4535</cx:pt>
          <cx:pt idx="46997">5038</cx:pt>
          <cx:pt idx="46998">4609</cx:pt>
          <cx:pt idx="46999">3977</cx:pt>
          <cx:pt idx="47000">3539</cx:pt>
          <cx:pt idx="47001">3409</cx:pt>
          <cx:pt idx="47002">4027</cx:pt>
          <cx:pt idx="47003">5134</cx:pt>
          <cx:pt idx="47004">4940</cx:pt>
          <cx:pt idx="47005">4808</cx:pt>
          <cx:pt idx="47006">1048</cx:pt>
          <cx:pt idx="47007">1067</cx:pt>
          <cx:pt idx="47008">840</cx:pt>
          <cx:pt idx="47009">2754</cx:pt>
          <cx:pt idx="47010">3082</cx:pt>
          <cx:pt idx="47011">1451</cx:pt>
          <cx:pt idx="47012">4331</cx:pt>
          <cx:pt idx="47013">1077</cx:pt>
          <cx:pt idx="47014">5544</cx:pt>
          <cx:pt idx="47015">4500</cx:pt>
          <cx:pt idx="47016">4756</cx:pt>
          <cx:pt idx="47017">3694</cx:pt>
          <cx:pt idx="47018">4674</cx:pt>
          <cx:pt idx="47019">5614</cx:pt>
          <cx:pt idx="47020">2988</cx:pt>
          <cx:pt idx="47021">4180</cx:pt>
          <cx:pt idx="47022">4207</cx:pt>
          <cx:pt idx="47023">167</cx:pt>
          <cx:pt idx="47024">1180</cx:pt>
          <cx:pt idx="47025">2963</cx:pt>
          <cx:pt idx="47026">4751</cx:pt>
          <cx:pt idx="47027">4523</cx:pt>
          <cx:pt idx="47028">228</cx:pt>
          <cx:pt idx="47029">4016</cx:pt>
          <cx:pt idx="47030">4439</cx:pt>
          <cx:pt idx="47031">2829</cx:pt>
          <cx:pt idx="47032">2598</cx:pt>
          <cx:pt idx="47033">3238</cx:pt>
          <cx:pt idx="47034">4259</cx:pt>
          <cx:pt idx="47035">2426</cx:pt>
          <cx:pt idx="47036">1705</cx:pt>
          <cx:pt idx="47037">4950</cx:pt>
          <cx:pt idx="47038">528</cx:pt>
          <cx:pt idx="47039">2614</cx:pt>
          <cx:pt idx="47040">4811</cx:pt>
          <cx:pt idx="47041">514</cx:pt>
          <cx:pt idx="47042">2993</cx:pt>
          <cx:pt idx="47043">4345</cx:pt>
          <cx:pt idx="47044">1828</cx:pt>
          <cx:pt idx="47045">4928</cx:pt>
          <cx:pt idx="47046">5401</cx:pt>
          <cx:pt idx="47047">4909</cx:pt>
          <cx:pt idx="47048">4026</cx:pt>
          <cx:pt idx="47049">4053</cx:pt>
          <cx:pt idx="47050">683</cx:pt>
          <cx:pt idx="47051">28</cx:pt>
          <cx:pt idx="47052">3006</cx:pt>
          <cx:pt idx="47053">2842</cx:pt>
          <cx:pt idx="47054">2639</cx:pt>
          <cx:pt idx="47055">4919</cx:pt>
          <cx:pt idx="47056">3078</cx:pt>
          <cx:pt idx="47057">1744</cx:pt>
          <cx:pt idx="47058">2670</cx:pt>
          <cx:pt idx="47059">404</cx:pt>
          <cx:pt idx="47060">2113</cx:pt>
          <cx:pt idx="47061">505</cx:pt>
          <cx:pt idx="47062">4023</cx:pt>
          <cx:pt idx="47063">2412</cx:pt>
          <cx:pt idx="47064">3955</cx:pt>
          <cx:pt idx="47065">4266</cx:pt>
          <cx:pt idx="47066">4091</cx:pt>
          <cx:pt idx="47067">2743</cx:pt>
          <cx:pt idx="47068">4172</cx:pt>
          <cx:pt idx="47069">431</cx:pt>
          <cx:pt idx="47070">3006</cx:pt>
          <cx:pt idx="47071">2038</cx:pt>
          <cx:pt idx="47072">2357</cx:pt>
          <cx:pt idx="47073">4103</cx:pt>
          <cx:pt idx="47074">5125</cx:pt>
          <cx:pt idx="47075">981</cx:pt>
          <cx:pt idx="47076">1206</cx:pt>
          <cx:pt idx="47077">2119</cx:pt>
          <cx:pt idx="47078">7</cx:pt>
          <cx:pt idx="47079">4257</cx:pt>
          <cx:pt idx="47080">4160</cx:pt>
          <cx:pt idx="47081">140</cx:pt>
          <cx:pt idx="47082">1698</cx:pt>
          <cx:pt idx="47083">4460</cx:pt>
          <cx:pt idx="47084">3488</cx:pt>
          <cx:pt idx="47085">1452</cx:pt>
          <cx:pt idx="47086">1291</cx:pt>
          <cx:pt idx="47087">3891</cx:pt>
          <cx:pt idx="47088">4045</cx:pt>
          <cx:pt idx="47089">4993</cx:pt>
          <cx:pt idx="47090">2750</cx:pt>
          <cx:pt idx="47091">4813</cx:pt>
          <cx:pt idx="47092">1308</cx:pt>
          <cx:pt idx="47093">4055</cx:pt>
          <cx:pt idx="47094">4065</cx:pt>
          <cx:pt idx="47095">1975</cx:pt>
          <cx:pt idx="47096">3538</cx:pt>
          <cx:pt idx="47097">1158</cx:pt>
          <cx:pt idx="47098">1782</cx:pt>
          <cx:pt idx="47099">3539</cx:pt>
          <cx:pt idx="47100">2037</cx:pt>
          <cx:pt idx="47101">4052</cx:pt>
          <cx:pt idx="47102">3918</cx:pt>
          <cx:pt idx="47103">2288</cx:pt>
          <cx:pt idx="47104">3862</cx:pt>
          <cx:pt idx="47105">1288</cx:pt>
          <cx:pt idx="47106">5206</cx:pt>
          <cx:pt idx="47107">2693</cx:pt>
          <cx:pt idx="47108">2524</cx:pt>
          <cx:pt idx="47109">4138</cx:pt>
          <cx:pt idx="47110">2918</cx:pt>
          <cx:pt idx="47111">2220</cx:pt>
          <cx:pt idx="47112">1552</cx:pt>
          <cx:pt idx="47113">4222</cx:pt>
          <cx:pt idx="47114">3183</cx:pt>
          <cx:pt idx="47115">519</cx:pt>
          <cx:pt idx="47116">2539</cx:pt>
          <cx:pt idx="47117">2561</cx:pt>
          <cx:pt idx="47118">4678</cx:pt>
          <cx:pt idx="47119">3993</cx:pt>
          <cx:pt idx="47120">3806</cx:pt>
          <cx:pt idx="47121">3980</cx:pt>
          <cx:pt idx="47122">4906</cx:pt>
          <cx:pt idx="47123">2975</cx:pt>
          <cx:pt idx="47124">4172</cx:pt>
          <cx:pt idx="47125">4811</cx:pt>
          <cx:pt idx="47126">4412</cx:pt>
          <cx:pt idx="47127">847</cx:pt>
          <cx:pt idx="47128">5037</cx:pt>
          <cx:pt idx="47129">4195</cx:pt>
          <cx:pt idx="47130">4000</cx:pt>
          <cx:pt idx="47131">3540</cx:pt>
          <cx:pt idx="47132">3844</cx:pt>
          <cx:pt idx="47133">3773</cx:pt>
          <cx:pt idx="47134">4562</cx:pt>
          <cx:pt idx="47135">4725</cx:pt>
          <cx:pt idx="47136">3983</cx:pt>
          <cx:pt idx="47137">1413</cx:pt>
          <cx:pt idx="47138">4604</cx:pt>
          <cx:pt idx="47139">1102</cx:pt>
          <cx:pt idx="47140">4589</cx:pt>
          <cx:pt idx="47141">3493</cx:pt>
          <cx:pt idx="47142">3723</cx:pt>
          <cx:pt idx="47143">1337</cx:pt>
          <cx:pt idx="47144">4203</cx:pt>
          <cx:pt idx="47145">2574</cx:pt>
          <cx:pt idx="47146">1526</cx:pt>
          <cx:pt idx="47147">4095</cx:pt>
          <cx:pt idx="47148">645</cx:pt>
          <cx:pt idx="47149">4035</cx:pt>
          <cx:pt idx="47150">4571</cx:pt>
          <cx:pt idx="47151">5281</cx:pt>
          <cx:pt idx="47152">4131</cx:pt>
          <cx:pt idx="47153">3089</cx:pt>
          <cx:pt idx="47154">2307</cx:pt>
          <cx:pt idx="47155">772</cx:pt>
          <cx:pt idx="47156">939</cx:pt>
          <cx:pt idx="47157">2352</cx:pt>
          <cx:pt idx="47158">4210</cx:pt>
          <cx:pt idx="47159">2980</cx:pt>
          <cx:pt idx="47160">4473</cx:pt>
          <cx:pt idx="47161">1550</cx:pt>
          <cx:pt idx="47162">3845</cx:pt>
          <cx:pt idx="47163">2028</cx:pt>
          <cx:pt idx="47164">666</cx:pt>
          <cx:pt idx="47165">433</cx:pt>
          <cx:pt idx="47166">4815</cx:pt>
          <cx:pt idx="47167">287</cx:pt>
          <cx:pt idx="47168">3150</cx:pt>
          <cx:pt idx="47169">2504</cx:pt>
          <cx:pt idx="47170">4220</cx:pt>
          <cx:pt idx="47171">4117</cx:pt>
          <cx:pt idx="47172">3347</cx:pt>
          <cx:pt idx="47173">4095</cx:pt>
          <cx:pt idx="47174">4142</cx:pt>
          <cx:pt idx="47175">3857</cx:pt>
          <cx:pt idx="47176">1477</cx:pt>
          <cx:pt idx="47177">4090</cx:pt>
          <cx:pt idx="47178">3029</cx:pt>
          <cx:pt idx="47179">4533</cx:pt>
          <cx:pt idx="47180">1599</cx:pt>
          <cx:pt idx="47181">4047</cx:pt>
          <cx:pt idx="47182">3297</cx:pt>
          <cx:pt idx="47183">871</cx:pt>
          <cx:pt idx="47184">1147</cx:pt>
          <cx:pt idx="47185">3501</cx:pt>
          <cx:pt idx="47186">4040</cx:pt>
          <cx:pt idx="47187">3208</cx:pt>
          <cx:pt idx="47188">4527</cx:pt>
          <cx:pt idx="47189">3251</cx:pt>
          <cx:pt idx="47190">1890</cx:pt>
          <cx:pt idx="47191">130</cx:pt>
          <cx:pt idx="47192">4465</cx:pt>
          <cx:pt idx="47193">5008</cx:pt>
          <cx:pt idx="47194">858</cx:pt>
          <cx:pt idx="47195">4049</cx:pt>
          <cx:pt idx="47196">3008</cx:pt>
          <cx:pt idx="47197">4288</cx:pt>
          <cx:pt idx="47198">2355</cx:pt>
          <cx:pt idx="47199">3339</cx:pt>
          <cx:pt idx="47200">5170</cx:pt>
          <cx:pt idx="47201">4057</cx:pt>
          <cx:pt idx="47202">1683</cx:pt>
          <cx:pt idx="47203">4417</cx:pt>
          <cx:pt idx="47204">4730</cx:pt>
          <cx:pt idx="47205">4462</cx:pt>
          <cx:pt idx="47206">4887</cx:pt>
          <cx:pt idx="47207">4571</cx:pt>
          <cx:pt idx="47208">429</cx:pt>
          <cx:pt idx="47209">4659</cx:pt>
          <cx:pt idx="47210">2329</cx:pt>
          <cx:pt idx="47211">2857</cx:pt>
          <cx:pt idx="47212">358</cx:pt>
          <cx:pt idx="47213">3138</cx:pt>
          <cx:pt idx="47214">4016</cx:pt>
          <cx:pt idx="47215">4249</cx:pt>
          <cx:pt idx="47216">2715</cx:pt>
          <cx:pt idx="47217">4132</cx:pt>
          <cx:pt idx="47218">2154</cx:pt>
          <cx:pt idx="47219">3743</cx:pt>
          <cx:pt idx="47220">2533</cx:pt>
          <cx:pt idx="47221">2051</cx:pt>
          <cx:pt idx="47222">465</cx:pt>
          <cx:pt idx="47223">3011</cx:pt>
          <cx:pt idx="47224">1185</cx:pt>
          <cx:pt idx="47225">297</cx:pt>
          <cx:pt idx="47226">2512</cx:pt>
          <cx:pt idx="47227">22</cx:pt>
          <cx:pt idx="47228">3638</cx:pt>
          <cx:pt idx="47229">3864</cx:pt>
          <cx:pt idx="47230">3113</cx:pt>
          <cx:pt idx="47231">2316</cx:pt>
          <cx:pt idx="47232">421</cx:pt>
          <cx:pt idx="47233">4238</cx:pt>
          <cx:pt idx="47234">2506</cx:pt>
          <cx:pt idx="47235">3890</cx:pt>
          <cx:pt idx="47236">4249</cx:pt>
          <cx:pt idx="47237">2629</cx:pt>
          <cx:pt idx="47238">4297</cx:pt>
          <cx:pt idx="47239">4293</cx:pt>
          <cx:pt idx="47240">3939</cx:pt>
          <cx:pt idx="47241">723</cx:pt>
          <cx:pt idx="47242">3289</cx:pt>
          <cx:pt idx="47243">3500</cx:pt>
          <cx:pt idx="47244">1005</cx:pt>
          <cx:pt idx="47245">793</cx:pt>
          <cx:pt idx="47246">4833</cx:pt>
          <cx:pt idx="47247">4151</cx:pt>
          <cx:pt idx="47248">1246</cx:pt>
          <cx:pt idx="47249">3870</cx:pt>
          <cx:pt idx="47250">3978</cx:pt>
          <cx:pt idx="47251">199</cx:pt>
          <cx:pt idx="47252">4370</cx:pt>
          <cx:pt idx="47253">1606</cx:pt>
          <cx:pt idx="47254">2943</cx:pt>
          <cx:pt idx="47255">631</cx:pt>
          <cx:pt idx="47256">2933</cx:pt>
          <cx:pt idx="47257">4391</cx:pt>
          <cx:pt idx="47258">3549</cx:pt>
          <cx:pt idx="47259">2866</cx:pt>
          <cx:pt idx="47260">839</cx:pt>
          <cx:pt idx="47261">2985</cx:pt>
          <cx:pt idx="47262">4025</cx:pt>
          <cx:pt idx="47263">4735</cx:pt>
          <cx:pt idx="47264">1080</cx:pt>
          <cx:pt idx="47265">3944</cx:pt>
          <cx:pt idx="47266">4728</cx:pt>
          <cx:pt idx="47267">1925</cx:pt>
          <cx:pt idx="47268">756</cx:pt>
          <cx:pt idx="47269">3960</cx:pt>
          <cx:pt idx="47270">3107</cx:pt>
          <cx:pt idx="47271">4859</cx:pt>
          <cx:pt idx="47272">1546</cx:pt>
          <cx:pt idx="47273">4597</cx:pt>
          <cx:pt idx="47274">1197</cx:pt>
          <cx:pt idx="47275">5004</cx:pt>
          <cx:pt idx="47276">3428</cx:pt>
          <cx:pt idx="47277">3011</cx:pt>
          <cx:pt idx="47278">3907</cx:pt>
          <cx:pt idx="47279">4299</cx:pt>
          <cx:pt idx="47280">4335</cx:pt>
          <cx:pt idx="47281">2362</cx:pt>
          <cx:pt idx="47282">2018</cx:pt>
          <cx:pt idx="47283">3920</cx:pt>
          <cx:pt idx="47284">2097</cx:pt>
          <cx:pt idx="47285">4637</cx:pt>
          <cx:pt idx="47286">4504</cx:pt>
          <cx:pt idx="47287">4588</cx:pt>
          <cx:pt idx="47288">2362</cx:pt>
          <cx:pt idx="47289">1118</cx:pt>
          <cx:pt idx="47290">219</cx:pt>
          <cx:pt idx="47291">4705</cx:pt>
          <cx:pt idx="47292">1914</cx:pt>
          <cx:pt idx="47293">3018</cx:pt>
          <cx:pt idx="47294">4655</cx:pt>
          <cx:pt idx="47295">1719</cx:pt>
          <cx:pt idx="47296">4700</cx:pt>
          <cx:pt idx="47297">1383</cx:pt>
          <cx:pt idx="47298">4097</cx:pt>
          <cx:pt idx="47299">2462</cx:pt>
          <cx:pt idx="47300">4305</cx:pt>
          <cx:pt idx="47301">4716</cx:pt>
          <cx:pt idx="47302">3226</cx:pt>
          <cx:pt idx="47303">4662</cx:pt>
          <cx:pt idx="47304">3424</cx:pt>
          <cx:pt idx="47305">3491</cx:pt>
          <cx:pt idx="47306">4607</cx:pt>
          <cx:pt idx="47307">1549</cx:pt>
          <cx:pt idx="47308">4555</cx:pt>
          <cx:pt idx="47309">569</cx:pt>
          <cx:pt idx="47310">4973</cx:pt>
          <cx:pt idx="47311">2177</cx:pt>
          <cx:pt idx="47312">4096</cx:pt>
          <cx:pt idx="47313">1206</cx:pt>
          <cx:pt idx="47314">3898</cx:pt>
          <cx:pt idx="47315">1744</cx:pt>
          <cx:pt idx="47316">1338</cx:pt>
          <cx:pt idx="47317">3284</cx:pt>
          <cx:pt idx="47318">2888</cx:pt>
          <cx:pt idx="47319">3920</cx:pt>
          <cx:pt idx="47320">5255</cx:pt>
          <cx:pt idx="47321">3163</cx:pt>
          <cx:pt idx="47322">2122</cx:pt>
          <cx:pt idx="47323">4091</cx:pt>
          <cx:pt idx="47324">2802</cx:pt>
          <cx:pt idx="47325">626</cx:pt>
          <cx:pt idx="47326">4440</cx:pt>
          <cx:pt idx="47327">3949</cx:pt>
          <cx:pt idx="47328">2704</cx:pt>
          <cx:pt idx="47329">583</cx:pt>
          <cx:pt idx="47330">568</cx:pt>
          <cx:pt idx="47331">1139</cx:pt>
          <cx:pt idx="47332">3970</cx:pt>
          <cx:pt idx="47333">4253</cx:pt>
          <cx:pt idx="47334">3523</cx:pt>
          <cx:pt idx="47335">4667</cx:pt>
          <cx:pt idx="47336">3005</cx:pt>
          <cx:pt idx="47337">4082</cx:pt>
          <cx:pt idx="47338">453</cx:pt>
          <cx:pt idx="47339">2327</cx:pt>
          <cx:pt idx="47340">387</cx:pt>
          <cx:pt idx="47341">1521</cx:pt>
          <cx:pt idx="47342">2719</cx:pt>
          <cx:pt idx="47343">4663</cx:pt>
          <cx:pt idx="47344">1093</cx:pt>
          <cx:pt idx="47345">1158</cx:pt>
          <cx:pt idx="47346">4549</cx:pt>
          <cx:pt idx="47347">1535</cx:pt>
          <cx:pt idx="47348">4147</cx:pt>
          <cx:pt idx="47349">3304</cx:pt>
          <cx:pt idx="47350">4869</cx:pt>
          <cx:pt idx="47351">2644</cx:pt>
          <cx:pt idx="47352">3962</cx:pt>
          <cx:pt idx="47353">530</cx:pt>
          <cx:pt idx="47354">2906</cx:pt>
          <cx:pt idx="47355">2079</cx:pt>
          <cx:pt idx="47356">3110</cx:pt>
          <cx:pt idx="47357">2857</cx:pt>
          <cx:pt idx="47358">1293</cx:pt>
          <cx:pt idx="47359">3989</cx:pt>
          <cx:pt idx="47360">5527</cx:pt>
          <cx:pt idx="47361">5262</cx:pt>
          <cx:pt idx="47362">4111</cx:pt>
          <cx:pt idx="47363">1744</cx:pt>
          <cx:pt idx="47364">5790</cx:pt>
          <cx:pt idx="47365">1397</cx:pt>
          <cx:pt idx="47366">3462</cx:pt>
          <cx:pt idx="47367">2018</cx:pt>
          <cx:pt idx="47368">5036</cx:pt>
          <cx:pt idx="47369">942</cx:pt>
          <cx:pt idx="47370">2898</cx:pt>
          <cx:pt idx="47371">4676</cx:pt>
          <cx:pt idx="47372">2033</cx:pt>
          <cx:pt idx="47373">797</cx:pt>
          <cx:pt idx="47374">4403</cx:pt>
          <cx:pt idx="47375">1831</cx:pt>
          <cx:pt idx="47376">2255</cx:pt>
          <cx:pt idx="47377">1978</cx:pt>
          <cx:pt idx="47378">1497</cx:pt>
          <cx:pt idx="47379">757</cx:pt>
          <cx:pt idx="47380">4453</cx:pt>
          <cx:pt idx="47381">4675</cx:pt>
          <cx:pt idx="47382">5593</cx:pt>
          <cx:pt idx="47383">5572</cx:pt>
          <cx:pt idx="47384">4710</cx:pt>
          <cx:pt idx="47385">1221</cx:pt>
          <cx:pt idx="47386">432</cx:pt>
          <cx:pt idx="47387">3615</cx:pt>
          <cx:pt idx="47388">3344</cx:pt>
          <cx:pt idx="47389">2922</cx:pt>
          <cx:pt idx="47390">1561</cx:pt>
          <cx:pt idx="47391">4667</cx:pt>
          <cx:pt idx="47392">1806</cx:pt>
          <cx:pt idx="47393">1023</cx:pt>
          <cx:pt idx="47394">2008</cx:pt>
          <cx:pt idx="47395">4591</cx:pt>
          <cx:pt idx="47396">2290</cx:pt>
          <cx:pt idx="47397">4180</cx:pt>
          <cx:pt idx="47398">3698</cx:pt>
          <cx:pt idx="47399">4542</cx:pt>
          <cx:pt idx="47400">3101</cx:pt>
          <cx:pt idx="47401">4247</cx:pt>
          <cx:pt idx="47402">3123</cx:pt>
          <cx:pt idx="47403">519</cx:pt>
          <cx:pt idx="47404">4571</cx:pt>
          <cx:pt idx="47405">484</cx:pt>
          <cx:pt idx="47406">4299</cx:pt>
          <cx:pt idx="47407">4363</cx:pt>
          <cx:pt idx="47408">658</cx:pt>
          <cx:pt idx="47409">4847</cx:pt>
          <cx:pt idx="47410">4425</cx:pt>
          <cx:pt idx="47411">4554</cx:pt>
          <cx:pt idx="47412">4856</cx:pt>
          <cx:pt idx="47413">1468</cx:pt>
          <cx:pt idx="47414">1955</cx:pt>
          <cx:pt idx="47415">4202</cx:pt>
          <cx:pt idx="47416">1546</cx:pt>
          <cx:pt idx="47417">3172</cx:pt>
          <cx:pt idx="47418">216</cx:pt>
          <cx:pt idx="47419">4122</cx:pt>
          <cx:pt idx="47420">3017</cx:pt>
          <cx:pt idx="47421">1005</cx:pt>
          <cx:pt idx="47422">2862</cx:pt>
          <cx:pt idx="47423">2994</cx:pt>
          <cx:pt idx="47424">4263</cx:pt>
          <cx:pt idx="47425">1071</cx:pt>
          <cx:pt idx="47426">2964</cx:pt>
          <cx:pt idx="47427">3475</cx:pt>
          <cx:pt idx="47428">20</cx:pt>
          <cx:pt idx="47429">4686</cx:pt>
          <cx:pt idx="47430">2452</cx:pt>
          <cx:pt idx="47431">2738</cx:pt>
          <cx:pt idx="47432">585</cx:pt>
          <cx:pt idx="47433">2294</cx:pt>
          <cx:pt idx="47434">2778</cx:pt>
          <cx:pt idx="47435">3651</cx:pt>
          <cx:pt idx="47436">688</cx:pt>
          <cx:pt idx="47437">3403</cx:pt>
          <cx:pt idx="47438">4077</cx:pt>
          <cx:pt idx="47439">2520</cx:pt>
          <cx:pt idx="47440">1890</cx:pt>
          <cx:pt idx="47441">1690</cx:pt>
          <cx:pt idx="47442">3558</cx:pt>
          <cx:pt idx="47443">2392</cx:pt>
          <cx:pt idx="47444">4234</cx:pt>
          <cx:pt idx="47445">5943</cx:pt>
          <cx:pt idx="47446">4621</cx:pt>
          <cx:pt idx="47447">3950</cx:pt>
          <cx:pt idx="47448">103</cx:pt>
          <cx:pt idx="47449">3045</cx:pt>
          <cx:pt idx="47450">1386</cx:pt>
          <cx:pt idx="47451">3107</cx:pt>
          <cx:pt idx="47452">580</cx:pt>
          <cx:pt idx="47453">5085</cx:pt>
          <cx:pt idx="47454">4563</cx:pt>
          <cx:pt idx="47455">570</cx:pt>
          <cx:pt idx="47456">1501</cx:pt>
          <cx:pt idx="47457">4623</cx:pt>
          <cx:pt idx="47458">4427</cx:pt>
          <cx:pt idx="47459">6125</cx:pt>
          <cx:pt idx="47460">1432</cx:pt>
          <cx:pt idx="47461">3576</cx:pt>
          <cx:pt idx="47462">1282</cx:pt>
          <cx:pt idx="47463">1864</cx:pt>
          <cx:pt idx="47464">1846</cx:pt>
          <cx:pt idx="47465">4202</cx:pt>
          <cx:pt idx="47466">3922</cx:pt>
          <cx:pt idx="47467">4333</cx:pt>
          <cx:pt idx="47468">2151</cx:pt>
          <cx:pt idx="47469">2497</cx:pt>
          <cx:pt idx="47470">3732</cx:pt>
          <cx:pt idx="47471">1883</cx:pt>
          <cx:pt idx="47472">4050</cx:pt>
          <cx:pt idx="47473">4248</cx:pt>
          <cx:pt idx="47474">605</cx:pt>
          <cx:pt idx="47475">4047</cx:pt>
          <cx:pt idx="47476">4039</cx:pt>
          <cx:pt idx="47477">1932</cx:pt>
          <cx:pt idx="47478">4659</cx:pt>
          <cx:pt idx="47479">1385</cx:pt>
          <cx:pt idx="47480">4314</cx:pt>
          <cx:pt idx="47481">1713</cx:pt>
          <cx:pt idx="47482">485</cx:pt>
          <cx:pt idx="47483">2043</cx:pt>
          <cx:pt idx="47484">3734</cx:pt>
          <cx:pt idx="47485">733</cx:pt>
          <cx:pt idx="47486">1329</cx:pt>
          <cx:pt idx="47487">484</cx:pt>
          <cx:pt idx="47488">4545</cx:pt>
          <cx:pt idx="47489">4890</cx:pt>
          <cx:pt idx="47490">250</cx:pt>
          <cx:pt idx="47491">1907</cx:pt>
          <cx:pt idx="47492">402</cx:pt>
          <cx:pt idx="47493">4961</cx:pt>
          <cx:pt idx="47494">596</cx:pt>
          <cx:pt idx="47495">1928</cx:pt>
          <cx:pt idx="47496">2337</cx:pt>
          <cx:pt idx="47497">3344</cx:pt>
          <cx:pt idx="47498">3944</cx:pt>
          <cx:pt idx="47499">4440</cx:pt>
          <cx:pt idx="47500">4224</cx:pt>
          <cx:pt idx="47501">4376</cx:pt>
          <cx:pt idx="47502">2900</cx:pt>
          <cx:pt idx="47503">217</cx:pt>
          <cx:pt idx="47504">1872</cx:pt>
          <cx:pt idx="47505">1497</cx:pt>
          <cx:pt idx="47506">4531</cx:pt>
          <cx:pt idx="47507">1664</cx:pt>
          <cx:pt idx="47508">4602</cx:pt>
          <cx:pt idx="47509">3598</cx:pt>
          <cx:pt idx="47510">2626</cx:pt>
          <cx:pt idx="47511">3942</cx:pt>
          <cx:pt idx="47512">4755</cx:pt>
          <cx:pt idx="47513">894</cx:pt>
          <cx:pt idx="47514">830</cx:pt>
          <cx:pt idx="47515">4200</cx:pt>
          <cx:pt idx="47516">5143</cx:pt>
          <cx:pt idx="47517">314</cx:pt>
          <cx:pt idx="47518">826</cx:pt>
          <cx:pt idx="47519">2015</cx:pt>
          <cx:pt idx="47520">4434</cx:pt>
          <cx:pt idx="47521">1213</cx:pt>
          <cx:pt idx="47522">4415</cx:pt>
          <cx:pt idx="47523">4829</cx:pt>
          <cx:pt idx="47524">2772</cx:pt>
          <cx:pt idx="47525">2159</cx:pt>
          <cx:pt idx="47526">1028</cx:pt>
          <cx:pt idx="47527">1950</cx:pt>
          <cx:pt idx="47528">3030</cx:pt>
          <cx:pt idx="47529">3488</cx:pt>
          <cx:pt idx="47530">1219</cx:pt>
          <cx:pt idx="47531">3238</cx:pt>
          <cx:pt idx="47532">4637</cx:pt>
          <cx:pt idx="47533">4164</cx:pt>
          <cx:pt idx="47534">4104</cx:pt>
          <cx:pt idx="47535">4900</cx:pt>
          <cx:pt idx="47536">5090</cx:pt>
          <cx:pt idx="47537">4611</cx:pt>
          <cx:pt idx="47538">2970</cx:pt>
          <cx:pt idx="47539">4430</cx:pt>
          <cx:pt idx="47540">3043</cx:pt>
          <cx:pt idx="47541">3788</cx:pt>
          <cx:pt idx="47542">4324</cx:pt>
          <cx:pt idx="47543">3442</cx:pt>
          <cx:pt idx="47544">3640</cx:pt>
          <cx:pt idx="47545">531</cx:pt>
          <cx:pt idx="47546">3484</cx:pt>
          <cx:pt idx="47547">4058</cx:pt>
          <cx:pt idx="47548">4385</cx:pt>
          <cx:pt idx="47549">3426</cx:pt>
          <cx:pt idx="47550">1705</cx:pt>
          <cx:pt idx="47551">1350</cx:pt>
          <cx:pt idx="47552">3145</cx:pt>
          <cx:pt idx="47553">3220</cx:pt>
          <cx:pt idx="47554">4085</cx:pt>
          <cx:pt idx="47555">2938</cx:pt>
          <cx:pt idx="47556">3580</cx:pt>
          <cx:pt idx="47557">4090</cx:pt>
          <cx:pt idx="47558">1000</cx:pt>
          <cx:pt idx="47559">4499</cx:pt>
          <cx:pt idx="47560">3293</cx:pt>
          <cx:pt idx="47561">4556</cx:pt>
          <cx:pt idx="47562">4335</cx:pt>
          <cx:pt idx="47563">4789</cx:pt>
          <cx:pt idx="47564">2886</cx:pt>
          <cx:pt idx="47565">587</cx:pt>
          <cx:pt idx="47566">4369</cx:pt>
          <cx:pt idx="47567">4058</cx:pt>
          <cx:pt idx="47568">3390</cx:pt>
          <cx:pt idx="47569">1880</cx:pt>
          <cx:pt idx="47570">2236</cx:pt>
          <cx:pt idx="47571">4645</cx:pt>
          <cx:pt idx="47572">4117</cx:pt>
          <cx:pt idx="47573">4387</cx:pt>
          <cx:pt idx="47574">4931</cx:pt>
          <cx:pt idx="47575">4799</cx:pt>
          <cx:pt idx="47576">4247</cx:pt>
          <cx:pt idx="47577">3385</cx:pt>
          <cx:pt idx="47578">2316</cx:pt>
          <cx:pt idx="47579">2358</cx:pt>
          <cx:pt idx="47580">4284</cx:pt>
          <cx:pt idx="47581">227</cx:pt>
          <cx:pt idx="47582">2169</cx:pt>
          <cx:pt idx="47583">3634</cx:pt>
          <cx:pt idx="47584">4802</cx:pt>
          <cx:pt idx="47585">2711</cx:pt>
          <cx:pt idx="47586">4872</cx:pt>
          <cx:pt idx="47587">1693</cx:pt>
          <cx:pt idx="47588">2757</cx:pt>
          <cx:pt idx="47589">4297</cx:pt>
          <cx:pt idx="47590">2334</cx:pt>
          <cx:pt idx="47591">3364</cx:pt>
          <cx:pt idx="47592">4427</cx:pt>
          <cx:pt idx="47593">887</cx:pt>
          <cx:pt idx="47594">3840</cx:pt>
          <cx:pt idx="47595">3326</cx:pt>
          <cx:pt idx="47596">689</cx:pt>
          <cx:pt idx="47597">2028</cx:pt>
          <cx:pt idx="47598">4056</cx:pt>
          <cx:pt idx="47599">4090</cx:pt>
          <cx:pt idx="47600">5334</cx:pt>
          <cx:pt idx="47601">4219</cx:pt>
          <cx:pt idx="47602">4088</cx:pt>
          <cx:pt idx="47603">4265</cx:pt>
          <cx:pt idx="47604">1446</cx:pt>
          <cx:pt idx="47605">4679</cx:pt>
          <cx:pt idx="47606">556</cx:pt>
          <cx:pt idx="47607">4628</cx:pt>
          <cx:pt idx="47608">1638</cx:pt>
          <cx:pt idx="47609">1065</cx:pt>
          <cx:pt idx="47610">4875</cx:pt>
          <cx:pt idx="47611">4576</cx:pt>
          <cx:pt idx="47612">4009</cx:pt>
          <cx:pt idx="47613">2662</cx:pt>
          <cx:pt idx="47614">4281</cx:pt>
          <cx:pt idx="47615">260</cx:pt>
          <cx:pt idx="47616">4087</cx:pt>
          <cx:pt idx="47617">1990</cx:pt>
          <cx:pt idx="47618">1942</cx:pt>
          <cx:pt idx="47619">2371</cx:pt>
          <cx:pt idx="47620">4532</cx:pt>
          <cx:pt idx="47621">4951</cx:pt>
          <cx:pt idx="47622">1198</cx:pt>
          <cx:pt idx="47623">4214</cx:pt>
          <cx:pt idx="47624">4434</cx:pt>
          <cx:pt idx="47625">810</cx:pt>
          <cx:pt idx="47626">5841</cx:pt>
          <cx:pt idx="47627">3935</cx:pt>
          <cx:pt idx="47628">270</cx:pt>
          <cx:pt idx="47629">3994</cx:pt>
          <cx:pt idx="47630">2463</cx:pt>
          <cx:pt idx="47631">1173</cx:pt>
          <cx:pt idx="47632">4958</cx:pt>
          <cx:pt idx="47633">2889</cx:pt>
          <cx:pt idx="47634">4389</cx:pt>
          <cx:pt idx="47635">2419</cx:pt>
          <cx:pt idx="47636">2527</cx:pt>
          <cx:pt idx="47637">4052</cx:pt>
          <cx:pt idx="47638">4165</cx:pt>
          <cx:pt idx="47639">4623</cx:pt>
          <cx:pt idx="47640">2773</cx:pt>
          <cx:pt idx="47641">689</cx:pt>
          <cx:pt idx="47642">2635</cx:pt>
          <cx:pt idx="47643">4114</cx:pt>
          <cx:pt idx="47644">4674</cx:pt>
          <cx:pt idx="47645">4238</cx:pt>
          <cx:pt idx="47646">4187</cx:pt>
          <cx:pt idx="47647">4687</cx:pt>
          <cx:pt idx="47648">182</cx:pt>
          <cx:pt idx="47649">4643</cx:pt>
          <cx:pt idx="47650">2521</cx:pt>
          <cx:pt idx="47651">5103</cx:pt>
          <cx:pt idx="47652">3971</cx:pt>
          <cx:pt idx="47653">4925</cx:pt>
          <cx:pt idx="47654">2309</cx:pt>
          <cx:pt idx="47655">4679</cx:pt>
          <cx:pt idx="47656">4264</cx:pt>
          <cx:pt idx="47657">2560</cx:pt>
          <cx:pt idx="47658">4127</cx:pt>
          <cx:pt idx="47659">588</cx:pt>
          <cx:pt idx="47660">521</cx:pt>
          <cx:pt idx="47661">3835</cx:pt>
          <cx:pt idx="47662">1492</cx:pt>
          <cx:pt idx="47663">3737</cx:pt>
          <cx:pt idx="47664">4026</cx:pt>
          <cx:pt idx="47665">1293</cx:pt>
          <cx:pt idx="47666">4842</cx:pt>
          <cx:pt idx="47667">4510</cx:pt>
          <cx:pt idx="47668">3734</cx:pt>
          <cx:pt idx="47669">378</cx:pt>
          <cx:pt idx="47670">4119</cx:pt>
          <cx:pt idx="47671">4672</cx:pt>
          <cx:pt idx="47672">3237</cx:pt>
          <cx:pt idx="47673">4512</cx:pt>
          <cx:pt idx="47674">2546</cx:pt>
          <cx:pt idx="47675">5034</cx:pt>
          <cx:pt idx="47676">686</cx:pt>
          <cx:pt idx="47677">4856</cx:pt>
          <cx:pt idx="47678">4086</cx:pt>
          <cx:pt idx="47679">113</cx:pt>
          <cx:pt idx="47680">4654</cx:pt>
          <cx:pt idx="47681">4531</cx:pt>
          <cx:pt idx="47682">2666</cx:pt>
          <cx:pt idx="47683">1667</cx:pt>
          <cx:pt idx="47684">4764</cx:pt>
          <cx:pt idx="47685">2751</cx:pt>
          <cx:pt idx="47686">1588</cx:pt>
          <cx:pt idx="47687">1101</cx:pt>
          <cx:pt idx="47688">3123</cx:pt>
          <cx:pt idx="47689">1960</cx:pt>
          <cx:pt idx="47690">1797</cx:pt>
          <cx:pt idx="47691">1717</cx:pt>
          <cx:pt idx="47692">3403</cx:pt>
          <cx:pt idx="47693">525</cx:pt>
          <cx:pt idx="47694">3092</cx:pt>
          <cx:pt idx="47695">2644</cx:pt>
          <cx:pt idx="47696">993</cx:pt>
          <cx:pt idx="47697">5163</cx:pt>
          <cx:pt idx="47698">1464</cx:pt>
          <cx:pt idx="47699">3443</cx:pt>
          <cx:pt idx="47700">4705</cx:pt>
          <cx:pt idx="47701">1958</cx:pt>
          <cx:pt idx="47702">2712</cx:pt>
          <cx:pt idx="47703">2561</cx:pt>
          <cx:pt idx="47704">3134</cx:pt>
          <cx:pt idx="47705">4536</cx:pt>
          <cx:pt idx="47706">987</cx:pt>
          <cx:pt idx="47707">4520</cx:pt>
          <cx:pt idx="47708">4574</cx:pt>
          <cx:pt idx="47709">4745</cx:pt>
          <cx:pt idx="47710">811</cx:pt>
          <cx:pt idx="47711">3376</cx:pt>
          <cx:pt idx="47712">4367</cx:pt>
          <cx:pt idx="47713">5030</cx:pt>
          <cx:pt idx="47714">2645</cx:pt>
          <cx:pt idx="47715">4640</cx:pt>
          <cx:pt idx="47716">1198</cx:pt>
          <cx:pt idx="47717">5006</cx:pt>
          <cx:pt idx="47718">3479</cx:pt>
          <cx:pt idx="47719">3978</cx:pt>
          <cx:pt idx="47720">5203</cx:pt>
          <cx:pt idx="47721">2619</cx:pt>
          <cx:pt idx="47722">3100</cx:pt>
          <cx:pt idx="47723">4291</cx:pt>
          <cx:pt idx="47724">2835</cx:pt>
          <cx:pt idx="47725">4596</cx:pt>
          <cx:pt idx="47726">3477</cx:pt>
          <cx:pt idx="47727">3651</cx:pt>
          <cx:pt idx="47728">4422</cx:pt>
          <cx:pt idx="47729">4813</cx:pt>
          <cx:pt idx="47730">4437</cx:pt>
          <cx:pt idx="47731">1665</cx:pt>
          <cx:pt idx="47732">4030</cx:pt>
          <cx:pt idx="47733">774</cx:pt>
          <cx:pt idx="47734">2484</cx:pt>
          <cx:pt idx="47735">3129</cx:pt>
          <cx:pt idx="47736">4323</cx:pt>
          <cx:pt idx="47737">2021</cx:pt>
          <cx:pt idx="47738">4128</cx:pt>
          <cx:pt idx="47739">137</cx:pt>
          <cx:pt idx="47740">2650</cx:pt>
          <cx:pt idx="47741">792</cx:pt>
          <cx:pt idx="47742">4616</cx:pt>
          <cx:pt idx="47743">4830</cx:pt>
          <cx:pt idx="47744">3407</cx:pt>
          <cx:pt idx="47745">3716</cx:pt>
          <cx:pt idx="47746">2300</cx:pt>
          <cx:pt idx="47747">3121</cx:pt>
          <cx:pt idx="47748">2691</cx:pt>
          <cx:pt idx="47749">4407</cx:pt>
          <cx:pt idx="47750">971</cx:pt>
          <cx:pt idx="47751">490</cx:pt>
          <cx:pt idx="47752">4003</cx:pt>
          <cx:pt idx="47753">4133</cx:pt>
          <cx:pt idx="47754">2186</cx:pt>
          <cx:pt idx="47755">634</cx:pt>
          <cx:pt idx="47756">3464</cx:pt>
          <cx:pt idx="47757">939</cx:pt>
          <cx:pt idx="47758">1843</cx:pt>
          <cx:pt idx="47759">4168</cx:pt>
          <cx:pt idx="47760">4877</cx:pt>
          <cx:pt idx="47761">1598</cx:pt>
          <cx:pt idx="47762">3751</cx:pt>
          <cx:pt idx="47763">694</cx:pt>
          <cx:pt idx="47764">4109</cx:pt>
          <cx:pt idx="47765">2011</cx:pt>
          <cx:pt idx="47766">2452</cx:pt>
          <cx:pt idx="47767">2629</cx:pt>
          <cx:pt idx="47768">2717</cx:pt>
          <cx:pt idx="47769">4201</cx:pt>
          <cx:pt idx="47770">1609</cx:pt>
          <cx:pt idx="47771">4837</cx:pt>
          <cx:pt idx="47772">4601</cx:pt>
          <cx:pt idx="47773">376</cx:pt>
          <cx:pt idx="47774">458</cx:pt>
          <cx:pt idx="47775">3058</cx:pt>
          <cx:pt idx="47776">4902</cx:pt>
          <cx:pt idx="47777">4574</cx:pt>
          <cx:pt idx="47778">628</cx:pt>
          <cx:pt idx="47779">4368</cx:pt>
          <cx:pt idx="47780">4527</cx:pt>
          <cx:pt idx="47781">215</cx:pt>
          <cx:pt idx="47782">4114</cx:pt>
          <cx:pt idx="47783">4733</cx:pt>
          <cx:pt idx="47784">1996</cx:pt>
          <cx:pt idx="47785">4067</cx:pt>
          <cx:pt idx="47786">3908</cx:pt>
          <cx:pt idx="47787">1027</cx:pt>
          <cx:pt idx="47788">4048</cx:pt>
          <cx:pt idx="47789">1223</cx:pt>
          <cx:pt idx="47790">4192</cx:pt>
          <cx:pt idx="47791">4491</cx:pt>
          <cx:pt idx="47792">4538</cx:pt>
          <cx:pt idx="47793">4376</cx:pt>
          <cx:pt idx="47794">173</cx:pt>
          <cx:pt idx="47795">2703</cx:pt>
          <cx:pt idx="47796">3780</cx:pt>
          <cx:pt idx="47797">2319</cx:pt>
          <cx:pt idx="47798">867</cx:pt>
          <cx:pt idx="47799">5653</cx:pt>
          <cx:pt idx="47800">742</cx:pt>
          <cx:pt idx="47801">860</cx:pt>
          <cx:pt idx="47802">4623</cx:pt>
          <cx:pt idx="47803">3666</cx:pt>
          <cx:pt idx="47804">4178</cx:pt>
          <cx:pt idx="47805">1696</cx:pt>
          <cx:pt idx="47806">4112</cx:pt>
          <cx:pt idx="47807">1961</cx:pt>
          <cx:pt idx="47808">642</cx:pt>
          <cx:pt idx="47809">2920</cx:pt>
          <cx:pt idx="47810">1351</cx:pt>
          <cx:pt idx="47811">3219</cx:pt>
          <cx:pt idx="47812">3287</cx:pt>
          <cx:pt idx="47813">3134</cx:pt>
          <cx:pt idx="47814">2147</cx:pt>
          <cx:pt idx="47815">3878</cx:pt>
          <cx:pt idx="47816">658</cx:pt>
          <cx:pt idx="47817">4149</cx:pt>
          <cx:pt idx="47818">43</cx:pt>
          <cx:pt idx="47819">4019</cx:pt>
          <cx:pt idx="47820">4284</cx:pt>
          <cx:pt idx="47821">2976</cx:pt>
          <cx:pt idx="47822">4754</cx:pt>
          <cx:pt idx="47823">476</cx:pt>
          <cx:pt idx="47824">2021</cx:pt>
          <cx:pt idx="47825">4590</cx:pt>
          <cx:pt idx="47826">5115</cx:pt>
          <cx:pt idx="47827">2465</cx:pt>
          <cx:pt idx="47828">4725</cx:pt>
          <cx:pt idx="47829">4171</cx:pt>
          <cx:pt idx="47830">1</cx:pt>
          <cx:pt idx="47831">3910</cx:pt>
          <cx:pt idx="47832">4325</cx:pt>
          <cx:pt idx="47833">990</cx:pt>
          <cx:pt idx="47834">4171</cx:pt>
          <cx:pt idx="47835">4499</cx:pt>
          <cx:pt idx="47836">2152</cx:pt>
          <cx:pt idx="47837">3315</cx:pt>
          <cx:pt idx="47838">1964</cx:pt>
          <cx:pt idx="47839">729</cx:pt>
          <cx:pt idx="47840">3055</cx:pt>
          <cx:pt idx="47841">384</cx:pt>
          <cx:pt idx="47842">3401</cx:pt>
          <cx:pt idx="47843">2661</cx:pt>
          <cx:pt idx="47844">1095</cx:pt>
          <cx:pt idx="47845">3714</cx:pt>
          <cx:pt idx="47846">853</cx:pt>
          <cx:pt idx="47847">2588</cx:pt>
          <cx:pt idx="47848">195</cx:pt>
          <cx:pt idx="47849">4200</cx:pt>
          <cx:pt idx="47850">4070</cx:pt>
          <cx:pt idx="47851">4289</cx:pt>
          <cx:pt idx="47852">3619</cx:pt>
          <cx:pt idx="47853">2528</cx:pt>
          <cx:pt idx="47854">5085</cx:pt>
          <cx:pt idx="47855">4575</cx:pt>
          <cx:pt idx="47856">976</cx:pt>
          <cx:pt idx="47857">3415</cx:pt>
          <cx:pt idx="47858">2221</cx:pt>
          <cx:pt idx="47859">4354</cx:pt>
          <cx:pt idx="47860">2350</cx:pt>
          <cx:pt idx="47861">3931</cx:pt>
          <cx:pt idx="47862">2882</cx:pt>
          <cx:pt idx="47863">4896</cx:pt>
          <cx:pt idx="47864">4008</cx:pt>
          <cx:pt idx="47865">4996</cx:pt>
          <cx:pt idx="47866">89</cx:pt>
          <cx:pt idx="47867">355</cx:pt>
          <cx:pt idx="47868">2700</cx:pt>
          <cx:pt idx="47869">2405</cx:pt>
          <cx:pt idx="47870">789</cx:pt>
          <cx:pt idx="47871">458</cx:pt>
          <cx:pt idx="47872">134</cx:pt>
          <cx:pt idx="47873">4328</cx:pt>
          <cx:pt idx="47874">4746</cx:pt>
          <cx:pt idx="47875">3354</cx:pt>
          <cx:pt idx="47876">1824</cx:pt>
          <cx:pt idx="47877">4844</cx:pt>
          <cx:pt idx="47878">1489</cx:pt>
          <cx:pt idx="47879">4214</cx:pt>
          <cx:pt idx="47880">1271</cx:pt>
          <cx:pt idx="47881">4011</cx:pt>
          <cx:pt idx="47882">3352</cx:pt>
          <cx:pt idx="47883">1824</cx:pt>
          <cx:pt idx="47884">1300</cx:pt>
          <cx:pt idx="47885">1809</cx:pt>
          <cx:pt idx="47886">4727</cx:pt>
          <cx:pt idx="47887">4179</cx:pt>
          <cx:pt idx="47888">5336</cx:pt>
          <cx:pt idx="47889">3666</cx:pt>
          <cx:pt idx="47890">4331</cx:pt>
          <cx:pt idx="47891">5187</cx:pt>
          <cx:pt idx="47892">3183</cx:pt>
          <cx:pt idx="47893">1356</cx:pt>
          <cx:pt idx="47894">527</cx:pt>
          <cx:pt idx="47895">2866</cx:pt>
          <cx:pt idx="47896">890</cx:pt>
          <cx:pt idx="47897">4006</cx:pt>
          <cx:pt idx="47898">4652</cx:pt>
          <cx:pt idx="47899">473</cx:pt>
          <cx:pt idx="47900">1055</cx:pt>
          <cx:pt idx="47901">4321</cx:pt>
          <cx:pt idx="47902">575</cx:pt>
          <cx:pt idx="47903">527</cx:pt>
          <cx:pt idx="47904">3515</cx:pt>
          <cx:pt idx="47905">1817</cx:pt>
          <cx:pt idx="47906">1312</cx:pt>
          <cx:pt idx="47907">225</cx:pt>
          <cx:pt idx="47908">614</cx:pt>
          <cx:pt idx="47909">4075</cx:pt>
          <cx:pt idx="47910">4433</cx:pt>
          <cx:pt idx="47911">3403</cx:pt>
          <cx:pt idx="47912">4370</cx:pt>
          <cx:pt idx="47913">838</cx:pt>
          <cx:pt idx="47914">1450</cx:pt>
          <cx:pt idx="47915">4109</cx:pt>
          <cx:pt idx="47916">2353</cx:pt>
          <cx:pt idx="47917">2478</cx:pt>
          <cx:pt idx="47918">2201</cx:pt>
          <cx:pt idx="47919">1495</cx:pt>
          <cx:pt idx="47920">4275</cx:pt>
          <cx:pt idx="47921">791</cx:pt>
          <cx:pt idx="47922">4170</cx:pt>
          <cx:pt idx="47923">4322</cx:pt>
          <cx:pt idx="47924">615</cx:pt>
          <cx:pt idx="47925">4214</cx:pt>
          <cx:pt idx="47926">2839</cx:pt>
          <cx:pt idx="47927">377</cx:pt>
          <cx:pt idx="47928">1323</cx:pt>
          <cx:pt idx="47929">2697</cx:pt>
          <cx:pt idx="47930">1907</cx:pt>
          <cx:pt idx="47931">4779</cx:pt>
          <cx:pt idx="47932">3747</cx:pt>
          <cx:pt idx="47933">4359</cx:pt>
          <cx:pt idx="47934">401</cx:pt>
          <cx:pt idx="47935">4462</cx:pt>
          <cx:pt idx="47936">4215</cx:pt>
          <cx:pt idx="47937">4576</cx:pt>
          <cx:pt idx="47938">853</cx:pt>
          <cx:pt idx="47939">2686</cx:pt>
          <cx:pt idx="47940">1204</cx:pt>
          <cx:pt idx="47941">4292</cx:pt>
          <cx:pt idx="47942">864</cx:pt>
          <cx:pt idx="47943">399</cx:pt>
          <cx:pt idx="47944">2964</cx:pt>
          <cx:pt idx="47945">2785</cx:pt>
          <cx:pt idx="47946">4158</cx:pt>
          <cx:pt idx="47947">2687</cx:pt>
          <cx:pt idx="47948">4103</cx:pt>
          <cx:pt idx="47949">2773</cx:pt>
          <cx:pt idx="47950">872</cx:pt>
          <cx:pt idx="47951">1728</cx:pt>
          <cx:pt idx="47952">3093</cx:pt>
          <cx:pt idx="47953">2325</cx:pt>
          <cx:pt idx="47954">482</cx:pt>
          <cx:pt idx="47955">395</cx:pt>
          <cx:pt idx="47956">1786</cx:pt>
          <cx:pt idx="47957">2485</cx:pt>
          <cx:pt idx="47958">615</cx:pt>
          <cx:pt idx="47959">1655</cx:pt>
          <cx:pt idx="47960">3310</cx:pt>
          <cx:pt idx="47961">606</cx:pt>
          <cx:pt idx="47962">918</cx:pt>
          <cx:pt idx="47963">5007</cx:pt>
          <cx:pt idx="47964">4405</cx:pt>
          <cx:pt idx="47965">1624</cx:pt>
          <cx:pt idx="47966">196</cx:pt>
          <cx:pt idx="47967">631</cx:pt>
          <cx:pt idx="47968">4044</cx:pt>
          <cx:pt idx="47969">4662</cx:pt>
          <cx:pt idx="47970">1393</cx:pt>
          <cx:pt idx="47971">4008</cx:pt>
          <cx:pt idx="47972">4364</cx:pt>
          <cx:pt idx="47973">2453</cx:pt>
          <cx:pt idx="47974">2404</cx:pt>
          <cx:pt idx="47975">467</cx:pt>
          <cx:pt idx="47976">4437</cx:pt>
          <cx:pt idx="47977">791</cx:pt>
          <cx:pt idx="47978">4618</cx:pt>
          <cx:pt idx="47979">3965</cx:pt>
          <cx:pt idx="47980">256</cx:pt>
          <cx:pt idx="47981">3233</cx:pt>
          <cx:pt idx="47982">951</cx:pt>
          <cx:pt idx="47983">2440</cx:pt>
          <cx:pt idx="47984">4867</cx:pt>
          <cx:pt idx="47985">4124</cx:pt>
          <cx:pt idx="47986">2061</cx:pt>
          <cx:pt idx="47987">1540</cx:pt>
          <cx:pt idx="47988">571</cx:pt>
          <cx:pt idx="47989">4840</cx:pt>
          <cx:pt idx="47990">4291</cx:pt>
          <cx:pt idx="47991">5091</cx:pt>
          <cx:pt idx="47992">1656</cx:pt>
          <cx:pt idx="47993">4732</cx:pt>
          <cx:pt idx="47994">1073</cx:pt>
          <cx:pt idx="47995">3109</cx:pt>
          <cx:pt idx="47996">4707</cx:pt>
          <cx:pt idx="47997">4606</cx:pt>
          <cx:pt idx="47998">3260</cx:pt>
          <cx:pt idx="47999">4403</cx:pt>
          <cx:pt idx="48000">3980</cx:pt>
          <cx:pt idx="48001">1527</cx:pt>
          <cx:pt idx="48002">5572</cx:pt>
          <cx:pt idx="48003">1092</cx:pt>
          <cx:pt idx="48004">1354</cx:pt>
          <cx:pt idx="48005">4255</cx:pt>
          <cx:pt idx="48006">4227</cx:pt>
          <cx:pt idx="48007">436</cx:pt>
          <cx:pt idx="48008">2533</cx:pt>
          <cx:pt idx="48009">4788</cx:pt>
          <cx:pt idx="48010">3729</cx:pt>
          <cx:pt idx="48011">840</cx:pt>
          <cx:pt idx="48012">2031</cx:pt>
          <cx:pt idx="48013">3565</cx:pt>
          <cx:pt idx="48014">2422</cx:pt>
          <cx:pt idx="48015">2211</cx:pt>
          <cx:pt idx="48016">1933</cx:pt>
          <cx:pt idx="48017">4518</cx:pt>
          <cx:pt idx="48018">3747</cx:pt>
          <cx:pt idx="48019">3024</cx:pt>
          <cx:pt idx="48020">4173</cx:pt>
          <cx:pt idx="48021">3078</cx:pt>
          <cx:pt idx="48022">689</cx:pt>
          <cx:pt idx="48023">2694</cx:pt>
          <cx:pt idx="48024">3359</cx:pt>
          <cx:pt idx="48025">4018</cx:pt>
          <cx:pt idx="48026">3237</cx:pt>
          <cx:pt idx="48027">4763</cx:pt>
          <cx:pt idx="48028">4276</cx:pt>
          <cx:pt idx="48029">5054</cx:pt>
          <cx:pt idx="48030">3128</cx:pt>
          <cx:pt idx="48031">4277</cx:pt>
          <cx:pt idx="48032">4782</cx:pt>
          <cx:pt idx="48033">280</cx:pt>
          <cx:pt idx="48034">4293</cx:pt>
          <cx:pt idx="48035">4235</cx:pt>
          <cx:pt idx="48036">1790</cx:pt>
          <cx:pt idx="48037">4458</cx:pt>
          <cx:pt idx="48038">4129</cx:pt>
          <cx:pt idx="48039">4959</cx:pt>
          <cx:pt idx="48040">4533</cx:pt>
          <cx:pt idx="48041">5151</cx:pt>
          <cx:pt idx="48042">3908</cx:pt>
          <cx:pt idx="48043">1223</cx:pt>
          <cx:pt idx="48044">3713</cx:pt>
          <cx:pt idx="48045">4162</cx:pt>
          <cx:pt idx="48046">4221</cx:pt>
          <cx:pt idx="48047">1719</cx:pt>
          <cx:pt idx="48048">4356</cx:pt>
          <cx:pt idx="48049">364</cx:pt>
          <cx:pt idx="48050">4070</cx:pt>
          <cx:pt idx="48051">4157</cx:pt>
          <cx:pt idx="48052">1723</cx:pt>
          <cx:pt idx="48053">3741</cx:pt>
          <cx:pt idx="48054">2409</cx:pt>
          <cx:pt idx="48055">4452</cx:pt>
          <cx:pt idx="48056">2246</cx:pt>
          <cx:pt idx="48057">3971</cx:pt>
          <cx:pt idx="48058">1123</cx:pt>
          <cx:pt idx="48059">2411</cx:pt>
          <cx:pt idx="48060">3572</cx:pt>
          <cx:pt idx="48061">3325</cx:pt>
          <cx:pt idx="48062">4281</cx:pt>
          <cx:pt idx="48063">2446</cx:pt>
          <cx:pt idx="48064">4668</cx:pt>
          <cx:pt idx="48065">763</cx:pt>
          <cx:pt idx="48066">2119</cx:pt>
          <cx:pt idx="48067">4441</cx:pt>
          <cx:pt idx="48068">4504</cx:pt>
          <cx:pt idx="48069">418</cx:pt>
          <cx:pt idx="48070">4742</cx:pt>
          <cx:pt idx="48071">3831</cx:pt>
          <cx:pt idx="48072">4629</cx:pt>
          <cx:pt idx="48073">415</cx:pt>
          <cx:pt idx="48074">3924</cx:pt>
          <cx:pt idx="48075">653</cx:pt>
          <cx:pt idx="48076">4469</cx:pt>
          <cx:pt idx="48077">1328</cx:pt>
          <cx:pt idx="48078">4454</cx:pt>
          <cx:pt idx="48079">55</cx:pt>
          <cx:pt idx="48080">5257</cx:pt>
          <cx:pt idx="48081">5585</cx:pt>
          <cx:pt idx="48082">5192</cx:pt>
          <cx:pt idx="48083">4461</cx:pt>
          <cx:pt idx="48084">3515</cx:pt>
          <cx:pt idx="48085">4795</cx:pt>
          <cx:pt idx="48086">4338</cx:pt>
          <cx:pt idx="48087">1437</cx:pt>
          <cx:pt idx="48088">4146</cx:pt>
          <cx:pt idx="48089">5053</cx:pt>
          <cx:pt idx="48090">612</cx:pt>
          <cx:pt idx="48091">660</cx:pt>
          <cx:pt idx="48092">3967</cx:pt>
          <cx:pt idx="48093">2675</cx:pt>
          <cx:pt idx="48094">3487</cx:pt>
          <cx:pt idx="48095">4524</cx:pt>
          <cx:pt idx="48096">4191</cx:pt>
          <cx:pt idx="48097">301</cx:pt>
          <cx:pt idx="48098">2568</cx:pt>
          <cx:pt idx="48099">803</cx:pt>
          <cx:pt idx="48100">4072</cx:pt>
          <cx:pt idx="48101">4450</cx:pt>
          <cx:pt idx="48102">5034</cx:pt>
          <cx:pt idx="48103">4778</cx:pt>
          <cx:pt idx="48104">3866</cx:pt>
          <cx:pt idx="48105">3986</cx:pt>
          <cx:pt idx="48106">2354</cx:pt>
          <cx:pt idx="48107">2030</cx:pt>
          <cx:pt idx="48108">47</cx:pt>
          <cx:pt idx="48109">3545</cx:pt>
          <cx:pt idx="48110">3898</cx:pt>
          <cx:pt idx="48111">1443</cx:pt>
          <cx:pt idx="48112">2337</cx:pt>
          <cx:pt idx="48113">3134</cx:pt>
          <cx:pt idx="48114">3623</cx:pt>
          <cx:pt idx="48115">563</cx:pt>
          <cx:pt idx="48116">3896</cx:pt>
          <cx:pt idx="48117">1798</cx:pt>
          <cx:pt idx="48118">138</cx:pt>
          <cx:pt idx="48119">2703</cx:pt>
          <cx:pt idx="48120">2344</cx:pt>
          <cx:pt idx="48121">536</cx:pt>
          <cx:pt idx="48122">2841</cx:pt>
          <cx:pt idx="48123">3059</cx:pt>
          <cx:pt idx="48124">2340</cx:pt>
          <cx:pt idx="48125">5156</cx:pt>
          <cx:pt idx="48126">959</cx:pt>
          <cx:pt idx="48127">815</cx:pt>
          <cx:pt idx="48128">2642</cx:pt>
          <cx:pt idx="48129">748</cx:pt>
          <cx:pt idx="48130">4791</cx:pt>
          <cx:pt idx="48131">4550</cx:pt>
          <cx:pt idx="48132">1694</cx:pt>
          <cx:pt idx="48133">87</cx:pt>
          <cx:pt idx="48134">2936</cx:pt>
          <cx:pt idx="48135">3096</cx:pt>
          <cx:pt idx="48136">2701</cx:pt>
          <cx:pt idx="48137">2213</cx:pt>
          <cx:pt idx="48138">793</cx:pt>
          <cx:pt idx="48139">936</cx:pt>
          <cx:pt idx="48140">1500</cx:pt>
          <cx:pt idx="48141">564</cx:pt>
          <cx:pt idx="48142">2720</cx:pt>
          <cx:pt idx="48143">2597</cx:pt>
          <cx:pt idx="48144">1621</cx:pt>
          <cx:pt idx="48145">4501</cx:pt>
          <cx:pt idx="48146">4034</cx:pt>
          <cx:pt idx="48147">4749</cx:pt>
          <cx:pt idx="48148">2280</cx:pt>
          <cx:pt idx="48149">2135</cx:pt>
          <cx:pt idx="48150">2801</cx:pt>
          <cx:pt idx="48151">1832</cx:pt>
          <cx:pt idx="48152">4466</cx:pt>
          <cx:pt idx="48153">322</cx:pt>
          <cx:pt idx="48154">1256</cx:pt>
          <cx:pt idx="48155">2260</cx:pt>
          <cx:pt idx="48156">4794</cx:pt>
          <cx:pt idx="48157">4261</cx:pt>
          <cx:pt idx="48158">3703</cx:pt>
          <cx:pt idx="48159">3187</cx:pt>
          <cx:pt idx="48160">3362</cx:pt>
          <cx:pt idx="48161">2827</cx:pt>
          <cx:pt idx="48162">4528</cx:pt>
          <cx:pt idx="48163">1168</cx:pt>
          <cx:pt idx="48164">420</cx:pt>
          <cx:pt idx="48165">3446</cx:pt>
          <cx:pt idx="48166">526</cx:pt>
          <cx:pt idx="48167">3886</cx:pt>
          <cx:pt idx="48168">4118</cx:pt>
          <cx:pt idx="48169">3730</cx:pt>
          <cx:pt idx="48170">1073</cx:pt>
          <cx:pt idx="48171">3739</cx:pt>
          <cx:pt idx="48172">3418</cx:pt>
          <cx:pt idx="48173">1764</cx:pt>
          <cx:pt idx="48174">4812</cx:pt>
          <cx:pt idx="48175">2271</cx:pt>
          <cx:pt idx="48176">2049</cx:pt>
          <cx:pt idx="48177">4640</cx:pt>
          <cx:pt idx="48178">2882</cx:pt>
          <cx:pt idx="48179">4456</cx:pt>
          <cx:pt idx="48180">4179</cx:pt>
          <cx:pt idx="48181">2569</cx:pt>
          <cx:pt idx="48182">220</cx:pt>
          <cx:pt idx="48183">3305</cx:pt>
          <cx:pt idx="48184">2479</cx:pt>
          <cx:pt idx="48185">736</cx:pt>
          <cx:pt idx="48186">4864</cx:pt>
          <cx:pt idx="48187">4157</cx:pt>
          <cx:pt idx="48188">2118</cx:pt>
          <cx:pt idx="48189">4710</cx:pt>
          <cx:pt idx="48190">3295</cx:pt>
          <cx:pt idx="48191">3221</cx:pt>
          <cx:pt idx="48192">4825</cx:pt>
          <cx:pt idx="48193">3719</cx:pt>
          <cx:pt idx="48194">4115</cx:pt>
          <cx:pt idx="48195">3096</cx:pt>
          <cx:pt idx="48196">751</cx:pt>
          <cx:pt idx="48197">913</cx:pt>
          <cx:pt idx="48198">3238</cx:pt>
          <cx:pt idx="48199">4950</cx:pt>
          <cx:pt idx="48200">4032</cx:pt>
          <cx:pt idx="48201">1616</cx:pt>
          <cx:pt idx="48202">4605</cx:pt>
          <cx:pt idx="48203">4240</cx:pt>
          <cx:pt idx="48204">4164</cx:pt>
          <cx:pt idx="48205">601</cx:pt>
          <cx:pt idx="48206">2372</cx:pt>
          <cx:pt idx="48207">4710</cx:pt>
          <cx:pt idx="48208">1581</cx:pt>
          <cx:pt idx="48209">4120</cx:pt>
          <cx:pt idx="48210">4226</cx:pt>
          <cx:pt idx="48211">3459</cx:pt>
          <cx:pt idx="48212">970</cx:pt>
          <cx:pt idx="48213">2762</cx:pt>
          <cx:pt idx="48214">4041</cx:pt>
          <cx:pt idx="48215">204</cx:pt>
          <cx:pt idx="48216">5039</cx:pt>
          <cx:pt idx="48217">4400</cx:pt>
          <cx:pt idx="48218">4417</cx:pt>
          <cx:pt idx="48219">4649</cx:pt>
          <cx:pt idx="48220">858</cx:pt>
          <cx:pt idx="48221">4185</cx:pt>
          <cx:pt idx="48222">6046</cx:pt>
          <cx:pt idx="48223">1179</cx:pt>
          <cx:pt idx="48224">4397</cx:pt>
          <cx:pt idx="48225">4158</cx:pt>
          <cx:pt idx="48226">3863</cx:pt>
          <cx:pt idx="48227">4148</cx:pt>
          <cx:pt idx="48228">4832</cx:pt>
          <cx:pt idx="48229">1693</cx:pt>
          <cx:pt idx="48230">2348</cx:pt>
          <cx:pt idx="48231">2899</cx:pt>
          <cx:pt idx="48232">1249</cx:pt>
          <cx:pt idx="48233">2675</cx:pt>
          <cx:pt idx="48234">547</cx:pt>
          <cx:pt idx="48235">5068</cx:pt>
          <cx:pt idx="48236">1311</cx:pt>
          <cx:pt idx="48237">4068</cx:pt>
          <cx:pt idx="48238">2702</cx:pt>
          <cx:pt idx="48239">3941</cx:pt>
          <cx:pt idx="48240">2791</cx:pt>
          <cx:pt idx="48241">5109</cx:pt>
          <cx:pt idx="48242">4128</cx:pt>
          <cx:pt idx="48243">4956</cx:pt>
          <cx:pt idx="48244">1644</cx:pt>
          <cx:pt idx="48245">4069</cx:pt>
          <cx:pt idx="48246">1303</cx:pt>
          <cx:pt idx="48247">2736</cx:pt>
          <cx:pt idx="48248">2807</cx:pt>
          <cx:pt idx="48249">963</cx:pt>
          <cx:pt idx="48250">5209</cx:pt>
          <cx:pt idx="48251">268</cx:pt>
          <cx:pt idx="48252">2760</cx:pt>
          <cx:pt idx="48253">4844</cx:pt>
          <cx:pt idx="48254">3234</cx:pt>
          <cx:pt idx="48255">4925</cx:pt>
          <cx:pt idx="48256">523</cx:pt>
          <cx:pt idx="48257">4669</cx:pt>
          <cx:pt idx="48258">3379</cx:pt>
          <cx:pt idx="48259">4043</cx:pt>
          <cx:pt idx="48260">307</cx:pt>
          <cx:pt idx="48261">4424</cx:pt>
          <cx:pt idx="48262">4271</cx:pt>
          <cx:pt idx="48263">1671</cx:pt>
          <cx:pt idx="48264">421</cx:pt>
          <cx:pt idx="48265">1823</cx:pt>
          <cx:pt idx="48266">87</cx:pt>
          <cx:pt idx="48267">830</cx:pt>
          <cx:pt idx="48268">4207</cx:pt>
          <cx:pt idx="48269">3431</cx:pt>
          <cx:pt idx="48270">2975</cx:pt>
          <cx:pt idx="48271">650</cx:pt>
          <cx:pt idx="48272">4113</cx:pt>
          <cx:pt idx="48273">3113</cx:pt>
          <cx:pt idx="48274">4184</cx:pt>
          <cx:pt idx="48275">2194</cx:pt>
          <cx:pt idx="48276">3725</cx:pt>
          <cx:pt idx="48277">330</cx:pt>
          <cx:pt idx="48278">917</cx:pt>
          <cx:pt idx="48279">3460</cx:pt>
          <cx:pt idx="48280">3010</cx:pt>
          <cx:pt idx="48281">4464</cx:pt>
          <cx:pt idx="48282">3066</cx:pt>
          <cx:pt idx="48283">2711</cx:pt>
          <cx:pt idx="48284">2256</cx:pt>
          <cx:pt idx="48285">1456</cx:pt>
          <cx:pt idx="48286">1203</cx:pt>
          <cx:pt idx="48287">4050</cx:pt>
          <cx:pt idx="48288">2230</cx:pt>
          <cx:pt idx="48289">2323</cx:pt>
          <cx:pt idx="48290">5840</cx:pt>
          <cx:pt idx="48291">2565</cx:pt>
          <cx:pt idx="48292">4683</cx:pt>
          <cx:pt idx="48293">4167</cx:pt>
          <cx:pt idx="48294">575</cx:pt>
          <cx:pt idx="48295">3969</cx:pt>
          <cx:pt idx="48296">3012</cx:pt>
          <cx:pt idx="48297">4688</cx:pt>
          <cx:pt idx="48298">4031</cx:pt>
          <cx:pt idx="48299">5004</cx:pt>
          <cx:pt idx="48300">4528</cx:pt>
          <cx:pt idx="48301">2476</cx:pt>
          <cx:pt idx="48302">4707</cx:pt>
          <cx:pt idx="48303">1394</cx:pt>
          <cx:pt idx="48304">3928</cx:pt>
          <cx:pt idx="48305">5193</cx:pt>
          <cx:pt idx="48306">3931</cx:pt>
          <cx:pt idx="48307">4620</cx:pt>
          <cx:pt idx="48308">291</cx:pt>
          <cx:pt idx="48309">2769</cx:pt>
          <cx:pt idx="48310">1884</cx:pt>
          <cx:pt idx="48311">4258</cx:pt>
          <cx:pt idx="48312">3325</cx:pt>
          <cx:pt idx="48313">4046</cx:pt>
          <cx:pt idx="48314">2963</cx:pt>
          <cx:pt idx="48315">1703</cx:pt>
          <cx:pt idx="48316">2235</cx:pt>
          <cx:pt idx="48317">5310</cx:pt>
          <cx:pt idx="48318">2196</cx:pt>
          <cx:pt idx="48319">2627</cx:pt>
          <cx:pt idx="48320">1120</cx:pt>
          <cx:pt idx="48321">4111</cx:pt>
          <cx:pt idx="48322">1957</cx:pt>
          <cx:pt idx="48323">4748</cx:pt>
          <cx:pt idx="48324">2734</cx:pt>
          <cx:pt idx="48325">4639</cx:pt>
          <cx:pt idx="48326">4955</cx:pt>
          <cx:pt idx="48327">4260</cx:pt>
          <cx:pt idx="48328">159</cx:pt>
          <cx:pt idx="48329">4189</cx:pt>
          <cx:pt idx="48330">4109</cx:pt>
          <cx:pt idx="48331">2141</cx:pt>
          <cx:pt idx="48332">4256</cx:pt>
          <cx:pt idx="48333">4437</cx:pt>
          <cx:pt idx="48334">3144</cx:pt>
          <cx:pt idx="48335">3020</cx:pt>
          <cx:pt idx="48336">4392</cx:pt>
          <cx:pt idx="48337">4070</cx:pt>
          <cx:pt idx="48338">3668</cx:pt>
          <cx:pt idx="48339">21</cx:pt>
          <cx:pt idx="48340">1791</cx:pt>
          <cx:pt idx="48341">2802</cx:pt>
          <cx:pt idx="48342">3129</cx:pt>
          <cx:pt idx="48343">3337</cx:pt>
          <cx:pt idx="48344">2062</cx:pt>
          <cx:pt idx="48345">2417</cx:pt>
          <cx:pt idx="48346">4363</cx:pt>
          <cx:pt idx="48347">143</cx:pt>
          <cx:pt idx="48348">4490</cx:pt>
          <cx:pt idx="48349">340</cx:pt>
          <cx:pt idx="48350">469</cx:pt>
          <cx:pt idx="48351">4683</cx:pt>
          <cx:pt idx="48352">4649</cx:pt>
          <cx:pt idx="48353">175</cx:pt>
          <cx:pt idx="48354">3378</cx:pt>
          <cx:pt idx="48355">4147</cx:pt>
          <cx:pt idx="48356">4328</cx:pt>
          <cx:pt idx="48357">1743</cx:pt>
          <cx:pt idx="48358">522</cx:pt>
          <cx:pt idx="48359">2938</cx:pt>
          <cx:pt idx="48360">4241</cx:pt>
          <cx:pt idx="48361">113</cx:pt>
          <cx:pt idx="48362">3477</cx:pt>
          <cx:pt idx="48363">5436</cx:pt>
          <cx:pt idx="48364">520</cx:pt>
          <cx:pt idx="48365">4123</cx:pt>
          <cx:pt idx="48366">1820</cx:pt>
          <cx:pt idx="48367">905</cx:pt>
          <cx:pt idx="48368">1677</cx:pt>
          <cx:pt idx="48369">1378</cx:pt>
          <cx:pt idx="48370">441</cx:pt>
          <cx:pt idx="48371">5100</cx:pt>
          <cx:pt idx="48372">529</cx:pt>
          <cx:pt idx="48373">4149</cx:pt>
          <cx:pt idx="48374">225</cx:pt>
          <cx:pt idx="48375">2076</cx:pt>
          <cx:pt idx="48376">4790</cx:pt>
          <cx:pt idx="48377">5030</cx:pt>
          <cx:pt idx="48378">3423</cx:pt>
          <cx:pt idx="48379">1104</cx:pt>
          <cx:pt idx="48380">4422</cx:pt>
          <cx:pt idx="48381">1848</cx:pt>
          <cx:pt idx="48382">2975</cx:pt>
          <cx:pt idx="48383">687</cx:pt>
          <cx:pt idx="48384">3598</cx:pt>
          <cx:pt idx="48385">4253</cx:pt>
          <cx:pt idx="48386">4677</cx:pt>
          <cx:pt idx="48387">5810</cx:pt>
          <cx:pt idx="48388">2728</cx:pt>
          <cx:pt idx="48389">239</cx:pt>
          <cx:pt idx="48390">2577</cx:pt>
          <cx:pt idx="48391">1412</cx:pt>
          <cx:pt idx="48392">2728</cx:pt>
          <cx:pt idx="48393">3346</cx:pt>
          <cx:pt idx="48394">2212</cx:pt>
          <cx:pt idx="48395">2584</cx:pt>
          <cx:pt idx="48396">4157</cx:pt>
          <cx:pt idx="48397">2413</cx:pt>
          <cx:pt idx="48398">2463</cx:pt>
          <cx:pt idx="48399">2621</cx:pt>
          <cx:pt idx="48400">1983</cx:pt>
          <cx:pt idx="48401">147</cx:pt>
          <cx:pt idx="48402">4049</cx:pt>
          <cx:pt idx="48403">4429</cx:pt>
          <cx:pt idx="48404">3158</cx:pt>
          <cx:pt idx="48405">3634</cx:pt>
          <cx:pt idx="48406">380</cx:pt>
          <cx:pt idx="48407">477</cx:pt>
          <cx:pt idx="48408">2469</cx:pt>
          <cx:pt idx="48409">5034</cx:pt>
          <cx:pt idx="48410">3199</cx:pt>
          <cx:pt idx="48411">2148</cx:pt>
          <cx:pt idx="48412">4601</cx:pt>
          <cx:pt idx="48413">5356</cx:pt>
          <cx:pt idx="48414">4459</cx:pt>
          <cx:pt idx="48415">4564</cx:pt>
          <cx:pt idx="48416">3978</cx:pt>
          <cx:pt idx="48417">140</cx:pt>
          <cx:pt idx="48418">4522</cx:pt>
          <cx:pt idx="48419">2722</cx:pt>
          <cx:pt idx="48420">4220</cx:pt>
          <cx:pt idx="48421">4051</cx:pt>
          <cx:pt idx="48422">2684</cx:pt>
          <cx:pt idx="48423">1029</cx:pt>
          <cx:pt idx="48424">4362</cx:pt>
          <cx:pt idx="48425">2231</cx:pt>
          <cx:pt idx="48426">4104</cx:pt>
          <cx:pt idx="48427">2182</cx:pt>
          <cx:pt idx="48428">3123</cx:pt>
          <cx:pt idx="48429">4310</cx:pt>
          <cx:pt idx="48430">4998</cx:pt>
          <cx:pt idx="48431">748</cx:pt>
          <cx:pt idx="48432">896</cx:pt>
          <cx:pt idx="48433">1804</cx:pt>
          <cx:pt idx="48434">1661</cx:pt>
          <cx:pt idx="48435">2366</cx:pt>
          <cx:pt idx="48436">2114</cx:pt>
          <cx:pt idx="48437">4267</cx:pt>
          <cx:pt idx="48438">5698</cx:pt>
          <cx:pt idx="48439">3930</cx:pt>
          <cx:pt idx="48440">4011</cx:pt>
          <cx:pt idx="48441">3608</cx:pt>
          <cx:pt idx="48442">4285</cx:pt>
          <cx:pt idx="48443">2128</cx:pt>
          <cx:pt idx="48444">4256</cx:pt>
          <cx:pt idx="48445">2033</cx:pt>
          <cx:pt idx="48446">4696</cx:pt>
          <cx:pt idx="48447">5</cx:pt>
          <cx:pt idx="48448">795</cx:pt>
          <cx:pt idx="48449">867</cx:pt>
          <cx:pt idx="48450">137</cx:pt>
          <cx:pt idx="48451">2429</cx:pt>
          <cx:pt idx="48452">2948</cx:pt>
          <cx:pt idx="48453">4020</cx:pt>
          <cx:pt idx="48454">847</cx:pt>
          <cx:pt idx="48455">1394</cx:pt>
          <cx:pt idx="48456">4774</cx:pt>
          <cx:pt idx="48457">4037</cx:pt>
          <cx:pt idx="48458">4140</cx:pt>
          <cx:pt idx="48459">3851</cx:pt>
          <cx:pt idx="48460">510</cx:pt>
          <cx:pt idx="48461">3972</cx:pt>
          <cx:pt idx="48462">1034</cx:pt>
          <cx:pt idx="48463">3304</cx:pt>
          <cx:pt idx="48464">4031</cx:pt>
          <cx:pt idx="48465">4350</cx:pt>
          <cx:pt idx="48466">2997</cx:pt>
          <cx:pt idx="48467">1547</cx:pt>
          <cx:pt idx="48468">3542</cx:pt>
          <cx:pt idx="48469">4091</cx:pt>
          <cx:pt idx="48470">1777</cx:pt>
          <cx:pt idx="48471">3716</cx:pt>
          <cx:pt idx="48472">1057</cx:pt>
          <cx:pt idx="48473">2725</cx:pt>
          <cx:pt idx="48474">615</cx:pt>
          <cx:pt idx="48475">3957</cx:pt>
          <cx:pt idx="48476">3749</cx:pt>
          <cx:pt idx="48477">2613</cx:pt>
          <cx:pt idx="48478">4458</cx:pt>
          <cx:pt idx="48479">2366</cx:pt>
          <cx:pt idx="48480">2963</cx:pt>
          <cx:pt idx="48481">4309</cx:pt>
          <cx:pt idx="48482">4465</cx:pt>
          <cx:pt idx="48483">1230</cx:pt>
          <cx:pt idx="48484">4512</cx:pt>
          <cx:pt idx="48485">3342</cx:pt>
          <cx:pt idx="48486">4017</cx:pt>
          <cx:pt idx="48487">2108</cx:pt>
          <cx:pt idx="48488">2702</cx:pt>
          <cx:pt idx="48489">4330</cx:pt>
          <cx:pt idx="48490">894</cx:pt>
          <cx:pt idx="48491">4847</cx:pt>
          <cx:pt idx="48492">4753</cx:pt>
          <cx:pt idx="48493">560</cx:pt>
          <cx:pt idx="48494">4259</cx:pt>
          <cx:pt idx="48495">1905</cx:pt>
          <cx:pt idx="48496">776</cx:pt>
          <cx:pt idx="48497">4797</cx:pt>
          <cx:pt idx="48498">3011</cx:pt>
          <cx:pt idx="48499">4447</cx:pt>
          <cx:pt idx="48500">4286</cx:pt>
          <cx:pt idx="48501">3133</cx:pt>
          <cx:pt idx="48502">4513</cx:pt>
          <cx:pt idx="48503">1030</cx:pt>
          <cx:pt idx="48504">2160</cx:pt>
          <cx:pt idx="48505">4489</cx:pt>
          <cx:pt idx="48506">808</cx:pt>
          <cx:pt idx="48507">158</cx:pt>
          <cx:pt idx="48508">1971</cx:pt>
          <cx:pt idx="48509">4067</cx:pt>
          <cx:pt idx="48510">3690</cx:pt>
          <cx:pt idx="48511">3947</cx:pt>
          <cx:pt idx="48512">80</cx:pt>
          <cx:pt idx="48513">2579</cx:pt>
          <cx:pt idx="48514">4311</cx:pt>
          <cx:pt idx="48515">4582</cx:pt>
          <cx:pt idx="48516">3950</cx:pt>
          <cx:pt idx="48517">2338</cx:pt>
          <cx:pt idx="48518">4010</cx:pt>
          <cx:pt idx="48519">4391</cx:pt>
          <cx:pt idx="48520">2597</cx:pt>
          <cx:pt idx="48521">1570</cx:pt>
          <cx:pt idx="48522">1078</cx:pt>
          <cx:pt idx="48523">3609</cx:pt>
          <cx:pt idx="48524">2835</cx:pt>
          <cx:pt idx="48525">2835</cx:pt>
          <cx:pt idx="48526">2321</cx:pt>
          <cx:pt idx="48527">629</cx:pt>
          <cx:pt idx="48528">4573</cx:pt>
          <cx:pt idx="48529">4911</cx:pt>
          <cx:pt idx="48530">3507</cx:pt>
          <cx:pt idx="48531">1517</cx:pt>
          <cx:pt idx="48532">1251</cx:pt>
          <cx:pt idx="48533">3745</cx:pt>
          <cx:pt idx="48534">398</cx:pt>
          <cx:pt idx="48535">1274</cx:pt>
          <cx:pt idx="48536">628</cx:pt>
          <cx:pt idx="48537">366</cx:pt>
          <cx:pt idx="48538">2157</cx:pt>
          <cx:pt idx="48539">3233</cx:pt>
          <cx:pt idx="48540">3202</cx:pt>
          <cx:pt idx="48541">4645</cx:pt>
          <cx:pt idx="48542">974</cx:pt>
          <cx:pt idx="48543">4661</cx:pt>
          <cx:pt idx="48544">3155</cx:pt>
          <cx:pt idx="48545">4414</cx:pt>
          <cx:pt idx="48546">4369</cx:pt>
          <cx:pt idx="48547">2547</cx:pt>
          <cx:pt idx="48548">1735</cx:pt>
          <cx:pt idx="48549">4357</cx:pt>
          <cx:pt idx="48550">2514</cx:pt>
          <cx:pt idx="48551">4707</cx:pt>
          <cx:pt idx="48552">2812</cx:pt>
          <cx:pt idx="48553">4003</cx:pt>
          <cx:pt idx="48554">79</cx:pt>
          <cx:pt idx="48555">2999</cx:pt>
          <cx:pt idx="48556">1343</cx:pt>
          <cx:pt idx="48557">119</cx:pt>
          <cx:pt idx="48558">1176</cx:pt>
          <cx:pt idx="48559">6139</cx:pt>
          <cx:pt idx="48560">4264</cx:pt>
          <cx:pt idx="48561">4148</cx:pt>
          <cx:pt idx="48562">1427</cx:pt>
          <cx:pt idx="48563">87</cx:pt>
          <cx:pt idx="48564">3151</cx:pt>
          <cx:pt idx="48565">3314</cx:pt>
          <cx:pt idx="48566">2996</cx:pt>
          <cx:pt idx="48567">1718</cx:pt>
          <cx:pt idx="48568">2070</cx:pt>
          <cx:pt idx="48569">4078</cx:pt>
          <cx:pt idx="48570">3226</cx:pt>
          <cx:pt idx="48571">5132</cx:pt>
          <cx:pt idx="48572">3377</cx:pt>
          <cx:pt idx="48573">1819</cx:pt>
          <cx:pt idx="48574">2097</cx:pt>
          <cx:pt idx="48575">356</cx:pt>
          <cx:pt idx="48576">3570</cx:pt>
          <cx:pt idx="48577">5444</cx:pt>
          <cx:pt idx="48578">2105</cx:pt>
          <cx:pt idx="48579">4232</cx:pt>
          <cx:pt idx="48580">3907</cx:pt>
          <cx:pt idx="48581">3344</cx:pt>
          <cx:pt idx="48582">4535</cx:pt>
          <cx:pt idx="48583">4923</cx:pt>
          <cx:pt idx="48584">575</cx:pt>
          <cx:pt idx="48585">4250</cx:pt>
          <cx:pt idx="48586">3535</cx:pt>
          <cx:pt idx="48587">4471</cx:pt>
          <cx:pt idx="48588">2861</cx:pt>
          <cx:pt idx="48589">5703</cx:pt>
          <cx:pt idx="48590">2884</cx:pt>
          <cx:pt idx="48591">4139</cx:pt>
          <cx:pt idx="48592">5066</cx:pt>
          <cx:pt idx="48593">3552</cx:pt>
          <cx:pt idx="48594">2209</cx:pt>
          <cx:pt idx="48595">4587</cx:pt>
          <cx:pt idx="48596">4553</cx:pt>
          <cx:pt idx="48597">3956</cx:pt>
          <cx:pt idx="48598">1894</cx:pt>
          <cx:pt idx="48599">4240</cx:pt>
          <cx:pt idx="48600">4414</cx:pt>
          <cx:pt idx="48601">1247</cx:pt>
          <cx:pt idx="48602">466</cx:pt>
          <cx:pt idx="48603">4016</cx:pt>
          <cx:pt idx="48604">2112</cx:pt>
          <cx:pt idx="48605">4179</cx:pt>
          <cx:pt idx="48606">4569</cx:pt>
          <cx:pt idx="48607">2127</cx:pt>
          <cx:pt idx="48608">3318</cx:pt>
          <cx:pt idx="48609">3622</cx:pt>
          <cx:pt idx="48610">4423</cx:pt>
          <cx:pt idx="48611">342</cx:pt>
          <cx:pt idx="48612">4575</cx:pt>
          <cx:pt idx="48613">1619</cx:pt>
          <cx:pt idx="48614">740</cx:pt>
          <cx:pt idx="48615">1243</cx:pt>
          <cx:pt idx="48616">4351</cx:pt>
          <cx:pt idx="48617">4554</cx:pt>
          <cx:pt idx="48618">4370</cx:pt>
          <cx:pt idx="48619">5150</cx:pt>
          <cx:pt idx="48620">969</cx:pt>
          <cx:pt idx="48621">4604</cx:pt>
          <cx:pt idx="48622">4533</cx:pt>
          <cx:pt idx="48623">4782</cx:pt>
          <cx:pt idx="48624">1949</cx:pt>
          <cx:pt idx="48625">1987</cx:pt>
          <cx:pt idx="48626">275</cx:pt>
          <cx:pt idx="48627">1029</cx:pt>
          <cx:pt idx="48628">133</cx:pt>
          <cx:pt idx="48629">141</cx:pt>
          <cx:pt idx="48630">4104</cx:pt>
          <cx:pt idx="48631">919</cx:pt>
          <cx:pt idx="48632">1608</cx:pt>
          <cx:pt idx="48633">2706</cx:pt>
          <cx:pt idx="48634">2351</cx:pt>
          <cx:pt idx="48635">3215</cx:pt>
          <cx:pt idx="48636">364</cx:pt>
          <cx:pt idx="48637">4320</cx:pt>
          <cx:pt idx="48638">3561</cx:pt>
          <cx:pt idx="48639">3662</cx:pt>
          <cx:pt idx="48640">4399</cx:pt>
          <cx:pt idx="48641">1189</cx:pt>
          <cx:pt idx="48642">5148</cx:pt>
          <cx:pt idx="48643">4314</cx:pt>
          <cx:pt idx="48644">390</cx:pt>
          <cx:pt idx="48645">6022</cx:pt>
          <cx:pt idx="48646">4969</cx:pt>
          <cx:pt idx="48647">1879</cx:pt>
          <cx:pt idx="48648">2424</cx:pt>
          <cx:pt idx="48649">4377</cx:pt>
          <cx:pt idx="48650">4224</cx:pt>
          <cx:pt idx="48651">3676</cx:pt>
          <cx:pt idx="48652">2408</cx:pt>
          <cx:pt idx="48653">1631</cx:pt>
          <cx:pt idx="48654">4580</cx:pt>
          <cx:pt idx="48655">3979</cx:pt>
          <cx:pt idx="48656">4203</cx:pt>
          <cx:pt idx="48657">3931</cx:pt>
          <cx:pt idx="48658">2645</cx:pt>
          <cx:pt idx="48659">1615</cx:pt>
          <cx:pt idx="48660">1929</cx:pt>
          <cx:pt idx="48661">2945</cx:pt>
          <cx:pt idx="48662">296</cx:pt>
          <cx:pt idx="48663">4124</cx:pt>
          <cx:pt idx="48664">3068</cx:pt>
          <cx:pt idx="48665">4886</cx:pt>
          <cx:pt idx="48666">3794</cx:pt>
          <cx:pt idx="48667">5662</cx:pt>
          <cx:pt idx="48668">5</cx:pt>
          <cx:pt idx="48669">3948</cx:pt>
          <cx:pt idx="48670">1293</cx:pt>
          <cx:pt idx="48671">3963</cx:pt>
          <cx:pt idx="48672">4293</cx:pt>
          <cx:pt idx="48673">3696</cx:pt>
          <cx:pt idx="48674">4240</cx:pt>
          <cx:pt idx="48675">4468</cx:pt>
          <cx:pt idx="48676">4396</cx:pt>
          <cx:pt idx="48677">2856</cx:pt>
          <cx:pt idx="48678">5208</cx:pt>
          <cx:pt idx="48679">4045</cx:pt>
          <cx:pt idx="48680">1963</cx:pt>
          <cx:pt idx="48681">1326</cx:pt>
          <cx:pt idx="48682">3924</cx:pt>
          <cx:pt idx="48683">1334</cx:pt>
          <cx:pt idx="48684">502</cx:pt>
          <cx:pt idx="48685">4095</cx:pt>
          <cx:pt idx="48686">2944</cx:pt>
          <cx:pt idx="48687">4096</cx:pt>
          <cx:pt idx="48688">1295</cx:pt>
          <cx:pt idx="48689">3064</cx:pt>
          <cx:pt idx="48690">5282</cx:pt>
          <cx:pt idx="48691">4122</cx:pt>
          <cx:pt idx="48692">956</cx:pt>
          <cx:pt idx="48693">2503</cx:pt>
          <cx:pt idx="48694">2044</cx:pt>
          <cx:pt idx="48695">440</cx:pt>
          <cx:pt idx="48696">3391</cx:pt>
          <cx:pt idx="48697">1966</cx:pt>
          <cx:pt idx="48698">1406</cx:pt>
          <cx:pt idx="48699">1911</cx:pt>
          <cx:pt idx="48700">340</cx:pt>
          <cx:pt idx="48701">4673</cx:pt>
          <cx:pt idx="48702">4155</cx:pt>
          <cx:pt idx="48703">3347</cx:pt>
          <cx:pt idx="48704">4653</cx:pt>
          <cx:pt idx="48705">4060</cx:pt>
          <cx:pt idx="48706">2688</cx:pt>
          <cx:pt idx="48707">4395</cx:pt>
          <cx:pt idx="48708">4687</cx:pt>
          <cx:pt idx="48709">4576</cx:pt>
          <cx:pt idx="48710">3270</cx:pt>
          <cx:pt idx="48711">4314</cx:pt>
          <cx:pt idx="48712">4780</cx:pt>
          <cx:pt idx="48713">3745</cx:pt>
          <cx:pt idx="48714">3265</cx:pt>
          <cx:pt idx="48715">2483</cx:pt>
          <cx:pt idx="48716">2324</cx:pt>
          <cx:pt idx="48717">4833</cx:pt>
          <cx:pt idx="48718">4311</cx:pt>
          <cx:pt idx="48719">4884</cx:pt>
          <cx:pt idx="48720">969</cx:pt>
          <cx:pt idx="48721">2822</cx:pt>
          <cx:pt idx="48722">4124</cx:pt>
          <cx:pt idx="48723">4536</cx:pt>
          <cx:pt idx="48724">3277</cx:pt>
          <cx:pt idx="48725">4686</cx:pt>
          <cx:pt idx="48726">4709</cx:pt>
          <cx:pt idx="48727">4659</cx:pt>
          <cx:pt idx="48728">1432</cx:pt>
          <cx:pt idx="48729">1359</cx:pt>
          <cx:pt idx="48730">4258</cx:pt>
          <cx:pt idx="48731">5005</cx:pt>
          <cx:pt idx="48732">1430</cx:pt>
          <cx:pt idx="48733">4288</cx:pt>
          <cx:pt idx="48734">3826</cx:pt>
          <cx:pt idx="48735">909</cx:pt>
          <cx:pt idx="48736">1921</cx:pt>
          <cx:pt idx="48737">4086</cx:pt>
          <cx:pt idx="48738">2513</cx:pt>
          <cx:pt idx="48739">1485</cx:pt>
          <cx:pt idx="48740">2174</cx:pt>
          <cx:pt idx="48741">4270</cx:pt>
          <cx:pt idx="48742">350</cx:pt>
          <cx:pt idx="48743">4802</cx:pt>
          <cx:pt idx="48744">4557</cx:pt>
          <cx:pt idx="48745">1204</cx:pt>
          <cx:pt idx="48746">3433</cx:pt>
          <cx:pt idx="48747">1080</cx:pt>
          <cx:pt idx="48748">3689</cx:pt>
          <cx:pt idx="48749">4181</cx:pt>
          <cx:pt idx="48750">4318</cx:pt>
          <cx:pt idx="48751">29</cx:pt>
          <cx:pt idx="48752">798</cx:pt>
          <cx:pt idx="48753">5178</cx:pt>
          <cx:pt idx="48754">3584</cx:pt>
          <cx:pt idx="48755">1837</cx:pt>
          <cx:pt idx="48756">2177</cx:pt>
          <cx:pt idx="48757">111</cx:pt>
          <cx:pt idx="48758">2917</cx:pt>
          <cx:pt idx="48759">996</cx:pt>
          <cx:pt idx="48760">3043</cx:pt>
          <cx:pt idx="48761">4641</cx:pt>
          <cx:pt idx="48762">4532</cx:pt>
          <cx:pt idx="48763">4920</cx:pt>
          <cx:pt idx="48764">2390</cx:pt>
          <cx:pt idx="48765">3290</cx:pt>
          <cx:pt idx="48766">3313</cx:pt>
          <cx:pt idx="48767">3171</cx:pt>
          <cx:pt idx="48768">4637</cx:pt>
          <cx:pt idx="48769">4890</cx:pt>
          <cx:pt idx="48770">1301</cx:pt>
          <cx:pt idx="48771">410</cx:pt>
          <cx:pt idx="48772">4408</cx:pt>
          <cx:pt idx="48773">5077</cx:pt>
          <cx:pt idx="48774">2704</cx:pt>
          <cx:pt idx="48775">2544</cx:pt>
          <cx:pt idx="48776">1788</cx:pt>
          <cx:pt idx="48777">4644</cx:pt>
          <cx:pt idx="48778">3224</cx:pt>
          <cx:pt idx="48779">2883</cx:pt>
          <cx:pt idx="48780">1958</cx:pt>
          <cx:pt idx="48781">4684</cx:pt>
          <cx:pt idx="48782">3540</cx:pt>
          <cx:pt idx="48783">3760</cx:pt>
          <cx:pt idx="48784">3200</cx:pt>
          <cx:pt idx="48785">3625</cx:pt>
          <cx:pt idx="48786">1848</cx:pt>
          <cx:pt idx="48787">4454</cx:pt>
          <cx:pt idx="48788">4052</cx:pt>
          <cx:pt idx="48789">4325</cx:pt>
          <cx:pt idx="48790">4002</cx:pt>
          <cx:pt idx="48791">3853</cx:pt>
          <cx:pt idx="48792">3700</cx:pt>
          <cx:pt idx="48793">4446</cx:pt>
          <cx:pt idx="48794">3710</cx:pt>
          <cx:pt idx="48795">4001</cx:pt>
          <cx:pt idx="48796">4474</cx:pt>
          <cx:pt idx="48797">1866</cx:pt>
          <cx:pt idx="48798">3543</cx:pt>
          <cx:pt idx="48799">4992</cx:pt>
          <cx:pt idx="48800">4084</cx:pt>
          <cx:pt idx="48801">1384</cx:pt>
          <cx:pt idx="48802">3975</cx:pt>
          <cx:pt idx="48803">5576</cx:pt>
          <cx:pt idx="48804">1521</cx:pt>
          <cx:pt idx="48805">2845</cx:pt>
          <cx:pt idx="48806">1642</cx:pt>
          <cx:pt idx="48807">855</cx:pt>
          <cx:pt idx="48808">489</cx:pt>
          <cx:pt idx="48809">4425</cx:pt>
          <cx:pt idx="48810">4529</cx:pt>
          <cx:pt idx="48811">4759</cx:pt>
          <cx:pt idx="48812">2254</cx:pt>
          <cx:pt idx="48813">1770</cx:pt>
          <cx:pt idx="48814">4384</cx:pt>
          <cx:pt idx="48815">3265</cx:pt>
          <cx:pt idx="48816">2980</cx:pt>
          <cx:pt idx="48817">1491</cx:pt>
          <cx:pt idx="48818">127</cx:pt>
          <cx:pt idx="48819">2588</cx:pt>
          <cx:pt idx="48820">1228</cx:pt>
          <cx:pt idx="48821">1538</cx:pt>
          <cx:pt idx="48822">3218</cx:pt>
          <cx:pt idx="48823">2942</cx:pt>
          <cx:pt idx="48824">1768</cx:pt>
          <cx:pt idx="48825">1243</cx:pt>
          <cx:pt idx="48826">4715</cx:pt>
          <cx:pt idx="48827">2163</cx:pt>
          <cx:pt idx="48828">5423</cx:pt>
          <cx:pt idx="48829">3016</cx:pt>
          <cx:pt idx="48830">4055</cx:pt>
          <cx:pt idx="48831">2643</cx:pt>
          <cx:pt idx="48832">5174</cx:pt>
          <cx:pt idx="48833">3952</cx:pt>
          <cx:pt idx="48834">99</cx:pt>
          <cx:pt idx="48835">86</cx:pt>
          <cx:pt idx="48836">3059</cx:pt>
          <cx:pt idx="48837">4998</cx:pt>
          <cx:pt idx="48838">3980</cx:pt>
          <cx:pt idx="48839">3963</cx:pt>
          <cx:pt idx="48840">4660</cx:pt>
          <cx:pt idx="48841">1310</cx:pt>
          <cx:pt idx="48842">4717</cx:pt>
          <cx:pt idx="48843">1644</cx:pt>
          <cx:pt idx="48844">2929</cx:pt>
          <cx:pt idx="48845">4110</cx:pt>
          <cx:pt idx="48846">3233</cx:pt>
          <cx:pt idx="48847">3421</cx:pt>
          <cx:pt idx="48848">1778</cx:pt>
          <cx:pt idx="48849">2526</cx:pt>
          <cx:pt idx="48850">544</cx:pt>
          <cx:pt idx="48851">236</cx:pt>
          <cx:pt idx="48852">1123</cx:pt>
          <cx:pt idx="48853">3794</cx:pt>
          <cx:pt idx="48854">5004</cx:pt>
          <cx:pt idx="48855">254</cx:pt>
          <cx:pt idx="48856">4470</cx:pt>
          <cx:pt idx="48857">3656</cx:pt>
          <cx:pt idx="48858">4023</cx:pt>
          <cx:pt idx="48859">3313</cx:pt>
          <cx:pt idx="48860">5598</cx:pt>
          <cx:pt idx="48861">4007</cx:pt>
          <cx:pt idx="48862">2718</cx:pt>
          <cx:pt idx="48863">1842</cx:pt>
          <cx:pt idx="48864">2793</cx:pt>
          <cx:pt idx="48865">4092</cx:pt>
          <cx:pt idx="48866">2432</cx:pt>
          <cx:pt idx="48867">589</cx:pt>
          <cx:pt idx="48868">4554</cx:pt>
          <cx:pt idx="48869">4818</cx:pt>
          <cx:pt idx="48870">3578</cx:pt>
          <cx:pt idx="48871">4143</cx:pt>
          <cx:pt idx="48872">1366</cx:pt>
          <cx:pt idx="48873">4607</cx:pt>
          <cx:pt idx="48874">2276</cx:pt>
          <cx:pt idx="48875">845</cx:pt>
          <cx:pt idx="48876">4599</cx:pt>
          <cx:pt idx="48877">5099</cx:pt>
          <cx:pt idx="48878">3997</cx:pt>
          <cx:pt idx="48879">4162</cx:pt>
          <cx:pt idx="48880">4748</cx:pt>
          <cx:pt idx="48881">4178</cx:pt>
          <cx:pt idx="48882">2526</cx:pt>
          <cx:pt idx="48883">1792</cx:pt>
          <cx:pt idx="48884">4197</cx:pt>
          <cx:pt idx="48885">4017</cx:pt>
          <cx:pt idx="48886">2323</cx:pt>
          <cx:pt idx="48887">3066</cx:pt>
          <cx:pt idx="48888">4428</cx:pt>
          <cx:pt idx="48889">1845</cx:pt>
          <cx:pt idx="48890">4140</cx:pt>
          <cx:pt idx="48891">1150</cx:pt>
          <cx:pt idx="48892">1856</cx:pt>
          <cx:pt idx="48893">5551</cx:pt>
          <cx:pt idx="48894">4013</cx:pt>
          <cx:pt idx="48895">4587</cx:pt>
          <cx:pt idx="48896">4027</cx:pt>
          <cx:pt idx="48897">2403</cx:pt>
          <cx:pt idx="48898">3922</cx:pt>
          <cx:pt idx="48899">4052</cx:pt>
          <cx:pt idx="48900">118</cx:pt>
          <cx:pt idx="48901">2726</cx:pt>
          <cx:pt idx="48902">2738</cx:pt>
          <cx:pt idx="48903">2707</cx:pt>
          <cx:pt idx="48904">2467</cx:pt>
          <cx:pt idx="48905">2674</cx:pt>
          <cx:pt idx="48906">130</cx:pt>
          <cx:pt idx="48907">2747</cx:pt>
          <cx:pt idx="48908">3086</cx:pt>
          <cx:pt idx="48909">2454</cx:pt>
          <cx:pt idx="48910">671</cx:pt>
          <cx:pt idx="48911">1736</cx:pt>
          <cx:pt idx="48912">3575</cx:pt>
          <cx:pt idx="48913">2031</cx:pt>
          <cx:pt idx="48914">4339</cx:pt>
          <cx:pt idx="48915">3122</cx:pt>
          <cx:pt idx="48916">1266</cx:pt>
          <cx:pt idx="48917">2257</cx:pt>
          <cx:pt idx="48918">2886</cx:pt>
          <cx:pt idx="48919">4949</cx:pt>
          <cx:pt idx="48920">4325</cx:pt>
          <cx:pt idx="48921">4041</cx:pt>
          <cx:pt idx="48922">6090</cx:pt>
          <cx:pt idx="48923">3479</cx:pt>
          <cx:pt idx="48924">4356</cx:pt>
          <cx:pt idx="48925">554</cx:pt>
          <cx:pt idx="48926">5110</cx:pt>
          <cx:pt idx="48927">4814</cx:pt>
          <cx:pt idx="48928">4638</cx:pt>
          <cx:pt idx="48929">1513</cx:pt>
          <cx:pt idx="48930">1639</cx:pt>
          <cx:pt idx="48931">4226</cx:pt>
          <cx:pt idx="48932">3973</cx:pt>
          <cx:pt idx="48933">2292</cx:pt>
          <cx:pt idx="48934">5530</cx:pt>
          <cx:pt idx="48935">1557</cx:pt>
          <cx:pt idx="48936">4605</cx:pt>
          <cx:pt idx="48937">4853</cx:pt>
          <cx:pt idx="48938">3431</cx:pt>
          <cx:pt idx="48939">76</cx:pt>
          <cx:pt idx="48940">4240</cx:pt>
          <cx:pt idx="48941">2653</cx:pt>
          <cx:pt idx="48942">4189</cx:pt>
          <cx:pt idx="48943">1593</cx:pt>
          <cx:pt idx="48944">3092</cx:pt>
          <cx:pt idx="48945">4085</cx:pt>
          <cx:pt idx="48946">58</cx:pt>
          <cx:pt idx="48947">3065</cx:pt>
          <cx:pt idx="48948">4482</cx:pt>
          <cx:pt idx="48949">4363</cx:pt>
          <cx:pt idx="48950">3812</cx:pt>
          <cx:pt idx="48951">3058</cx:pt>
          <cx:pt idx="48952">609</cx:pt>
          <cx:pt idx="48953">3336</cx:pt>
          <cx:pt idx="48954">4492</cx:pt>
          <cx:pt idx="48955">4817</cx:pt>
          <cx:pt idx="48956">4676</cx:pt>
          <cx:pt idx="48957">3935</cx:pt>
          <cx:pt idx="48958">543</cx:pt>
          <cx:pt idx="48959">4098</cx:pt>
          <cx:pt idx="48960">2947</cx:pt>
          <cx:pt idx="48961">4619</cx:pt>
          <cx:pt idx="48962">1501</cx:pt>
          <cx:pt idx="48963">4500</cx:pt>
          <cx:pt idx="48964">4376</cx:pt>
          <cx:pt idx="48965">4517</cx:pt>
          <cx:pt idx="48966">1640</cx:pt>
          <cx:pt idx="48967">4097</cx:pt>
          <cx:pt idx="48968">1985</cx:pt>
          <cx:pt idx="48969">4545</cx:pt>
          <cx:pt idx="48970">4007</cx:pt>
          <cx:pt idx="48971">3555</cx:pt>
          <cx:pt idx="48972">4386</cx:pt>
          <cx:pt idx="48973">570</cx:pt>
          <cx:pt idx="48974">4568</cx:pt>
          <cx:pt idx="48975">3283</cx:pt>
          <cx:pt idx="48976">4406</cx:pt>
          <cx:pt idx="48977">4504</cx:pt>
          <cx:pt idx="48978">4096</cx:pt>
          <cx:pt idx="48979">231</cx:pt>
          <cx:pt idx="48980">5389</cx:pt>
          <cx:pt idx="48981">4060</cx:pt>
          <cx:pt idx="48982">357</cx:pt>
          <cx:pt idx="48983">2355</cx:pt>
          <cx:pt idx="48984">3900</cx:pt>
          <cx:pt idx="48985">4117</cx:pt>
          <cx:pt idx="48986">927</cx:pt>
          <cx:pt idx="48987">1256</cx:pt>
          <cx:pt idx="48988">2365</cx:pt>
          <cx:pt idx="48989">3442</cx:pt>
          <cx:pt idx="48990">2653</cx:pt>
          <cx:pt idx="48991">3926</cx:pt>
          <cx:pt idx="48992">3405</cx:pt>
          <cx:pt idx="48993">4002</cx:pt>
          <cx:pt idx="48994">1728</cx:pt>
          <cx:pt idx="48995">4433</cx:pt>
          <cx:pt idx="48996">1113</cx:pt>
          <cx:pt idx="48997">3823</cx:pt>
          <cx:pt idx="48998">3706</cx:pt>
          <cx:pt idx="48999">3857</cx:pt>
          <cx:pt idx="49000">4644</cx:pt>
          <cx:pt idx="49001">2952</cx:pt>
          <cx:pt idx="49002">3406</cx:pt>
          <cx:pt idx="49003">3608</cx:pt>
          <cx:pt idx="49004">2484</cx:pt>
          <cx:pt idx="49005">4115</cx:pt>
          <cx:pt idx="49006">3543</cx:pt>
          <cx:pt idx="49007">4285</cx:pt>
          <cx:pt idx="49008">5573</cx:pt>
          <cx:pt idx="49009">356</cx:pt>
          <cx:pt idx="49010">195</cx:pt>
          <cx:pt idx="49011">2374</cx:pt>
          <cx:pt idx="49012">3923</cx:pt>
          <cx:pt idx="49013">4487</cx:pt>
          <cx:pt idx="49014">3320</cx:pt>
          <cx:pt idx="49015">2368</cx:pt>
          <cx:pt idx="49016">1838</cx:pt>
          <cx:pt idx="49017">412</cx:pt>
          <cx:pt idx="49018">1265</cx:pt>
          <cx:pt idx="49019">4498</cx:pt>
          <cx:pt idx="49020">4521</cx:pt>
          <cx:pt idx="49021">4783</cx:pt>
          <cx:pt idx="49022">1745</cx:pt>
          <cx:pt idx="49023">1938</cx:pt>
          <cx:pt idx="49024">5150</cx:pt>
          <cx:pt idx="49025">5161</cx:pt>
          <cx:pt idx="49026">4178</cx:pt>
          <cx:pt idx="49027">2525</cx:pt>
          <cx:pt idx="49028">2023</cx:pt>
          <cx:pt idx="49029">3198</cx:pt>
          <cx:pt idx="49030">4766</cx:pt>
          <cx:pt idx="49031">1310</cx:pt>
          <cx:pt idx="49032">3751</cx:pt>
          <cx:pt idx="49033">4994</cx:pt>
          <cx:pt idx="49034">6030</cx:pt>
          <cx:pt idx="49035">4755</cx:pt>
          <cx:pt idx="49036">5096</cx:pt>
          <cx:pt idx="49037">3219</cx:pt>
          <cx:pt idx="49038">1170</cx:pt>
          <cx:pt idx="49039">4693</cx:pt>
          <cx:pt idx="49040">857</cx:pt>
          <cx:pt idx="49041">3219</cx:pt>
          <cx:pt idx="49042">4082</cx:pt>
          <cx:pt idx="49043">1867</cx:pt>
          <cx:pt idx="49044">1737</cx:pt>
          <cx:pt idx="49045">585</cx:pt>
          <cx:pt idx="49046">1361</cx:pt>
          <cx:pt idx="49047">4528</cx:pt>
          <cx:pt idx="49048">3018</cx:pt>
          <cx:pt idx="49049">4541</cx:pt>
          <cx:pt idx="49050">193</cx:pt>
          <cx:pt idx="49051">4076</cx:pt>
          <cx:pt idx="49052">108</cx:pt>
          <cx:pt idx="49053">132</cx:pt>
          <cx:pt idx="49054">2820</cx:pt>
          <cx:pt idx="49055">1298</cx:pt>
          <cx:pt idx="49056">1577</cx:pt>
          <cx:pt idx="49057">3315</cx:pt>
          <cx:pt idx="49058">5310</cx:pt>
          <cx:pt idx="49059">1215</cx:pt>
          <cx:pt idx="49060">5118</cx:pt>
          <cx:pt idx="49061">368</cx:pt>
          <cx:pt idx="49062">4971</cx:pt>
          <cx:pt idx="49063">3002</cx:pt>
          <cx:pt idx="49064">3747</cx:pt>
          <cx:pt idx="49065">4066</cx:pt>
          <cx:pt idx="49066">4133</cx:pt>
          <cx:pt idx="49067">4433</cx:pt>
          <cx:pt idx="49068">4024</cx:pt>
          <cx:pt idx="49069">858</cx:pt>
          <cx:pt idx="49070">916</cx:pt>
          <cx:pt idx="49071">1402</cx:pt>
          <cx:pt idx="49072">3154</cx:pt>
          <cx:pt idx="49073">344</cx:pt>
          <cx:pt idx="49074">4347</cx:pt>
          <cx:pt idx="49075">2746</cx:pt>
          <cx:pt idx="49076">4754</cx:pt>
          <cx:pt idx="49077">4672</cx:pt>
          <cx:pt idx="49078">1471</cx:pt>
          <cx:pt idx="49079">3979</cx:pt>
          <cx:pt idx="49080">1820</cx:pt>
          <cx:pt idx="49081">1718</cx:pt>
          <cx:pt idx="49082">3294</cx:pt>
          <cx:pt idx="49083">4105</cx:pt>
          <cx:pt idx="49084">604</cx:pt>
          <cx:pt idx="49085">1646</cx:pt>
          <cx:pt idx="49086">5559</cx:pt>
          <cx:pt idx="49087">2624</cx:pt>
          <cx:pt idx="49088">2792</cx:pt>
          <cx:pt idx="49089">2839</cx:pt>
          <cx:pt idx="49090">4794</cx:pt>
          <cx:pt idx="49091">4738</cx:pt>
          <cx:pt idx="49092">4396</cx:pt>
          <cx:pt idx="49093">3488</cx:pt>
          <cx:pt idx="49094">723</cx:pt>
          <cx:pt idx="49095">2831</cx:pt>
          <cx:pt idx="49096">4533</cx:pt>
          <cx:pt idx="49097">4017</cx:pt>
          <cx:pt idx="49098">3537</cx:pt>
          <cx:pt idx="49099">3653</cx:pt>
          <cx:pt idx="49100">1823</cx:pt>
          <cx:pt idx="49101">3558</cx:pt>
          <cx:pt idx="49102">1785</cx:pt>
          <cx:pt idx="49103">2527</cx:pt>
          <cx:pt idx="49104">3996</cx:pt>
          <cx:pt idx="49105">3481</cx:pt>
          <cx:pt idx="49106">2526</cx:pt>
          <cx:pt idx="49107">4482</cx:pt>
          <cx:pt idx="49108">2289</cx:pt>
          <cx:pt idx="49109">4715</cx:pt>
          <cx:pt idx="49110">3472</cx:pt>
          <cx:pt idx="49111">4892</cx:pt>
          <cx:pt idx="49112">5634</cx:pt>
          <cx:pt idx="49113">552</cx:pt>
          <cx:pt idx="49114">4326</cx:pt>
          <cx:pt idx="49115">4374</cx:pt>
          <cx:pt idx="49116">3194</cx:pt>
          <cx:pt idx="49117">4351</cx:pt>
          <cx:pt idx="49118">1220</cx:pt>
          <cx:pt idx="49119">2447</cx:pt>
          <cx:pt idx="49120">4488</cx:pt>
          <cx:pt idx="49121">822</cx:pt>
          <cx:pt idx="49122">995</cx:pt>
          <cx:pt idx="49123">4133</cx:pt>
          <cx:pt idx="49124">1476</cx:pt>
          <cx:pt idx="49125">3200</cx:pt>
          <cx:pt idx="49126">2811</cx:pt>
          <cx:pt idx="49127">3337</cx:pt>
          <cx:pt idx="49128">4252</cx:pt>
          <cx:pt idx="49129">1494</cx:pt>
          <cx:pt idx="49130">3404</cx:pt>
          <cx:pt idx="49131">1623</cx:pt>
          <cx:pt idx="49132">4947</cx:pt>
          <cx:pt idx="49133">4037</cx:pt>
          <cx:pt idx="49134">79</cx:pt>
          <cx:pt idx="49135">4415</cx:pt>
          <cx:pt idx="49136">3488</cx:pt>
          <cx:pt idx="49137">1935</cx:pt>
          <cx:pt idx="49138">3333</cx:pt>
          <cx:pt idx="49139">3965</cx:pt>
          <cx:pt idx="49140">4820</cx:pt>
          <cx:pt idx="49141">1909</cx:pt>
          <cx:pt idx="49142">2549</cx:pt>
          <cx:pt idx="49143">4842</cx:pt>
          <cx:pt idx="49144">4667</cx:pt>
          <cx:pt idx="49145">2015</cx:pt>
          <cx:pt idx="49146">3090</cx:pt>
          <cx:pt idx="49147">1745</cx:pt>
          <cx:pt idx="49148">3073</cx:pt>
          <cx:pt idx="49149">1510</cx:pt>
          <cx:pt idx="49150">1068</cx:pt>
          <cx:pt idx="49151">4214</cx:pt>
          <cx:pt idx="49152">2069</cx:pt>
          <cx:pt idx="49153">4108</cx:pt>
          <cx:pt idx="49154">2153</cx:pt>
          <cx:pt idx="49155">4442</cx:pt>
          <cx:pt idx="49156">34</cx:pt>
          <cx:pt idx="49157">5248</cx:pt>
          <cx:pt idx="49158">884</cx:pt>
          <cx:pt idx="49159">3432</cx:pt>
          <cx:pt idx="49160">4020</cx:pt>
          <cx:pt idx="49161">2245</cx:pt>
          <cx:pt idx="49162">2796</cx:pt>
          <cx:pt idx="49163">4428</cx:pt>
          <cx:pt idx="49164">4727</cx:pt>
          <cx:pt idx="49165">1039</cx:pt>
          <cx:pt idx="49166">5094</cx:pt>
          <cx:pt idx="49167">1442</cx:pt>
          <cx:pt idx="49168">3468</cx:pt>
          <cx:pt idx="49169">4078</cx:pt>
          <cx:pt idx="49170">847</cx:pt>
          <cx:pt idx="49171">1758</cx:pt>
          <cx:pt idx="49172">647</cx:pt>
          <cx:pt idx="49173">2828</cx:pt>
          <cx:pt idx="49174">3751</cx:pt>
          <cx:pt idx="49175">4250</cx:pt>
          <cx:pt idx="49176">4490</cx:pt>
          <cx:pt idx="49177">4421</cx:pt>
          <cx:pt idx="49178">1822</cx:pt>
          <cx:pt idx="49179">7</cx:pt>
          <cx:pt idx="49180">3923</cx:pt>
          <cx:pt idx="49181">911</cx:pt>
          <cx:pt idx="49182">4903</cx:pt>
          <cx:pt idx="49183">2970</cx:pt>
          <cx:pt idx="49184">2994</cx:pt>
          <cx:pt idx="49185">1792</cx:pt>
          <cx:pt idx="49186">790</cx:pt>
          <cx:pt idx="49187">3619</cx:pt>
          <cx:pt idx="49188">2910</cx:pt>
          <cx:pt idx="49189">5084</cx:pt>
          <cx:pt idx="49190">537</cx:pt>
          <cx:pt idx="49191">4186</cx:pt>
          <cx:pt idx="49192">423</cx:pt>
          <cx:pt idx="49193">1134</cx:pt>
          <cx:pt idx="49194">715</cx:pt>
          <cx:pt idx="49195">4236</cx:pt>
          <cx:pt idx="49196">2931</cx:pt>
          <cx:pt idx="49197">2610</cx:pt>
          <cx:pt idx="49198">4880</cx:pt>
          <cx:pt idx="49199">385</cx:pt>
          <cx:pt idx="49200">1528</cx:pt>
          <cx:pt idx="49201">4510</cx:pt>
          <cx:pt idx="49202">4028</cx:pt>
          <cx:pt idx="49203">4076</cx:pt>
          <cx:pt idx="49204">2125</cx:pt>
          <cx:pt idx="49205">1687</cx:pt>
          <cx:pt idx="49206">4618</cx:pt>
          <cx:pt idx="49207">2571</cx:pt>
          <cx:pt idx="49208">2542</cx:pt>
          <cx:pt idx="49209">3401</cx:pt>
          <cx:pt idx="49210">4503</cx:pt>
          <cx:pt idx="49211">3234</cx:pt>
          <cx:pt idx="49212">481</cx:pt>
          <cx:pt idx="49213">3315</cx:pt>
          <cx:pt idx="49214">4272</cx:pt>
          <cx:pt idx="49215">1512</cx:pt>
          <cx:pt idx="49216">405</cx:pt>
          <cx:pt idx="49217">4007</cx:pt>
          <cx:pt idx="49218">3153</cx:pt>
          <cx:pt idx="49219">4407</cx:pt>
          <cx:pt idx="49220">3006</cx:pt>
          <cx:pt idx="49221">4053</cx:pt>
          <cx:pt idx="49222">2314</cx:pt>
          <cx:pt idx="49223">4070</cx:pt>
          <cx:pt idx="49224">4783</cx:pt>
          <cx:pt idx="49225">3556</cx:pt>
          <cx:pt idx="49226">2878</cx:pt>
          <cx:pt idx="49227">2357</cx:pt>
          <cx:pt idx="49228">4420</cx:pt>
          <cx:pt idx="49229">3955</cx:pt>
          <cx:pt idx="49230">1100</cx:pt>
          <cx:pt idx="49231">2602</cx:pt>
          <cx:pt idx="49232">2245</cx:pt>
          <cx:pt idx="49233">953</cx:pt>
          <cx:pt idx="49234">1454</cx:pt>
          <cx:pt idx="49235">4157</cx:pt>
          <cx:pt idx="49236">1142</cx:pt>
          <cx:pt idx="49237">3503</cx:pt>
          <cx:pt idx="49238">2022</cx:pt>
          <cx:pt idx="49239">3793</cx:pt>
          <cx:pt idx="49240">3030</cx:pt>
          <cx:pt idx="49241">1041</cx:pt>
          <cx:pt idx="49242">1189</cx:pt>
          <cx:pt idx="49243">4240</cx:pt>
          <cx:pt idx="49244">3019</cx:pt>
          <cx:pt idx="49245">4134</cx:pt>
          <cx:pt idx="49246">2820</cx:pt>
          <cx:pt idx="49247">3632</cx:pt>
          <cx:pt idx="49248">4966</cx:pt>
          <cx:pt idx="49249">3001</cx:pt>
          <cx:pt idx="49250">3271</cx:pt>
          <cx:pt idx="49251">790</cx:pt>
          <cx:pt idx="49252">4367</cx:pt>
          <cx:pt idx="49253">4305</cx:pt>
          <cx:pt idx="49254">1353</cx:pt>
          <cx:pt idx="49255">4657</cx:pt>
          <cx:pt idx="49256">4306</cx:pt>
          <cx:pt idx="49257">4360</cx:pt>
          <cx:pt idx="49258">5011</cx:pt>
          <cx:pt idx="49259">4498</cx:pt>
          <cx:pt idx="49260">1218</cx:pt>
          <cx:pt idx="49261">1792</cx:pt>
          <cx:pt idx="49262">3439</cx:pt>
          <cx:pt idx="49263">3268</cx:pt>
          <cx:pt idx="49264">4759</cx:pt>
          <cx:pt idx="49265">4194</cx:pt>
          <cx:pt idx="49266">2841</cx:pt>
          <cx:pt idx="49267">585</cx:pt>
          <cx:pt idx="49268">4511</cx:pt>
          <cx:pt idx="49269">4073</cx:pt>
          <cx:pt idx="49270">4744</cx:pt>
          <cx:pt idx="49271">3463</cx:pt>
          <cx:pt idx="49272">4006</cx:pt>
          <cx:pt idx="49273">872</cx:pt>
          <cx:pt idx="49274">4554</cx:pt>
          <cx:pt idx="49275">5036</cx:pt>
          <cx:pt idx="49276">894</cx:pt>
          <cx:pt idx="49277">4864</cx:pt>
          <cx:pt idx="49278">2134</cx:pt>
          <cx:pt idx="49279">4816</cx:pt>
          <cx:pt idx="49280">1540</cx:pt>
          <cx:pt idx="49281">4772</cx:pt>
          <cx:pt idx="49282">2682</cx:pt>
          <cx:pt idx="49283">3264</cx:pt>
          <cx:pt idx="49284">1394</cx:pt>
          <cx:pt idx="49285">3105</cx:pt>
          <cx:pt idx="49286">4006</cx:pt>
          <cx:pt idx="49287">710</cx:pt>
          <cx:pt idx="49288">3910</cx:pt>
          <cx:pt idx="49289">5071</cx:pt>
          <cx:pt idx="49290">2775</cx:pt>
          <cx:pt idx="49291">1656</cx:pt>
          <cx:pt idx="49292">1222</cx:pt>
          <cx:pt idx="49293">5262</cx:pt>
          <cx:pt idx="49294">4243</cx:pt>
          <cx:pt idx="49295">4408</cx:pt>
          <cx:pt idx="49296">3330</cx:pt>
          <cx:pt idx="49297">3429</cx:pt>
          <cx:pt idx="49298">4313</cx:pt>
          <cx:pt idx="49299">5477</cx:pt>
          <cx:pt idx="49300">4001</cx:pt>
          <cx:pt idx="49301">4042</cx:pt>
          <cx:pt idx="49302">3644</cx:pt>
          <cx:pt idx="49303">2867</cx:pt>
          <cx:pt idx="49304">42</cx:pt>
          <cx:pt idx="49305">3619</cx:pt>
          <cx:pt idx="49306">1958</cx:pt>
          <cx:pt idx="49307">4164</cx:pt>
          <cx:pt idx="49308">4337</cx:pt>
          <cx:pt idx="49309">885</cx:pt>
          <cx:pt idx="49310">684</cx:pt>
          <cx:pt idx="49311">4707</cx:pt>
          <cx:pt idx="49312">2427</cx:pt>
          <cx:pt idx="49313">2782</cx:pt>
          <cx:pt idx="49314">1721</cx:pt>
          <cx:pt idx="49315">5130</cx:pt>
          <cx:pt idx="49316">1868</cx:pt>
          <cx:pt idx="49317">385</cx:pt>
          <cx:pt idx="49318">1083</cx:pt>
          <cx:pt idx="49319">2626</cx:pt>
          <cx:pt idx="49320">1880</cx:pt>
          <cx:pt idx="49321">1729</cx:pt>
          <cx:pt idx="49322">204</cx:pt>
          <cx:pt idx="49323">4615</cx:pt>
          <cx:pt idx="49324">1260</cx:pt>
          <cx:pt idx="49325">3994</cx:pt>
          <cx:pt idx="49326">3057</cx:pt>
          <cx:pt idx="49327">4959</cx:pt>
          <cx:pt idx="49328">3109</cx:pt>
          <cx:pt idx="49329">5651</cx:pt>
          <cx:pt idx="49330">4057</cx:pt>
          <cx:pt idx="49331">4226</cx:pt>
          <cx:pt idx="49332">1346</cx:pt>
          <cx:pt idx="49333">4285</cx:pt>
          <cx:pt idx="49334">5136</cx:pt>
          <cx:pt idx="49335">246</cx:pt>
          <cx:pt idx="49336">2180</cx:pt>
          <cx:pt idx="49337">5726</cx:pt>
          <cx:pt idx="49338">1022</cx:pt>
          <cx:pt idx="49339">4330</cx:pt>
          <cx:pt idx="49340">5060</cx:pt>
          <cx:pt idx="49341">4384</cx:pt>
          <cx:pt idx="49342">919</cx:pt>
          <cx:pt idx="49343">2044</cx:pt>
          <cx:pt idx="49344">1793</cx:pt>
          <cx:pt idx="49345">467</cx:pt>
          <cx:pt idx="49346">4246</cx:pt>
          <cx:pt idx="49347">2970</cx:pt>
          <cx:pt idx="49348">4835</cx:pt>
          <cx:pt idx="49349">1629</cx:pt>
          <cx:pt idx="49350">4046</cx:pt>
          <cx:pt idx="49351">2012</cx:pt>
          <cx:pt idx="49352">3280</cx:pt>
          <cx:pt idx="49353">4064</cx:pt>
          <cx:pt idx="49354">850</cx:pt>
          <cx:pt idx="49355">4097</cx:pt>
          <cx:pt idx="49356">4717</cx:pt>
          <cx:pt idx="49357">4020</cx:pt>
          <cx:pt idx="49358">456</cx:pt>
          <cx:pt idx="49359">241</cx:pt>
          <cx:pt idx="49360">2698</cx:pt>
          <cx:pt idx="49361">1697</cx:pt>
          <cx:pt idx="49362">613</cx:pt>
          <cx:pt idx="49363">3848</cx:pt>
          <cx:pt idx="49364">2266</cx:pt>
          <cx:pt idx="49365">1459</cx:pt>
          <cx:pt idx="49366">2414</cx:pt>
          <cx:pt idx="49367">4215</cx:pt>
          <cx:pt idx="49368">1920</cx:pt>
          <cx:pt idx="49369">325</cx:pt>
          <cx:pt idx="49370">4749</cx:pt>
          <cx:pt idx="49371">998</cx:pt>
          <cx:pt idx="49372">4238</cx:pt>
          <cx:pt idx="49373">1923</cx:pt>
          <cx:pt idx="49374">5192</cx:pt>
          <cx:pt idx="49375">3394</cx:pt>
          <cx:pt idx="49376">4042</cx:pt>
          <cx:pt idx="49377">4165</cx:pt>
          <cx:pt idx="49378">1064</cx:pt>
          <cx:pt idx="49379">3444</cx:pt>
          <cx:pt idx="49380">4159</cx:pt>
          <cx:pt idx="49381">112</cx:pt>
          <cx:pt idx="49382">4562</cx:pt>
          <cx:pt idx="49383">4568</cx:pt>
          <cx:pt idx="49384">3684</cx:pt>
          <cx:pt idx="49385">3311</cx:pt>
          <cx:pt idx="49386">1339</cx:pt>
          <cx:pt idx="49387">1441</cx:pt>
          <cx:pt idx="49388">77</cx:pt>
          <cx:pt idx="49389">2479</cx:pt>
          <cx:pt idx="49390">2607</cx:pt>
          <cx:pt idx="49391">3420</cx:pt>
          <cx:pt idx="49392">4535</cx:pt>
          <cx:pt idx="49393">4111</cx:pt>
          <cx:pt idx="49394">4223</cx:pt>
          <cx:pt idx="49395">2737</cx:pt>
          <cx:pt idx="49396">877</cx:pt>
          <cx:pt idx="49397">3079</cx:pt>
          <cx:pt idx="49398">4540</cx:pt>
          <cx:pt idx="49399">3643</cx:pt>
          <cx:pt idx="49400">1847</cx:pt>
          <cx:pt idx="49401">1876</cx:pt>
          <cx:pt idx="49402">4454</cx:pt>
          <cx:pt idx="49403">2596</cx:pt>
          <cx:pt idx="49404">4040</cx:pt>
          <cx:pt idx="49405">4227</cx:pt>
          <cx:pt idx="49406">3292</cx:pt>
          <cx:pt idx="49407">4338</cx:pt>
          <cx:pt idx="49408">689</cx:pt>
          <cx:pt idx="49409">380</cx:pt>
          <cx:pt idx="49410">1250</cx:pt>
          <cx:pt idx="49411">4368</cx:pt>
          <cx:pt idx="49412">3072</cx:pt>
          <cx:pt idx="49413">380</cx:pt>
          <cx:pt idx="49414">4024</cx:pt>
          <cx:pt idx="49415">3166</cx:pt>
          <cx:pt idx="49416">4686</cx:pt>
          <cx:pt idx="49417">3541</cx:pt>
          <cx:pt idx="49418">3556</cx:pt>
          <cx:pt idx="49419">2617</cx:pt>
          <cx:pt idx="49420">4324</cx:pt>
          <cx:pt idx="49421">1541</cx:pt>
          <cx:pt idx="49422">107</cx:pt>
          <cx:pt idx="49423">5223</cx:pt>
          <cx:pt idx="49424">2280</cx:pt>
          <cx:pt idx="49425">3357</cx:pt>
          <cx:pt idx="49426">5453</cx:pt>
          <cx:pt idx="49427">4348</cx:pt>
          <cx:pt idx="49428">965</cx:pt>
          <cx:pt idx="49429">4978</cx:pt>
          <cx:pt idx="49430">4495</cx:pt>
          <cx:pt idx="49431">2502</cx:pt>
          <cx:pt idx="49432">2575</cx:pt>
          <cx:pt idx="49433">2234</cx:pt>
          <cx:pt idx="49434">4684</cx:pt>
          <cx:pt idx="49435">2841</cx:pt>
          <cx:pt idx="49436">2797</cx:pt>
          <cx:pt idx="49437">5094</cx:pt>
          <cx:pt idx="49438">959</cx:pt>
          <cx:pt idx="49439">4090</cx:pt>
          <cx:pt idx="49440">1221</cx:pt>
          <cx:pt idx="49441">3853</cx:pt>
          <cx:pt idx="49442">520</cx:pt>
          <cx:pt idx="49443">2301</cx:pt>
          <cx:pt idx="49444">1151</cx:pt>
          <cx:pt idx="49445">3263</cx:pt>
          <cx:pt idx="49446">4802</cx:pt>
          <cx:pt idx="49447">3668</cx:pt>
          <cx:pt idx="49448">1226</cx:pt>
          <cx:pt idx="49449">2135</cx:pt>
          <cx:pt idx="49450">3367</cx:pt>
          <cx:pt idx="49451">5794</cx:pt>
          <cx:pt idx="49452">1988</cx:pt>
          <cx:pt idx="49453">3848</cx:pt>
          <cx:pt idx="49454">1936</cx:pt>
          <cx:pt idx="49455">4422</cx:pt>
          <cx:pt idx="49456">243</cx:pt>
          <cx:pt idx="49457">1856</cx:pt>
          <cx:pt idx="49458">2116</cx:pt>
          <cx:pt idx="49459">1249</cx:pt>
          <cx:pt idx="49460">5218</cx:pt>
          <cx:pt idx="49461">561</cx:pt>
          <cx:pt idx="49462">1893</cx:pt>
          <cx:pt idx="49463">3362</cx:pt>
          <cx:pt idx="49464">379</cx:pt>
          <cx:pt idx="49465">2360</cx:pt>
          <cx:pt idx="49466">3822</cx:pt>
          <cx:pt idx="49467">3736</cx:pt>
          <cx:pt idx="49468">2527</cx:pt>
          <cx:pt idx="49469">3555</cx:pt>
          <cx:pt idx="49470">1413</cx:pt>
          <cx:pt idx="49471">3297</cx:pt>
          <cx:pt idx="49472">2478</cx:pt>
          <cx:pt idx="49473">428</cx:pt>
          <cx:pt idx="49474">4096</cx:pt>
          <cx:pt idx="49475">3426</cx:pt>
          <cx:pt idx="49476">4873</cx:pt>
          <cx:pt idx="49477">3707</cx:pt>
          <cx:pt idx="49478">3424</cx:pt>
          <cx:pt idx="49479">1716</cx:pt>
          <cx:pt idx="49480">1080</cx:pt>
          <cx:pt idx="49481">1366</cx:pt>
          <cx:pt idx="49482">1714</cx:pt>
          <cx:pt idx="49483">2652</cx:pt>
          <cx:pt idx="49484">965</cx:pt>
          <cx:pt idx="49485">932</cx:pt>
          <cx:pt idx="49486">4562</cx:pt>
          <cx:pt idx="49487">4318</cx:pt>
          <cx:pt idx="49488">3376</cx:pt>
          <cx:pt idx="49489">860</cx:pt>
          <cx:pt idx="49490">3758</cx:pt>
          <cx:pt idx="49491">3360</cx:pt>
          <cx:pt idx="49492">986</cx:pt>
          <cx:pt idx="49493">1791</cx:pt>
          <cx:pt idx="49494">3865</cx:pt>
          <cx:pt idx="49495">4251</cx:pt>
          <cx:pt idx="49496">4425</cx:pt>
          <cx:pt idx="49497">1298</cx:pt>
          <cx:pt idx="49498">2292</cx:pt>
          <cx:pt idx="49499">2052</cx:pt>
          <cx:pt idx="49500">2778</cx:pt>
          <cx:pt idx="49501">322</cx:pt>
          <cx:pt idx="49502">4160</cx:pt>
          <cx:pt idx="49503">1700</cx:pt>
          <cx:pt idx="49504">4963</cx:pt>
          <cx:pt idx="49505">4308</cx:pt>
          <cx:pt idx="49506">4189</cx:pt>
          <cx:pt idx="49507">2392</cx:pt>
          <cx:pt idx="49508">4177</cx:pt>
          <cx:pt idx="49509">4285</cx:pt>
          <cx:pt idx="49510">492</cx:pt>
          <cx:pt idx="49511">2252</cx:pt>
          <cx:pt idx="49512">1211</cx:pt>
          <cx:pt idx="49513">4671</cx:pt>
          <cx:pt idx="49514">1113</cx:pt>
          <cx:pt idx="49515">1457</cx:pt>
          <cx:pt idx="49516">3014</cx:pt>
          <cx:pt idx="49517">2966</cx:pt>
          <cx:pt idx="49518">3364</cx:pt>
          <cx:pt idx="49519">137</cx:pt>
          <cx:pt idx="49520">4480</cx:pt>
          <cx:pt idx="49521">3225</cx:pt>
          <cx:pt idx="49522">442</cx:pt>
          <cx:pt idx="49523">719</cx:pt>
          <cx:pt idx="49524">4357</cx:pt>
          <cx:pt idx="49525">1471</cx:pt>
          <cx:pt idx="49526">678</cx:pt>
          <cx:pt idx="49527">3199</cx:pt>
          <cx:pt idx="49528">1234</cx:pt>
          <cx:pt idx="49529">4629</cx:pt>
          <cx:pt idx="49530">5207</cx:pt>
          <cx:pt idx="49531">4088</cx:pt>
          <cx:pt idx="49532">4394</cx:pt>
          <cx:pt idx="49533">3388</cx:pt>
          <cx:pt idx="49534">2523</cx:pt>
          <cx:pt idx="49535">2029</cx:pt>
          <cx:pt idx="49536">4599</cx:pt>
          <cx:pt idx="49537">971</cx:pt>
          <cx:pt idx="49538">2143</cx:pt>
          <cx:pt idx="49539">4958</cx:pt>
          <cx:pt idx="49540">715</cx:pt>
          <cx:pt idx="49541">4089</cx:pt>
          <cx:pt idx="49542">2496</cx:pt>
          <cx:pt idx="49543">4762</cx:pt>
          <cx:pt idx="49544">4845</cx:pt>
          <cx:pt idx="49545">2976</cx:pt>
          <cx:pt idx="49546">4032</cx:pt>
          <cx:pt idx="49547">3785</cx:pt>
          <cx:pt idx="49548">4469</cx:pt>
          <cx:pt idx="49549">2753</cx:pt>
          <cx:pt idx="49550">3426</cx:pt>
          <cx:pt idx="49551">3147</cx:pt>
          <cx:pt idx="49552">3157</cx:pt>
          <cx:pt idx="49553">2673</cx:pt>
          <cx:pt idx="49554">3722</cx:pt>
          <cx:pt idx="49555">2987</cx:pt>
          <cx:pt idx="49556">764</cx:pt>
          <cx:pt idx="49557">3290</cx:pt>
          <cx:pt idx="49558">4292</cx:pt>
          <cx:pt idx="49559">3052</cx:pt>
          <cx:pt idx="49560">2587</cx:pt>
          <cx:pt idx="49561">4205</cx:pt>
          <cx:pt idx="49562">4185</cx:pt>
          <cx:pt idx="49563">1015</cx:pt>
          <cx:pt idx="49564">4618</cx:pt>
          <cx:pt idx="49565">3548</cx:pt>
          <cx:pt idx="49566">4014</cx:pt>
          <cx:pt idx="49567">2481</cx:pt>
          <cx:pt idx="49568">3446</cx:pt>
          <cx:pt idx="49569">3930</cx:pt>
          <cx:pt idx="49570">5302</cx:pt>
          <cx:pt idx="49571">988</cx:pt>
          <cx:pt idx="49572">1538</cx:pt>
          <cx:pt idx="49573">1280</cx:pt>
          <cx:pt idx="49574">4126</cx:pt>
          <cx:pt idx="49575">4508</cx:pt>
          <cx:pt idx="49576">2112</cx:pt>
          <cx:pt idx="49577">2767</cx:pt>
          <cx:pt idx="49578">2987</cx:pt>
          <cx:pt idx="49579">3362</cx:pt>
          <cx:pt idx="49580">1160</cx:pt>
          <cx:pt idx="49581">1475</cx:pt>
          <cx:pt idx="49582">3472</cx:pt>
          <cx:pt idx="49583">4177</cx:pt>
          <cx:pt idx="49584">2223</cx:pt>
          <cx:pt idx="49585">3934</cx:pt>
          <cx:pt idx="49586">4534</cx:pt>
          <cx:pt idx="49587">3094</cx:pt>
          <cx:pt idx="49588">4127</cx:pt>
          <cx:pt idx="49589">1430</cx:pt>
          <cx:pt idx="49590">3675</cx:pt>
          <cx:pt idx="49591">4436</cx:pt>
          <cx:pt idx="49592">4007</cx:pt>
          <cx:pt idx="49593">5062</cx:pt>
          <cx:pt idx="49594">4349</cx:pt>
          <cx:pt idx="49595">2469</cx:pt>
          <cx:pt idx="49596">99</cx:pt>
          <cx:pt idx="49597">3455</cx:pt>
          <cx:pt idx="49598">3326</cx:pt>
          <cx:pt idx="49599">5328</cx:pt>
          <cx:pt idx="49600">4347</cx:pt>
          <cx:pt idx="49601">2253</cx:pt>
          <cx:pt idx="49602">2486</cx:pt>
          <cx:pt idx="49603">1914</cx:pt>
          <cx:pt idx="49604">4232</cx:pt>
          <cx:pt idx="49605">3462</cx:pt>
          <cx:pt idx="49606">745</cx:pt>
          <cx:pt idx="49607">1809</cx:pt>
          <cx:pt idx="49608">5288</cx:pt>
          <cx:pt idx="49609">4649</cx:pt>
          <cx:pt idx="49610">664</cx:pt>
          <cx:pt idx="49611">3369</cx:pt>
          <cx:pt idx="49612">4549</cx:pt>
          <cx:pt idx="49613">4712</cx:pt>
          <cx:pt idx="49614">5913</cx:pt>
          <cx:pt idx="49615">4454</cx:pt>
          <cx:pt idx="49616">2374</cx:pt>
          <cx:pt idx="49617">2772</cx:pt>
          <cx:pt idx="49618">3090</cx:pt>
          <cx:pt idx="49619">4276</cx:pt>
          <cx:pt idx="49620">1784</cx:pt>
          <cx:pt idx="49621">2771</cx:pt>
          <cx:pt idx="49622">4068</cx:pt>
          <cx:pt idx="49623">3610</cx:pt>
          <cx:pt idx="49624">4203</cx:pt>
          <cx:pt idx="49625">2439</cx:pt>
          <cx:pt idx="49626">1968</cx:pt>
          <cx:pt idx="49627">3781</cx:pt>
          <cx:pt idx="49628">3360</cx:pt>
          <cx:pt idx="49629">330</cx:pt>
          <cx:pt idx="49630">3957</cx:pt>
          <cx:pt idx="49631">1621</cx:pt>
          <cx:pt idx="49632">393</cx:pt>
          <cx:pt idx="49633">4915</cx:pt>
          <cx:pt idx="49634">1370</cx:pt>
          <cx:pt idx="49635">4994</cx:pt>
          <cx:pt idx="49636">4737</cx:pt>
          <cx:pt idx="49637">4345</cx:pt>
          <cx:pt idx="49638">4260</cx:pt>
          <cx:pt idx="49639">4154</cx:pt>
          <cx:pt idx="49640">1945</cx:pt>
          <cx:pt idx="49641">3004</cx:pt>
          <cx:pt idx="49642">3620</cx:pt>
          <cx:pt idx="49643">1387</cx:pt>
          <cx:pt idx="49644">859</cx:pt>
          <cx:pt idx="49645">2642</cx:pt>
          <cx:pt idx="49646">3984</cx:pt>
          <cx:pt idx="49647">390</cx:pt>
          <cx:pt idx="49648">1147</cx:pt>
          <cx:pt idx="49649">4088</cx:pt>
          <cx:pt idx="49650">4419</cx:pt>
          <cx:pt idx="49651">3632</cx:pt>
          <cx:pt idx="49652">3262</cx:pt>
          <cx:pt idx="49653">4607</cx:pt>
          <cx:pt idx="49654">3142</cx:pt>
          <cx:pt idx="49655">4076</cx:pt>
          <cx:pt idx="49656">3038</cx:pt>
          <cx:pt idx="49657">538</cx:pt>
          <cx:pt idx="49658">2050</cx:pt>
          <cx:pt idx="49659">4925</cx:pt>
          <cx:pt idx="49660">5310</cx:pt>
          <cx:pt idx="49661">4365</cx:pt>
          <cx:pt idx="49662">4054</cx:pt>
          <cx:pt idx="49663">4116</cx:pt>
          <cx:pt idx="49664">4121</cx:pt>
          <cx:pt idx="49665">5086</cx:pt>
          <cx:pt idx="49666">4018</cx:pt>
          <cx:pt idx="49667">677</cx:pt>
          <cx:pt idx="49668">133</cx:pt>
          <cx:pt idx="49669">597</cx:pt>
          <cx:pt idx="49670">4628</cx:pt>
          <cx:pt idx="49671">4179</cx:pt>
          <cx:pt idx="49672">3852</cx:pt>
          <cx:pt idx="49673">5060</cx:pt>
          <cx:pt idx="49674">47</cx:pt>
          <cx:pt idx="49675">4020</cx:pt>
          <cx:pt idx="49676">4006</cx:pt>
          <cx:pt idx="49677">983</cx:pt>
          <cx:pt idx="49678">3492</cx:pt>
          <cx:pt idx="49679">5645</cx:pt>
          <cx:pt idx="49680">3944</cx:pt>
          <cx:pt idx="49681">2431</cx:pt>
          <cx:pt idx="49682">4719</cx:pt>
          <cx:pt idx="49683">4772</cx:pt>
          <cx:pt idx="49684">5164</cx:pt>
          <cx:pt idx="49685">2282</cx:pt>
          <cx:pt idx="49686">1840</cx:pt>
          <cx:pt idx="49687">3048</cx:pt>
          <cx:pt idx="49688">4619</cx:pt>
          <cx:pt idx="49689">875</cx:pt>
          <cx:pt idx="49690">89</cx:pt>
          <cx:pt idx="49691">2281</cx:pt>
          <cx:pt idx="49692">53</cx:pt>
          <cx:pt idx="49693">282</cx:pt>
          <cx:pt idx="49694">1228</cx:pt>
          <cx:pt idx="49695">1105</cx:pt>
          <cx:pt idx="49696">76</cx:pt>
          <cx:pt idx="49697">1131</cx:pt>
          <cx:pt idx="49698">1152</cx:pt>
          <cx:pt idx="49699">2303</cx:pt>
          <cx:pt idx="49700">3208</cx:pt>
          <cx:pt idx="49701">2444</cx:pt>
          <cx:pt idx="49702">3430</cx:pt>
          <cx:pt idx="49703">1052</cx:pt>
          <cx:pt idx="49704">4081</cx:pt>
          <cx:pt idx="49705">4173</cx:pt>
          <cx:pt idx="49706">1687</cx:pt>
          <cx:pt idx="49707">1855</cx:pt>
          <cx:pt idx="49708">4102</cx:pt>
          <cx:pt idx="49709">4312</cx:pt>
          <cx:pt idx="49710">3328</cx:pt>
          <cx:pt idx="49711">30</cx:pt>
          <cx:pt idx="49712">3982</cx:pt>
          <cx:pt idx="49713">638</cx:pt>
          <cx:pt idx="49714">1246</cx:pt>
          <cx:pt idx="49715">2916</cx:pt>
          <cx:pt idx="49716">4089</cx:pt>
          <cx:pt idx="49717">675</cx:pt>
          <cx:pt idx="49718">3119</cx:pt>
          <cx:pt idx="49719">2116</cx:pt>
          <cx:pt idx="49720">4875</cx:pt>
          <cx:pt idx="49721">4623</cx:pt>
          <cx:pt idx="49722">1870</cx:pt>
          <cx:pt idx="49723">4334</cx:pt>
          <cx:pt idx="49724">4768</cx:pt>
          <cx:pt idx="49725">4220</cx:pt>
          <cx:pt idx="49726">4436</cx:pt>
          <cx:pt idx="49727">2307</cx:pt>
          <cx:pt idx="49728">4670</cx:pt>
          <cx:pt idx="49729">4710</cx:pt>
          <cx:pt idx="49730">685</cx:pt>
          <cx:pt idx="49731">1425</cx:pt>
          <cx:pt idx="49732">2005</cx:pt>
          <cx:pt idx="49733">2989</cx:pt>
          <cx:pt idx="49734">4791</cx:pt>
          <cx:pt idx="49735">4764</cx:pt>
          <cx:pt idx="49736">2972</cx:pt>
          <cx:pt idx="49737">837</cx:pt>
          <cx:pt idx="49738">4577</cx:pt>
          <cx:pt idx="49739">4092</cx:pt>
          <cx:pt idx="49740">1415</cx:pt>
          <cx:pt idx="49741">4392</cx:pt>
          <cx:pt idx="49742">4460</cx:pt>
          <cx:pt idx="49743">3229</cx:pt>
          <cx:pt idx="49744">4164</cx:pt>
          <cx:pt idx="49745">203</cx:pt>
          <cx:pt idx="49746">471</cx:pt>
          <cx:pt idx="49747">4087</cx:pt>
          <cx:pt idx="49748">5134</cx:pt>
          <cx:pt idx="49749">282</cx:pt>
          <cx:pt idx="49750">409</cx:pt>
          <cx:pt idx="49751">4469</cx:pt>
          <cx:pt idx="49752">1998</cx:pt>
          <cx:pt idx="49753">4078</cx:pt>
          <cx:pt idx="49754">120</cx:pt>
          <cx:pt idx="49755">1674</cx:pt>
          <cx:pt idx="49756">2479</cx:pt>
          <cx:pt idx="49757">1109</cx:pt>
          <cx:pt idx="49758">2188</cx:pt>
          <cx:pt idx="49759">4574</cx:pt>
          <cx:pt idx="49760">4044</cx:pt>
          <cx:pt idx="49761">2765</cx:pt>
          <cx:pt idx="49762">4593</cx:pt>
          <cx:pt idx="49763">1107</cx:pt>
          <cx:pt idx="49764">652</cx:pt>
          <cx:pt idx="49765">403</cx:pt>
          <cx:pt idx="49766">1343</cx:pt>
          <cx:pt idx="49767">4958</cx:pt>
          <cx:pt idx="49768">1332</cx:pt>
          <cx:pt idx="49769">3953</cx:pt>
          <cx:pt idx="49770">4037</cx:pt>
          <cx:pt idx="49771">4538</cx:pt>
          <cx:pt idx="49772">1894</cx:pt>
          <cx:pt idx="49773">4103</cx:pt>
          <cx:pt idx="49774">4323</cx:pt>
          <cx:pt idx="49775">4766</cx:pt>
          <cx:pt idx="49776">4765</cx:pt>
          <cx:pt idx="49777">3857</cx:pt>
          <cx:pt idx="49778">4042</cx:pt>
          <cx:pt idx="49779">894</cx:pt>
          <cx:pt idx="49780">423</cx:pt>
          <cx:pt idx="49781">3033</cx:pt>
          <cx:pt idx="49782">4746</cx:pt>
          <cx:pt idx="49783">4463</cx:pt>
          <cx:pt idx="49784">5034</cx:pt>
          <cx:pt idx="49785">4633</cx:pt>
          <cx:pt idx="49786">126</cx:pt>
          <cx:pt idx="49787">1696</cx:pt>
          <cx:pt idx="49788">3657</cx:pt>
          <cx:pt idx="49789">3253</cx:pt>
          <cx:pt idx="49790">4493</cx:pt>
          <cx:pt idx="49791">838</cx:pt>
          <cx:pt idx="49792">4604</cx:pt>
          <cx:pt idx="49793">1556</cx:pt>
          <cx:pt idx="49794">5226</cx:pt>
          <cx:pt idx="49795">4616</cx:pt>
          <cx:pt idx="49796">3451</cx:pt>
          <cx:pt idx="49797">1234</cx:pt>
          <cx:pt idx="49798">3620</cx:pt>
          <cx:pt idx="49799">4816</cx:pt>
          <cx:pt idx="49800">2733</cx:pt>
          <cx:pt idx="49801">2470</cx:pt>
          <cx:pt idx="49802">1246</cx:pt>
          <cx:pt idx="49803">4780</cx:pt>
          <cx:pt idx="49804">118</cx:pt>
          <cx:pt idx="49805">4509</cx:pt>
          <cx:pt idx="49806">4009</cx:pt>
          <cx:pt idx="49807">4480</cx:pt>
          <cx:pt idx="49808">4519</cx:pt>
          <cx:pt idx="49809">4154</cx:pt>
          <cx:pt idx="49810">2884</cx:pt>
          <cx:pt idx="49811">2513</cx:pt>
          <cx:pt idx="49812">1651</cx:pt>
          <cx:pt idx="49813">4097</cx:pt>
          <cx:pt idx="49814">4856</cx:pt>
          <cx:pt idx="49815">4405</cx:pt>
          <cx:pt idx="49816">4302</cx:pt>
          <cx:pt idx="49817">2282</cx:pt>
          <cx:pt idx="49818">4737</cx:pt>
          <cx:pt idx="49819">241</cx:pt>
          <cx:pt idx="49820">345</cx:pt>
          <cx:pt idx="49821">1238</cx:pt>
          <cx:pt idx="49822">782</cx:pt>
          <cx:pt idx="49823">1416</cx:pt>
          <cx:pt idx="49824">5178</cx:pt>
          <cx:pt idx="49825">3425</cx:pt>
          <cx:pt idx="49826">2680</cx:pt>
          <cx:pt idx="49827">5006</cx:pt>
          <cx:pt idx="49828">1631</cx:pt>
          <cx:pt idx="49829">4242</cx:pt>
          <cx:pt idx="49830">4879</cx:pt>
          <cx:pt idx="49831">2095</cx:pt>
          <cx:pt idx="49832">4890</cx:pt>
          <cx:pt idx="49833">4404</cx:pt>
          <cx:pt idx="49834">4783</cx:pt>
          <cx:pt idx="49835">852</cx:pt>
          <cx:pt idx="49836">2638</cx:pt>
          <cx:pt idx="49837">852</cx:pt>
          <cx:pt idx="49838">228</cx:pt>
          <cx:pt idx="49839">4983</cx:pt>
          <cx:pt idx="49840">4577</cx:pt>
          <cx:pt idx="49841">1698</cx:pt>
          <cx:pt idx="49842">5109</cx:pt>
          <cx:pt idx="49843">1437</cx:pt>
          <cx:pt idx="49844">3801</cx:pt>
          <cx:pt idx="49845">1186</cx:pt>
          <cx:pt idx="49846">5402</cx:pt>
          <cx:pt idx="49847">1258</cx:pt>
          <cx:pt idx="49848">4228</cx:pt>
          <cx:pt idx="49849">4291</cx:pt>
          <cx:pt idx="49850">2661</cx:pt>
          <cx:pt idx="49851">534</cx:pt>
          <cx:pt idx="49852">3456</cx:pt>
          <cx:pt idx="49853">1804</cx:pt>
          <cx:pt idx="49854">3613</cx:pt>
          <cx:pt idx="49855">6</cx:pt>
          <cx:pt idx="49856">4530</cx:pt>
          <cx:pt idx="49857">3465</cx:pt>
          <cx:pt idx="49858">2244</cx:pt>
          <cx:pt idx="49859">2832</cx:pt>
          <cx:pt idx="49860">4242</cx:pt>
          <cx:pt idx="49861">4119</cx:pt>
          <cx:pt idx="49862">4236</cx:pt>
          <cx:pt idx="49863">3134</cx:pt>
          <cx:pt idx="49864">4535</cx:pt>
          <cx:pt idx="49865">4008</cx:pt>
          <cx:pt idx="49866">1167</cx:pt>
          <cx:pt idx="49867">4070</cx:pt>
          <cx:pt idx="49868">697</cx:pt>
          <cx:pt idx="49869">2887</cx:pt>
          <cx:pt idx="49870">2274</cx:pt>
          <cx:pt idx="49871">3949</cx:pt>
          <cx:pt idx="49872">5036</cx:pt>
          <cx:pt idx="49873">1879</cx:pt>
          <cx:pt idx="49874">1149</cx:pt>
          <cx:pt idx="49875">4697</cx:pt>
          <cx:pt idx="49876">3555</cx:pt>
          <cx:pt idx="49877">568</cx:pt>
          <cx:pt idx="49878">4568</cx:pt>
          <cx:pt idx="49879">2169</cx:pt>
          <cx:pt idx="49880">1723</cx:pt>
          <cx:pt idx="49881">4595</cx:pt>
          <cx:pt idx="49882">2700</cx:pt>
          <cx:pt idx="49883">4094</cx:pt>
          <cx:pt idx="49884">5009</cx:pt>
          <cx:pt idx="49885">4048</cx:pt>
          <cx:pt idx="49886">4865</cx:pt>
          <cx:pt idx="49887">3669</cx:pt>
          <cx:pt idx="49888">964</cx:pt>
          <cx:pt idx="49889">4183</cx:pt>
          <cx:pt idx="49890">2166</cx:pt>
          <cx:pt idx="49891">2528</cx:pt>
          <cx:pt idx="49892">3696</cx:pt>
          <cx:pt idx="49893">186</cx:pt>
          <cx:pt idx="49894">5098</cx:pt>
          <cx:pt idx="49895">846</cx:pt>
          <cx:pt idx="49896">3109</cx:pt>
          <cx:pt idx="49897">3371</cx:pt>
          <cx:pt idx="49898">1418</cx:pt>
          <cx:pt idx="49899">2131</cx:pt>
          <cx:pt idx="49900">4134</cx:pt>
          <cx:pt idx="49901">528</cx:pt>
          <cx:pt idx="49902">4844</cx:pt>
          <cx:pt idx="49903">1302</cx:pt>
          <cx:pt idx="49904">4687</cx:pt>
          <cx:pt idx="49905">4758</cx:pt>
          <cx:pt idx="49906">1117</cx:pt>
          <cx:pt idx="49907">5543</cx:pt>
          <cx:pt idx="49908">3085</cx:pt>
          <cx:pt idx="49909">4855</cx:pt>
          <cx:pt idx="49910">2862</cx:pt>
          <cx:pt idx="49911">3949</cx:pt>
          <cx:pt idx="49912">3891</cx:pt>
          <cx:pt idx="49913">4888</cx:pt>
          <cx:pt idx="49914">1297</cx:pt>
          <cx:pt idx="49915">4387</cx:pt>
          <cx:pt idx="49916">1742</cx:pt>
          <cx:pt idx="49917">4210</cx:pt>
          <cx:pt idx="49918">2201</cx:pt>
          <cx:pt idx="49919">2190</cx:pt>
          <cx:pt idx="49920">5869</cx:pt>
          <cx:pt idx="49921">5069</cx:pt>
          <cx:pt idx="49922">4843</cx:pt>
          <cx:pt idx="49923">906</cx:pt>
          <cx:pt idx="49924">2910</cx:pt>
          <cx:pt idx="49925">4095</cx:pt>
          <cx:pt idx="49926">4515</cx:pt>
          <cx:pt idx="49927">2100</cx:pt>
          <cx:pt idx="49928">2210</cx:pt>
          <cx:pt idx="49929">4642</cx:pt>
          <cx:pt idx="49930">1793</cx:pt>
          <cx:pt idx="49931">2102</cx:pt>
          <cx:pt idx="49932">507</cx:pt>
          <cx:pt idx="49933">4479</cx:pt>
          <cx:pt idx="49934">1268</cx:pt>
          <cx:pt idx="49935">881</cx:pt>
          <cx:pt idx="49936">4151</cx:pt>
          <cx:pt idx="49937">1219</cx:pt>
          <cx:pt idx="49938">5169</cx:pt>
          <cx:pt idx="49939">3992</cx:pt>
          <cx:pt idx="49940">4944</cx:pt>
          <cx:pt idx="49941">4668</cx:pt>
          <cx:pt idx="49942">3968</cx:pt>
          <cx:pt idx="49943">767</cx:pt>
          <cx:pt idx="49944">4018</cx:pt>
          <cx:pt idx="49945">4732</cx:pt>
          <cx:pt idx="49946">4679</cx:pt>
          <cx:pt idx="49947">2930</cx:pt>
          <cx:pt idx="49948">341</cx:pt>
          <cx:pt idx="49949">542</cx:pt>
          <cx:pt idx="49950">5118</cx:pt>
          <cx:pt idx="49951">1389</cx:pt>
          <cx:pt idx="49952">4438</cx:pt>
          <cx:pt idx="49953">4381</cx:pt>
          <cx:pt idx="49954">508</cx:pt>
          <cx:pt idx="49955">3455</cx:pt>
          <cx:pt idx="49956">1930</cx:pt>
          <cx:pt idx="49957">3146</cx:pt>
          <cx:pt idx="49958">3955</cx:pt>
          <cx:pt idx="49959">4393</cx:pt>
          <cx:pt idx="49960">3105</cx:pt>
          <cx:pt idx="49961">3568</cx:pt>
          <cx:pt idx="49962">4305</cx:pt>
          <cx:pt idx="49963">2695</cx:pt>
          <cx:pt idx="49964">5375</cx:pt>
          <cx:pt idx="49965">2483</cx:pt>
          <cx:pt idx="49966">4249</cx:pt>
          <cx:pt idx="49967">2940</cx:pt>
          <cx:pt idx="49968">2685</cx:pt>
          <cx:pt idx="49969">4258</cx:pt>
          <cx:pt idx="49970">4583</cx:pt>
          <cx:pt idx="49971">764</cx:pt>
          <cx:pt idx="49972">4956</cx:pt>
          <cx:pt idx="49973">4791</cx:pt>
          <cx:pt idx="49974">2829</cx:pt>
          <cx:pt idx="49975">1898</cx:pt>
          <cx:pt idx="49976">3314</cx:pt>
          <cx:pt idx="49977">4048</cx:pt>
          <cx:pt idx="49978">1364</cx:pt>
          <cx:pt idx="49979">4001</cx:pt>
          <cx:pt idx="49980">889</cx:pt>
          <cx:pt idx="49981">3632</cx:pt>
          <cx:pt idx="49982">1766</cx:pt>
          <cx:pt idx="49983">3963</cx:pt>
          <cx:pt idx="49984">5067</cx:pt>
          <cx:pt idx="49985">168</cx:pt>
          <cx:pt idx="49986">1521</cx:pt>
          <cx:pt idx="49987">2795</cx:pt>
          <cx:pt idx="49988">4402</cx:pt>
          <cx:pt idx="49989">811</cx:pt>
          <cx:pt idx="49990">3437</cx:pt>
          <cx:pt idx="49991">2632</cx:pt>
          <cx:pt idx="49992">4533</cx:pt>
          <cx:pt idx="49993">4055</cx:pt>
          <cx:pt idx="49994">3333</cx:pt>
          <cx:pt idx="49995">3722</cx:pt>
          <cx:pt idx="49996">2604</cx:pt>
          <cx:pt idx="49997">4200</cx:pt>
          <cx:pt idx="49998">2783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4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Days_id_publish</a:t>
            </a:r>
            <a:endParaRPr lang="en-GB" sz="1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boxWhisker" uniqueId="{03B13201-8AAA-AE4F-A449-C0F546CCCD58}">
          <cx:tx>
            <cx:txData>
              <cx:f>Outliers!$E$1</cx:f>
              <cx:v>DAYS_ID_PUBLISH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'Relevant Columns'!$G$2:$G$50000</cx:f>
        <cx:lvl ptCount="49999" formatCode="General">
          <cx:pt idx="0">24700.5</cx:pt>
          <cx:pt idx="1">35698.5</cx:pt>
          <cx:pt idx="2">6750</cx:pt>
          <cx:pt idx="3">29686.5</cx:pt>
          <cx:pt idx="4">21865.5</cx:pt>
          <cx:pt idx="5">27517.5</cx:pt>
          <cx:pt idx="6">41301</cx:pt>
          <cx:pt idx="7">42075</cx:pt>
          <cx:pt idx="8">33826.5</cx:pt>
          <cx:pt idx="9">20250</cx:pt>
          <cx:pt idx="10">21177</cx:pt>
          <cx:pt idx="11">10678.5</cx:pt>
          <cx:pt idx="12">5881.5</cx:pt>
          <cx:pt idx="13">28966.5</cx:pt>
          <cx:pt idx="14">32778</cx:pt>
          <cx:pt idx="15">20160</cx:pt>
          <cx:pt idx="16">26149.5</cx:pt>
          <cx:pt idx="17">13500</cx:pt>
          <cx:pt idx="18">7875</cx:pt>
          <cx:pt idx="19">17563.5</cx:pt>
          <cx:pt idx="20">21375</cx:pt>
          <cx:pt idx="21">37561.5</cx:pt>
          <cx:pt idx="22">32521.5</cx:pt>
          <cx:pt idx="23">23850</cx:pt>
          <cx:pt idx="24">12703.5</cx:pt>
          <cx:pt idx="25">11074.5</cx:pt>
          <cx:pt idx="26">27076.5</cx:pt>
          <cx:pt idx="27">23827.5</cx:pt>
          <cx:pt idx="28">57676.5</cx:pt>
          <cx:pt idx="29">9000</cx:pt>
          <cx:pt idx="30">24592.5</cx:pt>
          <cx:pt idx="31">25033.5</cx:pt>
          <cx:pt idx="32">20893.5</cx:pt>
          <cx:pt idx="33">39069</cx:pt>
          <cx:pt idx="34">32895</cx:pt>
          <cx:pt idx="35">44509.5</cx:pt>
          <cx:pt idx="36">23157</cx:pt>
          <cx:pt idx="37">15151.5</cx:pt>
          <cx:pt idx="38">17338.5</cx:pt>
          <cx:pt idx="39">27000</cx:pt>
          <cx:pt idx="40">35028</cx:pt>
          <cx:pt idx="41">29196</cx:pt>
          <cx:pt idx="42">16258.5</cx:pt>
          <cx:pt idx="43">42970.5</cx:pt>
          <cx:pt idx="44">48280.5</cx:pt>
          <cx:pt idx="45">9000</cx:pt>
          <cx:pt idx="46">17649</cx:pt>
          <cx:pt idx="47">26838</cx:pt>
          <cx:pt idx="48">37255.5</cx:pt>
          <cx:pt idx="49">49927.5</cx:pt>
          <cx:pt idx="50">6750</cx:pt>
          <cx:pt idx="51">34596</cx:pt>
          <cx:pt idx="52">14661</cx:pt>
          <cx:pt idx="53">16164</cx:pt>
          <cx:pt idx="54">32472</cx:pt>
          <cx:pt idx="55">45558</cx:pt>
          <cx:pt idx="56">15381</cx:pt>
          <cx:pt idx="57">12375</cx:pt>
          <cx:pt idx="58">27265.5</cx:pt>
          <cx:pt idx="59">46899</cx:pt>
          <cx:pt idx="60">86989.5</cx:pt>
          <cx:pt idx="61">44118</cx:pt>
          <cx:pt idx="62">40189.5</cx:pt>
          <cx:pt idx="63">10462.5</cx:pt>
          <cx:pt idx="64">9679.5</cx:pt>
          <cx:pt idx="65">40657.5</cx:pt>
          <cx:pt idx="66">43983</cx:pt>
          <cx:pt idx="67">13500</cx:pt>
          <cx:pt idx="68">22500</cx:pt>
          <cx:pt idx="69">21109.5</cx:pt>
          <cx:pt idx="70">21109.5</cx:pt>
          <cx:pt idx="71">24435</cx:pt>
          <cx:pt idx="72">26140.5</cx:pt>
          <cx:pt idx="73">28894.5</cx:pt>
          <cx:pt idx="74">21775.5</cx:pt>
          <cx:pt idx="75">37800</cx:pt>
          <cx:pt idx="76">6750</cx:pt>
          <cx:pt idx="77">15781.5</cx:pt>
          <cx:pt idx="78">28273.5</cx:pt>
          <cx:pt idx="79">5301</cx:pt>
          <cx:pt idx="80">6750</cx:pt>
          <cx:pt idx="81">14593.5</cx:pt>
          <cx:pt idx="82">30280.5</cx:pt>
          <cx:pt idx="83">13500</cx:pt>
          <cx:pt idx="84">41076</cx:pt>
          <cx:pt idx="85">38443.5</cx:pt>
          <cx:pt idx="86">22072.5</cx:pt>
          <cx:pt idx="87">10264.5</cx:pt>
          <cx:pt idx="88">16965</cx:pt>
          <cx:pt idx="89">30690</cx:pt>
          <cx:pt idx="90">23755.5</cx:pt>
          <cx:pt idx="91">31288.5</cx:pt>
          <cx:pt idx="92">25065</cx:pt>
          <cx:pt idx="93">27954</cx:pt>
          <cx:pt idx="94">64107</cx:pt>
          <cx:pt idx="95">6696</cx:pt>
          <cx:pt idx="96">22599</cx:pt>
          <cx:pt idx="97">14683.5</cx:pt>
          <cx:pt idx="98">32017.5</cx:pt>
          <cx:pt idx="99">26541</cx:pt>
          <cx:pt idx="100">9000</cx:pt>
          <cx:pt idx="101">28215</cx:pt>
          <cx:pt idx="102">26145</cx:pt>
          <cx:pt idx="103">26217</cx:pt>
          <cx:pt idx="104">19737</cx:pt>
          <cx:pt idx="105">28647</cx:pt>
          <cx:pt idx="106">26208</cx:pt>
          <cx:pt idx="107">9000</cx:pt>
          <cx:pt idx="108">5341.5</cx:pt>
          <cx:pt idx="109">6750</cx:pt>
          <cx:pt idx="110">30802.5</cx:pt>
          <cx:pt idx="111">45625.5</cx:pt>
          <cx:pt idx="112">73611</cx:pt>
          <cx:pt idx="113">18810</cx:pt>
          <cx:pt idx="114">9000</cx:pt>
          <cx:pt idx="115">26271</cx:pt>
          <cx:pt idx="116">49356</cx:pt>
          <cx:pt idx="117">45625.5</cx:pt>
          <cx:pt idx="118">29223</cx:pt>
          <cx:pt idx="119">24016.5</cx:pt>
          <cx:pt idx="120">33750</cx:pt>
          <cx:pt idx="121">27994.5</cx:pt>
          <cx:pt idx="122">13500</cx:pt>
          <cx:pt idx="123">30028.5</cx:pt>
          <cx:pt idx="124">16789.5</cx:pt>
          <cx:pt idx="125">12456</cx:pt>
          <cx:pt idx="126">22099.5</cx:pt>
          <cx:pt idx="127">36459</cx:pt>
          <cx:pt idx="128">26374.5</cx:pt>
          <cx:pt idx="129">11772</cx:pt>
          <cx:pt idx="130">9720</cx:pt>
          <cx:pt idx="131">32526</cx:pt>
          <cx:pt idx="132">9000</cx:pt>
          <cx:pt idx="133">21906</cx:pt>
          <cx:pt idx="134">39127.5</cx:pt>
          <cx:pt idx="135">61132.5</cx:pt>
          <cx:pt idx="136">27486</cx:pt>
          <cx:pt idx="137">41800.5</cx:pt>
          <cx:pt idx="138">36747</cx:pt>
          <cx:pt idx="139">13972.5</cx:pt>
          <cx:pt idx="140">18216</cx:pt>
          <cx:pt idx="141">19773</cx:pt>
          <cx:pt idx="142">43362</cx:pt>
          <cx:pt idx="143">35568</cx:pt>
          <cx:pt idx="144">15241.5</cx:pt>
          <cx:pt idx="145">46170</cx:pt>
          <cx:pt idx="146">26725.5</cx:pt>
          <cx:pt idx="147">11250</cx:pt>
          <cx:pt idx="148">45067.5</cx:pt>
          <cx:pt idx="149">31653</cx:pt>
          <cx:pt idx="150">33309</cx:pt>
          <cx:pt idx="151">28917</cx:pt>
          <cx:pt idx="152">53329.5</cx:pt>
          <cx:pt idx="153">37800</cx:pt>
          <cx:pt idx="154">12667.5</cx:pt>
          <cx:pt idx="155">6750</cx:pt>
          <cx:pt idx="156">23494.5</cx:pt>
          <cx:pt idx="157">10903.5</cx:pt>
          <cx:pt idx="158">13095</cx:pt>
          <cx:pt idx="159">56290.5</cx:pt>
          <cx:pt idx="160">14440.5</cx:pt>
          <cx:pt idx="161">24781.5</cx:pt>
          <cx:pt idx="162">17563.5</cx:pt>
          <cx:pt idx="163">21037.5</cx:pt>
          <cx:pt idx="164">15124.5</cx:pt>
          <cx:pt idx="165">15750</cx:pt>
          <cx:pt idx="166">9373.5</cx:pt>
          <cx:pt idx="167">32125.5</cx:pt>
          <cx:pt idx="168">28692</cx:pt>
          <cx:pt idx="169">32616</cx:pt>
          <cx:pt idx="170">18891</cx:pt>
          <cx:pt idx="171">27193.5</cx:pt>
          <cx:pt idx="172">36747</cx:pt>
          <cx:pt idx="173">6597</cx:pt>
          <cx:pt idx="174">11097</cx:pt>
          <cx:pt idx="175">30699</cx:pt>
          <cx:pt idx="176">26217</cx:pt>
          <cx:pt idx="177">25294.5</cx:pt>
          <cx:pt idx="178">22738.5</cx:pt>
          <cx:pt idx="179">29016</cx:pt>
          <cx:pt idx="180">27000</cx:pt>
          <cx:pt idx="181">25627.5</cx:pt>
          <cx:pt idx="182">49873.5</cx:pt>
          <cx:pt idx="183">19930.5</cx:pt>
          <cx:pt idx="184">28516.5</cx:pt>
          <cx:pt idx="185">8172</cx:pt>
          <cx:pt idx="186">6705</cx:pt>
          <cx:pt idx="187">25321.5</cx:pt>
          <cx:pt idx="188">49050</cx:pt>
          <cx:pt idx="189">83515.5</cx:pt>
          <cx:pt idx="190">30568.5</cx:pt>
          <cx:pt idx="191">77494.5</cx:pt>
          <cx:pt idx="192">36864</cx:pt>
          <cx:pt idx="193">28552.5</cx:pt>
          <cx:pt idx="194">13500</cx:pt>
          <cx:pt idx="195">55719</cx:pt>
          <cx:pt idx="196">32364</cx:pt>
          <cx:pt idx="197">16047</cx:pt>
          <cx:pt idx="198">20250</cx:pt>
          <cx:pt idx="199">30276</cx:pt>
          <cx:pt idx="200">28926</cx:pt>
          <cx:pt idx="201">9000</cx:pt>
          <cx:pt idx="202">19926</cx:pt>
          <cx:pt idx="203">20353.5</cx:pt>
          <cx:pt idx="204">37800</cx:pt>
          <cx:pt idx="205">50148</cx:pt>
          <cx:pt idx="206">51687</cx:pt>
          <cx:pt idx="207">28530</cx:pt>
          <cx:pt idx="208">10827</cx:pt>
          <cx:pt idx="209">13833</cx:pt>
          <cx:pt idx="210">35505</cx:pt>
          <cx:pt idx="211">26995.5</cx:pt>
          <cx:pt idx="212">19381.5</cx:pt>
          <cx:pt idx="213">23643</cx:pt>
          <cx:pt idx="214">4513.5</cx:pt>
          <cx:pt idx="215">6529.5</cx:pt>
          <cx:pt idx="216">14134.5</cx:pt>
          <cx:pt idx="217">50391</cx:pt>
          <cx:pt idx="218">34911</cx:pt>
          <cx:pt idx="219">52825.5</cx:pt>
          <cx:pt idx="220">16119</cx:pt>
          <cx:pt idx="221">9135</cx:pt>
          <cx:pt idx="222">21955.5</cx:pt>
          <cx:pt idx="223">20488.5</cx:pt>
          <cx:pt idx="224">22243.5</cx:pt>
          <cx:pt idx="225">41548.5</cx:pt>
          <cx:pt idx="226">32665.5</cx:pt>
          <cx:pt idx="227">48186</cx:pt>
          <cx:pt idx="228">34960.5</cx:pt>
          <cx:pt idx="229">36864</cx:pt>
          <cx:pt idx="230">17937</cx:pt>
          <cx:pt idx="231">18040.5</cx:pt>
          <cx:pt idx="232">23319</cx:pt>
          <cx:pt idx="233">16875</cx:pt>
          <cx:pt idx="234">9000</cx:pt>
          <cx:pt idx="235">66262.5</cx:pt>
          <cx:pt idx="236">38281.5</cx:pt>
          <cx:pt idx="237">18670.5</cx:pt>
          <cx:pt idx="238">39438</cx:pt>
          <cx:pt idx="239">16200</cx:pt>
          <cx:pt idx="240">16407</cx:pt>
          <cx:pt idx="241">21906</cx:pt>
          <cx:pt idx="242">6750</cx:pt>
          <cx:pt idx="243">38268</cx:pt>
          <cx:pt idx="244">29862</cx:pt>
          <cx:pt idx="245">9000</cx:pt>
          <cx:pt idx="246">17298</cx:pt>
          <cx:pt idx="247">22383</cx:pt>
          <cx:pt idx="248">21888</cx:pt>
          <cx:pt idx="249">26878.5</cx:pt>
          <cx:pt idx="250">17707.5</cx:pt>
          <cx:pt idx="251">14355</cx:pt>
          <cx:pt idx="252">29862</cx:pt>
          <cx:pt idx="253">65956.5</cx:pt>
          <cx:pt idx="254">35392.5</cx:pt>
          <cx:pt idx="255">31032</cx:pt>
          <cx:pt idx="256">24241.5</cx:pt>
          <cx:pt idx="257">17059.5</cx:pt>
          <cx:pt idx="258">48676.5</cx:pt>
          <cx:pt idx="259">27000</cx:pt>
          <cx:pt idx="260">22468.5</cx:pt>
          <cx:pt idx="261">31131</cx:pt>
          <cx:pt idx="262">9256.5</cx:pt>
          <cx:pt idx="263">15709.5</cx:pt>
          <cx:pt idx="264">33750</cx:pt>
          <cx:pt idx="265">15970.5</cx:pt>
          <cx:pt idx="266">35824.5</cx:pt>
          <cx:pt idx="267">21892.5</cx:pt>
          <cx:pt idx="268">15268.5</cx:pt>
          <cx:pt idx="269">31315.5</cx:pt>
          <cx:pt idx="270">35419.5</cx:pt>
          <cx:pt idx="271">25960.5</cx:pt>
          <cx:pt idx="272">21064.5</cx:pt>
          <cx:pt idx="273">26500.5</cx:pt>
          <cx:pt idx="274">30438</cx:pt>
          <cx:pt idx="275">12109.5</cx:pt>
          <cx:pt idx="276">32868</cx:pt>
          <cx:pt idx="277">49374</cx:pt>
          <cx:pt idx="278">31500</cx:pt>
          <cx:pt idx="279">26874</cx:pt>
          <cx:pt idx="280">55800</cx:pt>
          <cx:pt idx="281">18265.5</cx:pt>
          <cx:pt idx="282">31261.5</cx:pt>
          <cx:pt idx="283">10849.5</cx:pt>
          <cx:pt idx="284">32341.5</cx:pt>
          <cx:pt idx="285">42124.5</cx:pt>
          <cx:pt idx="286">17716.5</cx:pt>
          <cx:pt idx="287">20677.5</cx:pt>
          <cx:pt idx="288">30204</cx:pt>
          <cx:pt idx="289">10939.5</cx:pt>
          <cx:pt idx="290">19737</cx:pt>
          <cx:pt idx="291">28692</cx:pt>
          <cx:pt idx="292">26640</cx:pt>
          <cx:pt idx="293">23274</cx:pt>
          <cx:pt idx="294">24750</cx:pt>
          <cx:pt idx="295">44082</cx:pt>
          <cx:pt idx="296">20677.5</cx:pt>
          <cx:pt idx="297">10827</cx:pt>
          <cx:pt idx="298">4504.5</cx:pt>
          <cx:pt idx="299">14647.5</cx:pt>
          <cx:pt idx="300">17095.5</cx:pt>
          <cx:pt idx="301">25803</cx:pt>
          <cx:pt idx="302">23121</cx:pt>
          <cx:pt idx="303">47983.5</cx:pt>
          <cx:pt idx="304">23449.5</cx:pt>
          <cx:pt idx="305">31833</cx:pt>
          <cx:pt idx="306">20596.5</cx:pt>
          <cx:pt idx="307">19282.5</cx:pt>
          <cx:pt idx="308">6750</cx:pt>
          <cx:pt idx="309">42898.5</cx:pt>
          <cx:pt idx="310">14944.5</cx:pt>
          <cx:pt idx="311">9000</cx:pt>
          <cx:pt idx="312">11164.5</cx:pt>
          <cx:pt idx="313">10125</cx:pt>
          <cx:pt idx="314">62698.5</cx:pt>
          <cx:pt idx="315">26833.5</cx:pt>
          <cx:pt idx="316">48942</cx:pt>
          <cx:pt idx="317">30078</cx:pt>
          <cx:pt idx="318">19647</cx:pt>
          <cx:pt idx="319">67500</cx:pt>
          <cx:pt idx="320">24246</cx:pt>
          <cx:pt idx="321">22527</cx:pt>
          <cx:pt idx="322">16222.5</cx:pt>
          <cx:pt idx="323">31464</cx:pt>
          <cx:pt idx="324">29781</cx:pt>
          <cx:pt idx="325">46269</cx:pt>
          <cx:pt idx="326">42354</cx:pt>
          <cx:pt idx="327">30528</cx:pt>
          <cx:pt idx="328">20250</cx:pt>
          <cx:pt idx="329">25447.5</cx:pt>
          <cx:pt idx="330">26217</cx:pt>
          <cx:pt idx="331">30528</cx:pt>
          <cx:pt idx="332">57519</cx:pt>
          <cx:pt idx="333">11533.5</cx:pt>
          <cx:pt idx="334">20929.5</cx:pt>
          <cx:pt idx="335">43587</cx:pt>
          <cx:pt idx="336">20695.5</cx:pt>
          <cx:pt idx="337">68643</cx:pt>
          <cx:pt idx="338">14778</cx:pt>
          <cx:pt idx="339">26217</cx:pt>
          <cx:pt idx="340">9000</cx:pt>
          <cx:pt idx="341">59485.5</cx:pt>
          <cx:pt idx="342">11034</cx:pt>
          <cx:pt idx="343">32053.5</cx:pt>
          <cx:pt idx="344">25330.5</cx:pt>
          <cx:pt idx="345">37512</cx:pt>
          <cx:pt idx="346">8658</cx:pt>
          <cx:pt idx="347">28467</cx:pt>
          <cx:pt idx="348">16663.5</cx:pt>
          <cx:pt idx="349">21825</cx:pt>
          <cx:pt idx="350">39604.5</cx:pt>
          <cx:pt idx="351">22018.5</cx:pt>
          <cx:pt idx="352">34101</cx:pt>
          <cx:pt idx="353">26743.5</cx:pt>
          <cx:pt idx="354">29173.5</cx:pt>
          <cx:pt idx="355">23337</cx:pt>
          <cx:pt idx="356">56277</cx:pt>
          <cx:pt idx="357">33412.5</cx:pt>
          <cx:pt idx="358">25294.5</cx:pt>
          <cx:pt idx="359">9351</cx:pt>
          <cx:pt idx="360">27360</cx:pt>
          <cx:pt idx="361">38241</cx:pt>
          <cx:pt idx="362">36459</cx:pt>
          <cx:pt idx="363">31500</cx:pt>
          <cx:pt idx="364">13419</cx:pt>
          <cx:pt idx="365">9198</cx:pt>
          <cx:pt idx="366">32017.5</cx:pt>
          <cx:pt idx="367">42957</cx:pt>
          <cx:pt idx="368">12433.5</cx:pt>
          <cx:pt idx="369">20259</cx:pt>
          <cx:pt idx="370">30442.5</cx:pt>
          <cx:pt idx="371">35946</cx:pt>
          <cx:pt idx="372">26793</cx:pt>
          <cx:pt idx="373">17136</cx:pt>
          <cx:pt idx="374">47542.5</cx:pt>
          <cx:pt idx="375">25272</cx:pt>
          <cx:pt idx="376">45454.5</cx:pt>
          <cx:pt idx="377">30303</cx:pt>
          <cx:pt idx="378">16294.5</cx:pt>
          <cx:pt idx="379">20250</cx:pt>
          <cx:pt idx="380">30951</cx:pt>
          <cx:pt idx="381">22891.5</cx:pt>
          <cx:pt idx="382">7438.5</cx:pt>
          <cx:pt idx="383">11416.5</cx:pt>
          <cx:pt idx="384">32076</cx:pt>
          <cx:pt idx="385">23296.5</cx:pt>
          <cx:pt idx="386">25290</cx:pt>
          <cx:pt idx="387">27679.5</cx:pt>
          <cx:pt idx="388">16978.5</cx:pt>
          <cx:pt idx="389">36391.5</cx:pt>
          <cx:pt idx="390">27423</cx:pt>
          <cx:pt idx="391">67500</cx:pt>
          <cx:pt idx="392">24273</cx:pt>
          <cx:pt idx="393">26640</cx:pt>
          <cx:pt idx="394">13500</cx:pt>
          <cx:pt idx="395">26217</cx:pt>
          <cx:pt idx="396">11250</cx:pt>
          <cx:pt idx="397">27000</cx:pt>
          <cx:pt idx="398">16713</cx:pt>
          <cx:pt idx="399">7911</cx:pt>
          <cx:pt idx="400">15268.5</cx:pt>
          <cx:pt idx="401">17640</cx:pt>
          <cx:pt idx="402">20677.5</cx:pt>
          <cx:pt idx="403">13284</cx:pt>
          <cx:pt idx="404">23872.5</cx:pt>
          <cx:pt idx="405">67500</cx:pt>
          <cx:pt idx="406">39469.5</cx:pt>
          <cx:pt idx="407">35743.5</cx:pt>
          <cx:pt idx="408">26509.5</cx:pt>
          <cx:pt idx="409">51687</cx:pt>
          <cx:pt idx="410">45000</cx:pt>
          <cx:pt idx="411">24750</cx:pt>
          <cx:pt idx="412">31324.5</cx:pt>
          <cx:pt idx="413">22599</cx:pt>
          <cx:pt idx="414">20223</cx:pt>
          <cx:pt idx="415">9000</cx:pt>
          <cx:pt idx="416">50269.5</cx:pt>
          <cx:pt idx="417">27000</cx:pt>
          <cx:pt idx="418">16924.5</cx:pt>
          <cx:pt idx="419">40500</cx:pt>
          <cx:pt idx="420">12991.5</cx:pt>
          <cx:pt idx="421">22783.5</cx:pt>
          <cx:pt idx="422">24075</cx:pt>
          <cx:pt idx="423">25816.5</cx:pt>
          <cx:pt idx="424">38686.5</cx:pt>
          <cx:pt idx="425">17167.5</cx:pt>
          <cx:pt idx="426">57550.5</cx:pt>
          <cx:pt idx="427">41692.5</cx:pt>
          <cx:pt idx="428">29623.5</cx:pt>
          <cx:pt idx="429">33025.5</cx:pt>
          <cx:pt idx="430">9000</cx:pt>
          <cx:pt idx="431">24903</cx:pt>
          <cx:pt idx="432">36963</cx:pt>
          <cx:pt idx="433">35631</cx:pt>
          <cx:pt idx="434">29808</cx:pt>
          <cx:pt idx="435">41674.5</cx:pt>
          <cx:pt idx="436">34870.5</cx:pt>
          <cx:pt idx="437">12672</cx:pt>
          <cx:pt idx="438">24799.5</cx:pt>
          <cx:pt idx="439">16240.5</cx:pt>
          <cx:pt idx="440">42075</cx:pt>
          <cx:pt idx="441">62019</cx:pt>
          <cx:pt idx="442">12312</cx:pt>
          <cx:pt idx="443">19255.5</cx:pt>
          <cx:pt idx="444">36090</cx:pt>
          <cx:pt idx="445">28701</cx:pt>
          <cx:pt idx="446">43857</cx:pt>
          <cx:pt idx="447">11700</cx:pt>
          <cx:pt idx="448">10125</cx:pt>
          <cx:pt idx="449">27684</cx:pt>
          <cx:pt idx="450">13500</cx:pt>
          <cx:pt idx="451">11250</cx:pt>
          <cx:pt idx="452">20898</cx:pt>
          <cx:pt idx="453">52857</cx:pt>
          <cx:pt idx="454">20740.5</cx:pt>
          <cx:pt idx="455">11421</cx:pt>
          <cx:pt idx="456">8253</cx:pt>
          <cx:pt idx="457">13500</cx:pt>
          <cx:pt idx="458">19867.5</cx:pt>
          <cx:pt idx="459">17820</cx:pt>
          <cx:pt idx="460">34807.5</cx:pt>
          <cx:pt idx="461">25002</cx:pt>
          <cx:pt idx="462">13086</cx:pt>
          <cx:pt idx="463">19125</cx:pt>
          <cx:pt idx="464">14449.5</cx:pt>
          <cx:pt idx="465">11619</cx:pt>
          <cx:pt idx="466">42066</cx:pt>
          <cx:pt idx="467">37656</cx:pt>
          <cx:pt idx="468">24412.5</cx:pt>
          <cx:pt idx="469">22252.5</cx:pt>
          <cx:pt idx="470">26901</cx:pt>
          <cx:pt idx="471">43299</cx:pt>
          <cx:pt idx="472">11245.5</cx:pt>
          <cx:pt idx="473">26703</cx:pt>
          <cx:pt idx="474">13176</cx:pt>
          <cx:pt idx="475">29736</cx:pt>
          <cx:pt idx="476">21672</cx:pt>
          <cx:pt idx="477">21888</cx:pt>
          <cx:pt idx="478">28350</cx:pt>
          <cx:pt idx="479">24178.5</cx:pt>
          <cx:pt idx="480">31068</cx:pt>
          <cx:pt idx="481">17230.5</cx:pt>
          <cx:pt idx="482">4959</cx:pt>
          <cx:pt idx="483">43785</cx:pt>
          <cx:pt idx="484">13500</cx:pt>
          <cx:pt idx="485">116266.5</cx:pt>
          <cx:pt idx="486">11488.5</cx:pt>
          <cx:pt idx="487">33750</cx:pt>
          <cx:pt idx="488">38974.5</cx:pt>
          <cx:pt idx="489">40320</cx:pt>
          <cx:pt idx="490">25078.5</cx:pt>
          <cx:pt idx="491">27400.5</cx:pt>
          <cx:pt idx="492">9000</cx:pt>
          <cx:pt idx="493">36927</cx:pt>
          <cx:pt idx="494">39127.5</cx:pt>
          <cx:pt idx="495">13437</cx:pt>
          <cx:pt idx="496">26559</cx:pt>
          <cx:pt idx="497">60070.5</cx:pt>
          <cx:pt idx="498">17586</cx:pt>
          <cx:pt idx="499">24363</cx:pt>
          <cx:pt idx="500">15912</cx:pt>
          <cx:pt idx="501">16839</cx:pt>
          <cx:pt idx="502">29209.5</cx:pt>
          <cx:pt idx="503">26973</cx:pt>
          <cx:pt idx="504">31950</cx:pt>
          <cx:pt idx="505">45328.5</cx:pt>
          <cx:pt idx="506">13090.5</cx:pt>
          <cx:pt idx="507">10264.5</cx:pt>
          <cx:pt idx="508">10849.5</cx:pt>
          <cx:pt idx="509">21969</cx:pt>
          <cx:pt idx="510">11718</cx:pt>
          <cx:pt idx="511">19998</cx:pt>
          <cx:pt idx="512">26055</cx:pt>
          <cx:pt idx="513">51534</cx:pt>
          <cx:pt idx="514">28107</cx:pt>
          <cx:pt idx="515">9900</cx:pt>
          <cx:pt idx="516">35685</cx:pt>
          <cx:pt idx="517">25542</cx:pt>
          <cx:pt idx="518">23841</cx:pt>
          <cx:pt idx="519">44617.5</cx:pt>
          <cx:pt idx="520">40320</cx:pt>
          <cx:pt idx="521">47272.5</cx:pt>
          <cx:pt idx="522">14724</cx:pt>
          <cx:pt idx="523">28426.5</cx:pt>
          <cx:pt idx="524">19800</cx:pt>
          <cx:pt idx="525">72778.5</cx:pt>
          <cx:pt idx="526">19260</cx:pt>
          <cx:pt idx="527">28957.5</cx:pt>
          <cx:pt idx="528">19800</cx:pt>
          <cx:pt idx="529">26446.5</cx:pt>
          <cx:pt idx="530">16276.5</cx:pt>
          <cx:pt idx="531">37669.5</cx:pt>
          <cx:pt idx="532">9000</cx:pt>
          <cx:pt idx="533">19867.5</cx:pt>
          <cx:pt idx="534">22072.5</cx:pt>
          <cx:pt idx="535">13653</cx:pt>
          <cx:pt idx="536">49500</cx:pt>
          <cx:pt idx="537">52168.5</cx:pt>
          <cx:pt idx="538">16249.5</cx:pt>
          <cx:pt idx="539">22216.5</cx:pt>
          <cx:pt idx="540">37849.5</cx:pt>
          <cx:pt idx="541">46701</cx:pt>
          <cx:pt idx="542">8469</cx:pt>
          <cx:pt idx="543">8982</cx:pt>
          <cx:pt idx="544">18693</cx:pt>
          <cx:pt idx="545">26838</cx:pt>
          <cx:pt idx="546">79065</cx:pt>
          <cx:pt idx="547">25195.5</cx:pt>
          <cx:pt idx="548">14575.5</cx:pt>
          <cx:pt idx="549">19120.5</cx:pt>
          <cx:pt idx="550">49927.5</cx:pt>
          <cx:pt idx="551">38250</cx:pt>
          <cx:pt idx="552">20151</cx:pt>
          <cx:pt idx="553">15552</cx:pt>
          <cx:pt idx="554">20380.5</cx:pt>
          <cx:pt idx="555">20250</cx:pt>
          <cx:pt idx="556">47056.5</cx:pt>
          <cx:pt idx="557">29677.5</cx:pt>
          <cx:pt idx="558">13045.5</cx:pt>
          <cx:pt idx="559">31887</cx:pt>
          <cx:pt idx="560">31261.5</cx:pt>
          <cx:pt idx="561">12375</cx:pt>
          <cx:pt idx="562">11074.5</cx:pt>
          <cx:pt idx="563">13387.5</cx:pt>
          <cx:pt idx="564">31333.5</cx:pt>
          <cx:pt idx="565">20596.5</cx:pt>
          <cx:pt idx="566">54684</cx:pt>
          <cx:pt idx="567">38722.5</cx:pt>
          <cx:pt idx="568">19939.5</cx:pt>
          <cx:pt idx="569">13500</cx:pt>
          <cx:pt idx="570">13378.5</cx:pt>
          <cx:pt idx="571">16357.5</cx:pt>
          <cx:pt idx="572">11695.5</cx:pt>
          <cx:pt idx="573">19606.5</cx:pt>
          <cx:pt idx="574">13500</cx:pt>
          <cx:pt idx="575">31464</cx:pt>
          <cx:pt idx="576">7924.5</cx:pt>
          <cx:pt idx="577">17149.5</cx:pt>
          <cx:pt idx="578">11767.5</cx:pt>
          <cx:pt idx="579">13500</cx:pt>
          <cx:pt idx="580">19822.5</cx:pt>
          <cx:pt idx="581">16753.5</cx:pt>
          <cx:pt idx="582">16069.5</cx:pt>
          <cx:pt idx="583">36504</cx:pt>
          <cx:pt idx="584">14512.5</cx:pt>
          <cx:pt idx="585">46732.5</cx:pt>
          <cx:pt idx="586">26217</cx:pt>
          <cx:pt idx="587">24984</cx:pt>
          <cx:pt idx="588">46084.5</cx:pt>
          <cx:pt idx="589">33025.5</cx:pt>
          <cx:pt idx="590">45454.5</cx:pt>
          <cx:pt idx="591">31522.5</cx:pt>
          <cx:pt idx="592">14607</cx:pt>
          <cx:pt idx="593">27153</cx:pt>
          <cx:pt idx="594">26878.5</cx:pt>
          <cx:pt idx="595">13135.5</cx:pt>
          <cx:pt idx="596">13500</cx:pt>
          <cx:pt idx="597">29002.5</cx:pt>
          <cx:pt idx="598">23134.5</cx:pt>
          <cx:pt idx="599">40410</cx:pt>
          <cx:pt idx="600">40477.5</cx:pt>
          <cx:pt idx="601">13527</cx:pt>
          <cx:pt idx="602">23413.5</cx:pt>
          <cx:pt idx="603">16704</cx:pt>
          <cx:pt idx="604">29250</cx:pt>
          <cx:pt idx="605">10809</cx:pt>
          <cx:pt idx="606">26217</cx:pt>
          <cx:pt idx="607">22500</cx:pt>
          <cx:pt idx="608">35788.5</cx:pt>
          <cx:pt idx="609">21906</cx:pt>
          <cx:pt idx="610">17946</cx:pt>
          <cx:pt idx="611">20340</cx:pt>
          <cx:pt idx="612">31482</cx:pt>
          <cx:pt idx="613">19629</cx:pt>
          <cx:pt idx="614">21919.5</cx:pt>
          <cx:pt idx="615">22234.5</cx:pt>
          <cx:pt idx="616">32067</cx:pt>
          <cx:pt idx="617">22738.5</cx:pt>
          <cx:pt idx="618">37579.5</cx:pt>
          <cx:pt idx="619">29839.5</cx:pt>
          <cx:pt idx="620">11650.5</cx:pt>
          <cx:pt idx="621">21154.5</cx:pt>
          <cx:pt idx="622">43443</cx:pt>
          <cx:pt idx="623">32125.5</cx:pt>
          <cx:pt idx="624">21892.5</cx:pt>
          <cx:pt idx="625">13549.5</cx:pt>
          <cx:pt idx="626">60259.5</cx:pt>
          <cx:pt idx="627">13833</cx:pt>
          <cx:pt idx="628">26325</cx:pt>
          <cx:pt idx="629">59094</cx:pt>
          <cx:pt idx="630">14305.5</cx:pt>
          <cx:pt idx="631">25393.5</cx:pt>
          <cx:pt idx="632">26640</cx:pt>
          <cx:pt idx="633">18103.5</cx:pt>
          <cx:pt idx="634">16506</cx:pt>
          <cx:pt idx="635">51948</cx:pt>
          <cx:pt idx="636">17271</cx:pt>
          <cx:pt idx="637">10345.5</cx:pt>
          <cx:pt idx="638">16366.5</cx:pt>
          <cx:pt idx="639">62019</cx:pt>
          <cx:pt idx="640">13500</cx:pt>
          <cx:pt idx="641">22018.5</cx:pt>
          <cx:pt idx="642">20979</cx:pt>
          <cx:pt idx="643">51750</cx:pt>
          <cx:pt idx="644">25636.5</cx:pt>
          <cx:pt idx="645">34839</cx:pt>
          <cx:pt idx="646">17208</cx:pt>
          <cx:pt idx="647">9000</cx:pt>
          <cx:pt idx="648">16875</cx:pt>
          <cx:pt idx="649">19134</cx:pt>
          <cx:pt idx="650">17352</cx:pt>
          <cx:pt idx="651">5166</cx:pt>
          <cx:pt idx="652">24750</cx:pt>
          <cx:pt idx="653">14778</cx:pt>
          <cx:pt idx="654">19998</cx:pt>
          <cx:pt idx="655">19993.5</cx:pt>
          <cx:pt idx="656">7420.5</cx:pt>
          <cx:pt idx="657">25506</cx:pt>
          <cx:pt idx="658">21906</cx:pt>
          <cx:pt idx="659">17019</cx:pt>
          <cx:pt idx="660">50121</cx:pt>
          <cx:pt idx="661">14778</cx:pt>
          <cx:pt idx="662">9000</cx:pt>
          <cx:pt idx="663">9621</cx:pt>
          <cx:pt idx="664">31464</cx:pt>
          <cx:pt idx="665">10606.5</cx:pt>
          <cx:pt idx="666">58243.5</cx:pt>
          <cx:pt idx="667">68643</cx:pt>
          <cx:pt idx="668">26226</cx:pt>
          <cx:pt idx="669">22437</cx:pt>
          <cx:pt idx="670">22558.5</cx:pt>
          <cx:pt idx="671">52857</cx:pt>
          <cx:pt idx="672">51543</cx:pt>
          <cx:pt idx="673">46557</cx:pt>
          <cx:pt idx="674">30834</cx:pt>
          <cx:pt idx="675">42826.5</cx:pt>
          <cx:pt idx="676">29866.5</cx:pt>
          <cx:pt idx="677">9000</cx:pt>
          <cx:pt idx="678">74191.5</cx:pt>
          <cx:pt idx="679">18085.5</cx:pt>
          <cx:pt idx="680">11839.5</cx:pt>
          <cx:pt idx="681">28507.5</cx:pt>
          <cx:pt idx="682">47254.5</cx:pt>
          <cx:pt idx="683">24786</cx:pt>
          <cx:pt idx="684">27387</cx:pt>
          <cx:pt idx="685">26217</cx:pt>
          <cx:pt idx="686">18400.5</cx:pt>
          <cx:pt idx="687">31194</cx:pt>
          <cx:pt idx="688">32778</cx:pt>
          <cx:pt idx="689">31761</cx:pt>
          <cx:pt idx="690">39159</cx:pt>
          <cx:pt idx="691">23215.5</cx:pt>
          <cx:pt idx="692">26568</cx:pt>
          <cx:pt idx="693">18949.5</cx:pt>
          <cx:pt idx="694">32818.5</cx:pt>
          <cx:pt idx="695">32341.5</cx:pt>
          <cx:pt idx="696">28962</cx:pt>
          <cx:pt idx="697">26086.5</cx:pt>
          <cx:pt idx="698">32602.5</cx:pt>
          <cx:pt idx="699">31261.5</cx:pt>
          <cx:pt idx="700">10201.5</cx:pt>
          <cx:pt idx="701">45000</cx:pt>
          <cx:pt idx="702">43645.5</cx:pt>
          <cx:pt idx="703">28287</cx:pt>
          <cx:pt idx="704">21865.5</cx:pt>
          <cx:pt idx="705">27679.5</cx:pt>
          <cx:pt idx="706">12694.5</cx:pt>
          <cx:pt idx="707">4950</cx:pt>
          <cx:pt idx="708">9733.5</cx:pt>
          <cx:pt idx="709">46084.5</cx:pt>
          <cx:pt idx="710">44581.5</cx:pt>
          <cx:pt idx="711">26217</cx:pt>
          <cx:pt idx="712">40387.5</cx:pt>
          <cx:pt idx="713">48870</cx:pt>
          <cx:pt idx="714">13500</cx:pt>
          <cx:pt idx="715">26779.5</cx:pt>
          <cx:pt idx="716">17775</cx:pt>
          <cx:pt idx="717">47880</cx:pt>
          <cx:pt idx="718">14697</cx:pt>
          <cx:pt idx="719">33376.5</cx:pt>
          <cx:pt idx="720">7285.5</cx:pt>
          <cx:pt idx="721">20448</cx:pt>
          <cx:pt idx="722">38938.5</cx:pt>
          <cx:pt idx="723">20686.5</cx:pt>
          <cx:pt idx="724">6750</cx:pt>
          <cx:pt idx="725">12447</cx:pt>
          <cx:pt idx="726">29353.5</cx:pt>
          <cx:pt idx="727">30442.5</cx:pt>
          <cx:pt idx="728">31086</cx:pt>
          <cx:pt idx="729">46206</cx:pt>
          <cx:pt idx="730">31522.5</cx:pt>
          <cx:pt idx="731">34749</cx:pt>
          <cx:pt idx="732">21253.5</cx:pt>
          <cx:pt idx="733">29506.5</cx:pt>
          <cx:pt idx="734">9351</cx:pt>
          <cx:pt idx="735">34110</cx:pt>
          <cx:pt idx="736">30078</cx:pt>
          <cx:pt idx="737">17865</cx:pt>
          <cx:pt idx="738">9000</cx:pt>
          <cx:pt idx="739">63549</cx:pt>
          <cx:pt idx="740">16825.5</cx:pt>
          <cx:pt idx="741">38938.5</cx:pt>
          <cx:pt idx="742">39330</cx:pt>
          <cx:pt idx="743">19233</cx:pt>
          <cx:pt idx="744">15084</cx:pt>
          <cx:pt idx="745">58333.5</cx:pt>
          <cx:pt idx="746">44140.5</cx:pt>
          <cx:pt idx="747">56362.5</cx:pt>
          <cx:pt idx="748">72477</cx:pt>
          <cx:pt idx="749">51120</cx:pt>
          <cx:pt idx="750">14296.5</cx:pt>
          <cx:pt idx="751">27724.5</cx:pt>
          <cx:pt idx="752">24435</cx:pt>
          <cx:pt idx="753">31576.5</cx:pt>
          <cx:pt idx="754">23494.5</cx:pt>
          <cx:pt idx="755">27324</cx:pt>
          <cx:pt idx="756">14994</cx:pt>
          <cx:pt idx="757">11506.5</cx:pt>
          <cx:pt idx="758">16623</cx:pt>
          <cx:pt idx="759">43659</cx:pt>
          <cx:pt idx="760">59845.5</cx:pt>
          <cx:pt idx="761">26838</cx:pt>
          <cx:pt idx="762">23845.5</cx:pt>
          <cx:pt idx="763">11619</cx:pt>
          <cx:pt idx="764">35523</cx:pt>
          <cx:pt idx="765">47650.5</cx:pt>
          <cx:pt idx="766">14872.5</cx:pt>
          <cx:pt idx="767">9000</cx:pt>
          <cx:pt idx="768">39060</cx:pt>
          <cx:pt idx="769">11718</cx:pt>
          <cx:pt idx="770">21420</cx:pt>
          <cx:pt idx="771">20164.5</cx:pt>
          <cx:pt idx="772">29682</cx:pt>
          <cx:pt idx="773">9193.5</cx:pt>
          <cx:pt idx="774">26446.5</cx:pt>
          <cx:pt idx="775">42750</cx:pt>
          <cx:pt idx="776">22090.5</cx:pt>
          <cx:pt idx="777">20281.5</cx:pt>
          <cx:pt idx="778">29515.5</cx:pt>
          <cx:pt idx="779">68490</cx:pt>
          <cx:pt idx="780">42318</cx:pt>
          <cx:pt idx="781">35964</cx:pt>
          <cx:pt idx="782">44352</cx:pt>
          <cx:pt idx="783">40221</cx:pt>
          <cx:pt idx="784">30568.5</cx:pt>
          <cx:pt idx="785">7195.5</cx:pt>
          <cx:pt idx="786">8037</cx:pt>
          <cx:pt idx="787">7582.5</cx:pt>
          <cx:pt idx="788">32764.5</cx:pt>
          <cx:pt idx="789">22023</cx:pt>
          <cx:pt idx="790">19575</cx:pt>
          <cx:pt idx="791">9000</cx:pt>
          <cx:pt idx="792">23931</cx:pt>
          <cx:pt idx="793">23989.5</cx:pt>
          <cx:pt idx="794">28215</cx:pt>
          <cx:pt idx="795">26086.5</cx:pt>
          <cx:pt idx="796">13500</cx:pt>
          <cx:pt idx="797">16276.5</cx:pt>
          <cx:pt idx="798">26446.5</cx:pt>
          <cx:pt idx="799">18513</cx:pt>
          <cx:pt idx="800">19746</cx:pt>
          <cx:pt idx="801">30280.5</cx:pt>
          <cx:pt idx="802">16101</cx:pt>
          <cx:pt idx="803">24471</cx:pt>
          <cx:pt idx="804">24246</cx:pt>
          <cx:pt idx="805">16726.5</cx:pt>
          <cx:pt idx="806">30289.5</cx:pt>
          <cx:pt idx="807">52375.5</cx:pt>
          <cx:pt idx="808">37669.5</cx:pt>
          <cx:pt idx="809">16069.5</cx:pt>
          <cx:pt idx="810">58828.5</cx:pt>
          <cx:pt idx="811">9616.5</cx:pt>
          <cx:pt idx="812">25024.5</cx:pt>
          <cx:pt idx="813">36279</cx:pt>
          <cx:pt idx="814">20668.5</cx:pt>
          <cx:pt idx="815">9297</cx:pt>
          <cx:pt idx="816">9000</cx:pt>
          <cx:pt idx="817">27432</cx:pt>
          <cx:pt idx="818">16695</cx:pt>
          <cx:pt idx="819">22018.5</cx:pt>
          <cx:pt idx="820">13932</cx:pt>
          <cx:pt idx="821">19831.5</cx:pt>
          <cx:pt idx="822">10566</cx:pt>
          <cx:pt idx="823">27715.5</cx:pt>
          <cx:pt idx="824">25848</cx:pt>
          <cx:pt idx="825">14980.5</cx:pt>
          <cx:pt idx="826">44824.5</cx:pt>
          <cx:pt idx="827">39046.5</cx:pt>
          <cx:pt idx="828">26217</cx:pt>
          <cx:pt idx="829">20772</cx:pt>
          <cx:pt idx="830">16546.5</cx:pt>
          <cx:pt idx="831">44140.5</cx:pt>
          <cx:pt idx="832">12915</cx:pt>
          <cx:pt idx="833">17707.5</cx:pt>
          <cx:pt idx="834">29250</cx:pt>
          <cx:pt idx="835">10053</cx:pt>
          <cx:pt idx="836">32940</cx:pt>
          <cx:pt idx="837">51795</cx:pt>
          <cx:pt idx="838">22738.5</cx:pt>
          <cx:pt idx="839">12334.5</cx:pt>
          <cx:pt idx="840">16155</cx:pt>
          <cx:pt idx="841">11434.5</cx:pt>
          <cx:pt idx="842">26145</cx:pt>
          <cx:pt idx="843">27009</cx:pt>
          <cx:pt idx="844">16033.5</cx:pt>
          <cx:pt idx="845">4873.5</cx:pt>
          <cx:pt idx="846">33732</cx:pt>
          <cx:pt idx="847">30415.5</cx:pt>
          <cx:pt idx="848">39069</cx:pt>
          <cx:pt idx="849">33736.5</cx:pt>
          <cx:pt idx="850">37098</cx:pt>
          <cx:pt idx="851">28503</cx:pt>
          <cx:pt idx="852">21793.5</cx:pt>
          <cx:pt idx="853">11250</cx:pt>
          <cx:pt idx="854">29475</cx:pt>
          <cx:pt idx="855">26316</cx:pt>
          <cx:pt idx="856">21541.5</cx:pt>
          <cx:pt idx="857">22500</cx:pt>
          <cx:pt idx="858">8851.5</cx:pt>
          <cx:pt idx="859">13774.5</cx:pt>
          <cx:pt idx="860">62572.5</cx:pt>
          <cx:pt idx="861">29970</cx:pt>
          <cx:pt idx="862">38821.5</cx:pt>
          <cx:pt idx="863">15628.5</cx:pt>
          <cx:pt idx="864">25348.5</cx:pt>
          <cx:pt idx="865">20214</cx:pt>
          <cx:pt idx="866">13396.5</cx:pt>
          <cx:pt idx="867">22495.5</cx:pt>
          <cx:pt idx="868">29376</cx:pt>
          <cx:pt idx="869">32877</cx:pt>
          <cx:pt idx="870">26154</cx:pt>
          <cx:pt idx="871">81108</cx:pt>
          <cx:pt idx="872">32274</cx:pt>
          <cx:pt idx="873">49428</cx:pt>
          <cx:pt idx="874">42943.5</cx:pt>
          <cx:pt idx="875">84694.5</cx:pt>
          <cx:pt idx="876">27000</cx:pt>
          <cx:pt idx="877">40675.5</cx:pt>
          <cx:pt idx="878">25186.5</cx:pt>
          <cx:pt idx="879">17784</cx:pt>
          <cx:pt idx="880">26316</cx:pt>
          <cx:pt idx="881">38556</cx:pt>
          <cx:pt idx="882">25078.5</cx:pt>
          <cx:pt idx="883">42619.5</cx:pt>
          <cx:pt idx="884">36459</cx:pt>
          <cx:pt idx="885">45202.5</cx:pt>
          <cx:pt idx="886">6750</cx:pt>
          <cx:pt idx="887">27693</cx:pt>
          <cx:pt idx="888">21051</cx:pt>
          <cx:pt idx="889">32602.5</cx:pt>
          <cx:pt idx="890">31261.5</cx:pt>
          <cx:pt idx="891">26640</cx:pt>
          <cx:pt idx="892">26050.5</cx:pt>
          <cx:pt idx="893">33750</cx:pt>
          <cx:pt idx="894">26446.5</cx:pt>
          <cx:pt idx="895">31176</cx:pt>
          <cx:pt idx="896">30528</cx:pt>
          <cx:pt idx="897">52614</cx:pt>
          <cx:pt idx="898">6399</cx:pt>
          <cx:pt idx="899">24201</cx:pt>
          <cx:pt idx="900">38268</cx:pt>
          <cx:pt idx="901">34596</cx:pt>
          <cx:pt idx="902">55719</cx:pt>
          <cx:pt idx="903">28143</cx:pt>
          <cx:pt idx="904">22959</cx:pt>
          <cx:pt idx="905">6075</cx:pt>
          <cx:pt idx="906">32224.5</cx:pt>
          <cx:pt idx="907">9000</cx:pt>
          <cx:pt idx="908">16875</cx:pt>
          <cx:pt idx="909">13833</cx:pt>
          <cx:pt idx="910">27292.5</cx:pt>
          <cx:pt idx="911">12501</cx:pt>
          <cx:pt idx="912">34785</cx:pt>
          <cx:pt idx="913">9000</cx:pt>
          <cx:pt idx="914">16276.5</cx:pt>
          <cx:pt idx="915">17739</cx:pt>
          <cx:pt idx="916">26446.5</cx:pt>
          <cx:pt idx="917">46570.5</cx:pt>
          <cx:pt idx="918">45202.5</cx:pt>
          <cx:pt idx="919">16011</cx:pt>
          <cx:pt idx="920">21789</cx:pt>
          <cx:pt idx="921">38686.5</cx:pt>
          <cx:pt idx="922">14103</cx:pt>
          <cx:pt idx="923">20677.5</cx:pt>
          <cx:pt idx="924">47880</cx:pt>
          <cx:pt idx="925">35824.5</cx:pt>
          <cx:pt idx="926">45724.5</cx:pt>
          <cx:pt idx="927">33025.5</cx:pt>
          <cx:pt idx="928">20083.5</cx:pt>
          <cx:pt idx="929">31360.5</cx:pt>
          <cx:pt idx="930">44671.5</cx:pt>
          <cx:pt idx="931">39204</cx:pt>
          <cx:pt idx="932">37273.5</cx:pt>
          <cx:pt idx="933">25744.5</cx:pt>
          <cx:pt idx="934">46143</cx:pt>
          <cx:pt idx="935">10620</cx:pt>
          <cx:pt idx="936">16515</cx:pt>
          <cx:pt idx="937">31171.5</cx:pt>
          <cx:pt idx="938">26640</cx:pt>
          <cx:pt idx="939">20979</cx:pt>
          <cx:pt idx="940">28975.5</cx:pt>
          <cx:pt idx="941">48082.5</cx:pt>
          <cx:pt idx="942">23053.5</cx:pt>
          <cx:pt idx="943">14377.5</cx:pt>
          <cx:pt idx="944">15786</cx:pt>
          <cx:pt idx="945">52321.5</cx:pt>
          <cx:pt idx="946">17370</cx:pt>
          <cx:pt idx="947">23958</cx:pt>
          <cx:pt idx="948">19822.5</cx:pt>
          <cx:pt idx="949">35343</cx:pt>
          <cx:pt idx="950">59589</cx:pt>
          <cx:pt idx="951">17086.5</cx:pt>
          <cx:pt idx="952">13500</cx:pt>
          <cx:pt idx="953">28062</cx:pt>
          <cx:pt idx="954">55341</cx:pt>
          <cx:pt idx="955">23859</cx:pt>
          <cx:pt idx="956">9171</cx:pt>
          <cx:pt idx="957">42273</cx:pt>
          <cx:pt idx="958">22018.5</cx:pt>
          <cx:pt idx="959">37746</cx:pt>
          <cx:pt idx="960">31995</cx:pt>
          <cx:pt idx="961">43780.5</cx:pt>
          <cx:pt idx="962">11596.5</cx:pt>
          <cx:pt idx="963">45949.5</cx:pt>
          <cx:pt idx="964">20884.5</cx:pt>
          <cx:pt idx="965">14593.5</cx:pt>
          <cx:pt idx="966">17253</cx:pt>
          <cx:pt idx="967">32796</cx:pt>
          <cx:pt idx="968">34150.5</cx:pt>
          <cx:pt idx="969">13500</cx:pt>
          <cx:pt idx="970">20326.5</cx:pt>
          <cx:pt idx="971">27265.5</cx:pt>
          <cx:pt idx="972">8122.5</cx:pt>
          <cx:pt idx="973">37516.5</cx:pt>
          <cx:pt idx="974">45445.5</cx:pt>
          <cx:pt idx="975">37444.5</cx:pt>
          <cx:pt idx="976">10782</cx:pt>
          <cx:pt idx="977">9774</cx:pt>
          <cx:pt idx="978">6750</cx:pt>
          <cx:pt idx="979">16011</cx:pt>
          <cx:pt idx="980">23107.5</cx:pt>
          <cx:pt idx="981">21852</cx:pt>
          <cx:pt idx="982">25758</cx:pt>
          <cx:pt idx="983">24259.5</cx:pt>
          <cx:pt idx="984">19867.5</cx:pt>
          <cx:pt idx="985">10795.5</cx:pt>
          <cx:pt idx="986">17095.5</cx:pt>
          <cx:pt idx="987">42790.5</cx:pt>
          <cx:pt idx="988">28525.5</cx:pt>
          <cx:pt idx="989">35761.5</cx:pt>
          <cx:pt idx="990">15241.5</cx:pt>
          <cx:pt idx="991">34209</cx:pt>
          <cx:pt idx="992">25888.5</cx:pt>
          <cx:pt idx="993">33259.5</cx:pt>
          <cx:pt idx="994">32337</cx:pt>
          <cx:pt idx="995">17946</cx:pt>
          <cx:pt idx="996">57001.5</cx:pt>
          <cx:pt idx="997">28206</cx:pt>
          <cx:pt idx="998">37800</cx:pt>
          <cx:pt idx="999">27076.5</cx:pt>
          <cx:pt idx="1000">22585.5</cx:pt>
          <cx:pt idx="1001">9000</cx:pt>
          <cx:pt idx="1002">20677.5</cx:pt>
          <cx:pt idx="1003">47038.5</cx:pt>
          <cx:pt idx="1004">31747.5</cx:pt>
          <cx:pt idx="1005">66019.5</cx:pt>
          <cx:pt idx="1006">27324</cx:pt>
          <cx:pt idx="1007">11250</cx:pt>
          <cx:pt idx="1008">9000</cx:pt>
          <cx:pt idx="1009">10125</cx:pt>
          <cx:pt idx="1010">21892.5</cx:pt>
          <cx:pt idx="1011">43839</cx:pt>
          <cx:pt idx="1012">21541.5</cx:pt>
          <cx:pt idx="1013">17851.5</cx:pt>
          <cx:pt idx="1014">32710.5</cx:pt>
          <cx:pt idx="1015">32895</cx:pt>
          <cx:pt idx="1016">20250</cx:pt>
          <cx:pt idx="1017">60511.5</cx:pt>
          <cx:pt idx="1018">19602</cx:pt>
          <cx:pt idx="1019">63549</cx:pt>
          <cx:pt idx="1020">53460</cx:pt>
          <cx:pt idx="1021">8419.5</cx:pt>
          <cx:pt idx="1022">19273.5</cx:pt>
          <cx:pt idx="1023">19111.5</cx:pt>
          <cx:pt idx="1024">26640</cx:pt>
          <cx:pt idx="1025">36864</cx:pt>
          <cx:pt idx="1026">18918</cx:pt>
          <cx:pt idx="1027">16875</cx:pt>
          <cx:pt idx="1028">36180</cx:pt>
          <cx:pt idx="1029">32602.5</cx:pt>
          <cx:pt idx="1030">35824.5</cx:pt>
          <cx:pt idx="1031">7254</cx:pt>
          <cx:pt idx="1032">15228</cx:pt>
          <cx:pt idx="1033">16443</cx:pt>
          <cx:pt idx="1034">21375</cx:pt>
          <cx:pt idx="1035">14562</cx:pt>
          <cx:pt idx="1036">38133</cx:pt>
          <cx:pt idx="1037">31653</cx:pt>
          <cx:pt idx="1038">22662</cx:pt>
          <cx:pt idx="1039">10782</cx:pt>
          <cx:pt idx="1040">19575</cx:pt>
          <cx:pt idx="1041">19134</cx:pt>
          <cx:pt idx="1042">27000</cx:pt>
          <cx:pt idx="1043">43150.5</cx:pt>
          <cx:pt idx="1044">13261.5</cx:pt>
          <cx:pt idx="1045">12375</cx:pt>
          <cx:pt idx="1046">48460.5</cx:pt>
          <cx:pt idx="1047">22099.5</cx:pt>
          <cx:pt idx="1048">18391.5</cx:pt>
          <cx:pt idx="1049">59094</cx:pt>
          <cx:pt idx="1050">12753</cx:pt>
          <cx:pt idx="1051">24543</cx:pt>
          <cx:pt idx="1052">12433.5</cx:pt>
          <cx:pt idx="1053">9000</cx:pt>
          <cx:pt idx="1054">25101</cx:pt>
          <cx:pt idx="1055">25956</cx:pt>
          <cx:pt idx="1056">39006</cx:pt>
          <cx:pt idx="1057">31887</cx:pt>
          <cx:pt idx="1058">29164.5</cx:pt>
          <cx:pt idx="1059">37800</cx:pt>
          <cx:pt idx="1060">16852.5</cx:pt>
          <cx:pt idx="1061">37800</cx:pt>
          <cx:pt idx="1062">6318</cx:pt>
          <cx:pt idx="1063">27936</cx:pt>
          <cx:pt idx="1064">67500</cx:pt>
          <cx:pt idx="1065">44293.5</cx:pt>
          <cx:pt idx="1066">9000</cx:pt>
          <cx:pt idx="1067">19417.5</cx:pt>
          <cx:pt idx="1068">37669.5</cx:pt>
          <cx:pt idx="1069">21109.5</cx:pt>
          <cx:pt idx="1070">27153</cx:pt>
          <cx:pt idx="1071">19215</cx:pt>
          <cx:pt idx="1072">16875</cx:pt>
          <cx:pt idx="1073">9265.5</cx:pt>
          <cx:pt idx="1074">26154</cx:pt>
          <cx:pt idx="1075">20794.5</cx:pt>
          <cx:pt idx="1076">11781</cx:pt>
          <cx:pt idx="1077">13873.5</cx:pt>
          <cx:pt idx="1078">16047</cx:pt>
          <cx:pt idx="1079">26950.5</cx:pt>
          <cx:pt idx="1080">16083</cx:pt>
          <cx:pt idx="1081">13500</cx:pt>
          <cx:pt idx="1082">57676.5</cx:pt>
          <cx:pt idx="1083">20191.5</cx:pt>
          <cx:pt idx="1084">30528</cx:pt>
          <cx:pt idx="1085">36864</cx:pt>
          <cx:pt idx="1086">10935</cx:pt>
          <cx:pt idx="1087">17703</cx:pt>
          <cx:pt idx="1088">18333</cx:pt>
          <cx:pt idx="1089">18553.5</cx:pt>
          <cx:pt idx="1090">26005.5</cx:pt>
          <cx:pt idx="1091">23121</cx:pt>
          <cx:pt idx="1092">69651</cx:pt>
          <cx:pt idx="1093">23413.5</cx:pt>
          <cx:pt idx="1094">11871</cx:pt>
          <cx:pt idx="1095">4675.5</cx:pt>
          <cx:pt idx="1096">26316</cx:pt>
          <cx:pt idx="1097">17775</cx:pt>
          <cx:pt idx="1098">43587</cx:pt>
          <cx:pt idx="1099">24822</cx:pt>
          <cx:pt idx="1100">33997.5</cx:pt>
          <cx:pt idx="1101">13500</cx:pt>
          <cx:pt idx="1102">25078.5</cx:pt>
          <cx:pt idx="1103">24034.5</cx:pt>
          <cx:pt idx="1104">15129</cx:pt>
          <cx:pt idx="1105">37192.5</cx:pt>
          <cx:pt idx="1106">15448.5</cx:pt>
          <cx:pt idx="1107">33277.5</cx:pt>
          <cx:pt idx="1108">25839</cx:pt>
          <cx:pt idx="1109">22216.5</cx:pt>
          <cx:pt idx="1110">49428</cx:pt>
          <cx:pt idx="1111">18085.5</cx:pt>
          <cx:pt idx="1112">42642</cx:pt>
          <cx:pt idx="1113">31333.5</cx:pt>
          <cx:pt idx="1114">36441</cx:pt>
          <cx:pt idx="1115">9000</cx:pt>
          <cx:pt idx="1116">19039.5</cx:pt>
          <cx:pt idx="1117">43191</cx:pt>
          <cx:pt idx="1118">30109.5</cx:pt>
          <cx:pt idx="1119">20079</cx:pt>
          <cx:pt idx="1120">11074.5</cx:pt>
          <cx:pt idx="1121">31590</cx:pt>
          <cx:pt idx="1122">26064</cx:pt>
          <cx:pt idx="1123">15291</cx:pt>
          <cx:pt idx="1124">28341</cx:pt>
          <cx:pt idx="1125">19048.5</cx:pt>
          <cx:pt idx="1126">14751</cx:pt>
          <cx:pt idx="1127">45000</cx:pt>
          <cx:pt idx="1128">21748.5</cx:pt>
          <cx:pt idx="1129">27724.5</cx:pt>
          <cx:pt idx="1130">24750</cx:pt>
          <cx:pt idx="1131">14508</cx:pt>
          <cx:pt idx="1132">38133</cx:pt>
          <cx:pt idx="1133">32895</cx:pt>
          <cx:pt idx="1134">21649.5</cx:pt>
          <cx:pt idx="1135">23773.5</cx:pt>
          <cx:pt idx="1136">25978.5</cx:pt>
          <cx:pt idx="1137">9000</cx:pt>
          <cx:pt idx="1138">39069</cx:pt>
          <cx:pt idx="1139">26716.5</cx:pt>
          <cx:pt idx="1140">34258.5</cx:pt>
          <cx:pt idx="1141">32337</cx:pt>
          <cx:pt idx="1142">28597.5</cx:pt>
          <cx:pt idx="1143">14058</cx:pt>
          <cx:pt idx="1144">20794.5</cx:pt>
          <cx:pt idx="1145">15993</cx:pt>
          <cx:pt idx="1146">29079</cx:pt>
          <cx:pt idx="1147">26194.5</cx:pt>
          <cx:pt idx="1148">27423</cx:pt>
          <cx:pt idx="1149">23962.5</cx:pt>
          <cx:pt idx="1150">9000</cx:pt>
          <cx:pt idx="1151">36423</cx:pt>
          <cx:pt idx="1152">7866</cx:pt>
          <cx:pt idx="1153">24399</cx:pt>
          <cx:pt idx="1154">17694</cx:pt>
          <cx:pt idx="1155">24939</cx:pt>
          <cx:pt idx="1156">29250</cx:pt>
          <cx:pt idx="1157">9000</cx:pt>
          <cx:pt idx="1158">11871</cx:pt>
          <cx:pt idx="1159">6750</cx:pt>
          <cx:pt idx="1160">37800</cx:pt>
          <cx:pt idx="1161">23949</cx:pt>
          <cx:pt idx="1162">44644.5</cx:pt>
          <cx:pt idx="1163">33993</cx:pt>
          <cx:pt idx="1164">12726</cx:pt>
          <cx:pt idx="1165">40221</cx:pt>
          <cx:pt idx="1166">30838.5</cx:pt>
          <cx:pt idx="1167">18778.5</cx:pt>
          <cx:pt idx="1168">42282</cx:pt>
          <cx:pt idx="1169">14305.5</cx:pt>
          <cx:pt idx="1170">39807</cx:pt>
          <cx:pt idx="1171">19192.5</cx:pt>
          <cx:pt idx="1172">23598</cx:pt>
          <cx:pt idx="1173">12919.5</cx:pt>
          <cx:pt idx="1174">19971</cx:pt>
          <cx:pt idx="1175">24543</cx:pt>
          <cx:pt idx="1176">16033.5</cx:pt>
          <cx:pt idx="1177">28278</cx:pt>
          <cx:pt idx="1178">38821.5</cx:pt>
          <cx:pt idx="1179">39078</cx:pt>
          <cx:pt idx="1180">12132</cx:pt>
          <cx:pt idx="1181">24435</cx:pt>
          <cx:pt idx="1182">29290.5</cx:pt>
          <cx:pt idx="1183">29416.5</cx:pt>
          <cx:pt idx="1184">22050</cx:pt>
          <cx:pt idx="1185">51745.5</cx:pt>
          <cx:pt idx="1186">14287.5</cx:pt>
          <cx:pt idx="1187">24898.5</cx:pt>
          <cx:pt idx="1188">10620</cx:pt>
          <cx:pt idx="1189">32760</cx:pt>
          <cx:pt idx="1190">21406.5</cx:pt>
          <cx:pt idx="1191">22239</cx:pt>
          <cx:pt idx="1192">14661</cx:pt>
          <cx:pt idx="1193">47385</cx:pt>
          <cx:pt idx="1194">29727</cx:pt>
          <cx:pt idx="1195">36562.5</cx:pt>
          <cx:pt idx="1196">19170</cx:pt>
          <cx:pt idx="1197">19683</cx:pt>
          <cx:pt idx="1198">13306.5</cx:pt>
          <cx:pt idx="1199">34636.5</cx:pt>
          <cx:pt idx="1200">17235</cx:pt>
          <cx:pt idx="1201">26487</cx:pt>
          <cx:pt idx="1202">20520</cx:pt>
          <cx:pt idx="1203">41773.5</cx:pt>
          <cx:pt idx="1204">13018.5</cx:pt>
          <cx:pt idx="1205">28417.5</cx:pt>
          <cx:pt idx="1206">28728</cx:pt>
          <cx:pt idx="1207">33736.5</cx:pt>
          <cx:pt idx="1208">21627</cx:pt>
          <cx:pt idx="1209">42750</cx:pt>
          <cx:pt idx="1210">29736</cx:pt>
          <cx:pt idx="1211">28728</cx:pt>
          <cx:pt idx="1212">54436.5</cx:pt>
          <cx:pt idx="1213">30406.5</cx:pt>
          <cx:pt idx="1214">27121.5</cx:pt>
          <cx:pt idx="1215">21955.5</cx:pt>
          <cx:pt idx="1216">9000</cx:pt>
          <cx:pt idx="1217">64998</cx:pt>
          <cx:pt idx="1218">34578</cx:pt>
          <cx:pt idx="1219">51552</cx:pt>
          <cx:pt idx="1220">17905.5</cx:pt>
          <cx:pt idx="1221">26311.5</cx:pt>
          <cx:pt idx="1222">21685.5</cx:pt>
          <cx:pt idx="1223">34317</cx:pt>
          <cx:pt idx="1224">19408.5</cx:pt>
          <cx:pt idx="1225">13500</cx:pt>
          <cx:pt idx="1226">36225</cx:pt>
          <cx:pt idx="1227">37606.5</cx:pt>
          <cx:pt idx="1228">11826</cx:pt>
          <cx:pt idx="1229">26775</cx:pt>
          <cx:pt idx="1230">44671.5</cx:pt>
          <cx:pt idx="1231">17469</cx:pt>
          <cx:pt idx="1232">37372.5</cx:pt>
          <cx:pt idx="1233">25033.5</cx:pt>
          <cx:pt idx="1234">16969.5</cx:pt>
          <cx:pt idx="1235">38025</cx:pt>
          <cx:pt idx="1236">54364.5</cx:pt>
          <cx:pt idx="1237">23337</cx:pt>
          <cx:pt idx="1238">37066.5</cx:pt>
          <cx:pt idx="1239">18103.5</cx:pt>
          <cx:pt idx="1240">37561.5</cx:pt>
          <cx:pt idx="1241">32116.5</cx:pt>
          <cx:pt idx="1242">9000</cx:pt>
          <cx:pt idx="1243">65988</cx:pt>
          <cx:pt idx="1244">13738.5</cx:pt>
          <cx:pt idx="1245">41841</cx:pt>
          <cx:pt idx="1246">28728</cx:pt>
          <cx:pt idx="1247">21541.5</cx:pt>
          <cx:pt idx="1248">26986.5</cx:pt>
          <cx:pt idx="1249">9472.5</cx:pt>
          <cx:pt idx="1250">24592.5</cx:pt>
          <cx:pt idx="1251">49927.5</cx:pt>
          <cx:pt idx="1252">51948</cx:pt>
          <cx:pt idx="1253">18085.5</cx:pt>
          <cx:pt idx="1254">36643.5</cx:pt>
          <cx:pt idx="1255">41670</cx:pt>
          <cx:pt idx="1256">20227.5</cx:pt>
          <cx:pt idx="1257">35122.5</cx:pt>
          <cx:pt idx="1258">23629.5</cx:pt>
          <cx:pt idx="1259">10489.5</cx:pt>
          <cx:pt idx="1260">27760.5</cx:pt>
          <cx:pt idx="1261">25969.5</cx:pt>
          <cx:pt idx="1262">18265.5</cx:pt>
          <cx:pt idx="1263">24817.5</cx:pt>
          <cx:pt idx="1264">20853</cx:pt>
          <cx:pt idx="1265">9981</cx:pt>
          <cx:pt idx="1266">34911</cx:pt>
          <cx:pt idx="1267">46399.5</cx:pt>
          <cx:pt idx="1268">27193.5</cx:pt>
          <cx:pt idx="1269">5616</cx:pt>
          <cx:pt idx="1270">37255.5</cx:pt>
          <cx:pt idx="1271">11992.5</cx:pt>
          <cx:pt idx="1272">23931</cx:pt>
          <cx:pt idx="1273">38745</cx:pt>
          <cx:pt idx="1274">56029.5</cx:pt>
          <cx:pt idx="1275">7686</cx:pt>
          <cx:pt idx="1276">32625</cx:pt>
          <cx:pt idx="1277">20245.5</cx:pt>
          <cx:pt idx="1278">30631.5</cx:pt>
          <cx:pt idx="1279">23850</cx:pt>
          <cx:pt idx="1280">11250</cx:pt>
          <cx:pt idx="1281">35824.5</cx:pt>
          <cx:pt idx="1282">21789</cx:pt>
          <cx:pt idx="1283">29074.5</cx:pt>
          <cx:pt idx="1284">10125</cx:pt>
          <cx:pt idx="1285">23760</cx:pt>
          <cx:pt idx="1286">11205</cx:pt>
          <cx:pt idx="1287">18333</cx:pt>
          <cx:pt idx="1288">38790</cx:pt>
          <cx:pt idx="1289">32017.5</cx:pt>
          <cx:pt idx="1290">17563.5</cx:pt>
          <cx:pt idx="1291">26347.5</cx:pt>
          <cx:pt idx="1292">39298.5</cx:pt>
          <cx:pt idx="1293">30150</cx:pt>
          <cx:pt idx="1294">25947</cx:pt>
          <cx:pt idx="1295">29151</cx:pt>
          <cx:pt idx="1296">26446.5</cx:pt>
          <cx:pt idx="1297">14418</cx:pt>
          <cx:pt idx="1298">23301</cx:pt>
          <cx:pt idx="1299">7668</cx:pt>
          <cx:pt idx="1300">37800</cx:pt>
          <cx:pt idx="1301">9000</cx:pt>
          <cx:pt idx="1302">32602.5</cx:pt>
          <cx:pt idx="1303">16587</cx:pt>
          <cx:pt idx="1304">34911</cx:pt>
          <cx:pt idx="1305">18270</cx:pt>
          <cx:pt idx="1306">29092.5</cx:pt>
          <cx:pt idx="1307">32530.5</cx:pt>
          <cx:pt idx="1308">26509.5</cx:pt>
          <cx:pt idx="1309">25393.5</cx:pt>
          <cx:pt idx="1310">12766.5</cx:pt>
          <cx:pt idx="1311">12375</cx:pt>
          <cx:pt idx="1312">46525.5</cx:pt>
          <cx:pt idx="1313">38263.5</cx:pt>
          <cx:pt idx="1314">8253</cx:pt>
          <cx:pt idx="1315">33025.5</cx:pt>
          <cx:pt idx="1316">53397</cx:pt>
          <cx:pt idx="1317">29808</cx:pt>
          <cx:pt idx="1318">28822.5</cx:pt>
          <cx:pt idx="1319">16501.5</cx:pt>
          <cx:pt idx="1320">27387</cx:pt>
          <cx:pt idx="1321">16681.5</cx:pt>
          <cx:pt idx="1322">57199.5</cx:pt>
          <cx:pt idx="1323">13500</cx:pt>
          <cx:pt idx="1324">67203</cx:pt>
          <cx:pt idx="1325">29583</cx:pt>
          <cx:pt idx="1326">27292.5</cx:pt>
          <cx:pt idx="1327">45445.5</cx:pt>
          <cx:pt idx="1328">16155</cx:pt>
          <cx:pt idx="1329">4770</cx:pt>
          <cx:pt idx="1330">25537.5</cx:pt>
          <cx:pt idx="1331">21100.5</cx:pt>
          <cx:pt idx="1332">18369</cx:pt>
          <cx:pt idx="1333">14058</cx:pt>
          <cx:pt idx="1334">53995.5</cx:pt>
          <cx:pt idx="1335">22500</cx:pt>
          <cx:pt idx="1336">17910</cx:pt>
          <cx:pt idx="1337">46161</cx:pt>
          <cx:pt idx="1338">5314.5</cx:pt>
          <cx:pt idx="1339">28408.5</cx:pt>
          <cx:pt idx="1340">23562</cx:pt>
          <cx:pt idx="1341">16875</cx:pt>
          <cx:pt idx="1342">6759</cx:pt>
          <cx:pt idx="1343">14238</cx:pt>
          <cx:pt idx="1344">26041.5</cx:pt>
          <cx:pt idx="1345">46161</cx:pt>
          <cx:pt idx="1346">11142</cx:pt>
          <cx:pt idx="1347">73732.5</cx:pt>
          <cx:pt idx="1348">24412.5</cx:pt>
          <cx:pt idx="1349">25195.5</cx:pt>
          <cx:pt idx="1350">13500</cx:pt>
          <cx:pt idx="1351">7371</cx:pt>
          <cx:pt idx="1352">24669</cx:pt>
          <cx:pt idx="1353">39496.5</cx:pt>
          <cx:pt idx="1354">14886</cx:pt>
          <cx:pt idx="1355">35739</cx:pt>
          <cx:pt idx="1356">40806</cx:pt>
          <cx:pt idx="1357">25897.5</cx:pt>
          <cx:pt idx="1358">33907.5</cx:pt>
          <cx:pt idx="1359">21366</cx:pt>
          <cx:pt idx="1360">33151.5</cx:pt>
          <cx:pt idx="1361">23962.5</cx:pt>
          <cx:pt idx="1362">34780.5</cx:pt>
          <cx:pt idx="1363">37948.5</cx:pt>
          <cx:pt idx="1364">46044</cx:pt>
          <cx:pt idx="1365">29070</cx:pt>
          <cx:pt idx="1366">12001.5</cx:pt>
          <cx:pt idx="1367">10206</cx:pt>
          <cx:pt idx="1368">22252.5</cx:pt>
          <cx:pt idx="1369">13765.5</cx:pt>
          <cx:pt idx="1370">10939.5</cx:pt>
          <cx:pt idx="1371">12375</cx:pt>
          <cx:pt idx="1372">12798</cx:pt>
          <cx:pt idx="1373">21541.5</cx:pt>
          <cx:pt idx="1374">37008</cx:pt>
          <cx:pt idx="1375">53536.5</cx:pt>
          <cx:pt idx="1376">8775</cx:pt>
          <cx:pt idx="1377">24394.5</cx:pt>
          <cx:pt idx="1378">33750</cx:pt>
          <cx:pt idx="1379">19359</cx:pt>
          <cx:pt idx="1380">27472.5</cx:pt>
          <cx:pt idx="1381">39645</cx:pt>
          <cx:pt idx="1382">12933</cx:pt>
          <cx:pt idx="1383">24345</cx:pt>
          <cx:pt idx="1384">36459</cx:pt>
          <cx:pt idx="1385">29826</cx:pt>
          <cx:pt idx="1386">26217</cx:pt>
          <cx:pt idx="1387">8194.5</cx:pt>
          <cx:pt idx="1388">17793</cx:pt>
          <cx:pt idx="1389">20295</cx:pt>
          <cx:pt idx="1390">21546</cx:pt>
          <cx:pt idx="1391">40063.5</cx:pt>
          <cx:pt idx="1392">13500</cx:pt>
          <cx:pt idx="1393">14134.5</cx:pt>
          <cx:pt idx="1394">35176.5</cx:pt>
          <cx:pt idx="1395">24601.5</cx:pt>
          <cx:pt idx="1396">29547</cx:pt>
          <cx:pt idx="1397">13815</cx:pt>
          <cx:pt idx="1398">48861</cx:pt>
          <cx:pt idx="1399">21672</cx:pt>
          <cx:pt idx="1400">9000</cx:pt>
          <cx:pt idx="1401">13095</cx:pt>
          <cx:pt idx="1402">29731.5</cx:pt>
          <cx:pt idx="1403">49248</cx:pt>
          <cx:pt idx="1404">40500</cx:pt>
          <cx:pt idx="1405">17176.5</cx:pt>
          <cx:pt idx="1406">7245</cx:pt>
          <cx:pt idx="1407">39604.5</cx:pt>
          <cx:pt idx="1408">38331</cx:pt>
          <cx:pt idx="1409">45436.5</cx:pt>
          <cx:pt idx="1410">57001.5</cx:pt>
          <cx:pt idx="1411">26316</cx:pt>
          <cx:pt idx="1412">27864</cx:pt>
          <cx:pt idx="1413">22806</cx:pt>
          <cx:pt idx="1414">35487</cx:pt>
          <cx:pt idx="1415">14512.5</cx:pt>
          <cx:pt idx="1416">27553.5</cx:pt>
          <cx:pt idx="1417">13500</cx:pt>
          <cx:pt idx="1418">11479.5</cx:pt>
          <cx:pt idx="1419">23944.5</cx:pt>
          <cx:pt idx="1420">24592.5</cx:pt>
          <cx:pt idx="1421">21982.5</cx:pt>
          <cx:pt idx="1422">39712.5</cx:pt>
          <cx:pt idx="1423">21883.5</cx:pt>
          <cx:pt idx="1424">33025.5</cx:pt>
          <cx:pt idx="1425">13324.5</cx:pt>
          <cx:pt idx="1426">16713</cx:pt>
          <cx:pt idx="1427">27000</cx:pt>
          <cx:pt idx="1428">25402.5</cx:pt>
          <cx:pt idx="1429">32895</cx:pt>
          <cx:pt idx="1430">20250</cx:pt>
          <cx:pt idx="1431">10705.5</cx:pt>
          <cx:pt idx="1432">46399.5</cx:pt>
          <cx:pt idx="1433">9000</cx:pt>
          <cx:pt idx="1434">42813</cx:pt>
          <cx:pt idx="1435">38214</cx:pt>
          <cx:pt idx="1436">38133</cx:pt>
          <cx:pt idx="1437">24592.5</cx:pt>
          <cx:pt idx="1438">23881.5</cx:pt>
          <cx:pt idx="1439">29079</cx:pt>
          <cx:pt idx="1440">19197</cx:pt>
          <cx:pt idx="1441">37800</cx:pt>
          <cx:pt idx="1442">40527</cx:pt>
          <cx:pt idx="1443">42790.5</cx:pt>
          <cx:pt idx="1444">30289.5</cx:pt>
          <cx:pt idx="1445">43780.5</cx:pt>
          <cx:pt idx="1446">116505</cx:pt>
          <cx:pt idx="1447">37800</cx:pt>
          <cx:pt idx="1448">30528</cx:pt>
          <cx:pt idx="1449">36423</cx:pt>
          <cx:pt idx="1450">13500</cx:pt>
          <cx:pt idx="1451">53122.5</cx:pt>
          <cx:pt idx="1452">14620.5</cx:pt>
          <cx:pt idx="1453">13131</cx:pt>
          <cx:pt idx="1454">29340</cx:pt>
          <cx:pt idx="1455">8212.5</cx:pt>
          <cx:pt idx="1456">16276.5</cx:pt>
          <cx:pt idx="1457">27792</cx:pt>
          <cx:pt idx="1458">16573.5</cx:pt>
          <cx:pt idx="1459">30037.5</cx:pt>
          <cx:pt idx="1460">42142.5</cx:pt>
          <cx:pt idx="1461">24129</cx:pt>
          <cx:pt idx="1462">21888</cx:pt>
          <cx:pt idx="1463">23440.5</cx:pt>
          <cx:pt idx="1464">25537.5</cx:pt>
          <cx:pt idx="1465">29920.5</cx:pt>
          <cx:pt idx="1466">28863</cx:pt>
          <cx:pt idx="1467">20281.5</cx:pt>
          <cx:pt idx="1468">30433.5</cx:pt>
          <cx:pt idx="1469">6750</cx:pt>
          <cx:pt idx="1470">12312</cx:pt>
          <cx:pt idx="1471">19066.5</cx:pt>
          <cx:pt idx="1472">23404.5</cx:pt>
          <cx:pt idx="1473">19791</cx:pt>
          <cx:pt idx="1474">18661.5</cx:pt>
          <cx:pt idx="1475">34825.5</cx:pt>
          <cx:pt idx="1476">13432.5</cx:pt>
          <cx:pt idx="1477">47965.5</cx:pt>
          <cx:pt idx="1478">17608.5</cx:pt>
          <cx:pt idx="1479">35698.5</cx:pt>
          <cx:pt idx="1480">11250</cx:pt>
          <cx:pt idx="1481">26217</cx:pt>
          <cx:pt idx="1482">28773</cx:pt>
          <cx:pt idx="1483">11250</cx:pt>
          <cx:pt idx="1484">20565</cx:pt>
          <cx:pt idx="1485">23773.5</cx:pt>
          <cx:pt idx="1486">9000</cx:pt>
          <cx:pt idx="1487">22500</cx:pt>
          <cx:pt idx="1488">13725</cx:pt>
          <cx:pt idx="1489">11547</cx:pt>
          <cx:pt idx="1490">35392.5</cx:pt>
          <cx:pt idx="1491">19435.5</cx:pt>
          <cx:pt idx="1492">14742</cx:pt>
          <cx:pt idx="1493">18868.5</cx:pt>
          <cx:pt idx="1494">22401</cx:pt>
          <cx:pt idx="1495">21919.5</cx:pt>
          <cx:pt idx="1496">63684</cx:pt>
          <cx:pt idx="1497">22999.5</cx:pt>
          <cx:pt idx="1498">15075</cx:pt>
          <cx:pt idx="1499">22158</cx:pt>
          <cx:pt idx="1500">6187.5</cx:pt>
          <cx:pt idx="1501">20079</cx:pt>
          <cx:pt idx="1502">38970</cx:pt>
          <cx:pt idx="1503">18135</cx:pt>
          <cx:pt idx="1504">9000</cx:pt>
          <cx:pt idx="1505">38394</cx:pt>
          <cx:pt idx="1506">26167.5</cx:pt>
          <cx:pt idx="1507">12285</cx:pt>
          <cx:pt idx="1508">16020</cx:pt>
          <cx:pt idx="1509">15750</cx:pt>
          <cx:pt idx="1510">10125</cx:pt>
          <cx:pt idx="1511">20151</cx:pt>
          <cx:pt idx="1512">25389</cx:pt>
          <cx:pt idx="1513">37309.5</cx:pt>
          <cx:pt idx="1514">27864</cx:pt>
          <cx:pt idx="1515">28899</cx:pt>
          <cx:pt idx="1516">24745.5</cx:pt>
          <cx:pt idx="1517">7875</cx:pt>
          <cx:pt idx="1518">7852.5</cx:pt>
          <cx:pt idx="1519">17640</cx:pt>
          <cx:pt idx="1520">21294</cx:pt>
          <cx:pt idx="1521">14814</cx:pt>
          <cx:pt idx="1522">17154</cx:pt>
          <cx:pt idx="1523">17779.5</cx:pt>
          <cx:pt idx="1524">27499.5</cx:pt>
          <cx:pt idx="1525">28111.5</cx:pt>
          <cx:pt idx="1526">10462.5</cx:pt>
          <cx:pt idx="1527">26316</cx:pt>
          <cx:pt idx="1528">18396</cx:pt>
          <cx:pt idx="1529">36774</cx:pt>
          <cx:pt idx="1530">107356.5</cx:pt>
          <cx:pt idx="1531">48244.5</cx:pt>
          <cx:pt idx="1532">23341.5</cx:pt>
          <cx:pt idx="1533">43632</cx:pt>
          <cx:pt idx="1534">46827</cx:pt>
          <cx:pt idx="1535">17905.5</cx:pt>
          <cx:pt idx="1536">9000</cx:pt>
          <cx:pt idx="1537">22018.5</cx:pt>
          <cx:pt idx="1538">27832.5</cx:pt>
          <cx:pt idx="1539">28431</cx:pt>
          <cx:pt idx="1540">9000</cx:pt>
          <cx:pt idx="1541">41130</cx:pt>
          <cx:pt idx="1542">20250</cx:pt>
          <cx:pt idx="1543">25258.5</cx:pt>
          <cx:pt idx="1544">44280</cx:pt>
          <cx:pt idx="1545">57105</cx:pt>
          <cx:pt idx="1546">53455.5</cx:pt>
          <cx:pt idx="1547">12010.5</cx:pt>
          <cx:pt idx="1548">31653</cx:pt>
          <cx:pt idx="1549">33007.5</cx:pt>
          <cx:pt idx="1550">61753.5</cx:pt>
          <cx:pt idx="1551">24403.5</cx:pt>
          <cx:pt idx="1552">30204</cx:pt>
          <cx:pt idx="1553">18306</cx:pt>
          <cx:pt idx="1554">28917</cx:pt>
          <cx:pt idx="1555">7632</cx:pt>
          <cx:pt idx="1556">21105</cx:pt>
          <cx:pt idx="1557">19867.5</cx:pt>
          <cx:pt idx="1558">59440.5</cx:pt>
          <cx:pt idx="1559">9823.5</cx:pt>
          <cx:pt idx="1560">30438</cx:pt>
          <cx:pt idx="1561">51138</cx:pt>
          <cx:pt idx="1562">22338</cx:pt>
          <cx:pt idx="1563">22486.5</cx:pt>
          <cx:pt idx="1564">47623.5</cx:pt>
          <cx:pt idx="1565">34785</cx:pt>
          <cx:pt idx="1566">68440.5</cx:pt>
          <cx:pt idx="1567">33277.5</cx:pt>
          <cx:pt idx="1568">26064</cx:pt>
          <cx:pt idx="1569">8388</cx:pt>
          <cx:pt idx="1570">73341</cx:pt>
          <cx:pt idx="1571">31171.5</cx:pt>
          <cx:pt idx="1572">35428.5</cx:pt>
          <cx:pt idx="1573">7137</cx:pt>
          <cx:pt idx="1574">16011</cx:pt>
          <cx:pt idx="1575">54621</cx:pt>
          <cx:pt idx="1576">23895</cx:pt>
          <cx:pt idx="1577">24259.5</cx:pt>
          <cx:pt idx="1578">29254.5</cx:pt>
          <cx:pt idx="1579">25407</cx:pt>
          <cx:pt idx="1580">25794</cx:pt>
          <cx:pt idx="1581">45270</cx:pt>
          <cx:pt idx="1582">48631.5</cx:pt>
          <cx:pt idx="1583">25515</cx:pt>
          <cx:pt idx="1584">31653</cx:pt>
          <cx:pt idx="1585">21064.5</cx:pt>
          <cx:pt idx="1586">44617.5</cx:pt>
          <cx:pt idx="1587">41526</cx:pt>
          <cx:pt idx="1588">24543</cx:pt>
          <cx:pt idx="1589">11020.5</cx:pt>
          <cx:pt idx="1590">24129</cx:pt>
          <cx:pt idx="1591">55962</cx:pt>
          <cx:pt idx="1592">24232.5</cx:pt>
          <cx:pt idx="1593">49500</cx:pt>
          <cx:pt idx="1594">46251</cx:pt>
          <cx:pt idx="1595">39136.5</cx:pt>
          <cx:pt idx="1596">22977</cx:pt>
          <cx:pt idx="1597">32472</cx:pt>
          <cx:pt idx="1598">33025.5</cx:pt>
          <cx:pt idx="1599">13963.5</cx:pt>
          <cx:pt idx="1600">31630.5</cx:pt>
          <cx:pt idx="1601">16456.5</cx:pt>
          <cx:pt idx="1602">16371</cx:pt>
          <cx:pt idx="1603">16582.5</cx:pt>
          <cx:pt idx="1604">41728.5</cx:pt>
          <cx:pt idx="1605">35824.5</cx:pt>
          <cx:pt idx="1606">35923.5</cx:pt>
          <cx:pt idx="1607">29970</cx:pt>
          <cx:pt idx="1608">23962.5</cx:pt>
          <cx:pt idx="1609">24435</cx:pt>
          <cx:pt idx="1610">29074.5</cx:pt>
          <cx:pt idx="1611">11074.5</cx:pt>
          <cx:pt idx="1612">44752.5</cx:pt>
          <cx:pt idx="1613">16132.5</cx:pt>
          <cx:pt idx="1614">28728</cx:pt>
          <cx:pt idx="1615">8752.5</cx:pt>
          <cx:pt idx="1616">28507.5</cx:pt>
          <cx:pt idx="1617">24246</cx:pt>
          <cx:pt idx="1618">33394.5</cx:pt>
          <cx:pt idx="1619">32553</cx:pt>
          <cx:pt idx="1620">24561</cx:pt>
          <cx:pt idx="1621">9000</cx:pt>
          <cx:pt idx="1622">36045</cx:pt>
          <cx:pt idx="1623">30078</cx:pt>
          <cx:pt idx="1624">13500</cx:pt>
          <cx:pt idx="1625">49248</cx:pt>
          <cx:pt idx="1626">24462</cx:pt>
          <cx:pt idx="1627">24007.5</cx:pt>
          <cx:pt idx="1628">21339</cx:pt>
          <cx:pt idx="1629">36864</cx:pt>
          <cx:pt idx="1630">47227.5</cx:pt>
          <cx:pt idx="1631">17968.5</cx:pt>
          <cx:pt idx="1632">33750</cx:pt>
          <cx:pt idx="1633">96174</cx:pt>
          <cx:pt idx="1634">26973</cx:pt>
          <cx:pt idx="1635">37800</cx:pt>
          <cx:pt idx="1636">25330.5</cx:pt>
          <cx:pt idx="1637">19125</cx:pt>
          <cx:pt idx="1638">37800</cx:pt>
          <cx:pt idx="1639">6750</cx:pt>
          <cx:pt idx="1640">14751</cx:pt>
          <cx:pt idx="1641">24939</cx:pt>
          <cx:pt idx="1642">26446.5</cx:pt>
          <cx:pt idx="1643">16303.5</cx:pt>
          <cx:pt idx="1644">22500</cx:pt>
          <cx:pt idx="1645">33885</cx:pt>
          <cx:pt idx="1646">49077</cx:pt>
          <cx:pt idx="1647">53253</cx:pt>
          <cx:pt idx="1648">53671.5</cx:pt>
          <cx:pt idx="1649">30132</cx:pt>
          <cx:pt idx="1650">46701</cx:pt>
          <cx:pt idx="1651">16164</cx:pt>
          <cx:pt idx="1652">21748.5</cx:pt>
          <cx:pt idx="1653">39064.5</cx:pt>
          <cx:pt idx="1654">32251.5</cx:pt>
          <cx:pt idx="1655">23175</cx:pt>
          <cx:pt idx="1656">19165.5</cx:pt>
          <cx:pt idx="1657">45697.5</cx:pt>
          <cx:pt idx="1658">20250</cx:pt>
          <cx:pt idx="1659">9810</cx:pt>
          <cx:pt idx="1660">34911</cx:pt>
          <cx:pt idx="1661">28971</cx:pt>
          <cx:pt idx="1662">65088</cx:pt>
          <cx:pt idx="1663">26869.5</cx:pt>
          <cx:pt idx="1664">53712</cx:pt>
          <cx:pt idx="1665">19975.5</cx:pt>
          <cx:pt idx="1666">13500</cx:pt>
          <cx:pt idx="1667">36841.5</cx:pt>
          <cx:pt idx="1668">24705</cx:pt>
          <cx:pt idx="1669">30654</cx:pt>
          <cx:pt idx="1670">44059.5</cx:pt>
          <cx:pt idx="1671">26284.5</cx:pt>
          <cx:pt idx="1672">9000</cx:pt>
          <cx:pt idx="1673">12375</cx:pt>
          <cx:pt idx="1674">37800</cx:pt>
          <cx:pt idx="1675">50494.5</cx:pt>
          <cx:pt idx="1676">23931</cx:pt>
          <cx:pt idx="1677">53500.5</cx:pt>
          <cx:pt idx="1678">5809.5</cx:pt>
          <cx:pt idx="1679">17662.5</cx:pt>
          <cx:pt idx="1680">35424</cx:pt>
          <cx:pt idx="1681">83034</cx:pt>
          <cx:pt idx="1682">21919.5</cx:pt>
          <cx:pt idx="1683">48280.5</cx:pt>
          <cx:pt idx="1684">13500</cx:pt>
          <cx:pt idx="1685">8752.5</cx:pt>
          <cx:pt idx="1686">68089.5</cx:pt>
          <cx:pt idx="1687">31464</cx:pt>
          <cx:pt idx="1688">33394.5</cx:pt>
          <cx:pt idx="1689">21253.5</cx:pt>
          <cx:pt idx="1690">9000</cx:pt>
          <cx:pt idx="1691">26091</cx:pt>
          <cx:pt idx="1692">29376</cx:pt>
          <cx:pt idx="1693">99045</cx:pt>
          <cx:pt idx="1694">13657.5</cx:pt>
          <cx:pt idx="1695">31630.5</cx:pt>
          <cx:pt idx="1696">40954.5</cx:pt>
          <cx:pt idx="1697">31333.5</cx:pt>
          <cx:pt idx="1698">25627.5</cx:pt>
          <cx:pt idx="1699">24732</cx:pt>
          <cx:pt idx="1700">9621</cx:pt>
          <cx:pt idx="1701">31261.5</cx:pt>
          <cx:pt idx="1702">33147</cx:pt>
          <cx:pt idx="1703">36895.5</cx:pt>
          <cx:pt idx="1704">21775.5</cx:pt>
          <cx:pt idx="1705">69754.5</cx:pt>
          <cx:pt idx="1706">21460.5</cx:pt>
          <cx:pt idx="1707">59485.5</cx:pt>
          <cx:pt idx="1708">57685.5</cx:pt>
          <cx:pt idx="1709">9000</cx:pt>
          <cx:pt idx="1710">19003.5</cx:pt>
          <cx:pt idx="1711">10125</cx:pt>
          <cx:pt idx="1712">26217</cx:pt>
          <cx:pt idx="1713">40320</cx:pt>
          <cx:pt idx="1714">20025</cx:pt>
          <cx:pt idx="1715">16713</cx:pt>
          <cx:pt idx="1716">11871</cx:pt>
          <cx:pt idx="1717">36328.5</cx:pt>
          <cx:pt idx="1718">18000</cx:pt>
          <cx:pt idx="1719">48825</cx:pt>
          <cx:pt idx="1720">17977.5</cx:pt>
          <cx:pt idx="1721">40086</cx:pt>
          <cx:pt idx="1722">25506</cx:pt>
          <cx:pt idx="1723">10534.5</cx:pt>
          <cx:pt idx="1724">32602.5</cx:pt>
          <cx:pt idx="1725">42930</cx:pt>
          <cx:pt idx="1726">36459</cx:pt>
          <cx:pt idx="1727">36648</cx:pt>
          <cx:pt idx="1728">42642</cx:pt>
          <cx:pt idx="1729">33025.5</cx:pt>
          <cx:pt idx="1730">18022.5</cx:pt>
          <cx:pt idx="1731">12748.5</cx:pt>
          <cx:pt idx="1732">16852.5</cx:pt>
          <cx:pt idx="1733">12843</cx:pt>
          <cx:pt idx="1734">30204</cx:pt>
          <cx:pt idx="1735">20677.5</cx:pt>
          <cx:pt idx="1736">24732</cx:pt>
          <cx:pt idx="1737">20853</cx:pt>
          <cx:pt idx="1738">11074.5</cx:pt>
          <cx:pt idx="1739">45499.5</cx:pt>
          <cx:pt idx="1740">38241</cx:pt>
          <cx:pt idx="1741">40063.5</cx:pt>
          <cx:pt idx="1742">14499</cx:pt>
          <cx:pt idx="1743">45000</cx:pt>
          <cx:pt idx="1744">26064</cx:pt>
          <cx:pt idx="1745">21739.5</cx:pt>
          <cx:pt idx="1746">33750</cx:pt>
          <cx:pt idx="1747">26446.5</cx:pt>
          <cx:pt idx="1748">29718</cx:pt>
          <cx:pt idx="1749">28890</cx:pt>
          <cx:pt idx="1750">35392.5</cx:pt>
          <cx:pt idx="1751">33750</cx:pt>
          <cx:pt idx="1752">7875</cx:pt>
          <cx:pt idx="1753">24786</cx:pt>
          <cx:pt idx="1754">28975.5</cx:pt>
          <cx:pt idx="1755">39640.5</cx:pt>
          <cx:pt idx="1756">30636</cx:pt>
          <cx:pt idx="1757">5382</cx:pt>
          <cx:pt idx="1758">13500</cx:pt>
          <cx:pt idx="1759">9000</cx:pt>
          <cx:pt idx="1760">16164</cx:pt>
          <cx:pt idx="1761">22594.5</cx:pt>
          <cx:pt idx="1762">25218</cx:pt>
          <cx:pt idx="1763">13437</cx:pt>
          <cx:pt idx="1764">7011</cx:pt>
          <cx:pt idx="1765">7875</cx:pt>
          <cx:pt idx="1766">36760.5</cx:pt>
          <cx:pt idx="1767">5602.5</cx:pt>
          <cx:pt idx="1768">19291.5</cx:pt>
          <cx:pt idx="1769">35577</cx:pt>
          <cx:pt idx="1770">22311</cx:pt>
          <cx:pt idx="1771">53460</cx:pt>
          <cx:pt idx="1772">36553.5</cx:pt>
          <cx:pt idx="1773">19548</cx:pt>
          <cx:pt idx="1774">22018.5</cx:pt>
          <cx:pt idx="1775">36130.5</cx:pt>
          <cx:pt idx="1776">9000</cx:pt>
          <cx:pt idx="1777">13459.5</cx:pt>
          <cx:pt idx="1778">19525.5</cx:pt>
          <cx:pt idx="1779">21024</cx:pt>
          <cx:pt idx="1780">14751</cx:pt>
          <cx:pt idx="1781">40176</cx:pt>
          <cx:pt idx="1782">28593</cx:pt>
          <cx:pt idx="1783">40806</cx:pt>
          <cx:pt idx="1784">51421.5</cx:pt>
          <cx:pt idx="1785">27549</cx:pt>
          <cx:pt idx="1786">32895</cx:pt>
          <cx:pt idx="1787">34659</cx:pt>
          <cx:pt idx="1788">33835.5</cx:pt>
          <cx:pt idx="1789">24961.5</cx:pt>
          <cx:pt idx="1790">30100.5</cx:pt>
          <cx:pt idx="1791">13351.5</cx:pt>
          <cx:pt idx="1792">20151</cx:pt>
          <cx:pt idx="1793">27000</cx:pt>
          <cx:pt idx="1794">17077.5</cx:pt>
          <cx:pt idx="1795">17775</cx:pt>
          <cx:pt idx="1796">52677</cx:pt>
          <cx:pt idx="1797">20250</cx:pt>
          <cx:pt idx="1798">13500</cx:pt>
          <cx:pt idx="1799">18472.5</cx:pt>
          <cx:pt idx="1800">25560</cx:pt>
          <cx:pt idx="1801">42417</cx:pt>
          <cx:pt idx="1802">37800</cx:pt>
          <cx:pt idx="1803">46980</cx:pt>
          <cx:pt idx="1804">8082</cx:pt>
          <cx:pt idx="1805">36976.5</cx:pt>
          <cx:pt idx="1806">25969.5</cx:pt>
          <cx:pt idx="1807">42642</cx:pt>
          <cx:pt idx="1808">53680.5</cx:pt>
          <cx:pt idx="1809">57001.5</cx:pt>
          <cx:pt idx="1810">70033.5</cx:pt>
          <cx:pt idx="1811">26298</cx:pt>
          <cx:pt idx="1812">34587</cx:pt>
          <cx:pt idx="1813">19791</cx:pt>
          <cx:pt idx="1814">29731.5</cx:pt>
          <cx:pt idx="1815">19255.5</cx:pt>
          <cx:pt idx="1816">10125</cx:pt>
          <cx:pt idx="1817">9000</cx:pt>
          <cx:pt idx="1818">47794.5</cx:pt>
          <cx:pt idx="1819">34420.5</cx:pt>
          <cx:pt idx="1820">31261.5</cx:pt>
          <cx:pt idx="1821">25978.5</cx:pt>
          <cx:pt idx="1822">22383</cx:pt>
          <cx:pt idx="1823">36162</cx:pt>
          <cx:pt idx="1824">22468.5</cx:pt>
          <cx:pt idx="1825">18454.5</cx:pt>
          <cx:pt idx="1826">26181</cx:pt>
          <cx:pt idx="1827">13950</cx:pt>
          <cx:pt idx="1828">28638</cx:pt>
          <cx:pt idx="1829">32125.5</cx:pt>
          <cx:pt idx="1830">42642</cx:pt>
          <cx:pt idx="1831">48303</cx:pt>
          <cx:pt idx="1832">32368.5</cx:pt>
          <cx:pt idx="1833">27328.5</cx:pt>
          <cx:pt idx="1834">14058</cx:pt>
          <cx:pt idx="1835">15507</cx:pt>
          <cx:pt idx="1836">26509.5</cx:pt>
          <cx:pt idx="1837">14098.5</cx:pt>
          <cx:pt idx="1838">34636.5</cx:pt>
          <cx:pt idx="1839">10489.5</cx:pt>
          <cx:pt idx="1840">28908</cx:pt>
          <cx:pt idx="1841">39946.5</cx:pt>
          <cx:pt idx="1842">38556</cx:pt>
          <cx:pt idx="1843">18400.5</cx:pt>
          <cx:pt idx="1844">9000</cx:pt>
          <cx:pt idx="1845">7555.5</cx:pt>
          <cx:pt idx="1846">2974.5</cx:pt>
          <cx:pt idx="1847">30838.5</cx:pt>
          <cx:pt idx="1848">22527</cx:pt>
          <cx:pt idx="1849">24543</cx:pt>
          <cx:pt idx="1850">22977</cx:pt>
          <cx:pt idx="1851">31630.5</cx:pt>
          <cx:pt idx="1852">11637</cx:pt>
          <cx:pt idx="1853">6750</cx:pt>
          <cx:pt idx="1854">35986.5</cx:pt>
          <cx:pt idx="1855">16006.5</cx:pt>
          <cx:pt idx="1856">10552.5</cx:pt>
          <cx:pt idx="1857">25830</cx:pt>
          <cx:pt idx="1858">6750</cx:pt>
          <cx:pt idx="1859">29623.5</cx:pt>
          <cx:pt idx="1860">9630</cx:pt>
          <cx:pt idx="1861">31518</cx:pt>
          <cx:pt idx="1862">13774.5</cx:pt>
          <cx:pt idx="1863">20137.5</cx:pt>
          <cx:pt idx="1864">29335.5</cx:pt>
          <cx:pt idx="1865">26316</cx:pt>
          <cx:pt idx="1866">14746.5</cx:pt>
          <cx:pt idx="1867">16011</cx:pt>
          <cx:pt idx="1868">9180</cx:pt>
          <cx:pt idx="1869">33376.5</cx:pt>
          <cx:pt idx="1870">36733.5</cx:pt>
          <cx:pt idx="1871">43839</cx:pt>
          <cx:pt idx="1872">28570.5</cx:pt>
          <cx:pt idx="1873">13500</cx:pt>
          <cx:pt idx="1874">53208</cx:pt>
          <cx:pt idx="1875">21208.5</cx:pt>
          <cx:pt idx="1876">5220</cx:pt>
          <cx:pt idx="1877">45238.5</cx:pt>
          <cx:pt idx="1878">9495</cx:pt>
          <cx:pt idx="1879">29034</cx:pt>
          <cx:pt idx="1880">22261.5</cx:pt>
          <cx:pt idx="1881">13500</cx:pt>
          <cx:pt idx="1882">21924</cx:pt>
          <cx:pt idx="1883">7875</cx:pt>
          <cx:pt idx="1884">13500</cx:pt>
          <cx:pt idx="1885">12357</cx:pt>
          <cx:pt idx="1886">32233.5</cx:pt>
          <cx:pt idx="1887">50386.5</cx:pt>
          <cx:pt idx="1888">5535</cx:pt>
          <cx:pt idx="1889">42214.5</cx:pt>
          <cx:pt idx="1890">38263.5</cx:pt>
          <cx:pt idx="1891">30465</cx:pt>
          <cx:pt idx="1892">26703</cx:pt>
          <cx:pt idx="1893">4311</cx:pt>
          <cx:pt idx="1894">56362.5</cx:pt>
          <cx:pt idx="1895">22680</cx:pt>
          <cx:pt idx="1896">24057</cx:pt>
          <cx:pt idx="1897">40500</cx:pt>
          <cx:pt idx="1898">58306.5</cx:pt>
          <cx:pt idx="1899">28273.5</cx:pt>
          <cx:pt idx="1900">8734.5</cx:pt>
          <cx:pt idx="1901">11101.5</cx:pt>
          <cx:pt idx="1902">37197</cx:pt>
          <cx:pt idx="1903">5535</cx:pt>
          <cx:pt idx="1904">19345.5</cx:pt>
          <cx:pt idx="1905">51552</cx:pt>
          <cx:pt idx="1906">27000</cx:pt>
          <cx:pt idx="1907">31995</cx:pt>
          <cx:pt idx="1908">49833</cx:pt>
          <cx:pt idx="1909">67891.5</cx:pt>
          <cx:pt idx="1910">28849.5</cx:pt>
          <cx:pt idx="1911">36333</cx:pt>
          <cx:pt idx="1912">18913.5</cx:pt>
          <cx:pt idx="1913">14872.5</cx:pt>
          <cx:pt idx="1914">32598</cx:pt>
          <cx:pt idx="1915">6750</cx:pt>
          <cx:pt idx="1916">46161</cx:pt>
          <cx:pt idx="1917">30384</cx:pt>
          <cx:pt idx="1918">9000</cx:pt>
          <cx:pt idx="1919">26707.5</cx:pt>
          <cx:pt idx="1920">18162</cx:pt>
          <cx:pt idx="1921">29655</cx:pt>
          <cx:pt idx="1922">31923</cx:pt>
          <cx:pt idx="1923">35073</cx:pt>
          <cx:pt idx="1924">10575</cx:pt>
          <cx:pt idx="1925">27423</cx:pt>
          <cx:pt idx="1926">19917</cx:pt>
          <cx:pt idx="1927">31387.5</cx:pt>
          <cx:pt idx="1928">16582.5</cx:pt>
          <cx:pt idx="1929">15745.5</cx:pt>
          <cx:pt idx="1930">35937</cx:pt>
          <cx:pt idx="1931">20128.5</cx:pt>
          <cx:pt idx="1932">9000</cx:pt>
          <cx:pt idx="1933">22437</cx:pt>
          <cx:pt idx="1934">26770.5</cx:pt>
          <cx:pt idx="1935">25969.5</cx:pt>
          <cx:pt idx="1936">15034.5</cx:pt>
          <cx:pt idx="1937">23755.5</cx:pt>
          <cx:pt idx="1938">24777</cx:pt>
          <cx:pt idx="1939">27000</cx:pt>
          <cx:pt idx="1940">22860</cx:pt>
          <cx:pt idx="1941">23850</cx:pt>
          <cx:pt idx="1942">15750</cx:pt>
          <cx:pt idx="1943">11362.5</cx:pt>
          <cx:pt idx="1944">16884</cx:pt>
          <cx:pt idx="1945">30204</cx:pt>
          <cx:pt idx="1946">32895</cx:pt>
          <cx:pt idx="1947">22153.5</cx:pt>
          <cx:pt idx="1948">16456.5</cx:pt>
          <cx:pt idx="1949">15241.5</cx:pt>
          <cx:pt idx="1950">27364.5</cx:pt>
          <cx:pt idx="1951">23494.5</cx:pt>
          <cx:pt idx="1952">10791</cx:pt>
          <cx:pt idx="1953">22491</cx:pt>
          <cx:pt idx="1954">21541.5</cx:pt>
          <cx:pt idx="1955">37800</cx:pt>
          <cx:pt idx="1956">18706.5</cx:pt>
          <cx:pt idx="1957">32994</cx:pt>
          <cx:pt idx="1958">31180.5</cx:pt>
          <cx:pt idx="1959">46174.5</cx:pt>
          <cx:pt idx="1960">14125.5</cx:pt>
          <cx:pt idx="1961">4810.5</cx:pt>
          <cx:pt idx="1962">27396</cx:pt>
          <cx:pt idx="1963">11511</cx:pt>
          <cx:pt idx="1964">25321.5</cx:pt>
          <cx:pt idx="1965">52371</cx:pt>
          <cx:pt idx="1966">46075.5</cx:pt>
          <cx:pt idx="1967">25519.5</cx:pt>
          <cx:pt idx="1968">17023.5</cx:pt>
          <cx:pt idx="1969">102658.5</cx:pt>
          <cx:pt idx="1970">35937</cx:pt>
          <cx:pt idx="1971">13765.5</cx:pt>
          <cx:pt idx="1972">13500</cx:pt>
          <cx:pt idx="1973">28728</cx:pt>
          <cx:pt idx="1974">43803</cx:pt>
          <cx:pt idx="1975">51412.5</cx:pt>
          <cx:pt idx="1976">15552</cx:pt>
          <cx:pt idx="1977">17167.5</cx:pt>
          <cx:pt idx="1978">39811.5</cx:pt>
          <cx:pt idx="1979">33894</cx:pt>
          <cx:pt idx="1980">30528</cx:pt>
          <cx:pt idx="1981">38241</cx:pt>
          <cx:pt idx="1982">46899</cx:pt>
          <cx:pt idx="1983">9000</cx:pt>
          <cx:pt idx="1984">7321.5</cx:pt>
          <cx:pt idx="1985">24196.5</cx:pt>
          <cx:pt idx="1986">7483.5</cx:pt>
          <cx:pt idx="1987">35374.5</cx:pt>
          <cx:pt idx="1988">21672</cx:pt>
          <cx:pt idx="1989">9000</cx:pt>
          <cx:pt idx="1990">15880.5</cx:pt>
          <cx:pt idx="1991">31171.5</cx:pt>
          <cx:pt idx="1992">29376</cx:pt>
          <cx:pt idx="1993">45090</cx:pt>
          <cx:pt idx="1994">29601</cx:pt>
          <cx:pt idx="1995">5062.5</cx:pt>
          <cx:pt idx="1996">17019</cx:pt>
          <cx:pt idx="1997">10125</cx:pt>
          <cx:pt idx="1998">16875</cx:pt>
          <cx:pt idx="1999">21496.5</cx:pt>
          <cx:pt idx="2000">32674.5</cx:pt>
          <cx:pt idx="2001">11988</cx:pt>
          <cx:pt idx="2002">49500</cx:pt>
          <cx:pt idx="2003">21375</cx:pt>
          <cx:pt idx="2004">22828.5</cx:pt>
          <cx:pt idx="2005">22500</cx:pt>
          <cx:pt idx="2006">27679.5</cx:pt>
          <cx:pt idx="2007">19206</cx:pt>
          <cx:pt idx="2008">23494.5</cx:pt>
          <cx:pt idx="2009">51552</cx:pt>
          <cx:pt idx="2010">33277.5</cx:pt>
          <cx:pt idx="2011">19867.5</cx:pt>
          <cx:pt idx="2012">33264</cx:pt>
          <cx:pt idx="2013">19926</cx:pt>
          <cx:pt idx="2014">29376</cx:pt>
          <cx:pt idx="2015">27108</cx:pt>
          <cx:pt idx="2016">33025.5</cx:pt>
          <cx:pt idx="2017">23931</cx:pt>
          <cx:pt idx="2018">13500</cx:pt>
          <cx:pt idx="2019">31653</cx:pt>
          <cx:pt idx="2020">36288</cx:pt>
          <cx:pt idx="2021">22068</cx:pt>
          <cx:pt idx="2022">9000</cx:pt>
          <cx:pt idx="2023">14175</cx:pt>
          <cx:pt idx="2024">36864</cx:pt>
          <cx:pt idx="2025">18643.5</cx:pt>
          <cx:pt idx="2026">29970</cx:pt>
          <cx:pt idx="2027">38430</cx:pt>
          <cx:pt idx="2028">39240</cx:pt>
          <cx:pt idx="2029">20295</cx:pt>
          <cx:pt idx="2030">29997</cx:pt>
          <cx:pt idx="2031">32391</cx:pt>
          <cx:pt idx="2032">33673.5</cx:pt>
          <cx:pt idx="2033">22495.5</cx:pt>
          <cx:pt idx="2034">32602.5</cx:pt>
          <cx:pt idx="2035">6997.5</cx:pt>
          <cx:pt idx="2036">26833.5</cx:pt>
          <cx:pt idx="2037">26748</cx:pt>
          <cx:pt idx="2038">30631.5</cx:pt>
          <cx:pt idx="2039">23719.5</cx:pt>
          <cx:pt idx="2040">9000</cx:pt>
          <cx:pt idx="2041">19039.5</cx:pt>
          <cx:pt idx="2042">26217</cx:pt>
          <cx:pt idx="2043">6205.5</cx:pt>
          <cx:pt idx="2044">16875</cx:pt>
          <cx:pt idx="2045">33403.5</cx:pt>
          <cx:pt idx="2046">17725.5</cx:pt>
          <cx:pt idx="2047">15790.5</cx:pt>
          <cx:pt idx="2048">29704.5</cx:pt>
          <cx:pt idx="2049">31522.5</cx:pt>
          <cx:pt idx="2050">16780.5</cx:pt>
          <cx:pt idx="2051">24561</cx:pt>
          <cx:pt idx="2052">16087.5</cx:pt>
          <cx:pt idx="2053">12829.5</cx:pt>
          <cx:pt idx="2054">23562</cx:pt>
          <cx:pt idx="2055">16582.5</cx:pt>
          <cx:pt idx="2056">25501.5</cx:pt>
          <cx:pt idx="2057">22977</cx:pt>
          <cx:pt idx="2058">33043.5</cx:pt>
          <cx:pt idx="2059">32125.5</cx:pt>
          <cx:pt idx="2060">45423</cx:pt>
          <cx:pt idx="2061">33876</cx:pt>
          <cx:pt idx="2062">36702</cx:pt>
          <cx:pt idx="2063">46768.5</cx:pt>
          <cx:pt idx="2064">19062</cx:pt>
          <cx:pt idx="2065">30708</cx:pt>
          <cx:pt idx="2066">29839.5</cx:pt>
          <cx:pt idx="2067">34254</cx:pt>
          <cx:pt idx="2068">17545.5</cx:pt>
          <cx:pt idx="2069">63463.5</cx:pt>
          <cx:pt idx="2070">16933.5</cx:pt>
          <cx:pt idx="2071">23166</cx:pt>
          <cx:pt idx="2072">12586.5</cx:pt>
          <cx:pt idx="2073">36459</cx:pt>
          <cx:pt idx="2074">17410.5</cx:pt>
          <cx:pt idx="2075">17595</cx:pt>
          <cx:pt idx="2076">23499</cx:pt>
          <cx:pt idx="2077">21037.5</cx:pt>
          <cx:pt idx="2078">10849.5</cx:pt>
          <cx:pt idx="2079">28417.5</cx:pt>
          <cx:pt idx="2080">9000</cx:pt>
          <cx:pt idx="2081">36459</cx:pt>
          <cx:pt idx="2082">22500</cx:pt>
          <cx:pt idx="2083">45630</cx:pt>
          <cx:pt idx="2084">22050</cx:pt>
          <cx:pt idx="2085">12663</cx:pt>
          <cx:pt idx="2086">23733</cx:pt>
          <cx:pt idx="2087">38902.5</cx:pt>
          <cx:pt idx="2088">22500</cx:pt>
          <cx:pt idx="2089">16501.5</cx:pt>
          <cx:pt idx="2090">26901</cx:pt>
          <cx:pt idx="2091">24939</cx:pt>
          <cx:pt idx="2092">40221</cx:pt>
          <cx:pt idx="2093">16663.5</cx:pt>
          <cx:pt idx="2094">31153.5</cx:pt>
          <cx:pt idx="2095">22527</cx:pt>
          <cx:pt idx="2096">7240.5</cx:pt>
          <cx:pt idx="2097">34033.5</cx:pt>
          <cx:pt idx="2098">30240</cx:pt>
          <cx:pt idx="2099">16875</cx:pt>
          <cx:pt idx="2100">67221</cx:pt>
          <cx:pt idx="2101">42426</cx:pt>
          <cx:pt idx="2102">21609</cx:pt>
          <cx:pt idx="2103">3730.5</cx:pt>
          <cx:pt idx="2104">26077.5</cx:pt>
          <cx:pt idx="2105">33277.5</cx:pt>
          <cx:pt idx="2106">36292.5</cx:pt>
          <cx:pt idx="2107">11781</cx:pt>
          <cx:pt idx="2108">38241</cx:pt>
          <cx:pt idx="2109">43740</cx:pt>
          <cx:pt idx="2110">46183.5</cx:pt>
          <cx:pt idx="2111">47673</cx:pt>
          <cx:pt idx="2112">54139.5</cx:pt>
          <cx:pt idx="2113">27792</cx:pt>
          <cx:pt idx="2114">11583</cx:pt>
          <cx:pt idx="2115">19647</cx:pt>
          <cx:pt idx="2116">36229.5</cx:pt>
          <cx:pt idx="2117">11196</cx:pt>
          <cx:pt idx="2118">55845</cx:pt>
          <cx:pt idx="2119">6025.5</cx:pt>
          <cx:pt idx="2120">12091.5</cx:pt>
          <cx:pt idx="2121">29794.5</cx:pt>
          <cx:pt idx="2122">24705</cx:pt>
          <cx:pt idx="2123">17167.5</cx:pt>
          <cx:pt idx="2124">26217</cx:pt>
          <cx:pt idx="2125">10737</cx:pt>
          <cx:pt idx="2126">21541.5</cx:pt>
          <cx:pt idx="2127">17068.5</cx:pt>
          <cx:pt idx="2128">23814</cx:pt>
          <cx:pt idx="2129">38704.5</cx:pt>
          <cx:pt idx="2130">31041</cx:pt>
          <cx:pt idx="2131">22252.5</cx:pt>
          <cx:pt idx="2132">43263</cx:pt>
          <cx:pt idx="2133">31131</cx:pt>
          <cx:pt idx="2134">28615.5</cx:pt>
          <cx:pt idx="2135">11601</cx:pt>
          <cx:pt idx="2136">36666</cx:pt>
          <cx:pt idx="2137">21969</cx:pt>
          <cx:pt idx="2138">6750</cx:pt>
          <cx:pt idx="2139">9000</cx:pt>
          <cx:pt idx="2140">24687</cx:pt>
          <cx:pt idx="2141">46404</cx:pt>
          <cx:pt idx="2142">17037</cx:pt>
          <cx:pt idx="2143">27189</cx:pt>
          <cx:pt idx="2144">24624</cx:pt>
          <cx:pt idx="2145">26833.5</cx:pt>
          <cx:pt idx="2146">23539.5</cx:pt>
          <cx:pt idx="2147">21609</cx:pt>
          <cx:pt idx="2148">19696.5</cx:pt>
          <cx:pt idx="2149">8302.5</cx:pt>
          <cx:pt idx="2150">6750</cx:pt>
          <cx:pt idx="2151">16654.5</cx:pt>
          <cx:pt idx="2152">15160.5</cx:pt>
          <cx:pt idx="2153">17095.5</cx:pt>
          <cx:pt idx="2154">28215</cx:pt>
          <cx:pt idx="2155">31464</cx:pt>
          <cx:pt idx="2156">24696</cx:pt>
          <cx:pt idx="2157">17019</cx:pt>
          <cx:pt idx="2158">9198</cx:pt>
          <cx:pt idx="2159">31027.5</cx:pt>
          <cx:pt idx="2160">41679</cx:pt>
          <cx:pt idx="2161">32305.5</cx:pt>
          <cx:pt idx="2162">35995.5</cx:pt>
          <cx:pt idx="2163">16456.5</cx:pt>
          <cx:pt idx="2164">22419</cx:pt>
          <cx:pt idx="2165">35491.5</cx:pt>
          <cx:pt idx="2166">24471</cx:pt>
          <cx:pt idx="2167">13500</cx:pt>
          <cx:pt idx="2168">37971</cx:pt>
          <cx:pt idx="2169">17694</cx:pt>
          <cx:pt idx="2170">45625.5</cx:pt>
          <cx:pt idx="2171">52897.5</cx:pt>
          <cx:pt idx="2172">17554.5</cx:pt>
          <cx:pt idx="2173">36927</cx:pt>
          <cx:pt idx="2174">35635.5</cx:pt>
          <cx:pt idx="2175">9706.5</cx:pt>
          <cx:pt idx="2176">29205</cx:pt>
          <cx:pt idx="2177">14031</cx:pt>
          <cx:pt idx="2178">15381</cx:pt>
          <cx:pt idx="2179">26145</cx:pt>
          <cx:pt idx="2180">19948.5</cx:pt>
          <cx:pt idx="2181">37260</cx:pt>
          <cx:pt idx="2182">13500</cx:pt>
          <cx:pt idx="2183">42790.5</cx:pt>
          <cx:pt idx="2184">21195</cx:pt>
          <cx:pt idx="2185">52366.5</cx:pt>
          <cx:pt idx="2186">31648.5</cx:pt>
          <cx:pt idx="2187">35505</cx:pt>
          <cx:pt idx="2188">13500</cx:pt>
          <cx:pt idx="2189">31108.5</cx:pt>
          <cx:pt idx="2190">8172</cx:pt>
          <cx:pt idx="2191">16443</cx:pt>
          <cx:pt idx="2192">35694</cx:pt>
          <cx:pt idx="2193">12978</cx:pt>
          <cx:pt idx="2194">12694.5</cx:pt>
          <cx:pt idx="2195">30573</cx:pt>
          <cx:pt idx="2196">18000</cx:pt>
          <cx:pt idx="2197">23494.5</cx:pt>
          <cx:pt idx="2198">26014.5</cx:pt>
          <cx:pt idx="2199">33642</cx:pt>
          <cx:pt idx="2200">18297</cx:pt>
          <cx:pt idx="2201">48501</cx:pt>
          <cx:pt idx="2202">35613</cx:pt>
          <cx:pt idx="2203">32656.5</cx:pt>
          <cx:pt idx="2204">28827</cx:pt>
          <cx:pt idx="2205">42943.5</cx:pt>
          <cx:pt idx="2206">15241.5</cx:pt>
          <cx:pt idx="2207">59400</cx:pt>
          <cx:pt idx="2208">31770</cx:pt>
          <cx:pt idx="2209">15318</cx:pt>
          <cx:pt idx="2210">31770</cx:pt>
          <cx:pt idx="2211">35392.5</cx:pt>
          <cx:pt idx="2212">8901</cx:pt>
          <cx:pt idx="2213">31491</cx:pt>
          <cx:pt idx="2214">22063.5</cx:pt>
          <cx:pt idx="2215">47191.5</cx:pt>
          <cx:pt idx="2216">34209</cx:pt>
          <cx:pt idx="2217">8154</cx:pt>
          <cx:pt idx="2218">16875</cx:pt>
          <cx:pt idx="2219">15943.5</cx:pt>
          <cx:pt idx="2220">11569.5</cx:pt>
          <cx:pt idx="2221">16911</cx:pt>
          <cx:pt idx="2222">31630.5</cx:pt>
          <cx:pt idx="2223">12766.5</cx:pt>
          <cx:pt idx="2224">44640</cx:pt>
          <cx:pt idx="2225">33750</cx:pt>
          <cx:pt idx="2226">26262</cx:pt>
          <cx:pt idx="2227">17095.5</cx:pt>
          <cx:pt idx="2228">18486</cx:pt>
          <cx:pt idx="2229">27292.5</cx:pt>
          <cx:pt idx="2230">22500</cx:pt>
          <cx:pt idx="2231">21168</cx:pt>
          <cx:pt idx="2232">13792.5</cx:pt>
          <cx:pt idx="2233">37197</cx:pt>
          <cx:pt idx="2234">40657.5</cx:pt>
          <cx:pt idx="2235">20389.5</cx:pt>
          <cx:pt idx="2236">40063.5</cx:pt>
          <cx:pt idx="2237">22936.5</cx:pt>
          <cx:pt idx="2238">17631</cx:pt>
          <cx:pt idx="2239">26145</cx:pt>
          <cx:pt idx="2240">72607.5</cx:pt>
          <cx:pt idx="2241">26797.5</cx:pt>
          <cx:pt idx="2242">28188</cx:pt>
          <cx:pt idx="2243">22437</cx:pt>
          <cx:pt idx="2244">45202.5</cx:pt>
          <cx:pt idx="2245">33336</cx:pt>
          <cx:pt idx="2246">23107.5</cx:pt>
          <cx:pt idx="2247">24255</cx:pt>
          <cx:pt idx="2248">69781.5</cx:pt>
          <cx:pt idx="2249">15471</cx:pt>
          <cx:pt idx="2250">41656.5</cx:pt>
          <cx:pt idx="2251">29484</cx:pt>
          <cx:pt idx="2252">23364</cx:pt>
          <cx:pt idx="2253">68512.5</cx:pt>
          <cx:pt idx="2254">19822.5</cx:pt>
          <cx:pt idx="2255">47664</cx:pt>
          <cx:pt idx="2256">26784</cx:pt>
          <cx:pt idx="2257">36216</cx:pt>
          <cx:pt idx="2258">29925</cx:pt>
          <cx:pt idx="2259">26964</cx:pt>
          <cx:pt idx="2260">16587</cx:pt>
          <cx:pt idx="2261">33246</cx:pt>
          <cx:pt idx="2262">24484.5</cx:pt>
          <cx:pt idx="2263">7875</cx:pt>
          <cx:pt idx="2264">38430</cx:pt>
          <cx:pt idx="2265">63504</cx:pt>
          <cx:pt idx="2266">18022.5</cx:pt>
          <cx:pt idx="2267">33025.5</cx:pt>
          <cx:pt idx="2268">37746</cx:pt>
          <cx:pt idx="2269">16875</cx:pt>
          <cx:pt idx="2270">34650</cx:pt>
          <cx:pt idx="2271">49986</cx:pt>
          <cx:pt idx="2272">36841.5</cx:pt>
          <cx:pt idx="2273">23773.5</cx:pt>
          <cx:pt idx="2274">11871</cx:pt>
          <cx:pt idx="2275">24448.5</cx:pt>
          <cx:pt idx="2276">24939</cx:pt>
          <cx:pt idx="2277">20547</cx:pt>
          <cx:pt idx="2278">13500</cx:pt>
          <cx:pt idx="2279">39721.5</cx:pt>
          <cx:pt idx="2280">17869.5</cx:pt>
          <cx:pt idx="2281">41544</cx:pt>
          <cx:pt idx="2282">29380.5</cx:pt>
          <cx:pt idx="2283">51948</cx:pt>
          <cx:pt idx="2284">56092.5</cx:pt>
          <cx:pt idx="2285">53397</cx:pt>
          <cx:pt idx="2286">15151.5</cx:pt>
          <cx:pt idx="2287">20250</cx:pt>
          <cx:pt idx="2288">19926</cx:pt>
          <cx:pt idx="2289">13266</cx:pt>
          <cx:pt idx="2290">16024.5</cx:pt>
          <cx:pt idx="2291">16875</cx:pt>
          <cx:pt idx="2292">28786.5</cx:pt>
          <cx:pt idx="2293">18967.5</cx:pt>
          <cx:pt idx="2294">14791.5</cx:pt>
          <cx:pt idx="2295">33156</cx:pt>
          <cx:pt idx="2296">12955.5</cx:pt>
          <cx:pt idx="2297">24543</cx:pt>
          <cx:pt idx="2298">16807.5</cx:pt>
          <cx:pt idx="2299">16965</cx:pt>
          <cx:pt idx="2300">18643.5</cx:pt>
          <cx:pt idx="2301">26217</cx:pt>
          <cx:pt idx="2302">31905</cx:pt>
          <cx:pt idx="2303">9198</cx:pt>
          <cx:pt idx="2304">25258.5</cx:pt>
          <cx:pt idx="2305">21541.5</cx:pt>
          <cx:pt idx="2306">19417.5</cx:pt>
          <cx:pt idx="2307">9000</cx:pt>
          <cx:pt idx="2308">11736</cx:pt>
          <cx:pt idx="2309">35464.5</cx:pt>
          <cx:pt idx="2310">23773.5</cx:pt>
          <cx:pt idx="2311">36891</cx:pt>
          <cx:pt idx="2312">36432</cx:pt>
          <cx:pt idx="2313">31500</cx:pt>
          <cx:pt idx="2314">23607</cx:pt>
          <cx:pt idx="2315">24997.5</cx:pt>
          <cx:pt idx="2316">27679.5</cx:pt>
          <cx:pt idx="2317">13441.5</cx:pt>
          <cx:pt idx="2318">42066</cx:pt>
          <cx:pt idx="2319">10908</cx:pt>
          <cx:pt idx="2320">21339</cx:pt>
          <cx:pt idx="2321">45333</cx:pt>
          <cx:pt idx="2322">22500</cx:pt>
          <cx:pt idx="2323">33484.5</cx:pt>
          <cx:pt idx="2324">16839</cx:pt>
          <cx:pt idx="2325">35617.5</cx:pt>
          <cx:pt idx="2326">23850</cx:pt>
          <cx:pt idx="2327">20119.5</cx:pt>
          <cx:pt idx="2328">31653</cx:pt>
          <cx:pt idx="2329">10489.5</cx:pt>
          <cx:pt idx="2330">27522</cx:pt>
          <cx:pt idx="2331">83241</cx:pt>
          <cx:pt idx="2332">39438</cx:pt>
          <cx:pt idx="2333">23494.5</cx:pt>
          <cx:pt idx="2334">58747.5</cx:pt>
          <cx:pt idx="2335">37800</cx:pt>
          <cx:pt idx="2336">12375</cx:pt>
          <cx:pt idx="2337">30402</cx:pt>
          <cx:pt idx="2338">31936.5</cx:pt>
          <cx:pt idx="2339">14647.5</cx:pt>
          <cx:pt idx="2340">11826</cx:pt>
          <cx:pt idx="2341">51948</cx:pt>
          <cx:pt idx="2342">10125</cx:pt>
          <cx:pt idx="2343">59719.5</cx:pt>
          <cx:pt idx="2344">16177.5</cx:pt>
          <cx:pt idx="2345">13500</cx:pt>
          <cx:pt idx="2346">23670</cx:pt>
          <cx:pt idx="2347">13356</cx:pt>
          <cx:pt idx="2348">11893.5</cx:pt>
          <cx:pt idx="2349">13270.5</cx:pt>
          <cx:pt idx="2350">25888.5</cx:pt>
          <cx:pt idx="2351">17694</cx:pt>
          <cx:pt idx="2352">27652.5</cx:pt>
          <cx:pt idx="2353">10678.5</cx:pt>
          <cx:pt idx="2354">37669.5</cx:pt>
          <cx:pt idx="2355">26433</cx:pt>
          <cx:pt idx="2356">29034</cx:pt>
          <cx:pt idx="2357">41845.5</cx:pt>
          <cx:pt idx="2358">21150</cx:pt>
          <cx:pt idx="2359">19444.5</cx:pt>
          <cx:pt idx="2360">79020</cx:pt>
          <cx:pt idx="2361">21811.5</cx:pt>
          <cx:pt idx="2362">20979</cx:pt>
          <cx:pt idx="2363">47614.5</cx:pt>
          <cx:pt idx="2364">23850</cx:pt>
          <cx:pt idx="2365">13500</cx:pt>
          <cx:pt idx="2366">42187.5</cx:pt>
          <cx:pt idx="2367">11650.5</cx:pt>
          <cx:pt idx="2368">26473.5</cx:pt>
          <cx:pt idx="2369">12775.5</cx:pt>
          <cx:pt idx="2370">16047</cx:pt>
          <cx:pt idx="2371">23814</cx:pt>
          <cx:pt idx="2372">21028.5</cx:pt>
          <cx:pt idx="2373">17338.5</cx:pt>
          <cx:pt idx="2374">10341</cx:pt>
          <cx:pt idx="2375">10080</cx:pt>
          <cx:pt idx="2376">13257</cx:pt>
          <cx:pt idx="2377">18904.5</cx:pt>
          <cx:pt idx="2378">40320</cx:pt>
          <cx:pt idx="2379">21753</cx:pt>
          <cx:pt idx="2380">37764</cx:pt>
          <cx:pt idx="2381">22365</cx:pt>
          <cx:pt idx="2382">30546</cx:pt>
          <cx:pt idx="2383">20011.5</cx:pt>
          <cx:pt idx="2384">13036.5</cx:pt>
          <cx:pt idx="2385">23107.5</cx:pt>
          <cx:pt idx="2386">39924</cx:pt>
          <cx:pt idx="2387">27423</cx:pt>
          <cx:pt idx="2388">17388</cx:pt>
          <cx:pt idx="2389">52015.5</cx:pt>
          <cx:pt idx="2390">24750</cx:pt>
          <cx:pt idx="2391">29245.5</cx:pt>
          <cx:pt idx="2392">17167.5</cx:pt>
          <cx:pt idx="2393">29025</cx:pt>
          <cx:pt idx="2394">20547</cx:pt>
          <cx:pt idx="2395">25411.5</cx:pt>
          <cx:pt idx="2396">34317</cx:pt>
          <cx:pt idx="2397">35208</cx:pt>
          <cx:pt idx="2398">17271</cx:pt>
          <cx:pt idx="2399">45108</cx:pt>
          <cx:pt idx="2400">33259.5</cx:pt>
          <cx:pt idx="2401">25668</cx:pt>
          <cx:pt idx="2402">45729</cx:pt>
          <cx:pt idx="2403">8730</cx:pt>
          <cx:pt idx="2404">19714.5</cx:pt>
          <cx:pt idx="2405">32040</cx:pt>
          <cx:pt idx="2406">12069</cx:pt>
          <cx:pt idx="2407">9000</cx:pt>
          <cx:pt idx="2408">48595.5</cx:pt>
          <cx:pt idx="2409">56650.5</cx:pt>
          <cx:pt idx="2410">27522</cx:pt>
          <cx:pt idx="2411">18301.5</cx:pt>
          <cx:pt idx="2412">46161</cx:pt>
          <cx:pt idx="2413">26901</cx:pt>
          <cx:pt idx="2414">33192</cx:pt>
          <cx:pt idx="2415">6714</cx:pt>
          <cx:pt idx="2416">24471</cx:pt>
          <cx:pt idx="2417">32895</cx:pt>
          <cx:pt idx="2418">52452</cx:pt>
          <cx:pt idx="2419">13896</cx:pt>
          <cx:pt idx="2420">26964</cx:pt>
          <cx:pt idx="2421">42205.5</cx:pt>
          <cx:pt idx="2422">30528</cx:pt>
          <cx:pt idx="2423">16096.5</cx:pt>
          <cx:pt idx="2424">9472.5</cx:pt>
          <cx:pt idx="2425">39811.5</cx:pt>
          <cx:pt idx="2426">12042</cx:pt>
          <cx:pt idx="2427">46084.5</cx:pt>
          <cx:pt idx="2428">19386</cx:pt>
          <cx:pt idx="2429">38880</cx:pt>
          <cx:pt idx="2430">8613</cx:pt>
          <cx:pt idx="2431">9076.5</cx:pt>
          <cx:pt idx="2432">35617.5</cx:pt>
          <cx:pt idx="2433">21888</cx:pt>
          <cx:pt idx="2434">15952.5</cx:pt>
          <cx:pt idx="2435">15268.5</cx:pt>
          <cx:pt idx="2436">26091</cx:pt>
          <cx:pt idx="2437">14454</cx:pt>
          <cx:pt idx="2438">20979</cx:pt>
          <cx:pt idx="2439">10710</cx:pt>
          <cx:pt idx="2440">11695.5</cx:pt>
          <cx:pt idx="2441">19840.5</cx:pt>
          <cx:pt idx="2442">21847.5</cx:pt>
          <cx:pt idx="2443">19260</cx:pt>
          <cx:pt idx="2444">13500</cx:pt>
          <cx:pt idx="2445">26316</cx:pt>
          <cx:pt idx="2446">13446</cx:pt>
          <cx:pt idx="2447">22599</cx:pt>
          <cx:pt idx="2448">30145.5</cx:pt>
          <cx:pt idx="2449">40572</cx:pt>
          <cx:pt idx="2450">47808</cx:pt>
          <cx:pt idx="2451">26316</cx:pt>
          <cx:pt idx="2452">37350</cx:pt>
          <cx:pt idx="2453">8316</cx:pt>
          <cx:pt idx="2454">49500</cx:pt>
          <cx:pt idx="2455">44644.5</cx:pt>
          <cx:pt idx="2456">28179</cx:pt>
          <cx:pt idx="2457">34317</cx:pt>
          <cx:pt idx="2458">32602.5</cx:pt>
          <cx:pt idx="2459">18778.5</cx:pt>
          <cx:pt idx="2460">36261</cx:pt>
          <cx:pt idx="2461">35847</cx:pt>
          <cx:pt idx="2462">40122</cx:pt>
          <cx:pt idx="2463">21762</cx:pt>
          <cx:pt idx="2464">11529</cx:pt>
          <cx:pt idx="2465">20668.5</cx:pt>
          <cx:pt idx="2466">19035</cx:pt>
          <cx:pt idx="2467">31171.5</cx:pt>
          <cx:pt idx="2468">18747</cx:pt>
          <cx:pt idx="2469">23814</cx:pt>
          <cx:pt idx="2470">21609</cx:pt>
          <cx:pt idx="2471">14539.5</cx:pt>
          <cx:pt idx="2472">32895</cx:pt>
          <cx:pt idx="2473">45499.5</cx:pt>
          <cx:pt idx="2474">23850</cx:pt>
          <cx:pt idx="2475">26329.5</cx:pt>
          <cx:pt idx="2476">19035</cx:pt>
          <cx:pt idx="2477">24075</cx:pt>
          <cx:pt idx="2478">24246</cx:pt>
          <cx:pt idx="2479">25285.5</cx:pt>
          <cx:pt idx="2480">40036.5</cx:pt>
          <cx:pt idx="2481">44896.5</cx:pt>
          <cx:pt idx="2482">34911</cx:pt>
          <cx:pt idx="2483">32076</cx:pt>
          <cx:pt idx="2484">16020</cx:pt>
          <cx:pt idx="2485">24840</cx:pt>
          <cx:pt idx="2486">37651.5</cx:pt>
          <cx:pt idx="2487">49428</cx:pt>
          <cx:pt idx="2488">13500</cx:pt>
          <cx:pt idx="2489">16371</cx:pt>
          <cx:pt idx="2490">22387.5</cx:pt>
          <cx:pt idx="2491">30798</cx:pt>
          <cx:pt idx="2492">21024</cx:pt>
          <cx:pt idx="2493">20547</cx:pt>
          <cx:pt idx="2494">11214</cx:pt>
          <cx:pt idx="2495">25447.5</cx:pt>
          <cx:pt idx="2496">14382</cx:pt>
          <cx:pt idx="2497">23800.5</cx:pt>
          <cx:pt idx="2498">13765.5</cx:pt>
          <cx:pt idx="2499">42142.5</cx:pt>
          <cx:pt idx="2500">26640</cx:pt>
          <cx:pt idx="2501">7875</cx:pt>
          <cx:pt idx="2502">5602.5</cx:pt>
          <cx:pt idx="2503">30550.5</cx:pt>
          <cx:pt idx="2504">24880.5</cx:pt>
          <cx:pt idx="2505">22072.5</cx:pt>
          <cx:pt idx="2506">22050</cx:pt>
          <cx:pt idx="2507">22599</cx:pt>
          <cx:pt idx="2508">28404</cx:pt>
          <cx:pt idx="2509">51421.5</cx:pt>
          <cx:pt idx="2510">26703</cx:pt>
          <cx:pt idx="2511">13923</cx:pt>
          <cx:pt idx="2512">40063.5</cx:pt>
          <cx:pt idx="2513">135936</cx:pt>
          <cx:pt idx="2514">48586.5</cx:pt>
          <cx:pt idx="2515">17775</cx:pt>
          <cx:pt idx="2516">36292.5</cx:pt>
          <cx:pt idx="2517">33372</cx:pt>
          <cx:pt idx="2518">15349.5</cx:pt>
          <cx:pt idx="2519">10039.5</cx:pt>
          <cx:pt idx="2520">17856</cx:pt>
          <cx:pt idx="2521">25195.5</cx:pt>
          <cx:pt idx="2522">18211.5</cx:pt>
          <cx:pt idx="2523">19516.5</cx:pt>
          <cx:pt idx="2524">25447.5</cx:pt>
          <cx:pt idx="2525">39163.5</cx:pt>
          <cx:pt idx="2526">29817</cx:pt>
          <cx:pt idx="2527">34074</cx:pt>
          <cx:pt idx="2528">25515</cx:pt>
          <cx:pt idx="2529">47794.5</cx:pt>
          <cx:pt idx="2530">20668.5</cx:pt>
          <cx:pt idx="2531">41629.5</cx:pt>
          <cx:pt idx="2532">22324.5</cx:pt>
          <cx:pt idx="2533">24246</cx:pt>
          <cx:pt idx="2534">13500</cx:pt>
          <cx:pt idx="2535">11020.5</cx:pt>
          <cx:pt idx="2536">52524</cx:pt>
          <cx:pt idx="2537">21748.5</cx:pt>
          <cx:pt idx="2538">20250</cx:pt>
          <cx:pt idx="2539">31059</cx:pt>
          <cx:pt idx="2540">41827.5</cx:pt>
          <cx:pt idx="2541">42750</cx:pt>
          <cx:pt idx="2542">15336</cx:pt>
          <cx:pt idx="2543">14661</cx:pt>
          <cx:pt idx="2544">31770</cx:pt>
          <cx:pt idx="2545">6750</cx:pt>
          <cx:pt idx="2546">16875</cx:pt>
          <cx:pt idx="2547">35617.5</cx:pt>
          <cx:pt idx="2548">44275.5</cx:pt>
          <cx:pt idx="2549">25321.5</cx:pt>
          <cx:pt idx="2550">16263</cx:pt>
          <cx:pt idx="2551">30865.5</cx:pt>
          <cx:pt idx="2552">29574</cx:pt>
          <cx:pt idx="2553">24075</cx:pt>
          <cx:pt idx="2554">51376.5</cx:pt>
          <cx:pt idx="2555">30636</cx:pt>
          <cx:pt idx="2556">19048.5</cx:pt>
          <cx:pt idx="2557">19939.5</cx:pt>
          <cx:pt idx="2558">21969</cx:pt>
          <cx:pt idx="2559">39676.5</cx:pt>
          <cx:pt idx="2560">22527</cx:pt>
          <cx:pt idx="2561">25987.5</cx:pt>
          <cx:pt idx="2562">9000</cx:pt>
          <cx:pt idx="2563">30136.5</cx:pt>
          <cx:pt idx="2564">22401</cx:pt>
          <cx:pt idx="2565">12375</cx:pt>
          <cx:pt idx="2566">56029.5</cx:pt>
          <cx:pt idx="2567">15696</cx:pt>
          <cx:pt idx="2568">25969.5</cx:pt>
          <cx:pt idx="2569">42066</cx:pt>
          <cx:pt idx="2570">51556.5</cx:pt>
          <cx:pt idx="2571">33025.5</cx:pt>
          <cx:pt idx="2572">36517.5</cx:pt>
          <cx:pt idx="2573">15061.5</cx:pt>
          <cx:pt idx="2574">24750</cx:pt>
          <cx:pt idx="2575">10264.5</cx:pt>
          <cx:pt idx="2576">47313</cx:pt>
          <cx:pt idx="2577">25321.5</cx:pt>
          <cx:pt idx="2578">37885.5</cx:pt>
          <cx:pt idx="2579">18153</cx:pt>
          <cx:pt idx="2580">21420</cx:pt>
          <cx:pt idx="2581">26743.5</cx:pt>
          <cx:pt idx="2582">13149</cx:pt>
          <cx:pt idx="2583">13500</cx:pt>
          <cx:pt idx="2584">21478.5</cx:pt>
          <cx:pt idx="2585">34267.5</cx:pt>
          <cx:pt idx="2586">15268.5</cx:pt>
          <cx:pt idx="2587">10129.5</cx:pt>
          <cx:pt idx="2588">29839.5</cx:pt>
          <cx:pt idx="2589">52713</cx:pt>
          <cx:pt idx="2590">46404</cx:pt>
          <cx:pt idx="2591">15034.5</cx:pt>
          <cx:pt idx="2592">20893.5</cx:pt>
          <cx:pt idx="2593">49806</cx:pt>
          <cx:pt idx="2594">26743.5</cx:pt>
          <cx:pt idx="2595">18400.5</cx:pt>
          <cx:pt idx="2596">26316</cx:pt>
          <cx:pt idx="2597">19647</cx:pt>
          <cx:pt idx="2598">26640</cx:pt>
          <cx:pt idx="2599">11898</cx:pt>
          <cx:pt idx="2600">24682.5</cx:pt>
          <cx:pt idx="2601">50031</cx:pt>
          <cx:pt idx="2602">22383</cx:pt>
          <cx:pt idx="2603">20164.5</cx:pt>
          <cx:pt idx="2604">39298.5</cx:pt>
          <cx:pt idx="2605">24925.5</cx:pt>
          <cx:pt idx="2606">18117</cx:pt>
          <cx:pt idx="2607">19003.5</cx:pt>
          <cx:pt idx="2608">49770</cx:pt>
          <cx:pt idx="2609">13437</cx:pt>
          <cx:pt idx="2610">22500</cx:pt>
          <cx:pt idx="2611">19795.5</cx:pt>
          <cx:pt idx="2612">18000</cx:pt>
          <cx:pt idx="2613">14256</cx:pt>
          <cx:pt idx="2614">45697.5</cx:pt>
          <cx:pt idx="2615">38988</cx:pt>
          <cx:pt idx="2616">53712</cx:pt>
          <cx:pt idx="2617">23953.5</cx:pt>
          <cx:pt idx="2618">36459</cx:pt>
          <cx:pt idx="2619">12910.5</cx:pt>
          <cx:pt idx="2620">9000</cx:pt>
          <cx:pt idx="2621">16285.5</cx:pt>
          <cx:pt idx="2622">29925</cx:pt>
          <cx:pt idx="2623">60102</cx:pt>
          <cx:pt idx="2624">40945.5</cx:pt>
          <cx:pt idx="2625">16434</cx:pt>
          <cx:pt idx="2626">62698.5</cx:pt>
          <cx:pt idx="2627">37255.5</cx:pt>
          <cx:pt idx="2628">10953</cx:pt>
          <cx:pt idx="2629">54832.5</cx:pt>
          <cx:pt idx="2630">22500</cx:pt>
          <cx:pt idx="2631">16389</cx:pt>
          <cx:pt idx="2632">27630</cx:pt>
          <cx:pt idx="2633">7933.5</cx:pt>
          <cx:pt idx="2634">36054</cx:pt>
          <cx:pt idx="2635">27940.5</cx:pt>
          <cx:pt idx="2636">21906</cx:pt>
          <cx:pt idx="2637">31747.5</cx:pt>
          <cx:pt idx="2638">24543</cx:pt>
          <cx:pt idx="2639">44545.5</cx:pt>
          <cx:pt idx="2640">79708.5</cx:pt>
          <cx:pt idx="2641">11236.5</cx:pt>
          <cx:pt idx="2642">49500</cx:pt>
          <cx:pt idx="2643">26217</cx:pt>
          <cx:pt idx="2644">29034</cx:pt>
          <cx:pt idx="2645">30226.5</cx:pt>
          <cx:pt idx="2646">37800</cx:pt>
          <cx:pt idx="2647">17095.5</cx:pt>
          <cx:pt idx="2648">35685</cx:pt>
          <cx:pt idx="2649">18499.5</cx:pt>
          <cx:pt idx="2650">37134</cx:pt>
          <cx:pt idx="2651">23872.5</cx:pt>
          <cx:pt idx="2652">13500</cx:pt>
          <cx:pt idx="2653">24003</cx:pt>
          <cx:pt idx="2654">36517.5</cx:pt>
          <cx:pt idx="2655">26257.5</cx:pt>
          <cx:pt idx="2656">34587</cx:pt>
          <cx:pt idx="2657">16852.5</cx:pt>
          <cx:pt idx="2658">13594.5</cx:pt>
          <cx:pt idx="2659">16564.5</cx:pt>
          <cx:pt idx="2660">16501.5</cx:pt>
          <cx:pt idx="2661">9261</cx:pt>
          <cx:pt idx="2662">42142.5</cx:pt>
          <cx:pt idx="2663">53671.5</cx:pt>
          <cx:pt idx="2664">53329.5</cx:pt>
          <cx:pt idx="2665">16011</cx:pt>
          <cx:pt idx="2666">9000</cx:pt>
          <cx:pt idx="2667">51007.5</cx:pt>
          <cx:pt idx="2668">10206</cx:pt>
          <cx:pt idx="2669">19125</cx:pt>
          <cx:pt idx="2670">10813.5</cx:pt>
          <cx:pt idx="2671">22018.5</cx:pt>
          <cx:pt idx="2672">45954</cx:pt>
          <cx:pt idx="2673">13257</cx:pt>
          <cx:pt idx="2674">33376.5</cx:pt>
          <cx:pt idx="2675">19386</cx:pt>
          <cx:pt idx="2676">27724.5</cx:pt>
          <cx:pt idx="2677">16681.5</cx:pt>
          <cx:pt idx="2678">16875</cx:pt>
          <cx:pt idx="2679">22383</cx:pt>
          <cx:pt idx="2680">49284</cx:pt>
          <cx:pt idx="2681">20092.5</cx:pt>
          <cx:pt idx="2682">18531</cx:pt>
          <cx:pt idx="2683">16839</cx:pt>
          <cx:pt idx="2684">36747</cx:pt>
          <cx:pt idx="2685">16807.5</cx:pt>
          <cx:pt idx="2686">16875</cx:pt>
          <cx:pt idx="2687">38263.5</cx:pt>
          <cx:pt idx="2688">27558</cx:pt>
          <cx:pt idx="2689">45333</cx:pt>
          <cx:pt idx="2690">7987.5</cx:pt>
          <cx:pt idx="2691">17707.5</cx:pt>
          <cx:pt idx="2692">30528</cx:pt>
          <cx:pt idx="2693">37669.5</cx:pt>
          <cx:pt idx="2694">30420</cx:pt>
          <cx:pt idx="2695">31801.5</cx:pt>
          <cx:pt idx="2696">31153.5</cx:pt>
          <cx:pt idx="2697">20484</cx:pt>
          <cx:pt idx="2698">25488</cx:pt>
          <cx:pt idx="2699">56961</cx:pt>
          <cx:pt idx="2700">41584.5</cx:pt>
          <cx:pt idx="2701">48406.5</cx:pt>
          <cx:pt idx="2702">16875</cx:pt>
          <cx:pt idx="2703">20164.5</cx:pt>
          <cx:pt idx="2704">11331</cx:pt>
          <cx:pt idx="2705">13500</cx:pt>
          <cx:pt idx="2706">59904</cx:pt>
          <cx:pt idx="2707">38430</cx:pt>
          <cx:pt idx="2708">36328.5</cx:pt>
          <cx:pt idx="2709">41679</cx:pt>
          <cx:pt idx="2710">32472</cx:pt>
          <cx:pt idx="2711">23814</cx:pt>
          <cx:pt idx="2712">35937</cx:pt>
          <cx:pt idx="2713">31464</cx:pt>
          <cx:pt idx="2714">69754.5</cx:pt>
          <cx:pt idx="2715">52857</cx:pt>
          <cx:pt idx="2716">26793</cx:pt>
          <cx:pt idx="2717">63243</cx:pt>
          <cx:pt idx="2718">10552.5</cx:pt>
          <cx:pt idx="2719">21825</cx:pt>
          <cx:pt idx="2720">16285.5</cx:pt>
          <cx:pt idx="2721">24957</cx:pt>
          <cx:pt idx="2722">17487</cx:pt>
          <cx:pt idx="2723">37651.5</cx:pt>
          <cx:pt idx="2724">13500</cx:pt>
          <cx:pt idx="2725">48978</cx:pt>
          <cx:pt idx="2726">15349.5</cx:pt>
          <cx:pt idx="2727">68350.5</cx:pt>
          <cx:pt idx="2728">25492.5</cx:pt>
          <cx:pt idx="2729">24475.5</cx:pt>
          <cx:pt idx="2730">16753.5</cx:pt>
          <cx:pt idx="2731">17986.5</cx:pt>
          <cx:pt idx="2732">21055.5</cx:pt>
          <cx:pt idx="2733">15957</cx:pt>
          <cx:pt idx="2734">39649.5</cx:pt>
          <cx:pt idx="2735">59355</cx:pt>
          <cx:pt idx="2736">22216.5</cx:pt>
          <cx:pt idx="2737">16447.5</cx:pt>
          <cx:pt idx="2738">46251</cx:pt>
          <cx:pt idx="2739">26640</cx:pt>
          <cx:pt idx="2740">32827.5</cx:pt>
          <cx:pt idx="2741">25969.5</cx:pt>
          <cx:pt idx="2742">18216</cx:pt>
          <cx:pt idx="2743">21672</cx:pt>
          <cx:pt idx="2744">21906</cx:pt>
          <cx:pt idx="2745">18000</cx:pt>
          <cx:pt idx="2746">40324.5</cx:pt>
          <cx:pt idx="2747">20169</cx:pt>
          <cx:pt idx="2748">17019</cx:pt>
          <cx:pt idx="2749">31653</cx:pt>
          <cx:pt idx="2750">13387.5</cx:pt>
          <cx:pt idx="2751">23089.5</cx:pt>
          <cx:pt idx="2752">37800</cx:pt>
          <cx:pt idx="2753">11250</cx:pt>
          <cx:pt idx="2754">22482</cx:pt>
          <cx:pt idx="2755">2844</cx:pt>
          <cx:pt idx="2756">26923.5</cx:pt>
          <cx:pt idx="2757">54306</cx:pt>
          <cx:pt idx="2758">15565.5</cx:pt>
          <cx:pt idx="2759">8550</cx:pt>
          <cx:pt idx="2760">11709</cx:pt>
          <cx:pt idx="2761">14751</cx:pt>
          <cx:pt idx="2762">10539</cx:pt>
          <cx:pt idx="2763">22977</cx:pt>
          <cx:pt idx="2764">10125</cx:pt>
          <cx:pt idx="2765">10849.5</cx:pt>
          <cx:pt idx="2766">16294.5</cx:pt>
          <cx:pt idx="2767">20920.5</cx:pt>
          <cx:pt idx="2768">11385</cx:pt>
          <cx:pt idx="2769">15421.5</cx:pt>
          <cx:pt idx="2770">52452</cx:pt>
          <cx:pt idx="2771">8901</cx:pt>
          <cx:pt idx="2772">9000</cx:pt>
          <cx:pt idx="2773">46858.5</cx:pt>
          <cx:pt idx="2774">31261.5</cx:pt>
          <cx:pt idx="2775">27832.5</cx:pt>
          <cx:pt idx="2776">18562.5</cx:pt>
          <cx:pt idx="2777">18684</cx:pt>
          <cx:pt idx="2778">49873.5</cx:pt>
          <cx:pt idx="2779">39681</cx:pt>
          <cx:pt idx="2780">39627</cx:pt>
          <cx:pt idx="2781">51484.5</cx:pt>
          <cx:pt idx="2782">28813.5</cx:pt>
          <cx:pt idx="2783">29250</cx:pt>
          <cx:pt idx="2784">36693</cx:pt>
          <cx:pt idx="2785">38043</cx:pt>
          <cx:pt idx="2786">20133</cx:pt>
          <cx:pt idx="2787">20047.5</cx:pt>
          <cx:pt idx="2788">8419.5</cx:pt>
          <cx:pt idx="2789">39645</cx:pt>
          <cx:pt idx="2790">12897</cx:pt>
          <cx:pt idx="2791">50058</cx:pt>
          <cx:pt idx="2792">26887.5</cx:pt>
          <cx:pt idx="2793">18562.5</cx:pt>
          <cx:pt idx="2794">30600</cx:pt>
          <cx:pt idx="2795">21541.5</cx:pt>
          <cx:pt idx="2796">10822.5</cx:pt>
          <cx:pt idx="2797">21906</cx:pt>
          <cx:pt idx="2798">18256.5</cx:pt>
          <cx:pt idx="2799">14040</cx:pt>
          <cx:pt idx="2800">32472</cx:pt>
          <cx:pt idx="2801">66618</cx:pt>
          <cx:pt idx="2802">9661.5</cx:pt>
          <cx:pt idx="2803">13437</cx:pt>
          <cx:pt idx="2804">24849</cx:pt>
          <cx:pt idx="2805">48955.5</cx:pt>
          <cx:pt idx="2806">13437</cx:pt>
          <cx:pt idx="2807">29506.5</cx:pt>
          <cx:pt idx="2808">16875</cx:pt>
          <cx:pt idx="2809">9031.5</cx:pt>
          <cx:pt idx="2810">16681.5</cx:pt>
          <cx:pt idx="2811">14593.5</cx:pt>
          <cx:pt idx="2812">25114.5</cx:pt>
          <cx:pt idx="2813">51412.5</cx:pt>
          <cx:pt idx="2814">31729.5</cx:pt>
          <cx:pt idx="2815">26770.5</cx:pt>
          <cx:pt idx="2816">14778</cx:pt>
          <cx:pt idx="2817">23206.5</cx:pt>
          <cx:pt idx="2818">17748</cx:pt>
          <cx:pt idx="2819">39604.5</cx:pt>
          <cx:pt idx="2820">25915.5</cx:pt>
          <cx:pt idx="2821">14931</cx:pt>
          <cx:pt idx="2822">25663.5</cx:pt>
          <cx:pt idx="2823">9981</cx:pt>
          <cx:pt idx="2824">53325</cx:pt>
          <cx:pt idx="2825">16069.5</cx:pt>
          <cx:pt idx="2826">27076.5</cx:pt>
          <cx:pt idx="2827">45000</cx:pt>
          <cx:pt idx="2828">11250</cx:pt>
          <cx:pt idx="2829">23008.5</cx:pt>
          <cx:pt idx="2830">17383.5</cx:pt>
          <cx:pt idx="2831">9000</cx:pt>
          <cx:pt idx="2832">23989.5</cx:pt>
          <cx:pt idx="2833">33682.5</cx:pt>
          <cx:pt idx="2834">35937</cx:pt>
          <cx:pt idx="2835">49554</cx:pt>
          <cx:pt idx="2836">17905.5</cx:pt>
          <cx:pt idx="2837">16096.5</cx:pt>
          <cx:pt idx="2838">50535</cx:pt>
          <cx:pt idx="2839">10417.5</cx:pt>
          <cx:pt idx="2840">23719.5</cx:pt>
          <cx:pt idx="2841">26509.5</cx:pt>
          <cx:pt idx="2842">36459</cx:pt>
          <cx:pt idx="2843">59301</cx:pt>
          <cx:pt idx="2844">33394.5</cx:pt>
          <cx:pt idx="2845">16852.5</cx:pt>
          <cx:pt idx="2846">17694</cx:pt>
          <cx:pt idx="2847">20322</cx:pt>
          <cx:pt idx="2848">31653</cx:pt>
          <cx:pt idx="2849">24543</cx:pt>
          <cx:pt idx="2850">15174</cx:pt>
          <cx:pt idx="2851">14503.5</cx:pt>
          <cx:pt idx="2852">57015</cx:pt>
          <cx:pt idx="2853">13612.5</cx:pt>
          <cx:pt idx="2854">34884</cx:pt>
          <cx:pt idx="2855">32125.5</cx:pt>
          <cx:pt idx="2856">31675.5</cx:pt>
          <cx:pt idx="2857">24462</cx:pt>
          <cx:pt idx="2858">10773</cx:pt>
          <cx:pt idx="2859">6048</cx:pt>
          <cx:pt idx="2860">32053.5</cx:pt>
          <cx:pt idx="2861">18549</cx:pt>
          <cx:pt idx="2862">26509.5</cx:pt>
          <cx:pt idx="2863">12312</cx:pt>
          <cx:pt idx="2864">48226.5</cx:pt>
          <cx:pt idx="2865">22977</cx:pt>
          <cx:pt idx="2866">9661.5</cx:pt>
          <cx:pt idx="2867">23040</cx:pt>
          <cx:pt idx="2868">21901.5</cx:pt>
          <cx:pt idx="2869">20164.5</cx:pt>
          <cx:pt idx="2870">36333</cx:pt>
          <cx:pt idx="2871">43371</cx:pt>
          <cx:pt idx="2872">10849.5</cx:pt>
          <cx:pt idx="2873">9000</cx:pt>
          <cx:pt idx="2874">12028.5</cx:pt>
          <cx:pt idx="2875">11835</cx:pt>
          <cx:pt idx="2876">37935</cx:pt>
          <cx:pt idx="2877">31464</cx:pt>
          <cx:pt idx="2878">30258</cx:pt>
          <cx:pt idx="2879">26833.5</cx:pt>
          <cx:pt idx="2880">28552.5</cx:pt>
          <cx:pt idx="2881">28215</cx:pt>
          <cx:pt idx="2882">22977</cx:pt>
          <cx:pt idx="2883">13500</cx:pt>
          <cx:pt idx="2884">42552</cx:pt>
          <cx:pt idx="2885">20250</cx:pt>
          <cx:pt idx="2886">30127.5</cx:pt>
          <cx:pt idx="2887">34749</cx:pt>
          <cx:pt idx="2888">32040</cx:pt>
          <cx:pt idx="2889">6493.5</cx:pt>
          <cx:pt idx="2890">25897.5</cx:pt>
          <cx:pt idx="2891">25515</cx:pt>
          <cx:pt idx="2892">13927.5</cx:pt>
          <cx:pt idx="2893">26388</cx:pt>
          <cx:pt idx="2894">36715.5</cx:pt>
          <cx:pt idx="2895">13185</cx:pt>
          <cx:pt idx="2896">24403.5</cx:pt>
          <cx:pt idx="2897">9621</cx:pt>
          <cx:pt idx="2898">14049</cx:pt>
          <cx:pt idx="2899">23373</cx:pt>
          <cx:pt idx="2900">18886.5</cx:pt>
          <cx:pt idx="2901">17581.5</cx:pt>
          <cx:pt idx="2902">26316</cx:pt>
          <cx:pt idx="2903">16852.5</cx:pt>
          <cx:pt idx="2904">16051.5</cx:pt>
          <cx:pt idx="2905">14148</cx:pt>
          <cx:pt idx="2906">18391.5</cx:pt>
          <cx:pt idx="2907">31887</cx:pt>
          <cx:pt idx="2908">43659</cx:pt>
          <cx:pt idx="2909">19840.5</cx:pt>
          <cx:pt idx="2910">25209</cx:pt>
          <cx:pt idx="2911">44113.5</cx:pt>
          <cx:pt idx="2912">20628</cx:pt>
          <cx:pt idx="2913">15601.5</cx:pt>
          <cx:pt idx="2914">23643</cx:pt>
          <cx:pt idx="2915">21168</cx:pt>
          <cx:pt idx="2916">16006.5</cx:pt>
          <cx:pt idx="2917">20979</cx:pt>
          <cx:pt idx="2918">8464.5</cx:pt>
          <cx:pt idx="2919">15750</cx:pt>
          <cx:pt idx="2920">30879</cx:pt>
          <cx:pt idx="2921">26640</cx:pt>
          <cx:pt idx="2922">50881.5</cx:pt>
          <cx:pt idx="2923">9000</cx:pt>
          <cx:pt idx="2924">16875</cx:pt>
          <cx:pt idx="2925">72607.5</cx:pt>
          <cx:pt idx="2926">26284.5</cx:pt>
          <cx:pt idx="2927">41692.5</cx:pt>
          <cx:pt idx="2928">9000</cx:pt>
          <cx:pt idx="2929">6750</cx:pt>
          <cx:pt idx="2930">33025.5</cx:pt>
          <cx:pt idx="2931">25591.5</cx:pt>
          <cx:pt idx="2932">26527.5</cx:pt>
          <cx:pt idx="2933">32337</cx:pt>
          <cx:pt idx="2934">13500</cx:pt>
          <cx:pt idx="2935">26199</cx:pt>
          <cx:pt idx="2936">27000</cx:pt>
          <cx:pt idx="2937">16047</cx:pt>
          <cx:pt idx="2938">29376</cx:pt>
          <cx:pt idx="2939">36292.5</cx:pt>
          <cx:pt idx="2940">20151</cx:pt>
          <cx:pt idx="2941">62820</cx:pt>
          <cx:pt idx="2942">71374.5</cx:pt>
          <cx:pt idx="2943">11871</cx:pt>
          <cx:pt idx="2944">11619</cx:pt>
          <cx:pt idx="2945">19134</cx:pt>
          <cx:pt idx="2946">10548</cx:pt>
          <cx:pt idx="2947">34911</cx:pt>
          <cx:pt idx="2948">16875</cx:pt>
          <cx:pt idx="2949">30744</cx:pt>
          <cx:pt idx="2950">17208</cx:pt>
          <cx:pt idx="2951">28503</cx:pt>
          <cx:pt idx="2952">41548.5</cx:pt>
          <cx:pt idx="2953">36864</cx:pt>
          <cx:pt idx="2954">48528</cx:pt>
          <cx:pt idx="2955">13419</cx:pt>
          <cx:pt idx="2956">22500</cx:pt>
          <cx:pt idx="2957">36333</cx:pt>
          <cx:pt idx="2958">40909.5</cx:pt>
          <cx:pt idx="2959">13045.5</cx:pt>
          <cx:pt idx="2960">45333</cx:pt>
          <cx:pt idx="2961">16960.5</cx:pt>
          <cx:pt idx="2962">14661</cx:pt>
          <cx:pt idx="2963">55291.5</cx:pt>
          <cx:pt idx="2964">43654.5</cx:pt>
          <cx:pt idx="2965">14751</cx:pt>
          <cx:pt idx="2966">53901</cx:pt>
          <cx:pt idx="2967">40054.5</cx:pt>
          <cx:pt idx="2968">29826</cx:pt>
          <cx:pt idx="2969">34690.5</cx:pt>
          <cx:pt idx="2970">35869.5</cx:pt>
          <cx:pt idx="2971">24210</cx:pt>
          <cx:pt idx="2972">56250</cx:pt>
          <cx:pt idx="2973">6750</cx:pt>
          <cx:pt idx="2974">43978.5</cx:pt>
          <cx:pt idx="2975">18396</cx:pt>
          <cx:pt idx="2976">61915.5</cx:pt>
          <cx:pt idx="2977">8649</cx:pt>
          <cx:pt idx="2978">16074</cx:pt>
          <cx:pt idx="2979">6750</cx:pt>
          <cx:pt idx="2980">19030.5</cx:pt>
          <cx:pt idx="2981">7308</cx:pt>
          <cx:pt idx="2982">29164.5</cx:pt>
          <cx:pt idx="2983">26446.5</cx:pt>
          <cx:pt idx="2984">10611</cx:pt>
          <cx:pt idx="2985">32904</cx:pt>
          <cx:pt idx="2986">20259</cx:pt>
          <cx:pt idx="2987">21510</cx:pt>
          <cx:pt idx="2988">26284.5</cx:pt>
          <cx:pt idx="2989">21793.5</cx:pt>
          <cx:pt idx="2990">47295</cx:pt>
          <cx:pt idx="2991">68814</cx:pt>
          <cx:pt idx="2992">21613.5</cx:pt>
          <cx:pt idx="2993">15084</cx:pt>
          <cx:pt idx="2994">11421</cx:pt>
          <cx:pt idx="2995">22234.5</cx:pt>
          <cx:pt idx="2996">26046</cx:pt>
          <cx:pt idx="2997">32274</cx:pt>
          <cx:pt idx="2998">20128.5</cx:pt>
          <cx:pt idx="2999">18936</cx:pt>
          <cx:pt idx="3000">37800</cx:pt>
          <cx:pt idx="3001">19440</cx:pt>
          <cx:pt idx="3002">19431</cx:pt>
          <cx:pt idx="3003">35743.5</cx:pt>
          <cx:pt idx="3004">47794.5</cx:pt>
          <cx:pt idx="3005">25573.5</cx:pt>
          <cx:pt idx="3006">53712</cx:pt>
          <cx:pt idx="3007">9000</cx:pt>
          <cx:pt idx="3008">6777</cx:pt>
          <cx:pt idx="3009">5674.5</cx:pt>
          <cx:pt idx="3010">15151.5</cx:pt>
          <cx:pt idx="3011">36459</cx:pt>
          <cx:pt idx="3012">17806.5</cx:pt>
          <cx:pt idx="3013">14350.5</cx:pt>
          <cx:pt idx="3014">39195</cx:pt>
          <cx:pt idx="3015">27715.5</cx:pt>
          <cx:pt idx="3016">40302</cx:pt>
          <cx:pt idx="3017">14863.5</cx:pt>
          <cx:pt idx="3018">22018.5</cx:pt>
          <cx:pt idx="3019">16852.5</cx:pt>
          <cx:pt idx="3020">36913.5</cx:pt>
          <cx:pt idx="3021">32877</cx:pt>
          <cx:pt idx="3022">9000</cx:pt>
          <cx:pt idx="3023">16033.5</cx:pt>
          <cx:pt idx="3024">50400</cx:pt>
          <cx:pt idx="3025">13963.5</cx:pt>
          <cx:pt idx="3026">31630.5</cx:pt>
          <cx:pt idx="3027">24246</cx:pt>
          <cx:pt idx="3028">11682</cx:pt>
          <cx:pt idx="3029">51948</cx:pt>
          <cx:pt idx="3030">17388</cx:pt>
          <cx:pt idx="3031">22180.5</cx:pt>
          <cx:pt idx="3032">26640</cx:pt>
          <cx:pt idx="3033">42759</cx:pt>
          <cx:pt idx="3034">20250</cx:pt>
          <cx:pt idx="3035">6750</cx:pt>
          <cx:pt idx="3036">12888</cx:pt>
          <cx:pt idx="3037">40032</cx:pt>
          <cx:pt idx="3038">21861</cx:pt>
          <cx:pt idx="3039">37534.5</cx:pt>
          <cx:pt idx="3040">8356.5</cx:pt>
          <cx:pt idx="3041">25573.5</cx:pt>
          <cx:pt idx="3042">33025.5</cx:pt>
          <cx:pt idx="3043">22527</cx:pt>
          <cx:pt idx="3044">42385.5</cx:pt>
          <cx:pt idx="3045">28480.5</cx:pt>
          <cx:pt idx="3046">26991</cx:pt>
          <cx:pt idx="3047">9877.5</cx:pt>
          <cx:pt idx="3048">24745.5</cx:pt>
          <cx:pt idx="3049">20250</cx:pt>
          <cx:pt idx="3050">45814.5</cx:pt>
          <cx:pt idx="3051">13500</cx:pt>
          <cx:pt idx="3052">28503</cx:pt>
          <cx:pt idx="3053">6750</cx:pt>
          <cx:pt idx="3054">24201</cx:pt>
          <cx:pt idx="3055">4581</cx:pt>
          <cx:pt idx="3056">36459</cx:pt>
          <cx:pt idx="3057">26203.5</cx:pt>
          <cx:pt idx="3058">40320</cx:pt>
          <cx:pt idx="3059">9513</cx:pt>
          <cx:pt idx="3060">13500</cx:pt>
          <cx:pt idx="3061">23539.5</cx:pt>
          <cx:pt idx="3062">17253</cx:pt>
          <cx:pt idx="3063">35685</cx:pt>
          <cx:pt idx="3064">36459</cx:pt>
          <cx:pt idx="3065">29745</cx:pt>
          <cx:pt idx="3066">12375</cx:pt>
          <cx:pt idx="3067">23107.5</cx:pt>
          <cx:pt idx="3068">36819</cx:pt>
          <cx:pt idx="3069">22018.5</cx:pt>
          <cx:pt idx="3070">5206.5</cx:pt>
          <cx:pt idx="3071">37264.5</cx:pt>
          <cx:pt idx="3072">11502</cx:pt>
          <cx:pt idx="3073">28759.5</cx:pt>
          <cx:pt idx="3074">14521.5</cx:pt>
          <cx:pt idx="3075">15790.5</cx:pt>
          <cx:pt idx="3076">25960.5</cx:pt>
          <cx:pt idx="3077">26640</cx:pt>
          <cx:pt idx="3078">24808.5</cx:pt>
          <cx:pt idx="3079">17577</cx:pt>
          <cx:pt idx="3080">31041</cx:pt>
          <cx:pt idx="3081">41427</cx:pt>
          <cx:pt idx="3082">17095.5</cx:pt>
          <cx:pt idx="3083">23814</cx:pt>
          <cx:pt idx="3084">67500</cx:pt>
          <cx:pt idx="3085">9000</cx:pt>
          <cx:pt idx="3086">18688.5</cx:pt>
          <cx:pt idx="3087">21937.5</cx:pt>
          <cx:pt idx="3088">9000</cx:pt>
          <cx:pt idx="3089">14323.5</cx:pt>
          <cx:pt idx="3090">25969.5</cx:pt>
          <cx:pt idx="3091">6934.5</cx:pt>
          <cx:pt idx="3092">22198.5</cx:pt>
          <cx:pt idx="3093">53208</cx:pt>
          <cx:pt idx="3094">62770.5</cx:pt>
          <cx:pt idx="3095">35451</cx:pt>
          <cx:pt idx="3096">9256.5</cx:pt>
          <cx:pt idx="3097">3303</cx:pt>
          <cx:pt idx="3098">39600</cx:pt>
          <cx:pt idx="3099">42547.5</cx:pt>
          <cx:pt idx="3100">40063.5</cx:pt>
          <cx:pt idx="3101">29587.5</cx:pt>
          <cx:pt idx="3102">19737</cx:pt>
          <cx:pt idx="3103">15880.5</cx:pt>
          <cx:pt idx="3104">13005</cx:pt>
          <cx:pt idx="3105">12375</cx:pt>
          <cx:pt idx="3106">23949</cx:pt>
          <cx:pt idx="3107">13050</cx:pt>
          <cx:pt idx="3108">25461</cx:pt>
          <cx:pt idx="3109">32895</cx:pt>
          <cx:pt idx="3110">9382.5</cx:pt>
          <cx:pt idx="3111">72607.5</cx:pt>
          <cx:pt idx="3112">19926</cx:pt>
          <cx:pt idx="3113">29884.5</cx:pt>
          <cx:pt idx="3114">11250</cx:pt>
          <cx:pt idx="3115">28548</cx:pt>
          <cx:pt idx="3116">27702</cx:pt>
          <cx:pt idx="3117">46422</cx:pt>
          <cx:pt idx="3118">29650.5</cx:pt>
          <cx:pt idx="3119">10075.5</cx:pt>
          <cx:pt idx="3120">72607.5</cx:pt>
          <cx:pt idx="3121">34038</cx:pt>
          <cx:pt idx="3122">7929</cx:pt>
          <cx:pt idx="3123">10125</cx:pt>
          <cx:pt idx="3124">30528</cx:pt>
          <cx:pt idx="3125">39604.5</cx:pt>
          <cx:pt idx="3126">31810.5</cx:pt>
          <cx:pt idx="3127">8307</cx:pt>
          <cx:pt idx="3128">26640</cx:pt>
          <cx:pt idx="3129">29362.5</cx:pt>
          <cx:pt idx="3130">51934.5</cx:pt>
          <cx:pt idx="3131">16456.5</cx:pt>
          <cx:pt idx="3132">31653</cx:pt>
          <cx:pt idx="3133">51543</cx:pt>
          <cx:pt idx="3134">25519.5</cx:pt>
          <cx:pt idx="3135">69295.5</cx:pt>
          <cx:pt idx="3136">14755.5</cx:pt>
          <cx:pt idx="3137">12816</cx:pt>
          <cx:pt idx="3138">41269.5</cx:pt>
          <cx:pt idx="3139">58500</cx:pt>
          <cx:pt idx="3140">62010</cx:pt>
          <cx:pt idx="3141">23814</cx:pt>
          <cx:pt idx="3142">6750</cx:pt>
          <cx:pt idx="3143">22738.5</cx:pt>
          <cx:pt idx="3144">22500</cx:pt>
          <cx:pt idx="3145">60012</cx:pt>
          <cx:pt idx="3146">38578.5</cx:pt>
          <cx:pt idx="3147">26833.5</cx:pt>
          <cx:pt idx="3148">53712</cx:pt>
          <cx:pt idx="3149">18643.5</cx:pt>
          <cx:pt idx="3150">23139</cx:pt>
          <cx:pt idx="3151">31500</cx:pt>
          <cx:pt idx="3152">16542</cx:pt>
          <cx:pt idx="3153">31486.5</cx:pt>
          <cx:pt idx="3154">17550</cx:pt>
          <cx:pt idx="3155">2596.5</cx:pt>
          <cx:pt idx="3156">34587</cx:pt>
          <cx:pt idx="3157">13914</cx:pt>
          <cx:pt idx="3158">36139.5</cx:pt>
          <cx:pt idx="3159">56092.5</cx:pt>
          <cx:pt idx="3160">37669.5</cx:pt>
          <cx:pt idx="3161">25555.5</cx:pt>
          <cx:pt idx="3162">18819</cx:pt>
          <cx:pt idx="3163">29160</cx:pt>
          <cx:pt idx="3164">28242</cx:pt>
          <cx:pt idx="3165">14521.5</cx:pt>
          <cx:pt idx="3166">37111.5</cx:pt>
          <cx:pt idx="3167">24363</cx:pt>
          <cx:pt idx="3168">9000</cx:pt>
          <cx:pt idx="3169">17136</cx:pt>
          <cx:pt idx="3170">16258.5</cx:pt>
          <cx:pt idx="3171">20250</cx:pt>
          <cx:pt idx="3172">65475</cx:pt>
          <cx:pt idx="3173">41719.5</cx:pt>
          <cx:pt idx="3174">27630</cx:pt>
          <cx:pt idx="3175">52218</cx:pt>
          <cx:pt idx="3176">4095</cx:pt>
          <cx:pt idx="3177">30280.5</cx:pt>
          <cx:pt idx="3178">50377.5</cx:pt>
          <cx:pt idx="3179">48091.5</cx:pt>
          <cx:pt idx="3180">27324</cx:pt>
          <cx:pt idx="3181">40284</cx:pt>
          <cx:pt idx="3182">38200.5</cx:pt>
          <cx:pt idx="3183">39591</cx:pt>
          <cx:pt idx="3184">62613</cx:pt>
          <cx:pt idx="3185">13522.5</cx:pt>
          <cx:pt idx="3186">54850.5</cx:pt>
          <cx:pt idx="3187">41994</cx:pt>
          <cx:pt idx="3188">23773.5</cx:pt>
          <cx:pt idx="3189">29425.5</cx:pt>
          <cx:pt idx="3190">21339</cx:pt>
          <cx:pt idx="3191">52654.5</cx:pt>
          <cx:pt idx="3192">31045.5</cx:pt>
          <cx:pt idx="3193">18607.5</cx:pt>
          <cx:pt idx="3194">25839</cx:pt>
          <cx:pt idx="3195">13833</cx:pt>
          <cx:pt idx="3196">13842</cx:pt>
          <cx:pt idx="3197">13504.5</cx:pt>
          <cx:pt idx="3198">29655</cx:pt>
          <cx:pt idx="3199">9000</cx:pt>
          <cx:pt idx="3200">10125</cx:pt>
          <cx:pt idx="3201">16015.5</cx:pt>
          <cx:pt idx="3202">21906</cx:pt>
          <cx:pt idx="3203">8901</cx:pt>
          <cx:pt idx="3204">26703</cx:pt>
          <cx:pt idx="3205">23773.5</cx:pt>
          <cx:pt idx="3206">6750</cx:pt>
          <cx:pt idx="3207">6750</cx:pt>
          <cx:pt idx="3208">17743.5</cx:pt>
          <cx:pt idx="3209">94509</cx:pt>
          <cx:pt idx="3210">31770</cx:pt>
          <cx:pt idx="3211">13500</cx:pt>
          <cx:pt idx="3212">13279.5</cx:pt>
          <cx:pt idx="3213">43429.5</cx:pt>
          <cx:pt idx="3214">93928.5</cx:pt>
          <cx:pt idx="3215">16029</cx:pt>
          <cx:pt idx="3216">33025.5</cx:pt>
          <cx:pt idx="3217">20695.5</cx:pt>
          <cx:pt idx="3218">17797.5</cx:pt>
          <cx:pt idx="3219">24178.5</cx:pt>
          <cx:pt idx="3220">24462</cx:pt>
          <cx:pt idx="3221">43780.5</cx:pt>
          <cx:pt idx="3222">13500</cx:pt>
          <cx:pt idx="3223">22527</cx:pt>
          <cx:pt idx="3224">24750</cx:pt>
          <cx:pt idx="3225">37809</cx:pt>
          <cx:pt idx="3226">13500</cx:pt>
          <cx:pt idx="3227">21825</cx:pt>
          <cx:pt idx="3228">119731.5</cx:pt>
          <cx:pt idx="3229">83214</cx:pt>
          <cx:pt idx="3230">51138</cx:pt>
          <cx:pt idx="3231">65556</cx:pt>
          <cx:pt idx="3232">45499.5</cx:pt>
          <cx:pt idx="3233">31909.5</cx:pt>
          <cx:pt idx="3234">20250</cx:pt>
          <cx:pt idx="3235">21883.5</cx:pt>
          <cx:pt idx="3236">27549</cx:pt>
          <cx:pt idx="3237">47614.5</cx:pt>
          <cx:pt idx="3238">42075</cx:pt>
          <cx:pt idx="3239">16875</cx:pt>
          <cx:pt idx="3240">34866</cx:pt>
          <cx:pt idx="3241">16852.5</cx:pt>
          <cx:pt idx="3242">34038</cx:pt>
          <cx:pt idx="3243">21181.5</cx:pt>
          <cx:pt idx="3244">13500</cx:pt>
          <cx:pt idx="3245">20322</cx:pt>
          <cx:pt idx="3246">42642</cx:pt>
          <cx:pt idx="3247">37669.5</cx:pt>
          <cx:pt idx="3248">39321</cx:pt>
          <cx:pt idx="3249">11250</cx:pt>
          <cx:pt idx="3250">17397</cx:pt>
          <cx:pt idx="3251">28192.5</cx:pt>
          <cx:pt idx="3252">34785</cx:pt>
          <cx:pt idx="3253">27423</cx:pt>
          <cx:pt idx="3254">46611</cx:pt>
          <cx:pt idx="3255">26446.5</cx:pt>
          <cx:pt idx="3256">55426.5</cx:pt>
          <cx:pt idx="3257">50215.5</cx:pt>
          <cx:pt idx="3258">34582.5</cx:pt>
          <cx:pt idx="3259">37872</cx:pt>
          <cx:pt idx="3260">26217</cx:pt>
          <cx:pt idx="3261">30717</cx:pt>
          <cx:pt idx="3262">37332</cx:pt>
          <cx:pt idx="3263">48604.5</cx:pt>
          <cx:pt idx="3264">21982.5</cx:pt>
          <cx:pt idx="3265">21496.5</cx:pt>
          <cx:pt idx="3266">6750</cx:pt>
          <cx:pt idx="3267">41643</cx:pt>
          <cx:pt idx="3268">17311.5</cx:pt>
          <cx:pt idx="3269">19125</cx:pt>
          <cx:pt idx="3270">30717</cx:pt>
          <cx:pt idx="3271">41656.5</cx:pt>
          <cx:pt idx="3272">32125.5</cx:pt>
          <cx:pt idx="3273">38241</cx:pt>
          <cx:pt idx="3274">32274</cx:pt>
          <cx:pt idx="3275">35986.5</cx:pt>
          <cx:pt idx="3276">35244</cx:pt>
          <cx:pt idx="3277">32125.5</cx:pt>
          <cx:pt idx="3278">7515</cx:pt>
          <cx:pt idx="3279">6124.5</cx:pt>
          <cx:pt idx="3280">27778.5</cx:pt>
          <cx:pt idx="3281">23836.5</cx:pt>
          <cx:pt idx="3282">32125.5</cx:pt>
          <cx:pt idx="3283">40806</cx:pt>
          <cx:pt idx="3284">26446.5</cx:pt>
          <cx:pt idx="3285">25537.5</cx:pt>
          <cx:pt idx="3286">34780.5</cx:pt>
          <cx:pt idx="3287">59035.5</cx:pt>
          <cx:pt idx="3288">36864</cx:pt>
          <cx:pt idx="3289">11250</cx:pt>
          <cx:pt idx="3290">24939</cx:pt>
          <cx:pt idx="3291">19516.5</cx:pt>
          <cx:pt idx="3292">21847.5</cx:pt>
          <cx:pt idx="3293">24412.5</cx:pt>
          <cx:pt idx="3294">42790.5</cx:pt>
          <cx:pt idx="3295">13500</cx:pt>
          <cx:pt idx="3296">28525.5</cx:pt>
          <cx:pt idx="3297">11488.5</cx:pt>
          <cx:pt idx="3298">41301</cx:pt>
          <cx:pt idx="3299">42417</cx:pt>
          <cx:pt idx="3300">30150</cx:pt>
          <cx:pt idx="3301">18688.5</cx:pt>
          <cx:pt idx="3302">29745</cx:pt>
          <cx:pt idx="3303">11074.5</cx:pt>
          <cx:pt idx="3304">36616.5</cx:pt>
          <cx:pt idx="3305">69754.5</cx:pt>
          <cx:pt idx="3306">27724.5</cx:pt>
          <cx:pt idx="3307">56713.5</cx:pt>
          <cx:pt idx="3308">59904</cx:pt>
          <cx:pt idx="3309">32913</cx:pt>
          <cx:pt idx="3310">27630</cx:pt>
          <cx:pt idx="3311">5580</cx:pt>
          <cx:pt idx="3312">30573</cx:pt>
          <cx:pt idx="3313">25965</cx:pt>
          <cx:pt idx="3314">16056</cx:pt>
          <cx:pt idx="3315">44257.5</cx:pt>
          <cx:pt idx="3316">36846</cx:pt>
          <cx:pt idx="3317">76104</cx:pt>
          <cx:pt idx="3318">17086.5</cx:pt>
          <cx:pt idx="3319">36459</cx:pt>
          <cx:pt idx="3320">4738.5</cx:pt>
          <cx:pt idx="3321">30487.5</cx:pt>
          <cx:pt idx="3322">23872.5</cx:pt>
          <cx:pt idx="3323">29250</cx:pt>
          <cx:pt idx="3324">43722</cx:pt>
          <cx:pt idx="3325">16875</cx:pt>
          <cx:pt idx="3326">9877.5</cx:pt>
          <cx:pt idx="3327">26284.5</cx:pt>
          <cx:pt idx="3328">28782</cx:pt>
          <cx:pt idx="3329">40189.5</cx:pt>
          <cx:pt idx="3330">29520</cx:pt>
          <cx:pt idx="3331">31828.5</cx:pt>
          <cx:pt idx="3332">32328</cx:pt>
          <cx:pt idx="3333">27558</cx:pt>
          <cx:pt idx="3334">44406</cx:pt>
          <cx:pt idx="3335">24588</cx:pt>
          <cx:pt idx="3336">20317.5</cx:pt>
          <cx:pt idx="3337">47965.5</cx:pt>
          <cx:pt idx="3338">46084.5</cx:pt>
          <cx:pt idx="3339">33921</cx:pt>
          <cx:pt idx="3340">14751</cx:pt>
          <cx:pt idx="3341">12100.5</cx:pt>
          <cx:pt idx="3342">19345.5</cx:pt>
          <cx:pt idx="3343">21888</cx:pt>
          <cx:pt idx="3344">13500</cx:pt>
          <cx:pt idx="3345">26086.5</cx:pt>
          <cx:pt idx="3346">58333.5</cx:pt>
          <cx:pt idx="3347">35617.5</cx:pt>
          <cx:pt idx="3348">90918</cx:pt>
          <cx:pt idx="3349">34465.5</cx:pt>
          <cx:pt idx="3350">13500</cx:pt>
          <cx:pt idx="3351">15228</cx:pt>
          <cx:pt idx="3352">14265</cx:pt>
          <cx:pt idx="3353">25969.5</cx:pt>
          <cx:pt idx="3354">29862</cx:pt>
          <cx:pt idx="3355">19867.5</cx:pt>
          <cx:pt idx="3356">30150</cx:pt>
          <cx:pt idx="3357">17536.5</cx:pt>
          <cx:pt idx="3358">16263</cx:pt>
          <cx:pt idx="3359">24349.5</cx:pt>
          <cx:pt idx="3360">10003.5</cx:pt>
          <cx:pt idx="3361">15075</cx:pt>
          <cx:pt idx="3362">33750</cx:pt>
          <cx:pt idx="3363">14391</cx:pt>
          <cx:pt idx="3364">17352</cx:pt>
          <cx:pt idx="3365">23868</cx:pt>
          <cx:pt idx="3366">53001</cx:pt>
          <cx:pt idx="3367">23202</cx:pt>
          <cx:pt idx="3368">26392.5</cx:pt>
          <cx:pt idx="3369">51138</cx:pt>
          <cx:pt idx="3370">33264</cx:pt>
          <cx:pt idx="3371">109053</cx:pt>
          <cx:pt idx="3372">8550</cx:pt>
          <cx:pt idx="3373">9000</cx:pt>
          <cx:pt idx="3374">37669.5</cx:pt>
          <cx:pt idx="3375">12798</cx:pt>
          <cx:pt idx="3376">18369</cx:pt>
          <cx:pt idx="3377">34573.5</cx:pt>
          <cx:pt idx="3378">32053.5</cx:pt>
          <cx:pt idx="3379">9909</cx:pt>
          <cx:pt idx="3380">63567</cx:pt>
          <cx:pt idx="3381">12438</cx:pt>
          <cx:pt idx="3382">16875</cx:pt>
          <cx:pt idx="3383">31617</cx:pt>
          <cx:pt idx="3384">42642</cx:pt>
          <cx:pt idx="3385">25344</cx:pt>
          <cx:pt idx="3386">62698.5</cx:pt>
          <cx:pt idx="3387">53347.5</cx:pt>
          <cx:pt idx="3388">16753.5</cx:pt>
          <cx:pt idx="3389">42390</cx:pt>
          <cx:pt idx="3390">40320</cx:pt>
          <cx:pt idx="3391">32683.5</cx:pt>
          <cx:pt idx="3392">17361</cx:pt>
          <cx:pt idx="3393">12501</cx:pt>
          <cx:pt idx="3394">26446.5</cx:pt>
          <cx:pt idx="3395">24939</cx:pt>
          <cx:pt idx="3396">23872.5</cx:pt>
          <cx:pt idx="3397">9000</cx:pt>
          <cx:pt idx="3398">10809</cx:pt>
          <cx:pt idx="3399">30073.5</cx:pt>
          <cx:pt idx="3400">53671.5</cx:pt>
          <cx:pt idx="3401">26698.5</cx:pt>
          <cx:pt idx="3402">18432</cx:pt>
          <cx:pt idx="3403">43429.5</cx:pt>
          <cx:pt idx="3404">24543</cx:pt>
          <cx:pt idx="3405">26100</cx:pt>
          <cx:pt idx="3406">9157.5</cx:pt>
          <cx:pt idx="3407">15318</cx:pt>
          <cx:pt idx="3408">26640</cx:pt>
          <cx:pt idx="3409">9193.5</cx:pt>
          <cx:pt idx="3410">50625</cx:pt>
          <cx:pt idx="3411">26820</cx:pt>
          <cx:pt idx="3412">25200</cx:pt>
          <cx:pt idx="3413">29569.5</cx:pt>
          <cx:pt idx="3414">13500</cx:pt>
          <cx:pt idx="3415">25618.5</cx:pt>
          <cx:pt idx="3416">58963.5</cx:pt>
          <cx:pt idx="3417">13963.5</cx:pt>
          <cx:pt idx="3418">53595</cx:pt>
          <cx:pt idx="3419">13500</cx:pt>
          <cx:pt idx="3420">14620.5</cx:pt>
          <cx:pt idx="3421">36553.5</cx:pt>
          <cx:pt idx="3422">26626.5</cx:pt>
          <cx:pt idx="3423">17136</cx:pt>
          <cx:pt idx="3424">26041.5</cx:pt>
          <cx:pt idx="3425">32656.5</cx:pt>
          <cx:pt idx="3426">6750</cx:pt>
          <cx:pt idx="3427">17352</cx:pt>
          <cx:pt idx="3428">112909.5</cx:pt>
          <cx:pt idx="3429">9000</cx:pt>
          <cx:pt idx="3430">9661.5</cx:pt>
          <cx:pt idx="3431">29970</cx:pt>
          <cx:pt idx="3432">19125</cx:pt>
          <cx:pt idx="3433">9000</cx:pt>
          <cx:pt idx="3434">17914.5</cx:pt>
          <cx:pt idx="3435">34209</cx:pt>
          <cx:pt idx="3436">23107.5</cx:pt>
          <cx:pt idx="3437">52857</cx:pt>
          <cx:pt idx="3438">14242.5</cx:pt>
          <cx:pt idx="3439">40783.5</cx:pt>
          <cx:pt idx="3440">23863.5</cx:pt>
          <cx:pt idx="3441">43263</cx:pt>
          <cx:pt idx="3442">25537.5</cx:pt>
          <cx:pt idx="3443">19701</cx:pt>
          <cx:pt idx="3444">48501</cx:pt>
          <cx:pt idx="3445">25227</cx:pt>
          <cx:pt idx="3446">37125</cx:pt>
          <cx:pt idx="3447">40320</cx:pt>
          <cx:pt idx="3448">24669</cx:pt>
          <cx:pt idx="3449">5247</cx:pt>
          <cx:pt idx="3450">22198.5</cx:pt>
          <cx:pt idx="3451">44856</cx:pt>
          <cx:pt idx="3452">20250</cx:pt>
          <cx:pt idx="3453">56520</cx:pt>
          <cx:pt idx="3454">32436</cx:pt>
          <cx:pt idx="3455">28012.5</cx:pt>
          <cx:pt idx="3456">23143.5</cx:pt>
          <cx:pt idx="3457">15750</cx:pt>
          <cx:pt idx="3458">22338</cx:pt>
          <cx:pt idx="3459">18684</cx:pt>
          <cx:pt idx="3460">52321.5</cx:pt>
          <cx:pt idx="3461">45450</cx:pt>
          <cx:pt idx="3462">7686</cx:pt>
          <cx:pt idx="3463">17775</cx:pt>
          <cx:pt idx="3464">53253</cx:pt>
          <cx:pt idx="3465">13257</cx:pt>
          <cx:pt idx="3466">36747</cx:pt>
          <cx:pt idx="3467">37800</cx:pt>
          <cx:pt idx="3468">26086.5</cx:pt>
          <cx:pt idx="3469">26838</cx:pt>
          <cx:pt idx="3470">36459</cx:pt>
          <cx:pt idx="3471">34596</cx:pt>
          <cx:pt idx="3472">16096.5</cx:pt>
          <cx:pt idx="3473">23364</cx:pt>
          <cx:pt idx="3474">44082</cx:pt>
          <cx:pt idx="3475">56650.5</cx:pt>
          <cx:pt idx="3476">10125</cx:pt>
          <cx:pt idx="3477">12276</cx:pt>
          <cx:pt idx="3478">45234</cx:pt>
          <cx:pt idx="3479">13720.5</cx:pt>
          <cx:pt idx="3480">26581.5</cx:pt>
          <cx:pt idx="3481">10125</cx:pt>
          <cx:pt idx="3482">20794.5</cx:pt>
          <cx:pt idx="3483">25128</cx:pt>
          <cx:pt idx="3484">16852.5</cx:pt>
          <cx:pt idx="3485">18085.5</cx:pt>
          <cx:pt idx="3486">16164</cx:pt>
          <cx:pt idx="3487">16875</cx:pt>
          <cx:pt idx="3488">14751</cx:pt>
          <cx:pt idx="3489">9000</cx:pt>
          <cx:pt idx="3490">10755</cx:pt>
          <cx:pt idx="3491">39604.5</cx:pt>
          <cx:pt idx="3492">44752.5</cx:pt>
          <cx:pt idx="3493">28971</cx:pt>
          <cx:pt idx="3494">28836</cx:pt>
          <cx:pt idx="3495">24412.5</cx:pt>
          <cx:pt idx="3496">29970</cx:pt>
          <cx:pt idx="3497">22234.5</cx:pt>
          <cx:pt idx="3498">12375</cx:pt>
          <cx:pt idx="3499">30685.5</cx:pt>
          <cx:pt idx="3500">57127.5</cx:pt>
          <cx:pt idx="3501">20673</cx:pt>
          <cx:pt idx="3502">14391</cx:pt>
          <cx:pt idx="3503">16308</cx:pt>
          <cx:pt idx="3504">15552</cx:pt>
          <cx:pt idx="3505">43825.5</cx:pt>
          <cx:pt idx="3506">26316</cx:pt>
          <cx:pt idx="3507">14184</cx:pt>
          <cx:pt idx="3508">6750</cx:pt>
          <cx:pt idx="3509">33394.5</cx:pt>
          <cx:pt idx="3510">11250</cx:pt>
          <cx:pt idx="3511">16033.5</cx:pt>
          <cx:pt idx="3512">8649</cx:pt>
          <cx:pt idx="3513">31149</cx:pt>
          <cx:pt idx="3514">26145</cx:pt>
          <cx:pt idx="3515">9000</cx:pt>
          <cx:pt idx="3516">25537.5</cx:pt>
          <cx:pt idx="3517">13500</cx:pt>
          <cx:pt idx="3518">20943</cx:pt>
          <cx:pt idx="3519">16258.5</cx:pt>
          <cx:pt idx="3520">28215</cx:pt>
          <cx:pt idx="3521">29529</cx:pt>
          <cx:pt idx="3522">49972.5</cx:pt>
          <cx:pt idx="3523">7906.5</cx:pt>
          <cx:pt idx="3524">38839.5</cx:pt>
          <cx:pt idx="3525">10093.5</cx:pt>
          <cx:pt idx="3526">43312.5</cx:pt>
          <cx:pt idx="3527">9265.5</cx:pt>
          <cx:pt idx="3528">38286</cx:pt>
          <cx:pt idx="3529">26217</cx:pt>
          <cx:pt idx="3530">5634</cx:pt>
          <cx:pt idx="3531">19998</cx:pt>
          <cx:pt idx="3532">16096.5</cx:pt>
          <cx:pt idx="3533">28341</cx:pt>
          <cx:pt idx="3534">18387</cx:pt>
          <cx:pt idx="3535">47574</cx:pt>
          <cx:pt idx="3536">35554.5</cx:pt>
          <cx:pt idx="3537">20299.5</cx:pt>
          <cx:pt idx="3538">31855.5</cx:pt>
          <cx:pt idx="3539">18000</cx:pt>
          <cx:pt idx="3540">19737</cx:pt>
          <cx:pt idx="3541">19435.5</cx:pt>
          <cx:pt idx="3542">22738.5</cx:pt>
          <cx:pt idx="3543">16456.5</cx:pt>
          <cx:pt idx="3544">72607.5</cx:pt>
          <cx:pt idx="3545">32067</cx:pt>
          <cx:pt idx="3546">25632</cx:pt>
          <cx:pt idx="3547">26316</cx:pt>
          <cx:pt idx="3548">8541</cx:pt>
          <cx:pt idx="3549">12960</cx:pt>
          <cx:pt idx="3550">33394.5</cx:pt>
          <cx:pt idx="3551">35590.5</cx:pt>
          <cx:pt idx="3552">37800</cx:pt>
          <cx:pt idx="3553">9000</cx:pt>
          <cx:pt idx="3554">40063.5</cx:pt>
          <cx:pt idx="3555">29250</cx:pt>
          <cx:pt idx="3556">40234.5</cx:pt>
          <cx:pt idx="3557">15192</cx:pt>
          <cx:pt idx="3558">22050</cx:pt>
          <cx:pt idx="3559">16164</cx:pt>
          <cx:pt idx="3560">9000</cx:pt>
          <cx:pt idx="3561">23773.5</cx:pt>
          <cx:pt idx="3562">23773.5</cx:pt>
          <cx:pt idx="3563">17941.5</cx:pt>
          <cx:pt idx="3564">30654</cx:pt>
          <cx:pt idx="3565">39199.5</cx:pt>
          <cx:pt idx="3566">9000</cx:pt>
          <cx:pt idx="3567">32602.5</cx:pt>
          <cx:pt idx="3568">27193.5</cx:pt>
          <cx:pt idx="3569">45495</cx:pt>
          <cx:pt idx="3570">29506.5</cx:pt>
          <cx:pt idx="3571">20691</cx:pt>
          <cx:pt idx="3572">33750</cx:pt>
          <cx:pt idx="3573">9000</cx:pt>
          <cx:pt idx="3574">30078</cx:pt>
          <cx:pt idx="3575">14305.5</cx:pt>
          <cx:pt idx="3576">6750</cx:pt>
          <cx:pt idx="3577">28570.5</cx:pt>
          <cx:pt idx="3578">16447.5</cx:pt>
          <cx:pt idx="3579">20353.5</cx:pt>
          <cx:pt idx="3580">22527</cx:pt>
          <cx:pt idx="3581">34465.5</cx:pt>
          <cx:pt idx="3582">51592.5</cx:pt>
          <cx:pt idx="3583">25128</cx:pt>
          <cx:pt idx="3584">22176</cx:pt>
          <cx:pt idx="3585">20250</cx:pt>
          <cx:pt idx="3586">30681</cx:pt>
          <cx:pt idx="3587">27715.5</cx:pt>
          <cx:pt idx="3588">20322</cx:pt>
          <cx:pt idx="3589">44725.5</cx:pt>
          <cx:pt idx="3590">15084</cx:pt>
          <cx:pt idx="3591">31018.5</cx:pt>
          <cx:pt idx="3592">9000</cx:pt>
          <cx:pt idx="3593">28260</cx:pt>
          <cx:pt idx="3594">9000</cx:pt>
          <cx:pt idx="3595">16227</cx:pt>
          <cx:pt idx="3596">66712.5</cx:pt>
          <cx:pt idx="3597">28404</cx:pt>
          <cx:pt idx="3598">13212</cx:pt>
          <cx:pt idx="3599">31176</cx:pt>
          <cx:pt idx="3600">16875</cx:pt>
          <cx:pt idx="3601">52920</cx:pt>
          <cx:pt idx="3602">13500</cx:pt>
          <cx:pt idx="3603">18211.5</cx:pt>
          <cx:pt idx="3604">43443</cx:pt>
          <cx:pt idx="3605">35685</cx:pt>
          <cx:pt idx="3606">11704.5</cx:pt>
          <cx:pt idx="3607">40455</cx:pt>
          <cx:pt idx="3608">8442</cx:pt>
          <cx:pt idx="3609">33129</cx:pt>
          <cx:pt idx="3610">21649.5</cx:pt>
          <cx:pt idx="3611">22261.5</cx:pt>
          <cx:pt idx="3612">13842</cx:pt>
          <cx:pt idx="3613">61461</cx:pt>
          <cx:pt idx="3614">36981</cx:pt>
          <cx:pt idx="3615">24205.5</cx:pt>
          <cx:pt idx="3616">25218</cx:pt>
          <cx:pt idx="3617">32602.5</cx:pt>
          <cx:pt idx="3618">15232.5</cx:pt>
          <cx:pt idx="3619">14962.5</cx:pt>
          <cx:pt idx="3620">12217.5</cx:pt>
          <cx:pt idx="3621">27423</cx:pt>
          <cx:pt idx="3622">9000</cx:pt>
          <cx:pt idx="3623">24376.5</cx:pt>
          <cx:pt idx="3624">11893.5</cx:pt>
          <cx:pt idx="3625">28930.5</cx:pt>
          <cx:pt idx="3626">47272.5</cx:pt>
          <cx:pt idx="3627">25060.5</cx:pt>
          <cx:pt idx="3628">66757.5</cx:pt>
          <cx:pt idx="3629">17527.5</cx:pt>
          <cx:pt idx="3630">31261.5</cx:pt>
          <cx:pt idx="3631">17851.5</cx:pt>
          <cx:pt idx="3632">14391</cx:pt>
          <cx:pt idx="3633">16852.5</cx:pt>
          <cx:pt idx="3634">22090.5</cx:pt>
          <cx:pt idx="3635">13482</cx:pt>
          <cx:pt idx="3636">30982.5</cx:pt>
          <cx:pt idx="3637">19966.5</cx:pt>
          <cx:pt idx="3638">8023.5</cx:pt>
          <cx:pt idx="3639">27324</cx:pt>
          <cx:pt idx="3640">10233</cx:pt>
          <cx:pt idx="3641">23850</cx:pt>
          <cx:pt idx="3642">33354</cx:pt>
          <cx:pt idx="3643">17550</cx:pt>
          <cx:pt idx="3644">32602.5</cx:pt>
          <cx:pt idx="3645">14445</cx:pt>
          <cx:pt idx="3646">31171.5</cx:pt>
          <cx:pt idx="3647">42142.5</cx:pt>
          <cx:pt idx="3648">27778.5</cx:pt>
          <cx:pt idx="3649">49077</cx:pt>
          <cx:pt idx="3650">17095.5</cx:pt>
          <cx:pt idx="3651">42192</cx:pt>
          <cx:pt idx="3652">15502.5</cx:pt>
          <cx:pt idx="3653">19998</cx:pt>
          <cx:pt idx="3654">26743.5</cx:pt>
          <cx:pt idx="3655">23413.5</cx:pt>
          <cx:pt idx="3656">71590.5</cx:pt>
          <cx:pt idx="3657">17779.5</cx:pt>
          <cx:pt idx="3658">62019</cx:pt>
          <cx:pt idx="3659">18144</cx:pt>
          <cx:pt idx="3660">32458.5</cx:pt>
          <cx:pt idx="3661">45445.5</cx:pt>
          <cx:pt idx="3662">23440.5</cx:pt>
          <cx:pt idx="3663">15903</cx:pt>
          <cx:pt idx="3664">27193.5</cx:pt>
          <cx:pt idx="3665">22486.5</cx:pt>
          <cx:pt idx="3666">29034</cx:pt>
          <cx:pt idx="3667">66928.5</cx:pt>
          <cx:pt idx="3668">15835.5</cx:pt>
          <cx:pt idx="3669">31522.5</cx:pt>
          <cx:pt idx="3670">13500</cx:pt>
          <cx:pt idx="3671">5625</cx:pt>
          <cx:pt idx="3672">62568</cx:pt>
          <cx:pt idx="3673">13500</cx:pt>
          <cx:pt idx="3674">26640</cx:pt>
          <cx:pt idx="3675">26707.5</cx:pt>
          <cx:pt idx="3676">7443</cx:pt>
          <cx:pt idx="3677">22936.5</cx:pt>
          <cx:pt idx="3678">33120</cx:pt>
          <cx:pt idx="3679">46053</cx:pt>
          <cx:pt idx="3680">12496.5</cx:pt>
          <cx:pt idx="3681">32004</cx:pt>
          <cx:pt idx="3682">22455</cx:pt>
          <cx:pt idx="3683">37800</cx:pt>
          <cx:pt idx="3684">30397.5</cx:pt>
          <cx:pt idx="3685">58347</cx:pt>
          <cx:pt idx="3686">21888</cx:pt>
          <cx:pt idx="3687">35271</cx:pt>
          <cx:pt idx="3688">36553.5</cx:pt>
          <cx:pt idx="3689">11151</cx:pt>
          <cx:pt idx="3690">22729.5</cx:pt>
          <cx:pt idx="3691">18135</cx:pt>
          <cx:pt idx="3692">34749</cx:pt>
          <cx:pt idx="3693">38938.5</cx:pt>
          <cx:pt idx="3694">47880</cx:pt>
          <cx:pt idx="3695">17136</cx:pt>
          <cx:pt idx="3696">26154</cx:pt>
          <cx:pt idx="3697">19125</cx:pt>
          <cx:pt idx="3698">39604.5</cx:pt>
          <cx:pt idx="3699">13500</cx:pt>
          <cx:pt idx="3700">25128</cx:pt>
          <cx:pt idx="3701">5220</cx:pt>
          <cx:pt idx="3702">8856</cx:pt>
          <cx:pt idx="3703">31261.5</cx:pt>
          <cx:pt idx="3704">31653</cx:pt>
          <cx:pt idx="3705">29862</cx:pt>
          <cx:pt idx="3706">9531</cx:pt>
          <cx:pt idx="3707">13500</cx:pt>
          <cx:pt idx="3708">7204.5</cx:pt>
          <cx:pt idx="3709">24601.5</cx:pt>
          <cx:pt idx="3710">25227</cx:pt>
          <cx:pt idx="3711">29821.5</cx:pt>
          <cx:pt idx="3712">80239.5</cx:pt>
          <cx:pt idx="3713">54364.5</cx:pt>
          <cx:pt idx="3714">45612</cx:pt>
          <cx:pt idx="3715">27000</cx:pt>
          <cx:pt idx="3716">48415.5</cx:pt>
          <cx:pt idx="3717">31261.5</cx:pt>
          <cx:pt idx="3718">20596.5</cx:pt>
          <cx:pt idx="3719">22500</cx:pt>
          <cx:pt idx="3720">34411.5</cx:pt>
          <cx:pt idx="3721">9000</cx:pt>
          <cx:pt idx="3722">19053</cx:pt>
          <cx:pt idx="3723">56290.5</cx:pt>
          <cx:pt idx="3724">26572.5</cx:pt>
          <cx:pt idx="3725">12564</cx:pt>
          <cx:pt idx="3726">62505</cx:pt>
          <cx:pt idx="3727">40063.5</cx:pt>
          <cx:pt idx="3728">22050</cx:pt>
          <cx:pt idx="3729">25645.5</cx:pt>
          <cx:pt idx="3730">15952.5</cx:pt>
          <cx:pt idx="3731">27535.5</cx:pt>
          <cx:pt idx="3732">29385</cx:pt>
          <cx:pt idx="3733">30109.5</cx:pt>
          <cx:pt idx="3734">28399.5</cx:pt>
          <cx:pt idx="3735">23845.5</cx:pt>
          <cx:pt idx="3736">19125</cx:pt>
          <cx:pt idx="3737">41494.5</cx:pt>
          <cx:pt idx="3738">20299.5</cx:pt>
          <cx:pt idx="3739">26874</cx:pt>
          <cx:pt idx="3740">41787</cx:pt>
          <cx:pt idx="3741">35842.5</cx:pt>
          <cx:pt idx="3742">20295</cx:pt>
          <cx:pt idx="3743">24160.5</cx:pt>
          <cx:pt idx="3744">17811</cx:pt>
          <cx:pt idx="3745">45684</cx:pt>
          <cx:pt idx="3746">10876.5</cx:pt>
          <cx:pt idx="3747">26518.5</cx:pt>
          <cx:pt idx="3748">28642.5</cx:pt>
          <cx:pt idx="3749">40104</cx:pt>
          <cx:pt idx="3750">26874</cx:pt>
          <cx:pt idx="3751">37768.5</cx:pt>
          <cx:pt idx="3752">23764.5</cx:pt>
          <cx:pt idx="3753">14854.5</cx:pt>
          <cx:pt idx="3754">11263.5</cx:pt>
          <cx:pt idx="3755">35244</cx:pt>
          <cx:pt idx="3756">10795.5</cx:pt>
          <cx:pt idx="3757">22770</cx:pt>
          <cx:pt idx="3758">6259.5</cx:pt>
          <cx:pt idx="3759">3276</cx:pt>
          <cx:pt idx="3760">51543</cx:pt>
          <cx:pt idx="3761">32125.5</cx:pt>
          <cx:pt idx="3762">22468.5</cx:pt>
          <cx:pt idx="3763">29587.5</cx:pt>
          <cx:pt idx="3764">60250.5</cx:pt>
          <cx:pt idx="3765">21478.5</cx:pt>
          <cx:pt idx="3766">59175</cx:pt>
          <cx:pt idx="3767">36616.5</cx:pt>
          <cx:pt idx="3768">22423.5</cx:pt>
          <cx:pt idx="3769">6750</cx:pt>
          <cx:pt idx="3770">14724</cx:pt>
          <cx:pt idx="3771">37800</cx:pt>
          <cx:pt idx="3772">31576.5</cx:pt>
          <cx:pt idx="3773">51871.5</cx:pt>
          <cx:pt idx="3774">6637.5</cx:pt>
          <cx:pt idx="3775">26640</cx:pt>
          <cx:pt idx="3776">13972.5</cx:pt>
          <cx:pt idx="3777">76473</cx:pt>
          <cx:pt idx="3778">36292.5</cx:pt>
          <cx:pt idx="3779">49959</cx:pt>
          <cx:pt idx="3780">37800</cx:pt>
          <cx:pt idx="3781">39816</cx:pt>
          <cx:pt idx="3782">26316</cx:pt>
          <cx:pt idx="3783">16474.5</cx:pt>
          <cx:pt idx="3784">28503</cx:pt>
          <cx:pt idx="3785">9000</cx:pt>
          <cx:pt idx="3786">23773.5</cx:pt>
          <cx:pt idx="3787">15219</cx:pt>
          <cx:pt idx="3788">32017.5</cx:pt>
          <cx:pt idx="3789">29920.5</cx:pt>
          <cx:pt idx="3790">29713.5</cx:pt>
          <cx:pt idx="3791">13140</cx:pt>
          <cx:pt idx="3792">26739</cx:pt>
          <cx:pt idx="3793">16735.5</cx:pt>
          <cx:pt idx="3794">31086</cx:pt>
          <cx:pt idx="3795">12375</cx:pt>
          <cx:pt idx="3796">42057</cx:pt>
          <cx:pt idx="3797">15165</cx:pt>
          <cx:pt idx="3798">28570.5</cx:pt>
          <cx:pt idx="3799">40320</cx:pt>
          <cx:pt idx="3800">13095</cx:pt>
          <cx:pt idx="3801">42790.5</cx:pt>
          <cx:pt idx="3802">4509</cx:pt>
          <cx:pt idx="3803">13702.5</cx:pt>
          <cx:pt idx="3804">17662.5</cx:pt>
          <cx:pt idx="3805">16852.5</cx:pt>
          <cx:pt idx="3806">30339</cx:pt>
          <cx:pt idx="3807">29677.5</cx:pt>
          <cx:pt idx="3808">42511.5</cx:pt>
          <cx:pt idx="3809">25506</cx:pt>
          <cx:pt idx="3810">19287</cx:pt>
          <cx:pt idx="3811">18000</cx:pt>
          <cx:pt idx="3812">7155</cx:pt>
          <cx:pt idx="3813">31000.5</cx:pt>
          <cx:pt idx="3814">30568.5</cx:pt>
          <cx:pt idx="3815">12375</cx:pt>
          <cx:pt idx="3816">44671.5</cx:pt>
          <cx:pt idx="3817">11205</cx:pt>
          <cx:pt idx="3818">40311</cx:pt>
          <cx:pt idx="3819">22527</cx:pt>
          <cx:pt idx="3820">32017.5</cx:pt>
          <cx:pt idx="3821">45814.5</cx:pt>
          <cx:pt idx="3822">58315.5</cx:pt>
          <cx:pt idx="3823">18153</cx:pt>
          <cx:pt idx="3824">16654.5</cx:pt>
          <cx:pt idx="3825">9526.5</cx:pt>
          <cx:pt idx="3826">13351.5</cx:pt>
          <cx:pt idx="3827">9630</cx:pt>
          <cx:pt idx="3828">29389.5</cx:pt>
          <cx:pt idx="3829">34249.5</cx:pt>
          <cx:pt idx="3830">40167</cx:pt>
          <cx:pt idx="3831">14764.5</cx:pt>
          <cx:pt idx="3832">12204</cx:pt>
          <cx:pt idx="3833">62613</cx:pt>
          <cx:pt idx="3834">45139.5</cx:pt>
          <cx:pt idx="3835">26100</cx:pt>
          <cx:pt idx="3836">43510.5</cx:pt>
          <cx:pt idx="3837">35383.5</cx:pt>
          <cx:pt idx="3838">22050</cx:pt>
          <cx:pt idx="3839">13500</cx:pt>
          <cx:pt idx="3840">36864</cx:pt>
          <cx:pt idx="3841">21991.5</cx:pt>
          <cx:pt idx="3842">20295</cx:pt>
          <cx:pt idx="3843">30838.5</cx:pt>
          <cx:pt idx="3844">6750</cx:pt>
          <cx:pt idx="3845">31945.5</cx:pt>
          <cx:pt idx="3846">11403</cx:pt>
          <cx:pt idx="3847">51817.5</cx:pt>
          <cx:pt idx="3848">7164</cx:pt>
          <cx:pt idx="3849">32976</cx:pt>
          <cx:pt idx="3850">39190.5</cx:pt>
          <cx:pt idx="3851">37597.5</cx:pt>
          <cx:pt idx="3852">22261.5</cx:pt>
          <cx:pt idx="3853">20119.5</cx:pt>
          <cx:pt idx="3854">25537.5</cx:pt>
          <cx:pt idx="3855">13342.5</cx:pt>
          <cx:pt idx="3856">44604</cx:pt>
          <cx:pt idx="3857">34938</cx:pt>
          <cx:pt idx="3858">9000</cx:pt>
          <cx:pt idx="3859">16645.5</cx:pt>
          <cx:pt idx="3860">32017.5</cx:pt>
          <cx:pt idx="3861">17968.5</cx:pt>
          <cx:pt idx="3862">27711</cx:pt>
          <cx:pt idx="3863">5634</cx:pt>
          <cx:pt idx="3864">10719</cx:pt>
          <cx:pt idx="3865">18234</cx:pt>
          <cx:pt idx="3866">36652.5</cx:pt>
          <cx:pt idx="3867">13351.5</cx:pt>
          <cx:pt idx="3868">22455</cx:pt>
          <cx:pt idx="3869">23773.5</cx:pt>
          <cx:pt idx="3870">6750</cx:pt>
          <cx:pt idx="3871">53118</cx:pt>
          <cx:pt idx="3872">9000</cx:pt>
          <cx:pt idx="3873">17640</cx:pt>
          <cx:pt idx="3874">20893.5</cx:pt>
          <cx:pt idx="3875">12375</cx:pt>
          <cx:pt idx="3876">38331</cx:pt>
          <cx:pt idx="3877">23913</cx:pt>
          <cx:pt idx="3878">17694</cx:pt>
          <cx:pt idx="3879">22599</cx:pt>
          <cx:pt idx="3880">22900.5</cx:pt>
          <cx:pt idx="3881">23494.5</cx:pt>
          <cx:pt idx="3882">20133</cx:pt>
          <cx:pt idx="3883">30357</cx:pt>
          <cx:pt idx="3884">16398</cx:pt>
          <cx:pt idx="3885">35694</cx:pt>
          <cx:pt idx="3886">19998</cx:pt>
          <cx:pt idx="3887">55408.5</cx:pt>
          <cx:pt idx="3888">26640</cx:pt>
          <cx:pt idx="3889">9000</cx:pt>
          <cx:pt idx="3890">23089.5</cx:pt>
          <cx:pt idx="3891">24363</cx:pt>
          <cx:pt idx="3892">12573</cx:pt>
          <cx:pt idx="3893">15223.5</cx:pt>
          <cx:pt idx="3894">10944</cx:pt>
          <cx:pt idx="3895">32125.5</cx:pt>
          <cx:pt idx="3896">10809</cx:pt>
          <cx:pt idx="3897">11074.5</cx:pt>
          <cx:pt idx="3898">41922</cx:pt>
          <cx:pt idx="3899">16974</cx:pt>
          <cx:pt idx="3900">10174.5</cx:pt>
          <cx:pt idx="3901">6750</cx:pt>
          <cx:pt idx="3902">27580.5</cx:pt>
          <cx:pt idx="3903">28435.5</cx:pt>
          <cx:pt idx="3904">12217.5</cx:pt>
          <cx:pt idx="3905">34893</cx:pt>
          <cx:pt idx="3906">9000</cx:pt>
          <cx:pt idx="3907">14364</cx:pt>
          <cx:pt idx="3908">15628.5</cx:pt>
          <cx:pt idx="3909">35392.5</cx:pt>
          <cx:pt idx="3910">37255.5</cx:pt>
          <cx:pt idx="3911">57001.5</cx:pt>
          <cx:pt idx="3912">25317</cx:pt>
          <cx:pt idx="3913">12118.5</cx:pt>
          <cx:pt idx="3914">16965</cx:pt>
          <cx:pt idx="3915">22018.5</cx:pt>
          <cx:pt idx="3916">48960</cx:pt>
          <cx:pt idx="3917">23301</cx:pt>
          <cx:pt idx="3918">27324</cx:pt>
          <cx:pt idx="3919">33511.5</cx:pt>
          <cx:pt idx="3920">6889.5</cx:pt>
          <cx:pt idx="3921">30357</cx:pt>
          <cx:pt idx="3922">25947</cx:pt>
          <cx:pt idx="3923">22527</cx:pt>
          <cx:pt idx="3924">9387</cx:pt>
          <cx:pt idx="3925">12928.5</cx:pt>
          <cx:pt idx="3926">12388.5</cx:pt>
          <cx:pt idx="3927">11250</cx:pt>
          <cx:pt idx="3928">21775.5</cx:pt>
          <cx:pt idx="3929">29947.5</cx:pt>
          <cx:pt idx="3930">9000</cx:pt>
          <cx:pt idx="3931">11250</cx:pt>
          <cx:pt idx="3932">22383</cx:pt>
          <cx:pt idx="3933">31261.5</cx:pt>
          <cx:pt idx="3934">11718</cx:pt>
          <cx:pt idx="3935">15453</cx:pt>
          <cx:pt idx="3936">17095.5</cx:pt>
          <cx:pt idx="3937">13500</cx:pt>
          <cx:pt idx="3938">43443</cx:pt>
          <cx:pt idx="3939">35937</cx:pt>
          <cx:pt idx="3940">12375</cx:pt>
          <cx:pt idx="3941">21721.5</cx:pt>
          <cx:pt idx="3942">15853.5</cx:pt>
          <cx:pt idx="3943">36459</cx:pt>
          <cx:pt idx="3944">18040.5</cx:pt>
          <cx:pt idx="3945">16578</cx:pt>
          <cx:pt idx="3946">48546</cx:pt>
          <cx:pt idx="3947">26217</cx:pt>
          <cx:pt idx="3948">42781.5</cx:pt>
          <cx:pt idx="3949">17554.5</cx:pt>
          <cx:pt idx="3950">27684</cx:pt>
          <cx:pt idx="3951">62613</cx:pt>
          <cx:pt idx="3952">31653</cx:pt>
          <cx:pt idx="3953">26901</cx:pt>
          <cx:pt idx="3954">32472</cx:pt>
          <cx:pt idx="3955">38781</cx:pt>
          <cx:pt idx="3956">17685</cx:pt>
          <cx:pt idx="3957">40221</cx:pt>
          <cx:pt idx="3958">46084.5</cx:pt>
          <cx:pt idx="3959">7020</cx:pt>
          <cx:pt idx="3960">33129</cx:pt>
          <cx:pt idx="3961">21073.5</cx:pt>
          <cx:pt idx="3962">30357</cx:pt>
          <cx:pt idx="3963">58122</cx:pt>
          <cx:pt idx="3964">9000</cx:pt>
          <cx:pt idx="3965">18589.5</cx:pt>
          <cx:pt idx="3966">25537.5</cx:pt>
          <cx:pt idx="3967">28507.5</cx:pt>
          <cx:pt idx="3968">43443</cx:pt>
          <cx:pt idx="3969">11250</cx:pt>
          <cx:pt idx="3970">10125</cx:pt>
          <cx:pt idx="3971">25411.5</cx:pt>
          <cx:pt idx="3972">40806</cx:pt>
          <cx:pt idx="3973">55543.5</cx:pt>
          <cx:pt idx="3974">70083</cx:pt>
          <cx:pt idx="3975">19867.5</cx:pt>
          <cx:pt idx="3976">34456.5</cx:pt>
          <cx:pt idx="3977">38070</cx:pt>
          <cx:pt idx="3978">13095</cx:pt>
          <cx:pt idx="3979">14620.5</cx:pt>
          <cx:pt idx="3980">16564.5</cx:pt>
          <cx:pt idx="3981">40954.5</cx:pt>
          <cx:pt idx="3982">27000</cx:pt>
          <cx:pt idx="3983">12375</cx:pt>
          <cx:pt idx="3984">10813.5</cx:pt>
          <cx:pt idx="3985">26464.5</cx:pt>
          <cx:pt idx="3986">13347</cx:pt>
          <cx:pt idx="3987">26176.5</cx:pt>
          <cx:pt idx="3988">13500</cx:pt>
          <cx:pt idx="3989">49428</cx:pt>
          <cx:pt idx="3990">25816.5</cx:pt>
          <cx:pt idx="3991">34564.5</cx:pt>
          <cx:pt idx="3992">18288</cx:pt>
          <cx:pt idx="3993">28480.5</cx:pt>
          <cx:pt idx="3994">20619</cx:pt>
          <cx:pt idx="3995">31171.5</cx:pt>
          <cx:pt idx="3996">20295</cx:pt>
          <cx:pt idx="3997">19998</cx:pt>
          <cx:pt idx="3998">33592.5</cx:pt>
          <cx:pt idx="3999">17064</cx:pt>
          <cx:pt idx="4000">30037.5</cx:pt>
          <cx:pt idx="4001">26185.5</cx:pt>
          <cx:pt idx="4002">26739</cx:pt>
          <cx:pt idx="4003">29250</cx:pt>
          <cx:pt idx="4004">22059</cx:pt>
          <cx:pt idx="4005">24525</cx:pt>
          <cx:pt idx="4006">37800</cx:pt>
          <cx:pt idx="4007">22630.5</cx:pt>
          <cx:pt idx="4008">6372</cx:pt>
          <cx:pt idx="4009">14769</cx:pt>
          <cx:pt idx="4010">18549</cx:pt>
          <cx:pt idx="4011">35554.5</cx:pt>
          <cx:pt idx="4012">9873</cx:pt>
          <cx:pt idx="4013">8068.5</cx:pt>
          <cx:pt idx="4014">38803.5</cx:pt>
          <cx:pt idx="4015">27058.5</cx:pt>
          <cx:pt idx="4016">37638</cx:pt>
          <cx:pt idx="4017">15840</cx:pt>
          <cx:pt idx="4018">53455.5</cx:pt>
          <cx:pt idx="4019">9000</cx:pt>
          <cx:pt idx="4020">32521.5</cx:pt>
          <cx:pt idx="4021">10408.5</cx:pt>
          <cx:pt idx="4022">19507.5</cx:pt>
          <cx:pt idx="4023">12915</cx:pt>
          <cx:pt idx="4024">40864.5</cx:pt>
          <cx:pt idx="4025">21285</cx:pt>
          <cx:pt idx="4026">42457.5</cx:pt>
          <cx:pt idx="4027">88789.5</cx:pt>
          <cx:pt idx="4028">9949.5</cx:pt>
          <cx:pt idx="4029">29061</cx:pt>
          <cx:pt idx="4030">7245</cx:pt>
          <cx:pt idx="4031">36864</cx:pt>
          <cx:pt idx="4032">28894.5</cx:pt>
          <cx:pt idx="4033">12006</cx:pt>
          <cx:pt idx="4034">34249.5</cx:pt>
          <cx:pt idx="4035">13266</cx:pt>
          <cx:pt idx="4036">19449</cx:pt>
          <cx:pt idx="4037">15997.5</cx:pt>
          <cx:pt idx="4038">34600.5</cx:pt>
          <cx:pt idx="4039">9000</cx:pt>
          <cx:pt idx="4040">25209</cx:pt>
          <cx:pt idx="4041">48001.5</cx:pt>
          <cx:pt idx="4042">21361.5</cx:pt>
          <cx:pt idx="4043">13572</cx:pt>
          <cx:pt idx="4044">17302.5</cx:pt>
          <cx:pt idx="4045">48604.5</cx:pt>
          <cx:pt idx="4046">50400</cx:pt>
          <cx:pt idx="4047">34573.5</cx:pt>
          <cx:pt idx="4048">45202.5</cx:pt>
          <cx:pt idx="4049">7114.5</cx:pt>
          <cx:pt idx="4050">11704.5</cx:pt>
          <cx:pt idx="4051">51948</cx:pt>
          <cx:pt idx="4052">11583</cx:pt>
          <cx:pt idx="4053">59094</cx:pt>
          <cx:pt idx="4054">16366.5</cx:pt>
          <cx:pt idx="4055">6750</cx:pt>
          <cx:pt idx="4056">53455.5</cx:pt>
          <cx:pt idx="4057">22063.5</cx:pt>
          <cx:pt idx="4058">54801</cx:pt>
          <cx:pt idx="4059">14647.5</cx:pt>
          <cx:pt idx="4060">36328.5</cx:pt>
          <cx:pt idx="4061">24331.5</cx:pt>
          <cx:pt idx="4062">19111.5</cx:pt>
          <cx:pt idx="4063">13963.5</cx:pt>
          <cx:pt idx="4064">24651</cx:pt>
          <cx:pt idx="4065">23787</cx:pt>
          <cx:pt idx="4066">41629.5</cx:pt>
          <cx:pt idx="4067">26509.5</cx:pt>
          <cx:pt idx="4068">13963.5</cx:pt>
          <cx:pt idx="4069">8685</cx:pt>
          <cx:pt idx="4070">27270</cx:pt>
          <cx:pt idx="4071">22261.5</cx:pt>
          <cx:pt idx="4072">12375</cx:pt>
          <cx:pt idx="4073">23121</cx:pt>
          <cx:pt idx="4074">9211.5</cx:pt>
          <cx:pt idx="4075">17446.5</cx:pt>
          <cx:pt idx="4076">27517.5</cx:pt>
          <cx:pt idx="4077">43839</cx:pt>
          <cx:pt idx="4078">8145</cx:pt>
          <cx:pt idx="4079">51745.5</cx:pt>
          <cx:pt idx="4080">29808</cx:pt>
          <cx:pt idx="4081">47965.5</cx:pt>
          <cx:pt idx="4082">36459</cx:pt>
          <cx:pt idx="4083">30595.5</cx:pt>
          <cx:pt idx="4084">9207</cx:pt>
          <cx:pt idx="4085">24853.5</cx:pt>
          <cx:pt idx="4086">32274</cx:pt>
          <cx:pt idx="4087">27400.5</cx:pt>
          <cx:pt idx="4088">39006</cx:pt>
          <cx:pt idx="4089">34074</cx:pt>
          <cx:pt idx="4090">41935.5</cx:pt>
          <cx:pt idx="4091">23773.5</cx:pt>
          <cx:pt idx="4092">13257</cx:pt>
          <cx:pt idx="4093">54436.5</cx:pt>
          <cx:pt idx="4094">31180.5</cx:pt>
          <cx:pt idx="4095">30339</cx:pt>
          <cx:pt idx="4096">21906</cx:pt>
          <cx:pt idx="4097">26986.5</cx:pt>
          <cx:pt idx="4098">32764.5</cx:pt>
          <cx:pt idx="4099">21906</cx:pt>
          <cx:pt idx="4100">17851.5</cx:pt>
          <cx:pt idx="4101">17784</cx:pt>
          <cx:pt idx="4102">23872.5</cx:pt>
          <cx:pt idx="4103">20079</cx:pt>
          <cx:pt idx="4104">19525.5</cx:pt>
          <cx:pt idx="4105">22468.5</cx:pt>
          <cx:pt idx="4106">30703.5</cx:pt>
          <cx:pt idx="4107">28408.5</cx:pt>
          <cx:pt idx="4108">57078</cx:pt>
          <cx:pt idx="4109">39730.5</cx:pt>
          <cx:pt idx="4110">11250</cx:pt>
          <cx:pt idx="4111">13500</cx:pt>
          <cx:pt idx="4112">13387.5</cx:pt>
          <cx:pt idx="4113">16956</cx:pt>
          <cx:pt idx="4114">20727</cx:pt>
          <cx:pt idx="4115">40104</cx:pt>
          <cx:pt idx="4116">11250</cx:pt>
          <cx:pt idx="4117">35392.5</cx:pt>
          <cx:pt idx="4118">34402.5</cx:pt>
          <cx:pt idx="4119">18270</cx:pt>
          <cx:pt idx="4120">9000</cx:pt>
          <cx:pt idx="4121">55962</cx:pt>
          <cx:pt idx="4122">23719.5</cx:pt>
          <cx:pt idx="4123">9414</cx:pt>
          <cx:pt idx="4124">12510</cx:pt>
          <cx:pt idx="4125">20250</cx:pt>
          <cx:pt idx="4126">26046</cx:pt>
          <cx:pt idx="4127">16915.5</cx:pt>
          <cx:pt idx="4128">15988.5</cx:pt>
          <cx:pt idx="4129">21109.5</cx:pt>
          <cx:pt idx="4130">20889</cx:pt>
          <cx:pt idx="4131">13500</cx:pt>
          <cx:pt idx="4132">19435.5</cx:pt>
          <cx:pt idx="4133">13500</cx:pt>
          <cx:pt idx="4134">9625.5</cx:pt>
          <cx:pt idx="4135">18175.5</cx:pt>
          <cx:pt idx="4136">16488</cx:pt>
          <cx:pt idx="4137">42660</cx:pt>
          <cx:pt idx="4138">18382.5</cx:pt>
          <cx:pt idx="4139">25969.5</cx:pt>
          <cx:pt idx="4140">15732</cx:pt>
          <cx:pt idx="4141">13347</cx:pt>
          <cx:pt idx="4142">35937</cx:pt>
          <cx:pt idx="4143">29718</cx:pt>
          <cx:pt idx="4144">24880.5</cx:pt>
          <cx:pt idx="4145">25132.5</cx:pt>
          <cx:pt idx="4146">61879.5</cx:pt>
          <cx:pt idx="4147">31180.5</cx:pt>
          <cx:pt idx="4148">9472.5</cx:pt>
          <cx:pt idx="4149">25978.5</cx:pt>
          <cx:pt idx="4150">33952.5</cx:pt>
          <cx:pt idx="4151">34335</cx:pt>
          <cx:pt idx="4152">17419.5</cx:pt>
          <cx:pt idx="4153">52465.5</cx:pt>
          <cx:pt idx="4154">29250</cx:pt>
          <cx:pt idx="4155">29574</cx:pt>
          <cx:pt idx="4156">22878</cx:pt>
          <cx:pt idx="4157">23031</cx:pt>
          <cx:pt idx="4158">18724.5</cx:pt>
          <cx:pt idx="4159">28408.5</cx:pt>
          <cx:pt idx="4160">12100.5</cx:pt>
          <cx:pt idx="4161">9000</cx:pt>
          <cx:pt idx="4162">11619</cx:pt>
          <cx:pt idx="4163">30775.5</cx:pt>
          <cx:pt idx="4164">15313.5</cx:pt>
          <cx:pt idx="4165">16456.5</cx:pt>
          <cx:pt idx="4166">31869</cx:pt>
          <cx:pt idx="4167">40806</cx:pt>
          <cx:pt idx="4168">28233</cx:pt>
          <cx:pt idx="4169">19777.5</cx:pt>
          <cx:pt idx="4170">42781.5</cx:pt>
          <cx:pt idx="4171">21748.5</cx:pt>
          <cx:pt idx="4172">16200</cx:pt>
          <cx:pt idx="4173">16308</cx:pt>
          <cx:pt idx="4174">25537.5</cx:pt>
          <cx:pt idx="4175">20664</cx:pt>
          <cx:pt idx="4176">13729.5</cx:pt>
          <cx:pt idx="4177">20164.5</cx:pt>
          <cx:pt idx="4178">61911</cx:pt>
          <cx:pt idx="4179">22500</cx:pt>
          <cx:pt idx="4180">21865.5</cx:pt>
          <cx:pt idx="4181">37800</cx:pt>
          <cx:pt idx="4182">24925.5</cx:pt>
          <cx:pt idx="4183">15943.5</cx:pt>
          <cx:pt idx="4184">22500</cx:pt>
          <cx:pt idx="4185">15349.5</cx:pt>
          <cx:pt idx="4186">29790</cx:pt>
          <cx:pt idx="4187">27693</cx:pt>
          <cx:pt idx="4188">44437.5</cx:pt>
          <cx:pt idx="4189">37575</cx:pt>
          <cx:pt idx="4190">18040.5</cx:pt>
          <cx:pt idx="4191">47047.5</cx:pt>
          <cx:pt idx="4192">37480.5</cx:pt>
          <cx:pt idx="4193">16218</cx:pt>
          <cx:pt idx="4194">9450</cx:pt>
          <cx:pt idx="4195">49455</cx:pt>
          <cx:pt idx="4196">27679.5</cx:pt>
          <cx:pt idx="4197">20151</cx:pt>
          <cx:pt idx="4198">31261.5</cx:pt>
          <cx:pt idx="4199">49500</cx:pt>
          <cx:pt idx="4200">32242.5</cx:pt>
          <cx:pt idx="4201">9000</cx:pt>
          <cx:pt idx="4202">43443</cx:pt>
          <cx:pt idx="4203">17428.5</cx:pt>
          <cx:pt idx="4204">21006</cx:pt>
          <cx:pt idx="4205">9000</cx:pt>
          <cx:pt idx="4206">29704.5</cx:pt>
          <cx:pt idx="4207">49905</cx:pt>
          <cx:pt idx="4208">18949.5</cx:pt>
          <cx:pt idx="4209">14179.5</cx:pt>
          <cx:pt idx="4210">25969.5</cx:pt>
          <cx:pt idx="4211">13747.5</cx:pt>
          <cx:pt idx="4212">31653</cx:pt>
          <cx:pt idx="4213">16695</cx:pt>
          <cx:pt idx="4214">23728.5</cx:pt>
          <cx:pt idx="4215">53406</cx:pt>
          <cx:pt idx="4216">33880.5</cx:pt>
          <cx:pt idx="4217">7875</cx:pt>
          <cx:pt idx="4218">27391.5</cx:pt>
          <cx:pt idx="4219">26613</cx:pt>
          <cx:pt idx="4220">48586.5</cx:pt>
          <cx:pt idx="4221">53325</cx:pt>
          <cx:pt idx="4222">26446.5</cx:pt>
          <cx:pt idx="4223">9000</cx:pt>
          <cx:pt idx="4224">15565.5</cx:pt>
          <cx:pt idx="4225">33061.5</cx:pt>
          <cx:pt idx="4226">24079.5</cx:pt>
          <cx:pt idx="4227">17716.5</cx:pt>
          <cx:pt idx="4228">17190</cx:pt>
          <cx:pt idx="4229">43006.5</cx:pt>
          <cx:pt idx="4230">54117</cx:pt>
          <cx:pt idx="4231">13500</cx:pt>
          <cx:pt idx="4232">9000</cx:pt>
          <cx:pt idx="4233">31018.5</cx:pt>
          <cx:pt idx="4234">13500</cx:pt>
          <cx:pt idx="4235">23638.5</cx:pt>
          <cx:pt idx="4236">18589.5</cx:pt>
          <cx:pt idx="4237">9000</cx:pt>
          <cx:pt idx="4238">30838.5</cx:pt>
          <cx:pt idx="4239">41562</cx:pt>
          <cx:pt idx="4240">10575</cx:pt>
          <cx:pt idx="4241">27220.5</cx:pt>
          <cx:pt idx="4242">25191</cx:pt>
          <cx:pt idx="4243">22918.5</cx:pt>
          <cx:pt idx="4244">13698</cx:pt>
          <cx:pt idx="4245">9000</cx:pt>
          <cx:pt idx="4246">25537.5</cx:pt>
          <cx:pt idx="4247">4738.5</cx:pt>
          <cx:pt idx="4248">27423</cx:pt>
          <cx:pt idx="4249">23494.5</cx:pt>
          <cx:pt idx="4250">91570.5</cx:pt>
          <cx:pt idx="4251">9000</cx:pt>
          <cx:pt idx="4252">12375</cx:pt>
          <cx:pt idx="4253">20250</cx:pt>
          <cx:pt idx="4254">22500</cx:pt>
          <cx:pt idx="4255">32472</cx:pt>
          <cx:pt idx="4256">53460</cx:pt>
          <cx:pt idx="4257">30253.5</cx:pt>
          <cx:pt idx="4258">26293.5</cx:pt>
          <cx:pt idx="4259">41548.5</cx:pt>
          <cx:pt idx="4260">61191</cx:pt>
          <cx:pt idx="4261">20250</cx:pt>
          <cx:pt idx="4262">12564</cx:pt>
          <cx:pt idx="4263">25209</cx:pt>
          <cx:pt idx="4264">24592.5</cx:pt>
          <cx:pt idx="4265">33025.5</cx:pt>
          <cx:pt idx="4266">51543</cx:pt>
          <cx:pt idx="4267">17716.5</cx:pt>
          <cx:pt idx="4268">58333.5</cx:pt>
          <cx:pt idx="4269">28206</cx:pt>
          <cx:pt idx="4270">69754.5</cx:pt>
          <cx:pt idx="4271">37998</cx:pt>
          <cx:pt idx="4272">15678</cx:pt>
          <cx:pt idx="4273">31180.5</cx:pt>
          <cx:pt idx="4274">29250</cx:pt>
          <cx:pt idx="4275">25933.5</cx:pt>
          <cx:pt idx="4276">16722</cx:pt>
          <cx:pt idx="4277">9000</cx:pt>
          <cx:pt idx="4278">18661.5</cx:pt>
          <cx:pt idx="4279">13288.5</cx:pt>
          <cx:pt idx="4280">28444.5</cx:pt>
          <cx:pt idx="4281">30573</cx:pt>
          <cx:pt idx="4282">25960.5</cx:pt>
          <cx:pt idx="4283">44725.5</cx:pt>
          <cx:pt idx="4284">45832.5</cx:pt>
          <cx:pt idx="4285">12460.5</cx:pt>
          <cx:pt idx="4286">13045.5</cx:pt>
          <cx:pt idx="4287">36067.5</cx:pt>
          <cx:pt idx="4288">10939.5</cx:pt>
          <cx:pt idx="4289">17073</cx:pt>
          <cx:pt idx="4290">13612.5</cx:pt>
          <cx:pt idx="4291">33754.5</cx:pt>
          <cx:pt idx="4292">22500</cx:pt>
          <cx:pt idx="4293">9315</cx:pt>
          <cx:pt idx="4294">16213.5</cx:pt>
          <cx:pt idx="4295">10944</cx:pt>
          <cx:pt idx="4296">17739</cx:pt>
          <cx:pt idx="4297">7240.5</cx:pt>
          <cx:pt idx="4298">33025.5</cx:pt>
          <cx:pt idx="4299">18328.5</cx:pt>
          <cx:pt idx="4300">14580</cx:pt>
          <cx:pt idx="4301">39717</cx:pt>
          <cx:pt idx="4302">21406.5</cx:pt>
          <cx:pt idx="4303">28849.5</cx:pt>
          <cx:pt idx="4304">21532.5</cx:pt>
          <cx:pt idx="4305">12834</cx:pt>
          <cx:pt idx="4306">7906.5</cx:pt>
          <cx:pt idx="4307">31653</cx:pt>
          <cx:pt idx="4308">26316</cx:pt>
          <cx:pt idx="4309">31653</cx:pt>
          <cx:pt idx="4310">11983.5</cx:pt>
          <cx:pt idx="4311">35172</cx:pt>
          <cx:pt idx="4312">15790.5</cx:pt>
          <cx:pt idx="4313">66721.5</cx:pt>
          <cx:pt idx="4314">21375</cx:pt>
          <cx:pt idx="4315">19480.5</cx:pt>
          <cx:pt idx="4316">10323</cx:pt>
          <cx:pt idx="4317">34177.5</cx:pt>
          <cx:pt idx="4318">8662.5</cx:pt>
          <cx:pt idx="4319">37669.5</cx:pt>
          <cx:pt idx="4320">32337</cx:pt>
          <cx:pt idx="4321">31189.5</cx:pt>
          <cx:pt idx="4322">68350.5</cx:pt>
          <cx:pt idx="4323">15988.5</cx:pt>
          <cx:pt idx="4324">8023.5</cx:pt>
          <cx:pt idx="4325">29430</cx:pt>
          <cx:pt idx="4326">21109.5</cx:pt>
          <cx:pt idx="4327">13702.5</cx:pt>
          <cx:pt idx="4328">22099.5</cx:pt>
          <cx:pt idx="4329">17811</cx:pt>
          <cx:pt idx="4330">26230.5</cx:pt>
          <cx:pt idx="4331">8059.5</cx:pt>
          <cx:pt idx="4332">27094.5</cx:pt>
          <cx:pt idx="4333">33192</cx:pt>
          <cx:pt idx="4334">24408</cx:pt>
          <cx:pt idx="4335">28170</cx:pt>
          <cx:pt idx="4336">31770</cx:pt>
          <cx:pt idx="4337">34767</cx:pt>
          <cx:pt idx="4338">48586.5</cx:pt>
          <cx:pt idx="4339">42520.5</cx:pt>
          <cx:pt idx="4340">13500</cx:pt>
          <cx:pt idx="4341">52452</cx:pt>
          <cx:pt idx="4342">11515.5</cx:pt>
          <cx:pt idx="4343">19395</cx:pt>
          <cx:pt idx="4344">19386</cx:pt>
          <cx:pt idx="4345">41427</cx:pt>
          <cx:pt idx="4346">16024.5</cx:pt>
          <cx:pt idx="4347">14350.5</cx:pt>
          <cx:pt idx="4348">32274</cx:pt>
          <cx:pt idx="4349">13500</cx:pt>
          <cx:pt idx="4350">6682.5</cx:pt>
          <cx:pt idx="4351">19651.5</cx:pt>
          <cx:pt idx="4352">23274</cx:pt>
          <cx:pt idx="4353">11250</cx:pt>
          <cx:pt idx="4354">21775.5</cx:pt>
          <cx:pt idx="4355">25785</cx:pt>
          <cx:pt idx="4356">65907</cx:pt>
          <cx:pt idx="4357">19737</cx:pt>
          <cx:pt idx="4358">20785.5</cx:pt>
          <cx:pt idx="4359">52029</cx:pt>
          <cx:pt idx="4360">44284.5</cx:pt>
          <cx:pt idx="4361">19431</cx:pt>
          <cx:pt idx="4362">16875</cx:pt>
          <cx:pt idx="4363">5845.5</cx:pt>
          <cx:pt idx="4364">16348.5</cx:pt>
          <cx:pt idx="4365">12478.5</cx:pt>
          <cx:pt idx="4366">39307.5</cx:pt>
          <cx:pt idx="4367">40117.5</cx:pt>
          <cx:pt idx="4368">16681.5</cx:pt>
          <cx:pt idx="4369">25537.5</cx:pt>
          <cx:pt idx="4370">42484.5</cx:pt>
          <cx:pt idx="4371">22437</cx:pt>
          <cx:pt idx="4372">36531</cx:pt>
          <cx:pt idx="4373">25726.5</cx:pt>
          <cx:pt idx="4374">56092.5</cx:pt>
          <cx:pt idx="4375">11106</cx:pt>
          <cx:pt idx="4376">9117</cx:pt>
          <cx:pt idx="4377">22338</cx:pt>
          <cx:pt idx="4378">39474</cx:pt>
          <cx:pt idx="4379">20524.5</cx:pt>
          <cx:pt idx="4380">7911</cx:pt>
          <cx:pt idx="4381">27639</cx:pt>
          <cx:pt idx="4382">9315</cx:pt>
          <cx:pt idx="4383">37561.5</cx:pt>
          <cx:pt idx="4384">16474.5</cx:pt>
          <cx:pt idx="4385">21375</cx:pt>
          <cx:pt idx="4386">14238</cx:pt>
          <cx:pt idx="4387">24925.5</cx:pt>
          <cx:pt idx="4388">25506</cx:pt>
          <cx:pt idx="4389">5476.5</cx:pt>
          <cx:pt idx="4390">50800.5</cx:pt>
          <cx:pt idx="4391">25978.5</cx:pt>
          <cx:pt idx="4392">32328</cx:pt>
          <cx:pt idx="4393">24295.5</cx:pt>
          <cx:pt idx="4394">40374</cx:pt>
          <cx:pt idx="4395">50269.5</cx:pt>
          <cx:pt idx="4396">14548.5</cx:pt>
          <cx:pt idx="4397">43528.5</cx:pt>
          <cx:pt idx="4398">42790.5</cx:pt>
          <cx:pt idx="4399">6880.5</cx:pt>
          <cx:pt idx="4400">49837.5</cx:pt>
          <cx:pt idx="4401">20263.5</cx:pt>
          <cx:pt idx="4402">20596.5</cx:pt>
          <cx:pt idx="4403">20524.5</cx:pt>
          <cx:pt idx="4404">54085.5</cx:pt>
          <cx:pt idx="4405">30663</cx:pt>
          <cx:pt idx="4406">17775</cx:pt>
          <cx:pt idx="4407">47484</cx:pt>
          <cx:pt idx="4408">9000</cx:pt>
          <cx:pt idx="4409">27477</cx:pt>
          <cx:pt idx="4410">18085.5</cx:pt>
          <cx:pt idx="4411">11250</cx:pt>
          <cx:pt idx="4412">21204</cx:pt>
          <cx:pt idx="4413">13500</cx:pt>
          <cx:pt idx="4414">42066</cx:pt>
          <cx:pt idx="4415">13500</cx:pt>
          <cx:pt idx="4416">27085.5</cx:pt>
          <cx:pt idx="4417">17698.5</cx:pt>
          <cx:pt idx="4418">36423</cx:pt>
          <cx:pt idx="4419">13500</cx:pt>
          <cx:pt idx="4420">13378.5</cx:pt>
          <cx:pt idx="4421">85585.5</cx:pt>
          <cx:pt idx="4422">20250</cx:pt>
          <cx:pt idx="4423">18508.5</cx:pt>
          <cx:pt idx="4424">24696</cx:pt>
          <cx:pt idx="4425">44748</cx:pt>
          <cx:pt idx="4426">38385</cx:pt>
          <cx:pt idx="4427">21739.5</cx:pt>
          <cx:pt idx="4428">14764.5</cx:pt>
          <cx:pt idx="4429">10296</cx:pt>
          <cx:pt idx="4430">36423</cx:pt>
          <cx:pt idx="4431">34465.5</cx:pt>
          <cx:pt idx="4432">32580</cx:pt>
          <cx:pt idx="4433">20398.5</cx:pt>
          <cx:pt idx="4434">9756</cx:pt>
          <cx:pt idx="4435">21496.5</cx:pt>
          <cx:pt idx="4436">21888</cx:pt>
          <cx:pt idx="4437">31887</cx:pt>
          <cx:pt idx="4438">15282</cx:pt>
          <cx:pt idx="4439">37669.5</cx:pt>
          <cx:pt idx="4440">27004.5</cx:pt>
          <cx:pt idx="4441">91642.5</cx:pt>
          <cx:pt idx="4442">42642</cx:pt>
          <cx:pt idx="4443">41926.5</cx:pt>
          <cx:pt idx="4444">27936</cx:pt>
          <cx:pt idx="4445">34911</cx:pt>
          <cx:pt idx="4446">9000</cx:pt>
          <cx:pt idx="4447">26086.5</cx:pt>
          <cx:pt idx="4448">46962</cx:pt>
          <cx:pt idx="4449">71928</cx:pt>
          <cx:pt idx="4450">11250</cx:pt>
          <cx:pt idx="4451">41296.5</cx:pt>
          <cx:pt idx="4452">9000</cx:pt>
          <cx:pt idx="4453">45279</cx:pt>
          <cx:pt idx="4454">10206</cx:pt>
          <cx:pt idx="4455">69214.5</cx:pt>
          <cx:pt idx="4456">20295</cx:pt>
          <cx:pt idx="4457">15129</cx:pt>
          <cx:pt idx="4458">45333</cx:pt>
          <cx:pt idx="4459">29839.5</cx:pt>
          <cx:pt idx="4460">15345</cx:pt>
          <cx:pt idx="4461">38263.5</cx:pt>
          <cx:pt idx="4462">22738.5</cx:pt>
          <cx:pt idx="4463">35806.5</cx:pt>
          <cx:pt idx="4464">26217</cx:pt>
          <cx:pt idx="4465">22459.5</cx:pt>
          <cx:pt idx="4466">14593.5</cx:pt>
          <cx:pt idx="4467">10462.5</cx:pt>
          <cx:pt idx="4468">43699.5</cx:pt>
          <cx:pt idx="4469">49927.5</cx:pt>
          <cx:pt idx="4470">37120.5</cx:pt>
          <cx:pt idx="4471">14350.5</cx:pt>
          <cx:pt idx="4472">12991.5</cx:pt>
          <cx:pt idx="4473">29889</cx:pt>
          <cx:pt idx="4474">14589</cx:pt>
          <cx:pt idx="4475">44217</cx:pt>
          <cx:pt idx="4476">18328.5</cx:pt>
          <cx:pt idx="4477">49905</cx:pt>
          <cx:pt idx="4478">30357</cx:pt>
          <cx:pt idx="4479">11866.5</cx:pt>
          <cx:pt idx="4480">30091.5</cx:pt>
          <cx:pt idx="4481">35248.5</cx:pt>
          <cx:pt idx="4482">17937</cx:pt>
          <cx:pt idx="4483">31653</cx:pt>
          <cx:pt idx="4484">18517.5</cx:pt>
          <cx:pt idx="4485">29601</cx:pt>
          <cx:pt idx="4486">18679.5</cx:pt>
          <cx:pt idx="4487">24592.5</cx:pt>
          <cx:pt idx="4488">35617.5</cx:pt>
          <cx:pt idx="4489">36459</cx:pt>
          <cx:pt idx="4490">31464</cx:pt>
          <cx:pt idx="4491">27000</cx:pt>
          <cx:pt idx="4492">28831.5</cx:pt>
          <cx:pt idx="4493">39438</cx:pt>
          <cx:pt idx="4494">17820</cx:pt>
          <cx:pt idx="4495">27292.5</cx:pt>
          <cx:pt idx="4496">17748</cx:pt>
          <cx:pt idx="4497">26316</cx:pt>
          <cx:pt idx="4498">7875</cx:pt>
          <cx:pt idx="4499">29970</cx:pt>
          <cx:pt idx="4500">32674.5</cx:pt>
          <cx:pt idx="4501">34429.5</cx:pt>
          <cx:pt idx="4502">9000</cx:pt>
          <cx:pt idx="4503">50850</cx:pt>
          <cx:pt idx="4504">17140.5</cx:pt>
          <cx:pt idx="4505">45000</cx:pt>
          <cx:pt idx="4506">39856.5</cx:pt>
          <cx:pt idx="4507">21906</cx:pt>
          <cx:pt idx="4508">47083.5</cx:pt>
          <cx:pt idx="4509">45216</cx:pt>
          <cx:pt idx="4510">12694.5</cx:pt>
          <cx:pt idx="4511">37575</cx:pt>
          <cx:pt idx="4512">9738</cx:pt>
          <cx:pt idx="4513">27945</cx:pt>
          <cx:pt idx="4514">22486.5</cx:pt>
          <cx:pt idx="4515">25330.5</cx:pt>
          <cx:pt idx="4516">43285.5</cx:pt>
          <cx:pt idx="4517">21541.5</cx:pt>
          <cx:pt idx="4518">32602.5</cx:pt>
          <cx:pt idx="4519">30717</cx:pt>
          <cx:pt idx="4520">24894</cx:pt>
          <cx:pt idx="4521">38686.5</cx:pt>
          <cx:pt idx="4522">20632.5</cx:pt>
          <cx:pt idx="4523">22396.5</cx:pt>
          <cx:pt idx="4524">20214</cx:pt>
          <cx:pt idx="4525">22234.5</cx:pt>
          <cx:pt idx="4526">24561</cx:pt>
          <cx:pt idx="4527">8257.5</cx:pt>
          <cx:pt idx="4528">14377.5</cx:pt>
          <cx:pt idx="4529">24903</cx:pt>
          <cx:pt idx="4530">35685</cx:pt>
          <cx:pt idx="4531">28876.5</cx:pt>
          <cx:pt idx="4532">10125</cx:pt>
          <cx:pt idx="4533">29250</cx:pt>
          <cx:pt idx="4534">24732</cx:pt>
          <cx:pt idx="4535">29520</cx:pt>
          <cx:pt idx="4536">42214.5</cx:pt>
          <cx:pt idx="4537">88245</cx:pt>
          <cx:pt idx="4538">24714</cx:pt>
          <cx:pt idx="4539">30204</cx:pt>
          <cx:pt idx="4540">20988</cx:pt>
          <cx:pt idx="4541">22018.5</cx:pt>
          <cx:pt idx="4542">47322</cx:pt>
          <cx:pt idx="4543">34209</cx:pt>
          <cx:pt idx="4544">16573.5</cx:pt>
          <cx:pt idx="4545">37773</cx:pt>
          <cx:pt idx="4546">13963.5</cx:pt>
          <cx:pt idx="4547">31261.5</cx:pt>
          <cx:pt idx="4548">34114.5</cx:pt>
          <cx:pt idx="4549">12901.5</cx:pt>
          <cx:pt idx="4550">22365</cx:pt>
          <cx:pt idx="4551">15174</cx:pt>
          <cx:pt idx="4552">9000</cx:pt>
          <cx:pt idx="4553">40167</cx:pt>
          <cx:pt idx="4554">15588</cx:pt>
          <cx:pt idx="4555">51543</cx:pt>
          <cx:pt idx="4556">27931.5</cx:pt>
          <cx:pt idx="4557">20250</cx:pt>
          <cx:pt idx="4558">15750</cx:pt>
          <cx:pt idx="4559">29250</cx:pt>
          <cx:pt idx="4560">23931</cx:pt>
          <cx:pt idx="4561">25033.5</cx:pt>
          <cx:pt idx="4562">20407.5</cx:pt>
          <cx:pt idx="4563">23535</cx:pt>
          <cx:pt idx="4564">28341</cx:pt>
          <cx:pt idx="4565">21775.5</cx:pt>
          <cx:pt idx="4566">29362.5</cx:pt>
          <cx:pt idx="4567">37309.5</cx:pt>
          <cx:pt idx="4568">28660.5</cx:pt>
          <cx:pt idx="4569">44113.5</cx:pt>
          <cx:pt idx="4570">17563.5</cx:pt>
          <cx:pt idx="4571">25447.5</cx:pt>
          <cx:pt idx="4572">12375</cx:pt>
          <cx:pt idx="4573">20011.5</cx:pt>
          <cx:pt idx="4574">7155</cx:pt>
          <cx:pt idx="4575">71028</cx:pt>
          <cx:pt idx="4576">29227.5</cx:pt>
          <cx:pt idx="4577">22086</cx:pt>
          <cx:pt idx="4578">28782</cx:pt>
          <cx:pt idx="4579">7245</cx:pt>
          <cx:pt idx="4580">8356.5</cx:pt>
          <cx:pt idx="4581">23773.5</cx:pt>
          <cx:pt idx="4582">10125</cx:pt>
          <cx:pt idx="4583">26149.5</cx:pt>
          <cx:pt idx="4584">60390</cx:pt>
          <cx:pt idx="4585">10341</cx:pt>
          <cx:pt idx="4586">20979</cx:pt>
          <cx:pt idx="4587">18643.5</cx:pt>
          <cx:pt idx="4588">21609</cx:pt>
          <cx:pt idx="4589">17428.5</cx:pt>
          <cx:pt idx="4590">20250</cx:pt>
          <cx:pt idx="4591">29700</cx:pt>
          <cx:pt idx="4592">15516</cx:pt>
          <cx:pt idx="4593">31653</cx:pt>
          <cx:pt idx="4594">56092.5</cx:pt>
          <cx:pt idx="4595">36459</cx:pt>
          <cx:pt idx="4596">26887.5</cx:pt>
          <cx:pt idx="4597">16699.5</cx:pt>
          <cx:pt idx="4598">45909</cx:pt>
          <cx:pt idx="4599">29178</cx:pt>
          <cx:pt idx="4600">8946</cx:pt>
          <cx:pt idx="4601">13500</cx:pt>
          <cx:pt idx="4602">17739</cx:pt>
          <cx:pt idx="4603">20250</cx:pt>
          <cx:pt idx="4604">16200</cx:pt>
          <cx:pt idx="4605">17842.5</cx:pt>
          <cx:pt idx="4606">5409</cx:pt>
          <cx:pt idx="4607">28638</cx:pt>
          <cx:pt idx="4608">7875</cx:pt>
          <cx:pt idx="4609">20965.5</cx:pt>
          <cx:pt idx="4610">26509.5</cx:pt>
          <cx:pt idx="4611">20250</cx:pt>
          <cx:pt idx="4612">22801.5</cx:pt>
          <cx:pt idx="4613">14791.5</cx:pt>
          <cx:pt idx="4614">22437</cx:pt>
          <cx:pt idx="4615">25033.5</cx:pt>
          <cx:pt idx="4616">33376.5</cx:pt>
          <cx:pt idx="4617">15439.5</cx:pt>
          <cx:pt idx="4618">49158</cx:pt>
          <cx:pt idx="4619">25537.5</cx:pt>
          <cx:pt idx="4620">34731</cx:pt>
          <cx:pt idx="4621">22018.5</cx:pt>
          <cx:pt idx="4622">14854.5</cx:pt>
          <cx:pt idx="4623">31576.5</cx:pt>
          <cx:pt idx="4624">26770.5</cx:pt>
          <cx:pt idx="4625">46579.5</cx:pt>
          <cx:pt idx="4626">48631.5</cx:pt>
          <cx:pt idx="4627">19575</cx:pt>
          <cx:pt idx="4628">34587</cx:pt>
          <cx:pt idx="4629">50004</cx:pt>
          <cx:pt idx="4630">23494.5</cx:pt>
          <cx:pt idx="4631">12375</cx:pt>
          <cx:pt idx="4632">43191</cx:pt>
          <cx:pt idx="4633">27058.5</cx:pt>
          <cx:pt idx="4634">33394.5</cx:pt>
          <cx:pt idx="4635">20772</cx:pt>
          <cx:pt idx="4636">8095.5</cx:pt>
          <cx:pt idx="4637">44694</cx:pt>
          <cx:pt idx="4638">14796</cx:pt>
          <cx:pt idx="4639">6475.5</cx:pt>
          <cx:pt idx="4640">31018.5</cx:pt>
          <cx:pt idx="4641">16407</cx:pt>
          <cx:pt idx="4642">25600.5</cx:pt>
          <cx:pt idx="4643">62613</cx:pt>
          <cx:pt idx="4644">21073.5</cx:pt>
          <cx:pt idx="4645">36090</cx:pt>
          <cx:pt idx="4646">26284.5</cx:pt>
          <cx:pt idx="4647">10125</cx:pt>
          <cx:pt idx="4648">16735.5</cx:pt>
          <cx:pt idx="4649">44901</cx:pt>
          <cx:pt idx="4650">15313.5</cx:pt>
          <cx:pt idx="4651">6331.5</cx:pt>
          <cx:pt idx="4652">9247.5</cx:pt>
          <cx:pt idx="4653">22648.5</cx:pt>
          <cx:pt idx="4654">56965.5</cx:pt>
          <cx:pt idx="4655">40486.5</cx:pt>
          <cx:pt idx="4656">31464</cx:pt>
          <cx:pt idx="4657">13500</cx:pt>
          <cx:pt idx="4658">4846.5</cx:pt>
          <cx:pt idx="4659">30078</cx:pt>
          <cx:pt idx="4660">32125.5</cx:pt>
          <cx:pt idx="4661">13500</cx:pt>
          <cx:pt idx="4662">19611</cx:pt>
          <cx:pt idx="4663">33979.5</cx:pt>
          <cx:pt idx="4664">36292.5</cx:pt>
          <cx:pt idx="4665">40320</cx:pt>
          <cx:pt idx="4666">29529</cx:pt>
          <cx:pt idx="4667">32337</cx:pt>
          <cx:pt idx="4668">17694</cx:pt>
          <cx:pt idx="4669">28116</cx:pt>
          <cx:pt idx="4670">19111.5</cx:pt>
          <cx:pt idx="4671">21105</cx:pt>
          <cx:pt idx="4672">9198</cx:pt>
          <cx:pt idx="4673">26779.5</cx:pt>
          <cx:pt idx="4674">17694</cx:pt>
          <cx:pt idx="4675">26334</cx:pt>
          <cx:pt idx="4676">13500</cx:pt>
          <cx:pt idx="4677">19921.5</cx:pt>
          <cx:pt idx="4678">25375.5</cx:pt>
          <cx:pt idx="4679">40320</cx:pt>
          <cx:pt idx="4680">38367</cx:pt>
          <cx:pt idx="4681">14305.5</cx:pt>
          <cx:pt idx="4682">15111</cx:pt>
          <cx:pt idx="4683">12919.5</cx:pt>
          <cx:pt idx="4684">34636.5</cx:pt>
          <cx:pt idx="4685">45373.5</cx:pt>
          <cx:pt idx="4686">19575</cx:pt>
          <cx:pt idx="4687">23467.5</cx:pt>
          <cx:pt idx="4688">11034</cx:pt>
          <cx:pt idx="4689">58405.5</cx:pt>
          <cx:pt idx="4690">17037</cx:pt>
          <cx:pt idx="4691">28903.5</cx:pt>
          <cx:pt idx="4692">53581.5</cx:pt>
          <cx:pt idx="4693">18265.5</cx:pt>
          <cx:pt idx="4694">20250</cx:pt>
          <cx:pt idx="4695">55377</cx:pt>
          <cx:pt idx="4696">42790.5</cx:pt>
          <cx:pt idx="4697">14350.5</cx:pt>
          <cx:pt idx="4698">12375</cx:pt>
          <cx:pt idx="4699">60597</cx:pt>
          <cx:pt idx="4700">25402.5</cx:pt>
          <cx:pt idx="4701">23548.5</cx:pt>
          <cx:pt idx="4702">26640</cx:pt>
          <cx:pt idx="4703">29880</cx:pt>
          <cx:pt idx="4704">12375</cx:pt>
          <cx:pt idx="4705">45301.5</cx:pt>
          <cx:pt idx="4706">44302.5</cx:pt>
          <cx:pt idx="4707">20803.5</cx:pt>
          <cx:pt idx="4708">48456</cx:pt>
          <cx:pt idx="4709">46084.5</cx:pt>
          <cx:pt idx="4710">33025.5</cx:pt>
          <cx:pt idx="4711">35464.5</cx:pt>
          <cx:pt idx="4712">48555</cx:pt>
          <cx:pt idx="4713">7816.5</cx:pt>
          <cx:pt idx="4714">26230.5</cx:pt>
          <cx:pt idx="4715">38484</cx:pt>
          <cx:pt idx="4716">32764.5</cx:pt>
          <cx:pt idx="4717">16042.5</cx:pt>
          <cx:pt idx="4718">23850</cx:pt>
          <cx:pt idx="4719">13473</cx:pt>
          <cx:pt idx="4720">17149.5</cx:pt>
          <cx:pt idx="4721">27823.5</cx:pt>
          <cx:pt idx="4722">39069</cx:pt>
          <cx:pt idx="4723">24939</cx:pt>
          <cx:pt idx="4724">23643</cx:pt>
          <cx:pt idx="4725">23782.5</cx:pt>
          <cx:pt idx="4726">29529</cx:pt>
          <cx:pt idx="4727">21775.5</cx:pt>
          <cx:pt idx="4728">23800.5</cx:pt>
          <cx:pt idx="4729">26217</cx:pt>
          <cx:pt idx="4730">32170.5</cx:pt>
          <cx:pt idx="4731">36864</cx:pt>
          <cx:pt idx="4732">24885</cx:pt>
          <cx:pt idx="4733">13500</cx:pt>
          <cx:pt idx="4734">12312</cx:pt>
          <cx:pt idx="4735">9211.5</cx:pt>
          <cx:pt idx="4736">22500</cx:pt>
          <cx:pt idx="4737">11074.5</cx:pt>
          <cx:pt idx="4738">16668</cx:pt>
          <cx:pt idx="4739">55593</cx:pt>
          <cx:pt idx="4740">17905.5</cx:pt>
          <cx:pt idx="4741">32760</cx:pt>
          <cx:pt idx="4742">15399</cx:pt>
          <cx:pt idx="4743">15255</cx:pt>
          <cx:pt idx="4744">27643.5</cx:pt>
          <cx:pt idx="4745">14836.5</cx:pt>
          <cx:pt idx="4746">22711.5</cx:pt>
          <cx:pt idx="4747">32305.5</cx:pt>
          <cx:pt idx="4748">16344</cx:pt>
          <cx:pt idx="4749">22540.5</cx:pt>
          <cx:pt idx="4750">30303</cx:pt>
          <cx:pt idx="4751">46174.5</cx:pt>
          <cx:pt idx="4752">42205.5</cx:pt>
          <cx:pt idx="4753">32521.5</cx:pt>
          <cx:pt idx="4754">26401.5</cx:pt>
          <cx:pt idx="4755">4621.5</cx:pt>
          <cx:pt idx="4756">22527</cx:pt>
          <cx:pt idx="4757">10125</cx:pt>
          <cx:pt idx="4758">26446.5</cx:pt>
          <cx:pt idx="4759">31171.5</cx:pt>
          <cx:pt idx="4760">38331</cx:pt>
          <cx:pt idx="4761">27517.5</cx:pt>
          <cx:pt idx="4762">28084.5</cx:pt>
          <cx:pt idx="4763">8613</cx:pt>
          <cx:pt idx="4764">12375</cx:pt>
          <cx:pt idx="4765">6750</cx:pt>
          <cx:pt idx="4766">32017.5</cx:pt>
          <cx:pt idx="4767">13041</cx:pt>
          <cx:pt idx="4768">43069.5</cx:pt>
          <cx:pt idx="4769">52452</cx:pt>
          <cx:pt idx="4770">33349.5</cx:pt>
          <cx:pt idx="4771">29313</cx:pt>
          <cx:pt idx="4772">16839</cx:pt>
          <cx:pt idx="4773">9981</cx:pt>
          <cx:pt idx="4774">15628.5</cx:pt>
          <cx:pt idx="4775">38938.5</cx:pt>
          <cx:pt idx="4776">18810</cx:pt>
          <cx:pt idx="4777">22032</cx:pt>
          <cx:pt idx="4778">16258.5</cx:pt>
          <cx:pt idx="4779">33385.5</cx:pt>
          <cx:pt idx="4780">19125</cx:pt>
          <cx:pt idx="4781">24961.5</cx:pt>
          <cx:pt idx="4782">26064</cx:pt>
          <cx:pt idx="4783">20146.5</cx:pt>
          <cx:pt idx="4784">28593</cx:pt>
          <cx:pt idx="4785">31653</cx:pt>
          <cx:pt idx="4786">7798.5</cx:pt>
          <cx:pt idx="4787">23665.5</cx:pt>
          <cx:pt idx="4788">18090</cx:pt>
          <cx:pt idx="4789">49158</cx:pt>
          <cx:pt idx="4790">16200</cx:pt>
          <cx:pt idx="4791">23769</cx:pt>
          <cx:pt idx="4792">47074.5</cx:pt>
          <cx:pt idx="4793">38268</cx:pt>
          <cx:pt idx="4794">12289.5</cx:pt>
          <cx:pt idx="4795">42012</cx:pt>
          <cx:pt idx="4796">36184.5</cx:pt>
          <cx:pt idx="4797">14418</cx:pt>
          <cx:pt idx="4798">9909</cx:pt>
          <cx:pt idx="4799">38452.5</cx:pt>
          <cx:pt idx="4800">24129</cx:pt>
          <cx:pt idx="4801">21541.5</cx:pt>
          <cx:pt idx="4802">27193.5</cx:pt>
          <cx:pt idx="4803">42142.5</cx:pt>
          <cx:pt idx="4804">34587</cx:pt>
          <cx:pt idx="4805">29065.5</cx:pt>
          <cx:pt idx="4806">56277</cx:pt>
          <cx:pt idx="4807">36774</cx:pt>
          <cx:pt idx="4808">32895</cx:pt>
          <cx:pt idx="4809">19386</cx:pt>
          <cx:pt idx="4810">22828.5</cx:pt>
          <cx:pt idx="4811">37143</cx:pt>
          <cx:pt idx="4812">34893</cx:pt>
          <cx:pt idx="4813">18450</cx:pt>
          <cx:pt idx="4814">15448.5</cx:pt>
          <cx:pt idx="4815">14787</cx:pt>
          <cx:pt idx="4816">13095</cx:pt>
          <cx:pt idx="4817">25506</cx:pt>
          <cx:pt idx="4818">30253.5</cx:pt>
          <cx:pt idx="4819">31261.5</cx:pt>
          <cx:pt idx="4820">13500</cx:pt>
          <cx:pt idx="4821">17586</cx:pt>
          <cx:pt idx="4822">12015</cx:pt>
          <cx:pt idx="4823">11250</cx:pt>
          <cx:pt idx="4824">29313</cx:pt>
          <cx:pt idx="4825">26793</cx:pt>
          <cx:pt idx="4826">78903</cx:pt>
          <cx:pt idx="4827">36864</cx:pt>
          <cx:pt idx="4828">43240.5</cx:pt>
          <cx:pt idx="4829">10125</cx:pt>
          <cx:pt idx="4830">20250</cx:pt>
          <cx:pt idx="4831">16456.5</cx:pt>
          <cx:pt idx="4832">33259.5</cx:pt>
          <cx:pt idx="4833">14661</cx:pt>
          <cx:pt idx="4834">14251.5</cx:pt>
          <cx:pt idx="4835">50598</cx:pt>
          <cx:pt idx="4836">29083.5</cx:pt>
          <cx:pt idx="4837">22500</cx:pt>
          <cx:pt idx="4838">50269.5</cx:pt>
          <cx:pt idx="4839">29160</cx:pt>
          <cx:pt idx="4840">12375</cx:pt>
          <cx:pt idx="4841">56092.5</cx:pt>
          <cx:pt idx="4842">13963.5</cx:pt>
          <cx:pt idx="4843">13500</cx:pt>
          <cx:pt idx="4844">26640</cx:pt>
          <cx:pt idx="4845">31653</cx:pt>
          <cx:pt idx="4846">21888</cx:pt>
          <cx:pt idx="4847">31792.5</cx:pt>
          <cx:pt idx="4848">12978</cx:pt>
          <cx:pt idx="4849">32391</cx:pt>
          <cx:pt idx="4850">16875</cx:pt>
          <cx:pt idx="4851">40329</cx:pt>
          <cx:pt idx="4852">12879</cx:pt>
          <cx:pt idx="4853">9000</cx:pt>
          <cx:pt idx="4854">14751</cx:pt>
          <cx:pt idx="4855">32944.5</cx:pt>
          <cx:pt idx="4856">34245</cx:pt>
          <cx:pt idx="4857">31653</cx:pt>
          <cx:pt idx="4858">7875</cx:pt>
          <cx:pt idx="4859">43443</cx:pt>
          <cx:pt idx="4860">18643.5</cx:pt>
          <cx:pt idx="4861">16852.5</cx:pt>
          <cx:pt idx="4862">9751.5</cx:pt>
          <cx:pt idx="4863">7798.5</cx:pt>
          <cx:pt idx="4864">13833</cx:pt>
          <cx:pt idx="4865">14778</cx:pt>
          <cx:pt idx="4866">13432.5</cx:pt>
          <cx:pt idx="4867">49905</cx:pt>
          <cx:pt idx="4868">20119.5</cx:pt>
          <cx:pt idx="4869">21793.5</cx:pt>
          <cx:pt idx="4870">29970</cx:pt>
          <cx:pt idx="4871">25717.5</cx:pt>
          <cx:pt idx="4872">17694</cx:pt>
          <cx:pt idx="4873">29970</cx:pt>
          <cx:pt idx="4874">19044</cx:pt>
          <cx:pt idx="4875">38241</cx:pt>
          <cx:pt idx="4876">29781</cx:pt>
          <cx:pt idx="4877">6768</cx:pt>
          <cx:pt idx="4878">26086.5</cx:pt>
          <cx:pt idx="4879">32895</cx:pt>
          <cx:pt idx="4880">39127.5</cx:pt>
          <cx:pt idx="4881">42205.5</cx:pt>
          <cx:pt idx="4882">13500</cx:pt>
          <cx:pt idx="4883">26217</cx:pt>
          <cx:pt idx="4884">8428.5</cx:pt>
          <cx:pt idx="4885">18400.5</cx:pt>
          <cx:pt idx="4886">36459</cx:pt>
          <cx:pt idx="4887">31500</cx:pt>
          <cx:pt idx="4888">34587</cx:pt>
          <cx:pt idx="4889">22351.5</cx:pt>
          <cx:pt idx="4890">45153</cx:pt>
          <cx:pt idx="4891">49927.5</cx:pt>
          <cx:pt idx="4892">9958.5</cx:pt>
          <cx:pt idx="4893">23872.5</cx:pt>
          <cx:pt idx="4894">14350.5</cx:pt>
          <cx:pt idx="4895">32472</cx:pt>
          <cx:pt idx="4896">8212.5</cx:pt>
          <cx:pt idx="4897">19035</cx:pt>
          <cx:pt idx="4898">56092.5</cx:pt>
          <cx:pt idx="4899">15916.5</cx:pt>
          <cx:pt idx="4900">35617.5</cx:pt>
          <cx:pt idx="4901">20704.5</cx:pt>
          <cx:pt idx="4902">26446.5</cx:pt>
          <cx:pt idx="4903">18999</cx:pt>
          <cx:pt idx="4904">19300.5</cx:pt>
          <cx:pt idx="4905">26284.5</cx:pt>
          <cx:pt idx="4906">23931</cx:pt>
          <cx:pt idx="4907">39901.5</cx:pt>
          <cx:pt idx="4908">18882</cx:pt>
          <cx:pt idx="4909">24516</cx:pt>
          <cx:pt idx="4910">13387.5</cx:pt>
          <cx:pt idx="4911">32143.5</cx:pt>
          <cx:pt idx="4912">26946</cx:pt>
          <cx:pt idx="4913">52452</cx:pt>
          <cx:pt idx="4914">39604.5</cx:pt>
          <cx:pt idx="4915">24714</cx:pt>
          <cx:pt idx="4916">9351</cx:pt>
          <cx:pt idx="4917">27544.5</cx:pt>
          <cx:pt idx="4918">8437.5</cx:pt>
          <cx:pt idx="4919">26059.5</cx:pt>
          <cx:pt idx="4920">18499.5</cx:pt>
          <cx:pt idx="4921">44712</cx:pt>
          <cx:pt idx="4922">29871</cx:pt>
          <cx:pt idx="4923">12577.5</cx:pt>
          <cx:pt idx="4924">32895</cx:pt>
          <cx:pt idx="4925">26640</cx:pt>
          <cx:pt idx="4926">9000</cx:pt>
          <cx:pt idx="4927">50278.5</cx:pt>
          <cx:pt idx="4928">6750</cx:pt>
          <cx:pt idx="4929">14242.5</cx:pt>
          <cx:pt idx="4930">33025.5</cx:pt>
          <cx:pt idx="4931">36553.5</cx:pt>
          <cx:pt idx="4932">19926</cx:pt>
          <cx:pt idx="4933">17905.5</cx:pt>
          <cx:pt idx="4934">10125</cx:pt>
          <cx:pt idx="4935">65826</cx:pt>
          <cx:pt idx="4936">12694.5</cx:pt>
          <cx:pt idx="4937">23697</cx:pt>
          <cx:pt idx="4938">15016.5</cx:pt>
          <cx:pt idx="4939">38250</cx:pt>
          <cx:pt idx="4940">12501</cx:pt>
          <cx:pt idx="4941">29299.5</cx:pt>
          <cx:pt idx="4942">31284</cx:pt>
          <cx:pt idx="4943">82152</cx:pt>
          <cx:pt idx="4944">17707.5</cx:pt>
          <cx:pt idx="4945">9000</cx:pt>
          <cx:pt idx="4946">26640</cx:pt>
          <cx:pt idx="4947">29335.5</cx:pt>
          <cx:pt idx="4948">13639.5</cx:pt>
          <cx:pt idx="4949">9000</cx:pt>
          <cx:pt idx="4950">9598.5</cx:pt>
          <cx:pt idx="4951">13500</cx:pt>
          <cx:pt idx="4952">34987.5</cx:pt>
          <cx:pt idx="4953">12478.5</cx:pt>
          <cx:pt idx="4954">26176.5</cx:pt>
          <cx:pt idx="4955">31576.5</cx:pt>
          <cx:pt idx="4956">31419</cx:pt>
          <cx:pt idx="4957">41175</cx:pt>
          <cx:pt idx="4958">23841</cx:pt>
          <cx:pt idx="4959">14377.5</cx:pt>
          <cx:pt idx="4960">12375</cx:pt>
          <cx:pt idx="4961">11007</cx:pt>
          <cx:pt idx="4962">22576.5</cx:pt>
          <cx:pt idx="4963">37800</cx:pt>
          <cx:pt idx="4964">63976.5</cx:pt>
          <cx:pt idx="4965">9000</cx:pt>
          <cx:pt idx="4966">13387.5</cx:pt>
          <cx:pt idx="4967">25834.5</cx:pt>
          <cx:pt idx="4968">22059</cx:pt>
          <cx:pt idx="4969">41791.5</cx:pt>
          <cx:pt idx="4970">29074.5</cx:pt>
          <cx:pt idx="4971">43006.5</cx:pt>
          <cx:pt idx="4972">35631</cx:pt>
          <cx:pt idx="4973">37800</cx:pt>
          <cx:pt idx="4974">13549.5</cx:pt>
          <cx:pt idx="4975">33430.5</cx:pt>
          <cx:pt idx="4976">41692.5</cx:pt>
          <cx:pt idx="4977">9202.5</cx:pt>
          <cx:pt idx="4978">23755.5</cx:pt>
          <cx:pt idx="4979">18306</cx:pt>
          <cx:pt idx="4980">4950</cx:pt>
          <cx:pt idx="4981">39474</cx:pt>
          <cx:pt idx="4982">52321.5</cx:pt>
          <cx:pt idx="4983">51543</cx:pt>
          <cx:pt idx="4984">10836</cx:pt>
          <cx:pt idx="4985">27423</cx:pt>
          <cx:pt idx="4986">35523</cx:pt>
          <cx:pt idx="4987">14751</cx:pt>
          <cx:pt idx="4988">23764.5</cx:pt>
          <cx:pt idx="4989">34911</cx:pt>
          <cx:pt idx="4990">10953</cx:pt>
          <cx:pt idx="4991">34681.5</cx:pt>
          <cx:pt idx="4992">13095</cx:pt>
          <cx:pt idx="4993">11506.5</cx:pt>
          <cx:pt idx="4994">32715</cx:pt>
          <cx:pt idx="4995">47322</cx:pt>
          <cx:pt idx="4996">43029</cx:pt>
          <cx:pt idx="4997">61785</cx:pt>
          <cx:pt idx="4998">54252</cx:pt>
          <cx:pt idx="4999">46692</cx:pt>
          <cx:pt idx="5000">26284.5</cx:pt>
          <cx:pt idx="5001">59188.5</cx:pt>
          <cx:pt idx="5002">4873.5</cx:pt>
          <cx:pt idx="5003">30280.5</cx:pt>
          <cx:pt idx="5004">25042.5</cx:pt>
          <cx:pt idx="5005">20250</cx:pt>
          <cx:pt idx="5006">27423</cx:pt>
          <cx:pt idx="5007">18670.5</cx:pt>
          <cx:pt idx="5008">23292</cx:pt>
          <cx:pt idx="5009">40216.5</cx:pt>
          <cx:pt idx="5010">77364</cx:pt>
          <cx:pt idx="5011">17266.5</cx:pt>
          <cx:pt idx="5012">6313.5</cx:pt>
          <cx:pt idx="5013">15889.5</cx:pt>
          <cx:pt idx="5014">23773.5</cx:pt>
          <cx:pt idx="5015">26203.5</cx:pt>
          <cx:pt idx="5016">52825.5</cx:pt>
          <cx:pt idx="5017">10210.5</cx:pt>
          <cx:pt idx="5018">4909.5</cx:pt>
          <cx:pt idx="5019">23962.5</cx:pt>
          <cx:pt idx="5020">24799.5</cx:pt>
          <cx:pt idx="5021">20466</cx:pt>
          <cx:pt idx="5022">21361.5</cx:pt>
          <cx:pt idx="5023">16677</cx:pt>
          <cx:pt idx="5024">19530</cx:pt>
          <cx:pt idx="5025">2785.5</cx:pt>
          <cx:pt idx="5026">34731</cx:pt>
          <cx:pt idx="5027">21888</cx:pt>
          <cx:pt idx="5028">4369.5</cx:pt>
          <cx:pt idx="5029">23773.5</cx:pt>
          <cx:pt idx="5030">31653</cx:pt>
          <cx:pt idx="5031">9000</cx:pt>
          <cx:pt idx="5032">7371</cx:pt>
          <cx:pt idx="5033">9000</cx:pt>
          <cx:pt idx="5034">13500</cx:pt>
          <cx:pt idx="5035">41814</cx:pt>
          <cx:pt idx="5036">18486</cx:pt>
          <cx:pt idx="5037">42547.5</cx:pt>
          <cx:pt idx="5038">19930.5</cx:pt>
          <cx:pt idx="5039">14323.5</cx:pt>
          <cx:pt idx="5040">27423</cx:pt>
          <cx:pt idx="5041">13500</cx:pt>
          <cx:pt idx="5042">30397.5</cx:pt>
          <cx:pt idx="5043">27225</cx:pt>
          <cx:pt idx="5044">39105</cx:pt>
          <cx:pt idx="5045">11547</cx:pt>
          <cx:pt idx="5046">16303.5</cx:pt>
          <cx:pt idx="5047">17941.5</cx:pt>
          <cx:pt idx="5048">20335.5</cx:pt>
          <cx:pt idx="5049">24259.5</cx:pt>
          <cx:pt idx="5050">6750</cx:pt>
          <cx:pt idx="5051">61803</cx:pt>
          <cx:pt idx="5052">50530.5</cx:pt>
          <cx:pt idx="5053">19309.5</cx:pt>
          <cx:pt idx="5054">16875</cx:pt>
          <cx:pt idx="5055">27000</cx:pt>
          <cx:pt idx="5056">24601.5</cx:pt>
          <cx:pt idx="5057">22680</cx:pt>
          <cx:pt idx="5058">52789.5</cx:pt>
          <cx:pt idx="5059">30465</cx:pt>
          <cx:pt idx="5060">38331</cx:pt>
          <cx:pt idx="5061">25312.5</cx:pt>
          <cx:pt idx="5062">9000</cx:pt>
          <cx:pt idx="5063">12375</cx:pt>
          <cx:pt idx="5064">39294</cx:pt>
          <cx:pt idx="5065">5359.5</cx:pt>
          <cx:pt idx="5066">5877</cx:pt>
          <cx:pt idx="5067">5575.5</cx:pt>
          <cx:pt idx="5068">7267.5</cx:pt>
          <cx:pt idx="5069">68512.5</cx:pt>
          <cx:pt idx="5070">13711.5</cx:pt>
          <cx:pt idx="5071">19372.5</cx:pt>
          <cx:pt idx="5072">6376.5</cx:pt>
          <cx:pt idx="5073">34033.5</cx:pt>
          <cx:pt idx="5074">9000</cx:pt>
          <cx:pt idx="5075">38133</cx:pt>
          <cx:pt idx="5076">60637.5</cx:pt>
          <cx:pt idx="5077">9522</cx:pt>
          <cx:pt idx="5078">12375</cx:pt>
          <cx:pt idx="5079">52884</cx:pt>
          <cx:pt idx="5080">22500</cx:pt>
          <cx:pt idx="5081">47025</cx:pt>
          <cx:pt idx="5082">21775.5</cx:pt>
          <cx:pt idx="5083">25537.5</cx:pt>
          <cx:pt idx="5084">26743.5</cx:pt>
          <cx:pt idx="5085">26968.5</cx:pt>
          <cx:pt idx="5086">41148</cx:pt>
          <cx:pt idx="5087">13261.5</cx:pt>
          <cx:pt idx="5088">8923.5</cx:pt>
          <cx:pt idx="5089">25321.5</cx:pt>
          <cx:pt idx="5090">29704.5</cx:pt>
          <cx:pt idx="5091">29839.5</cx:pt>
          <cx:pt idx="5092">15354</cx:pt>
          <cx:pt idx="5093">30676.5</cx:pt>
          <cx:pt idx="5094">90058.5</cx:pt>
          <cx:pt idx="5095">11488.5</cx:pt>
          <cx:pt idx="5096">44095.5</cx:pt>
          <cx:pt idx="5097">21015</cx:pt>
          <cx:pt idx="5098">24903</cx:pt>
          <cx:pt idx="5099">30631.5</cx:pt>
          <cx:pt idx="5100">14508</cx:pt>
          <cx:pt idx="5101">52452</cx:pt>
          <cx:pt idx="5102">23697</cx:pt>
          <cx:pt idx="5103">33750</cx:pt>
          <cx:pt idx="5104">13594.5</cx:pt>
          <cx:pt idx="5105">22810.5</cx:pt>
          <cx:pt idx="5106">38070</cx:pt>
          <cx:pt idx="5107">34024.5</cx:pt>
          <cx:pt idx="5108">13500</cx:pt>
          <cx:pt idx="5109">13500</cx:pt>
          <cx:pt idx="5110">24138</cx:pt>
          <cx:pt idx="5111">25965</cx:pt>
          <cx:pt idx="5112">21294</cx:pt>
          <cx:pt idx="5113">36315</cx:pt>
          <cx:pt idx="5114">7875</cx:pt>
          <cx:pt idx="5115">50260.5</cx:pt>
          <cx:pt idx="5116">25204.5</cx:pt>
          <cx:pt idx="5117">18657</cx:pt>
          <cx:pt idx="5118">34587</cx:pt>
          <cx:pt idx="5119">66402</cx:pt>
          <cx:pt idx="5120">7353</cx:pt>
          <cx:pt idx="5121">10125</cx:pt>
          <cx:pt idx="5122">16011</cx:pt>
          <cx:pt idx="5123">31189.5</cx:pt>
          <cx:pt idx="5124">14994</cx:pt>
          <cx:pt idx="5125">36459</cx:pt>
          <cx:pt idx="5126">36670.5</cx:pt>
          <cx:pt idx="5127">24817.5</cx:pt>
          <cx:pt idx="5128">6750</cx:pt>
          <cx:pt idx="5129">9000</cx:pt>
          <cx:pt idx="5130">49468.5</cx:pt>
          <cx:pt idx="5131">19957.5</cx:pt>
          <cx:pt idx="5132">31630.5</cx:pt>
          <cx:pt idx="5133">18265.5</cx:pt>
          <cx:pt idx="5134">18679.5</cx:pt>
          <cx:pt idx="5135">23926.5</cx:pt>
          <cx:pt idx="5136">14341.5</cx:pt>
          <cx:pt idx="5137">17127</cx:pt>
          <cx:pt idx="5138">11826</cx:pt>
          <cx:pt idx="5139">26284.5</cx:pt>
          <cx:pt idx="5140">62847</cx:pt>
          <cx:pt idx="5141">16875</cx:pt>
          <cx:pt idx="5142">32472</cx:pt>
          <cx:pt idx="5143">22599</cx:pt>
          <cx:pt idx="5144">13437</cx:pt>
          <cx:pt idx="5145">6601.5</cx:pt>
          <cx:pt idx="5146">31261.5</cx:pt>
          <cx:pt idx="5147">32494.5</cx:pt>
          <cx:pt idx="5148">50490</cx:pt>
          <cx:pt idx="5149">56092.5</cx:pt>
          <cx:pt idx="5150">22347</cx:pt>
          <cx:pt idx="5151">23017.5</cx:pt>
          <cx:pt idx="5152">14751</cx:pt>
          <cx:pt idx="5153">17896.5</cx:pt>
          <cx:pt idx="5154">41935.5</cx:pt>
          <cx:pt idx="5155">17032.5</cx:pt>
          <cx:pt idx="5156">25816.5</cx:pt>
          <cx:pt idx="5157">64264.5</cx:pt>
          <cx:pt idx="5158">30573</cx:pt>
          <cx:pt idx="5159">22608</cx:pt>
          <cx:pt idx="5160">21109.5</cx:pt>
          <cx:pt idx="5161">20146.5</cx:pt>
          <cx:pt idx="5162">20214</cx:pt>
          <cx:pt idx="5163">19953</cx:pt>
          <cx:pt idx="5164">25150.5</cx:pt>
          <cx:pt idx="5165">14863.5</cx:pt>
          <cx:pt idx="5166">37116</cx:pt>
          <cx:pt idx="5167">10125</cx:pt>
          <cx:pt idx="5168">23773.5</cx:pt>
          <cx:pt idx="5169">12375</cx:pt>
          <cx:pt idx="5170">34596</cx:pt>
          <cx:pt idx="5171">19971</cx:pt>
          <cx:pt idx="5172">5706</cx:pt>
          <cx:pt idx="5173">42642</cx:pt>
          <cx:pt idx="5174">11002.5</cx:pt>
          <cx:pt idx="5175">28935</cx:pt>
          <cx:pt idx="5176">18693</cx:pt>
          <cx:pt idx="5177">58333.5</cx:pt>
          <cx:pt idx="5178">42876</cx:pt>
          <cx:pt idx="5179">19485</cx:pt>
          <cx:pt idx="5180">23526</cx:pt>
          <cx:pt idx="5181">13500</cx:pt>
          <cx:pt idx="5182">20250</cx:pt>
          <cx:pt idx="5183">62613</cx:pt>
          <cx:pt idx="5184">10125</cx:pt>
          <cx:pt idx="5185">26640</cx:pt>
          <cx:pt idx="5186">20250</cx:pt>
          <cx:pt idx="5187">20250</cx:pt>
          <cx:pt idx="5188">28314</cx:pt>
          <cx:pt idx="5189">36000</cx:pt>
          <cx:pt idx="5190">28944</cx:pt>
          <cx:pt idx="5191">38200.5</cx:pt>
          <cx:pt idx="5192">20979</cx:pt>
          <cx:pt idx="5193">18031.5</cx:pt>
          <cx:pt idx="5194">10053</cx:pt>
          <cx:pt idx="5195">34942.5</cx:pt>
          <cx:pt idx="5196">11524.5</cx:pt>
          <cx:pt idx="5197">38578.5</cx:pt>
          <cx:pt idx="5198">23377.5</cx:pt>
          <cx:pt idx="5199">25456.5</cx:pt>
          <cx:pt idx="5200">36702</cx:pt>
          <cx:pt idx="5201">11236.5</cx:pt>
          <cx:pt idx="5202">22500</cx:pt>
          <cx:pt idx="5203">94639.5</cx:pt>
          <cx:pt idx="5204">32067</cx:pt>
          <cx:pt idx="5205">35676</cx:pt>
          <cx:pt idx="5206">32337</cx:pt>
          <cx:pt idx="5207">16420.5</cx:pt>
          <cx:pt idx="5208">10125</cx:pt>
          <cx:pt idx="5209">18621</cx:pt>
          <cx:pt idx="5210">28372.5</cx:pt>
          <cx:pt idx="5211">23076</cx:pt>
          <cx:pt idx="5212">17019</cx:pt>
          <cx:pt idx="5213">19867.5</cx:pt>
          <cx:pt idx="5214">6480</cx:pt>
          <cx:pt idx="5215">11650.5</cx:pt>
          <cx:pt idx="5216">31770</cx:pt>
          <cx:pt idx="5217">23377.5</cx:pt>
          <cx:pt idx="5218">22698</cx:pt>
          <cx:pt idx="5219">14791.5</cx:pt>
          <cx:pt idx="5220">14382</cx:pt>
          <cx:pt idx="5221">38322</cx:pt>
          <cx:pt idx="5222">47443.5</cx:pt>
          <cx:pt idx="5223">12375</cx:pt>
          <cx:pt idx="5224">33025.5</cx:pt>
          <cx:pt idx="5225">24970.5</cx:pt>
          <cx:pt idx="5226">18040.5</cx:pt>
          <cx:pt idx="5227">33592.5</cx:pt>
          <cx:pt idx="5228">9000</cx:pt>
          <cx:pt idx="5229">12024</cx:pt>
          <cx:pt idx="5230">27000</cx:pt>
          <cx:pt idx="5231">9580.5</cx:pt>
          <cx:pt idx="5232">26487</cx:pt>
          <cx:pt idx="5233">13500</cx:pt>
          <cx:pt idx="5234">27702</cx:pt>
          <cx:pt idx="5235">11250</cx:pt>
          <cx:pt idx="5236">54157.5</cx:pt>
          <cx:pt idx="5237">6750</cx:pt>
          <cx:pt idx="5238">22635</cx:pt>
          <cx:pt idx="5239">24894</cx:pt>
          <cx:pt idx="5240">17802</cx:pt>
          <cx:pt idx="5241">22023</cx:pt>
          <cx:pt idx="5242">16213.5</cx:pt>
          <cx:pt idx="5243">29875.5</cx:pt>
          <cx:pt idx="5244">33471</cx:pt>
          <cx:pt idx="5245">29925</cx:pt>
          <cx:pt idx="5246">69354</cx:pt>
          <cx:pt idx="5247">23022</cx:pt>
          <cx:pt idx="5248">13387.5</cx:pt>
          <cx:pt idx="5249">38884.5</cx:pt>
          <cx:pt idx="5250">34443</cx:pt>
          <cx:pt idx="5251">33156</cx:pt>
          <cx:pt idx="5252">29970</cx:pt>
          <cx:pt idx="5253">17469</cx:pt>
          <cx:pt idx="5254">23899.5</cx:pt>
          <cx:pt idx="5255">14958</cx:pt>
          <cx:pt idx="5256">6547.5</cx:pt>
          <cx:pt idx="5257">30226.5</cx:pt>
          <cx:pt idx="5258">47322</cx:pt>
          <cx:pt idx="5259">12195</cx:pt>
          <cx:pt idx="5260">51939</cx:pt>
          <cx:pt idx="5261">15961.5</cx:pt>
          <cx:pt idx="5262">29353.5</cx:pt>
          <cx:pt idx="5263">26316</cx:pt>
          <cx:pt idx="5264">19867.5</cx:pt>
          <cx:pt idx="5265">12375</cx:pt>
          <cx:pt idx="5266">32602.5</cx:pt>
          <cx:pt idx="5267">30150</cx:pt>
          <cx:pt idx="5268">13248</cx:pt>
          <cx:pt idx="5269">31536</cx:pt>
          <cx:pt idx="5270">16587</cx:pt>
          <cx:pt idx="5271">36135</cx:pt>
          <cx:pt idx="5272">38263.5</cx:pt>
          <cx:pt idx="5273">30879</cx:pt>
          <cx:pt idx="5274">9000</cx:pt>
          <cx:pt idx="5275">27193.5</cx:pt>
          <cx:pt idx="5276">25348.5</cx:pt>
          <cx:pt idx="5277">42520.5</cx:pt>
          <cx:pt idx="5278">5589</cx:pt>
          <cx:pt idx="5279">13500</cx:pt>
          <cx:pt idx="5280">28116</cx:pt>
          <cx:pt idx="5281">34587</cx:pt>
          <cx:pt idx="5282">27558</cx:pt>
          <cx:pt idx="5283">36054</cx:pt>
          <cx:pt idx="5284">25056</cx:pt>
          <cx:pt idx="5285">44923.5</cx:pt>
          <cx:pt idx="5286">38880</cx:pt>
          <cx:pt idx="5287">8613</cx:pt>
          <cx:pt idx="5288">37125</cx:pt>
          <cx:pt idx="5289">24691.5</cx:pt>
          <cx:pt idx="5290">22324.5</cx:pt>
          <cx:pt idx="5291">12375</cx:pt>
          <cx:pt idx="5292">28737</cx:pt>
          <cx:pt idx="5293">16429.5</cx:pt>
          <cx:pt idx="5294">27517.5</cx:pt>
          <cx:pt idx="5295">31653</cx:pt>
          <cx:pt idx="5296">19476</cx:pt>
          <cx:pt idx="5297">12474</cx:pt>
          <cx:pt idx="5298">13347</cx:pt>
          <cx:pt idx="5299">25078.5</cx:pt>
          <cx:pt idx="5300">12060</cx:pt>
          <cx:pt idx="5301">23931</cx:pt>
          <cx:pt idx="5302">41526</cx:pt>
          <cx:pt idx="5303">9148.5</cx:pt>
          <cx:pt idx="5304">23836.5</cx:pt>
          <cx:pt idx="5305">13500</cx:pt>
          <cx:pt idx="5306">18904.5</cx:pt>
          <cx:pt idx="5307">25101</cx:pt>
          <cx:pt idx="5308">25065</cx:pt>
          <cx:pt idx="5309">13729.5</cx:pt>
          <cx:pt idx="5310">26671.5</cx:pt>
          <cx:pt idx="5311">24592.5</cx:pt>
          <cx:pt idx="5312">18571.5</cx:pt>
          <cx:pt idx="5313">17563.5</cx:pt>
          <cx:pt idx="5314">38943</cx:pt>
          <cx:pt idx="5315">6750</cx:pt>
          <cx:pt idx="5316">26446.5</cx:pt>
          <cx:pt idx="5317">31153.5</cx:pt>
          <cx:pt idx="5318">21519</cx:pt>
          <cx:pt idx="5319">8464.5</cx:pt>
          <cx:pt idx="5320">9198</cx:pt>
          <cx:pt idx="5321">26316</cx:pt>
          <cx:pt idx="5322">7965</cx:pt>
          <cx:pt idx="5323">14683.5</cx:pt>
          <cx:pt idx="5324">42205.5</cx:pt>
          <cx:pt idx="5325">27760.5</cx:pt>
          <cx:pt idx="5326">21834</cx:pt>
          <cx:pt idx="5327">21906</cx:pt>
          <cx:pt idx="5328">24403.5</cx:pt>
          <cx:pt idx="5329">23796</cx:pt>
          <cx:pt idx="5330">29520</cx:pt>
          <cx:pt idx="5331">13284</cx:pt>
          <cx:pt idx="5332">15889.5</cx:pt>
          <cx:pt idx="5333">45234</cx:pt>
          <cx:pt idx="5334">11376</cx:pt>
          <cx:pt idx="5335">10782</cx:pt>
          <cx:pt idx="5336">20677.5</cx:pt>
          <cx:pt idx="5337">7987.5</cx:pt>
          <cx:pt idx="5338">14562</cx:pt>
          <cx:pt idx="5339">29376</cx:pt>
          <cx:pt idx="5340">56092.5</cx:pt>
          <cx:pt idx="5341">28215</cx:pt>
          <cx:pt idx="5342">17527.5</cx:pt>
          <cx:pt idx="5343">20020.5</cx:pt>
          <cx:pt idx="5344">60259.5</cx:pt>
          <cx:pt idx="5345">26500.5</cx:pt>
          <cx:pt idx="5346">48604.5</cx:pt>
          <cx:pt idx="5347">13095</cx:pt>
          <cx:pt idx="5348">16825.5</cx:pt>
          <cx:pt idx="5349">13500</cx:pt>
          <cx:pt idx="5350">13482</cx:pt>
          <cx:pt idx="5351">24376.5</cx:pt>
          <cx:pt idx="5352">23287.5</cx:pt>
          <cx:pt idx="5353">28692</cx:pt>
          <cx:pt idx="5354">36972</cx:pt>
          <cx:pt idx="5355">46809</cx:pt>
          <cx:pt idx="5356">11250</cx:pt>
          <cx:pt idx="5357">9621</cx:pt>
          <cx:pt idx="5358">10125</cx:pt>
          <cx:pt idx="5359">52920</cx:pt>
          <cx:pt idx="5360">30411</cx:pt>
          <cx:pt idx="5361">26694</cx:pt>
          <cx:pt idx="5362">24840</cx:pt>
          <cx:pt idx="5363">19125</cx:pt>
          <cx:pt idx="5364">19705.5</cx:pt>
          <cx:pt idx="5365">47146.5</cx:pt>
          <cx:pt idx="5366">19530</cx:pt>
          <cx:pt idx="5367">34587</cx:pt>
          <cx:pt idx="5368">25690.5</cx:pt>
          <cx:pt idx="5369">56151</cx:pt>
          <cx:pt idx="5370">40590</cx:pt>
          <cx:pt idx="5371">26640</cx:pt>
          <cx:pt idx="5372">12375</cx:pt>
          <cx:pt idx="5373">27000</cx:pt>
          <cx:pt idx="5374">39514.5</cx:pt>
          <cx:pt idx="5375">13833</cx:pt>
          <cx:pt idx="5376">15237</cx:pt>
          <cx:pt idx="5377">37053</cx:pt>
          <cx:pt idx="5378">10822.5</cx:pt>
          <cx:pt idx="5379">26946</cx:pt>
          <cx:pt idx="5380">12388.5</cx:pt>
          <cx:pt idx="5381">43299</cx:pt>
          <cx:pt idx="5382">14476.5</cx:pt>
          <cx:pt idx="5383">21672</cx:pt>
          <cx:pt idx="5384">8788.5</cx:pt>
          <cx:pt idx="5385">48082.5</cx:pt>
          <cx:pt idx="5386">45594</cx:pt>
          <cx:pt idx="5387">23931</cx:pt>
          <cx:pt idx="5388">16888.5</cx:pt>
          <cx:pt idx="5389">23031</cx:pt>
          <cx:pt idx="5390">15750</cx:pt>
          <cx:pt idx="5391">22545</cx:pt>
          <cx:pt idx="5392">18450</cx:pt>
          <cx:pt idx="5393">13257</cx:pt>
          <cx:pt idx="5394">17662.5</cx:pt>
          <cx:pt idx="5395">32125.5</cx:pt>
          <cx:pt idx="5396">28485</cx:pt>
          <cx:pt idx="5397">55161</cx:pt>
          <cx:pt idx="5398">21609</cx:pt>
          <cx:pt idx="5399">27081</cx:pt>
          <cx:pt idx="5400">9000</cx:pt>
          <cx:pt idx="5401">18634.5</cx:pt>
          <cx:pt idx="5402">15835.5</cx:pt>
          <cx:pt idx="5403">68166</cx:pt>
          <cx:pt idx="5404">38551.5</cx:pt>
          <cx:pt idx="5405">16456.5</cx:pt>
          <cx:pt idx="5406">46030.5</cx:pt>
          <cx:pt idx="5407">20785.5</cx:pt>
          <cx:pt idx="5408">29979</cx:pt>
          <cx:pt idx="5409">28215</cx:pt>
          <cx:pt idx="5410">62613</cx:pt>
          <cx:pt idx="5411">20308.5</cx:pt>
          <cx:pt idx="5412">31630.5</cx:pt>
          <cx:pt idx="5413">37260</cx:pt>
          <cx:pt idx="5414">55962</cx:pt>
          <cx:pt idx="5415">18594</cx:pt>
          <cx:pt idx="5416">14625</cx:pt>
          <cx:pt idx="5417">15421.5</cx:pt>
          <cx:pt idx="5418">9000</cx:pt>
          <cx:pt idx="5419">17095.5</cx:pt>
          <cx:pt idx="5420">40657.5</cx:pt>
          <cx:pt idx="5421">35554.5</cx:pt>
          <cx:pt idx="5422">10525.5</cx:pt>
          <cx:pt idx="5423">26743.5</cx:pt>
          <cx:pt idx="5424">20250</cx:pt>
          <cx:pt idx="5425">31450.5</cx:pt>
          <cx:pt idx="5426">20151</cx:pt>
          <cx:pt idx="5427">12937.5</cx:pt>
          <cx:pt idx="5428">17784</cx:pt>
          <cx:pt idx="5429">19953</cx:pt>
          <cx:pt idx="5430">14391</cx:pt>
          <cx:pt idx="5431">39127.5</cx:pt>
          <cx:pt idx="5432">18387</cx:pt>
          <cx:pt idx="5433">18972</cx:pt>
          <cx:pt idx="5434">26100</cx:pt>
          <cx:pt idx="5435">22099.5</cx:pt>
          <cx:pt idx="5436">48501</cx:pt>
          <cx:pt idx="5437">14958</cx:pt>
          <cx:pt idx="5438">23359.5</cx:pt>
          <cx:pt idx="5439">51687</cx:pt>
          <cx:pt idx="5440">23625</cx:pt>
          <cx:pt idx="5441">23931</cx:pt>
          <cx:pt idx="5442">17235</cx:pt>
          <cx:pt idx="5443">9000</cx:pt>
          <cx:pt idx="5444">38889</cx:pt>
          <cx:pt idx="5445">37800</cx:pt>
          <cx:pt idx="5446">30532.5</cx:pt>
          <cx:pt idx="5447">56029.5</cx:pt>
          <cx:pt idx="5448">28894.5</cx:pt>
          <cx:pt idx="5449">13500</cx:pt>
          <cx:pt idx="5450">11812.5</cx:pt>
          <cx:pt idx="5451">26946</cx:pt>
          <cx:pt idx="5452">28309.5</cx:pt>
          <cx:pt idx="5453">26797.5</cx:pt>
          <cx:pt idx="5454">23404.5</cx:pt>
          <cx:pt idx="5455">18742.5</cx:pt>
          <cx:pt idx="5456">47893.5</cx:pt>
          <cx:pt idx="5457">14242.5</cx:pt>
          <cx:pt idx="5458">28971</cx:pt>
          <cx:pt idx="5459">13734</cx:pt>
          <cx:pt idx="5460">37800</cx:pt>
          <cx:pt idx="5461">12001.5</cx:pt>
          <cx:pt idx="5462">55845</cx:pt>
          <cx:pt idx="5463">35082</cx:pt>
          <cx:pt idx="5464">12735</cx:pt>
          <cx:pt idx="5465">34956</cx:pt>
          <cx:pt idx="5466">23773.5</cx:pt>
          <cx:pt idx="5467">47155.5</cx:pt>
          <cx:pt idx="5468">25515</cx:pt>
          <cx:pt idx="5469">19305</cx:pt>
          <cx:pt idx="5470">41724</cx:pt>
          <cx:pt idx="5471">13500</cx:pt>
          <cx:pt idx="5472">19039.5</cx:pt>
          <cx:pt idx="5473">21073.5</cx:pt>
          <cx:pt idx="5474">26217</cx:pt>
          <cx:pt idx="5475">35743.5</cx:pt>
          <cx:pt idx="5476">38133</cx:pt>
          <cx:pt idx="5477">25978.5</cx:pt>
          <cx:pt idx="5478">22090.5</cx:pt>
          <cx:pt idx="5479">20988</cx:pt>
          <cx:pt idx="5480">40513.5</cx:pt>
          <cx:pt idx="5481">13500</cx:pt>
          <cx:pt idx="5482">34960.5</cx:pt>
          <cx:pt idx="5483">21906</cx:pt>
          <cx:pt idx="5484">31464</cx:pt>
          <cx:pt idx="5485">39901.5</cx:pt>
          <cx:pt idx="5486">42754.5</cx:pt>
          <cx:pt idx="5487">31765.5</cx:pt>
          <cx:pt idx="5488">51727.5</cx:pt>
          <cx:pt idx="5489">13500</cx:pt>
          <cx:pt idx="5490">9000</cx:pt>
          <cx:pt idx="5491">51592.5</cx:pt>
          <cx:pt idx="5492">62613</cx:pt>
          <cx:pt idx="5493">31266</cx:pt>
          <cx:pt idx="5494">14112</cx:pt>
          <cx:pt idx="5495">6358.5</cx:pt>
          <cx:pt idx="5496">13500</cx:pt>
          <cx:pt idx="5497">19395</cx:pt>
          <cx:pt idx="5498">51543</cx:pt>
          <cx:pt idx="5499">45202.5</cx:pt>
          <cx:pt idx="5500">27130.5</cx:pt>
          <cx:pt idx="5501">36292.5</cx:pt>
          <cx:pt idx="5502">32674.5</cx:pt>
          <cx:pt idx="5503">9000</cx:pt>
          <cx:pt idx="5504">26217</cx:pt>
          <cx:pt idx="5505">36234</cx:pt>
          <cx:pt idx="5506">9000</cx:pt>
          <cx:pt idx="5507">28786.5</cx:pt>
          <cx:pt idx="5508">12937.5</cx:pt>
          <cx:pt idx="5509">11250</cx:pt>
          <cx:pt idx="5510">65061</cx:pt>
          <cx:pt idx="5511">29839.5</cx:pt>
          <cx:pt idx="5512">26316</cx:pt>
          <cx:pt idx="5513">15255</cx:pt>
          <cx:pt idx="5514">22050</cx:pt>
          <cx:pt idx="5515">7749</cx:pt>
          <cx:pt idx="5516">32125.5</cx:pt>
          <cx:pt idx="5517">53253</cx:pt>
          <cx:pt idx="5518">9000</cx:pt>
          <cx:pt idx="5519">16011</cx:pt>
          <cx:pt idx="5520">28737</cx:pt>
          <cx:pt idx="5521">39001.5</cx:pt>
          <cx:pt idx="5522">4743</cx:pt>
          <cx:pt idx="5523">44748</cx:pt>
          <cx:pt idx="5524">11434.5</cx:pt>
          <cx:pt idx="5525">46723.5</cx:pt>
          <cx:pt idx="5526">27328.5</cx:pt>
          <cx:pt idx="5527">17262</cx:pt>
          <cx:pt idx="5528">19048.5</cx:pt>
          <cx:pt idx="5529">26473.5</cx:pt>
          <cx:pt idx="5530">40000.5</cx:pt>
          <cx:pt idx="5531">32751</cx:pt>
          <cx:pt idx="5532">34209</cx:pt>
          <cx:pt idx="5533">27423</cx:pt>
          <cx:pt idx="5534">19462.5</cx:pt>
          <cx:pt idx="5535">23053.5</cx:pt>
          <cx:pt idx="5536">23364</cx:pt>
          <cx:pt idx="5537">21721.5</cx:pt>
          <cx:pt idx="5538">46143</cx:pt>
          <cx:pt idx="5539">13500</cx:pt>
          <cx:pt idx="5540">12510</cx:pt>
          <cx:pt idx="5541">14620.5</cx:pt>
          <cx:pt idx="5542">33259.5</cx:pt>
          <cx:pt idx="5543">26217</cx:pt>
          <cx:pt idx="5544">31707</cx:pt>
          <cx:pt idx="5545">31410</cx:pt>
          <cx:pt idx="5546">12564</cx:pt>
          <cx:pt idx="5547">41692.5</cx:pt>
          <cx:pt idx="5548">9513</cx:pt>
          <cx:pt idx="5549">13068</cx:pt>
          <cx:pt idx="5550">12231</cx:pt>
          <cx:pt idx="5551">13500</cx:pt>
          <cx:pt idx="5552">25128</cx:pt>
          <cx:pt idx="5553">10498.5</cx:pt>
          <cx:pt idx="5554">23494.5</cx:pt>
          <cx:pt idx="5555">60210</cx:pt>
          <cx:pt idx="5556">14161.5</cx:pt>
          <cx:pt idx="5557">13963.5</cx:pt>
          <cx:pt idx="5558">31522.5</cx:pt>
          <cx:pt idx="5559">10125</cx:pt>
          <cx:pt idx="5560">62613</cx:pt>
          <cx:pt idx="5561">21375</cx:pt>
          <cx:pt idx="5562">42642</cx:pt>
          <cx:pt idx="5563">37800</cx:pt>
          <cx:pt idx="5564">33921</cx:pt>
          <cx:pt idx="5565">9000</cx:pt>
          <cx:pt idx="5566">19125</cx:pt>
          <cx:pt idx="5567">10858.5</cx:pt>
          <cx:pt idx="5568">9000</cx:pt>
          <cx:pt idx="5569">6750</cx:pt>
          <cx:pt idx="5570">59656.5</cx:pt>
          <cx:pt idx="5571">13014</cx:pt>
          <cx:pt idx="5572">13500</cx:pt>
          <cx:pt idx="5573">62028</cx:pt>
          <cx:pt idx="5574">68512.5</cx:pt>
          <cx:pt idx="5575">21469.5</cx:pt>
          <cx:pt idx="5576">46611</cx:pt>
          <cx:pt idx="5577">26109</cx:pt>
          <cx:pt idx="5578">38506.5</cx:pt>
          <cx:pt idx="5579">21780</cx:pt>
          <cx:pt idx="5580">13500</cx:pt>
          <cx:pt idx="5581">18175.5</cx:pt>
          <cx:pt idx="5582">21865.5</cx:pt>
          <cx:pt idx="5583">14796</cx:pt>
          <cx:pt idx="5584">23494.5</cx:pt>
          <cx:pt idx="5585">62203.5</cx:pt>
          <cx:pt idx="5586">25321.5</cx:pt>
          <cx:pt idx="5587">22018.5</cx:pt>
          <cx:pt idx="5588">29970</cx:pt>
          <cx:pt idx="5589">41692.5</cx:pt>
          <cx:pt idx="5590">34821</cx:pt>
          <cx:pt idx="5591">36333</cx:pt>
          <cx:pt idx="5592">35554.5</cx:pt>
          <cx:pt idx="5593">17568</cx:pt>
          <cx:pt idx="5594">29061</cx:pt>
          <cx:pt idx="5595">11097</cx:pt>
          <cx:pt idx="5596">26446.5</cx:pt>
          <cx:pt idx="5597">8955</cx:pt>
          <cx:pt idx="5598">14575.5</cx:pt>
          <cx:pt idx="5599">43969.5</cx:pt>
          <cx:pt idx="5600">32719.5</cx:pt>
          <cx:pt idx="5601">10125</cx:pt>
          <cx:pt idx="5602">46881</cx:pt>
          <cx:pt idx="5603">10125</cx:pt>
          <cx:pt idx="5604">26428.5</cx:pt>
          <cx:pt idx="5605">95935.5</cx:pt>
          <cx:pt idx="5606">16875</cx:pt>
          <cx:pt idx="5607">31261.5</cx:pt>
          <cx:pt idx="5608">26640</cx:pt>
          <cx:pt idx="5609">64264.5</cx:pt>
          <cx:pt idx="5610">26662.5</cx:pt>
          <cx:pt idx="5611">13500</cx:pt>
          <cx:pt idx="5612">32305.5</cx:pt>
          <cx:pt idx="5613">30469.5</cx:pt>
          <cx:pt idx="5614">25542</cx:pt>
          <cx:pt idx="5615">46044</cx:pt>
          <cx:pt idx="5616">17235</cx:pt>
          <cx:pt idx="5617">13617</cx:pt>
          <cx:pt idx="5618">22383</cx:pt>
          <cx:pt idx="5619">30442.5</cx:pt>
          <cx:pt idx="5620">39474</cx:pt>
          <cx:pt idx="5621">45234</cx:pt>
          <cx:pt idx="5622">10728</cx:pt>
          <cx:pt idx="5623">30073.5</cx:pt>
          <cx:pt idx="5624">13500</cx:pt>
          <cx:pt idx="5625">29232</cx:pt>
          <cx:pt idx="5626">14751</cx:pt>
          <cx:pt idx="5627">29862</cx:pt>
          <cx:pt idx="5628">12397.5</cx:pt>
          <cx:pt idx="5629">27301.5</cx:pt>
          <cx:pt idx="5630">42840</cx:pt>
          <cx:pt idx="5631">29443.5</cx:pt>
          <cx:pt idx="5632">13500</cx:pt>
          <cx:pt idx="5633">10125</cx:pt>
          <cx:pt idx="5634">21865.5</cx:pt>
          <cx:pt idx="5635">10849.5</cx:pt>
          <cx:pt idx="5636">24169.5</cx:pt>
          <cx:pt idx="5637">11871</cx:pt>
          <cx:pt idx="5638">19998</cx:pt>
          <cx:pt idx="5639">21906</cx:pt>
          <cx:pt idx="5640">23836.5</cx:pt>
          <cx:pt idx="5641">32125.5</cx:pt>
          <cx:pt idx="5642">25299</cx:pt>
          <cx:pt idx="5643">27954</cx:pt>
          <cx:pt idx="5644">32764.5</cx:pt>
          <cx:pt idx="5645">34114.5</cx:pt>
          <cx:pt idx="5646">49167</cx:pt>
          <cx:pt idx="5647">22171.5</cx:pt>
          <cx:pt idx="5648">17937</cx:pt>
          <cx:pt idx="5649">59940</cx:pt>
          <cx:pt idx="5650">32521.5</cx:pt>
          <cx:pt idx="5651">24970.5</cx:pt>
          <cx:pt idx="5652">42093</cx:pt>
          <cx:pt idx="5653">22401</cx:pt>
          <cx:pt idx="5654">19066.5</cx:pt>
          <cx:pt idx="5655">17914.5</cx:pt>
          <cx:pt idx="5656">53712</cx:pt>
          <cx:pt idx="5657">27121.5</cx:pt>
          <cx:pt idx="5658">32602.5</cx:pt>
          <cx:pt idx="5659">45333</cx:pt>
          <cx:pt idx="5660">29254.5</cx:pt>
          <cx:pt idx="5661">13500</cx:pt>
          <cx:pt idx="5662">25317</cx:pt>
          <cx:pt idx="5663">26451</cx:pt>
          <cx:pt idx="5664">23814</cx:pt>
          <cx:pt idx="5665">30280.5</cx:pt>
          <cx:pt idx="5666">6322.5</cx:pt>
          <cx:pt idx="5667">9679.5</cx:pt>
          <cx:pt idx="5668">13905</cx:pt>
          <cx:pt idx="5669">48586.5</cx:pt>
          <cx:pt idx="5670">45954</cx:pt>
          <cx:pt idx="5671">23773.5</cx:pt>
          <cx:pt idx="5672">14800.5</cx:pt>
          <cx:pt idx="5673">30073.5</cx:pt>
          <cx:pt idx="5674">16051.5</cx:pt>
          <cx:pt idx="5675">29569.5</cx:pt>
          <cx:pt idx="5676">29250</cx:pt>
          <cx:pt idx="5677">10125</cx:pt>
          <cx:pt idx="5678">33025.5</cx:pt>
          <cx:pt idx="5679">18418.5</cx:pt>
          <cx:pt idx="5680">39924</cx:pt>
          <cx:pt idx="5681">15151.5</cx:pt>
          <cx:pt idx="5682">15138</cx:pt>
          <cx:pt idx="5683">35730</cx:pt>
          <cx:pt idx="5684">37669.5</cx:pt>
          <cx:pt idx="5685">5089.5</cx:pt>
          <cx:pt idx="5686">34587</cx:pt>
          <cx:pt idx="5687">30150</cx:pt>
          <cx:pt idx="5688">9000</cx:pt>
          <cx:pt idx="5689">34956</cx:pt>
          <cx:pt idx="5690">41791.5</cx:pt>
          <cx:pt idx="5691">27936</cx:pt>
          <cx:pt idx="5692">34524</cx:pt>
          <cx:pt idx="5693">6750</cx:pt>
          <cx:pt idx="5694">45202.5</cx:pt>
          <cx:pt idx="5695">25537.5</cx:pt>
          <cx:pt idx="5696">19125</cx:pt>
          <cx:pt idx="5697">16875</cx:pt>
          <cx:pt idx="5698">25159.5</cx:pt>
          <cx:pt idx="5699">16573.5</cx:pt>
          <cx:pt idx="5700">9018</cx:pt>
          <cx:pt idx="5701">38263.5</cx:pt>
          <cx:pt idx="5702">21460.5</cx:pt>
          <cx:pt idx="5703">14355</cx:pt>
          <cx:pt idx="5704">24903</cx:pt>
          <cx:pt idx="5705">31153.5</cx:pt>
          <cx:pt idx="5706">32206.5</cx:pt>
          <cx:pt idx="5707">31374</cx:pt>
          <cx:pt idx="5708">26874</cx:pt>
          <cx:pt idx="5709">11911.5</cx:pt>
          <cx:pt idx="5710">31261.5</cx:pt>
          <cx:pt idx="5711">36643.5</cx:pt>
          <cx:pt idx="5712">15165</cx:pt>
          <cx:pt idx="5713">35523</cx:pt>
          <cx:pt idx="5714">31909.5</cx:pt>
          <cx:pt idx="5715">35523</cx:pt>
          <cx:pt idx="5716">8901</cx:pt>
          <cx:pt idx="5717">68512.5</cx:pt>
          <cx:pt idx="5718">13500</cx:pt>
          <cx:pt idx="5719">13657.5</cx:pt>
          <cx:pt idx="5720">47794.5</cx:pt>
          <cx:pt idx="5721">24214.5</cx:pt>
          <cx:pt idx="5722">31653</cx:pt>
          <cx:pt idx="5723">13612.5</cx:pt>
          <cx:pt idx="5724">41692.5</cx:pt>
          <cx:pt idx="5725">37516.5</cx:pt>
          <cx:pt idx="5726">46287</cx:pt>
          <cx:pt idx="5727">13387.5</cx:pt>
          <cx:pt idx="5728">40374</cx:pt>
          <cx:pt idx="5729">24412.5</cx:pt>
          <cx:pt idx="5730">13500</cx:pt>
          <cx:pt idx="5731">12231</cx:pt>
          <cx:pt idx="5732">49639.5</cx:pt>
          <cx:pt idx="5733">59094</cx:pt>
          <cx:pt idx="5734">12195</cx:pt>
          <cx:pt idx="5735">27076.5</cx:pt>
          <cx:pt idx="5736">10017</cx:pt>
          <cx:pt idx="5737">40243.5</cx:pt>
          <cx:pt idx="5738">28890</cx:pt>
          <cx:pt idx="5739">31653</cx:pt>
          <cx:pt idx="5740">20979</cx:pt>
          <cx:pt idx="5741">6750</cx:pt>
          <cx:pt idx="5742">16506</cx:pt>
          <cx:pt idx="5743">52726.5</cx:pt>
          <cx:pt idx="5744">13500</cx:pt>
          <cx:pt idx="5745">52371</cx:pt>
          <cx:pt idx="5746">14746.5</cx:pt>
          <cx:pt idx="5747">50463</cx:pt>
          <cx:pt idx="5748">30573</cx:pt>
          <cx:pt idx="5749">32602.5</cx:pt>
          <cx:pt idx="5750">17127</cx:pt>
          <cx:pt idx="5751">35392.5</cx:pt>
          <cx:pt idx="5752">21865.5</cx:pt>
          <cx:pt idx="5753">22131</cx:pt>
          <cx:pt idx="5754">18103.5</cx:pt>
          <cx:pt idx="5755">27499.5</cx:pt>
          <cx:pt idx="5756">28728</cx:pt>
          <cx:pt idx="5757">23319</cx:pt>
          <cx:pt idx="5758">39438</cx:pt>
          <cx:pt idx="5759">23548.5</cx:pt>
          <cx:pt idx="5760">33786</cx:pt>
          <cx:pt idx="5761">10345.5</cx:pt>
          <cx:pt idx="5762">30073.5</cx:pt>
          <cx:pt idx="5763">25587</cx:pt>
          <cx:pt idx="5764">16600.5</cx:pt>
          <cx:pt idx="5765">34110</cx:pt>
          <cx:pt idx="5766">37800</cx:pt>
          <cx:pt idx="5767">23589</cx:pt>
          <cx:pt idx="5768">17505</cx:pt>
          <cx:pt idx="5769">40675.5</cx:pt>
          <cx:pt idx="5770">62311.5</cx:pt>
          <cx:pt idx="5771">32998.5</cx:pt>
          <cx:pt idx="5772">27819</cx:pt>
          <cx:pt idx="5773">19737</cx:pt>
          <cx:pt idx="5774">17527.5</cx:pt>
          <cx:pt idx="5775">12307.5</cx:pt>
          <cx:pt idx="5776">74416.5</cx:pt>
          <cx:pt idx="5777">22671</cx:pt>
          <cx:pt idx="5778">45432</cx:pt>
          <cx:pt idx="5779">29875.5</cx:pt>
          <cx:pt idx="5780">17167.5</cx:pt>
          <cx:pt idx="5781">12204</cx:pt>
          <cx:pt idx="5782">33259.5</cx:pt>
          <cx:pt idx="5783">46350</cx:pt>
          <cx:pt idx="5784">22977</cx:pt>
          <cx:pt idx="5785">12199.5</cx:pt>
          <cx:pt idx="5786">35743.5</cx:pt>
          <cx:pt idx="5787">15084</cx:pt>
          <cx:pt idx="5788">41472</cx:pt>
          <cx:pt idx="5789">51412.5</cx:pt>
          <cx:pt idx="5790">14467.5</cx:pt>
          <cx:pt idx="5791">21546</cx:pt>
          <cx:pt idx="5792">30204</cx:pt>
          <cx:pt idx="5793">27085.5</cx:pt>
          <cx:pt idx="5794">16236</cx:pt>
          <cx:pt idx="5795">34767</cx:pt>
          <cx:pt idx="5796">22599</cx:pt>
          <cx:pt idx="5797">22527</cx:pt>
          <cx:pt idx="5798">39775.5</cx:pt>
          <cx:pt idx="5799">51687</cx:pt>
          <cx:pt idx="5800">16002</cx:pt>
          <cx:pt idx="5801">13500</cx:pt>
          <cx:pt idx="5802">16155</cx:pt>
          <cx:pt idx="5803">22383</cx:pt>
          <cx:pt idx="5804">23305.5</cx:pt>
          <cx:pt idx="5805">36747</cx:pt>
          <cx:pt idx="5806">40320</cx:pt>
          <cx:pt idx="5807">18153</cx:pt>
          <cx:pt idx="5808">28075.5</cx:pt>
          <cx:pt idx="5809">71928</cx:pt>
          <cx:pt idx="5810">52168.5</cx:pt>
          <cx:pt idx="5811">8082</cx:pt>
          <cx:pt idx="5812">13914</cx:pt>
          <cx:pt idx="5813">9000</cx:pt>
          <cx:pt idx="5814">18931.5</cx:pt>
          <cx:pt idx="5815">24246</cx:pt>
          <cx:pt idx="5816">28678.5</cx:pt>
          <cx:pt idx="5817">24592.5</cx:pt>
          <cx:pt idx="5818">16546.5</cx:pt>
          <cx:pt idx="5819">17217</cx:pt>
          <cx:pt idx="5820">23818.5</cx:pt>
          <cx:pt idx="5821">24709.5</cx:pt>
          <cx:pt idx="5822">21109.5</cx:pt>
          <cx:pt idx="5823">43659</cx:pt>
          <cx:pt idx="5824">16492.5</cx:pt>
          <cx:pt idx="5825">20596.5</cx:pt>
          <cx:pt idx="5826">20596.5</cx:pt>
          <cx:pt idx="5827">26811</cx:pt>
          <cx:pt idx="5828">47965.5</cx:pt>
          <cx:pt idx="5829">31261.5</cx:pt>
          <cx:pt idx="5830">16551</cx:pt>
          <cx:pt idx="5831">43006.5</cx:pt>
          <cx:pt idx="5832">17640</cx:pt>
          <cx:pt idx="5833">24543</cx:pt>
          <cx:pt idx="5834">51313.5</cx:pt>
          <cx:pt idx="5835">56731.5</cx:pt>
          <cx:pt idx="5836">17905.5</cx:pt>
          <cx:pt idx="5837">57762</cx:pt>
          <cx:pt idx="5838">7875</cx:pt>
          <cx:pt idx="5839">39393</cx:pt>
          <cx:pt idx="5840">29164.5</cx:pt>
          <cx:pt idx="5841">6750</cx:pt>
          <cx:pt idx="5842">68512.5</cx:pt>
          <cx:pt idx="5843">23562</cx:pt>
          <cx:pt idx="5844">44302.5</cx:pt>
          <cx:pt idx="5845">48631.5</cx:pt>
          <cx:pt idx="5846">11250</cx:pt>
          <cx:pt idx="5847">11250</cx:pt>
          <cx:pt idx="5848">10804.5</cx:pt>
          <cx:pt idx="5849">9000</cx:pt>
          <cx:pt idx="5850">21046.5</cx:pt>
          <cx:pt idx="5851">31500</cx:pt>
          <cx:pt idx="5852">53712</cx:pt>
          <cx:pt idx="5853">18778.5</cx:pt>
          <cx:pt idx="5854">13036.5</cx:pt>
          <cx:pt idx="5855">24376.5</cx:pt>
          <cx:pt idx="5856">36702</cx:pt>
          <cx:pt idx="5857">13500</cx:pt>
          <cx:pt idx="5858">21343.5</cx:pt>
          <cx:pt idx="5859">9000</cx:pt>
          <cx:pt idx="5860">33750</cx:pt>
          <cx:pt idx="5861">17095.5</cx:pt>
          <cx:pt idx="5862">17509.5</cx:pt>
          <cx:pt idx="5863">44752.5</cx:pt>
          <cx:pt idx="5864">16047</cx:pt>
          <cx:pt idx="5865">32458.5</cx:pt>
          <cx:pt idx="5866">22671</cx:pt>
          <cx:pt idx="5867">19125</cx:pt>
          <cx:pt idx="5868">36936</cx:pt>
          <cx:pt idx="5869">51552</cx:pt>
          <cx:pt idx="5870">35743.5</cx:pt>
          <cx:pt idx="5871">30109.5</cx:pt>
          <cx:pt idx="5872">23931</cx:pt>
          <cx:pt idx="5873">27400.5</cx:pt>
          <cx:pt idx="5874">36459</cx:pt>
          <cx:pt idx="5875">12375</cx:pt>
          <cx:pt idx="5876">59355</cx:pt>
          <cx:pt idx="5877">14242.5</cx:pt>
          <cx:pt idx="5878">39460.5</cx:pt>
          <cx:pt idx="5879">22266</cx:pt>
          <cx:pt idx="5880">13500</cx:pt>
          <cx:pt idx="5881">13747.5</cx:pt>
          <cx:pt idx="5882">28476</cx:pt>
          <cx:pt idx="5883">17172</cx:pt>
          <cx:pt idx="5884">16258.5</cx:pt>
          <cx:pt idx="5885">26995.5</cx:pt>
          <cx:pt idx="5886">28975.5</cx:pt>
          <cx:pt idx="5887">17064</cx:pt>
          <cx:pt idx="5888">27931.5</cx:pt>
          <cx:pt idx="5889">28525.5</cx:pt>
          <cx:pt idx="5890">13734</cx:pt>
          <cx:pt idx="5891">24718.5</cx:pt>
          <cx:pt idx="5892">10053</cx:pt>
          <cx:pt idx="5893">10422</cx:pt>
          <cx:pt idx="5894">5085</cx:pt>
          <cx:pt idx="5895">30078</cx:pt>
          <cx:pt idx="5896">41719.5</cx:pt>
          <cx:pt idx="5897">43785</cx:pt>
          <cx:pt idx="5898">39474</cx:pt>
          <cx:pt idx="5899">6750</cx:pt>
          <cx:pt idx="5900">44280</cx:pt>
          <cx:pt idx="5901">22086</cx:pt>
          <cx:pt idx="5902">38511</cx:pt>
          <cx:pt idx="5903">6012</cx:pt>
          <cx:pt idx="5904">24268.5</cx:pt>
          <cx:pt idx="5905">28215</cx:pt>
          <cx:pt idx="5906">12375</cx:pt>
          <cx:pt idx="5907">19494</cx:pt>
          <cx:pt idx="5908">16047</cx:pt>
          <cx:pt idx="5909">31176</cx:pt>
          <cx:pt idx="5910">46660.5</cx:pt>
          <cx:pt idx="5911">59589</cx:pt>
          <cx:pt idx="5912">9873</cx:pt>
          <cx:pt idx="5913">24282</cx:pt>
          <cx:pt idx="5914">16546.5</cx:pt>
          <cx:pt idx="5915">13896</cx:pt>
          <cx:pt idx="5916">22252.5</cx:pt>
          <cx:pt idx="5917">14778</cx:pt>
          <cx:pt idx="5918">18216</cx:pt>
          <cx:pt idx="5919">45202.5</cx:pt>
          <cx:pt idx="5920">11812.5</cx:pt>
          <cx:pt idx="5921">28408.5</cx:pt>
          <cx:pt idx="5922">9495</cx:pt>
          <cx:pt idx="5923">17527.5</cx:pt>
          <cx:pt idx="5924">37800</cx:pt>
          <cx:pt idx="5925">4725</cx:pt>
          <cx:pt idx="5926">29079</cx:pt>
          <cx:pt idx="5927">28867.5</cx:pt>
          <cx:pt idx="5928">13671</cx:pt>
          <cx:pt idx="5929">55273.5</cx:pt>
          <cx:pt idx="5930">20178</cx:pt>
          <cx:pt idx="5931">22383</cx:pt>
          <cx:pt idx="5932">17694</cx:pt>
          <cx:pt idx="5933">10480.5</cx:pt>
          <cx:pt idx="5934">35500.5</cx:pt>
          <cx:pt idx="5935">41067</cx:pt>
          <cx:pt idx="5936">23836.5</cx:pt>
          <cx:pt idx="5937">22500</cx:pt>
          <cx:pt idx="5938">9000</cx:pt>
          <cx:pt idx="5939">29340</cx:pt>
          <cx:pt idx="5940">32148</cx:pt>
          <cx:pt idx="5941">63549</cx:pt>
          <cx:pt idx="5942">38551.5</cx:pt>
          <cx:pt idx="5943">42952.5</cx:pt>
          <cx:pt idx="5944">34551</cx:pt>
          <cx:pt idx="5945">9000</cx:pt>
          <cx:pt idx="5946">16951.5</cx:pt>
          <cx:pt idx="5947">12694.5</cx:pt>
          <cx:pt idx="5948">20025</cx:pt>
          <cx:pt idx="5949">9472.5</cx:pt>
          <cx:pt idx="5950">31837.5</cx:pt>
          <cx:pt idx="5951">80010</cx:pt>
          <cx:pt idx="5952">37795.5</cx:pt>
          <cx:pt idx="5953">20407.5</cx:pt>
          <cx:pt idx="5954">37494</cx:pt>
          <cx:pt idx="5955">27679.5</cx:pt>
          <cx:pt idx="5956">35122.5</cx:pt>
          <cx:pt idx="5957">11835</cx:pt>
          <cx:pt idx="5958">42142.5</cx:pt>
          <cx:pt idx="5959">9000</cx:pt>
          <cx:pt idx="5960">41629.5</cx:pt>
          <cx:pt idx="5961">15970.5</cx:pt>
          <cx:pt idx="5962">33660</cx:pt>
          <cx:pt idx="5963">26316</cx:pt>
          <cx:pt idx="5964">5940</cx:pt>
          <cx:pt idx="5965">49630.5</cx:pt>
          <cx:pt idx="5966">19705.5</cx:pt>
          <cx:pt idx="5967">10462.5</cx:pt>
          <cx:pt idx="5968">20556</cx:pt>
          <cx:pt idx="5969">13441.5</cx:pt>
          <cx:pt idx="5970">13374</cx:pt>
          <cx:pt idx="5971">30357</cx:pt>
          <cx:pt idx="5972">19449</cx:pt>
          <cx:pt idx="5973">67513.5</cx:pt>
          <cx:pt idx="5974">54261</cx:pt>
          <cx:pt idx="5975">20484</cx:pt>
          <cx:pt idx="5976">48082.5</cx:pt>
          <cx:pt idx="5977">14175</cx:pt>
          <cx:pt idx="5978">26604</cx:pt>
          <cx:pt idx="5979">36459</cx:pt>
          <cx:pt idx="5980">22500</cx:pt>
          <cx:pt idx="5981">14683.5</cx:pt>
          <cx:pt idx="5982">6034.5</cx:pt>
          <cx:pt idx="5983">33921</cx:pt>
          <cx:pt idx="5984">25537.5</cx:pt>
          <cx:pt idx="5985">16177.5</cx:pt>
          <cx:pt idx="5986">33025.5</cx:pt>
          <cx:pt idx="5987">20929.5</cx:pt>
          <cx:pt idx="5988">43983</cx:pt>
          <cx:pt idx="5989">30523.5</cx:pt>
          <cx:pt idx="5990">31617</cx:pt>
          <cx:pt idx="5991">10845</cx:pt>
          <cx:pt idx="5992">44644.5</cx:pt>
          <cx:pt idx="5993">39199.5</cx:pt>
          <cx:pt idx="5994">36058.5</cx:pt>
          <cx:pt idx="5995">23872.5</cx:pt>
          <cx:pt idx="5996">30978</cx:pt>
          <cx:pt idx="5997">26217</cx:pt>
          <cx:pt idx="5998">13486.5</cx:pt>
          <cx:pt idx="5999">55507.5</cx:pt>
          <cx:pt idx="6000">19125</cx:pt>
          <cx:pt idx="6001">33129</cx:pt>
          <cx:pt idx="6002">37800</cx:pt>
          <cx:pt idx="6003">16087.5</cx:pt>
          <cx:pt idx="6004">26874</cx:pt>
          <cx:pt idx="6005">16366.5</cx:pt>
          <cx:pt idx="6006">50913</cx:pt>
          <cx:pt idx="6007">38065.5</cx:pt>
          <cx:pt idx="6008">62770.5</cx:pt>
          <cx:pt idx="6009">25537.5</cx:pt>
          <cx:pt idx="6010">31153.5</cx:pt>
          <cx:pt idx="6011">18144</cx:pt>
          <cx:pt idx="6012">20281.5</cx:pt>
          <cx:pt idx="6013">25033.5</cx:pt>
          <cx:pt idx="6014">21136.5</cx:pt>
          <cx:pt idx="6015">38133</cx:pt>
          <cx:pt idx="6016">31189.5</cx:pt>
          <cx:pt idx="6017">35415</cx:pt>
          <cx:pt idx="6018">33876</cx:pt>
          <cx:pt idx="6019">24412.5</cx:pt>
          <cx:pt idx="6020">27000</cx:pt>
          <cx:pt idx="6021">16951.5</cx:pt>
          <cx:pt idx="6022">29079</cx:pt>
          <cx:pt idx="6023">32629.5</cx:pt>
          <cx:pt idx="6024">20353.5</cx:pt>
          <cx:pt idx="6025">22477.5</cx:pt>
          <cx:pt idx="6026">15291</cx:pt>
          <cx:pt idx="6027">22500</cx:pt>
          <cx:pt idx="6028">30235.5</cx:pt>
          <cx:pt idx="6029">21996</cx:pt>
          <cx:pt idx="6030">4477.5</cx:pt>
          <cx:pt idx="6031">41800.5</cx:pt>
          <cx:pt idx="6032">13648.5</cx:pt>
          <cx:pt idx="6033">43033.5</cx:pt>
          <cx:pt idx="6034">10404</cx:pt>
          <cx:pt idx="6035">12757.5</cx:pt>
          <cx:pt idx="6036">32485.5</cx:pt>
          <cx:pt idx="6037">26928</cx:pt>
          <cx:pt idx="6038">30307.5</cx:pt>
          <cx:pt idx="6039">31909.5</cx:pt>
          <cx:pt idx="6040">25159.5</cx:pt>
          <cx:pt idx="6041">13500</cx:pt>
          <cx:pt idx="6042">19876.5</cx:pt>
          <cx:pt idx="6043">44640</cx:pt>
          <cx:pt idx="6044">34911</cx:pt>
          <cx:pt idx="6045">26689.5</cx:pt>
          <cx:pt idx="6046">25218</cx:pt>
          <cx:pt idx="6047">10125</cx:pt>
          <cx:pt idx="6048">27229.5</cx:pt>
          <cx:pt idx="6049">12325.5</cx:pt>
          <cx:pt idx="6050">32998.5</cx:pt>
          <cx:pt idx="6051">13500</cx:pt>
          <cx:pt idx="6052">19359</cx:pt>
          <cx:pt idx="6053">37309.5</cx:pt>
          <cx:pt idx="6054">13500</cx:pt>
          <cx:pt idx="6055">27000</cx:pt>
          <cx:pt idx="6056">34965</cx:pt>
          <cx:pt idx="6057">45630</cx:pt>
          <cx:pt idx="6058">17775</cx:pt>
          <cx:pt idx="6059">6988.5</cx:pt>
          <cx:pt idx="6060">12919.5</cx:pt>
          <cx:pt idx="6061">20727</cx:pt>
          <cx:pt idx="6062">28728</cx:pt>
          <cx:pt idx="6063">33214.5</cx:pt>
          <cx:pt idx="6064">82620</cx:pt>
          <cx:pt idx="6065">46242</cx:pt>
          <cx:pt idx="6066">46084.5</cx:pt>
          <cx:pt idx="6067">15201</cx:pt>
          <cx:pt idx="6068">33246</cx:pt>
          <cx:pt idx="6069">98379</cx:pt>
          <cx:pt idx="6070">27022.5</cx:pt>
          <cx:pt idx="6071">16767</cx:pt>
          <cx:pt idx="6072">26761.5</cx:pt>
          <cx:pt idx="6073">26424</cx:pt>
          <cx:pt idx="6074">26595</cx:pt>
          <cx:pt idx="6075">17694</cx:pt>
          <cx:pt idx="6076">40320</cx:pt>
          <cx:pt idx="6077">11871</cx:pt>
          <cx:pt idx="6078">17748</cx:pt>
          <cx:pt idx="6079">11250</cx:pt>
          <cx:pt idx="6080">36459</cx:pt>
          <cx:pt idx="6081">8707.5</cx:pt>
          <cx:pt idx="6082">32143.5</cx:pt>
          <cx:pt idx="6083">32746.5</cx:pt>
          <cx:pt idx="6084">40383</cx:pt>
          <cx:pt idx="6085">23341.5</cx:pt>
          <cx:pt idx="6086">20772</cx:pt>
          <cx:pt idx="6087">46971</cx:pt>
          <cx:pt idx="6088">36328.5</cx:pt>
          <cx:pt idx="6089">27036</cx:pt>
          <cx:pt idx="6090">30847.5</cx:pt>
          <cx:pt idx="6091">39933</cx:pt>
          <cx:pt idx="6092">18000</cx:pt>
          <cx:pt idx="6093">89928</cx:pt>
          <cx:pt idx="6094">64120.5</cx:pt>
          <cx:pt idx="6095">18643.5</cx:pt>
          <cx:pt idx="6096">16443</cx:pt>
          <cx:pt idx="6097">10678.5</cx:pt>
          <cx:pt idx="6098">27324</cx:pt>
          <cx:pt idx="6099">28408.5</cx:pt>
          <cx:pt idx="6100">13369.5</cx:pt>
          <cx:pt idx="6101">48825</cx:pt>
          <cx:pt idx="6102">73125</cx:pt>
          <cx:pt idx="6103">19867.5</cx:pt>
          <cx:pt idx="6104">26316</cx:pt>
          <cx:pt idx="6105">31887</cx:pt>
          <cx:pt idx="6106">23274</cx:pt>
          <cx:pt idx="6107">28827</cx:pt>
          <cx:pt idx="6108">57015</cx:pt>
          <cx:pt idx="6109">9000</cx:pt>
          <cx:pt idx="6110">29970</cx:pt>
          <cx:pt idx="6111">26487</cx:pt>
          <cx:pt idx="6112">15790.5</cx:pt>
          <cx:pt idx="6113">36801</cx:pt>
          <cx:pt idx="6114">18999</cx:pt>
          <cx:pt idx="6115">12312</cx:pt>
          <cx:pt idx="6116">22072.5</cx:pt>
          <cx:pt idx="6117">18391.5</cx:pt>
          <cx:pt idx="6118">39618</cx:pt>
          <cx:pt idx="6119">9630</cx:pt>
          <cx:pt idx="6120">40320</cx:pt>
          <cx:pt idx="6121">23805</cx:pt>
          <cx:pt idx="6122">32598</cx:pt>
          <cx:pt idx="6123">13500</cx:pt>
          <cx:pt idx="6124">26946</cx:pt>
          <cx:pt idx="6125">14958</cx:pt>
          <cx:pt idx="6126">36117</cx:pt>
          <cx:pt idx="6127">32170.5</cx:pt>
          <cx:pt idx="6128">47304</cx:pt>
          <cx:pt idx="6129">29353.5</cx:pt>
          <cx:pt idx="6130">8010</cx:pt>
          <cx:pt idx="6131">13500</cx:pt>
          <cx:pt idx="6132">20979</cx:pt>
          <cx:pt idx="6133">48753</cx:pt>
          <cx:pt idx="6134">33876</cx:pt>
          <cx:pt idx="6135">20637</cx:pt>
          <cx:pt idx="6136">26284.5</cx:pt>
          <cx:pt idx="6137">33750</cx:pt>
          <cx:pt idx="6138">13122</cx:pt>
          <cx:pt idx="6139">13500</cx:pt>
          <cx:pt idx="6140">38781</cx:pt>
          <cx:pt idx="6141">39069</cx:pt>
          <cx:pt idx="6142">15264</cx:pt>
          <cx:pt idx="6143">26086.5</cx:pt>
          <cx:pt idx="6144">26217</cx:pt>
          <cx:pt idx="6145">22014</cx:pt>
          <cx:pt idx="6146">6610.5</cx:pt>
          <cx:pt idx="6147">25209</cx:pt>
          <cx:pt idx="6148">28408.5</cx:pt>
          <cx:pt idx="6149">13963.5</cx:pt>
          <cx:pt idx="6150">31261.5</cx:pt>
          <cx:pt idx="6151">19953</cx:pt>
          <cx:pt idx="6152">29839.5</cx:pt>
          <cx:pt idx="6153">9000</cx:pt>
          <cx:pt idx="6154">35604</cx:pt>
          <cx:pt idx="6155">48204</cx:pt>
          <cx:pt idx="6156">40320</cx:pt>
          <cx:pt idx="6157">28188</cx:pt>
          <cx:pt idx="6158">10125</cx:pt>
          <cx:pt idx="6159">53185.5</cx:pt>
          <cx:pt idx="6160">15399</cx:pt>
          <cx:pt idx="6161">60237</cx:pt>
          <cx:pt idx="6162">13500</cx:pt>
          <cx:pt idx="6163">51543</cx:pt>
          <cx:pt idx="6164">35239.5</cx:pt>
          <cx:pt idx="6165">31320</cx:pt>
          <cx:pt idx="6166">17338.5</cx:pt>
          <cx:pt idx="6167">6750</cx:pt>
          <cx:pt idx="6168">16875</cx:pt>
          <cx:pt idx="6169">38331</cx:pt>
          <cx:pt idx="6170">22423.5</cx:pt>
          <cx:pt idx="6171">27738</cx:pt>
          <cx:pt idx="6172">35761.5</cx:pt>
          <cx:pt idx="6173">10363.5</cx:pt>
          <cx:pt idx="6174">31522.5</cx:pt>
          <cx:pt idx="6175">18931.5</cx:pt>
          <cx:pt idx="6176">13765.5</cx:pt>
          <cx:pt idx="6177">7029</cx:pt>
          <cx:pt idx="6178">13815</cx:pt>
          <cx:pt idx="6179">9000</cx:pt>
          <cx:pt idx="6180">16713</cx:pt>
          <cx:pt idx="6181">8950.5</cx:pt>
          <cx:pt idx="6182">27162</cx:pt>
          <cx:pt idx="6183">12001.5</cx:pt>
          <cx:pt idx="6184">30865.5</cx:pt>
          <cx:pt idx="6185">27909</cx:pt>
          <cx:pt idx="6186">22702.5</cx:pt>
          <cx:pt idx="6187">35419.5</cx:pt>
          <cx:pt idx="6188">11164.5</cx:pt>
          <cx:pt idx="6189">30451.5</cx:pt>
          <cx:pt idx="6190">9000</cx:pt>
          <cx:pt idx="6191">47254.5</cx:pt>
          <cx:pt idx="6192">52452</cx:pt>
          <cx:pt idx="6193">27360</cx:pt>
          <cx:pt idx="6194">22455</cx:pt>
          <cx:pt idx="6195">36648</cx:pt>
          <cx:pt idx="6196">43429.5</cx:pt>
          <cx:pt idx="6197">22234.5</cx:pt>
          <cx:pt idx="6198">24246</cx:pt>
          <cx:pt idx="6199">18949.5</cx:pt>
          <cx:pt idx="6200">16564.5</cx:pt>
          <cx:pt idx="6201">22599</cx:pt>
          <cx:pt idx="6202">21780</cx:pt>
          <cx:pt idx="6203">36148.5</cx:pt>
          <cx:pt idx="6204">39780</cx:pt>
          <cx:pt idx="6205">23395.5</cx:pt>
          <cx:pt idx="6206">27243</cx:pt>
          <cx:pt idx="6207">23742</cx:pt>
          <cx:pt idx="6208">21460.5</cx:pt>
          <cx:pt idx="6209">13914</cx:pt>
          <cx:pt idx="6210">24241.5</cx:pt>
          <cx:pt idx="6211">41206.5</cx:pt>
          <cx:pt idx="6212">30073.5</cx:pt>
          <cx:pt idx="6213">22050</cx:pt>
          <cx:pt idx="6214">35541</cx:pt>
          <cx:pt idx="6215">51151.5</cx:pt>
          <cx:pt idx="6216">36459</cx:pt>
          <cx:pt idx="6217">31653</cx:pt>
          <cx:pt idx="6218">11250</cx:pt>
          <cx:pt idx="6219">25321.5</cx:pt>
          <cx:pt idx="6220">29745</cx:pt>
          <cx:pt idx="6221">50004</cx:pt>
          <cx:pt idx="6222">16011</cx:pt>
          <cx:pt idx="6223">12298.5</cx:pt>
          <cx:pt idx="6224">35262</cx:pt>
          <cx:pt idx="6225">26050.5</cx:pt>
          <cx:pt idx="6226">27193.5</cx:pt>
          <cx:pt idx="6227">42750</cx:pt>
          <cx:pt idx="6228">19134</cx:pt>
          <cx:pt idx="6229">14148</cx:pt>
          <cx:pt idx="6230">19125</cx:pt>
          <cx:pt idx="6231">19822.5</cx:pt>
          <cx:pt idx="6232">28728</cx:pt>
          <cx:pt idx="6233">43281</cx:pt>
          <cx:pt idx="6234">14935.5</cx:pt>
          <cx:pt idx="6235">22486.5</cx:pt>
          <cx:pt idx="6236">17095.5</cx:pt>
          <cx:pt idx="6237">10939.5</cx:pt>
          <cx:pt idx="6238">39199.5</cx:pt>
          <cx:pt idx="6239">19539</cx:pt>
          <cx:pt idx="6240">11380.5</cx:pt>
          <cx:pt idx="6241">23836.5</cx:pt>
          <cx:pt idx="6242">34465.5</cx:pt>
          <cx:pt idx="6243">19125</cx:pt>
          <cx:pt idx="6244">50616</cx:pt>
          <cx:pt idx="6245">9000</cx:pt>
          <cx:pt idx="6246">54972</cx:pt>
          <cx:pt idx="6247">37692</cx:pt>
          <cx:pt idx="6248">45000</cx:pt>
          <cx:pt idx="6249">38110.5</cx:pt>
          <cx:pt idx="6250">21109.5</cx:pt>
          <cx:pt idx="6251">9000</cx:pt>
          <cx:pt idx="6252">22050</cx:pt>
          <cx:pt idx="6253">23773.5</cx:pt>
          <cx:pt idx="6254">25384.5</cx:pt>
          <cx:pt idx="6255">53298</cx:pt>
          <cx:pt idx="6256">15241.5</cx:pt>
          <cx:pt idx="6257">36693</cx:pt>
          <cx:pt idx="6258">14157</cx:pt>
          <cx:pt idx="6259">21780</cx:pt>
          <cx:pt idx="6260">31851</cx:pt>
          <cx:pt idx="6261">30532.5</cx:pt>
          <cx:pt idx="6262">23850</cx:pt>
          <cx:pt idx="6263">4369.5</cx:pt>
          <cx:pt idx="6264">43375.5</cx:pt>
          <cx:pt idx="6265">13500</cx:pt>
          <cx:pt idx="6266">8082</cx:pt>
          <cx:pt idx="6267">17019</cx:pt>
          <cx:pt idx="6268">63351</cx:pt>
          <cx:pt idx="6269">11142</cx:pt>
          <cx:pt idx="6270">22500</cx:pt>
          <cx:pt idx="6271">15862.5</cx:pt>
          <cx:pt idx="6272">20353.5</cx:pt>
          <cx:pt idx="6273">29848.5</cx:pt>
          <cx:pt idx="6274">44860.5</cx:pt>
          <cx:pt idx="6275">48631.5</cx:pt>
          <cx:pt idx="6276">9000</cx:pt>
          <cx:pt idx="6277">34726.5</cx:pt>
          <cx:pt idx="6278">11074.5</cx:pt>
          <cx:pt idx="6279">32278.5</cx:pt>
          <cx:pt idx="6280">46660.5</cx:pt>
          <cx:pt idx="6281">9000</cx:pt>
          <cx:pt idx="6282">20119.5</cx:pt>
          <cx:pt idx="6283">18873</cx:pt>
          <cx:pt idx="6284">13963.5</cx:pt>
          <cx:pt idx="6285">9000</cx:pt>
          <cx:pt idx="6286">24939</cx:pt>
          <cx:pt idx="6287">39456</cx:pt>
          <cx:pt idx="6288">20295</cx:pt>
          <cx:pt idx="6289">16573.5</cx:pt>
          <cx:pt idx="6290">33327</cx:pt>
          <cx:pt idx="6291">49927.5</cx:pt>
          <cx:pt idx="6292">67500</cx:pt>
          <cx:pt idx="6293">30091.5</cx:pt>
          <cx:pt idx="6294">37017</cx:pt>
          <cx:pt idx="6295">37377</cx:pt>
          <cx:pt idx="6296">19386</cx:pt>
          <cx:pt idx="6297">5391</cx:pt>
          <cx:pt idx="6298">14197.5</cx:pt>
          <cx:pt idx="6299">37800</cx:pt>
          <cx:pt idx="6300">36459</cx:pt>
          <cx:pt idx="6301">7776</cx:pt>
          <cx:pt idx="6302">4581</cx:pt>
          <cx:pt idx="6303">7875</cx:pt>
          <cx:pt idx="6304">34497</cx:pt>
          <cx:pt idx="6305">9432</cx:pt>
          <cx:pt idx="6306">13387.5</cx:pt>
          <cx:pt idx="6307">19926</cx:pt>
          <cx:pt idx="6308">67500</cx:pt>
          <cx:pt idx="6309">12091.5</cx:pt>
          <cx:pt idx="6310">16011</cx:pt>
          <cx:pt idx="6311">16573.5</cx:pt>
          <cx:pt idx="6312">16155</cx:pt>
          <cx:pt idx="6313">29718</cx:pt>
          <cx:pt idx="6314">31252.5</cx:pt>
          <cx:pt idx="6315">9000</cx:pt>
          <cx:pt idx="6316">22396.5</cx:pt>
          <cx:pt idx="6317">42012</cx:pt>
          <cx:pt idx="6318">26262</cx:pt>
          <cx:pt idx="6319">26086.5</cx:pt>
          <cx:pt idx="6320">35172</cx:pt>
          <cx:pt idx="6321">22671</cx:pt>
          <cx:pt idx="6322">19309.5</cx:pt>
          <cx:pt idx="6323">12001.5</cx:pt>
          <cx:pt idx="6324">21793.5</cx:pt>
          <cx:pt idx="6325">10719</cx:pt>
          <cx:pt idx="6326">45675</cx:pt>
          <cx:pt idx="6327">27292.5</cx:pt>
          <cx:pt idx="6328">32791.5</cx:pt>
          <cx:pt idx="6329">4954.5</cx:pt>
          <cx:pt idx="6330">20164.5</cx:pt>
          <cx:pt idx="6331">36459</cx:pt>
          <cx:pt idx="6332">8316</cx:pt>
          <cx:pt idx="6333">31500</cx:pt>
          <cx:pt idx="6334">13500</cx:pt>
          <cx:pt idx="6335">59094</cx:pt>
          <cx:pt idx="6336">60120</cx:pt>
          <cx:pt idx="6337">30946.5</cx:pt>
          <cx:pt idx="6338">28039.5</cx:pt>
          <cx:pt idx="6339">46044</cx:pt>
          <cx:pt idx="6340">21996</cx:pt>
          <cx:pt idx="6341">23089.5</cx:pt>
          <cx:pt idx="6342">30528</cx:pt>
          <cx:pt idx="6343">21906</cx:pt>
          <cx:pt idx="6344">51412.5</cx:pt>
          <cx:pt idx="6345">17437.5</cx:pt>
          <cx:pt idx="6346">44617.5</cx:pt>
          <cx:pt idx="6347">21339</cx:pt>
          <cx:pt idx="6348">16713</cx:pt>
          <cx:pt idx="6349">22284</cx:pt>
          <cx:pt idx="6350">51876</cx:pt>
          <cx:pt idx="6351">37512</cx:pt>
          <cx:pt idx="6352">49873.5</cx:pt>
          <cx:pt idx="6353">39604.5</cx:pt>
          <cx:pt idx="6354">10125</cx:pt>
          <cx:pt idx="6355">22500</cx:pt>
          <cx:pt idx="6356">24961.5</cx:pt>
          <cx:pt idx="6357">34375.5</cx:pt>
          <cx:pt idx="6358">34596</cx:pt>
          <cx:pt idx="6359">32053.5</cx:pt>
          <cx:pt idx="6360">34785</cx:pt>
          <cx:pt idx="6361">24570</cx:pt>
          <cx:pt idx="6362">20250</cx:pt>
          <cx:pt idx="6363">13842</cx:pt>
          <cx:pt idx="6364">30573</cx:pt>
          <cx:pt idx="6365">9000</cx:pt>
          <cx:pt idx="6366">28233</cx:pt>
          <cx:pt idx="6367">13500</cx:pt>
          <cx:pt idx="6368">29290.5</cx:pt>
          <cx:pt idx="6369">109597.5</cx:pt>
          <cx:pt idx="6370">17437.5</cx:pt>
          <cx:pt idx="6371">16119</cx:pt>
          <cx:pt idx="6372">32895</cx:pt>
          <cx:pt idx="6373">23773.5</cx:pt>
          <cx:pt idx="6374">11826</cx:pt>
          <cx:pt idx="6375">30073.5</cx:pt>
          <cx:pt idx="6376">34159.5</cx:pt>
          <cx:pt idx="6377">29736</cx:pt>
          <cx:pt idx="6378">17869.5</cx:pt>
          <cx:pt idx="6379">54094.5</cx:pt>
          <cx:pt idx="6380">17163</cx:pt>
          <cx:pt idx="6381">9000</cx:pt>
          <cx:pt idx="6382">30564</cx:pt>
          <cx:pt idx="6383">14422.5</cx:pt>
          <cx:pt idx="6384">28966.5</cx:pt>
          <cx:pt idx="6385">49189.5</cx:pt>
          <cx:pt idx="6386">4450.5</cx:pt>
          <cx:pt idx="6387">31788</cx:pt>
          <cx:pt idx="6388">34119</cx:pt>
          <cx:pt idx="6389">16452</cx:pt>
          <cx:pt idx="6390">46678.5</cx:pt>
          <cx:pt idx="6391">13932</cx:pt>
          <cx:pt idx="6392">29362.5</cx:pt>
          <cx:pt idx="6393">10687.5</cx:pt>
          <cx:pt idx="6394">48456</cx:pt>
          <cx:pt idx="6395">7749</cx:pt>
          <cx:pt idx="6396">13500</cx:pt>
          <cx:pt idx="6397">44748</cx:pt>
          <cx:pt idx="6398">28332</cx:pt>
          <cx:pt idx="6399">34938</cx:pt>
          <cx:pt idx="6400">43443</cx:pt>
          <cx:pt idx="6401">14175</cx:pt>
          <cx:pt idx="6402">22419</cx:pt>
          <cx:pt idx="6403">16474.5</cx:pt>
          <cx:pt idx="6404">13288.5</cx:pt>
          <cx:pt idx="6405">11250</cx:pt>
          <cx:pt idx="6406">9040.5</cx:pt>
          <cx:pt idx="6407">15948</cx:pt>
          <cx:pt idx="6408">29947.5</cx:pt>
          <cx:pt idx="6409">28777.5</cx:pt>
          <cx:pt idx="6410">22779</cx:pt>
          <cx:pt idx="6411">27661.5</cx:pt>
          <cx:pt idx="6412">26487</cx:pt>
          <cx:pt idx="6413">9000</cx:pt>
          <cx:pt idx="6414">33277.5</cx:pt>
          <cx:pt idx="6415">35806.5</cx:pt>
          <cx:pt idx="6416">19278</cx:pt>
          <cx:pt idx="6417">16033.5</cx:pt>
          <cx:pt idx="6418">16875</cx:pt>
          <cx:pt idx="6419">53329.5</cx:pt>
          <cx:pt idx="6420">43312.5</cx:pt>
          <cx:pt idx="6421">9000</cx:pt>
          <cx:pt idx="6422">23436</cx:pt>
          <cx:pt idx="6423">16893</cx:pt>
          <cx:pt idx="6424">52857</cx:pt>
          <cx:pt idx="6425">10125</cx:pt>
          <cx:pt idx="6426">14787</cx:pt>
          <cx:pt idx="6427">25663.5</cx:pt>
          <cx:pt idx="6428">17095.5</cx:pt>
          <cx:pt idx="6429">32458.5</cx:pt>
          <cx:pt idx="6430">19345.5</cx:pt>
          <cx:pt idx="6431">20250</cx:pt>
          <cx:pt idx="6432">9000</cx:pt>
          <cx:pt idx="6433">11029.5</cx:pt>
          <cx:pt idx="6434">31653</cx:pt>
          <cx:pt idx="6435">13500</cx:pt>
          <cx:pt idx="6436">35041.5</cx:pt>
          <cx:pt idx="6437">51543</cx:pt>
          <cx:pt idx="6438">42790.5</cx:pt>
          <cx:pt idx="6439">30415.5</cx:pt>
          <cx:pt idx="6440">8212.5</cx:pt>
          <cx:pt idx="6441">10849.5</cx:pt>
          <cx:pt idx="6442">19705.5</cx:pt>
          <cx:pt idx="6443">29250</cx:pt>
          <cx:pt idx="6444">38511</cx:pt>
          <cx:pt idx="6445">19854</cx:pt>
          <cx:pt idx="6446">23274</cx:pt>
          <cx:pt idx="6447">15745.5</cx:pt>
          <cx:pt idx="6448">10557</cx:pt>
          <cx:pt idx="6449">54076.5</cx:pt>
          <cx:pt idx="6450">50179.5</cx:pt>
          <cx:pt idx="6451">26838</cx:pt>
          <cx:pt idx="6452">24750</cx:pt>
          <cx:pt idx="6453">29794.5</cx:pt>
          <cx:pt idx="6454">25965</cx:pt>
          <cx:pt idx="6455">21780</cx:pt>
          <cx:pt idx="6456">9000</cx:pt>
          <cx:pt idx="6457">44748</cx:pt>
          <cx:pt idx="6458">21420</cx:pt>
          <cx:pt idx="6459">31630.5</cx:pt>
          <cx:pt idx="6460">32125.5</cx:pt>
          <cx:pt idx="6461">30496.5</cx:pt>
          <cx:pt idx="6462">28620</cx:pt>
          <cx:pt idx="6463">32067</cx:pt>
          <cx:pt idx="6464">18891</cx:pt>
          <cx:pt idx="6465">19548</cx:pt>
          <cx:pt idx="6466">4203</cx:pt>
          <cx:pt idx="6467">33259.5</cx:pt>
          <cx:pt idx="6468">12573</cx:pt>
          <cx:pt idx="6469">21433.5</cx:pt>
          <cx:pt idx="6470">22500</cx:pt>
          <cx:pt idx="6471">21996</cx:pt>
          <cx:pt idx="6472">36459</cx:pt>
          <cx:pt idx="6473">55251</cx:pt>
          <cx:pt idx="6474">19161</cx:pt>
          <cx:pt idx="6475">12946.5</cx:pt>
          <cx:pt idx="6476">31153.5</cx:pt>
          <cx:pt idx="6477">26316</cx:pt>
          <cx:pt idx="6478">28102.5</cx:pt>
          <cx:pt idx="6479">31419</cx:pt>
          <cx:pt idx="6480">76531.5</cx:pt>
          <cx:pt idx="6481">27094.5</cx:pt>
          <cx:pt idx="6482">21294</cx:pt>
          <cx:pt idx="6483">37800</cx:pt>
          <cx:pt idx="6484">44878.5</cx:pt>
          <cx:pt idx="6485">35937</cx:pt>
          <cx:pt idx="6486">23607</cx:pt>
          <cx:pt idx="6487">15111</cx:pt>
          <cx:pt idx="6488">26550</cx:pt>
          <cx:pt idx="6489">51948</cx:pt>
          <cx:pt idx="6490">15565.5</cx:pt>
          <cx:pt idx="6491">33880.5</cx:pt>
          <cx:pt idx="6492">28570.5</cx:pt>
          <cx:pt idx="6493">22090.5</cx:pt>
          <cx:pt idx="6494">24997.5</cx:pt>
          <cx:pt idx="6495">26928</cx:pt>
          <cx:pt idx="6496">9630</cx:pt>
          <cx:pt idx="6497">6750</cx:pt>
          <cx:pt idx="6498">26230.5</cx:pt>
          <cx:pt idx="6499">21627</cx:pt>
          <cx:pt idx="6500">24043.5</cx:pt>
          <cx:pt idx="6501">13500</cx:pt>
          <cx:pt idx="6502">16510.5</cx:pt>
          <cx:pt idx="6503">27562.5</cx:pt>
          <cx:pt idx="6504">21096</cx:pt>
          <cx:pt idx="6505">17905.5</cx:pt>
          <cx:pt idx="6506">13500</cx:pt>
          <cx:pt idx="6507">32634</cx:pt>
          <cx:pt idx="6508">48523.5</cx:pt>
          <cx:pt idx="6509">19476</cx:pt>
          <cx:pt idx="6510">32796</cx:pt>
          <cx:pt idx="6511">13500</cx:pt>
          <cx:pt idx="6512">38430</cx:pt>
          <cx:pt idx="6513">31500</cx:pt>
          <cx:pt idx="6514">20547</cx:pt>
          <cx:pt idx="6515">29997</cx:pt>
          <cx:pt idx="6516">16047</cx:pt>
          <cx:pt idx="6517">26428.5</cx:pt>
          <cx:pt idx="6518">59890.5</cx:pt>
          <cx:pt idx="6519">16056</cx:pt>
          <cx:pt idx="6520">12928.5</cx:pt>
          <cx:pt idx="6521">21739.5</cx:pt>
          <cx:pt idx="6522">19953</cx:pt>
          <cx:pt idx="6523">22113</cx:pt>
          <cx:pt idx="6524">38551.5</cx:pt>
          <cx:pt idx="6525">40972.5</cx:pt>
          <cx:pt idx="6526">22554</cx:pt>
          <cx:pt idx="6527">13500</cx:pt>
          <cx:pt idx="6528">80662.5</cx:pt>
          <cx:pt idx="6529">37125</cx:pt>
          <cx:pt idx="6530">27423</cx:pt>
          <cx:pt idx="6531">53460</cx:pt>
          <cx:pt idx="6532">93487.5</cx:pt>
          <cx:pt idx="6533">33273</cx:pt>
          <cx:pt idx="6534">40054.5</cx:pt>
          <cx:pt idx="6535">56016</cx:pt>
          <cx:pt idx="6536">33259.5</cx:pt>
          <cx:pt idx="6537">21100.5</cx:pt>
          <cx:pt idx="6538">40320</cx:pt>
          <cx:pt idx="6539">16177.5</cx:pt>
          <cx:pt idx="6540">8419.5</cx:pt>
          <cx:pt idx="6541">42831</cx:pt>
          <cx:pt idx="6542">31923</cx:pt>
          <cx:pt idx="6543">34317</cx:pt>
          <cx:pt idx="6544">37800</cx:pt>
          <cx:pt idx="6545">26901</cx:pt>
          <cx:pt idx="6546">23440.5</cx:pt>
          <cx:pt idx="6547">21015</cx:pt>
          <cx:pt idx="6548">11250</cx:pt>
          <cx:pt idx="6549">46404</cx:pt>
          <cx:pt idx="6550">31018.5</cx:pt>
          <cx:pt idx="6551">19044</cx:pt>
          <cx:pt idx="6552">19926</cx:pt>
          <cx:pt idx="6553">13203</cx:pt>
          <cx:pt idx="6554">76729.5</cx:pt>
          <cx:pt idx="6555">9000</cx:pt>
          <cx:pt idx="6556">66627</cx:pt>
          <cx:pt idx="6557">38686.5</cx:pt>
          <cx:pt idx="6558">16033.5</cx:pt>
          <cx:pt idx="6559">33376.5</cx:pt>
          <cx:pt idx="6560">37800</cx:pt>
          <cx:pt idx="6561">50494.5</cx:pt>
          <cx:pt idx="6562">42304.5</cx:pt>
          <cx:pt idx="6563">6750</cx:pt>
          <cx:pt idx="6564">38619</cx:pt>
          <cx:pt idx="6565">25488</cx:pt>
          <cx:pt idx="6566">28728</cx:pt>
          <cx:pt idx="6567">14373</cx:pt>
          <cx:pt idx="6568">25578</cx:pt>
          <cx:pt idx="6569">46084.5</cx:pt>
          <cx:pt idx="6570">16524</cx:pt>
          <cx:pt idx="6571">31522.5</cx:pt>
          <cx:pt idx="6572">24669</cx:pt>
          <cx:pt idx="6573">31171.5</cx:pt>
          <cx:pt idx="6574">21888</cx:pt>
          <cx:pt idx="6575">11839.5</cx:pt>
          <cx:pt idx="6576">7965</cx:pt>
          <cx:pt idx="6577">37800</cx:pt>
          <cx:pt idx="6578">12019.5</cx:pt>
          <cx:pt idx="6579">17905.5</cx:pt>
          <cx:pt idx="6580">30528</cx:pt>
          <cx:pt idx="6581">21906</cx:pt>
          <cx:pt idx="6582">26217</cx:pt>
          <cx:pt idx="6583">5206.5</cx:pt>
          <cx:pt idx="6584">26703</cx:pt>
          <cx:pt idx="6585">24876</cx:pt>
          <cx:pt idx="6586">37179</cx:pt>
          <cx:pt idx="6587">10107</cx:pt>
          <cx:pt idx="6588">26086.5</cx:pt>
          <cx:pt idx="6589">31171.5</cx:pt>
          <cx:pt idx="6590">8991</cx:pt>
          <cx:pt idx="6591">29308.5</cx:pt>
          <cx:pt idx="6592">50148</cx:pt>
          <cx:pt idx="6593">41679</cx:pt>
          <cx:pt idx="6594">33246</cx:pt>
          <cx:pt idx="6595">32337</cx:pt>
          <cx:pt idx="6596">50503.5</cx:pt>
          <cx:pt idx="6597">13500</cx:pt>
          <cx:pt idx="6598">29470.5</cx:pt>
          <cx:pt idx="6599">56092.5</cx:pt>
          <cx:pt idx="6600">24246</cx:pt>
          <cx:pt idx="6601">34596</cx:pt>
          <cx:pt idx="6602">9211.5</cx:pt>
          <cx:pt idx="6603">36441</cx:pt>
          <cx:pt idx="6604">31995</cx:pt>
          <cx:pt idx="6605">24651</cx:pt>
          <cx:pt idx="6606">13833</cx:pt>
          <cx:pt idx="6607">23116.5</cx:pt>
          <cx:pt idx="6608">28503</cx:pt>
          <cx:pt idx="6609">25969.5</cx:pt>
          <cx:pt idx="6610">13500</cx:pt>
          <cx:pt idx="6611">18513</cx:pt>
          <cx:pt idx="6612">45324</cx:pt>
          <cx:pt idx="6613">9922.5</cx:pt>
          <cx:pt idx="6614">14571</cx:pt>
          <cx:pt idx="6615">36553.5</cx:pt>
          <cx:pt idx="6616">31522.5</cx:pt>
          <cx:pt idx="6617">47808</cx:pt>
          <cx:pt idx="6618">25321.5</cx:pt>
          <cx:pt idx="6619">35698.5</cx:pt>
          <cx:pt idx="6620">31729.5</cx:pt>
          <cx:pt idx="6621">19125</cx:pt>
          <cx:pt idx="6622">19867.5</cx:pt>
          <cx:pt idx="6623">9000</cx:pt>
          <cx:pt idx="6624">17019</cx:pt>
          <cx:pt idx="6625">31131</cx:pt>
          <cx:pt idx="6626">10903.5</cx:pt>
          <cx:pt idx="6627">17208</cx:pt>
          <cx:pt idx="6628">16344</cx:pt>
          <cx:pt idx="6629">54517.5</cx:pt>
          <cx:pt idx="6630">32670</cx:pt>
          <cx:pt idx="6631">27387</cx:pt>
          <cx:pt idx="6632">23719.5</cx:pt>
          <cx:pt idx="6633">41427</cx:pt>
          <cx:pt idx="6634">8613</cx:pt>
          <cx:pt idx="6635">34596</cx:pt>
          <cx:pt idx="6636">75640.5</cx:pt>
          <cx:pt idx="6637">46197</cx:pt>
          <cx:pt idx="6638">49117.5</cx:pt>
          <cx:pt idx="6639">25497</cx:pt>
          <cx:pt idx="6640">26640</cx:pt>
          <cx:pt idx="6641">19237.5</cx:pt>
          <cx:pt idx="6642">13113</cx:pt>
          <cx:pt idx="6643">44748</cx:pt>
          <cx:pt idx="6644">20857.5</cx:pt>
          <cx:pt idx="6645">23773.5</cx:pt>
          <cx:pt idx="6646">55813.5</cx:pt>
          <cx:pt idx="6647">36571.5</cx:pt>
          <cx:pt idx="6648">6750</cx:pt>
          <cx:pt idx="6649">62698.5</cx:pt>
          <cx:pt idx="6650">50616</cx:pt>
          <cx:pt idx="6651">49288.5</cx:pt>
          <cx:pt idx="6652">34119</cx:pt>
          <cx:pt idx="6653">26100</cx:pt>
          <cx:pt idx="6654">11250</cx:pt>
          <cx:pt idx="6655">23773.5</cx:pt>
          <cx:pt idx="6656">16011</cx:pt>
          <cx:pt idx="6657">31018.5</cx:pt>
          <cx:pt idx="6658">23800.5</cx:pt>
          <cx:pt idx="6659">26280</cx:pt>
          <cx:pt idx="6660">33025.5</cx:pt>
          <cx:pt idx="6661">44644.5</cx:pt>
          <cx:pt idx="6662">32895</cx:pt>
          <cx:pt idx="6663">26833.5</cx:pt>
          <cx:pt idx="6664">25285.5</cx:pt>
          <cx:pt idx="6665">6750</cx:pt>
          <cx:pt idx="6666">32013</cx:pt>
          <cx:pt idx="6667">40702.5</cx:pt>
          <cx:pt idx="6668">32580</cx:pt>
          <cx:pt idx="6669">20164.5</cx:pt>
          <cx:pt idx="6670">24750</cx:pt>
          <cx:pt idx="6671">8905.5</cx:pt>
          <cx:pt idx="6672">19737</cx:pt>
          <cx:pt idx="6673">53248.5</cx:pt>
          <cx:pt idx="6674">33394.5</cx:pt>
          <cx:pt idx="6675">15750</cx:pt>
          <cx:pt idx="6676">37543.5</cx:pt>
          <cx:pt idx="6677">31068</cx:pt>
          <cx:pt idx="6678">35523</cx:pt>
          <cx:pt idx="6679">9000</cx:pt>
          <cx:pt idx="6680">30136.5</cx:pt>
          <cx:pt idx="6681">9000</cx:pt>
          <cx:pt idx="6682">30586.5</cx:pt>
          <cx:pt idx="6683">20677.5</cx:pt>
          <cx:pt idx="6684">10341</cx:pt>
          <cx:pt idx="6685">35617.5</cx:pt>
          <cx:pt idx="6686">45612</cx:pt>
          <cx:pt idx="6687">21375</cx:pt>
          <cx:pt idx="6688">6750</cx:pt>
          <cx:pt idx="6689">25456.5</cx:pt>
          <cx:pt idx="6690">11403</cx:pt>
          <cx:pt idx="6691">43150.5</cx:pt>
          <cx:pt idx="6692">24961.5</cx:pt>
          <cx:pt idx="6693">30073.5</cx:pt>
          <cx:pt idx="6694">26869.5</cx:pt>
          <cx:pt idx="6695">30604.5</cx:pt>
          <cx:pt idx="6696">15628.5</cx:pt>
          <cx:pt idx="6697">36864</cx:pt>
          <cx:pt idx="6698">43429.5</cx:pt>
          <cx:pt idx="6699">18967.5</cx:pt>
          <cx:pt idx="6700">13500</cx:pt>
          <cx:pt idx="6701">13986</cx:pt>
          <cx:pt idx="6702">22437</cx:pt>
          <cx:pt idx="6703">9000</cx:pt>
          <cx:pt idx="6704">46498.5</cx:pt>
          <cx:pt idx="6705">48222</cx:pt>
          <cx:pt idx="6706">20596.5</cx:pt>
          <cx:pt idx="6707">14508</cx:pt>
          <cx:pt idx="6708">31059</cx:pt>
          <cx:pt idx="6709">36643.5</cx:pt>
          <cx:pt idx="6710">61276.5</cx:pt>
          <cx:pt idx="6711">33403.5</cx:pt>
          <cx:pt idx="6712">27558</cx:pt>
          <cx:pt idx="6713">5634</cx:pt>
          <cx:pt idx="6714">13387.5</cx:pt>
          <cx:pt idx="6715">30676.5</cx:pt>
          <cx:pt idx="6716">20250</cx:pt>
          <cx:pt idx="6717">13815</cx:pt>
          <cx:pt idx="6718">6840</cx:pt>
          <cx:pt idx="6719">15448.5</cx:pt>
          <cx:pt idx="6720">31653</cx:pt>
          <cx:pt idx="6721">59094</cx:pt>
          <cx:pt idx="6722">10575</cx:pt>
          <cx:pt idx="6723">45013.5</cx:pt>
          <cx:pt idx="6724">7911</cx:pt>
          <cx:pt idx="6725">37098</cx:pt>
          <cx:pt idx="6726">28341</cx:pt>
          <cx:pt idx="6727">8752.5</cx:pt>
          <cx:pt idx="6728">48127.5</cx:pt>
          <cx:pt idx="6729">17329.5</cx:pt>
          <cx:pt idx="6730">7893</cx:pt>
          <cx:pt idx="6731">23107.5</cx:pt>
          <cx:pt idx="6732">25312.5</cx:pt>
          <cx:pt idx="6733">18684</cx:pt>
          <cx:pt idx="6734">25866</cx:pt>
          <cx:pt idx="6735">64818</cx:pt>
          <cx:pt idx="6736">29641.5</cx:pt>
          <cx:pt idx="6737">31333.5</cx:pt>
          <cx:pt idx="6738">38250</cx:pt>
          <cx:pt idx="6739">17172</cx:pt>
          <cx:pt idx="6740">35392.5</cx:pt>
          <cx:pt idx="6741">33061.5</cx:pt>
          <cx:pt idx="6742">21294</cx:pt>
          <cx:pt idx="6743">6624</cx:pt>
          <cx:pt idx="6744">9000</cx:pt>
          <cx:pt idx="6745">66487.5</cx:pt>
          <cx:pt idx="6746">17775</cx:pt>
          <cx:pt idx="6747">20677.5</cx:pt>
          <cx:pt idx="6748">34987.5</cx:pt>
          <cx:pt idx="6749">22378.5</cx:pt>
          <cx:pt idx="6750">16875</cx:pt>
          <cx:pt idx="6751">24561</cx:pt>
          <cx:pt idx="6752">21361.5</cx:pt>
          <cx:pt idx="6753">23494.5</cx:pt>
          <cx:pt idx="6754">7632</cx:pt>
          <cx:pt idx="6755">5350.5</cx:pt>
          <cx:pt idx="6756">38475</cx:pt>
          <cx:pt idx="6757">39901.5</cx:pt>
          <cx:pt idx="6758">34371</cx:pt>
          <cx:pt idx="6759">43069.5</cx:pt>
          <cx:pt idx="6760">43920</cx:pt>
          <cx:pt idx="6761">17167.5</cx:pt>
          <cx:pt idx="6762">32526</cx:pt>
          <cx:pt idx="6763">20727</cx:pt>
          <cx:pt idx="6764">33750</cx:pt>
          <cx:pt idx="6765">28570.5</cx:pt>
          <cx:pt idx="6766">17653.5</cx:pt>
          <cx:pt idx="6767">16573.5</cx:pt>
          <cx:pt idx="6768">24997.5</cx:pt>
          <cx:pt idx="6769">7164</cx:pt>
          <cx:pt idx="6770">12802.5</cx:pt>
          <cx:pt idx="6771">12460.5</cx:pt>
          <cx:pt idx="6772">27292.5</cx:pt>
          <cx:pt idx="6773">43789.5</cx:pt>
          <cx:pt idx="6774">74772</cx:pt>
          <cx:pt idx="6775">25317</cx:pt>
          <cx:pt idx="6776">36373.5</cx:pt>
          <cx:pt idx="6777">24412.5</cx:pt>
          <cx:pt idx="6778">45315</cx:pt>
          <cx:pt idx="6779">24939</cx:pt>
          <cx:pt idx="6780">45333</cx:pt>
          <cx:pt idx="6781">41674.5</cx:pt>
          <cx:pt idx="6782">18153</cx:pt>
          <cx:pt idx="6783">29862</cx:pt>
          <cx:pt idx="6784">24853.5</cx:pt>
          <cx:pt idx="6785">15705</cx:pt>
          <cx:pt idx="6786">45720</cx:pt>
          <cx:pt idx="6787">23971.5</cx:pt>
          <cx:pt idx="6788">31653</cx:pt>
          <cx:pt idx="6789">23661</cx:pt>
          <cx:pt idx="6790">13963.5</cx:pt>
          <cx:pt idx="6791">28570.5</cx:pt>
          <cx:pt idx="6792">40806</cx:pt>
          <cx:pt idx="6793">23301</cx:pt>
          <cx:pt idx="6794">10822.5</cx:pt>
          <cx:pt idx="6795">25965</cx:pt>
          <cx:pt idx="6796">61659</cx:pt>
          <cx:pt idx="6797">38704.5</cx:pt>
          <cx:pt idx="6798">109809</cx:pt>
          <cx:pt idx="6799">42529.5</cx:pt>
          <cx:pt idx="6800">26518.5</cx:pt>
          <cx:pt idx="6801">23292</cx:pt>
          <cx:pt idx="6802">26217</cx:pt>
          <cx:pt idx="6803">34857</cx:pt>
          <cx:pt idx="6804">14719.5</cx:pt>
          <cx:pt idx="6805">13194</cx:pt>
          <cx:pt idx="6806">36202.5</cx:pt>
          <cx:pt idx="6807">44896.5</cx:pt>
          <cx:pt idx="6808">49117.5</cx:pt>
          <cx:pt idx="6809">69660</cx:pt>
          <cx:pt idx="6810">24714</cx:pt>
          <cx:pt idx="6811">15916.5</cx:pt>
          <cx:pt idx="6812">27000</cx:pt>
          <cx:pt idx="6813">34992</cx:pt>
          <cx:pt idx="6814">22500</cx:pt>
          <cx:pt idx="6815">9000</cx:pt>
          <cx:pt idx="6816">9000</cx:pt>
          <cx:pt idx="6817">20367</cx:pt>
          <cx:pt idx="6818">23814</cx:pt>
          <cx:pt idx="6819">29731.5</cx:pt>
          <cx:pt idx="6820">19926</cx:pt>
          <cx:pt idx="6821">6984</cx:pt>
          <cx:pt idx="6822">35694</cx:pt>
          <cx:pt idx="6823">17298</cx:pt>
          <cx:pt idx="6824">25641</cx:pt>
          <cx:pt idx="6825">23773.5</cx:pt>
          <cx:pt idx="6826">18774</cx:pt>
          <cx:pt idx="6827">31176</cx:pt>
          <cx:pt idx="6828">29920.5</cx:pt>
          <cx:pt idx="6829">13068</cx:pt>
          <cx:pt idx="6830">9441</cx:pt>
          <cx:pt idx="6831">53455.5</cx:pt>
          <cx:pt idx="6832">24385.5</cx:pt>
          <cx:pt idx="6833">21906</cx:pt>
          <cx:pt idx="6834">12852</cx:pt>
          <cx:pt idx="6835">13500</cx:pt>
          <cx:pt idx="6836">25407</cx:pt>
          <cx:pt idx="6837">47398.5</cx:pt>
          <cx:pt idx="6838">22500</cx:pt>
          <cx:pt idx="6839">12919.5</cx:pt>
          <cx:pt idx="6840">18346.5</cx:pt>
          <cx:pt idx="6841">21181.5</cx:pt>
          <cx:pt idx="6842">9000</cx:pt>
          <cx:pt idx="6843">28611</cx:pt>
          <cx:pt idx="6844">22531.5</cx:pt>
          <cx:pt idx="6845">20160</cx:pt>
          <cx:pt idx="6846">33025.5</cx:pt>
          <cx:pt idx="6847">43659</cx:pt>
          <cx:pt idx="6848">35577</cx:pt>
          <cx:pt idx="6849">27796.5</cx:pt>
          <cx:pt idx="6850">18090</cx:pt>
          <cx:pt idx="6851">28125</cx:pt>
          <cx:pt idx="6852">34038</cx:pt>
          <cx:pt idx="6853">31653</cx:pt>
          <cx:pt idx="6854">25821</cx:pt>
          <cx:pt idx="6855">42790.5</cx:pt>
          <cx:pt idx="6856">29745</cx:pt>
          <cx:pt idx="6857">10849.5</cx:pt>
          <cx:pt idx="6858">9508.5</cx:pt>
          <cx:pt idx="6859">20925</cx:pt>
          <cx:pt idx="6860">15997.5</cx:pt>
          <cx:pt idx="6861">42642</cx:pt>
          <cx:pt idx="6862">25830</cx:pt>
          <cx:pt idx="6863">54306</cx:pt>
          <cx:pt idx="6864">30528</cx:pt>
          <cx:pt idx="6865">21001.5</cx:pt>
          <cx:pt idx="6866">26446.5</cx:pt>
          <cx:pt idx="6867">17509.5</cx:pt>
          <cx:pt idx="6868">30870</cx:pt>
          <cx:pt idx="6869">20596.5</cx:pt>
          <cx:pt idx="6870">49878</cx:pt>
          <cx:pt idx="6871">31153.5</cx:pt>
          <cx:pt idx="6872">50161.5</cx:pt>
          <cx:pt idx="6873">27450</cx:pt>
          <cx:pt idx="6874">44082</cx:pt>
          <cx:pt idx="6875">33750</cx:pt>
          <cx:pt idx="6876">27693</cx:pt>
          <cx:pt idx="6877">29848.5</cx:pt>
          <cx:pt idx="6878">27549</cx:pt>
          <cx:pt idx="6879">24930</cx:pt>
          <cx:pt idx="6880">31153.5</cx:pt>
          <cx:pt idx="6881">13630.5</cx:pt>
          <cx:pt idx="6882">22032</cx:pt>
          <cx:pt idx="6883">25245</cx:pt>
          <cx:pt idx="6884">14148</cx:pt>
          <cx:pt idx="6885">21388.5</cx:pt>
          <cx:pt idx="6886">32170.5</cx:pt>
          <cx:pt idx="6887">20835</cx:pt>
          <cx:pt idx="6888">28116</cx:pt>
          <cx:pt idx="6889">17217</cx:pt>
          <cx:pt idx="6890">49630.5</cx:pt>
          <cx:pt idx="6891">24876</cx:pt>
          <cx:pt idx="6892">32877</cx:pt>
          <cx:pt idx="6893">23800.5</cx:pt>
          <cx:pt idx="6894">36553.5</cx:pt>
          <cx:pt idx="6895">25285.5</cx:pt>
          <cx:pt idx="6896">8442</cx:pt>
          <cx:pt idx="6897">47614.5</cx:pt>
          <cx:pt idx="6898">14350.5</cx:pt>
          <cx:pt idx="6899">23773.5</cx:pt>
          <cx:pt idx="6900">16443</cx:pt>
          <cx:pt idx="6901">26307</cx:pt>
          <cx:pt idx="6902">9000</cx:pt>
          <cx:pt idx="6903">40801.5</cx:pt>
          <cx:pt idx="6904">19984.5</cx:pt>
          <cx:pt idx="6905">15057</cx:pt>
          <cx:pt idx="6906">38250</cx:pt>
          <cx:pt idx="6907">16258.5</cx:pt>
          <cx:pt idx="6908">14035.5</cx:pt>
          <cx:pt idx="6909">22050</cx:pt>
          <cx:pt idx="6910">15241.5</cx:pt>
          <cx:pt idx="6911">32602.5</cx:pt>
          <cx:pt idx="6912">26509.5</cx:pt>
          <cx:pt idx="6913">23107.5</cx:pt>
          <cx:pt idx="6914">26230.5</cx:pt>
          <cx:pt idx="6915">11443.5</cx:pt>
          <cx:pt idx="6916">35685</cx:pt>
          <cx:pt idx="6917">28561.5</cx:pt>
          <cx:pt idx="6918">31707</cx:pt>
          <cx:pt idx="6919">24723</cx:pt>
          <cx:pt idx="6920">16096.5</cx:pt>
          <cx:pt idx="6921">31653</cx:pt>
          <cx:pt idx="6922">16875</cx:pt>
          <cx:pt idx="6923">28867.5</cx:pt>
          <cx:pt idx="6924">32611.5</cx:pt>
          <cx:pt idx="6925">13977</cx:pt>
          <cx:pt idx="6926">12397.5</cx:pt>
          <cx:pt idx="6927">37327.5</cx:pt>
          <cx:pt idx="6928">16258.5</cx:pt>
          <cx:pt idx="6929">38155.5</cx:pt>
          <cx:pt idx="6930">13500</cx:pt>
          <cx:pt idx="6931">4774.5</cx:pt>
          <cx:pt idx="6932">16573.5</cx:pt>
          <cx:pt idx="6933">32602.5</cx:pt>
          <cx:pt idx="6934">7087.5</cx:pt>
          <cx:pt idx="6935">56092.5</cx:pt>
          <cx:pt idx="6936">44644.5</cx:pt>
          <cx:pt idx="6937">11250</cx:pt>
          <cx:pt idx="6938">18760.5</cx:pt>
          <cx:pt idx="6939">12375</cx:pt>
          <cx:pt idx="6940">26217</cx:pt>
          <cx:pt idx="6941">26217</cx:pt>
          <cx:pt idx="6942">42124.5</cx:pt>
          <cx:pt idx="6943">14364</cx:pt>
          <cx:pt idx="6944">28728</cx:pt>
          <cx:pt idx="6945">40945.5</cx:pt>
          <cx:pt idx="6946">26550</cx:pt>
          <cx:pt idx="6947">23494.5</cx:pt>
          <cx:pt idx="6948">10125</cx:pt>
          <cx:pt idx="6949">27661.5</cx:pt>
          <cx:pt idx="6950">27423</cx:pt>
          <cx:pt idx="6951">50184</cx:pt>
          <cx:pt idx="6952">36261</cx:pt>
          <cx:pt idx="6953">27513</cx:pt>
          <cx:pt idx="6954">21888</cx:pt>
          <cx:pt idx="6955">34573.5</cx:pt>
          <cx:pt idx="6956">7065</cx:pt>
          <cx:pt idx="6957">51745.5</cx:pt>
          <cx:pt idx="6958">36292.5</cx:pt>
          <cx:pt idx="6959">26901</cx:pt>
          <cx:pt idx="6960">38542.5</cx:pt>
          <cx:pt idx="6961">28503</cx:pt>
          <cx:pt idx="6962">27729</cx:pt>
          <cx:pt idx="6963">27400.5</cx:pt>
          <cx:pt idx="6964">11533.5</cx:pt>
          <cx:pt idx="6965">12118.5</cx:pt>
          <cx:pt idx="6966">32337</cx:pt>
          <cx:pt idx="6967">49329</cx:pt>
          <cx:pt idx="6968">18909</cx:pt>
          <cx:pt idx="6969">6502.5</cx:pt>
          <cx:pt idx="6970">24412.5</cx:pt>
          <cx:pt idx="6971">24759</cx:pt>
          <cx:pt idx="6972">24682.5</cx:pt>
          <cx:pt idx="6973">31801.5</cx:pt>
          <cx:pt idx="6974">20979</cx:pt>
          <cx:pt idx="6975">18063</cx:pt>
          <cx:pt idx="6976">12411</cx:pt>
          <cx:pt idx="6977">25537.5</cx:pt>
          <cx:pt idx="6978">32674.5</cx:pt>
          <cx:pt idx="6979">6750</cx:pt>
          <cx:pt idx="6980">9000</cx:pt>
          <cx:pt idx="6981">58203</cx:pt>
          <cx:pt idx="6982">29043</cx:pt>
          <cx:pt idx="6983">61942.5</cx:pt>
          <cx:pt idx="6984">13761</cx:pt>
          <cx:pt idx="6985">26527.5</cx:pt>
          <cx:pt idx="6986">48631.5</cx:pt>
          <cx:pt idx="6987">14751</cx:pt>
          <cx:pt idx="6988">12586.5</cx:pt>
          <cx:pt idx="6989">23800.5</cx:pt>
          <cx:pt idx="6990">13500</cx:pt>
          <cx:pt idx="6991">59485.5</cx:pt>
          <cx:pt idx="6992">50400</cx:pt>
          <cx:pt idx="6993">26865</cx:pt>
          <cx:pt idx="6994">23278.5</cx:pt>
          <cx:pt idx="6995">10125</cx:pt>
          <cx:pt idx="6996">9567</cx:pt>
          <cx:pt idx="6997">46282.5</cx:pt>
          <cx:pt idx="6998">17743.5</cx:pt>
          <cx:pt idx="6999">38331</cx:pt>
          <cx:pt idx="7000">9000</cx:pt>
          <cx:pt idx="7001">26145</cx:pt>
          <cx:pt idx="7002">17554.5</cx:pt>
          <cx:pt idx="7003">20250</cx:pt>
          <cx:pt idx="7004">28242</cx:pt>
          <cx:pt idx="7005">27931.5</cx:pt>
          <cx:pt idx="7006">30528</cx:pt>
          <cx:pt idx="7007">45787.5</cx:pt>
          <cx:pt idx="7008">26797.5</cx:pt>
          <cx:pt idx="7009">27679.5</cx:pt>
          <cx:pt idx="7010">11826</cx:pt>
          <cx:pt idx="7011">13500</cx:pt>
          <cx:pt idx="7012">13189.5</cx:pt>
          <cx:pt idx="7013">20979</cx:pt>
          <cx:pt idx="7014">26217</cx:pt>
          <cx:pt idx="7015">21906</cx:pt>
          <cx:pt idx="7016">26109</cx:pt>
          <cx:pt idx="7017">24246</cx:pt>
          <cx:pt idx="7018">21006</cx:pt>
          <cx:pt idx="7019">24592.5</cx:pt>
          <cx:pt idx="7020">24714</cx:pt>
          <cx:pt idx="7021">20016</cx:pt>
          <cx:pt idx="7022">27778.5</cx:pt>
          <cx:pt idx="7023">26041.5</cx:pt>
          <cx:pt idx="7024">33561</cx:pt>
          <cx:pt idx="7025">41692.5</cx:pt>
          <cx:pt idx="7026">26919</cx:pt>
          <cx:pt idx="7027">20250</cx:pt>
          <cx:pt idx="7028">38556</cx:pt>
          <cx:pt idx="7029">54436.5</cx:pt>
          <cx:pt idx="7030">31522.5</cx:pt>
          <cx:pt idx="7031">26446.5</cx:pt>
          <cx:pt idx="7032">14778</cx:pt>
          <cx:pt idx="7033">40941</cx:pt>
          <cx:pt idx="7034">38686.5</cx:pt>
          <cx:pt idx="7035">11250</cx:pt>
          <cx:pt idx="7036">27378</cx:pt>
          <cx:pt idx="7037">30204</cx:pt>
          <cx:pt idx="7038">24255</cx:pt>
          <cx:pt idx="7039">17527.5</cx:pt>
          <cx:pt idx="7040">43317</cx:pt>
          <cx:pt idx="7041">15943.5</cx:pt>
          <cx:pt idx="7042">27000</cx:pt>
          <cx:pt idx="7043">59922</cx:pt>
          <cx:pt idx="7044">19125</cx:pt>
          <cx:pt idx="7045">15241.5</cx:pt>
          <cx:pt idx="7046">41485.5</cx:pt>
          <cx:pt idx="7047">13086</cx:pt>
          <cx:pt idx="7048">25740</cx:pt>
          <cx:pt idx="7049">20677.5</cx:pt>
          <cx:pt idx="7050">55723.5</cx:pt>
          <cx:pt idx="7051">27153</cx:pt>
          <cx:pt idx="7052">15732</cx:pt>
          <cx:pt idx="7053">13500</cx:pt>
          <cx:pt idx="7054">52452</cx:pt>
          <cx:pt idx="7055">45234</cx:pt>
          <cx:pt idx="7056">36423</cx:pt>
          <cx:pt idx="7057">11214</cx:pt>
          <cx:pt idx="7058">6750</cx:pt>
          <cx:pt idx="7059">18459</cx:pt>
          <cx:pt idx="7060">16222.5</cx:pt>
          <cx:pt idx="7061">74254.5</cx:pt>
          <cx:pt idx="7062">11034</cx:pt>
          <cx:pt idx="7063">30838.5</cx:pt>
          <cx:pt idx="7064">22653</cx:pt>
          <cx:pt idx="7065">12375</cx:pt>
          <cx:pt idx="7066">27819</cx:pt>
          <cx:pt idx="7067">28503</cx:pt>
          <cx:pt idx="7068">5638.5</cx:pt>
          <cx:pt idx="7069">28944</cx:pt>
          <cx:pt idx="7070">56092.5</cx:pt>
          <cx:pt idx="7071">37440</cx:pt>
          <cx:pt idx="7072">21775.5</cx:pt>
          <cx:pt idx="7073">9000</cx:pt>
          <cx:pt idx="7074">21240</cx:pt>
          <cx:pt idx="7075">24462</cx:pt>
          <cx:pt idx="7076">31909.5</cx:pt>
          <cx:pt idx="7077">13500</cx:pt>
          <cx:pt idx="7078">43713</cx:pt>
          <cx:pt idx="7079">13095</cx:pt>
          <cx:pt idx="7080">35523</cx:pt>
          <cx:pt idx="7081">110488.5</cx:pt>
          <cx:pt idx="7082">21613.5</cx:pt>
          <cx:pt idx="7083">21006</cx:pt>
          <cx:pt idx="7084">39933</cx:pt>
          <cx:pt idx="7085">12375</cx:pt>
          <cx:pt idx="7086">63351</cx:pt>
          <cx:pt idx="7087">64516.5</cx:pt>
          <cx:pt idx="7088">39631.5</cx:pt>
          <cx:pt idx="7089">53968.5</cx:pt>
          <cx:pt idx="7090">26257.5</cx:pt>
          <cx:pt idx="7091">31954.5</cx:pt>
          <cx:pt idx="7092">30528</cx:pt>
          <cx:pt idx="7093">37863</cx:pt>
          <cx:pt idx="7094">31941</cx:pt>
          <cx:pt idx="7095">19962</cx:pt>
          <cx:pt idx="7096">35388</cx:pt>
          <cx:pt idx="7097">15853.5</cx:pt>
          <cx:pt idx="7098">24808.5</cx:pt>
          <cx:pt idx="7099">33633</cx:pt>
          <cx:pt idx="7100">25924.5</cx:pt>
          <cx:pt idx="7101">37327.5</cx:pt>
          <cx:pt idx="7102">25447.5</cx:pt>
          <cx:pt idx="7103">24259.5</cx:pt>
          <cx:pt idx="7104">26446.5</cx:pt>
          <cx:pt idx="7105">52744.5</cx:pt>
          <cx:pt idx="7106">37669.5</cx:pt>
          <cx:pt idx="7107">19066.5</cx:pt>
          <cx:pt idx="7108">28116</cx:pt>
          <cx:pt idx="7109">29970</cx:pt>
          <cx:pt idx="7110">42093</cx:pt>
          <cx:pt idx="7111">52168.5</cx:pt>
          <cx:pt idx="7112">28107</cx:pt>
          <cx:pt idx="7113">39721.5</cx:pt>
          <cx:pt idx="7114">17842.5</cx:pt>
          <cx:pt idx="7115">27000</cx:pt>
          <cx:pt idx="7116">32652</cx:pt>
          <cx:pt idx="7117">44752.5</cx:pt>
          <cx:pt idx="7118">50278.5</cx:pt>
          <cx:pt idx="7119">20997</cx:pt>
          <cx:pt idx="7120">22396.5</cx:pt>
          <cx:pt idx="7121">22500</cx:pt>
          <cx:pt idx="7122">10534.5</cx:pt>
          <cx:pt idx="7123">12375</cx:pt>
          <cx:pt idx="7124">20250</cx:pt>
          <cx:pt idx="7125">23800.5</cx:pt>
          <cx:pt idx="7126">15241.5</cx:pt>
          <cx:pt idx="7127">45454.5</cx:pt>
          <cx:pt idx="7128">13500</cx:pt>
          <cx:pt idx="7129">22396.5</cx:pt>
          <cx:pt idx="7130">47664</cx:pt>
          <cx:pt idx="7131">33561</cx:pt>
          <cx:pt idx="7132">41125.5</cx:pt>
          <cx:pt idx="7133">19309.5</cx:pt>
          <cx:pt idx="7134">40104</cx:pt>
          <cx:pt idx="7135">16875</cx:pt>
          <cx:pt idx="7136">11124</cx:pt>
          <cx:pt idx="7137">36801</cx:pt>
          <cx:pt idx="7138">11101.5</cx:pt>
          <cx:pt idx="7139">15268.5</cx:pt>
          <cx:pt idx="7140">24750</cx:pt>
          <cx:pt idx="7141">12451.5</cx:pt>
          <cx:pt idx="7142">28570.5</cx:pt>
          <cx:pt idx="7143">14485.5</cx:pt>
          <cx:pt idx="7144">26613</cx:pt>
          <cx:pt idx="7145">13500</cx:pt>
          <cx:pt idx="7146">47664</cx:pt>
          <cx:pt idx="7147">11826</cx:pt>
          <cx:pt idx="7148">39204</cx:pt>
          <cx:pt idx="7149">6903</cx:pt>
          <cx:pt idx="7150">37948.5</cx:pt>
          <cx:pt idx="7151">65889</cx:pt>
          <cx:pt idx="7152">57784.5</cx:pt>
          <cx:pt idx="7153">23931</cx:pt>
          <cx:pt idx="7154">26167.5</cx:pt>
          <cx:pt idx="7155">32602.5</cx:pt>
          <cx:pt idx="7156">51948</cx:pt>
          <cx:pt idx="7157">28899</cx:pt>
          <cx:pt idx="7158">32764.5</cx:pt>
          <cx:pt idx="7159">16290</cx:pt>
          <cx:pt idx="7160">12919.5</cx:pt>
          <cx:pt idx="7161">22437</cx:pt>
          <cx:pt idx="7162">7123.5</cx:pt>
          <cx:pt idx="7163">28030.5</cx:pt>
          <cx:pt idx="7164">31410</cx:pt>
          <cx:pt idx="7165">13432.5</cx:pt>
          <cx:pt idx="7166">24912</cx:pt>
          <cx:pt idx="7167">15894</cx:pt>
          <cx:pt idx="7168">32791.5</cx:pt>
          <cx:pt idx="7169">18891</cx:pt>
          <cx:pt idx="7170">90117</cx:pt>
          <cx:pt idx="7171">14751</cx:pt>
          <cx:pt idx="7172">26217</cx:pt>
          <cx:pt idx="7173">48460.5</cx:pt>
          <cx:pt idx="7174">44748</cx:pt>
          <cx:pt idx="7175">17752.5</cx:pt>
          <cx:pt idx="7176">16875</cx:pt>
          <cx:pt idx="7177">22500</cx:pt>
          <cx:pt idx="7178">6237</cx:pt>
          <cx:pt idx="7179">27652.5</cx:pt>
          <cx:pt idx="7180">49428</cx:pt>
          <cx:pt idx="7181">23494.5</cx:pt>
          <cx:pt idx="7182">11250</cx:pt>
          <cx:pt idx="7183">9319.5</cx:pt>
          <cx:pt idx="7184">41674.5</cx:pt>
          <cx:pt idx="7185">16150.5</cx:pt>
          <cx:pt idx="7186">19345.5</cx:pt>
          <cx:pt idx="7187">44644.5</cx:pt>
          <cx:pt idx="7188">22797</cx:pt>
          <cx:pt idx="7189">12730.5</cx:pt>
          <cx:pt idx="7190">20785.5</cx:pt>
          <cx:pt idx="7191">49140</cx:pt>
          <cx:pt idx="7192">38155.5</cx:pt>
          <cx:pt idx="7193">30087</cx:pt>
          <cx:pt idx="7194">7020</cx:pt>
          <cx:pt idx="7195">13725</cx:pt>
          <cx:pt idx="7196">16182</cx:pt>
          <cx:pt idx="7197">18000</cx:pt>
          <cx:pt idx="7198">22387.5</cx:pt>
          <cx:pt idx="7199">40950</cx:pt>
          <cx:pt idx="7200">26640</cx:pt>
          <cx:pt idx="7201">35937</cx:pt>
          <cx:pt idx="7202">10953</cx:pt>
          <cx:pt idx="7203">16807.5</cx:pt>
          <cx:pt idx="7204">16551</cx:pt>
          <cx:pt idx="7205">33394.5</cx:pt>
          <cx:pt idx="7206">27981</cx:pt>
          <cx:pt idx="7207">13833</cx:pt>
          <cx:pt idx="7208">58122</cx:pt>
          <cx:pt idx="7209">19705.5</cx:pt>
          <cx:pt idx="7210">61132.5</cx:pt>
          <cx:pt idx="7211">48631.5</cx:pt>
          <cx:pt idx="7212">41040</cx:pt>
          <cx:pt idx="7213">42142.5</cx:pt>
          <cx:pt idx="7214">40500</cx:pt>
          <cx:pt idx="7215">31653</cx:pt>
          <cx:pt idx="7216">11893.5</cx:pt>
          <cx:pt idx="7217">44482.5</cx:pt>
          <cx:pt idx="7218">26640</cx:pt>
          <cx:pt idx="7219">38263.5</cx:pt>
          <cx:pt idx="7220">10125</cx:pt>
          <cx:pt idx="7221">5818.5</cx:pt>
          <cx:pt idx="7222">25128</cx:pt>
          <cx:pt idx="7223">29862</cx:pt>
          <cx:pt idx="7224">41791.5</cx:pt>
          <cx:pt idx="7225">33547.5</cx:pt>
          <cx:pt idx="7226">25537.5</cx:pt>
          <cx:pt idx="7227">23962.5</cx:pt>
          <cx:pt idx="7228">5296.5</cx:pt>
          <cx:pt idx="7229">39820.5</cx:pt>
          <cx:pt idx="7230">23778</cx:pt>
          <cx:pt idx="7231">23454</cx:pt>
          <cx:pt idx="7232">40554</cx:pt>
          <cx:pt idx="7233">10053</cx:pt>
          <cx:pt idx="7234">23053.5</cx:pt>
          <cx:pt idx="7235">9666</cx:pt>
          <cx:pt idx="7236">6750</cx:pt>
          <cx:pt idx="7237">10125</cx:pt>
          <cx:pt idx="7238">32746.5</cx:pt>
          <cx:pt idx="7239">24750</cx:pt>
          <cx:pt idx="7240">10125</cx:pt>
          <cx:pt idx="7241">23184</cx:pt>
          <cx:pt idx="7242">26446.5</cx:pt>
          <cx:pt idx="7243">59485.5</cx:pt>
          <cx:pt idx="7244">11034</cx:pt>
          <cx:pt idx="7245">25321.5</cx:pt>
          <cx:pt idx="7246">31995</cx:pt>
          <cx:pt idx="7247">33354</cx:pt>
          <cx:pt idx="7248">7240.5</cx:pt>
          <cx:pt idx="7249">30888</cx:pt>
          <cx:pt idx="7250">10309.5</cx:pt>
          <cx:pt idx="7251">22437</cx:pt>
          <cx:pt idx="7252">32602.5</cx:pt>
          <cx:pt idx="7253">10953</cx:pt>
          <cx:pt idx="7254">36000</cx:pt>
          <cx:pt idx="7255">25537.5</cx:pt>
          <cx:pt idx="7256">43659</cx:pt>
          <cx:pt idx="7257">17784</cx:pt>
          <cx:pt idx="7258">27558</cx:pt>
          <cx:pt idx="7259">38938.5</cx:pt>
          <cx:pt idx="7260">30393</cx:pt>
          <cx:pt idx="7261">20299.5</cx:pt>
          <cx:pt idx="7262">14620.5</cx:pt>
          <cx:pt idx="7263">28084.5</cx:pt>
          <cx:pt idx="7264">14166</cx:pt>
          <cx:pt idx="7265">75307.5</cx:pt>
          <cx:pt idx="7266">9000</cx:pt>
          <cx:pt idx="7267">14224.5</cx:pt>
          <cx:pt idx="7268">15583.5</cx:pt>
          <cx:pt idx="7269">6750</cx:pt>
          <cx:pt idx="7270">43857</cx:pt>
          <cx:pt idx="7271">45108</cx:pt>
          <cx:pt idx="7272">45414</cx:pt>
          <cx:pt idx="7273">24412.5</cx:pt>
          <cx:pt idx="7274">26316</cx:pt>
          <cx:pt idx="7275">72337.5</cx:pt>
          <cx:pt idx="7276">14242.5</cx:pt>
          <cx:pt idx="7277">29079</cx:pt>
          <cx:pt idx="7278">13248</cx:pt>
          <cx:pt idx="7279">24835.5</cx:pt>
          <cx:pt idx="7280">6052.5</cx:pt>
          <cx:pt idx="7281">35685</cx:pt>
          <cx:pt idx="7282">62311.5</cx:pt>
          <cx:pt idx="7283">26739</cx:pt>
          <cx:pt idx="7284">30208.5</cx:pt>
          <cx:pt idx="7285">23089.5</cx:pt>
          <cx:pt idx="7286">53892</cx:pt>
          <cx:pt idx="7287">12168</cx:pt>
          <cx:pt idx="7288">15916.5</cx:pt>
          <cx:pt idx="7289">5850</cx:pt>
          <cx:pt idx="7290">42840</cx:pt>
          <cx:pt idx="7291">31653</cx:pt>
          <cx:pt idx="7292">18693</cx:pt>
          <cx:pt idx="7293">29398.5</cx:pt>
          <cx:pt idx="7294">60412.5</cx:pt>
          <cx:pt idx="7295">31500</cx:pt>
          <cx:pt idx="7296">69781.5</cx:pt>
          <cx:pt idx="7297">11074.5</cx:pt>
          <cx:pt idx="7298">25546.5</cx:pt>
          <cx:pt idx="7299">56290.5</cx:pt>
          <cx:pt idx="7300">29875.5</cx:pt>
          <cx:pt idx="7301">18909</cx:pt>
          <cx:pt idx="7302">22500</cx:pt>
          <cx:pt idx="7303">10125</cx:pt>
          <cx:pt idx="7304">20250</cx:pt>
          <cx:pt idx="7305">34573.5</cx:pt>
          <cx:pt idx="7306">24894</cx:pt>
          <cx:pt idx="7307">49927.5</cx:pt>
          <cx:pt idx="7308">15268.5</cx:pt>
          <cx:pt idx="7309">13027.5</cx:pt>
          <cx:pt idx="7310">41323.5</cx:pt>
          <cx:pt idx="7311">10462.5</cx:pt>
          <cx:pt idx="7312">24543</cx:pt>
          <cx:pt idx="7313">37309.5</cx:pt>
          <cx:pt idx="7314">50544</cx:pt>
          <cx:pt idx="7315">26316</cx:pt>
          <cx:pt idx="7316">33403.5</cx:pt>
          <cx:pt idx="7317">27351</cx:pt>
          <cx:pt idx="7318">24466.5</cx:pt>
          <cx:pt idx="7319">6574.5</cx:pt>
          <cx:pt idx="7320">29601</cx:pt>
          <cx:pt idx="7321">34596</cx:pt>
          <cx:pt idx="7322">16654.5</cx:pt>
          <cx:pt idx="7323">12204</cx:pt>
          <cx:pt idx="7324">36036</cx:pt>
          <cx:pt idx="7325">46161</cx:pt>
          <cx:pt idx="7326">8419.5</cx:pt>
          <cx:pt idx="7327">46084.5</cx:pt>
          <cx:pt idx="7328">14377.5</cx:pt>
          <cx:pt idx="7329">19143</cx:pt>
          <cx:pt idx="7330">10863</cx:pt>
          <cx:pt idx="7331">30631.5</cx:pt>
          <cx:pt idx="7332">30388.5</cx:pt>
          <cx:pt idx="7333">50085</cx:pt>
          <cx:pt idx="7334">12375</cx:pt>
          <cx:pt idx="7335">22500</cx:pt>
          <cx:pt idx="7336">19989</cx:pt>
          <cx:pt idx="7337">26217</cx:pt>
          <cx:pt idx="7338">23260.5</cx:pt>
          <cx:pt idx="7339">16866</cx:pt>
          <cx:pt idx="7340">19705.5</cx:pt>
          <cx:pt idx="7341">20295</cx:pt>
          <cx:pt idx="7342">16978.5</cx:pt>
          <cx:pt idx="7343">43429.5</cx:pt>
          <cx:pt idx="7344">21906</cx:pt>
          <cx:pt idx="7345">71928</cx:pt>
          <cx:pt idx="7346">67500</cx:pt>
          <cx:pt idx="7347">32125.5</cx:pt>
          <cx:pt idx="7348">14233.5</cx:pt>
          <cx:pt idx="7349">35262</cx:pt>
          <cx:pt idx="7350">15268.5</cx:pt>
          <cx:pt idx="7351">43803</cx:pt>
          <cx:pt idx="7352">22500</cx:pt>
          <cx:pt idx="7353">40135.5</cx:pt>
          <cx:pt idx="7354">26473.5</cx:pt>
          <cx:pt idx="7355">26217</cx:pt>
          <cx:pt idx="7356">9189</cx:pt>
          <cx:pt idx="7357">24421.5</cx:pt>
          <cx:pt idx="7358">12559.5</cx:pt>
          <cx:pt idx="7359">15151.5</cx:pt>
          <cx:pt idx="7360">57910.5</cx:pt>
          <cx:pt idx="7361">24723</cx:pt>
          <cx:pt idx="7362">42205.5</cx:pt>
          <cx:pt idx="7363">14823</cx:pt>
          <cx:pt idx="7364">36765</cx:pt>
          <cx:pt idx="7365">32665.5</cx:pt>
          <cx:pt idx="7366">36616.5</cx:pt>
          <cx:pt idx="7367">34956</cx:pt>
          <cx:pt idx="7368">35824.5</cx:pt>
          <cx:pt idx="7369">14553</cx:pt>
          <cx:pt idx="7370">17959.5</cx:pt>
          <cx:pt idx="7371">38839.5</cx:pt>
          <cx:pt idx="7372">42129</cx:pt>
          <cx:pt idx="7373">56353.5</cx:pt>
          <cx:pt idx="7374">13419</cx:pt>
          <cx:pt idx="7375">32274</cx:pt>
          <cx:pt idx="7376">15664.5</cx:pt>
          <cx:pt idx="7377">10620</cx:pt>
          <cx:pt idx="7378">13891.5</cx:pt>
          <cx:pt idx="7379">69007.5</cx:pt>
          <cx:pt idx="7380">24246</cx:pt>
          <cx:pt idx="7381">27423</cx:pt>
          <cx:pt idx="7382">15943.5</cx:pt>
          <cx:pt idx="7383">35041.5</cx:pt>
          <cx:pt idx="7384">13500</cx:pt>
          <cx:pt idx="7385">45936</cx:pt>
          <cx:pt idx="7386">25933.5</cx:pt>
          <cx:pt idx="7387">10125</cx:pt>
          <cx:pt idx="7388">25888.5</cx:pt>
          <cx:pt idx="7389">44302.5</cx:pt>
          <cx:pt idx="7390">45909</cx:pt>
          <cx:pt idx="7391">36697.5</cx:pt>
          <cx:pt idx="7392">13500</cx:pt>
          <cx:pt idx="7393">6750</cx:pt>
          <cx:pt idx="7394">25695</cx:pt>
          <cx:pt idx="7395">13612.5</cx:pt>
          <cx:pt idx="7396">26316</cx:pt>
          <cx:pt idx="7397">24228</cx:pt>
          <cx:pt idx="7398">19435.5</cx:pt>
          <cx:pt idx="7399">13500</cx:pt>
          <cx:pt idx="7400">26545.5</cx:pt>
          <cx:pt idx="7401">29794.5</cx:pt>
          <cx:pt idx="7402">8257.5</cx:pt>
          <cx:pt idx="7403">17167.5</cx:pt>
          <cx:pt idx="7404">42511.5</cx:pt>
          <cx:pt idx="7405">31887</cx:pt>
          <cx:pt idx="7406">25785</cx:pt>
          <cx:pt idx="7407">37939.5</cx:pt>
          <cx:pt idx="7408">24034.5</cx:pt>
          <cx:pt idx="7409">34960.5</cx:pt>
          <cx:pt idx="7410">8923.5</cx:pt>
          <cx:pt idx="7411">14265</cx:pt>
          <cx:pt idx="7412">72607.5</cx:pt>
          <cx:pt idx="7413">34596</cx:pt>
          <cx:pt idx="7414">17685</cx:pt>
          <cx:pt idx="7415">30501</cx:pt>
          <cx:pt idx="7416">30528</cx:pt>
          <cx:pt idx="7417">22779</cx:pt>
          <cx:pt idx="7418">56223</cx:pt>
          <cx:pt idx="7419">34033.5</cx:pt>
          <cx:pt idx="7420">61456.5</cx:pt>
          <cx:pt idx="7421">32890.5</cx:pt>
          <cx:pt idx="7422">11250</cx:pt>
          <cx:pt idx="7423">9000</cx:pt>
          <cx:pt idx="7424">16416</cx:pt>
          <cx:pt idx="7425">36436.5</cx:pt>
          <cx:pt idx="7426">13500</cx:pt>
          <cx:pt idx="7427">30406.5</cx:pt>
          <cx:pt idx="7428">24462</cx:pt>
          <cx:pt idx="7429">49329</cx:pt>
          <cx:pt idx="7430">36463.5</cx:pt>
          <cx:pt idx="7431">31653</cx:pt>
          <cx:pt idx="7432">16506</cx:pt>
          <cx:pt idx="7433">17415</cx:pt>
          <cx:pt idx="7434">41679</cx:pt>
          <cx:pt idx="7435">37800</cx:pt>
          <cx:pt idx="7436">23058</cx:pt>
          <cx:pt idx="7437">22437</cx:pt>
          <cx:pt idx="7438">5535</cx:pt>
          <cx:pt idx="7439">9000</cx:pt>
          <cx:pt idx="7440">31522.5</cx:pt>
          <cx:pt idx="7441">47110.5</cx:pt>
          <cx:pt idx="7442">5220</cx:pt>
          <cx:pt idx="7443">15952.5</cx:pt>
          <cx:pt idx="7444">59395.5</cx:pt>
          <cx:pt idx="7445">8626.5</cx:pt>
          <cx:pt idx="7446">6660</cx:pt>
          <cx:pt idx="7447">61582.5</cx:pt>
          <cx:pt idx="7448">49531.5</cx:pt>
          <cx:pt idx="7449">9823.5</cx:pt>
          <cx:pt idx="7450">34911</cx:pt>
          <cx:pt idx="7451">13500</cx:pt>
          <cx:pt idx="7452">4774.5</cx:pt>
          <cx:pt idx="7453">6750</cx:pt>
          <cx:pt idx="7454">23098.5</cx:pt>
          <cx:pt idx="7455">6750</cx:pt>
          <cx:pt idx="7456">20250</cx:pt>
          <cx:pt idx="7457">45490.5</cx:pt>
          <cx:pt idx="7458">31000.5</cx:pt>
          <cx:pt idx="7459">22626</cx:pt>
          <cx:pt idx="7460">14674.5</cx:pt>
          <cx:pt idx="7461">27004.5</cx:pt>
          <cx:pt idx="7462">49500</cx:pt>
          <cx:pt idx="7463">24939</cx:pt>
          <cx:pt idx="7464">11074.5</cx:pt>
          <cx:pt idx="7465">14976</cx:pt>
          <cx:pt idx="7466">28597.5</cx:pt>
          <cx:pt idx="7467">8550</cx:pt>
          <cx:pt idx="7468">20821.5</cx:pt>
          <cx:pt idx="7469">31477.5</cx:pt>
          <cx:pt idx="7470">34740</cx:pt>
          <cx:pt idx="7471">20263.5</cx:pt>
          <cx:pt idx="7472">41890.5</cx:pt>
          <cx:pt idx="7473">35685</cx:pt>
          <cx:pt idx="7474">6174</cx:pt>
          <cx:pt idx="7475">21906</cx:pt>
          <cx:pt idx="7476">6066</cx:pt>
          <cx:pt idx="7477">41062.5</cx:pt>
          <cx:pt idx="7478">34659</cx:pt>
          <cx:pt idx="7479">22810.5</cx:pt>
          <cx:pt idx="7480">20151</cx:pt>
          <cx:pt idx="7481">37017</cx:pt>
          <cx:pt idx="7482">6750</cx:pt>
          <cx:pt idx="7483">15750</cx:pt>
          <cx:pt idx="7484">12942</cx:pt>
          <cx:pt idx="7485">20299.5</cx:pt>
          <cx:pt idx="7486">6151.5</cx:pt>
          <cx:pt idx="7487">23494.5</cx:pt>
          <cx:pt idx="7488">39168</cx:pt>
          <cx:pt idx="7489">29511</cx:pt>
          <cx:pt idx="7490">14310</cx:pt>
          <cx:pt idx="7491">16519.5</cx:pt>
          <cx:pt idx="7492">40216.5</cx:pt>
          <cx:pt idx="7493">20299.5</cx:pt>
          <cx:pt idx="7494">69781.5</cx:pt>
          <cx:pt idx="7495">26217</cx:pt>
          <cx:pt idx="7496">50098.5</cx:pt>
          <cx:pt idx="7497">16006.5</cx:pt>
          <cx:pt idx="7498">38263.5</cx:pt>
          <cx:pt idx="7499">33025.5</cx:pt>
          <cx:pt idx="7500">21865.5</cx:pt>
          <cx:pt idx="7501">29736</cx:pt>
          <cx:pt idx="7502">43546.5</cx:pt>
          <cx:pt idx="7503">21460.5</cx:pt>
          <cx:pt idx="7504">23814</cx:pt>
          <cx:pt idx="7505">24799.5</cx:pt>
          <cx:pt idx="7506">36202.5</cx:pt>
          <cx:pt idx="7507">14778</cx:pt>
          <cx:pt idx="7508">33403.5</cx:pt>
          <cx:pt idx="7509">53014.5</cx:pt>
          <cx:pt idx="7510">26509.5</cx:pt>
          <cx:pt idx="7511">32337</cx:pt>
          <cx:pt idx="7512">26694</cx:pt>
          <cx:pt idx="7513">52879.5</cx:pt>
          <cx:pt idx="7514">9000</cx:pt>
          <cx:pt idx="7515">9000</cx:pt>
          <cx:pt idx="7516">25965</cx:pt>
          <cx:pt idx="7517">22171.5</cx:pt>
          <cx:pt idx="7518">25483.5</cx:pt>
          <cx:pt idx="7519">42142.5</cx:pt>
          <cx:pt idx="7520">15034.5</cx:pt>
          <cx:pt idx="7521">29376</cx:pt>
          <cx:pt idx="7522">21780</cx:pt>
          <cx:pt idx="7523">13918.5</cx:pt>
          <cx:pt idx="7524">24844.5</cx:pt>
          <cx:pt idx="7525">25128</cx:pt>
          <cx:pt idx="7526">16564.5</cx:pt>
          <cx:pt idx="7527">30073.5</cx:pt>
          <cx:pt idx="7528">11718</cx:pt>
          <cx:pt idx="7529">31356</cx:pt>
          <cx:pt idx="7530">19233</cx:pt>
          <cx:pt idx="7531">26046</cx:pt>
          <cx:pt idx="7532">40774.5</cx:pt>
          <cx:pt idx="7533">18936</cx:pt>
          <cx:pt idx="7534">32602.5</cx:pt>
          <cx:pt idx="7535">18414</cx:pt>
          <cx:pt idx="7536">9909</cx:pt>
          <cx:pt idx="7537">12919.5</cx:pt>
          <cx:pt idx="7538">18706.5</cx:pt>
          <cx:pt idx="7539">21906</cx:pt>
          <cx:pt idx="7540">27000</cx:pt>
          <cx:pt idx="7541">46660.5</cx:pt>
          <cx:pt idx="7542">36130.5</cx:pt>
          <cx:pt idx="7543">10944</cx:pt>
          <cx:pt idx="7544">42691.5</cx:pt>
          <cx:pt idx="7545">13500</cx:pt>
          <cx:pt idx="7546">31653</cx:pt>
          <cx:pt idx="7547">41854.5</cx:pt>
          <cx:pt idx="7548">25236</cx:pt>
          <cx:pt idx="7549">30649.5</cx:pt>
          <cx:pt idx="7550">23166</cx:pt>
          <cx:pt idx="7551">26050.5</cx:pt>
          <cx:pt idx="7552">22144.5</cx:pt>
          <cx:pt idx="7553">38947.5</cx:pt>
          <cx:pt idx="7554">25537.5</cx:pt>
          <cx:pt idx="7555">30802.5</cx:pt>
          <cx:pt idx="7556">29250</cx:pt>
          <cx:pt idx="7557">9000</cx:pt>
          <cx:pt idx="7558">32040</cx:pt>
          <cx:pt idx="7559">23908.5</cx:pt>
          <cx:pt idx="7560">34204.5</cx:pt>
          <cx:pt idx="7561">47218.5</cx:pt>
          <cx:pt idx="7562">29340</cx:pt>
          <cx:pt idx="7563">37737</cx:pt>
          <cx:pt idx="7564">32598</cx:pt>
          <cx:pt idx="7565">11736</cx:pt>
          <cx:pt idx="7566">63549</cx:pt>
          <cx:pt idx="7567">31653</cx:pt>
          <cx:pt idx="7568">16965</cx:pt>
          <cx:pt idx="7569">25186.5</cx:pt>
          <cx:pt idx="7570">29695.5</cx:pt>
          <cx:pt idx="7571">22657.5</cx:pt>
          <cx:pt idx="7572">11556</cx:pt>
          <cx:pt idx="7573">12577.5</cx:pt>
          <cx:pt idx="7574">13923</cx:pt>
          <cx:pt idx="7575">42642</cx:pt>
          <cx:pt idx="7576">22500</cx:pt>
          <cx:pt idx="7577">20128.5</cx:pt>
          <cx:pt idx="7578">31639.5</cx:pt>
          <cx:pt idx="7579">27688.5</cx:pt>
          <cx:pt idx="7580">16875</cx:pt>
          <cx:pt idx="7581">37435.5</cx:pt>
          <cx:pt idx="7582">34587</cx:pt>
          <cx:pt idx="7583">43839</cx:pt>
          <cx:pt idx="7584">27085.5</cx:pt>
          <cx:pt idx="7585">25830</cx:pt>
          <cx:pt idx="7586">4324.5</cx:pt>
          <cx:pt idx="7587">26509.5</cx:pt>
          <cx:pt idx="7588">17253</cx:pt>
          <cx:pt idx="7589">33750</cx:pt>
          <cx:pt idx="7590">34132.5</cx:pt>
          <cx:pt idx="7591">13869</cx:pt>
          <cx:pt idx="7592">35554.5</cx:pt>
          <cx:pt idx="7593">30136.5</cx:pt>
          <cx:pt idx="7594">11767.5</cx:pt>
          <cx:pt idx="7595">24867</cx:pt>
          <cx:pt idx="7596">29592</cx:pt>
          <cx:pt idx="7597">26509.5</cx:pt>
          <cx:pt idx="7598">24592.5</cx:pt>
          <cx:pt idx="7599">15844.5</cx:pt>
          <cx:pt idx="7600">38880</cx:pt>
          <cx:pt idx="7601">21793.5</cx:pt>
          <cx:pt idx="7602">24799.5</cx:pt>
          <cx:pt idx="7603">6673.5</cx:pt>
          <cx:pt idx="7604">46683</cx:pt>
          <cx:pt idx="7605">72076.5</cx:pt>
          <cx:pt idx="7606">32602.5</cx:pt>
          <cx:pt idx="7607">13500</cx:pt>
          <cx:pt idx="7608">32895</cx:pt>
          <cx:pt idx="7609">11250</cx:pt>
          <cx:pt idx="7610">29682</cx:pt>
          <cx:pt idx="7611">6516</cx:pt>
          <cx:pt idx="7612">13963.5</cx:pt>
          <cx:pt idx="7613">31653</cx:pt>
          <cx:pt idx="7614">9000</cx:pt>
          <cx:pt idx="7615">36612</cx:pt>
          <cx:pt idx="7616">8842.5</cx:pt>
          <cx:pt idx="7617">14148</cx:pt>
          <cx:pt idx="7618">27715.5</cx:pt>
          <cx:pt idx="7619">6034.5</cx:pt>
          <cx:pt idx="7620">24259.5</cx:pt>
          <cx:pt idx="7621">23535</cx:pt>
          <cx:pt idx="7622">67248</cx:pt>
          <cx:pt idx="7623">52452</cx:pt>
          <cx:pt idx="7624">17775</cx:pt>
          <cx:pt idx="7625">18184.5</cx:pt>
          <cx:pt idx="7626">16213.5</cx:pt>
          <cx:pt idx="7627">16965</cx:pt>
          <cx:pt idx="7628">5814</cx:pt>
          <cx:pt idx="7629">21406.5</cx:pt>
          <cx:pt idx="7630">29164.5</cx:pt>
          <cx:pt idx="7631">21838.5</cx:pt>
          <cx:pt idx="7632">12694.5</cx:pt>
          <cx:pt idx="7633">52713</cx:pt>
          <cx:pt idx="7634">26689.5</cx:pt>
          <cx:pt idx="7635">94639.5</cx:pt>
          <cx:pt idx="7636">19260</cx:pt>
          <cx:pt idx="7637">43542</cx:pt>
          <cx:pt idx="7638">37800</cx:pt>
          <cx:pt idx="7639">16618.5</cx:pt>
          <cx:pt idx="7640">9000</cx:pt>
          <cx:pt idx="7641">23319</cx:pt>
          <cx:pt idx="7642">73944</cx:pt>
          <cx:pt idx="7643">11376</cx:pt>
          <cx:pt idx="7644">31653</cx:pt>
          <cx:pt idx="7645">31630.5</cx:pt>
          <cx:pt idx="7646">12460.5</cx:pt>
          <cx:pt idx="7647">22500</cx:pt>
          <cx:pt idx="7648">8977.5</cx:pt>
          <cx:pt idx="7649">53541</cx:pt>
          <cx:pt idx="7650">15241.5</cx:pt>
          <cx:pt idx="7651">20799</cx:pt>
          <cx:pt idx="7652">25969.5</cx:pt>
          <cx:pt idx="7653">61407</cx:pt>
          <cx:pt idx="7654">34281</cx:pt>
          <cx:pt idx="7655">25560</cx:pt>
          <cx:pt idx="7656">22540.5</cx:pt>
          <cx:pt idx="7657">34749</cx:pt>
          <cx:pt idx="7658">16222.5</cx:pt>
          <cx:pt idx="7659">10548</cx:pt>
          <cx:pt idx="7660">26239.5</cx:pt>
          <cx:pt idx="7661">35698.5</cx:pt>
          <cx:pt idx="7662">26316</cx:pt>
          <cx:pt idx="7663">45724.5</cx:pt>
          <cx:pt idx="7664">27063</cx:pt>
          <cx:pt idx="7665">7582.5</cx:pt>
          <cx:pt idx="7666">20160</cx:pt>
          <cx:pt idx="7667">27873</cx:pt>
          <cx:pt idx="7668">16371</cx:pt>
          <cx:pt idx="7669">26640</cx:pt>
          <cx:pt idx="7670">23535</cx:pt>
          <cx:pt idx="7671">26446.5</cx:pt>
          <cx:pt idx="7672">32764.5</cx:pt>
          <cx:pt idx="7673">19417.5</cx:pt>
          <cx:pt idx="7674">20979</cx:pt>
          <cx:pt idx="7675">33237</cx:pt>
          <cx:pt idx="7676">43789.5</cx:pt>
          <cx:pt idx="7677">21375</cx:pt>
          <cx:pt idx="7678">35455.5</cx:pt>
          <cx:pt idx="7679">31261.5</cx:pt>
          <cx:pt idx="7680">9000</cx:pt>
          <cx:pt idx="7681">22500</cx:pt>
          <cx:pt idx="7682">11925</cx:pt>
          <cx:pt idx="7683">24363</cx:pt>
          <cx:pt idx="7684">12334.5</cx:pt>
          <cx:pt idx="7685">26928</cx:pt>
          <cx:pt idx="7686">29353.5</cx:pt>
          <cx:pt idx="7687">67500</cx:pt>
          <cx:pt idx="7688">11097</cx:pt>
          <cx:pt idx="7689">25636.5</cx:pt>
          <cx:pt idx="7690">54436.5</cx:pt>
          <cx:pt idx="7691">9000</cx:pt>
          <cx:pt idx="7692">26316</cx:pt>
          <cx:pt idx="7693">42696</cx:pt>
          <cx:pt idx="7694">52920</cx:pt>
          <cx:pt idx="7695">27859.5</cx:pt>
          <cx:pt idx="7696">50719.5</cx:pt>
          <cx:pt idx="7697">30204</cx:pt>
          <cx:pt idx="7698">33192</cx:pt>
          <cx:pt idx="7699">51948</cx:pt>
          <cx:pt idx="7700">52690.5</cx:pt>
          <cx:pt idx="7701">30528</cx:pt>
          <cx:pt idx="7702">34897.5</cx:pt>
          <cx:pt idx="7703">29875.5</cx:pt>
          <cx:pt idx="7704">26217</cx:pt>
          <cx:pt idx="7705">11268</cx:pt>
          <cx:pt idx="7706">17869.5</cx:pt>
          <cx:pt idx="7707">5467.5</cx:pt>
          <cx:pt idx="7708">24948</cx:pt>
          <cx:pt idx="7709">14751</cx:pt>
          <cx:pt idx="7710">23872.5</cx:pt>
          <cx:pt idx="7711">13342.5</cx:pt>
          <cx:pt idx="7712">34573.5</cx:pt>
          <cx:pt idx="7713">20191.5</cx:pt>
          <cx:pt idx="7714">16807.5</cx:pt>
          <cx:pt idx="7715">9535.5</cx:pt>
          <cx:pt idx="7716">10125</cx:pt>
          <cx:pt idx="7717">25407</cx:pt>
          <cx:pt idx="7718">30208.5</cx:pt>
          <cx:pt idx="7719">25816.5</cx:pt>
          <cx:pt idx="7720">45031.5</cx:pt>
          <cx:pt idx="7721">31536</cx:pt>
          <cx:pt idx="7722">38331</cx:pt>
          <cx:pt idx="7723">38331</cx:pt>
          <cx:pt idx="7724">17149.5</cx:pt>
          <cx:pt idx="7725">26262</cx:pt>
          <cx:pt idx="7726">12622.5</cx:pt>
          <cx:pt idx="7727">34038</cx:pt>
          <cx:pt idx="7728">12375</cx:pt>
          <cx:pt idx="7729">13783.5</cx:pt>
          <cx:pt idx="7730">10215</cx:pt>
          <cx:pt idx="7731">17167.5</cx:pt>
          <cx:pt idx="7732">4207.5</cx:pt>
          <cx:pt idx="7733">29034</cx:pt>
          <cx:pt idx="7734">22860</cx:pt>
          <cx:pt idx="7735">9922.5</cx:pt>
          <cx:pt idx="7736">49099.5</cx:pt>
          <cx:pt idx="7737">12780</cx:pt>
          <cx:pt idx="7738">62572.5</cx:pt>
          <cx:pt idx="7739">13612.5</cx:pt>
          <cx:pt idx="7740">28476</cx:pt>
          <cx:pt idx="7741">33025.5</cx:pt>
          <cx:pt idx="7742">43695</cx:pt>
          <cx:pt idx="7743">30523.5</cx:pt>
          <cx:pt idx="7744">22977</cx:pt>
          <cx:pt idx="7745">35239.5</cx:pt>
          <cx:pt idx="7746">19867.5</cx:pt>
          <cx:pt idx="7747">33394.5</cx:pt>
          <cx:pt idx="7748">9000</cx:pt>
          <cx:pt idx="7749">10125</cx:pt>
          <cx:pt idx="7750">17932.5</cx:pt>
          <cx:pt idx="7751">24651</cx:pt>
          <cx:pt idx="7752">26217</cx:pt>
          <cx:pt idx="7753">15678</cx:pt>
          <cx:pt idx="7754">40036.5</cx:pt>
          <cx:pt idx="7755">31473</cx:pt>
          <cx:pt idx="7756">19935</cx:pt>
          <cx:pt idx="7757">25969.5</cx:pt>
          <cx:pt idx="7758">28260</cx:pt>
          <cx:pt idx="7759">24246</cx:pt>
          <cx:pt idx="7760">26343</cx:pt>
          <cx:pt idx="7761">40468.5</cx:pt>
          <cx:pt idx="7762">21888</cx:pt>
          <cx:pt idx="7763">15448.5</cx:pt>
          <cx:pt idx="7764">37174.5</cx:pt>
          <cx:pt idx="7765">16033.5</cx:pt>
          <cx:pt idx="7766">41692.5</cx:pt>
          <cx:pt idx="7767">36328.5</cx:pt>
          <cx:pt idx="7768">48631.5</cx:pt>
          <cx:pt idx="7769">24664.5</cx:pt>
          <cx:pt idx="7770">35523</cx:pt>
          <cx:pt idx="7771">22437</cx:pt>
          <cx:pt idx="7772">39591</cx:pt>
          <cx:pt idx="7773">16227</cx:pt>
          <cx:pt idx="7774">12555</cx:pt>
          <cx:pt idx="7775">37800</cx:pt>
          <cx:pt idx="7776">16006.5</cx:pt>
          <cx:pt idx="7777">20164.5</cx:pt>
          <cx:pt idx="7778">13500</cx:pt>
          <cx:pt idx="7779">45832.5</cx:pt>
          <cx:pt idx="7780">8703</cx:pt>
          <cx:pt idx="7781">15678</cx:pt>
          <cx:pt idx="7782">10125</cx:pt>
          <cx:pt idx="7783">17383.5</cx:pt>
          <cx:pt idx="7784">24822</cx:pt>
          <cx:pt idx="7785">25749</cx:pt>
          <cx:pt idx="7786">20677.5</cx:pt>
          <cx:pt idx="7787">27553.5</cx:pt>
          <cx:pt idx="7788">21519</cx:pt>
          <cx:pt idx="7789">32490</cx:pt>
          <cx:pt idx="7790">26874</cx:pt>
          <cx:pt idx="7791">39190.5</cx:pt>
          <cx:pt idx="7792">32895</cx:pt>
          <cx:pt idx="7793">19737</cx:pt>
          <cx:pt idx="7794">13090.5</cx:pt>
          <cx:pt idx="7795">38686.5</cx:pt>
          <cx:pt idx="7796">21492</cx:pt>
          <cx:pt idx="7797">33259.5</cx:pt>
          <cx:pt idx="7798">13783.5</cx:pt>
          <cx:pt idx="7799">27432</cx:pt>
          <cx:pt idx="7800">17338.5</cx:pt>
          <cx:pt idx="7801">33394.5</cx:pt>
          <cx:pt idx="7802">17694</cx:pt>
          <cx:pt idx="7803">33111</cx:pt>
          <cx:pt idx="7804">19008</cx:pt>
          <cx:pt idx="7805">39987</cx:pt>
          <cx:pt idx="7806">22018.5</cx:pt>
          <cx:pt idx="7807">22738.5</cx:pt>
          <cx:pt idx="7808">25078.5</cx:pt>
          <cx:pt idx="7809">24723</cx:pt>
          <cx:pt idx="7810">18040.5</cx:pt>
          <cx:pt idx="7811">26640</cx:pt>
          <cx:pt idx="7812">11826</cx:pt>
          <cx:pt idx="7813">20151</cx:pt>
          <cx:pt idx="7814">18225</cx:pt>
          <cx:pt idx="7815">14751</cx:pt>
          <cx:pt idx="7816">53581.5</cx:pt>
          <cx:pt idx="7817">10111.5</cx:pt>
          <cx:pt idx="7818">25150.5</cx:pt>
          <cx:pt idx="7819">29677.5</cx:pt>
          <cx:pt idx="7820">6750</cx:pt>
          <cx:pt idx="7821">11506.5</cx:pt>
          <cx:pt idx="7822">34258.5</cx:pt>
          <cx:pt idx="7823">14746.5</cx:pt>
          <cx:pt idx="7824">12802.5</cx:pt>
          <cx:pt idx="7825">50895</cx:pt>
          <cx:pt idx="7826">17937</cx:pt>
          <cx:pt idx="7827">32895</cx:pt>
          <cx:pt idx="7828">25407</cx:pt>
          <cx:pt idx="7829">27153</cx:pt>
          <cx:pt idx="7830">27076.5</cx:pt>
          <cx:pt idx="7831">13905</cx:pt>
          <cx:pt idx="7832">16695</cx:pt>
          <cx:pt idx="7833">7686</cx:pt>
          <cx:pt idx="7834">51106.5</cx:pt>
          <cx:pt idx="7835">36202.5</cx:pt>
          <cx:pt idx="7836">67500</cx:pt>
          <cx:pt idx="7837">9958.5</cx:pt>
          <cx:pt idx="7838">27850.5</cx:pt>
          <cx:pt idx="7839">33502.5</cx:pt>
          <cx:pt idx="7840">61875</cx:pt>
          <cx:pt idx="7841">45333</cx:pt>
          <cx:pt idx="7842">40671</cx:pt>
          <cx:pt idx="7843">20596.5</cx:pt>
          <cx:pt idx="7844">78903</cx:pt>
          <cx:pt idx="7845">9000</cx:pt>
          <cx:pt idx="7846">17775</cx:pt>
          <cx:pt idx="7847">22050</cx:pt>
          <cx:pt idx="7848">93123</cx:pt>
          <cx:pt idx="7849">46606.5</cx:pt>
          <cx:pt idx="7850">24786</cx:pt>
          <cx:pt idx="7851">26064</cx:pt>
          <cx:pt idx="7852">16654.5</cx:pt>
          <cx:pt idx="7853">36000</cx:pt>
          <cx:pt idx="7854">26154</cx:pt>
          <cx:pt idx="7855">27922.5</cx:pt>
          <cx:pt idx="7856">15502.5</cx:pt>
          <cx:pt idx="7857">30730.5</cx:pt>
          <cx:pt idx="7858">20061</cx:pt>
          <cx:pt idx="7859">25195.5</cx:pt>
          <cx:pt idx="7860">57649.5</cx:pt>
          <cx:pt idx="7861">12375</cx:pt>
          <cx:pt idx="7862">56965.5</cx:pt>
          <cx:pt idx="7863">18432</cx:pt>
          <cx:pt idx="7864">30960</cx:pt>
          <cx:pt idx="7865">30078</cx:pt>
          <cx:pt idx="7866">18873</cx:pt>
          <cx:pt idx="7867">26703</cx:pt>
          <cx:pt idx="7868">10125</cx:pt>
          <cx:pt idx="7869">16753.5</cx:pt>
          <cx:pt idx="7870">12348</cx:pt>
          <cx:pt idx="7871">22599</cx:pt>
          <cx:pt idx="7872">21658.5</cx:pt>
          <cx:pt idx="7873">10125</cx:pt>
          <cx:pt idx="7874">36459</cx:pt>
          <cx:pt idx="7875">13090.5</cx:pt>
          <cx:pt idx="7876">42385.5</cx:pt>
          <cx:pt idx="7877">14683.5</cx:pt>
          <cx:pt idx="7878">32274</cx:pt>
          <cx:pt idx="7879">26388</cx:pt>
          <cx:pt idx="7880">13500</cx:pt>
          <cx:pt idx="7881">46953</cx:pt>
          <cx:pt idx="7882">40500</cx:pt>
          <cx:pt idx="7883">43461</cx:pt>
          <cx:pt idx="7884">14323.5</cx:pt>
          <cx:pt idx="7885">14494.5</cx:pt>
          <cx:pt idx="7886">21433.5</cx:pt>
          <cx:pt idx="7887">26280</cx:pt>
          <cx:pt idx="7888">27454.5</cx:pt>
          <cx:pt idx="7889">16452</cx:pt>
          <cx:pt idx="7890">23364</cx:pt>
          <cx:pt idx="7891">45234</cx:pt>
          <cx:pt idx="7892">27994.5</cx:pt>
          <cx:pt idx="7893">18306</cx:pt>
          <cx:pt idx="7894">19921.5</cx:pt>
          <cx:pt idx="7895">33448.5</cx:pt>
          <cx:pt idx="7896">40815</cx:pt>
          <cx:pt idx="7897">39789</cx:pt>
          <cx:pt idx="7898">33858</cx:pt>
          <cx:pt idx="7899">9000</cx:pt>
          <cx:pt idx="7900">6750</cx:pt>
          <cx:pt idx="7901">23008.5</cx:pt>
          <cx:pt idx="7902">28273.5</cx:pt>
          <cx:pt idx="7903">9000</cx:pt>
          <cx:pt idx="7904">10944</cx:pt>
          <cx:pt idx="7905">46048.5</cx:pt>
          <cx:pt idx="7906">28503</cx:pt>
          <cx:pt idx="7907">32337</cx:pt>
          <cx:pt idx="7908">35860.5</cx:pt>
          <cx:pt idx="7909">21339</cx:pt>
          <cx:pt idx="7910">33750</cx:pt>
          <cx:pt idx="7911">6714</cx:pt>
          <cx:pt idx="7912">27153</cx:pt>
          <cx:pt idx="7913">7686</cx:pt>
          <cx:pt idx="7914">24997.5</cx:pt>
          <cx:pt idx="7915">32125.5</cx:pt>
          <cx:pt idx="7916">9684</cx:pt>
          <cx:pt idx="7917">38286</cx:pt>
          <cx:pt idx="7918">39465</cx:pt>
          <cx:pt idx="7919">25209</cx:pt>
          <cx:pt idx="7920">46480.5</cx:pt>
          <cx:pt idx="7921">9000</cx:pt>
          <cx:pt idx="7922">27423</cx:pt>
          <cx:pt idx="7923">13149</cx:pt>
          <cx:pt idx="7924">44041.5</cx:pt>
          <cx:pt idx="7925">8356.5</cx:pt>
          <cx:pt idx="7926">7875</cx:pt>
          <cx:pt idx="7927">28480.5</cx:pt>
          <cx:pt idx="7928">9000</cx:pt>
          <cx:pt idx="7929">18679.5</cx:pt>
          <cx:pt idx="7930">16551</cx:pt>
          <cx:pt idx="7931">42790.5</cx:pt>
          <cx:pt idx="7932">15534</cx:pt>
          <cx:pt idx="7933">26217</cx:pt>
          <cx:pt idx="7934">37669.5</cx:pt>
          <cx:pt idx="7935">10678.5</cx:pt>
          <cx:pt idx="7936">19318.5</cx:pt>
          <cx:pt idx="7937">11875.5</cx:pt>
          <cx:pt idx="7938">22018.5</cx:pt>
          <cx:pt idx="7939">16951.5</cx:pt>
          <cx:pt idx="7940">8176.5</cx:pt>
          <cx:pt idx="7941">52452</cx:pt>
          <cx:pt idx="7942">22018.5</cx:pt>
          <cx:pt idx="7943">25051.5</cx:pt>
          <cx:pt idx="7944">44275.5</cx:pt>
          <cx:pt idx="7945">6034.5</cx:pt>
          <cx:pt idx="7946">38083.5</cx:pt>
          <cx:pt idx="7947">30928.5</cx:pt>
          <cx:pt idx="7948">28570.5</cx:pt>
          <cx:pt idx="7949">5292</cx:pt>
          <cx:pt idx="7950">14062.5</cx:pt>
          <cx:pt idx="7951">10665</cx:pt>
          <cx:pt idx="7952">23238</cx:pt>
          <cx:pt idx="7953">13045.5</cx:pt>
          <cx:pt idx="7954">40320</cx:pt>
          <cx:pt idx="7955">16735.5</cx:pt>
          <cx:pt idx="7956">39460.5</cx:pt>
          <cx:pt idx="7957">48492</cx:pt>
          <cx:pt idx="7958">32125.5</cx:pt>
          <cx:pt idx="7959">27778.5</cx:pt>
          <cx:pt idx="7960">22050</cx:pt>
          <cx:pt idx="7961">8779.5</cx:pt>
          <cx:pt idx="7962">53248.5</cx:pt>
          <cx:pt idx="7963">57780</cx:pt>
          <cx:pt idx="7964">22657.5</cx:pt>
          <cx:pt idx="7965">15219</cx:pt>
          <cx:pt idx="7966">13500</cx:pt>
          <cx:pt idx="7967">23944.5</cx:pt>
          <cx:pt idx="7968">22324.5</cx:pt>
          <cx:pt idx="7969">20020.5</cx:pt>
          <cx:pt idx="7970">43033.5</cx:pt>
          <cx:pt idx="7971">28597.5</cx:pt>
          <cx:pt idx="7972">47322</cx:pt>
          <cx:pt idx="7973">10939.5</cx:pt>
          <cx:pt idx="7974">40104</cx:pt>
          <cx:pt idx="7975">22707</cx:pt>
          <cx:pt idx="7976">37800</cx:pt>
          <cx:pt idx="7977">31536</cx:pt>
          <cx:pt idx="7978">19300.5</cx:pt>
          <cx:pt idx="7979">30037.5</cx:pt>
          <cx:pt idx="7980">37674</cx:pt>
          <cx:pt idx="7981">57676.5</cx:pt>
          <cx:pt idx="7982">35937</cx:pt>
          <cx:pt idx="7983">15237</cx:pt>
          <cx:pt idx="7984">26217</cx:pt>
          <cx:pt idx="7985">45666</cx:pt>
          <cx:pt idx="7986">10125</cx:pt>
          <cx:pt idx="7987">32868</cx:pt>
          <cx:pt idx="7988">13896</cx:pt>
          <cx:pt idx="7989">14674.5</cx:pt>
          <cx:pt idx="7990">26208</cx:pt>
          <cx:pt idx="7991">13045.5</cx:pt>
          <cx:pt idx="7992">16542</cx:pt>
          <cx:pt idx="7993">21748.5</cx:pt>
          <cx:pt idx="7994">32337</cx:pt>
          <cx:pt idx="7995">9000</cx:pt>
          <cx:pt idx="7996">17694</cx:pt>
          <cx:pt idx="7997">46084.5</cx:pt>
          <cx:pt idx="7998">20250</cx:pt>
          <cx:pt idx="7999">22891.5</cx:pt>
          <cx:pt idx="8000">14854.5</cx:pt>
          <cx:pt idx="8001">14373</cx:pt>
          <cx:pt idx="8002">38830.5</cx:pt>
          <cx:pt idx="8003">40657.5</cx:pt>
          <cx:pt idx="8004">13500</cx:pt>
          <cx:pt idx="8005">23728.5</cx:pt>
          <cx:pt idx="8006">48631.5</cx:pt>
          <cx:pt idx="8007">26658</cx:pt>
          <cx:pt idx="8008">15772.5</cx:pt>
          <cx:pt idx="8009">26604</cx:pt>
          <cx:pt idx="8010">13185</cx:pt>
          <cx:pt idx="8011">10458</cx:pt>
          <cx:pt idx="8012">27724.5</cx:pt>
          <cx:pt idx="8013">27693</cx:pt>
          <cx:pt idx="8014">20430</cx:pt>
          <cx:pt idx="8015">43218</cx:pt>
          <cx:pt idx="8016">16159.5</cx:pt>
          <cx:pt idx="8017">33547.5</cx:pt>
          <cx:pt idx="8018">26428.5</cx:pt>
          <cx:pt idx="8019">15192</cx:pt>
          <cx:pt idx="8020">21649.5</cx:pt>
          <cx:pt idx="8021">15849</cx:pt>
          <cx:pt idx="8022">48537</cx:pt>
          <cx:pt idx="8023">37417.5</cx:pt>
          <cx:pt idx="8024">9270</cx:pt>
          <cx:pt idx="8025">26253</cx:pt>
          <cx:pt idx="8026">22378.5</cx:pt>
          <cx:pt idx="8027">29286</cx:pt>
          <cx:pt idx="8028">15934.5</cx:pt>
          <cx:pt idx="8029">21865.5</cx:pt>
          <cx:pt idx="8030">26784</cx:pt>
          <cx:pt idx="8031">23319</cx:pt>
          <cx:pt idx="8032">32895</cx:pt>
          <cx:pt idx="8033">70132.5</cx:pt>
          <cx:pt idx="8034">23494.5</cx:pt>
          <cx:pt idx="8035">31171.5</cx:pt>
          <cx:pt idx="8036">28773</cx:pt>
          <cx:pt idx="8037">10152</cx:pt>
          <cx:pt idx="8038">21865.5</cx:pt>
          <cx:pt idx="8039">10206</cx:pt>
          <cx:pt idx="8040">20547</cx:pt>
          <cx:pt idx="8041">31887</cx:pt>
          <cx:pt idx="8042">6750</cx:pt>
          <cx:pt idx="8043">23008.5</cx:pt>
          <cx:pt idx="8044">16285.5</cx:pt>
          <cx:pt idx="8045">23098.5</cx:pt>
          <cx:pt idx="8046">36459</cx:pt>
          <cx:pt idx="8047">14377.5</cx:pt>
          <cx:pt idx="8048">35392.5</cx:pt>
          <cx:pt idx="8049">28201.5</cx:pt>
          <cx:pt idx="8050">61875</cx:pt>
          <cx:pt idx="8051">29709</cx:pt>
          <cx:pt idx="8052">34317</cx:pt>
          <cx:pt idx="8053">22972.5</cx:pt>
          <cx:pt idx="8054">34524</cx:pt>
          <cx:pt idx="8055">39933</cx:pt>
          <cx:pt idx="8056">45000</cx:pt>
          <cx:pt idx="8057">30730.5</cx:pt>
          <cx:pt idx="8058">32652</cx:pt>
          <cx:pt idx="8059">58536</cx:pt>
          <cx:pt idx="8060">19188</cx:pt>
          <cx:pt idx="8061">9940.5</cx:pt>
          <cx:pt idx="8062">26217</cx:pt>
          <cx:pt idx="8063">23089.5</cx:pt>
          <cx:pt idx="8064">40797</cx:pt>
          <cx:pt idx="8065">26802</cx:pt>
          <cx:pt idx="8066">56772</cx:pt>
          <cx:pt idx="8067">27400.5</cx:pt>
          <cx:pt idx="8068">44284.5</cx:pt>
          <cx:pt idx="8069">10489.5</cx:pt>
          <cx:pt idx="8070">42790.5</cx:pt>
          <cx:pt idx="8071">13279.5</cx:pt>
          <cx:pt idx="8072">24669</cx:pt>
          <cx:pt idx="8073">50463</cx:pt>
          <cx:pt idx="8074">26145</cx:pt>
          <cx:pt idx="8075">43398</cx:pt>
          <cx:pt idx="8076">13914</cx:pt>
          <cx:pt idx="8077">39253.5</cx:pt>
          <cx:pt idx="8078">45000</cx:pt>
          <cx:pt idx="8079">9000</cx:pt>
          <cx:pt idx="8080">25321.5</cx:pt>
          <cx:pt idx="8081">29101.5</cx:pt>
          <cx:pt idx="8082">34956</cx:pt>
          <cx:pt idx="8083">21181.5</cx:pt>
          <cx:pt idx="8084">16132.5</cx:pt>
          <cx:pt idx="8085">15804</cx:pt>
          <cx:pt idx="8086">11250</cx:pt>
          <cx:pt idx="8087">11250</cx:pt>
          <cx:pt idx="8088">40468.5</cx:pt>
          <cx:pt idx="8089">22810.5</cx:pt>
          <cx:pt idx="8090">14364</cx:pt>
          <cx:pt idx="8091">30271.5</cx:pt>
          <cx:pt idx="8092">32355</cx:pt>
          <cx:pt idx="8093">26334</cx:pt>
          <cx:pt idx="8094">66532.5</cx:pt>
          <cx:pt idx="8095">7825.5</cx:pt>
          <cx:pt idx="8096">22500</cx:pt>
          <cx:pt idx="8097">23206.5</cx:pt>
          <cx:pt idx="8098">25726.5</cx:pt>
          <cx:pt idx="8099">23850</cx:pt>
          <cx:pt idx="8100">38812.5</cx:pt>
          <cx:pt idx="8101">42687</cx:pt>
          <cx:pt idx="8102">36679.5</cx:pt>
          <cx:pt idx="8103">77382</cx:pt>
          <cx:pt idx="8104">17905.5</cx:pt>
          <cx:pt idx="8105">13522.5</cx:pt>
          <cx:pt idx="8106">16780.5</cx:pt>
          <cx:pt idx="8107">34780.5</cx:pt>
          <cx:pt idx="8108">35122.5</cx:pt>
          <cx:pt idx="8109">4545</cx:pt>
          <cx:pt idx="8110">16326</cx:pt>
          <cx:pt idx="8111">16389</cx:pt>
          <cx:pt idx="8112">26316</cx:pt>
          <cx:pt idx="8113">9000</cx:pt>
          <cx:pt idx="8114">35509.5</cx:pt>
          <cx:pt idx="8115">9616.5</cx:pt>
          <cx:pt idx="8116">91570.5</cx:pt>
          <cx:pt idx="8117">32337</cx:pt>
          <cx:pt idx="8118">25947</cx:pt>
          <cx:pt idx="8119">25245</cx:pt>
          <cx:pt idx="8120">9000</cx:pt>
          <cx:pt idx="8121">23755.5</cx:pt>
          <cx:pt idx="8122">16713</cx:pt>
          <cx:pt idx="8123">52290</cx:pt>
          <cx:pt idx="8124">20457</cx:pt>
          <cx:pt idx="8125">19705.5</cx:pt>
          <cx:pt idx="8126">16965</cx:pt>
          <cx:pt idx="8127">22851</cx:pt>
          <cx:pt idx="8128">36774</cx:pt>
          <cx:pt idx="8129">9000</cx:pt>
          <cx:pt idx="8130">22599</cx:pt>
          <cx:pt idx="8131">27193.5</cx:pt>
          <cx:pt idx="8132">33016.5</cx:pt>
          <cx:pt idx="8133">13027.5</cx:pt>
          <cx:pt idx="8134">22878</cx:pt>
          <cx:pt idx="8135">20677.5</cx:pt>
          <cx:pt idx="8136">13891.5</cx:pt>
          <cx:pt idx="8137">13500</cx:pt>
          <cx:pt idx="8138">20520</cx:pt>
          <cx:pt idx="8139">27679.5</cx:pt>
          <cx:pt idx="8140">44617.5</cx:pt>
          <cx:pt idx="8141">29749.5</cx:pt>
          <cx:pt idx="8142">23944.5</cx:pt>
          <cx:pt idx="8143">10125</cx:pt>
          <cx:pt idx="8144">23719.5</cx:pt>
          <cx:pt idx="8145">23773.5</cx:pt>
          <cx:pt idx="8146">19125</cx:pt>
          <cx:pt idx="8147">62446.5</cx:pt>
          <cx:pt idx="8148">15750</cx:pt>
          <cx:pt idx="8149">39474</cx:pt>
          <cx:pt idx="8150">28836</cx:pt>
          <cx:pt idx="8151">13500</cx:pt>
          <cx:pt idx="8152">71460</cx:pt>
          <cx:pt idx="8153">8140.5</cx:pt>
          <cx:pt idx="8154">32274</cx:pt>
          <cx:pt idx="8155">40486.5</cx:pt>
          <cx:pt idx="8156">18040.5</cx:pt>
          <cx:pt idx="8157">34780.5</cx:pt>
          <cx:pt idx="8158">24376.5</cx:pt>
          <cx:pt idx="8159">15628.5</cx:pt>
          <cx:pt idx="8160">31630.5</cx:pt>
          <cx:pt idx="8161">47349</cx:pt>
          <cx:pt idx="8162">59256</cx:pt>
          <cx:pt idx="8163">39307.5</cx:pt>
          <cx:pt idx="8164">24894</cx:pt>
          <cx:pt idx="8165">14625</cx:pt>
          <cx:pt idx="8166">14305.5</cx:pt>
          <cx:pt idx="8167">20119.5</cx:pt>
          <cx:pt idx="8168">14350.5</cx:pt>
          <cx:pt idx="8169">16366.5</cx:pt>
          <cx:pt idx="8170">26856</cx:pt>
          <cx:pt idx="8171">20565</cx:pt>
          <cx:pt idx="8172">9000</cx:pt>
          <cx:pt idx="8173">23107.5</cx:pt>
          <cx:pt idx="8174">11488.5</cx:pt>
          <cx:pt idx="8175">18850.5</cx:pt>
          <cx:pt idx="8176">42642</cx:pt>
          <cx:pt idx="8177">15709.5</cx:pt>
          <cx:pt idx="8178">16695</cx:pt>
          <cx:pt idx="8179">33750</cx:pt>
          <cx:pt idx="8180">10125</cx:pt>
          <cx:pt idx="8181">40320</cx:pt>
          <cx:pt idx="8182">10413</cx:pt>
          <cx:pt idx="8183">50256</cx:pt>
          <cx:pt idx="8184">22216.5</cx:pt>
          <cx:pt idx="8185">41692.5</cx:pt>
          <cx:pt idx="8186">19075.5</cx:pt>
          <cx:pt idx="8187">10206</cx:pt>
          <cx:pt idx="8188">36954</cx:pt>
          <cx:pt idx="8189">79155</cx:pt>
          <cx:pt idx="8190">9765</cx:pt>
          <cx:pt idx="8191">30078</cx:pt>
          <cx:pt idx="8192">58698</cx:pt>
          <cx:pt idx="8193">49437</cx:pt>
          <cx:pt idx="8194">36292.5</cx:pt>
          <cx:pt idx="8195">14364</cx:pt>
          <cx:pt idx="8196">13500</cx:pt>
          <cx:pt idx="8197">19255.5</cx:pt>
          <cx:pt idx="8198">11250</cx:pt>
          <cx:pt idx="8199">27184.5</cx:pt>
          <cx:pt idx="8200">19953</cx:pt>
          <cx:pt idx="8201">9189</cx:pt>
          <cx:pt idx="8202">21780</cx:pt>
          <cx:pt idx="8203">27859.5</cx:pt>
          <cx:pt idx="8204">13500</cx:pt>
          <cx:pt idx="8205">13500</cx:pt>
          <cx:pt idx="8206">22018.5</cx:pt>
          <cx:pt idx="8207">6750</cx:pt>
          <cx:pt idx="8208">9000</cx:pt>
          <cx:pt idx="8209">25321.5</cx:pt>
          <cx:pt idx="8210">21541.5</cx:pt>
          <cx:pt idx="8211">29340</cx:pt>
          <cx:pt idx="8212">38880</cx:pt>
          <cx:pt idx="8213">22383</cx:pt>
          <cx:pt idx="8214">26014.5</cx:pt>
          <cx:pt idx="8215">24835.5</cx:pt>
          <cx:pt idx="8216">23872.5</cx:pt>
          <cx:pt idx="8217">29376</cx:pt>
          <cx:pt idx="8218">29970</cx:pt>
          <cx:pt idx="8219">23836.5</cx:pt>
          <cx:pt idx="8220">33750</cx:pt>
          <cx:pt idx="8221">24885</cx:pt>
          <cx:pt idx="8222">19413</cx:pt>
          <cx:pt idx="8223">9000</cx:pt>
          <cx:pt idx="8224">13639.5</cx:pt>
          <cx:pt idx="8225">33876</cx:pt>
          <cx:pt idx="8226">16767</cx:pt>
          <cx:pt idx="8227">9630</cx:pt>
          <cx:pt idx="8228">24750</cx:pt>
          <cx:pt idx="8229">22500</cx:pt>
          <cx:pt idx="8230">9000</cx:pt>
          <cx:pt idx="8231">10183.5</cx:pt>
          <cx:pt idx="8232">33741</cx:pt>
          <cx:pt idx="8233">35937</cx:pt>
          <cx:pt idx="8234">15399</cx:pt>
          <cx:pt idx="8235">22738.5</cx:pt>
          <cx:pt idx="8236">33876</cx:pt>
          <cx:pt idx="8237">15034.5</cx:pt>
          <cx:pt idx="8238">25033.5</cx:pt>
          <cx:pt idx="8239">33934.5</cx:pt>
          <cx:pt idx="8240">26014.5</cx:pt>
          <cx:pt idx="8241">44932.5</cx:pt>
          <cx:pt idx="8242">40504.5</cx:pt>
          <cx:pt idx="8243">36162</cx:pt>
          <cx:pt idx="8244">27090</cx:pt>
          <cx:pt idx="8245">17694</cx:pt>
          <cx:pt idx="8246">5296.5</cx:pt>
          <cx:pt idx="8247">11250</cx:pt>
          <cx:pt idx="8248">53478</cx:pt>
          <cx:pt idx="8249">21865.5</cx:pt>
          <cx:pt idx="8250">13158</cx:pt>
          <cx:pt idx="8251">5836.5</cx:pt>
          <cx:pt idx="8252">35392.5</cx:pt>
          <cx:pt idx="8253">24835.5</cx:pt>
          <cx:pt idx="8254">35761.5</cx:pt>
          <cx:pt idx="8255">29956.5</cx:pt>
          <cx:pt idx="8256">11988</cx:pt>
          <cx:pt idx="8257">35685</cx:pt>
          <cx:pt idx="8258">24088.5</cx:pt>
          <cx:pt idx="8259">25402.5</cx:pt>
          <cx:pt idx="8260">21150</cx:pt>
          <cx:pt idx="8261">36814.5</cx:pt>
          <cx:pt idx="8262">46480.5</cx:pt>
          <cx:pt idx="8263">3829.5</cx:pt>
          <cx:pt idx="8264">46957.5</cx:pt>
          <cx:pt idx="8265">13045.5</cx:pt>
          <cx:pt idx="8266">25321.5</cx:pt>
          <cx:pt idx="8267">22846.5</cx:pt>
          <cx:pt idx="8268">13684.5</cx:pt>
          <cx:pt idx="8269">30078</cx:pt>
          <cx:pt idx="8270">39240</cx:pt>
          <cx:pt idx="8271">22954.5</cx:pt>
          <cx:pt idx="8272">43299</cx:pt>
          <cx:pt idx="8273">37800</cx:pt>
          <cx:pt idx="8274">24930</cx:pt>
          <cx:pt idx="8275">6939</cx:pt>
          <cx:pt idx="8276">37800</cx:pt>
          <cx:pt idx="8277">27819</cx:pt>
          <cx:pt idx="8278">13500</cx:pt>
          <cx:pt idx="8279">36868.5</cx:pt>
          <cx:pt idx="8280">38322</cx:pt>
          <cx:pt idx="8281">19813.5</cx:pt>
          <cx:pt idx="8282">22221</cx:pt>
          <cx:pt idx="8283">28215</cx:pt>
          <cx:pt idx="8284">19359</cx:pt>
          <cx:pt idx="8285">35392.5</cx:pt>
          <cx:pt idx="8286">7762.5</cx:pt>
          <cx:pt idx="8287">13639.5</cx:pt>
          <cx:pt idx="8288">20542.5</cx:pt>
          <cx:pt idx="8289">22405.5</cx:pt>
          <cx:pt idx="8290">49878</cx:pt>
          <cx:pt idx="8291">36202.5</cx:pt>
          <cx:pt idx="8292">19435.5</cx:pt>
          <cx:pt idx="8293">51273</cx:pt>
          <cx:pt idx="8294">27558</cx:pt>
          <cx:pt idx="8295">28129.5</cx:pt>
          <cx:pt idx="8296">23107.5</cx:pt>
          <cx:pt idx="8297">57852</cx:pt>
          <cx:pt idx="8298">35932.5</cx:pt>
          <cx:pt idx="8299">9486</cx:pt>
          <cx:pt idx="8300">28408.5</cx:pt>
          <cx:pt idx="8301">18927</cx:pt>
          <cx:pt idx="8302">19183.5</cx:pt>
          <cx:pt idx="8303">37800</cx:pt>
          <cx:pt idx="8304">12375</cx:pt>
          <cx:pt idx="8305">16006.5</cx:pt>
          <cx:pt idx="8306">53226</cx:pt>
          <cx:pt idx="8307">22599</cx:pt>
          <cx:pt idx="8308">50391</cx:pt>
          <cx:pt idx="8309">29376</cx:pt>
          <cx:pt idx="8310">9000</cx:pt>
          <cx:pt idx="8311">32053.5</cx:pt>
          <cx:pt idx="8312">50125.5</cx:pt>
          <cx:pt idx="8313">29565</cx:pt>
          <cx:pt idx="8314">18238.5</cx:pt>
          <cx:pt idx="8315">20151</cx:pt>
          <cx:pt idx="8316">25303.5</cx:pt>
          <cx:pt idx="8317">11340</cx:pt>
          <cx:pt idx="8318">6493.5</cx:pt>
          <cx:pt idx="8319">44671.5</cx:pt>
          <cx:pt idx="8320">12375</cx:pt>
          <cx:pt idx="8321">69048</cx:pt>
          <cx:pt idx="8322">32895</cx:pt>
          <cx:pt idx="8323">28773</cx:pt>
          <cx:pt idx="8324">25321.5</cx:pt>
          <cx:pt idx="8325">32980.5</cx:pt>
          <cx:pt idx="8326">13500</cx:pt>
          <cx:pt idx="8327">37543.5</cx:pt>
          <cx:pt idx="8328">17127</cx:pt>
          <cx:pt idx="8329">30415.5</cx:pt>
          <cx:pt idx="8330">45954</cx:pt>
          <cx:pt idx="8331">11250</cx:pt>
          <cx:pt idx="8332">31779</cx:pt>
          <cx:pt idx="8333">33097.5</cx:pt>
          <cx:pt idx="8334">21541.5</cx:pt>
          <cx:pt idx="8335">11137.5</cx:pt>
          <cx:pt idx="8336">30627</cx:pt>
          <cx:pt idx="8337">49248</cx:pt>
          <cx:pt idx="8338">23364</cx:pt>
          <cx:pt idx="8339">33615</cx:pt>
          <cx:pt idx="8340">52155</cx:pt>
          <cx:pt idx="8341">16294.5</cx:pt>
          <cx:pt idx="8342">16096.5</cx:pt>
          <cx:pt idx="8343">27652.5</cx:pt>
          <cx:pt idx="8344">41121</cx:pt>
          <cx:pt idx="8345">14661</cx:pt>
          <cx:pt idx="8346">18819</cx:pt>
          <cx:pt idx="8347">58333.5</cx:pt>
          <cx:pt idx="8348">25834.5</cx:pt>
          <cx:pt idx="8349">31131</cx:pt>
          <cx:pt idx="8350">13567.5</cx:pt>
          <cx:pt idx="8351">48456</cx:pt>
          <cx:pt idx="8352">25537.5</cx:pt>
          <cx:pt idx="8353">21775.5</cx:pt>
          <cx:pt idx="8354">30807</cx:pt>
          <cx:pt idx="8355">39901.5</cx:pt>
          <cx:pt idx="8356">29731.5</cx:pt>
          <cx:pt idx="8357">30717</cx:pt>
          <cx:pt idx="8358">31153.5</cx:pt>
          <cx:pt idx="8359">4878</cx:pt>
          <cx:pt idx="8360">20695.5</cx:pt>
          <cx:pt idx="8361">55269</cx:pt>
          <cx:pt idx="8362">17707.5</cx:pt>
          <cx:pt idx="8363">33750</cx:pt>
          <cx:pt idx="8364">30838.5</cx:pt>
          <cx:pt idx="8365">42642</cx:pt>
          <cx:pt idx="8366">20250</cx:pt>
          <cx:pt idx="8367">37800</cx:pt>
          <cx:pt idx="8368">53631</cx:pt>
          <cx:pt idx="8369">40374</cx:pt>
          <cx:pt idx="8370">34429.5</cx:pt>
          <cx:pt idx="8371">25065</cx:pt>
          <cx:pt idx="8372">7875</cx:pt>
          <cx:pt idx="8373">60120</cx:pt>
          <cx:pt idx="8374">50625</cx:pt>
          <cx:pt idx="8375">15750</cx:pt>
          <cx:pt idx="8376">20155.5</cx:pt>
          <cx:pt idx="8377">16303.5</cx:pt>
          <cx:pt idx="8378">16407</cx:pt>
          <cx:pt idx="8379">10930.5</cx:pt>
          <cx:pt idx="8380">45504</cx:pt>
          <cx:pt idx="8381">17293.5</cx:pt>
          <cx:pt idx="8382">20574</cx:pt>
          <cx:pt idx="8383">20875.5</cx:pt>
          <cx:pt idx="8384">21564</cx:pt>
          <cx:pt idx="8385">20326.5</cx:pt>
          <cx:pt idx="8386">27054</cx:pt>
          <cx:pt idx="8387">9000</cx:pt>
          <cx:pt idx="8388">32764.5</cx:pt>
          <cx:pt idx="8389">14337</cx:pt>
          <cx:pt idx="8390">31261.5</cx:pt>
          <cx:pt idx="8391">15448.5</cx:pt>
          <cx:pt idx="8392">32764.5</cx:pt>
          <cx:pt idx="8393">46080</cx:pt>
          <cx:pt idx="8394">56092.5</cx:pt>
          <cx:pt idx="8395">27058.5</cx:pt>
          <cx:pt idx="8396">26217</cx:pt>
          <cx:pt idx="8397">35937</cx:pt>
          <cx:pt idx="8398">29970</cx:pt>
          <cx:pt idx="8399">19705.5</cx:pt>
          <cx:pt idx="8400">26901</cx:pt>
          <cx:pt idx="8401">37800</cx:pt>
          <cx:pt idx="8402">18387</cx:pt>
          <cx:pt idx="8403">13500</cx:pt>
          <cx:pt idx="8404">43443</cx:pt>
          <cx:pt idx="8405">16222.5</cx:pt>
          <cx:pt idx="8406">15750</cx:pt>
          <cx:pt idx="8407">20695.5</cx:pt>
          <cx:pt idx="8408">45423</cx:pt>
          <cx:pt idx="8409">28408.5</cx:pt>
          <cx:pt idx="8410">18216</cx:pt>
          <cx:pt idx="8411">51948</cx:pt>
          <cx:pt idx="8412">20295</cx:pt>
          <cx:pt idx="8413">8617.5</cx:pt>
          <cx:pt idx="8414">30280.5</cx:pt>
          <cx:pt idx="8415">38686.5</cx:pt>
          <cx:pt idx="8416">23625</cx:pt>
          <cx:pt idx="8417">11227.5</cx:pt>
          <cx:pt idx="8418">45369</cx:pt>
          <cx:pt idx="8419">8644.5</cx:pt>
          <cx:pt idx="8420">31171.5</cx:pt>
          <cx:pt idx="8421">50256</cx:pt>
          <cx:pt idx="8422">24750</cx:pt>
          <cx:pt idx="8423">15561</cx:pt>
          <cx:pt idx="8424">35415</cx:pt>
          <cx:pt idx="8425">38263.5</cx:pt>
          <cx:pt idx="8426">26316</cx:pt>
          <cx:pt idx="8427">21658.5</cx:pt>
          <cx:pt idx="8428">11650.5</cx:pt>
          <cx:pt idx="8429">41629.5</cx:pt>
          <cx:pt idx="8430">16074</cx:pt>
          <cx:pt idx="8431">36702</cx:pt>
          <cx:pt idx="8432">16713</cx:pt>
          <cx:pt idx="8433">17064</cx:pt>
          <cx:pt idx="8434">63549</cx:pt>
          <cx:pt idx="8435">31617</cx:pt>
          <cx:pt idx="8436">20250</cx:pt>
          <cx:pt idx="8437">8896.5</cx:pt>
          <cx:pt idx="8438">13963.5</cx:pt>
          <cx:pt idx="8439">35523</cx:pt>
          <cx:pt idx="8440">43006.5</cx:pt>
          <cx:pt idx="8441">56592</cx:pt>
          <cx:pt idx="8442">7425</cx:pt>
          <cx:pt idx="8443">23179.5</cx:pt>
          <cx:pt idx="8444">7875</cx:pt>
          <cx:pt idx="8445">29178</cx:pt>
          <cx:pt idx="8446">38394</cx:pt>
          <cx:pt idx="8447">14350.5</cx:pt>
          <cx:pt idx="8448">71599.5</cx:pt>
          <cx:pt idx="8449">12694.5</cx:pt>
          <cx:pt idx="8450">27985.5</cx:pt>
          <cx:pt idx="8451">19435.5</cx:pt>
          <cx:pt idx="8452">25101</cx:pt>
          <cx:pt idx="8453">13500</cx:pt>
          <cx:pt idx="8454">12001.5</cx:pt>
          <cx:pt idx="8455">30289.5</cx:pt>
          <cx:pt idx="8456">5143.5</cx:pt>
          <cx:pt idx="8457">44644.5</cx:pt>
          <cx:pt idx="8458">7875</cx:pt>
          <cx:pt idx="8459">9000</cx:pt>
          <cx:pt idx="8460">50625</cx:pt>
          <cx:pt idx="8461">41499</cx:pt>
          <cx:pt idx="8462">22990.5</cx:pt>
          <cx:pt idx="8463">44046</cx:pt>
          <cx:pt idx="8464">9945</cx:pt>
          <cx:pt idx="8465">26770.5</cx:pt>
          <cx:pt idx="8466">33750</cx:pt>
          <cx:pt idx="8467">36459</cx:pt>
          <cx:pt idx="8468">29605.5</cx:pt>
          <cx:pt idx="8469">40527</cx:pt>
          <cx:pt idx="8470">20250</cx:pt>
          <cx:pt idx="8471">32697</cx:pt>
          <cx:pt idx="8472">52254</cx:pt>
          <cx:pt idx="8473">18850.5</cx:pt>
          <cx:pt idx="8474">32980.5</cx:pt>
          <cx:pt idx="8475">8428.5</cx:pt>
          <cx:pt idx="8476">22050</cx:pt>
          <cx:pt idx="8477">26284.5</cx:pt>
          <cx:pt idx="8478">12636</cx:pt>
          <cx:pt idx="8479">46899</cx:pt>
          <cx:pt idx="8480">37800</cx:pt>
          <cx:pt idx="8481">38758.5</cx:pt>
          <cx:pt idx="8482">46161</cx:pt>
          <cx:pt idx="8483">39604.5</cx:pt>
          <cx:pt idx="8484">45333</cx:pt>
          <cx:pt idx="8485">9000</cx:pt>
          <cx:pt idx="8486">9657</cx:pt>
          <cx:pt idx="8487">50278.5</cx:pt>
          <cx:pt idx="8488">13500</cx:pt>
          <cx:pt idx="8489">26347.5</cx:pt>
          <cx:pt idx="8490">22437</cx:pt>
          <cx:pt idx="8491">39555</cx:pt>
          <cx:pt idx="8492">6066</cx:pt>
          <cx:pt idx="8493">21127.5</cx:pt>
          <cx:pt idx="8494">19584</cx:pt>
          <cx:pt idx="8495">46084.5</cx:pt>
          <cx:pt idx="8496">20457</cx:pt>
          <cx:pt idx="8497">26833.5</cx:pt>
          <cx:pt idx="8498">50278.5</cx:pt>
          <cx:pt idx="8499">29875.5</cx:pt>
          <cx:pt idx="8500">26217</cx:pt>
          <cx:pt idx="8501">15282</cx:pt>
          <cx:pt idx="8502">23121</cx:pt>
          <cx:pt idx="8503">25578</cx:pt>
          <cx:pt idx="8504">34578</cx:pt>
          <cx:pt idx="8505">23836.5</cx:pt>
          <cx:pt idx="8506">22018.5</cx:pt>
          <cx:pt idx="8507">62568</cx:pt>
          <cx:pt idx="8508">29970</cx:pt>
          <cx:pt idx="8509">58396.5</cx:pt>
          <cx:pt idx="8510">10678.5</cx:pt>
          <cx:pt idx="8511">45954</cx:pt>
          <cx:pt idx="8512">39789</cx:pt>
          <cx:pt idx="8513">16875</cx:pt>
          <cx:pt idx="8514">27819</cx:pt>
          <cx:pt idx="8515">34114.5</cx:pt>
          <cx:pt idx="8516">26316</cx:pt>
          <cx:pt idx="8517">12136.5</cx:pt>
          <cx:pt idx="8518">15241.5</cx:pt>
          <cx:pt idx="8519">50116.5</cx:pt>
          <cx:pt idx="8520">23773.5</cx:pt>
          <cx:pt idx="8521">24691.5</cx:pt>
          <cx:pt idx="8522">17095.5</cx:pt>
          <cx:pt idx="8523">103374</cx:pt>
          <cx:pt idx="8524">30573</cx:pt>
          <cx:pt idx="8525">36891</cx:pt>
          <cx:pt idx="8526">38142</cx:pt>
          <cx:pt idx="8527">12379.5</cx:pt>
          <cx:pt idx="8528">23769</cx:pt>
          <cx:pt idx="8529">34767</cx:pt>
          <cx:pt idx="8530">31261.5</cx:pt>
          <cx:pt idx="8531">13068</cx:pt>
          <cx:pt idx="8532">16047</cx:pt>
          <cx:pt idx="8533">25209</cx:pt>
          <cx:pt idx="8534">25407</cx:pt>
          <cx:pt idx="8535">37800</cx:pt>
          <cx:pt idx="8536">15750</cx:pt>
          <cx:pt idx="8537">31500</cx:pt>
          <cx:pt idx="8538">34911</cx:pt>
          <cx:pt idx="8539">46219.5</cx:pt>
          <cx:pt idx="8540">19822.5</cx:pt>
          <cx:pt idx="8541">10944</cx:pt>
          <cx:pt idx="8542">47056.5</cx:pt>
          <cx:pt idx="8543">48442.5</cx:pt>
          <cx:pt idx="8544">21784.5</cx:pt>
          <cx:pt idx="8545">18391.5</cx:pt>
          <cx:pt idx="8546">40320</cx:pt>
          <cx:pt idx="8547">8766</cx:pt>
          <cx:pt idx="8548">23211</cx:pt>
          <cx:pt idx="8549">27094.5</cx:pt>
          <cx:pt idx="8550">20250</cx:pt>
          <cx:pt idx="8551">21627</cx:pt>
          <cx:pt idx="8552">13500</cx:pt>
          <cx:pt idx="8553">17757</cx:pt>
          <cx:pt idx="8554">48595.5</cx:pt>
          <cx:pt idx="8555">52857</cx:pt>
          <cx:pt idx="8556">22288.5</cx:pt>
          <cx:pt idx="8557">9000</cx:pt>
          <cx:pt idx="8558">60070.5</cx:pt>
          <cx:pt idx="8559">20335.5</cx:pt>
          <cx:pt idx="8560">46552.5</cx:pt>
          <cx:pt idx="8561">23989.5</cx:pt>
          <cx:pt idx="8562">12168</cx:pt>
          <cx:pt idx="8563">38331</cx:pt>
          <cx:pt idx="8564">18153</cx:pt>
          <cx:pt idx="8565">23769</cx:pt>
          <cx:pt idx="8566">20997</cx:pt>
          <cx:pt idx="8567">26118</cx:pt>
          <cx:pt idx="8568">33313.5</cx:pt>
          <cx:pt idx="8569">31563</cx:pt>
          <cx:pt idx="8570">4419</cx:pt>
          <cx:pt idx="8571">14647.5</cx:pt>
          <cx:pt idx="8572">39078</cx:pt>
          <cx:pt idx="8573">16011</cx:pt>
          <cx:pt idx="8574">37602</cx:pt>
          <cx:pt idx="8575">26014.5</cx:pt>
          <cx:pt idx="8576">21708</cx:pt>
          <cx:pt idx="8577">20250</cx:pt>
          <cx:pt idx="8578">13842</cx:pt>
          <cx:pt idx="8579">28066.5</cx:pt>
          <cx:pt idx="8580">17487</cx:pt>
          <cx:pt idx="8581">13041</cx:pt>
          <cx:pt idx="8582">34960.5</cx:pt>
          <cx:pt idx="8583">29340</cx:pt>
          <cx:pt idx="8584">18049.5</cx:pt>
          <cx:pt idx="8585">10206</cx:pt>
          <cx:pt idx="8586">5386.5</cx:pt>
          <cx:pt idx="8587">19413</cx:pt>
          <cx:pt idx="8588">46566</cx:pt>
          <cx:pt idx="8589">15457.5</cx:pt>
          <cx:pt idx="8590">64908</cx:pt>
          <cx:pt idx="8591">12375</cx:pt>
          <cx:pt idx="8592">25533</cx:pt>
          <cx:pt idx="8593">21109.5</cx:pt>
          <cx:pt idx="8594">9000</cx:pt>
          <cx:pt idx="8595">21906</cx:pt>
          <cx:pt idx="8596">53437.5</cx:pt>
          <cx:pt idx="8597">27000</cx:pt>
          <cx:pt idx="8598">22500</cx:pt>
          <cx:pt idx="8599">23836.5</cx:pt>
          <cx:pt idx="8600">31635</cx:pt>
          <cx:pt idx="8601">13914</cx:pt>
          <cx:pt idx="8602">13725</cx:pt>
          <cx:pt idx="8603">34078.5</cx:pt>
          <cx:pt idx="8604">31275</cx:pt>
          <cx:pt idx="8605">15399</cx:pt>
          <cx:pt idx="8606">36810</cx:pt>
          <cx:pt idx="8607">27324</cx:pt>
          <cx:pt idx="8608">33943.5</cx:pt>
          <cx:pt idx="8609">38686.5</cx:pt>
          <cx:pt idx="8610">17419.5</cx:pt>
          <cx:pt idx="8611">21510</cx:pt>
          <cx:pt idx="8612">17383.5</cx:pt>
          <cx:pt idx="8613">12375</cx:pt>
          <cx:pt idx="8614">24682.5</cx:pt>
          <cx:pt idx="8615">28863</cx:pt>
          <cx:pt idx="8616">21721.5</cx:pt>
          <cx:pt idx="8617">45454.5</cx:pt>
          <cx:pt idx="8618">20250</cx:pt>
          <cx:pt idx="8619">35464.5</cx:pt>
          <cx:pt idx="8620">24835.5</cx:pt>
          <cx:pt idx="8621">39933</cx:pt>
          <cx:pt idx="8622">38155.5</cx:pt>
          <cx:pt idx="8623">37129.5</cx:pt>
          <cx:pt idx="8624">23301</cx:pt>
          <cx:pt idx="8625">26739</cx:pt>
          <cx:pt idx="8626">23872.5</cx:pt>
          <cx:pt idx="8627">14791.5</cx:pt>
          <cx:pt idx="8628">22549.5</cx:pt>
          <cx:pt idx="8629">29250</cx:pt>
          <cx:pt idx="8630">45418.5</cx:pt>
          <cx:pt idx="8631">32337</cx:pt>
          <cx:pt idx="8632">27409.5</cx:pt>
          <cx:pt idx="8633">30901.5</cx:pt>
          <cx:pt idx="8634">22774.5</cx:pt>
          <cx:pt idx="8635">23625</cx:pt>
          <cx:pt idx="8636">13500</cx:pt>
          <cx:pt idx="8637">21609</cx:pt>
          <cx:pt idx="8638">31653</cx:pt>
          <cx:pt idx="8639">35455.5</cx:pt>
          <cx:pt idx="8640">62874</cx:pt>
          <cx:pt idx="8641">54018</cx:pt>
          <cx:pt idx="8642">21276</cx:pt>
          <cx:pt idx="8643">37246.5</cx:pt>
          <cx:pt idx="8644">44541</cx:pt>
          <cx:pt idx="8645">18873</cx:pt>
          <cx:pt idx="8646">17667</cx:pt>
          <cx:pt idx="8647">42547.5</cx:pt>
          <cx:pt idx="8648">10044</cx:pt>
          <cx:pt idx="8649">27913.5</cx:pt>
          <cx:pt idx="8650">36459</cx:pt>
          <cx:pt idx="8651">33682.5</cx:pt>
          <cx:pt idx="8652">35068.5</cx:pt>
          <cx:pt idx="8653">29601</cx:pt>
          <cx:pt idx="8654">23773.5</cx:pt>
          <cx:pt idx="8655">22500</cx:pt>
          <cx:pt idx="8656">11250</cx:pt>
          <cx:pt idx="8657">35307</cx:pt>
          <cx:pt idx="8658">21888</cx:pt>
          <cx:pt idx="8659">17640</cx:pt>
          <cx:pt idx="8660">24840</cx:pt>
          <cx:pt idx="8661">12244.5</cx:pt>
          <cx:pt idx="8662">23188.5</cx:pt>
          <cx:pt idx="8663">9351</cx:pt>
          <cx:pt idx="8664">38331</cx:pt>
          <cx:pt idx="8665">26329.5</cx:pt>
          <cx:pt idx="8666">53455.5</cx:pt>
          <cx:pt idx="8667">8203.5</cx:pt>
          <cx:pt idx="8668">9000</cx:pt>
          <cx:pt idx="8669">17095.5</cx:pt>
          <cx:pt idx="8670">20272.5</cx:pt>
          <cx:pt idx="8671">17694</cx:pt>
          <cx:pt idx="8672">18927</cx:pt>
          <cx:pt idx="8673">51736.5</cx:pt>
          <cx:pt idx="8674">13500</cx:pt>
          <cx:pt idx="8675">12001.5</cx:pt>
          <cx:pt idx="8676">22810.5</cx:pt>
          <cx:pt idx="8677">38331</cx:pt>
          <cx:pt idx="8678">18553.5</cx:pt>
          <cx:pt idx="8679">21510</cx:pt>
          <cx:pt idx="8680">21906</cx:pt>
          <cx:pt idx="8681">18922.5</cx:pt>
          <cx:pt idx="8682">29506.5</cx:pt>
          <cx:pt idx="8683">24718.5</cx:pt>
          <cx:pt idx="8684">10125</cx:pt>
          <cx:pt idx="8685">9000</cx:pt>
          <cx:pt idx="8686">32125.5</cx:pt>
          <cx:pt idx="8687">21919.5</cx:pt>
          <cx:pt idx="8688">36265.5</cx:pt>
          <cx:pt idx="8689">21375</cx:pt>
          <cx:pt idx="8690">9000</cx:pt>
          <cx:pt idx="8691">46710</cx:pt>
          <cx:pt idx="8692">22531.5</cx:pt>
          <cx:pt idx="8693">16155</cx:pt>
          <cx:pt idx="8694">21024</cx:pt>
          <cx:pt idx="8695">48595.5</cx:pt>
          <cx:pt idx="8696">12375</cx:pt>
          <cx:pt idx="8697">48199.5</cx:pt>
          <cx:pt idx="8698">22500</cx:pt>
          <cx:pt idx="8699">12933</cx:pt>
          <cx:pt idx="8700">15034.5</cx:pt>
          <cx:pt idx="8701">14661</cx:pt>
          <cx:pt idx="8702">51813</cx:pt>
          <cx:pt idx="8703">21037.5</cx:pt>
          <cx:pt idx="8704">41629.5</cx:pt>
          <cx:pt idx="8705">23175</cx:pt>
          <cx:pt idx="8706">10363.5</cx:pt>
          <cx:pt idx="8707">49500</cx:pt>
          <cx:pt idx="8708">9000</cx:pt>
          <cx:pt idx="8709">15061.5</cx:pt>
          <cx:pt idx="8710">24448.5</cx:pt>
          <cx:pt idx="8711">23773.5</cx:pt>
          <cx:pt idx="8712">14233.5</cx:pt>
          <cx:pt idx="8713">20020.5</cx:pt>
          <cx:pt idx="8714">6660</cx:pt>
          <cx:pt idx="8715">13279.5</cx:pt>
          <cx:pt idx="8716">27675</cx:pt>
          <cx:pt idx="8717">34182</cx:pt>
          <cx:pt idx="8718">17703</cx:pt>
          <cx:pt idx="8719">16407</cx:pt>
          <cx:pt idx="8720">12532.5</cx:pt>
          <cx:pt idx="8721">45432</cx:pt>
          <cx:pt idx="8722">27558</cx:pt>
          <cx:pt idx="8723">26770.5</cx:pt>
          <cx:pt idx="8724">13500</cx:pt>
          <cx:pt idx="8725">9000</cx:pt>
          <cx:pt idx="8726">23494.5</cx:pt>
          <cx:pt idx="8727">33615</cx:pt>
          <cx:pt idx="8728">36000</cx:pt>
          <cx:pt idx="8729">4941</cx:pt>
          <cx:pt idx="8730">42547.5</cx:pt>
          <cx:pt idx="8731">20182.5</cx:pt>
          <cx:pt idx="8732">43200</cx:pt>
          <cx:pt idx="8733">24583.5</cx:pt>
          <cx:pt idx="8734">16875</cx:pt>
          <cx:pt idx="8735">19867.5</cx:pt>
          <cx:pt idx="8736">30078</cx:pt>
          <cx:pt idx="8737">25717.5</cx:pt>
          <cx:pt idx="8738">45333</cx:pt>
          <cx:pt idx="8739">8734.5</cx:pt>
          <cx:pt idx="8740">26446.5</cx:pt>
          <cx:pt idx="8741">34281</cx:pt>
          <cx:pt idx="8742">13500</cx:pt>
          <cx:pt idx="8743">10125</cx:pt>
          <cx:pt idx="8744">26316</cx:pt>
          <cx:pt idx="8745">30483</cx:pt>
          <cx:pt idx="8746">26217</cx:pt>
          <cx:pt idx="8747">27454.5</cx:pt>
          <cx:pt idx="8748">18684</cx:pt>
          <cx:pt idx="8749">40320</cx:pt>
          <cx:pt idx="8750">9621</cx:pt>
          <cx:pt idx="8751">23760</cx:pt>
          <cx:pt idx="8752">16587</cx:pt>
          <cx:pt idx="8753">20988</cx:pt>
          <cx:pt idx="8754">12330</cx:pt>
          <cx:pt idx="8755">25195.5</cx:pt>
          <cx:pt idx="8756">17563.5</cx:pt>
          <cx:pt idx="8757">19971</cx:pt>
          <cx:pt idx="8758">39825</cx:pt>
          <cx:pt idx="8759">39649.5</cx:pt>
          <cx:pt idx="8760">28935</cx:pt>
          <cx:pt idx="8761">19561.5</cx:pt>
          <cx:pt idx="8762">49630.5</cx:pt>
          <cx:pt idx="8763">54976.5</cx:pt>
          <cx:pt idx="8764">21100.5</cx:pt>
          <cx:pt idx="8765">22756.5</cx:pt>
          <cx:pt idx="8766">24475.5</cx:pt>
          <cx:pt idx="8767">11632.5</cx:pt>
          <cx:pt idx="8768">20326.5</cx:pt>
          <cx:pt idx="8769">20830.5</cx:pt>
          <cx:pt idx="8770">13387.5</cx:pt>
          <cx:pt idx="8771">9472.5</cx:pt>
          <cx:pt idx="8772">68625</cx:pt>
          <cx:pt idx="8773">19075.5</cx:pt>
          <cx:pt idx="8774">52132.5</cx:pt>
          <cx:pt idx="8775">14751</cx:pt>
          <cx:pt idx="8776">13045.5</cx:pt>
          <cx:pt idx="8777">11493</cx:pt>
          <cx:pt idx="8778">42732</cx:pt>
          <cx:pt idx="8779">15565.5</cx:pt>
          <cx:pt idx="8780">16798.5</cx:pt>
          <cx:pt idx="8781">21888</cx:pt>
          <cx:pt idx="8782">20421</cx:pt>
          <cx:pt idx="8783">26640</cx:pt>
          <cx:pt idx="8784">44752.5</cx:pt>
          <cx:pt idx="8785">18679.5</cx:pt>
          <cx:pt idx="8786">23121</cx:pt>
          <cx:pt idx="8787">22720.5</cx:pt>
          <cx:pt idx="8788">23823</cx:pt>
          <cx:pt idx="8789">37197</cx:pt>
          <cx:pt idx="8790">49428</cx:pt>
          <cx:pt idx="8791">21847.5</cx:pt>
          <cx:pt idx="8792">29529</cx:pt>
          <cx:pt idx="8793">15934.5</cx:pt>
          <cx:pt idx="8794">35761.5</cx:pt>
          <cx:pt idx="8795">7686</cx:pt>
          <cx:pt idx="8796">15237</cx:pt>
          <cx:pt idx="8797">5751</cx:pt>
          <cx:pt idx="8798">28314</cx:pt>
          <cx:pt idx="8799">44748</cx:pt>
          <cx:pt idx="8800">26131.5</cx:pt>
          <cx:pt idx="8801">44748</cx:pt>
          <cx:pt idx="8802">21033</cx:pt>
          <cx:pt idx="8803">29808</cx:pt>
          <cx:pt idx="8804">37309.5</cx:pt>
          <cx:pt idx="8805">29929.5</cx:pt>
          <cx:pt idx="8806">16285.5</cx:pt>
          <cx:pt idx="8807">20457</cx:pt>
          <cx:pt idx="8808">20250</cx:pt>
          <cx:pt idx="8809">44140.5</cx:pt>
          <cx:pt idx="8810">9711</cx:pt>
          <cx:pt idx="8811">20979</cx:pt>
          <cx:pt idx="8812">23683.5</cx:pt>
          <cx:pt idx="8813">37638</cx:pt>
          <cx:pt idx="8814">21685.5</cx:pt>
          <cx:pt idx="8815">34186.5</cx:pt>
          <cx:pt idx="8816">13500</cx:pt>
          <cx:pt idx="8817">26217</cx:pt>
          <cx:pt idx="8818">41791.5</cx:pt>
          <cx:pt idx="8819">45333</cx:pt>
          <cx:pt idx="8820">6250.5</cx:pt>
          <cx:pt idx="8821">12577.5</cx:pt>
          <cx:pt idx="8822">31522.5</cx:pt>
          <cx:pt idx="8823">51543</cx:pt>
          <cx:pt idx="8824">16258.5</cx:pt>
          <cx:pt idx="8825">42660</cx:pt>
          <cx:pt idx="8826">37575</cx:pt>
          <cx:pt idx="8827">37764</cx:pt>
          <cx:pt idx="8828">8667</cx:pt>
          <cx:pt idx="8829">41427</cx:pt>
          <cx:pt idx="8830">7137</cx:pt>
          <cx:pt idx="8831">98640</cx:pt>
          <cx:pt idx="8832">25407</cx:pt>
          <cx:pt idx="8833">16843.5</cx:pt>
          <cx:pt idx="8834">13500</cx:pt>
          <cx:pt idx="8835">28773</cx:pt>
          <cx:pt idx="8836">11875.5</cx:pt>
          <cx:pt idx="8837">25627.5</cx:pt>
          <cx:pt idx="8838">10615.5</cx:pt>
          <cx:pt idx="8839">8010</cx:pt>
          <cx:pt idx="8840">43258.5</cx:pt>
          <cx:pt idx="8841">47322</cx:pt>
          <cx:pt idx="8842">32602.5</cx:pt>
          <cx:pt idx="8843">7875</cx:pt>
          <cx:pt idx="8844">10102.5</cx:pt>
          <cx:pt idx="8845">24475.5</cx:pt>
          <cx:pt idx="8846">7875</cx:pt>
          <cx:pt idx="8847">55611</cx:pt>
          <cx:pt idx="8848">39987</cx:pt>
          <cx:pt idx="8849">14593.5</cx:pt>
          <cx:pt idx="8850">46084.5</cx:pt>
          <cx:pt idx="8851">29970</cx:pt>
          <cx:pt idx="8852">20839.5</cx:pt>
          <cx:pt idx="8853">8073</cx:pt>
          <cx:pt idx="8854">63549</cx:pt>
          <cx:pt idx="8855">31059</cx:pt>
          <cx:pt idx="8856">25726.5</cx:pt>
          <cx:pt idx="8857">20146.5</cx:pt>
          <cx:pt idx="8858">34483.5</cx:pt>
          <cx:pt idx="8859">14715</cx:pt>
          <cx:pt idx="8860">22383</cx:pt>
          <cx:pt idx="8861">7875</cx:pt>
          <cx:pt idx="8862">16587</cx:pt>
          <cx:pt idx="8863">22527</cx:pt>
          <cx:pt idx="8864">33273</cx:pt>
          <cx:pt idx="8865">32895</cx:pt>
          <cx:pt idx="8866">23814</cx:pt>
          <cx:pt idx="8867">41548.5</cx:pt>
          <cx:pt idx="8868">12915</cx:pt>
          <cx:pt idx="8869">32143.5</cx:pt>
          <cx:pt idx="8870">16965</cx:pt>
          <cx:pt idx="8871">21906</cx:pt>
          <cx:pt idx="8872">41629.5</cx:pt>
          <cx:pt idx="8873">32895</cx:pt>
          <cx:pt idx="8874">13257</cx:pt>
          <cx:pt idx="8875">13896</cx:pt>
          <cx:pt idx="8876">26487</cx:pt>
          <cx:pt idx="8877">34006.5</cx:pt>
          <cx:pt idx="8878">28615.5</cx:pt>
          <cx:pt idx="8879">14751</cx:pt>
          <cx:pt idx="8880">29250</cx:pt>
          <cx:pt idx="8881">16879.5</cx:pt>
          <cx:pt idx="8882">13842</cx:pt>
          <cx:pt idx="8883">13500</cx:pt>
          <cx:pt idx="8884">32274</cx:pt>
          <cx:pt idx="8885">48586.5</cx:pt>
          <cx:pt idx="8886">26217</cx:pt>
          <cx:pt idx="8887">26640</cx:pt>
          <cx:pt idx="8888">9000</cx:pt>
          <cx:pt idx="8889">27099</cx:pt>
          <cx:pt idx="8890">37669.5</cx:pt>
          <cx:pt idx="8891">27418.5</cx:pt>
          <cx:pt idx="8892">37593</cx:pt>
          <cx:pt idx="8893">13500</cx:pt>
          <cx:pt idx="8894">13963.5</cx:pt>
          <cx:pt idx="8895">23751</cx:pt>
          <cx:pt idx="8896">20250</cx:pt>
          <cx:pt idx="8897">31653</cx:pt>
          <cx:pt idx="8898">31707</cx:pt>
          <cx:pt idx="8899">42781.5</cx:pt>
          <cx:pt idx="8900">50386.5</cx:pt>
          <cx:pt idx="8901">17167.5</cx:pt>
          <cx:pt idx="8902">25330.5</cx:pt>
          <cx:pt idx="8903">27679.5</cx:pt>
          <cx:pt idx="8904">44284.5</cx:pt>
          <cx:pt idx="8905">26703</cx:pt>
          <cx:pt idx="8906">20677.5</cx:pt>
          <cx:pt idx="8907">5346</cx:pt>
          <cx:pt idx="8908">36864</cx:pt>
          <cx:pt idx="8909">12375</cx:pt>
          <cx:pt idx="8910">17905.5</cx:pt>
          <cx:pt idx="8911">27153</cx:pt>
          <cx:pt idx="8912">47272.5</cx:pt>
          <cx:pt idx="8913">31536</cx:pt>
          <cx:pt idx="8914">31086</cx:pt>
          <cx:pt idx="8915">30528</cx:pt>
          <cx:pt idx="8916">31630.5</cx:pt>
          <cx:pt idx="8917">11425.5</cx:pt>
          <cx:pt idx="8918">12375</cx:pt>
          <cx:pt idx="8919">39460.5</cx:pt>
          <cx:pt idx="8920">18103.5</cx:pt>
          <cx:pt idx="8921">39568.5</cx:pt>
          <cx:pt idx="8922">12001.5</cx:pt>
          <cx:pt idx="8923">32895</cx:pt>
          <cx:pt idx="8924">19741.5</cx:pt>
          <cx:pt idx="8925">34267.5</cx:pt>
          <cx:pt idx="8926">56029.5</cx:pt>
          <cx:pt idx="8927">30136.5</cx:pt>
          <cx:pt idx="8928">72036</cx:pt>
          <cx:pt idx="8929">19134</cx:pt>
          <cx:pt idx="8930">47011.5</cx:pt>
          <cx:pt idx="8931">34182</cx:pt>
          <cx:pt idx="8932">51673.5</cx:pt>
          <cx:pt idx="8933">26316</cx:pt>
          <cx:pt idx="8934">53460</cx:pt>
          <cx:pt idx="8935">17208</cx:pt>
          <cx:pt idx="8936">8617.5</cx:pt>
          <cx:pt idx="8937">35824.5</cx:pt>
          <cx:pt idx="8938">49428</cx:pt>
          <cx:pt idx="8939">7686</cx:pt>
          <cx:pt idx="8940">105511.5</cx:pt>
          <cx:pt idx="8941">30717</cx:pt>
          <cx:pt idx="8942">51421.5</cx:pt>
          <cx:pt idx="8943">10831.5</cx:pt>
          <cx:pt idx="8944">31410</cx:pt>
          <cx:pt idx="8945">17469</cx:pt>
          <cx:pt idx="8946">9000</cx:pt>
          <cx:pt idx="8947">16443</cx:pt>
          <cx:pt idx="8948">18733.5</cx:pt>
          <cx:pt idx="8949">39339</cx:pt>
          <cx:pt idx="8950">25834.5</cx:pt>
          <cx:pt idx="8951">21096</cx:pt>
          <cx:pt idx="8952">6750</cx:pt>
          <cx:pt idx="8953">21055.5</cx:pt>
          <cx:pt idx="8954">17775</cx:pt>
          <cx:pt idx="8955">26446.5</cx:pt>
          <cx:pt idx="8956">21919.5</cx:pt>
          <cx:pt idx="8957">26064</cx:pt>
          <cx:pt idx="8958">9000</cx:pt>
          <cx:pt idx="8959">123480</cx:pt>
          <cx:pt idx="8960">32125.5</cx:pt>
          <cx:pt idx="8961">21415.5</cx:pt>
          <cx:pt idx="8962">20943</cx:pt>
          <cx:pt idx="8963">27976.5</cx:pt>
          <cx:pt idx="8964">46183.5</cx:pt>
          <cx:pt idx="8965">13644</cx:pt>
          <cx:pt idx="8966">52389</cx:pt>
          <cx:pt idx="8967">32764.5</cx:pt>
          <cx:pt idx="8968">57015</cx:pt>
          <cx:pt idx="8969">12501</cx:pt>
          <cx:pt idx="8970">45531</cx:pt>
          <cx:pt idx="8971">45400.5</cx:pt>
          <cx:pt idx="8972">28498.5</cx:pt>
          <cx:pt idx="8973">31018.5</cx:pt>
          <cx:pt idx="8974">10125</cx:pt>
          <cx:pt idx="8975">14661</cx:pt>
          <cx:pt idx="8976">11362.5</cx:pt>
          <cx:pt idx="8977">21460.5</cx:pt>
          <cx:pt idx="8978">56092.5</cx:pt>
          <cx:pt idx="8979">10210.5</cx:pt>
          <cx:pt idx="8980">21600</cx:pt>
          <cx:pt idx="8981">26730</cx:pt>
          <cx:pt idx="8982">24903</cx:pt>
          <cx:pt idx="8983">24997.5</cx:pt>
          <cx:pt idx="8984">23053.5</cx:pt>
          <cx:pt idx="8985">26383.5</cx:pt>
          <cx:pt idx="8986">36589.5</cx:pt>
          <cx:pt idx="8987">51948</cx:pt>
          <cx:pt idx="8988">6025.5</cx:pt>
          <cx:pt idx="8989">44694</cx:pt>
          <cx:pt idx="8990">22495.5</cx:pt>
          <cx:pt idx="8991">7893</cx:pt>
          <cx:pt idx="8992">59395.5</cx:pt>
          <cx:pt idx="8993">16285.5</cx:pt>
          <cx:pt idx="8994">32175</cx:pt>
          <cx:pt idx="8995">42961.5</cx:pt>
          <cx:pt idx="8996">35487</cx:pt>
          <cx:pt idx="8997">44442</cx:pt>
          <cx:pt idx="8998">14350.5</cx:pt>
          <cx:pt idx="8999">26874</cx:pt>
          <cx:pt idx="9000">24543</cx:pt>
          <cx:pt idx="9001">19777.5</cx:pt>
          <cx:pt idx="9002">17667</cx:pt>
          <cx:pt idx="9003">34956</cx:pt>
          <cx:pt idx="9004">29173.5</cx:pt>
          <cx:pt idx="9005">37710</cx:pt>
          <cx:pt idx="9006">6817.5</cx:pt>
          <cx:pt idx="9007">30528</cx:pt>
          <cx:pt idx="9008">17752.5</cx:pt>
          <cx:pt idx="9009">11614.5</cx:pt>
          <cx:pt idx="9010">29875.5</cx:pt>
          <cx:pt idx="9011">34587</cx:pt>
          <cx:pt idx="9012">34456.5</cx:pt>
          <cx:pt idx="9013">33826.5</cx:pt>
          <cx:pt idx="9014">27049.5</cx:pt>
          <cx:pt idx="9015">13500</cx:pt>
          <cx:pt idx="9016">26217</cx:pt>
          <cx:pt idx="9017">24592.5</cx:pt>
          <cx:pt idx="9018">10678.5</cx:pt>
          <cx:pt idx="9019">27544.5</cx:pt>
          <cx:pt idx="9020">16875</cx:pt>
          <cx:pt idx="9021">27922.5</cx:pt>
          <cx:pt idx="9022">36675</cx:pt>
          <cx:pt idx="9023">6750</cx:pt>
          <cx:pt idx="9024">11133</cx:pt>
          <cx:pt idx="9025">11826</cx:pt>
          <cx:pt idx="9026">31716</cx:pt>
          <cx:pt idx="9027">32053.5</cx:pt>
          <cx:pt idx="9028">12456</cx:pt>
          <cx:pt idx="9029">18031.5</cx:pt>
          <cx:pt idx="9030">29970</cx:pt>
          <cx:pt idx="9031">57685.5</cx:pt>
          <cx:pt idx="9032">33043.5</cx:pt>
          <cx:pt idx="9033">34290</cx:pt>
          <cx:pt idx="9034">21906</cx:pt>
          <cx:pt idx="9035">25578</cx:pt>
          <cx:pt idx="9036">16758</cx:pt>
          <cx:pt idx="9037">26217</cx:pt>
          <cx:pt idx="9038">23643</cx:pt>
          <cx:pt idx="9039">22599</cx:pt>
          <cx:pt idx="9040">16515</cx:pt>
          <cx:pt idx="9041">42790.5</cx:pt>
          <cx:pt idx="9042">54751.5</cx:pt>
          <cx:pt idx="9043">18229.5</cx:pt>
          <cx:pt idx="9044">9130.5</cx:pt>
          <cx:pt idx="9045">31563</cx:pt>
          <cx:pt idx="9046">26446.5</cx:pt>
          <cx:pt idx="9047">26275.5</cx:pt>
          <cx:pt idx="9048">42124.5</cx:pt>
          <cx:pt idx="9049">31149</cx:pt>
          <cx:pt idx="9050">31500</cx:pt>
          <cx:pt idx="9051">37800</cx:pt>
          <cx:pt idx="9052">13500</cx:pt>
          <cx:pt idx="9053">37395</cx:pt>
          <cx:pt idx="9054">34542</cx:pt>
          <cx:pt idx="9055">7821</cx:pt>
          <cx:pt idx="9056">6750</cx:pt>
          <cx:pt idx="9057">24543</cx:pt>
          <cx:pt idx="9058">16321.5</cx:pt>
          <cx:pt idx="9059">17797.5</cx:pt>
          <cx:pt idx="9060">17500.5</cx:pt>
          <cx:pt idx="9061">31995</cx:pt>
          <cx:pt idx="9062">30807</cx:pt>
          <cx:pt idx="9063">36468</cx:pt>
          <cx:pt idx="9064">53712</cx:pt>
          <cx:pt idx="9065">11299.5</cx:pt>
          <cx:pt idx="9066">42642</cx:pt>
          <cx:pt idx="9067">12915</cx:pt>
          <cx:pt idx="9068">9000</cx:pt>
          <cx:pt idx="9069">16011</cx:pt>
          <cx:pt idx="9070">14868</cx:pt>
          <cx:pt idx="9071">12564</cx:pt>
          <cx:pt idx="9072">46084.5</cx:pt>
          <cx:pt idx="9073">17905.5</cx:pt>
          <cx:pt idx="9074">74641.5</cx:pt>
          <cx:pt idx="9075">22509</cx:pt>
          <cx:pt idx="9076">9000</cx:pt>
          <cx:pt idx="9077">88164</cx:pt>
          <cx:pt idx="9078">27693</cx:pt>
          <cx:pt idx="9079">21037.5</cx:pt>
          <cx:pt idx="9080">11911.5</cx:pt>
          <cx:pt idx="9081">24192</cx:pt>
          <cx:pt idx="9082">31995</cx:pt>
          <cx:pt idx="9083">36864</cx:pt>
          <cx:pt idx="9084">40104</cx:pt>
          <cx:pt idx="9085">32337</cx:pt>
          <cx:pt idx="9086">51412.5</cx:pt>
          <cx:pt idx="9087">53248.5</cx:pt>
          <cx:pt idx="9088">46935</cx:pt>
          <cx:pt idx="9089">62568</cx:pt>
          <cx:pt idx="9090">17905.5</cx:pt>
          <cx:pt idx="9091">43654.5</cx:pt>
          <cx:pt idx="9092">25578</cx:pt>
          <cx:pt idx="9093">11781</cx:pt>
          <cx:pt idx="9094">44991</cx:pt>
          <cx:pt idx="9095">11250</cx:pt>
          <cx:pt idx="9096">27499.5</cx:pt>
          <cx:pt idx="9097">25695</cx:pt>
          <cx:pt idx="9098">32103</cx:pt>
          <cx:pt idx="9099">14751</cx:pt>
          <cx:pt idx="9100">32629.5</cx:pt>
          <cx:pt idx="9101">14512.5</cx:pt>
          <cx:pt idx="9102">55399.5</cx:pt>
          <cx:pt idx="9103">25803</cx:pt>
          <cx:pt idx="9104">24448.5</cx:pt>
          <cx:pt idx="9105">23881.5</cx:pt>
          <cx:pt idx="9106">16294.5</cx:pt>
          <cx:pt idx="9107">19777.5</cx:pt>
          <cx:pt idx="9108">7686</cx:pt>
          <cx:pt idx="9109">28570.5</cx:pt>
          <cx:pt idx="9110">11412</cx:pt>
          <cx:pt idx="9111">29839.5</cx:pt>
          <cx:pt idx="9112">23998.5</cx:pt>
          <cx:pt idx="9113">36076.5</cx:pt>
          <cx:pt idx="9114">18927</cx:pt>
          <cx:pt idx="9115">7240.5</cx:pt>
          <cx:pt idx="9116">13963.5</cx:pt>
          <cx:pt idx="9117">24246</cx:pt>
          <cx:pt idx="9118">15079.5</cx:pt>
          <cx:pt idx="9119">10633.5</cx:pt>
          <cx:pt idx="9120">39811.5</cx:pt>
          <cx:pt idx="9121">20254.5</cx:pt>
          <cx:pt idx="9122">24214.5</cx:pt>
          <cx:pt idx="9123">44644.5</cx:pt>
          <cx:pt idx="9124">9000</cx:pt>
          <cx:pt idx="9125">21865.5</cx:pt>
          <cx:pt idx="9126">16875</cx:pt>
          <cx:pt idx="9127">26316</cx:pt>
          <cx:pt idx="9128">17784</cx:pt>
          <cx:pt idx="9129">12015</cx:pt>
          <cx:pt idx="9130">15394.5</cx:pt>
          <cx:pt idx="9131">20596.5</cx:pt>
          <cx:pt idx="9132">26833.5</cx:pt>
          <cx:pt idx="9133">36958.5</cx:pt>
          <cx:pt idx="9134">27549</cx:pt>
          <cx:pt idx="9135">16875</cx:pt>
          <cx:pt idx="9136">23494.5</cx:pt>
          <cx:pt idx="9137">38857.5</cx:pt>
          <cx:pt idx="9138">26833.5</cx:pt>
          <cx:pt idx="9139">29853</cx:pt>
          <cx:pt idx="9140">10390.5</cx:pt>
          <cx:pt idx="9141">13963.5</cx:pt>
          <cx:pt idx="9142">26995.5</cx:pt>
          <cx:pt idx="9143">73786.5</cx:pt>
          <cx:pt idx="9144">14350.5</cx:pt>
          <cx:pt idx="9145">27004.5</cx:pt>
          <cx:pt idx="9146">13639.5</cx:pt>
          <cx:pt idx="9147">28480.5</cx:pt>
          <cx:pt idx="9148">13284</cx:pt>
          <cx:pt idx="9149">26154</cx:pt>
          <cx:pt idx="9150">23773.5</cx:pt>
          <cx:pt idx="9151">13500</cx:pt>
          <cx:pt idx="9152">15502.5</cx:pt>
          <cx:pt idx="9153">23562</cx:pt>
          <cx:pt idx="9154">14814</cx:pt>
          <cx:pt idx="9155">54139.5</cx:pt>
          <cx:pt idx="9156">35554.5</cx:pt>
          <cx:pt idx="9157">18153</cx:pt>
          <cx:pt idx="9158">11533.5</cx:pt>
          <cx:pt idx="9159">27967.5</cx:pt>
          <cx:pt idx="9160">27423</cx:pt>
          <cx:pt idx="9161">9000</cx:pt>
          <cx:pt idx="9162">13500</cx:pt>
          <cx:pt idx="9163">45000</cx:pt>
          <cx:pt idx="9164">24543</cx:pt>
          <cx:pt idx="9165">23004</cx:pt>
          <cx:pt idx="9166">10341</cx:pt>
          <cx:pt idx="9167">38817</cx:pt>
          <cx:pt idx="9168">21141</cx:pt>
          <cx:pt idx="9169">6628.5</cx:pt>
          <cx:pt idx="9170">20250</cx:pt>
          <cx:pt idx="9171">29785.5</cx:pt>
          <cx:pt idx="9172">38997</cx:pt>
          <cx:pt idx="9173">59485.5</cx:pt>
          <cx:pt idx="9174">25488</cx:pt>
          <cx:pt idx="9175">53122.5</cx:pt>
          <cx:pt idx="9176">22527</cx:pt>
          <cx:pt idx="9177">33205.5</cx:pt>
          <cx:pt idx="9178">15750</cx:pt>
          <cx:pt idx="9179">20326.5</cx:pt>
          <cx:pt idx="9180">28894.5</cx:pt>
          <cx:pt idx="9181">32017.5</cx:pt>
          <cx:pt idx="9182">41800.5</cx:pt>
          <cx:pt idx="9183">15876</cx:pt>
          <cx:pt idx="9184">63549</cx:pt>
          <cx:pt idx="9185">13189.5</cx:pt>
          <cx:pt idx="9186">53010</cx:pt>
          <cx:pt idx="9187">31333.5</cx:pt>
          <cx:pt idx="9188">31500</cx:pt>
          <cx:pt idx="9189">12307.5</cx:pt>
          <cx:pt idx="9190">9000</cx:pt>
          <cx:pt idx="9191">9000</cx:pt>
          <cx:pt idx="9192">42228</cx:pt>
          <cx:pt idx="9193">23431.5</cx:pt>
          <cx:pt idx="9194">84267</cx:pt>
          <cx:pt idx="9195">43033.5</cx:pt>
          <cx:pt idx="9196">22018.5</cx:pt>
          <cx:pt idx="9197">25542</cx:pt>
          <cx:pt idx="9198">24192</cx:pt>
          <cx:pt idx="9199">17640</cx:pt>
          <cx:pt idx="9200">18306</cx:pt>
          <cx:pt idx="9201">6421.5</cx:pt>
          <cx:pt idx="9202">26217</cx:pt>
          <cx:pt idx="9203">22396.5</cx:pt>
          <cx:pt idx="9204">32359.5</cx:pt>
          <cx:pt idx="9205">19989</cx:pt>
          <cx:pt idx="9206">19867.5</cx:pt>
          <cx:pt idx="9207">47385</cx:pt>
          <cx:pt idx="9208">44847</cx:pt>
          <cx:pt idx="9209">36292.5</cx:pt>
          <cx:pt idx="9210">19831.5</cx:pt>
          <cx:pt idx="9211">46066.5</cx:pt>
          <cx:pt idx="9212">48492</cx:pt>
          <cx:pt idx="9213">20637</cx:pt>
          <cx:pt idx="9214">26640</cx:pt>
          <cx:pt idx="9215">31077</cx:pt>
          <cx:pt idx="9216">20808</cx:pt>
          <cx:pt idx="9217">26217</cx:pt>
          <cx:pt idx="9218">41409</cx:pt>
          <cx:pt idx="9219">10125</cx:pt>
          <cx:pt idx="9220">17356.5</cx:pt>
          <cx:pt idx="9221">38443.5</cx:pt>
          <cx:pt idx="9222">22500</cx:pt>
          <cx:pt idx="9223">72607.5</cx:pt>
          <cx:pt idx="9224">15219</cx:pt>
          <cx:pt idx="9225">68643</cx:pt>
          <cx:pt idx="9226">22500</cx:pt>
          <cx:pt idx="9227">34177.5</cx:pt>
          <cx:pt idx="9228">42660</cx:pt>
          <cx:pt idx="9229">21109.5</cx:pt>
          <cx:pt idx="9230">48267</cx:pt>
          <cx:pt idx="9231">14355</cx:pt>
          <cx:pt idx="9232">9000</cx:pt>
          <cx:pt idx="9233">42066</cx:pt>
          <cx:pt idx="9234">35613</cx:pt>
          <cx:pt idx="9235">41904</cx:pt>
          <cx:pt idx="9236">62653.5</cx:pt>
          <cx:pt idx="9237">25402.5</cx:pt>
          <cx:pt idx="9238">42781.5</cx:pt>
          <cx:pt idx="9239">18810</cx:pt>
          <cx:pt idx="9240">31261.5</cx:pt>
          <cx:pt idx="9241">46683</cx:pt>
          <cx:pt idx="9242">35824.5</cx:pt>
          <cx:pt idx="9243">19215</cx:pt>
          <cx:pt idx="9244">7249.5</cx:pt>
          <cx:pt idx="9245">20637</cx:pt>
          <cx:pt idx="9246">55377</cx:pt>
          <cx:pt idx="9247">23364</cx:pt>
          <cx:pt idx="9248">13500</cx:pt>
          <cx:pt idx="9249">17095.5</cx:pt>
          <cx:pt idx="9250">40657.5</cx:pt>
          <cx:pt idx="9251">46480.5</cx:pt>
          <cx:pt idx="9252">18972</cx:pt>
          <cx:pt idx="9253">14512.5</cx:pt>
          <cx:pt idx="9254">6066</cx:pt>
          <cx:pt idx="9255">9220.5</cx:pt>
          <cx:pt idx="9256">27054</cx:pt>
          <cx:pt idx="9257">4207.5</cx:pt>
          <cx:pt idx="9258">26703</cx:pt>
          <cx:pt idx="9259">16456.5</cx:pt>
          <cx:pt idx="9260">15664.5</cx:pt>
          <cx:pt idx="9261">10125</cx:pt>
          <cx:pt idx="9262">19759.5</cx:pt>
          <cx:pt idx="9263">17374.5</cx:pt>
          <cx:pt idx="9264">15003</cx:pt>
          <cx:pt idx="9265">17235</cx:pt>
          <cx:pt idx="9266">48438</cx:pt>
          <cx:pt idx="9267">28503</cx:pt>
          <cx:pt idx="9268">31653</cx:pt>
          <cx:pt idx="9269">31653</cx:pt>
          <cx:pt idx="9270">21577.5</cx:pt>
          <cx:pt idx="9271">7047</cx:pt>
          <cx:pt idx="9272">26145</cx:pt>
          <cx:pt idx="9273">19354.5</cx:pt>
          <cx:pt idx="9274">20335.5</cx:pt>
          <cx:pt idx="9275">13500</cx:pt>
          <cx:pt idx="9276">23175</cx:pt>
          <cx:pt idx="9277">17797.5</cx:pt>
          <cx:pt idx="9278">30735</cx:pt>
          <cx:pt idx="9279">27297</cx:pt>
          <cx:pt idx="9280">53491.5</cx:pt>
          <cx:pt idx="9281">29250</cx:pt>
          <cx:pt idx="9282">17716.5</cx:pt>
          <cx:pt idx="9283">4617</cx:pt>
          <cx:pt idx="9284">51948</cx:pt>
          <cx:pt idx="9285">18585</cx:pt>
          <cx:pt idx="9286">25542</cx:pt>
          <cx:pt idx="9287">62950.5</cx:pt>
          <cx:pt idx="9288">22644</cx:pt>
          <cx:pt idx="9289">27423</cx:pt>
          <cx:pt idx="9290">18562.5</cx:pt>
          <cx:pt idx="9291">23485.5</cx:pt>
          <cx:pt idx="9292">40657.5</cx:pt>
          <cx:pt idx="9293">31374</cx:pt>
          <cx:pt idx="9294">20295</cx:pt>
          <cx:pt idx="9295">54279</cx:pt>
          <cx:pt idx="9296">16861.5</cx:pt>
          <cx:pt idx="9297">12915</cx:pt>
          <cx:pt idx="9298">24345</cx:pt>
          <cx:pt idx="9299">17406</cx:pt>
          <cx:pt idx="9300">18031.5</cx:pt>
          <cx:pt idx="9301">30150</cx:pt>
          <cx:pt idx="9302">12316.5</cx:pt>
          <cx:pt idx="9303">28525.5</cx:pt>
          <cx:pt idx="9304">13500</cx:pt>
          <cx:pt idx="9305">23440.5</cx:pt>
          <cx:pt idx="9306">18369</cx:pt>
          <cx:pt idx="9307">39640.5</cx:pt>
          <cx:pt idx="9308">19665</cx:pt>
          <cx:pt idx="9309">22500</cx:pt>
          <cx:pt idx="9310">31653</cx:pt>
          <cx:pt idx="9311">32553</cx:pt>
          <cx:pt idx="9312">49500</cx:pt>
          <cx:pt idx="9313">55408.5</cx:pt>
          <cx:pt idx="9314">12717</cx:pt>
          <cx:pt idx="9315">28795.5</cx:pt>
          <cx:pt idx="9316">16011</cx:pt>
          <cx:pt idx="9317">27036</cx:pt>
          <cx:pt idx="9318">29655</cx:pt>
          <cx:pt idx="9319">12375</cx:pt>
          <cx:pt idx="9320">14791.5</cx:pt>
          <cx:pt idx="9321">34465.5</cx:pt>
          <cx:pt idx="9322">36459</cx:pt>
          <cx:pt idx="9323">48258</cx:pt>
          <cx:pt idx="9324">18459</cx:pt>
          <cx:pt idx="9325">52029</cx:pt>
          <cx:pt idx="9326">43312.5</cx:pt>
          <cx:pt idx="9327">42354</cx:pt>
          <cx:pt idx="9328">44775</cx:pt>
          <cx:pt idx="9329">13176</cx:pt>
          <cx:pt idx="9330">21420</cx:pt>
          <cx:pt idx="9331">16515</cx:pt>
          <cx:pt idx="9332">8316</cx:pt>
          <cx:pt idx="9333">13963.5</cx:pt>
          <cx:pt idx="9334">10620</cx:pt>
          <cx:pt idx="9335">31653</cx:pt>
          <cx:pt idx="9336">69354</cx:pt>
          <cx:pt idx="9337">26640</cx:pt>
          <cx:pt idx="9338">21375</cx:pt>
          <cx:pt idx="9339">18306</cx:pt>
          <cx:pt idx="9340">9580.5</cx:pt>
          <cx:pt idx="9341">20880</cx:pt>
          <cx:pt idx="9342">54000</cx:pt>
          <cx:pt idx="9343">41692.5</cx:pt>
          <cx:pt idx="9344">20043</cx:pt>
          <cx:pt idx="9345">5976</cx:pt>
          <cx:pt idx="9346">9702</cx:pt>
          <cx:pt idx="9347">25407</cx:pt>
          <cx:pt idx="9348">44617.5</cx:pt>
          <cx:pt idx="9349">36927</cx:pt>
          <cx:pt idx="9350">30685.5</cx:pt>
          <cx:pt idx="9351">38781</cx:pt>
          <cx:pt idx="9352">30708</cx:pt>
          <cx:pt idx="9353">40459.5</cx:pt>
          <cx:pt idx="9354">46084.5</cx:pt>
          <cx:pt idx="9355">9630</cx:pt>
          <cx:pt idx="9356">47803.5</cx:pt>
          <cx:pt idx="9357">55845</cx:pt>
          <cx:pt idx="9358">36409.5</cx:pt>
          <cx:pt idx="9359">40230</cx:pt>
          <cx:pt idx="9360">45598.5</cx:pt>
          <cx:pt idx="9361">12546</cx:pt>
          <cx:pt idx="9362">27229.5</cx:pt>
          <cx:pt idx="9363">40320</cx:pt>
          <cx:pt idx="9364">19323</cx:pt>
          <cx:pt idx="9365">42043.5</cx:pt>
          <cx:pt idx="9366">48955.5</cx:pt>
          <cx:pt idx="9367">6750</cx:pt>
          <cx:pt idx="9368">14647.5</cx:pt>
          <cx:pt idx="9369">19597.5</cx:pt>
          <cx:pt idx="9370">38016</cx:pt>
          <cx:pt idx="9371">36459</cx:pt>
          <cx:pt idx="9372">20191.5</cx:pt>
          <cx:pt idx="9373">45949.5</cx:pt>
          <cx:pt idx="9374">10633.5</cx:pt>
          <cx:pt idx="9375">16821</cx:pt>
          <cx:pt idx="9376">25065</cx:pt>
          <cx:pt idx="9377">11250</cx:pt>
          <cx:pt idx="9378">39595.5</cx:pt>
          <cx:pt idx="9379">27423</cx:pt>
          <cx:pt idx="9380">29605.5</cx:pt>
          <cx:pt idx="9381">10017</cx:pt>
          <cx:pt idx="9382">12820.5</cx:pt>
          <cx:pt idx="9383">28818</cx:pt>
          <cx:pt idx="9384">13500</cx:pt>
          <cx:pt idx="9385">9000</cx:pt>
          <cx:pt idx="9386">71928</cx:pt>
          <cx:pt idx="9387">10881</cx:pt>
          <cx:pt idx="9388">24246</cx:pt>
          <cx:pt idx="9389">22819.5</cx:pt>
          <cx:pt idx="9390">62613</cx:pt>
          <cx:pt idx="9391">13500</cx:pt>
          <cx:pt idx="9392">33192</cx:pt>
          <cx:pt idx="9393">10125</cx:pt>
          <cx:pt idx="9394">27094.5</cx:pt>
          <cx:pt idx="9395">30838.5</cx:pt>
          <cx:pt idx="9396">25537.5</cx:pt>
          <cx:pt idx="9397">38263.5</cx:pt>
          <cx:pt idx="9398">24930</cx:pt>
          <cx:pt idx="9399">26316</cx:pt>
          <cx:pt idx="9400">18184.5</cx:pt>
          <cx:pt idx="9401">22099.5</cx:pt>
          <cx:pt idx="9402">21982.5</cx:pt>
          <cx:pt idx="9403">32895</cx:pt>
          <cx:pt idx="9404">54481.5</cx:pt>
          <cx:pt idx="9405">77089.5</cx:pt>
          <cx:pt idx="9406">36018</cx:pt>
          <cx:pt idx="9407">27463.5</cx:pt>
          <cx:pt idx="9408">3802.5</cx:pt>
          <cx:pt idx="9409">39798</cx:pt>
          <cx:pt idx="9410">38322</cx:pt>
          <cx:pt idx="9411">33025.5</cx:pt>
          <cx:pt idx="9412">67500</cx:pt>
          <cx:pt idx="9413">12577.5</cx:pt>
          <cx:pt idx="9414">18040.5</cx:pt>
          <cx:pt idx="9415">54018</cx:pt>
          <cx:pt idx="9416">36229.5</cx:pt>
          <cx:pt idx="9417">31617</cx:pt>
          <cx:pt idx="9418">16524</cx:pt>
          <cx:pt idx="9419">31261.5</cx:pt>
          <cx:pt idx="9420">19453.5</cx:pt>
          <cx:pt idx="9421">46570.5</cx:pt>
          <cx:pt idx="9422">35262</cx:pt>
          <cx:pt idx="9423">22347</cx:pt>
          <cx:pt idx="9424">25407</cx:pt>
          <cx:pt idx="9425">6750</cx:pt>
          <cx:pt idx="9426">16047</cx:pt>
          <cx:pt idx="9427">11893.5</cx:pt>
          <cx:pt idx="9428">9000</cx:pt>
          <cx:pt idx="9429">19044</cx:pt>
          <cx:pt idx="9430">31261.5</cx:pt>
          <cx:pt idx="9431">24592.5</cx:pt>
          <cx:pt idx="9432">36562.5</cx:pt>
          <cx:pt idx="9433">22783.5</cx:pt>
          <cx:pt idx="9434">40774.5</cx:pt>
          <cx:pt idx="9435">22864.5</cx:pt>
          <cx:pt idx="9436">13149</cx:pt>
          <cx:pt idx="9437">37845</cx:pt>
          <cx:pt idx="9438">24561</cx:pt>
          <cx:pt idx="9439">25969.5</cx:pt>
          <cx:pt idx="9440">42993</cx:pt>
          <cx:pt idx="9441">42790.5</cx:pt>
          <cx:pt idx="9442">31050</cx:pt>
          <cx:pt idx="9443">13189.5</cx:pt>
          <cx:pt idx="9444">9000</cx:pt>
          <cx:pt idx="9445">33025.5</cx:pt>
          <cx:pt idx="9446">26640</cx:pt>
          <cx:pt idx="9447">35622</cx:pt>
          <cx:pt idx="9448">14791.5</cx:pt>
          <cx:pt idx="9449">32337</cx:pt>
          <cx:pt idx="9450">23296.5</cx:pt>
          <cx:pt idx="9451">47533.5</cx:pt>
          <cx:pt idx="9452">26874</cx:pt>
          <cx:pt idx="9453">24970.5</cx:pt>
          <cx:pt idx="9454">30073.5</cx:pt>
          <cx:pt idx="9455">38250</cx:pt>
          <cx:pt idx="9456">9000</cx:pt>
          <cx:pt idx="9457">46926</cx:pt>
          <cx:pt idx="9458">35577</cx:pt>
          <cx:pt idx="9459">36000</cx:pt>
          <cx:pt idx="9460">22977</cx:pt>
          <cx:pt idx="9461">19030.5</cx:pt>
          <cx:pt idx="9462">13149</cx:pt>
          <cx:pt idx="9463">23850</cx:pt>
          <cx:pt idx="9464">30150</cx:pt>
          <cx:pt idx="9465">41679</cx:pt>
          <cx:pt idx="9466">36459</cx:pt>
          <cx:pt idx="9467">69417</cx:pt>
          <cx:pt idx="9468">43659</cx:pt>
          <cx:pt idx="9469">17383.5</cx:pt>
          <cx:pt idx="9470">15754.5</cx:pt>
          <cx:pt idx="9471">27571.5</cx:pt>
          <cx:pt idx="9472">35523</cx:pt>
          <cx:pt idx="9473">25078.5</cx:pt>
          <cx:pt idx="9474">38835</cx:pt>
          <cx:pt idx="9475">31464</cx:pt>
          <cx:pt idx="9476">18643.5</cx:pt>
          <cx:pt idx="9477">7218</cx:pt>
          <cx:pt idx="9478">24930</cx:pt>
          <cx:pt idx="9479">21267</cx:pt>
          <cx:pt idx="9480">32125.5</cx:pt>
          <cx:pt idx="9481">20250</cx:pt>
          <cx:pt idx="9482">77332.5</cx:pt>
          <cx:pt idx="9483">26217</cx:pt>
          <cx:pt idx="9484">8923.5</cx:pt>
          <cx:pt idx="9485">32296.5</cx:pt>
          <cx:pt idx="9486">16830</cx:pt>
          <cx:pt idx="9487">7663.5</cx:pt>
          <cx:pt idx="9488">19953</cx:pt>
          <cx:pt idx="9489">28692</cx:pt>
          <cx:pt idx="9490">20250</cx:pt>
          <cx:pt idx="9491">55962</cx:pt>
          <cx:pt idx="9492">30469.5</cx:pt>
          <cx:pt idx="9493">55719</cx:pt>
          <cx:pt idx="9494">27076.5</cx:pt>
          <cx:pt idx="9495">12375</cx:pt>
          <cx:pt idx="9496">31261.5</cx:pt>
          <cx:pt idx="9497">18963</cx:pt>
          <cx:pt idx="9498">17496</cx:pt>
          <cx:pt idx="9499">18288</cx:pt>
          <cx:pt idx="9500">37998</cx:pt>
          <cx:pt idx="9501">10125</cx:pt>
          <cx:pt idx="9502">17370</cx:pt>
          <cx:pt idx="9503">38614.5</cx:pt>
          <cx:pt idx="9504">45202.5</cx:pt>
          <cx:pt idx="9505">13500</cx:pt>
          <cx:pt idx="9506">34578</cx:pt>
          <cx:pt idx="9507">14040</cx:pt>
          <cx:pt idx="9508">22941</cx:pt>
          <cx:pt idx="9509">35959.5</cx:pt>
          <cx:pt idx="9510">15750</cx:pt>
          <cx:pt idx="9511">18742.5</cx:pt>
          <cx:pt idx="9512">34114.5</cx:pt>
          <cx:pt idx="9513">19386</cx:pt>
          <cx:pt idx="9514">12415.5</cx:pt>
          <cx:pt idx="9515">47943</cx:pt>
          <cx:pt idx="9516">23625</cx:pt>
          <cx:pt idx="9517">26442</cx:pt>
          <cx:pt idx="9518">31153.5</cx:pt>
          <cx:pt idx="9519">35613</cx:pt>
          <cx:pt idx="9520">33394.5</cx:pt>
          <cx:pt idx="9521">18729</cx:pt>
          <cx:pt idx="9522">33354</cx:pt>
          <cx:pt idx="9523">16582.5</cx:pt>
          <cx:pt idx="9524">37800</cx:pt>
          <cx:pt idx="9525">27589.5</cx:pt>
          <cx:pt idx="9526">38263.5</cx:pt>
          <cx:pt idx="9527">47754</cx:pt>
          <cx:pt idx="9528">46251</cx:pt>
          <cx:pt idx="9529">7875</cx:pt>
          <cx:pt idx="9530">15709.5</cx:pt>
          <cx:pt idx="9531">29970</cx:pt>
          <cx:pt idx="9532">9900</cx:pt>
          <cx:pt idx="9533">23089.5</cx:pt>
          <cx:pt idx="9534">19737</cx:pt>
          <cx:pt idx="9535">27931.5</cx:pt>
          <cx:pt idx="9536">34911</cx:pt>
          <cx:pt idx="9537">12456</cx:pt>
          <cx:pt idx="9538">20245.5</cx:pt>
          <cx:pt idx="9539">58347</cx:pt>
          <cx:pt idx="9540">23796</cx:pt>
          <cx:pt idx="9541">19120.5</cx:pt>
          <cx:pt idx="9542">45279</cx:pt>
          <cx:pt idx="9543">23562</cx:pt>
          <cx:pt idx="9544">23638.5</cx:pt>
          <cx:pt idx="9545">14049</cx:pt>
          <cx:pt idx="9546">16155</cx:pt>
          <cx:pt idx="9547">42547.5</cx:pt>
          <cx:pt idx="9548">19300.5</cx:pt>
          <cx:pt idx="9549">37192.5</cx:pt>
          <cx:pt idx="9550">43366.5</cx:pt>
          <cx:pt idx="9551">40320</cx:pt>
          <cx:pt idx="9552">9000</cx:pt>
          <cx:pt idx="9553">11232</cx:pt>
          <cx:pt idx="9554">15822</cx:pt>
          <cx:pt idx="9555">31653</cx:pt>
          <cx:pt idx="9556">24939</cx:pt>
          <cx:pt idx="9557">19777.5</cx:pt>
          <cx:pt idx="9558">25947</cx:pt>
          <cx:pt idx="9559">37800</cx:pt>
          <cx:pt idx="9560">32931</cx:pt>
          <cx:pt idx="9561">22131</cx:pt>
          <cx:pt idx="9562">41629.5</cx:pt>
          <cx:pt idx="9563">15052.5</cx:pt>
          <cx:pt idx="9564">21933</cx:pt>
          <cx:pt idx="9565">16713</cx:pt>
          <cx:pt idx="9566">21420</cx:pt>
          <cx:pt idx="9567">21906</cx:pt>
          <cx:pt idx="9568">17649</cx:pt>
          <cx:pt idx="9569">20695.5</cx:pt>
          <cx:pt idx="9570">12204</cx:pt>
          <cx:pt idx="9571">31779</cx:pt>
          <cx:pt idx="9572">35338.5</cx:pt>
          <cx:pt idx="9573">67203</cx:pt>
          <cx:pt idx="9574">25407</cx:pt>
          <cx:pt idx="9575">11695.5</cx:pt>
          <cx:pt idx="9576">31261.5</cx:pt>
          <cx:pt idx="9577">17662.5</cx:pt>
          <cx:pt idx="9578">54990</cx:pt>
          <cx:pt idx="9579">34668</cx:pt>
          <cx:pt idx="9580">13500</cx:pt>
          <cx:pt idx="9581">37516.5</cx:pt>
          <cx:pt idx="9582">36184.5</cx:pt>
          <cx:pt idx="9583">13500</cx:pt>
          <cx:pt idx="9584">42642</cx:pt>
          <cx:pt idx="9585">6750</cx:pt>
          <cx:pt idx="9586">42336</cx:pt>
          <cx:pt idx="9587">12996</cx:pt>
          <cx:pt idx="9588">23319</cx:pt>
          <cx:pt idx="9589">21361.5</cx:pt>
          <cx:pt idx="9590">18211.5</cx:pt>
          <cx:pt idx="9591">34209</cx:pt>
          <cx:pt idx="9592">9000</cx:pt>
          <cx:pt idx="9593">27751.5</cx:pt>
          <cx:pt idx="9594">23089.5</cx:pt>
          <cx:pt idx="9595">16969.5</cx:pt>
          <cx:pt idx="9596">59355</cx:pt>
          <cx:pt idx="9597">27558</cx:pt>
          <cx:pt idx="9598">26316</cx:pt>
          <cx:pt idx="9599">22149</cx:pt>
          <cx:pt idx="9600">32337</cx:pt>
          <cx:pt idx="9601">44991</cx:pt>
          <cx:pt idx="9602">21217.5</cx:pt>
          <cx:pt idx="9603">48492</cx:pt>
          <cx:pt idx="9604">21865.5</cx:pt>
          <cx:pt idx="9605">49927.5</cx:pt>
          <cx:pt idx="9606">11250</cx:pt>
          <cx:pt idx="9607">21789</cx:pt>
          <cx:pt idx="9608">21541.5</cx:pt>
          <cx:pt idx="9609">22495.5</cx:pt>
          <cx:pt idx="9610">13500</cx:pt>
          <cx:pt idx="9611">16312.5</cx:pt>
          <cx:pt idx="9612">14751</cx:pt>
          <cx:pt idx="9613">14575.5</cx:pt>
          <cx:pt idx="9614">42066</cx:pt>
          <cx:pt idx="9615">16069.5</cx:pt>
          <cx:pt idx="9616">52362</cx:pt>
          <cx:pt idx="9617">14751</cx:pt>
          <cx:pt idx="9618">6174</cx:pt>
          <cx:pt idx="9619">25321.5</cx:pt>
          <cx:pt idx="9620">24970.5</cx:pt>
          <cx:pt idx="9621">21366</cx:pt>
          <cx:pt idx="9622">28444.5</cx:pt>
          <cx:pt idx="9623">34749</cx:pt>
          <cx:pt idx="9624">30744</cx:pt>
          <cx:pt idx="9625">44748</cx:pt>
          <cx:pt idx="9626">14049</cx:pt>
          <cx:pt idx="9627">13410</cx:pt>
          <cx:pt idx="9628">20677.5</cx:pt>
          <cx:pt idx="9629">25555.5</cx:pt>
          <cx:pt idx="9630">30109.5</cx:pt>
          <cx:pt idx="9631">22266</cx:pt>
          <cx:pt idx="9632">16456.5</cx:pt>
          <cx:pt idx="9633">9000</cx:pt>
          <cx:pt idx="9634">14593.5</cx:pt>
          <cx:pt idx="9635">59094</cx:pt>
          <cx:pt idx="9636">22860</cx:pt>
          <cx:pt idx="9637">23755.5</cx:pt>
          <cx:pt idx="9638">6426</cx:pt>
          <cx:pt idx="9639">19386</cx:pt>
          <cx:pt idx="9640">7267.5</cx:pt>
          <cx:pt idx="9641">29335.5</cx:pt>
          <cx:pt idx="9642">26640</cx:pt>
          <cx:pt idx="9643">22558.5</cx:pt>
          <cx:pt idx="9644">8293.5</cx:pt>
          <cx:pt idx="9645">27517.5</cx:pt>
          <cx:pt idx="9646">11250</cx:pt>
          <cx:pt idx="9647">24286.5</cx:pt>
          <cx:pt idx="9648">20250</cx:pt>
          <cx:pt idx="9649">45108</cx:pt>
          <cx:pt idx="9650">29920.5</cx:pt>
          <cx:pt idx="9651">12375</cx:pt>
          <cx:pt idx="9652">30739.5</cx:pt>
          <cx:pt idx="9653">23364</cx:pt>
          <cx:pt idx="9654">15628.5</cx:pt>
          <cx:pt idx="9655">26910</cx:pt>
          <cx:pt idx="9656">24003</cx:pt>
          <cx:pt idx="9657">12028.5</cx:pt>
          <cx:pt idx="9658">38286</cx:pt>
          <cx:pt idx="9659">38331</cx:pt>
          <cx:pt idx="9660">79753.5</cx:pt>
          <cx:pt idx="9661">11250</cx:pt>
          <cx:pt idx="9662">12006</cx:pt>
          <cx:pt idx="9663">13500</cx:pt>
          <cx:pt idx="9664">31653</cx:pt>
          <cx:pt idx="9665">26208</cx:pt>
          <cx:pt idx="9666">35262</cx:pt>
          <cx:pt idx="9667">23463</cx:pt>
          <cx:pt idx="9668">27297</cx:pt>
          <cx:pt idx="9669">31261.5</cx:pt>
          <cx:pt idx="9670">24448.5</cx:pt>
          <cx:pt idx="9671">45486</cx:pt>
          <cx:pt idx="9672">13158</cx:pt>
          <cx:pt idx="9673">16434</cx:pt>
          <cx:pt idx="9674">27157.5</cx:pt>
          <cx:pt idx="9675">52168.5</cx:pt>
          <cx:pt idx="9676">13500</cx:pt>
          <cx:pt idx="9677">67500</cx:pt>
          <cx:pt idx="9678">55507.5</cx:pt>
          <cx:pt idx="9679">12375</cx:pt>
          <cx:pt idx="9680">23872.5</cx:pt>
          <cx:pt idx="9681">31180.5</cx:pt>
          <cx:pt idx="9682">36553.5</cx:pt>
          <cx:pt idx="9683">13500</cx:pt>
          <cx:pt idx="9684">19777.5</cx:pt>
          <cx:pt idx="9685">22437</cx:pt>
          <cx:pt idx="9686">27999</cx:pt>
          <cx:pt idx="9687">54877.5</cx:pt>
          <cx:pt idx="9688">67500</cx:pt>
          <cx:pt idx="9689">45157.5</cx:pt>
          <cx:pt idx="9690">39721.5</cx:pt>
          <cx:pt idx="9691">30456</cx:pt>
          <cx:pt idx="9692">8059.5</cx:pt>
          <cx:pt idx="9693">4716</cx:pt>
          <cx:pt idx="9694">25978.5</cx:pt>
          <cx:pt idx="9695">32053.5</cx:pt>
          <cx:pt idx="9696">18643.5</cx:pt>
          <cx:pt idx="9697">30717</cx:pt>
          <cx:pt idx="9698">28408.5</cx:pt>
          <cx:pt idx="9699">21109.5</cx:pt>
          <cx:pt idx="9700">6750</cx:pt>
          <cx:pt idx="9701">37179</cx:pt>
          <cx:pt idx="9702">52857</cx:pt>
          <cx:pt idx="9703">24003</cx:pt>
          <cx:pt idx="9704">31243.5</cx:pt>
          <cx:pt idx="9705">50179.5</cx:pt>
          <cx:pt idx="9706">48861</cx:pt>
          <cx:pt idx="9707">36459</cx:pt>
          <cx:pt idx="9708">34578</cx:pt>
          <cx:pt idx="9709">35685</cx:pt>
          <cx:pt idx="9710">6178.5</cx:pt>
          <cx:pt idx="9711">34407</cx:pt>
          <cx:pt idx="9712">34038</cx:pt>
          <cx:pt idx="9713">22500</cx:pt>
          <cx:pt idx="9714">28660.5</cx:pt>
          <cx:pt idx="9715">52848</cx:pt>
          <cx:pt idx="9716">34065</cx:pt>
          <cx:pt idx="9717">29650.5</cx:pt>
          <cx:pt idx="9718">17577</cx:pt>
          <cx:pt idx="9719">49428</cx:pt>
          <cx:pt idx="9720">37125</cx:pt>
          <cx:pt idx="9721">26739</cx:pt>
          <cx:pt idx="9722">31464</cx:pt>
          <cx:pt idx="9723">26743.5</cx:pt>
          <cx:pt idx="9724">18360</cx:pt>
          <cx:pt idx="9725">23872.5</cx:pt>
          <cx:pt idx="9726">14400</cx:pt>
          <cx:pt idx="9727">23229</cx:pt>
          <cx:pt idx="9728">22050</cx:pt>
          <cx:pt idx="9729">30676.5</cx:pt>
          <cx:pt idx="9730">19705.5</cx:pt>
          <cx:pt idx="9731">14805</cx:pt>
          <cx:pt idx="9732">51151.5</cx:pt>
          <cx:pt idx="9733">24246</cx:pt>
          <cx:pt idx="9734">23931</cx:pt>
          <cx:pt idx="9735">23494.5</cx:pt>
          <cx:pt idx="9736">13482</cx:pt>
          <cx:pt idx="9737">29862</cx:pt>
          <cx:pt idx="9738">20002.5</cx:pt>
          <cx:pt idx="9739">30528</cx:pt>
          <cx:pt idx="9740">11808</cx:pt>
          <cx:pt idx="9741">46012.5</cx:pt>
          <cx:pt idx="9742">21478.5</cx:pt>
          <cx:pt idx="9743">38394</cx:pt>
          <cx:pt idx="9744">26451</cx:pt>
          <cx:pt idx="9745">25128</cx:pt>
          <cx:pt idx="9746">11988</cx:pt>
          <cx:pt idx="9747">50980.5</cx:pt>
          <cx:pt idx="9748">13351.5</cx:pt>
          <cx:pt idx="9749">9306</cx:pt>
          <cx:pt idx="9750">62568</cx:pt>
          <cx:pt idx="9751">14364</cx:pt>
          <cx:pt idx="9752">26586</cx:pt>
          <cx:pt idx="9753">11025</cx:pt>
          <cx:pt idx="9754">6592.5</cx:pt>
          <cx:pt idx="9755">33394.5</cx:pt>
          <cx:pt idx="9756">9000</cx:pt>
          <cx:pt idx="9757">18000</cx:pt>
          <cx:pt idx="9758">36288</cx:pt>
          <cx:pt idx="9759">20281.5</cx:pt>
          <cx:pt idx="9760">29047.5</cx:pt>
          <cx:pt idx="9761">31522.5</cx:pt>
          <cx:pt idx="9762">31909.5</cx:pt>
          <cx:pt idx="9763">13378.5</cx:pt>
          <cx:pt idx="9764">9135</cx:pt>
          <cx:pt idx="9765">22018.5</cx:pt>
          <cx:pt idx="9766">29529</cx:pt>
          <cx:pt idx="9767">29601</cx:pt>
          <cx:pt idx="9768">24052.5</cx:pt>
          <cx:pt idx="9769">18931.5</cx:pt>
          <cx:pt idx="9770">8568</cx:pt>
          <cx:pt idx="9771">26446.5</cx:pt>
          <cx:pt idx="9772">53464.5</cx:pt>
          <cx:pt idx="9773">20668.5</cx:pt>
          <cx:pt idx="9774">32674.5</cx:pt>
          <cx:pt idx="9775">18621</cx:pt>
          <cx:pt idx="9776">33007.5</cx:pt>
          <cx:pt idx="9777">46768.5</cx:pt>
          <cx:pt idx="9778">7258.5</cx:pt>
          <cx:pt idx="9779">26023.5</cx:pt>
          <cx:pt idx="9780">10017</cx:pt>
          <cx:pt idx="9781">25128</cx:pt>
          <cx:pt idx="9782">23305.5</cx:pt>
          <cx:pt idx="9783">19039.5</cx:pt>
          <cx:pt idx="9784">14017.5</cx:pt>
          <cx:pt idx="9785">23931</cx:pt>
          <cx:pt idx="9786">22972.5</cx:pt>
          <cx:pt idx="9787">10107</cx:pt>
          <cx:pt idx="9788">46570.5</cx:pt>
          <cx:pt idx="9789">22396.5</cx:pt>
          <cx:pt idx="9790">20119.5</cx:pt>
          <cx:pt idx="9791">11835</cx:pt>
          <cx:pt idx="9792">51543</cx:pt>
          <cx:pt idx="9793">14031</cx:pt>
          <cx:pt idx="9794">10179</cx:pt>
          <cx:pt idx="9795">51687</cx:pt>
          <cx:pt idx="9796">45630</cx:pt>
          <cx:pt idx="9797">30879</cx:pt>
          <cx:pt idx="9798">47781</cx:pt>
          <cx:pt idx="9799">6750</cx:pt>
          <cx:pt idx="9800">13842</cx:pt>
          <cx:pt idx="9801">52641</cx:pt>
          <cx:pt idx="9802">37309.5</cx:pt>
          <cx:pt idx="9803">30685.5</cx:pt>
          <cx:pt idx="9804">22801.5</cx:pt>
          <cx:pt idx="9805">15246</cx:pt>
          <cx:pt idx="9806">17874</cx:pt>
          <cx:pt idx="9807">16713</cx:pt>
          <cx:pt idx="9808">21339</cx:pt>
          <cx:pt idx="9809">39460.5</cx:pt>
          <cx:pt idx="9810">39474</cx:pt>
          <cx:pt idx="9811">12312</cx:pt>
          <cx:pt idx="9812">56029.5</cx:pt>
          <cx:pt idx="9813">38686.5</cx:pt>
          <cx:pt idx="9814">22887</cx:pt>
          <cx:pt idx="9815">43645.5</cx:pt>
          <cx:pt idx="9816">24907.5</cx:pt>
          <cx:pt idx="9817">39514.5</cx:pt>
          <cx:pt idx="9818">31261.5</cx:pt>
          <cx:pt idx="9819">50728.5</cx:pt>
          <cx:pt idx="9820">26446.5</cx:pt>
          <cx:pt idx="9821">21906</cx:pt>
          <cx:pt idx="9822">34587</cx:pt>
          <cx:pt idx="9823">40936.5</cx:pt>
          <cx:pt idx="9824">32521.5</cx:pt>
          <cx:pt idx="9825">17167.5</cx:pt>
          <cx:pt idx="9826">11250</cx:pt>
          <cx:pt idx="9827">47794.5</cx:pt>
          <cx:pt idx="9828">33277.5</cx:pt>
          <cx:pt idx="9829">14620.5</cx:pt>
          <cx:pt idx="9830">15219</cx:pt>
          <cx:pt idx="9831">27292.5</cx:pt>
          <cx:pt idx="9832">20974.5</cx:pt>
          <cx:pt idx="9833">16713</cx:pt>
          <cx:pt idx="9834">28485</cx:pt>
          <cx:pt idx="9835">8770.5</cx:pt>
          <cx:pt idx="9836">39883.5</cx:pt>
          <cx:pt idx="9837">41949</cx:pt>
          <cx:pt idx="9838">38884.5</cx:pt>
          <cx:pt idx="9839">29578.5</cx:pt>
          <cx:pt idx="9840">6750</cx:pt>
          <cx:pt idx="9841">17694</cx:pt>
          <cx:pt idx="9842">43429.5</cx:pt>
          <cx:pt idx="9843">19867.5</cx:pt>
          <cx:pt idx="9844">25798.5</cx:pt>
          <cx:pt idx="9845">12087</cx:pt>
          <cx:pt idx="9846">19737</cx:pt>
          <cx:pt idx="9847">37669.5</cx:pt>
          <cx:pt idx="9848">13288.5</cx:pt>
          <cx:pt idx="9849">37800</cx:pt>
          <cx:pt idx="9850">72274.5</cx:pt>
          <cx:pt idx="9851">31522.5</cx:pt>
          <cx:pt idx="9852">31315.5</cx:pt>
          <cx:pt idx="9853">12532.5</cx:pt>
          <cx:pt idx="9854">25659</cx:pt>
          <cx:pt idx="9855">48744</cx:pt>
          <cx:pt idx="9856">20281.5</cx:pt>
          <cx:pt idx="9857">10125</cx:pt>
          <cx:pt idx="9858">22644</cx:pt>
          <cx:pt idx="9859">26613</cx:pt>
          <cx:pt idx="9860">38133</cx:pt>
          <cx:pt idx="9861">25537.5</cx:pt>
          <cx:pt idx="9862">21001.5</cx:pt>
          <cx:pt idx="9863">12006</cx:pt>
          <cx:pt idx="9864">30105</cx:pt>
          <cx:pt idx="9865">41692.5</cx:pt>
          <cx:pt idx="9866">49500</cx:pt>
          <cx:pt idx="9867">25128</cx:pt>
          <cx:pt idx="9868">50773.5</cx:pt>
          <cx:pt idx="9869">14778</cx:pt>
          <cx:pt idx="9870">16978.5</cx:pt>
          <cx:pt idx="9871">10836</cx:pt>
          <cx:pt idx="9872">38250</cx:pt>
          <cx:pt idx="9873">26217</cx:pt>
          <cx:pt idx="9874">23850</cx:pt>
          <cx:pt idx="9875">24592.5</cx:pt>
          <cx:pt idx="9876">10705.5</cx:pt>
          <cx:pt idx="9877">23931</cx:pt>
          <cx:pt idx="9878">12334.5</cx:pt>
          <cx:pt idx="9879">7488</cx:pt>
          <cx:pt idx="9880">13729.5</cx:pt>
          <cx:pt idx="9881">36459</cx:pt>
          <cx:pt idx="9882">7632</cx:pt>
          <cx:pt idx="9883">32274</cx:pt>
          <cx:pt idx="9884">30114</cx:pt>
          <cx:pt idx="9885">10273.5</cx:pt>
          <cx:pt idx="9886">21325.5</cx:pt>
          <cx:pt idx="9887">31743</cx:pt>
          <cx:pt idx="9888">27819</cx:pt>
          <cx:pt idx="9889">36310.5</cx:pt>
          <cx:pt idx="9890">9000</cx:pt>
          <cx:pt idx="9891">26217</cx:pt>
          <cx:pt idx="9892">30613.5</cx:pt>
          <cx:pt idx="9893">11502</cx:pt>
          <cx:pt idx="9894">44748</cx:pt>
          <cx:pt idx="9895">38263.5</cx:pt>
          <cx:pt idx="9896">26217</cx:pt>
          <cx:pt idx="9897">23814</cx:pt>
          <cx:pt idx="9898">54211.5</cx:pt>
          <cx:pt idx="9899">15916.5</cx:pt>
          <cx:pt idx="9900">23089.5</cx:pt>
          <cx:pt idx="9901">23283</cx:pt>
          <cx:pt idx="9902">32125.5</cx:pt>
          <cx:pt idx="9903">23278.5</cx:pt>
          <cx:pt idx="9904">13765.5</cx:pt>
          <cx:pt idx="9905">30078</cx:pt>
          <cx:pt idx="9906">19125</cx:pt>
          <cx:pt idx="9907">36162</cx:pt>
          <cx:pt idx="9908">48595.5</cx:pt>
          <cx:pt idx="9909">9445.5</cx:pt>
          <cx:pt idx="9910">28530</cx:pt>
          <cx:pt idx="9911">32602.5</cx:pt>
          <cx:pt idx="9912">28660.5</cx:pt>
          <cx:pt idx="9913">32274</cx:pt>
          <cx:pt idx="9914">11250</cx:pt>
          <cx:pt idx="9915">13423.5</cx:pt>
          <cx:pt idx="9916">7384.5</cx:pt>
          <cx:pt idx="9917">17536.5</cx:pt>
          <cx:pt idx="9918">18931.5</cx:pt>
          <cx:pt idx="9919">36427.5</cx:pt>
          <cx:pt idx="9920">22545</cx:pt>
          <cx:pt idx="9921">13500</cx:pt>
          <cx:pt idx="9922">49063.5</cx:pt>
          <cx:pt idx="9923">26640</cx:pt>
          <cx:pt idx="9924">20250</cx:pt>
          <cx:pt idx="9925">43191</cx:pt>
          <cx:pt idx="9926">14683.5</cx:pt>
          <cx:pt idx="9927">30528</cx:pt>
          <cx:pt idx="9928">28174.5</cx:pt>
          <cx:pt idx="9929">30766.5</cx:pt>
          <cx:pt idx="9930">28188</cx:pt>
          <cx:pt idx="9931">67891.5</cx:pt>
          <cx:pt idx="9932">10345.5</cx:pt>
          <cx:pt idx="9933">26797.5</cx:pt>
          <cx:pt idx="9934">13500</cx:pt>
          <cx:pt idx="9935">32125.5</cx:pt>
          <cx:pt idx="9936">33025.5</cx:pt>
          <cx:pt idx="9937">18265.5</cx:pt>
          <cx:pt idx="9938">27292.5</cx:pt>
          <cx:pt idx="9939">29250</cx:pt>
          <cx:pt idx="9940">23814</cx:pt>
          <cx:pt idx="9941">31860</cx:pt>
          <cx:pt idx="9942">62820</cx:pt>
          <cx:pt idx="9943">20979</cx:pt>
          <cx:pt idx="9944">6750</cx:pt>
          <cx:pt idx="9945">35347.5</cx:pt>
          <cx:pt idx="9946">58203</cx:pt>
          <cx:pt idx="9947">6750</cx:pt>
          <cx:pt idx="9948">38250</cx:pt>
          <cx:pt idx="9949">22599</cx:pt>
          <cx:pt idx="9950">11250</cx:pt>
          <cx:pt idx="9951">15538.5</cx:pt>
          <cx:pt idx="9952">23008.5</cx:pt>
          <cx:pt idx="9953">36459</cx:pt>
          <cx:pt idx="9954">21285</cx:pt>
          <cx:pt idx="9955">32053.5</cx:pt>
          <cx:pt idx="9956">17797.5</cx:pt>
          <cx:pt idx="9957">21528</cx:pt>
          <cx:pt idx="9958">50598</cx:pt>
          <cx:pt idx="9959">24214.5</cx:pt>
          <cx:pt idx="9960">31522.5</cx:pt>
          <cx:pt idx="9961">9000</cx:pt>
          <cx:pt idx="9962">20317.5</cx:pt>
          <cx:pt idx="9963">29655</cx:pt>
          <cx:pt idx="9964">12478.5</cx:pt>
          <cx:pt idx="9965">8671.5</cx:pt>
          <cx:pt idx="9966">17928</cx:pt>
          <cx:pt idx="9967">40320</cx:pt>
          <cx:pt idx="9968">22252.5</cx:pt>
          <cx:pt idx="9969">16047</cx:pt>
          <cx:pt idx="9970">16686</cx:pt>
          <cx:pt idx="9971">29164.5</cx:pt>
          <cx:pt idx="9972">21906</cx:pt>
          <cx:pt idx="9973">13212</cx:pt>
          <cx:pt idx="9974">27652.5</cx:pt>
          <cx:pt idx="9975">22860</cx:pt>
          <cx:pt idx="9976">38133</cx:pt>
          <cx:pt idx="9977">30384</cx:pt>
          <cx:pt idx="9978">9000</cx:pt>
          <cx:pt idx="9979">5890.5</cx:pt>
          <cx:pt idx="9980">15241.5</cx:pt>
          <cx:pt idx="9981">11164.5</cx:pt>
          <cx:pt idx="9982">46989</cx:pt>
          <cx:pt idx="9983">14490</cx:pt>
          <cx:pt idx="9984">37795.5</cx:pt>
          <cx:pt idx="9985">6165</cx:pt>
          <cx:pt idx="9986">62698.5</cx:pt>
          <cx:pt idx="9987">27000</cx:pt>
          <cx:pt idx="9988">15007.5</cx:pt>
          <cx:pt idx="9989">12375</cx:pt>
          <cx:pt idx="9990">24561</cx:pt>
          <cx:pt idx="9991">29790</cx:pt>
          <cx:pt idx="9992">42417</cx:pt>
          <cx:pt idx="9993">45000</cx:pt>
          <cx:pt idx="9994">33075</cx:pt>
          <cx:pt idx="9995">13500</cx:pt>
          <cx:pt idx="9996">51543</cx:pt>
          <cx:pt idx="9997">53581.5</cx:pt>
          <cx:pt idx="9998">27643.5</cx:pt>
          <cx:pt idx="9999">18742.5</cx:pt>
          <cx:pt idx="10000">19737</cx:pt>
          <cx:pt idx="10001">37170</cx:pt>
          <cx:pt idx="10002">53536.5</cx:pt>
          <cx:pt idx="10003">23692.5</cx:pt>
          <cx:pt idx="10004">23656.5</cx:pt>
          <cx:pt idx="10005">14620.5</cx:pt>
          <cx:pt idx="10006">13815</cx:pt>
          <cx:pt idx="10007">38866.5</cx:pt>
          <cx:pt idx="10008">29416.5</cx:pt>
          <cx:pt idx="10009">27792</cx:pt>
          <cx:pt idx="10010">21289.5</cx:pt>
          <cx:pt idx="10011">9000</cx:pt>
          <cx:pt idx="10012">30109.5</cx:pt>
          <cx:pt idx="10013">26833.5</cx:pt>
          <cx:pt idx="10014">18459</cx:pt>
          <cx:pt idx="10015">24844.5</cx:pt>
          <cx:pt idx="10016">53122.5</cx:pt>
          <cx:pt idx="10017">41800.5</cx:pt>
          <cx:pt idx="10018">39474</cx:pt>
          <cx:pt idx="10019">48478.5</cx:pt>
          <cx:pt idx="10020">9000</cx:pt>
          <cx:pt idx="10021">30204</cx:pt>
          <cx:pt idx="10022">11250</cx:pt>
          <cx:pt idx="10023">13842</cx:pt>
          <cx:pt idx="10024">30357</cx:pt>
          <cx:pt idx="10025">40320</cx:pt>
          <cx:pt idx="10026">46521</cx:pt>
          <cx:pt idx="10027">22050</cx:pt>
          <cx:pt idx="10028">42066</cx:pt>
          <cx:pt idx="10029">9000</cx:pt>
          <cx:pt idx="10030">31333.5</cx:pt>
          <cx:pt idx="10031">16231.5</cx:pt>
          <cx:pt idx="10032">20695.5</cx:pt>
          <cx:pt idx="10033">9823.5</cx:pt>
          <cx:pt idx="10034">41692.5</cx:pt>
          <cx:pt idx="10035">20596.5</cx:pt>
          <cx:pt idx="10036">20164.5</cx:pt>
          <cx:pt idx="10037">7879.5</cx:pt>
          <cx:pt idx="10038">25236</cx:pt>
          <cx:pt idx="10039">44563.5</cx:pt>
          <cx:pt idx="10040">42790.5</cx:pt>
          <cx:pt idx="10041">30690</cx:pt>
          <cx:pt idx="10042">15750</cx:pt>
          <cx:pt idx="10043">46084.5</cx:pt>
          <cx:pt idx="10044">28507.5</cx:pt>
          <cx:pt idx="10045">45720</cx:pt>
          <cx:pt idx="10046">27760.5</cx:pt>
          <cx:pt idx="10047">19575</cx:pt>
          <cx:pt idx="10048">32274</cx:pt>
          <cx:pt idx="10049">45000</cx:pt>
          <cx:pt idx="10050">34749</cx:pt>
          <cx:pt idx="10051">14670</cx:pt>
          <cx:pt idx="10052">14823</cx:pt>
          <cx:pt idx="10053">26833.5</cx:pt>
          <cx:pt idx="10054">12478.5</cx:pt>
          <cx:pt idx="10055">21735</cx:pt>
          <cx:pt idx="10056">10849.5</cx:pt>
          <cx:pt idx="10057">31059</cx:pt>
          <cx:pt idx="10058">26041.5</cx:pt>
          <cx:pt idx="10059">7875</cx:pt>
          <cx:pt idx="10060">21406.5</cx:pt>
          <cx:pt idx="10061">26217</cx:pt>
          <cx:pt idx="10062">23773.5</cx:pt>
          <cx:pt idx="10063">8248.5</cx:pt>
          <cx:pt idx="10064">22513.5</cx:pt>
          <cx:pt idx="10065">16875</cx:pt>
          <cx:pt idx="10066">27580.5</cx:pt>
          <cx:pt idx="10067">7906.5</cx:pt>
          <cx:pt idx="10068">11601</cx:pt>
          <cx:pt idx="10069">41791.5</cx:pt>
          <cx:pt idx="10070">31333.5</cx:pt>
          <cx:pt idx="10071">25258.5</cx:pt>
          <cx:pt idx="10072">22405.5</cx:pt>
          <cx:pt idx="10073">16434</cx:pt>
          <cx:pt idx="10074">42376.5</cx:pt>
          <cx:pt idx="10075">12757.5</cx:pt>
          <cx:pt idx="10076">7875</cx:pt>
          <cx:pt idx="10077">29452.5</cx:pt>
          <cx:pt idx="10078">36553.5</cx:pt>
          <cx:pt idx="10079">34587</cx:pt>
          <cx:pt idx="10080">35937</cx:pt>
          <cx:pt idx="10081">24669</cx:pt>
          <cx:pt idx="10082">14620.5</cx:pt>
          <cx:pt idx="10083">29340</cx:pt>
          <cx:pt idx="10084">30280.5</cx:pt>
          <cx:pt idx="10085">30442.5</cx:pt>
          <cx:pt idx="10086">14508</cx:pt>
          <cx:pt idx="10087">10125</cx:pt>
          <cx:pt idx="10088">13612.5</cx:pt>
          <cx:pt idx="10089">23134.5</cx:pt>
          <cx:pt idx="10090">14229</cx:pt>
          <cx:pt idx="10091">28728</cx:pt>
          <cx:pt idx="10092">14791.5</cx:pt>
          <cx:pt idx="10093">22365</cx:pt>
          <cx:pt idx="10094">13059</cx:pt>
          <cx:pt idx="10095">22527</cx:pt>
          <cx:pt idx="10096">10953</cx:pt>
          <cx:pt idx="10097">10350</cx:pt>
          <cx:pt idx="10098">35581.5</cx:pt>
          <cx:pt idx="10099">24165</cx:pt>
          <cx:pt idx="10100">23715</cx:pt>
          <cx:pt idx="10101">17811</cx:pt>
          <cx:pt idx="10102">6750</cx:pt>
          <cx:pt idx="10103">43101</cx:pt>
          <cx:pt idx="10104">26779.5</cx:pt>
          <cx:pt idx="10105">26109</cx:pt>
          <cx:pt idx="10106">31261.5</cx:pt>
          <cx:pt idx="10107">12505.5</cx:pt>
          <cx:pt idx="10108">22468.5</cx:pt>
          <cx:pt idx="10109">6804</cx:pt>
          <cx:pt idx="10110">29164.5</cx:pt>
          <cx:pt idx="10111">16222.5</cx:pt>
          <cx:pt idx="10112">53248.5</cx:pt>
          <cx:pt idx="10113">17563.5</cx:pt>
          <cx:pt idx="10114">21010.5</cx:pt>
          <cx:pt idx="10115">21051</cx:pt>
          <cx:pt idx="10116">30955.5</cx:pt>
          <cx:pt idx="10117">32472</cx:pt>
          <cx:pt idx="10118">23638.5</cx:pt>
          <cx:pt idx="10119">7065</cx:pt>
          <cx:pt idx="10120">41692.5</cx:pt>
          <cx:pt idx="10121">42642</cx:pt>
          <cx:pt idx="10122">29034</cx:pt>
          <cx:pt idx="10123">64107</cx:pt>
          <cx:pt idx="10124">26703</cx:pt>
          <cx:pt idx="10125">29151</cx:pt>
          <cx:pt idx="10126">37125</cx:pt>
          <cx:pt idx="10127">24232.5</cx:pt>
          <cx:pt idx="10128">23346</cx:pt>
          <cx:pt idx="10129">19786.5</cx:pt>
          <cx:pt idx="10130">20250</cx:pt>
          <cx:pt idx="10131">37800</cx:pt>
          <cx:pt idx="10132">5764.5</cx:pt>
          <cx:pt idx="10133">47749.5</cx:pt>
          <cx:pt idx="10134">8851.5</cx:pt>
          <cx:pt idx="10135">4095</cx:pt>
          <cx:pt idx="10136">6750</cx:pt>
          <cx:pt idx="10137">22234.5</cx:pt>
          <cx:pt idx="10138">35392.5</cx:pt>
          <cx:pt idx="10139">27679.5</cx:pt>
          <cx:pt idx="10140">13842</cx:pt>
          <cx:pt idx="10141">18139.5</cx:pt>
          <cx:pt idx="10142">47911.5</cx:pt>
          <cx:pt idx="10143">53329.5</cx:pt>
          <cx:pt idx="10144">23643</cx:pt>
          <cx:pt idx="10145">27076.5</cx:pt>
          <cx:pt idx="10146">36459</cx:pt>
          <cx:pt idx="10147">19134</cx:pt>
          <cx:pt idx="10148">13963.5</cx:pt>
          <cx:pt idx="10149">47826</cx:pt>
          <cx:pt idx="10150">24799.5</cx:pt>
          <cx:pt idx="10151">55926</cx:pt>
          <cx:pt idx="10152">6750</cx:pt>
          <cx:pt idx="10153">16713</cx:pt>
          <cx:pt idx="10154">27864</cx:pt>
          <cx:pt idx="10155">8388</cx:pt>
          <cx:pt idx="10156">23562</cx:pt>
          <cx:pt idx="10157">29677.5</cx:pt>
          <cx:pt idx="10158">38268</cx:pt>
          <cx:pt idx="10159">12870</cx:pt>
          <cx:pt idx="10160">29124</cx:pt>
          <cx:pt idx="10161">26217</cx:pt>
          <cx:pt idx="10162">21204</cx:pt>
          <cx:pt idx="10163">26217</cx:pt>
          <cx:pt idx="10164">24750</cx:pt>
          <cx:pt idx="10165">28489.5</cx:pt>
          <cx:pt idx="10166">12375</cx:pt>
          <cx:pt idx="10167">28476</cx:pt>
          <cx:pt idx="10168">16654.5</cx:pt>
          <cx:pt idx="10169">38421</cx:pt>
          <cx:pt idx="10170">35698.5</cx:pt>
          <cx:pt idx="10171">23773.5</cx:pt>
          <cx:pt idx="10172">13500</cx:pt>
          <cx:pt idx="10173">11533.5</cx:pt>
          <cx:pt idx="10174">39195</cx:pt>
          <cx:pt idx="10175">21982.5</cx:pt>
          <cx:pt idx="10176">21847.5</cx:pt>
          <cx:pt idx="10177">24232.5</cx:pt>
          <cx:pt idx="10178">38331</cx:pt>
          <cx:pt idx="10179">26833.5</cx:pt>
          <cx:pt idx="10180">30204</cx:pt>
          <cx:pt idx="10181">36553.5</cx:pt>
          <cx:pt idx="10182">38133</cx:pt>
          <cx:pt idx="10183">11781</cx:pt>
          <cx:pt idx="10184">34065</cx:pt>
          <cx:pt idx="10185">20695.5</cx:pt>
          <cx:pt idx="10186">26316</cx:pt>
          <cx:pt idx="10187">40374</cx:pt>
          <cx:pt idx="10188">29376</cx:pt>
          <cx:pt idx="10189">37921.5</cx:pt>
          <cx:pt idx="10190">14593.5</cx:pt>
          <cx:pt idx="10191">42790.5</cx:pt>
          <cx:pt idx="10192">4005</cx:pt>
          <cx:pt idx="10193">22990.5</cx:pt>
          <cx:pt idx="10194">13648.5</cx:pt>
          <cx:pt idx="10195">18040.5</cx:pt>
          <cx:pt idx="10196">34911</cx:pt>
          <cx:pt idx="10197">37125</cx:pt>
          <cx:pt idx="10198">21375</cx:pt>
          <cx:pt idx="10199">14827.5</cx:pt>
          <cx:pt idx="10200">13500</cx:pt>
          <cx:pt idx="10201">40783.5</cx:pt>
          <cx:pt idx="10202">50904</cx:pt>
          <cx:pt idx="10203">25843.5</cx:pt>
          <cx:pt idx="10204">25830</cx:pt>
          <cx:pt idx="10205">4153.5</cx:pt>
          <cx:pt idx="10206">21375</cx:pt>
          <cx:pt idx="10207">31194</cx:pt>
          <cx:pt idx="10208">9076.5</cx:pt>
          <cx:pt idx="10209">9000</cx:pt>
          <cx:pt idx="10210">46044</cx:pt>
          <cx:pt idx="10211">16456.5</cx:pt>
          <cx:pt idx="10212">28692</cx:pt>
          <cx:pt idx="10213">10809</cx:pt>
          <cx:pt idx="10214">29866.5</cx:pt>
          <cx:pt idx="10215">20277</cx:pt>
          <cx:pt idx="10216">21888</cx:pt>
          <cx:pt idx="10217">53253</cx:pt>
          <cx:pt idx="10218">26640</cx:pt>
          <cx:pt idx="10219">25321.5</cx:pt>
          <cx:pt idx="10220">8613</cx:pt>
          <cx:pt idx="10221">13378.5</cx:pt>
          <cx:pt idx="10222">45000</cx:pt>
          <cx:pt idx="10223">30766.5</cx:pt>
          <cx:pt idx="10224">38497.5</cx:pt>
          <cx:pt idx="10225">50782.5</cx:pt>
          <cx:pt idx="10226">21285</cx:pt>
          <cx:pt idx="10227">12042</cx:pt>
          <cx:pt idx="10228">34128</cx:pt>
          <cx:pt idx="10229">70209</cx:pt>
          <cx:pt idx="10230">11871</cx:pt>
          <cx:pt idx="10231">24565.5</cx:pt>
          <cx:pt idx="10232">22018.5</cx:pt>
          <cx:pt idx="10233">43191</cx:pt>
          <cx:pt idx="10234">43366.5</cx:pt>
          <cx:pt idx="10235">16119</cx:pt>
          <cx:pt idx="10236">14647.5</cx:pt>
          <cx:pt idx="10237">31864.5</cx:pt>
          <cx:pt idx="10238">36328.5</cx:pt>
          <cx:pt idx="10239">17865</cx:pt>
          <cx:pt idx="10240">11547</cx:pt>
          <cx:pt idx="10241">15466.5</cx:pt>
          <cx:pt idx="10242">35617.5</cx:pt>
          <cx:pt idx="10243">28233</cx:pt>
          <cx:pt idx="10244">18148.5</cx:pt>
          <cx:pt idx="10245">31153.5</cx:pt>
          <cx:pt idx="10246">16807.5</cx:pt>
          <cx:pt idx="10247">30564</cx:pt>
          <cx:pt idx="10248">21807</cx:pt>
          <cx:pt idx="10249">67500</cx:pt>
          <cx:pt idx="10250">24993</cx:pt>
          <cx:pt idx="10251">23715</cx:pt>
          <cx:pt idx="10252">21703.5</cx:pt>
          <cx:pt idx="10253">24997.5</cx:pt>
          <cx:pt idx="10254">11101.5</cx:pt>
          <cx:pt idx="10255">22527</cx:pt>
          <cx:pt idx="10256">32602.5</cx:pt>
          <cx:pt idx="10257">17685</cx:pt>
          <cx:pt idx="10258">16132.5</cx:pt>
          <cx:pt idx="10259">26316</cx:pt>
          <cx:pt idx="10260">22500</cx:pt>
          <cx:pt idx="10261">34929</cx:pt>
          <cx:pt idx="10262">51151.5</cx:pt>
          <cx:pt idx="10263">12694.5</cx:pt>
          <cx:pt idx="10264">22050</cx:pt>
          <cx:pt idx="10265">9450</cx:pt>
          <cx:pt idx="10266">106582.5</cx:pt>
          <cx:pt idx="10267">14040</cx:pt>
          <cx:pt idx="10268">27076.5</cx:pt>
          <cx:pt idx="10269">23800.5</cx:pt>
          <cx:pt idx="10270">43191</cx:pt>
          <cx:pt idx="10271">30667.5</cx:pt>
          <cx:pt idx="10272">19030.5</cx:pt>
          <cx:pt idx="10273">9922.5</cx:pt>
          <cx:pt idx="10274">35397</cx:pt>
          <cx:pt idx="10275">12456</cx:pt>
          <cx:pt idx="10276">23269.5</cx:pt>
          <cx:pt idx="10277">22311</cx:pt>
          <cx:pt idx="10278">23931</cx:pt>
          <cx:pt idx="10279">20538</cx:pt>
          <cx:pt idx="10280">21888</cx:pt>
          <cx:pt idx="10281">28593</cx:pt>
          <cx:pt idx="10282">26640</cx:pt>
          <cx:pt idx="10283">19039.5</cx:pt>
          <cx:pt idx="10284">47664</cx:pt>
          <cx:pt idx="10285">17217</cx:pt>
          <cx:pt idx="10286">22500</cx:pt>
          <cx:pt idx="10287">34465.5</cx:pt>
          <cx:pt idx="10288">9000</cx:pt>
          <cx:pt idx="10289">31023</cx:pt>
          <cx:pt idx="10290">20250</cx:pt>
          <cx:pt idx="10291">31522.5</cx:pt>
          <cx:pt idx="10292">53568</cx:pt>
          <cx:pt idx="10293">22500</cx:pt>
          <cx:pt idx="10294">15016.5</cx:pt>
          <cx:pt idx="10295">38610</cx:pt>
          <cx:pt idx="10296">20020.5</cx:pt>
          <cx:pt idx="10297">18900</cx:pt>
          <cx:pt idx="10298">29763</cx:pt>
          <cx:pt idx="10299">36292.5</cx:pt>
          <cx:pt idx="10300">17716.5</cx:pt>
          <cx:pt idx="10301">9000</cx:pt>
          <cx:pt idx="10302">30055.5</cx:pt>
          <cx:pt idx="10303">9000</cx:pt>
          <cx:pt idx="10304">49117.5</cx:pt>
          <cx:pt idx="10305">17262</cx:pt>
          <cx:pt idx="10306">33156</cx:pt>
          <cx:pt idx="10307">10944</cx:pt>
          <cx:pt idx="10308">66532.5</cx:pt>
          <cx:pt idx="10309">33394.5</cx:pt>
          <cx:pt idx="10310">24304.5</cx:pt>
          <cx:pt idx="10311">12901.5</cx:pt>
          <cx:pt idx="10312">7420.5</cx:pt>
          <cx:pt idx="10313">24732</cx:pt>
          <cx:pt idx="10314">19440</cx:pt>
          <cx:pt idx="10315">26689.5</cx:pt>
          <cx:pt idx="10316">37800</cx:pt>
          <cx:pt idx="10317">14710.5</cx:pt>
          <cx:pt idx="10318">20929.5</cx:pt>
          <cx:pt idx="10319">7398</cx:pt>
          <cx:pt idx="10320">40320</cx:pt>
          <cx:pt idx="10321">19867.5</cx:pt>
          <cx:pt idx="10322">21010.5</cx:pt>
          <cx:pt idx="10323">4873.5</cx:pt>
          <cx:pt idx="10324">36202.5</cx:pt>
          <cx:pt idx="10325">35761.5</cx:pt>
          <cx:pt idx="10326">67500</cx:pt>
          <cx:pt idx="10327">17739</cx:pt>
          <cx:pt idx="10328">30690</cx:pt>
          <cx:pt idx="10329">55723.5</cx:pt>
          <cx:pt idx="10330">24484.5</cx:pt>
          <cx:pt idx="10331">29862</cx:pt>
          <cx:pt idx="10332">10566</cx:pt>
          <cx:pt idx="10333">33475.5</cx:pt>
          <cx:pt idx="10334">25249.5</cx:pt>
          <cx:pt idx="10335">40941</cx:pt>
          <cx:pt idx="10336">32683.5</cx:pt>
          <cx:pt idx="10337">14229</cx:pt>
          <cx:pt idx="10338">14454</cx:pt>
          <cx:pt idx="10339">12415.5</cx:pt>
          <cx:pt idx="10340">48384</cx:pt>
          <cx:pt idx="10341">24480</cx:pt>
          <cx:pt idx="10342">36423</cx:pt>
          <cx:pt idx="10343">21051</cx:pt>
          <cx:pt idx="10344">13500</cx:pt>
          <cx:pt idx="10345">33259.5</cx:pt>
          <cx:pt idx="10346">34200</cx:pt>
          <cx:pt idx="10347">52321.5</cx:pt>
          <cx:pt idx="10348">39474</cx:pt>
          <cx:pt idx="10349">46764</cx:pt>
          <cx:pt idx="10350">36459</cx:pt>
          <cx:pt idx="10351">13500</cx:pt>
          <cx:pt idx="10352">26388</cx:pt>
          <cx:pt idx="10353">50598</cx:pt>
          <cx:pt idx="10354">21285</cx:pt>
          <cx:pt idx="10355">18391.5</cx:pt>
          <cx:pt idx="10356">25402.5</cx:pt>
          <cx:pt idx="10357">13500</cx:pt>
          <cx:pt idx="10358">35937</cx:pt>
          <cx:pt idx="10359">33025.5</cx:pt>
          <cx:pt idx="10360">31522.5</cx:pt>
          <cx:pt idx="10361">30568.5</cx:pt>
          <cx:pt idx="10362">31621.5</cx:pt>
          <cx:pt idx="10363">21649.5</cx:pt>
          <cx:pt idx="10364">19264.5</cx:pt>
          <cx:pt idx="10365">33246</cx:pt>
          <cx:pt idx="10366">27063</cx:pt>
          <cx:pt idx="10367">15867</cx:pt>
          <cx:pt idx="10368">25996.5</cx:pt>
          <cx:pt idx="10369">42034.5</cx:pt>
          <cx:pt idx="10370">69223.5</cx:pt>
          <cx:pt idx="10371">33750</cx:pt>
          <cx:pt idx="10372">55458</cx:pt>
          <cx:pt idx="10373">15714</cx:pt>
          <cx:pt idx="10374">41260.5</cx:pt>
          <cx:pt idx="10375">50269.5</cx:pt>
          <cx:pt idx="10376">22270.5</cx:pt>
          <cx:pt idx="10377">45891</cx:pt>
          <cx:pt idx="10378">42142.5</cx:pt>
          <cx:pt idx="10379">21235.5</cx:pt>
          <cx:pt idx="10380">29952</cx:pt>
          <cx:pt idx="10381">25960.5</cx:pt>
          <cx:pt idx="10382">7438.5</cx:pt>
          <cx:pt idx="10383">23800.5</cx:pt>
          <cx:pt idx="10384">23494.5</cx:pt>
          <cx:pt idx="10385">24750</cx:pt>
          <cx:pt idx="10386">33376.5</cx:pt>
          <cx:pt idx="10387">11101.5</cx:pt>
          <cx:pt idx="10388">26478</cx:pt>
          <cx:pt idx="10389">48546</cx:pt>
          <cx:pt idx="10390">45279</cx:pt>
          <cx:pt idx="10391">21906</cx:pt>
          <cx:pt idx="10392">41224.5</cx:pt>
          <cx:pt idx="10393">61875</cx:pt>
          <cx:pt idx="10394">15957</cx:pt>
          <cx:pt idx="10395">23665.5</cx:pt>
          <cx:pt idx="10396">17608.5</cx:pt>
          <cx:pt idx="10397">17739</cx:pt>
          <cx:pt idx="10398">11943</cx:pt>
          <cx:pt idx="10399">16047</cx:pt>
          <cx:pt idx="10400">10606.5</cx:pt>
          <cx:pt idx="10401">18787.5</cx:pt>
          <cx:pt idx="10402">31653</cx:pt>
          <cx:pt idx="10403">21528</cx:pt>
          <cx:pt idx="10404">20668.5</cx:pt>
          <cx:pt idx="10405">31887</cx:pt>
          <cx:pt idx="10406">22527</cx:pt>
          <cx:pt idx="10407">35694</cx:pt>
          <cx:pt idx="10408">7452</cx:pt>
          <cx:pt idx="10409">35109</cx:pt>
          <cx:pt idx="10410">53253</cx:pt>
          <cx:pt idx="10411">19345.5</cx:pt>
          <cx:pt idx="10412">9679.5</cx:pt>
          <cx:pt idx="10413">16713</cx:pt>
          <cx:pt idx="10414">58594.5</cx:pt>
          <cx:pt idx="10415">42709.5</cx:pt>
          <cx:pt idx="10416">34911</cx:pt>
          <cx:pt idx="10417">7137</cx:pt>
          <cx:pt idx="10418">47700</cx:pt>
          <cx:pt idx="10419">25209</cx:pt>
          <cx:pt idx="10420">25726.5</cx:pt>
          <cx:pt idx="10421">42358.5</cx:pt>
          <cx:pt idx="10422">8464.5</cx:pt>
          <cx:pt idx="10423">29511</cx:pt>
          <cx:pt idx="10424">20677.5</cx:pt>
          <cx:pt idx="10425">16488</cx:pt>
          <cx:pt idx="10426">31653</cx:pt>
          <cx:pt idx="10427">24997.5</cx:pt>
          <cx:pt idx="10428">6750</cx:pt>
          <cx:pt idx="10429">12069</cx:pt>
          <cx:pt idx="10430">16542</cx:pt>
          <cx:pt idx="10431">13500</cx:pt>
          <cx:pt idx="10432">26226</cx:pt>
          <cx:pt idx="10433">58333.5</cx:pt>
          <cx:pt idx="10434">16132.5</cx:pt>
          <cx:pt idx="10435">21672</cx:pt>
          <cx:pt idx="10436">37800</cx:pt>
          <cx:pt idx="10437">24376.5</cx:pt>
          <cx:pt idx="10438">11250</cx:pt>
          <cx:pt idx="10439">23260.5</cx:pt>
          <cx:pt idx="10440">5778</cx:pt>
          <cx:pt idx="10441">14233.5</cx:pt>
          <cx:pt idx="10442">32760</cx:pt>
          <cx:pt idx="10443">42219</cx:pt>
          <cx:pt idx="10444">66195</cx:pt>
          <cx:pt idx="10445">13149</cx:pt>
          <cx:pt idx="10446">39073.5</cx:pt>
          <cx:pt idx="10447">46030.5</cx:pt>
          <cx:pt idx="10448">9000</cx:pt>
          <cx:pt idx="10449">17419.5</cx:pt>
          <cx:pt idx="10450">11857.5</cx:pt>
          <cx:pt idx="10451">26775</cx:pt>
          <cx:pt idx="10452">18211.5</cx:pt>
          <cx:pt idx="10453">22252.5</cx:pt>
          <cx:pt idx="10454">15219</cx:pt>
          <cx:pt idx="10455">19107</cx:pt>
          <cx:pt idx="10456">19975.5</cx:pt>
          <cx:pt idx="10457">34596</cx:pt>
          <cx:pt idx="10458">25078.5</cx:pt>
          <cx:pt idx="10459">28116</cx:pt>
          <cx:pt idx="10460">27819</cx:pt>
          <cx:pt idx="10461">48631.5</cx:pt>
          <cx:pt idx="10462">13500</cx:pt>
          <cx:pt idx="10463">55719</cx:pt>
          <cx:pt idx="10464">18909</cx:pt>
          <cx:pt idx="10465">22063.5</cx:pt>
          <cx:pt idx="10466">19867.5</cx:pt>
          <cx:pt idx="10467">40320</cx:pt>
          <cx:pt idx="10468">18810</cx:pt>
          <cx:pt idx="10469">20974.5</cx:pt>
          <cx:pt idx="10470">24246</cx:pt>
          <cx:pt idx="10471">18949.5</cx:pt>
          <cx:pt idx="10472">33385.5</cx:pt>
          <cx:pt idx="10473">53253</cx:pt>
          <cx:pt idx="10474">5166</cx:pt>
          <cx:pt idx="10475">13500</cx:pt>
          <cx:pt idx="10476">7875</cx:pt>
          <cx:pt idx="10477">13131</cx:pt>
          <cx:pt idx="10478">49500</cx:pt>
          <cx:pt idx="10479">24012</cx:pt>
          <cx:pt idx="10480">39604.5</cx:pt>
          <cx:pt idx="10481">9171</cx:pt>
          <cx:pt idx="10482">52254</cx:pt>
          <cx:pt idx="10483">37593</cx:pt>
          <cx:pt idx="10484">15372</cx:pt>
          <cx:pt idx="10485">52857</cx:pt>
          <cx:pt idx="10486">67500</cx:pt>
          <cx:pt idx="10487">15948</cx:pt>
          <cx:pt idx="10488">42642</cx:pt>
          <cx:pt idx="10489">12375</cx:pt>
          <cx:pt idx="10490">26640</cx:pt>
          <cx:pt idx="10491">53784</cx:pt>
          <cx:pt idx="10492">12415.5</cx:pt>
          <cx:pt idx="10493">7875</cx:pt>
          <cx:pt idx="10494">45360</cx:pt>
          <cx:pt idx="10495">19827</cx:pt>
          <cx:pt idx="10496">36202.5</cx:pt>
          <cx:pt idx="10497">50256</cx:pt>
          <cx:pt idx="10498">7875</cx:pt>
          <cx:pt idx="10499">21865.5</cx:pt>
          <cx:pt idx="10500">51421.5</cx:pt>
          <cx:pt idx="10501">9000</cx:pt>
          <cx:pt idx="10502">35617.5</cx:pt>
          <cx:pt idx="10503">30303</cx:pt>
          <cx:pt idx="10504">37885.5</cx:pt>
          <cx:pt idx="10505">10903.5</cx:pt>
          <cx:pt idx="10506">22500</cx:pt>
          <cx:pt idx="10507">33750</cx:pt>
          <cx:pt idx="10508">67203</cx:pt>
          <cx:pt idx="10509">12735</cx:pt>
          <cx:pt idx="10510">30618</cx:pt>
          <cx:pt idx="10511">48109.5</cx:pt>
          <cx:pt idx="10512">13500</cx:pt>
          <cx:pt idx="10513">26217</cx:pt>
          <cx:pt idx="10514">31716</cx:pt>
          <cx:pt idx="10515">16875</cx:pt>
          <cx:pt idx="10516">12042</cx:pt>
          <cx:pt idx="10517">16875</cx:pt>
          <cx:pt idx="10518">47025</cx:pt>
          <cx:pt idx="10519">49504.5</cx:pt>
          <cx:pt idx="10520">15111</cx:pt>
          <cx:pt idx="10521">23800.5</cx:pt>
          <cx:pt idx="10522">48681</cx:pt>
          <cx:pt idx="10523">9436.5</cx:pt>
          <cx:pt idx="10524">39933</cx:pt>
          <cx:pt idx="10525">46426.5</cx:pt>
          <cx:pt idx="10526">21780</cx:pt>
          <cx:pt idx="10527">31261.5</cx:pt>
          <cx:pt idx="10528">10453.5</cx:pt>
          <cx:pt idx="10529">16083</cx:pt>
          <cx:pt idx="10530">23931</cx:pt>
          <cx:pt idx="10531">26446.5</cx:pt>
          <cx:pt idx="10532">23962.5</cx:pt>
          <cx:pt idx="10533">24822</cx:pt>
          <cx:pt idx="10534">8766</cx:pt>
          <cx:pt idx="10535">20997</cx:pt>
          <cx:pt idx="10536">37255.5</cx:pt>
          <cx:pt idx="10537">9000</cx:pt>
          <cx:pt idx="10538">37669.5</cx:pt>
          <cx:pt idx="10539">18697.5</cx:pt>
          <cx:pt idx="10540">6750</cx:pt>
          <cx:pt idx="10541">16164</cx:pt>
          <cx:pt idx="10542">19183.5</cx:pt>
          <cx:pt idx="10543">27256.5</cx:pt>
          <cx:pt idx="10544">26316</cx:pt>
          <cx:pt idx="10545">18922.5</cx:pt>
          <cx:pt idx="10546">27558</cx:pt>
          <cx:pt idx="10547">22270.5</cx:pt>
          <cx:pt idx="10548">16879.5</cx:pt>
          <cx:pt idx="10549">33025.5</cx:pt>
          <cx:pt idx="10550">26131.5</cx:pt>
          <cx:pt idx="10551">9000</cx:pt>
          <cx:pt idx="10552">28242</cx:pt>
          <cx:pt idx="10553">41877</cx:pt>
          <cx:pt idx="10554">8770.5</cx:pt>
          <cx:pt idx="10555">17167.5</cx:pt>
          <cx:pt idx="10556">13500</cx:pt>
          <cx:pt idx="10557">25965</cx:pt>
          <cx:pt idx="10558">28215</cx:pt>
          <cx:pt idx="10559">12928.5</cx:pt>
          <cx:pt idx="10560">26640</cx:pt>
          <cx:pt idx="10561">19345.5</cx:pt>
          <cx:pt idx="10562">10395</cx:pt>
          <cx:pt idx="10563">8473.5</cx:pt>
          <cx:pt idx="10564">49927.5</cx:pt>
          <cx:pt idx="10565">11502</cx:pt>
          <cx:pt idx="10566">18333</cx:pt>
          <cx:pt idx="10567">38691</cx:pt>
          <cx:pt idx="10568">7087.5</cx:pt>
          <cx:pt idx="10569">7875</cx:pt>
          <cx:pt idx="10570">8856</cx:pt>
          <cx:pt idx="10571">45954</cx:pt>
          <cx:pt idx="10572">27499.5</cx:pt>
          <cx:pt idx="10573">31077</cx:pt>
          <cx:pt idx="10574">18211.5</cx:pt>
          <cx:pt idx="10575">13950</cx:pt>
          <cx:pt idx="10576">17388</cx:pt>
          <cx:pt idx="10577">36333</cx:pt>
          <cx:pt idx="10578">23107.5</cx:pt>
          <cx:pt idx="10579">25461</cx:pt>
          <cx:pt idx="10580">23319</cx:pt>
          <cx:pt idx="10581">11871</cx:pt>
          <cx:pt idx="10582">27013.5</cx:pt>
          <cx:pt idx="10583">16965</cx:pt>
          <cx:pt idx="10584">26217</cx:pt>
          <cx:pt idx="10585">9531</cx:pt>
          <cx:pt idx="10586">18549</cx:pt>
          <cx:pt idx="10587">20529</cx:pt>
          <cx:pt idx="10588">26316</cx:pt>
          <cx:pt idx="10589">28971</cx:pt>
          <cx:pt idx="10590">34722</cx:pt>
          <cx:pt idx="10591">6750</cx:pt>
          <cx:pt idx="10592">73957.5</cx:pt>
          <cx:pt idx="10593">24939</cx:pt>
          <cx:pt idx="10594">37197</cx:pt>
          <cx:pt idx="10595">18976.5</cx:pt>
          <cx:pt idx="10596">23800.5</cx:pt>
          <cx:pt idx="10597">3496.5</cx:pt>
          <cx:pt idx="10598">23773.5</cx:pt>
          <cx:pt idx="10599">44437.5</cx:pt>
          <cx:pt idx="10600">24363</cx:pt>
          <cx:pt idx="10601">37413</cx:pt>
          <cx:pt idx="10602">8428.5</cx:pt>
          <cx:pt idx="10603">36333</cx:pt>
          <cx:pt idx="10604">21276</cx:pt>
          <cx:pt idx="10605">52861.5</cx:pt>
          <cx:pt idx="10606">56029.5</cx:pt>
          <cx:pt idx="10607">34578</cx:pt>
          <cx:pt idx="10608">36616.5</cx:pt>
          <cx:pt idx="10609">8239.5</cx:pt>
          <cx:pt idx="10610">18153</cx:pt>
          <cx:pt idx="10611">26509.5</cx:pt>
          <cx:pt idx="10612">9000</cx:pt>
          <cx:pt idx="10613">9000</cx:pt>
          <cx:pt idx="10614">43659</cx:pt>
          <cx:pt idx="10615">30838.5</cx:pt>
          <cx:pt idx="10616">78669</cx:pt>
          <cx:pt idx="10617">11668.5</cx:pt>
          <cx:pt idx="10618">21739.5</cx:pt>
          <cx:pt idx="10619">8082</cx:pt>
          <cx:pt idx="10620">8109</cx:pt>
          <cx:pt idx="10621">21177</cx:pt>
          <cx:pt idx="10622">29416.5</cx:pt>
          <cx:pt idx="10623">11835</cx:pt>
          <cx:pt idx="10624">32274</cx:pt>
          <cx:pt idx="10625">25560</cx:pt>
          <cx:pt idx="10626">28714.5</cx:pt>
          <cx:pt idx="10627">22585.5</cx:pt>
          <cx:pt idx="10628">32683.5</cx:pt>
          <cx:pt idx="10629">45333</cx:pt>
          <cx:pt idx="10630">26770.5</cx:pt>
          <cx:pt idx="10631">43839</cx:pt>
          <cx:pt idx="10632">27589.5</cx:pt>
          <cx:pt idx="10633">21015</cx:pt>
          <cx:pt idx="10634">15988.5</cx:pt>
          <cx:pt idx="10635">26901</cx:pt>
          <cx:pt idx="10636">10125</cx:pt>
          <cx:pt idx="10637">25254</cx:pt>
          <cx:pt idx="10638">28926</cx:pt>
          <cx:pt idx="10639">62964</cx:pt>
          <cx:pt idx="10640">27715.5</cx:pt>
          <cx:pt idx="10641">29731.5</cx:pt>
          <cx:pt idx="10642">45432</cx:pt>
          <cx:pt idx="10643">27153</cx:pt>
          <cx:pt idx="10644">40243.5</cx:pt>
          <cx:pt idx="10645">11502</cx:pt>
          <cx:pt idx="10646">30438</cx:pt>
          <cx:pt idx="10647">32764.5</cx:pt>
          <cx:pt idx="10648">31261.5</cx:pt>
          <cx:pt idx="10649">31630.5</cx:pt>
          <cx:pt idx="10650">21613.5</cx:pt>
          <cx:pt idx="10651">47313</cx:pt>
          <cx:pt idx="10652">33277.5</cx:pt>
          <cx:pt idx="10653">31261.5</cx:pt>
          <cx:pt idx="10654">11263.5</cx:pt>
          <cx:pt idx="10655">28134</cx:pt>
          <cx:pt idx="10656">19737</cx:pt>
          <cx:pt idx="10657">26064</cx:pt>
          <cx:pt idx="10658">8977.5</cx:pt>
          <cx:pt idx="10659">39721.5</cx:pt>
          <cx:pt idx="10660">14697</cx:pt>
          <cx:pt idx="10661">40320</cx:pt>
          <cx:pt idx="10662">13500</cx:pt>
          <cx:pt idx="10663">23985</cx:pt>
          <cx:pt idx="10664">43600.5</cx:pt>
          <cx:pt idx="10665">21892.5</cx:pt>
          <cx:pt idx="10666">44149.5</cx:pt>
          <cx:pt idx="10667">7456.5</cx:pt>
          <cx:pt idx="10668">45954</cx:pt>
          <cx:pt idx="10669">47452.5</cx:pt>
          <cx:pt idx="10670">11250</cx:pt>
          <cx:pt idx="10671">36927</cx:pt>
          <cx:pt idx="10672">32206.5</cx:pt>
          <cx:pt idx="10673">27769.5</cx:pt>
          <cx:pt idx="10674">69781.5</cx:pt>
          <cx:pt idx="10675">28728</cx:pt>
          <cx:pt idx="10676">39829.5</cx:pt>
          <cx:pt idx="10677">25537.5</cx:pt>
          <cx:pt idx="10678">13387.5</cx:pt>
          <cx:pt idx="10679">19534.5</cx:pt>
          <cx:pt idx="10680">51628.5</cx:pt>
          <cx:pt idx="10681">27193.5</cx:pt>
          <cx:pt idx="10682">42790.5</cx:pt>
          <cx:pt idx="10683">49378.5</cx:pt>
          <cx:pt idx="10684">11214</cx:pt>
          <cx:pt idx="10685">36130.5</cx:pt>
          <cx:pt idx="10686">26509.5</cx:pt>
          <cx:pt idx="10687">31005</cx:pt>
          <cx:pt idx="10688">26838</cx:pt>
          <cx:pt idx="10689">19386</cx:pt>
          <cx:pt idx="10690">21375</cx:pt>
          <cx:pt idx="10691">24898.5</cx:pt>
          <cx:pt idx="10692">26217</cx:pt>
          <cx:pt idx="10693">19849.5</cx:pt>
          <cx:pt idx="10694">32472</cx:pt>
          <cx:pt idx="10695">21775.5</cx:pt>
          <cx:pt idx="10696">49248</cx:pt>
          <cx:pt idx="10697">29902.5</cx:pt>
          <cx:pt idx="10698">22972.5</cx:pt>
          <cx:pt idx="10699">19035</cx:pt>
          <cx:pt idx="10700">47484</cx:pt>
          <cx:pt idx="10701">32521.5</cx:pt>
          <cx:pt idx="10702">14931</cx:pt>
          <cx:pt idx="10703">12006</cx:pt>
          <cx:pt idx="10704">38529</cx:pt>
          <cx:pt idx="10705">27756</cx:pt>
          <cx:pt idx="10706">9000</cx:pt>
          <cx:pt idx="10707">16231.5</cx:pt>
          <cx:pt idx="10708">14044.5</cx:pt>
          <cx:pt idx="10709">45333</cx:pt>
          <cx:pt idx="10710">31486.5</cx:pt>
          <cx:pt idx="10711">19228.5</cx:pt>
          <cx:pt idx="10712">22180.5</cx:pt>
          <cx:pt idx="10713">9000</cx:pt>
          <cx:pt idx="10714">52132.5</cx:pt>
          <cx:pt idx="10715">14854.5</cx:pt>
          <cx:pt idx="10716">31860</cx:pt>
          <cx:pt idx="10717">13500</cx:pt>
          <cx:pt idx="10718">36738</cx:pt>
          <cx:pt idx="10719">9594</cx:pt>
          <cx:pt idx="10720">47340</cx:pt>
          <cx:pt idx="10721">44302.5</cx:pt>
          <cx:pt idx="10722">16231.5</cx:pt>
          <cx:pt idx="10723">16965</cx:pt>
          <cx:pt idx="10724">47880</cx:pt>
          <cx:pt idx="10725">54436.5</cx:pt>
          <cx:pt idx="10726">20250</cx:pt>
          <cx:pt idx="10727">35392.5</cx:pt>
          <cx:pt idx="10728">38092.5</cx:pt>
          <cx:pt idx="10729">21775.5</cx:pt>
          <cx:pt idx="10730">30424.5</cx:pt>
          <cx:pt idx="10731">44775</cx:pt>
          <cx:pt idx="10732">13963.5</cx:pt>
          <cx:pt idx="10733">26131.5</cx:pt>
          <cx:pt idx="10734">17577</cx:pt>
          <cx:pt idx="10735">18999</cx:pt>
          <cx:pt idx="10736">26509.5</cx:pt>
          <cx:pt idx="10737">27724.5</cx:pt>
          <cx:pt idx="10738">9000</cx:pt>
          <cx:pt idx="10739">27018</cx:pt>
          <cx:pt idx="10740">11250</cx:pt>
          <cx:pt idx="10741">10179</cx:pt>
          <cx:pt idx="10742">24858</cx:pt>
          <cx:pt idx="10743">21420</cx:pt>
          <cx:pt idx="10744">50625</cx:pt>
          <cx:pt idx="10745">7411.5</cx:pt>
          <cx:pt idx="10746">24201</cx:pt>
          <cx:pt idx="10747">29758.5</cx:pt>
          <cx:pt idx="10748">19867.5</cx:pt>
          <cx:pt idx="10749">41692.5</cx:pt>
          <cx:pt idx="10750">33403.5</cx:pt>
          <cx:pt idx="10751">7065</cx:pt>
          <cx:pt idx="10752">40702.5</cx:pt>
          <cx:pt idx="10753">24412.5</cx:pt>
          <cx:pt idx="10754">31522.5</cx:pt>
          <cx:pt idx="10755">40032</cx:pt>
          <cx:pt idx="10756">11074.5</cx:pt>
          <cx:pt idx="10757">50269.5</cx:pt>
          <cx:pt idx="10758">5089.5</cx:pt>
          <cx:pt idx="10759">22018.5</cx:pt>
          <cx:pt idx="10760">21550.5</cx:pt>
          <cx:pt idx="10761">27400.5</cx:pt>
          <cx:pt idx="10762">29574</cx:pt>
          <cx:pt idx="10763">13500</cx:pt>
          <cx:pt idx="10764">42034.5</cx:pt>
          <cx:pt idx="10765">20164.5</cx:pt>
          <cx:pt idx="10766">21739.5</cx:pt>
          <cx:pt idx="10767">32013</cx:pt>
          <cx:pt idx="10768">9000</cx:pt>
          <cx:pt idx="10769">23085</cx:pt>
          <cx:pt idx="10770">15750</cx:pt>
          <cx:pt idx="10771">13963.5</cx:pt>
          <cx:pt idx="10772">19111.5</cx:pt>
          <cx:pt idx="10773">20965.5</cx:pt>
          <cx:pt idx="10774">10939.5</cx:pt>
          <cx:pt idx="10775">35419.5</cx:pt>
          <cx:pt idx="10776">38331</cx:pt>
          <cx:pt idx="10777">25537.5</cx:pt>
          <cx:pt idx="10778">37125</cx:pt>
          <cx:pt idx="10779">22918.5</cx:pt>
          <cx:pt idx="10780">37053</cx:pt>
          <cx:pt idx="10781">21667.5</cx:pt>
          <cx:pt idx="10782">57136.5</cx:pt>
          <cx:pt idx="10783">51948</cx:pt>
          <cx:pt idx="10784">31027.5</cx:pt>
          <cx:pt idx="10785">34258.5</cx:pt>
          <cx:pt idx="10786">14778</cx:pt>
          <cx:pt idx="10787">22783.5</cx:pt>
          <cx:pt idx="10788">52074</cx:pt>
          <cx:pt idx="10789">19984.5</cx:pt>
          <cx:pt idx="10790">17086.5</cx:pt>
          <cx:pt idx="10791">12298.5</cx:pt>
          <cx:pt idx="10792">38250</cx:pt>
          <cx:pt idx="10793">26878.5</cx:pt>
          <cx:pt idx="10794">8415</cx:pt>
          <cx:pt idx="10795">38200.5</cx:pt>
          <cx:pt idx="10796">27423</cx:pt>
          <cx:pt idx="10797">28233</cx:pt>
          <cx:pt idx="10798">49878</cx:pt>
          <cx:pt idx="10799">18760.5</cx:pt>
          <cx:pt idx="10800">33376.5</cx:pt>
          <cx:pt idx="10801">11250</cx:pt>
          <cx:pt idx="10802">30505.5</cx:pt>
          <cx:pt idx="10803">18112.5</cx:pt>
          <cx:pt idx="10804">41166</cx:pt>
          <cx:pt idx="10805">16344</cx:pt>
          <cx:pt idx="10806">26928</cx:pt>
          <cx:pt idx="10807">25834.5</cx:pt>
          <cx:pt idx="10808">38133</cx:pt>
          <cx:pt idx="10809">20250</cx:pt>
          <cx:pt idx="10810">53253</cx:pt>
          <cx:pt idx="10811">16875</cx:pt>
          <cx:pt idx="10812">31549.5</cx:pt>
          <cx:pt idx="10813">46111.5</cx:pt>
          <cx:pt idx="10814">41629.5</cx:pt>
          <cx:pt idx="10815">21307.5</cx:pt>
          <cx:pt idx="10816">39897</cx:pt>
          <cx:pt idx="10817">13891.5</cx:pt>
          <cx:pt idx="10818">22495.5</cx:pt>
          <cx:pt idx="10819">13500</cx:pt>
          <cx:pt idx="10820">15750</cx:pt>
          <cx:pt idx="10821">36328.5</cx:pt>
          <cx:pt idx="10822">38830.5</cx:pt>
          <cx:pt idx="10823">18918</cx:pt>
          <cx:pt idx="10824">37669.5</cx:pt>
          <cx:pt idx="10825">24318</cx:pt>
          <cx:pt idx="10826">47794.5</cx:pt>
          <cx:pt idx="10827">24363</cx:pt>
          <cx:pt idx="10828">13815</cx:pt>
          <cx:pt idx="10829">34596</cx:pt>
          <cx:pt idx="10830">23836.5</cx:pt>
          <cx:pt idx="10831">26388</cx:pt>
          <cx:pt idx="10832">12717</cx:pt>
          <cx:pt idx="10833">30280.5</cx:pt>
          <cx:pt idx="10834">28147.5</cx:pt>
          <cx:pt idx="10835">7222.5</cx:pt>
          <cx:pt idx="10836">61803</cx:pt>
          <cx:pt idx="10837">29196</cx:pt>
          <cx:pt idx="10838">42790.5</cx:pt>
          <cx:pt idx="10839">29934</cx:pt>
          <cx:pt idx="10840">28570.5</cx:pt>
          <cx:pt idx="10841">7330.5</cx:pt>
          <cx:pt idx="10842">28593</cx:pt>
          <cx:pt idx="10843">31500</cx:pt>
          <cx:pt idx="10844">36459</cx:pt>
          <cx:pt idx="10845">22050</cx:pt>
          <cx:pt idx="10846">49734</cx:pt>
          <cx:pt idx="10847">14404.5</cx:pt>
          <cx:pt idx="10848">32895</cx:pt>
          <cx:pt idx="10849">29677.5</cx:pt>
          <cx:pt idx="10850">9000</cx:pt>
          <cx:pt idx="10851">27787.5</cx:pt>
          <cx:pt idx="10852">18144</cx:pt>
          <cx:pt idx="10853">41467.5</cx:pt>
          <cx:pt idx="10854">29097</cx:pt>
          <cx:pt idx="10855">23206.5</cx:pt>
          <cx:pt idx="10856">24448.5</cx:pt>
          <cx:pt idx="10857">35784</cx:pt>
          <cx:pt idx="10858">31500</cx:pt>
          <cx:pt idx="10859">67500</cx:pt>
          <cx:pt idx="10860">26217</cx:pt>
          <cx:pt idx="10861">23211</cx:pt>
          <cx:pt idx="10862">45202.5</cx:pt>
          <cx:pt idx="10863">10125</cx:pt>
          <cx:pt idx="10864">39604.5</cx:pt>
          <cx:pt idx="10865">43033.5</cx:pt>
          <cx:pt idx="10866">21510</cx:pt>
          <cx:pt idx="10867">38551.5</cx:pt>
          <cx:pt idx="10868">38322</cx:pt>
          <cx:pt idx="10869">13500</cx:pt>
          <cx:pt idx="10870">4419</cx:pt>
          <cx:pt idx="10871">11812.5</cx:pt>
          <cx:pt idx="10872">31648.5</cx:pt>
          <cx:pt idx="10873">21577.5</cx:pt>
          <cx:pt idx="10874">17946</cx:pt>
          <cx:pt idx="10875">37800</cx:pt>
          <cx:pt idx="10876">29970</cx:pt>
          <cx:pt idx="10877">36211.5</cx:pt>
          <cx:pt idx="10878">16380</cx:pt>
          <cx:pt idx="10879">42412.5</cx:pt>
          <cx:pt idx="10880">17167.5</cx:pt>
          <cx:pt idx="10881">19260</cx:pt>
          <cx:pt idx="10882">38263.5</cx:pt>
          <cx:pt idx="10883">23773.5</cx:pt>
          <cx:pt idx="10884">19962</cx:pt>
          <cx:pt idx="10885">26640</cx:pt>
          <cx:pt idx="10886">23224.5</cx:pt>
          <cx:pt idx="10887">25578</cx:pt>
          <cx:pt idx="10888">12231</cx:pt>
          <cx:pt idx="10889">36211.5</cx:pt>
          <cx:pt idx="10890">34465.5</cx:pt>
          <cx:pt idx="10891">9319.5</cx:pt>
          <cx:pt idx="10892">31090.5</cx:pt>
          <cx:pt idx="10893">11916</cx:pt>
          <cx:pt idx="10894">12042</cx:pt>
          <cx:pt idx="10895">18265.5</cx:pt>
          <cx:pt idx="10896">26640</cx:pt>
          <cx:pt idx="10897">30573</cx:pt>
          <cx:pt idx="10898">17563.5</cx:pt>
          <cx:pt idx="10899">21906</cx:pt>
          <cx:pt idx="10900">16236</cx:pt>
          <cx:pt idx="10901">62568</cx:pt>
          <cx:pt idx="10902">15444</cx:pt>
          <cx:pt idx="10903">41670</cx:pt>
          <cx:pt idx="10904">37125</cx:pt>
          <cx:pt idx="10905">19255.5</cx:pt>
          <cx:pt idx="10906">25960.5</cx:pt>
          <cx:pt idx="10907">22527</cx:pt>
          <cx:pt idx="10908">22018.5</cx:pt>
          <cx:pt idx="10909">4945.5</cx:pt>
          <cx:pt idx="10910">17001</cx:pt>
          <cx:pt idx="10911">40680</cx:pt>
          <cx:pt idx="10912">31347</cx:pt>
          <cx:pt idx="10913">21541.5</cx:pt>
          <cx:pt idx="10914">18630</cx:pt>
          <cx:pt idx="10915">31770</cx:pt>
          <cx:pt idx="10916">11236.5</cx:pt>
          <cx:pt idx="10917">19782</cx:pt>
          <cx:pt idx="10918">14652</cx:pt>
          <cx:pt idx="10919">19161</cx:pt>
          <cx:pt idx="10920">39361.5</cx:pt>
          <cx:pt idx="10921">32895</cx:pt>
          <cx:pt idx="10922">17914.5</cx:pt>
          <cx:pt idx="10923">24741</cx:pt>
          <cx:pt idx="10924">25537.5</cx:pt>
          <cx:pt idx="10925">28444.5</cx:pt>
          <cx:pt idx="10926">30717</cx:pt>
          <cx:pt idx="10927">25708.5</cx:pt>
          <cx:pt idx="10928">39474</cx:pt>
          <cx:pt idx="10929">35937</cx:pt>
          <cx:pt idx="10930">20893.5</cx:pt>
          <cx:pt idx="10931">16033.5</cx:pt>
          <cx:pt idx="10932">29821.5</cx:pt>
          <cx:pt idx="10933">24259.5</cx:pt>
          <cx:pt idx="10934">30699</cx:pt>
          <cx:pt idx="10935">36616.5</cx:pt>
          <cx:pt idx="10936">55030.5</cx:pt>
          <cx:pt idx="10937">60867</cx:pt>
          <cx:pt idx="10938">36459</cx:pt>
          <cx:pt idx="10939">39456</cx:pt>
          <cx:pt idx="10940">5332.5</cx:pt>
          <cx:pt idx="10941">14548.5</cx:pt>
          <cx:pt idx="10942">31500</cx:pt>
          <cx:pt idx="10943">10710</cx:pt>
          <cx:pt idx="10944">6750</cx:pt>
          <cx:pt idx="10945">4828.5</cx:pt>
          <cx:pt idx="10946">38637</cx:pt>
          <cx:pt idx="10947">28080</cx:pt>
          <cx:pt idx="10948">38137.5</cx:pt>
          <cx:pt idx="10949">30568.5</cx:pt>
          <cx:pt idx="10950">40635</cx:pt>
          <cx:pt idx="10951">11826</cx:pt>
          <cx:pt idx="10952">6736.5</cx:pt>
          <cx:pt idx="10953">24259.5</cx:pt>
          <cx:pt idx="10954">51543</cx:pt>
          <cx:pt idx="10955">23665.5</cx:pt>
          <cx:pt idx="10956">75766.5</cx:pt>
          <cx:pt idx="10957">18819</cx:pt>
          <cx:pt idx="10958">15750</cx:pt>
          <cx:pt idx="10959">38556</cx:pt>
          <cx:pt idx="10960">28786.5</cx:pt>
          <cx:pt idx="10961">24543</cx:pt>
          <cx:pt idx="10962">22500</cx:pt>
          <cx:pt idx="10963">40486.5</cx:pt>
          <cx:pt idx="10964">20677.5</cx:pt>
          <cx:pt idx="10965">69421.5</cx:pt>
          <cx:pt idx="10966">16200</cx:pt>
          <cx:pt idx="10967">26446.5</cx:pt>
          <cx:pt idx="10968">14580</cx:pt>
          <cx:pt idx="10969">21433.5</cx:pt>
          <cx:pt idx="10970">43785</cx:pt>
          <cx:pt idx="10971">13500</cx:pt>
          <cx:pt idx="10972">28899</cx:pt>
          <cx:pt idx="10973">61222.5</cx:pt>
          <cx:pt idx="10974">12375</cx:pt>
          <cx:pt idx="10975">38155.5</cx:pt>
          <cx:pt idx="10976">50256</cx:pt>
          <cx:pt idx="10977">21555</cx:pt>
          <cx:pt idx="10978">5827.5</cx:pt>
          <cx:pt idx="10979">31018.5</cx:pt>
          <cx:pt idx="10980">19134</cx:pt>
          <cx:pt idx="10981">23107.5</cx:pt>
          <cx:pt idx="10982">39069</cx:pt>
          <cx:pt idx="10983">31833</cx:pt>
          <cx:pt idx="10984">44203.5</cx:pt>
          <cx:pt idx="10985">51322.5</cx:pt>
          <cx:pt idx="10986">7425</cx:pt>
          <cx:pt idx="10987">27580.5</cx:pt>
          <cx:pt idx="10988">12591</cx:pt>
          <cx:pt idx="10989">27004.5</cx:pt>
          <cx:pt idx="10990">10489.5</cx:pt>
          <cx:pt idx="10991">30474</cx:pt>
          <cx:pt idx="10992">42948</cx:pt>
          <cx:pt idx="10993">42781.5</cx:pt>
          <cx:pt idx="10994">18508.5</cx:pt>
          <cx:pt idx="10995">29520</cx:pt>
          <cx:pt idx="10996">23107.5</cx:pt>
          <cx:pt idx="10997">50467.5</cx:pt>
          <cx:pt idx="10998">61105.5</cx:pt>
          <cx:pt idx="10999">6750</cx:pt>
          <cx:pt idx="11000">12276</cx:pt>
          <cx:pt idx="11001">15858</cx:pt>
          <cx:pt idx="11002">8212.5</cx:pt>
          <cx:pt idx="11003">17761.5</cx:pt>
          <cx:pt idx="11004">28953</cx:pt>
          <cx:pt idx="11005">20011.5</cx:pt>
          <cx:pt idx="11006">14206.5</cx:pt>
          <cx:pt idx="11007">32602.5</cx:pt>
          <cx:pt idx="11008">16011</cx:pt>
          <cx:pt idx="11009">46174.5</cx:pt>
          <cx:pt idx="11010">28926</cx:pt>
          <cx:pt idx="11011">48676.5</cx:pt>
          <cx:pt idx="11012">22630.5</cx:pt>
          <cx:pt idx="11013">38740.5</cx:pt>
          <cx:pt idx="11014">47322</cx:pt>
          <cx:pt idx="11015">26316</cx:pt>
          <cx:pt idx="11016">24259.5</cx:pt>
          <cx:pt idx="11017">11848.5</cx:pt>
          <cx:pt idx="11018">18679.5</cx:pt>
          <cx:pt idx="11019">36927</cx:pt>
          <cx:pt idx="11020">21307.5</cx:pt>
          <cx:pt idx="11021">53248.5</cx:pt>
          <cx:pt idx="11022">52321.5</cx:pt>
          <cx:pt idx="11023">43033.5</cx:pt>
          <cx:pt idx="11024">30690</cx:pt>
          <cx:pt idx="11025">28215</cx:pt>
          <cx:pt idx="11026">30406.5</cx:pt>
          <cx:pt idx="11027">31788</cx:pt>
          <cx:pt idx="11028">40459.5</cx:pt>
          <cx:pt idx="11029">26743.5</cx:pt>
          <cx:pt idx="11030">31518</cx:pt>
          <cx:pt idx="11031">30442.5</cx:pt>
          <cx:pt idx="11032">51403.5</cx:pt>
          <cx:pt idx="11033">16582.5</cx:pt>
          <cx:pt idx="11034">40369.5</cx:pt>
          <cx:pt idx="11035">13500</cx:pt>
          <cx:pt idx="11036">25078.5</cx:pt>
          <cx:pt idx="11037">5346</cx:pt>
          <cx:pt idx="11038">35347.5</cx:pt>
          <cx:pt idx="11039">43389</cx:pt>
          <cx:pt idx="11040">46084.5</cx:pt>
          <cx:pt idx="11041">38250</cx:pt>
          <cx:pt idx="11042">15165</cx:pt>
          <cx:pt idx="11043">10084.5</cx:pt>
          <cx:pt idx="11044">15138</cx:pt>
          <cx:pt idx="11045">17968.5</cx:pt>
          <cx:pt idx="11046">21028.5</cx:pt>
          <cx:pt idx="11047">20785.5</cx:pt>
          <cx:pt idx="11048">20794.5</cx:pt>
          <cx:pt idx="11049">28345.5</cx:pt>
          <cx:pt idx="11050">43191</cx:pt>
          <cx:pt idx="11051">12087</cx:pt>
          <cx:pt idx="11052">57685.5</cx:pt>
          <cx:pt idx="11053">22500</cx:pt>
          <cx:pt idx="11054">18531</cx:pt>
          <cx:pt idx="11055">10849.5</cx:pt>
          <cx:pt idx="11056">20803.5</cx:pt>
          <cx:pt idx="11057">7164</cx:pt>
          <cx:pt idx="11058">13500</cx:pt>
          <cx:pt idx="11059">31522.5</cx:pt>
          <cx:pt idx="11060">32166</cx:pt>
          <cx:pt idx="11061">15750</cx:pt>
          <cx:pt idx="11062">25321.5</cx:pt>
          <cx:pt idx="11063">37309.5</cx:pt>
          <cx:pt idx="11064">14395.5</cx:pt>
          <cx:pt idx="11065">20677.5</cx:pt>
          <cx:pt idx="11066">25560</cx:pt>
          <cx:pt idx="11067">17167.5</cx:pt>
          <cx:pt idx="11068">40189.5</cx:pt>
          <cx:pt idx="11069">15466.5</cx:pt>
          <cx:pt idx="11070">25564.5</cx:pt>
          <cx:pt idx="11071">25537.5</cx:pt>
          <cx:pt idx="11072">31455</cx:pt>
          <cx:pt idx="11073">26901</cx:pt>
          <cx:pt idx="11074">45000</cx:pt>
          <cx:pt idx="11075">22216.5</cx:pt>
          <cx:pt idx="11076">35617.5</cx:pt>
          <cx:pt idx="11077">36459</cx:pt>
          <cx:pt idx="11078">29290.5</cx:pt>
          <cx:pt idx="11079">14364</cx:pt>
          <cx:pt idx="11080">20979</cx:pt>
          <cx:pt idx="11081">12694.5</cx:pt>
          <cx:pt idx="11082">35554.5</cx:pt>
          <cx:pt idx="11083">22266</cx:pt>
          <cx:pt idx="11084">24543</cx:pt>
          <cx:pt idx="11085">18171</cx:pt>
          <cx:pt idx="11086">23008.5</cx:pt>
          <cx:pt idx="11087">25042.5</cx:pt>
          <cx:pt idx="11088">19791</cx:pt>
          <cx:pt idx="11089">47322</cx:pt>
          <cx:pt idx="11090">23193</cx:pt>
          <cx:pt idx="11091">49338</cx:pt>
          <cx:pt idx="11092">42660</cx:pt>
          <cx:pt idx="11093">29839.5</cx:pt>
          <cx:pt idx="11094">16978.5</cx:pt>
          <cx:pt idx="11095">6538.5</cx:pt>
          <cx:pt idx="11096">18562.5</cx:pt>
          <cx:pt idx="11097">16047</cx:pt>
          <cx:pt idx="11098">41679</cx:pt>
          <cx:pt idx="11099">22018.5</cx:pt>
          <cx:pt idx="11100">12375</cx:pt>
          <cx:pt idx="11101">16146</cx:pt>
          <cx:pt idx="11102">29875.5</cx:pt>
          <cx:pt idx="11103">24583.5</cx:pt>
          <cx:pt idx="11104">31968</cx:pt>
          <cx:pt idx="11105">17923.5</cx:pt>
          <cx:pt idx="11106">44563.5</cx:pt>
          <cx:pt idx="11107">13963.5</cx:pt>
          <cx:pt idx="11108">18562.5</cx:pt>
          <cx:pt idx="11109">26833.5</cx:pt>
          <cx:pt idx="11110">18261</cx:pt>
          <cx:pt idx="11111">35824.5</cx:pt>
          <cx:pt idx="11112">26838</cx:pt>
          <cx:pt idx="11113">10026</cx:pt>
          <cx:pt idx="11114">9000</cx:pt>
          <cx:pt idx="11115">13414.5</cx:pt>
          <cx:pt idx="11116">8595</cx:pt>
          <cx:pt idx="11117">11736</cx:pt>
          <cx:pt idx="11118">37516.5</cx:pt>
          <cx:pt idx="11119">25839</cx:pt>
          <cx:pt idx="11120">40486.5</cx:pt>
          <cx:pt idx="11121">10795.5</cx:pt>
          <cx:pt idx="11122">19984.5</cx:pt>
          <cx:pt idx="11123">25537.5</cx:pt>
          <cx:pt idx="11124">33750</cx:pt>
          <cx:pt idx="11125">32895</cx:pt>
          <cx:pt idx="11126">9000</cx:pt>
          <cx:pt idx="11127">21546</cx:pt>
          <cx:pt idx="11128">20542.5</cx:pt>
          <cx:pt idx="11129">51021</cx:pt>
          <cx:pt idx="11130">35937</cx:pt>
          <cx:pt idx="11131">7875</cx:pt>
          <cx:pt idx="11132">14863.5</cx:pt>
          <cx:pt idx="11133">13500</cx:pt>
          <cx:pt idx="11134">15070.5</cx:pt>
          <cx:pt idx="11135">27193.5</cx:pt>
          <cx:pt idx="11136">31261.5</cx:pt>
          <cx:pt idx="11137">31356</cx:pt>
          <cx:pt idx="11138">19318.5</cx:pt>
          <cx:pt idx="11139">49873.5</cx:pt>
          <cx:pt idx="11140">4441.5</cx:pt>
          <cx:pt idx="11141">29412</cx:pt>
          <cx:pt idx="11142">34780.5</cx:pt>
          <cx:pt idx="11143">30415.5</cx:pt>
          <cx:pt idx="11144">42547.5</cx:pt>
          <cx:pt idx="11145">20596.5</cx:pt>
          <cx:pt idx="11146">10206</cx:pt>
          <cx:pt idx="11147">45954</cx:pt>
          <cx:pt idx="11148">31653</cx:pt>
          <cx:pt idx="11149">52146</cx:pt>
          <cx:pt idx="11150">30442.5</cx:pt>
          <cx:pt idx="11151">23836.5</cx:pt>
          <cx:pt idx="11152">54387</cx:pt>
          <cx:pt idx="11153">26217</cx:pt>
          <cx:pt idx="11154">10768.5</cx:pt>
          <cx:pt idx="11155">28215</cx:pt>
          <cx:pt idx="11156">44748</cx:pt>
          <cx:pt idx="11157">31464</cx:pt>
          <cx:pt idx="11158">18585</cx:pt>
          <cx:pt idx="11159">7555.5</cx:pt>
          <cx:pt idx="11160">23494.5</cx:pt>
          <cx:pt idx="11161">22797</cx:pt>
          <cx:pt idx="11162">23494.5</cx:pt>
          <cx:pt idx="11163">15372</cx:pt>
          <cx:pt idx="11164">21109.5</cx:pt>
          <cx:pt idx="11165">15750</cx:pt>
          <cx:pt idx="11166">9000</cx:pt>
          <cx:pt idx="11167">9000</cx:pt>
          <cx:pt idx="11168">67500</cx:pt>
          <cx:pt idx="11169">49549.5</cx:pt>
          <cx:pt idx="11170">18837</cx:pt>
          <cx:pt idx="11171">39933</cx:pt>
          <cx:pt idx="11172">22585.5</cx:pt>
          <cx:pt idx="11173">7015.5</cx:pt>
          <cx:pt idx="11174">32809.5</cx:pt>
          <cx:pt idx="11175">35554.5</cx:pt>
          <cx:pt idx="11176">25726.5</cx:pt>
          <cx:pt idx="11177">31887</cx:pt>
          <cx:pt idx="11178">50463</cx:pt>
          <cx:pt idx="11179">35698.5</cx:pt>
          <cx:pt idx="11180">35982</cx:pt>
          <cx:pt idx="11181">51948</cx:pt>
          <cx:pt idx="11182">8226</cx:pt>
          <cx:pt idx="11183">31464</cx:pt>
          <cx:pt idx="11184">38196</cx:pt>
          <cx:pt idx="11185">46044</cx:pt>
          <cx:pt idx="11186">22500</cx:pt>
          <cx:pt idx="11187">14373</cx:pt>
          <cx:pt idx="11188">21397.5</cx:pt>
          <cx:pt idx="11189">9000</cx:pt>
          <cx:pt idx="11190">34596</cx:pt>
          <cx:pt idx="11191">19170</cx:pt>
          <cx:pt idx="11192">15016.5</cx:pt>
          <cx:pt idx="11193">43546.5</cx:pt>
          <cx:pt idx="11194">28561.5</cx:pt>
          <cx:pt idx="11195">30357</cx:pt>
          <cx:pt idx="11196">16146</cx:pt>
          <cx:pt idx="11197">19975.5</cx:pt>
          <cx:pt idx="11198">37669.5</cx:pt>
          <cx:pt idx="11199">10953</cx:pt>
          <cx:pt idx="11200">24939</cx:pt>
          <cx:pt idx="11201">34731</cx:pt>
          <cx:pt idx="11202">39136.5</cx:pt>
          <cx:pt idx="11203">16839</cx:pt>
          <cx:pt idx="11204">41692.5</cx:pt>
          <cx:pt idx="11205">18643.5</cx:pt>
          <cx:pt idx="11206">37044</cx:pt>
          <cx:pt idx="11207">11749.5</cx:pt>
          <cx:pt idx="11208">70956</cx:pt>
          <cx:pt idx="11209">23026.5</cx:pt>
          <cx:pt idx="11210">18378</cx:pt>
          <cx:pt idx="11211">9000</cx:pt>
          <cx:pt idx="11212">126045</cx:pt>
          <cx:pt idx="11213">62572.5</cx:pt>
          <cx:pt idx="11214">33457.5</cx:pt>
          <cx:pt idx="11215">24412.5</cx:pt>
          <cx:pt idx="11216">66532.5</cx:pt>
          <cx:pt idx="11217">9000</cx:pt>
          <cx:pt idx="11218">40500</cx:pt>
          <cx:pt idx="11219">55512</cx:pt>
          <cx:pt idx="11220">17950.5</cx:pt>
          <cx:pt idx="11221">18643.5</cx:pt>
          <cx:pt idx="11222">23539.5</cx:pt>
          <cx:pt idx="11223">18499.5</cx:pt>
          <cx:pt idx="11224">16767</cx:pt>
          <cx:pt idx="11225">25969.5</cx:pt>
          <cx:pt idx="11226">15750</cx:pt>
          <cx:pt idx="11227">25056</cx:pt>
          <cx:pt idx="11228">29196</cx:pt>
          <cx:pt idx="11229">27229.5</cx:pt>
          <cx:pt idx="11230">30276</cx:pt>
          <cx:pt idx="11231">32571</cx:pt>
          <cx:pt idx="11232">10125</cx:pt>
          <cx:pt idx="11233">16456.5</cx:pt>
          <cx:pt idx="11234">23850</cx:pt>
          <cx:pt idx="11235">10210.5</cx:pt>
          <cx:pt idx="11236">10206</cx:pt>
          <cx:pt idx="11237">9000</cx:pt>
          <cx:pt idx="11238">19867.5</cx:pt>
          <cx:pt idx="11239">36927</cx:pt>
          <cx:pt idx="11240">25920</cx:pt>
          <cx:pt idx="11241">19791</cx:pt>
          <cx:pt idx="11242">16312.5</cx:pt>
          <cx:pt idx="11243">11092.5</cx:pt>
          <cx:pt idx="11244">26604</cx:pt>
          <cx:pt idx="11245">12726</cx:pt>
          <cx:pt idx="11246">52492.5</cx:pt>
          <cx:pt idx="11247">42390</cx:pt>
          <cx:pt idx="11248">32125.5</cx:pt>
          <cx:pt idx="11249">17563.5</cx:pt>
          <cx:pt idx="11250">35698.5</cx:pt>
          <cx:pt idx="11251">19759.5</cx:pt>
          <cx:pt idx="11252">12672</cx:pt>
          <cx:pt idx="11253">31707</cx:pt>
          <cx:pt idx="11254">6750</cx:pt>
          <cx:pt idx="11255">27544.5</cx:pt>
          <cx:pt idx="11256">55422</cx:pt>
          <cx:pt idx="11257">42660</cx:pt>
          <cx:pt idx="11258">16713</cx:pt>
          <cx:pt idx="11259">14958</cx:pt>
          <cx:pt idx="11260">16164</cx:pt>
          <cx:pt idx="11261">32395.5</cx:pt>
          <cx:pt idx="11262">13500</cx:pt>
          <cx:pt idx="11263">38322</cx:pt>
          <cx:pt idx="11264">21888</cx:pt>
          <cx:pt idx="11265">32242.5</cx:pt>
          <cx:pt idx="11266">14148</cx:pt>
          <cx:pt idx="11267">26833.5</cx:pt>
          <cx:pt idx="11268">36054</cx:pt>
          <cx:pt idx="11269">22500</cx:pt>
          <cx:pt idx="11270">13963.5</cx:pt>
          <cx:pt idx="11271">29677.5</cx:pt>
          <cx:pt idx="11272">22252.5</cx:pt>
          <cx:pt idx="11273">26928</cx:pt>
          <cx:pt idx="11274">13500</cx:pt>
          <cx:pt idx="11275">41692.5</cx:pt>
          <cx:pt idx="11276">11862</cx:pt>
          <cx:pt idx="11277">35824.5</cx:pt>
          <cx:pt idx="11278">11871</cx:pt>
          <cx:pt idx="11279">27153</cx:pt>
          <cx:pt idx="11280">19872</cx:pt>
          <cx:pt idx="11281">23503.5</cx:pt>
          <cx:pt idx="11282">36562.5</cx:pt>
          <cx:pt idx="11283">27558</cx:pt>
          <cx:pt idx="11284">62964</cx:pt>
          <cx:pt idx="11285">12951</cx:pt>
          <cx:pt idx="11286">20250</cx:pt>
          <cx:pt idx="11287">6750</cx:pt>
          <cx:pt idx="11288">38628</cx:pt>
          <cx:pt idx="11289">19930.5</cx:pt>
          <cx:pt idx="11290">10615.5</cx:pt>
          <cx:pt idx="11291">68490</cx:pt>
          <cx:pt idx="11292">17338.5</cx:pt>
          <cx:pt idx="11293">40500</cx:pt>
          <cx:pt idx="11294">22050</cx:pt>
          <cx:pt idx="11295">23697</cx:pt>
          <cx:pt idx="11296">18769.5</cx:pt>
          <cx:pt idx="11297">23301</cx:pt>
          <cx:pt idx="11298">6750</cx:pt>
          <cx:pt idx="11299">40063.5</cx:pt>
          <cx:pt idx="11300">13612.5</cx:pt>
          <cx:pt idx="11301">22554</cx:pt>
          <cx:pt idx="11302">22365</cx:pt>
          <cx:pt idx="11303">7254</cx:pt>
          <cx:pt idx="11304">43596</cx:pt>
          <cx:pt idx="11305">17563.5</cx:pt>
          <cx:pt idx="11306">26500.5</cx:pt>
          <cx:pt idx="11307">16443</cx:pt>
          <cx:pt idx="11308">14980.5</cx:pt>
          <cx:pt idx="11309">35325</cx:pt>
          <cx:pt idx="11310">51543</cx:pt>
          <cx:pt idx="11311">25020</cx:pt>
          <cx:pt idx="11312">40320</cx:pt>
          <cx:pt idx="11313">17361</cx:pt>
          <cx:pt idx="11314">26154</cx:pt>
          <cx:pt idx="11315">10719</cx:pt>
          <cx:pt idx="11316">29250</cx:pt>
          <cx:pt idx="11317">60070.5</cx:pt>
          <cx:pt idx="11318">34717.5</cx:pt>
          <cx:pt idx="11319">54198</cx:pt>
          <cx:pt idx="11320">26518.5</cx:pt>
          <cx:pt idx="11321">38421</cx:pt>
          <cx:pt idx="11322">12298.5</cx:pt>
          <cx:pt idx="11323">32260.5</cx:pt>
          <cx:pt idx="11324">18234</cx:pt>
          <cx:pt idx="11325">20853</cx:pt>
          <cx:pt idx="11326">27697.5</cx:pt>
          <cx:pt idx="11327">26541</cx:pt>
          <cx:pt idx="11328">14494.5</cx:pt>
          <cx:pt idx="11329">30204</cx:pt>
          <cx:pt idx="11330">33025.5</cx:pt>
          <cx:pt idx="11331">5755.5</cx:pt>
          <cx:pt idx="11332">36567</cx:pt>
          <cx:pt idx="11333">13500</cx:pt>
          <cx:pt idx="11334">24115.5</cx:pt>
          <cx:pt idx="11335">17815.5</cx:pt>
          <cx:pt idx="11336">20281.5</cx:pt>
          <cx:pt idx="11337">13500</cx:pt>
          <cx:pt idx="11338">32053.5</cx:pt>
          <cx:pt idx="11339">48757.5</cx:pt>
          <cx:pt idx="11340">24543</cx:pt>
          <cx:pt idx="11341">24475.5</cx:pt>
          <cx:pt idx="11342">32278.5</cx:pt>
          <cx:pt idx="11343">48501</cx:pt>
          <cx:pt idx="11344">72036</cx:pt>
          <cx:pt idx="11345">23773.5</cx:pt>
          <cx:pt idx="11346">23836.5</cx:pt>
          <cx:pt idx="11347">12375</cx:pt>
          <cx:pt idx="11348">22680</cx:pt>
          <cx:pt idx="11349">27931.5</cx:pt>
          <cx:pt idx="11350">26226</cx:pt>
          <cx:pt idx="11351">11965.5</cx:pt>
          <cx:pt idx="11352">26316</cx:pt>
          <cx:pt idx="11353">51876</cx:pt>
          <cx:pt idx="11354">4801.5</cx:pt>
          <cx:pt idx="11355">35050.5</cx:pt>
          <cx:pt idx="11356">12604.5</cx:pt>
          <cx:pt idx="11357">9000</cx:pt>
          <cx:pt idx="11358">20020.5</cx:pt>
          <cx:pt idx="11359">24750</cx:pt>
          <cx:pt idx="11360">8149.5</cx:pt>
          <cx:pt idx="11361">7087.5</cx:pt>
          <cx:pt idx="11362">12595.5</cx:pt>
          <cx:pt idx="11363">55377</cx:pt>
          <cx:pt idx="11364">37543.5</cx:pt>
          <cx:pt idx="11365">7245</cx:pt>
          <cx:pt idx="11366">8212.5</cx:pt>
          <cx:pt idx="11367">44568</cx:pt>
          <cx:pt idx="11368">13500</cx:pt>
          <cx:pt idx="11369">51817.5</cx:pt>
          <cx:pt idx="11370">13891.5</cx:pt>
          <cx:pt idx="11371">13500</cx:pt>
          <cx:pt idx="11372">33750</cx:pt>
          <cx:pt idx="11373">33394.5</cx:pt>
          <cx:pt idx="11374">30357</cx:pt>
          <cx:pt idx="11375">15178.5</cx:pt>
          <cx:pt idx="11376">9000</cx:pt>
          <cx:pt idx="11377">50400</cx:pt>
          <cx:pt idx="11378">36333</cx:pt>
          <cx:pt idx="11379">22018.5</cx:pt>
          <cx:pt idx="11380">7533</cx:pt>
          <cx:pt idx="11381">49563</cx:pt>
          <cx:pt idx="11382">16564.5</cx:pt>
          <cx:pt idx="11383">8356.5</cx:pt>
          <cx:pt idx="11384">22689</cx:pt>
          <cx:pt idx="11385">31995</cx:pt>
          <cx:pt idx="11386">12433.5</cx:pt>
          <cx:pt idx="11387">32643</cx:pt>
          <cx:pt idx="11388">15016.5</cx:pt>
          <cx:pt idx="11389">3402</cx:pt>
          <cx:pt idx="11390">108805.5</cx:pt>
          <cx:pt idx="11391">38839.5</cx:pt>
          <cx:pt idx="11392">62698.5</cx:pt>
          <cx:pt idx="11393">30528</cx:pt>
          <cx:pt idx="11394">29353.5</cx:pt>
          <cx:pt idx="11395">44082</cx:pt>
          <cx:pt idx="11396">10462.5</cx:pt>
          <cx:pt idx="11397">42223.5</cx:pt>
          <cx:pt idx="11398">22018.5</cx:pt>
          <cx:pt idx="11399">29929.5</cx:pt>
          <cx:pt idx="11400">26284.5</cx:pt>
          <cx:pt idx="11401">34861.5</cx:pt>
          <cx:pt idx="11402">44631</cx:pt>
          <cx:pt idx="11403">7686</cx:pt>
          <cx:pt idx="11404">15822</cx:pt>
          <cx:pt idx="11405">23643</cx:pt>
          <cx:pt idx="11406">6750</cx:pt>
          <cx:pt idx="11407">33876</cx:pt>
          <cx:pt idx="11408">11254.5</cx:pt>
          <cx:pt idx="11409">12375</cx:pt>
          <cx:pt idx="11410">29907</cx:pt>
          <cx:pt idx="11411">21798</cx:pt>
          <cx:pt idx="11412">39843</cx:pt>
          <cx:pt idx="11413">59589</cx:pt>
          <cx:pt idx="11414">48465</cx:pt>
          <cx:pt idx="11415">10125</cx:pt>
          <cx:pt idx="11416">37615.5</cx:pt>
          <cx:pt idx="11417">13500</cx:pt>
          <cx:pt idx="11418">9000</cx:pt>
          <cx:pt idx="11419">61906.5</cx:pt>
          <cx:pt idx="11420">37678.5</cx:pt>
          <cx:pt idx="11421">27679.5</cx:pt>
          <cx:pt idx="11422">37026</cx:pt>
          <cx:pt idx="11423">14233.5</cx:pt>
          <cx:pt idx="11424">37800</cx:pt>
          <cx:pt idx="11425">13864.5</cx:pt>
          <cx:pt idx="11426">58203</cx:pt>
          <cx:pt idx="11427">64647</cx:pt>
          <cx:pt idx="11428">35631</cx:pt>
          <cx:pt idx="11429">17167.5</cx:pt>
          <cx:pt idx="11430">20979</cx:pt>
          <cx:pt idx="11431">22018.5</cx:pt>
          <cx:pt idx="11432">19435.5</cx:pt>
          <cx:pt idx="11433">16164</cx:pt>
          <cx:pt idx="11434">32818.5</cx:pt>
          <cx:pt idx="11435">5944.5</cx:pt>
          <cx:pt idx="11436">20578.5</cx:pt>
          <cx:pt idx="11437">24088.5</cx:pt>
          <cx:pt idx="11438">31653</cx:pt>
          <cx:pt idx="11439">75343.5</cx:pt>
          <cx:pt idx="11440">47853</cx:pt>
          <cx:pt idx="11441">20745</cx:pt>
          <cx:pt idx="11442">19791</cx:pt>
          <cx:pt idx="11443">9000</cx:pt>
          <cx:pt idx="11444">7245</cx:pt>
          <cx:pt idx="11445">40716</cx:pt>
          <cx:pt idx="11446">21888</cx:pt>
          <cx:pt idx="11447">28278</cx:pt>
          <cx:pt idx="11448">36693</cx:pt>
          <cx:pt idx="11449">33876</cx:pt>
          <cx:pt idx="11450">31887</cx:pt>
          <cx:pt idx="11451">23872.5</cx:pt>
          <cx:pt idx="11452">22500</cx:pt>
          <cx:pt idx="11453">14791.5</cx:pt>
          <cx:pt idx="11454">23494.5</cx:pt>
          <cx:pt idx="11455">18900</cx:pt>
          <cx:pt idx="11456">16812</cx:pt>
          <cx:pt idx="11457">16681.5</cx:pt>
          <cx:pt idx="11458">31135.5</cx:pt>
          <cx:pt idx="11459">27994.5</cx:pt>
          <cx:pt idx="11460">17167.5</cx:pt>
          <cx:pt idx="11461">62698.5</cx:pt>
          <cx:pt idx="11462">50485.5</cx:pt>
          <cx:pt idx="11463">25933.5</cx:pt>
          <cx:pt idx="11464">55719</cx:pt>
          <cx:pt idx="11465">50625</cx:pt>
          <cx:pt idx="11466">41692.5</cx:pt>
          <cx:pt idx="11467">29394</cx:pt>
          <cx:pt idx="11468">6619.5</cx:pt>
          <cx:pt idx="11469">26500.5</cx:pt>
          <cx:pt idx="11470">22918.5</cx:pt>
          <cx:pt idx="11471">35392.5</cx:pt>
          <cx:pt idx="11472">22860</cx:pt>
          <cx:pt idx="11473">38250</cx:pt>
          <cx:pt idx="11474">68643</cx:pt>
          <cx:pt idx="11475">46714.5</cx:pt>
          <cx:pt idx="11476">22738.5</cx:pt>
          <cx:pt idx="11477">35937</cx:pt>
          <cx:pt idx="11478">6750</cx:pt>
          <cx:pt idx="11479">29695.5</cx:pt>
          <cx:pt idx="11480">13045.5</cx:pt>
          <cx:pt idx="11481">15052.5</cx:pt>
          <cx:pt idx="11482">28971</cx:pt>
          <cx:pt idx="11483">11362.5</cx:pt>
          <cx:pt idx="11484">26662.5</cx:pt>
          <cx:pt idx="11485">28170</cx:pt>
          <cx:pt idx="11486">19737</cx:pt>
          <cx:pt idx="11487">24340.5</cx:pt>
          <cx:pt idx="11488">27189</cx:pt>
          <cx:pt idx="11489">25128</cx:pt>
          <cx:pt idx="11490">17550</cx:pt>
          <cx:pt idx="11491">13500</cx:pt>
          <cx:pt idx="11492">32602.5</cx:pt>
          <cx:pt idx="11493">17905.5</cx:pt>
          <cx:pt idx="11494">14940</cx:pt>
          <cx:pt idx="11495">24259.5</cx:pt>
          <cx:pt idx="11496">29790</cx:pt>
          <cx:pt idx="11497">24034.5</cx:pt>
          <cx:pt idx="11498">8788.5</cx:pt>
          <cx:pt idx="11499">9000</cx:pt>
          <cx:pt idx="11500">19062</cx:pt>
          <cx:pt idx="11501">48955.5</cx:pt>
          <cx:pt idx="11502">22990.5</cx:pt>
          <cx:pt idx="11503">24939</cx:pt>
          <cx:pt idx="11504">31189.5</cx:pt>
          <cx:pt idx="11505">130779</cx:pt>
          <cx:pt idx="11506">62698.5</cx:pt>
          <cx:pt idx="11507">13045.5</cx:pt>
          <cx:pt idx="11508">71590.5</cx:pt>
          <cx:pt idx="11509">32602.5</cx:pt>
          <cx:pt idx="11510">26217</cx:pt>
          <cx:pt idx="11511">31464</cx:pt>
          <cx:pt idx="11512">9387</cx:pt>
          <cx:pt idx="11513">46786.5</cx:pt>
          <cx:pt idx="11514">28179</cx:pt>
          <cx:pt idx="11515">24961.5</cx:pt>
          <cx:pt idx="11516">10647</cx:pt>
          <cx:pt idx="11517">21865.5</cx:pt>
          <cx:pt idx="11518">31770</cx:pt>
          <cx:pt idx="11519">29074.5</cx:pt>
          <cx:pt idx="11520">16510.5</cx:pt>
          <cx:pt idx="11521">27571.5</cx:pt>
          <cx:pt idx="11522">26446.5</cx:pt>
          <cx:pt idx="11523">53455.5</cx:pt>
          <cx:pt idx="11524">58500</cx:pt>
          <cx:pt idx="11525">30438</cx:pt>
          <cx:pt idx="11526">27558</cx:pt>
          <cx:pt idx="11527">9000</cx:pt>
          <cx:pt idx="11528">21613.5</cx:pt>
          <cx:pt idx="11529">9000</cx:pt>
          <cx:pt idx="11530">33394.5</cx:pt>
          <cx:pt idx="11531">12145.5</cx:pt>
          <cx:pt idx="11532">27850.5</cx:pt>
          <cx:pt idx="11533">27378</cx:pt>
          <cx:pt idx="11534">17266.5</cx:pt>
          <cx:pt idx="11535">22680</cx:pt>
          <cx:pt idx="11536">20011.5</cx:pt>
          <cx:pt idx="11537">33876</cx:pt>
          <cx:pt idx="11538">22954.5</cx:pt>
          <cx:pt idx="11539">66843</cx:pt>
          <cx:pt idx="11540">10849.5</cx:pt>
          <cx:pt idx="11541">9373.5</cx:pt>
          <cx:pt idx="11542">44617.5</cx:pt>
          <cx:pt idx="11543">31023</cx:pt>
          <cx:pt idx="11544">88893</cx:pt>
          <cx:pt idx="11545">38551.5</cx:pt>
          <cx:pt idx="11546">12510</cx:pt>
          <cx:pt idx="11547">16821</cx:pt>
          <cx:pt idx="11548">26743.5</cx:pt>
          <cx:pt idx="11549">24376.5</cx:pt>
          <cx:pt idx="11550">28458</cx:pt>
          <cx:pt idx="11551">28728</cx:pt>
          <cx:pt idx="11552">36562.5</cx:pt>
          <cx:pt idx="11553">25866</cx:pt>
          <cx:pt idx="11554">26316</cx:pt>
          <cx:pt idx="11555">24592.5</cx:pt>
          <cx:pt idx="11556">16627.5</cx:pt>
          <cx:pt idx="11557">53455.5</cx:pt>
          <cx:pt idx="11558">19012.5</cx:pt>
          <cx:pt idx="11559">25101</cx:pt>
          <cx:pt idx="11560">20250</cx:pt>
          <cx:pt idx="11561">20574</cx:pt>
          <cx:pt idx="11562">22500</cx:pt>
          <cx:pt idx="11563">25065</cx:pt>
          <cx:pt idx="11564">9252</cx:pt>
          <cx:pt idx="11565">11911.5</cx:pt>
          <cx:pt idx="11566">23260.5</cx:pt>
          <cx:pt idx="11567">13387.5</cx:pt>
          <cx:pt idx="11568">19332</cx:pt>
          <cx:pt idx="11569">23836.5</cx:pt>
          <cx:pt idx="11570">22437</cx:pt>
          <cx:pt idx="11571">35523</cx:pt>
          <cx:pt idx="11572">15858</cx:pt>
          <cx:pt idx="11573">13500</cx:pt>
          <cx:pt idx="11574">51948</cx:pt>
          <cx:pt idx="11575">13500</cx:pt>
          <cx:pt idx="11576">35523</cx:pt>
          <cx:pt idx="11577">78750</cx:pt>
          <cx:pt idx="11578">26689.5</cx:pt>
          <cx:pt idx="11579">21204</cx:pt>
          <cx:pt idx="11580">38673</cx:pt>
          <cx:pt idx="11581">20394</cx:pt>
          <cx:pt idx="11582">23107.5</cx:pt>
          <cx:pt idx="11583">19831.5</cx:pt>
          <cx:pt idx="11584">35937</cx:pt>
          <cx:pt idx="11585">33763.5</cx:pt>
          <cx:pt idx="11586">54067.5</cx:pt>
          <cx:pt idx="11587">32602.5</cx:pt>
          <cx:pt idx="11588">19908</cx:pt>
          <cx:pt idx="11589">41823</cx:pt>
          <cx:pt idx="11590">42075</cx:pt>
          <cx:pt idx="11591">32305.5</cx:pt>
          <cx:pt idx="11592">8703</cx:pt>
          <cx:pt idx="11593">47749.5</cx:pt>
          <cx:pt idx="11594">37800</cx:pt>
          <cx:pt idx="11595">13482</cx:pt>
          <cx:pt idx="11596">25488</cx:pt>
          <cx:pt idx="11597">12757.5</cx:pt>
          <cx:pt idx="11598">30870</cx:pt>
          <cx:pt idx="11599">33079.5</cx:pt>
          <cx:pt idx="11600">16087.5</cx:pt>
          <cx:pt idx="11601">13500</cx:pt>
          <cx:pt idx="11602">27580.5</cx:pt>
          <cx:pt idx="11603">27013.5</cx:pt>
          <cx:pt idx="11604">16875</cx:pt>
          <cx:pt idx="11605">22234.5</cx:pt>
          <cx:pt idx="11606">27832.5</cx:pt>
          <cx:pt idx="11607">30204</cx:pt>
          <cx:pt idx="11608">14751</cx:pt>
          <cx:pt idx="11609">25578</cx:pt>
          <cx:pt idx="11610">45333</cx:pt>
          <cx:pt idx="11611">58158</cx:pt>
          <cx:pt idx="11612">39469.5</cx:pt>
          <cx:pt idx="11613">29529</cx:pt>
          <cx:pt idx="11614">27679.5</cx:pt>
          <cx:pt idx="11615">20250</cx:pt>
          <cx:pt idx="11616">26640</cx:pt>
          <cx:pt idx="11617">17073</cx:pt>
          <cx:pt idx="11618">22018.5</cx:pt>
          <cx:pt idx="11619">15111</cx:pt>
          <cx:pt idx="11620">18585</cx:pt>
          <cx:pt idx="11621">21847.5</cx:pt>
          <cx:pt idx="11622">23535</cx:pt>
          <cx:pt idx="11623">31333.5</cx:pt>
          <cx:pt idx="11624">34821</cx:pt>
          <cx:pt idx="11625">47641.5</cx:pt>
          <cx:pt idx="11626">4824</cx:pt>
          <cx:pt idx="11627">33552</cx:pt>
          <cx:pt idx="11628">30528</cx:pt>
          <cx:pt idx="11629">23593.5</cx:pt>
          <cx:pt idx="11630">42660</cx:pt>
          <cx:pt idx="11631">9000</cx:pt>
          <cx:pt idx="11632">6750</cx:pt>
          <cx:pt idx="11633">29389.5</cx:pt>
          <cx:pt idx="11634">23800.5</cx:pt>
          <cx:pt idx="11635">8910</cx:pt>
          <cx:pt idx="11636">37800</cx:pt>
          <cx:pt idx="11637">19867.5</cx:pt>
          <cx:pt idx="11638">31653</cx:pt>
          <cx:pt idx="11639">30195</cx:pt>
          <cx:pt idx="11640">28966.5</cx:pt>
          <cx:pt idx="11641">19093.5</cx:pt>
          <cx:pt idx="11642">51543</cx:pt>
          <cx:pt idx="11643">10125</cx:pt>
          <cx:pt idx="11644">14949</cx:pt>
          <cx:pt idx="11645">28539</cx:pt>
          <cx:pt idx="11646">23193</cx:pt>
          <cx:pt idx="11647">12280.5</cx:pt>
          <cx:pt idx="11648">37669.5</cx:pt>
          <cx:pt idx="11649">48969</cx:pt>
          <cx:pt idx="11650">51885</cx:pt>
          <cx:pt idx="11651">63549</cx:pt>
          <cx:pt idx="11652">34906.5</cx:pt>
          <cx:pt idx="11653">10723.5</cx:pt>
          <cx:pt idx="11654">32328</cx:pt>
          <cx:pt idx="11655">31464</cx:pt>
          <cx:pt idx="11656">23071.5</cx:pt>
          <cx:pt idx="11657">33007.5</cx:pt>
          <cx:pt idx="11658">21627</cx:pt>
          <cx:pt idx="11659">8482.5</cx:pt>
          <cx:pt idx="11660">27558</cx:pt>
          <cx:pt idx="11661">6421.5</cx:pt>
          <cx:pt idx="11662">21775.5</cx:pt>
          <cx:pt idx="11663">22270.5</cx:pt>
          <cx:pt idx="11664">10368</cx:pt>
          <cx:pt idx="11665">48586.5</cx:pt>
          <cx:pt idx="11666">6750</cx:pt>
          <cx:pt idx="11667">22396.5</cx:pt>
          <cx:pt idx="11668">10125</cx:pt>
          <cx:pt idx="11669">32409</cx:pt>
          <cx:pt idx="11670">11250</cx:pt>
          <cx:pt idx="11671">15304.5</cx:pt>
          <cx:pt idx="11672">40243.5</cx:pt>
          <cx:pt idx="11673">15790.5</cx:pt>
          <cx:pt idx="11674">43312.5</cx:pt>
          <cx:pt idx="11675">20776.5</cx:pt>
          <cx:pt idx="11676">11835</cx:pt>
          <cx:pt idx="11677">32611.5</cx:pt>
          <cx:pt idx="11678">22608</cx:pt>
          <cx:pt idx="11679">62442</cx:pt>
          <cx:pt idx="11680">22050</cx:pt>
          <cx:pt idx="11681">40054.5</cx:pt>
          <cx:pt idx="11682">16875</cx:pt>
          <cx:pt idx="11683">25330.5</cx:pt>
          <cx:pt idx="11684">22527</cx:pt>
          <cx:pt idx="11685">16164</cx:pt>
          <cx:pt idx="11686">15727.5</cx:pt>
          <cx:pt idx="11687">27000</cx:pt>
          <cx:pt idx="11688">44199</cx:pt>
          <cx:pt idx="11689">31261.5</cx:pt>
          <cx:pt idx="11690">16627.5</cx:pt>
          <cx:pt idx="11691">44509.5</cx:pt>
          <cx:pt idx="11692">22554</cx:pt>
          <cx:pt idx="11693">45000</cx:pt>
          <cx:pt idx="11694">26217</cx:pt>
          <cx:pt idx="11695">16164</cx:pt>
          <cx:pt idx="11696">34911</cx:pt>
          <cx:pt idx="11697">19993.5</cx:pt>
          <cx:pt idx="11698">37822.5</cx:pt>
          <cx:pt idx="11699">44617.5</cx:pt>
          <cx:pt idx="11700">6750</cx:pt>
          <cx:pt idx="11701">26964</cx:pt>
          <cx:pt idx="11702">15381</cx:pt>
          <cx:pt idx="11703">53383.5</cx:pt>
          <cx:pt idx="11704">33259.5</cx:pt>
          <cx:pt idx="11705">42619.5</cx:pt>
          <cx:pt idx="11706">25897.5</cx:pt>
          <cx:pt idx="11707">17455.5</cx:pt>
          <cx:pt idx="11708">14148</cx:pt>
          <cx:pt idx="11709">12298.5</cx:pt>
          <cx:pt idx="11710">11250</cx:pt>
          <cx:pt idx="11711">49927.5</cx:pt>
          <cx:pt idx="11712">18432</cx:pt>
          <cx:pt idx="11713">44991</cx:pt>
          <cx:pt idx="11714">27148.5</cx:pt>
          <cx:pt idx="11715">26131.5</cx:pt>
          <cx:pt idx="11716">57649.5</cx:pt>
          <cx:pt idx="11717">13045.5</cx:pt>
          <cx:pt idx="11718">14733</cx:pt>
          <cx:pt idx="11719">25542</cx:pt>
          <cx:pt idx="11720">22612.5</cx:pt>
          <cx:pt idx="11721">39294</cx:pt>
          <cx:pt idx="11722">12766.5</cx:pt>
          <cx:pt idx="11723">18720</cx:pt>
          <cx:pt idx="11724">49612.5</cx:pt>
          <cx:pt idx="11725">26226</cx:pt>
          <cx:pt idx="11726">29277</cx:pt>
          <cx:pt idx="11727">16875</cx:pt>
          <cx:pt idx="11728">9000</cx:pt>
          <cx:pt idx="11729">13594.5</cx:pt>
          <cx:pt idx="11730">11610</cx:pt>
          <cx:pt idx="11731">17194.5</cx:pt>
          <cx:pt idx="11732">16132.5</cx:pt>
          <cx:pt idx="11733">12357</cx:pt>
          <cx:pt idx="11734">42790.5</cx:pt>
          <cx:pt idx="11735">19300.5</cx:pt>
          <cx:pt idx="11736">10125</cx:pt>
          <cx:pt idx="11737">21460.5</cx:pt>
          <cx:pt idx="11738">10125</cx:pt>
          <cx:pt idx="11739">30528</cx:pt>
          <cx:pt idx="11740">45936</cx:pt>
          <cx:pt idx="11741">35761.5</cx:pt>
          <cx:pt idx="11742">19737</cx:pt>
          <cx:pt idx="11743">30676.5</cx:pt>
          <cx:pt idx="11744">15813</cx:pt>
          <cx:pt idx="11745">31522.5</cx:pt>
          <cx:pt idx="11746">34681.5</cx:pt>
          <cx:pt idx="11747">26302.5</cx:pt>
          <cx:pt idx="11748">20916</cx:pt>
          <cx:pt idx="11749">33381</cx:pt>
          <cx:pt idx="11750">15642</cx:pt>
          <cx:pt idx="11751">26793</cx:pt>
          <cx:pt idx="11752">9000</cx:pt>
          <cx:pt idx="11753">19134</cx:pt>
          <cx:pt idx="11754">30838.5</cx:pt>
          <cx:pt idx="11755">66757.5</cx:pt>
          <cx:pt idx="11756">11835</cx:pt>
          <cx:pt idx="11757">15399</cx:pt>
          <cx:pt idx="11758">16983</cx:pt>
          <cx:pt idx="11759">10341</cx:pt>
          <cx:pt idx="11760">33786</cx:pt>
          <cx:pt idx="11761">26707.5</cx:pt>
          <cx:pt idx="11762">21370.5</cx:pt>
          <cx:pt idx="11763">35937</cx:pt>
          <cx:pt idx="11764">29970</cx:pt>
          <cx:pt idx="11765">27760.5</cx:pt>
          <cx:pt idx="11766">23773.5</cx:pt>
          <cx:pt idx="11767">37255.5</cx:pt>
          <cx:pt idx="11768">13977</cx:pt>
          <cx:pt idx="11769">37309.5</cx:pt>
          <cx:pt idx="11770">7956</cx:pt>
          <cx:pt idx="11771">16852.5</cx:pt>
          <cx:pt idx="11772">30586.5</cx:pt>
          <cx:pt idx="11773">25663.5</cx:pt>
          <cx:pt idx="11774">36459</cx:pt>
          <cx:pt idx="11775">22495.5</cx:pt>
          <cx:pt idx="11776">17419.5</cx:pt>
          <cx:pt idx="11777">39978</cx:pt>
          <cx:pt idx="11778">13500</cx:pt>
          <cx:pt idx="11779">18481.5</cx:pt>
          <cx:pt idx="11780">24732</cx:pt>
          <cx:pt idx="11781">23161.5</cx:pt>
          <cx:pt idx="11782">13761</cx:pt>
          <cx:pt idx="11783">9000</cx:pt>
          <cx:pt idx="11784">15750</cx:pt>
          <cx:pt idx="11785">21109.5</cx:pt>
          <cx:pt idx="11786">31320</cx:pt>
          <cx:pt idx="11787">30865.5</cx:pt>
          <cx:pt idx="11788">17149.5</cx:pt>
          <cx:pt idx="11789">10800</cx:pt>
          <cx:pt idx="11790">26856</cx:pt>
          <cx:pt idx="11791">33858</cx:pt>
          <cx:pt idx="11792">9490.5</cx:pt>
          <cx:pt idx="11793">26833.5</cx:pt>
          <cx:pt idx="11794">18994.5</cx:pt>
          <cx:pt idx="11795">40347</cx:pt>
          <cx:pt idx="11796">55507.5</cx:pt>
          <cx:pt idx="11797">47965.5</cx:pt>
          <cx:pt idx="11798">35419.5</cx:pt>
          <cx:pt idx="11799">36459</cx:pt>
          <cx:pt idx="11800">16299</cx:pt>
          <cx:pt idx="11801">9679.5</cx:pt>
          <cx:pt idx="11802">41692.5</cx:pt>
          <cx:pt idx="11803">23692.5</cx:pt>
          <cx:pt idx="11804">11871</cx:pt>
          <cx:pt idx="11805">45000</cx:pt>
          <cx:pt idx="11806">27499.5</cx:pt>
          <cx:pt idx="11807">18400.5</cx:pt>
          <cx:pt idx="11808">28197</cx:pt>
          <cx:pt idx="11809">39078</cx:pt>
          <cx:pt idx="11810">42390</cx:pt>
          <cx:pt idx="11811">20250</cx:pt>
          <cx:pt idx="11812">43983</cx:pt>
          <cx:pt idx="11813">34911</cx:pt>
          <cx:pt idx="11814">33264</cx:pt>
          <cx:pt idx="11815">22018.5</cx:pt>
          <cx:pt idx="11816">5431.5</cx:pt>
          <cx:pt idx="11817">22500</cx:pt>
          <cx:pt idx="11818">21046.5</cx:pt>
          <cx:pt idx="11819">26433</cx:pt>
          <cx:pt idx="11820">40320</cx:pt>
          <cx:pt idx="11821">38286</cx:pt>
          <cx:pt idx="11822">16587</cx:pt>
          <cx:pt idx="11823">45333</cx:pt>
          <cx:pt idx="11824">34465.5</cx:pt>
          <cx:pt idx="11825">11304</cx:pt>
          <cx:pt idx="11826">5616</cx:pt>
          <cx:pt idx="11827">27189</cx:pt>
          <cx:pt idx="11828">17905.5</cx:pt>
          <cx:pt idx="11829">13288.5</cx:pt>
          <cx:pt idx="11830">30393</cx:pt>
          <cx:pt idx="11831">38200.5</cx:pt>
          <cx:pt idx="11832">26316</cx:pt>
          <cx:pt idx="11833">35509.5</cx:pt>
          <cx:pt idx="11834">12627</cx:pt>
          <cx:pt idx="11835">25551</cx:pt>
          <cx:pt idx="11836">55021.5</cx:pt>
          <cx:pt idx="11837">33147</cx:pt>
          <cx:pt idx="11838">33750</cx:pt>
          <cx:pt idx="11839">9000</cx:pt>
          <cx:pt idx="11840">11533.5</cx:pt>
          <cx:pt idx="11841">5877</cx:pt>
          <cx:pt idx="11842">38452.5</cx:pt>
          <cx:pt idx="11843">39438</cx:pt>
          <cx:pt idx="11844">15219</cx:pt>
          <cx:pt idx="11845">42457.5</cx:pt>
          <cx:pt idx="11846">14751</cx:pt>
          <cx:pt idx="11847">30676.5</cx:pt>
          <cx:pt idx="11848">20020.5</cx:pt>
          <cx:pt idx="11849">22477.5</cx:pt>
          <cx:pt idx="11850">36117</cx:pt>
          <cx:pt idx="11851">64395</cx:pt>
          <cx:pt idx="11852">53712</cx:pt>
          <cx:pt idx="11853">45333</cx:pt>
          <cx:pt idx="11854">16047</cx:pt>
          <cx:pt idx="11855">31333.5</cx:pt>
          <cx:pt idx="11856">34749</cx:pt>
          <cx:pt idx="11857">49014</cx:pt>
          <cx:pt idx="11858">13045.5</cx:pt>
          <cx:pt idx="11859">27648</cx:pt>
          <cx:pt idx="11860">22599</cx:pt>
          <cx:pt idx="11861">16681.5</cx:pt>
          <cx:pt idx="11862">25578</cx:pt>
          <cx:pt idx="11863">15750</cx:pt>
          <cx:pt idx="11864">62613</cx:pt>
          <cx:pt idx="11865">22630.5</cx:pt>
          <cx:pt idx="11866">37822.5</cx:pt>
          <cx:pt idx="11867">21672</cx:pt>
          <cx:pt idx="11868">45000</cx:pt>
          <cx:pt idx="11869">10944</cx:pt>
          <cx:pt idx="11870">46683</cx:pt>
          <cx:pt idx="11871">59229</cx:pt>
          <cx:pt idx="11872">19548</cx:pt>
          <cx:pt idx="11873">50602.5</cx:pt>
          <cx:pt idx="11874">15453</cx:pt>
          <cx:pt idx="11875">37822.5</cx:pt>
          <cx:pt idx="11876">10125</cx:pt>
          <cx:pt idx="11877">21996</cx:pt>
          <cx:pt idx="11878">26446.5</cx:pt>
          <cx:pt idx="11879">50413.5</cx:pt>
          <cx:pt idx="11880">15214.5</cx:pt>
          <cx:pt idx="11881">34749</cx:pt>
          <cx:pt idx="11882">13500</cx:pt>
          <cx:pt idx="11883">9922.5</cx:pt>
          <cx:pt idx="11884">13500</cx:pt>
          <cx:pt idx="11885">49873.5</cx:pt>
          <cx:pt idx="11886">6264</cx:pt>
          <cx:pt idx="11887">57015</cx:pt>
          <cx:pt idx="11888">71478</cx:pt>
          <cx:pt idx="11889">65358</cx:pt>
          <cx:pt idx="11890">36459</cx:pt>
          <cx:pt idx="11891">11308.5</cx:pt>
          <cx:pt idx="11892">33394.5</cx:pt>
          <cx:pt idx="11893">44302.5</cx:pt>
          <cx:pt idx="11894">12073.5</cx:pt>
          <cx:pt idx="11895">31522.5</cx:pt>
          <cx:pt idx="11896">21964.5</cx:pt>
          <cx:pt idx="11897">43020</cx:pt>
          <cx:pt idx="11898">37800</cx:pt>
          <cx:pt idx="11899">14350.5</cx:pt>
          <cx:pt idx="11900">48586.5</cx:pt>
          <cx:pt idx="11901">26640</cx:pt>
          <cx:pt idx="11902">49207.5</cx:pt>
          <cx:pt idx="11903">31432.5</cx:pt>
          <cx:pt idx="11904">25101</cx:pt>
          <cx:pt idx="11905">29250</cx:pt>
          <cx:pt idx="11906">50431.5</cx:pt>
          <cx:pt idx="11907">11547</cx:pt>
          <cx:pt idx="11908">13500</cx:pt>
          <cx:pt idx="11909">12618</cx:pt>
          <cx:pt idx="11910">21906</cx:pt>
          <cx:pt idx="11911">24412.5</cx:pt>
          <cx:pt idx="11912">57676.5</cx:pt>
          <cx:pt idx="11913">31018.5</cx:pt>
          <cx:pt idx="11914">16047</cx:pt>
          <cx:pt idx="11915">22500</cx:pt>
          <cx:pt idx="11916">41683.5</cx:pt>
          <cx:pt idx="11917">32602.5</cx:pt>
          <cx:pt idx="11918">26928</cx:pt>
          <cx:pt idx="11919">35392.5</cx:pt>
          <cx:pt idx="11920">16164</cx:pt>
          <cx:pt idx="11921">21609</cx:pt>
          <cx:pt idx="11922">13500</cx:pt>
          <cx:pt idx="11923">43789.5</cx:pt>
          <cx:pt idx="11924">22599</cx:pt>
          <cx:pt idx="11925">19732.5</cx:pt>
          <cx:pt idx="11926">9000</cx:pt>
          <cx:pt idx="11927">23053.5</cx:pt>
          <cx:pt idx="11928">36760.5</cx:pt>
          <cx:pt idx="11929">74565</cx:pt>
          <cx:pt idx="11930">25740</cx:pt>
          <cx:pt idx="11931">14373</cx:pt>
          <cx:pt idx="11932">27693</cx:pt>
          <cx:pt idx="11933">21780</cx:pt>
          <cx:pt idx="11934">24246</cx:pt>
          <cx:pt idx="11935">31486.5</cx:pt>
          <cx:pt idx="11936">11236.5</cx:pt>
          <cx:pt idx="11937">9202.5</cx:pt>
          <cx:pt idx="11938">30073.5</cx:pt>
          <cx:pt idx="11939">24376.5</cx:pt>
          <cx:pt idx="11940">16177.5</cx:pt>
          <cx:pt idx="11941">6750</cx:pt>
          <cx:pt idx="11942">12172.5</cx:pt>
          <cx:pt idx="11943">17509.5</cx:pt>
          <cx:pt idx="11944">27000</cx:pt>
          <cx:pt idx="11945">15664.5</cx:pt>
          <cx:pt idx="11946">13783.5</cx:pt>
          <cx:pt idx="11947">62707.5</cx:pt>
          <cx:pt idx="11948">37768.5</cx:pt>
          <cx:pt idx="11949">10435.5</cx:pt>
          <cx:pt idx="11950">48384</cx:pt>
          <cx:pt idx="11951">22702.5</cx:pt>
          <cx:pt idx="11952">16506</cx:pt>
          <cx:pt idx="11953">31144.5</cx:pt>
          <cx:pt idx="11954">26217</cx:pt>
          <cx:pt idx="11955">16573.5</cx:pt>
          <cx:pt idx="11956">27234</cx:pt>
          <cx:pt idx="11957">12825</cx:pt>
          <cx:pt idx="11958">44158.5</cx:pt>
          <cx:pt idx="11959">21919.5</cx:pt>
          <cx:pt idx="11960">20524.5</cx:pt>
          <cx:pt idx="11961">26928</cx:pt>
          <cx:pt idx="11962">58963.5</cx:pt>
          <cx:pt idx="11963">29290.5</cx:pt>
          <cx:pt idx="11964">25726.5</cx:pt>
          <cx:pt idx="11965">15349.5</cx:pt>
          <cx:pt idx="11966">41692.5</cx:pt>
          <cx:pt idx="11967">14224.5</cx:pt>
          <cx:pt idx="11968">18103.5</cx:pt>
          <cx:pt idx="11969">48631.5</cx:pt>
          <cx:pt idx="11970">46849.5</cx:pt>
          <cx:pt idx="11971">32157</cx:pt>
          <cx:pt idx="11972">44599.5</cx:pt>
          <cx:pt idx="11973">46557</cx:pt>
          <cx:pt idx="11974">17698.5</cx:pt>
          <cx:pt idx="11975">46174.5</cx:pt>
          <cx:pt idx="11976">39244.5</cx:pt>
          <cx:pt idx="11977">14629.5</cx:pt>
          <cx:pt idx="11978">36459</cx:pt>
          <cx:pt idx="11979">19255.5</cx:pt>
          <cx:pt idx="11980">27643.5</cx:pt>
          <cx:pt idx="11981">26001</cx:pt>
          <cx:pt idx="11982">29731.5</cx:pt>
          <cx:pt idx="11983">16047</cx:pt>
          <cx:pt idx="11984">9909</cx:pt>
          <cx:pt idx="11985">50256</cx:pt>
          <cx:pt idx="11986">26316</cx:pt>
          <cx:pt idx="11987">9625.5</cx:pt>
          <cx:pt idx="11988">35208</cx:pt>
          <cx:pt idx="11989">31801.5</cx:pt>
          <cx:pt idx="11990">13644</cx:pt>
          <cx:pt idx="11991">19062</cx:pt>
          <cx:pt idx="11992">38875.5</cx:pt>
          <cx:pt idx="11993">26217</cx:pt>
          <cx:pt idx="11994">17469</cx:pt>
          <cx:pt idx="11995">26226</cx:pt>
          <cx:pt idx="11996">34416</cx:pt>
          <cx:pt idx="11997">12856.5</cx:pt>
          <cx:pt idx="11998">62698.5</cx:pt>
          <cx:pt idx="11999">30492</cx:pt>
          <cx:pt idx="12000">36292.5</cx:pt>
          <cx:pt idx="12001">20160</cx:pt>
          <cx:pt idx="12002">34987.5</cx:pt>
          <cx:pt idx="12003">12618</cx:pt>
          <cx:pt idx="12004">22873.5</cx:pt>
          <cx:pt idx="12005">63427.5</cx:pt>
          <cx:pt idx="12006">36292.5</cx:pt>
          <cx:pt idx="12007">33912</cx:pt>
          <cx:pt idx="12008">25470</cx:pt>
          <cx:pt idx="12009">26388</cx:pt>
          <cx:pt idx="12010">19134</cx:pt>
          <cx:pt idx="12011">47614.5</cx:pt>
          <cx:pt idx="12012">32818.5</cx:pt>
          <cx:pt idx="12013">26928</cx:pt>
          <cx:pt idx="12014">17761.5</cx:pt>
          <cx:pt idx="12015">16875</cx:pt>
          <cx:pt idx="12016">30222</cx:pt>
          <cx:pt idx="12017">38263.5</cx:pt>
          <cx:pt idx="12018">20668.5</cx:pt>
          <cx:pt idx="12019">46174.5</cx:pt>
          <cx:pt idx="12020">26446.5</cx:pt>
          <cx:pt idx="12021">28795.5</cx:pt>
          <cx:pt idx="12022">13500</cx:pt>
          <cx:pt idx="12023">35824.5</cx:pt>
          <cx:pt idx="12024">18508.5</cx:pt>
          <cx:pt idx="12025">10125</cx:pt>
          <cx:pt idx="12026">22500</cx:pt>
          <cx:pt idx="12027">38754</cx:pt>
          <cx:pt idx="12028">8766</cx:pt>
          <cx:pt idx="12029">26154</cx:pt>
          <cx:pt idx="12030">19705.5</cx:pt>
          <cx:pt idx="12031">58365</cx:pt>
          <cx:pt idx="12032">8923.5</cx:pt>
          <cx:pt idx="12033">10125</cx:pt>
          <cx:pt idx="12034">44010</cx:pt>
          <cx:pt idx="12035">44590.5</cx:pt>
          <cx:pt idx="12036">30586.5</cx:pt>
          <cx:pt idx="12037">33165</cx:pt>
          <cx:pt idx="12038">19867.5</cx:pt>
          <cx:pt idx="12039">12375</cx:pt>
          <cx:pt idx="12040">29034</cx:pt>
          <cx:pt idx="12041">21735</cx:pt>
          <cx:pt idx="12042">26532</cx:pt>
          <cx:pt idx="12043">20250</cx:pt>
          <cx:pt idx="12044">31320</cx:pt>
          <cx:pt idx="12045">20524.5</cx:pt>
          <cx:pt idx="12046">50503.5</cx:pt>
          <cx:pt idx="12047">28053</cx:pt>
          <cx:pt idx="12048">24669</cx:pt>
          <cx:pt idx="12049">26874</cx:pt>
          <cx:pt idx="12050">38155.5</cx:pt>
          <cx:pt idx="12051">57001.5</cx:pt>
          <cx:pt idx="12052">16456.5</cx:pt>
          <cx:pt idx="12053">44748</cx:pt>
          <cx:pt idx="12054">21906</cx:pt>
          <cx:pt idx="12055">29106</cx:pt>
          <cx:pt idx="12056">14004</cx:pt>
          <cx:pt idx="12057">28503</cx:pt>
          <cx:pt idx="12058">12375</cx:pt>
          <cx:pt idx="12059">20979</cx:pt>
          <cx:pt idx="12060">19309.5</cx:pt>
          <cx:pt idx="12061">20250</cx:pt>
          <cx:pt idx="12062">12919.5</cx:pt>
          <cx:pt idx="12063">12307.5</cx:pt>
          <cx:pt idx="12064">18688.5</cx:pt>
          <cx:pt idx="12065">24246</cx:pt>
          <cx:pt idx="12066">16047</cx:pt>
          <cx:pt idx="12067">37084.5</cx:pt>
          <cx:pt idx="12068">15462</cx:pt>
          <cx:pt idx="12069">23719.5</cx:pt>
          <cx:pt idx="12070">5332.5</cx:pt>
          <cx:pt idx="12071">11736</cx:pt>
          <cx:pt idx="12072">26703</cx:pt>
          <cx:pt idx="12073">27679.5</cx:pt>
          <cx:pt idx="12074">39307.5</cx:pt>
          <cx:pt idx="12075">30528</cx:pt>
          <cx:pt idx="12076">22500</cx:pt>
          <cx:pt idx="12077">37255.5</cx:pt>
          <cx:pt idx="12078">49248</cx:pt>
          <cx:pt idx="12079">12375</cx:pt>
          <cx:pt idx="12080">28503</cx:pt>
          <cx:pt idx="12081">31653</cx:pt>
          <cx:pt idx="12082">30276</cx:pt>
          <cx:pt idx="12083">22801.5</cx:pt>
          <cx:pt idx="12084">26446.5</cx:pt>
          <cx:pt idx="12085">15943.5</cx:pt>
          <cx:pt idx="12086">28260</cx:pt>
          <cx:pt idx="12087">42750</cx:pt>
          <cx:pt idx="12088">19890</cx:pt>
          <cx:pt idx="12089">26217</cx:pt>
          <cx:pt idx="12090">18031.5</cx:pt>
          <cx:pt idx="12091">23017.5</cx:pt>
          <cx:pt idx="12092">52452</cx:pt>
          <cx:pt idx="12093">16870.5</cx:pt>
          <cx:pt idx="12094">20295</cx:pt>
          <cx:pt idx="12095">34209</cx:pt>
          <cx:pt idx="12096">21888</cx:pt>
          <cx:pt idx="12097">14683.5</cx:pt>
          <cx:pt idx="12098">31909.5</cx:pt>
          <cx:pt idx="12099">19836</cx:pt>
          <cx:pt idx="12100">91147.5</cx:pt>
          <cx:pt idx="12101">27229.5</cx:pt>
          <cx:pt idx="12102">56920.5</cx:pt>
          <cx:pt idx="12103">13842</cx:pt>
          <cx:pt idx="12104">30307.5</cx:pt>
          <cx:pt idx="12105">26316</cx:pt>
          <cx:pt idx="12106">27751.5</cx:pt>
          <cx:pt idx="12107">30055.5</cx:pt>
          <cx:pt idx="12108">225000</cx:pt>
          <cx:pt idx="12109">39789</cx:pt>
          <cx:pt idx="12110">33192</cx:pt>
          <cx:pt idx="12111">7006.5</cx:pt>
          <cx:pt idx="12112">10053</cx:pt>
          <cx:pt idx="12113">26640</cx:pt>
          <cx:pt idx="12114">15111</cx:pt>
          <cx:pt idx="12115">24840</cx:pt>
          <cx:pt idx="12116">4581</cx:pt>
          <cx:pt idx="12117">9000</cx:pt>
          <cx:pt idx="12118">23805</cx:pt>
          <cx:pt idx="12119">19039.5</cx:pt>
          <cx:pt idx="12120">16186.5</cx:pt>
          <cx:pt idx="12121">9000</cx:pt>
          <cx:pt idx="12122">14670</cx:pt>
          <cx:pt idx="12123">68512.5</cx:pt>
          <cx:pt idx="12124">11398.5</cx:pt>
          <cx:pt idx="12125">45594</cx:pt>
          <cx:pt idx="12126">23089.5</cx:pt>
          <cx:pt idx="12127">16047</cx:pt>
          <cx:pt idx="12128">22041</cx:pt>
          <cx:pt idx="12129">29209.5</cx:pt>
          <cx:pt idx="12130">34209</cx:pt>
          <cx:pt idx="12131">14364</cx:pt>
          <cx:pt idx="12132">28597.5</cx:pt>
          <cx:pt idx="12133">19953</cx:pt>
          <cx:pt idx="12134">13500</cx:pt>
          <cx:pt idx="12135">21510</cx:pt>
          <cx:pt idx="12136">8428.5</cx:pt>
          <cx:pt idx="12137">37660.5</cx:pt>
          <cx:pt idx="12138">16456.5</cx:pt>
          <cx:pt idx="12139">15750</cx:pt>
          <cx:pt idx="12140">25011</cx:pt>
          <cx:pt idx="12141">61875</cx:pt>
          <cx:pt idx="12142">8464.5</cx:pt>
          <cx:pt idx="12143">55507.5</cx:pt>
          <cx:pt idx="12144">17532</cx:pt>
          <cx:pt idx="12145">21739.5</cx:pt>
          <cx:pt idx="12146">18589.5</cx:pt>
          <cx:pt idx="12147">34335</cx:pt>
          <cx:pt idx="12148">70434</cx:pt>
          <cx:pt idx="12149">36459</cx:pt>
          <cx:pt idx="12150">29970</cx:pt>
          <cx:pt idx="12151">20299.5</cx:pt>
          <cx:pt idx="12152">21046.5</cx:pt>
          <cx:pt idx="12153">30573</cx:pt>
          <cx:pt idx="12154">39195</cx:pt>
          <cx:pt idx="12155">45850.5</cx:pt>
          <cx:pt idx="12156">25537.5</cx:pt>
          <cx:pt idx="12157">23836.5</cx:pt>
          <cx:pt idx="12158">38331</cx:pt>
          <cx:pt idx="12159">41706</cx:pt>
          <cx:pt idx="12160">12618</cx:pt>
          <cx:pt idx="12161">24561</cx:pt>
          <cx:pt idx="12162">34200</cx:pt>
          <cx:pt idx="12163">64444.5</cx:pt>
          <cx:pt idx="12164">30366</cx:pt>
          <cx:pt idx="12165">31153.5</cx:pt>
          <cx:pt idx="12166">13963.5</cx:pt>
          <cx:pt idx="12167">17046</cx:pt>
          <cx:pt idx="12168">26640</cx:pt>
          <cx:pt idx="12169">46084.5</cx:pt>
          <cx:pt idx="12170">21757.5</cx:pt>
          <cx:pt idx="12171">39033</cx:pt>
          <cx:pt idx="12172">47061</cx:pt>
          <cx:pt idx="12173">25816.5</cx:pt>
          <cx:pt idx="12174">31653</cx:pt>
          <cx:pt idx="12175">47911.5</cx:pt>
          <cx:pt idx="12176">29335.5</cx:pt>
          <cx:pt idx="12177">21906</cx:pt>
          <cx:pt idx="12178">23706</cx:pt>
          <cx:pt idx="12179">35347.5</cx:pt>
          <cx:pt idx="12180">25542</cx:pt>
          <cx:pt idx="12181">14863.5</cx:pt>
          <cx:pt idx="12182">32391</cx:pt>
          <cx:pt idx="12183">31261.5</cx:pt>
          <cx:pt idx="12184">36864</cx:pt>
          <cx:pt idx="12185">25447.5</cx:pt>
          <cx:pt idx="12186">20565</cx:pt>
          <cx:pt idx="12187">40320</cx:pt>
          <cx:pt idx="12188">25848</cx:pt>
          <cx:pt idx="12189">42804</cx:pt>
          <cx:pt idx="12190">25015.5</cx:pt>
          <cx:pt idx="12191">41800.5</cx:pt>
          <cx:pt idx="12192">38331</cx:pt>
          <cx:pt idx="12193">31617</cx:pt>
          <cx:pt idx="12194">14571</cx:pt>
          <cx:pt idx="12195">29524.5</cx:pt>
          <cx:pt idx="12196">22149</cx:pt>
          <cx:pt idx="12197">37480.5</cx:pt>
          <cx:pt idx="12198">28305</cx:pt>
          <cx:pt idx="12199">20997</cx:pt>
          <cx:pt idx="12200">46980</cx:pt>
          <cx:pt idx="12201">39784.5</cx:pt>
          <cx:pt idx="12202">43429.5</cx:pt>
          <cx:pt idx="12203">18216</cx:pt>
          <cx:pt idx="12204">68512.5</cx:pt>
          <cx:pt idx="12205">27958.5</cx:pt>
          <cx:pt idx="12206">13500</cx:pt>
          <cx:pt idx="12207">30690</cx:pt>
          <cx:pt idx="12208">26460</cx:pt>
          <cx:pt idx="12209">30595.5</cx:pt>
          <cx:pt idx="12210">36459</cx:pt>
          <cx:pt idx="12211">13500</cx:pt>
          <cx:pt idx="12212">14022</cx:pt>
          <cx:pt idx="12213">28674</cx:pt>
          <cx:pt idx="12214">11250</cx:pt>
          <cx:pt idx="12215">13500</cx:pt>
          <cx:pt idx="12216">42840</cx:pt>
          <cx:pt idx="12217">29313</cx:pt>
          <cx:pt idx="12218">31995</cx:pt>
          <cx:pt idx="12219">28710</cx:pt>
          <cx:pt idx="12220">17608.5</cx:pt>
          <cx:pt idx="12221">44950.5</cx:pt>
          <cx:pt idx="12222">18891</cx:pt>
          <cx:pt idx="12223">8649</cx:pt>
          <cx:pt idx="12224">34587</cx:pt>
          <cx:pt idx="12225">25056</cx:pt>
          <cx:pt idx="12226">27045</cx:pt>
          <cx:pt idx="12227">9351</cx:pt>
          <cx:pt idx="12228">11875.5</cx:pt>
          <cx:pt idx="12229">13432.5</cx:pt>
          <cx:pt idx="12230">14791.5</cx:pt>
          <cx:pt idx="12231">53455.5</cx:pt>
          <cx:pt idx="12232">36562.5</cx:pt>
          <cx:pt idx="12233">26064</cx:pt>
          <cx:pt idx="12234">32467.5</cx:pt>
          <cx:pt idx="12235">18189</cx:pt>
          <cx:pt idx="12236">30109.5</cx:pt>
          <cx:pt idx="12237">33165</cx:pt>
          <cx:pt idx="12238">26640</cx:pt>
          <cx:pt idx="12239">51381</cx:pt>
          <cx:pt idx="12240">29736</cx:pt>
          <cx:pt idx="12241">13500</cx:pt>
          <cx:pt idx="12242">10044</cx:pt>
          <cx:pt idx="12243">26316</cx:pt>
          <cx:pt idx="12244">29416.5</cx:pt>
          <cx:pt idx="12245">46872</cx:pt>
          <cx:pt idx="12246">26316</cx:pt>
          <cx:pt idx="12247">20767.5</cx:pt>
          <cx:pt idx="12248">22500</cx:pt>
          <cx:pt idx="12249">12375</cx:pt>
          <cx:pt idx="12250">40320</cx:pt>
          <cx:pt idx="12251">22599</cx:pt>
          <cx:pt idx="12252">28683</cx:pt>
          <cx:pt idx="12253">59355</cx:pt>
          <cx:pt idx="12254">32328</cx:pt>
          <cx:pt idx="12255">26086.5</cx:pt>
          <cx:pt idx="12256">12375</cx:pt>
          <cx:pt idx="12257">42642</cx:pt>
          <cx:pt idx="12258">34785</cx:pt>
          <cx:pt idx="12259">27679.5</cx:pt>
          <cx:pt idx="12260">23773.5</cx:pt>
          <cx:pt idx="12261">29862</cx:pt>
          <cx:pt idx="12262">47614.5</cx:pt>
          <cx:pt idx="12263">35482.5</cx:pt>
          <cx:pt idx="12264">16767</cx:pt>
          <cx:pt idx="12265">24543</cx:pt>
          <cx:pt idx="12266">19273.5</cx:pt>
          <cx:pt idx="12267">5535</cx:pt>
          <cx:pt idx="12268">55062</cx:pt>
          <cx:pt idx="12269">37035</cx:pt>
          <cx:pt idx="12270">26406</cx:pt>
          <cx:pt idx="12271">62698.5</cx:pt>
          <cx:pt idx="12272">33025.5</cx:pt>
          <cx:pt idx="12273">20574</cx:pt>
          <cx:pt idx="12274">15268.5</cx:pt>
          <cx:pt idx="12275">59485.5</cx:pt>
          <cx:pt idx="12276">25348.5</cx:pt>
          <cx:pt idx="12277">30528</cx:pt>
          <cx:pt idx="12278">23494.5</cx:pt>
          <cx:pt idx="12279">36841.5</cx:pt>
          <cx:pt idx="12280">49230</cx:pt>
          <cx:pt idx="12281">24745.5</cx:pt>
          <cx:pt idx="12282">47209.5</cx:pt>
          <cx:pt idx="12283">9000</cx:pt>
          <cx:pt idx="12284">14890.5</cx:pt>
          <cx:pt idx="12285">18306</cx:pt>
          <cx:pt idx="12286">45202.5</cx:pt>
          <cx:pt idx="12287">34281</cx:pt>
          <cx:pt idx="12288">26775</cx:pt>
          <cx:pt idx="12289">22527</cx:pt>
          <cx:pt idx="12290">25578</cx:pt>
          <cx:pt idx="12291">14890.5</cx:pt>
          <cx:pt idx="12292">8302.5</cx:pt>
          <cx:pt idx="12293">9000</cx:pt>
          <cx:pt idx="12294">19998</cx:pt>
          <cx:pt idx="12295">24561</cx:pt>
          <cx:pt idx="12296">7875</cx:pt>
          <cx:pt idx="12297">17851.5</cx:pt>
          <cx:pt idx="12298">24885</cx:pt>
          <cx:pt idx="12299">13090.5</cx:pt>
          <cx:pt idx="12300">17149.5</cx:pt>
          <cx:pt idx="12301">24939</cx:pt>
          <cx:pt idx="12302">39438</cx:pt>
          <cx:pt idx="12303">10062</cx:pt>
          <cx:pt idx="12304">23571</cx:pt>
          <cx:pt idx="12305">31630.5</cx:pt>
          <cx:pt idx="12306">20101.5</cx:pt>
          <cx:pt idx="12307">13500</cx:pt>
          <cx:pt idx="12308">41562</cx:pt>
          <cx:pt idx="12309">18000</cx:pt>
          <cx:pt idx="12310">12681</cx:pt>
          <cx:pt idx="12311">28530</cx:pt>
          <cx:pt idx="12312">24561</cx:pt>
          <cx:pt idx="12313">22050</cx:pt>
          <cx:pt idx="12314">17568</cx:pt>
          <cx:pt idx="12315">33543</cx:pt>
          <cx:pt idx="12316">21393</cx:pt>
          <cx:pt idx="12317">22599</cx:pt>
          <cx:pt idx="12318">24525</cx:pt>
          <cx:pt idx="12319">17536.5</cx:pt>
          <cx:pt idx="12320">27796.5</cx:pt>
          <cx:pt idx="12321">28278</cx:pt>
          <cx:pt idx="12322">9000</cx:pt>
          <cx:pt idx="12323">9000</cx:pt>
          <cx:pt idx="12324">16978.5</cx:pt>
          <cx:pt idx="12325">6106.5</cx:pt>
          <cx:pt idx="12326">25128</cx:pt>
          <cx:pt idx="12327">21937.5</cx:pt>
          <cx:pt idx="12328">40801.5</cx:pt>
          <cx:pt idx="12329">10341</cx:pt>
          <cx:pt idx="12330">19512</cx:pt>
          <cx:pt idx="12331">61906.5</cx:pt>
          <cx:pt idx="12332">36441</cx:pt>
          <cx:pt idx="12333">26316</cx:pt>
          <cx:pt idx="12334">67203</cx:pt>
          <cx:pt idx="12335">23305.5</cx:pt>
          <cx:pt idx="12336">26032.5</cx:pt>
          <cx:pt idx="12337">10980</cx:pt>
          <cx:pt idx="12338">17509.5</cx:pt>
          <cx:pt idx="12339">29034</cx:pt>
          <cx:pt idx="12340">28440</cx:pt>
          <cx:pt idx="12341">13500</cx:pt>
          <cx:pt idx="12342">36292.5</cx:pt>
          <cx:pt idx="12343">20299.5</cx:pt>
          <cx:pt idx="12344">44563.5</cx:pt>
          <cx:pt idx="12345">26046</cx:pt>
          <cx:pt idx="12346">13441.5</cx:pt>
          <cx:pt idx="12347">30298.5</cx:pt>
          <cx:pt idx="12348">59589</cx:pt>
          <cx:pt idx="12349">37948.5</cx:pt>
          <cx:pt idx="12350">26550</cx:pt>
          <cx:pt idx="12351">8271</cx:pt>
          <cx:pt idx="12352">26257.5</cx:pt>
          <cx:pt idx="12353">11812.5</cx:pt>
          <cx:pt idx="12354">28498.5</cx:pt>
          <cx:pt idx="12355">30676.5</cx:pt>
          <cx:pt idx="12356">9000</cx:pt>
          <cx:pt idx="12357">9000</cx:pt>
          <cx:pt idx="12358">16893</cx:pt>
          <cx:pt idx="12359">32602.5</cx:pt>
          <cx:pt idx="12360">13896</cx:pt>
          <cx:pt idx="12361">34573.5</cx:pt>
          <cx:pt idx="12362">62698.5</cx:pt>
          <cx:pt idx="12363">33021</cx:pt>
          <cx:pt idx="12364">9058.5</cx:pt>
          <cx:pt idx="12365">13500</cx:pt>
          <cx:pt idx="12366">22500</cx:pt>
          <cx:pt idx="12367">14359.5</cx:pt>
          <cx:pt idx="12368">45333</cx:pt>
          <cx:pt idx="12369">52452</cx:pt>
          <cx:pt idx="12370">38430</cx:pt>
          <cx:pt idx="12371">12334.5</cx:pt>
          <cx:pt idx="12372">12658.5</cx:pt>
          <cx:pt idx="12373">32215.5</cx:pt>
          <cx:pt idx="12374">56790</cx:pt>
          <cx:pt idx="12375">55962</cx:pt>
          <cx:pt idx="12376">57676.5</cx:pt>
          <cx:pt idx="12377">20250</cx:pt>
          <cx:pt idx="12378">25312.5</cx:pt>
          <cx:pt idx="12379">22585.5</cx:pt>
          <cx:pt idx="12380">46611</cx:pt>
          <cx:pt idx="12381">43501.5</cx:pt>
          <cx:pt idx="12382">38880</cx:pt>
          <cx:pt idx="12383">23944.5</cx:pt>
          <cx:pt idx="12384">21739.5</cx:pt>
          <cx:pt idx="12385">19125</cx:pt>
          <cx:pt idx="12386">20623.5</cx:pt>
          <cx:pt idx="12387">34749</cx:pt>
          <cx:pt idx="12388">23931</cx:pt>
          <cx:pt idx="12389">13765.5</cx:pt>
          <cx:pt idx="12390">22279.5</cx:pt>
          <cx:pt idx="12391">53847</cx:pt>
          <cx:pt idx="12392">20677.5</cx:pt>
          <cx:pt idx="12393">20430</cx:pt>
          <cx:pt idx="12394">6385.5</cx:pt>
          <cx:pt idx="12395">27684</cx:pt>
          <cx:pt idx="12396">13500</cx:pt>
          <cx:pt idx="12397">14751</cx:pt>
          <cx:pt idx="12398">22090.5</cx:pt>
          <cx:pt idx="12399">37800</cx:pt>
          <cx:pt idx="12400">19386</cx:pt>
          <cx:pt idx="12401">26302.5</cx:pt>
          <cx:pt idx="12402">33025.5</cx:pt>
          <cx:pt idx="12403">31653</cx:pt>
          <cx:pt idx="12404">20655</cx:pt>
          <cx:pt idx="12405">33264</cx:pt>
          <cx:pt idx="12406">9922.5</cx:pt>
          <cx:pt idx="12407">61087.5</cx:pt>
          <cx:pt idx="12408">21064.5</cx:pt>
          <cx:pt idx="12409">13914</cx:pt>
          <cx:pt idx="12410">51885</cx:pt>
          <cx:pt idx="12411">25861.5</cx:pt>
          <cx:pt idx="12412">51151.5</cx:pt>
          <cx:pt idx="12413">29731.5</cx:pt>
          <cx:pt idx="12414">10125</cx:pt>
          <cx:pt idx="12415">8901</cx:pt>
          <cx:pt idx="12416">40221</cx:pt>
          <cx:pt idx="12417">54576</cx:pt>
          <cx:pt idx="12418">9000</cx:pt>
          <cx:pt idx="12419">14683.5</cx:pt>
          <cx:pt idx="12420">27000</cx:pt>
          <cx:pt idx="12421">41161.5</cx:pt>
          <cx:pt idx="12422">37273.5</cx:pt>
          <cx:pt idx="12423">17217</cx:pt>
          <cx:pt idx="12424">28597.5</cx:pt>
          <cx:pt idx="12425">13500</cx:pt>
          <cx:pt idx="12426">19957.5</cx:pt>
          <cx:pt idx="12427">20227.5</cx:pt>
          <cx:pt idx="12428">16785</cx:pt>
          <cx:pt idx="12429">29970</cx:pt>
          <cx:pt idx="12430">25506</cx:pt>
          <cx:pt idx="12431">52452</cx:pt>
          <cx:pt idx="12432">15561</cx:pt>
          <cx:pt idx="12433">35388</cx:pt>
          <cx:pt idx="12434">38263.5</cx:pt>
          <cx:pt idx="12435">33246</cx:pt>
          <cx:pt idx="12436">28107</cx:pt>
          <cx:pt idx="12437">31653</cx:pt>
          <cx:pt idx="12438">7150.5</cx:pt>
          <cx:pt idx="12439">42520.5</cx:pt>
          <cx:pt idx="12440">31005</cx:pt>
          <cx:pt idx="12441">12915</cx:pt>
          <cx:pt idx="12442">45000</cx:pt>
          <cx:pt idx="12443">37800</cx:pt>
          <cx:pt idx="12444">23107.5</cx:pt>
          <cx:pt idx="12445">29254.5</cx:pt>
          <cx:pt idx="12446">31086</cx:pt>
          <cx:pt idx="12447">12451.5</cx:pt>
          <cx:pt idx="12448">31261.5</cx:pt>
          <cx:pt idx="12449">42619.5</cx:pt>
          <cx:pt idx="12450">32017.5</cx:pt>
          <cx:pt idx="12451">31500</cx:pt>
          <cx:pt idx="12452">31095</cx:pt>
          <cx:pt idx="12453">44514</cx:pt>
          <cx:pt idx="12454">8973</cx:pt>
          <cx:pt idx="12455">42318</cx:pt>
          <cx:pt idx="12456">35554.5</cx:pt>
          <cx:pt idx="12457">42642</cx:pt>
          <cx:pt idx="12458">30676.5</cx:pt>
          <cx:pt idx="12459">34726.5</cx:pt>
          <cx:pt idx="12460">9000</cx:pt>
          <cx:pt idx="12461">52065</cx:pt>
          <cx:pt idx="12462">37863</cx:pt>
          <cx:pt idx="12463">9000</cx:pt>
          <cx:pt idx="12464">110047.5</cx:pt>
          <cx:pt idx="12465">22950</cx:pt>
          <cx:pt idx="12466">19867.5</cx:pt>
          <cx:pt idx="12467">28804.5</cx:pt>
          <cx:pt idx="12468">17397</cx:pt>
          <cx:pt idx="12469">19201.5</cx:pt>
          <cx:pt idx="12470">13500</cx:pt>
          <cx:pt idx="12471">26145</cx:pt>
          <cx:pt idx="12472">19800</cx:pt>
          <cx:pt idx="12473">29353.5</cx:pt>
          <cx:pt idx="12474">13500</cx:pt>
          <cx:pt idx="12475">25366.5</cx:pt>
          <cx:pt idx="12476">15948</cx:pt>
          <cx:pt idx="12477">26446.5</cx:pt>
          <cx:pt idx="12478">19530</cx:pt>
          <cx:pt idx="12479">23683.5</cx:pt>
          <cx:pt idx="12480">15750</cx:pt>
          <cx:pt idx="12481">25375.5</cx:pt>
          <cx:pt idx="12482">56250</cx:pt>
          <cx:pt idx="12483">18571.5</cx:pt>
          <cx:pt idx="12484">9000</cx:pt>
          <cx:pt idx="12485">13500</cx:pt>
          <cx:pt idx="12486">34947</cx:pt>
          <cx:pt idx="12487">34911</cx:pt>
          <cx:pt idx="12488">27423</cx:pt>
          <cx:pt idx="12489">21613.5</cx:pt>
          <cx:pt idx="12490">32278.5</cx:pt>
          <cx:pt idx="12491">21937.5</cx:pt>
          <cx:pt idx="12492">13437</cx:pt>
          <cx:pt idx="12493">26604</cx:pt>
          <cx:pt idx="12494">22063.5</cx:pt>
          <cx:pt idx="12495">25330.5</cx:pt>
          <cx:pt idx="12496">19111.5</cx:pt>
          <cx:pt idx="12497">63936</cx:pt>
          <cx:pt idx="12498">20277</cx:pt>
          <cx:pt idx="12499">38218.5</cx:pt>
          <cx:pt idx="12500">21775.5</cx:pt>
          <cx:pt idx="12501">29250</cx:pt>
          <cx:pt idx="12502">13351.5</cx:pt>
          <cx:pt idx="12503">29700</cx:pt>
          <cx:pt idx="12504">12375</cx:pt>
          <cx:pt idx="12505">49797</cx:pt>
          <cx:pt idx="12506">13923</cx:pt>
          <cx:pt idx="12507">32683.5</cx:pt>
          <cx:pt idx="12508">21865.5</cx:pt>
          <cx:pt idx="12509">39177</cx:pt>
          <cx:pt idx="12510">48595.5</cx:pt>
          <cx:pt idx="12511">53662.5</cx:pt>
          <cx:pt idx="12512">17748</cx:pt>
          <cx:pt idx="12513">35554.5</cx:pt>
          <cx:pt idx="12514">47322</cx:pt>
          <cx:pt idx="12515">37669.5</cx:pt>
          <cx:pt idx="12516">4873.5</cx:pt>
          <cx:pt idx="12517">88834.5</cx:pt>
          <cx:pt idx="12518">12919.5</cx:pt>
          <cx:pt idx="12519">13500</cx:pt>
          <cx:pt idx="12520">31261.5</cx:pt>
          <cx:pt idx="12521">40243.5</cx:pt>
          <cx:pt idx="12522">10179</cx:pt>
          <cx:pt idx="12523">20353.5</cx:pt>
          <cx:pt idx="12524">10449</cx:pt>
          <cx:pt idx="12525">31311</cx:pt>
          <cx:pt idx="12526">14152.5</cx:pt>
          <cx:pt idx="12527">16771.5</cx:pt>
          <cx:pt idx="12528">21348</cx:pt>
          <cx:pt idx="12529">13500</cx:pt>
          <cx:pt idx="12530">40027.5</cx:pt>
          <cx:pt idx="12531">28503</cx:pt>
          <cx:pt idx="12532">47983.5</cx:pt>
          <cx:pt idx="12533">21906</cx:pt>
          <cx:pt idx="12534">27819</cx:pt>
          <cx:pt idx="12535">52155</cx:pt>
          <cx:pt idx="12536">45427.5</cx:pt>
          <cx:pt idx="12537">27652.5</cx:pt>
          <cx:pt idx="12538">20335.5</cx:pt>
          <cx:pt idx="12539">13095</cx:pt>
          <cx:pt idx="12540">16416</cx:pt>
          <cx:pt idx="12541">24511.5</cx:pt>
          <cx:pt idx="12542">44932.5</cx:pt>
          <cx:pt idx="12543">8172</cx:pt>
          <cx:pt idx="12544">25321.5</cx:pt>
          <cx:pt idx="12545">13423.5</cx:pt>
          <cx:pt idx="12546">26460</cx:pt>
          <cx:pt idx="12547">19030.5</cx:pt>
          <cx:pt idx="12548">44644.5</cx:pt>
          <cx:pt idx="12549">23773.5</cx:pt>
          <cx:pt idx="12550">9000</cx:pt>
          <cx:pt idx="12551">21969</cx:pt>
          <cx:pt idx="12552">13783.5</cx:pt>
          <cx:pt idx="12553">9472.5</cx:pt>
          <cx:pt idx="12554">76234.5</cx:pt>
          <cx:pt idx="12555">20983.5</cx:pt>
          <cx:pt idx="12556">27423</cx:pt>
          <cx:pt idx="12557">28467</cx:pt>
          <cx:pt idx="12558">18103.5</cx:pt>
          <cx:pt idx="12559">51543</cx:pt>
          <cx:pt idx="12560">25398</cx:pt>
          <cx:pt idx="12561">69754.5</cx:pt>
          <cx:pt idx="12562">53541</cx:pt>
          <cx:pt idx="12563">47511</cx:pt>
          <cx:pt idx="12564">32337</cx:pt>
          <cx:pt idx="12565">23625</cx:pt>
          <cx:pt idx="12566">9436.5</cx:pt>
          <cx:pt idx="12567">21339</cx:pt>
          <cx:pt idx="12568">36459</cx:pt>
          <cx:pt idx="12569">40815</cx:pt>
          <cx:pt idx="12570">35698.5</cx:pt>
          <cx:pt idx="12571">37197</cx:pt>
          <cx:pt idx="12572">16101</cx:pt>
          <cx:pt idx="12573">10552.5</cx:pt>
          <cx:pt idx="12574">32602.5</cx:pt>
          <cx:pt idx="12575">12334.5</cx:pt>
          <cx:pt idx="12576">6102</cx:pt>
          <cx:pt idx="12577">30618</cx:pt>
          <cx:pt idx="12578">40500</cx:pt>
          <cx:pt idx="12579">32580</cx:pt>
          <cx:pt idx="12580">16353</cx:pt>
          <cx:pt idx="12581">23850</cx:pt>
          <cx:pt idx="12582">16713</cx:pt>
          <cx:pt idx="12583">50868</cx:pt>
          <cx:pt idx="12584">52452</cx:pt>
          <cx:pt idx="12585">43978.5</cx:pt>
          <cx:pt idx="12586">25074</cx:pt>
          <cx:pt idx="12587">24813</cx:pt>
          <cx:pt idx="12588">31329</cx:pt>
          <cx:pt idx="12589">31261.5</cx:pt>
          <cx:pt idx="12590">20853</cx:pt>
          <cx:pt idx="12591">10125</cx:pt>
          <cx:pt idx="12592">11650.5</cx:pt>
          <cx:pt idx="12593">12825</cx:pt>
          <cx:pt idx="12594">26793</cx:pt>
          <cx:pt idx="12595">21015</cx:pt>
          <cx:pt idx="12596">20560.5</cx:pt>
          <cx:pt idx="12597">45333</cx:pt>
          <cx:pt idx="12598">14661</cx:pt>
          <cx:pt idx="12599">10818</cx:pt>
          <cx:pt idx="12600">26446.5</cx:pt>
          <cx:pt idx="12601">35154</cx:pt>
          <cx:pt idx="12602">6574.5</cx:pt>
          <cx:pt idx="12603">50413.5</cx:pt>
          <cx:pt idx="12604">4869</cx:pt>
          <cx:pt idx="12605">36841.5</cx:pt>
          <cx:pt idx="12606">15421.5</cx:pt>
          <cx:pt idx="12607">31464</cx:pt>
          <cx:pt idx="12608">30078</cx:pt>
          <cx:pt idx="12609">25987.5</cx:pt>
          <cx:pt idx="12610">42831</cx:pt>
          <cx:pt idx="12611">22018.5</cx:pt>
          <cx:pt idx="12612">14485.5</cx:pt>
          <cx:pt idx="12613">38133</cx:pt>
          <cx:pt idx="12614">24853.5</cx:pt>
          <cx:pt idx="12615">29947.5</cx:pt>
          <cx:pt idx="12616">4360.5</cx:pt>
          <cx:pt idx="12617">39937.5</cx:pt>
          <cx:pt idx="12618">34587</cx:pt>
          <cx:pt idx="12619">23742</cx:pt>
          <cx:pt idx="12620">56988</cx:pt>
          <cx:pt idx="12621">10678.5</cx:pt>
          <cx:pt idx="12622">35554.5</cx:pt>
          <cx:pt idx="12623">44284.5</cx:pt>
          <cx:pt idx="12624">6660</cx:pt>
          <cx:pt idx="12625">15016.5</cx:pt>
          <cx:pt idx="12626">16011</cx:pt>
          <cx:pt idx="12627">21982.5</cx:pt>
          <cx:pt idx="12628">28215</cx:pt>
          <cx:pt idx="12629">14076</cx:pt>
          <cx:pt idx="12630">24232.5</cx:pt>
          <cx:pt idx="12631">18234</cx:pt>
          <cx:pt idx="12632">12915</cx:pt>
          <cx:pt idx="12633">27153</cx:pt>
          <cx:pt idx="12634">17757</cx:pt>
          <cx:pt idx="12635">35419.5</cx:pt>
          <cx:pt idx="12636">67423.5</cx:pt>
          <cx:pt idx="12637">13500</cx:pt>
          <cx:pt idx="12638">31153.5</cx:pt>
          <cx:pt idx="12639">34209</cx:pt>
          <cx:pt idx="12640">29700</cx:pt>
          <cx:pt idx="12641">31347</cx:pt>
          <cx:pt idx="12642">35523</cx:pt>
          <cx:pt idx="12643">25056</cx:pt>
          <cx:pt idx="12644">28660.5</cx:pt>
          <cx:pt idx="12645">17536.5</cx:pt>
          <cx:pt idx="12646">47254.5</cx:pt>
          <cx:pt idx="12647">19255.5</cx:pt>
          <cx:pt idx="12648">7438.5</cx:pt>
          <cx:pt idx="12649">21433.5</cx:pt>
          <cx:pt idx="12650">43546.5</cx:pt>
          <cx:pt idx="12651">34056</cx:pt>
          <cx:pt idx="12652">26640</cx:pt>
          <cx:pt idx="12653">37669.5</cx:pt>
          <cx:pt idx="12654">36553.5</cx:pt>
          <cx:pt idx="12655">20398.5</cx:pt>
          <cx:pt idx="12656">28215</cx:pt>
          <cx:pt idx="12657">30109.5</cx:pt>
          <cx:pt idx="12658">29862</cx:pt>
          <cx:pt idx="12659">26770.5</cx:pt>
          <cx:pt idx="12660">13500</cx:pt>
          <cx:pt idx="12661">12001.5</cx:pt>
          <cx:pt idx="12662">17563.5</cx:pt>
          <cx:pt idx="12663">22486.5</cx:pt>
          <cx:pt idx="12664">5616</cx:pt>
          <cx:pt idx="12665">23494.5</cx:pt>
          <cx:pt idx="12666">23049</cx:pt>
          <cx:pt idx="12667">7785</cx:pt>
          <cx:pt idx="12668">9558</cx:pt>
          <cx:pt idx="12669">22068</cx:pt>
          <cx:pt idx="12670">23949</cx:pt>
          <cx:pt idx="12671">24129</cx:pt>
          <cx:pt idx="12672">65587.5</cx:pt>
          <cx:pt idx="12673">27058.5</cx:pt>
          <cx:pt idx="12674">21901.5</cx:pt>
          <cx:pt idx="12675">16875</cx:pt>
          <cx:pt idx="12676">8212.5</cx:pt>
          <cx:pt idx="12677">20128.5</cx:pt>
          <cx:pt idx="12678">17712</cx:pt>
          <cx:pt idx="12679">15192</cx:pt>
          <cx:pt idx="12680">22018.5</cx:pt>
          <cx:pt idx="12681">9000</cx:pt>
          <cx:pt idx="12682">33885</cx:pt>
          <cx:pt idx="12683">17253</cx:pt>
          <cx:pt idx="12684">48955.5</cx:pt>
          <cx:pt idx="12685">18193.5</cx:pt>
          <cx:pt idx="12686">15552</cx:pt>
          <cx:pt idx="12687">22018.5</cx:pt>
          <cx:pt idx="12688">29250</cx:pt>
          <cx:pt idx="12689">15192</cx:pt>
          <cx:pt idx="12690">28498.5</cx:pt>
          <cx:pt idx="12691">27517.5</cx:pt>
          <cx:pt idx="12692">32296.5</cx:pt>
          <cx:pt idx="12693">26217</cx:pt>
          <cx:pt idx="12694">48456</cx:pt>
          <cx:pt idx="12695">9130.5</cx:pt>
          <cx:pt idx="12696">68782.5</cx:pt>
          <cx:pt idx="12697">28552.5</cx:pt>
          <cx:pt idx="12698">29970</cx:pt>
          <cx:pt idx="12699">40320</cx:pt>
          <cx:pt idx="12700">26316</cx:pt>
          <cx:pt idx="12701">28728</cx:pt>
          <cx:pt idx="12702">22500</cx:pt>
          <cx:pt idx="12703">6669</cx:pt>
          <cx:pt idx="12704">19435.5</cx:pt>
          <cx:pt idx="12705">37800</cx:pt>
          <cx:pt idx="12706">31747.5</cx:pt>
          <cx:pt idx="12707">35806.5</cx:pt>
          <cx:pt idx="12708">73314</cx:pt>
          <cx:pt idx="12709">26982</cx:pt>
          <cx:pt idx="12710">42142.5</cx:pt>
          <cx:pt idx="12711">29205</cx:pt>
          <cx:pt idx="12712">29317.5</cx:pt>
          <cx:pt idx="12713">43501.5</cx:pt>
          <cx:pt idx="12714">14661</cx:pt>
          <cx:pt idx="12715">22585.5</cx:pt>
          <cx:pt idx="12716">29331</cx:pt>
          <cx:pt idx="12717">20457</cx:pt>
          <cx:pt idx="12718">43191</cx:pt>
          <cx:pt idx="12719">30231</cx:pt>
          <cx:pt idx="12720">13437</cx:pt>
          <cx:pt idx="12721">7029</cx:pt>
          <cx:pt idx="12722">27081</cx:pt>
          <cx:pt idx="12723">22090.5</cx:pt>
          <cx:pt idx="12724">77256</cx:pt>
          <cx:pt idx="12725">24354</cx:pt>
          <cx:pt idx="12726">42363</cx:pt>
          <cx:pt idx="12727">21775.5</cx:pt>
          <cx:pt idx="12728">56290.5</cx:pt>
          <cx:pt idx="12729">26446.5</cx:pt>
          <cx:pt idx="12730">26986.5</cx:pt>
          <cx:pt idx="12731">23269.5</cx:pt>
          <cx:pt idx="12732">34465.5</cx:pt>
          <cx:pt idx="12733">22018.5</cx:pt>
          <cx:pt idx="12734">58612.5</cx:pt>
          <cx:pt idx="12735">10282.5</cx:pt>
          <cx:pt idx="12736">24588</cx:pt>
          <cx:pt idx="12737">5652</cx:pt>
          <cx:pt idx="12738">41499</cx:pt>
          <cx:pt idx="12739">9000</cx:pt>
          <cx:pt idx="12740">36459</cx:pt>
          <cx:pt idx="12741">13095</cx:pt>
          <cx:pt idx="12742">5206.5</cx:pt>
          <cx:pt idx="12743">17694</cx:pt>
          <cx:pt idx="12744">27580.5</cx:pt>
          <cx:pt idx="12745">19647</cx:pt>
          <cx:pt idx="12746">23773.5</cx:pt>
          <cx:pt idx="12747">27400.5</cx:pt>
          <cx:pt idx="12748">23773.5</cx:pt>
          <cx:pt idx="12749">11043</cx:pt>
          <cx:pt idx="12750">9670.5</cx:pt>
          <cx:pt idx="12751">26446.5</cx:pt>
          <cx:pt idx="12752">26343</cx:pt>
          <cx:pt idx="12753">48631.5</cx:pt>
          <cx:pt idx="12754">13963.5</cx:pt>
          <cx:pt idx="12755">37197</cx:pt>
          <cx:pt idx="12756">29911.5</cx:pt>
          <cx:pt idx="12757">20803.5</cx:pt>
          <cx:pt idx="12758">37795.5</cx:pt>
          <cx:pt idx="12759">28408.5</cx:pt>
          <cx:pt idx="12760">34249.5</cx:pt>
          <cx:pt idx="12761">26451</cx:pt>
          <cx:pt idx="12762">20767.5</cx:pt>
          <cx:pt idx="12763">22050</cx:pt>
          <cx:pt idx="12764">45378</cx:pt>
          <cx:pt idx="12765">14638.5</cx:pt>
          <cx:pt idx="12766">40216.5</cx:pt>
          <cx:pt idx="12767">21906</cx:pt>
          <cx:pt idx="12768">35946</cx:pt>
          <cx:pt idx="12769">29700</cx:pt>
          <cx:pt idx="12770">14791.5</cx:pt>
          <cx:pt idx="12771">31473</cx:pt>
          <cx:pt idx="12772">9000</cx:pt>
          <cx:pt idx="12773">59818.5</cx:pt>
          <cx:pt idx="12774">13045.5</cx:pt>
          <cx:pt idx="12775">26149.5</cx:pt>
          <cx:pt idx="12776">24732</cx:pt>
          <cx:pt idx="12777">21973.5</cx:pt>
          <cx:pt idx="12778">24412.5</cx:pt>
          <cx:pt idx="12779">20803.5</cx:pt>
          <cx:pt idx="12780">13117.5</cx:pt>
          <cx:pt idx="12781">43443</cx:pt>
          <cx:pt idx="12782">18391.5</cx:pt>
          <cx:pt idx="12783">26662.5</cx:pt>
          <cx:pt idx="12784">32593.5</cx:pt>
          <cx:pt idx="12785">39645</cx:pt>
          <cx:pt idx="12786">9000</cx:pt>
          <cx:pt idx="12787">24205.5</cx:pt>
          <cx:pt idx="12788">19737</cx:pt>
          <cx:pt idx="12789">44694</cx:pt>
          <cx:pt idx="12790">6750</cx:pt>
          <cx:pt idx="12791">19737</cx:pt>
          <cx:pt idx="12792">12415.5</cx:pt>
          <cx:pt idx="12793">12879</cx:pt>
          <cx:pt idx="12794">28516.5</cx:pt>
          <cx:pt idx="12795">42750</cx:pt>
          <cx:pt idx="12796">20677.5</cx:pt>
          <cx:pt idx="12797">25407</cx:pt>
          <cx:pt idx="12798">33025.5</cx:pt>
          <cx:pt idx="12799">16627.5</cx:pt>
          <cx:pt idx="12800">18135</cx:pt>
          <cx:pt idx="12801">15336</cx:pt>
          <cx:pt idx="12802">24340.5</cx:pt>
          <cx:pt idx="12803">24201</cx:pt>
          <cx:pt idx="12804">30438</cx:pt>
          <cx:pt idx="12805">55885.5</cx:pt>
          <cx:pt idx="12806">30073.5</cx:pt>
          <cx:pt idx="12807">25312.5</cx:pt>
          <cx:pt idx="12808">29875.5</cx:pt>
          <cx:pt idx="12809">19822.5</cx:pt>
          <cx:pt idx="12810">29898</cx:pt>
          <cx:pt idx="12811">24466.5</cx:pt>
          <cx:pt idx="12812">27679.5</cx:pt>
          <cx:pt idx="12813">19107</cx:pt>
          <cx:pt idx="12814">29655</cx:pt>
          <cx:pt idx="12815">10053</cx:pt>
          <cx:pt idx="12816">45333</cx:pt>
          <cx:pt idx="12817">16596</cx:pt>
          <cx:pt idx="12818">28368</cx:pt>
          <cx:pt idx="12819">7398</cx:pt>
          <cx:pt idx="12820">21501</cx:pt>
          <cx:pt idx="12821">20974.5</cx:pt>
          <cx:pt idx="12822">51876</cx:pt>
          <cx:pt idx="12823">6750</cx:pt>
          <cx:pt idx="12824">13045.5</cx:pt>
          <cx:pt idx="12825">31801.5</cx:pt>
          <cx:pt idx="12826">26640</cx:pt>
          <cx:pt idx="12827">21064.5</cx:pt>
          <cx:pt idx="12828">13500</cx:pt>
          <cx:pt idx="12829">21852</cx:pt>
          <cx:pt idx="12830">24997.5</cx:pt>
          <cx:pt idx="12831">13959</cx:pt>
          <cx:pt idx="12832">35469</cx:pt>
          <cx:pt idx="12833">18000</cx:pt>
          <cx:pt idx="12834">13500</cx:pt>
          <cx:pt idx="12835">32602.5</cx:pt>
          <cx:pt idx="12836">23503.5</cx:pt>
          <cx:pt idx="12837">17419.5</cx:pt>
          <cx:pt idx="12838">15903</cx:pt>
          <cx:pt idx="12839">35937</cx:pt>
          <cx:pt idx="12840">26194.5</cx:pt>
          <cx:pt idx="12841">17509.5</cx:pt>
          <cx:pt idx="12842">20160</cx:pt>
          <cx:pt idx="12843">15115.5</cx:pt>
          <cx:pt idx="12844">30937.5</cx:pt>
          <cx:pt idx="12845">16456.5</cx:pt>
          <cx:pt idx="12846">62847</cx:pt>
          <cx:pt idx="12847">19732.5</cx:pt>
          <cx:pt idx="12848">9000</cx:pt>
          <cx:pt idx="12849">37197</cx:pt>
          <cx:pt idx="12850">15768</cx:pt>
          <cx:pt idx="12851">19737</cx:pt>
          <cx:pt idx="12852">41800.5</cx:pt>
          <cx:pt idx="12853">12573</cx:pt>
          <cx:pt idx="12854">9000</cx:pt>
          <cx:pt idx="12855">16047</cx:pt>
          <cx:pt idx="12856">28345.5</cx:pt>
          <cx:pt idx="12857">75618</cx:pt>
          <cx:pt idx="12858">23494.5</cx:pt>
          <cx:pt idx="12859">13500</cx:pt>
          <cx:pt idx="12860">16321.5</cx:pt>
          <cx:pt idx="12861">34780.5</cx:pt>
          <cx:pt idx="12862">36130.5</cx:pt>
          <cx:pt idx="12863">9216</cx:pt>
          <cx:pt idx="12864">25965</cx:pt>
          <cx:pt idx="12865">30573</cx:pt>
          <cx:pt idx="12866">44604</cx:pt>
          <cx:pt idx="12867">29520</cx:pt>
          <cx:pt idx="12868">12091.5</cx:pt>
          <cx:pt idx="12869">36931.5</cx:pt>
          <cx:pt idx="12870">52911</cx:pt>
          <cx:pt idx="12871">33876</cx:pt>
          <cx:pt idx="12872">7654.5</cx:pt>
          <cx:pt idx="12873">33750</cx:pt>
          <cx:pt idx="12874">35554.5</cx:pt>
          <cx:pt idx="12875">21906</cx:pt>
          <cx:pt idx="12876">55818</cx:pt>
          <cx:pt idx="12877">10206</cx:pt>
          <cx:pt idx="12878">16897.5</cx:pt>
          <cx:pt idx="12879">19840.5</cx:pt>
          <cx:pt idx="12880">22149</cx:pt>
          <cx:pt idx="12881">32863.5</cx:pt>
          <cx:pt idx="12882">16456.5</cx:pt>
          <cx:pt idx="12883">9652.5</cx:pt>
          <cx:pt idx="12884">69669</cx:pt>
          <cx:pt idx="12885">19390.5</cx:pt>
          <cx:pt idx="12886">33025.5</cx:pt>
          <cx:pt idx="12887">43870.5</cx:pt>
          <cx:pt idx="12888">13432.5</cx:pt>
          <cx:pt idx="12889">15151.5</cx:pt>
          <cx:pt idx="12890">18733.5</cx:pt>
          <cx:pt idx="12891">11227.5</cx:pt>
          <cx:pt idx="12892">43218</cx:pt>
          <cx:pt idx="12893">35730</cx:pt>
          <cx:pt idx="12894">27679.5</cx:pt>
          <cx:pt idx="12895">17802</cx:pt>
          <cx:pt idx="12896">27004.5</cx:pt>
          <cx:pt idx="12897">52029</cx:pt>
          <cx:pt idx="12898">19732.5</cx:pt>
          <cx:pt idx="12899">13761</cx:pt>
          <cx:pt idx="12900">21906</cx:pt>
          <cx:pt idx="12901">34317</cx:pt>
          <cx:pt idx="12902">26145</cx:pt>
          <cx:pt idx="12903">22387.5</cx:pt>
          <cx:pt idx="12904">22018.5</cx:pt>
          <cx:pt idx="12905">32170.5</cx:pt>
          <cx:pt idx="12906">34978.5</cx:pt>
          <cx:pt idx="12907">6750</cx:pt>
          <cx:pt idx="12908">14940</cx:pt>
          <cx:pt idx="12909">11826</cx:pt>
          <cx:pt idx="12910">13500</cx:pt>
          <cx:pt idx="12911">23814</cx:pt>
          <cx:pt idx="12912">36841.5</cx:pt>
          <cx:pt idx="12913">38137.5</cx:pt>
          <cx:pt idx="12914">14778</cx:pt>
          <cx:pt idx="12915">9000</cx:pt>
          <cx:pt idx="12916">16155</cx:pt>
          <cx:pt idx="12917">51543</cx:pt>
          <cx:pt idx="12918">23850</cx:pt>
          <cx:pt idx="12919">31945.5</cx:pt>
          <cx:pt idx="12920">56880</cx:pt>
          <cx:pt idx="12921">31576.5</cx:pt>
          <cx:pt idx="12922">62311.5</cx:pt>
          <cx:pt idx="12923">18252</cx:pt>
          <cx:pt idx="12924">21375</cx:pt>
          <cx:pt idx="12925">9328.5</cx:pt>
          <cx:pt idx="12926">35995.5</cx:pt>
          <cx:pt idx="12927">20866.5</cx:pt>
          <cx:pt idx="12928">19264.5</cx:pt>
          <cx:pt idx="12929">47664</cx:pt>
          <cx:pt idx="12930">26086.5</cx:pt>
          <cx:pt idx="12931">38133</cx:pt>
          <cx:pt idx="12932">51102</cx:pt>
          <cx:pt idx="12933">44671.5</cx:pt>
          <cx:pt idx="12934">18999</cx:pt>
          <cx:pt idx="12935">29839.5</cx:pt>
          <cx:pt idx="12936">33619.5</cx:pt>
          <cx:pt idx="12937">12915</cx:pt>
          <cx:pt idx="12938">29839.5</cx:pt>
          <cx:pt idx="12939">31167</cx:pt>
          <cx:pt idx="12940">25546.5</cx:pt>
          <cx:pt idx="12941">14179.5</cx:pt>
          <cx:pt idx="12942">14917.5</cx:pt>
          <cx:pt idx="12943">40320</cx:pt>
          <cx:pt idx="12944">60466.5</cx:pt>
          <cx:pt idx="12945">6750</cx:pt>
          <cx:pt idx="12946">37647</cx:pt>
          <cx:pt idx="12947">75703.5</cx:pt>
          <cx:pt idx="12948">9000</cx:pt>
          <cx:pt idx="12949">9000</cx:pt>
          <cx:pt idx="12950">26640</cx:pt>
          <cx:pt idx="12951">51660</cx:pt>
          <cx:pt idx="12952">20772</cx:pt>
          <cx:pt idx="12953">14175</cx:pt>
          <cx:pt idx="12954">42750</cx:pt>
          <cx:pt idx="12955">33912</cx:pt>
          <cx:pt idx="12956">38119.5</cx:pt>
          <cx:pt idx="12957">36747</cx:pt>
          <cx:pt idx="12958">10831.5</cx:pt>
          <cx:pt idx="12959">20749.5</cx:pt>
          <cx:pt idx="12960">10363.5</cx:pt>
          <cx:pt idx="12961">52186.5</cx:pt>
          <cx:pt idx="12962">44280</cx:pt>
          <cx:pt idx="12963">11893.5</cx:pt>
          <cx:pt idx="12964">13500</cx:pt>
          <cx:pt idx="12965">24201</cx:pt>
          <cx:pt idx="12966">11362.5</cx:pt>
          <cx:pt idx="12967">31464</cx:pt>
          <cx:pt idx="12968">57001.5</cx:pt>
          <cx:pt idx="12969">13500</cx:pt>
          <cx:pt idx="12970">8491.5</cx:pt>
          <cx:pt idx="12971">37390.5</cx:pt>
          <cx:pt idx="12972">18040.5</cx:pt>
          <cx:pt idx="12973">25015.5</cx:pt>
          <cx:pt idx="12974">11250</cx:pt>
          <cx:pt idx="12975">56277</cx:pt>
          <cx:pt idx="12976">42781.5</cx:pt>
          <cx:pt idx="12977">16047</cx:pt>
          <cx:pt idx="12978">13963.5</cx:pt>
          <cx:pt idx="12979">21852</cx:pt>
          <cx:pt idx="12980">21109.5</cx:pt>
          <cx:pt idx="12981">6678</cx:pt>
          <cx:pt idx="12982">15088.5</cx:pt>
          <cx:pt idx="12983">23539.5</cx:pt>
          <cx:pt idx="12984">14751</cx:pt>
          <cx:pt idx="12985">6484.5</cx:pt>
          <cx:pt idx="12986">21541.5</cx:pt>
          <cx:pt idx="12987">10476</cx:pt>
          <cx:pt idx="12988">29376</cx:pt>
          <cx:pt idx="12989">34915.5</cx:pt>
          <cx:pt idx="12990">33025.5</cx:pt>
          <cx:pt idx="12991">44824.5</cx:pt>
          <cx:pt idx="12992">31806</cx:pt>
          <cx:pt idx="12993">9000</cx:pt>
          <cx:pt idx="12994">13090.5</cx:pt>
          <cx:pt idx="12995">9157.5</cx:pt>
          <cx:pt idx="12996">31153.5</cx:pt>
          <cx:pt idx="12997">19413</cx:pt>
          <cx:pt idx="12998">8770.5</cx:pt>
          <cx:pt idx="12999">35685</cx:pt>
          <cx:pt idx="13000">35248.5</cx:pt>
          <cx:pt idx="13001">24376.5</cx:pt>
          <cx:pt idx="13002">26433</cx:pt>
          <cx:pt idx="13003">47646</cx:pt>
          <cx:pt idx="13004">15628.5</cx:pt>
          <cx:pt idx="13005">9000</cx:pt>
          <cx:pt idx="13006">27504</cx:pt>
          <cx:pt idx="13007">30528</cx:pt>
          <cx:pt idx="13008">22500</cx:pt>
          <cx:pt idx="13009">27153</cx:pt>
          <cx:pt idx="13010">15750</cx:pt>
          <cx:pt idx="13011">17577</cx:pt>
          <cx:pt idx="13012">29335.5</cx:pt>
          <cx:pt idx="13013">44005.5</cx:pt>
          <cx:pt idx="13014">62698.5</cx:pt>
          <cx:pt idx="13015">40369.5</cx:pt>
          <cx:pt idx="13016">31630.5</cx:pt>
          <cx:pt idx="13017">31743</cx:pt>
          <cx:pt idx="13018">29880</cx:pt>
          <cx:pt idx="13019">51120</cx:pt>
          <cx:pt idx="13020">41791.5</cx:pt>
          <cx:pt idx="13021">29875.5</cx:pt>
          <cx:pt idx="13022">20133</cx:pt>
          <cx:pt idx="13023">27679.5</cx:pt>
          <cx:pt idx="13024">42493.5</cx:pt>
          <cx:pt idx="13025">19125</cx:pt>
          <cx:pt idx="13026">27751.5</cx:pt>
          <cx:pt idx="13027">27324</cx:pt>
          <cx:pt idx="13028">27022.5</cx:pt>
          <cx:pt idx="13029">22324.5</cx:pt>
          <cx:pt idx="13030">30555</cx:pt>
          <cx:pt idx="13031">29736</cx:pt>
          <cx:pt idx="13032">32202</cx:pt>
          <cx:pt idx="13033">55588.5</cx:pt>
          <cx:pt idx="13034">27274.5</cx:pt>
          <cx:pt idx="13035">52920</cx:pt>
          <cx:pt idx="13036">12834</cx:pt>
          <cx:pt idx="13037">42142.5</cx:pt>
          <cx:pt idx="13038">20637</cx:pt>
          <cx:pt idx="13039">24412.5</cx:pt>
          <cx:pt idx="13040">11826</cx:pt>
          <cx:pt idx="13041">9000</cx:pt>
          <cx:pt idx="13042">23787</cx:pt>
          <cx:pt idx="13043">31653</cx:pt>
          <cx:pt idx="13044">33025.5</cx:pt>
          <cx:pt idx="13045">30730.5</cx:pt>
          <cx:pt idx="13046">18171</cx:pt>
          <cx:pt idx="13047">11254.5</cx:pt>
          <cx:pt idx="13048">39933</cx:pt>
          <cx:pt idx="13049">38250</cx:pt>
          <cx:pt idx="13050">26316</cx:pt>
          <cx:pt idx="13051">27499.5</cx:pt>
          <cx:pt idx="13052">9000</cx:pt>
          <cx:pt idx="13053">21996</cx:pt>
          <cx:pt idx="13054">31653</cx:pt>
          <cx:pt idx="13055">29844</cx:pt>
          <cx:pt idx="13056">40504.5</cx:pt>
          <cx:pt idx="13057">13698</cx:pt>
          <cx:pt idx="13058">15547.5</cx:pt>
          <cx:pt idx="13059">47853</cx:pt>
          <cx:pt idx="13060">23494.5</cx:pt>
          <cx:pt idx="13061">32665.5</cx:pt>
          <cx:pt idx="13062">51322.5</cx:pt>
          <cx:pt idx="13063">22018.5</cx:pt>
          <cx:pt idx="13064">21888</cx:pt>
          <cx:pt idx="13065">21672</cx:pt>
          <cx:pt idx="13066">6750</cx:pt>
          <cx:pt idx="13067">13045.5</cx:pt>
          <cx:pt idx="13068">34173</cx:pt>
          <cx:pt idx="13069">22689</cx:pt>
          <cx:pt idx="13070">40320</cx:pt>
          <cx:pt idx="13071">31653</cx:pt>
          <cx:pt idx="13072">33025.5</cx:pt>
          <cx:pt idx="13073">62865</cx:pt>
          <cx:pt idx="13074">34726.5</cx:pt>
          <cx:pt idx="13075">15034.5</cx:pt>
          <cx:pt idx="13076">19575</cx:pt>
          <cx:pt idx="13077">22378.5</cx:pt>
          <cx:pt idx="13078">24475.5</cx:pt>
          <cx:pt idx="13079">17599.5</cx:pt>
          <cx:pt idx="13080">21577.5</cx:pt>
          <cx:pt idx="13081">17023.5</cx:pt>
          <cx:pt idx="13082">22072.5</cx:pt>
          <cx:pt idx="13083">16447.5</cx:pt>
          <cx:pt idx="13084">32274</cx:pt>
          <cx:pt idx="13085">38043</cx:pt>
          <cx:pt idx="13086">29817</cx:pt>
          <cx:pt idx="13087">8082</cx:pt>
          <cx:pt idx="13088">12375</cx:pt>
          <cx:pt idx="13089">39321</cx:pt>
          <cx:pt idx="13090">56290.5</cx:pt>
          <cx:pt idx="13091">15124.5</cx:pt>
          <cx:pt idx="13092">26446.5</cx:pt>
          <cx:pt idx="13093">26217</cx:pt>
          <cx:pt idx="13094">18031.5</cx:pt>
          <cx:pt idx="13095">12559.5</cx:pt>
          <cx:pt idx="13096">20250</cx:pt>
          <cx:pt idx="13097">11502</cx:pt>
          <cx:pt idx="13098">25132.5</cx:pt>
          <cx:pt idx="13099">16047</cx:pt>
          <cx:pt idx="13100">13500</cx:pt>
          <cx:pt idx="13101">20794.5</cx:pt>
          <cx:pt idx="13102">17338.5</cx:pt>
          <cx:pt idx="13103">21460.5</cx:pt>
          <cx:pt idx="13104">10863</cx:pt>
          <cx:pt idx="13105">29704.5</cx:pt>
          <cx:pt idx="13106">29106</cx:pt>
          <cx:pt idx="13107">16753.5</cx:pt>
          <cx:pt idx="13108">27873</cx:pt>
          <cx:pt idx="13109">23836.5</cx:pt>
          <cx:pt idx="13110">17338.5</cx:pt>
          <cx:pt idx="13111">9000</cx:pt>
          <cx:pt idx="13112">16195.5</cx:pt>
          <cx:pt idx="13113">39631.5</cx:pt>
          <cx:pt idx="13114">56263.5</cx:pt>
          <cx:pt idx="13115">25537.5</cx:pt>
          <cx:pt idx="13116">13095</cx:pt>
          <cx:pt idx="13117">31477.5</cx:pt>
          <cx:pt idx="13118">6750</cx:pt>
          <cx:pt idx="13119">46912.5</cx:pt>
          <cx:pt idx="13120">29065.5</cx:pt>
          <cx:pt idx="13121">38884.5</cx:pt>
          <cx:pt idx="13122">15678</cx:pt>
          <cx:pt idx="13123">39852</cx:pt>
          <cx:pt idx="13124">31230</cx:pt>
          <cx:pt idx="13125">28467</cx:pt>
          <cx:pt idx="13126">20677.5</cx:pt>
          <cx:pt idx="13127">16047</cx:pt>
          <cx:pt idx="13128">18508.5</cx:pt>
          <cx:pt idx="13129">19345.5</cx:pt>
          <cx:pt idx="13130">29677.5</cx:pt>
          <cx:pt idx="13131">7249.5</cx:pt>
          <cx:pt idx="13132">28890</cx:pt>
          <cx:pt idx="13133">27972</cx:pt>
          <cx:pt idx="13134">32328</cx:pt>
          <cx:pt idx="13135">30555</cx:pt>
          <cx:pt idx="13136">25618.5</cx:pt>
          <cx:pt idx="13137">26703</cx:pt>
          <cx:pt idx="13138">15457.5</cx:pt>
          <cx:pt idx="13139">13045.5</cx:pt>
          <cx:pt idx="13140">23107.5</cx:pt>
          <cx:pt idx="13141">31522.5</cx:pt>
          <cx:pt idx="13142">9828</cx:pt>
          <cx:pt idx="13143">43312.5</cx:pt>
          <cx:pt idx="13144">30280.5</cx:pt>
          <cx:pt idx="13145">47542.5</cx:pt>
          <cx:pt idx="13146">28737</cx:pt>
          <cx:pt idx="13147">23067</cx:pt>
          <cx:pt idx="13148">23562</cx:pt>
          <cx:pt idx="13149">17019</cx:pt>
          <cx:pt idx="13150">40320</cx:pt>
          <cx:pt idx="13151">24651</cx:pt>
          <cx:pt idx="13152">6750</cx:pt>
          <cx:pt idx="13153">12829.5</cx:pt>
          <cx:pt idx="13154">20038.5</cx:pt>
          <cx:pt idx="13155">28404</cx:pt>
          <cx:pt idx="13156">68089.5</cx:pt>
          <cx:pt idx="13157">22068</cx:pt>
          <cx:pt idx="13158">16875</cx:pt>
          <cx:pt idx="13159">45252</cx:pt>
          <cx:pt idx="13160">48091.5</cx:pt>
          <cx:pt idx="13161">20529</cx:pt>
          <cx:pt idx="13162">11223</cx:pt>
          <cx:pt idx="13163">33871.5</cx:pt>
          <cx:pt idx="13164">13306.5</cx:pt>
          <cx:pt idx="13165">19777.5</cx:pt>
          <cx:pt idx="13166">12375</cx:pt>
          <cx:pt idx="13167">16155</cx:pt>
          <cx:pt idx="13168">10944</cx:pt>
          <cx:pt idx="13169">9148.5</cx:pt>
          <cx:pt idx="13170">42790.5</cx:pt>
          <cx:pt idx="13171">50949</cx:pt>
          <cx:pt idx="13172">45333</cx:pt>
          <cx:pt idx="13173">53712</cx:pt>
          <cx:pt idx="13174">13797</cx:pt>
          <cx:pt idx="13175">43114.5</cx:pt>
          <cx:pt idx="13176">16245</cx:pt>
          <cx:pt idx="13177">18274.5</cx:pt>
          <cx:pt idx="13178">25578</cx:pt>
          <cx:pt idx="13179">38367</cx:pt>
          <cx:pt idx="13180">9000</cx:pt>
          <cx:pt idx="13181">50625</cx:pt>
          <cx:pt idx="13182">20133</cx:pt>
          <cx:pt idx="13183">6750</cx:pt>
          <cx:pt idx="13184">15165</cx:pt>
          <cx:pt idx="13185">37197</cx:pt>
          <cx:pt idx="13186">16875</cx:pt>
          <cx:pt idx="13187">19602</cx:pt>
          <cx:pt idx="13188">21420</cx:pt>
          <cx:pt idx="13189">42142.5</cx:pt>
          <cx:pt idx="13190">11043</cx:pt>
          <cx:pt idx="13191">21100.5</cx:pt>
          <cx:pt idx="13192">24736.5</cx:pt>
          <cx:pt idx="13193">20304</cx:pt>
          <cx:pt idx="13194">24462</cx:pt>
          <cx:pt idx="13195">20970</cx:pt>
          <cx:pt idx="13196">6750</cx:pt>
          <cx:pt idx="13197">8667</cx:pt>
          <cx:pt idx="13198">22018.5</cx:pt>
          <cx:pt idx="13199">14778</cx:pt>
          <cx:pt idx="13200">50850</cx:pt>
          <cx:pt idx="13201">33025.5</cx:pt>
          <cx:pt idx="13202">10413</cx:pt>
          <cx:pt idx="13203">9549</cx:pt>
          <cx:pt idx="13204">15138</cx:pt>
          <cx:pt idx="13205">15750</cx:pt>
          <cx:pt idx="13206">21627</cx:pt>
          <cx:pt idx="13207">23593.5</cx:pt>
          <cx:pt idx="13208">30838.5</cx:pt>
          <cx:pt idx="13209">32602.5</cx:pt>
          <cx:pt idx="13210">11250</cx:pt>
          <cx:pt idx="13211">26509.5</cx:pt>
          <cx:pt idx="13212">61735.5</cx:pt>
          <cx:pt idx="13213">16155</cx:pt>
          <cx:pt idx="13214">24543</cx:pt>
          <cx:pt idx="13215">11250</cx:pt>
          <cx:pt idx="13216">27436.5</cx:pt>
          <cx:pt idx="13217">21055.5</cx:pt>
          <cx:pt idx="13218">17095.5</cx:pt>
          <cx:pt idx="13219">23625</cx:pt>
          <cx:pt idx="13220">47664</cx:pt>
          <cx:pt idx="13221">8676</cx:pt>
          <cx:pt idx="13222">30555</cx:pt>
          <cx:pt idx="13223">7065</cx:pt>
          <cx:pt idx="13224">45954</cx:pt>
          <cx:pt idx="13225">34465.5</cx:pt>
          <cx:pt idx="13226">34951.5</cx:pt>
          <cx:pt idx="13227">19908</cx:pt>
          <cx:pt idx="13228">32688</cx:pt>
          <cx:pt idx="13229">9000</cx:pt>
          <cx:pt idx="13230">19696.5</cx:pt>
          <cx:pt idx="13231">45684</cx:pt>
          <cx:pt idx="13232">36081</cx:pt>
          <cx:pt idx="13233">33025.5</cx:pt>
          <cx:pt idx="13234">40288.5</cx:pt>
          <cx:pt idx="13235">33025.5</cx:pt>
          <cx:pt idx="13236">43299</cx:pt>
          <cx:pt idx="13237">20511</cx:pt>
          <cx:pt idx="13238">19237.5</cx:pt>
          <cx:pt idx="13239">37197</cx:pt>
          <cx:pt idx="13240">14751</cx:pt>
          <cx:pt idx="13241">51151.5</cx:pt>
          <cx:pt idx="13242">16344</cx:pt>
          <cx:pt idx="13243">38250</cx:pt>
          <cx:pt idx="13244">10125</cx:pt>
          <cx:pt idx="13245">42142.5</cx:pt>
          <cx:pt idx="13246">30078</cx:pt>
          <cx:pt idx="13247">50589</cx:pt>
          <cx:pt idx="13248">36459</cx:pt>
          <cx:pt idx="13249">23944.5</cx:pt>
          <cx:pt idx="13250">18022.5</cx:pt>
          <cx:pt idx="13251">48622.5</cx:pt>
          <cx:pt idx="13252">14098.5</cx:pt>
          <cx:pt idx="13253">6903</cx:pt>
          <cx:pt idx="13254">26325</cx:pt>
          <cx:pt idx="13255">30447</cx:pt>
          <cx:pt idx="13256">34596</cx:pt>
          <cx:pt idx="13257">17217</cx:pt>
          <cx:pt idx="13258">47322</cx:pt>
          <cx:pt idx="13259">17662.5</cx:pt>
          <cx:pt idx="13260">16213.5</cx:pt>
          <cx:pt idx="13261">15327</cx:pt>
          <cx:pt idx="13262">21010.5</cx:pt>
          <cx:pt idx="13263">41049</cx:pt>
          <cx:pt idx="13264">9000</cx:pt>
          <cx:pt idx="13265">47272.5</cx:pt>
          <cx:pt idx="13266">11781</cx:pt>
          <cx:pt idx="13267">62451</cx:pt>
          <cx:pt idx="13268">53190</cx:pt>
          <cx:pt idx="13269">9000</cx:pt>
          <cx:pt idx="13270">15151.5</cx:pt>
          <cx:pt idx="13271">31522.5</cx:pt>
          <cx:pt idx="13272">17100</cx:pt>
          <cx:pt idx="13273">47322</cx:pt>
          <cx:pt idx="13274">33907.5</cx:pt>
          <cx:pt idx="13275">14895</cx:pt>
          <cx:pt idx="13276">18873</cx:pt>
          <cx:pt idx="13277">26509.5</cx:pt>
          <cx:pt idx="13278">31630.5</cx:pt>
          <cx:pt idx="13279">15624</cx:pt>
          <cx:pt idx="13280">41485.5</cx:pt>
          <cx:pt idx="13281">26217</cx:pt>
          <cx:pt idx="13282">22297.5</cx:pt>
          <cx:pt idx="13283">9715.5</cx:pt>
          <cx:pt idx="13284">32017.5</cx:pt>
          <cx:pt idx="13285">18508.5</cx:pt>
          <cx:pt idx="13286">21964.5</cx:pt>
          <cx:pt idx="13287">23944.5</cx:pt>
          <cx:pt idx="13288">17257.5</cx:pt>
          <cx:pt idx="13289">46111.5</cx:pt>
          <cx:pt idx="13290">55471.5</cx:pt>
          <cx:pt idx="13291">13500</cx:pt>
          <cx:pt idx="13292">47200.5</cx:pt>
          <cx:pt idx="13293">32121</cx:pt>
          <cx:pt idx="13294">8905.5</cx:pt>
          <cx:pt idx="13295">26770.5</cx:pt>
          <cx:pt idx="13296">26928</cx:pt>
          <cx:pt idx="13297">33246</cx:pt>
          <cx:pt idx="13298">54711</cx:pt>
          <cx:pt idx="13299">21276</cx:pt>
          <cx:pt idx="13300">21915</cx:pt>
          <cx:pt idx="13301">42385.5</cx:pt>
          <cx:pt idx="13302">6750</cx:pt>
          <cx:pt idx="13303">22630.5</cx:pt>
          <cx:pt idx="13304">13549.5</cx:pt>
          <cx:pt idx="13305">18387</cx:pt>
          <cx:pt idx="13306">59026.5</cx:pt>
          <cx:pt idx="13307">19372.5</cx:pt>
          <cx:pt idx="13308">23665.5</cx:pt>
          <cx:pt idx="13309">13500</cx:pt>
          <cx:pt idx="13310">19183.5</cx:pt>
          <cx:pt idx="13311">10269</cx:pt>
          <cx:pt idx="13312">37669.5</cx:pt>
          <cx:pt idx="13313">36292.5</cx:pt>
          <cx:pt idx="13314">46692</cx:pt>
          <cx:pt idx="13315">25105.5</cx:pt>
          <cx:pt idx="13316">16668</cx:pt>
          <cx:pt idx="13317">48825</cx:pt>
          <cx:pt idx="13318">16713</cx:pt>
          <cx:pt idx="13319">26320.5</cx:pt>
          <cx:pt idx="13320">16965</cx:pt>
          <cx:pt idx="13321">26743.5</cx:pt>
          <cx:pt idx="13322">25195.5</cx:pt>
          <cx:pt idx="13323">48586.5</cx:pt>
          <cx:pt idx="13324">21375</cx:pt>
          <cx:pt idx="13325">25614</cx:pt>
          <cx:pt idx="13326">51826.5</cx:pt>
          <cx:pt idx="13327">26613</cx:pt>
          <cx:pt idx="13328">32391</cx:pt>
          <cx:pt idx="13329">13437</cx:pt>
          <cx:pt idx="13330">13963.5</cx:pt>
          <cx:pt idx="13331">23719.5</cx:pt>
          <cx:pt idx="13332">24696</cx:pt>
          <cx:pt idx="13333">8478</cx:pt>
          <cx:pt idx="13334">40320</cx:pt>
          <cx:pt idx="13335">13500</cx:pt>
          <cx:pt idx="13336">19444.5</cx:pt>
          <cx:pt idx="13337">13630.5</cx:pt>
          <cx:pt idx="13338">15750</cx:pt>
          <cx:pt idx="13339">23949</cx:pt>
          <cx:pt idx="13340">11308.5</cx:pt>
          <cx:pt idx="13341">19647</cx:pt>
          <cx:pt idx="13342">30618</cx:pt>
          <cx:pt idx="13343">15129</cx:pt>
          <cx:pt idx="13344">11488.5</cx:pt>
          <cx:pt idx="13345">16195.5</cx:pt>
          <cx:pt idx="13346">35761.5</cx:pt>
          <cx:pt idx="13347">33750</cx:pt>
          <cx:pt idx="13348">24331.5</cx:pt>
          <cx:pt idx="13349">31320</cx:pt>
          <cx:pt idx="13350">31171.5</cx:pt>
          <cx:pt idx="13351">23409</cx:pt>
          <cx:pt idx="13352">31630.5</cx:pt>
          <cx:pt idx="13353">12375</cx:pt>
          <cx:pt idx="13354">47668.5</cx:pt>
          <cx:pt idx="13355">23836.5</cx:pt>
          <cx:pt idx="13356">39514.5</cx:pt>
          <cx:pt idx="13357">22050</cx:pt>
          <cx:pt idx="13358">40909.5</cx:pt>
          <cx:pt idx="13359">42142.5</cx:pt>
          <cx:pt idx="13360">68643</cx:pt>
          <cx:pt idx="13361">14625</cx:pt>
          <cx:pt idx="13362">16276.5</cx:pt>
          <cx:pt idx="13363">6750</cx:pt>
          <cx:pt idx="13364">6750</cx:pt>
          <cx:pt idx="13365">13500</cx:pt>
          <cx:pt idx="13366">31261.5</cx:pt>
          <cx:pt idx="13367">34159.5</cx:pt>
          <cx:pt idx="13368">51534</cx:pt>
          <cx:pt idx="13369">41629.5</cx:pt>
          <cx:pt idx="13370">30136.5</cx:pt>
          <cx:pt idx="13371">16164</cx:pt>
          <cx:pt idx="13372">31522.5</cx:pt>
          <cx:pt idx="13373">51745.5</cx:pt>
          <cx:pt idx="13374">16510.5</cx:pt>
          <cx:pt idx="13375">16875</cx:pt>
          <cx:pt idx="13376">11034</cx:pt>
          <cx:pt idx="13377">50256</cx:pt>
          <cx:pt idx="13378">4450.5</cx:pt>
          <cx:pt idx="13379">25677</cx:pt>
          <cx:pt idx="13380">36864</cx:pt>
          <cx:pt idx="13381">26640</cx:pt>
          <cx:pt idx="13382">30838.5</cx:pt>
          <cx:pt idx="13383">32481</cx:pt>
          <cx:pt idx="13384">42079.5</cx:pt>
          <cx:pt idx="13385">14382</cx:pt>
          <cx:pt idx="13386">48847.5</cx:pt>
          <cx:pt idx="13387">24160.5</cx:pt>
          <cx:pt idx="13388">11547</cx:pt>
          <cx:pt idx="13389">53325</cx:pt>
          <cx:pt idx="13390">18189</cx:pt>
          <cx:pt idx="13391">25321.5</cx:pt>
          <cx:pt idx="13392">21685.5</cx:pt>
          <cx:pt idx="13393">34956</cx:pt>
          <cx:pt idx="13394">29848.5</cx:pt>
          <cx:pt idx="13395">39438</cx:pt>
          <cx:pt idx="13396">39420</cx:pt>
          <cx:pt idx="13397">33025.5</cx:pt>
          <cx:pt idx="13398">15250.5</cx:pt>
          <cx:pt idx="13399">5652</cx:pt>
          <cx:pt idx="13400">36841.5</cx:pt>
          <cx:pt idx="13401">14751</cx:pt>
          <cx:pt idx="13402">19705.5</cx:pt>
          <cx:pt idx="13403">31027.5</cx:pt>
          <cx:pt idx="13404">16807.5</cx:pt>
          <cx:pt idx="13405">37620</cx:pt>
          <cx:pt idx="13406">15750</cx:pt>
          <cx:pt idx="13407">13500</cx:pt>
          <cx:pt idx="13408">20677.5</cx:pt>
          <cx:pt idx="13409">5616</cx:pt>
          <cx:pt idx="13410">16875</cx:pt>
          <cx:pt idx="13411">23643</cx:pt>
          <cx:pt idx="13412">32337</cx:pt>
          <cx:pt idx="13413">21919.5</cx:pt>
          <cx:pt idx="13414">23607</cx:pt>
          <cx:pt idx="13415">34951.5</cx:pt>
          <cx:pt idx="13416">8905.5</cx:pt>
          <cx:pt idx="13417">14485.5</cx:pt>
          <cx:pt idx="13418">33025.5</cx:pt>
          <cx:pt idx="13419">15219</cx:pt>
          <cx:pt idx="13420">17095.5</cx:pt>
          <cx:pt idx="13421">36355.5</cx:pt>
          <cx:pt idx="13422">28192.5</cx:pt>
          <cx:pt idx="13423">29970</cx:pt>
          <cx:pt idx="13424">10080</cx:pt>
          <cx:pt idx="13425">13833</cx:pt>
          <cx:pt idx="13426">9616.5</cx:pt>
          <cx:pt idx="13427">18243</cx:pt>
          <cx:pt idx="13428">9486</cx:pt>
          <cx:pt idx="13429">10710</cx:pt>
          <cx:pt idx="13430">21888</cx:pt>
          <cx:pt idx="13431">24853.5</cx:pt>
          <cx:pt idx="13432">9850.5</cx:pt>
          <cx:pt idx="13433">34627.5</cx:pt>
          <cx:pt idx="13434">20547</cx:pt>
          <cx:pt idx="13435">10953</cx:pt>
          <cx:pt idx="13436">15858</cx:pt>
          <cx:pt idx="13437">17914.5</cx:pt>
          <cx:pt idx="13438">13068</cx:pt>
          <cx:pt idx="13439">20340</cx:pt>
          <cx:pt idx="13440">35685</cx:pt>
          <cx:pt idx="13441">33993</cx:pt>
          <cx:pt idx="13442">17685</cx:pt>
          <cx:pt idx="13443">33264</cx:pt>
          <cx:pt idx="13444">31153.5</cx:pt>
          <cx:pt idx="13445">14548.5</cx:pt>
          <cx:pt idx="13446">37134</cx:pt>
          <cx:pt idx="13447">34668</cx:pt>
          <cx:pt idx="13448">11781</cx:pt>
          <cx:pt idx="13449">36013.5</cx:pt>
          <cx:pt idx="13450">14746.5</cx:pt>
          <cx:pt idx="13451">45814.5</cx:pt>
          <cx:pt idx="13452">56902.5</cx:pt>
          <cx:pt idx="13453">18004.5</cx:pt>
          <cx:pt idx="13454">16731</cx:pt>
          <cx:pt idx="13455">12375</cx:pt>
          <cx:pt idx="13456">15408</cx:pt>
          <cx:pt idx="13457">16155</cx:pt>
          <cx:pt idx="13458">27297</cx:pt>
          <cx:pt idx="13459">26316</cx:pt>
          <cx:pt idx="13460">15952.5</cx:pt>
          <cx:pt idx="13461">47254.5</cx:pt>
          <cx:pt idx="13462">16096.5</cx:pt>
          <cx:pt idx="13463">28561.5</cx:pt>
          <cx:pt idx="13464">30091.5</cx:pt>
          <cx:pt idx="13465">27000</cx:pt>
          <cx:pt idx="13466">53671.5</cx:pt>
          <cx:pt idx="13467">13963.5</cx:pt>
          <cx:pt idx="13468">22365</cx:pt>
          <cx:pt idx="13469">26217</cx:pt>
          <cx:pt idx="13470">40702.5</cx:pt>
          <cx:pt idx="13471">27045</cx:pt>
          <cx:pt idx="13472">27000</cx:pt>
          <cx:pt idx="13473">13500</cx:pt>
          <cx:pt idx="13474">26784</cx:pt>
          <cx:pt idx="13475">5346</cx:pt>
          <cx:pt idx="13476">12694.5</cx:pt>
          <cx:pt idx="13477">46611</cx:pt>
          <cx:pt idx="13478">43312.5</cx:pt>
          <cx:pt idx="13479">21708</cx:pt>
          <cx:pt idx="13480">13446</cx:pt>
          <cx:pt idx="13481">21078</cx:pt>
          <cx:pt idx="13482">28930.5</cx:pt>
          <cx:pt idx="13483">18643.5</cx:pt>
          <cx:pt idx="13484">43695</cx:pt>
          <cx:pt idx="13485">15970.5</cx:pt>
          <cx:pt idx="13486">26086.5</cx:pt>
          <cx:pt idx="13487">40446</cx:pt>
          <cx:pt idx="13488">29875.5</cx:pt>
          <cx:pt idx="13489">14382</cx:pt>
          <cx:pt idx="13490">30717</cx:pt>
          <cx:pt idx="13491">31941</cx:pt>
          <cx:pt idx="13492">20299.5</cx:pt>
          <cx:pt idx="13493">13500</cx:pt>
          <cx:pt idx="13494">16645.5</cx:pt>
          <cx:pt idx="13495">12973.5</cx:pt>
          <cx:pt idx="13496">19480.5</cx:pt>
          <cx:pt idx="13497">13603.5</cx:pt>
          <cx:pt idx="13498">11547</cx:pt>
          <cx:pt idx="13499">12834</cx:pt>
          <cx:pt idx="13500">39933</cx:pt>
          <cx:pt idx="13501">26640</cx:pt>
          <cx:pt idx="13502">14940</cx:pt>
          <cx:pt idx="13503">45954</cx:pt>
          <cx:pt idx="13504">22365</cx:pt>
          <cx:pt idx="13505">63135</cx:pt>
          <cx:pt idx="13506">34281</cx:pt>
          <cx:pt idx="13507">16011</cx:pt>
          <cx:pt idx="13508">38263.5</cx:pt>
          <cx:pt idx="13509">29731.5</cx:pt>
          <cx:pt idx="13510">9778.5</cx:pt>
          <cx:pt idx="13511">21469.5</cx:pt>
          <cx:pt idx="13512">20079</cx:pt>
          <cx:pt idx="13513">43506</cx:pt>
          <cx:pt idx="13514">36459</cx:pt>
          <cx:pt idx="13515">40945.5</cx:pt>
          <cx:pt idx="13516">27324</cx:pt>
          <cx:pt idx="13517">12082.5</cx:pt>
          <cx:pt idx="13518">28372.5</cx:pt>
          <cx:pt idx="13519">8680.5</cx:pt>
          <cx:pt idx="13520">35761.5</cx:pt>
          <cx:pt idx="13521">30150</cx:pt>
          <cx:pt idx="13522">37948.5</cx:pt>
          <cx:pt idx="13523">26217</cx:pt>
          <cx:pt idx="13524">27000</cx:pt>
          <cx:pt idx="13525">48757.5</cx:pt>
          <cx:pt idx="13526">24390</cx:pt>
          <cx:pt idx="13527">32764.5</cx:pt>
          <cx:pt idx="13528">38137.5</cx:pt>
          <cx:pt idx="13529">17298</cx:pt>
          <cx:pt idx="13530">52321.5</cx:pt>
          <cx:pt idx="13531">9000</cx:pt>
          <cx:pt idx="13532">29074.5</cx:pt>
          <cx:pt idx="13533">17937</cx:pt>
          <cx:pt idx="13534">44694</cx:pt>
          <cx:pt idx="13535">19098</cx:pt>
          <cx:pt idx="13536">5877</cx:pt>
          <cx:pt idx="13537">26064</cx:pt>
          <cx:pt idx="13538">26928</cx:pt>
          <cx:pt idx="13539">30870</cx:pt>
          <cx:pt idx="13540">44860.5</cx:pt>
          <cx:pt idx="13541">20457</cx:pt>
          <cx:pt idx="13542">38416.5</cx:pt>
          <cx:pt idx="13543">53433</cx:pt>
          <cx:pt idx="13544">5607</cx:pt>
          <cx:pt idx="13545">32688</cx:pt>
          <cx:pt idx="13546">15399</cx:pt>
          <cx:pt idx="13547">64278</cx:pt>
          <cx:pt idx="13548">13923</cx:pt>
          <cx:pt idx="13549">42642</cx:pt>
          <cx:pt idx="13550">28300.5</cx:pt>
          <cx:pt idx="13551">33493.5</cx:pt>
          <cx:pt idx="13552">31995</cx:pt>
          <cx:pt idx="13553">31279.5</cx:pt>
          <cx:pt idx="13554">11250</cx:pt>
          <cx:pt idx="13555">41787</cx:pt>
          <cx:pt idx="13556">9000</cx:pt>
          <cx:pt idx="13557">32337</cx:pt>
          <cx:pt idx="13558">46755</cx:pt>
          <cx:pt idx="13559">30919.5</cx:pt>
          <cx:pt idx="13560">31788</cx:pt>
          <cx:pt idx="13561">30816</cx:pt>
          <cx:pt idx="13562">14886</cx:pt>
          <cx:pt idx="13563">72810</cx:pt>
          <cx:pt idx="13564">21406.5</cx:pt>
          <cx:pt idx="13565">32602.5</cx:pt>
          <cx:pt idx="13566">29731.5</cx:pt>
          <cx:pt idx="13567">27000</cx:pt>
          <cx:pt idx="13568">13909.5</cx:pt>
          <cx:pt idx="13569">72684</cx:pt>
          <cx:pt idx="13570">7218</cx:pt>
          <cx:pt idx="13571">16443</cx:pt>
          <cx:pt idx="13572">6543</cx:pt>
          <cx:pt idx="13573">16722</cx:pt>
          <cx:pt idx="13574">23233.5</cx:pt>
          <cx:pt idx="13575">13500</cx:pt>
          <cx:pt idx="13576">26572.5</cx:pt>
          <cx:pt idx="13577">27814.5</cx:pt>
          <cx:pt idx="13578">31653</cx:pt>
          <cx:pt idx="13579">29227.5</cx:pt>
          <cx:pt idx="13580">13414.5</cx:pt>
          <cx:pt idx="13581">19552.5</cx:pt>
          <cx:pt idx="13582">14575.5</cx:pt>
          <cx:pt idx="13583">10642.5</cx:pt>
          <cx:pt idx="13584">9342</cx:pt>
          <cx:pt idx="13585">23769</cx:pt>
          <cx:pt idx="13586">49338</cx:pt>
          <cx:pt idx="13587">26347.5</cx:pt>
          <cx:pt idx="13588">27292.5</cx:pt>
          <cx:pt idx="13589">9000</cx:pt>
          <cx:pt idx="13590">29709</cx:pt>
          <cx:pt idx="13591">43465.5</cx:pt>
          <cx:pt idx="13592">37800</cx:pt>
          <cx:pt idx="13593">14647.5</cx:pt>
          <cx:pt idx="13594">32602.5</cx:pt>
          <cx:pt idx="13595">37030.5</cx:pt>
          <cx:pt idx="13596">14764.5</cx:pt>
          <cx:pt idx="13597">42624</cx:pt>
          <cx:pt idx="13598">25672.5</cx:pt>
          <cx:pt idx="13599">14625</cx:pt>
          <cx:pt idx="13600">12375</cx:pt>
          <cx:pt idx="13601">9000</cx:pt>
          <cx:pt idx="13602">13284</cx:pt>
          <cx:pt idx="13603">22149</cx:pt>
          <cx:pt idx="13604">26217</cx:pt>
          <cx:pt idx="13605">47614.5</cx:pt>
          <cx:pt idx="13606">16051.5</cx:pt>
          <cx:pt idx="13607">17149.5</cx:pt>
          <cx:pt idx="13608">9342</cx:pt>
          <cx:pt idx="13609">24412.5</cx:pt>
          <cx:pt idx="13610">23305.5</cx:pt>
          <cx:pt idx="13611">12861</cx:pt>
          <cx:pt idx="13612">13968</cx:pt>
          <cx:pt idx="13613">53329.5</cx:pt>
          <cx:pt idx="13614">67500</cx:pt>
          <cx:pt idx="13615">34663.5</cx:pt>
          <cx:pt idx="13616">14418</cx:pt>
          <cx:pt idx="13617">22180.5</cx:pt>
          <cx:pt idx="13618">19629</cx:pt>
          <cx:pt idx="13619">9261</cx:pt>
          <cx:pt idx="13620">33660</cx:pt>
          <cx:pt idx="13621">35073</cx:pt>
          <cx:pt idx="13622">53455.5</cx:pt>
          <cx:pt idx="13623">23494.5</cx:pt>
          <cx:pt idx="13624">31653</cx:pt>
          <cx:pt idx="13625">13500</cx:pt>
          <cx:pt idx="13626">34362</cx:pt>
          <cx:pt idx="13627">24205.5</cx:pt>
          <cx:pt idx="13628">6385.5</cx:pt>
          <cx:pt idx="13629">26271</cx:pt>
          <cx:pt idx="13630">25375.5</cx:pt>
          <cx:pt idx="13631">17622</cx:pt>
          <cx:pt idx="13632">24714</cx:pt>
          <cx:pt idx="13633">11556</cx:pt>
          <cx:pt idx="13634">33826.5</cx:pt>
          <cx:pt idx="13635">36747</cx:pt>
          <cx:pt idx="13636">23539.5</cx:pt>
          <cx:pt idx="13637">29529</cx:pt>
          <cx:pt idx="13638">20322</cx:pt>
          <cx:pt idx="13639">9526.5</cx:pt>
          <cx:pt idx="13640">36211.5</cx:pt>
          <cx:pt idx="13641">6871.5</cx:pt>
          <cx:pt idx="13642">22500</cx:pt>
          <cx:pt idx="13643">23683.5</cx:pt>
          <cx:pt idx="13644">22198.5</cx:pt>
          <cx:pt idx="13645">14998.5</cx:pt>
          <cx:pt idx="13646">11038.5</cx:pt>
          <cx:pt idx="13647">26217</cx:pt>
          <cx:pt idx="13648">51876</cx:pt>
          <cx:pt idx="13649">11979</cx:pt>
          <cx:pt idx="13650">20430</cx:pt>
          <cx:pt idx="13651">30528</cx:pt>
          <cx:pt idx="13652">16726.5</cx:pt>
          <cx:pt idx="13653">26640</cx:pt>
          <cx:pt idx="13654">37197</cx:pt>
          <cx:pt idx="13655">40167</cx:pt>
          <cx:pt idx="13656">16033.5</cx:pt>
          <cx:pt idx="13657">40320</cx:pt>
          <cx:pt idx="13658">13500</cx:pt>
          <cx:pt idx="13659">20250</cx:pt>
          <cx:pt idx="13660">49500</cx:pt>
          <cx:pt idx="13661">22977</cx:pt>
          <cx:pt idx="13662">26109</cx:pt>
          <cx:pt idx="13663">4905</cx:pt>
          <cx:pt idx="13664">15745.5</cx:pt>
          <cx:pt idx="13665">13500</cx:pt>
          <cx:pt idx="13666">17500.5</cx:pt>
          <cx:pt idx="13667">30078</cx:pt>
          <cx:pt idx="13668">29164.5</cx:pt>
          <cx:pt idx="13669">35482.5</cx:pt>
          <cx:pt idx="13670">15997.5</cx:pt>
          <cx:pt idx="13671">48631.5</cx:pt>
          <cx:pt idx="13672">19462.5</cx:pt>
          <cx:pt idx="13673">10125</cx:pt>
          <cx:pt idx="13674">34447.5</cx:pt>
          <cx:pt idx="13675">35761.5</cx:pt>
          <cx:pt idx="13676">11610</cx:pt>
          <cx:pt idx="13677">30978</cx:pt>
          <cx:pt idx="13678">33750</cx:pt>
          <cx:pt idx="13679">22500</cx:pt>
          <cx:pt idx="13680">28390.5</cx:pt>
          <cx:pt idx="13681">14625</cx:pt>
          <cx:pt idx="13682">22018.5</cx:pt>
          <cx:pt idx="13683">16875</cx:pt>
          <cx:pt idx="13684">13149</cx:pt>
          <cx:pt idx="13685">14940</cx:pt>
          <cx:pt idx="13686">28062</cx:pt>
          <cx:pt idx="13687">23859</cx:pt>
          <cx:pt idx="13688">29992.5</cx:pt>
          <cx:pt idx="13689">36220.5</cx:pt>
          <cx:pt idx="13690">22747.5</cx:pt>
          <cx:pt idx="13691">23800.5</cx:pt>
          <cx:pt idx="13692">26604</cx:pt>
          <cx:pt idx="13693">30078</cx:pt>
          <cx:pt idx="13694">19611</cx:pt>
          <cx:pt idx="13695">45139.5</cx:pt>
          <cx:pt idx="13696">16713</cx:pt>
          <cx:pt idx="13697">27630</cx:pt>
          <cx:pt idx="13698">26217</cx:pt>
          <cx:pt idx="13699">61132.5</cx:pt>
          <cx:pt idx="13700">26874</cx:pt>
          <cx:pt idx="13701">44748</cx:pt>
          <cx:pt idx="13702">31153.5</cx:pt>
          <cx:pt idx="13703">28917</cx:pt>
          <cx:pt idx="13704">39708</cx:pt>
          <cx:pt idx="13705">6750</cx:pt>
          <cx:pt idx="13706">26316</cx:pt>
          <cx:pt idx="13707">29250</cx:pt>
          <cx:pt idx="13708">22779</cx:pt>
          <cx:pt idx="13709">13486.5</cx:pt>
          <cx:pt idx="13710">35424</cx:pt>
          <cx:pt idx="13711">21609</cx:pt>
          <cx:pt idx="13712">17694</cx:pt>
          <cx:pt idx="13713">54436.5</cx:pt>
          <cx:pt idx="13714">35937</cx:pt>
          <cx:pt idx="13715">26374.5</cx:pt>
          <cx:pt idx="13716">47979</cx:pt>
          <cx:pt idx="13717">22018.5</cx:pt>
          <cx:pt idx="13718">35275.5</cx:pt>
          <cx:pt idx="13719">52978.5</cx:pt>
          <cx:pt idx="13720">34447.5</cx:pt>
          <cx:pt idx="13721">22500</cx:pt>
          <cx:pt idx="13722">55030.5</cx:pt>
          <cx:pt idx="13723">17127</cx:pt>
          <cx:pt idx="13724">8847</cx:pt>
          <cx:pt idx="13725">12726</cx:pt>
          <cx:pt idx="13726">21370.5</cx:pt>
          <cx:pt idx="13727">13914</cx:pt>
          <cx:pt idx="13728">20997</cx:pt>
          <cx:pt idx="13729">29227.5</cx:pt>
          <cx:pt idx="13730">35937</cx:pt>
          <cx:pt idx="13731">42075</cx:pt>
          <cx:pt idx="13732">45954</cx:pt>
          <cx:pt idx="13733">36328.5</cx:pt>
          <cx:pt idx="13734">26739</cx:pt>
          <cx:pt idx="13735">13500</cx:pt>
          <cx:pt idx="13736">29034</cx:pt>
          <cx:pt idx="13737">12730.5</cx:pt>
          <cx:pt idx="13738">33615</cx:pt>
          <cx:pt idx="13739">6750</cx:pt>
          <cx:pt idx="13740">55899</cx:pt>
          <cx:pt idx="13741">13824</cx:pt>
          <cx:pt idx="13742">11043</cx:pt>
          <cx:pt idx="13743">23809.5</cx:pt>
          <cx:pt idx="13744">10125</cx:pt>
          <cx:pt idx="13745">33777</cx:pt>
          <cx:pt idx="13746">67315.5</cx:pt>
          <cx:pt idx="13747">14175</cx:pt>
          <cx:pt idx="13748">23494.5</cx:pt>
          <cx:pt idx="13749">15462</cx:pt>
          <cx:pt idx="13750">7695</cx:pt>
          <cx:pt idx="13751">40167</cx:pt>
          <cx:pt idx="13752">19548</cx:pt>
          <cx:pt idx="13753">27702</cx:pt>
          <cx:pt idx="13754">22707</cx:pt>
          <cx:pt idx="13755">49630.5</cx:pt>
          <cx:pt idx="13756">31531.5</cx:pt>
          <cx:pt idx="13757">40176</cx:pt>
          <cx:pt idx="13758">13833</cx:pt>
          <cx:pt idx="13759">36090</cx:pt>
          <cx:pt idx="13760">55593</cx:pt>
          <cx:pt idx="13761">13963.5</cx:pt>
          <cx:pt idx="13762">21676.5</cx:pt>
          <cx:pt idx="13763">17149.5</cx:pt>
          <cx:pt idx="13764">49837.5</cx:pt>
          <cx:pt idx="13765">33543</cx:pt>
          <cx:pt idx="13766">15075</cx:pt>
          <cx:pt idx="13767">26946</cx:pt>
          <cx:pt idx="13768">21361.5</cx:pt>
          <cx:pt idx="13769">23719.5</cx:pt>
          <cx:pt idx="13770">33025.5</cx:pt>
          <cx:pt idx="13771">24628.5</cx:pt>
          <cx:pt idx="13772">23175</cx:pt>
          <cx:pt idx="13773">30204</cx:pt>
          <cx:pt idx="13774">35469</cx:pt>
          <cx:pt idx="13775">70006.5</cx:pt>
          <cx:pt idx="13776">28147.5</cx:pt>
          <cx:pt idx="13777">19836</cx:pt>
          <cx:pt idx="13778">20133</cx:pt>
          <cx:pt idx="13779">30226.5</cx:pt>
          <cx:pt idx="13780">9859.5</cx:pt>
          <cx:pt idx="13781">11250</cx:pt>
          <cx:pt idx="13782">5031</cx:pt>
          <cx:pt idx="13783">32553</cx:pt>
          <cx:pt idx="13784">33147</cx:pt>
          <cx:pt idx="13785">34596</cx:pt>
          <cx:pt idx="13786">38434.5</cx:pt>
          <cx:pt idx="13787">36594</cx:pt>
          <cx:pt idx="13788">18216</cx:pt>
          <cx:pt idx="13789">24169.5</cx:pt>
          <cx:pt idx="13790">35392.5</cx:pt>
          <cx:pt idx="13791">13500</cx:pt>
          <cx:pt idx="13792">14233.5</cx:pt>
          <cx:pt idx="13793">45954</cx:pt>
          <cx:pt idx="13794">13554</cx:pt>
          <cx:pt idx="13795">19255.5</cx:pt>
          <cx:pt idx="13796">53010</cx:pt>
          <cx:pt idx="13797">25348.5</cx:pt>
          <cx:pt idx="13798">20416.5</cx:pt>
          <cx:pt idx="13799">26005.5</cx:pt>
          <cx:pt idx="13800">45252</cx:pt>
          <cx:pt idx="13801">23107.5</cx:pt>
          <cx:pt idx="13802">26154</cx:pt>
          <cx:pt idx="13803">13212</cx:pt>
          <cx:pt idx="13804">26446.5</cx:pt>
          <cx:pt idx="13805">13500</cx:pt>
          <cx:pt idx="13806">26487</cx:pt>
          <cx:pt idx="13807">17604</cx:pt>
          <cx:pt idx="13808">10939.5</cx:pt>
          <cx:pt idx="13809">10206</cx:pt>
          <cx:pt idx="13810">53671.5</cx:pt>
          <cx:pt idx="13811">23292</cx:pt>
          <cx:pt idx="13812">18216</cx:pt>
          <cx:pt idx="13813">21096</cx:pt>
          <cx:pt idx="13814">15952.5</cx:pt>
          <cx:pt idx="13815">17383.5</cx:pt>
          <cx:pt idx="13816">25668</cx:pt>
          <cx:pt idx="13817">42781.5</cx:pt>
          <cx:pt idx="13818">66402</cx:pt>
          <cx:pt idx="13819">14035.5</cx:pt>
          <cx:pt idx="13820">13500</cx:pt>
          <cx:pt idx="13821">5184</cx:pt>
          <cx:pt idx="13822">30744</cx:pt>
          <cx:pt idx="13823">26316</cx:pt>
          <cx:pt idx="13824">13702.5</cx:pt>
          <cx:pt idx="13825">20794.5</cx:pt>
          <cx:pt idx="13826">52380</cx:pt>
          <cx:pt idx="13827">29623.5</cx:pt>
          <cx:pt idx="13828">21906</cx:pt>
          <cx:pt idx="13829">27148.5</cx:pt>
          <cx:pt idx="13830">32053.5</cx:pt>
          <cx:pt idx="13831">12829.5</cx:pt>
          <cx:pt idx="13832">7033.5</cx:pt>
          <cx:pt idx="13833">26316</cx:pt>
          <cx:pt idx="13834">21996</cx:pt>
          <cx:pt idx="13835">27801</cx:pt>
          <cx:pt idx="13836">29700</cx:pt>
          <cx:pt idx="13837">19476</cx:pt>
          <cx:pt idx="13838">16798.5</cx:pt>
          <cx:pt idx="13839">35685</cx:pt>
          <cx:pt idx="13840">21388.5</cx:pt>
          <cx:pt idx="13841">25407</cx:pt>
          <cx:pt idx="13842">36648</cx:pt>
          <cx:pt idx="13843">11619</cx:pt>
          <cx:pt idx="13844">19183.5</cx:pt>
          <cx:pt idx="13845">14350.5</cx:pt>
          <cx:pt idx="13846">33903</cx:pt>
          <cx:pt idx="13847">34537.5</cx:pt>
          <cx:pt idx="13848">9904.5</cx:pt>
          <cx:pt idx="13849">43443</cx:pt>
          <cx:pt idx="13850">37800</cx:pt>
          <cx:pt idx="13851">24363</cx:pt>
          <cx:pt idx="13852">23899.5</cx:pt>
          <cx:pt idx="13853">21775.5</cx:pt>
          <cx:pt idx="13854">36562.5</cx:pt>
          <cx:pt idx="13855">26613</cx:pt>
          <cx:pt idx="13856">21060</cx:pt>
          <cx:pt idx="13857">21325.5</cx:pt>
          <cx:pt idx="13858">26257.5</cx:pt>
          <cx:pt idx="13859">42624</cx:pt>
          <cx:pt idx="13860">9000</cx:pt>
          <cx:pt idx="13861">27522</cx:pt>
          <cx:pt idx="13862">27936</cx:pt>
          <cx:pt idx="13863">41220</cx:pt>
          <cx:pt idx="13864">10179</cx:pt>
          <cx:pt idx="13865">21960</cx:pt>
          <cx:pt idx="13866">15133.5</cx:pt>
          <cx:pt idx="13867">26145</cx:pt>
          <cx:pt idx="13868">15201</cx:pt>
          <cx:pt idx="13869">13500</cx:pt>
          <cx:pt idx="13870">28215</cx:pt>
          <cx:pt idx="13871">29745</cx:pt>
          <cx:pt idx="13872">13500</cx:pt>
          <cx:pt idx="13873">26446.5</cx:pt>
          <cx:pt idx="13874">30415.5</cx:pt>
          <cx:pt idx="13875">22099.5</cx:pt>
          <cx:pt idx="13876">34785</cx:pt>
          <cx:pt idx="13877">31653</cx:pt>
          <cx:pt idx="13878">23805</cx:pt>
          <cx:pt idx="13879">14625</cx:pt>
          <cx:pt idx="13880">23859</cx:pt>
          <cx:pt idx="13881">7254</cx:pt>
          <cx:pt idx="13882">34960.5</cx:pt>
          <cx:pt idx="13883">17338.5</cx:pt>
          <cx:pt idx="13884">26316</cx:pt>
          <cx:pt idx="13885">22324.5</cx:pt>
          <cx:pt idx="13886">38583</cx:pt>
          <cx:pt idx="13887">27747</cx:pt>
          <cx:pt idx="13888">22365</cx:pt>
          <cx:pt idx="13889">24718.5</cx:pt>
          <cx:pt idx="13890">20547</cx:pt>
          <cx:pt idx="13891">30073.5</cx:pt>
          <cx:pt idx="13892">20664</cx:pt>
          <cx:pt idx="13893">37719</cx:pt>
          <cx:pt idx="13894">57204</cx:pt>
          <cx:pt idx="13895">37417.5</cx:pt>
          <cx:pt idx="13896">22180.5</cx:pt>
          <cx:pt idx="13897">41368.5</cx:pt>
          <cx:pt idx="13898">25627.5</cx:pt>
          <cx:pt idx="13899">13279.5</cx:pt>
          <cx:pt idx="13900">35397</cx:pt>
          <cx:pt idx="13901">21375</cx:pt>
          <cx:pt idx="13902">42750</cx:pt>
          <cx:pt idx="13903">10606.5</cx:pt>
          <cx:pt idx="13904">11250</cx:pt>
          <cx:pt idx="13905">5935.5</cx:pt>
          <cx:pt idx="13906">26316</cx:pt>
          <cx:pt idx="13907">21388.5</cx:pt>
          <cx:pt idx="13908">9000</cx:pt>
          <cx:pt idx="13909">24376.5</cx:pt>
          <cx:pt idx="13910">31630.5</cx:pt>
          <cx:pt idx="13911">42781.5</cx:pt>
          <cx:pt idx="13912">37800</cx:pt>
          <cx:pt idx="13913">16861.5</cx:pt>
          <cx:pt idx="13914">29875.5</cx:pt>
          <cx:pt idx="13915">16299</cx:pt>
          <cx:pt idx="13916">21478.5</cx:pt>
          <cx:pt idx="13917">13500</cx:pt>
          <cx:pt idx="13918">16546.5</cx:pt>
          <cx:pt idx="13919">27531</cx:pt>
          <cx:pt idx="13920">11250</cx:pt>
          <cx:pt idx="13921">13131</cx:pt>
          <cx:pt idx="13922">32553</cx:pt>
          <cx:pt idx="13923">36202.5</cx:pt>
          <cx:pt idx="13924">24907.5</cx:pt>
          <cx:pt idx="13925">48631.5</cx:pt>
          <cx:pt idx="13926">29047.5</cx:pt>
          <cx:pt idx="13927">22500</cx:pt>
          <cx:pt idx="13928">49630.5</cx:pt>
          <cx:pt idx="13929">21888</cx:pt>
          <cx:pt idx="13930">21523.5</cx:pt>
          <cx:pt idx="13931">36459</cx:pt>
          <cx:pt idx="13932">16047</cx:pt>
          <cx:pt idx="13933">33408</cx:pt>
          <cx:pt idx="13934">36211.5</cx:pt>
          <cx:pt idx="13935">51745.5</cx:pt>
          <cx:pt idx="13936">18693</cx:pt>
          <cx:pt idx="13937">7384.5</cx:pt>
          <cx:pt idx="13938">32998.5</cx:pt>
          <cx:pt idx="13939">48631.5</cx:pt>
          <cx:pt idx="13940">33394.5</cx:pt>
          <cx:pt idx="13941">47254.5</cx:pt>
          <cx:pt idx="13942">16618.5</cx:pt>
          <cx:pt idx="13943">24561</cx:pt>
          <cx:pt idx="13944">26446.5</cx:pt>
          <cx:pt idx="13945">38331</cx:pt>
          <cx:pt idx="13946">19822.5</cx:pt>
          <cx:pt idx="13947">19449</cx:pt>
          <cx:pt idx="13948">23773.5</cx:pt>
          <cx:pt idx="13949">36418.5</cx:pt>
          <cx:pt idx="13950">13446</cx:pt>
          <cx:pt idx="13951">42327</cx:pt>
          <cx:pt idx="13952">44302.5</cx:pt>
          <cx:pt idx="13953">18873</cx:pt>
          <cx:pt idx="13954">26284.5</cx:pt>
          <cx:pt idx="13955">10390.5</cx:pt>
          <cx:pt idx="13956">9661.5</cx:pt>
          <cx:pt idx="13957">15498</cx:pt>
          <cx:pt idx="13958">26208</cx:pt>
          <cx:pt idx="13959">15111</cx:pt>
          <cx:pt idx="13960">54972</cx:pt>
          <cx:pt idx="13961">32260.5</cx:pt>
          <cx:pt idx="13962">17802</cx:pt>
          <cx:pt idx="13963">26217</cx:pt>
          <cx:pt idx="13964">6043.5</cx:pt>
          <cx:pt idx="13965">43177.5</cx:pt>
          <cx:pt idx="13966">19669.5</cx:pt>
          <cx:pt idx="13967">39172.5</cx:pt>
          <cx:pt idx="13968">19867.5</cx:pt>
          <cx:pt idx="13969">23319</cx:pt>
          <cx:pt idx="13970">45445.5</cx:pt>
          <cx:pt idx="13971">35478</cx:pt>
          <cx:pt idx="13972">33025.5</cx:pt>
          <cx:pt idx="13973">19548</cx:pt>
          <cx:pt idx="13974">10021.5</cx:pt>
          <cx:pt idx="13975">39127.5</cx:pt>
          <cx:pt idx="13976">47313</cx:pt>
          <cx:pt idx="13977">31864.5</cx:pt>
          <cx:pt idx="13978">30834</cx:pt>
          <cx:pt idx="13979">28125</cx:pt>
          <cx:pt idx="13980">27301.5</cx:pt>
          <cx:pt idx="13981">11493</cx:pt>
          <cx:pt idx="13982">36333</cx:pt>
          <cx:pt idx="13983">8473.5</cx:pt>
          <cx:pt idx="13984">25492.5</cx:pt>
          <cx:pt idx="13985">11547</cx:pt>
          <cx:pt idx="13986">17815.5</cx:pt>
          <cx:pt idx="13987">35937</cx:pt>
          <cx:pt idx="13988">11565</cx:pt>
          <cx:pt idx="13989">32809.5</cx:pt>
          <cx:pt idx="13990">30613.5</cx:pt>
          <cx:pt idx="13991">21888</cx:pt>
          <cx:pt idx="13992">17383.5</cx:pt>
          <cx:pt idx="13993">14751</cx:pt>
          <cx:pt idx="13994">9000</cx:pt>
          <cx:pt idx="13995">22234.5</cx:pt>
          <cx:pt idx="13996">20407.5</cx:pt>
          <cx:pt idx="13997">21969</cx:pt>
          <cx:pt idx="13998">12532.5</cx:pt>
          <cx:pt idx="13999">42813</cx:pt>
          <cx:pt idx="14000">40914</cx:pt>
          <cx:pt idx="14001">20979</cx:pt>
          <cx:pt idx="14002">89865</cx:pt>
          <cx:pt idx="14003">25407</cx:pt>
          <cx:pt idx="14004">49972.5</cx:pt>
          <cx:pt idx="14005">14778</cx:pt>
          <cx:pt idx="14006">13684.5</cx:pt>
          <cx:pt idx="14007">16069.5</cx:pt>
          <cx:pt idx="14008">45333</cx:pt>
          <cx:pt idx="14009">15835.5</cx:pt>
          <cx:pt idx="14010">24462</cx:pt>
          <cx:pt idx="14011">42066</cx:pt>
          <cx:pt idx="14012">42790.5</cx:pt>
          <cx:pt idx="14013">33862.5</cx:pt>
          <cx:pt idx="14014">35694</cx:pt>
          <cx:pt idx="14015">53928</cx:pt>
          <cx:pt idx="14016">29947.5</cx:pt>
          <cx:pt idx="14017">11569.5</cx:pt>
          <cx:pt idx="14018">47817</cx:pt>
          <cx:pt idx="14019">38938.5</cx:pt>
          <cx:pt idx="14020">10935</cx:pt>
          <cx:pt idx="14021">27990</cx:pt>
          <cx:pt idx="14022">49216.5</cx:pt>
          <cx:pt idx="14023">20547</cx:pt>
          <cx:pt idx="14024">43825.5</cx:pt>
          <cx:pt idx="14025">13963.5</cx:pt>
          <cx:pt idx="14026">29223</cx:pt>
          <cx:pt idx="14027">17527.5</cx:pt>
          <cx:pt idx="14028">11839.5</cx:pt>
          <cx:pt idx="14029">18189</cx:pt>
          <cx:pt idx="14030">15786</cx:pt>
          <cx:pt idx="14031">23292</cx:pt>
          <cx:pt idx="14032">11250</cx:pt>
          <cx:pt idx="14033">22198.5</cx:pt>
          <cx:pt idx="14034">20250</cx:pt>
          <cx:pt idx="14035">13905</cx:pt>
          <cx:pt idx="14036">26901</cx:pt>
          <cx:pt idx="14037">9000</cx:pt>
          <cx:pt idx="14038">28507.5</cx:pt>
          <cx:pt idx="14039">24088.5</cx:pt>
          <cx:pt idx="14040">21600</cx:pt>
          <cx:pt idx="14041">19120.5</cx:pt>
          <cx:pt idx="14042">30195</cx:pt>
          <cx:pt idx="14043">21775.5</cx:pt>
          <cx:pt idx="14044">26217</cx:pt>
          <cx:pt idx="14045">34587</cx:pt>
          <cx:pt idx="14046">26316</cx:pt>
          <cx:pt idx="14047">40873.5</cx:pt>
          <cx:pt idx="14048">30325.5</cx:pt>
          <cx:pt idx="14049">49005</cx:pt>
          <cx:pt idx="14050">42340.5</cx:pt>
          <cx:pt idx="14051">14751</cx:pt>
          <cx:pt idx="14052">24412.5</cx:pt>
          <cx:pt idx="14053">39555</cx:pt>
          <cx:pt idx="14054">43456.5</cx:pt>
          <cx:pt idx="14055">21888</cx:pt>
          <cx:pt idx="14056">5823</cx:pt>
          <cx:pt idx="14057">26874</cx:pt>
          <cx:pt idx="14058">18481.5</cx:pt>
          <cx:pt idx="14059">24543</cx:pt>
          <cx:pt idx="14060">49500</cx:pt>
          <cx:pt idx="14061">36130.5</cx:pt>
          <cx:pt idx="14062">31522.5</cx:pt>
          <cx:pt idx="14063">14814</cx:pt>
          <cx:pt idx="14064">24799.5</cx:pt>
          <cx:pt idx="14065">26640</cx:pt>
          <cx:pt idx="14066">21109.5</cx:pt>
          <cx:pt idx="14067">17316</cx:pt>
          <cx:pt idx="14068">22131</cx:pt>
          <cx:pt idx="14069">26613</cx:pt>
          <cx:pt idx="14070">19867.5</cx:pt>
          <cx:pt idx="14071">29250</cx:pt>
          <cx:pt idx="14072">38781</cx:pt>
          <cx:pt idx="14073">41629.5</cx:pt>
          <cx:pt idx="14074">15133.5</cx:pt>
          <cx:pt idx="14075">62482.5</cx:pt>
          <cx:pt idx="14076">5877</cx:pt>
          <cx:pt idx="14077">10890</cx:pt>
          <cx:pt idx="14078">21775.5</cx:pt>
          <cx:pt idx="14079">26509.5</cx:pt>
          <cx:pt idx="14080">47304</cx:pt>
          <cx:pt idx="14081">16807.5</cx:pt>
          <cx:pt idx="14082">31522.5</cx:pt>
          <cx:pt idx="14083">46480.5</cx:pt>
          <cx:pt idx="14084">9000</cx:pt>
          <cx:pt idx="14085">22738.5</cx:pt>
          <cx:pt idx="14086">16155</cx:pt>
          <cx:pt idx="14087">8428.5</cx:pt>
          <cx:pt idx="14088">23782.5</cx:pt>
          <cx:pt idx="14089">28836</cx:pt>
          <cx:pt idx="14090">20529</cx:pt>
          <cx:pt idx="14091">29700</cx:pt>
          <cx:pt idx="14092">46426.5</cx:pt>
          <cx:pt idx="14093">23850</cx:pt>
          <cx:pt idx="14094">23296.5</cx:pt>
          <cx:pt idx="14095">13671</cx:pt>
          <cx:pt idx="14096">21388.5</cx:pt>
          <cx:pt idx="14097">28215</cx:pt>
          <cx:pt idx="14098">17869.5</cx:pt>
          <cx:pt idx="14099">25578</cx:pt>
          <cx:pt idx="14100">34749</cx:pt>
          <cx:pt idx="14101">37066.5</cx:pt>
          <cx:pt idx="14102">24939</cx:pt>
          <cx:pt idx="14103">9000</cx:pt>
          <cx:pt idx="14104">25191</cx:pt>
          <cx:pt idx="14105">36864</cx:pt>
          <cx:pt idx="14106">24385.5</cx:pt>
          <cx:pt idx="14107">40063.5</cx:pt>
          <cx:pt idx="14108">13117.5</cx:pt>
          <cx:pt idx="14109">8379</cx:pt>
          <cx:pt idx="14110">26086.5</cx:pt>
          <cx:pt idx="14111">36459</cx:pt>
          <cx:pt idx="14112">15124.5</cx:pt>
          <cx:pt idx="14113">28350</cx:pt>
          <cx:pt idx="14114">45954</cx:pt>
          <cx:pt idx="14115">29439</cx:pt>
          <cx:pt idx="14116">51543</cx:pt>
          <cx:pt idx="14117">61150.5</cx:pt>
          <cx:pt idx="14118">32521.5</cx:pt>
          <cx:pt idx="14119">31275</cx:pt>
          <cx:pt idx="14120">16573.5</cx:pt>
          <cx:pt idx="14121">29164.5</cx:pt>
          <cx:pt idx="14122">30006</cx:pt>
          <cx:pt idx="14123">16164</cx:pt>
          <cx:pt idx="14124">37669.5</cx:pt>
          <cx:pt idx="14125">35617.5</cx:pt>
          <cx:pt idx="14126">31099.5</cx:pt>
          <cx:pt idx="14127">10125</cx:pt>
          <cx:pt idx="14128">13315.5</cx:pt>
          <cx:pt idx="14129">24831</cx:pt>
          <cx:pt idx="14130">12375</cx:pt>
          <cx:pt idx="14131">40320</cx:pt>
          <cx:pt idx="14132">41674.5</cx:pt>
          <cx:pt idx="14133">27486</cx:pt>
          <cx:pt idx="14134">9000</cx:pt>
          <cx:pt idx="14135">16164</cx:pt>
          <cx:pt idx="14136">14611.5</cx:pt>
          <cx:pt idx="14137">16807.5</cx:pt>
          <cx:pt idx="14138">26217</cx:pt>
          <cx:pt idx="14139">18855</cx:pt>
          <cx:pt idx="14140">25978.5</cx:pt>
          <cx:pt idx="14141">22599</cx:pt>
          <cx:pt idx="14142">18261</cx:pt>
          <cx:pt idx="14143">29970</cx:pt>
          <cx:pt idx="14144">25321.5</cx:pt>
          <cx:pt idx="14145">22738.5</cx:pt>
          <cx:pt idx="14146">4288.5</cx:pt>
          <cx:pt idx="14147">9189</cx:pt>
          <cx:pt idx="14148">16164</cx:pt>
          <cx:pt idx="14149">35500.5</cx:pt>
          <cx:pt idx="14150">58063.5</cx:pt>
          <cx:pt idx="14151">45954</cx:pt>
          <cx:pt idx="14152">7780.5</cx:pt>
          <cx:pt idx="14153">39064.5</cx:pt>
          <cx:pt idx="14154">32764.5</cx:pt>
          <cx:pt idx="14155">41139</cx:pt>
          <cx:pt idx="14156">37327.5</cx:pt>
          <cx:pt idx="14157">21420</cx:pt>
          <cx:pt idx="14158">12676.5</cx:pt>
          <cx:pt idx="14159">44991</cx:pt>
          <cx:pt idx="14160">24435</cx:pt>
          <cx:pt idx="14161">3766.5</cx:pt>
          <cx:pt idx="14162">8082</cx:pt>
          <cx:pt idx="14163">22950</cx:pt>
          <cx:pt idx="14164">15768</cx:pt>
          <cx:pt idx="14165">21888</cx:pt>
          <cx:pt idx="14166">22540.5</cx:pt>
          <cx:pt idx="14167">55507.5</cx:pt>
          <cx:pt idx="14168">36265.5</cx:pt>
          <cx:pt idx="14169">30717</cx:pt>
          <cx:pt idx="14170">13500</cx:pt>
          <cx:pt idx="14171">30024</cx:pt>
          <cx:pt idx="14172">46084.5</cx:pt>
          <cx:pt idx="14173">20250</cx:pt>
          <cx:pt idx="14174">22671</cx:pt>
          <cx:pt idx="14175">17685</cx:pt>
          <cx:pt idx="14176">45729</cx:pt>
          <cx:pt idx="14177">25398</cx:pt>
          <cx:pt idx="14178">40675.5</cx:pt>
          <cx:pt idx="14179">36463.5</cx:pt>
          <cx:pt idx="14180">30492</cx:pt>
          <cx:pt idx="14181">29898</cx:pt>
          <cx:pt idx="14182">28188</cx:pt>
          <cx:pt idx="14183">40320</cx:pt>
          <cx:pt idx="14184">29628</cx:pt>
          <cx:pt idx="14185">22878</cx:pt>
          <cx:pt idx="14186">32521.5</cx:pt>
          <cx:pt idx="14187">38808</cx:pt>
          <cx:pt idx="14188">36459</cx:pt>
          <cx:pt idx="14189">17019</cx:pt>
          <cx:pt idx="14190">17527.5</cx:pt>
          <cx:pt idx="14191">52321.5</cx:pt>
          <cx:pt idx="14192">30204</cx:pt>
          <cx:pt idx="14193">37255.5</cx:pt>
          <cx:pt idx="14194">26320.5</cx:pt>
          <cx:pt idx="14195">20529</cx:pt>
          <cx:pt idx="14196">13500</cx:pt>
          <cx:pt idx="14197">32553</cx:pt>
          <cx:pt idx="14198">35577</cx:pt>
          <cx:pt idx="14199">40189.5</cx:pt>
          <cx:pt idx="14200">26091</cx:pt>
          <cx:pt idx="14201">24561</cx:pt>
          <cx:pt idx="14202">10489.5</cx:pt>
          <cx:pt idx="14203">13500</cx:pt>
          <cx:pt idx="14204">13342.5</cx:pt>
          <cx:pt idx="14205">22365</cx:pt>
          <cx:pt idx="14206">32274</cx:pt>
          <cx:pt idx="14207">18459</cx:pt>
          <cx:pt idx="14208">22977</cx:pt>
          <cx:pt idx="14209">27409.5</cx:pt>
          <cx:pt idx="14210">26388</cx:pt>
          <cx:pt idx="14211">52452</cx:pt>
          <cx:pt idx="14212">17662.5</cx:pt>
          <cx:pt idx="14213">18054</cx:pt>
          <cx:pt idx="14214">51687</cx:pt>
          <cx:pt idx="14215">3051</cx:pt>
          <cx:pt idx="14216">38871</cx:pt>
          <cx:pt idx="14217">13500</cx:pt>
          <cx:pt idx="14218">62311.5</cx:pt>
          <cx:pt idx="14219">25515</cx:pt>
          <cx:pt idx="14220">45306</cx:pt>
          <cx:pt idx="14221">13437</cx:pt>
          <cx:pt idx="14222">16452</cx:pt>
          <cx:pt idx="14223">13774.5</cx:pt>
          <cx:pt idx="14224">52015.5</cx:pt>
          <cx:pt idx="14225">22855.5</cx:pt>
          <cx:pt idx="14226">11430</cx:pt>
          <cx:pt idx="14227">11088</cx:pt>
          <cx:pt idx="14228">18040.5</cx:pt>
          <cx:pt idx="14229">26217</cx:pt>
          <cx:pt idx="14230">34911</cx:pt>
          <cx:pt idx="14231">50827.5</cx:pt>
          <cx:pt idx="14232">9076.5</cx:pt>
          <cx:pt idx="14233">14350.5</cx:pt>
          <cx:pt idx="14234">28408.5</cx:pt>
          <cx:pt idx="14235">13347</cx:pt>
          <cx:pt idx="14236">31059</cx:pt>
          <cx:pt idx="14237">28570.5</cx:pt>
          <cx:pt idx="14238">9000</cx:pt>
          <cx:pt idx="14239">80293.5</cx:pt>
          <cx:pt idx="14240">11250</cx:pt>
          <cx:pt idx="14241">19264.5</cx:pt>
          <cx:pt idx="14242">23008.5</cx:pt>
          <cx:pt idx="14243">30406.5</cx:pt>
          <cx:pt idx="14244">35986.5</cx:pt>
          <cx:pt idx="14245">24529.5</cx:pt>
          <cx:pt idx="14246">16452</cx:pt>
          <cx:pt idx="14247">25344</cx:pt>
          <cx:pt idx="14248">17095.5</cx:pt>
          <cx:pt idx="14249">21375</cx:pt>
          <cx:pt idx="14250">16011</cx:pt>
          <cx:pt idx="14251">10296</cx:pt>
          <cx:pt idx="14252">32629.5</cx:pt>
          <cx:pt idx="14253">28935</cx:pt>
          <cx:pt idx="14254">13185</cx:pt>
          <cx:pt idx="14255">24984</cx:pt>
          <cx:pt idx="14256">22387.5</cx:pt>
          <cx:pt idx="14257">62568</cx:pt>
          <cx:pt idx="14258">24853.5</cx:pt>
          <cx:pt idx="14259">24349.5</cx:pt>
          <cx:pt idx="14260">21906</cx:pt>
          <cx:pt idx="14261">18580.5</cx:pt>
          <cx:pt idx="14262">53253</cx:pt>
          <cx:pt idx="14263">19260</cx:pt>
          <cx:pt idx="14264">76234.5</cx:pt>
          <cx:pt idx="14265">47088</cx:pt>
          <cx:pt idx="14266">74470.5</cx:pt>
          <cx:pt idx="14267">17743.5</cx:pt>
          <cx:pt idx="14268">26217</cx:pt>
          <cx:pt idx="14269">31653</cx:pt>
          <cx:pt idx="14270">25537.5</cx:pt>
          <cx:pt idx="14271">20250</cx:pt>
          <cx:pt idx="14272">18909</cx:pt>
          <cx:pt idx="14273">24714</cx:pt>
          <cx:pt idx="14274">44775</cx:pt>
          <cx:pt idx="14275">27256.5</cx:pt>
          <cx:pt idx="14276">37093.5</cx:pt>
          <cx:pt idx="14277">20619</cx:pt>
          <cx:pt idx="14278">65758.5</cx:pt>
          <cx:pt idx="14279">23076</cx:pt>
          <cx:pt idx="14280">10125</cx:pt>
          <cx:pt idx="14281">13500</cx:pt>
          <cx:pt idx="14282">12204</cx:pt>
          <cx:pt idx="14283">67500</cx:pt>
          <cx:pt idx="14284">26446.5</cx:pt>
          <cx:pt idx="14285">42781.5</cx:pt>
          <cx:pt idx="14286">26955</cx:pt>
          <cx:pt idx="14287">12375</cx:pt>
          <cx:pt idx="14288">36927</cx:pt>
          <cx:pt idx="14289">49630.5</cx:pt>
          <cx:pt idx="14290">37197</cx:pt>
          <cx:pt idx="14291">9000</cx:pt>
          <cx:pt idx="14292">22599</cx:pt>
          <cx:pt idx="14293">29079</cx:pt>
          <cx:pt idx="14294">31486.5</cx:pt>
          <cx:pt idx="14295">40486.5</cx:pt>
          <cx:pt idx="14296">21937.5</cx:pt>
          <cx:pt idx="14297">18400.5</cx:pt>
          <cx:pt idx="14298">31653</cx:pt>
          <cx:pt idx="14299">14193</cx:pt>
          <cx:pt idx="14300">12069</cx:pt>
          <cx:pt idx="14301">27688.5</cx:pt>
          <cx:pt idx="14302">18985.5</cx:pt>
          <cx:pt idx="14303">26316</cx:pt>
          <cx:pt idx="14304">12204</cx:pt>
          <cx:pt idx="14305">38133</cx:pt>
          <cx:pt idx="14306">11250</cx:pt>
          <cx:pt idx="14307">9000</cx:pt>
          <cx:pt idx="14308">21888</cx:pt>
          <cx:pt idx="14309">51948</cx:pt>
          <cx:pt idx="14310">39451.5</cx:pt>
          <cx:pt idx="14311">17905.5</cx:pt>
          <cx:pt idx="14312">13500</cx:pt>
          <cx:pt idx="14313">16456.5</cx:pt>
          <cx:pt idx="14314">17419.5</cx:pt>
          <cx:pt idx="14315">22018.5</cx:pt>
          <cx:pt idx="14316">40320</cx:pt>
          <cx:pt idx="14317">41791.5</cx:pt>
          <cx:pt idx="14318">7879.5</cx:pt>
          <cx:pt idx="14319">57001.5</cx:pt>
          <cx:pt idx="14320">30073.5</cx:pt>
          <cx:pt idx="14321">15988.5</cx:pt>
          <cx:pt idx="14322">21109.5</cx:pt>
          <cx:pt idx="14323">34785</cx:pt>
          <cx:pt idx="14324">30703.5</cx:pt>
          <cx:pt idx="14325">20340</cx:pt>
          <cx:pt idx="14326">17338.5</cx:pt>
          <cx:pt idx="14327">73566</cx:pt>
          <cx:pt idx="14328">57685.5</cx:pt>
          <cx:pt idx="14329">26446.5</cx:pt>
          <cx:pt idx="14330">35523</cx:pt>
          <cx:pt idx="14331">14985</cx:pt>
          <cx:pt idx="14332">18531</cx:pt>
          <cx:pt idx="14333">26217</cx:pt>
          <cx:pt idx="14334">27382.5</cx:pt>
          <cx:pt idx="14335">25321.5</cx:pt>
          <cx:pt idx="14336">33543</cx:pt>
          <cx:pt idx="14337">21649.5</cx:pt>
          <cx:pt idx="14338">17149.5</cx:pt>
          <cx:pt idx="14339">37071</cx:pt>
          <cx:pt idx="14340">53716.5</cx:pt>
          <cx:pt idx="14341">37125</cx:pt>
          <cx:pt idx="14342">10125</cx:pt>
          <cx:pt idx="14343">34204.5</cx:pt>
          <cx:pt idx="14344">36459</cx:pt>
          <cx:pt idx="14345">20421</cx:pt>
          <cx:pt idx="14346">15268.5</cx:pt>
          <cx:pt idx="14347">15408</cx:pt>
          <cx:pt idx="14348">20250</cx:pt>
          <cx:pt idx="14349">49585.5</cx:pt>
          <cx:pt idx="14350">19309.5</cx:pt>
          <cx:pt idx="14351">38331</cx:pt>
          <cx:pt idx="14352">24592.5</cx:pt>
          <cx:pt idx="14353">41499</cx:pt>
          <cx:pt idx="14354">15111</cx:pt>
          <cx:pt idx="14355">26640</cx:pt>
          <cx:pt idx="14356">36000</cx:pt>
          <cx:pt idx="14357">34209</cx:pt>
          <cx:pt idx="14358">13500</cx:pt>
          <cx:pt idx="14359">33025.5</cx:pt>
          <cx:pt idx="14360">29164.5</cx:pt>
          <cx:pt idx="14361">23193</cx:pt>
          <cx:pt idx="14362">9000</cx:pt>
          <cx:pt idx="14363">42804</cx:pt>
          <cx:pt idx="14364">10053</cx:pt>
          <cx:pt idx="14365">40783.5</cx:pt>
          <cx:pt idx="14366">26086.5</cx:pt>
          <cx:pt idx="14367">15844.5</cx:pt>
          <cx:pt idx="14368">28237.5</cx:pt>
          <cx:pt idx="14369">35761.5</cx:pt>
          <cx:pt idx="14370">16146</cx:pt>
          <cx:pt idx="14371">45841.5</cx:pt>
          <cx:pt idx="14372">33025.5</cx:pt>
          <cx:pt idx="14373">29767.5</cx:pt>
          <cx:pt idx="14374">8428.5</cx:pt>
          <cx:pt idx="14375">11385</cx:pt>
          <cx:pt idx="14376">17716.5</cx:pt>
          <cx:pt idx="14377">15043.5</cx:pt>
          <cx:pt idx="14378">11767.5</cx:pt>
          <cx:pt idx="14379">29281.5</cx:pt>
          <cx:pt idx="14380">21694.5</cx:pt>
          <cx:pt idx="14381">51948</cx:pt>
          <cx:pt idx="14382">32656.5</cx:pt>
          <cx:pt idx="14383">16875</cx:pt>
          <cx:pt idx="14384">21442.5</cx:pt>
          <cx:pt idx="14385">26901</cx:pt>
          <cx:pt idx="14386">22972.5</cx:pt>
          <cx:pt idx="14387">49927.5</cx:pt>
          <cx:pt idx="14388">19534.5</cx:pt>
          <cx:pt idx="14389">39514.5</cx:pt>
          <cx:pt idx="14390">38578.5</cx:pt>
          <cx:pt idx="14391">22599</cx:pt>
          <cx:pt idx="14392">12699</cx:pt>
          <cx:pt idx="14393">5292</cx:pt>
          <cx:pt idx="14394">32602.5</cx:pt>
          <cx:pt idx="14395">20191.5</cx:pt>
          <cx:pt idx="14396">22018.5</cx:pt>
          <cx:pt idx="14397">35167.5</cx:pt>
          <cx:pt idx="14398">24939</cx:pt>
          <cx:pt idx="14399">49189.5</cx:pt>
          <cx:pt idx="14400">35284.5</cx:pt>
          <cx:pt idx="14401">26833.5</cx:pt>
          <cx:pt idx="14402">31855.5</cx:pt>
          <cx:pt idx="14403">65133</cx:pt>
          <cx:pt idx="14404">38263.5</cx:pt>
          <cx:pt idx="14405">16713</cx:pt>
          <cx:pt idx="14406">41130</cx:pt>
          <cx:pt idx="14407">98307</cx:pt>
          <cx:pt idx="14408">20979</cx:pt>
          <cx:pt idx="14409">9000</cx:pt>
          <cx:pt idx="14410">22261.5</cx:pt>
          <cx:pt idx="14411">27103.5</cx:pt>
          <cx:pt idx="14412">8019</cx:pt>
          <cx:pt idx="14413">26136</cx:pt>
          <cx:pt idx="14414">7875</cx:pt>
          <cx:pt idx="14415">15138</cx:pt>
          <cx:pt idx="14416">25816.5</cx:pt>
          <cx:pt idx="14417">7533</cx:pt>
          <cx:pt idx="14418">28440</cx:pt>
          <cx:pt idx="14419">13176</cx:pt>
          <cx:pt idx="14420">54724.5</cx:pt>
          <cx:pt idx="14421">27076.5</cx:pt>
          <cx:pt idx="14422">22936.5</cx:pt>
          <cx:pt idx="14423">61875</cx:pt>
          <cx:pt idx="14424">33025.5</cx:pt>
          <cx:pt idx="14425">40279.5</cx:pt>
          <cx:pt idx="14426">33484.5</cx:pt>
          <cx:pt idx="14427">22050</cx:pt>
          <cx:pt idx="14428">45333</cx:pt>
          <cx:pt idx="14429">13500</cx:pt>
          <cx:pt idx="14430">27387</cx:pt>
          <cx:pt idx="14431">15336</cx:pt>
          <cx:pt idx="14432">18103.5</cx:pt>
          <cx:pt idx="14433">37417.5</cx:pt>
          <cx:pt idx="14434">42781.5</cx:pt>
          <cx:pt idx="14435">18999</cx:pt>
          <cx:pt idx="14436">61600.5</cx:pt>
          <cx:pt idx="14437">26118</cx:pt>
          <cx:pt idx="14438">16542</cx:pt>
          <cx:pt idx="14439">25821</cx:pt>
          <cx:pt idx="14440">30055.5</cx:pt>
          <cx:pt idx="14441">40104</cx:pt>
          <cx:pt idx="14442">24750</cx:pt>
          <cx:pt idx="14443">8545.5</cx:pt>
          <cx:pt idx="14444">25348.5</cx:pt>
          <cx:pt idx="14445">16623</cx:pt>
          <cx:pt idx="14446">15628.5</cx:pt>
          <cx:pt idx="14447">28372.5</cx:pt>
          <cx:pt idx="14448">9531</cx:pt>
          <cx:pt idx="14449">14535</cx:pt>
          <cx:pt idx="14450">14593.5</cx:pt>
          <cx:pt idx="14451">40036.5</cx:pt>
          <cx:pt idx="14452">44748</cx:pt>
          <cx:pt idx="14453">29034</cx:pt>
          <cx:pt idx="14454">18792</cx:pt>
          <cx:pt idx="14455">36220.5</cx:pt>
          <cx:pt idx="14456">12078</cx:pt>
          <cx:pt idx="14457">9315</cx:pt>
          <cx:pt idx="14458">31639.5</cx:pt>
          <cx:pt idx="14459">19435.5</cx:pt>
          <cx:pt idx="14460">28111.5</cx:pt>
          <cx:pt idx="14461">16875</cx:pt>
          <cx:pt idx="14462">5215.5</cx:pt>
          <cx:pt idx="14463">28548</cx:pt>
          <cx:pt idx="14464">22882.5</cx:pt>
          <cx:pt idx="14465">21775.5</cx:pt>
          <cx:pt idx="14466">40090.5</cx:pt>
          <cx:pt idx="14467">22837.5</cx:pt>
          <cx:pt idx="14468">13500</cx:pt>
          <cx:pt idx="14469">44307</cx:pt>
          <cx:pt idx="14470">22018.5</cx:pt>
          <cx:pt idx="14471">11871</cx:pt>
          <cx:pt idx="14472">11250</cx:pt>
          <cx:pt idx="14473">13500</cx:pt>
          <cx:pt idx="14474">31500</cx:pt>
          <cx:pt idx="14475">32278.5</cx:pt>
          <cx:pt idx="14476">13158</cx:pt>
          <cx:pt idx="14477">6012</cx:pt>
          <cx:pt idx="14478">34209</cx:pt>
          <cx:pt idx="14479">31500</cx:pt>
          <cx:pt idx="14480">12906</cx:pt>
          <cx:pt idx="14481">12505.5</cx:pt>
          <cx:pt idx="14482">17770.5</cx:pt>
          <cx:pt idx="14483">42660</cx:pt>
          <cx:pt idx="14484">29605.5</cx:pt>
          <cx:pt idx="14485">62698.5</cx:pt>
          <cx:pt idx="14486">36459</cx:pt>
          <cx:pt idx="14487">18621</cx:pt>
          <cx:pt idx="14488">76234.5</cx:pt>
          <cx:pt idx="14489">67072.5</cx:pt>
          <cx:pt idx="14490">45234</cx:pt>
          <cx:pt idx="14491">30109.5</cx:pt>
          <cx:pt idx="14492">74655</cx:pt>
          <cx:pt idx="14493">22090.5</cx:pt>
          <cx:pt idx="14494">24894</cx:pt>
          <cx:pt idx="14495">33246</cx:pt>
          <cx:pt idx="14496">22500</cx:pt>
          <cx:pt idx="14497">26217</cx:pt>
          <cx:pt idx="14498">11250</cx:pt>
          <cx:pt idx="14499">35694</cx:pt>
          <cx:pt idx="14500">35698.5</cx:pt>
          <cx:pt idx="14501">29722.5</cx:pt>
          <cx:pt idx="14502">48501</cx:pt>
          <cx:pt idx="14503">14751</cx:pt>
          <cx:pt idx="14504">31041</cx:pt>
          <cx:pt idx="14505">61186.5</cx:pt>
          <cx:pt idx="14506">6579</cx:pt>
          <cx:pt idx="14507">28840.5</cx:pt>
          <cx:pt idx="14508">29407.5</cx:pt>
          <cx:pt idx="14509">29412</cx:pt>
          <cx:pt idx="14510">29970</cx:pt>
          <cx:pt idx="14511">37795.5</cx:pt>
          <cx:pt idx="14512">26284.5</cx:pt>
          <cx:pt idx="14513">19453.5</cx:pt>
          <cx:pt idx="14514">9000</cx:pt>
          <cx:pt idx="14515">32665.5</cx:pt>
          <cx:pt idx="14516">22500</cx:pt>
          <cx:pt idx="14517">19921.5</cx:pt>
          <cx:pt idx="14518">24750</cx:pt>
          <cx:pt idx="14519">20250</cx:pt>
          <cx:pt idx="14520">21024</cx:pt>
          <cx:pt idx="14521">23850</cx:pt>
          <cx:pt idx="14522">90409.5</cx:pt>
          <cx:pt idx="14523">30150</cx:pt>
          <cx:pt idx="14524">13500</cx:pt>
          <cx:pt idx="14525">42313.5</cx:pt>
          <cx:pt idx="14526">21906</cx:pt>
          <cx:pt idx="14527">63958.5</cx:pt>
          <cx:pt idx="14528">25803</cx:pt>
          <cx:pt idx="14529">10345.5</cx:pt>
          <cx:pt idx="14530">38403</cx:pt>
          <cx:pt idx="14531">55588.5</cx:pt>
          <cx:pt idx="14532">12492</cx:pt>
          <cx:pt idx="14533">27058.5</cx:pt>
          <cx:pt idx="14534">38551.5</cx:pt>
          <cx:pt idx="14535">33142.5</cx:pt>
          <cx:pt idx="14536">7713</cx:pt>
          <cx:pt idx="14537">43560</cx:pt>
          <cx:pt idx="14538">28777.5</cx:pt>
          <cx:pt idx="14539">28503</cx:pt>
          <cx:pt idx="14540">65137.5</cx:pt>
          <cx:pt idx="14541">8392.5</cx:pt>
          <cx:pt idx="14542">55962</cx:pt>
          <cx:pt idx="14543">43312.5</cx:pt>
          <cx:pt idx="14544">43474.5</cx:pt>
          <cx:pt idx="14545">38934</cx:pt>
          <cx:pt idx="14546">16510.5</cx:pt>
          <cx:pt idx="14547">10125</cx:pt>
          <cx:pt idx="14548">51997.5</cx:pt>
          <cx:pt idx="14549">53455.5</cx:pt>
          <cx:pt idx="14550">34587</cx:pt>
          <cx:pt idx="14551">47322</cx:pt>
          <cx:pt idx="14552">18265.5</cx:pt>
          <cx:pt idx="14553">21888</cx:pt>
          <cx:pt idx="14554">13500</cx:pt>
          <cx:pt idx="14555">49927.5</cx:pt>
          <cx:pt idx="14556">28503</cx:pt>
          <cx:pt idx="14557">14980.5</cx:pt>
          <cx:pt idx="14558">16951.5</cx:pt>
          <cx:pt idx="14559">10021.5</cx:pt>
          <cx:pt idx="14560">22995</cx:pt>
          <cx:pt idx="14561">25258.5</cx:pt>
          <cx:pt idx="14562">40806</cx:pt>
          <cx:pt idx="14563">7254</cx:pt>
          <cx:pt idx="14564">23773.5</cx:pt>
          <cx:pt idx="14565">53325</cx:pt>
          <cx:pt idx="14566">40243.5</cx:pt>
          <cx:pt idx="14567">36085.5</cx:pt>
          <cx:pt idx="14568">46903.5</cx:pt>
          <cx:pt idx="14569">48010.5</cx:pt>
          <cx:pt idx="14570">48631.5</cx:pt>
          <cx:pt idx="14571">13500</cx:pt>
          <cx:pt idx="14572">16753.5</cx:pt>
          <cx:pt idx="14573">12379.5</cx:pt>
          <cx:pt idx="14574">32526</cx:pt>
          <cx:pt idx="14575">25726.5</cx:pt>
          <cx:pt idx="14576">28935</cx:pt>
          <cx:pt idx="14577">31491</cx:pt>
          <cx:pt idx="14578">5301</cx:pt>
          <cx:pt idx="14579">26316</cx:pt>
          <cx:pt idx="14580">43006.5</cx:pt>
          <cx:pt idx="14581">27778.5</cx:pt>
          <cx:pt idx="14582">27009</cx:pt>
          <cx:pt idx="14583">17905.5</cx:pt>
          <cx:pt idx="14584">12298.5</cx:pt>
          <cx:pt idx="14585">48109.5</cx:pt>
          <cx:pt idx="14586">30073.5</cx:pt>
          <cx:pt idx="14587">16456.5</cx:pt>
          <cx:pt idx="14588">26068.5</cx:pt>
          <cx:pt idx="14589">11250</cx:pt>
          <cx:pt idx="14590">13482</cx:pt>
          <cx:pt idx="14591">23692.5</cx:pt>
          <cx:pt idx="14592">27000</cx:pt>
          <cx:pt idx="14593">10125</cx:pt>
          <cx:pt idx="14594">26248.5</cx:pt>
          <cx:pt idx="14595">45139.5</cx:pt>
          <cx:pt idx="14596">8343</cx:pt>
          <cx:pt idx="14597">9000</cx:pt>
          <cx:pt idx="14598">46768.5</cx:pt>
          <cx:pt idx="14599">56353.5</cx:pt>
          <cx:pt idx="14600">26145</cx:pt>
          <cx:pt idx="14601">21460.5</cx:pt>
          <cx:pt idx="14602">9616.5</cx:pt>
          <cx:pt idx="14603">13500</cx:pt>
          <cx:pt idx="14604">14175</cx:pt>
          <cx:pt idx="14605">17095.5</cx:pt>
          <cx:pt idx="14606">19413</cx:pt>
          <cx:pt idx="14607">8118</cx:pt>
          <cx:pt idx="14608">15399</cx:pt>
          <cx:pt idx="14609">35122.5</cx:pt>
          <cx:pt idx="14610">26833.5</cx:pt>
          <cx:pt idx="14611">17473.5</cx:pt>
          <cx:pt idx="14612">22378.5</cx:pt>
          <cx:pt idx="14613">25258.5</cx:pt>
          <cx:pt idx="14614">30285</cx:pt>
          <cx:pt idx="14615">22657.5</cx:pt>
          <cx:pt idx="14616">22468.5</cx:pt>
          <cx:pt idx="14617">20695.5</cx:pt>
          <cx:pt idx="14618">14751</cx:pt>
          <cx:pt idx="14619">32503.5</cx:pt>
          <cx:pt idx="14620">24259.5</cx:pt>
          <cx:pt idx="14621">39604.5</cx:pt>
          <cx:pt idx="14622">18643.5</cx:pt>
          <cx:pt idx="14623">21334.5</cx:pt>
          <cx:pt idx="14624">20124</cx:pt>
          <cx:pt idx="14625">42759</cx:pt>
          <cx:pt idx="14626">15331.5</cx:pt>
          <cx:pt idx="14627">34308</cx:pt>
          <cx:pt idx="14628">13500</cx:pt>
          <cx:pt idx="14629">31261.5</cx:pt>
          <cx:pt idx="14630">26163</cx:pt>
          <cx:pt idx="14631">28971</cx:pt>
          <cx:pt idx="14632">11056.5</cx:pt>
          <cx:pt idx="14633">44937</cx:pt>
          <cx:pt idx="14634">18729</cx:pt>
          <cx:pt idx="14635">15952.5</cx:pt>
          <cx:pt idx="14636">21739.5</cx:pt>
          <cx:pt idx="14637">28588.5</cx:pt>
          <cx:pt idx="14638">22279.5</cx:pt>
          <cx:pt idx="14639">22599</cx:pt>
          <cx:pt idx="14640">16164</cx:pt>
          <cx:pt idx="14641">48456</cx:pt>
          <cx:pt idx="14642">29781</cx:pt>
          <cx:pt idx="14643">197230.5</cx:pt>
          <cx:pt idx="14644">27616.5</cx:pt>
          <cx:pt idx="14645">9000</cx:pt>
          <cx:pt idx="14646">49585.5</cx:pt>
          <cx:pt idx="14647">68512.5</cx:pt>
          <cx:pt idx="14648">31419</cx:pt>
          <cx:pt idx="14649">21420</cx:pt>
          <cx:pt idx="14650">12357</cx:pt>
          <cx:pt idx="14651">23382</cx:pt>
          <cx:pt idx="14652">17095.5</cx:pt>
          <cx:pt idx="14653">15858</cx:pt>
          <cx:pt idx="14654">23931</cx:pt>
          <cx:pt idx="14655">25803</cx:pt>
          <cx:pt idx="14656">42813</cx:pt>
          <cx:pt idx="14657">15565.5</cx:pt>
          <cx:pt idx="14658">35617.5</cx:pt>
          <cx:pt idx="14659">8145</cx:pt>
          <cx:pt idx="14660">18868.5</cx:pt>
          <cx:pt idx="14661">37462.5</cx:pt>
          <cx:pt idx="14662">11871</cx:pt>
          <cx:pt idx="14663">16366.5</cx:pt>
          <cx:pt idx="14664">20308.5</cx:pt>
          <cx:pt idx="14665">44923.5</cx:pt>
          <cx:pt idx="14666">25830</cx:pt>
          <cx:pt idx="14667">36459</cx:pt>
          <cx:pt idx="14668">16020</cx:pt>
          <cx:pt idx="14669">25407</cx:pt>
          <cx:pt idx="14670">26739</cx:pt>
          <cx:pt idx="14671">18391.5</cx:pt>
          <cx:pt idx="14672">32818.5</cx:pt>
          <cx:pt idx="14673">36459</cx:pt>
          <cx:pt idx="14674">9090</cx:pt>
          <cx:pt idx="14675">6777</cx:pt>
          <cx:pt idx="14676">16807.5</cx:pt>
          <cx:pt idx="14677">32472</cx:pt>
          <cx:pt idx="14678">9000</cx:pt>
          <cx:pt idx="14679">26640</cx:pt>
          <cx:pt idx="14680">35815.5</cx:pt>
          <cx:pt idx="14681">9661.5</cx:pt>
          <cx:pt idx="14682">25024.5</cx:pt>
          <cx:pt idx="14683">15165</cx:pt>
          <cx:pt idx="14684">46827</cx:pt>
          <cx:pt idx="14685">11781</cx:pt>
          <cx:pt idx="14686">9387</cx:pt>
          <cx:pt idx="14687">10125</cx:pt>
          <cx:pt idx="14688">22437</cx:pt>
          <cx:pt idx="14689">21852</cx:pt>
          <cx:pt idx="14690">16222.5</cx:pt>
          <cx:pt idx="14691">29736</cx:pt>
          <cx:pt idx="14692">32337</cx:pt>
          <cx:pt idx="14693">34182</cx:pt>
          <cx:pt idx="14694">36423</cx:pt>
          <cx:pt idx="14695">29533.5</cx:pt>
          <cx:pt idx="14696">32760</cx:pt>
          <cx:pt idx="14697">26743.5</cx:pt>
          <cx:pt idx="14698">28917</cx:pt>
          <cx:pt idx="14699">13500</cx:pt>
          <cx:pt idx="14700">13437</cx:pt>
          <cx:pt idx="14701">13549.5</cx:pt>
          <cx:pt idx="14702">21906</cx:pt>
          <cx:pt idx="14703">28480.5</cx:pt>
          <cx:pt idx="14704">62820</cx:pt>
          <cx:pt idx="14705">17289</cx:pt>
          <cx:pt idx="14706">16456.5</cx:pt>
          <cx:pt idx="14707">38556</cx:pt>
          <cx:pt idx="14708">48492</cx:pt>
          <cx:pt idx="14709">19440</cx:pt>
          <cx:pt idx="14710">9000</cx:pt>
          <cx:pt idx="14711">25560</cx:pt>
          <cx:pt idx="14712">64147.5</cx:pt>
          <cx:pt idx="14713">15106.5</cx:pt>
          <cx:pt idx="14714">22338</cx:pt>
          <cx:pt idx="14715">37800</cx:pt>
          <cx:pt idx="14716">12217.5</cx:pt>
          <cx:pt idx="14717">49630.5</cx:pt>
          <cx:pt idx="14718">26145</cx:pt>
          <cx:pt idx="14719">26446.5</cx:pt>
          <cx:pt idx="14720">15552</cx:pt>
          <cx:pt idx="14721">32143.5</cx:pt>
          <cx:pt idx="14722">9000</cx:pt>
          <cx:pt idx="14723">6385.5</cx:pt>
          <cx:pt idx="14724">24561</cx:pt>
          <cx:pt idx="14725">26145</cx:pt>
          <cx:pt idx="14726">33025.5</cx:pt>
          <cx:pt idx="14727">29529</cx:pt>
          <cx:pt idx="14728">13500</cx:pt>
          <cx:pt idx="14729">15579</cx:pt>
          <cx:pt idx="14730">17910</cx:pt>
          <cx:pt idx="14731">41305.5</cx:pt>
          <cx:pt idx="14732">29979</cx:pt>
          <cx:pt idx="14733">24376.5</cx:pt>
          <cx:pt idx="14734">41004</cx:pt>
          <cx:pt idx="14735">18031.5</cx:pt>
          <cx:pt idx="14736">57685.5</cx:pt>
          <cx:pt idx="14737">44694</cx:pt>
          <cx:pt idx="14738">14751</cx:pt>
          <cx:pt idx="14739">35554.5</cx:pt>
          <cx:pt idx="14740">19008</cx:pt>
          <cx:pt idx="14741">8964</cx:pt>
          <cx:pt idx="14742">26145</cx:pt>
          <cx:pt idx="14743">28741.5</cx:pt>
          <cx:pt idx="14744">33615</cx:pt>
          <cx:pt idx="14745">36292.5</cx:pt>
          <cx:pt idx="14746">18067.5</cx:pt>
          <cx:pt idx="14747">17608.5</cx:pt>
          <cx:pt idx="14748">21006</cx:pt>
          <cx:pt idx="14749">22500</cx:pt>
          <cx:pt idx="14750">35734.5</cx:pt>
          <cx:pt idx="14751">18819</cx:pt>
          <cx:pt idx="14752">34114.5</cx:pt>
          <cx:pt idx="14753">23193</cx:pt>
          <cx:pt idx="14754">28386</cx:pt>
          <cx:pt idx="14755">7686</cx:pt>
          <cx:pt idx="14756">18436.5</cx:pt>
          <cx:pt idx="14757">55723.5</cx:pt>
          <cx:pt idx="14758">6750</cx:pt>
          <cx:pt idx="14759">12744</cx:pt>
          <cx:pt idx="14760">40468.5</cx:pt>
          <cx:pt idx="14761">11250</cx:pt>
          <cx:pt idx="14762">21865.5</cx:pt>
          <cx:pt idx="14763">16452</cx:pt>
          <cx:pt idx="14764">39177</cx:pt>
          <cx:pt idx="14765">26446.5</cx:pt>
          <cx:pt idx="14766">14787</cx:pt>
          <cx:pt idx="14767">28516.5</cx:pt>
          <cx:pt idx="14768">24178.5</cx:pt>
          <cx:pt idx="14769">25236</cx:pt>
          <cx:pt idx="14770">18040.5</cx:pt>
          <cx:pt idx="14771">74817</cx:pt>
          <cx:pt idx="14772">23931</cx:pt>
          <cx:pt idx="14773">46692</cx:pt>
          <cx:pt idx="14774">20785.5</cx:pt>
          <cx:pt idx="14775">9000</cx:pt>
          <cx:pt idx="14776">26838</cx:pt>
          <cx:pt idx="14777">42151.5</cx:pt>
          <cx:pt idx="14778">26712</cx:pt>
          <cx:pt idx="14779">44883</cx:pt>
          <cx:pt idx="14780">28597.5</cx:pt>
          <cx:pt idx="14781">10125</cx:pt>
          <cx:pt idx="14782">29178</cx:pt>
          <cx:pt idx="14783">26851.5</cx:pt>
          <cx:pt idx="14784">18760.5</cx:pt>
          <cx:pt idx="14785">28503</cx:pt>
          <cx:pt idx="14786">27549</cx:pt>
          <cx:pt idx="14787">17527.5</cx:pt>
          <cx:pt idx="14788">32305.5</cx:pt>
          <cx:pt idx="14789">23773.5</cx:pt>
          <cx:pt idx="14790">24376.5</cx:pt>
          <cx:pt idx="14791">9000</cx:pt>
          <cx:pt idx="14792">9000</cx:pt>
          <cx:pt idx="14793">22918.5</cx:pt>
          <cx:pt idx="14794">21109.5</cx:pt>
          <cx:pt idx="14795">34911</cx:pt>
          <cx:pt idx="14796">36733.5</cx:pt>
          <cx:pt idx="14797">32274</cx:pt>
          <cx:pt idx="14798">53716.5</cx:pt>
          <cx:pt idx="14799">20776.5</cx:pt>
          <cx:pt idx="14800">17779.5</cx:pt>
          <cx:pt idx="14801">26559</cx:pt>
          <cx:pt idx="14802">79065</cx:pt>
          <cx:pt idx="14803">11254.5</cx:pt>
          <cx:pt idx="14804">47794.5</cx:pt>
          <cx:pt idx="14805">23107.5</cx:pt>
          <cx:pt idx="14806">25407</cx:pt>
          <cx:pt idx="14807">21294</cx:pt>
          <cx:pt idx="14808">16893</cx:pt>
          <cx:pt idx="14809">41791.5</cx:pt>
          <cx:pt idx="14810">25213.5</cx:pt>
          <cx:pt idx="14811">22477.5</cx:pt>
          <cx:pt idx="14812">36733.5</cx:pt>
          <cx:pt idx="14813">17608.5</cx:pt>
          <cx:pt idx="14814">23800.5</cx:pt>
          <cx:pt idx="14815">29250</cx:pt>
          <cx:pt idx="14816">58333.5</cx:pt>
          <cx:pt idx="14817">19237.5</cx:pt>
          <cx:pt idx="14818">23692.5</cx:pt>
          <cx:pt idx="14819">31522.5</cx:pt>
          <cx:pt idx="14820">24151.5</cx:pt>
          <cx:pt idx="14821">30838.5</cx:pt>
          <cx:pt idx="14822">12001.5</cx:pt>
          <cx:pt idx="14823">40504.5</cx:pt>
          <cx:pt idx="14824">29763</cx:pt>
          <cx:pt idx="14825">12955.5</cx:pt>
          <cx:pt idx="14826">51840</cx:pt>
          <cx:pt idx="14827">26779.5</cx:pt>
          <cx:pt idx="14828">52024.5</cx:pt>
          <cx:pt idx="14829">19386</cx:pt>
          <cx:pt idx="14830">17586</cx:pt>
          <cx:pt idx="14831">76234.5</cx:pt>
          <cx:pt idx="14832">25330.5</cx:pt>
          <cx:pt idx="14833">16875</cx:pt>
          <cx:pt idx="14834">68440.5</cx:pt>
          <cx:pt idx="14835">25245</cx:pt>
          <cx:pt idx="14836">19867.5</cx:pt>
          <cx:pt idx="14837">19125</cx:pt>
          <cx:pt idx="14838">16047</cx:pt>
          <cx:pt idx="14839">26446.5</cx:pt>
          <cx:pt idx="14840">23773.5</cx:pt>
          <cx:pt idx="14841">21663</cx:pt>
          <cx:pt idx="14842">15124.5</cx:pt>
          <cx:pt idx="14843">9472.5</cx:pt>
          <cx:pt idx="14844">32742</cx:pt>
          <cx:pt idx="14845">11736</cx:pt>
          <cx:pt idx="14846">23778</cx:pt>
          <cx:pt idx="14847">8172</cx:pt>
          <cx:pt idx="14848">23494.5</cx:pt>
          <cx:pt idx="14849">71590.5</cx:pt>
          <cx:pt idx="14850">25321.5</cx:pt>
          <cx:pt idx="14851">43425</cx:pt>
          <cx:pt idx="14852">146002.5</cx:pt>
          <cx:pt idx="14853">30442.5</cx:pt>
          <cx:pt idx="14854">18234</cx:pt>
          <cx:pt idx="14855">10462.5</cx:pt>
          <cx:pt idx="14856">19431</cx:pt>
          <cx:pt idx="14857">19102.5</cx:pt>
          <cx:pt idx="14858">14886</cx:pt>
          <cx:pt idx="14859">19786.5</cx:pt>
          <cx:pt idx="14860">45000</cx:pt>
          <cx:pt idx="14861">20250</cx:pt>
          <cx:pt idx="14862">15241.5</cx:pt>
          <cx:pt idx="14863">19998</cx:pt>
          <cx:pt idx="14864">22347</cx:pt>
          <cx:pt idx="14865">26442</cx:pt>
          <cx:pt idx="14866">9000</cx:pt>
          <cx:pt idx="14867">10125</cx:pt>
          <cx:pt idx="14868">28804.5</cx:pt>
          <cx:pt idx="14869">35617.5</cx:pt>
          <cx:pt idx="14870">19035</cx:pt>
          <cx:pt idx="14871">19867.5</cx:pt>
          <cx:pt idx="14872">36459</cx:pt>
          <cx:pt idx="14873">55093.5</cx:pt>
          <cx:pt idx="14874">12919.5</cx:pt>
          <cx:pt idx="14875">13500</cx:pt>
          <cx:pt idx="14876">43929</cx:pt>
          <cx:pt idx="14877">25402.5</cx:pt>
          <cx:pt idx="14878">55377</cx:pt>
          <cx:pt idx="14879">7875</cx:pt>
          <cx:pt idx="14880">40878</cx:pt>
          <cx:pt idx="14881">50544</cx:pt>
          <cx:pt idx="14882">30397.5</cx:pt>
          <cx:pt idx="14883">22216.5</cx:pt>
          <cx:pt idx="14884">17149.5</cx:pt>
          <cx:pt idx="14885">38551.5</cx:pt>
          <cx:pt idx="14886">36117</cx:pt>
          <cx:pt idx="14887">26941.5</cx:pt>
          <cx:pt idx="14888">22212</cx:pt>
          <cx:pt idx="14889">39604.5</cx:pt>
          <cx:pt idx="14890">21613.5</cx:pt>
          <cx:pt idx="14891">16852.5</cx:pt>
          <cx:pt idx="14892">47196</cx:pt>
          <cx:pt idx="14893">16582.5</cx:pt>
          <cx:pt idx="14894">22698</cx:pt>
          <cx:pt idx="14895">42318</cx:pt>
          <cx:pt idx="14896">24583.5</cx:pt>
          <cx:pt idx="14897">48442.5</cx:pt>
          <cx:pt idx="14898">58720.5</cx:pt>
          <cx:pt idx="14899">17775</cx:pt>
          <cx:pt idx="14900">26509.5</cx:pt>
          <cx:pt idx="14901">9000</cx:pt>
          <cx:pt idx="14902">9000</cx:pt>
          <cx:pt idx="14903">12510</cx:pt>
          <cx:pt idx="14904">11943</cx:pt>
          <cx:pt idx="14905">40063.5</cx:pt>
          <cx:pt idx="14906">19309.5</cx:pt>
          <cx:pt idx="14907">32125.5</cx:pt>
          <cx:pt idx="14908">36459</cx:pt>
          <cx:pt idx="14909">9661.5</cx:pt>
          <cx:pt idx="14910">32746.5</cx:pt>
          <cx:pt idx="14911">9000</cx:pt>
          <cx:pt idx="14912">52420.5</cx:pt>
          <cx:pt idx="14913">21433.5</cx:pt>
          <cx:pt idx="14914">14661</cx:pt>
          <cx:pt idx="14915">25537.5</cx:pt>
          <cx:pt idx="14916">21375</cx:pt>
          <cx:pt idx="14917">40491</cx:pt>
          <cx:pt idx="14918">6750</cx:pt>
          <cx:pt idx="14919">46962</cx:pt>
          <cx:pt idx="14920">21109.5</cx:pt>
          <cx:pt idx="14921">15205.5</cx:pt>
          <cx:pt idx="14922">40851</cx:pt>
          <cx:pt idx="14923">22221</cx:pt>
          <cx:pt idx="14924">33750</cx:pt>
          <cx:pt idx="14925">18891</cx:pt>
          <cx:pt idx="14926">13212</cx:pt>
          <cx:pt idx="14927">31131</cx:pt>
          <cx:pt idx="14928">41427</cx:pt>
          <cx:pt idx="14929">15124.5</cx:pt>
          <cx:pt idx="14930">6705</cx:pt>
          <cx:pt idx="14931">16879.5</cx:pt>
          <cx:pt idx="14932">86580</cx:pt>
          <cx:pt idx="14933">22531.5</cx:pt>
          <cx:pt idx="14934">31653</cx:pt>
          <cx:pt idx="14935">12334.5</cx:pt>
          <cx:pt idx="14936">47794.5</cx:pt>
          <cx:pt idx="14937">13027.5</cx:pt>
          <cx:pt idx="14938">28107</cx:pt>
          <cx:pt idx="14939">23814</cx:pt>
          <cx:pt idx="14940">25578</cx:pt>
          <cx:pt idx="14941">11808</cx:pt>
          <cx:pt idx="14942">19386</cx:pt>
          <cx:pt idx="14943">10008</cx:pt>
          <cx:pt idx="14944">19089</cx:pt>
          <cx:pt idx="14945">76626</cx:pt>
          <cx:pt idx="14946">7843.5</cx:pt>
          <cx:pt idx="14947">27387</cx:pt>
          <cx:pt idx="14948">10125</cx:pt>
          <cx:pt idx="14949">55507.5</cx:pt>
          <cx:pt idx="14950">47520</cx:pt>
          <cx:pt idx="14951">10368</cx:pt>
          <cx:pt idx="14952">31770</cx:pt>
          <cx:pt idx="14953">46084.5</cx:pt>
          <cx:pt idx="14954">25321.5</cx:pt>
          <cx:pt idx="14955">37966.5</cx:pt>
          <cx:pt idx="14956">22500</cx:pt>
          <cx:pt idx="14957">16213.5</cx:pt>
          <cx:pt idx="14958">20979</cx:pt>
          <cx:pt idx="14959">12316.5</cx:pt>
          <cx:pt idx="14960">29250</cx:pt>
          <cx:pt idx="14961">29245.5</cx:pt>
          <cx:pt idx="14962">23062.5</cx:pt>
          <cx:pt idx="14963">27189</cx:pt>
          <cx:pt idx="14964">22986</cx:pt>
          <cx:pt idx="14965">25848</cx:pt>
          <cx:pt idx="14966">16839</cx:pt>
          <cx:pt idx="14967">28849.5</cx:pt>
          <cx:pt idx="14968">12127.5</cx:pt>
          <cx:pt idx="14969">35937</cx:pt>
          <cx:pt idx="14970">35824.5</cx:pt>
          <cx:pt idx="14971">10620</cx:pt>
          <cx:pt idx="14972">29407.5</cx:pt>
          <cx:pt idx="14973">19948.5</cx:pt>
          <cx:pt idx="14974">10125</cx:pt>
          <cx:pt idx="14975">10125</cx:pt>
          <cx:pt idx="14976">26928</cx:pt>
          <cx:pt idx="14977">36747</cx:pt>
          <cx:pt idx="14978">28737</cx:pt>
          <cx:pt idx="14979">23773.5</cx:pt>
          <cx:pt idx="14980">22212</cx:pt>
          <cx:pt idx="14981">40527</cx:pt>
          <cx:pt idx="14982">7686</cx:pt>
          <cx:pt idx="14983">21307.5</cx:pt>
          <cx:pt idx="14984">10903.5</cx:pt>
          <cx:pt idx="14985">35428.5</cx:pt>
          <cx:pt idx="14986">17037</cx:pt>
          <cx:pt idx="14987">24961.5</cx:pt>
          <cx:pt idx="14988">13500</cx:pt>
          <cx:pt idx="14989">39199.5</cx:pt>
          <cx:pt idx="14990">20340</cx:pt>
          <cx:pt idx="14991">7686</cx:pt>
          <cx:pt idx="14992">3568.5</cx:pt>
          <cx:pt idx="14993">20979</cx:pt>
          <cx:pt idx="14994">20214</cx:pt>
          <cx:pt idx="14995">48541.5</cx:pt>
          <cx:pt idx="14996">27324</cx:pt>
          <cx:pt idx="14997">6822</cx:pt>
          <cx:pt idx="14998">21690</cx:pt>
          <cx:pt idx="14999">23202</cx:pt>
          <cx:pt idx="15000">47569.5</cx:pt>
          <cx:pt idx="15001">45265.5</cx:pt>
          <cx:pt idx="15002">26037</cx:pt>
          <cx:pt idx="15003">32602.5</cx:pt>
          <cx:pt idx="15004">16344</cx:pt>
          <cx:pt idx="15005">39604.5</cx:pt>
          <cx:pt idx="15006">16155</cx:pt>
          <cx:pt idx="15007">17779.5</cx:pt>
          <cx:pt idx="15008">23053.5</cx:pt>
          <cx:pt idx="15009">36292.5</cx:pt>
          <cx:pt idx="15010">10125</cx:pt>
          <cx:pt idx="15011">10125</cx:pt>
          <cx:pt idx="15012">19138.5</cx:pt>
          <cx:pt idx="15013">30226.5</cx:pt>
          <cx:pt idx="15014">22032</cx:pt>
          <cx:pt idx="15015">15732</cx:pt>
          <cx:pt idx="15016">20700</cx:pt>
          <cx:pt idx="15017">19269</cx:pt>
          <cx:pt idx="15018">46084.5</cx:pt>
          <cx:pt idx="15019">21897</cx:pt>
          <cx:pt idx="15020">16033.5</cx:pt>
          <cx:pt idx="15021">13500</cx:pt>
          <cx:pt idx="15022">30051</cx:pt>
          <cx:pt idx="15023">32602.5</cx:pt>
          <cx:pt idx="15024">31261.5</cx:pt>
          <cx:pt idx="15025">43177.5</cx:pt>
          <cx:pt idx="15026">52753.5</cx:pt>
          <cx:pt idx="15027">13639.5</cx:pt>
          <cx:pt idx="15028">36630</cx:pt>
          <cx:pt idx="15029">26613</cx:pt>
          <cx:pt idx="15030">43177.5</cx:pt>
          <cx:pt idx="15031">24592.5</cx:pt>
          <cx:pt idx="15032">20979</cx:pt>
          <cx:pt idx="15033">27009</cx:pt>
          <cx:pt idx="15034">26217</cx:pt>
          <cx:pt idx="15035">13783.5</cx:pt>
          <cx:pt idx="15036">50544</cx:pt>
          <cx:pt idx="15037">37881</cx:pt>
          <cx:pt idx="15038">32602.5</cx:pt>
          <cx:pt idx="15039">20160</cx:pt>
          <cx:pt idx="15040">31419</cx:pt>
          <cx:pt idx="15041">56731.5</cx:pt>
          <cx:pt idx="15042">20124</cx:pt>
          <cx:pt idx="15043">9000</cx:pt>
          <cx:pt idx="15044">15165</cx:pt>
          <cx:pt idx="15045">46480.5</cx:pt>
          <cx:pt idx="15046">44860.5</cx:pt>
          <cx:pt idx="15047">29781</cx:pt>
          <cx:pt idx="15048">35829</cx:pt>
          <cx:pt idx="15049">45954</cx:pt>
          <cx:pt idx="15050">25348.5</cx:pt>
          <cx:pt idx="15051">12375</cx:pt>
          <cx:pt idx="15052">30078</cx:pt>
          <cx:pt idx="15053">53541</cx:pt>
          <cx:pt idx="15054">25321.5</cx:pt>
          <cx:pt idx="15055">20335.5</cx:pt>
          <cx:pt idx="15056">10125</cx:pt>
          <cx:pt idx="15057">38902.5</cx:pt>
          <cx:pt idx="15058">24984</cx:pt>
          <cx:pt idx="15059">25618.5</cx:pt>
          <cx:pt idx="15060">36459</cx:pt>
          <cx:pt idx="15061">81684</cx:pt>
          <cx:pt idx="15062">13437</cx:pt>
          <cx:pt idx="15063">36459</cx:pt>
          <cx:pt idx="15064">37512</cx:pt>
          <cx:pt idx="15065">9000</cx:pt>
          <cx:pt idx="15066">72607.5</cx:pt>
          <cx:pt idx="15067">45283.5</cx:pt>
          <cx:pt idx="15068">22383</cx:pt>
          <cx:pt idx="15069">28057.5</cx:pt>
          <cx:pt idx="15070">23278.5</cx:pt>
          <cx:pt idx="15071">22018.5</cx:pt>
          <cx:pt idx="15072">24255</cx:pt>
          <cx:pt idx="15073">67923</cx:pt>
          <cx:pt idx="15074">51745.5</cx:pt>
          <cx:pt idx="15075">31630.5</cx:pt>
          <cx:pt idx="15076">18306</cx:pt>
          <cx:pt idx="15077">30681</cx:pt>
          <cx:pt idx="15078">49428</cx:pt>
          <cx:pt idx="15079">35937</cx:pt>
          <cx:pt idx="15080">31410</cx:pt>
          <cx:pt idx="15081">59895</cx:pt>
          <cx:pt idx="15082">41274</cx:pt>
          <cx:pt idx="15083">24363</cx:pt>
          <cx:pt idx="15084">27297</cx:pt>
          <cx:pt idx="15085">53941.5</cx:pt>
          <cx:pt idx="15086">46570.5</cx:pt>
          <cx:pt idx="15087">19107</cx:pt>
          <cx:pt idx="15088">21100.5</cx:pt>
          <cx:pt idx="15089">40369.5</cx:pt>
          <cx:pt idx="15090">13554</cx:pt>
          <cx:pt idx="15091">24376.5</cx:pt>
          <cx:pt idx="15092">18976.5</cx:pt>
          <cx:pt idx="15093">13599</cx:pt>
          <cx:pt idx="15094">21375</cx:pt>
          <cx:pt idx="15095">25533</cx:pt>
          <cx:pt idx="15096">27778.5</cx:pt>
          <cx:pt idx="15097">10678.5</cx:pt>
          <cx:pt idx="15098">16573.5</cx:pt>
          <cx:pt idx="15099">35568</cx:pt>
          <cx:pt idx="15100">26577</cx:pt>
          <cx:pt idx="15101">35937</cx:pt>
          <cx:pt idx="15102">11875.5</cx:pt>
          <cx:pt idx="15103">16155</cx:pt>
          <cx:pt idx="15104">30204</cx:pt>
          <cx:pt idx="15105">34308</cx:pt>
          <cx:pt idx="15106">23773.5</cx:pt>
          <cx:pt idx="15107">36747</cx:pt>
          <cx:pt idx="15108">54612</cx:pt>
          <cx:pt idx="15109">44644.5</cx:pt>
          <cx:pt idx="15110">12915</cx:pt>
          <cx:pt idx="15111">16150.5</cx:pt>
          <cx:pt idx="15112">18094.5</cx:pt>
          <cx:pt idx="15113">7321.5</cx:pt>
          <cx:pt idx="15114">16209</cx:pt>
          <cx:pt idx="15115">29493</cx:pt>
          <cx:pt idx="15116">47322</cx:pt>
          <cx:pt idx="15117">52321.5</cx:pt>
          <cx:pt idx="15118">25830</cx:pt>
          <cx:pt idx="15119">22828.5</cx:pt>
          <cx:pt idx="15120">9661.5</cx:pt>
          <cx:pt idx="15121">70879.5</cx:pt>
          <cx:pt idx="15122">23026.5</cx:pt>
          <cx:pt idx="15123">15750</cx:pt>
          <cx:pt idx="15124">9000</cx:pt>
          <cx:pt idx="15125">33673.5</cx:pt>
          <cx:pt idx="15126">47938.5</cx:pt>
          <cx:pt idx="15127">26257.5</cx:pt>
          <cx:pt idx="15128">22306.5</cx:pt>
          <cx:pt idx="15129">9000</cx:pt>
          <cx:pt idx="15130">11250</cx:pt>
          <cx:pt idx="15131">9958.5</cx:pt>
          <cx:pt idx="15132">47614.5</cx:pt>
          <cx:pt idx="15133">19125</cx:pt>
          <cx:pt idx="15134">18040.5</cx:pt>
          <cx:pt idx="15135">18400.5</cx:pt>
          <cx:pt idx="15136">11250</cx:pt>
          <cx:pt idx="15137">27423</cx:pt>
          <cx:pt idx="15138">32125.5</cx:pt>
          <cx:pt idx="15139">43429.5</cx:pt>
          <cx:pt idx="15140">31500</cx:pt>
          <cx:pt idx="15141">28899</cx:pt>
          <cx:pt idx="15142">24718.5</cx:pt>
          <cx:pt idx="15143">41224.5</cx:pt>
          <cx:pt idx="15144">23800.5</cx:pt>
          <cx:pt idx="15145">29947.5</cx:pt>
          <cx:pt idx="15146">26055</cx:pt>
          <cx:pt idx="15147">21775.5</cx:pt>
          <cx:pt idx="15148">46548</cx:pt>
          <cx:pt idx="15149">13500</cx:pt>
          <cx:pt idx="15150">61906.5</cx:pt>
          <cx:pt idx="15151">23773.5</cx:pt>
          <cx:pt idx="15152">30717</cx:pt>
          <cx:pt idx="15153">12510</cx:pt>
          <cx:pt idx="15154">16965</cx:pt>
          <cx:pt idx="15155">33993</cx:pt>
          <cx:pt idx="15156">34587</cx:pt>
          <cx:pt idx="15157">34141.5</cx:pt>
          <cx:pt idx="15158">16177.5</cx:pt>
          <cx:pt idx="15159">12375</cx:pt>
          <cx:pt idx="15160">13500</cx:pt>
          <cx:pt idx="15161">23886</cx:pt>
          <cx:pt idx="15162">26910</cx:pt>
          <cx:pt idx="15163">26446.5</cx:pt>
          <cx:pt idx="15164">12132</cx:pt>
          <cx:pt idx="15165">17347.5</cx:pt>
          <cx:pt idx="15166">16875</cx:pt>
          <cx:pt idx="15167">33376.5</cx:pt>
          <cx:pt idx="15168">27963</cx:pt>
          <cx:pt idx="15169">21865.5</cx:pt>
          <cx:pt idx="15170">47295</cx:pt>
          <cx:pt idx="15171">23760</cx:pt>
          <cx:pt idx="15172">33246</cx:pt>
          <cx:pt idx="15173">31653</cx:pt>
          <cx:pt idx="15174">11619</cx:pt>
          <cx:pt idx="15175">15138</cx:pt>
          <cx:pt idx="15176">26217</cx:pt>
          <cx:pt idx="15177">35937</cx:pt>
          <cx:pt idx="15178">30204</cx:pt>
          <cx:pt idx="15179">31707</cx:pt>
          <cx:pt idx="15180">32895</cx:pt>
          <cx:pt idx="15181">90009</cx:pt>
          <cx:pt idx="15182">35392.5</cx:pt>
          <cx:pt idx="15183">30078</cx:pt>
          <cx:pt idx="15184">14670</cx:pt>
          <cx:pt idx="15185">21775.5</cx:pt>
          <cx:pt idx="15186">15552</cx:pt>
          <cx:pt idx="15187">27558</cx:pt>
          <cx:pt idx="15188">23683.5</cx:pt>
          <cx:pt idx="15189">32454</cx:pt>
          <cx:pt idx="15190">40320</cx:pt>
          <cx:pt idx="15191">44946</cx:pt>
          <cx:pt idx="15192">40104</cx:pt>
          <cx:pt idx="15193">12726</cx:pt>
          <cx:pt idx="15194">25578</cx:pt>
          <cx:pt idx="15195">57676.5</cx:pt>
          <cx:pt idx="15196">9000</cx:pt>
          <cx:pt idx="15197">33223.5</cx:pt>
          <cx:pt idx="15198">8662.5</cx:pt>
          <cx:pt idx="15199">35158.5</cx:pt>
          <cx:pt idx="15200">17694</cx:pt>
          <cx:pt idx="15201">13594.5</cx:pt>
          <cx:pt idx="15202">33376.5</cx:pt>
          <cx:pt idx="15203">11250</cx:pt>
          <cx:pt idx="15204">20236.5</cx:pt>
          <cx:pt idx="15205">31909.5</cx:pt>
          <cx:pt idx="15206">30879</cx:pt>
          <cx:pt idx="15207">24363</cx:pt>
          <cx:pt idx="15208">27769.5</cx:pt>
          <cx:pt idx="15209">34987.5</cx:pt>
          <cx:pt idx="15210">14620.5</cx:pt>
          <cx:pt idx="15211">21177</cx:pt>
          <cx:pt idx="15212">29304</cx:pt>
          <cx:pt idx="15213">13500</cx:pt>
          <cx:pt idx="15214">26559</cx:pt>
          <cx:pt idx="15215">13054.5</cx:pt>
          <cx:pt idx="15216">46899</cx:pt>
          <cx:pt idx="15217">23962.5</cx:pt>
          <cx:pt idx="15218">28516.5</cx:pt>
          <cx:pt idx="15219">14112</cx:pt>
          <cx:pt idx="15220">37800</cx:pt>
          <cx:pt idx="15221">13288.5</cx:pt>
          <cx:pt idx="15222">21060</cx:pt>
          <cx:pt idx="15223">46174.5</cx:pt>
          <cx:pt idx="15224">19426.5</cx:pt>
          <cx:pt idx="15225">19737</cx:pt>
          <cx:pt idx="15226">34195.5</cx:pt>
          <cx:pt idx="15227">6781.5</cx:pt>
          <cx:pt idx="15228">16875</cx:pt>
          <cx:pt idx="15229">51948</cx:pt>
          <cx:pt idx="15230">28786.5</cx:pt>
          <cx:pt idx="15231">32197.5</cx:pt>
          <cx:pt idx="15232">16011</cx:pt>
          <cx:pt idx="15233">11250</cx:pt>
          <cx:pt idx="15234">12456</cx:pt>
          <cx:pt idx="15235">15372</cx:pt>
          <cx:pt idx="15236">22959</cx:pt>
          <cx:pt idx="15237">14233.5</cx:pt>
          <cx:pt idx="15238">15457.5</cx:pt>
          <cx:pt idx="15239">38637</cx:pt>
          <cx:pt idx="15240">28273.5</cx:pt>
          <cx:pt idx="15241">14746.5</cx:pt>
          <cx:pt idx="15242">49464</cx:pt>
          <cx:pt idx="15243">34573.5</cx:pt>
          <cx:pt idx="15244">36391.5</cx:pt>
          <cx:pt idx="15245">27558</cx:pt>
          <cx:pt idx="15246">33750</cx:pt>
          <cx:pt idx="15247">38061</cx:pt>
          <cx:pt idx="15248">11353.5</cx:pt>
          <cx:pt idx="15249">49630.5</cx:pt>
          <cx:pt idx="15250">30928.5</cx:pt>
          <cx:pt idx="15251">6750</cx:pt>
          <cx:pt idx="15252">36459</cx:pt>
          <cx:pt idx="15253">22068</cx:pt>
          <cx:pt idx="15254">49117.5</cx:pt>
          <cx:pt idx="15255">19998</cx:pt>
          <cx:pt idx="15256">20911.5</cx:pt>
          <cx:pt idx="15257">32278.5</cx:pt>
          <cx:pt idx="15258">30762</cx:pt>
          <cx:pt idx="15259">23931</cx:pt>
          <cx:pt idx="15260">29268</cx:pt>
          <cx:pt idx="15261">26487</cx:pt>
          <cx:pt idx="15262">26419.5</cx:pt>
          <cx:pt idx="15263">37390.5</cx:pt>
          <cx:pt idx="15264">29655</cx:pt>
          <cx:pt idx="15265">22828.5</cx:pt>
          <cx:pt idx="15266">27000</cx:pt>
          <cx:pt idx="15267">13905</cx:pt>
          <cx:pt idx="15268">41548.5</cx:pt>
          <cx:pt idx="15269">39438</cx:pt>
          <cx:pt idx="15270">22468.5</cx:pt>
          <cx:pt idx="15271">18769.5</cx:pt>
          <cx:pt idx="15272">31059</cx:pt>
          <cx:pt idx="15273">16875</cx:pt>
          <cx:pt idx="15274">23773.5</cx:pt>
          <cx:pt idx="15275">76837.5</cx:pt>
          <cx:pt idx="15276">66015</cx:pt>
          <cx:pt idx="15277">17338.5</cx:pt>
          <cx:pt idx="15278">18171</cx:pt>
          <cx:pt idx="15279">20808</cx:pt>
          <cx:pt idx="15280">12204</cx:pt>
          <cx:pt idx="15281">33021</cx:pt>
          <cx:pt idx="15282">36927</cx:pt>
          <cx:pt idx="15283">30204</cx:pt>
          <cx:pt idx="15284">21262.5</cx:pt>
          <cx:pt idx="15285">25294.5</cx:pt>
          <cx:pt idx="15286">48631.5</cx:pt>
          <cx:pt idx="15287">18207</cx:pt>
          <cx:pt idx="15288">12406.5</cx:pt>
          <cx:pt idx="15289">24984</cx:pt>
          <cx:pt idx="15290">17338.5</cx:pt>
          <cx:pt idx="15291">32472</cx:pt>
          <cx:pt idx="15292">53595</cx:pt>
          <cx:pt idx="15293">62311.5</cx:pt>
          <cx:pt idx="15294">45990</cx:pt>
          <cx:pt idx="15295">17338.5</cx:pt>
          <cx:pt idx="15296">44622</cx:pt>
          <cx:pt idx="15297">50004</cx:pt>
          <cx:pt idx="15298">16830</cx:pt>
          <cx:pt idx="15299">16002</cx:pt>
          <cx:pt idx="15300">12654</cx:pt>
          <cx:pt idx="15301">36459</cx:pt>
          <cx:pt idx="15302">26010</cx:pt>
          <cx:pt idx="15303">9000</cx:pt>
          <cx:pt idx="15304">12375</cx:pt>
          <cx:pt idx="15305">22221</cx:pt>
          <cx:pt idx="15306">17253</cx:pt>
          <cx:pt idx="15307">6750</cx:pt>
          <cx:pt idx="15308">30478.5</cx:pt>
          <cx:pt idx="15309">25740</cx:pt>
          <cx:pt idx="15310">10125</cx:pt>
          <cx:pt idx="15311">36459</cx:pt>
          <cx:pt idx="15312">31207.5</cx:pt>
          <cx:pt idx="15313">29466</cx:pt>
          <cx:pt idx="15314">26743.5</cx:pt>
          <cx:pt idx="15315">7272</cx:pt>
          <cx:pt idx="15316">7875</cx:pt>
          <cx:pt idx="15317">11700</cx:pt>
          <cx:pt idx="15318">26230.5</cx:pt>
          <cx:pt idx="15319">31257</cx:pt>
          <cx:pt idx="15320">13500</cx:pt>
          <cx:pt idx="15321">14751</cx:pt>
          <cx:pt idx="15322">11650.5</cx:pt>
          <cx:pt idx="15323">40225.5</cx:pt>
          <cx:pt idx="15324">36747</cx:pt>
          <cx:pt idx="15325">31608</cx:pt>
          <cx:pt idx="15326">29961</cx:pt>
          <cx:pt idx="15327">16164</cx:pt>
          <cx:pt idx="15328">6615</cx:pt>
          <cx:pt idx="15329">10966.5</cx:pt>
          <cx:pt idx="15330">19611</cx:pt>
          <cx:pt idx="15331">14242.5</cx:pt>
          <cx:pt idx="15332">23773.5</cx:pt>
          <cx:pt idx="15333">9000</cx:pt>
          <cx:pt idx="15334">37669.5</cx:pt>
          <cx:pt idx="15335">21294</cx:pt>
          <cx:pt idx="15336">28593</cx:pt>
          <cx:pt idx="15337">15750</cx:pt>
          <cx:pt idx="15338">54693</cx:pt>
          <cx:pt idx="15339">24363</cx:pt>
          <cx:pt idx="15340">26217</cx:pt>
          <cx:pt idx="15341">22018.5</cx:pt>
          <cx:pt idx="15342">11542.5</cx:pt>
          <cx:pt idx="15343">21294</cx:pt>
          <cx:pt idx="15344">33025.5</cx:pt>
          <cx:pt idx="15345">29970</cx:pt>
          <cx:pt idx="15346">38250</cx:pt>
          <cx:pt idx="15347">26217</cx:pt>
          <cx:pt idx="15348">34465.5</cx:pt>
          <cx:pt idx="15349">30807</cx:pt>
          <cx:pt idx="15350">51948</cx:pt>
          <cx:pt idx="15351">27562.5</cx:pt>
          <cx:pt idx="15352">45000</cx:pt>
          <cx:pt idx="15353">18513</cx:pt>
          <cx:pt idx="15354">15790.5</cx:pt>
          <cx:pt idx="15355">7875</cx:pt>
          <cx:pt idx="15356">26640</cx:pt>
          <cx:pt idx="15357">11488.5</cx:pt>
          <cx:pt idx="15358">36562.5</cx:pt>
          <cx:pt idx="15359">21847.5</cx:pt>
          <cx:pt idx="15360">26712</cx:pt>
          <cx:pt idx="15361">16875</cx:pt>
          <cx:pt idx="15362">24705</cx:pt>
          <cx:pt idx="15363">8595</cx:pt>
          <cx:pt idx="15364">48262.5</cx:pt>
          <cx:pt idx="15365">38434.5</cx:pt>
          <cx:pt idx="15366">17149.5</cx:pt>
          <cx:pt idx="15367">29988</cx:pt>
          <cx:pt idx="15368">30451.5</cx:pt>
          <cx:pt idx="15369">26446.5</cx:pt>
          <cx:pt idx="15370">30262.5</cx:pt>
          <cx:pt idx="15371">23643</cx:pt>
          <cx:pt idx="15372">25785</cx:pt>
          <cx:pt idx="15373">35118</cx:pt>
          <cx:pt idx="15374">71590.5</cx:pt>
          <cx:pt idx="15375">33480</cx:pt>
          <cx:pt idx="15376">34956</cx:pt>
          <cx:pt idx="15377">44280</cx:pt>
          <cx:pt idx="15378">44923.5</cx:pt>
          <cx:pt idx="15379">17149.5</cx:pt>
          <cx:pt idx="15380">26325</cx:pt>
          <cx:pt idx="15381">14854.5</cx:pt>
          <cx:pt idx="15382">9459</cx:pt>
          <cx:pt idx="15383">35626.5</cx:pt>
          <cx:pt idx="15384">14175</cx:pt>
          <cx:pt idx="15385">31522.5</cx:pt>
          <cx:pt idx="15386">34159.5</cx:pt>
          <cx:pt idx="15387">22099.5</cx:pt>
          <cx:pt idx="15388">47911.5</cx:pt>
          <cx:pt idx="15389">25960.5</cx:pt>
          <cx:pt idx="15390">22621.5</cx:pt>
          <cx:pt idx="15391">25375.5</cx:pt>
          <cx:pt idx="15392">47664</cx:pt>
          <cx:pt idx="15393">22599</cx:pt>
          <cx:pt idx="15394">78903</cx:pt>
          <cx:pt idx="15395">9000</cx:pt>
          <cx:pt idx="15396">22995</cx:pt>
          <cx:pt idx="15397">26779.5</cx:pt>
          <cx:pt idx="15398">53586</cx:pt>
          <cx:pt idx="15399">20740.5</cx:pt>
          <cx:pt idx="15400">25726.5</cx:pt>
          <cx:pt idx="15401">9000</cx:pt>
          <cx:pt idx="15402">14769</cx:pt>
          <cx:pt idx="15403">54441</cx:pt>
          <cx:pt idx="15404">50121</cx:pt>
          <cx:pt idx="15405">34969.5</cx:pt>
          <cx:pt idx="15406">27013.5</cx:pt>
          <cx:pt idx="15407">15466.5</cx:pt>
          <cx:pt idx="15408">25515</cx:pt>
          <cx:pt idx="15409">37800</cx:pt>
          <cx:pt idx="15410">43546.5</cx:pt>
          <cx:pt idx="15411">11254.5</cx:pt>
          <cx:pt idx="15412">48474</cx:pt>
          <cx:pt idx="15413">33750</cx:pt>
          <cx:pt idx="15414">8631</cx:pt>
          <cx:pt idx="15415">21888</cx:pt>
          <cx:pt idx="15416">24124.5</cx:pt>
          <cx:pt idx="15417">9000</cx:pt>
          <cx:pt idx="15418">26230.5</cx:pt>
          <cx:pt idx="15419">6880.5</cx:pt>
          <cx:pt idx="15420">27000</cx:pt>
          <cx:pt idx="15421">15772.5</cx:pt>
          <cx:pt idx="15422">42601.5</cx:pt>
          <cx:pt idx="15423">52452</cx:pt>
          <cx:pt idx="15424">15786</cx:pt>
          <cx:pt idx="15425">23931</cx:pt>
          <cx:pt idx="15426">40540.5</cx:pt>
          <cx:pt idx="15427">18553.5</cx:pt>
          <cx:pt idx="15428">8640</cx:pt>
          <cx:pt idx="15429">51687</cx:pt>
          <cx:pt idx="15430">17037</cx:pt>
          <cx:pt idx="15431">34731</cx:pt>
          <cx:pt idx="15432">36459</cx:pt>
          <cx:pt idx="15433">26365.5</cx:pt>
          <cx:pt idx="15434">28638</cx:pt>
          <cx:pt idx="15435">40189.5</cx:pt>
          <cx:pt idx="15436">51021</cx:pt>
          <cx:pt idx="15437">41692.5</cx:pt>
          <cx:pt idx="15438">33345</cx:pt>
          <cx:pt idx="15439">32472</cx:pt>
          <cx:pt idx="15440">26217</cx:pt>
          <cx:pt idx="15441">42642</cx:pt>
          <cx:pt idx="15442">29506.5</cx:pt>
          <cx:pt idx="15443">22729.5</cx:pt>
          <cx:pt idx="15444">22383</cx:pt>
          <cx:pt idx="15445">28786.5</cx:pt>
          <cx:pt idx="15446">21460.5</cx:pt>
          <cx:pt idx="15447">9387</cx:pt>
          <cx:pt idx="15448">55399.5</cx:pt>
          <cx:pt idx="15449">24363</cx:pt>
          <cx:pt idx="15450">19737</cx:pt>
          <cx:pt idx="15451">19413</cx:pt>
          <cx:pt idx="15452">33394.5</cx:pt>
          <cx:pt idx="15453">16452</cx:pt>
          <cx:pt idx="15454">21780</cx:pt>
          <cx:pt idx="15455">41562</cx:pt>
          <cx:pt idx="15456">22752</cx:pt>
          <cx:pt idx="15457">21015</cx:pt>
          <cx:pt idx="15458">16456.5</cx:pt>
          <cx:pt idx="15459">46858.5</cx:pt>
          <cx:pt idx="15460">22972.5</cx:pt>
          <cx:pt idx="15461">6750</cx:pt>
          <cx:pt idx="15462">14778</cx:pt>
          <cx:pt idx="15463">6750</cx:pt>
          <cx:pt idx="15464">24885</cx:pt>
          <cx:pt idx="15465">29677.5</cx:pt>
          <cx:pt idx="15466">62568</cx:pt>
          <cx:pt idx="15467">18085.5</cx:pt>
          <cx:pt idx="15468">15201</cx:pt>
          <cx:pt idx="15469">36553.5</cx:pt>
          <cx:pt idx="15470">12375</cx:pt>
          <cx:pt idx="15471">16456.5</cx:pt>
          <cx:pt idx="15472">37768.5</cx:pt>
          <cx:pt idx="15473">42831</cx:pt>
          <cx:pt idx="15474">17221.5</cx:pt>
          <cx:pt idx="15475">42790.5</cx:pt>
          <cx:pt idx="15476">26640</cx:pt>
          <cx:pt idx="15477">22432.5</cx:pt>
          <cx:pt idx="15478">34587</cx:pt>
          <cx:pt idx="15479">45108</cx:pt>
          <cx:pt idx="15480">35338.5</cx:pt>
          <cx:pt idx="15481">41827.5</cx:pt>
          <cx:pt idx="15482">31338</cx:pt>
          <cx:pt idx="15483">6178.5</cx:pt>
          <cx:pt idx="15484">45270</cx:pt>
          <cx:pt idx="15485">20151</cx:pt>
          <cx:pt idx="15486">15318</cx:pt>
          <cx:pt idx="15487">20677.5</cx:pt>
          <cx:pt idx="15488">9000</cx:pt>
          <cx:pt idx="15489">21775.5</cx:pt>
          <cx:pt idx="15490">10053</cx:pt>
          <cx:pt idx="15491">20965.5</cx:pt>
          <cx:pt idx="15492">17100</cx:pt>
          <cx:pt idx="15493">25101</cx:pt>
          <cx:pt idx="15494">20794.5</cx:pt>
          <cx:pt idx="15495">23773.5</cx:pt>
          <cx:pt idx="15496">50809.5</cx:pt>
          <cx:pt idx="15497">27652.5</cx:pt>
          <cx:pt idx="15498">11074.5</cx:pt>
          <cx:pt idx="15499">13801.5</cx:pt>
          <cx:pt idx="15500">12199.5</cx:pt>
          <cx:pt idx="15501">225000</cx:pt>
          <cx:pt idx="15502">30078</cx:pt>
          <cx:pt idx="15503">22500</cx:pt>
          <cx:pt idx="15504">53455.5</cx:pt>
          <cx:pt idx="15505">19737</cx:pt>
          <cx:pt idx="15506">29506.5</cx:pt>
          <cx:pt idx="15507">24939</cx:pt>
          <cx:pt idx="15508">52848</cx:pt>
          <cx:pt idx="15509">24376.5</cx:pt>
          <cx:pt idx="15510">39132</cx:pt>
          <cx:pt idx="15511">36652.5</cx:pt>
          <cx:pt idx="15512">32598</cx:pt>
          <cx:pt idx="15513">30289.5</cx:pt>
          <cx:pt idx="15514">53190</cx:pt>
          <cx:pt idx="15515">12559.5</cx:pt>
          <cx:pt idx="15516">18283.5</cx:pt>
          <cx:pt idx="15517">17973</cx:pt>
          <cx:pt idx="15518">7551</cx:pt>
          <cx:pt idx="15519">45333</cx:pt>
          <cx:pt idx="15520">18238.5</cx:pt>
          <cx:pt idx="15521">25141.5</cx:pt>
          <cx:pt idx="15522">17136</cx:pt>
          <cx:pt idx="15523">28917</cx:pt>
          <cx:pt idx="15524">35419.5</cx:pt>
          <cx:pt idx="15525">37800</cx:pt>
          <cx:pt idx="15526">28210.5</cx:pt>
          <cx:pt idx="15527">41296.5</cx:pt>
          <cx:pt idx="15528">72274.5</cx:pt>
          <cx:pt idx="15529">14431.5</cx:pt>
          <cx:pt idx="15530">5890.5</cx:pt>
          <cx:pt idx="15531">28507.5</cx:pt>
          <cx:pt idx="15532">26316</cx:pt>
          <cx:pt idx="15533">14751</cx:pt>
          <cx:pt idx="15534">15579</cx:pt>
          <cx:pt idx="15535">46084.5</cx:pt>
          <cx:pt idx="15536">47322</cx:pt>
          <cx:pt idx="15537">6174</cx:pt>
          <cx:pt idx="15538">43366.5</cx:pt>
          <cx:pt idx="15539">40990.5</cx:pt>
          <cx:pt idx="15540">26316</cx:pt>
          <cx:pt idx="15541">23787</cx:pt>
          <cx:pt idx="15542">13288.5</cx:pt>
          <cx:pt idx="15543">32422.5</cx:pt>
          <cx:pt idx="15544">35577</cx:pt>
          <cx:pt idx="15545">38200.5</cx:pt>
          <cx:pt idx="15546">19480.5</cx:pt>
          <cx:pt idx="15547">33750</cx:pt>
          <cx:pt idx="15548">8770.5</cx:pt>
          <cx:pt idx="15549">17977.5</cx:pt>
          <cx:pt idx="15550">19602</cx:pt>
          <cx:pt idx="15551">56290.5</cx:pt>
          <cx:pt idx="15552">16753.5</cx:pt>
          <cx:pt idx="15553">34587</cx:pt>
          <cx:pt idx="15554">22018.5</cx:pt>
          <cx:pt idx="15555">16875</cx:pt>
          <cx:pt idx="15556">14490</cx:pt>
          <cx:pt idx="15557">30978</cx:pt>
          <cx:pt idx="15558">20605.5</cx:pt>
          <cx:pt idx="15559">19107</cx:pt>
          <cx:pt idx="15560">42552</cx:pt>
          <cx:pt idx="15561">14751</cx:pt>
          <cx:pt idx="15562">39924</cx:pt>
          <cx:pt idx="15563">16753.5</cx:pt>
          <cx:pt idx="15564">14751</cx:pt>
          <cx:pt idx="15565">31392</cx:pt>
          <cx:pt idx="15566">24003</cx:pt>
          <cx:pt idx="15567">40644</cx:pt>
          <cx:pt idx="15568">9900</cx:pt>
          <cx:pt idx="15569">51588</cx:pt>
          <cx:pt idx="15570">22671</cx:pt>
          <cx:pt idx="15571">16852.5</cx:pt>
          <cx:pt idx="15572">33259.5</cx:pt>
          <cx:pt idx="15573">15709.5</cx:pt>
          <cx:pt idx="15574">15687</cx:pt>
          <cx:pt idx="15575">18265.5</cx:pt>
          <cx:pt idx="15576">11619</cx:pt>
          <cx:pt idx="15577">55179</cx:pt>
          <cx:pt idx="15578">18418.5</cx:pt>
          <cx:pt idx="15579">28215</cx:pt>
          <cx:pt idx="15580">14751</cx:pt>
          <cx:pt idx="15581">33066</cx:pt>
          <cx:pt idx="15582">33129</cx:pt>
          <cx:pt idx="15583">54364.5</cx:pt>
          <cx:pt idx="15584">27000</cx:pt>
          <cx:pt idx="15585">39604.5</cx:pt>
          <cx:pt idx="15586">56092.5</cx:pt>
          <cx:pt idx="15587">27189</cx:pt>
          <cx:pt idx="15588">13500</cx:pt>
          <cx:pt idx="15589">21105</cx:pt>
          <cx:pt idx="15590">33295.5</cx:pt>
          <cx:pt idx="15591">40878</cx:pt>
          <cx:pt idx="15592">12375</cx:pt>
          <cx:pt idx="15593">13072.5</cx:pt>
          <cx:pt idx="15594">5499</cx:pt>
          <cx:pt idx="15595">26640</cx:pt>
          <cx:pt idx="15596">46251</cx:pt>
          <cx:pt idx="15597">29209.5</cx:pt>
          <cx:pt idx="15598">25348.5</cx:pt>
          <cx:pt idx="15599">45954</cx:pt>
          <cx:pt idx="15600">55507.5</cx:pt>
          <cx:pt idx="15601">25191</cx:pt>
          <cx:pt idx="15602">9000</cx:pt>
          <cx:pt idx="15603">19359</cx:pt>
          <cx:pt idx="15604">27369</cx:pt>
          <cx:pt idx="15605">30280.5</cx:pt>
          <cx:pt idx="15606">26262</cx:pt>
          <cx:pt idx="15607">30496.5</cx:pt>
          <cx:pt idx="15608">9769.5</cx:pt>
          <cx:pt idx="15609">22500</cx:pt>
          <cx:pt idx="15610">29520</cx:pt>
          <cx:pt idx="15611">26446.5</cx:pt>
          <cx:pt idx="15612">18216</cx:pt>
          <cx:pt idx="15613">31153.5</cx:pt>
          <cx:pt idx="15614">24435</cx:pt>
          <cx:pt idx="15615">48591</cx:pt>
          <cx:pt idx="15616">15916.5</cx:pt>
          <cx:pt idx="15617">50391</cx:pt>
          <cx:pt idx="15618">43735.5</cx:pt>
          <cx:pt idx="15619">31630.5</cx:pt>
          <cx:pt idx="15620">5166</cx:pt>
          <cx:pt idx="15621">48955.5</cx:pt>
          <cx:pt idx="15622">7042.5</cx:pt>
          <cx:pt idx="15623">37948.5</cx:pt>
          <cx:pt idx="15624">29079</cx:pt>
          <cx:pt idx="15625">65322</cx:pt>
          <cx:pt idx="15626">44991</cx:pt>
          <cx:pt idx="15627">36864</cx:pt>
          <cx:pt idx="15628">40369.5</cx:pt>
          <cx:pt idx="15629">36864</cx:pt>
          <cx:pt idx="15630">29664</cx:pt>
          <cx:pt idx="15631">55507.5</cx:pt>
          <cx:pt idx="15632">30528</cx:pt>
          <cx:pt idx="15633">68512.5</cx:pt>
          <cx:pt idx="15634">33615</cx:pt>
          <cx:pt idx="15635">14476.5</cx:pt>
          <cx:pt idx="15636">18391.5</cx:pt>
          <cx:pt idx="15637">19345.5</cx:pt>
          <cx:pt idx="15638">45202.5</cx:pt>
          <cx:pt idx="15639">39001.5</cx:pt>
          <cx:pt idx="15640">17100</cx:pt>
          <cx:pt idx="15641">33259.5</cx:pt>
          <cx:pt idx="15642">46084.5</cx:pt>
          <cx:pt idx="15643">16236</cx:pt>
          <cx:pt idx="15644">17811</cx:pt>
          <cx:pt idx="15645">17878.5</cx:pt>
          <cx:pt idx="15646">14049</cx:pt>
          <cx:pt idx="15647">25393.5</cx:pt>
          <cx:pt idx="15648">24750</cx:pt>
          <cx:pt idx="15649">40671</cx:pt>
          <cx:pt idx="15650">20920.5</cx:pt>
          <cx:pt idx="15651">27679.5</cx:pt>
          <cx:pt idx="15652">32760</cx:pt>
          <cx:pt idx="15653">47079</cx:pt>
          <cx:pt idx="15654">15511.5</cx:pt>
          <cx:pt idx="15655">35887.5</cx:pt>
          <cx:pt idx="15656">10125</cx:pt>
          <cx:pt idx="15657">16492.5</cx:pt>
          <cx:pt idx="15658">28408.5</cx:pt>
          <cx:pt idx="15659">38263.5</cx:pt>
          <cx:pt idx="15660">34587</cx:pt>
          <cx:pt idx="15661">37053</cx:pt>
          <cx:pt idx="15662">9000</cx:pt>
          <cx:pt idx="15663">19125</cx:pt>
          <cx:pt idx="15664">47218.5</cx:pt>
          <cx:pt idx="15665">32274</cx:pt>
          <cx:pt idx="15666">7875</cx:pt>
          <cx:pt idx="15667">65866.5</cx:pt>
          <cx:pt idx="15668">8860.5</cx:pt>
          <cx:pt idx="15669">17154</cx:pt>
          <cx:pt idx="15670">13387.5</cx:pt>
          <cx:pt idx="15671">13500</cx:pt>
          <cx:pt idx="15672">22216.5</cx:pt>
          <cx:pt idx="15673">13936.5</cx:pt>
          <cx:pt idx="15674">23850</cx:pt>
          <cx:pt idx="15675">20938.5</cx:pt>
          <cx:pt idx="15676">32197.5</cx:pt>
          <cx:pt idx="15677">26131.5</cx:pt>
          <cx:pt idx="15678">9000</cx:pt>
          <cx:pt idx="15679">17905.5</cx:pt>
          <cx:pt idx="15680">16366.5</cx:pt>
          <cx:pt idx="15681">26446.5</cx:pt>
          <cx:pt idx="15682">4459.5</cx:pt>
          <cx:pt idx="15683">12375</cx:pt>
          <cx:pt idx="15684">46003.5</cx:pt>
          <cx:pt idx="15685">20250</cx:pt>
          <cx:pt idx="15686">22018.5</cx:pt>
          <cx:pt idx="15687">14697</cx:pt>
          <cx:pt idx="15688">45630</cx:pt>
          <cx:pt idx="15689">19467</cx:pt>
          <cx:pt idx="15690">10849.5</cx:pt>
          <cx:pt idx="15691">31419</cx:pt>
          <cx:pt idx="15692">24907.5</cx:pt>
          <cx:pt idx="15693">25816.5</cx:pt>
          <cx:pt idx="15694">24750</cx:pt>
          <cx:pt idx="15695">18796.5</cx:pt>
          <cx:pt idx="15696">34992</cx:pt>
          <cx:pt idx="15697">32017.5</cx:pt>
          <cx:pt idx="15698">26640</cx:pt>
          <cx:pt idx="15699">13500</cx:pt>
          <cx:pt idx="15700">51151.5</cx:pt>
          <cx:pt idx="15701">10125</cx:pt>
          <cx:pt idx="15702">47781</cx:pt>
          <cx:pt idx="15703">26640</cx:pt>
          <cx:pt idx="15704">25537.5</cx:pt>
          <cx:pt idx="15705">21064.5</cx:pt>
          <cx:pt idx="15706">36459</cx:pt>
          <cx:pt idx="15707">17910</cx:pt>
          <cx:pt idx="15708">22500</cx:pt>
          <cx:pt idx="15709">25911</cx:pt>
          <cx:pt idx="15710">48501</cx:pt>
          <cx:pt idx="15711">7398</cx:pt>
          <cx:pt idx="15712">35554.5</cx:pt>
          <cx:pt idx="15713">49248</cx:pt>
          <cx:pt idx="15714">16294.5</cx:pt>
          <cx:pt idx="15715">36423</cx:pt>
          <cx:pt idx="15716">28737</cx:pt>
          <cx:pt idx="15717">25830</cx:pt>
          <cx:pt idx="15718">25537.5</cx:pt>
          <cx:pt idx="15719">31684.5</cx:pt>
          <cx:pt idx="15720">26086.5</cx:pt>
          <cx:pt idx="15721">33025.5</cx:pt>
          <cx:pt idx="15722">12091.5</cx:pt>
          <cx:pt idx="15723">22707</cx:pt>
          <cx:pt idx="15724">9450</cx:pt>
          <cx:pt idx="15725">22410</cx:pt>
          <cx:pt idx="15726">30064.5</cx:pt>
          <cx:pt idx="15727">15723</cx:pt>
          <cx:pt idx="15728">16875</cx:pt>
          <cx:pt idx="15729">9000</cx:pt>
          <cx:pt idx="15730">40216.5</cx:pt>
          <cx:pt idx="15731">69831</cx:pt>
          <cx:pt idx="15732">20520</cx:pt>
          <cx:pt idx="15733">13279.5</cx:pt>
          <cx:pt idx="15734">37872</cx:pt>
          <cx:pt idx="15735">40954.5</cx:pt>
          <cx:pt idx="15736">38452.5</cx:pt>
          <cx:pt idx="15737">17437.5</cx:pt>
          <cx:pt idx="15738">18904.5</cx:pt>
          <cx:pt idx="15739">16411.5</cx:pt>
          <cx:pt idx="15740">16794</cx:pt>
          <cx:pt idx="15741">21888</cx:pt>
          <cx:pt idx="15742">24196.5</cx:pt>
          <cx:pt idx="15743">19264.5</cx:pt>
          <cx:pt idx="15744">38331</cx:pt>
          <cx:pt idx="15745">9472.5</cx:pt>
          <cx:pt idx="15746">13086</cx:pt>
          <cx:pt idx="15747">31887</cx:pt>
          <cx:pt idx="15748">36117</cx:pt>
          <cx:pt idx="15749">28570.5</cx:pt>
          <cx:pt idx="15750">6318</cx:pt>
          <cx:pt idx="15751">22752</cx:pt>
          <cx:pt idx="15752">9837</cx:pt>
          <cx:pt idx="15753">16825.5</cx:pt>
          <cx:pt idx="15754">21982.5</cx:pt>
          <cx:pt idx="15755">13833</cx:pt>
          <cx:pt idx="15756">28980</cx:pt>
          <cx:pt idx="15757">49905</cx:pt>
          <cx:pt idx="15758">5818.5</cx:pt>
          <cx:pt idx="15759">33615</cx:pt>
          <cx:pt idx="15760">38263.5</cx:pt>
          <cx:pt idx="15761">34380</cx:pt>
          <cx:pt idx="15762">13500</cx:pt>
          <cx:pt idx="15763">34749</cx:pt>
          <cx:pt idx="15764">12375</cx:pt>
          <cx:pt idx="15765">17694</cx:pt>
          <cx:pt idx="15766">33750</cx:pt>
          <cx:pt idx="15767">20250</cx:pt>
          <cx:pt idx="15768">24588</cx:pt>
          <cx:pt idx="15769">11160</cx:pt>
          <cx:pt idx="15770">34245</cx:pt>
          <cx:pt idx="15771">45954</cx:pt>
          <cx:pt idx="15772">37201.5</cx:pt>
          <cx:pt idx="15773">13261.5</cx:pt>
          <cx:pt idx="15774">32472</cx:pt>
          <cx:pt idx="15775">23944.5</cx:pt>
          <cx:pt idx="15776">36553.5</cx:pt>
          <cx:pt idx="15777">37044</cx:pt>
          <cx:pt idx="15778">23625</cx:pt>
          <cx:pt idx="15779">20133</cx:pt>
          <cx:pt idx="15780">25969.5</cx:pt>
          <cx:pt idx="15781">44964</cx:pt>
          <cx:pt idx="15782">20151</cx:pt>
          <cx:pt idx="15783">20997</cx:pt>
          <cx:pt idx="15784">41733</cx:pt>
          <cx:pt idx="15785">36652.5</cx:pt>
          <cx:pt idx="15786">52596</cx:pt>
          <cx:pt idx="15787">38331</cx:pt>
          <cx:pt idx="15788">90715.5</cx:pt>
          <cx:pt idx="15789">13500</cx:pt>
          <cx:pt idx="15790">63220.5</cx:pt>
          <cx:pt idx="15791">24939</cx:pt>
          <cx:pt idx="15792">53460</cx:pt>
          <cx:pt idx="15793">34974</cx:pt>
          <cx:pt idx="15794">11664</cx:pt>
          <cx:pt idx="15795">26509.5</cx:pt>
          <cx:pt idx="15796">45922.5</cx:pt>
          <cx:pt idx="15797">44275.5</cx:pt>
          <cx:pt idx="15798">25195.5</cx:pt>
          <cx:pt idx="15799">34587</cx:pt>
          <cx:pt idx="15800">18810</cx:pt>
          <cx:pt idx="15801">16200</cx:pt>
          <cx:pt idx="15802">61906.5</cx:pt>
          <cx:pt idx="15803">22599</cx:pt>
          <cx:pt idx="15804">16812</cx:pt>
          <cx:pt idx="15805">45270</cx:pt>
          <cx:pt idx="15806">18261</cx:pt>
          <cx:pt idx="15807">31153.5</cx:pt>
          <cx:pt idx="15808">16443</cx:pt>
          <cx:pt idx="15809">29637</cx:pt>
          <cx:pt idx="15810">10534.5</cx:pt>
          <cx:pt idx="15811">22050</cx:pt>
          <cx:pt idx="15812">9571.5</cx:pt>
          <cx:pt idx="15813">21343.5</cx:pt>
          <cx:pt idx="15814">11493</cx:pt>
          <cx:pt idx="15815">8082</cx:pt>
          <cx:pt idx="15816">25348.5</cx:pt>
          <cx:pt idx="15817">65826</cx:pt>
          <cx:pt idx="15818">13617</cx:pt>
          <cx:pt idx="15819">47911.5</cx:pt>
          <cx:pt idx="15820">25029</cx:pt>
          <cx:pt idx="15821">26748</cx:pt>
          <cx:pt idx="15822">16564.5</cx:pt>
          <cx:pt idx="15823">29466</cx:pt>
          <cx:pt idx="15824">51745.5</cx:pt>
          <cx:pt idx="15825">12375</cx:pt>
          <cx:pt idx="15826">28606.5</cx:pt>
          <cx:pt idx="15827">25447.5</cx:pt>
          <cx:pt idx="15828">28773</cx:pt>
          <cx:pt idx="15829">18828</cx:pt>
          <cx:pt idx="15830">23692.5</cx:pt>
          <cx:pt idx="15831">13500</cx:pt>
          <cx:pt idx="15832">16200</cx:pt>
          <cx:pt idx="15833">29970</cx:pt>
          <cx:pt idx="15834">18508.5</cx:pt>
          <cx:pt idx="15835">51948</cx:pt>
          <cx:pt idx="15836">35523</cx:pt>
          <cx:pt idx="15837">62545.5</cx:pt>
          <cx:pt idx="15838">20295</cx:pt>
          <cx:pt idx="15839">20250</cx:pt>
          <cx:pt idx="15840">44883</cx:pt>
          <cx:pt idx="15841">19867.5</cx:pt>
          <cx:pt idx="15842">36216</cx:pt>
          <cx:pt idx="15843">45000</cx:pt>
          <cx:pt idx="15844">23107.5</cx:pt>
          <cx:pt idx="15845">10836</cx:pt>
          <cx:pt idx="15846">10935</cx:pt>
          <cx:pt idx="15847">17505</cx:pt>
          <cx:pt idx="15848">12375</cx:pt>
          <cx:pt idx="15849">37800</cx:pt>
          <cx:pt idx="15850">30865.5</cx:pt>
          <cx:pt idx="15851">43006.5</cx:pt>
          <cx:pt idx="15852">21339</cx:pt>
          <cx:pt idx="15853">22140</cx:pt>
          <cx:pt idx="15854">13500</cx:pt>
          <cx:pt idx="15855">15736.5</cx:pt>
          <cx:pt idx="15856">6750</cx:pt>
          <cx:pt idx="15857">21676.5</cx:pt>
          <cx:pt idx="15858">30478.5</cx:pt>
          <cx:pt idx="15859">20448</cx:pt>
          <cx:pt idx="15860">16672.5</cx:pt>
          <cx:pt idx="15861">18760.5</cx:pt>
          <cx:pt idx="15862">36184.5</cx:pt>
          <cx:pt idx="15863">43654.5</cx:pt>
          <cx:pt idx="15864">10894.5</cx:pt>
          <cx:pt idx="15865">31500</cx:pt>
          <cx:pt idx="15866">29061</cx:pt>
          <cx:pt idx="15867">22185</cx:pt>
          <cx:pt idx="15868">28462.5</cx:pt>
          <cx:pt idx="15869">46413</cx:pt>
          <cx:pt idx="15870">14625</cx:pt>
          <cx:pt idx="15871">16573.5</cx:pt>
          <cx:pt idx="15872">47191.5</cx:pt>
          <cx:pt idx="15873">24903</cx:pt>
          <cx:pt idx="15874">22018.5</cx:pt>
          <cx:pt idx="15875">37669.5</cx:pt>
          <cx:pt idx="15876">37516.5</cx:pt>
          <cx:pt idx="15877">27936</cx:pt>
          <cx:pt idx="15878">16155</cx:pt>
          <cx:pt idx="15879">33273</cx:pt>
          <cx:pt idx="15880">46606.5</cx:pt>
          <cx:pt idx="15881">28408.5</cx:pt>
          <cx:pt idx="15882">28111.5</cx:pt>
          <cx:pt idx="15883">23382</cx:pt>
          <cx:pt idx="15884">24907.5</cx:pt>
          <cx:pt idx="15885">13774.5</cx:pt>
          <cx:pt idx="15886">10849.5</cx:pt>
          <cx:pt idx="15887">40063.5</cx:pt>
          <cx:pt idx="15888">26388</cx:pt>
          <cx:pt idx="15889">29407.5</cx:pt>
          <cx:pt idx="15890">34029</cx:pt>
          <cx:pt idx="15891">32692.5</cx:pt>
          <cx:pt idx="15892">18886.5</cx:pt>
          <cx:pt idx="15893">36364.5</cx:pt>
          <cx:pt idx="15894">26316</cx:pt>
          <cx:pt idx="15895">20335.5</cx:pt>
          <cx:pt idx="15896">30528</cx:pt>
          <cx:pt idx="15897">27000</cx:pt>
          <cx:pt idx="15898">28651.5</cx:pt>
          <cx:pt idx="15899">90769.5</cx:pt>
          <cx:pt idx="15900">39933</cx:pt>
          <cx:pt idx="15901">22032</cx:pt>
          <cx:pt idx="15902">47191.5</cx:pt>
          <cx:pt idx="15903">13500</cx:pt>
          <cx:pt idx="15904">31878</cx:pt>
          <cx:pt idx="15905">24331.5</cx:pt>
          <cx:pt idx="15906">6102</cx:pt>
          <cx:pt idx="15907">21492</cx:pt>
          <cx:pt idx="15908">32368.5</cx:pt>
          <cx:pt idx="15909">45738</cx:pt>
          <cx:pt idx="15910">22527</cx:pt>
          <cx:pt idx="15911">7879.5</cx:pt>
          <cx:pt idx="15912">30384</cx:pt>
          <cx:pt idx="15913">7906.5</cx:pt>
          <cx:pt idx="15914">22747.5</cx:pt>
          <cx:pt idx="15915">25969.5</cx:pt>
          <cx:pt idx="15916">33025.5</cx:pt>
          <cx:pt idx="15917">15349.5</cx:pt>
          <cx:pt idx="15918">31446</cx:pt>
          <cx:pt idx="15919">7137</cx:pt>
          <cx:pt idx="15920">40320</cx:pt>
          <cx:pt idx="15921">38326.5</cx:pt>
          <cx:pt idx="15922">34465.5</cx:pt>
          <cx:pt idx="15923">31072.5</cx:pt>
          <cx:pt idx="15924">37417.5</cx:pt>
          <cx:pt idx="15925">6750</cx:pt>
          <cx:pt idx="15926">37692</cx:pt>
          <cx:pt idx="15927">10939.5</cx:pt>
          <cx:pt idx="15928">24592.5</cx:pt>
          <cx:pt idx="15929">16825.5</cx:pt>
          <cx:pt idx="15930">32755.5</cx:pt>
          <cx:pt idx="15931">50269.5</cx:pt>
          <cx:pt idx="15932">34969.5</cx:pt>
          <cx:pt idx="15933">26730</cx:pt>
          <cx:pt idx="15934">23814</cx:pt>
          <cx:pt idx="15935">29731.5</cx:pt>
          <cx:pt idx="15936">26086.5</cx:pt>
          <cx:pt idx="15937">52452</cx:pt>
          <cx:pt idx="15938">13585.5</cx:pt>
          <cx:pt idx="15939">19435.5</cx:pt>
          <cx:pt idx="15940">37669.5</cx:pt>
          <cx:pt idx="15941">46732.5</cx:pt>
          <cx:pt idx="15942">52393.5</cx:pt>
          <cx:pt idx="15943">21672</cx:pt>
          <cx:pt idx="15944">32895</cx:pt>
          <cx:pt idx="15945">13500</cx:pt>
          <cx:pt idx="15946">43506</cx:pt>
          <cx:pt idx="15947">9778.5</cx:pt>
          <cx:pt idx="15948">24354</cx:pt>
          <cx:pt idx="15949">23944.5</cx:pt>
          <cx:pt idx="15950">12852</cx:pt>
          <cx:pt idx="15951">15885</cx:pt>
          <cx:pt idx="15952">27153</cx:pt>
          <cx:pt idx="15953">13500</cx:pt>
          <cx:pt idx="15954">41499</cx:pt>
          <cx:pt idx="15955">29151</cx:pt>
          <cx:pt idx="15956">23949</cx:pt>
          <cx:pt idx="15957">25960.5</cx:pt>
          <cx:pt idx="15958">27193.5</cx:pt>
          <cx:pt idx="15959">23926.5</cx:pt>
          <cx:pt idx="15960">26217</cx:pt>
          <cx:pt idx="15961">12564</cx:pt>
          <cx:pt idx="15962">31077</cx:pt>
          <cx:pt idx="15963">24601.5</cx:pt>
          <cx:pt idx="15964">26640</cx:pt>
          <cx:pt idx="15965">51151.5</cx:pt>
          <cx:pt idx="15966">38025</cx:pt>
          <cx:pt idx="15967">11124</cx:pt>
          <cx:pt idx="15968">20128.5</cx:pt>
          <cx:pt idx="15969">30690</cx:pt>
          <cx:pt idx="15970">48631.5</cx:pt>
          <cx:pt idx="15971">16965</cx:pt>
          <cx:pt idx="15972">11425.5</cx:pt>
          <cx:pt idx="15973">21375</cx:pt>
          <cx:pt idx="15974">12901.5</cx:pt>
          <cx:pt idx="15975">24214.5</cx:pt>
          <cx:pt idx="15976">23692.5</cx:pt>
          <cx:pt idx="15977">9427.5</cx:pt>
          <cx:pt idx="15978">47794.5</cx:pt>
          <cx:pt idx="15979">25537.5</cx:pt>
          <cx:pt idx="15980">22018.5</cx:pt>
          <cx:pt idx="15981">74700</cx:pt>
          <cx:pt idx="15982">28152</cx:pt>
          <cx:pt idx="15983">40374</cx:pt>
          <cx:pt idx="15984">31486.5</cx:pt>
          <cx:pt idx="15985">22842</cx:pt>
          <cx:pt idx="15986">6750</cx:pt>
          <cx:pt idx="15987">23539.5</cx:pt>
          <cx:pt idx="15988">33394.5</cx:pt>
          <cx:pt idx="15989">40320</cx:pt>
          <cx:pt idx="15990">31500</cx:pt>
          <cx:pt idx="15991">9922.5</cx:pt>
          <cx:pt idx="15992">9000</cx:pt>
          <cx:pt idx="15993">10125</cx:pt>
          <cx:pt idx="15994">30528</cx:pt>
          <cx:pt idx="15995">9000</cx:pt>
          <cx:pt idx="15996">35194.5</cx:pt>
          <cx:pt idx="15997">14683.5</cx:pt>
          <cx:pt idx="15998">17095.5</cx:pt>
          <cx:pt idx="15999">26775</cx:pt>
          <cx:pt idx="16000">19791</cx:pt>
          <cx:pt idx="16001">27544.5</cx:pt>
          <cx:pt idx="16002">9702</cx:pt>
          <cx:pt idx="16003">16047</cx:pt>
          <cx:pt idx="16004">23395.5</cx:pt>
          <cx:pt idx="16005">16524</cx:pt>
          <cx:pt idx="16006">19431</cx:pt>
          <cx:pt idx="16007">34780.5</cx:pt>
          <cx:pt idx="16008">68359.5</cx:pt>
          <cx:pt idx="16009">14620.5</cx:pt>
          <cx:pt idx="16010">33678</cx:pt>
          <cx:pt idx="16011">22221</cx:pt>
          <cx:pt idx="16012">17563.5</cx:pt>
          <cx:pt idx="16013">43839</cx:pt>
          <cx:pt idx="16014">9000</cx:pt>
          <cx:pt idx="16015">13500</cx:pt>
          <cx:pt idx="16016">6750</cx:pt>
          <cx:pt idx="16017">57685.5</cx:pt>
          <cx:pt idx="16018">21055.5</cx:pt>
          <cx:pt idx="16019">14350.5</cx:pt>
          <cx:pt idx="16020">11556</cx:pt>
          <cx:pt idx="16021">12375</cx:pt>
          <cx:pt idx="16022">29209.5</cx:pt>
          <cx:pt idx="16023">47965.5</cx:pt>
          <cx:pt idx="16024">16150.5</cx:pt>
          <cx:pt idx="16025">7501.5</cx:pt>
          <cx:pt idx="16026">8752.5</cx:pt>
          <cx:pt idx="16027">20979</cx:pt>
          <cx:pt idx="16028">13923</cx:pt>
          <cx:pt idx="16029">13630.5</cx:pt>
          <cx:pt idx="16030">17455.5</cx:pt>
          <cx:pt idx="16031">13500</cx:pt>
          <cx:pt idx="16032">27864</cx:pt>
          <cx:pt idx="16033">29034</cx:pt>
          <cx:pt idx="16034">23053.5</cx:pt>
          <cx:pt idx="16035">20394</cx:pt>
          <cx:pt idx="16036">24561</cx:pt>
          <cx:pt idx="16037">7641</cx:pt>
          <cx:pt idx="16038">29862</cx:pt>
          <cx:pt idx="16039">7875</cx:pt>
          <cx:pt idx="16040">49630.5</cx:pt>
          <cx:pt idx="16041">56965.5</cx:pt>
          <cx:pt idx="16042">29209.5</cx:pt>
          <cx:pt idx="16043">31261.5</cx:pt>
          <cx:pt idx="16044">41800.5</cx:pt>
          <cx:pt idx="16045">13500</cx:pt>
          <cx:pt idx="16046">16096.5</cx:pt>
          <cx:pt idx="16047">64309.5</cx:pt>
          <cx:pt idx="16048">23773.5</cx:pt>
          <cx:pt idx="16049">24246</cx:pt>
          <cx:pt idx="16050">28516.5</cx:pt>
          <cx:pt idx="16051">22810.5</cx:pt>
          <cx:pt idx="16052">26743.5</cx:pt>
          <cx:pt idx="16053">12375</cx:pt>
          <cx:pt idx="16054">15219</cx:pt>
          <cx:pt idx="16055">57685.5</cx:pt>
          <cx:pt idx="16056">16713</cx:pt>
          <cx:pt idx="16057">21838.5</cx:pt>
          <cx:pt idx="16058">32602.5</cx:pt>
          <cx:pt idx="16059">48631.5</cx:pt>
          <cx:pt idx="16060">7110</cx:pt>
          <cx:pt idx="16061">29970</cx:pt>
          <cx:pt idx="16062">36459</cx:pt>
          <cx:pt idx="16063">30226.5</cx:pt>
          <cx:pt idx="16064">12217.5</cx:pt>
          <cx:pt idx="16065">37255.5</cx:pt>
          <cx:pt idx="16066">38083.5</cx:pt>
          <cx:pt idx="16067">26154</cx:pt>
          <cx:pt idx="16068">68220</cx:pt>
          <cx:pt idx="16069">45157.5</cx:pt>
          <cx:pt idx="16070">16150.5</cx:pt>
          <cx:pt idx="16071">21775.5</cx:pt>
          <cx:pt idx="16072">23643</cx:pt>
          <cx:pt idx="16073">9000</cx:pt>
          <cx:pt idx="16074">24412.5</cx:pt>
          <cx:pt idx="16075">25285.5</cx:pt>
          <cx:pt idx="16076">31653</cx:pt>
          <cx:pt idx="16077">15453</cx:pt>
          <cx:pt idx="16078">18081</cx:pt>
          <cx:pt idx="16079">28390.5</cx:pt>
          <cx:pt idx="16080">27499.5</cx:pt>
          <cx:pt idx="16081">49468.5</cx:pt>
          <cx:pt idx="16082">22527</cx:pt>
          <cx:pt idx="16083">23755.5</cx:pt>
          <cx:pt idx="16084">32125.5</cx:pt>
          <cx:pt idx="16085">30834</cx:pt>
          <cx:pt idx="16086">10462.5</cx:pt>
          <cx:pt idx="16087">18387</cx:pt>
          <cx:pt idx="16088">29875.5</cx:pt>
          <cx:pt idx="16089">54279</cx:pt>
          <cx:pt idx="16090">16132.5</cx:pt>
          <cx:pt idx="16091">27819</cx:pt>
          <cx:pt idx="16092">11214</cx:pt>
          <cx:pt idx="16093">48577.5</cx:pt>
          <cx:pt idx="16094">8923.5</cx:pt>
          <cx:pt idx="16095">24331.5</cx:pt>
          <cx:pt idx="16096">22702.5</cx:pt>
          <cx:pt idx="16097">21280.5</cx:pt>
          <cx:pt idx="16098">14490</cx:pt>
          <cx:pt idx="16099">37800</cx:pt>
          <cx:pt idx="16100">12564</cx:pt>
          <cx:pt idx="16101">41791.5</cx:pt>
          <cx:pt idx="16102">42876</cx:pt>
          <cx:pt idx="16103">33025.5</cx:pt>
          <cx:pt idx="16104">44644.5</cx:pt>
          <cx:pt idx="16105">18135</cx:pt>
          <cx:pt idx="16106">26770.5</cx:pt>
          <cx:pt idx="16107">16002</cx:pt>
          <cx:pt idx="16108">24561</cx:pt>
          <cx:pt idx="16109">39069</cx:pt>
          <cx:pt idx="16110">9657</cx:pt>
          <cx:pt idx="16111">13500</cx:pt>
          <cx:pt idx="16112">43762.5</cx:pt>
          <cx:pt idx="16113">27292.5</cx:pt>
          <cx:pt idx="16114">31653</cx:pt>
          <cx:pt idx="16115">60160.5</cx:pt>
          <cx:pt idx="16116">46174.5</cx:pt>
          <cx:pt idx="16117">12375</cx:pt>
          <cx:pt idx="16118">36459</cx:pt>
          <cx:pt idx="16119">25407</cx:pt>
          <cx:pt idx="16120">27652.5</cx:pt>
          <cx:pt idx="16121">47232</cx:pt>
          <cx:pt idx="16122">23494.5</cx:pt>
          <cx:pt idx="16123">16006.5</cx:pt>
          <cx:pt idx="16124">38686.5</cx:pt>
          <cx:pt idx="16125">28804.5</cx:pt>
          <cx:pt idx="16126">40347</cx:pt>
          <cx:pt idx="16127">25348.5</cx:pt>
          <cx:pt idx="16128">53329.5</cx:pt>
          <cx:pt idx="16129">36459</cx:pt>
          <cx:pt idx="16130">42642</cx:pt>
          <cx:pt idx="16131">12204</cx:pt>
          <cx:pt idx="16132">12915</cx:pt>
          <cx:pt idx="16133">48127.5</cx:pt>
          <cx:pt idx="16134">9076.5</cx:pt>
          <cx:pt idx="16135">10953</cx:pt>
          <cx:pt idx="16136">29925</cx:pt>
          <cx:pt idx="16137">31653</cx:pt>
          <cx:pt idx="16138">95782.5</cx:pt>
          <cx:pt idx="16139">23908.5</cx:pt>
          <cx:pt idx="16140">25371</cx:pt>
          <cx:pt idx="16141">12879</cx:pt>
          <cx:pt idx="16142">23800.5</cx:pt>
          <cx:pt idx="16143">19044</cx:pt>
          <cx:pt idx="16144">37728</cx:pt>
          <cx:pt idx="16145">28300.5</cx:pt>
          <cx:pt idx="16146">34929</cx:pt>
          <cx:pt idx="16147">40873.5</cx:pt>
          <cx:pt idx="16148">56092.5</cx:pt>
          <cx:pt idx="16149">18873</cx:pt>
          <cx:pt idx="16150">9616.5</cx:pt>
          <cx:pt idx="16151">22221</cx:pt>
          <cx:pt idx="16152">28188</cx:pt>
          <cx:pt idx="16153">51790.5</cx:pt>
          <cx:pt idx="16154">40671</cx:pt>
          <cx:pt idx="16155">17370</cx:pt>
          <cx:pt idx="16156">40320</cx:pt>
          <cx:pt idx="16157">31653</cx:pt>
          <cx:pt idx="16158">56565</cx:pt>
          <cx:pt idx="16159">24462</cx:pt>
          <cx:pt idx="16160">27162</cx:pt>
          <cx:pt idx="16161">39199.5</cx:pt>
          <cx:pt idx="16162">10944</cx:pt>
          <cx:pt idx="16163">28498.5</cx:pt>
          <cx:pt idx="16164">46030.5</cx:pt>
          <cx:pt idx="16165">13500</cx:pt>
          <cx:pt idx="16166">21658.5</cx:pt>
          <cx:pt idx="16167">34834.5</cx:pt>
          <cx:pt idx="16168">10723.5</cx:pt>
          <cx:pt idx="16169">55399.5</cx:pt>
          <cx:pt idx="16170">31522.5</cx:pt>
          <cx:pt idx="16171">35937</cx:pt>
          <cx:pt idx="16172">11196</cx:pt>
          <cx:pt idx="16173">20250</cx:pt>
          <cx:pt idx="16174">54247.5</cx:pt>
          <cx:pt idx="16175">28993.5</cx:pt>
          <cx:pt idx="16176">16875</cx:pt>
          <cx:pt idx="16177">22365</cx:pt>
          <cx:pt idx="16178">22324.5</cx:pt>
          <cx:pt idx="16179">12001.5</cx:pt>
          <cx:pt idx="16180">5472</cx:pt>
          <cx:pt idx="16181">20740.5</cx:pt>
          <cx:pt idx="16182">15426</cx:pt>
          <cx:pt idx="16183">38331</cx:pt>
          <cx:pt idx="16184">13500</cx:pt>
          <cx:pt idx="16185">16344</cx:pt>
          <cx:pt idx="16186">33349.5</cx:pt>
          <cx:pt idx="16187">21118.5</cx:pt>
          <cx:pt idx="16188">46926</cx:pt>
          <cx:pt idx="16189">18963</cx:pt>
          <cx:pt idx="16190">6750</cx:pt>
          <cx:pt idx="16191">17905.5</cx:pt>
          <cx:pt idx="16192">40176</cx:pt>
          <cx:pt idx="16193">31050</cx:pt>
          <cx:pt idx="16194">25537.5</cx:pt>
          <cx:pt idx="16195">13387.5</cx:pt>
          <cx:pt idx="16196">10719</cx:pt>
          <cx:pt idx="16197">31261.5</cx:pt>
          <cx:pt idx="16198">20529</cx:pt>
          <cx:pt idx="16199">5976</cx:pt>
          <cx:pt idx="16200">43942.5</cx:pt>
          <cx:pt idx="16201">9000</cx:pt>
          <cx:pt idx="16202">32760</cx:pt>
          <cx:pt idx="16203">10548</cx:pt>
          <cx:pt idx="16204">26262</cx:pt>
          <cx:pt idx="16205">28093.5</cx:pt>
          <cx:pt idx="16206">43101</cx:pt>
          <cx:pt idx="16207">24376.5</cx:pt>
          <cx:pt idx="16208">30280.5</cx:pt>
          <cx:pt idx="16209">13500</cx:pt>
          <cx:pt idx="16210">8982</cx:pt>
          <cx:pt idx="16211">9873</cx:pt>
          <cx:pt idx="16212">15138</cx:pt>
          <cx:pt idx="16213">27693</cx:pt>
          <cx:pt idx="16214">23395.5</cx:pt>
          <cx:pt idx="16215">11781</cx:pt>
          <cx:pt idx="16216">19705.5</cx:pt>
          <cx:pt idx="16217">19300.5</cx:pt>
          <cx:pt idx="16218">11308.5</cx:pt>
          <cx:pt idx="16219">9508.5</cx:pt>
          <cx:pt idx="16220">7960.5</cx:pt>
          <cx:pt idx="16221">9000</cx:pt>
          <cx:pt idx="16222">28480.5</cx:pt>
          <cx:pt idx="16223">12217.5</cx:pt>
          <cx:pt idx="16224">5778</cx:pt>
          <cx:pt idx="16225">17797.5</cx:pt>
          <cx:pt idx="16226">42142.5</cx:pt>
          <cx:pt idx="16227">21906</cx:pt>
          <cx:pt idx="16228">15466.5</cx:pt>
          <cx:pt idx="16229">45333</cx:pt>
          <cx:pt idx="16230">62568</cx:pt>
          <cx:pt idx="16231">30568.5</cx:pt>
          <cx:pt idx="16232">35019</cx:pt>
          <cx:pt idx="16233">11250</cx:pt>
          <cx:pt idx="16234">28215</cx:pt>
          <cx:pt idx="16235">32274</cx:pt>
          <cx:pt idx="16236">22716</cx:pt>
          <cx:pt idx="16237">31261.5</cx:pt>
          <cx:pt idx="16238">26955</cx:pt>
          <cx:pt idx="16239">49117.5</cx:pt>
          <cx:pt idx="16240">55719</cx:pt>
          <cx:pt idx="16241">14683.5</cx:pt>
          <cx:pt idx="16242">25803</cx:pt>
          <cx:pt idx="16243">31018.5</cx:pt>
          <cx:pt idx="16244">28741.5</cx:pt>
          <cx:pt idx="16245">17019</cx:pt>
          <cx:pt idx="16246">24691.5</cx:pt>
          <cx:pt idx="16247">23643</cx:pt>
          <cx:pt idx="16248">29736</cx:pt>
          <cx:pt idx="16249">41890.5</cx:pt>
          <cx:pt idx="16250">28300.5</cx:pt>
          <cx:pt idx="16251">9000</cx:pt>
          <cx:pt idx="16252">16042.5</cx:pt>
          <cx:pt idx="16253">34987.5</cx:pt>
          <cx:pt idx="16254">15574.5</cx:pt>
          <cx:pt idx="16255">19476</cx:pt>
          <cx:pt idx="16256">36445.5</cx:pt>
          <cx:pt idx="16257">15399</cx:pt>
          <cx:pt idx="16258">29034</cx:pt>
          <cx:pt idx="16259">26316</cx:pt>
          <cx:pt idx="16260">7875</cx:pt>
          <cx:pt idx="16261">26064</cx:pt>
          <cx:pt idx="16262">53316</cx:pt>
          <cx:pt idx="16263">30717</cx:pt>
          <cx:pt idx="16264">21906</cx:pt>
          <cx:pt idx="16265">21109.5</cx:pt>
          <cx:pt idx="16266">33687</cx:pt>
          <cx:pt idx="16267">20272.5</cx:pt>
          <cx:pt idx="16268">22482</cx:pt>
          <cx:pt idx="16269">47322</cx:pt>
          <cx:pt idx="16270">44113.5</cx:pt>
          <cx:pt idx="16271">48586.5</cx:pt>
          <cx:pt idx="16272">9000</cx:pt>
          <cx:pt idx="16273">44617.5</cx:pt>
          <cx:pt idx="16274">35631</cx:pt>
          <cx:pt idx="16275">18364.5</cx:pt>
          <cx:pt idx="16276">38947.5</cx:pt>
          <cx:pt idx="16277">18040.5</cx:pt>
          <cx:pt idx="16278">22599</cx:pt>
          <cx:pt idx="16279">23049</cx:pt>
          <cx:pt idx="16280">43006.5</cx:pt>
          <cx:pt idx="16281">22837.5</cx:pt>
          <cx:pt idx="16282">8829</cx:pt>
          <cx:pt idx="16283">35734.5</cx:pt>
          <cx:pt idx="16284">15606</cx:pt>
          <cx:pt idx="16285">31522.5</cx:pt>
          <cx:pt idx="16286">10399.5</cx:pt>
          <cx:pt idx="16287">6804</cx:pt>
          <cx:pt idx="16288">19741.5</cx:pt>
          <cx:pt idx="16289">16047</cx:pt>
          <cx:pt idx="16290">28179</cx:pt>
          <cx:pt idx="16291">27679.5</cx:pt>
          <cx:pt idx="16292">14679</cx:pt>
          <cx:pt idx="16293">20677.5</cx:pt>
          <cx:pt idx="16294">45202.5</cx:pt>
          <cx:pt idx="16295">13500</cx:pt>
          <cx:pt idx="16296">28278</cx:pt>
          <cx:pt idx="16297">12334.5</cx:pt>
          <cx:pt idx="16298">27490.5</cx:pt>
          <cx:pt idx="16299">16447.5</cx:pt>
          <cx:pt idx="16300">22216.5</cx:pt>
          <cx:pt idx="16301">24529.5</cx:pt>
          <cx:pt idx="16302">17244</cx:pt>
          <cx:pt idx="16303">9000</cx:pt>
          <cx:pt idx="16304">28048.5</cx:pt>
          <cx:pt idx="16305">38110.5</cx:pt>
          <cx:pt idx="16306">50256</cx:pt>
          <cx:pt idx="16307">21739.5</cx:pt>
          <cx:pt idx="16308">41548.5</cx:pt>
          <cx:pt idx="16309">19755</cx:pt>
          <cx:pt idx="16310">14103</cx:pt>
          <cx:pt idx="16311">91219.5</cx:pt>
          <cx:pt idx="16312">26838</cx:pt>
          <cx:pt idx="16313">33511.5</cx:pt>
          <cx:pt idx="16314">13482</cx:pt>
          <cx:pt idx="16315">34596</cx:pt>
          <cx:pt idx="16316">63774</cx:pt>
          <cx:pt idx="16317">32602.5</cx:pt>
          <cx:pt idx="16318">18499.5</cx:pt>
          <cx:pt idx="16319">11250</cx:pt>
          <cx:pt idx="16320">37800</cx:pt>
          <cx:pt idx="16321">20619</cx:pt>
          <cx:pt idx="16322">46602</cx:pt>
          <cx:pt idx="16323">23283</cx:pt>
          <cx:pt idx="16324">25461</cx:pt>
          <cx:pt idx="16325">44302.5</cx:pt>
          <cx:pt idx="16326">22374</cx:pt>
          <cx:pt idx="16327">21177</cx:pt>
          <cx:pt idx="16328">26743.5</cx:pt>
          <cx:pt idx="16329">26640</cx:pt>
          <cx:pt idx="16330">28404</cx:pt>
          <cx:pt idx="16331">8748</cx:pt>
          <cx:pt idx="16332">47857.5</cx:pt>
          <cx:pt idx="16333">23962.5</cx:pt>
          <cx:pt idx="16334">32472</cx:pt>
          <cx:pt idx="16335">23814</cx:pt>
          <cx:pt idx="16336">14350.5</cx:pt>
          <cx:pt idx="16337">19215</cx:pt>
          <cx:pt idx="16338">17919</cx:pt>
          <cx:pt idx="16339">26217</cx:pt>
          <cx:pt idx="16340">6750</cx:pt>
          <cx:pt idx="16341">23787</cx:pt>
          <cx:pt idx="16342">11767.5</cx:pt>
          <cx:pt idx="16343">19386</cx:pt>
          <cx:pt idx="16344">35554.5</cx:pt>
          <cx:pt idx="16345">31153.5</cx:pt>
          <cx:pt idx="16346">28984.5</cx:pt>
          <cx:pt idx="16347">10453.5</cx:pt>
          <cx:pt idx="16348">7875</cx:pt>
          <cx:pt idx="16349">9000</cx:pt>
          <cx:pt idx="16350">29551.5</cx:pt>
          <cx:pt idx="16351">23944.5</cx:pt>
          <cx:pt idx="16352">6430.5</cx:pt>
          <cx:pt idx="16353">28408.5</cx:pt>
          <cx:pt idx="16354">26086.5</cx:pt>
          <cx:pt idx="16355">23904</cx:pt>
          <cx:pt idx="16356">27270</cx:pt>
          <cx:pt idx="16357">36067.5</cx:pt>
          <cx:pt idx="16358">29880</cx:pt>
          <cx:pt idx="16359">9000</cx:pt>
          <cx:pt idx="16360">9526.5</cx:pt>
          <cx:pt idx="16361">10804.5</cx:pt>
          <cx:pt idx="16362">13527</cx:pt>
          <cx:pt idx="16363">34456.5</cx:pt>
          <cx:pt idx="16364">13527</cx:pt>
          <cx:pt idx="16365">46323</cx:pt>
          <cx:pt idx="16366">43443</cx:pt>
          <cx:pt idx="16367">30280.5</cx:pt>
          <cx:pt idx="16368">33025.5</cx:pt>
          <cx:pt idx="16369">52452</cx:pt>
          <cx:pt idx="16370">21064.5</cx:pt>
          <cx:pt idx="16371">25299</cx:pt>
          <cx:pt idx="16372">34596</cx:pt>
          <cx:pt idx="16373">22104</cx:pt>
          <cx:pt idx="16374">39595.5</cx:pt>
          <cx:pt idx="16375">5652</cx:pt>
          <cx:pt idx="16376">26302.5</cx:pt>
          <cx:pt idx="16377">21109.5</cx:pt>
          <cx:pt idx="16378">43177.5</cx:pt>
          <cx:pt idx="16379">47911.5</cx:pt>
          <cx:pt idx="16380">21969</cx:pt>
          <cx:pt idx="16381">16434</cx:pt>
          <cx:pt idx="16382">13500</cx:pt>
          <cx:pt idx="16383">28530</cx:pt>
          <cx:pt idx="16384">6174</cx:pt>
          <cx:pt idx="16385">25375.5</cx:pt>
          <cx:pt idx="16386">31653</cx:pt>
          <cx:pt idx="16387">26109</cx:pt>
          <cx:pt idx="16388">42790.5</cx:pt>
          <cx:pt idx="16389">27000</cx:pt>
          <cx:pt idx="16390">40059</cx:pt>
          <cx:pt idx="16391">23364</cx:pt>
          <cx:pt idx="16392">17811</cx:pt>
          <cx:pt idx="16393">4828.5</cx:pt>
          <cx:pt idx="16394">51426</cx:pt>
          <cx:pt idx="16395">55899</cx:pt>
          <cx:pt idx="16396">11367</cx:pt>
          <cx:pt idx="16397">18274.5</cx:pt>
          <cx:pt idx="16398">25411.5</cx:pt>
          <cx:pt idx="16399">27193.5</cx:pt>
          <cx:pt idx="16400">21690</cx:pt>
          <cx:pt idx="16401">36864</cx:pt>
          <cx:pt idx="16402">38322</cx:pt>
          <cx:pt idx="16403">19372.5</cx:pt>
          <cx:pt idx="16404">19705.5</cx:pt>
          <cx:pt idx="16405">26613</cx:pt>
          <cx:pt idx="16406">36517.5</cx:pt>
          <cx:pt idx="16407">15408</cx:pt>
          <cx:pt idx="16408">13500</cx:pt>
          <cx:pt idx="16409">23242.5</cx:pt>
          <cx:pt idx="16410">14377.5</cx:pt>
          <cx:pt idx="16411">4873.5</cx:pt>
          <cx:pt idx="16412">22018.5</cx:pt>
          <cx:pt idx="16413">22846.5</cx:pt>
          <cx:pt idx="16414">25443</cx:pt>
          <cx:pt idx="16415">10125</cx:pt>
          <cx:pt idx="16416">29889</cx:pt>
          <cx:pt idx="16417">38740.5</cx:pt>
          <cx:pt idx="16418">14737.5</cx:pt>
          <cx:pt idx="16419">35694</cx:pt>
          <cx:pt idx="16420">23305.5</cx:pt>
          <cx:pt idx="16421">23773.5</cx:pt>
          <cx:pt idx="16422">31495.5</cx:pt>
          <cx:pt idx="16423">32125.5</cx:pt>
          <cx:pt idx="16424">40504.5</cx:pt>
          <cx:pt idx="16425">9693</cx:pt>
          <cx:pt idx="16426">40063.5</cx:pt>
          <cx:pt idx="16427">32053.5</cx:pt>
          <cx:pt idx="16428">45954</cx:pt>
          <cx:pt idx="16429">44991</cx:pt>
          <cx:pt idx="16430">33205.5</cx:pt>
          <cx:pt idx="16431">21478.5</cx:pt>
          <cx:pt idx="16432">12510</cx:pt>
          <cx:pt idx="16433">7573.5</cx:pt>
          <cx:pt idx="16434">44617.5</cx:pt>
          <cx:pt idx="16435">31630.5</cx:pt>
          <cx:pt idx="16436">32274</cx:pt>
          <cx:pt idx="16437">29250</cx:pt>
          <cx:pt idx="16438">28516.5</cx:pt>
          <cx:pt idx="16439">26095.5</cx:pt>
          <cx:pt idx="16440">26428.5</cx:pt>
          <cx:pt idx="16441">28476</cx:pt>
          <cx:pt idx="16442">12316.5</cx:pt>
          <cx:pt idx="16443">47322</cx:pt>
          <cx:pt idx="16444">18589.5</cx:pt>
          <cx:pt idx="16445">96345</cx:pt>
          <cx:pt idx="16446">22279.5</cx:pt>
          <cx:pt idx="16447">29250</cx:pt>
          <cx:pt idx="16448">4450.5</cx:pt>
          <cx:pt idx="16449">18040.5</cx:pt>
          <cx:pt idx="16450">43839</cx:pt>
          <cx:pt idx="16451">23850</cx:pt>
          <cx:pt idx="16452">44509.5</cx:pt>
          <cx:pt idx="16453">37102.5</cx:pt>
          <cx:pt idx="16454">23917.5</cx:pt>
          <cx:pt idx="16455">19134</cx:pt>
          <cx:pt idx="16456">6448.5</cx:pt>
          <cx:pt idx="16457">28215</cx:pt>
          <cx:pt idx="16458">21906</cx:pt>
          <cx:pt idx="16459">32436</cx:pt>
          <cx:pt idx="16460">42372</cx:pt>
          <cx:pt idx="16461">25929</cx:pt>
          <cx:pt idx="16462">53712</cx:pt>
          <cx:pt idx="16463">10125</cx:pt>
          <cx:pt idx="16464">37044</cx:pt>
          <cx:pt idx="16465">8302.5</cx:pt>
          <cx:pt idx="16466">28372.5</cx:pt>
          <cx:pt idx="16467">34200</cx:pt>
          <cx:pt idx="16468">37800</cx:pt>
          <cx:pt idx="16469">38137.5</cx:pt>
          <cx:pt idx="16470">13500</cx:pt>
          <cx:pt idx="16471">18040.5</cx:pt>
          <cx:pt idx="16472">15498</cx:pt>
          <cx:pt idx="16473">13500</cx:pt>
          <cx:pt idx="16474">28597.5</cx:pt>
          <cx:pt idx="16475">71590.5</cx:pt>
          <cx:pt idx="16476">10201.5</cx:pt>
          <cx:pt idx="16477">26649</cx:pt>
          <cx:pt idx="16478">32895</cx:pt>
          <cx:pt idx="16479">42066</cx:pt>
          <cx:pt idx="16480">39604.5</cx:pt>
          <cx:pt idx="16481">26986.5</cx:pt>
          <cx:pt idx="16482">22104</cx:pt>
          <cx:pt idx="16483">15750</cx:pt>
          <cx:pt idx="16484">22252.5</cx:pt>
          <cx:pt idx="16485">52542</cx:pt>
          <cx:pt idx="16486">28273.5</cx:pt>
          <cx:pt idx="16487">21865.5</cx:pt>
          <cx:pt idx="16488">38250</cx:pt>
          <cx:pt idx="16489">76842</cx:pt>
          <cx:pt idx="16490">42790.5</cx:pt>
          <cx:pt idx="16491">13905</cx:pt>
          <cx:pt idx="16492">15579</cx:pt>
          <cx:pt idx="16493">7956</cx:pt>
          <cx:pt idx="16494">36013.5</cx:pt>
          <cx:pt idx="16495">27013.5</cx:pt>
          <cx:pt idx="16496">13500</cx:pt>
          <cx:pt idx="16497">28107</cx:pt>
          <cx:pt idx="16498">14233.5</cx:pt>
          <cx:pt idx="16499">15786</cx:pt>
          <cx:pt idx="16500">21006</cx:pt>
          <cx:pt idx="16501">11619</cx:pt>
          <cx:pt idx="16502">16132.5</cx:pt>
          <cx:pt idx="16503">16654.5</cx:pt>
          <cx:pt idx="16504">6561</cx:pt>
          <cx:pt idx="16505">14382</cx:pt>
          <cx:pt idx="16506">30262.5</cx:pt>
          <cx:pt idx="16507">15682.5</cx:pt>
          <cx:pt idx="16508">24151.5</cx:pt>
          <cx:pt idx="16509">22396.5</cx:pt>
          <cx:pt idx="16510">10125</cx:pt>
          <cx:pt idx="16511">20034</cx:pt>
          <cx:pt idx="16512">29376</cx:pt>
          <cx:pt idx="16513">49927.5</cx:pt>
          <cx:pt idx="16514">42660</cx:pt>
          <cx:pt idx="16515">11196</cx:pt>
          <cx:pt idx="16516">8595</cx:pt>
          <cx:pt idx="16517">20979</cx:pt>
          <cx:pt idx="16518">12510</cx:pt>
          <cx:pt idx="16519">31576.5</cx:pt>
          <cx:pt idx="16520">16092</cx:pt>
          <cx:pt idx="16521">38848.5</cx:pt>
          <cx:pt idx="16522">36162</cx:pt>
          <cx:pt idx="16523">32251.5</cx:pt>
          <cx:pt idx="16524">26946</cx:pt>
          <cx:pt idx="16525">13441.5</cx:pt>
          <cx:pt idx="16526">31653</cx:pt>
          <cx:pt idx="16527">25839</cx:pt>
          <cx:pt idx="16528">25969.5</cx:pt>
          <cx:pt idx="16529">23989.5</cx:pt>
          <cx:pt idx="16530">26878.5</cx:pt>
          <cx:pt idx="16531">32251.5</cx:pt>
          <cx:pt idx="16532">22261.5</cx:pt>
          <cx:pt idx="16533">35523</cx:pt>
          <cx:pt idx="16534">45792</cx:pt>
          <cx:pt idx="16535">11074.5</cx:pt>
          <cx:pt idx="16536">24043.5</cx:pt>
          <cx:pt idx="16537">16002</cx:pt>
          <cx:pt idx="16538">32472</cx:pt>
          <cx:pt idx="16539">13023</cx:pt>
          <cx:pt idx="16540">18040.5</cx:pt>
          <cx:pt idx="16541">25020</cx:pt>
          <cx:pt idx="16542">29308.5</cx:pt>
          <cx:pt idx="16543">34596</cx:pt>
          <cx:pt idx="16544">39987</cx:pt>
          <cx:pt idx="16545">29632.5</cx:pt>
          <cx:pt idx="16546">21015</cx:pt>
          <cx:pt idx="16547">11047.5</cx:pt>
          <cx:pt idx="16548">12411</cx:pt>
          <cx:pt idx="16549">31653</cx:pt>
          <cx:pt idx="16550">46890</cx:pt>
          <cx:pt idx="16551">31522.5</cx:pt>
          <cx:pt idx="16552">9000</cx:pt>
          <cx:pt idx="16553">67500</cx:pt>
          <cx:pt idx="16554">22041</cx:pt>
          <cx:pt idx="16555">17095.5</cx:pt>
          <cx:pt idx="16556">31261.5</cx:pt>
          <cx:pt idx="16557">7137</cx:pt>
          <cx:pt idx="16558">17136</cx:pt>
          <cx:pt idx="16559">43222.5</cx:pt>
          <cx:pt idx="16560">21775.5</cx:pt>
          <cx:pt idx="16561">17779.5</cx:pt>
          <cx:pt idx="16562">19111.5</cx:pt>
          <cx:pt idx="16563">25191</cx:pt>
          <cx:pt idx="16564">23337</cx:pt>
          <cx:pt idx="16565">40576.5</cx:pt>
          <cx:pt idx="16566">10440</cx:pt>
          <cx:pt idx="16567">13500</cx:pt>
          <cx:pt idx="16568">32274</cx:pt>
          <cx:pt idx="16569">24448.5</cx:pt>
          <cx:pt idx="16570">22018.5</cx:pt>
          <cx:pt idx="16571">35964</cx:pt>
          <cx:pt idx="16572">41809.5</cx:pt>
          <cx:pt idx="16573">36927</cx:pt>
          <cx:pt idx="16574">18679.5</cx:pt>
          <cx:pt idx="16575">45333</cx:pt>
          <cx:pt idx="16576">30366</cx:pt>
          <cx:pt idx="16577">26604</cx:pt>
          <cx:pt idx="16578">33750</cx:pt>
          <cx:pt idx="16579">16155</cx:pt>
          <cx:pt idx="16580">28593</cx:pt>
          <cx:pt idx="16581">18526.5</cx:pt>
          <cx:pt idx="16582">25321.5</cx:pt>
          <cx:pt idx="16583">18670.5</cx:pt>
          <cx:pt idx="16584">18409.5</cx:pt>
          <cx:pt idx="16585">54126</cx:pt>
          <cx:pt idx="16586">28368</cx:pt>
          <cx:pt idx="16587">16456.5</cx:pt>
          <cx:pt idx="16588">47322</cx:pt>
          <cx:pt idx="16589">41400</cx:pt>
          <cx:pt idx="16590">9000</cx:pt>
          <cx:pt idx="16591">57415.5</cx:pt>
          <cx:pt idx="16592">23850</cx:pt>
          <cx:pt idx="16593">36648</cx:pt>
          <cx:pt idx="16594">25470</cx:pt>
          <cx:pt idx="16595">14161.5</cx:pt>
          <cx:pt idx="16596">19993.5</cx:pt>
          <cx:pt idx="16597">11029.5</cx:pt>
          <cx:pt idx="16598">12375</cx:pt>
          <cx:pt idx="16599">24115.5</cx:pt>
          <cx:pt idx="16600">21775.5</cx:pt>
          <cx:pt idx="16601">27000</cx:pt>
          <cx:pt idx="16602">44617.5</cx:pt>
          <cx:pt idx="16603">25843.5</cx:pt>
          <cx:pt idx="16604">27864</cx:pt>
          <cx:pt idx="16605">9000</cx:pt>
          <cx:pt idx="16606">10125</cx:pt>
          <cx:pt idx="16607">35392.5</cx:pt>
          <cx:pt idx="16608">30082.5</cx:pt>
          <cx:pt idx="16609">35478</cx:pt>
          <cx:pt idx="16610">34128</cx:pt>
          <cx:pt idx="16611">23692.5</cx:pt>
          <cx:pt idx="16612">34465.5</cx:pt>
          <cx:pt idx="16613">43551</cx:pt>
          <cx:pt idx="16614">36409.5</cx:pt>
          <cx:pt idx="16615">61879.5</cx:pt>
          <cx:pt idx="16616">12510</cx:pt>
          <cx:pt idx="16617">29506.5</cx:pt>
          <cx:pt idx="16618">13500</cx:pt>
          <cx:pt idx="16619">21204</cx:pt>
          <cx:pt idx="16620">20628</cx:pt>
          <cx:pt idx="16621">23076</cx:pt>
          <cx:pt idx="16622">30280.5</cx:pt>
          <cx:pt idx="16623">17649</cx:pt>
          <cx:pt idx="16624">27891</cx:pt>
          <cx:pt idx="16625">36607.5</cx:pt>
          <cx:pt idx="16626">11934</cx:pt>
          <cx:pt idx="16627">8905.5</cx:pt>
          <cx:pt idx="16628">12816</cx:pt>
          <cx:pt idx="16629">29268</cx:pt>
          <cx:pt idx="16630">97177.5</cx:pt>
          <cx:pt idx="16631">32697</cx:pt>
          <cx:pt idx="16632">35617.5</cx:pt>
          <cx:pt idx="16633">22599</cx:pt>
          <cx:pt idx="16634">26217</cx:pt>
          <cx:pt idx="16635">38925</cx:pt>
          <cx:pt idx="16636">11034</cx:pt>
          <cx:pt idx="16637">31630.5</cx:pt>
          <cx:pt idx="16638">27000</cx:pt>
          <cx:pt idx="16639">37822.5</cx:pt>
          <cx:pt idx="16640">59094</cx:pt>
          <cx:pt idx="16641">15462</cx:pt>
          <cx:pt idx="16642">17149.5</cx:pt>
          <cx:pt idx="16643">13018.5</cx:pt>
          <cx:pt idx="16644">17244</cx:pt>
          <cx:pt idx="16645">9000</cx:pt>
          <cx:pt idx="16646">14350.5</cx:pt>
          <cx:pt idx="16647">39591</cx:pt>
          <cx:pt idx="16648">36418.5</cx:pt>
          <cx:pt idx="16649">16798.5</cx:pt>
          <cx:pt idx="16650">28746</cx:pt>
          <cx:pt idx="16651">29880</cx:pt>
          <cx:pt idx="16652">36643.5</cx:pt>
          <cx:pt idx="16653">26446.5</cx:pt>
          <cx:pt idx="16654">19125</cx:pt>
          <cx:pt idx="16655">36459</cx:pt>
          <cx:pt idx="16656">9000</cx:pt>
          <cx:pt idx="16657">23319</cx:pt>
          <cx:pt idx="16658">27193.5</cx:pt>
          <cx:pt idx="16659">14751</cx:pt>
          <cx:pt idx="16660">15727.5</cx:pt>
          <cx:pt idx="16661">33543</cx:pt>
          <cx:pt idx="16662">27324</cx:pt>
          <cx:pt idx="16663">23494.5</cx:pt>
          <cx:pt idx="16664">23161.5</cx:pt>
          <cx:pt idx="16665">89536.5</cx:pt>
          <cx:pt idx="16666">38286</cx:pt>
          <cx:pt idx="16667">26091</cx:pt>
          <cx:pt idx="16668">26329.5</cx:pt>
          <cx:pt idx="16669">10822.5</cx:pt>
          <cx:pt idx="16670">16875</cx:pt>
          <cx:pt idx="16671">26145</cx:pt>
          <cx:pt idx="16672">15151.5</cx:pt>
          <cx:pt idx="16673">23773.5</cx:pt>
          <cx:pt idx="16674">46732.5</cx:pt>
          <cx:pt idx="16675">16506</cx:pt>
          <cx:pt idx="16676">31522.5</cx:pt>
          <cx:pt idx="16677">12901.5</cx:pt>
          <cx:pt idx="16678">34780.5</cx:pt>
          <cx:pt idx="16679">13437</cx:pt>
          <cx:pt idx="16680">28480.5</cx:pt>
          <cx:pt idx="16681">74353.5</cx:pt>
          <cx:pt idx="16682">26640</cx:pt>
          <cx:pt idx="16683">5490</cx:pt>
          <cx:pt idx="16684">27517.5</cx:pt>
          <cx:pt idx="16685">30280.5</cx:pt>
          <cx:pt idx="16686">24714</cx:pt>
          <cx:pt idx="16687">36553.5</cx:pt>
          <cx:pt idx="16688">7875</cx:pt>
          <cx:pt idx="16689">26208</cx:pt>
          <cx:pt idx="16690">13482</cx:pt>
          <cx:pt idx="16691">11097</cx:pt>
          <cx:pt idx="16692">16875</cx:pt>
          <cx:pt idx="16693">20250</cx:pt>
          <cx:pt idx="16694">59949</cx:pt>
          <cx:pt idx="16695">76095</cx:pt>
          <cx:pt idx="16696">34038</cx:pt>
          <cx:pt idx="16697">25906.5</cx:pt>
          <cx:pt idx="16698">17905.5</cx:pt>
          <cx:pt idx="16699">15628.5</cx:pt>
          <cx:pt idx="16700">10125</cx:pt>
          <cx:pt idx="16701">47061</cx:pt>
          <cx:pt idx="16702">43456.5</cx:pt>
          <cx:pt idx="16703">20412</cx:pt>
          <cx:pt idx="16704">45000</cx:pt>
          <cx:pt idx="16705">25551</cx:pt>
          <cx:pt idx="16706">7506</cx:pt>
          <cx:pt idx="16707">23931</cx:pt>
          <cx:pt idx="16708">7875</cx:pt>
          <cx:pt idx="16709">12001.5</cx:pt>
          <cx:pt idx="16710">21888</cx:pt>
          <cx:pt idx="16711">31356</cx:pt>
          <cx:pt idx="16712">7123.5</cx:pt>
          <cx:pt idx="16713">42790.5</cx:pt>
          <cx:pt idx="16714">73732.5</cx:pt>
          <cx:pt idx="16715">14751</cx:pt>
          <cx:pt idx="16716">36333</cx:pt>
          <cx:pt idx="16717">17563.5</cx:pt>
          <cx:pt idx="16718">9000</cx:pt>
          <cx:pt idx="16719">23665.5</cx:pt>
          <cx:pt idx="16720">31887</cx:pt>
          <cx:pt idx="16721">9616.5</cx:pt>
          <cx:pt idx="16722">29839.5</cx:pt>
          <cx:pt idx="16723">39438</cx:pt>
          <cx:pt idx="16724">18873</cx:pt>
          <cx:pt idx="16725">13095</cx:pt>
          <cx:pt idx="16726">25375.5</cx:pt>
          <cx:pt idx="16727">45000</cx:pt>
          <cx:pt idx="16728">19795.5</cx:pt>
          <cx:pt idx="16729">27058.5</cx:pt>
          <cx:pt idx="16730">13864.5</cx:pt>
          <cx:pt idx="16731">11992.5</cx:pt>
          <cx:pt idx="16732">27027</cx:pt>
          <cx:pt idx="16733">6043.5</cx:pt>
          <cx:pt idx="16734">11299.5</cx:pt>
          <cx:pt idx="16735">23917.5</cx:pt>
          <cx:pt idx="16736">21906</cx:pt>
          <cx:pt idx="16737">33750</cx:pt>
          <cx:pt idx="16738">33025.5</cx:pt>
          <cx:pt idx="16739">44113.5</cx:pt>
          <cx:pt idx="16740">12645</cx:pt>
          <cx:pt idx="16741">14751</cx:pt>
          <cx:pt idx="16742">15997.5</cx:pt>
          <cx:pt idx="16743">18265.5</cx:pt>
          <cx:pt idx="16744">14620.5</cx:pt>
          <cx:pt idx="16745">10363.5</cx:pt>
          <cx:pt idx="16746">13500</cx:pt>
          <cx:pt idx="16747">10737</cx:pt>
          <cx:pt idx="16748">8253</cx:pt>
          <cx:pt idx="16749">25969.5</cx:pt>
          <cx:pt idx="16750">27558</cx:pt>
          <cx:pt idx="16751">18306</cx:pt>
          <cx:pt idx="16752">36229.5</cx:pt>
          <cx:pt idx="16753">47056.5</cx:pt>
          <cx:pt idx="16754">11911.5</cx:pt>
          <cx:pt idx="16755">22585.5</cx:pt>
          <cx:pt idx="16756">23643</cx:pt>
          <cx:pt idx="16757">51151.5</cx:pt>
          <cx:pt idx="16758">10098</cx:pt>
          <cx:pt idx="16759">26743.5</cx:pt>
          <cx:pt idx="16760">20232</cx:pt>
          <cx:pt idx="16761">46174.5</cx:pt>
          <cx:pt idx="16762">9297</cx:pt>
          <cx:pt idx="16763">38551.5</cx:pt>
          <cx:pt idx="16764">14220</cx:pt>
          <cx:pt idx="16765">25029</cx:pt>
          <cx:pt idx="16766">45400.5</cx:pt>
          <cx:pt idx="16767">11250</cx:pt>
          <cx:pt idx="16768">20295</cx:pt>
          <cx:pt idx="16769">24106.5</cx:pt>
          <cx:pt idx="16770">37984.5</cx:pt>
          <cx:pt idx="16771">30325.5</cx:pt>
          <cx:pt idx="16772">37800</cx:pt>
          <cx:pt idx="16773">21654</cx:pt>
          <cx:pt idx="16774">8905.5</cx:pt>
          <cx:pt idx="16775">71905.5</cx:pt>
          <cx:pt idx="16776">11767.5</cx:pt>
          <cx:pt idx="16777">17676</cx:pt>
          <cx:pt idx="16778">45333</cx:pt>
          <cx:pt idx="16779">12429</cx:pt>
          <cx:pt idx="16780">48001.5</cx:pt>
          <cx:pt idx="16781">30681</cx:pt>
          <cx:pt idx="16782">33813</cx:pt>
          <cx:pt idx="16783">16177.5</cx:pt>
          <cx:pt idx="16784">38155.5</cx:pt>
          <cx:pt idx="16785">16839</cx:pt>
          <cx:pt idx="16786">10575</cx:pt>
          <cx:pt idx="16787">26640</cx:pt>
          <cx:pt idx="16788">26563.5</cx:pt>
          <cx:pt idx="16789">43177.5</cx:pt>
          <cx:pt idx="16790">32274</cx:pt>
          <cx:pt idx="16791">26446.5</cx:pt>
          <cx:pt idx="16792">32274</cx:pt>
          <cx:pt idx="16793">14107.5</cx:pt>
          <cx:pt idx="16794">47911.5</cx:pt>
          <cx:pt idx="16795">18643.5</cx:pt>
          <cx:pt idx="16796">22540.5</cx:pt>
          <cx:pt idx="16797">12532.5</cx:pt>
          <cx:pt idx="16798">45846</cx:pt>
          <cx:pt idx="16799">33030</cx:pt>
          <cx:pt idx="16800">68512.5</cx:pt>
          <cx:pt idx="16801">11502</cx:pt>
          <cx:pt idx="16802">20250</cx:pt>
          <cx:pt idx="16803">15786</cx:pt>
          <cx:pt idx="16804">30253.5</cx:pt>
          <cx:pt idx="16805">11560.5</cx:pt>
          <cx:pt idx="16806">30528</cx:pt>
          <cx:pt idx="16807">16542</cx:pt>
          <cx:pt idx="16808">28188</cx:pt>
          <cx:pt idx="16809">35262</cx:pt>
          <cx:pt idx="16810">27333</cx:pt>
          <cx:pt idx="16811">21762</cx:pt>
          <cx:pt idx="16812">6579</cx:pt>
          <cx:pt idx="16813">31630.5</cx:pt>
          <cx:pt idx="16814">47668.5</cx:pt>
          <cx:pt idx="16815">51948</cx:pt>
          <cx:pt idx="16816">22383</cx:pt>
          <cx:pt idx="16817">50161.5</cx:pt>
          <cx:pt idx="16818">24511.5</cx:pt>
          <cx:pt idx="16819">19305</cx:pt>
          <cx:pt idx="16820">23206.5</cx:pt>
          <cx:pt idx="16821">29493</cx:pt>
          <cx:pt idx="16822">37125</cx:pt>
          <cx:pt idx="16823">19417.5</cx:pt>
          <cx:pt idx="16824">21064.5</cx:pt>
          <cx:pt idx="16825">37462.5</cx:pt>
          <cx:pt idx="16826">19791</cx:pt>
          <cx:pt idx="16827">25708.5</cx:pt>
          <cx:pt idx="16828">22545</cx:pt>
          <cx:pt idx="16829">51817.5</cx:pt>
          <cx:pt idx="16830">46161</cx:pt>
          <cx:pt idx="16831">29781</cx:pt>
          <cx:pt idx="16832">9000</cx:pt>
          <cx:pt idx="16833">12393</cx:pt>
          <cx:pt idx="16834">17982</cx:pt>
          <cx:pt idx="16835">18531</cx:pt>
          <cx:pt idx="16836">39172.5</cx:pt>
          <cx:pt idx="16837">15466.5</cx:pt>
          <cx:pt idx="16838">21690</cx:pt>
          <cx:pt idx="16839">15291</cx:pt>
          <cx:pt idx="16840">14233.5</cx:pt>
          <cx:pt idx="16841">31522.5</cx:pt>
          <cx:pt idx="16842">9661.5</cx:pt>
          <cx:pt idx="16843">93420</cx:pt>
          <cx:pt idx="16844">49432.5</cx:pt>
          <cx:pt idx="16845">28786.5</cx:pt>
          <cx:pt idx="16846">19480.5</cx:pt>
          <cx:pt idx="16847">17739</cx:pt>
          <cx:pt idx="16848">7726.5</cx:pt>
          <cx:pt idx="16849">24732</cx:pt>
          <cx:pt idx="16850">34596</cx:pt>
          <cx:pt idx="16851">40752</cx:pt>
          <cx:pt idx="16852">52735.5</cx:pt>
          <cx:pt idx="16853">30388.5</cx:pt>
          <cx:pt idx="16854">16911</cx:pt>
          <cx:pt idx="16855">16177.5</cx:pt>
          <cx:pt idx="16856">20889</cx:pt>
          <cx:pt idx="16857">24939</cx:pt>
          <cx:pt idx="16858">35617.5</cx:pt>
          <cx:pt idx="16859">25686</cx:pt>
          <cx:pt idx="16860">23805</cx:pt>
          <cx:pt idx="16861">41562</cx:pt>
          <cx:pt idx="16862">21289.5</cx:pt>
          <cx:pt idx="16863">31261.5</cx:pt>
          <cx:pt idx="16864">26208</cx:pt>
          <cx:pt idx="16865">27423</cx:pt>
          <cx:pt idx="16866">57685.5</cx:pt>
          <cx:pt idx="16867">36409.5</cx:pt>
          <cx:pt idx="16868">5944.5</cx:pt>
          <cx:pt idx="16869">14751</cx:pt>
          <cx:pt idx="16870">44302.5</cx:pt>
          <cx:pt idx="16871">14350.5</cx:pt>
          <cx:pt idx="16872">42822</cx:pt>
          <cx:pt idx="16873">21307.5</cx:pt>
          <cx:pt idx="16874">53460</cx:pt>
          <cx:pt idx="16875">25402.5</cx:pt>
          <cx:pt idx="16876">15219</cx:pt>
          <cx:pt idx="16877">16164</cx:pt>
          <cx:pt idx="16878">33619.5</cx:pt>
          <cx:pt idx="16879">23449.5</cx:pt>
          <cx:pt idx="16880">15624</cx:pt>
          <cx:pt idx="16881">55165.5</cx:pt>
          <cx:pt idx="16882">21865.5</cx:pt>
          <cx:pt idx="16883">35617.5</cx:pt>
          <cx:pt idx="16884">17694</cx:pt>
          <cx:pt idx="16885">34177.5</cx:pt>
          <cx:pt idx="16886">17874</cx:pt>
          <cx:pt idx="16887">26307</cx:pt>
          <cx:pt idx="16888">20569.5</cx:pt>
          <cx:pt idx="16889">8082</cx:pt>
          <cx:pt idx="16890">21181.5</cx:pt>
          <cx:pt idx="16891">31189.5</cx:pt>
          <cx:pt idx="16892">17397</cx:pt>
          <cx:pt idx="16893">25128</cx:pt>
          <cx:pt idx="16894">13500</cx:pt>
          <cx:pt idx="16895">55399.5</cx:pt>
          <cx:pt idx="16896">16312.5</cx:pt>
          <cx:pt idx="16897">22689</cx:pt>
          <cx:pt idx="16898">38938.5</cx:pt>
          <cx:pt idx="16899">20250</cx:pt>
          <cx:pt idx="16900">19062</cx:pt>
          <cx:pt idx="16901">23107.5</cx:pt>
          <cx:pt idx="16902">40063.5</cx:pt>
          <cx:pt idx="16903">25960.5</cx:pt>
          <cx:pt idx="16904">43299</cx:pt>
          <cx:pt idx="16905">52371</cx:pt>
          <cx:pt idx="16906">18337.5</cx:pt>
          <cx:pt idx="16907">23328</cx:pt>
          <cx:pt idx="16908">22797</cx:pt>
          <cx:pt idx="16909">10071</cx:pt>
          <cx:pt idx="16910">22761</cx:pt>
          <cx:pt idx="16911">23292</cx:pt>
          <cx:pt idx="16912">14944.5</cx:pt>
          <cx:pt idx="16913">44694</cx:pt>
          <cx:pt idx="16914">18378</cx:pt>
          <cx:pt idx="16915">35262</cx:pt>
          <cx:pt idx="16916">19120.5</cx:pt>
          <cx:pt idx="16917">52452</cx:pt>
          <cx:pt idx="16918">32458.5</cx:pt>
          <cx:pt idx="16919">27661.5</cx:pt>
          <cx:pt idx="16920">18238.5</cx:pt>
          <cx:pt idx="16921">36418.5</cx:pt>
          <cx:pt idx="16922">28935</cx:pt>
          <cx:pt idx="16923">29034</cx:pt>
          <cx:pt idx="16924">7875</cx:pt>
          <cx:pt idx="16925">14625</cx:pt>
          <cx:pt idx="16926">31059</cx:pt>
          <cx:pt idx="16927">12375</cx:pt>
          <cx:pt idx="16928">23773.5</cx:pt>
          <cx:pt idx="16929">6750</cx:pt>
          <cx:pt idx="16930">36000</cx:pt>
          <cx:pt idx="16931">30406.5</cx:pt>
          <cx:pt idx="16932">16236</cx:pt>
          <cx:pt idx="16933">27864</cx:pt>
          <cx:pt idx="16934">22630.5</cx:pt>
          <cx:pt idx="16935">26005.5</cx:pt>
          <cx:pt idx="16936">38578.5</cx:pt>
          <cx:pt idx="16937">21726</cx:pt>
          <cx:pt idx="16938">26572.5</cx:pt>
          <cx:pt idx="16939">28516.5</cx:pt>
          <cx:pt idx="16940">26446.5</cx:pt>
          <cx:pt idx="16941">12375</cx:pt>
          <cx:pt idx="16942">12001.5</cx:pt>
          <cx:pt idx="16943">71518.5</cx:pt>
          <cx:pt idx="16944">31653</cx:pt>
          <cx:pt idx="16945">27652.5</cx:pt>
          <cx:pt idx="16946">24543</cx:pt>
          <cx:pt idx="16947">26284.5</cx:pt>
          <cx:pt idx="16948">17104.5</cx:pt>
          <cx:pt idx="16949">29425.5</cx:pt>
          <cx:pt idx="16950">16051.5</cx:pt>
          <cx:pt idx="16951">8752.5</cx:pt>
          <cx:pt idx="16952">26127</cx:pt>
          <cx:pt idx="16953">23643</cx:pt>
          <cx:pt idx="16954">39474</cx:pt>
          <cx:pt idx="16955">45702</cx:pt>
          <cx:pt idx="16956">31864.5</cx:pt>
          <cx:pt idx="16957">14670</cx:pt>
          <cx:pt idx="16958">35613</cx:pt>
          <cx:pt idx="16959">13905</cx:pt>
          <cx:pt idx="16960">14148</cx:pt>
          <cx:pt idx="16961">25650</cx:pt>
          <cx:pt idx="16962">46120.5</cx:pt>
          <cx:pt idx="16963">49216.5</cx:pt>
          <cx:pt idx="16964">10125</cx:pt>
          <cx:pt idx="16965">66982.5</cx:pt>
          <cx:pt idx="16966">25078.5</cx:pt>
          <cx:pt idx="16967">15313.5</cx:pt>
          <cx:pt idx="16968">26748</cx:pt>
          <cx:pt idx="16969">29493</cx:pt>
          <cx:pt idx="16970">21096</cx:pt>
          <cx:pt idx="16971">26230.5</cx:pt>
          <cx:pt idx="16972">39177</cx:pt>
          <cx:pt idx="16973">50373</cx:pt>
          <cx:pt idx="16974">19125</cx:pt>
          <cx:pt idx="16975">20119.5</cx:pt>
          <cx:pt idx="16976">23535</cx:pt>
          <cx:pt idx="16977">24363</cx:pt>
          <cx:pt idx="16978">10125</cx:pt>
          <cx:pt idx="16979">55674</cx:pt>
          <cx:pt idx="16980">49005</cx:pt>
          <cx:pt idx="16981">25087.5</cx:pt>
          <cx:pt idx="16982">72607.5</cx:pt>
          <cx:pt idx="16983">42511.5</cx:pt>
          <cx:pt idx="16984">29961</cx:pt>
          <cx:pt idx="16985">8568</cx:pt>
          <cx:pt idx="16986">40968</cx:pt>
          <cx:pt idx="16987">2920.5</cx:pt>
          <cx:pt idx="16988">29349</cx:pt>
          <cx:pt idx="16989">8901</cx:pt>
          <cx:pt idx="16990">21775.5</cx:pt>
          <cx:pt idx="16991">32008.5</cx:pt>
          <cx:pt idx="16992">30861</cx:pt>
          <cx:pt idx="16993">31617</cx:pt>
          <cx:pt idx="16994">26712</cx:pt>
          <cx:pt idx="16995">17424</cx:pt>
          <cx:pt idx="16996">48442.5</cx:pt>
          <cx:pt idx="16997">23188.5</cx:pt>
          <cx:pt idx="16998">33750</cx:pt>
          <cx:pt idx="16999">51552</cx:pt>
          <cx:pt idx="17000">9000</cx:pt>
          <cx:pt idx="17001">45630</cx:pt>
          <cx:pt idx="17002">13500</cx:pt>
          <cx:pt idx="17003">13500</cx:pt>
          <cx:pt idx="17004">27058.5</cx:pt>
          <cx:pt idx="17005">27324</cx:pt>
          <cx:pt idx="17006">33012</cx:pt>
          <cx:pt idx="17007">21294</cx:pt>
          <cx:pt idx="17008">13500</cx:pt>
          <cx:pt idx="17009">19300.5</cx:pt>
          <cx:pt idx="17010">22657.5</cx:pt>
          <cx:pt idx="17011">41062.5</cx:pt>
          <cx:pt idx="17012">25384.5</cx:pt>
          <cx:pt idx="17013">33480</cx:pt>
          <cx:pt idx="17014">24750</cx:pt>
          <cx:pt idx="17015">44293.5</cx:pt>
          <cx:pt idx="17016">62613</cx:pt>
          <cx:pt idx="17017">39069</cx:pt>
          <cx:pt idx="17018">44644.5</cx:pt>
          <cx:pt idx="17019">38263.5</cx:pt>
          <cx:pt idx="17020">27558</cx:pt>
          <cx:pt idx="17021">25164</cx:pt>
          <cx:pt idx="17022">12375</cx:pt>
          <cx:pt idx="17023">24151.5</cx:pt>
          <cx:pt idx="17024">7312.5</cx:pt>
          <cx:pt idx="17025">9000</cx:pt>
          <cx:pt idx="17026">35523</cx:pt>
          <cx:pt idx="17027">49504.5</cx:pt>
          <cx:pt idx="17028">40914</cx:pt>
          <cx:pt idx="17029">24160.5</cx:pt>
          <cx:pt idx="17030">24358.5</cx:pt>
          <cx:pt idx="17031">13500</cx:pt>
          <cx:pt idx="17032">30015</cx:pt>
          <cx:pt idx="17033">26388</cx:pt>
          <cx:pt idx="17034">12276</cx:pt>
          <cx:pt idx="17035">31630.5</cx:pt>
          <cx:pt idx="17036">9000</cx:pt>
          <cx:pt idx="17037">10368</cx:pt>
          <cx:pt idx="17038">23872.5</cx:pt>
          <cx:pt idx="17039">43065</cx:pt>
          <cx:pt idx="17040">20380.5</cx:pt>
          <cx:pt idx="17041">83241</cx:pt>
          <cx:pt idx="17042">13905</cx:pt>
          <cx:pt idx="17043">21937.5</cx:pt>
          <cx:pt idx="17044">29970</cx:pt>
          <cx:pt idx="17045">50625</cx:pt>
          <cx:pt idx="17046">22585.5</cx:pt>
          <cx:pt idx="17047">10305</cx:pt>
          <cx:pt idx="17048">2052</cx:pt>
          <cx:pt idx="17049">20547</cx:pt>
          <cx:pt idx="17050">25969.5</cx:pt>
          <cx:pt idx="17051">8266.5</cx:pt>
          <cx:pt idx="17052">45400.5</cx:pt>
          <cx:pt idx="17053">37309.5</cx:pt>
          <cx:pt idx="17054">18256.5</cx:pt>
          <cx:pt idx="17055">66465</cx:pt>
          <cx:pt idx="17056">7875</cx:pt>
          <cx:pt idx="17057">39708</cx:pt>
          <cx:pt idx="17058">16411.5</cx:pt>
          <cx:pt idx="17059">56565</cx:pt>
          <cx:pt idx="17060">23625</cx:pt>
          <cx:pt idx="17061">35743.5</cx:pt>
          <cx:pt idx="17062">12024</cx:pt>
          <cx:pt idx="17063">40063.5</cx:pt>
          <cx:pt idx="17064">17253</cx:pt>
          <cx:pt idx="17065">9000</cx:pt>
          <cx:pt idx="17066">37390.5</cx:pt>
          <cx:pt idx="17067">19125</cx:pt>
          <cx:pt idx="17068">46858.5</cx:pt>
          <cx:pt idx="17069">12712.5</cx:pt>
          <cx:pt idx="17070">31909.5</cx:pt>
          <cx:pt idx="17071">24781.5</cx:pt>
          <cx:pt idx="17072">18760.5</cx:pt>
          <cx:pt idx="17073">24615</cx:pt>
          <cx:pt idx="17074">12757.5</cx:pt>
          <cx:pt idx="17075">12492</cx:pt>
          <cx:pt idx="17076">36864</cx:pt>
          <cx:pt idx="17077">26145</cx:pt>
          <cx:pt idx="17078">27324</cx:pt>
          <cx:pt idx="17079">27724.5</cx:pt>
          <cx:pt idx="17080">51619.5</cx:pt>
          <cx:pt idx="17081">23139</cx:pt>
          <cx:pt idx="17082">24718.5</cx:pt>
          <cx:pt idx="17083">47880</cx:pt>
          <cx:pt idx="17084">24246</cx:pt>
          <cx:pt idx="17085">28570.5</cx:pt>
          <cx:pt idx="17086">16843.5</cx:pt>
          <cx:pt idx="17087">25348.5</cx:pt>
          <cx:pt idx="17088">35523</cx:pt>
          <cx:pt idx="17089">29970</cx:pt>
          <cx:pt idx="17090">101250</cx:pt>
          <cx:pt idx="17091">10125</cx:pt>
          <cx:pt idx="17092">13500</cx:pt>
          <cx:pt idx="17093">8379</cx:pt>
          <cx:pt idx="17094">29700</cx:pt>
          <cx:pt idx="17095">21109.5</cx:pt>
          <cx:pt idx="17096">27715.5</cx:pt>
          <cx:pt idx="17097">12123</cx:pt>
          <cx:pt idx="17098">19246.5</cx:pt>
          <cx:pt idx="17099">22216.5</cx:pt>
          <cx:pt idx="17100">15331.5</cx:pt>
          <cx:pt idx="17101">10039.5</cx:pt>
          <cx:pt idx="17102">28300.5</cx:pt>
          <cx:pt idx="17103">51570</cx:pt>
          <cx:pt idx="17104">9153</cx:pt>
          <cx:pt idx="17105">8424</cx:pt>
          <cx:pt idx="17106">42417</cx:pt>
          <cx:pt idx="17107">32665.5</cx:pt>
          <cx:pt idx="17108">35694</cx:pt>
          <cx:pt idx="17109">29821.5</cx:pt>
          <cx:pt idx="17110">25447.5</cx:pt>
          <cx:pt idx="17111">46732.5</cx:pt>
          <cx:pt idx="17112">22018.5</cx:pt>
          <cx:pt idx="17113">50602.5</cx:pt>
          <cx:pt idx="17114">25321.5</cx:pt>
          <cx:pt idx="17115">34596</cx:pt>
          <cx:pt idx="17116">5472</cx:pt>
          <cx:pt idx="17117">36292.5</cx:pt>
          <cx:pt idx="17118">41827.5</cx:pt>
          <cx:pt idx="17119">13500</cx:pt>
          <cx:pt idx="17120">10125</cx:pt>
          <cx:pt idx="17121">23364</cx:pt>
          <cx:pt idx="17122">18913.5</cx:pt>
          <cx:pt idx="17123">9000</cx:pt>
          <cx:pt idx="17124">6750</cx:pt>
          <cx:pt idx="17125">30528</cx:pt>
          <cx:pt idx="17126">19867.5</cx:pt>
          <cx:pt idx="17127">13041</cx:pt>
          <cx:pt idx="17128">33835.5</cx:pt>
          <cx:pt idx="17129">26743.5</cx:pt>
          <cx:pt idx="17130">23107.5</cx:pt>
          <cx:pt idx="17131">7321.5</cx:pt>
          <cx:pt idx="17132">17253</cx:pt>
          <cx:pt idx="17133">67500</cx:pt>
          <cx:pt idx="17134">56029.5</cx:pt>
          <cx:pt idx="17135">22252.5</cx:pt>
          <cx:pt idx="17136">19867.5</cx:pt>
          <cx:pt idx="17137">37390.5</cx:pt>
          <cx:pt idx="17138">16393.5</cx:pt>
          <cx:pt idx="17139">30528</cx:pt>
          <cx:pt idx="17140">15790.5</cx:pt>
          <cx:pt idx="17141">33025.5</cx:pt>
          <cx:pt idx="17142">29250</cx:pt>
          <cx:pt idx="17143">7875</cx:pt>
          <cx:pt idx="17144">20250</cx:pt>
          <cx:pt idx="17145">20520</cx:pt>
          <cx:pt idx="17146">32895</cx:pt>
          <cx:pt idx="17147">11250</cx:pt>
          <cx:pt idx="17148">29304</cx:pt>
          <cx:pt idx="17149">15313.5</cx:pt>
          <cx:pt idx="17150">51651</cx:pt>
          <cx:pt idx="17151">26847</cx:pt>
          <cx:pt idx="17152">13549.5</cx:pt>
          <cx:pt idx="17153">11101.5</cx:pt>
          <cx:pt idx="17154">8172</cx:pt>
          <cx:pt idx="17155">62311.5</cx:pt>
          <cx:pt idx="17156">30024</cx:pt>
          <cx:pt idx="17157">22500</cx:pt>
          <cx:pt idx="17158">14670</cx:pt>
          <cx:pt idx="17159">53329.5</cx:pt>
          <cx:pt idx="17160">49927.5</cx:pt>
          <cx:pt idx="17161">33273</cx:pt>
          <cx:pt idx="17162">11250</cx:pt>
          <cx:pt idx="17163">31306.5</cx:pt>
          <cx:pt idx="17164">49900.5</cx:pt>
          <cx:pt idx="17165">32895</cx:pt>
          <cx:pt idx="17166">33120</cx:pt>
          <cx:pt idx="17167">28593</cx:pt>
          <cx:pt idx="17168">38308.5</cx:pt>
          <cx:pt idx="17169">30730.5</cx:pt>
          <cx:pt idx="17170">64998</cx:pt>
          <cx:pt idx="17171">21865.5</cx:pt>
          <cx:pt idx="17172">26446.5</cx:pt>
          <cx:pt idx="17173">8901</cx:pt>
          <cx:pt idx="17174">29250</cx:pt>
          <cx:pt idx="17175">40806</cx:pt>
          <cx:pt idx="17176">26743.5</cx:pt>
          <cx:pt idx="17177">9000</cx:pt>
          <cx:pt idx="17178">10894.5</cx:pt>
          <cx:pt idx="17179">49536</cx:pt>
          <cx:pt idx="17180">7272</cx:pt>
          <cx:pt idx="17181">19998</cx:pt>
          <cx:pt idx="17182">15606</cx:pt>
          <cx:pt idx="17183">9000</cx:pt>
          <cx:pt idx="17184">30438</cx:pt>
          <cx:pt idx="17185">27004.5</cx:pt>
          <cx:pt idx="17186">14607</cx:pt>
          <cx:pt idx="17187">50751</cx:pt>
          <cx:pt idx="17188">26509.5</cx:pt>
          <cx:pt idx="17189">51412.5</cx:pt>
          <cx:pt idx="17190">21496.5</cx:pt>
          <cx:pt idx="17191">20380.5</cx:pt>
          <cx:pt idx="17192">16213.5</cx:pt>
          <cx:pt idx="17193">34848</cx:pt>
          <cx:pt idx="17194">35158.5</cx:pt>
          <cx:pt idx="17195">26320.5</cx:pt>
          <cx:pt idx="17196">19125</cx:pt>
          <cx:pt idx="17197">26208</cx:pt>
          <cx:pt idx="17198">33876</cx:pt>
          <cx:pt idx="17199">17091</cx:pt>
          <cx:pt idx="17200">26316</cx:pt>
          <cx:pt idx="17201">5341.5</cx:pt>
          <cx:pt idx="17202">19705.5</cx:pt>
          <cx:pt idx="17203">16573.5</cx:pt>
          <cx:pt idx="17204">24246</cx:pt>
          <cx:pt idx="17205">14634</cx:pt>
          <cx:pt idx="17206">9000</cx:pt>
          <cx:pt idx="17207">16456.5</cx:pt>
          <cx:pt idx="17208">11632.5</cx:pt>
          <cx:pt idx="17209">18823.5</cx:pt>
          <cx:pt idx="17210">30870</cx:pt>
          <cx:pt idx="17211">5346</cx:pt>
          <cx:pt idx="17212">27891</cx:pt>
          <cx:pt idx="17213">21168</cx:pt>
          <cx:pt idx="17214">37377</cx:pt>
          <cx:pt idx="17215">17316</cx:pt>
          <cx:pt idx="17216">10881</cx:pt>
          <cx:pt idx="17217">18211.5</cx:pt>
          <cx:pt idx="17218">26743.5</cx:pt>
          <cx:pt idx="17219">31279.5</cx:pt>
          <cx:pt idx="17220">20052</cx:pt>
          <cx:pt idx="17221">25578</cx:pt>
          <cx:pt idx="17222">35158.5</cx:pt>
          <cx:pt idx="17223">27679.5</cx:pt>
          <cx:pt idx="17224">23449.5</cx:pt>
          <cx:pt idx="17225">25317</cx:pt>
          <cx:pt idx="17226">45045</cx:pt>
          <cx:pt idx="17227">43983</cx:pt>
          <cx:pt idx="17228">52024.5</cx:pt>
          <cx:pt idx="17229">17194.5</cx:pt>
          <cx:pt idx="17230">48190.5</cx:pt>
          <cx:pt idx="17231">26770.5</cx:pt>
          <cx:pt idx="17232">12460.5</cx:pt>
          <cx:pt idx="17233">9823.5</cx:pt>
          <cx:pt idx="17234">53770.5</cx:pt>
          <cx:pt idx="17235">45454.5</cx:pt>
          <cx:pt idx="17236">19674</cx:pt>
          <cx:pt idx="17237">13500</cx:pt>
          <cx:pt idx="17238">17496</cx:pt>
          <cx:pt idx="17239">17743.5</cx:pt>
          <cx:pt idx="17240">38133</cx:pt>
          <cx:pt idx="17241">35761.5</cx:pt>
          <cx:pt idx="17242">34596</cx:pt>
          <cx:pt idx="17243">12717</cx:pt>
          <cx:pt idx="17244">21375</cx:pt>
          <cx:pt idx="17245">40347</cx:pt>
          <cx:pt idx="17246">67203</cx:pt>
          <cx:pt idx="17247">26217</cx:pt>
          <cx:pt idx="17248">10827</cx:pt>
          <cx:pt idx="17249">24673.5</cx:pt>
          <cx:pt idx="17250">13923</cx:pt>
          <cx:pt idx="17251">62019</cx:pt>
          <cx:pt idx="17252">23773.5</cx:pt>
          <cx:pt idx="17253">21366</cx:pt>
          <cx:pt idx="17254">9000</cx:pt>
          <cx:pt idx="17255">17338.5</cx:pt>
          <cx:pt idx="17256">34438.5</cx:pt>
          <cx:pt idx="17257">40104</cx:pt>
          <cx:pt idx="17258">15376.5</cx:pt>
          <cx:pt idx="17259">10656</cx:pt>
          <cx:pt idx="17260">35446.5</cx:pt>
          <cx:pt idx="17261">18432</cx:pt>
          <cx:pt idx="17262">35523</cx:pt>
          <cx:pt idx="17263">88245</cx:pt>
          <cx:pt idx="17264">6750</cx:pt>
          <cx:pt idx="17265">24376.5</cx:pt>
          <cx:pt idx="17266">36328.5</cx:pt>
          <cx:pt idx="17267">51372</cx:pt>
          <cx:pt idx="17268">28021.5</cx:pt>
          <cx:pt idx="17269">26388</cx:pt>
          <cx:pt idx="17270">16587</cx:pt>
          <cx:pt idx="17271">33394.5</cx:pt>
          <cx:pt idx="17272">36292.5</cx:pt>
          <cx:pt idx="17273">20578.5</cx:pt>
          <cx:pt idx="17274">18090</cx:pt>
          <cx:pt idx="17275">21865.5</cx:pt>
          <cx:pt idx="17276">13500</cx:pt>
          <cx:pt idx="17277">53329.5</cx:pt>
          <cx:pt idx="17278">20376</cx:pt>
          <cx:pt idx="17279">10948.5</cx:pt>
          <cx:pt idx="17280">12042</cx:pt>
          <cx:pt idx="17281">18000</cx:pt>
          <cx:pt idx="17282">28215</cx:pt>
          <cx:pt idx="17283">56263.5</cx:pt>
          <cx:pt idx="17284">26298</cx:pt>
          <cx:pt idx="17285">46296</cx:pt>
          <cx:pt idx="17286">10125</cx:pt>
          <cx:pt idx="17287">37192.5</cx:pt>
          <cx:pt idx="17288">69583.5</cx:pt>
          <cx:pt idx="17289">26640</cx:pt>
          <cx:pt idx="17290">45333</cx:pt>
          <cx:pt idx="17291">27004.5</cx:pt>
          <cx:pt idx="17292">38403</cx:pt>
          <cx:pt idx="17293">15759</cx:pt>
          <cx:pt idx="17294">55719</cx:pt>
          <cx:pt idx="17295">25537.5</cx:pt>
          <cx:pt idx="17296">37458</cx:pt>
          <cx:pt idx="17297">27972</cx:pt>
          <cx:pt idx="17298">25051.5</cx:pt>
          <cx:pt idx="17299">13779</cx:pt>
          <cx:pt idx="17300">28926</cx:pt>
          <cx:pt idx="17301">13738.5</cx:pt>
          <cx:pt idx="17302">35995.5</cx:pt>
          <cx:pt idx="17303">48631.5</cx:pt>
          <cx:pt idx="17304">22095</cx:pt>
          <cx:pt idx="17305">4122</cx:pt>
          <cx:pt idx="17306">22549.5</cx:pt>
          <cx:pt idx="17307">43290</cx:pt>
          <cx:pt idx="17308">9459</cx:pt>
          <cx:pt idx="17309">12375</cx:pt>
          <cx:pt idx="17310">13500</cx:pt>
          <cx:pt idx="17311">10332</cx:pt>
          <cx:pt idx="17312">37759.5</cx:pt>
          <cx:pt idx="17313">15331.5</cx:pt>
          <cx:pt idx="17314">25965</cx:pt>
          <cx:pt idx="17315">61875</cx:pt>
          <cx:pt idx="17316">28363.5</cx:pt>
          <cx:pt idx="17317">35523</cx:pt>
          <cx:pt idx="17318">8046</cx:pt>
          <cx:pt idx="17319">25344</cx:pt>
          <cx:pt idx="17320">22072.5</cx:pt>
          <cx:pt idx="17321">12375</cx:pt>
          <cx:pt idx="17322">18508.5</cx:pt>
          <cx:pt idx="17323">40576.5</cx:pt>
          <cx:pt idx="17324">25537.5</cx:pt>
          <cx:pt idx="17325">43983</cx:pt>
          <cx:pt idx="17326">11043</cx:pt>
          <cx:pt idx="17327">39645</cx:pt>
          <cx:pt idx="17328">21046.5</cx:pt>
          <cx:pt idx="17329">34596</cx:pt>
          <cx:pt idx="17330">24930</cx:pt>
          <cx:pt idx="17331">16506</cx:pt>
          <cx:pt idx="17332">44703</cx:pt>
          <cx:pt idx="17333">13468.5</cx:pt>
          <cx:pt idx="17334">13909.5</cx:pt>
          <cx:pt idx="17335">40914</cx:pt>
          <cx:pt idx="17336">35743.5</cx:pt>
          <cx:pt idx="17337">4977</cx:pt>
          <cx:pt idx="17338">40500</cx:pt>
          <cx:pt idx="17339">12694.5</cx:pt>
          <cx:pt idx="17340">17779.5</cx:pt>
          <cx:pt idx="17341">10953</cx:pt>
          <cx:pt idx="17342">34074</cx:pt>
          <cx:pt idx="17343">42624</cx:pt>
          <cx:pt idx="17344">30217.5</cx:pt>
          <cx:pt idx="17345">23143.5</cx:pt>
          <cx:pt idx="17346">6750</cx:pt>
          <cx:pt idx="17347">7735.5</cx:pt>
          <cx:pt idx="17348">27288</cx:pt>
          <cx:pt idx="17349">19822.5</cx:pt>
          <cx:pt idx="17350">23773.5</cx:pt>
          <cx:pt idx="17351">31738.5</cx:pt>
          <cx:pt idx="17352">36733.5</cx:pt>
          <cx:pt idx="17353">16758</cx:pt>
          <cx:pt idx="17354">20785.5</cx:pt>
          <cx:pt idx="17355">24475.5</cx:pt>
          <cx:pt idx="17356">62833.5</cx:pt>
          <cx:pt idx="17357">15750</cx:pt>
          <cx:pt idx="17358">28507.5</cx:pt>
          <cx:pt idx="17359">44671.5</cx:pt>
          <cx:pt idx="17360">25375.5</cx:pt>
          <cx:pt idx="17361">6142.5</cx:pt>
          <cx:pt idx="17362">26217</cx:pt>
          <cx:pt idx="17363">13761</cx:pt>
          <cx:pt idx="17364">33750</cx:pt>
          <cx:pt idx="17365">36333</cx:pt>
          <cx:pt idx="17366">25965</cx:pt>
          <cx:pt idx="17367">20637</cx:pt>
          <cx:pt idx="17368">24318</cx:pt>
          <cx:pt idx="17369">30352.5</cx:pt>
          <cx:pt idx="17370">45234</cx:pt>
          <cx:pt idx="17371">38790</cx:pt>
          <cx:pt idx="17372">29110.5</cx:pt>
          <cx:pt idx="17373">31630.5</cx:pt>
          <cx:pt idx="17374">37822.5</cx:pt>
          <cx:pt idx="17375">68643</cx:pt>
          <cx:pt idx="17376">14017.5</cx:pt>
          <cx:pt idx="17377">16393.5</cx:pt>
          <cx:pt idx="17378">13500</cx:pt>
          <cx:pt idx="17379">39226.5</cx:pt>
          <cx:pt idx="17380">57001.5</cx:pt>
          <cx:pt idx="17381">44748</cx:pt>
          <cx:pt idx="17382">16573.5</cx:pt>
          <cx:pt idx="17383">38340</cx:pt>
          <cx:pt idx="17384">36733.5</cx:pt>
          <cx:pt idx="17385">25285.5</cx:pt>
          <cx:pt idx="17386">20493</cx:pt>
          <cx:pt idx="17387">24543</cx:pt>
          <cx:pt idx="17388">67203</cx:pt>
          <cx:pt idx="17389">30433.5</cx:pt>
          <cx:pt idx="17390">44545.5</cx:pt>
          <cx:pt idx="17391">29250</cx:pt>
          <cx:pt idx="17392">38686.5</cx:pt>
          <cx:pt idx="17393">24075</cx:pt>
          <cx:pt idx="17394">25402.5</cx:pt>
          <cx:pt idx="17395">42408</cx:pt>
          <cx:pt idx="17396">31630.5</cx:pt>
          <cx:pt idx="17397">16456.5</cx:pt>
          <cx:pt idx="17398">33925.5</cx:pt>
          <cx:pt idx="17399">43312.5</cx:pt>
          <cx:pt idx="17400">37269</cx:pt>
          <cx:pt idx="17401">17446.5</cx:pt>
          <cx:pt idx="17402">4725</cx:pt>
          <cx:pt idx="17403">42493.5</cx:pt>
          <cx:pt idx="17404">12190.5</cx:pt>
          <cx:pt idx="17405">30055.5</cx:pt>
          <cx:pt idx="17406">9486</cx:pt>
          <cx:pt idx="17407">14202</cx:pt>
          <cx:pt idx="17408">17221.5</cx:pt>
          <cx:pt idx="17409">60147</cx:pt>
          <cx:pt idx="17410">25537.5</cx:pt>
          <cx:pt idx="17411">94680</cx:pt>
          <cx:pt idx="17412">37948.5</cx:pt>
          <cx:pt idx="17413">10309.5</cx:pt>
          <cx:pt idx="17414">40216.5</cx:pt>
          <cx:pt idx="17415">13842</cx:pt>
          <cx:pt idx="17416">17266.5</cx:pt>
          <cx:pt idx="17417">48586.5</cx:pt>
          <cx:pt idx="17418">14242.5</cx:pt>
          <cx:pt idx="17419">26446.5</cx:pt>
          <cx:pt idx="17420">66757.5</cx:pt>
          <cx:pt idx="17421">54040.5</cx:pt>
          <cx:pt idx="17422">32584.5</cx:pt>
          <cx:pt idx="17423">5220</cx:pt>
          <cx:pt idx="17424">16416</cx:pt>
          <cx:pt idx="17425">33259.5</cx:pt>
          <cx:pt idx="17426">8541</cx:pt>
          <cx:pt idx="17427">21096</cx:pt>
          <cx:pt idx="17428">41890.5</cx:pt>
          <cx:pt idx="17429">37201.5</cx:pt>
          <cx:pt idx="17430">16308</cx:pt>
          <cx:pt idx="17431">31261.5</cx:pt>
          <cx:pt idx="17432">37287</cx:pt>
          <cx:pt idx="17433">29781</cx:pt>
          <cx:pt idx="17434">31572</cx:pt>
          <cx:pt idx="17435">16875</cx:pt>
          <cx:pt idx="17436">26217</cx:pt>
          <cx:pt idx="17437">13500</cx:pt>
          <cx:pt idx="17438">14751</cx:pt>
          <cx:pt idx="17439">20677.5</cx:pt>
          <cx:pt idx="17440">38119.5</cx:pt>
          <cx:pt idx="17441">18247.5</cx:pt>
          <cx:pt idx="17442">12420</cx:pt>
          <cx:pt idx="17443">32202</cx:pt>
          <cx:pt idx="17444">19912.5</cx:pt>
          <cx:pt idx="17445">45432</cx:pt>
          <cx:pt idx="17446">11371.5</cx:pt>
          <cx:pt idx="17447">17352</cx:pt>
          <cx:pt idx="17448">23917.5</cx:pt>
          <cx:pt idx="17449">24808.5</cx:pt>
          <cx:pt idx="17450">13833</cx:pt>
          <cx:pt idx="17451">13500</cx:pt>
          <cx:pt idx="17452">24462</cx:pt>
          <cx:pt idx="17453">39438</cx:pt>
          <cx:pt idx="17454">23926.5</cx:pt>
          <cx:pt idx="17455">17127</cx:pt>
          <cx:pt idx="17456">34731</cx:pt>
          <cx:pt idx="17457">14539.5</cx:pt>
          <cx:pt idx="17458">15034.5</cx:pt>
          <cx:pt idx="17459">11488.5</cx:pt>
          <cx:pt idx="17460">10341</cx:pt>
          <cx:pt idx="17461">18166.5</cx:pt>
          <cx:pt idx="17462">16011</cx:pt>
          <cx:pt idx="17463">11250</cx:pt>
          <cx:pt idx="17464">21483</cx:pt>
          <cx:pt idx="17465">28845</cx:pt>
          <cx:pt idx="17466">27652.5</cx:pt>
          <cx:pt idx="17467">35559</cx:pt>
          <cx:pt idx="17468">10656</cx:pt>
          <cx:pt idx="17469">40545</cx:pt>
          <cx:pt idx="17470">16407</cx:pt>
          <cx:pt idx="17471">12744</cx:pt>
          <cx:pt idx="17472">40005</cx:pt>
          <cx:pt idx="17473">54252</cx:pt>
          <cx:pt idx="17474">9616.5</cx:pt>
          <cx:pt idx="17475">45000</cx:pt>
          <cx:pt idx="17476">16456.5</cx:pt>
          <cx:pt idx="17477">59035.5</cx:pt>
          <cx:pt idx="17478">6682.5</cx:pt>
          <cx:pt idx="17479">27189</cx:pt>
          <cx:pt idx="17480">17235</cx:pt>
          <cx:pt idx="17481">33480</cx:pt>
          <cx:pt idx="17482">32472</cx:pt>
          <cx:pt idx="17483">20250</cx:pt>
          <cx:pt idx="17484">15358.5</cx:pt>
          <cx:pt idx="17485">7789.5</cx:pt>
          <cx:pt idx="17486">18904.5</cx:pt>
          <cx:pt idx="17487">23791.5</cx:pt>
          <cx:pt idx="17488">65866.5</cx:pt>
          <cx:pt idx="17489">10125</cx:pt>
          <cx:pt idx="17490">13500</cx:pt>
          <cx:pt idx="17491">27571.5</cx:pt>
          <cx:pt idx="17492">23494.5</cx:pt>
          <cx:pt idx="17493">19849.5</cx:pt>
          <cx:pt idx="17494">36864</cx:pt>
          <cx:pt idx="17495">13041</cx:pt>
          <cx:pt idx="17496">29970</cx:pt>
          <cx:pt idx="17497">28701</cx:pt>
          <cx:pt idx="17498">20695.5</cx:pt>
          <cx:pt idx="17499">35226</cx:pt>
          <cx:pt idx="17500">9000</cx:pt>
          <cx:pt idx="17501">13500</cx:pt>
          <cx:pt idx="17502">58342.5</cx:pt>
          <cx:pt idx="17503">36000</cx:pt>
          <cx:pt idx="17504">5737.5</cx:pt>
          <cx:pt idx="17505">12375</cx:pt>
          <cx:pt idx="17506">13500</cx:pt>
          <cx:pt idx="17507">30105</cx:pt>
          <cx:pt idx="17508">18630</cx:pt>
          <cx:pt idx="17509">33147</cx:pt>
          <cx:pt idx="17510">26316</cx:pt>
          <cx:pt idx="17511">36531</cx:pt>
          <cx:pt idx="17512">21010.5</cx:pt>
          <cx:pt idx="17513">40320</cx:pt>
          <cx:pt idx="17514">24988.5</cx:pt>
          <cx:pt idx="17515">48501</cx:pt>
          <cx:pt idx="17516">29623.5</cx:pt>
          <cx:pt idx="17517">16155</cx:pt>
          <cx:pt idx="17518">33835.5</cx:pt>
          <cx:pt idx="17519">29848.5</cx:pt>
          <cx:pt idx="17520">55507.5</cx:pt>
          <cx:pt idx="17521">19939.5</cx:pt>
          <cx:pt idx="17522">9000</cx:pt>
          <cx:pt idx="17523">11124</cx:pt>
          <cx:pt idx="17524">23967</cx:pt>
          <cx:pt idx="17525">26572.5</cx:pt>
          <cx:pt idx="17526">31909.5</cx:pt>
          <cx:pt idx="17527">51876</cx:pt>
          <cx:pt idx="17528">60466.5</cx:pt>
          <cx:pt idx="17529">40320</cx:pt>
          <cx:pt idx="17530">24786</cx:pt>
          <cx:pt idx="17531">51372</cx:pt>
          <cx:pt idx="17532">11637</cx:pt>
          <cx:pt idx="17533">35982</cx:pt>
          <cx:pt idx="17534">7267.5</cx:pt>
          <cx:pt idx="17535">22437</cx:pt>
          <cx:pt idx="17536">6750</cx:pt>
          <cx:pt idx="17537">12960</cx:pt>
          <cx:pt idx="17538">6750</cx:pt>
          <cx:pt idx="17539">23638.5</cx:pt>
          <cx:pt idx="17540">47322</cx:pt>
          <cx:pt idx="17541">19660.5</cx:pt>
          <cx:pt idx="17542">22585.5</cx:pt>
          <cx:pt idx="17543">16875</cx:pt>
          <cx:pt idx="17544">25407</cx:pt>
          <cx:pt idx="17545">18585</cx:pt>
          <cx:pt idx="17546">26316</cx:pt>
          <cx:pt idx="17547">21492</cx:pt>
          <cx:pt idx="17548">39514.5</cx:pt>
          <cx:pt idx="17549">14503.5</cx:pt>
          <cx:pt idx="17550">20043</cx:pt>
          <cx:pt idx="17551">16155</cx:pt>
          <cx:pt idx="17552">17325</cx:pt>
          <cx:pt idx="17553">38524.5</cx:pt>
          <cx:pt idx="17554">6750</cx:pt>
          <cx:pt idx="17555">24030</cx:pt>
          <cx:pt idx="17556">20452.5</cx:pt>
          <cx:pt idx="17557">37746</cx:pt>
          <cx:pt idx="17558">27423</cx:pt>
          <cx:pt idx="17559">48874.5</cx:pt>
          <cx:pt idx="17560">14508</cx:pt>
          <cx:pt idx="17561">12559.5</cx:pt>
          <cx:pt idx="17562">46368</cx:pt>
          <cx:pt idx="17563">39604.5</cx:pt>
          <cx:pt idx="17564">37908</cx:pt>
          <cx:pt idx="17565">52875</cx:pt>
          <cx:pt idx="17566">42970.5</cx:pt>
          <cx:pt idx="17567">26644.5</cx:pt>
          <cx:pt idx="17568">23107.5</cx:pt>
          <cx:pt idx="17569">29970</cx:pt>
          <cx:pt idx="17570">23035.5</cx:pt>
          <cx:pt idx="17571">44617.5</cx:pt>
          <cx:pt idx="17572">26770.5</cx:pt>
          <cx:pt idx="17573">46683</cx:pt>
          <cx:pt idx="17574">14377.5</cx:pt>
          <cx:pt idx="17575">43785</cx:pt>
          <cx:pt idx="17576">29245.5</cx:pt>
          <cx:pt idx="17577">32125.5</cx:pt>
          <cx:pt idx="17578">21775.5</cx:pt>
          <cx:pt idx="17579">10341</cx:pt>
          <cx:pt idx="17580">66532.5</cx:pt>
          <cx:pt idx="17581">23836.5</cx:pt>
          <cx:pt idx="17582">16573.5</cx:pt>
          <cx:pt idx="17583">34875</cx:pt>
          <cx:pt idx="17584">26703</cx:pt>
          <cx:pt idx="17585">59175</cx:pt>
          <cx:pt idx="17586">45454.5</cx:pt>
          <cx:pt idx="17587">22018.5</cx:pt>
          <cx:pt idx="17588">12960</cx:pt>
          <cx:pt idx="17589">25726.5</cx:pt>
          <cx:pt idx="17590">27076.5</cx:pt>
          <cx:pt idx="17591">27004.5</cx:pt>
          <cx:pt idx="17592">46152</cx:pt>
          <cx:pt idx="17593">7965</cx:pt>
          <cx:pt idx="17594">8185.5</cx:pt>
          <cx:pt idx="17595">53901</cx:pt>
          <cx:pt idx="17596">12798</cx:pt>
          <cx:pt idx="17597">28566</cx:pt>
          <cx:pt idx="17598">49428</cx:pt>
          <cx:pt idx="17599">74416.5</cx:pt>
          <cx:pt idx="17600">32832</cx:pt>
          <cx:pt idx="17601">25816.5</cx:pt>
          <cx:pt idx="17602">30568.5</cx:pt>
          <cx:pt idx="17603">26577</cx:pt>
          <cx:pt idx="17604">26833.5</cx:pt>
          <cx:pt idx="17605">6259.5</cx:pt>
          <cx:pt idx="17606">25542</cx:pt>
          <cx:pt idx="17607">23944.5</cx:pt>
          <cx:pt idx="17608">15642</cx:pt>
          <cx:pt idx="17609">21618</cx:pt>
          <cx:pt idx="17610">13500</cx:pt>
          <cx:pt idx="17611">46521</cx:pt>
          <cx:pt idx="17612">25240.5</cx:pt>
          <cx:pt idx="17613">22261.5</cx:pt>
          <cx:pt idx="17614">10125</cx:pt>
          <cx:pt idx="17615">13914</cx:pt>
          <cx:pt idx="17616">32895</cx:pt>
          <cx:pt idx="17617">43969.5</cx:pt>
          <cx:pt idx="17618">24484.5</cx:pt>
          <cx:pt idx="17619">15084</cx:pt>
          <cx:pt idx="17620">17694</cx:pt>
          <cx:pt idx="17621">2893.5</cx:pt>
          <cx:pt idx="17622">11542.5</cx:pt>
          <cx:pt idx="17623">29884.5</cx:pt>
          <cx:pt idx="17624">18373.5</cx:pt>
          <cx:pt idx="17625">6574.5</cx:pt>
          <cx:pt idx="17626">22477.5</cx:pt>
          <cx:pt idx="17627">41418</cx:pt>
          <cx:pt idx="17628">22018.5</cx:pt>
          <cx:pt idx="17629">18252</cx:pt>
          <cx:pt idx="17630">40963.5</cx:pt>
          <cx:pt idx="17631">27819</cx:pt>
          <cx:pt idx="17632">40954.5</cx:pt>
          <cx:pt idx="17633">30717</cx:pt>
          <cx:pt idx="17634">29151</cx:pt>
          <cx:pt idx="17635">13086</cx:pt>
          <cx:pt idx="17636">41062.5</cx:pt>
          <cx:pt idx="17637">46219.5</cx:pt>
          <cx:pt idx="17638">25537.5</cx:pt>
          <cx:pt idx="17639">14611.5</cx:pt>
          <cx:pt idx="17640">28804.5</cx:pt>
          <cx:pt idx="17641">21663</cx:pt>
          <cx:pt idx="17642">30069</cx:pt>
          <cx:pt idx="17643">39285</cx:pt>
          <cx:pt idx="17644">19134</cx:pt>
          <cx:pt idx="17645">17019</cx:pt>
          <cx:pt idx="17646">13500</cx:pt>
          <cx:pt idx="17647">12717</cx:pt>
          <cx:pt idx="17648">20250</cx:pt>
          <cx:pt idx="17649">9162</cx:pt>
          <cx:pt idx="17650">27499.5</cx:pt>
          <cx:pt idx="17651">20061</cx:pt>
          <cx:pt idx="17652">15052.5</cx:pt>
          <cx:pt idx="17653">11871</cx:pt>
          <cx:pt idx="17654">27000</cx:pt>
          <cx:pt idx="17655">23382</cx:pt>
          <cx:pt idx="17656">34209</cx:pt>
          <cx:pt idx="17657">69007.5</cx:pt>
          <cx:pt idx="17658">23931</cx:pt>
          <cx:pt idx="17659">38142</cx:pt>
          <cx:pt idx="17660">61906.5</cx:pt>
          <cx:pt idx="17661">24286.5</cx:pt>
          <cx:pt idx="17662">48888</cx:pt>
          <cx:pt idx="17663">13500</cx:pt>
          <cx:pt idx="17664">18364.5</cx:pt>
          <cx:pt idx="17665">37057.5</cx:pt>
          <cx:pt idx="17666">10125</cx:pt>
          <cx:pt idx="17667">24228</cx:pt>
          <cx:pt idx="17668">10125</cx:pt>
          <cx:pt idx="17669">31653</cx:pt>
          <cx:pt idx="17670">25483.5</cx:pt>
          <cx:pt idx="17671">21955.5</cx:pt>
          <cx:pt idx="17672">51543</cx:pt>
          <cx:pt idx="17673">15808.5</cx:pt>
          <cx:pt idx="17674">37669.5</cx:pt>
          <cx:pt idx="17675">20394</cx:pt>
          <cx:pt idx="17676">13500</cx:pt>
          <cx:pt idx="17677">31018.5</cx:pt>
          <cx:pt idx="17678">35568</cx:pt>
          <cx:pt idx="17679">19791</cx:pt>
          <cx:pt idx="17680">27531</cx:pt>
          <cx:pt idx="17681">59431.5</cx:pt>
          <cx:pt idx="17682">19003.5</cx:pt>
          <cx:pt idx="17683">8536.5</cx:pt>
          <cx:pt idx="17684">23773.5</cx:pt>
          <cx:pt idx="17685">39604.5</cx:pt>
          <cx:pt idx="17686">23494.5</cx:pt>
          <cx:pt idx="17687">28530</cx:pt>
          <cx:pt idx="17688">29938.5</cx:pt>
          <cx:pt idx="17689">36459</cx:pt>
          <cx:pt idx="17690">20524.5</cx:pt>
          <cx:pt idx="17691">34420.5</cx:pt>
          <cx:pt idx="17692">33480</cx:pt>
          <cx:pt idx="17693">8361</cx:pt>
          <cx:pt idx="17694">36229.5</cx:pt>
          <cx:pt idx="17695">6750</cx:pt>
          <cx:pt idx="17696">14305.5</cx:pt>
          <cx:pt idx="17697">19062</cx:pt>
          <cx:pt idx="17698">62019</cx:pt>
          <cx:pt idx="17699">33943.5</cx:pt>
          <cx:pt idx="17700">8901</cx:pt>
          <cx:pt idx="17701">24939</cx:pt>
          <cx:pt idx="17702">36328.5</cx:pt>
          <cx:pt idx="17703">26167.5</cx:pt>
          <cx:pt idx="17704">12717</cx:pt>
          <cx:pt idx="17705">40486.5</cx:pt>
          <cx:pt idx="17706">20430</cx:pt>
          <cx:pt idx="17707">25974</cx:pt>
          <cx:pt idx="17708">10620</cx:pt>
          <cx:pt idx="17709">19345.5</cx:pt>
          <cx:pt idx="17710">41296.5</cx:pt>
          <cx:pt idx="17711">30528</cx:pt>
          <cx:pt idx="17712">40563</cx:pt>
          <cx:pt idx="17713">13500</cx:pt>
          <cx:pt idx="17714">30078</cx:pt>
          <cx:pt idx="17715">19840.5</cx:pt>
          <cx:pt idx="17716">22437</cx:pt>
          <cx:pt idx="17717">21375</cx:pt>
          <cx:pt idx="17718">18369</cx:pt>
          <cx:pt idx="17719">56533.5</cx:pt>
          <cx:pt idx="17720">31419</cx:pt>
          <cx:pt idx="17721">36423</cx:pt>
          <cx:pt idx="17722">45954</cx:pt>
          <cx:pt idx="17723">22522.5</cx:pt>
          <cx:pt idx="17724">16564.5</cx:pt>
          <cx:pt idx="17725">34542</cx:pt>
          <cx:pt idx="17726">24246</cx:pt>
          <cx:pt idx="17727">30078</cx:pt>
          <cx:pt idx="17728">9000</cx:pt>
          <cx:pt idx="17729">39469.5</cx:pt>
          <cx:pt idx="17730">41692.5</cx:pt>
          <cx:pt idx="17731">13500</cx:pt>
          <cx:pt idx="17732">17869.5</cx:pt>
          <cx:pt idx="17733">28593</cx:pt>
          <cx:pt idx="17734">19417.5</cx:pt>
          <cx:pt idx="17735">22225.5</cx:pt>
          <cx:pt idx="17736">30528</cx:pt>
          <cx:pt idx="17737">10125</cx:pt>
          <cx:pt idx="17738">37242</cx:pt>
          <cx:pt idx="17739">10332</cx:pt>
          <cx:pt idx="17740">43618.5</cx:pt>
          <cx:pt idx="17741">36648</cx:pt>
          <cx:pt idx="17742">39933</cx:pt>
          <cx:pt idx="17743">37534.5</cx:pt>
          <cx:pt idx="17744">22018.5</cx:pt>
          <cx:pt idx="17745">25960.5</cx:pt>
          <cx:pt idx="17746">22500</cx:pt>
          <cx:pt idx="17747">31630.5</cx:pt>
          <cx:pt idx="17748">31405.5</cx:pt>
          <cx:pt idx="17749">29250</cx:pt>
          <cx:pt idx="17750">29529</cx:pt>
          <cx:pt idx="17751">20340</cx:pt>
          <cx:pt idx="17752">15543</cx:pt>
          <cx:pt idx="17753">13891.5</cx:pt>
          <cx:pt idx="17754">20250</cx:pt>
          <cx:pt idx="17755">31626</cx:pt>
          <cx:pt idx="17756">34681.5</cx:pt>
          <cx:pt idx="17757">4855.5</cx:pt>
          <cx:pt idx="17758">39298.5</cx:pt>
          <cx:pt idx="17759">7879.5</cx:pt>
          <cx:pt idx="17760">23076</cx:pt>
          <cx:pt idx="17761">31779</cx:pt>
          <cx:pt idx="17762">9000</cx:pt>
          <cx:pt idx="17763">27760.5</cx:pt>
          <cx:pt idx="17764">43659</cx:pt>
          <cx:pt idx="17765">17905.5</cx:pt>
          <cx:pt idx="17766">4540.5</cx:pt>
          <cx:pt idx="17767">25830</cx:pt>
          <cx:pt idx="17768">29934</cx:pt>
          <cx:pt idx="17769">23625</cx:pt>
          <cx:pt idx="17770">16087.5</cx:pt>
          <cx:pt idx="17771">28305</cx:pt>
          <cx:pt idx="17772">47794.5</cx:pt>
          <cx:pt idx="17773">38331</cx:pt>
          <cx:pt idx="17774">31770</cx:pt>
          <cx:pt idx="17775">31738.5</cx:pt>
          <cx:pt idx="17776">44748</cx:pt>
          <cx:pt idx="17777">14778</cx:pt>
          <cx:pt idx="17778">24412.5</cx:pt>
          <cx:pt idx="17779">14886</cx:pt>
          <cx:pt idx="17780">10917</cx:pt>
          <cx:pt idx="17781">25362</cx:pt>
          <cx:pt idx="17782">25537.5</cx:pt>
          <cx:pt idx="17783">37669.5</cx:pt>
          <cx:pt idx="17784">16047</cx:pt>
          <cx:pt idx="17785">15241.5</cx:pt>
          <cx:pt idx="17786">12820.5</cx:pt>
          <cx:pt idx="17787">30150</cx:pt>
          <cx:pt idx="17788">22356</cx:pt>
          <cx:pt idx="17789">46611</cx:pt>
          <cx:pt idx="17790">18310.5</cx:pt>
          <cx:pt idx="17791">31522.5</cx:pt>
          <cx:pt idx="17792">47794.5</cx:pt>
          <cx:pt idx="17793">20119.5</cx:pt>
          <cx:pt idx="17794">14791.5</cx:pt>
          <cx:pt idx="17795">36063</cx:pt>
          <cx:pt idx="17796">23706</cx:pt>
          <cx:pt idx="17797">39627</cx:pt>
          <cx:pt idx="17798">38466</cx:pt>
          <cx:pt idx="17799">38322</cx:pt>
          <cx:pt idx="17800">18585</cx:pt>
          <cx:pt idx="17801">7897.5</cx:pt>
          <cx:pt idx="17802">39591</cx:pt>
          <cx:pt idx="17803">55723.5</cx:pt>
          <cx:pt idx="17804">16294.5</cx:pt>
          <cx:pt idx="17805">21951</cx:pt>
          <cx:pt idx="17806">39514.5</cx:pt>
          <cx:pt idx="17807">16443</cx:pt>
          <cx:pt idx="17808">25006.5</cx:pt>
          <cx:pt idx="17809">13702.5</cx:pt>
          <cx:pt idx="17810">19791</cx:pt>
          <cx:pt idx="17811">46732.5</cx:pt>
          <cx:pt idx="17812">20227.5</cx:pt>
          <cx:pt idx="17813">47664</cx:pt>
          <cx:pt idx="17814">27787.5</cx:pt>
          <cx:pt idx="17815">16141.5</cx:pt>
          <cx:pt idx="17816">52029</cx:pt>
          <cx:pt idx="17817">7245</cx:pt>
          <cx:pt idx="17818">38686.5</cx:pt>
          <cx:pt idx="17819">21906</cx:pt>
          <cx:pt idx="17820">26509.5</cx:pt>
          <cx:pt idx="17821">46084.5</cx:pt>
          <cx:pt idx="17822">55723.5</cx:pt>
          <cx:pt idx="17823">19471.5</cx:pt>
          <cx:pt idx="17824">19287</cx:pt>
          <cx:pt idx="17825">54769.5</cx:pt>
          <cx:pt idx="17826">31522.5</cx:pt>
          <cx:pt idx="17827">30294</cx:pt>
          <cx:pt idx="17828">22887</cx:pt>
          <cx:pt idx="17829">47092.5</cx:pt>
          <cx:pt idx="17830">48406.5</cx:pt>
          <cx:pt idx="17831">22383</cx:pt>
          <cx:pt idx="17832">25897.5</cx:pt>
          <cx:pt idx="17833">25339.5</cx:pt>
          <cx:pt idx="17834">25407</cx:pt>
          <cx:pt idx="17835">6363</cx:pt>
          <cx:pt idx="17836">24858</cx:pt>
          <cx:pt idx="17837">46183.5</cx:pt>
          <cx:pt idx="17838">21775.5</cx:pt>
          <cx:pt idx="17839">37800</cx:pt>
          <cx:pt idx="17840">18774</cx:pt>
          <cx:pt idx="17841">46174.5</cx:pt>
          <cx:pt idx="17842">35248.5</cx:pt>
          <cx:pt idx="17843">23931</cx:pt>
          <cx:pt idx="17844">21906</cx:pt>
          <cx:pt idx="17845">6750</cx:pt>
          <cx:pt idx="17846">15813</cx:pt>
          <cx:pt idx="17847">27000</cx:pt>
          <cx:pt idx="17848">35262</cx:pt>
          <cx:pt idx="17849">13500</cx:pt>
          <cx:pt idx="17850">33876</cx:pt>
          <cx:pt idx="17851">37800</cx:pt>
          <cx:pt idx="17852">50242.5</cx:pt>
          <cx:pt idx="17853">40410</cx:pt>
          <cx:pt idx="17854">16294.5</cx:pt>
          <cx:pt idx="17855">20979</cx:pt>
          <cx:pt idx="17856">30289.5</cx:pt>
          <cx:pt idx="17857">13765.5</cx:pt>
          <cx:pt idx="17858">20272.5</cx:pt>
          <cx:pt idx="17859">46426.5</cx:pt>
          <cx:pt idx="17860">13815</cx:pt>
          <cx:pt idx="17861">30078</cx:pt>
          <cx:pt idx="17862">31675.5</cx:pt>
          <cx:pt idx="17863">23998.5</cx:pt>
          <cx:pt idx="17864">24880.5</cx:pt>
          <cx:pt idx="17865">24624</cx:pt>
          <cx:pt idx="17866">20250</cx:pt>
          <cx:pt idx="17867">10444.5</cx:pt>
          <cx:pt idx="17868">61978.5</cx:pt>
          <cx:pt idx="17869">19629</cx:pt>
          <cx:pt idx="17870">14778</cx:pt>
          <cx:pt idx="17871">35505</cx:pt>
          <cx:pt idx="17872">31261.5</cx:pt>
          <cx:pt idx="17873">29389.5</cx:pt>
          <cx:pt idx="17874">35824.5</cx:pt>
          <cx:pt idx="17875">53536.5</cx:pt>
          <cx:pt idx="17876">17914.5</cx:pt>
          <cx:pt idx="17877">38686.5</cx:pt>
          <cx:pt idx="17878">57330</cx:pt>
          <cx:pt idx="17879">28971</cx:pt>
          <cx:pt idx="17880">15268.5</cx:pt>
          <cx:pt idx="17881">12960</cx:pt>
          <cx:pt idx="17882">21996</cx:pt>
          <cx:pt idx="17883">15034.5</cx:pt>
          <cx:pt idx="17884">17550</cx:pt>
          <cx:pt idx="17885">18364.5</cx:pt>
          <cx:pt idx="17886">39451.5</cx:pt>
          <cx:pt idx="17887">12825</cx:pt>
          <cx:pt idx="17888">34578</cx:pt>
          <cx:pt idx="17889">32103</cx:pt>
          <cx:pt idx="17890">35122.5</cx:pt>
          <cx:pt idx="17891">15165</cx:pt>
          <cx:pt idx="17892">14782.5</cx:pt>
          <cx:pt idx="17893">52452</cx:pt>
          <cx:pt idx="17894">62698.5</cx:pt>
          <cx:pt idx="17895">13351.5</cx:pt>
          <cx:pt idx="17896">18265.5</cx:pt>
          <cx:pt idx="17897">44068.5</cx:pt>
          <cx:pt idx="17898">33363</cx:pt>
          <cx:pt idx="17899">32616</cx:pt>
          <cx:pt idx="17900">21109.5</cx:pt>
          <cx:pt idx="17901">25542</cx:pt>
          <cx:pt idx="17902">28773</cx:pt>
          <cx:pt idx="17903">26217</cx:pt>
          <cx:pt idx="17904">40572</cx:pt>
          <cx:pt idx="17905">19125</cx:pt>
          <cx:pt idx="17906">13522.5</cx:pt>
          <cx:pt idx="17907">22495.5</cx:pt>
          <cx:pt idx="17908">33835.5</cx:pt>
          <cx:pt idx="17909">32764.5</cx:pt>
          <cx:pt idx="17910">10251</cx:pt>
          <cx:pt idx="17911">12375</cx:pt>
          <cx:pt idx="17912">17235</cx:pt>
          <cx:pt idx="17913">30838.5</cx:pt>
          <cx:pt idx="17914">41256</cx:pt>
          <cx:pt idx="17915">10125</cx:pt>
          <cx:pt idx="17916">32125.5</cx:pt>
          <cx:pt idx="17917">36139.5</cx:pt>
          <cx:pt idx="17918">54436.5</cx:pt>
          <cx:pt idx="17919">28611</cx:pt>
          <cx:pt idx="17920">22050</cx:pt>
          <cx:pt idx="17921">28692</cx:pt>
          <cx:pt idx="17922">23931</cx:pt>
          <cx:pt idx="17923">51754.5</cx:pt>
          <cx:pt idx="17924">52623</cx:pt>
          <cx:pt idx="17925">51412.5</cx:pt>
          <cx:pt idx="17926">15736.5</cx:pt>
          <cx:pt idx="17927">21226.5</cx:pt>
          <cx:pt idx="17928">14184</cx:pt>
          <cx:pt idx="17929">30573</cx:pt>
          <cx:pt idx="17930">41661</cx:pt>
          <cx:pt idx="17931">20488.5</cx:pt>
          <cx:pt idx="17932">64264.5</cx:pt>
          <cx:pt idx="17933">30109.5</cx:pt>
          <cx:pt idx="17934">49117.5</cx:pt>
          <cx:pt idx="17935">23008.5</cx:pt>
          <cx:pt idx="17936">24718.5</cx:pt>
          <cx:pt idx="17937">7375.5</cx:pt>
          <cx:pt idx="17938">9000</cx:pt>
          <cx:pt idx="17939">28242</cx:pt>
          <cx:pt idx="17940">21906</cx:pt>
          <cx:pt idx="17941">27459</cx:pt>
          <cx:pt idx="17942">30438</cx:pt>
          <cx:pt idx="17943">20443.5</cx:pt>
          <cx:pt idx="17944">53289</cx:pt>
          <cx:pt idx="17945">30739.5</cx:pt>
          <cx:pt idx="17946">20047.5</cx:pt>
          <cx:pt idx="17947">35518.5</cx:pt>
          <cx:pt idx="17948">258025.5</cx:pt>
          <cx:pt idx="17949">39955.5</cx:pt>
          <cx:pt idx="17950">11250</cx:pt>
          <cx:pt idx="17951">11394</cx:pt>
          <cx:pt idx="17952">28957.5</cx:pt>
          <cx:pt idx="17953">36117</cx:pt>
          <cx:pt idx="17954">43227</cx:pt>
          <cx:pt idx="17955">23584.5</cx:pt>
          <cx:pt idx="17956">22500</cx:pt>
          <cx:pt idx="17957">53248.5</cx:pt>
          <cx:pt idx="17958">27522</cx:pt>
          <cx:pt idx="17959">62964</cx:pt>
          <cx:pt idx="17960">14350.5</cx:pt>
          <cx:pt idx="17961">16587</cx:pt>
          <cx:pt idx="17962">69165</cx:pt>
          <cx:pt idx="17963">38263.5</cx:pt>
          <cx:pt idx="17964">55723.5</cx:pt>
          <cx:pt idx="17965">36922.5</cx:pt>
          <cx:pt idx="17966">30393</cx:pt>
          <cx:pt idx="17967">11074.5</cx:pt>
          <cx:pt idx="17968">16024.5</cx:pt>
          <cx:pt idx="17969">26928</cx:pt>
          <cx:pt idx="17970">10836</cx:pt>
          <cx:pt idx="17971">33394.5</cx:pt>
          <cx:pt idx="17972">12658.5</cx:pt>
          <cx:pt idx="17973">36099</cx:pt>
          <cx:pt idx="17974">31041</cx:pt>
          <cx:pt idx="17975">15642</cx:pt>
          <cx:pt idx="17976">12532.5</cx:pt>
          <cx:pt idx="17977">24592.5</cx:pt>
          <cx:pt idx="17978">22846.5</cx:pt>
          <cx:pt idx="17979">5832</cx:pt>
          <cx:pt idx="17980">40320</cx:pt>
          <cx:pt idx="17981">47965.5</cx:pt>
          <cx:pt idx="17982">11637</cx:pt>
          <cx:pt idx="17983">22018.5</cx:pt>
          <cx:pt idx="17984">40365</cx:pt>
          <cx:pt idx="17985">31464</cx:pt>
          <cx:pt idx="17986">50544</cx:pt>
          <cx:pt idx="17987">51925.5</cx:pt>
          <cx:pt idx="17988">33921</cx:pt>
          <cx:pt idx="17989">27090</cx:pt>
          <cx:pt idx="17990">17181</cx:pt>
          <cx:pt idx="17991">26946</cx:pt>
          <cx:pt idx="17992">116505</cx:pt>
          <cx:pt idx="17993">31153.5</cx:pt>
          <cx:pt idx="17994">32206.5</cx:pt>
          <cx:pt idx="17995">33025.5</cx:pt>
          <cx:pt idx="17996">13963.5</cx:pt>
          <cx:pt idx="17997">34254</cx:pt>
          <cx:pt idx="17998">34308</cx:pt>
          <cx:pt idx="17999">41107.5</cx:pt>
          <cx:pt idx="18000">29065.5</cx:pt>
          <cx:pt idx="18001">20223</cx:pt>
          <cx:pt idx="18002">21109.5</cx:pt>
          <cx:pt idx="18003">19606.5</cx:pt>
          <cx:pt idx="18004">32053.5</cx:pt>
          <cx:pt idx="18005">21010.5</cx:pt>
          <cx:pt idx="18006">9000</cx:pt>
          <cx:pt idx="18007">24682.5</cx:pt>
          <cx:pt idx="18008">32148</cx:pt>
          <cx:pt idx="18009">19228.5</cx:pt>
          <cx:pt idx="18010">31833</cx:pt>
          <cx:pt idx="18011">23404.5</cx:pt>
          <cx:pt idx="18012">18031.5</cx:pt>
          <cx:pt idx="18013">38524.5</cx:pt>
          <cx:pt idx="18014">12159</cx:pt>
          <cx:pt idx="18015">26109</cx:pt>
          <cx:pt idx="18016">36180</cx:pt>
          <cx:pt idx="18017">47322</cx:pt>
          <cx:pt idx="18018">13063.5</cx:pt>
          <cx:pt idx="18019">21780</cx:pt>
          <cx:pt idx="18020">69889.5</cx:pt>
          <cx:pt idx="18021">23643</cx:pt>
          <cx:pt idx="18022">20142</cx:pt>
          <cx:pt idx="18023">25965</cx:pt>
          <cx:pt idx="18024">17136</cx:pt>
          <cx:pt idx="18025">27193.5</cx:pt>
          <cx:pt idx="18026">7267.5</cx:pt>
          <cx:pt idx="18027">18472.5</cx:pt>
          <cx:pt idx="18028">20466</cx:pt>
          <cx:pt idx="18029">23625</cx:pt>
          <cx:pt idx="18030">31027.5</cx:pt>
          <cx:pt idx="18031">42340.5</cx:pt>
          <cx:pt idx="18032">9000</cx:pt>
          <cx:pt idx="18033">20281.5</cx:pt>
          <cx:pt idx="18034">9000</cx:pt>
          <cx:pt idx="18035">23341.5</cx:pt>
          <cx:pt idx="18036">13500</cx:pt>
          <cx:pt idx="18037">21906</cx:pt>
          <cx:pt idx="18038">44946</cx:pt>
          <cx:pt idx="18039">13581</cx:pt>
          <cx:pt idx="18040">37800</cx:pt>
          <cx:pt idx="18041">19291.5</cx:pt>
          <cx:pt idx="18042">48672</cx:pt>
          <cx:pt idx="18043">11011.5</cx:pt>
          <cx:pt idx="18044">11911.5</cx:pt>
          <cx:pt idx="18045">22860</cx:pt>
          <cx:pt idx="18046">17685</cx:pt>
          <cx:pt idx="18047">28188</cx:pt>
          <cx:pt idx="18048">6750</cx:pt>
          <cx:pt idx="18049">12717</cx:pt>
          <cx:pt idx="18050">29911.5</cx:pt>
          <cx:pt idx="18051">53253</cx:pt>
          <cx:pt idx="18052">10503</cx:pt>
          <cx:pt idx="18053">18427.5</cx:pt>
          <cx:pt idx="18054">14611.5</cx:pt>
          <cx:pt idx="18055">38133</cx:pt>
          <cx:pt idx="18056">55323</cx:pt>
          <cx:pt idx="18057">23305.5</cx:pt>
          <cx:pt idx="18058">27562.5</cx:pt>
          <cx:pt idx="18059">9000</cx:pt>
          <cx:pt idx="18060">59355</cx:pt>
          <cx:pt idx="18061">9000</cx:pt>
          <cx:pt idx="18062">14220</cx:pt>
          <cx:pt idx="18063">14350.5</cx:pt>
          <cx:pt idx="18064">42142.5</cx:pt>
          <cx:pt idx="18065">29250</cx:pt>
          <cx:pt idx="18066">21460.5</cx:pt>
          <cx:pt idx="18067">31653</cx:pt>
          <cx:pt idx="18068">20295</cx:pt>
          <cx:pt idx="18069">13230</cx:pt>
          <cx:pt idx="18070">24714</cx:pt>
          <cx:pt idx="18071">28615.5</cx:pt>
          <cx:pt idx="18072">45886.5</cx:pt>
          <cx:pt idx="18073">39298.5</cx:pt>
          <cx:pt idx="18074">29407.5</cx:pt>
          <cx:pt idx="18075">33025.5</cx:pt>
          <cx:pt idx="18076">20767.5</cx:pt>
          <cx:pt idx="18077">30928.5</cx:pt>
          <cx:pt idx="18078">44491.5</cx:pt>
          <cx:pt idx="18079">26901</cx:pt>
          <cx:pt idx="18080">37800</cx:pt>
          <cx:pt idx="18081">26703</cx:pt>
          <cx:pt idx="18082">38263.5</cx:pt>
          <cx:pt idx="18083">15345</cx:pt>
          <cx:pt idx="18084">9000</cx:pt>
          <cx:pt idx="18085">72477</cx:pt>
          <cx:pt idx="18086">35617.5</cx:pt>
          <cx:pt idx="18087">15790.5</cx:pt>
          <cx:pt idx="18088">33426</cx:pt>
          <cx:pt idx="18089">20335.5</cx:pt>
          <cx:pt idx="18090">11650.5</cx:pt>
          <cx:pt idx="18091">24462</cx:pt>
          <cx:pt idx="18092">31261.5</cx:pt>
          <cx:pt idx="18093">9157.5</cx:pt>
          <cx:pt idx="18094">24592.5</cx:pt>
          <cx:pt idx="18095">12757.5</cx:pt>
          <cx:pt idx="18096">11250</cx:pt>
          <cx:pt idx="18097">14751</cx:pt>
          <cx:pt idx="18098">32602.5</cx:pt>
          <cx:pt idx="18099">8118</cx:pt>
          <cx:pt idx="18100">25195.5</cx:pt>
          <cx:pt idx="18101">15430.5</cx:pt>
          <cx:pt idx="18102">29970</cx:pt>
          <cx:pt idx="18103">23184</cx:pt>
          <cx:pt idx="18104">35253</cx:pt>
          <cx:pt idx="18105">13500</cx:pt>
          <cx:pt idx="18106">12375</cx:pt>
          <cx:pt idx="18107">22689</cx:pt>
          <cx:pt idx="18108">16645.5</cx:pt>
          <cx:pt idx="18109">46728</cx:pt>
          <cx:pt idx="18110">47412</cx:pt>
          <cx:pt idx="18111">17527.5</cx:pt>
          <cx:pt idx="18112">10206</cx:pt>
          <cx:pt idx="18113">24543</cx:pt>
          <cx:pt idx="18114">13306.5</cx:pt>
          <cx:pt idx="18115">29250</cx:pt>
          <cx:pt idx="18116">31261.5</cx:pt>
          <cx:pt idx="18117">14854.5</cx:pt>
          <cx:pt idx="18118">32760</cx:pt>
          <cx:pt idx="18119">28597.5</cx:pt>
          <cx:pt idx="18120">34911</cx:pt>
          <cx:pt idx="18121">48919.5</cx:pt>
          <cx:pt idx="18122">28440</cx:pt>
          <cx:pt idx="18123">28111.5</cx:pt>
          <cx:pt idx="18124">24246</cx:pt>
          <cx:pt idx="18125">29700</cx:pt>
          <cx:pt idx="18126">16875</cx:pt>
          <cx:pt idx="18127">35392.5</cx:pt>
          <cx:pt idx="18128">7951.5</cx:pt>
          <cx:pt idx="18129">17802</cx:pt>
          <cx:pt idx="18130">31554</cx:pt>
          <cx:pt idx="18131">10125</cx:pt>
          <cx:pt idx="18132">43047</cx:pt>
          <cx:pt idx="18133">32823</cx:pt>
          <cx:pt idx="18134">30726</cx:pt>
          <cx:pt idx="18135">5890.5</cx:pt>
          <cx:pt idx="18136">9000</cx:pt>
          <cx:pt idx="18137">19188</cx:pt>
          <cx:pt idx="18138">16321.5</cx:pt>
          <cx:pt idx="18139">17545.5</cx:pt>
          <cx:pt idx="18140">17113.5</cx:pt>
          <cx:pt idx="18141">32755.5</cx:pt>
          <cx:pt idx="18142">13288.5</cx:pt>
          <cx:pt idx="18143">31351.5</cx:pt>
          <cx:pt idx="18144">41184</cx:pt>
          <cx:pt idx="18145">14301</cx:pt>
          <cx:pt idx="18146">26640</cx:pt>
          <cx:pt idx="18147">30262.5</cx:pt>
          <cx:pt idx="18148">26086.5</cx:pt>
          <cx:pt idx="18149">10125</cx:pt>
          <cx:pt idx="18150">35937</cx:pt>
          <cx:pt idx="18151">20160</cx:pt>
          <cx:pt idx="18152">21906</cx:pt>
          <cx:pt idx="18153">40320</cx:pt>
          <cx:pt idx="18154">40063.5</cx:pt>
          <cx:pt idx="18155">22738.5</cx:pt>
          <cx:pt idx="18156">33259.5</cx:pt>
          <cx:pt idx="18157">24750</cx:pt>
          <cx:pt idx="18158">17325</cx:pt>
          <cx:pt idx="18159">8950.5</cx:pt>
          <cx:pt idx="18160">23773.5</cx:pt>
          <cx:pt idx="18161">17968.5</cx:pt>
          <cx:pt idx="18162">18679.5</cx:pt>
          <cx:pt idx="18163">41526</cx:pt>
          <cx:pt idx="18164">69624</cx:pt>
          <cx:pt idx="18165">31356</cx:pt>
          <cx:pt idx="18166">25969.5</cx:pt>
          <cx:pt idx="18167">24835.5</cx:pt>
          <cx:pt idx="18168">13306.5</cx:pt>
          <cx:pt idx="18169">30280.5</cx:pt>
          <cx:pt idx="18170">31653</cx:pt>
          <cx:pt idx="18171">31131</cx:pt>
          <cx:pt idx="18172">13500</cx:pt>
          <cx:pt idx="18173">53248.5</cx:pt>
          <cx:pt idx="18174">30528</cx:pt>
          <cx:pt idx="18175">22698</cx:pt>
          <cx:pt idx="18176">32485.5</cx:pt>
          <cx:pt idx="18177">16582.5</cx:pt>
          <cx:pt idx="18178">32337</cx:pt>
          <cx:pt idx="18179">38884.5</cx:pt>
          <cx:pt idx="18180">32107.5</cx:pt>
          <cx:pt idx="18181">17149.5</cx:pt>
          <cx:pt idx="18182">29493</cx:pt>
          <cx:pt idx="18183">58698</cx:pt>
          <cx:pt idx="18184">19867.5</cx:pt>
          <cx:pt idx="18185">29065.5</cx:pt>
          <cx:pt idx="18186">19179</cx:pt>
          <cx:pt idx="18187">41499</cx:pt>
          <cx:pt idx="18188">14751</cx:pt>
          <cx:pt idx="18189">25348.5</cx:pt>
          <cx:pt idx="18190">27351</cx:pt>
          <cx:pt idx="18191">23773.5</cx:pt>
          <cx:pt idx="18192">13662</cx:pt>
          <cx:pt idx="18193">19516.5</cx:pt>
          <cx:pt idx="18194">10125</cx:pt>
          <cx:pt idx="18195">21343.5</cx:pt>
          <cx:pt idx="18196">9000</cx:pt>
          <cx:pt idx="18197">6750</cx:pt>
          <cx:pt idx="18198">60070.5</cx:pt>
          <cx:pt idx="18199">17491.5</cx:pt>
          <cx:pt idx="18200">32539.5</cx:pt>
          <cx:pt idx="18201">27027</cx:pt>
          <cx:pt idx="18202">39604.5</cx:pt>
          <cx:pt idx="18203">10125</cx:pt>
          <cx:pt idx="18204">40320</cx:pt>
          <cx:pt idx="18205">13095</cx:pt>
          <cx:pt idx="18206">25447.5</cx:pt>
          <cx:pt idx="18207">24588</cx:pt>
          <cx:pt idx="18208">20677.5</cx:pt>
          <cx:pt idx="18209">19125</cx:pt>
          <cx:pt idx="18210">13882.5</cx:pt>
          <cx:pt idx="18211">13342.5</cx:pt>
          <cx:pt idx="18212">23643</cx:pt>
          <cx:pt idx="18213">27324</cx:pt>
          <cx:pt idx="18214">26316</cx:pt>
          <cx:pt idx="18215">26640</cx:pt>
          <cx:pt idx="18216">29677.5</cx:pt>
          <cx:pt idx="18217">19998</cx:pt>
          <cx:pt idx="18218">16749</cx:pt>
          <cx:pt idx="18219">46566</cx:pt>
          <cx:pt idx="18220">27229.5</cx:pt>
          <cx:pt idx="18221">26284.5</cx:pt>
          <cx:pt idx="18222">29529</cx:pt>
          <cx:pt idx="18223">13594.5</cx:pt>
          <cx:pt idx="18224">46084.5</cx:pt>
          <cx:pt idx="18225">24601.5</cx:pt>
          <cx:pt idx="18226">19300.5</cx:pt>
          <cx:pt idx="18227">19674</cx:pt>
          <cx:pt idx="18228">25830</cx:pt>
          <cx:pt idx="18229">34582.5</cx:pt>
          <cx:pt idx="18230">23895</cx:pt>
          <cx:pt idx="18231">32391</cx:pt>
          <cx:pt idx="18232">54436.5</cx:pt>
          <cx:pt idx="18233">28678.5</cx:pt>
          <cx:pt idx="18234">9000</cx:pt>
          <cx:pt idx="18235">30690</cx:pt>
          <cx:pt idx="18236">28417.5</cx:pt>
          <cx:pt idx="18237">37800</cx:pt>
          <cx:pt idx="18238">16767</cx:pt>
          <cx:pt idx="18239">10053</cx:pt>
          <cx:pt idx="18240">9900</cx:pt>
          <cx:pt idx="18241">28503</cx:pt>
          <cx:pt idx="18242">21906</cx:pt>
          <cx:pt idx="18243">18643.5</cx:pt>
          <cx:pt idx="18244">67500</cx:pt>
          <cx:pt idx="18245">42142.5</cx:pt>
          <cx:pt idx="18246">9000</cx:pt>
          <cx:pt idx="18247">95463</cx:pt>
          <cx:pt idx="18248">23130</cx:pt>
          <cx:pt idx="18249">42943.5</cx:pt>
          <cx:pt idx="18250">21582</cx:pt>
          <cx:pt idx="18251">18144</cx:pt>
          <cx:pt idx="18252">21460.5</cx:pt>
          <cx:pt idx="18253">14377.5</cx:pt>
          <cx:pt idx="18254">8311.5</cx:pt>
          <cx:pt idx="18255">32436</cx:pt>
          <cx:pt idx="18256">23773.5</cx:pt>
          <cx:pt idx="18257">30636</cx:pt>
          <cx:pt idx="18258">10125</cx:pt>
          <cx:pt idx="18259">20142</cx:pt>
          <cx:pt idx="18260">25209</cx:pt>
          <cx:pt idx="18261">23773.5</cx:pt>
          <cx:pt idx="18262">12024</cx:pt>
          <cx:pt idx="18263">30717</cx:pt>
          <cx:pt idx="18264">22887</cx:pt>
          <cx:pt idx="18265">17527.5</cx:pt>
          <cx:pt idx="18266">66595.5</cx:pt>
          <cx:pt idx="18267">32602.5</cx:pt>
          <cx:pt idx="18268">37296</cx:pt>
          <cx:pt idx="18269">48456</cx:pt>
          <cx:pt idx="18270">33484.5</cx:pt>
          <cx:pt idx="18271">24939</cx:pt>
          <cx:pt idx="18272">42790.5</cx:pt>
          <cx:pt idx="18273">30753</cx:pt>
          <cx:pt idx="18274">23076</cx:pt>
          <cx:pt idx="18275">21055.5</cx:pt>
          <cx:pt idx="18276">29025</cx:pt>
          <cx:pt idx="18277">16164</cx:pt>
          <cx:pt idx="18278">24588</cx:pt>
          <cx:pt idx="18279">46683</cx:pt>
          <cx:pt idx="18280">12334.5</cx:pt>
          <cx:pt idx="18281">26833.5</cx:pt>
          <cx:pt idx="18282">22846.5</cx:pt>
          <cx:pt idx="18283">35824.5</cx:pt>
          <cx:pt idx="18284">19125</cx:pt>
          <cx:pt idx="18285">45949.5</cx:pt>
          <cx:pt idx="18286">17437.5</cx:pt>
          <cx:pt idx="18287">37849.5</cx:pt>
          <cx:pt idx="18288">26208</cx:pt>
          <cx:pt idx="18289">37800</cx:pt>
          <cx:pt idx="18290">28215</cx:pt>
          <cx:pt idx="18291">25141.5</cx:pt>
          <cx:pt idx="18292">22387.5</cx:pt>
          <cx:pt idx="18293">27148.5</cx:pt>
          <cx:pt idx="18294">26194.5</cx:pt>
          <cx:pt idx="18295">23395.5</cx:pt>
          <cx:pt idx="18296">16587</cx:pt>
          <cx:pt idx="18297">18846</cx:pt>
          <cx:pt idx="18298">21865.5</cx:pt>
          <cx:pt idx="18299">11934</cx:pt>
          <cx:pt idx="18300">31653</cx:pt>
          <cx:pt idx="18301">31450.5</cx:pt>
          <cx:pt idx="18302">40500</cx:pt>
          <cx:pt idx="18303">8595</cx:pt>
          <cx:pt idx="18304">31225.5</cx:pt>
          <cx:pt idx="18305">20997</cx:pt>
          <cx:pt idx="18306">21888</cx:pt>
          <cx:pt idx="18307">15466.5</cx:pt>
          <cx:pt idx="18308">30384</cx:pt>
          <cx:pt idx="18309">23179.5</cx:pt>
          <cx:pt idx="18310">10903.5</cx:pt>
          <cx:pt idx="18311">52168.5</cx:pt>
          <cx:pt idx="18312">17095.5</cx:pt>
          <cx:pt idx="18313">32976</cx:pt>
          <cx:pt idx="18314">19296</cx:pt>
          <cx:pt idx="18315">21496.5</cx:pt>
          <cx:pt idx="18316">20362.5</cx:pt>
          <cx:pt idx="18317">28894.5</cx:pt>
          <cx:pt idx="18318">61906.5</cx:pt>
          <cx:pt idx="18319">22437</cx:pt>
          <cx:pt idx="18320">23989.5</cx:pt>
          <cx:pt idx="18321">16866</cx:pt>
          <cx:pt idx="18322">11533.5</cx:pt>
          <cx:pt idx="18323">53464.5</cx:pt>
          <cx:pt idx="18324">6750</cx:pt>
          <cx:pt idx="18325">26316</cx:pt>
          <cx:pt idx="18326">29034</cx:pt>
          <cx:pt idx="18327">26901</cx:pt>
          <cx:pt idx="18328">21289.5</cx:pt>
          <cx:pt idx="18329">28084.5</cx:pt>
          <cx:pt idx="18330">19525.5</cx:pt>
          <cx:pt idx="18331">66757.5</cx:pt>
          <cx:pt idx="18332">22351.5</cx:pt>
          <cx:pt idx="18333">9000</cx:pt>
          <cx:pt idx="18334">16965</cx:pt>
          <cx:pt idx="18335">12375</cx:pt>
          <cx:pt idx="18336">46507.5</cx:pt>
          <cx:pt idx="18337">5976</cx:pt>
          <cx:pt idx="18338">13500</cx:pt>
          <cx:pt idx="18339">17550</cx:pt>
          <cx:pt idx="18340">24201</cx:pt>
          <cx:pt idx="18341">66627</cx:pt>
          <cx:pt idx="18342">13117.5</cx:pt>
          <cx:pt idx="18343">16659</cx:pt>
          <cx:pt idx="18344">17563.5</cx:pt>
          <cx:pt idx="18345">20358</cx:pt>
          <cx:pt idx="18346">17167.5</cx:pt>
          <cx:pt idx="18347">46516.5</cx:pt>
          <cx:pt idx="18348">4873.5</cx:pt>
          <cx:pt idx="18349">11385</cx:pt>
          <cx:pt idx="18350">19791</cx:pt>
          <cx:pt idx="18351">67086</cx:pt>
          <cx:pt idx="18352">56331</cx:pt>
          <cx:pt idx="18353">26527.5</cx:pt>
          <cx:pt idx="18354">17055</cx:pt>
          <cx:pt idx="18355">21834</cx:pt>
          <cx:pt idx="18356">13180.5</cx:pt>
          <cx:pt idx="18357">22500</cx:pt>
          <cx:pt idx="18358">19300.5</cx:pt>
          <cx:pt idx="18359">39474</cx:pt>
          <cx:pt idx="18360">8023.5</cx:pt>
          <cx:pt idx="18361">21717</cx:pt>
          <cx:pt idx="18362">18765</cx:pt>
          <cx:pt idx="18363">16011</cx:pt>
          <cx:pt idx="18364">47254.5</cx:pt>
          <cx:pt idx="18365">16875</cx:pt>
          <cx:pt idx="18366">53581.5</cx:pt>
          <cx:pt idx="18367">46926</cx:pt>
          <cx:pt idx="18368">19039.5</cx:pt>
          <cx:pt idx="18369">36976.5</cx:pt>
          <cx:pt idx="18370">14382</cx:pt>
          <cx:pt idx="18371">23755.5</cx:pt>
          <cx:pt idx="18372">13500</cx:pt>
          <cx:pt idx="18373">27072</cx:pt>
          <cx:pt idx="18374">16776</cx:pt>
          <cx:pt idx="18375">31464</cx:pt>
          <cx:pt idx="18376">22500</cx:pt>
          <cx:pt idx="18377">6750</cx:pt>
          <cx:pt idx="18378">31419</cx:pt>
          <cx:pt idx="18379">21141</cx:pt>
          <cx:pt idx="18380">29416.5</cx:pt>
          <cx:pt idx="18381">24583.5</cx:pt>
          <cx:pt idx="18382">2754</cx:pt>
          <cx:pt idx="18383">13734</cx:pt>
          <cx:pt idx="18384">15786</cx:pt>
          <cx:pt idx="18385">29970</cx:pt>
          <cx:pt idx="18386">34911</cx:pt>
          <cx:pt idx="18387">25191</cx:pt>
          <cx:pt idx="18388">38137.5</cx:pt>
          <cx:pt idx="18389">6750</cx:pt>
          <cx:pt idx="18390">20605.5</cx:pt>
          <cx:pt idx="18391">28107</cx:pt>
          <cx:pt idx="18392">7344</cx:pt>
          <cx:pt idx="18393">33025.5</cx:pt>
          <cx:pt idx="18394">35653.5</cx:pt>
          <cx:pt idx="18395">29736</cx:pt>
          <cx:pt idx="18396">34641</cx:pt>
          <cx:pt idx="18397">13045.5</cx:pt>
          <cx:pt idx="18398">28048.5</cx:pt>
          <cx:pt idx="18399">17725.5</cx:pt>
          <cx:pt idx="18400">17595</cx:pt>
          <cx:pt idx="18401">29839.5</cx:pt>
          <cx:pt idx="18402">18571.5</cx:pt>
          <cx:pt idx="18403">33165</cx:pt>
          <cx:pt idx="18404">22045.5</cx:pt>
          <cx:pt idx="18405">35653.5</cx:pt>
          <cx:pt idx="18406">10125</cx:pt>
          <cx:pt idx="18407">23755.5</cx:pt>
          <cx:pt idx="18408">27040.5</cx:pt>
          <cx:pt idx="18409">12375</cx:pt>
          <cx:pt idx="18410">49797</cx:pt>
          <cx:pt idx="18411">44946</cx:pt>
          <cx:pt idx="18412">16645.5</cx:pt>
          <cx:pt idx="18413">16875</cx:pt>
          <cx:pt idx="18414">22356</cx:pt>
          <cx:pt idx="18415">25060.5</cx:pt>
          <cx:pt idx="18416">24930</cx:pt>
          <cx:pt idx="18417">16839</cx:pt>
          <cx:pt idx="18418">27967.5</cx:pt>
          <cx:pt idx="18419">34245</cx:pt>
          <cx:pt idx="18420">17964</cx:pt>
          <cx:pt idx="18421">19264.5</cx:pt>
          <cx:pt idx="18422">33831</cx:pt>
          <cx:pt idx="18423">19161</cx:pt>
          <cx:pt idx="18424">38331</cx:pt>
          <cx:pt idx="18425">17496</cx:pt>
          <cx:pt idx="18426">37449</cx:pt>
          <cx:pt idx="18427">15412.5</cx:pt>
          <cx:pt idx="18428">25321.5</cx:pt>
          <cx:pt idx="18429">50107.5</cx:pt>
          <cx:pt idx="18430">25537.5</cx:pt>
          <cx:pt idx="18431">34767</cx:pt>
          <cx:pt idx="18432">21582</cx:pt>
          <cx:pt idx="18433">46939.5</cx:pt>
          <cx:pt idx="18434">24403.5</cx:pt>
          <cx:pt idx="18435">43150.5</cx:pt>
          <cx:pt idx="18436">36391.5</cx:pt>
          <cx:pt idx="18437">26901</cx:pt>
          <cx:pt idx="18438">51322.5</cx:pt>
          <cx:pt idx="18439">35109</cx:pt>
          <cx:pt idx="18440">8734.5</cx:pt>
          <cx:pt idx="18441">39307.5</cx:pt>
          <cx:pt idx="18442">39136.5</cx:pt>
          <cx:pt idx="18443">18054</cx:pt>
          <cx:pt idx="18444">38403</cx:pt>
          <cx:pt idx="18445">40815</cx:pt>
          <cx:pt idx="18446">36400.5</cx:pt>
          <cx:pt idx="18447">12204</cx:pt>
          <cx:pt idx="18448">7776</cx:pt>
          <cx:pt idx="18449">22837.5</cx:pt>
          <cx:pt idx="18450">25312.5</cx:pt>
          <cx:pt idx="18451">26635.5</cx:pt>
          <cx:pt idx="18452">15003</cx:pt>
          <cx:pt idx="18453">39856.5</cx:pt>
          <cx:pt idx="18454">11250</cx:pt>
          <cx:pt idx="18455">41562</cx:pt>
          <cx:pt idx="18456">14751</cx:pt>
          <cx:pt idx="18457">9000</cx:pt>
          <cx:pt idx="18458">42142.5</cx:pt>
          <cx:pt idx="18459">25078.5</cx:pt>
          <cx:pt idx="18460">18256.5</cx:pt>
          <cx:pt idx="18461">18216</cx:pt>
          <cx:pt idx="18462">28867.5</cx:pt>
          <cx:pt idx="18463">20898</cx:pt>
          <cx:pt idx="18464">36054</cx:pt>
          <cx:pt idx="18465">20547</cx:pt>
          <cx:pt idx="18466">10125</cx:pt>
          <cx:pt idx="18467">27810</cx:pt>
          <cx:pt idx="18468">13482</cx:pt>
          <cx:pt idx="18469">31500</cx:pt>
          <cx:pt idx="18470">42781.5</cx:pt>
          <cx:pt idx="18471">37800</cx:pt>
          <cx:pt idx="18472">24399</cx:pt>
          <cx:pt idx="18473">13419</cx:pt>
          <cx:pt idx="18474">14832</cx:pt>
          <cx:pt idx="18475">53455.5</cx:pt>
          <cx:pt idx="18476">30838.5</cx:pt>
          <cx:pt idx="18477">20979</cx:pt>
          <cx:pt idx="18478">39609</cx:pt>
          <cx:pt idx="18479">3834</cx:pt>
          <cx:pt idx="18480">27058.5</cx:pt>
          <cx:pt idx="18481">29299.5</cx:pt>
          <cx:pt idx="18482">27531</cx:pt>
          <cx:pt idx="18483">27423</cx:pt>
          <cx:pt idx="18484">31261.5</cx:pt>
          <cx:pt idx="18485">31653</cx:pt>
          <cx:pt idx="18486">40320</cx:pt>
          <cx:pt idx="18487">24853.5</cx:pt>
          <cx:pt idx="18488">16398</cx:pt>
          <cx:pt idx="18489">44748</cx:pt>
          <cx:pt idx="18490">29970</cx:pt>
          <cx:pt idx="18491">20605.5</cx:pt>
          <cx:pt idx="18492">39604.5</cx:pt>
          <cx:pt idx="18493">31653</cx:pt>
          <cx:pt idx="18494">27994.5</cx:pt>
          <cx:pt idx="18495">33025.5</cx:pt>
          <cx:pt idx="18496">15750</cx:pt>
          <cx:pt idx="18497">16713</cx:pt>
          <cx:pt idx="18498">29754</cx:pt>
          <cx:pt idx="18499">7632</cx:pt>
          <cx:pt idx="18500">39627</cx:pt>
          <cx:pt idx="18501">28575</cx:pt>
          <cx:pt idx="18502">54099</cx:pt>
          <cx:pt idx="18503">35775</cx:pt>
          <cx:pt idx="18504">31743</cx:pt>
          <cx:pt idx="18505">19395</cx:pt>
          <cx:pt idx="18506">30280.5</cx:pt>
          <cx:pt idx="18507">15750</cx:pt>
          <cx:pt idx="18508">51241.5</cx:pt>
          <cx:pt idx="18509">42547.5</cx:pt>
          <cx:pt idx="18510">15075</cx:pt>
          <cx:pt idx="18511">22423.5</cx:pt>
          <cx:pt idx="18512">15997.5</cx:pt>
          <cx:pt idx="18513">33025.5</cx:pt>
          <cx:pt idx="18514">27990</cx:pt>
          <cx:pt idx="18515">19768.5</cx:pt>
          <cx:pt idx="18516">13500</cx:pt>
          <cx:pt idx="18517">14350.5</cx:pt>
          <cx:pt idx="18518">9616.5</cx:pt>
          <cx:pt idx="18519">40801.5</cx:pt>
          <cx:pt idx="18520">36000</cx:pt>
          <cx:pt idx="18521">36459</cx:pt>
          <cx:pt idx="18522">38263.5</cx:pt>
          <cx:pt idx="18523">67927.5</cx:pt>
          <cx:pt idx="18524">31180.5</cx:pt>
          <cx:pt idx="18525">12721.5</cx:pt>
          <cx:pt idx="18526">8356.5</cx:pt>
          <cx:pt idx="18527">30393</cx:pt>
          <cx:pt idx="18528">17509.5</cx:pt>
          <cx:pt idx="18529">18378</cx:pt>
          <cx:pt idx="18530">19039.5</cx:pt>
          <cx:pt idx="18531">16312.5</cx:pt>
          <cx:pt idx="18532">51687</cx:pt>
          <cx:pt idx="18533">10003.5</cx:pt>
          <cx:pt idx="18534">13401</cx:pt>
          <cx:pt idx="18535">20421</cx:pt>
          <cx:pt idx="18536">23053.5</cx:pt>
          <cx:pt idx="18537">20119.5</cx:pt>
          <cx:pt idx="18538">18103.5</cx:pt>
          <cx:pt idx="18539">21375</cx:pt>
          <cx:pt idx="18540">19300.5</cx:pt>
          <cx:pt idx="18541">13482</cx:pt>
          <cx:pt idx="18542">17847</cx:pt>
          <cx:pt idx="18543">32940</cx:pt>
          <cx:pt idx="18544">29970</cx:pt>
          <cx:pt idx="18545">39037.5</cx:pt>
          <cx:pt idx="18546">29826</cx:pt>
          <cx:pt idx="18547">27171</cx:pt>
          <cx:pt idx="18548">19309.5</cx:pt>
          <cx:pt idx="18549">32863.5</cx:pt>
          <cx:pt idx="18550">27679.5</cx:pt>
          <cx:pt idx="18551">35860.5</cx:pt>
          <cx:pt idx="18552">20016</cx:pt>
          <cx:pt idx="18553">23643</cx:pt>
          <cx:pt idx="18554">49216.5</cx:pt>
          <cx:pt idx="18555">28408.5</cx:pt>
          <cx:pt idx="18556">20173.5</cx:pt>
          <cx:pt idx="18557">40320</cx:pt>
          <cx:pt idx="18558">40374</cx:pt>
          <cx:pt idx="18559">11250</cx:pt>
          <cx:pt idx="18560">29817</cx:pt>
          <cx:pt idx="18561">30442.5</cx:pt>
          <cx:pt idx="18562">24376.5</cx:pt>
          <cx:pt idx="18563">7875</cx:pt>
          <cx:pt idx="18564">9000</cx:pt>
          <cx:pt idx="18565">20664</cx:pt>
          <cx:pt idx="18566">21406.5</cx:pt>
          <cx:pt idx="18567">16294.5</cx:pt>
          <cx:pt idx="18568">16839</cx:pt>
          <cx:pt idx="18569">20596.5</cx:pt>
          <cx:pt idx="18570">32598</cx:pt>
          <cx:pt idx="18571">30280.5</cx:pt>
          <cx:pt idx="18572">41197.5</cx:pt>
          <cx:pt idx="18573">65430</cx:pt>
          <cx:pt idx="18574">8887.5</cx:pt>
          <cx:pt idx="18575">71770.5</cx:pt>
          <cx:pt idx="18576">31050</cx:pt>
          <cx:pt idx="18577">13734</cx:pt>
          <cx:pt idx="18578">13963.5</cx:pt>
          <cx:pt idx="18579">9000</cx:pt>
          <cx:pt idx="18580">106947</cx:pt>
          <cx:pt idx="18581">9000</cx:pt>
          <cx:pt idx="18582">24192</cx:pt>
          <cx:pt idx="18583">57685.5</cx:pt>
          <cx:pt idx="18584">40801.5</cx:pt>
          <cx:pt idx="18585">14751</cx:pt>
          <cx:pt idx="18586">10048.5</cx:pt>
          <cx:pt idx="18587">6750</cx:pt>
          <cx:pt idx="18588">13500</cx:pt>
          <cx:pt idx="18589">26091</cx:pt>
          <cx:pt idx="18590">33696</cx:pt>
          <cx:pt idx="18591">48573</cx:pt>
          <cx:pt idx="18592">53536.5</cx:pt>
          <cx:pt idx="18593">10953</cx:pt>
          <cx:pt idx="18594">22050</cx:pt>
          <cx:pt idx="18595">23562</cx:pt>
          <cx:pt idx="18596">22365</cx:pt>
          <cx:pt idx="18597">35923.5</cx:pt>
          <cx:pt idx="18598">37800</cx:pt>
          <cx:pt idx="18599">37345.5</cx:pt>
          <cx:pt idx="18600">11362.5</cx:pt>
          <cx:pt idx="18601">16006.5</cx:pt>
          <cx:pt idx="18602">13500</cx:pt>
          <cx:pt idx="18603">11533.5</cx:pt>
          <cx:pt idx="18604">26365.5</cx:pt>
          <cx:pt idx="18605">13522.5</cx:pt>
          <cx:pt idx="18606">15331.5</cx:pt>
          <cx:pt idx="18607">17527.5</cx:pt>
          <cx:pt idx="18608">20083.5</cx:pt>
          <cx:pt idx="18609">7384.5</cx:pt>
          <cx:pt idx="18610">67500</cx:pt>
          <cx:pt idx="18611">73723.5</cx:pt>
          <cx:pt idx="18612">37246.5</cx:pt>
          <cx:pt idx="18613">5935.5</cx:pt>
          <cx:pt idx="18614">6750</cx:pt>
          <cx:pt idx="18615">39717</cx:pt>
          <cx:pt idx="18616">42102</cx:pt>
          <cx:pt idx="18617">22090.5</cx:pt>
          <cx:pt idx="18618">66892.5</cx:pt>
          <cx:pt idx="18619">20979</cx:pt>
          <cx:pt idx="18620">35262</cx:pt>
          <cx:pt idx="18621">29992.5</cx:pt>
          <cx:pt idx="18622">54103.5</cx:pt>
          <cx:pt idx="18623">28597.5</cx:pt>
          <cx:pt idx="18624">26145</cx:pt>
          <cx:pt idx="18625">10206</cx:pt>
          <cx:pt idx="18626">24939</cx:pt>
          <cx:pt idx="18627">19134</cx:pt>
          <cx:pt idx="18628">34335</cx:pt>
          <cx:pt idx="18629">22198.5</cx:pt>
          <cx:pt idx="18630">33061.5</cx:pt>
          <cx:pt idx="18631">44766</cx:pt>
          <cx:pt idx="18632">29763</cx:pt>
          <cx:pt idx="18633">47110.5</cx:pt>
          <cx:pt idx="18634">30964.5</cx:pt>
          <cx:pt idx="18635">31410</cx:pt>
          <cx:pt idx="18636">25830</cx:pt>
          <cx:pt idx="18637">29430</cx:pt>
          <cx:pt idx="18638">6066</cx:pt>
          <cx:pt idx="18639">30280.5</cx:pt>
          <cx:pt idx="18640">16650</cx:pt>
          <cx:pt idx="18641">9000</cx:pt>
          <cx:pt idx="18642">12307.5</cx:pt>
          <cx:pt idx="18643">19197</cx:pt>
          <cx:pt idx="18644">39604.5</cx:pt>
          <cx:pt idx="18645">26739</cx:pt>
          <cx:pt idx="18646">12915</cx:pt>
          <cx:pt idx="18647">26640</cx:pt>
          <cx:pt idx="18648">25537.5</cx:pt>
          <cx:pt idx="18649">41404.5</cx:pt>
          <cx:pt idx="18650">32274</cx:pt>
          <cx:pt idx="18651">8923.5</cx:pt>
          <cx:pt idx="18652">32602.5</cx:pt>
          <cx:pt idx="18653">36459</cx:pt>
          <cx:pt idx="18654">15291</cx:pt>
          <cx:pt idx="18655">23872.5</cx:pt>
          <cx:pt idx="18656">7249.5</cx:pt>
          <cx:pt idx="18657">25537.5</cx:pt>
          <cx:pt idx="18658">21541.5</cx:pt>
          <cx:pt idx="18659">16326</cx:pt>
          <cx:pt idx="18660">24543</cx:pt>
          <cx:pt idx="18661">34650</cx:pt>
          <cx:pt idx="18662">11587.5</cx:pt>
          <cx:pt idx="18663">16875</cx:pt>
          <cx:pt idx="18664">51025.5</cx:pt>
          <cx:pt idx="18665">19476</cx:pt>
          <cx:pt idx="18666">13500</cx:pt>
          <cx:pt idx="18667">30685.5</cx:pt>
          <cx:pt idx="18668">25695</cx:pt>
          <cx:pt idx="18669">31018.5</cx:pt>
          <cx:pt idx="18670">27499.5</cx:pt>
          <cx:pt idx="18671">40194</cx:pt>
          <cx:pt idx="18672">11812.5</cx:pt>
          <cx:pt idx="18673">31563</cx:pt>
          <cx:pt idx="18674">46084.5</cx:pt>
          <cx:pt idx="18675">11821.5</cx:pt>
          <cx:pt idx="18676">32692.5</cx:pt>
          <cx:pt idx="18677">29101.5</cx:pt>
          <cx:pt idx="18678">40216.5</cx:pt>
          <cx:pt idx="18679">35937</cx:pt>
          <cx:pt idx="18680">21775.5</cx:pt>
          <cx:pt idx="18681">6903</cx:pt>
          <cx:pt idx="18682">27085.5</cx:pt>
          <cx:pt idx="18683">11250</cx:pt>
          <cx:pt idx="18684">36351</cx:pt>
          <cx:pt idx="18685">38902.5</cx:pt>
          <cx:pt idx="18686">31153.5</cx:pt>
          <cx:pt idx="18687">11250</cx:pt>
          <cx:pt idx="18688">22500</cx:pt>
          <cx:pt idx="18689">11250</cx:pt>
          <cx:pt idx="18690">10125</cx:pt>
          <cx:pt idx="18691">26487</cx:pt>
          <cx:pt idx="18692">50544</cx:pt>
          <cx:pt idx="18693">20250</cx:pt>
          <cx:pt idx="18694">25542</cx:pt>
          <cx:pt idx="18695">17752.5</cx:pt>
          <cx:pt idx="18696">23089.5</cx:pt>
          <cx:pt idx="18697">16875</cx:pt>
          <cx:pt idx="18698">11254.5</cx:pt>
          <cx:pt idx="18699">59881.5</cx:pt>
          <cx:pt idx="18700">26640</cx:pt>
          <cx:pt idx="18701">25803</cx:pt>
          <cx:pt idx="18702">21352.5</cx:pt>
          <cx:pt idx="18703">20250</cx:pt>
          <cx:pt idx="18704">13500</cx:pt>
          <cx:pt idx="18705">22072.5</cx:pt>
          <cx:pt idx="18706">7699.5</cx:pt>
          <cx:pt idx="18707">12582</cx:pt>
          <cx:pt idx="18708">32521.5</cx:pt>
          <cx:pt idx="18709">17815.5</cx:pt>
          <cx:pt idx="18710">10966.5</cx:pt>
          <cx:pt idx="18711">8064</cx:pt>
          <cx:pt idx="18712">43785</cx:pt>
          <cx:pt idx="18713">94828.5</cx:pt>
          <cx:pt idx="18714">12577.5</cx:pt>
          <cx:pt idx="18715">19903.5</cx:pt>
          <cx:pt idx="18716">24808.5</cx:pt>
          <cx:pt idx="18717">6750</cx:pt>
          <cx:pt idx="18718">37273.5</cx:pt>
          <cx:pt idx="18719">21627</cx:pt>
          <cx:pt idx="18720">62568</cx:pt>
          <cx:pt idx="18721">26770.5</cx:pt>
          <cx:pt idx="18722">52452</cx:pt>
          <cx:pt idx="18723">17370</cx:pt>
          <cx:pt idx="18724">14233.5</cx:pt>
          <cx:pt idx="18725">24813</cx:pt>
          <cx:pt idx="18726">21361.5</cx:pt>
          <cx:pt idx="18727">14148</cx:pt>
          <cx:pt idx="18728">9000</cx:pt>
          <cx:pt idx="18729">27103.5</cx:pt>
          <cx:pt idx="18730">19822.5</cx:pt>
          <cx:pt idx="18731">36292.5</cx:pt>
          <cx:pt idx="18732">21541.5</cx:pt>
          <cx:pt idx="18733">27724.5</cx:pt>
          <cx:pt idx="18734">22500</cx:pt>
          <cx:pt idx="18735">15466.5</cx:pt>
          <cx:pt idx="18736">35554.5</cx:pt>
          <cx:pt idx="18737">16668</cx:pt>
          <cx:pt idx="18738">25272</cx:pt>
          <cx:pt idx="18739">17914.5</cx:pt>
          <cx:pt idx="18740">27639</cx:pt>
          <cx:pt idx="18741">18508.5</cx:pt>
          <cx:pt idx="18742">23791.5</cx:pt>
          <cx:pt idx="18743">20250</cx:pt>
          <cx:pt idx="18744">23850</cx:pt>
          <cx:pt idx="18745">21955.5</cx:pt>
          <cx:pt idx="18746">8010</cx:pt>
          <cx:pt idx="18747">8851.5</cx:pt>
          <cx:pt idx="18748">14112</cx:pt>
          <cx:pt idx="18749">29970</cx:pt>
          <cx:pt idx="18750">35824.5</cx:pt>
          <cx:pt idx="18751">40644</cx:pt>
          <cx:pt idx="18752">44563.5</cx:pt>
          <cx:pt idx="18753">13923</cx:pt>
          <cx:pt idx="18754">8491.5</cx:pt>
          <cx:pt idx="18755">16830</cx:pt>
          <cx:pt idx="18756">9000</cx:pt>
          <cx:pt idx="18757">18904.5</cx:pt>
          <cx:pt idx="18758">16452</cx:pt>
          <cx:pt idx="18759">26770.5</cx:pt>
          <cx:pt idx="18760">22050</cx:pt>
          <cx:pt idx="18761">35937</cx:pt>
          <cx:pt idx="18762">18598.5</cx:pt>
          <cx:pt idx="18763">10309.5</cx:pt>
          <cx:pt idx="18764">32895</cx:pt>
          <cx:pt idx="18765">11196</cx:pt>
          <cx:pt idx="18766">35262</cx:pt>
          <cx:pt idx="18767">11911.5</cx:pt>
          <cx:pt idx="18768">17802</cx:pt>
          <cx:pt idx="18769">8811</cx:pt>
          <cx:pt idx="18770">36459</cx:pt>
          <cx:pt idx="18771">35833.5</cx:pt>
          <cx:pt idx="18772">15772.5</cx:pt>
          <cx:pt idx="18773">35023.5</cx:pt>
          <cx:pt idx="18774">62568</cx:pt>
          <cx:pt idx="18775">47794.5</cx:pt>
          <cx:pt idx="18776">23404.5</cx:pt>
          <cx:pt idx="18777">23719.5</cx:pt>
          <cx:pt idx="18778">16182</cx:pt>
          <cx:pt idx="18779">26086.5</cx:pt>
          <cx:pt idx="18780">20155.5</cx:pt>
          <cx:pt idx="18781">56920.5</cx:pt>
          <cx:pt idx="18782">19287</cx:pt>
          <cx:pt idx="18783">28444.5</cx:pt>
          <cx:pt idx="18784">54279</cx:pt>
          <cx:pt idx="18785">33808.5</cx:pt>
          <cx:pt idx="18786">41661</cx:pt>
          <cx:pt idx="18787">14548.5</cx:pt>
          <cx:pt idx="18788">42624</cx:pt>
          <cx:pt idx="18789">45333</cx:pt>
          <cx:pt idx="18790">30528</cx:pt>
          <cx:pt idx="18791">21964.5</cx:pt>
          <cx:pt idx="18792">21775.5</cx:pt>
          <cx:pt idx="18793">12510</cx:pt>
          <cx:pt idx="18794">20164.5</cx:pt>
          <cx:pt idx="18795">18580.5</cx:pt>
          <cx:pt idx="18796">14089.5</cx:pt>
          <cx:pt idx="18797">22797</cx:pt>
          <cx:pt idx="18798">35568</cx:pt>
          <cx:pt idx="18799">29844</cx:pt>
          <cx:pt idx="18800">24462</cx:pt>
          <cx:pt idx="18801">19575</cx:pt>
          <cx:pt idx="18802">21312</cx:pt>
          <cx:pt idx="18803">34573.5</cx:pt>
          <cx:pt idx="18804">25407</cx:pt>
          <cx:pt idx="18805">42097.5</cx:pt>
          <cx:pt idx="18806">31495.5</cx:pt>
          <cx:pt idx="18807">26253</cx:pt>
          <cx:pt idx="18808">8464.5</cx:pt>
          <cx:pt idx="18809">41692.5</cx:pt>
          <cx:pt idx="18810">53712</cx:pt>
          <cx:pt idx="18811">11488.5</cx:pt>
          <cx:pt idx="18812">49288.5</cx:pt>
          <cx:pt idx="18813">26640</cx:pt>
          <cx:pt idx="18814">20322</cx:pt>
          <cx:pt idx="18815">15111</cx:pt>
          <cx:pt idx="18816">33876</cx:pt>
          <cx:pt idx="18817">18211.5</cx:pt>
          <cx:pt idx="18818">29970</cx:pt>
          <cx:pt idx="18819">21906</cx:pt>
          <cx:pt idx="18820">31018.5</cx:pt>
          <cx:pt idx="18821">46791</cx:pt>
          <cx:pt idx="18822">18031.5</cx:pt>
          <cx:pt idx="18823">27387</cx:pt>
          <cx:pt idx="18824">16258.5</cx:pt>
          <cx:pt idx="18825">38745</cx:pt>
          <cx:pt idx="18826">15966</cx:pt>
          <cx:pt idx="18827">44172</cx:pt>
          <cx:pt idx="18828">19039.5</cx:pt>
          <cx:pt idx="18829">29061</cx:pt>
          <cx:pt idx="18830">29956.5</cx:pt>
          <cx:pt idx="18831">25537.5</cx:pt>
          <cx:pt idx="18832">43524</cx:pt>
          <cx:pt idx="18833">27121.5</cx:pt>
          <cx:pt idx="18834">24057</cx:pt>
          <cx:pt idx="18835">32328</cx:pt>
          <cx:pt idx="18836">45000</cx:pt>
          <cx:pt idx="18837">62950.5</cx:pt>
          <cx:pt idx="18838">20655</cx:pt>
          <cx:pt idx="18839">38200.5</cx:pt>
          <cx:pt idx="18840">28795.5</cx:pt>
          <cx:pt idx="18841">9000</cx:pt>
          <cx:pt idx="18842">62568</cx:pt>
          <cx:pt idx="18843">41139</cx:pt>
          <cx:pt idx="18844">36459</cx:pt>
          <cx:pt idx="18845">12397.5</cx:pt>
          <cx:pt idx="18846">34731</cx:pt>
          <cx:pt idx="18847">23962.5</cx:pt>
          <cx:pt idx="18848">19777.5</cx:pt>
          <cx:pt idx="18849">78979.5</cx:pt>
          <cx:pt idx="18850">18234</cx:pt>
          <cx:pt idx="18851">13891.5</cx:pt>
          <cx:pt idx="18852">22045.5</cx:pt>
          <cx:pt idx="18853">11101.5</cx:pt>
          <cx:pt idx="18854">26874</cx:pt>
          <cx:pt idx="18855">13914</cx:pt>
          <cx:pt idx="18856">23697</cx:pt>
          <cx:pt idx="18857">34848</cx:pt>
          <cx:pt idx="18858">36261</cx:pt>
          <cx:pt idx="18859">44793</cx:pt>
          <cx:pt idx="18860">32521.5</cx:pt>
          <cx:pt idx="18861">66757.5</cx:pt>
          <cx:pt idx="18862">10845</cx:pt>
          <cx:pt idx="18863">22500</cx:pt>
          <cx:pt idx="18864">13500</cx:pt>
          <cx:pt idx="18865">18684</cx:pt>
          <cx:pt idx="18866">17316</cx:pt>
          <cx:pt idx="18867">38250</cx:pt>
          <cx:pt idx="18868">20547</cx:pt>
          <cx:pt idx="18869">23791.5</cx:pt>
          <cx:pt idx="18870">36841.5</cx:pt>
          <cx:pt idx="18871">61875</cx:pt>
          <cx:pt idx="18872">26316</cx:pt>
          <cx:pt idx="18873">16006.5</cx:pt>
          <cx:pt idx="18874">48082.5</cx:pt>
          <cx:pt idx="18875">21753</cx:pt>
          <cx:pt idx="18876">27288</cx:pt>
          <cx:pt idx="18877">28570.5</cx:pt>
          <cx:pt idx="18878">23859</cx:pt>
          <cx:pt idx="18879">15538.5</cx:pt>
          <cx:pt idx="18880">24939</cx:pt>
          <cx:pt idx="18881">29281.5</cx:pt>
          <cx:pt idx="18882">37071</cx:pt>
          <cx:pt idx="18883">18126</cx:pt>
          <cx:pt idx="18884">31077</cx:pt>
          <cx:pt idx="18885">23832</cx:pt>
          <cx:pt idx="18886">8428.5</cx:pt>
          <cx:pt idx="18887">13500</cx:pt>
          <cx:pt idx="18888">20223</cx:pt>
          <cx:pt idx="18889">10125</cx:pt>
          <cx:pt idx="18890">25132.5</cx:pt>
          <cx:pt idx="18891">24840</cx:pt>
          <cx:pt idx="18892">20560.5</cx:pt>
          <cx:pt idx="18893">47614.5</cx:pt>
          <cx:pt idx="18894">30717</cx:pt>
          <cx:pt idx="18895">31275</cx:pt>
          <cx:pt idx="18896">14242.5</cx:pt>
          <cx:pt idx="18897">16875</cx:pt>
          <cx:pt idx="18898">17919</cx:pt>
          <cx:pt idx="18899">17136</cx:pt>
          <cx:pt idx="18900">31653</cx:pt>
          <cx:pt idx="18901">16456.5</cx:pt>
          <cx:pt idx="18902">12910.5</cx:pt>
          <cx:pt idx="18903">24970.5</cx:pt>
          <cx:pt idx="18904">21865.5</cx:pt>
          <cx:pt idx="18905">13963.5</cx:pt>
          <cx:pt idx="18906">24984</cx:pt>
          <cx:pt idx="18907">48082.5</cx:pt>
          <cx:pt idx="18908">23692.5</cx:pt>
          <cx:pt idx="18909">10125</cx:pt>
          <cx:pt idx="18910">8568</cx:pt>
          <cx:pt idx="18911">32877</cx:pt>
          <cx:pt idx="18912">23814</cx:pt>
          <cx:pt idx="18913">36697.5</cx:pt>
          <cx:pt idx="18914">8923.5</cx:pt>
          <cx:pt idx="18915">24241.5</cx:pt>
          <cx:pt idx="18916">51543</cx:pt>
          <cx:pt idx="18917">38200.5</cx:pt>
          <cx:pt idx="18918">11074.5</cx:pt>
          <cx:pt idx="18919">52857</cx:pt>
          <cx:pt idx="18920">30451.5</cx:pt>
          <cx:pt idx="18921">19894.5</cx:pt>
          <cx:pt idx="18922">11488.5</cx:pt>
          <cx:pt idx="18923">22531.5</cx:pt>
          <cx:pt idx="18924">31153.5</cx:pt>
          <cx:pt idx="18925">15016.5</cx:pt>
          <cx:pt idx="18926">20502</cx:pt>
          <cx:pt idx="18927">14805</cx:pt>
          <cx:pt idx="18928">7254</cx:pt>
          <cx:pt idx="18929">17262</cx:pt>
          <cx:pt idx="18930">10453.5</cx:pt>
          <cx:pt idx="18931">47794.5</cx:pt>
          <cx:pt idx="18932">36013.5</cx:pt>
          <cx:pt idx="18933">29538</cx:pt>
          <cx:pt idx="18934">24894</cx:pt>
          <cx:pt idx="18935">9000</cx:pt>
          <cx:pt idx="18936">27414</cx:pt>
          <cx:pt idx="18937">15417</cx:pt>
          <cx:pt idx="18938">23719.5</cx:pt>
          <cx:pt idx="18939">21955.5</cx:pt>
          <cx:pt idx="18940">17244</cx:pt>
          <cx:pt idx="18941">47295</cx:pt>
          <cx:pt idx="18942">47241</cx:pt>
          <cx:pt idx="18943">37255.5</cx:pt>
          <cx:pt idx="18944">42966</cx:pt>
          <cx:pt idx="18945">30564</cx:pt>
          <cx:pt idx="18946">23760</cx:pt>
          <cx:pt idx="18947">9000</cx:pt>
          <cx:pt idx="18948">27000</cx:pt>
          <cx:pt idx="18949">50463</cx:pt>
          <cx:pt idx="18950">13842</cx:pt>
          <cx:pt idx="18951">30528</cx:pt>
          <cx:pt idx="18952">28147.5</cx:pt>
          <cx:pt idx="18953">37368</cx:pt>
          <cx:pt idx="18954">34375.5</cx:pt>
          <cx:pt idx="18955">13500</cx:pt>
          <cx:pt idx="18956">37669.5</cx:pt>
          <cx:pt idx="18957">14364</cx:pt>
          <cx:pt idx="18958">13500</cx:pt>
          <cx:pt idx="18959">36864</cx:pt>
          <cx:pt idx="18960">16164</cx:pt>
          <cx:pt idx="18961">17959.5</cx:pt>
          <cx:pt idx="18962">30465</cx:pt>
          <cx:pt idx="18963">19318.5</cx:pt>
          <cx:pt idx="18964">13500</cx:pt>
          <cx:pt idx="18965">31522.5</cx:pt>
          <cx:pt idx="18966">23580</cx:pt>
          <cx:pt idx="18967">9000</cx:pt>
          <cx:pt idx="18968">29808</cx:pt>
          <cx:pt idx="18969">23773.5</cx:pt>
          <cx:pt idx="18970">15507</cx:pt>
          <cx:pt idx="18971">26550</cx:pt>
          <cx:pt idx="18972">33894</cx:pt>
          <cx:pt idx="18973">14697</cx:pt>
          <cx:pt idx="18974">23539.5</cx:pt>
          <cx:pt idx="18975">35338.5</cx:pt>
          <cx:pt idx="18976">40243.5</cx:pt>
          <cx:pt idx="18977">42124.5</cx:pt>
          <cx:pt idx="18978">15133.5</cx:pt>
          <cx:pt idx="18979">31216.5</cx:pt>
          <cx:pt idx="18980">44298</cx:pt>
          <cx:pt idx="18981">18909</cx:pt>
          <cx:pt idx="18982">14625</cx:pt>
          <cx:pt idx="18983">16965</cx:pt>
          <cx:pt idx="18984">31333.5</cx:pt>
          <cx:pt idx="18985">14854.5</cx:pt>
          <cx:pt idx="18986">5697</cx:pt>
          <cx:pt idx="18987">45238.5</cx:pt>
          <cx:pt idx="18988">12798</cx:pt>
          <cx:pt idx="18989">25317</cx:pt>
          <cx:pt idx="18990">34344</cx:pt>
          <cx:pt idx="18991">11479.5</cx:pt>
          <cx:pt idx="18992">27004.5</cx:pt>
          <cx:pt idx="18993">30424.5</cx:pt>
          <cx:pt idx="18994">16654.5</cx:pt>
          <cx:pt idx="18995">16096.5</cx:pt>
          <cx:pt idx="18996">33286.5</cx:pt>
          <cx:pt idx="18997">32337</cx:pt>
          <cx:pt idx="18998">13963.5</cx:pt>
          <cx:pt idx="18999">16164</cx:pt>
          <cx:pt idx="19000">3757.5</cx:pt>
          <cx:pt idx="19001">15372</cx:pt>
          <cx:pt idx="19002">14751</cx:pt>
          <cx:pt idx="19003">27679.5</cx:pt>
          <cx:pt idx="19004">48321</cx:pt>
          <cx:pt idx="19005">17703</cx:pt>
          <cx:pt idx="19006">15786</cx:pt>
          <cx:pt idx="19007">26640</cx:pt>
          <cx:pt idx="19008">14418</cx:pt>
          <cx:pt idx="19009">13500</cx:pt>
          <cx:pt idx="19010">9000</cx:pt>
          <cx:pt idx="19011">41692.5</cx:pt>
          <cx:pt idx="19012">21897</cx:pt>
          <cx:pt idx="19013">98338.5</cx:pt>
          <cx:pt idx="19014">36864</cx:pt>
          <cx:pt idx="19015">16132.5</cx:pt>
          <cx:pt idx="19016">16164</cx:pt>
          <cx:pt idx="19017">26316</cx:pt>
          <cx:pt idx="19018">31410</cx:pt>
          <cx:pt idx="19019">28071</cx:pt>
          <cx:pt idx="19020">39424.5</cx:pt>
          <cx:pt idx="19021">51543</cx:pt>
          <cx:pt idx="19022">56992.5</cx:pt>
          <cx:pt idx="19023">24403.5</cx:pt>
          <cx:pt idx="19024">17626.5</cx:pt>
          <cx:pt idx="19025">31495.5</cx:pt>
          <cx:pt idx="19026">19530</cx:pt>
          <cx:pt idx="19027">26838</cx:pt>
          <cx:pt idx="19028">19926</cx:pt>
          <cx:pt idx="19029">15201</cx:pt>
          <cx:pt idx="19030">26541</cx:pt>
          <cx:pt idx="19031">21906</cx:pt>
          <cx:pt idx="19032">39591</cx:pt>
          <cx:pt idx="19033">56205</cx:pt>
          <cx:pt idx="19034">13936.5</cx:pt>
          <cx:pt idx="19035">23089.5</cx:pt>
          <cx:pt idx="19036">27864</cx:pt>
          <cx:pt idx="19037">14004</cx:pt>
          <cx:pt idx="19038">31653</cx:pt>
          <cx:pt idx="19039">18216</cx:pt>
          <cx:pt idx="19040">23305.5</cx:pt>
          <cx:pt idx="19041">57127.5</cx:pt>
          <cx:pt idx="19042">6750</cx:pt>
          <cx:pt idx="19043">27189</cx:pt>
          <cx:pt idx="19044">38817</cx:pt>
          <cx:pt idx="19045">15165</cx:pt>
          <cx:pt idx="19046">28444.5</cx:pt>
          <cx:pt idx="19047">11250</cx:pt>
          <cx:pt idx="19048">22878</cx:pt>
          <cx:pt idx="19049">6804</cx:pt>
          <cx:pt idx="19050">10125</cx:pt>
          <cx:pt idx="19051">34488</cx:pt>
          <cx:pt idx="19052">16011</cx:pt>
          <cx:pt idx="19053">12411</cx:pt>
          <cx:pt idx="19054">40104</cx:pt>
          <cx:pt idx="19055">51129</cx:pt>
          <cx:pt idx="19056">26374.5</cx:pt>
          <cx:pt idx="19057">57676.5</cx:pt>
          <cx:pt idx="19058">28273.5</cx:pt>
          <cx:pt idx="19059">8298</cx:pt>
          <cx:pt idx="19060">8734.5</cx:pt>
          <cx:pt idx="19061">38403</cx:pt>
          <cx:pt idx="19062">21793.5</cx:pt>
          <cx:pt idx="19063">85428</cx:pt>
          <cx:pt idx="19064">35374.5</cx:pt>
          <cx:pt idx="19065">27189</cx:pt>
          <cx:pt idx="19066">10827</cx:pt>
          <cx:pt idx="19067">22527</cx:pt>
          <cx:pt idx="19068">26230.5</cx:pt>
          <cx:pt idx="19069">23719.5</cx:pt>
          <cx:pt idx="19070">20560.5</cx:pt>
          <cx:pt idx="19071">28273.5</cx:pt>
          <cx:pt idx="19072">32746.5</cx:pt>
          <cx:pt idx="19073">16645.5</cx:pt>
          <cx:pt idx="19074">13936.5</cx:pt>
          <cx:pt idx="19075">25537.5</cx:pt>
          <cx:pt idx="19076">27153</cx:pt>
          <cx:pt idx="19077">13500</cx:pt>
          <cx:pt idx="19078">17244</cx:pt>
          <cx:pt idx="19079">31261.5</cx:pt>
          <cx:pt idx="19080">26739</cx:pt>
          <cx:pt idx="19081">37980</cx:pt>
          <cx:pt idx="19082">23125.5</cx:pt>
          <cx:pt idx="19083">16875</cx:pt>
          <cx:pt idx="19084">20232</cx:pt>
          <cx:pt idx="19085">15840</cx:pt>
          <cx:pt idx="19086">9000</cx:pt>
          <cx:pt idx="19087">30838.5</cx:pt>
          <cx:pt idx="19088">14175</cx:pt>
          <cx:pt idx="19089">27423</cx:pt>
          <cx:pt idx="19090">27760.5</cx:pt>
          <cx:pt idx="19091">24561</cx:pt>
          <cx:pt idx="19092">29290.5</cx:pt>
          <cx:pt idx="19093">16132.5</cx:pt>
          <cx:pt idx="19094">6750</cx:pt>
          <cx:pt idx="19095">31887</cx:pt>
          <cx:pt idx="19096">34177.5</cx:pt>
          <cx:pt idx="19097">60147</cx:pt>
          <cx:pt idx="19098">16839</cx:pt>
          <cx:pt idx="19099">23787</cx:pt>
          <cx:pt idx="19100">38754</cx:pt>
          <cx:pt idx="19101">15750</cx:pt>
          <cx:pt idx="19102">27000</cx:pt>
          <cx:pt idx="19103">15016.5</cx:pt>
          <cx:pt idx="19104">18000</cx:pt>
          <cx:pt idx="19105">22428</cx:pt>
          <cx:pt idx="19106">23220</cx:pt>
          <cx:pt idx="19107">29970</cx:pt>
          <cx:pt idx="19108">13500</cx:pt>
          <cx:pt idx="19109">27423</cx:pt>
          <cx:pt idx="19110">46701</cx:pt>
          <cx:pt idx="19111">15750</cx:pt>
          <cx:pt idx="19112">31653</cx:pt>
          <cx:pt idx="19113">27679.5</cx:pt>
          <cx:pt idx="19114">19431</cx:pt>
          <cx:pt idx="19115">13500</cx:pt>
          <cx:pt idx="19116">27517.5</cx:pt>
          <cx:pt idx="19117">16294.5</cx:pt>
          <cx:pt idx="19118">16812</cx:pt>
          <cx:pt idx="19119">14049</cx:pt>
          <cx:pt idx="19120">25078.5</cx:pt>
          <cx:pt idx="19121">55345.5</cx:pt>
          <cx:pt idx="19122">26014.5</cx:pt>
          <cx:pt idx="19123">40500</cx:pt>
          <cx:pt idx="19124">25969.5</cx:pt>
          <cx:pt idx="19125">16429.5</cx:pt>
          <cx:pt idx="19126">15678</cx:pt>
          <cx:pt idx="19127">26770.5</cx:pt>
          <cx:pt idx="19128">39604.5</cx:pt>
          <cx:pt idx="19129">33750</cx:pt>
          <cx:pt idx="19130">8766</cx:pt>
          <cx:pt idx="19131">16807.5</cx:pt>
          <cx:pt idx="19132">10534.5</cx:pt>
          <cx:pt idx="19133">30676.5</cx:pt>
          <cx:pt idx="19134">21208.5</cx:pt>
          <cx:pt idx="19135">10192.5</cx:pt>
          <cx:pt idx="19136">16668</cx:pt>
          <cx:pt idx="19137">16875</cx:pt>
          <cx:pt idx="19138">24331.5</cx:pt>
          <cx:pt idx="19139">9211.5</cx:pt>
          <cx:pt idx="19140">38146.5</cx:pt>
          <cx:pt idx="19141">32602.5</cx:pt>
          <cx:pt idx="19142">39438</cx:pt>
          <cx:pt idx="19143">24111</cx:pt>
          <cx:pt idx="19144">16897.5</cx:pt>
          <cx:pt idx="19145">22050</cx:pt>
          <cx:pt idx="19146">49248</cx:pt>
          <cx:pt idx="19147">31500</cx:pt>
          <cx:pt idx="19148">34951.5</cx:pt>
          <cx:pt idx="19149">11880</cx:pt>
          <cx:pt idx="19150">10944</cx:pt>
          <cx:pt idx="19151">32616</cx:pt>
          <cx:pt idx="19152">29223</cx:pt>
          <cx:pt idx="19153">40320</cx:pt>
          <cx:pt idx="19154">17757</cx:pt>
          <cx:pt idx="19155">25627.5</cx:pt>
          <cx:pt idx="19156">30456</cx:pt>
          <cx:pt idx="19157">13041</cx:pt>
          <cx:pt idx="19158">9000</cx:pt>
          <cx:pt idx="19159">15133.5</cx:pt>
          <cx:pt idx="19160">26793</cx:pt>
          <cx:pt idx="19161">50463</cx:pt>
          <cx:pt idx="19162">31630.5</cx:pt>
          <cx:pt idx="19163">16366.5</cx:pt>
          <cx:pt idx="19164">41922</cx:pt>
          <cx:pt idx="19165">26316</cx:pt>
          <cx:pt idx="19166">27292.5</cx:pt>
          <cx:pt idx="19167">16672.5</cx:pt>
          <cx:pt idx="19168">27427.5</cx:pt>
          <cx:pt idx="19169">20250</cx:pt>
          <cx:pt idx="19170">6750</cx:pt>
          <cx:pt idx="19171">39438</cx:pt>
          <cx:pt idx="19172">38853</cx:pt>
          <cx:pt idx="19173">18868.5</cx:pt>
          <cx:pt idx="19174">16132.5</cx:pt>
          <cx:pt idx="19175">10903.5</cx:pt>
          <cx:pt idx="19176">13500</cx:pt>
          <cx:pt idx="19177">29506.5</cx:pt>
          <cx:pt idx="19178">9000</cx:pt>
          <cx:pt idx="19179">11169</cx:pt>
          <cx:pt idx="19180">38133</cx:pt>
          <cx:pt idx="19181">15565.5</cx:pt>
          <cx:pt idx="19182">40104</cx:pt>
          <cx:pt idx="19183">25677</cx:pt>
          <cx:pt idx="19184">40072.5</cx:pt>
          <cx:pt idx="19185">22365</cx:pt>
          <cx:pt idx="19186">16186.5</cx:pt>
          <cx:pt idx="19187">29385</cx:pt>
          <cx:pt idx="19188">7645.5</cx:pt>
          <cx:pt idx="19189">49297.5</cx:pt>
          <cx:pt idx="19190">16164</cx:pt>
          <cx:pt idx="19191">37255.5</cx:pt>
          <cx:pt idx="19192">24259.5</cx:pt>
          <cx:pt idx="19193">17253</cx:pt>
          <cx:pt idx="19194">53248.5</cx:pt>
          <cx:pt idx="19195">10539</cx:pt>
          <cx:pt idx="19196">38475</cx:pt>
          <cx:pt idx="19197">66249</cx:pt>
          <cx:pt idx="19198">22212</cx:pt>
          <cx:pt idx="19199">33723</cx:pt>
          <cx:pt idx="19200">9324</cx:pt>
          <cx:pt idx="19201">40320</cx:pt>
          <cx:pt idx="19202">6750</cx:pt>
          <cx:pt idx="19203">18468</cx:pt>
          <cx:pt idx="19204">49585.5</cx:pt>
          <cx:pt idx="19205">31909.5</cx:pt>
          <cx:pt idx="19206">27679.5</cx:pt>
          <cx:pt idx="19207">10620</cx:pt>
          <cx:pt idx="19208">20889</cx:pt>
          <cx:pt idx="19209">22878</cx:pt>
          <cx:pt idx="19210">18261</cx:pt>
          <cx:pt idx="19211">9018</cx:pt>
          <cx:pt idx="19212">25578</cx:pt>
          <cx:pt idx="19213">53329.5</cx:pt>
          <cx:pt idx="19214">25587</cx:pt>
          <cx:pt idx="19215">34582.5</cx:pt>
          <cx:pt idx="19216">19044</cx:pt>
          <cx:pt idx="19217">30222</cx:pt>
          <cx:pt idx="19218">16996.5</cx:pt>
          <cx:pt idx="19219">47011.5</cx:pt>
          <cx:pt idx="19220">4005</cx:pt>
          <cx:pt idx="19221">9693</cx:pt>
          <cx:pt idx="19222">24592.5</cx:pt>
          <cx:pt idx="19223">13500</cx:pt>
          <cx:pt idx="19224">27054</cx:pt>
          <cx:pt idx="19225">9000</cx:pt>
          <cx:pt idx="19226">13500</cx:pt>
          <cx:pt idx="19227">20119.5</cx:pt>
          <cx:pt idx="19228">26743.5</cx:pt>
          <cx:pt idx="19229">10125</cx:pt>
          <cx:pt idx="19230">28408.5</cx:pt>
          <cx:pt idx="19231">21609</cx:pt>
          <cx:pt idx="19232">8293.5</cx:pt>
          <cx:pt idx="19233">38493</cx:pt>
          <cx:pt idx="19234">38808</cx:pt>
          <cx:pt idx="19235">20979</cx:pt>
          <cx:pt idx="19236">34614</cx:pt>
          <cx:pt idx="19237">25096.5</cx:pt>
          <cx:pt idx="19238">10125</cx:pt>
          <cx:pt idx="19239">26145</cx:pt>
          <cx:pt idx="19240">14661</cx:pt>
          <cx:pt idx="19241">27324</cx:pt>
          <cx:pt idx="19242">56880</cx:pt>
          <cx:pt idx="19243">42696</cx:pt>
          <cx:pt idx="19244">38250</cx:pt>
          <cx:pt idx="19245">13441.5</cx:pt>
          <cx:pt idx="19246">13500</cx:pt>
          <cx:pt idx="19247">7438.5</cx:pt>
          <cx:pt idx="19248">25407</cx:pt>
          <cx:pt idx="19249">47695.5</cx:pt>
          <cx:pt idx="19250">16155</cx:pt>
          <cx:pt idx="19251">35937</cx:pt>
          <cx:pt idx="19252">50260.5</cx:pt>
          <cx:pt idx="19253">28278</cx:pt>
          <cx:pt idx="19254">24435</cx:pt>
          <cx:pt idx="19255">16852.5</cx:pt>
          <cx:pt idx="19256">30204</cx:pt>
          <cx:pt idx="19257">20389.5</cx:pt>
          <cx:pt idx="19258">26379</cx:pt>
          <cx:pt idx="19259">34596</cx:pt>
          <cx:pt idx="19260">47911.5</cx:pt>
          <cx:pt idx="19261">18274.5</cx:pt>
          <cx:pt idx="19262">34668</cx:pt>
          <cx:pt idx="19263">38902.5</cx:pt>
          <cx:pt idx="19264">38250</cx:pt>
          <cx:pt idx="19265">15750</cx:pt>
          <cx:pt idx="19266">14922</cx:pt>
          <cx:pt idx="19267">7699.5</cx:pt>
          <cx:pt idx="19268">37008</cx:pt>
          <cx:pt idx="19269">10953</cx:pt>
          <cx:pt idx="19270">14373</cx:pt>
          <cx:pt idx="19271">46971</cx:pt>
          <cx:pt idx="19272">12433.5</cx:pt>
          <cx:pt idx="19273">27000</cx:pt>
          <cx:pt idx="19274">16132.5</cx:pt>
          <cx:pt idx="19275">45481.5</cx:pt>
          <cx:pt idx="19276">48627</cx:pt>
          <cx:pt idx="19277">23121</cx:pt>
          <cx:pt idx="19278">16663.5</cx:pt>
          <cx:pt idx="19279">31288.5</cx:pt>
          <cx:pt idx="19280">24363</cx:pt>
          <cx:pt idx="19281">20250</cx:pt>
          <cx:pt idx="19282">10116</cx:pt>
          <cx:pt idx="19283">23319</cx:pt>
          <cx:pt idx="19284">26982</cx:pt>
          <cx:pt idx="19285">19125</cx:pt>
          <cx:pt idx="19286">29704.5</cx:pt>
          <cx:pt idx="19287">10125</cx:pt>
          <cx:pt idx="19288">17716.5</cx:pt>
          <cx:pt idx="19289">65097</cx:pt>
          <cx:pt idx="19290">16614</cx:pt>
          <cx:pt idx="19291">46431</cx:pt>
          <cx:pt idx="19292">13500</cx:pt>
          <cx:pt idx="19293">30897</cx:pt>
          <cx:pt idx="19294">40486.5</cx:pt>
          <cx:pt idx="19295">6615</cx:pt>
          <cx:pt idx="19296">29970</cx:pt>
          <cx:pt idx="19297">26005.5</cx:pt>
          <cx:pt idx="19298">41692.5</cx:pt>
          <cx:pt idx="19299">7848</cx:pt>
          <cx:pt idx="19300">22099.5</cx:pt>
          <cx:pt idx="19301">17500.5</cx:pt>
          <cx:pt idx="19302">62613</cx:pt>
          <cx:pt idx="19303">31225.5</cx:pt>
          <cx:pt idx="19304">22221</cx:pt>
          <cx:pt idx="19305">7204.5</cx:pt>
          <cx:pt idx="19306">30996</cx:pt>
          <cx:pt idx="19307">19660.5</cx:pt>
          <cx:pt idx="19308">33484.5</cx:pt>
          <cx:pt idx="19309">52578</cx:pt>
          <cx:pt idx="19310">51948</cx:pt>
          <cx:pt idx="19311">9000</cx:pt>
          <cx:pt idx="19312">23364</cx:pt>
          <cx:pt idx="19313">16807.5</cx:pt>
          <cx:pt idx="19314">36292.5</cx:pt>
          <cx:pt idx="19315">17221.5</cx:pt>
          <cx:pt idx="19316">16087.5</cx:pt>
          <cx:pt idx="19317">11893.5</cx:pt>
          <cx:pt idx="19318">36459</cx:pt>
          <cx:pt idx="19319">27153</cx:pt>
          <cx:pt idx="19320">6750</cx:pt>
          <cx:pt idx="19321">15664.5</cx:pt>
          <cx:pt idx="19322">32895</cx:pt>
          <cx:pt idx="19323">32134.5</cx:pt>
          <cx:pt idx="19324">26217</cx:pt>
          <cx:pt idx="19325">42660</cx:pt>
          <cx:pt idx="19326">16681.5</cx:pt>
          <cx:pt idx="19327">26176.5</cx:pt>
          <cx:pt idx="19328">47182.5</cx:pt>
          <cx:pt idx="19329">36202.5</cx:pt>
          <cx:pt idx="19330">12181.5</cx:pt>
          <cx:pt idx="19331">25321.5</cx:pt>
          <cx:pt idx="19332">13387.5</cx:pt>
          <cx:pt idx="19333">13810.5</cx:pt>
          <cx:pt idx="19334">21375</cx:pt>
          <cx:pt idx="19335">16564.5</cx:pt>
          <cx:pt idx="19336">28827</cx:pt>
          <cx:pt idx="19337">39757.5</cx:pt>
          <cx:pt idx="19338">28728</cx:pt>
          <cx:pt idx="19339">32125.5</cx:pt>
          <cx:pt idx="19340">16168.5</cx:pt>
          <cx:pt idx="19341">19602</cx:pt>
          <cx:pt idx="19342">4765.5</cx:pt>
          <cx:pt idx="19343">24939</cx:pt>
          <cx:pt idx="19344">6480</cx:pt>
          <cx:pt idx="19345">30339</cx:pt>
          <cx:pt idx="19346">24511.5</cx:pt>
          <cx:pt idx="19347">57685.5</cx:pt>
          <cx:pt idx="19348">10903.5</cx:pt>
          <cx:pt idx="19349">38439</cx:pt>
          <cx:pt idx="19350">17095.5</cx:pt>
          <cx:pt idx="19351">30838.5</cx:pt>
          <cx:pt idx="19352">36963</cx:pt>
          <cx:pt idx="19353">29731.5</cx:pt>
          <cx:pt idx="19354">16713</cx:pt>
          <cx:pt idx="19355">12348</cx:pt>
          <cx:pt idx="19356">26262</cx:pt>
          <cx:pt idx="19357">45630</cx:pt>
          <cx:pt idx="19358">22018.5</cx:pt>
          <cx:pt idx="19359">24543</cx:pt>
          <cx:pt idx="19360">16875</cx:pt>
          <cx:pt idx="19361">26154</cx:pt>
          <cx:pt idx="19362">40819.5</cx:pt>
          <cx:pt idx="19363">42642</cx:pt>
          <cx:pt idx="19364">43506</cx:pt>
          <cx:pt idx="19365">19044</cx:pt>
          <cx:pt idx="19366">51556.5</cx:pt>
          <cx:pt idx="19367">20250</cx:pt>
          <cx:pt idx="19368">45729</cx:pt>
          <cx:pt idx="19369">27612</cx:pt>
          <cx:pt idx="19370">31810.5</cx:pt>
          <cx:pt idx="19371">41796</cx:pt>
          <cx:pt idx="19372">21577.5</cx:pt>
          <cx:pt idx="19373">22324.5</cx:pt>
          <cx:pt idx="19374">15372</cx:pt>
          <cx:pt idx="19375">40896</cx:pt>
          <cx:pt idx="19376">12703.5</cx:pt>
          <cx:pt idx="19377">26451</cx:pt>
          <cx:pt idx="19378">30226.5</cx:pt>
          <cx:pt idx="19379">44923.5</cx:pt>
          <cx:pt idx="19380">17167.5</cx:pt>
          <cx:pt idx="19381">30870</cx:pt>
          <cx:pt idx="19382">28062</cx:pt>
          <cx:pt idx="19383">33295.5</cx:pt>
          <cx:pt idx="19384">25537.5</cx:pt>
          <cx:pt idx="19385">28408.5</cx:pt>
          <cx:pt idx="19386">37669.5</cx:pt>
          <cx:pt idx="19387">26640</cx:pt>
          <cx:pt idx="19388">44748</cx:pt>
          <cx:pt idx="19389">10309.5</cx:pt>
          <cx:pt idx="19390">12231</cx:pt>
          <cx:pt idx="19391">25969.5</cx:pt>
          <cx:pt idx="19392">19237.5</cx:pt>
          <cx:pt idx="19393">6750</cx:pt>
          <cx:pt idx="19394">26446.5</cx:pt>
          <cx:pt idx="19395">13257</cx:pt>
          <cx:pt idx="19396">20151</cx:pt>
          <cx:pt idx="19397">41805</cx:pt>
          <cx:pt idx="19398">62311.5</cx:pt>
          <cx:pt idx="19399">7258.5</cx:pt>
          <cx:pt idx="19400">42223.5</cx:pt>
          <cx:pt idx="19401">24201</cx:pt>
          <cx:pt idx="19402">23494.5</cx:pt>
          <cx:pt idx="19403">31131</cx:pt>
          <cx:pt idx="19404">22527</cx:pt>
          <cx:pt idx="19405">38191.5</cx:pt>
          <cx:pt idx="19406">29209.5</cx:pt>
          <cx:pt idx="19407">36459</cx:pt>
          <cx:pt idx="19408">19210.5</cx:pt>
          <cx:pt idx="19409">68494.5</cx:pt>
          <cx:pt idx="19410">21037.5</cx:pt>
          <cx:pt idx="19411">19953</cx:pt>
          <cx:pt idx="19412">6183</cx:pt>
          <cx:pt idx="19413">23107.5</cx:pt>
          <cx:pt idx="19414">24592.5</cx:pt>
          <cx:pt idx="19415">24448.5</cx:pt>
          <cx:pt idx="19416">20668.5</cx:pt>
          <cx:pt idx="19417">68089.5</cx:pt>
          <cx:pt idx="19418">11092.5</cx:pt>
          <cx:pt idx="19419">13833</cx:pt>
          <cx:pt idx="19420">47965.5</cx:pt>
          <cx:pt idx="19421">18909</cx:pt>
          <cx:pt idx="19422">20025</cx:pt>
          <cx:pt idx="19423">20560.5</cx:pt>
          <cx:pt idx="19424">47965.5</cx:pt>
          <cx:pt idx="19425">9702</cx:pt>
          <cx:pt idx="19426">30078</cx:pt>
          <cx:pt idx="19427">27076.5</cx:pt>
          <cx:pt idx="19428">10125</cx:pt>
          <cx:pt idx="19429">14674.5</cx:pt>
          <cx:pt idx="19430">13419</cx:pt>
          <cx:pt idx="19431">17946</cx:pt>
          <cx:pt idx="19432">28462.5</cx:pt>
          <cx:pt idx="19433">51948</cx:pt>
          <cx:pt idx="19434">26316</cx:pt>
          <cx:pt idx="19435">17338.5</cx:pt>
          <cx:pt idx="19436">54351</cx:pt>
          <cx:pt idx="19437">45333</cx:pt>
          <cx:pt idx="19438">30042</cx:pt>
          <cx:pt idx="19439">51745.5</cx:pt>
          <cx:pt idx="19440">22531.5</cx:pt>
          <cx:pt idx="19441">23697</cx:pt>
          <cx:pt idx="19442">68562</cx:pt>
          <cx:pt idx="19443">48006</cx:pt>
          <cx:pt idx="19444">19926</cx:pt>
          <cx:pt idx="19445">33025.5</cx:pt>
          <cx:pt idx="19446">19966.5</cx:pt>
          <cx:pt idx="19447">16713</cx:pt>
          <cx:pt idx="19448">6862.5</cx:pt>
          <cx:pt idx="19449">40702.5</cx:pt>
          <cx:pt idx="19450">16875</cx:pt>
          <cx:pt idx="19451">26640</cx:pt>
          <cx:pt idx="19452">11250</cx:pt>
          <cx:pt idx="19453">27193.5</cx:pt>
          <cx:pt idx="19454">21231</cx:pt>
          <cx:pt idx="19455">30109.5</cx:pt>
          <cx:pt idx="19456">27000</cx:pt>
          <cx:pt idx="19457">29970</cx:pt>
          <cx:pt idx="19458">32274</cx:pt>
          <cx:pt idx="19459">22477.5</cx:pt>
          <cx:pt idx="19460">28273.5</cx:pt>
          <cx:pt idx="19461">29839.5</cx:pt>
          <cx:pt idx="19462">17037</cx:pt>
          <cx:pt idx="19463">9000</cx:pt>
          <cx:pt idx="19464">19476</cx:pt>
          <cx:pt idx="19465">32724</cx:pt>
          <cx:pt idx="19466">13059</cx:pt>
          <cx:pt idx="19467">40918.5</cx:pt>
          <cx:pt idx="19468">68458.5</cx:pt>
          <cx:pt idx="19469">25506</cx:pt>
          <cx:pt idx="19470">12024</cx:pt>
          <cx:pt idx="19471">12375</cx:pt>
          <cx:pt idx="19472">46926</cx:pt>
          <cx:pt idx="19473">29920.5</cx:pt>
          <cx:pt idx="19474">23494.5</cx:pt>
          <cx:pt idx="19475">32031</cx:pt>
          <cx:pt idx="19476">27076.5</cx:pt>
          <cx:pt idx="19477">26680.5</cx:pt>
          <cx:pt idx="19478">18153</cx:pt>
          <cx:pt idx="19479">13311</cx:pt>
          <cx:pt idx="19480">15241.5</cx:pt>
          <cx:pt idx="19481">19125</cx:pt>
          <cx:pt idx="19482">19003.5</cx:pt>
          <cx:pt idx="19483">42547.5</cx:pt>
          <cx:pt idx="19484">34641</cx:pt>
          <cx:pt idx="19485">13419</cx:pt>
          <cx:pt idx="19486">23494.5</cx:pt>
          <cx:pt idx="19487">26284.5</cx:pt>
          <cx:pt idx="19488">31261.5</cx:pt>
          <cx:pt idx="19489">24475.5</cx:pt>
          <cx:pt idx="19490">56592</cx:pt>
          <cx:pt idx="19491">37800</cx:pt>
          <cx:pt idx="19492">45333</cx:pt>
          <cx:pt idx="19493">11092.5</cx:pt>
          <cx:pt idx="19494">24750</cx:pt>
          <cx:pt idx="19495">23904</cx:pt>
          <cx:pt idx="19496">19782</cx:pt>
          <cx:pt idx="19497">35410.5</cx:pt>
          <cx:pt idx="19498">50328</cx:pt>
          <cx:pt idx="19499">13500</cx:pt>
          <cx:pt idx="19500">23242.5</cx:pt>
          <cx:pt idx="19501">8172</cx:pt>
          <cx:pt idx="19502">17077.5</cx:pt>
          <cx:pt idx="19503">13500</cx:pt>
          <cx:pt idx="19504">7893</cx:pt>
          <cx:pt idx="19505">33489</cx:pt>
          <cx:pt idx="19506">33376.5</cx:pt>
          <cx:pt idx="19507">35689.5</cx:pt>
          <cx:pt idx="19508">19998</cx:pt>
          <cx:pt idx="19509">46237.5</cx:pt>
          <cx:pt idx="19510">21712.5</cx:pt>
          <cx:pt idx="19511">40059</cx:pt>
          <cx:pt idx="19512">56290.5</cx:pt>
          <cx:pt idx="19513">40374</cx:pt>
          <cx:pt idx="19514">21703.5</cx:pt>
          <cx:pt idx="19515">24808.5</cx:pt>
          <cx:pt idx="19516">24228</cx:pt>
          <cx:pt idx="19517">7240.5</cx:pt>
          <cx:pt idx="19518">24129</cx:pt>
          <cx:pt idx="19519">27864</cx:pt>
          <cx:pt idx="19520">28408.5</cx:pt>
          <cx:pt idx="19521">13500</cx:pt>
          <cx:pt idx="19522">10125</cx:pt>
          <cx:pt idx="19523">17617.5</cx:pt>
          <cx:pt idx="19524">73917</cx:pt>
          <cx:pt idx="19525">24840</cx:pt>
          <cx:pt idx="19526">13500</cx:pt>
          <cx:pt idx="19527">35842.5</cx:pt>
          <cx:pt idx="19528">7956</cx:pt>
          <cx:pt idx="19529">37557</cx:pt>
          <cx:pt idx="19530">50625</cx:pt>
          <cx:pt idx="19531">40810.5</cx:pt>
          <cx:pt idx="19532">21604.5</cx:pt>
          <cx:pt idx="19533">20740.5</cx:pt>
          <cx:pt idx="19534">22500</cx:pt>
          <cx:pt idx="19535">13090.5</cx:pt>
          <cx:pt idx="19536">38146.5</cx:pt>
          <cx:pt idx="19537">39190.5</cx:pt>
          <cx:pt idx="19538">32260.5</cx:pt>
          <cx:pt idx="19539">20898</cx:pt>
          <cx:pt idx="19540">21865.5</cx:pt>
          <cx:pt idx="19541">30528</cx:pt>
          <cx:pt idx="19542">23247</cx:pt>
          <cx:pt idx="19543">11988</cx:pt>
          <cx:pt idx="19544">41692.5</cx:pt>
          <cx:pt idx="19545">16128</cx:pt>
          <cx:pt idx="19546">37714.5</cx:pt>
          <cx:pt idx="19547">28404</cx:pt>
          <cx:pt idx="19548">15003</cx:pt>
          <cx:pt idx="19549">41629.5</cx:pt>
          <cx:pt idx="19550">10633.5</cx:pt>
          <cx:pt idx="19551">34587</cx:pt>
          <cx:pt idx="19552">15790.5</cx:pt>
          <cx:pt idx="19553">22500</cx:pt>
          <cx:pt idx="19554">27679.5</cx:pt>
          <cx:pt idx="19555">8923.5</cx:pt>
          <cx:pt idx="19556">23872.5</cx:pt>
          <cx:pt idx="19557">56029.5</cx:pt>
          <cx:pt idx="19558">16537.5</cx:pt>
          <cx:pt idx="19559">59940</cx:pt>
          <cx:pt idx="19560">23962.5</cx:pt>
          <cx:pt idx="19561">38331</cx:pt>
          <cx:pt idx="19562">12375</cx:pt>
          <cx:pt idx="19563">60880.5</cx:pt>
          <cx:pt idx="19564">10341</cx:pt>
          <cx:pt idx="19565">21888</cx:pt>
          <cx:pt idx="19566">46368</cx:pt>
          <cx:pt idx="19567">11101.5</cx:pt>
          <cx:pt idx="19568">32206.5</cx:pt>
          <cx:pt idx="19569">17266.5</cx:pt>
          <cx:pt idx="19570">13441.5</cx:pt>
          <cx:pt idx="19571">6322.5</cx:pt>
          <cx:pt idx="19572">25537.5</cx:pt>
          <cx:pt idx="19573">15651</cx:pt>
          <cx:pt idx="19574">21438</cx:pt>
          <cx:pt idx="19575">25677</cx:pt>
          <cx:pt idx="19576">17235</cx:pt>
          <cx:pt idx="19577">14004</cx:pt>
          <cx:pt idx="19578">24750</cx:pt>
          <cx:pt idx="19579">36747</cx:pt>
          <cx:pt idx="19580">9000</cx:pt>
          <cx:pt idx="19581">43659</cx:pt>
          <cx:pt idx="19582">20250</cx:pt>
          <cx:pt idx="19583">25560</cx:pt>
          <cx:pt idx="19584">31981.5</cx:pt>
          <cx:pt idx="19585">11250</cx:pt>
          <cx:pt idx="19586">15165</cx:pt>
          <cx:pt idx="19587">32274</cx:pt>
          <cx:pt idx="19588">14175</cx:pt>
          <cx:pt idx="19589">46611</cx:pt>
          <cx:pt idx="19590">10615.5</cx:pt>
          <cx:pt idx="19591">28372.5</cx:pt>
          <cx:pt idx="19592">16852.5</cx:pt>
          <cx:pt idx="19593">41791.5</cx:pt>
          <cx:pt idx="19594">43866</cx:pt>
          <cx:pt idx="19595">14359.5</cx:pt>
          <cx:pt idx="19596">37800</cx:pt>
          <cx:pt idx="19597">61069.5</cx:pt>
          <cx:pt idx="19598">38137.5</cx:pt>
          <cx:pt idx="19599">46728</cx:pt>
          <cx:pt idx="19600">8806.5</cx:pt>
          <cx:pt idx="19601">9000</cx:pt>
          <cx:pt idx="19602">41134.5</cx:pt>
          <cx:pt idx="19603">40702.5</cx:pt>
          <cx:pt idx="19604">24750</cx:pt>
          <cx:pt idx="19605">36135</cx:pt>
          <cx:pt idx="19606">25843.5</cx:pt>
          <cx:pt idx="19607">46098</cx:pt>
          <cx:pt idx="19608">14962.5</cx:pt>
          <cx:pt idx="19609">45202.5</cx:pt>
          <cx:pt idx="19610">36459</cx:pt>
          <cx:pt idx="19611">32341.5</cx:pt>
          <cx:pt idx="19612">35743.5</cx:pt>
          <cx:pt idx="19613">14638.5</cx:pt>
          <cx:pt idx="19614">18400.5</cx:pt>
          <cx:pt idx="19615">61875</cx:pt>
          <cx:pt idx="19616">13072.5</cx:pt>
          <cx:pt idx="19617">23800.5</cx:pt>
          <cx:pt idx="19618">23643</cx:pt>
          <cx:pt idx="19619">20250</cx:pt>
          <cx:pt idx="19620">28377</cx:pt>
          <cx:pt idx="19621">12001.5</cx:pt>
          <cx:pt idx="19622">10917</cx:pt>
          <cx:pt idx="19623">23931</cx:pt>
          <cx:pt idx="19624">10125</cx:pt>
          <cx:pt idx="19625">13725</cx:pt>
          <cx:pt idx="19626">33259.5</cx:pt>
          <cx:pt idx="19627">16524</cx:pt>
          <cx:pt idx="19628">10120.5</cx:pt>
          <cx:pt idx="19629">15291</cx:pt>
          <cx:pt idx="19630">20992.5</cx:pt>
          <cx:pt idx="19631">47965.5</cx:pt>
          <cx:pt idx="19632">51192</cx:pt>
          <cx:pt idx="19633">30280.5</cx:pt>
          <cx:pt idx="19634">13189.5</cx:pt>
          <cx:pt idx="19635">57676.5</cx:pt>
          <cx:pt idx="19636">41670</cx:pt>
          <cx:pt idx="19637">47664</cx:pt>
          <cx:pt idx="19638">19386</cx:pt>
          <cx:pt idx="19639">27423</cx:pt>
          <cx:pt idx="19640">17167.5</cx:pt>
          <cx:pt idx="19641">24714</cx:pt>
          <cx:pt idx="19642">21564</cx:pt>
          <cx:pt idx="19643">13482</cx:pt>
          <cx:pt idx="19644">13774.5</cx:pt>
          <cx:pt idx="19645">26743.5</cx:pt>
          <cx:pt idx="19646">7344</cx:pt>
          <cx:pt idx="19647">32274</cx:pt>
          <cx:pt idx="19648">37800</cx:pt>
          <cx:pt idx="19649">36927</cx:pt>
          <cx:pt idx="19650">37705.5</cx:pt>
          <cx:pt idx="19651">26217</cx:pt>
          <cx:pt idx="19652">16312.5</cx:pt>
          <cx:pt idx="19653">14769</cx:pt>
          <cx:pt idx="19654">29277</cx:pt>
          <cx:pt idx="19655">15466.5</cx:pt>
          <cx:pt idx="19656">31653</cx:pt>
          <cx:pt idx="19657">30289.5</cx:pt>
          <cx:pt idx="19658">36292.5</cx:pt>
          <cx:pt idx="19659">41629.5</cx:pt>
          <cx:pt idx="19660">59094</cx:pt>
          <cx:pt idx="19661">26176.5</cx:pt>
          <cx:pt idx="19662">50256</cx:pt>
          <cx:pt idx="19663">49248</cx:pt>
          <cx:pt idx="19664">25402.5</cx:pt>
          <cx:pt idx="19665">65866.5</cx:pt>
          <cx:pt idx="19666">11074.5</cx:pt>
          <cx:pt idx="19667">31743</cx:pt>
          <cx:pt idx="19668">63549</cx:pt>
          <cx:pt idx="19669">27207</cx:pt>
          <cx:pt idx="19670">25407</cx:pt>
          <cx:pt idx="19671">21051</cx:pt>
          <cx:pt idx="19672">16366.5</cx:pt>
          <cx:pt idx="19673">13284</cx:pt>
          <cx:pt idx="19674">11547</cx:pt>
          <cx:pt idx="19675">36220.5</cx:pt>
          <cx:pt idx="19676">36459</cx:pt>
          <cx:pt idx="19677">27652.5</cx:pt>
          <cx:pt idx="19678">28867.5</cx:pt>
          <cx:pt idx="19679">13059</cx:pt>
          <cx:pt idx="19680">30753</cx:pt>
          <cx:pt idx="19681">35554.5</cx:pt>
          <cx:pt idx="19682">30204</cx:pt>
          <cx:pt idx="19683">36049.5</cx:pt>
          <cx:pt idx="19684">8338.5</cx:pt>
          <cx:pt idx="19685">62464.5</cx:pt>
          <cx:pt idx="19686">26712</cx:pt>
          <cx:pt idx="19687">39717</cx:pt>
          <cx:pt idx="19688">22198.5</cx:pt>
          <cx:pt idx="19689">29268</cx:pt>
          <cx:pt idx="19690">36117</cx:pt>
          <cx:pt idx="19691">27576</cx:pt>
          <cx:pt idx="19692">51741</cx:pt>
          <cx:pt idx="19693">18040.5</cx:pt>
          <cx:pt idx="19694">20227.5</cx:pt>
          <cx:pt idx="19695">24543</cx:pt>
          <cx:pt idx="19696">25645.5</cx:pt>
          <cx:pt idx="19697">25348.5</cx:pt>
          <cx:pt idx="19698">7906.5</cx:pt>
          <cx:pt idx="19699">37179</cx:pt>
          <cx:pt idx="19700">12825</cx:pt>
          <cx:pt idx="19701">14233.5</cx:pt>
          <cx:pt idx="19702">39199.5</cx:pt>
          <cx:pt idx="19703">18954</cx:pt>
          <cx:pt idx="19704">36328.5</cx:pt>
          <cx:pt idx="19705">31446</cx:pt>
          <cx:pt idx="19706">64278</cx:pt>
          <cx:pt idx="19707">27292.5</cx:pt>
          <cx:pt idx="19708">24259.5</cx:pt>
          <cx:pt idx="19709">24984</cx:pt>
          <cx:pt idx="19710">7218</cx:pt>
          <cx:pt idx="19711">57001.5</cx:pt>
          <cx:pt idx="19712">16875</cx:pt>
          <cx:pt idx="19713">30735</cx:pt>
          <cx:pt idx="19714">24255</cx:pt>
          <cx:pt idx="19715">7330.5</cx:pt>
          <cx:pt idx="19716">26910</cx:pt>
          <cx:pt idx="19717">28899</cx:pt>
          <cx:pt idx="19718">43200</cx:pt>
          <cx:pt idx="19719">36693</cx:pt>
          <cx:pt idx="19720">11385</cx:pt>
          <cx:pt idx="19721">51948</cx:pt>
          <cx:pt idx="19722">12955.5</cx:pt>
          <cx:pt idx="19723">16807.5</cx:pt>
          <cx:pt idx="19724">19530</cx:pt>
          <cx:pt idx="19725">26640</cx:pt>
          <cx:pt idx="19726">32274</cx:pt>
          <cx:pt idx="19727">34600.5</cx:pt>
          <cx:pt idx="19728">23409</cx:pt>
          <cx:pt idx="19729">34668</cx:pt>
          <cx:pt idx="19730">27391.5</cx:pt>
          <cx:pt idx="19731">29947.5</cx:pt>
          <cx:pt idx="19732">22500</cx:pt>
          <cx:pt idx="19733">13500</cx:pt>
          <cx:pt idx="19734">11250</cx:pt>
          <cx:pt idx="19735">26194.5</cx:pt>
          <cx:pt idx="19736">29695.5</cx:pt>
          <cx:pt idx="19737">30717</cx:pt>
          <cx:pt idx="19738">30357</cx:pt>
          <cx:pt idx="19739">19309.5</cx:pt>
          <cx:pt idx="19740">10620</cx:pt>
          <cx:pt idx="19741">21919.5</cx:pt>
          <cx:pt idx="19742">51948</cx:pt>
          <cx:pt idx="19743">9472.5</cx:pt>
          <cx:pt idx="19744">14220</cx:pt>
          <cx:pt idx="19745">21888</cx:pt>
          <cx:pt idx="19746">18238.5</cx:pt>
          <cx:pt idx="19747">20970</cx:pt>
          <cx:pt idx="19748">14562</cx:pt>
          <cx:pt idx="19749">4873.5</cx:pt>
          <cx:pt idx="19750">24696</cx:pt>
          <cx:pt idx="19751">26145</cx:pt>
          <cx:pt idx="19752">10039.5</cx:pt>
          <cx:pt idx="19753">58500</cx:pt>
          <cx:pt idx="19754">26991</cx:pt>
          <cx:pt idx="19755">36459</cx:pt>
          <cx:pt idx="19756">9000</cx:pt>
          <cx:pt idx="19757">19125</cx:pt>
          <cx:pt idx="19758">26689.5</cx:pt>
          <cx:pt idx="19759">9472.5</cx:pt>
          <cx:pt idx="19760">27544.5</cx:pt>
          <cx:pt idx="19761">26298</cx:pt>
          <cx:pt idx="19762">35469</cx:pt>
          <cx:pt idx="19763">10849.5</cx:pt>
          <cx:pt idx="19764">44563.5</cx:pt>
          <cx:pt idx="19765">24259.5</cx:pt>
          <cx:pt idx="19766">16434</cx:pt>
          <cx:pt idx="19767">18234</cx:pt>
          <cx:pt idx="19768">8356.5</cx:pt>
          <cx:pt idx="19769">41359.5</cx:pt>
          <cx:pt idx="19770">24970.5</cx:pt>
          <cx:pt idx="19771">20884.5</cx:pt>
          <cx:pt idx="19772">22761</cx:pt>
          <cx:pt idx="19773">25128</cx:pt>
          <cx:pt idx="19774">9000</cx:pt>
          <cx:pt idx="19775">24115.5</cx:pt>
          <cx:pt idx="19776">15372</cx:pt>
          <cx:pt idx="19777">13500</cx:pt>
          <cx:pt idx="19778">43060.5</cx:pt>
          <cx:pt idx="19779">25042.5</cx:pt>
          <cx:pt idx="19780">19395</cx:pt>
          <cx:pt idx="19781">85869</cx:pt>
          <cx:pt idx="19782">8901</cx:pt>
          <cx:pt idx="19783">39307.5</cx:pt>
          <cx:pt idx="19784">35811</cx:pt>
          <cx:pt idx="19785">26509.5</cx:pt>
          <cx:pt idx="19786">11812.5</cx:pt>
          <cx:pt idx="19787">13500</cx:pt>
          <cx:pt idx="19788">33475.5</cx:pt>
          <cx:pt idx="19789">28215</cx:pt>
          <cx:pt idx="19790">32976</cx:pt>
          <cx:pt idx="19791">7875</cx:pt>
          <cx:pt idx="19792">23773.5</cx:pt>
          <cx:pt idx="19793">53581.5</cx:pt>
          <cx:pt idx="19794">53892</cx:pt>
          <cx:pt idx="19795">46399.5</cx:pt>
          <cx:pt idx="19796">31261.5</cx:pt>
          <cx:pt idx="19797">7537.5</cx:pt>
          <cx:pt idx="19798">8532</cx:pt>
          <cx:pt idx="19799">31176</cx:pt>
          <cx:pt idx="19800">24232.5</cx:pt>
          <cx:pt idx="19801">31378.5</cx:pt>
          <cx:pt idx="19802">12532.5</cx:pt>
          <cx:pt idx="19803">40320</cx:pt>
          <cx:pt idx="19804">32760</cx:pt>
          <cx:pt idx="19805">12375</cx:pt>
          <cx:pt idx="19806">47304</cx:pt>
          <cx:pt idx="19807">33376.5</cx:pt>
          <cx:pt idx="19808">10498.5</cx:pt>
          <cx:pt idx="19809">9000</cx:pt>
          <cx:pt idx="19810">37818</cx:pt>
          <cx:pt idx="19811">10575</cx:pt>
          <cx:pt idx="19812">29677.5</cx:pt>
          <cx:pt idx="19813">23931</cx:pt>
          <cx:pt idx="19814">13500</cx:pt>
          <cx:pt idx="19815">45000</cx:pt>
          <cx:pt idx="19816">24840</cx:pt>
          <cx:pt idx="19817">8032.5</cx:pt>
          <cx:pt idx="19818">8770.5</cx:pt>
          <cx:pt idx="19819">16164</cx:pt>
          <cx:pt idx="19820">9000</cx:pt>
          <cx:pt idx="19821">43191</cx:pt>
          <cx:pt idx="19822">11871</cx:pt>
          <cx:pt idx="19823">49900.5</cx:pt>
          <cx:pt idx="19824">52596</cx:pt>
          <cx:pt idx="19825">37044</cx:pt>
          <cx:pt idx="19826">24957</cx:pt>
          <cx:pt idx="19827">17595</cx:pt>
          <cx:pt idx="19828">24543</cx:pt>
          <cx:pt idx="19829">29970</cx:pt>
          <cx:pt idx="19830">37881</cx:pt>
          <cx:pt idx="19831">28480.5</cx:pt>
          <cx:pt idx="19832">23859</cx:pt>
          <cx:pt idx="19833">30109.5</cx:pt>
          <cx:pt idx="19834">12217.5</cx:pt>
          <cx:pt idx="19835">24403.5</cx:pt>
          <cx:pt idx="19836">27000</cx:pt>
          <cx:pt idx="19837">24597</cx:pt>
          <cx:pt idx="19838">22324.5</cx:pt>
          <cx:pt idx="19839">55723.5</cx:pt>
          <cx:pt idx="19840">30384</cx:pt>
          <cx:pt idx="19841">30397.5</cx:pt>
          <cx:pt idx="19842">31180.5</cx:pt>
          <cx:pt idx="19843">16456.5</cx:pt>
          <cx:pt idx="19844">29299.5</cx:pt>
          <cx:pt idx="19845">49117.5</cx:pt>
          <cx:pt idx="19846">21109.5</cx:pt>
          <cx:pt idx="19847">43236</cx:pt>
          <cx:pt idx="19848">10620</cx:pt>
          <cx:pt idx="19849">39199.5</cx:pt>
          <cx:pt idx="19850">31027.5</cx:pt>
          <cx:pt idx="19851">38902.5</cx:pt>
          <cx:pt idx="19852">16564.5</cx:pt>
          <cx:pt idx="19853">6750</cx:pt>
          <cx:pt idx="19854">19125</cx:pt>
          <cx:pt idx="19855">52897.5</cx:pt>
          <cx:pt idx="19856">24718.5</cx:pt>
          <cx:pt idx="19857">25506</cx:pt>
          <cx:pt idx="19858">24435</cx:pt>
          <cx:pt idx="19859">9409.5</cx:pt>
          <cx:pt idx="19860">26869.5</cx:pt>
          <cx:pt idx="19861">26901</cx:pt>
          <cx:pt idx="19862">25537.5</cx:pt>
          <cx:pt idx="19863">15241.5</cx:pt>
          <cx:pt idx="19864">15498</cx:pt>
          <cx:pt idx="19865">24115.5</cx:pt>
          <cx:pt idx="19866">11034</cx:pt>
          <cx:pt idx="19867">13095</cx:pt>
          <cx:pt idx="19868">24331.5</cx:pt>
          <cx:pt idx="19869">23773.5</cx:pt>
          <cx:pt idx="19870">10350</cx:pt>
          <cx:pt idx="19871">23643</cx:pt>
          <cx:pt idx="19872">9256.5</cx:pt>
          <cx:pt idx="19873">25537.5</cx:pt>
          <cx:pt idx="19874">23157</cx:pt>
          <cx:pt idx="19875">6237</cx:pt>
          <cx:pt idx="19876">5607</cx:pt>
          <cx:pt idx="19877">26514</cx:pt>
          <cx:pt idx="19878">21591</cx:pt>
          <cx:pt idx="19879">9000</cx:pt>
          <cx:pt idx="19880">29529</cx:pt>
          <cx:pt idx="19881">14350.5</cx:pt>
          <cx:pt idx="19882">20893.5</cx:pt>
          <cx:pt idx="19883">7330.5</cx:pt>
          <cx:pt idx="19884">25672.5</cx:pt>
          <cx:pt idx="19885">10462.5</cx:pt>
          <cx:pt idx="19886">25537.5</cx:pt>
          <cx:pt idx="19887">53595</cx:pt>
          <cx:pt idx="19888">24732</cx:pt>
          <cx:pt idx="19889">9000</cx:pt>
          <cx:pt idx="19890">29601</cx:pt>
          <cx:pt idx="19891">68643</cx:pt>
          <cx:pt idx="19892">26316</cx:pt>
          <cx:pt idx="19893">11326.5</cx:pt>
          <cx:pt idx="19894">56394</cx:pt>
          <cx:pt idx="19895">40770</cx:pt>
          <cx:pt idx="19896">18090</cx:pt>
          <cx:pt idx="19897">53001</cx:pt>
          <cx:pt idx="19898">37026</cx:pt>
          <cx:pt idx="19899">30226.5</cx:pt>
          <cx:pt idx="19900">15943.5</cx:pt>
          <cx:pt idx="19901">20695.5</cx:pt>
          <cx:pt idx="19902">13833</cx:pt>
          <cx:pt idx="19903">45954</cx:pt>
          <cx:pt idx="19904">25785</cx:pt>
          <cx:pt idx="19905">16042.5</cx:pt>
          <cx:pt idx="19906">27819</cx:pt>
          <cx:pt idx="19907">62482.5</cx:pt>
          <cx:pt idx="19908">9000</cx:pt>
          <cx:pt idx="19909">56029.5</cx:pt>
          <cx:pt idx="19910">31261.5</cx:pt>
          <cx:pt idx="19911">16200</cx:pt>
          <cx:pt idx="19912">8545.5</cx:pt>
          <cx:pt idx="19913">24354</cx:pt>
          <cx:pt idx="19914">18261</cx:pt>
          <cx:pt idx="19915">9000</cx:pt>
          <cx:pt idx="19916">14818.5</cx:pt>
          <cx:pt idx="19917">42075</cx:pt>
          <cx:pt idx="19918">44928</cx:pt>
          <cx:pt idx="19919">21172.5</cx:pt>
          <cx:pt idx="19920">33025.5</cx:pt>
          <cx:pt idx="19921">9000</cx:pt>
          <cx:pt idx="19922">37129.5</cx:pt>
          <cx:pt idx="19923">32485.5</cx:pt>
          <cx:pt idx="19924">20119.5</cx:pt>
          <cx:pt idx="19925">11533.5</cx:pt>
          <cx:pt idx="19926">13095</cx:pt>
          <cx:pt idx="19927">43501.5</cx:pt>
          <cx:pt idx="19928">13500</cx:pt>
          <cx:pt idx="19929">25393.5</cx:pt>
          <cx:pt idx="19930">24750</cx:pt>
          <cx:pt idx="19931">34587</cx:pt>
          <cx:pt idx="19932">32877</cx:pt>
          <cx:pt idx="19933">8424</cx:pt>
          <cx:pt idx="19934">26703</cx:pt>
          <cx:pt idx="19935">27517.5</cx:pt>
          <cx:pt idx="19936">76531.5</cx:pt>
          <cx:pt idx="19937">13500</cx:pt>
          <cx:pt idx="19938">14778</cx:pt>
          <cx:pt idx="19939">29178</cx:pt>
          <cx:pt idx="19940">10125</cx:pt>
          <cx:pt idx="19941">17982</cx:pt>
          <cx:pt idx="19942">44302.5</cx:pt>
          <cx:pt idx="19943">35748</cx:pt>
          <cx:pt idx="19944">22018.5</cx:pt>
          <cx:pt idx="19945">26145</cx:pt>
          <cx:pt idx="19946">35113.5</cx:pt>
          <cx:pt idx="19947">11925</cx:pt>
          <cx:pt idx="19948">33979.5</cx:pt>
          <cx:pt idx="19949">36184.5</cx:pt>
          <cx:pt idx="19950">26770.5</cx:pt>
          <cx:pt idx="19951">13045.5</cx:pt>
          <cx:pt idx="19952">20250</cx:pt>
          <cx:pt idx="19953">28570.5</cx:pt>
          <cx:pt idx="19954">53293.5</cx:pt>
          <cx:pt idx="19955">16506</cx:pt>
          <cx:pt idx="19956">23076</cx:pt>
          <cx:pt idx="19957">32665.5</cx:pt>
          <cx:pt idx="19958">16317</cx:pt>
          <cx:pt idx="19959">20970</cx:pt>
          <cx:pt idx="19960">59485.5</cx:pt>
          <cx:pt idx="19961">24363</cx:pt>
          <cx:pt idx="19962">25578</cx:pt>
          <cx:pt idx="19963">42858</cx:pt>
          <cx:pt idx="19964">31801.5</cx:pt>
          <cx:pt idx="19965">26392.5</cx:pt>
          <cx:pt idx="19966">22383</cx:pt>
          <cx:pt idx="19967">50400</cx:pt>
          <cx:pt idx="19968">28386</cx:pt>
          <cx:pt idx="19969">5251.5</cx:pt>
          <cx:pt idx="19970">18711</cx:pt>
          <cx:pt idx="19971">18265.5</cx:pt>
          <cx:pt idx="19972">26509.5</cx:pt>
          <cx:pt idx="19973">10620</cx:pt>
          <cx:pt idx="19974">24592.5</cx:pt>
          <cx:pt idx="19975">27472.5</cx:pt>
          <cx:pt idx="19976">12402</cx:pt>
          <cx:pt idx="19977">16564.5</cx:pt>
          <cx:pt idx="19978">14809.5</cx:pt>
          <cx:pt idx="19979">18508.5</cx:pt>
          <cx:pt idx="19980">15916.5</cx:pt>
          <cx:pt idx="19981">29601</cx:pt>
          <cx:pt idx="19982">15745.5</cx:pt>
          <cx:pt idx="19983">43312.5</cx:pt>
          <cx:pt idx="19984">31653</cx:pt>
          <cx:pt idx="19985">26743.5</cx:pt>
          <cx:pt idx="19986">33750</cx:pt>
          <cx:pt idx="19987">32125.5</cx:pt>
          <cx:pt idx="19988">24246</cx:pt>
          <cx:pt idx="19989">109597.5</cx:pt>
          <cx:pt idx="19990">37683</cx:pt>
          <cx:pt idx="19991">46701</cx:pt>
          <cx:pt idx="19992">12087</cx:pt>
          <cx:pt idx="19993">30816</cx:pt>
          <cx:pt idx="19994">20034</cx:pt>
          <cx:pt idx="19995">17509.5</cx:pt>
          <cx:pt idx="19996">47803.5</cx:pt>
          <cx:pt idx="19997">21109.5</cx:pt>
          <cx:pt idx="19998">50625</cx:pt>
          <cx:pt idx="19999">55507.5</cx:pt>
          <cx:pt idx="20000">18256.5</cx:pt>
          <cx:pt idx="20001">33655.5</cx:pt>
          <cx:pt idx="20002">37759.5</cx:pt>
          <cx:pt idx="20003">51543</cx:pt>
          <cx:pt idx="20004">29263.5</cx:pt>
          <cx:pt idx="20005">49072.5</cx:pt>
          <cx:pt idx="20006">30528</cx:pt>
          <cx:pt idx="20007">34641</cx:pt>
          <cx:pt idx="20008">25195.5</cx:pt>
          <cx:pt idx="20009">22527</cx:pt>
          <cx:pt idx="20010">24025.5</cx:pt>
          <cx:pt idx="20011">30739.5</cx:pt>
          <cx:pt idx="20012">24007.5</cx:pt>
          <cx:pt idx="20013">24246</cx:pt>
          <cx:pt idx="20014">48955.5</cx:pt>
          <cx:pt idx="20015">19998</cx:pt>
          <cx:pt idx="20016">14350.5</cx:pt>
          <cx:pt idx="20017">21438</cx:pt>
          <cx:pt idx="20018">21460.5</cx:pt>
          <cx:pt idx="20019">52128</cx:pt>
          <cx:pt idx="20020">9000</cx:pt>
          <cx:pt idx="20021">18216</cx:pt>
          <cx:pt idx="20022">16875</cx:pt>
          <cx:pt idx="20023">53712</cx:pt>
          <cx:pt idx="20024">42853.5</cx:pt>
          <cx:pt idx="20025">47056.5</cx:pt>
          <cx:pt idx="20026">9000</cx:pt>
          <cx:pt idx="20027">25978.5</cx:pt>
          <cx:pt idx="20028">21888</cx:pt>
          <cx:pt idx="20029">13500</cx:pt>
          <cx:pt idx="20030">37669.5</cx:pt>
          <cx:pt idx="20031">19075.5</cx:pt>
          <cx:pt idx="20032">30703.5</cx:pt>
          <cx:pt idx="20033">21559.5</cx:pt>
          <cx:pt idx="20034">40941</cx:pt>
          <cx:pt idx="20035">7875</cx:pt>
          <cx:pt idx="20036">42205.5</cx:pt>
          <cx:pt idx="20037">11547</cx:pt>
          <cx:pt idx="20038">10125</cx:pt>
          <cx:pt idx="20039">17239.5</cx:pt>
          <cx:pt idx="20040">16308</cx:pt>
          <cx:pt idx="20041">32634</cx:pt>
          <cx:pt idx="20042">22500</cx:pt>
          <cx:pt idx="20043">19215</cx:pt>
          <cx:pt idx="20044">51916.5</cx:pt>
          <cx:pt idx="20045">61956</cx:pt>
          <cx:pt idx="20046">12505.5</cx:pt>
          <cx:pt idx="20047">22257</cx:pt>
          <cx:pt idx="20048">44748</cx:pt>
          <cx:pt idx="20049">35743.5</cx:pt>
          <cx:pt idx="20050">57199.5</cx:pt>
          <cx:pt idx="20051">20259</cx:pt>
          <cx:pt idx="20052">20299.5</cx:pt>
          <cx:pt idx="20053">31464</cx:pt>
          <cx:pt idx="20054">29677.5</cx:pt>
          <cx:pt idx="20055">9000</cx:pt>
          <cx:pt idx="20056">49500</cx:pt>
          <cx:pt idx="20057">20979</cx:pt>
          <cx:pt idx="20058">19449</cx:pt>
          <cx:pt idx="20059">13833</cx:pt>
          <cx:pt idx="20060">23850</cx:pt>
          <cx:pt idx="20061">23944.5</cx:pt>
          <cx:pt idx="20062">19512</cx:pt>
          <cx:pt idx="20063">28300.5</cx:pt>
          <cx:pt idx="20064">59589</cx:pt>
          <cx:pt idx="20065">15133.5</cx:pt>
          <cx:pt idx="20066">30690</cx:pt>
          <cx:pt idx="20067">9000</cx:pt>
          <cx:pt idx="20068">26509.5</cx:pt>
          <cx:pt idx="20069">16299</cx:pt>
          <cx:pt idx="20070">18414</cx:pt>
          <cx:pt idx="20071">45918</cx:pt>
          <cx:pt idx="20072">42790.5</cx:pt>
          <cx:pt idx="20073">31653</cx:pt>
          <cx:pt idx="20074">35761.5</cx:pt>
          <cx:pt idx="20075">21109.5</cx:pt>
          <cx:pt idx="20076">21906</cx:pt>
          <cx:pt idx="20077">30015</cx:pt>
          <cx:pt idx="20078">32337</cx:pt>
          <cx:pt idx="20079">19777.5</cx:pt>
          <cx:pt idx="20080">17361</cx:pt>
          <cx:pt idx="20081">20358</cx:pt>
          <cx:pt idx="20082">14454</cx:pt>
          <cx:pt idx="20083">21775.5</cx:pt>
          <cx:pt idx="20084">13500</cx:pt>
          <cx:pt idx="20085">6750</cx:pt>
          <cx:pt idx="20086">18670.5</cx:pt>
          <cx:pt idx="20087">16011</cx:pt>
          <cx:pt idx="20088">38214</cx:pt>
          <cx:pt idx="20089">22018.5</cx:pt>
          <cx:pt idx="20090">27936</cx:pt>
          <cx:pt idx="20091">25537.5</cx:pt>
          <cx:pt idx="20092">12852</cx:pt>
          <cx:pt idx="20093">6304.5</cx:pt>
          <cx:pt idx="20094">22527</cx:pt>
          <cx:pt idx="20095">32665.5</cx:pt>
          <cx:pt idx="20096">19737</cx:pt>
          <cx:pt idx="20097">33021</cx:pt>
          <cx:pt idx="20098">11430</cx:pt>
          <cx:pt idx="20099">22977</cx:pt>
          <cx:pt idx="20100">51867</cx:pt>
          <cx:pt idx="20101">56299.5</cx:pt>
          <cx:pt idx="20102">9000</cx:pt>
          <cx:pt idx="20103">62451</cx:pt>
          <cx:pt idx="20104">8532</cx:pt>
          <cx:pt idx="20105">17694</cx:pt>
          <cx:pt idx="20106">33025.5</cx:pt>
          <cx:pt idx="20107">24543</cx:pt>
          <cx:pt idx="20108">40491</cx:pt>
          <cx:pt idx="20109">34042.5</cx:pt>
          <cx:pt idx="20110">50004</cx:pt>
          <cx:pt idx="20111">29250</cx:pt>
          <cx:pt idx="20112">11250</cx:pt>
          <cx:pt idx="20113">14751</cx:pt>
          <cx:pt idx="20114">12001.5</cx:pt>
          <cx:pt idx="20115">37800</cx:pt>
          <cx:pt idx="20116">30303</cx:pt>
          <cx:pt idx="20117">21114</cx:pt>
          <cx:pt idx="20118">27760.5</cx:pt>
          <cx:pt idx="20119">225000</cx:pt>
          <cx:pt idx="20120">34587</cx:pt>
          <cx:pt idx="20121">12123</cx:pt>
          <cx:pt idx="20122">7875</cx:pt>
          <cx:pt idx="20123">30717</cx:pt>
          <cx:pt idx="20124">31986</cx:pt>
          <cx:pt idx="20125">14512.5</cx:pt>
          <cx:pt idx="20126">18364.5</cx:pt>
          <cx:pt idx="20127">13702.5</cx:pt>
          <cx:pt idx="20128">9000</cx:pt>
          <cx:pt idx="20129">37291.5</cx:pt>
          <cx:pt idx="20130">29677.5</cx:pt>
          <cx:pt idx="20131">21109.5</cx:pt>
          <cx:pt idx="20132">65065.5</cx:pt>
          <cx:pt idx="20133">34339.5</cx:pt>
          <cx:pt idx="20134">33534</cx:pt>
          <cx:pt idx="20135">58014</cx:pt>
          <cx:pt idx="20136">52713</cx:pt>
          <cx:pt idx="20137">44563.5</cx:pt>
          <cx:pt idx="20138">47254.5</cx:pt>
          <cx:pt idx="20139">48015</cx:pt>
          <cx:pt idx="20140">7119</cx:pt>
          <cx:pt idx="20141">21888</cx:pt>
          <cx:pt idx="20142">66915</cx:pt>
          <cx:pt idx="20143">12460.5</cx:pt>
          <cx:pt idx="20144">17424</cx:pt>
          <cx:pt idx="20145">16285.5</cx:pt>
          <cx:pt idx="20146">25402.5</cx:pt>
          <cx:pt idx="20147">22414.5</cx:pt>
          <cx:pt idx="20148">28188</cx:pt>
          <cx:pt idx="20149">17208</cx:pt>
          <cx:pt idx="20150">23778</cx:pt>
          <cx:pt idx="20151">57388.5</cx:pt>
          <cx:pt idx="20152">34650</cx:pt>
          <cx:pt idx="20153">61501.5</cx:pt>
          <cx:pt idx="20154">25537.5</cx:pt>
          <cx:pt idx="20155">22090.5</cx:pt>
          <cx:pt idx="20156">53541</cx:pt>
          <cx:pt idx="20157">38299.5</cx:pt>
          <cx:pt idx="20158">11511</cx:pt>
          <cx:pt idx="20159">23836.5</cx:pt>
          <cx:pt idx="20160">26145</cx:pt>
          <cx:pt idx="20161">24601.5</cx:pt>
          <cx:pt idx="20162">42619.5</cx:pt>
          <cx:pt idx="20163">31360.5</cx:pt>
          <cx:pt idx="20164">40063.5</cx:pt>
          <cx:pt idx="20165">22050</cx:pt>
          <cx:pt idx="20166">17154</cx:pt>
          <cx:pt idx="20167">14067</cx:pt>
          <cx:pt idx="20168">43596</cx:pt>
          <cx:pt idx="20169">37800</cx:pt>
          <cx:pt idx="20170">25866</cx:pt>
          <cx:pt idx="20171">12213</cx:pt>
          <cx:pt idx="20172">31653</cx:pt>
          <cx:pt idx="20173">16006.5</cx:pt>
          <cx:pt idx="20174">13761</cx:pt>
          <cx:pt idx="20175">8212.5</cx:pt>
          <cx:pt idx="20176">33025.5</cx:pt>
          <cx:pt idx="20177">43443</cx:pt>
          <cx:pt idx="20178">15651</cx:pt>
          <cx:pt idx="20179">47623.5</cx:pt>
          <cx:pt idx="20180">32800.5</cx:pt>
          <cx:pt idx="20181">39438</cx:pt>
          <cx:pt idx="20182">13963.5</cx:pt>
          <cx:pt idx="20183">18436.5</cx:pt>
          <cx:pt idx="20184">15016.5</cx:pt>
          <cx:pt idx="20185">37426.5</cx:pt>
          <cx:pt idx="20186">10125</cx:pt>
          <cx:pt idx="20187">31653</cx:pt>
          <cx:pt idx="20188">12415.5</cx:pt>
          <cx:pt idx="20189">8469</cx:pt>
          <cx:pt idx="20190">40374</cx:pt>
          <cx:pt idx="20191">40216.5</cx:pt>
          <cx:pt idx="20192">35824.5</cx:pt>
          <cx:pt idx="20193">20961</cx:pt>
          <cx:pt idx="20194">38331</cx:pt>
          <cx:pt idx="20195">25056</cx:pt>
          <cx:pt idx="20196">23305.5</cx:pt>
          <cx:pt idx="20197">35541</cx:pt>
          <cx:pt idx="20198">21289.5</cx:pt>
          <cx:pt idx="20199">16456.5</cx:pt>
          <cx:pt idx="20200">61227</cx:pt>
          <cx:pt idx="20201">26995.5</cx:pt>
          <cx:pt idx="20202">31261.5</cx:pt>
          <cx:pt idx="20203">45630</cx:pt>
          <cx:pt idx="20204">29074.5</cx:pt>
          <cx:pt idx="20205">6750</cx:pt>
          <cx:pt idx="20206">14148</cx:pt>
          <cx:pt idx="20207">15952.5</cx:pt>
          <cx:pt idx="20208">23850</cx:pt>
          <cx:pt idx="20209">10849.5</cx:pt>
          <cx:pt idx="20210">27135</cx:pt>
          <cx:pt idx="20211">29947.5</cx:pt>
          <cx:pt idx="20212">24997.5</cx:pt>
          <cx:pt idx="20213">13387.5</cx:pt>
          <cx:pt idx="20214">23107.5</cx:pt>
          <cx:pt idx="20215">30384</cx:pt>
          <cx:pt idx="20216">117369</cx:pt>
          <cx:pt idx="20217">10012.5</cx:pt>
          <cx:pt idx="20218">22599</cx:pt>
          <cx:pt idx="20219">6750</cx:pt>
          <cx:pt idx="20220">10125</cx:pt>
          <cx:pt idx="20221">32521.5</cx:pt>
          <cx:pt idx="20222">13707</cx:pt>
          <cx:pt idx="20223">36328.5</cx:pt>
          <cx:pt idx="20224">13095</cx:pt>
          <cx:pt idx="20225">40671</cx:pt>
          <cx:pt idx="20226">19080</cx:pt>
          <cx:pt idx="20227">31189.5</cx:pt>
          <cx:pt idx="20228">24520.5</cx:pt>
          <cx:pt idx="20229">28782</cx:pt>
          <cx:pt idx="20230">14944.5</cx:pt>
          <cx:pt idx="20231">15246</cx:pt>
          <cx:pt idx="20232">39298.5</cx:pt>
          <cx:pt idx="20233">21361.5</cx:pt>
          <cx:pt idx="20234">14683.5</cx:pt>
          <cx:pt idx="20235">26217</cx:pt>
          <cx:pt idx="20236">26032.5</cx:pt>
          <cx:pt idx="20237">31315.5</cx:pt>
          <cx:pt idx="20238">7875</cx:pt>
          <cx:pt idx="20239">32602.5</cx:pt>
          <cx:pt idx="20240">31500</cx:pt>
          <cx:pt idx="20241">31770</cx:pt>
          <cx:pt idx="20242">25560</cx:pt>
          <cx:pt idx="20243">11101.5</cx:pt>
          <cx:pt idx="20244">40500</cx:pt>
          <cx:pt idx="20245">24561</cx:pt>
          <cx:pt idx="20246">16416</cx:pt>
          <cx:pt idx="20247">25078.5</cx:pt>
          <cx:pt idx="20248">19660.5</cx:pt>
          <cx:pt idx="20249">23346</cx:pt>
          <cx:pt idx="20250">12375</cx:pt>
          <cx:pt idx="20251">20596.5</cx:pt>
          <cx:pt idx="20252">47664</cx:pt>
          <cx:pt idx="20253">16353</cx:pt>
          <cx:pt idx="20254">26946</cx:pt>
          <cx:pt idx="20255">25321.5</cx:pt>
          <cx:pt idx="20256">9000</cx:pt>
          <cx:pt idx="20257">11245.5</cx:pt>
          <cx:pt idx="20258">19975.5</cx:pt>
          <cx:pt idx="20259">19003.5</cx:pt>
          <cx:pt idx="20260">68980.5</cx:pt>
          <cx:pt idx="20261">24592.5</cx:pt>
          <cx:pt idx="20262">17365.5</cx:pt>
          <cx:pt idx="20263">16155</cx:pt>
          <cx:pt idx="20264">20263.5</cx:pt>
          <cx:pt idx="20265">21541.5</cx:pt>
          <cx:pt idx="20266">34209</cx:pt>
          <cx:pt idx="20267">62964</cx:pt>
          <cx:pt idx="20268">26262</cx:pt>
          <cx:pt idx="20269">30348</cx:pt>
          <cx:pt idx="20270">31531.5</cx:pt>
          <cx:pt idx="20271">9000</cx:pt>
          <cx:pt idx="20272">27441</cx:pt>
          <cx:pt idx="20273">29691</cx:pt>
          <cx:pt idx="20274">17541</cx:pt>
          <cx:pt idx="20275">31333.5</cx:pt>
          <cx:pt idx="20276">19822.5</cx:pt>
          <cx:pt idx="20277">36891</cx:pt>
          <cx:pt idx="20278">33025.5</cx:pt>
          <cx:pt idx="20279">37197</cx:pt>
          <cx:pt idx="20280">32989.5</cx:pt>
          <cx:pt idx="20281">24907.5</cx:pt>
          <cx:pt idx="20282">24696</cx:pt>
          <cx:pt idx="20283">23071.5</cx:pt>
          <cx:pt idx="20284">25398</cx:pt>
          <cx:pt idx="20285">23616</cx:pt>
          <cx:pt idx="20286">19813.5</cx:pt>
          <cx:pt idx="20287">14350.5</cx:pt>
          <cx:pt idx="20288">60277.5</cx:pt>
          <cx:pt idx="20289">33579</cx:pt>
          <cx:pt idx="20290">13905</cx:pt>
          <cx:pt idx="20291">31324.5</cx:pt>
          <cx:pt idx="20292">45234</cx:pt>
          <cx:pt idx="20293">37800</cx:pt>
          <cx:pt idx="20294">32472</cx:pt>
          <cx:pt idx="20295">31527</cx:pt>
          <cx:pt idx="20296">44302.5</cx:pt>
          <cx:pt idx="20297">13095</cx:pt>
          <cx:pt idx="20298">38263.5</cx:pt>
          <cx:pt idx="20299">21109.5</cx:pt>
          <cx:pt idx="20300">30424.5</cx:pt>
          <cx:pt idx="20301">16875</cx:pt>
          <cx:pt idx="20302">17842.5</cx:pt>
          <cx:pt idx="20303">23787</cx:pt>
          <cx:pt idx="20304">57676.5</cx:pt>
          <cx:pt idx="20305">16249.5</cx:pt>
          <cx:pt idx="20306">13500</cx:pt>
          <cx:pt idx="20307">15750</cx:pt>
          <cx:pt idx="20308">30474</cx:pt>
          <cx:pt idx="20309">13500</cx:pt>
          <cx:pt idx="20310">21433.5</cx:pt>
          <cx:pt idx="20311">19413</cx:pt>
          <cx:pt idx="20312">23404.5</cx:pt>
          <cx:pt idx="20313">11826</cx:pt>
          <cx:pt idx="20314">9000</cx:pt>
          <cx:pt idx="20315">33840</cx:pt>
          <cx:pt idx="20316">21825</cx:pt>
          <cx:pt idx="20317">13396.5</cx:pt>
          <cx:pt idx="20318">36976.5</cx:pt>
          <cx:pt idx="20319">13437</cx:pt>
          <cx:pt idx="20320">38322</cx:pt>
          <cx:pt idx="20321">19476</cx:pt>
          <cx:pt idx="20322">42682.5</cx:pt>
          <cx:pt idx="20323">28179</cx:pt>
          <cx:pt idx="20324">16564.5</cx:pt>
          <cx:pt idx="20325">9202.5</cx:pt>
          <cx:pt idx="20326">21496.5</cx:pt>
          <cx:pt idx="20327">25578</cx:pt>
          <cx:pt idx="20328">16344</cx:pt>
          <cx:pt idx="20329">27679.5</cx:pt>
          <cx:pt idx="20330">26316</cx:pt>
          <cx:pt idx="20331">35703</cx:pt>
          <cx:pt idx="20332">27229.5</cx:pt>
          <cx:pt idx="20333">12694.5</cx:pt>
          <cx:pt idx="20334">10125</cx:pt>
          <cx:pt idx="20335">19125</cx:pt>
          <cx:pt idx="20336">30078</cx:pt>
          <cx:pt idx="20337">20596.5</cx:pt>
          <cx:pt idx="20338">213291</cx:pt>
          <cx:pt idx="20339">6750</cx:pt>
          <cx:pt idx="20340">12001.5</cx:pt>
          <cx:pt idx="20341">33025.5</cx:pt>
          <cx:pt idx="20342">10125</cx:pt>
          <cx:pt idx="20343">18621</cx:pt>
          <cx:pt idx="20344">22518</cx:pt>
          <cx:pt idx="20345">54517.5</cx:pt>
          <cx:pt idx="20346">16456.5</cx:pt>
          <cx:pt idx="20347">13194</cx:pt>
          <cx:pt idx="20348">25330.5</cx:pt>
          <cx:pt idx="20349">45549</cx:pt>
          <cx:pt idx="20350">36423</cx:pt>
          <cx:pt idx="20351">6750</cx:pt>
          <cx:pt idx="20352">16011</cx:pt>
          <cx:pt idx="20353">31189.5</cx:pt>
          <cx:pt idx="20354">26217</cx:pt>
          <cx:pt idx="20355">25506</cx:pt>
          <cx:pt idx="20356">36459</cx:pt>
          <cx:pt idx="20357">47277</cx:pt>
          <cx:pt idx="20358">29862</cx:pt>
          <cx:pt idx="20359">49774.5</cx:pt>
          <cx:pt idx="20360">18472.5</cx:pt>
          <cx:pt idx="20361">43353</cx:pt>
          <cx:pt idx="20362">49914</cx:pt>
          <cx:pt idx="20363">28233</cx:pt>
          <cx:pt idx="20364">28102.5</cx:pt>
          <cx:pt idx="20365">22500</cx:pt>
          <cx:pt idx="20366">7875</cx:pt>
          <cx:pt idx="20367">42259.5</cx:pt>
          <cx:pt idx="20368">20151</cx:pt>
          <cx:pt idx="20369">30289.5</cx:pt>
          <cx:pt idx="20370">41926.5</cx:pt>
          <cx:pt idx="20371">10071</cx:pt>
          <cx:pt idx="20372">31261.5</cx:pt>
          <cx:pt idx="20373">26716.5</cx:pt>
          <cx:pt idx="20374">15489</cx:pt>
          <cx:pt idx="20375">31333.5</cx:pt>
          <cx:pt idx="20376">38133</cx:pt>
          <cx:pt idx="20377">24412.5</cx:pt>
          <cx:pt idx="20378">24543</cx:pt>
          <cx:pt idx="20379">21645</cx:pt>
          <cx:pt idx="20380">12766.5</cx:pt>
          <cx:pt idx="20381">28570.5</cx:pt>
          <cx:pt idx="20382">30073.5</cx:pt>
          <cx:pt idx="20383">36459</cx:pt>
          <cx:pt idx="20384">32602.5</cx:pt>
          <cx:pt idx="20385">25618.5</cx:pt>
          <cx:pt idx="20386">24309</cx:pt>
          <cx:pt idx="20387">34582.5</cx:pt>
          <cx:pt idx="20388">20520</cx:pt>
          <cx:pt idx="20389">7933.5</cx:pt>
          <cx:pt idx="20390">16141.5</cx:pt>
          <cx:pt idx="20391">16875</cx:pt>
          <cx:pt idx="20392">49428</cx:pt>
          <cx:pt idx="20393">20655</cx:pt>
          <cx:pt idx="20394">26640</cx:pt>
          <cx:pt idx="20395">6750</cx:pt>
          <cx:pt idx="20396">38947.5</cx:pt>
          <cx:pt idx="20397">30946.5</cx:pt>
          <cx:pt idx="20398">48753</cx:pt>
          <cx:pt idx="20399">46557</cx:pt>
          <cx:pt idx="20400">47794.5</cx:pt>
          <cx:pt idx="20401">19953</cx:pt>
          <cx:pt idx="20402">26770.5</cx:pt>
          <cx:pt idx="20403">28575</cx:pt>
          <cx:pt idx="20404">23724</cx:pt>
          <cx:pt idx="20405">13783.5</cx:pt>
          <cx:pt idx="20406">32895</cx:pt>
          <cx:pt idx="20407">23773.5</cx:pt>
          <cx:pt idx="20408">29808</cx:pt>
          <cx:pt idx="20409">29988</cx:pt>
          <cx:pt idx="20410">37786.5</cx:pt>
          <cx:pt idx="20411">58167</cx:pt>
          <cx:pt idx="20412">11623.5</cx:pt>
          <cx:pt idx="20413">24831</cx:pt>
          <cx:pt idx="20414">39136.5</cx:pt>
          <cx:pt idx="20415">13500</cx:pt>
          <cx:pt idx="20416">56223</cx:pt>
          <cx:pt idx="20417">30699</cx:pt>
          <cx:pt idx="20418">18270</cx:pt>
          <cx:pt idx="20419">26284.5</cx:pt>
          <cx:pt idx="20420">18643.5</cx:pt>
          <cx:pt idx="20421">11043</cx:pt>
          <cx:pt idx="20422">26082</cx:pt>
          <cx:pt idx="20423">21888</cx:pt>
          <cx:pt idx="20424">8460</cx:pt>
          <cx:pt idx="20425">22680</cx:pt>
          <cx:pt idx="20426">21010.5</cx:pt>
          <cx:pt idx="20427">9000</cx:pt>
          <cx:pt idx="20428">33493.5</cx:pt>
          <cx:pt idx="20429">35271</cx:pt>
          <cx:pt idx="20430">14634</cx:pt>
          <cx:pt idx="20431">15345</cx:pt>
          <cx:pt idx="20432">21888</cx:pt>
          <cx:pt idx="20433">54081</cx:pt>
          <cx:pt idx="20434">20394</cx:pt>
          <cx:pt idx="20435">9787.5</cx:pt>
          <cx:pt idx="20436">23850</cx:pt>
          <cx:pt idx="20437">24610.5</cx:pt>
          <cx:pt idx="20438">13500</cx:pt>
          <cx:pt idx="20439">16312.5</cx:pt>
          <cx:pt idx="20440">27544.5</cx:pt>
          <cx:pt idx="20441">23571</cx:pt>
          <cx:pt idx="20442">12919.5</cx:pt>
          <cx:pt idx="20443">9000</cx:pt>
          <cx:pt idx="20444">44140.5</cx:pt>
          <cx:pt idx="20445">22500</cx:pt>
          <cx:pt idx="20446">23598</cx:pt>
          <cx:pt idx="20447">22585.5</cx:pt>
          <cx:pt idx="20448">37669.5</cx:pt>
          <cx:pt idx="20449">13387.5</cx:pt>
          <cx:pt idx="20450">35824.5</cx:pt>
          <cx:pt idx="20451">41791.5</cx:pt>
          <cx:pt idx="20452">45414</cx:pt>
          <cx:pt idx="20453">42228</cx:pt>
          <cx:pt idx="20454">24259.5</cx:pt>
          <cx:pt idx="20455">25960.5</cx:pt>
          <cx:pt idx="20456">45954</cx:pt>
          <cx:pt idx="20457">27679.5</cx:pt>
          <cx:pt idx="20458">17775</cx:pt>
          <cx:pt idx="20459">10125</cx:pt>
          <cx:pt idx="20460">21343.5</cx:pt>
          <cx:pt idx="20461">38686.5</cx:pt>
          <cx:pt idx="20462">36202.5</cx:pt>
          <cx:pt idx="20463">37570.5</cx:pt>
          <cx:pt idx="20464">41791.5</cx:pt>
          <cx:pt idx="20465">13153.5</cx:pt>
          <cx:pt idx="20466">30204</cx:pt>
          <cx:pt idx="20467">49905</cx:pt>
          <cx:pt idx="20468">94527</cx:pt>
          <cx:pt idx="20469">24543</cx:pt>
          <cx:pt idx="20470">16056</cx:pt>
          <cx:pt idx="20471">13437</cx:pt>
          <cx:pt idx="20472">21775.5</cx:pt>
          <cx:pt idx="20473">11511</cx:pt>
          <cx:pt idx="20474">34870.5</cx:pt>
          <cx:pt idx="20475">28786.5</cx:pt>
          <cx:pt idx="20476">44275.5</cx:pt>
          <cx:pt idx="20477">13896</cx:pt>
          <cx:pt idx="20478">36000</cx:pt>
          <cx:pt idx="20479">27792</cx:pt>
          <cx:pt idx="20480">32895</cx:pt>
          <cx:pt idx="20481">16407</cx:pt>
          <cx:pt idx="20482">22437</cx:pt>
          <cx:pt idx="20483">30393</cx:pt>
          <cx:pt idx="20484">24750</cx:pt>
          <cx:pt idx="20485">21375</cx:pt>
          <cx:pt idx="20486">34587</cx:pt>
          <cx:pt idx="20487">10039.5</cx:pt>
          <cx:pt idx="20488">43789.5</cx:pt>
          <cx:pt idx="20489">23800.5</cx:pt>
          <cx:pt idx="20490">17514</cx:pt>
          <cx:pt idx="20491">24786</cx:pt>
          <cx:pt idx="20492">22923</cx:pt>
          <cx:pt idx="20493">19093.5</cx:pt>
          <cx:pt idx="20494">27153</cx:pt>
          <cx:pt idx="20495">17779.5</cx:pt>
          <cx:pt idx="20496">40500</cx:pt>
          <cx:pt idx="20497">32895</cx:pt>
          <cx:pt idx="20498">44289</cx:pt>
          <cx:pt idx="20499">40963.5</cx:pt>
          <cx:pt idx="20500">10552.5</cx:pt>
          <cx:pt idx="20501">11250</cx:pt>
          <cx:pt idx="20502">41692.5</cx:pt>
          <cx:pt idx="20503">14377.5</cx:pt>
          <cx:pt idx="20504">31923</cx:pt>
          <cx:pt idx="20505">43312.5</cx:pt>
          <cx:pt idx="20506">22171.5</cx:pt>
          <cx:pt idx="20507">11632.5</cx:pt>
          <cx:pt idx="20508">24907.5</cx:pt>
          <cx:pt idx="20509">21528</cx:pt>
          <cx:pt idx="20510">37701</cx:pt>
          <cx:pt idx="20511">32764.5</cx:pt>
          <cx:pt idx="20512">37800</cx:pt>
          <cx:pt idx="20513">71235</cx:pt>
          <cx:pt idx="20514">26145</cx:pt>
          <cx:pt idx="20515">14332.5</cx:pt>
          <cx:pt idx="20516">22189.5</cx:pt>
          <cx:pt idx="20517">27486</cx:pt>
          <cx:pt idx="20518">26226</cx:pt>
          <cx:pt idx="20519">22068</cx:pt>
          <cx:pt idx="20520">5589</cx:pt>
          <cx:pt idx="20521">9000</cx:pt>
          <cx:pt idx="20522">20979</cx:pt>
          <cx:pt idx="20523">25303.5</cx:pt>
          <cx:pt idx="20524">39474</cx:pt>
          <cx:pt idx="20525">32472</cx:pt>
          <cx:pt idx="20526">39933</cx:pt>
          <cx:pt idx="20527">29250</cx:pt>
          <cx:pt idx="20528">37800</cx:pt>
          <cx:pt idx="20529">24192</cx:pt>
          <cx:pt idx="20530">15268.5</cx:pt>
          <cx:pt idx="20531">9711</cx:pt>
          <cx:pt idx="20532">12307.5</cx:pt>
          <cx:pt idx="20533">11488.5</cx:pt>
          <cx:pt idx="20534">12586.5</cx:pt>
          <cx:pt idx="20535">27423</cx:pt>
          <cx:pt idx="20536">24691.5</cx:pt>
          <cx:pt idx="20537">62568</cx:pt>
          <cx:pt idx="20538">34110</cx:pt>
          <cx:pt idx="20539">36292.5</cx:pt>
          <cx:pt idx="20540">33277.5</cx:pt>
          <cx:pt idx="20541">29677.5</cx:pt>
          <cx:pt idx="20542">20250</cx:pt>
          <cx:pt idx="20543">5535</cx:pt>
          <cx:pt idx="20544">14274</cx:pt>
          <cx:pt idx="20545">16875</cx:pt>
          <cx:pt idx="20546">48631.5</cx:pt>
          <cx:pt idx="20547">12433.5</cx:pt>
          <cx:pt idx="20548">30730.5</cx:pt>
          <cx:pt idx="20549">20961</cx:pt>
          <cx:pt idx="20550">25816.5</cx:pt>
          <cx:pt idx="20551">40504.5</cx:pt>
          <cx:pt idx="20552">19642.5</cx:pt>
          <cx:pt idx="20553">32017.5</cx:pt>
          <cx:pt idx="20554">19359</cx:pt>
          <cx:pt idx="20555">23773.5</cx:pt>
          <cx:pt idx="20556">35028</cx:pt>
          <cx:pt idx="20557">41562</cx:pt>
          <cx:pt idx="20558">35617.5</cx:pt>
          <cx:pt idx="20559">28552.5</cx:pt>
          <cx:pt idx="20560">42079.5</cx:pt>
          <cx:pt idx="20561">9747</cx:pt>
          <cx:pt idx="20562">27306</cx:pt>
          <cx:pt idx="20563">30717</cx:pt>
          <cx:pt idx="20564">14899.5</cx:pt>
          <cx:pt idx="20565">13684.5</cx:pt>
          <cx:pt idx="20566">68643</cx:pt>
          <cx:pt idx="20567">31374</cx:pt>
          <cx:pt idx="20568">9000</cx:pt>
          <cx:pt idx="20569">25573.5</cx:pt>
          <cx:pt idx="20570">24003</cx:pt>
          <cx:pt idx="20571">9616.5</cx:pt>
          <cx:pt idx="20572">19197</cx:pt>
          <cx:pt idx="20573">9000</cx:pt>
          <cx:pt idx="20574">43839</cx:pt>
          <cx:pt idx="20575">15777</cx:pt>
          <cx:pt idx="20576">10125</cx:pt>
          <cx:pt idx="20577">45333</cx:pt>
          <cx:pt idx="20578">34587</cx:pt>
          <cx:pt idx="20579">22018.5</cx:pt>
          <cx:pt idx="20580">30397.5</cx:pt>
          <cx:pt idx="20581">33534</cx:pt>
          <cx:pt idx="20582">20011.5</cx:pt>
          <cx:pt idx="20583">32895</cx:pt>
          <cx:pt idx="20584">26640</cx:pt>
          <cx:pt idx="20585">13203</cx:pt>
          <cx:pt idx="20586">38322</cx:pt>
          <cx:pt idx="20587">51412.5</cx:pt>
          <cx:pt idx="20588">25114.5</cx:pt>
          <cx:pt idx="20589">14620.5</cx:pt>
          <cx:pt idx="20590">23773.5</cx:pt>
          <cx:pt idx="20591">14607</cx:pt>
          <cx:pt idx="20592">17338.5</cx:pt>
          <cx:pt idx="20593">15880.5</cx:pt>
          <cx:pt idx="20594">17563.5</cx:pt>
          <cx:pt idx="20595">9000</cx:pt>
          <cx:pt idx="20596">60916.5</cx:pt>
          <cx:pt idx="20597">35158.5</cx:pt>
          <cx:pt idx="20598">14148</cx:pt>
          <cx:pt idx="20599">9000</cx:pt>
          <cx:pt idx="20600">5049</cx:pt>
          <cx:pt idx="20601">31653</cx:pt>
          <cx:pt idx="20602">9000</cx:pt>
          <cx:pt idx="20603">16713</cx:pt>
          <cx:pt idx="20604">7632</cx:pt>
          <cx:pt idx="20605">52753.5</cx:pt>
          <cx:pt idx="20606">20133</cx:pt>
          <cx:pt idx="20607">26068.5</cx:pt>
          <cx:pt idx="20608">12037.5</cx:pt>
          <cx:pt idx="20609">25209</cx:pt>
          <cx:pt idx="20610">52452</cx:pt>
          <cx:pt idx="20611">19791</cx:pt>
          <cx:pt idx="20612">36553.5</cx:pt>
          <cx:pt idx="20613">21933</cx:pt>
          <cx:pt idx="20614">13500</cx:pt>
          <cx:pt idx="20615">6043.5</cx:pt>
          <cx:pt idx="20616">45414</cx:pt>
          <cx:pt idx="20617">8235</cx:pt>
          <cx:pt idx="20618">24214.5</cx:pt>
          <cx:pt idx="20619">37417.5</cx:pt>
          <cx:pt idx="20620">30951</cx:pt>
          <cx:pt idx="20621">17667</cx:pt>
          <cx:pt idx="20622">32998.5</cx:pt>
          <cx:pt idx="20623">21937.5</cx:pt>
          <cx:pt idx="20624">21906</cx:pt>
          <cx:pt idx="20625">10341</cx:pt>
          <cx:pt idx="20626">28129.5</cx:pt>
          <cx:pt idx="20627">50269.5</cx:pt>
          <cx:pt idx="20628">36292.5</cx:pt>
          <cx:pt idx="20629">23800.5</cx:pt>
          <cx:pt idx="20630">23490</cx:pt>
          <cx:pt idx="20631">50895</cx:pt>
          <cx:pt idx="20632">36162</cx:pt>
          <cx:pt idx="20633">61384.5</cx:pt>
          <cx:pt idx="20634">42372</cx:pt>
          <cx:pt idx="20635">27315</cx:pt>
          <cx:pt idx="20636">19476</cx:pt>
          <cx:pt idx="20637">11884.5</cx:pt>
          <cx:pt idx="20638">42790.5</cx:pt>
          <cx:pt idx="20639">36841.5</cx:pt>
          <cx:pt idx="20640">40167</cx:pt>
          <cx:pt idx="20641">17752.5</cx:pt>
          <cx:pt idx="20642">9000</cx:pt>
          <cx:pt idx="20643">48631.5</cx:pt>
          <cx:pt idx="20644">8181</cx:pt>
          <cx:pt idx="20645">39528</cx:pt>
          <cx:pt idx="20646">70263</cx:pt>
          <cx:pt idx="20647">45679.5</cx:pt>
          <cx:pt idx="20648">28503</cx:pt>
          <cx:pt idx="20649">55507.5</cx:pt>
          <cx:pt idx="20650">21982.5</cx:pt>
          <cx:pt idx="20651">23643</cx:pt>
          <cx:pt idx="20652">9000</cx:pt>
          <cx:pt idx="20653">30136.5</cx:pt>
          <cx:pt idx="20654">38938.5</cx:pt>
          <cx:pt idx="20655">40189.5</cx:pt>
          <cx:pt idx="20656">17694</cx:pt>
          <cx:pt idx="20657">25375.5</cx:pt>
          <cx:pt idx="20658">19606.5</cx:pt>
          <cx:pt idx="20659">15790.5</cx:pt>
          <cx:pt idx="20660">14863.5</cx:pt>
          <cx:pt idx="20661">16893</cx:pt>
          <cx:pt idx="20662">13158</cx:pt>
          <cx:pt idx="20663">10053</cx:pt>
          <cx:pt idx="20664">35523</cx:pt>
          <cx:pt idx="20665">19867.5</cx:pt>
          <cx:pt idx="20666">30573</cx:pt>
          <cx:pt idx="20667">57649.5</cx:pt>
          <cx:pt idx="20668">29731.5</cx:pt>
          <cx:pt idx="20669">21906</cx:pt>
          <cx:pt idx="20670">54094.5</cx:pt>
          <cx:pt idx="20671">29700</cx:pt>
          <cx:pt idx="20672">23031</cx:pt>
          <cx:pt idx="20673">37629</cx:pt>
          <cx:pt idx="20674">41692.5</cx:pt>
          <cx:pt idx="20675">19768.5</cx:pt>
          <cx:pt idx="20676">42205.5</cx:pt>
          <cx:pt idx="20677">19039.5</cx:pt>
          <cx:pt idx="20678">54364.5</cx:pt>
          <cx:pt idx="20679">19530</cx:pt>
          <cx:pt idx="20680">54472.5</cx:pt>
          <cx:pt idx="20681">33709.5</cx:pt>
          <cx:pt idx="20682">13045.5</cx:pt>
          <cx:pt idx="20683">27544.5</cx:pt>
          <cx:pt idx="20684">10125</cx:pt>
          <cx:pt idx="20685">37588.5</cx:pt>
          <cx:pt idx="20686">25537.5</cx:pt>
          <cx:pt idx="20687">37948.5</cx:pt>
          <cx:pt idx="20688">10363.5</cx:pt>
          <cx:pt idx="20689">34362</cx:pt>
          <cx:pt idx="20690">10692</cx:pt>
          <cx:pt idx="20691">16150.5</cx:pt>
          <cx:pt idx="20692">40090.5</cx:pt>
          <cx:pt idx="20693">35617.5</cx:pt>
          <cx:pt idx="20694">31752</cx:pt>
          <cx:pt idx="20695">29943</cx:pt>
          <cx:pt idx="20696">38304</cx:pt>
          <cx:pt idx="20697">43546.5</cx:pt>
          <cx:pt idx="20698">26316</cx:pt>
          <cx:pt idx="20699">26032.5</cx:pt>
          <cx:pt idx="20700">22500</cx:pt>
          <cx:pt idx="20701">10489.5</cx:pt>
          <cx:pt idx="20702">28786.5</cx:pt>
          <cx:pt idx="20703">27166.5</cx:pt>
          <cx:pt idx="20704">31747.5</cx:pt>
          <cx:pt idx="20705">39933</cx:pt>
          <cx:pt idx="20706">9000</cx:pt>
          <cx:pt idx="20707">26928</cx:pt>
          <cx:pt idx="20708">20997</cx:pt>
          <cx:pt idx="20709">24592.5</cx:pt>
          <cx:pt idx="20710">13500</cx:pt>
          <cx:pt idx="20711">36090</cx:pt>
          <cx:pt idx="20712">39307.5</cx:pt>
          <cx:pt idx="20713">23719.5</cx:pt>
          <cx:pt idx="20714">27324</cx:pt>
          <cx:pt idx="20715">6921</cx:pt>
          <cx:pt idx="20716">29506.5</cx:pt>
          <cx:pt idx="20717">84937.5</cx:pt>
          <cx:pt idx="20718">37053</cx:pt>
          <cx:pt idx="20719">39604.5</cx:pt>
          <cx:pt idx="20720">22500</cx:pt>
          <cx:pt idx="20721">12375</cx:pt>
          <cx:pt idx="20722">27153</cx:pt>
          <cx:pt idx="20723">19260</cx:pt>
          <cx:pt idx="20724">29034</cx:pt>
          <cx:pt idx="20725">24246</cx:pt>
          <cx:pt idx="20726">20250</cx:pt>
          <cx:pt idx="20727">48118.5</cx:pt>
          <cx:pt idx="20728">20250</cx:pt>
          <cx:pt idx="20729">43978.5</cx:pt>
          <cx:pt idx="20730">30528</cx:pt>
          <cx:pt idx="20731">38938.5</cx:pt>
          <cx:pt idx="20732">13387.5</cx:pt>
          <cx:pt idx="20733">8545.5</cx:pt>
          <cx:pt idx="20734">24232.5</cx:pt>
          <cx:pt idx="20735">56137.5</cx:pt>
          <cx:pt idx="20736">29245.5</cx:pt>
          <cx:pt idx="20737">17149.5</cx:pt>
          <cx:pt idx="20738">17775</cx:pt>
          <cx:pt idx="20739">31486.5</cx:pt>
          <cx:pt idx="20740">10030.5</cx:pt>
          <cx:pt idx="20741">29659.5</cx:pt>
          <cx:pt idx="20742">30528</cx:pt>
          <cx:pt idx="20743">28975.5</cx:pt>
          <cx:pt idx="20744">45000</cx:pt>
          <cx:pt idx="20745">61438.5</cx:pt>
          <cx:pt idx="20746">53406</cx:pt>
          <cx:pt idx="20747">28498.5</cx:pt>
          <cx:pt idx="20748">21109.5</cx:pt>
          <cx:pt idx="20749">30762</cx:pt>
          <cx:pt idx="20750">14184</cx:pt>
          <cx:pt idx="20751">11893.5</cx:pt>
          <cx:pt idx="20752">13500</cx:pt>
          <cx:pt idx="20753">12780</cx:pt>
          <cx:pt idx="20754">40702.5</cx:pt>
          <cx:pt idx="20755">13936.5</cx:pt>
          <cx:pt idx="20756">9922.5</cx:pt>
          <cx:pt idx="20757">32521.5</cx:pt>
          <cx:pt idx="20758">41598</cx:pt>
          <cx:pt idx="20759">20574</cx:pt>
          <cx:pt idx="20760">26271</cx:pt>
          <cx:pt idx="20761">28759.5</cx:pt>
          <cx:pt idx="20762">14305.5</cx:pt>
          <cx:pt idx="20763">40063.5</cx:pt>
          <cx:pt idx="20764">9013.5</cx:pt>
          <cx:pt idx="20765">16573.5</cx:pt>
          <cx:pt idx="20766">17383.5</cx:pt>
          <cx:pt idx="20767">26311.5</cx:pt>
          <cx:pt idx="20768">27661.5</cx:pt>
          <cx:pt idx="20769">56205</cx:pt>
          <cx:pt idx="20770">51543</cx:pt>
          <cx:pt idx="20771">35104.5</cx:pt>
          <cx:pt idx="20772">38263.5</cx:pt>
          <cx:pt idx="20773">9760.5</cx:pt>
          <cx:pt idx="20774">23139</cx:pt>
          <cx:pt idx="20775">25204.5</cx:pt>
          <cx:pt idx="20776">41499</cx:pt>
          <cx:pt idx="20777">8851.5</cx:pt>
          <cx:pt idx="20778">31653</cx:pt>
          <cx:pt idx="20779">23260.5</cx:pt>
          <cx:pt idx="20780">34173</cx:pt>
          <cx:pt idx="20781">26640</cx:pt>
          <cx:pt idx="20782">35469</cx:pt>
          <cx:pt idx="20783">19525.5</cx:pt>
          <cx:pt idx="20784">32017.5</cx:pt>
          <cx:pt idx="20785">30393</cx:pt>
          <cx:pt idx="20786">3523.5</cx:pt>
          <cx:pt idx="20787">45049.5</cx:pt>
          <cx:pt idx="20788">14350.5</cx:pt>
          <cx:pt idx="20789">10404</cx:pt>
          <cx:pt idx="20790">13347</cx:pt>
          <cx:pt idx="20791">4446</cx:pt>
          <cx:pt idx="20792">15250.5</cx:pt>
          <cx:pt idx="20793">53122.5</cx:pt>
          <cx:pt idx="20794">23580</cx:pt>
          <cx:pt idx="20795">23107.5</cx:pt>
          <cx:pt idx="20796">26901</cx:pt>
          <cx:pt idx="20797">21888</cx:pt>
          <cx:pt idx="20798">19237.5</cx:pt>
          <cx:pt idx="20799">32017.5</cx:pt>
          <cx:pt idx="20800">19984.5</cx:pt>
          <cx:pt idx="20801">36931.5</cx:pt>
          <cx:pt idx="20802">20272.5</cx:pt>
          <cx:pt idx="20803">31653</cx:pt>
          <cx:pt idx="20804">28737</cx:pt>
          <cx:pt idx="20805">21906</cx:pt>
          <cx:pt idx="20806">32602.5</cx:pt>
          <cx:pt idx="20807">10125</cx:pt>
          <cx:pt idx="20808">13689</cx:pt>
          <cx:pt idx="20809">23026.5</cx:pt>
          <cx:pt idx="20810">16096.5</cx:pt>
          <cx:pt idx="20811">11250</cx:pt>
          <cx:pt idx="20812">26316</cx:pt>
          <cx:pt idx="20813">73467</cx:pt>
          <cx:pt idx="20814">19255.5</cx:pt>
          <cx:pt idx="20815">49117.5</cx:pt>
          <cx:pt idx="20816">33588</cx:pt>
          <cx:pt idx="20817">42934.5</cx:pt>
          <cx:pt idx="20818">29547</cx:pt>
          <cx:pt idx="20819">22500</cx:pt>
          <cx:pt idx="20820">24961.5</cx:pt>
          <cx:pt idx="20821">10678.5</cx:pt>
          <cx:pt idx="20822">29205</cx:pt>
          <cx:pt idx="20823">23238</cx:pt>
          <cx:pt idx="20824">29083.5</cx:pt>
          <cx:pt idx="20825">28552.5</cx:pt>
          <cx:pt idx="20826">40063.5</cx:pt>
          <cx:pt idx="20827">18022.5</cx:pt>
          <cx:pt idx="20828">18985.5</cx:pt>
          <cx:pt idx="20829">38754</cx:pt>
          <cx:pt idx="20830">40239</cx:pt>
          <cx:pt idx="20831">10125</cx:pt>
          <cx:pt idx="20832">9000</cx:pt>
          <cx:pt idx="20833">12726</cx:pt>
          <cx:pt idx="20834">48631.5</cx:pt>
          <cx:pt idx="20835">19867.5</cx:pt>
          <cx:pt idx="20836">23665.5</cx:pt>
          <cx:pt idx="20837">34555.5</cx:pt>
          <cx:pt idx="20838">12564</cx:pt>
          <cx:pt idx="20839">8046</cx:pt>
          <cx:pt idx="20840">23035.5</cx:pt>
          <cx:pt idx="20841">35568</cx:pt>
          <cx:pt idx="20842">13500</cx:pt>
          <cx:pt idx="20843">19039.5</cx:pt>
          <cx:pt idx="20844">25924.5</cx:pt>
          <cx:pt idx="20845">14350.5</cx:pt>
          <cx:pt idx="20846">42331.5</cx:pt>
          <cx:pt idx="20847">68944.5</cx:pt>
          <cx:pt idx="20848">9198</cx:pt>
          <cx:pt idx="20849">18760.5</cx:pt>
          <cx:pt idx="20850">44568</cx:pt>
          <cx:pt idx="20851">27787.5</cx:pt>
          <cx:pt idx="20852">26446.5</cx:pt>
          <cx:pt idx="20853">18868.5</cx:pt>
          <cx:pt idx="20854">19291.5</cx:pt>
          <cx:pt idx="20855">21897</cx:pt>
          <cx:pt idx="20856">30838.5</cx:pt>
          <cx:pt idx="20857">39307.5</cx:pt>
          <cx:pt idx="20858">17694</cx:pt>
          <cx:pt idx="20859">37759.5</cx:pt>
          <cx:pt idx="20860">12564</cx:pt>
          <cx:pt idx="20861">24705</cx:pt>
          <cx:pt idx="20862">24201</cx:pt>
          <cx:pt idx="20863">22383</cx:pt>
          <cx:pt idx="20864">21775.5</cx:pt>
          <cx:pt idx="20865">21141</cx:pt>
          <cx:pt idx="20866">9814.5</cx:pt>
          <cx:pt idx="20867">31261.5</cx:pt>
          <cx:pt idx="20868">23926.5</cx:pt>
          <cx:pt idx="20869">20002.5</cx:pt>
          <cx:pt idx="20870">40216.5</cx:pt>
          <cx:pt idx="20871">26086.5</cx:pt>
          <cx:pt idx="20872">24799.5</cx:pt>
          <cx:pt idx="20873">47322</cx:pt>
          <cx:pt idx="20874">43785</cx:pt>
          <cx:pt idx="20875">25470</cx:pt>
          <cx:pt idx="20876">20011.5</cx:pt>
          <cx:pt idx="20877">36459</cx:pt>
          <cx:pt idx="20878">6750</cx:pt>
          <cx:pt idx="20879">5391</cx:pt>
          <cx:pt idx="20880">13774.5</cx:pt>
          <cx:pt idx="20881">30078</cx:pt>
          <cx:pt idx="20882">22747.5</cx:pt>
          <cx:pt idx="20883">27256.5</cx:pt>
          <cx:pt idx="20884">15705</cx:pt>
          <cx:pt idx="20885">13473</cx:pt>
          <cx:pt idx="20886">37098</cx:pt>
          <cx:pt idx="20887">40320</cx:pt>
          <cx:pt idx="20888">23242.5</cx:pt>
          <cx:pt idx="20889">14170.5</cx:pt>
          <cx:pt idx="20890">27621</cx:pt>
          <cx:pt idx="20891">27022.5</cx:pt>
          <cx:pt idx="20892">40216.5</cx:pt>
          <cx:pt idx="20893">12024</cx:pt>
          <cx:pt idx="20894">24592.5</cx:pt>
          <cx:pt idx="20895">38452.5</cx:pt>
          <cx:pt idx="20896">74754</cx:pt>
          <cx:pt idx="20897">44635.5</cx:pt>
          <cx:pt idx="20898">7906.5</cx:pt>
          <cx:pt idx="20899">19372.5</cx:pt>
          <cx:pt idx="20900">32521.5</cx:pt>
          <cx:pt idx="20901">20250</cx:pt>
          <cx:pt idx="20902">50422.5</cx:pt>
          <cx:pt idx="20903">11290.5</cx:pt>
          <cx:pt idx="20904">17874</cx:pt>
          <cx:pt idx="20905">43443</cx:pt>
          <cx:pt idx="20906">22090.5</cx:pt>
          <cx:pt idx="20907">41427</cx:pt>
          <cx:pt idx="20908">29209.5</cx:pt>
          <cx:pt idx="20909">38331</cx:pt>
          <cx:pt idx="20910">20250</cx:pt>
          <cx:pt idx="20911">37296</cx:pt>
          <cx:pt idx="20912">46084.5</cx:pt>
          <cx:pt idx="20913">35937</cx:pt>
          <cx:pt idx="20914">19039.5</cx:pt>
          <cx:pt idx="20915">20430</cx:pt>
          <cx:pt idx="20916">26217</cx:pt>
          <cx:pt idx="20917">39924</cx:pt>
          <cx:pt idx="20918">26824.5</cx:pt>
          <cx:pt idx="20919">13306.5</cx:pt>
          <cx:pt idx="20920">44694</cx:pt>
          <cx:pt idx="20921">30442.5</cx:pt>
          <cx:pt idx="20922">13500</cx:pt>
          <cx:pt idx="20923">38137.5</cx:pt>
          <cx:pt idx="20924">40887</cx:pt>
          <cx:pt idx="20925">26685</cx:pt>
          <cx:pt idx="20926">26316</cx:pt>
          <cx:pt idx="20927">21645</cx:pt>
          <cx:pt idx="20928">16087.5</cx:pt>
          <cx:pt idx="20929">7533</cx:pt>
          <cx:pt idx="20930">25614</cx:pt>
          <cx:pt idx="20931">28930.5</cx:pt>
          <cx:pt idx="20932">36567</cx:pt>
          <cx:pt idx="20933">5283</cx:pt>
          <cx:pt idx="20934">9202.5</cx:pt>
          <cx:pt idx="20935">47079</cx:pt>
          <cx:pt idx="20936">20119.5</cx:pt>
          <cx:pt idx="20937">24835.5</cx:pt>
          <cx:pt idx="20938">38686.5</cx:pt>
          <cx:pt idx="20939">15966</cx:pt>
          <cx:pt idx="20940">35554.5</cx:pt>
          <cx:pt idx="20941">15750</cx:pt>
          <cx:pt idx="20942">6750</cx:pt>
          <cx:pt idx="20943">6750</cx:pt>
          <cx:pt idx="20944">88839</cx:pt>
          <cx:pt idx="20945">68643</cx:pt>
          <cx:pt idx="20946">26217</cx:pt>
          <cx:pt idx="20947">13963.5</cx:pt>
          <cx:pt idx="20948">19093.5</cx:pt>
          <cx:pt idx="20949">37008</cx:pt>
          <cx:pt idx="20950">20776.5</cx:pt>
          <cx:pt idx="20951">44275.5</cx:pt>
          <cx:pt idx="20952">36328.5</cx:pt>
          <cx:pt idx="20953">40320</cx:pt>
          <cx:pt idx="20954">17590.5</cx:pt>
          <cx:pt idx="20955">32553</cx:pt>
          <cx:pt idx="20956">42822</cx:pt>
          <cx:pt idx="20957">59589</cx:pt>
          <cx:pt idx="20958">30843</cx:pt>
          <cx:pt idx="20959">44694</cx:pt>
          <cx:pt idx="20960">33750</cx:pt>
          <cx:pt idx="20961">11362.5</cx:pt>
          <cx:pt idx="20962">22905</cx:pt>
          <cx:pt idx="20963">19183.5</cx:pt>
          <cx:pt idx="20964">15880.5</cx:pt>
          <cx:pt idx="20965">64552.5</cx:pt>
          <cx:pt idx="20966">15300</cx:pt>
          <cx:pt idx="20967">37669.5</cx:pt>
          <cx:pt idx="20968">45463.5</cx:pt>
          <cx:pt idx="20969">27805.5</cx:pt>
          <cx:pt idx="20970">35554.5</cx:pt>
          <cx:pt idx="20971">11745</cx:pt>
          <cx:pt idx="20972">38025</cx:pt>
          <cx:pt idx="20973">22018.5</cx:pt>
          <cx:pt idx="20974">11956.5</cx:pt>
          <cx:pt idx="20975">21919.5</cx:pt>
          <cx:pt idx="20976">11835</cx:pt>
          <cx:pt idx="20977">21420</cx:pt>
          <cx:pt idx="20978">56092.5</cx:pt>
          <cx:pt idx="20979">24718.5</cx:pt>
          <cx:pt idx="20980">43191</cx:pt>
          <cx:pt idx="20981">8226</cx:pt>
          <cx:pt idx="20982">11029.5</cx:pt>
          <cx:pt idx="20983">8788.5</cx:pt>
          <cx:pt idx="20984">18103.5</cx:pt>
          <cx:pt idx="20985">23107.5</cx:pt>
          <cx:pt idx="20986">30717</cx:pt>
          <cx:pt idx="20987">6939</cx:pt>
          <cx:pt idx="20988">9000</cx:pt>
          <cx:pt idx="20989">21672</cx:pt>
          <cx:pt idx="20990">11853</cx:pt>
          <cx:pt idx="20991">24808.5</cx:pt>
          <cx:pt idx="20992">31653</cx:pt>
          <cx:pt idx="20993">45153</cx:pt>
          <cx:pt idx="20994">47191.5</cx:pt>
          <cx:pt idx="20995">43425</cx:pt>
          <cx:pt idx="20996">29650.5</cx:pt>
          <cx:pt idx="20997">26905.5</cx:pt>
          <cx:pt idx="20998">23773.5</cx:pt>
          <cx:pt idx="20999">11250</cx:pt>
          <cx:pt idx="21000">13500</cx:pt>
          <cx:pt idx="21001">10894.5</cx:pt>
          <cx:pt idx="21002">9000</cx:pt>
          <cx:pt idx="21003">9486</cx:pt>
          <cx:pt idx="21004">21109.5</cx:pt>
          <cx:pt idx="21005">31059</cx:pt>
          <cx:pt idx="21006">14535</cx:pt>
          <cx:pt idx="21007">25186.5</cx:pt>
          <cx:pt idx="21008">25816.5</cx:pt>
          <cx:pt idx="21009">13500</cx:pt>
          <cx:pt idx="21010">16654.5</cx:pt>
          <cx:pt idx="21011">52168.5</cx:pt>
          <cx:pt idx="21012">77494.5</cx:pt>
          <cx:pt idx="21013">21438</cx:pt>
          <cx:pt idx="21014">23121</cx:pt>
          <cx:pt idx="21015">31518</cx:pt>
          <cx:pt idx="21016">25078.5</cx:pt>
          <cx:pt idx="21017">25537.5</cx:pt>
          <cx:pt idx="21018">33489</cx:pt>
          <cx:pt idx="21019">41404.5</cx:pt>
          <cx:pt idx="21020">20205</cx:pt>
          <cx:pt idx="21021">46701</cx:pt>
          <cx:pt idx="21022">22977</cx:pt>
          <cx:pt idx="21023">21195</cx:pt>
          <cx:pt idx="21024">12001.5</cx:pt>
          <cx:pt idx="21025">39298.5</cx:pt>
          <cx:pt idx="21026">16195.5</cx:pt>
          <cx:pt idx="21027">32553</cx:pt>
          <cx:pt idx="21028">9000</cx:pt>
          <cx:pt idx="21029">37669.5</cx:pt>
          <cx:pt idx="21030">13432.5</cx:pt>
          <cx:pt idx="21031">24088.5</cx:pt>
          <cx:pt idx="21032">14751</cx:pt>
          <cx:pt idx="21033">61906.5</cx:pt>
          <cx:pt idx="21034">30240</cx:pt>
          <cx:pt idx="21035">78052.5</cx:pt>
          <cx:pt idx="21036">42547.5</cx:pt>
          <cx:pt idx="21037">13095</cx:pt>
          <cx:pt idx="21038">35761.5</cx:pt>
          <cx:pt idx="21039">20479.5</cx:pt>
          <cx:pt idx="21040">39474</cx:pt>
          <cx:pt idx="21041">33750</cx:pt>
          <cx:pt idx="21042">36292.5</cx:pt>
          <cx:pt idx="21043">16969.5</cx:pt>
          <cx:pt idx="21044">21109.5</cx:pt>
          <cx:pt idx="21045">15241.5</cx:pt>
          <cx:pt idx="21046">35487</cx:pt>
          <cx:pt idx="21047">10579.5</cx:pt>
          <cx:pt idx="21048">24340.5</cx:pt>
          <cx:pt idx="21049">26284.5</cx:pt>
          <cx:pt idx="21050">22437</cx:pt>
          <cx:pt idx="21051">20970</cx:pt>
          <cx:pt idx="21052">15750</cx:pt>
          <cx:pt idx="21053">38146.5</cx:pt>
          <cx:pt idx="21054">7065</cx:pt>
          <cx:pt idx="21055">19975.5</cx:pt>
          <cx:pt idx="21056">5935.5</cx:pt>
          <cx:pt idx="21057">8136</cx:pt>
          <cx:pt idx="21058">34587</cx:pt>
          <cx:pt idx="21059">48586.5</cx:pt>
          <cx:pt idx="21060">11250</cx:pt>
          <cx:pt idx="21061">26833.5</cx:pt>
          <cx:pt idx="21062">28597.5</cx:pt>
          <cx:pt idx="21063">23440.5</cx:pt>
          <cx:pt idx="21064">20299.5</cx:pt>
          <cx:pt idx="21065">22090.5</cx:pt>
          <cx:pt idx="21066">13351.5</cx:pt>
          <cx:pt idx="21067">23089.5</cx:pt>
          <cx:pt idx="21068">26316</cx:pt>
          <cx:pt idx="21069">29178</cx:pt>
          <cx:pt idx="21070">16069.5</cx:pt>
          <cx:pt idx="21071">45922.5</cx:pt>
          <cx:pt idx="21072">43218</cx:pt>
          <cx:pt idx="21073">9000</cx:pt>
          <cx:pt idx="21074">25366.5</cx:pt>
          <cx:pt idx="21075">23836.5</cx:pt>
          <cx:pt idx="21076">12960</cx:pt>
          <cx:pt idx="21077">6786</cx:pt>
          <cx:pt idx="21078">14949</cx:pt>
          <cx:pt idx="21079">13783.5</cx:pt>
          <cx:pt idx="21080">16128</cx:pt>
          <cx:pt idx="21081">20776.5</cx:pt>
          <cx:pt idx="21082">44604</cx:pt>
          <cx:pt idx="21083">12307.5</cx:pt>
          <cx:pt idx="21084">24939</cx:pt>
          <cx:pt idx="21085">29196</cx:pt>
          <cx:pt idx="21086">31077</cx:pt>
          <cx:pt idx="21087">38331</cx:pt>
          <cx:pt idx="21088">18558</cx:pt>
          <cx:pt idx="21089">9000</cx:pt>
          <cx:pt idx="21090">11650.5</cx:pt>
          <cx:pt idx="21091">31432.5</cx:pt>
          <cx:pt idx="21092">44694</cx:pt>
          <cx:pt idx="21093">11988</cx:pt>
          <cx:pt idx="21094">25321.5</cx:pt>
          <cx:pt idx="21095">12114</cx:pt>
          <cx:pt idx="21096">23931</cx:pt>
          <cx:pt idx="21097">36616.5</cx:pt>
          <cx:pt idx="21098">19197</cx:pt>
          <cx:pt idx="21099">7632</cx:pt>
          <cx:pt idx="21100">13500</cx:pt>
          <cx:pt idx="21101">25447.5</cx:pt>
          <cx:pt idx="21102">23494.5</cx:pt>
          <cx:pt idx="21103">46786.5</cx:pt>
          <cx:pt idx="21104">35343</cx:pt>
          <cx:pt idx="21105">71460</cx:pt>
          <cx:pt idx="21106">36459</cx:pt>
          <cx:pt idx="21107">20979</cx:pt>
          <cx:pt idx="21108">24939</cx:pt>
          <cx:pt idx="21109">46480.5</cx:pt>
          <cx:pt idx="21110">43150.5</cx:pt>
          <cx:pt idx="21111">17149.5</cx:pt>
          <cx:pt idx="21112">37521</cx:pt>
          <cx:pt idx="21113">50773.5</cx:pt>
          <cx:pt idx="21114">9000</cx:pt>
          <cx:pt idx="21115">53712</cx:pt>
          <cx:pt idx="21116">5485.5</cx:pt>
          <cx:pt idx="21117">68643</cx:pt>
          <cx:pt idx="21118">31050</cx:pt>
          <cx:pt idx="21119">7906.5</cx:pt>
          <cx:pt idx="21120">11029.5</cx:pt>
          <cx:pt idx="21121">14044.5</cx:pt>
          <cx:pt idx="21122">22500</cx:pt>
          <cx:pt idx="21123">18535.5</cx:pt>
          <cx:pt idx="21124">38812.5</cx:pt>
          <cx:pt idx="21125">46989</cx:pt>
          <cx:pt idx="21126">23557.5</cx:pt>
          <cx:pt idx="21127">9000</cx:pt>
          <cx:pt idx="21128">16582.5</cx:pt>
          <cx:pt idx="21129">59589</cx:pt>
          <cx:pt idx="21130">10566</cx:pt>
          <cx:pt idx="21131">19300.5</cx:pt>
          <cx:pt idx="21132">38263.5</cx:pt>
          <cx:pt idx="21133">21096</cx:pt>
          <cx:pt idx="21134">39199.5</cx:pt>
          <cx:pt idx="21135">43659</cx:pt>
          <cx:pt idx="21136">24592.5</cx:pt>
          <cx:pt idx="21137">23494.5</cx:pt>
          <cx:pt idx="21138">16209</cx:pt>
          <cx:pt idx="21139">8779.5</cx:pt>
          <cx:pt idx="21140">32278.5</cx:pt>
          <cx:pt idx="21141">9895.5</cx:pt>
          <cx:pt idx="21142">12564</cx:pt>
          <cx:pt idx="21143">12334.5</cx:pt>
          <cx:pt idx="21144">57703.5</cx:pt>
          <cx:pt idx="21145">22099.5</cx:pt>
          <cx:pt idx="21146">49500</cx:pt>
          <cx:pt idx="21147">16083</cx:pt>
          <cx:pt idx="21148">21906</cx:pt>
          <cx:pt idx="21149">12204</cx:pt>
          <cx:pt idx="21150">38637</cx:pt>
          <cx:pt idx="21151">4936.5</cx:pt>
          <cx:pt idx="21152">32602.5</cx:pt>
          <cx:pt idx="21153">25857</cx:pt>
          <cx:pt idx="21154">25537.5</cx:pt>
          <cx:pt idx="21155">17509.5</cx:pt>
          <cx:pt idx="21156">14143.5</cx:pt>
          <cx:pt idx="21157">8707.5</cx:pt>
          <cx:pt idx="21158">13500</cx:pt>
          <cx:pt idx="21159">11250</cx:pt>
          <cx:pt idx="21160">10098</cx:pt>
          <cx:pt idx="21161">19260</cx:pt>
          <cx:pt idx="21162">21096</cx:pt>
          <cx:pt idx="21163">14899.5</cx:pt>
          <cx:pt idx="21164">57676.5</cx:pt>
          <cx:pt idx="21165">42309</cx:pt>
          <cx:pt idx="21166">11250</cx:pt>
          <cx:pt idx="21167">37822.5</cx:pt>
          <cx:pt idx="21168">12375</cx:pt>
          <cx:pt idx="21169">23134.5</cx:pt>
          <cx:pt idx="21170">37363.5</cx:pt>
          <cx:pt idx="21171">16371</cx:pt>
          <cx:pt idx="21172">37255.5</cx:pt>
          <cx:pt idx="21173">7875</cx:pt>
          <cx:pt idx="21174">45954</cx:pt>
          <cx:pt idx="21175">40360.5</cx:pt>
          <cx:pt idx="21176">37800</cx:pt>
          <cx:pt idx="21177">17716.5</cx:pt>
          <cx:pt idx="21178">12375</cx:pt>
          <cx:pt idx="21179">27193.5</cx:pt>
          <cx:pt idx="21180">30078</cx:pt>
          <cx:pt idx="21181">57001.5</cx:pt>
          <cx:pt idx="21182">16839</cx:pt>
          <cx:pt idx="21183">42790.5</cx:pt>
          <cx:pt idx="21184">13500</cx:pt>
          <cx:pt idx="21185">9000</cx:pt>
          <cx:pt idx="21186">21888</cx:pt>
          <cx:pt idx="21187">30865.5</cx:pt>
          <cx:pt idx="21188">17149.5</cx:pt>
          <cx:pt idx="21189">52857</cx:pt>
          <cx:pt idx="21190">27423</cx:pt>
          <cx:pt idx="21191">31261.5</cx:pt>
          <cx:pt idx="21192">9000</cx:pt>
          <cx:pt idx="21193">13500</cx:pt>
          <cx:pt idx="21194">34668</cx:pt>
          <cx:pt idx="21195">38551.5</cx:pt>
          <cx:pt idx="21196">41692.5</cx:pt>
          <cx:pt idx="21197">26217</cx:pt>
          <cx:pt idx="21198">11250</cx:pt>
          <cx:pt idx="21199">17716.5</cx:pt>
          <cx:pt idx="21200">33502.5</cx:pt>
          <cx:pt idx="21201">27423</cx:pt>
          <cx:pt idx="21202">32472</cx:pt>
          <cx:pt idx="21203">10404</cx:pt>
          <cx:pt idx="21204">7875</cx:pt>
          <cx:pt idx="21205">22378.5</cx:pt>
          <cx:pt idx="21206">28030.5</cx:pt>
          <cx:pt idx="21207">21123</cx:pt>
          <cx:pt idx="21208">33750</cx:pt>
          <cx:pt idx="21209">13500</cx:pt>
          <cx:pt idx="21210">15448.5</cx:pt>
          <cx:pt idx="21211">39856.5</cx:pt>
          <cx:pt idx="21212">27193.5</cx:pt>
          <cx:pt idx="21213">24592.5</cx:pt>
          <cx:pt idx="21214">20992.5</cx:pt>
          <cx:pt idx="21215">16852.5</cx:pt>
          <cx:pt idx="21216">12960</cx:pt>
          <cx:pt idx="21217">42795</cx:pt>
          <cx:pt idx="21218">13500</cx:pt>
          <cx:pt idx="21219">22500</cx:pt>
          <cx:pt idx="21220">10125</cx:pt>
          <cx:pt idx="21221">10125</cx:pt>
          <cx:pt idx="21222">36841.5</cx:pt>
          <cx:pt idx="21223">17383.5</cx:pt>
          <cx:pt idx="21224">13158</cx:pt>
          <cx:pt idx="21225">17910</cx:pt>
          <cx:pt idx="21226">12640.5</cx:pt>
          <cx:pt idx="21227">7956</cx:pt>
          <cx:pt idx="21228">42826.5</cx:pt>
          <cx:pt idx="21229">19147.5</cx:pt>
          <cx:pt idx="21230">17298</cx:pt>
          <cx:pt idx="21231">62527.5</cx:pt>
          <cx:pt idx="21232">34033.5</cx:pt>
          <cx:pt idx="21233">22437</cx:pt>
          <cx:pt idx="21234">26284.5</cx:pt>
          <cx:pt idx="21235">25969.5</cx:pt>
          <cx:pt idx="21236">28503</cx:pt>
          <cx:pt idx="21237">26316</cx:pt>
          <cx:pt idx="21238">8343</cx:pt>
          <cx:pt idx="21239">36459</cx:pt>
          <cx:pt idx="21240">33354</cx:pt>
          <cx:pt idx="21241">24246</cx:pt>
          <cx:pt idx="21242">21172.5</cx:pt>
          <cx:pt idx="21243">18684</cx:pt>
          <cx:pt idx="21244">38569.5</cx:pt>
          <cx:pt idx="21245">25578</cx:pt>
          <cx:pt idx="21246">18130.5</cx:pt>
          <cx:pt idx="21247">16533</cx:pt>
          <cx:pt idx="21248">10125</cx:pt>
          <cx:pt idx="21249">26797.5</cx:pt>
          <cx:pt idx="21250">19179</cx:pt>
          <cx:pt idx="21251">18000</cx:pt>
          <cx:pt idx="21252">20250</cx:pt>
          <cx:pt idx="21253">12694.5</cx:pt>
          <cx:pt idx="21254">28710</cx:pt>
          <cx:pt idx="21255">88969.5</cx:pt>
          <cx:pt idx="21256">17019</cx:pt>
          <cx:pt idx="21257">13500</cx:pt>
          <cx:pt idx="21258">23526</cx:pt>
          <cx:pt idx="21259">26109</cx:pt>
          <cx:pt idx="21260">31936.5</cx:pt>
          <cx:pt idx="21261">36751.5</cx:pt>
          <cx:pt idx="21262">13963.5</cx:pt>
          <cx:pt idx="21263">22716</cx:pt>
          <cx:pt idx="21264">22977</cx:pt>
          <cx:pt idx="21265">17559</cx:pt>
          <cx:pt idx="21266">6750</cx:pt>
          <cx:pt idx="21267">24412.5</cx:pt>
          <cx:pt idx="21268">24939</cx:pt>
          <cx:pt idx="21269">31518</cx:pt>
          <cx:pt idx="21270">19660.5</cx:pt>
          <cx:pt idx="21271">18418.5</cx:pt>
          <cx:pt idx="21272">35500.5</cx:pt>
          <cx:pt idx="21273">18922.5</cx:pt>
          <cx:pt idx="21274">14112</cx:pt>
          <cx:pt idx="21275">9616.5</cx:pt>
          <cx:pt idx="21276">16164</cx:pt>
          <cx:pt idx="21277">23926.5</cx:pt>
          <cx:pt idx="21278">32274</cx:pt>
          <cx:pt idx="21279">20367</cx:pt>
          <cx:pt idx="21280">26838</cx:pt>
          <cx:pt idx="21281">29308.5</cx:pt>
          <cx:pt idx="21282">13500</cx:pt>
          <cx:pt idx="21283">12186</cx:pt>
          <cx:pt idx="21284">14463</cx:pt>
          <cx:pt idx="21285">26509.5</cx:pt>
          <cx:pt idx="21286">42619.5</cx:pt>
          <cx:pt idx="21287">20250</cx:pt>
          <cx:pt idx="21288">5539.5</cx:pt>
          <cx:pt idx="21289">28728</cx:pt>
          <cx:pt idx="21290">19647</cx:pt>
          <cx:pt idx="21291">6750</cx:pt>
          <cx:pt idx="21292">40369.5</cx:pt>
          <cx:pt idx="21293">47322</cx:pt>
          <cx:pt idx="21294">31896</cx:pt>
          <cx:pt idx="21295">31747.5</cx:pt>
          <cx:pt idx="21296">25537.5</cx:pt>
          <cx:pt idx="21297">6871.5</cx:pt>
          <cx:pt idx="21298">9000</cx:pt>
          <cx:pt idx="21299">50269.5</cx:pt>
          <cx:pt idx="21300">11250</cx:pt>
          <cx:pt idx="21301">47160</cx:pt>
          <cx:pt idx="21302">32602.5</cx:pt>
          <cx:pt idx="21303">40995</cx:pt>
          <cx:pt idx="21304">13500</cx:pt>
          <cx:pt idx="21305">15750</cx:pt>
          <cx:pt idx="21306">9000</cx:pt>
          <cx:pt idx="21307">17577</cx:pt>
          <cx:pt idx="21308">6750</cx:pt>
          <cx:pt idx="21309">12375</cx:pt>
          <cx:pt idx="21310">14350.5</cx:pt>
          <cx:pt idx="21311">26577</cx:pt>
          <cx:pt idx="21312">20979</cx:pt>
          <cx:pt idx="21313">22068</cx:pt>
          <cx:pt idx="21314">32274</cx:pt>
          <cx:pt idx="21315">41994</cx:pt>
          <cx:pt idx="21316">47925</cx:pt>
          <cx:pt idx="21317">13500</cx:pt>
          <cx:pt idx="21318">36459</cx:pt>
          <cx:pt idx="21319">6516</cx:pt>
          <cx:pt idx="21320">32746.5</cx:pt>
          <cx:pt idx="21321">26334</cx:pt>
          <cx:pt idx="21322">21109.5</cx:pt>
          <cx:pt idx="21323">31275</cx:pt>
          <cx:pt idx="21324">13518</cx:pt>
          <cx:pt idx="21325">39474</cx:pt>
          <cx:pt idx="21326">21919.5</cx:pt>
          <cx:pt idx="21327">12204</cx:pt>
          <cx:pt idx="21328">34402.5</cx:pt>
          <cx:pt idx="21329">20997</cx:pt>
          <cx:pt idx="21330">16978.5</cx:pt>
          <cx:pt idx="21331">24853.5</cx:pt>
          <cx:pt idx="21332">24088.5</cx:pt>
          <cx:pt idx="21333">23931</cx:pt>
          <cx:pt idx="21334">13500</cx:pt>
          <cx:pt idx="21335">19197</cx:pt>
          <cx:pt idx="21336">35815.5</cx:pt>
          <cx:pt idx="21337">40320</cx:pt>
          <cx:pt idx="21338">33750</cx:pt>
          <cx:pt idx="21339">9270</cx:pt>
          <cx:pt idx="21340">21096</cx:pt>
          <cx:pt idx="21341">25537.5</cx:pt>
          <cx:pt idx="21342">34033.5</cx:pt>
          <cx:pt idx="21343">16843.5</cx:pt>
          <cx:pt idx="21344">26316</cx:pt>
          <cx:pt idx="21345">13500</cx:pt>
          <cx:pt idx="21346">28287</cx:pt>
          <cx:pt idx="21347">10008</cx:pt>
          <cx:pt idx="21348">32602.5</cx:pt>
          <cx:pt idx="21349">21406.5</cx:pt>
          <cx:pt idx="21350">48955.5</cx:pt>
          <cx:pt idx="21351">13500</cx:pt>
          <cx:pt idx="21352">18261</cx:pt>
          <cx:pt idx="21353">21672</cx:pt>
          <cx:pt idx="21354">26640</cx:pt>
          <cx:pt idx="21355">22801.5</cx:pt>
          <cx:pt idx="21356">20020.5</cx:pt>
          <cx:pt idx="21357">15016.5</cx:pt>
          <cx:pt idx="21358">19782</cx:pt>
          <cx:pt idx="21359">34956</cx:pt>
          <cx:pt idx="21360">31653</cx:pt>
          <cx:pt idx="21361">11475</cx:pt>
          <cx:pt idx="21362">16875</cx:pt>
          <cx:pt idx="21363">9000</cx:pt>
          <cx:pt idx="21364">51151.5</cx:pt>
          <cx:pt idx="21365">40320</cx:pt>
          <cx:pt idx="21366">22896</cx:pt>
          <cx:pt idx="21367">36459</cx:pt>
          <cx:pt idx="21368">13833</cx:pt>
          <cx:pt idx="21369">13500</cx:pt>
          <cx:pt idx="21370">49900.5</cx:pt>
          <cx:pt idx="21371">28408.5</cx:pt>
          <cx:pt idx="21372">35541</cx:pt>
          <cx:pt idx="21373">50868</cx:pt>
          <cx:pt idx="21374">23836.5</cx:pt>
          <cx:pt idx="21375">15808.5</cx:pt>
          <cx:pt idx="21376">11250</cx:pt>
          <cx:pt idx="21377">9000</cx:pt>
          <cx:pt idx="21378">25560</cx:pt>
          <cx:pt idx="21379">36054</cx:pt>
          <cx:pt idx="21380">17527.5</cx:pt>
          <cx:pt idx="21381">24408</cx:pt>
          <cx:pt idx="21382">9828</cx:pt>
          <cx:pt idx="21383">9058.5</cx:pt>
          <cx:pt idx="21384">26640</cx:pt>
          <cx:pt idx="21385">15165</cx:pt>
          <cx:pt idx="21386">34447.5</cx:pt>
          <cx:pt idx="21387">57685.5</cx:pt>
          <cx:pt idx="21388">36328.5</cx:pt>
          <cx:pt idx="21389">32553</cx:pt>
          <cx:pt idx="21390">8923.5</cx:pt>
          <cx:pt idx="21391">17433</cx:pt>
          <cx:pt idx="21392">39532.5</cx:pt>
          <cx:pt idx="21393">26725.5</cx:pt>
          <cx:pt idx="21394">11853</cx:pt>
          <cx:pt idx="21395">20763</cx:pt>
          <cx:pt idx="21396">25272</cx:pt>
          <cx:pt idx="21397">22680</cx:pt>
          <cx:pt idx="21398">48456</cx:pt>
          <cx:pt idx="21399">13729.5</cx:pt>
          <cx:pt idx="21400">9000</cx:pt>
          <cx:pt idx="21401">35869.5</cx:pt>
          <cx:pt idx="21402">25321.5</cx:pt>
          <cx:pt idx="21403">40054.5</cx:pt>
          <cx:pt idx="21404">30204</cx:pt>
          <cx:pt idx="21405">39069</cx:pt>
          <cx:pt idx="21406">34956</cx:pt>
          <cx:pt idx="21407">24003</cx:pt>
          <cx:pt idx="21408">12114</cx:pt>
          <cx:pt idx="21409">21793.5</cx:pt>
          <cx:pt idx="21410">24412.5</cx:pt>
          <cx:pt idx="21411">54252</cx:pt>
          <cx:pt idx="21412">28692</cx:pt>
          <cx:pt idx="21413">43429.5</cx:pt>
          <cx:pt idx="21414">43722</cx:pt>
          <cx:pt idx="21415">14737.5</cx:pt>
          <cx:pt idx="21416">37800</cx:pt>
          <cx:pt idx="21417">26217</cx:pt>
          <cx:pt idx="21418">26077.5</cx:pt>
          <cx:pt idx="21419">32755.5</cx:pt>
          <cx:pt idx="21420">36459</cx:pt>
          <cx:pt idx="21421">12919.5</cx:pt>
          <cx:pt idx="21422">30384</cx:pt>
          <cx:pt idx="21423">42511.5</cx:pt>
          <cx:pt idx="21424">27324</cx:pt>
          <cx:pt idx="21425">27324</cx:pt>
          <cx:pt idx="21426">49117.5</cx:pt>
          <cx:pt idx="21427">27517.5</cx:pt>
          <cx:pt idx="21428">25114.5</cx:pt>
          <cx:pt idx="21429">30411</cx:pt>
          <cx:pt idx="21430">25969.5</cx:pt>
          <cx:pt idx="21431">42385.5</cx:pt>
          <cx:pt idx="21432">32742</cx:pt>
          <cx:pt idx="21433">11871</cx:pt>
          <cx:pt idx="21434">16137</cx:pt>
          <cx:pt idx="21435">37669.5</cx:pt>
          <cx:pt idx="21436">26086.5</cx:pt>
          <cx:pt idx="21437">19647</cx:pt>
          <cx:pt idx="21438">25969.5</cx:pt>
          <cx:pt idx="21439">13500</cx:pt>
          <cx:pt idx="21440">53253</cx:pt>
          <cx:pt idx="21441">126355.5</cx:pt>
          <cx:pt idx="21442">21253.5</cx:pt>
          <cx:pt idx="21443">63418.5</cx:pt>
          <cx:pt idx="21444">21627</cx:pt>
          <cx:pt idx="21445">13500</cx:pt>
          <cx:pt idx="21446">39208.5</cx:pt>
          <cx:pt idx="21447">31464</cx:pt>
          <cx:pt idx="21448">24246</cx:pt>
          <cx:pt idx="21449">12375</cx:pt>
          <cx:pt idx="21450">20538</cx:pt>
          <cx:pt idx="21451">39645</cx:pt>
          <cx:pt idx="21452">43443</cx:pt>
          <cx:pt idx="21453">39339</cx:pt>
          <cx:pt idx="21454">42547.5</cx:pt>
          <cx:pt idx="21455">46480.5</cx:pt>
          <cx:pt idx="21456">13500</cx:pt>
          <cx:pt idx="21457">15133.5</cx:pt>
          <cx:pt idx="21458">23584.5</cx:pt>
          <cx:pt idx="21459">20119.5</cx:pt>
          <cx:pt idx="21460">19737</cx:pt>
          <cx:pt idx="21461">15889.5</cx:pt>
          <cx:pt idx="21462">49401</cx:pt>
          <cx:pt idx="21463">40320</cx:pt>
          <cx:pt idx="21464">39663</cx:pt>
          <cx:pt idx="21465">33025.5</cx:pt>
          <cx:pt idx="21466">27256.5</cx:pt>
          <cx:pt idx="21467">20700</cx:pt>
          <cx:pt idx="21468">50652</cx:pt>
          <cx:pt idx="21469">47272.5</cx:pt>
          <cx:pt idx="21470">24543</cx:pt>
          <cx:pt idx="21471">28786.5</cx:pt>
          <cx:pt idx="21472">38938.5</cx:pt>
          <cx:pt idx="21473">34780.5</cx:pt>
          <cx:pt idx="21474">20637</cx:pt>
          <cx:pt idx="21475">33646.5</cx:pt>
          <cx:pt idx="21476">51543</cx:pt>
          <cx:pt idx="21477">21888</cx:pt>
          <cx:pt idx="21478">24435</cx:pt>
          <cx:pt idx="21479">11502</cx:pt>
          <cx:pt idx="21480">25821</cx:pt>
          <cx:pt idx="21481">13963.5</cx:pt>
          <cx:pt idx="21482">19386</cx:pt>
          <cx:pt idx="21483">26640</cx:pt>
          <cx:pt idx="21484">28683</cx:pt>
          <cx:pt idx="21485">35937</cx:pt>
          <cx:pt idx="21486">27324</cx:pt>
          <cx:pt idx="21487">35820</cx:pt>
          <cx:pt idx="21488">12478.5</cx:pt>
          <cx:pt idx="21489">27324</cx:pt>
          <cx:pt idx="21490">13963.5</cx:pt>
          <cx:pt idx="21491">32485.5</cx:pt>
          <cx:pt idx="21492">26208</cx:pt>
          <cx:pt idx="21493">13500</cx:pt>
          <cx:pt idx="21494">25942.5</cx:pt>
          <cx:pt idx="21495">32661</cx:pt>
          <cx:pt idx="21496">16573.5</cx:pt>
          <cx:pt idx="21497">36864</cx:pt>
          <cx:pt idx="21498">9000</cx:pt>
          <cx:pt idx="21499">33025.5</cx:pt>
          <cx:pt idx="21500">13500</cx:pt>
          <cx:pt idx="21501">27076.5</cx:pt>
          <cx:pt idx="21502">20988</cx:pt>
          <cx:pt idx="21503">39474</cx:pt>
          <cx:pt idx="21504">12987</cx:pt>
          <cx:pt idx="21505">25407</cx:pt>
          <cx:pt idx="21506">37669.5</cx:pt>
          <cx:pt idx="21507">18508.5</cx:pt>
          <cx:pt idx="21508">18922.5</cx:pt>
          <cx:pt idx="21509">24543</cx:pt>
          <cx:pt idx="21510">17694</cx:pt>
          <cx:pt idx="21511">31261.5</cx:pt>
          <cx:pt idx="21512">13293</cx:pt>
          <cx:pt idx="21513">35109</cx:pt>
          <cx:pt idx="21514">110047.5</cx:pt>
          <cx:pt idx="21515">24052.5</cx:pt>
          <cx:pt idx="21516">22257</cx:pt>
          <cx:pt idx="21517">40540.5</cx:pt>
          <cx:pt idx="21518">19260</cx:pt>
          <cx:pt idx="21519">54387</cx:pt>
          <cx:pt idx="21520">20844</cx:pt>
          <cx:pt idx="21521">32895</cx:pt>
          <cx:pt idx="21522">31131</cx:pt>
          <cx:pt idx="21523">10822.5</cx:pt>
          <cx:pt idx="21524">24894</cx:pt>
          <cx:pt idx="21525">21798</cx:pt>
          <cx:pt idx="21526">13500</cx:pt>
          <cx:pt idx="21527">50625</cx:pt>
          <cx:pt idx="21528">43312.5</cx:pt>
          <cx:pt idx="21529">26446.5</cx:pt>
          <cx:pt idx="21530">24043.5</cx:pt>
          <cx:pt idx="21531">27189</cx:pt>
          <cx:pt idx="21532">15138</cx:pt>
          <cx:pt idx="21533">39438</cx:pt>
          <cx:pt idx="21534">51925.5</cx:pt>
          <cx:pt idx="21535">62698.5</cx:pt>
          <cx:pt idx="21536">50499</cx:pt>
          <cx:pt idx="21537">22455</cx:pt>
          <cx:pt idx="21538">41049</cx:pt>
          <cx:pt idx="21539">7875</cx:pt>
          <cx:pt idx="21540">39339</cx:pt>
          <cx:pt idx="21541">22149</cx:pt>
          <cx:pt idx="21542">21415.5</cx:pt>
          <cx:pt idx="21543">9198</cx:pt>
          <cx:pt idx="21544">29407.5</cx:pt>
          <cx:pt idx="21545">24160.5</cx:pt>
          <cx:pt idx="21546">6750</cx:pt>
          <cx:pt idx="21547">5976</cx:pt>
          <cx:pt idx="21548">41679</cx:pt>
          <cx:pt idx="21549">29061</cx:pt>
          <cx:pt idx="21550">21541.5</cx:pt>
          <cx:pt idx="21551">36090</cx:pt>
          <cx:pt idx="21552">16875</cx:pt>
          <cx:pt idx="21553">25011</cx:pt>
          <cx:pt idx="21554">31275</cx:pt>
          <cx:pt idx="21555">39973.5</cx:pt>
          <cx:pt idx="21556">6174</cx:pt>
          <cx:pt idx="21557">11250</cx:pt>
          <cx:pt idx="21558">22500</cx:pt>
          <cx:pt idx="21559">35833.5</cx:pt>
          <cx:pt idx="21560">36198</cx:pt>
          <cx:pt idx="21561">30357</cx:pt>
          <cx:pt idx="21562">21010.5</cx:pt>
          <cx:pt idx="21563">30573</cx:pt>
          <cx:pt idx="21564">14350.5</cx:pt>
          <cx:pt idx="21565">33511.5</cx:pt>
          <cx:pt idx="21566">11533.5</cx:pt>
          <cx:pt idx="21567">23103</cx:pt>
          <cx:pt idx="21568">15565.5</cx:pt>
          <cx:pt idx="21569">28503</cx:pt>
          <cx:pt idx="21570">28215</cx:pt>
          <cx:pt idx="21571">30528</cx:pt>
          <cx:pt idx="21572">53455.5</cx:pt>
          <cx:pt idx="21573">16285.5</cx:pt>
          <cx:pt idx="21574">17784</cx:pt>
          <cx:pt idx="21575">37800</cx:pt>
          <cx:pt idx="21576">13306.5</cx:pt>
          <cx:pt idx="21577">15268.5</cx:pt>
          <cx:pt idx="21578">7380</cx:pt>
          <cx:pt idx="21579">10125</cx:pt>
          <cx:pt idx="21580">22018.5</cx:pt>
          <cx:pt idx="21581">12919.5</cx:pt>
          <cx:pt idx="21582">21073.5</cx:pt>
          <cx:pt idx="21583">23701.5</cx:pt>
          <cx:pt idx="21584">13500</cx:pt>
          <cx:pt idx="21585">29601</cx:pt>
          <cx:pt idx="21586">47794.5</cx:pt>
          <cx:pt idx="21587">29947.5</cx:pt>
          <cx:pt idx="21588">15268.5</cx:pt>
          <cx:pt idx="21589">23931</cx:pt>
          <cx:pt idx="21590">26640</cx:pt>
          <cx:pt idx="21591">9000</cx:pt>
          <cx:pt idx="21592">22054.5</cx:pt>
          <cx:pt idx="21593">29862</cx:pt>
          <cx:pt idx="21594">45612</cx:pt>
          <cx:pt idx="21595">34587</cx:pt>
          <cx:pt idx="21596">6750</cx:pt>
          <cx:pt idx="21597">23773.5</cx:pt>
          <cx:pt idx="21598">15471</cx:pt>
          <cx:pt idx="21599">37363.5</cx:pt>
          <cx:pt idx="21600">13594.5</cx:pt>
          <cx:pt idx="21601">27400.5</cx:pt>
          <cx:pt idx="21602">26874</cx:pt>
          <cx:pt idx="21603">20596.5</cx:pt>
          <cx:pt idx="21604">51948</cx:pt>
          <cx:pt idx="21605">10125</cx:pt>
          <cx:pt idx="21606">27841.5</cx:pt>
          <cx:pt idx="21607">13522.5</cx:pt>
          <cx:pt idx="21608">20380.5</cx:pt>
          <cx:pt idx="21609">39757.5</cx:pt>
          <cx:pt idx="21610">27724.5</cx:pt>
          <cx:pt idx="21611">31450.5</cx:pt>
          <cx:pt idx="21612">45000</cx:pt>
          <cx:pt idx="21613">36292.5</cx:pt>
          <cx:pt idx="21614">38286</cx:pt>
          <cx:pt idx="21615">18418.5</cx:pt>
          <cx:pt idx="21616">24561</cx:pt>
          <cx:pt idx="21617">13500</cx:pt>
          <cx:pt idx="21618">29529</cx:pt>
          <cx:pt idx="21619">26613</cx:pt>
          <cx:pt idx="21620">18909</cx:pt>
          <cx:pt idx="21621">62568</cx:pt>
          <cx:pt idx="21622">20358</cx:pt>
          <cx:pt idx="21623">18409.5</cx:pt>
          <cx:pt idx="21624">17370</cx:pt>
          <cx:pt idx="21625">13500</cx:pt>
          <cx:pt idx="21626">27153</cx:pt>
          <cx:pt idx="21627">32328</cx:pt>
          <cx:pt idx="21628">33021</cx:pt>
          <cx:pt idx="21629">9000</cx:pt>
          <cx:pt idx="21630">16794</cx:pt>
          <cx:pt idx="21631">31522.5</cx:pt>
          <cx:pt idx="21632">62019</cx:pt>
          <cx:pt idx="21633">36864</cx:pt>
          <cx:pt idx="21634">20250</cx:pt>
          <cx:pt idx="21635">10453.5</cx:pt>
          <cx:pt idx="21636">26640</cx:pt>
          <cx:pt idx="21637">16078.5</cx:pt>
          <cx:pt idx="21638">16416</cx:pt>
          <cx:pt idx="21639">35761.5</cx:pt>
          <cx:pt idx="21640">31630.5</cx:pt>
          <cx:pt idx="21641">62698.5</cx:pt>
          <cx:pt idx="21642">30073.5</cx:pt>
          <cx:pt idx="21643">37629</cx:pt>
          <cx:pt idx="21644">21672</cx:pt>
          <cx:pt idx="21645">13500</cx:pt>
          <cx:pt idx="21646">53433</cx:pt>
          <cx:pt idx="21647">48082.5</cx:pt>
          <cx:pt idx="21648">19125</cx:pt>
          <cx:pt idx="21649">15664.5</cx:pt>
          <cx:pt idx="21650">9189</cx:pt>
          <cx:pt idx="21651">42750</cx:pt>
          <cx:pt idx="21652">45000</cx:pt>
          <cx:pt idx="21653">17086.5</cx:pt>
          <cx:pt idx="21654">30073.5</cx:pt>
          <cx:pt idx="21655">22050</cx:pt>
          <cx:pt idx="21656">47070</cx:pt>
          <cx:pt idx="21657">7942.5</cx:pt>
          <cx:pt idx="21658">87678</cx:pt>
          <cx:pt idx="21659">32602.5</cx:pt>
          <cx:pt idx="21660">33025.5</cx:pt>
          <cx:pt idx="21661">39649.5</cx:pt>
          <cx:pt idx="21662">42642</cx:pt>
          <cx:pt idx="21663">18000</cx:pt>
          <cx:pt idx="21664">16578</cx:pt>
          <cx:pt idx="21665">39298.5</cx:pt>
          <cx:pt idx="21666">25537.5</cx:pt>
          <cx:pt idx="21667">17208</cx:pt>
          <cx:pt idx="21668">28467</cx:pt>
          <cx:pt idx="21669">17266.5</cx:pt>
          <cx:pt idx="21670">65758.5</cx:pt>
          <cx:pt idx="21671">37417.5</cx:pt>
          <cx:pt idx="21672">33381</cx:pt>
          <cx:pt idx="21673">30838.5</cx:pt>
          <cx:pt idx="21674">20979</cx:pt>
          <cx:pt idx="21675">16875</cx:pt>
          <cx:pt idx="21676">47254.5</cx:pt>
          <cx:pt idx="21677">15970.5</cx:pt>
          <cx:pt idx="21678">20655</cx:pt>
          <cx:pt idx="21679">24903</cx:pt>
          <cx:pt idx="21680">33921</cx:pt>
          <cx:pt idx="21681">62311.5</cx:pt>
          <cx:pt idx="21682">20961</cx:pt>
          <cx:pt idx="21683">48586.5</cx:pt>
          <cx:pt idx="21684">22995</cx:pt>
          <cx:pt idx="21685">21105</cx:pt>
          <cx:pt idx="21686">29839.5</cx:pt>
          <cx:pt idx="21687">15813</cx:pt>
          <cx:pt idx="21688">23962.5</cx:pt>
          <cx:pt idx="21689">10971</cx:pt>
          <cx:pt idx="21690">23796</cx:pt>
          <cx:pt idx="21691">12699</cx:pt>
          <cx:pt idx="21692">6439.5</cx:pt>
          <cx:pt idx="21693">42336</cx:pt>
          <cx:pt idx="21694">14350.5</cx:pt>
          <cx:pt idx="21695">6021</cx:pt>
          <cx:pt idx="21696">16213.5</cx:pt>
          <cx:pt idx="21697">21289.5</cx:pt>
          <cx:pt idx="21698">16339.5</cx:pt>
          <cx:pt idx="21699">25794</cx:pt>
          <cx:pt idx="21700">37809</cx:pt>
          <cx:pt idx="21701">21901.5</cx:pt>
          <cx:pt idx="21702">41679</cx:pt>
          <cx:pt idx="21703">6507</cx:pt>
          <cx:pt idx="21704">19084.5</cx:pt>
          <cx:pt idx="21705">33579</cx:pt>
          <cx:pt idx="21706">39442.5</cx:pt>
          <cx:pt idx="21707">4450.5</cx:pt>
          <cx:pt idx="21708">21294</cx:pt>
          <cx:pt idx="21709">42547.5</cx:pt>
          <cx:pt idx="21710">16627.5</cx:pt>
          <cx:pt idx="21711">29079</cx:pt>
          <cx:pt idx="21712">17095.5</cx:pt>
          <cx:pt idx="21713">4882.5</cx:pt>
          <cx:pt idx="21714">16767</cx:pt>
          <cx:pt idx="21715">51543</cx:pt>
          <cx:pt idx="21716">23494.5</cx:pt>
          <cx:pt idx="21717">30528</cx:pt>
          <cx:pt idx="21718">6750</cx:pt>
          <cx:pt idx="21719">33907.5</cx:pt>
          <cx:pt idx="21720">32521.5</cx:pt>
          <cx:pt idx="21721">19125</cx:pt>
          <cx:pt idx="21722">29839.5</cx:pt>
          <cx:pt idx="21723">27153</cx:pt>
          <cx:pt idx="21724">24399</cx:pt>
          <cx:pt idx="21725">17167.5</cx:pt>
          <cx:pt idx="21726">34596</cx:pt>
          <cx:pt idx="21727">9823.5</cx:pt>
          <cx:pt idx="21728">17977.5</cx:pt>
          <cx:pt idx="21729">18643.5</cx:pt>
          <cx:pt idx="21730">36927</cx:pt>
          <cx:pt idx="21731">17694</cx:pt>
          <cx:pt idx="21732">47664</cx:pt>
          <cx:pt idx="21733">59431.5</cx:pt>
          <cx:pt idx="21734">16875</cx:pt>
          <cx:pt idx="21735">18981</cx:pt>
          <cx:pt idx="21736">38331</cx:pt>
          <cx:pt idx="21737">33934.5</cx:pt>
          <cx:pt idx="21738">15633</cx:pt>
          <cx:pt idx="21739">28570.5</cx:pt>
          <cx:pt idx="21740">23814</cx:pt>
          <cx:pt idx="21741">27585</cx:pt>
          <cx:pt idx="21742">13662</cx:pt>
          <cx:pt idx="21743">21181.5</cx:pt>
          <cx:pt idx="21744">10125</cx:pt>
          <cx:pt idx="21745">45486</cx:pt>
          <cx:pt idx="21746">38686.5</cx:pt>
          <cx:pt idx="21747">32827.5</cx:pt>
          <cx:pt idx="21748">59904</cx:pt>
          <cx:pt idx="21749">47056.5</cx:pt>
          <cx:pt idx="21750">23643</cx:pt>
          <cx:pt idx="21751">47340</cx:pt>
          <cx:pt idx="21752">24363</cx:pt>
          <cx:pt idx="21753">19647</cx:pt>
          <cx:pt idx="21754">10710</cx:pt>
          <cx:pt idx="21755">37800</cx:pt>
          <cx:pt idx="21756">38110.5</cx:pt>
          <cx:pt idx="21757">12375</cx:pt>
          <cx:pt idx="21758">37669.5</cx:pt>
          <cx:pt idx="21759">10125</cx:pt>
          <cx:pt idx="21760">40468.5</cx:pt>
          <cx:pt idx="21761">25542</cx:pt>
          <cx:pt idx="21762">28057.5</cx:pt>
          <cx:pt idx="21763">11245.5</cx:pt>
          <cx:pt idx="21764">23773.5</cx:pt>
          <cx:pt idx="21765">61875</cx:pt>
          <cx:pt idx="21766">25537.5</cx:pt>
          <cx:pt idx="21767">53433</cx:pt>
          <cx:pt idx="21768">6493.5</cx:pt>
          <cx:pt idx="21769">8662.5</cx:pt>
          <cx:pt idx="21770">8572.5</cx:pt>
          <cx:pt idx="21771">30753</cx:pt>
          <cx:pt idx="21772">9000</cx:pt>
          <cx:pt idx="21773">52168.5</cx:pt>
          <cx:pt idx="21774">26640</cx:pt>
          <cx:pt idx="21775">38335.5</cx:pt>
          <cx:pt idx="21776">16366.5</cx:pt>
          <cx:pt idx="21777">25348.5</cx:pt>
          <cx:pt idx="21778">12375</cx:pt>
          <cx:pt idx="21779">16875</cx:pt>
          <cx:pt idx="21780">16092</cx:pt>
          <cx:pt idx="21781">20128.5</cx:pt>
          <cx:pt idx="21782">38439</cx:pt>
          <cx:pt idx="21783">26770.5</cx:pt>
          <cx:pt idx="21784">38398.5</cx:pt>
          <cx:pt idx="21785">56713.5</cx:pt>
          <cx:pt idx="21786">13131</cx:pt>
          <cx:pt idx="21787">11988</cx:pt>
          <cx:pt idx="21788">9598.5</cx:pt>
          <cx:pt idx="21789">15349.5</cx:pt>
          <cx:pt idx="21790">23773.5</cx:pt>
          <cx:pt idx="21791">24592.5</cx:pt>
          <cx:pt idx="21792">24736.5</cx:pt>
          <cx:pt idx="21793">15268.5</cx:pt>
          <cx:pt idx="21794">26316</cx:pt>
          <cx:pt idx="21795">19345.5</cx:pt>
          <cx:pt idx="21796">34911</cx:pt>
          <cx:pt idx="21797">40320</cx:pt>
          <cx:pt idx="21798">25785</cx:pt>
          <cx:pt idx="21799">10134</cx:pt>
          <cx:pt idx="21800">10795.5</cx:pt>
          <cx:pt idx="21801">51817.5</cx:pt>
          <cx:pt idx="21802">16150.5</cx:pt>
          <cx:pt idx="21803">21627</cx:pt>
          <cx:pt idx="21804">41791.5</cx:pt>
          <cx:pt idx="21805">8235</cx:pt>
          <cx:pt idx="21806">41629.5</cx:pt>
          <cx:pt idx="21807">50463</cx:pt>
          <cx:pt idx="21808">13639.5</cx:pt>
          <cx:pt idx="21809">27198</cx:pt>
          <cx:pt idx="21810">25560</cx:pt>
          <cx:pt idx="21811">28408.5</cx:pt>
          <cx:pt idx="21812">16425</cx:pt>
          <cx:pt idx="21813">35010</cx:pt>
          <cx:pt idx="21814">11110.5</cx:pt>
          <cx:pt idx="21815">10125</cx:pt>
          <cx:pt idx="21816">8784</cx:pt>
          <cx:pt idx="21817">45625.5</cx:pt>
          <cx:pt idx="21818">6750</cx:pt>
          <cx:pt idx="21819">9324</cx:pt>
          <cx:pt idx="21820">8784</cx:pt>
          <cx:pt idx="21821">14148</cx:pt>
          <cx:pt idx="21822">26743.5</cx:pt>
          <cx:pt idx="21823">14125.5</cx:pt>
          <cx:pt idx="21824">31995</cx:pt>
          <cx:pt idx="21825">29065.5</cx:pt>
          <cx:pt idx="21826">17887.5</cx:pt>
          <cx:pt idx="21827">13068</cx:pt>
          <cx:pt idx="21828">19111.5</cx:pt>
          <cx:pt idx="21829">12420</cx:pt>
          <cx:pt idx="21830">10332</cx:pt>
          <cx:pt idx="21831">68098.5</cx:pt>
          <cx:pt idx="21832">40095</cx:pt>
          <cx:pt idx="21833">36562.5</cx:pt>
          <cx:pt idx="21834">17554.5</cx:pt>
          <cx:pt idx="21835">9000</cx:pt>
          <cx:pt idx="21836">8622</cx:pt>
          <cx:pt idx="21837">49248</cx:pt>
          <cx:pt idx="21838">16447.5</cx:pt>
          <cx:pt idx="21839">39465</cx:pt>
          <cx:pt idx="21840">20466</cx:pt>
          <cx:pt idx="21841">62658</cx:pt>
          <cx:pt idx="21842">19660.5</cx:pt>
          <cx:pt idx="21843">45423</cx:pt>
          <cx:pt idx="21844">16587</cx:pt>
          <cx:pt idx="21845">9711</cx:pt>
          <cx:pt idx="21846">27724.5</cx:pt>
          <cx:pt idx="21847">45819</cx:pt>
          <cx:pt idx="21848">19777.5</cx:pt>
          <cx:pt idx="21849">31653</cx:pt>
          <cx:pt idx="21850">19867.5</cx:pt>
          <cx:pt idx="21851">38331</cx:pt>
          <cx:pt idx="21852">32602.5</cx:pt>
          <cx:pt idx="21853">61875</cx:pt>
          <cx:pt idx="21854">11250</cx:pt>
          <cx:pt idx="21855">14791.5</cx:pt>
          <cx:pt idx="21856">16047</cx:pt>
          <cx:pt idx="21857">37377</cx:pt>
          <cx:pt idx="21858">22383</cx:pt>
          <cx:pt idx="21859">55507.5</cx:pt>
          <cx:pt idx="21860">30078</cx:pt>
          <cx:pt idx="21861">45301.5</cx:pt>
          <cx:pt idx="21862">30838.5</cx:pt>
          <cx:pt idx="21863">43416</cx:pt>
          <cx:pt idx="21864">14769</cx:pt>
          <cx:pt idx="21865">51817.5</cx:pt>
          <cx:pt idx="21866">37044</cx:pt>
          <cx:pt idx="21867">42660</cx:pt>
          <cx:pt idx="21868">9630</cx:pt>
          <cx:pt idx="21869">6066</cx:pt>
          <cx:pt idx="21870">6750</cx:pt>
          <cx:pt idx="21871">33484.5</cx:pt>
          <cx:pt idx="21872">27423</cx:pt>
          <cx:pt idx="21873">25204.5</cx:pt>
          <cx:pt idx="21874">29038.5</cx:pt>
          <cx:pt idx="21875">28408.5</cx:pt>
          <cx:pt idx="21876">17527.5</cx:pt>
          <cx:pt idx="21877">9859.5</cx:pt>
          <cx:pt idx="21878">16155</cx:pt>
          <cx:pt idx="21879">10678.5</cx:pt>
          <cx:pt idx="21880">130180.5</cx:pt>
          <cx:pt idx="21881">24331.5</cx:pt>
          <cx:pt idx="21882">51543</cx:pt>
          <cx:pt idx="21883">46809</cx:pt>
          <cx:pt idx="21884">23593.5</cx:pt>
          <cx:pt idx="21885">27297</cx:pt>
          <cx:pt idx="21886">25200</cx:pt>
          <cx:pt idx="21887">13500</cx:pt>
          <cx:pt idx="21888">12352.5</cx:pt>
          <cx:pt idx="21889">17883</cx:pt>
          <cx:pt idx="21890">18747</cx:pt>
          <cx:pt idx="21891">23836.5</cx:pt>
          <cx:pt idx="21892">25537.5</cx:pt>
          <cx:pt idx="21893">9985.5</cx:pt>
          <cx:pt idx="21894">38133</cx:pt>
          <cx:pt idx="21895">9000</cx:pt>
          <cx:pt idx="21896">17167.5</cx:pt>
          <cx:pt idx="21897">33876</cx:pt>
          <cx:pt idx="21898">12856.5</cx:pt>
          <cx:pt idx="21899">19777.5</cx:pt>
          <cx:pt idx="21900">22401</cx:pt>
          <cx:pt idx="21901">11416.5</cx:pt>
          <cx:pt idx="21902">18850.5</cx:pt>
          <cx:pt idx="21903">20457</cx:pt>
          <cx:pt idx="21904">16096.5</cx:pt>
          <cx:pt idx="21905">19777.5</cx:pt>
          <cx:pt idx="21906">22599</cx:pt>
          <cx:pt idx="21907">25897.5</cx:pt>
          <cx:pt idx="21908">31815</cx:pt>
          <cx:pt idx="21909">9184.5</cx:pt>
          <cx:pt idx="21910">15894</cx:pt>
          <cx:pt idx="21911">53995.5</cx:pt>
          <cx:pt idx="21912">23742</cx:pt>
          <cx:pt idx="21913">21906</cx:pt>
          <cx:pt idx="21914">17739</cx:pt>
          <cx:pt idx="21915">19161</cx:pt>
          <cx:pt idx="21916">20596.5</cx:pt>
          <cx:pt idx="21917">17608.5</cx:pt>
          <cx:pt idx="21918">25650</cx:pt>
          <cx:pt idx="21919">22968</cx:pt>
          <cx:pt idx="21920">18270</cx:pt>
          <cx:pt idx="21921">36976.5</cx:pt>
          <cx:pt idx="21922">11250</cx:pt>
          <cx:pt idx="21923">23773.5</cx:pt>
          <cx:pt idx="21924">27000</cx:pt>
          <cx:pt idx="21925">10426.5</cx:pt>
          <cx:pt idx="21926">51102</cx:pt>
          <cx:pt idx="21927">11074.5</cx:pt>
          <cx:pt idx="21928">33376.5</cx:pt>
          <cx:pt idx="21929">9000</cx:pt>
          <cx:pt idx="21930">12933</cx:pt>
          <cx:pt idx="21931">76234.5</cx:pt>
          <cx:pt idx="21932">32818.5</cx:pt>
          <cx:pt idx="21933">27652.5</cx:pt>
          <cx:pt idx="21934">35554.5</cx:pt>
          <cx:pt idx="21935">14625</cx:pt>
          <cx:pt idx="21936">25182</cx:pt>
          <cx:pt idx="21937">17775</cx:pt>
          <cx:pt idx="21938">25569</cx:pt>
          <cx:pt idx="21939">16263</cx:pt>
          <cx:pt idx="21940">30370.5</cx:pt>
          <cx:pt idx="21941">5742</cx:pt>
          <cx:pt idx="21942">25078.5</cx:pt>
          <cx:pt idx="21943">15768</cx:pt>
          <cx:pt idx="21944">24475.5</cx:pt>
          <cx:pt idx="21945">12735</cx:pt>
          <cx:pt idx="21946">32112</cx:pt>
          <cx:pt idx="21947">10984.5</cx:pt>
          <cx:pt idx="21948">32017.5</cx:pt>
          <cx:pt idx="21949">19633.5</cx:pt>
          <cx:pt idx="21950">32337</cx:pt>
          <cx:pt idx="21951">14350.5</cx:pt>
          <cx:pt idx="21952">25551</cx:pt>
          <cx:pt idx="21953">6304.5</cx:pt>
          <cx:pt idx="21954">55539</cx:pt>
          <cx:pt idx="21955">52155</cx:pt>
          <cx:pt idx="21956">22149</cx:pt>
          <cx:pt idx="21957">6538.5</cx:pt>
          <cx:pt idx="21958">17968.5</cx:pt>
          <cx:pt idx="21959">47407.5</cx:pt>
          <cx:pt idx="21960">36459</cx:pt>
          <cx:pt idx="21961">49117.5</cx:pt>
          <cx:pt idx="21962">30163.5</cx:pt>
          <cx:pt idx="21963">43474.5</cx:pt>
          <cx:pt idx="21964">9688.5</cx:pt>
          <cx:pt idx="21965">26217</cx:pt>
          <cx:pt idx="21966">22261.5</cx:pt>
          <cx:pt idx="21967">26446.5</cx:pt>
          <cx:pt idx="21968">62613</cx:pt>
          <cx:pt idx="21969">21780</cx:pt>
          <cx:pt idx="21970">16609.5</cx:pt>
          <cx:pt idx="21971">31095</cx:pt>
          <cx:pt idx="21972">11637</cx:pt>
          <cx:pt idx="21973">50215.5</cx:pt>
          <cx:pt idx="21974">16830</cx:pt>
          <cx:pt idx="21975">67500</cx:pt>
          <cx:pt idx="21976">13288.5</cx:pt>
          <cx:pt idx="21977">52074</cx:pt>
          <cx:pt idx="21978">11749.5</cx:pt>
          <cx:pt idx="21979">21919.5</cx:pt>
          <cx:pt idx="21980">17757</cx:pt>
          <cx:pt idx="21981">32764.5</cx:pt>
          <cx:pt idx="21982">54855</cx:pt>
          <cx:pt idx="21983">35388</cx:pt>
          <cx:pt idx="21984">17869.5</cx:pt>
          <cx:pt idx="21985">14980.5</cx:pt>
          <cx:pt idx="21986">13702.5</cx:pt>
          <cx:pt idx="21987">69007.5</cx:pt>
          <cx:pt idx="21988">12703.5</cx:pt>
          <cx:pt idx="21989">24349.5</cx:pt>
          <cx:pt idx="21990">17478</cx:pt>
          <cx:pt idx="21991">25128</cx:pt>
          <cx:pt idx="21992">31014</cx:pt>
          <cx:pt idx="21993">37062</cx:pt>
          <cx:pt idx="21994">20619</cx:pt>
          <cx:pt idx="21995">39604.5</cx:pt>
          <cx:pt idx="21996">11223</cx:pt>
          <cx:pt idx="21997">28462.5</cx:pt>
          <cx:pt idx="21998">11155.5</cx:pt>
          <cx:pt idx="21999">39933</cx:pt>
          <cx:pt idx="22000">21739.5</cx:pt>
          <cx:pt idx="22001">34969.5</cx:pt>
          <cx:pt idx="22002">12919.5</cx:pt>
          <cx:pt idx="22003">31522.5</cx:pt>
          <cx:pt idx="22004">20250</cx:pt>
          <cx:pt idx="22005">48082.5</cx:pt>
          <cx:pt idx="22006">29677.5</cx:pt>
          <cx:pt idx="22007">17937</cx:pt>
          <cx:pt idx="22008">15250.5</cx:pt>
          <cx:pt idx="22009">17905.5</cx:pt>
          <cx:pt idx="22010">16573.5</cx:pt>
          <cx:pt idx="22011">29601</cx:pt>
          <cx:pt idx="22012">26145</cx:pt>
          <cx:pt idx="22013">46480.5</cx:pt>
          <cx:pt idx="22014">42457.5</cx:pt>
          <cx:pt idx="22015">26604</cx:pt>
          <cx:pt idx="22016">39073.5</cx:pt>
          <cx:pt idx="22017">30442.5</cx:pt>
          <cx:pt idx="22018">46084.5</cx:pt>
          <cx:pt idx="22019">74416.5</cx:pt>
          <cx:pt idx="22020">11250</cx:pt>
          <cx:pt idx="22021">26262</cx:pt>
          <cx:pt idx="22022">21969</cx:pt>
          <cx:pt idx="22023">21955.5</cx:pt>
          <cx:pt idx="22024">27504</cx:pt>
          <cx:pt idx="22025">9531</cx:pt>
          <cx:pt idx="22026">9000</cx:pt>
          <cx:pt idx="22027">12478.5</cx:pt>
          <cx:pt idx="22028">24903</cx:pt>
          <cx:pt idx="22029">15858</cx:pt>
          <cx:pt idx="22030">62568</cx:pt>
          <cx:pt idx="22031">31275</cx:pt>
          <cx:pt idx="22032">17167.5</cx:pt>
          <cx:pt idx="22033">30708</cx:pt>
          <cx:pt idx="22034">13495.5</cx:pt>
          <cx:pt idx="22035">48681</cx:pt>
          <cx:pt idx="22036">9337.5</cx:pt>
          <cx:pt idx="22037">69007.5</cx:pt>
          <cx:pt idx="22038">37687.5</cx:pt>
          <cx:pt idx="22039">42781.5</cx:pt>
          <cx:pt idx="22040">21996</cx:pt>
          <cx:pt idx="22041">31261.5</cx:pt>
          <cx:pt idx="22042">17550</cx:pt>
          <cx:pt idx="22043">63675</cx:pt>
          <cx:pt idx="22044">16852.5</cx:pt>
          <cx:pt idx="22045">53455.5</cx:pt>
          <cx:pt idx="22046">24376.5</cx:pt>
          <cx:pt idx="22047">15795</cx:pt>
          <cx:pt idx="22048">33750</cx:pt>
          <cx:pt idx="22049">37345.5</cx:pt>
          <cx:pt idx="22050">45954</cx:pt>
          <cx:pt idx="22051">12046.5</cx:pt>
          <cx:pt idx="22052">27517.5</cx:pt>
          <cx:pt idx="22053">25303.5</cx:pt>
          <cx:pt idx="22054">37458</cx:pt>
          <cx:pt idx="22055">16236</cx:pt>
          <cx:pt idx="22056">38308.5</cx:pt>
          <cx:pt idx="22057">24943.5</cx:pt>
          <cx:pt idx="22058">31023</cx:pt>
          <cx:pt idx="22059">23584.5</cx:pt>
          <cx:pt idx="22060">26446.5</cx:pt>
          <cx:pt idx="22061">9202.5</cx:pt>
          <cx:pt idx="22062">21739.5</cx:pt>
          <cx:pt idx="22063">11038.5</cx:pt>
          <cx:pt idx="22064">14575.5</cx:pt>
          <cx:pt idx="22065">42642</cx:pt>
          <cx:pt idx="22066">27126</cx:pt>
          <cx:pt idx="22067">20227.5</cx:pt>
          <cx:pt idx="22068">19998</cx:pt>
          <cx:pt idx="22069">47583</cx:pt>
          <cx:pt idx="22070">40063.5</cx:pt>
          <cx:pt idx="22071">40657.5</cx:pt>
          <cx:pt idx="22072">32301</cx:pt>
          <cx:pt idx="22073">37800</cx:pt>
          <cx:pt idx="22074">48501</cx:pt>
          <cx:pt idx="22075">28156.5</cx:pt>
          <cx:pt idx="22076">31909.5</cx:pt>
          <cx:pt idx="22077">35028</cx:pt>
          <cx:pt idx="22078">18562.5</cx:pt>
          <cx:pt idx="22079">18306</cx:pt>
          <cx:pt idx="22080">9135</cx:pt>
          <cx:pt idx="22081">23494.5</cx:pt>
          <cx:pt idx="22082">10921.5</cx:pt>
          <cx:pt idx="22083">41562</cx:pt>
          <cx:pt idx="22084">31770</cx:pt>
          <cx:pt idx="22085">32832</cx:pt>
          <cx:pt idx="22086">33543</cx:pt>
          <cx:pt idx="22087">38137.5</cx:pt>
          <cx:pt idx="22088">10125</cx:pt>
          <cx:pt idx="22089">24907.5</cx:pt>
          <cx:pt idx="22090">30528</cx:pt>
          <cx:pt idx="22091">51948</cx:pt>
          <cx:pt idx="22092">36220.5</cx:pt>
          <cx:pt idx="22093">9000</cx:pt>
          <cx:pt idx="22094">29340</cx:pt>
          <cx:pt idx="22095">20250</cx:pt>
          <cx:pt idx="22096">30465</cx:pt>
          <cx:pt idx="22097">13563</cx:pt>
          <cx:pt idx="22098">42511.5</cx:pt>
          <cx:pt idx="22099">8563.5</cx:pt>
          <cx:pt idx="22100">26442</cx:pt>
          <cx:pt idx="22101">26640</cx:pt>
          <cx:pt idx="22102">20979</cx:pt>
          <cx:pt idx="22103">26032.5</cx:pt>
          <cx:pt idx="22104">34128</cx:pt>
          <cx:pt idx="22105">35176.5</cx:pt>
          <cx:pt idx="22106">24939</cx:pt>
          <cx:pt idx="22107">46030.5</cx:pt>
          <cx:pt idx="22108">22630.5</cx:pt>
          <cx:pt idx="22109">9000</cx:pt>
          <cx:pt idx="22110">10503</cx:pt>
          <cx:pt idx="22111">15016.5</cx:pt>
          <cx:pt idx="22112">21906</cx:pt>
          <cx:pt idx="22113">24084</cx:pt>
          <cx:pt idx="22114">6750</cx:pt>
          <cx:pt idx="22115">40446</cx:pt>
          <cx:pt idx="22116">36846</cx:pt>
          <cx:pt idx="22117">37669.5</cx:pt>
          <cx:pt idx="22118">47898</cx:pt>
          <cx:pt idx="22119">39631.5</cx:pt>
          <cx:pt idx="22120">17761.5</cx:pt>
          <cx:pt idx="22121">34051.5</cx:pt>
          <cx:pt idx="22122">30136.5</cx:pt>
          <cx:pt idx="22123">15750</cx:pt>
          <cx:pt idx="22124">20821.5</cx:pt>
          <cx:pt idx="22125">50940</cx:pt>
          <cx:pt idx="22126">21055.5</cx:pt>
          <cx:pt idx="22127">37255.5</cx:pt>
          <cx:pt idx="22128">11092.5</cx:pt>
          <cx:pt idx="22129">6750</cx:pt>
          <cx:pt idx="22130">26217</cx:pt>
          <cx:pt idx="22131">47614.5</cx:pt>
          <cx:pt idx="22132">34456.5</cx:pt>
          <cx:pt idx="22133">20061</cx:pt>
          <cx:pt idx="22134">12532.5</cx:pt>
          <cx:pt idx="22135">12838.5</cx:pt>
          <cx:pt idx="22136">33201</cx:pt>
          <cx:pt idx="22137">34573.5</cx:pt>
          <cx:pt idx="22138">49711.5</cx:pt>
          <cx:pt idx="22139">48406.5</cx:pt>
          <cx:pt idx="22140">24516</cx:pt>
          <cx:pt idx="22141">9000</cx:pt>
          <cx:pt idx="22142">43681.5</cx:pt>
          <cx:pt idx="22143">13068</cx:pt>
          <cx:pt idx="22144">21919.5</cx:pt>
          <cx:pt idx="22145">10125</cx:pt>
          <cx:pt idx="22146">28467</cx:pt>
          <cx:pt idx="22147">12726</cx:pt>
          <cx:pt idx="22148">27108</cx:pt>
          <cx:pt idx="22149">17095.5</cx:pt>
          <cx:pt idx="22150">33354</cx:pt>
          <cx:pt idx="22151">30136.5</cx:pt>
          <cx:pt idx="22152">42790.5</cx:pt>
          <cx:pt idx="22153">17739</cx:pt>
          <cx:pt idx="22154">53325</cx:pt>
          <cx:pt idx="22155">31779</cx:pt>
          <cx:pt idx="22156">27724.5</cx:pt>
          <cx:pt idx="22157">24345</cx:pt>
          <cx:pt idx="22158">11034</cx:pt>
          <cx:pt idx="22159">20979</cx:pt>
          <cx:pt idx="22160">27535.5</cx:pt>
          <cx:pt idx="22161">27544.5</cx:pt>
          <cx:pt idx="22162">32125.5</cx:pt>
          <cx:pt idx="22163">26316</cx:pt>
          <cx:pt idx="22164">28273.5</cx:pt>
          <cx:pt idx="22165">14350.5</cx:pt>
          <cx:pt idx="22166">16555.5</cx:pt>
          <cx:pt idx="22167">24930</cx:pt>
          <cx:pt idx="22168">25668</cx:pt>
          <cx:pt idx="22169">29857.5</cx:pt>
          <cx:pt idx="22170">32296.5</cx:pt>
          <cx:pt idx="22171">49837.5</cx:pt>
          <cx:pt idx="22172">16294.5</cx:pt>
          <cx:pt idx="22173">19998</cx:pt>
          <cx:pt idx="22174">42660</cx:pt>
          <cx:pt idx="22175">42642</cx:pt>
          <cx:pt idx="22176">24997.5</cx:pt>
          <cx:pt idx="22177">51484.5</cx:pt>
          <cx:pt idx="22178">42354</cx:pt>
          <cx:pt idx="22179">10125</cx:pt>
          <cx:pt idx="22180">61762.5</cx:pt>
          <cx:pt idx="22181">32602.5</cx:pt>
          <cx:pt idx="22182">20695.5</cx:pt>
          <cx:pt idx="22183">23202</cx:pt>
          <cx:pt idx="22184">62005.5</cx:pt>
          <cx:pt idx="22185">42390</cx:pt>
          <cx:pt idx="22186">31630.5</cx:pt>
          <cx:pt idx="22187">19449</cx:pt>
          <cx:pt idx="22188">42142.5</cx:pt>
          <cx:pt idx="22189">24228</cx:pt>
          <cx:pt idx="22190">19705.5</cx:pt>
          <cx:pt idx="22191">16137</cx:pt>
          <cx:pt idx="22192">10953</cx:pt>
          <cx:pt idx="22193">21375</cx:pt>
          <cx:pt idx="22194">14593.5</cx:pt>
          <cx:pt idx="22195">9742.5</cx:pt>
          <cx:pt idx="22196">9895.5</cx:pt>
          <cx:pt idx="22197">23962.5</cx:pt>
          <cx:pt idx="22198">19125</cx:pt>
          <cx:pt idx="22199">20164.5</cx:pt>
          <cx:pt idx="22200">16024.5</cx:pt>
          <cx:pt idx="22201">11160</cx:pt>
          <cx:pt idx="22202">25717.5</cx:pt>
          <cx:pt idx="22203">33723</cx:pt>
          <cx:pt idx="22204">34861.5</cx:pt>
          <cx:pt idx="22205">21955.5</cx:pt>
          <cx:pt idx="22206">38830.5</cx:pt>
          <cx:pt idx="22207">14854.5</cx:pt>
          <cx:pt idx="22208">52321.5</cx:pt>
          <cx:pt idx="22209">28179</cx:pt>
          <cx:pt idx="22210">48568.5</cx:pt>
          <cx:pt idx="22211">31653</cx:pt>
          <cx:pt idx="22212">10125</cx:pt>
          <cx:pt idx="22213">13063.5</cx:pt>
          <cx:pt idx="22214">24781.5</cx:pt>
          <cx:pt idx="22215">42057</cx:pt>
          <cx:pt idx="22216">35536.5</cx:pt>
          <cx:pt idx="22217">20542.5</cx:pt>
          <cx:pt idx="22218">20524.5</cx:pt>
          <cx:pt idx="22219">23773.5</cx:pt>
          <cx:pt idx="22220">23769</cx:pt>
          <cx:pt idx="22221">21109.5</cx:pt>
          <cx:pt idx="22222">9000</cx:pt>
          <cx:pt idx="22223">21699</cx:pt>
          <cx:pt idx="22224">21852</cx:pt>
          <cx:pt idx="22225">24232.5</cx:pt>
          <cx:pt idx="22226">30888</cx:pt>
          <cx:pt idx="22227">53712</cx:pt>
          <cx:pt idx="22228">26217</cx:pt>
          <cx:pt idx="22229">26262</cx:pt>
          <cx:pt idx="22230">47425.5</cx:pt>
          <cx:pt idx="22231">23364</cx:pt>
          <cx:pt idx="22232">32211</cx:pt>
          <cx:pt idx="22233">41301</cx:pt>
          <cx:pt idx="22234">31770</cx:pt>
          <cx:pt idx="22235">37800</cx:pt>
          <cx:pt idx="22236">40063.5</cx:pt>
          <cx:pt idx="22237">21658.5</cx:pt>
          <cx:pt idx="22238">25272</cx:pt>
          <cx:pt idx="22239">39969</cx:pt>
          <cx:pt idx="22240">36616.5</cx:pt>
          <cx:pt idx="22241">32602.5</cx:pt>
          <cx:pt idx="22242">42385.5</cx:pt>
          <cx:pt idx="22243">22383</cx:pt>
          <cx:pt idx="22244">13500</cx:pt>
          <cx:pt idx="22245">16807.5</cx:pt>
          <cx:pt idx="22246">57559.5</cx:pt>
          <cx:pt idx="22247">12375</cx:pt>
          <cx:pt idx="22248">29655</cx:pt>
          <cx:pt idx="22249">48861</cx:pt>
          <cx:pt idx="22250">29947.5</cx:pt>
          <cx:pt idx="22251">21609</cx:pt>
          <cx:pt idx="22252">41670</cx:pt>
          <cx:pt idx="22253">22423.5</cx:pt>
          <cx:pt idx="22254">22698</cx:pt>
          <cx:pt idx="22255">30078</cx:pt>
          <cx:pt idx="22256">26946</cx:pt>
          <cx:pt idx="22257">48694.5</cx:pt>
          <cx:pt idx="22258">16006.5</cx:pt>
          <cx:pt idx="22259">11731.5</cx:pt>
          <cx:pt idx="22260">30298.5</cx:pt>
          <cx:pt idx="22261">22500</cx:pt>
          <cx:pt idx="22262">13410</cx:pt>
          <cx:pt idx="22263">31653</cx:pt>
          <cx:pt idx="22264">21739.5</cx:pt>
          <cx:pt idx="22265">16371</cx:pt>
          <cx:pt idx="22266">19228.5</cx:pt>
          <cx:pt idx="22267">26086.5</cx:pt>
          <cx:pt idx="22268">40063.5</cx:pt>
          <cx:pt idx="22269">41692.5</cx:pt>
          <cx:pt idx="22270">13090.5</cx:pt>
          <cx:pt idx="22271">45153</cx:pt>
          <cx:pt idx="22272">35653.5</cx:pt>
          <cx:pt idx="22273">9000</cx:pt>
          <cx:pt idx="22274">8482.5</cx:pt>
          <cx:pt idx="22275">12375</cx:pt>
          <cx:pt idx="22276">17365.5</cx:pt>
          <cx:pt idx="22277">36459</cx:pt>
          <cx:pt idx="22278">47614.5</cx:pt>
          <cx:pt idx="22279">30838.5</cx:pt>
          <cx:pt idx="22280">12375</cx:pt>
          <cx:pt idx="22281">20250</cx:pt>
          <cx:pt idx="22282">20070</cx:pt>
          <cx:pt idx="22283">15174</cx:pt>
          <cx:pt idx="22284">9000</cx:pt>
          <cx:pt idx="22285">23773.5</cx:pt>
          <cx:pt idx="22286">24376.5</cx:pt>
          <cx:pt idx="22287">21888</cx:pt>
          <cx:pt idx="22288">83830.5</cx:pt>
          <cx:pt idx="22289">10125</cx:pt>
          <cx:pt idx="22290">14382</cx:pt>
          <cx:pt idx="22291">16443</cx:pt>
          <cx:pt idx="22292">29884.5</cx:pt>
          <cx:pt idx="22293">34497</cx:pt>
          <cx:pt idx="22294">31653</cx:pt>
          <cx:pt idx="22295">115803</cx:pt>
          <cx:pt idx="22296">63121.5</cx:pt>
          <cx:pt idx="22297">31477.5</cx:pt>
          <cx:pt idx="22298">10921.5</cx:pt>
          <cx:pt idx="22299">49630.5</cx:pt>
          <cx:pt idx="22300">19836</cx:pt>
          <cx:pt idx="22301">67500</cx:pt>
          <cx:pt idx="22302">53568</cx:pt>
          <cx:pt idx="22303">4828.5</cx:pt>
          <cx:pt idx="22304">39856.5</cx:pt>
          <cx:pt idx="22305">16519.5</cx:pt>
          <cx:pt idx="22306">8140.5</cx:pt>
          <cx:pt idx="22307">35698.5</cx:pt>
          <cx:pt idx="22308">10903.5</cx:pt>
          <cx:pt idx="22309">17338.5</cx:pt>
          <cx:pt idx="22310">26833.5</cx:pt>
          <cx:pt idx="22311">24889.5</cx:pt>
          <cx:pt idx="22312">51786</cx:pt>
          <cx:pt idx="22313">33048</cx:pt>
          <cx:pt idx="22314">33025.5</cx:pt>
          <cx:pt idx="22315">18702</cx:pt>
          <cx:pt idx="22316">46480.5</cx:pt>
          <cx:pt idx="22317">38133</cx:pt>
          <cx:pt idx="22318">29920.5</cx:pt>
          <cx:pt idx="22319">11403</cx:pt>
          <cx:pt idx="22320">27193.5</cx:pt>
          <cx:pt idx="22321">71235</cx:pt>
          <cx:pt idx="22322">23364</cx:pt>
          <cx:pt idx="22323">17055</cx:pt>
          <cx:pt idx="22324">19345.5</cx:pt>
          <cx:pt idx="22325">15750</cx:pt>
          <cx:pt idx="22326">23895</cx:pt>
          <cx:pt idx="22327">35554.5</cx:pt>
          <cx:pt idx="22328">29884.5</cx:pt>
          <cx:pt idx="22329">19926</cx:pt>
          <cx:pt idx="22330">13504.5</cx:pt>
          <cx:pt idx="22331">40657.5</cx:pt>
          <cx:pt idx="22332">7834.5</cx:pt>
          <cx:pt idx="22333">11250</cx:pt>
          <cx:pt idx="22334">21991.5</cx:pt>
          <cx:pt idx="22335">47322</cx:pt>
          <cx:pt idx="22336">67500</cx:pt>
          <cx:pt idx="22337">26118</cx:pt>
          <cx:pt idx="22338">31995</cx:pt>
          <cx:pt idx="22339">8212.5</cx:pt>
          <cx:pt idx="22340">26775</cx:pt>
          <cx:pt idx="22341">24462</cx:pt>
          <cx:pt idx="22342">16767</cx:pt>
          <cx:pt idx="22343">15606</cx:pt>
          <cx:pt idx="22344">23305.5</cx:pt>
          <cx:pt idx="22345">25803</cx:pt>
          <cx:pt idx="22346">29376</cx:pt>
          <cx:pt idx="22347">31738.5</cx:pt>
          <cx:pt idx="22348">36328.5</cx:pt>
          <cx:pt idx="22349">13500</cx:pt>
          <cx:pt idx="22350">27076.5</cx:pt>
          <cx:pt idx="22351">68125.5</cx:pt>
          <cx:pt idx="22352">40918.5</cx:pt>
          <cx:pt idx="22353">21973.5</cx:pt>
          <cx:pt idx="22354">32076</cx:pt>
          <cx:pt idx="22355">42961.5</cx:pt>
          <cx:pt idx="22356">27193.5</cx:pt>
          <cx:pt idx="22357">16011</cx:pt>
          <cx:pt idx="22358">22500</cx:pt>
          <cx:pt idx="22359">12001.5</cx:pt>
          <cx:pt idx="22360">49473</cx:pt>
          <cx:pt idx="22361">27724.5</cx:pt>
          <cx:pt idx="22362">9657</cx:pt>
          <cx:pt idx="22363">14382</cx:pt>
          <cx:pt idx="22364">27679.5</cx:pt>
          <cx:pt idx="22365">13113</cx:pt>
          <cx:pt idx="22366">21951</cx:pt>
          <cx:pt idx="22367">47794.5</cx:pt>
          <cx:pt idx="22368">29695.5</cx:pt>
          <cx:pt idx="22369">21109.5</cx:pt>
          <cx:pt idx="22370">9000</cx:pt>
          <cx:pt idx="22371">32760</cx:pt>
          <cx:pt idx="22372">18531</cx:pt>
          <cx:pt idx="22373">42898.5</cx:pt>
          <cx:pt idx="22374">31018.5</cx:pt>
          <cx:pt idx="22375">44752.5</cx:pt>
          <cx:pt idx="22376">37638</cx:pt>
          <cx:pt idx="22377">54634.5</cx:pt>
          <cx:pt idx="22378">16443</cx:pt>
          <cx:pt idx="22379">17730</cx:pt>
          <cx:pt idx="22380">9000</cx:pt>
          <cx:pt idx="22381">9261</cx:pt>
          <cx:pt idx="22382">45234</cx:pt>
          <cx:pt idx="22383">33394.5</cx:pt>
          <cx:pt idx="22384">47434.5</cx:pt>
          <cx:pt idx="22385">35617.5</cx:pt>
          <cx:pt idx="22386">106533</cx:pt>
          <cx:pt idx="22387">59485.5</cx:pt>
          <cx:pt idx="22388">27324</cx:pt>
          <cx:pt idx="22389">34236</cx:pt>
          <cx:pt idx="22390">21888</cx:pt>
          <cx:pt idx="22391">22405.5</cx:pt>
          <cx:pt idx="22392">30442.5</cx:pt>
          <cx:pt idx="22393">11250</cx:pt>
          <cx:pt idx="22394">39298.5</cx:pt>
          <cx:pt idx="22395">8887.5</cx:pt>
          <cx:pt idx="22396">27387</cx:pt>
          <cx:pt idx="22397">48631.5</cx:pt>
          <cx:pt idx="22398">15250.5</cx:pt>
          <cx:pt idx="22399">11020.5</cx:pt>
          <cx:pt idx="22400">10566</cx:pt>
          <cx:pt idx="22401">14647.5</cx:pt>
          <cx:pt idx="22402">26424</cx:pt>
          <cx:pt idx="22403">10462.5</cx:pt>
          <cx:pt idx="22404">24088.5</cx:pt>
          <cx:pt idx="22405">26086.5</cx:pt>
          <cx:pt idx="22406">13189.5</cx:pt>
          <cx:pt idx="22407">28768.5</cx:pt>
          <cx:pt idx="22408">11290.5</cx:pt>
          <cx:pt idx="22409">22725</cx:pt>
          <cx:pt idx="22410">23773.5</cx:pt>
          <cx:pt idx="22411">46084.5</cx:pt>
          <cx:pt idx="22412">22500</cx:pt>
          <cx:pt idx="22413">22662</cx:pt>
          <cx:pt idx="22414">6327</cx:pt>
          <cx:pt idx="22415">25537.5</cx:pt>
          <cx:pt idx="22416">18369</cx:pt>
          <cx:pt idx="22417">34960.5</cx:pt>
          <cx:pt idx="22418">13788</cx:pt>
          <cx:pt idx="22419">12397.5</cx:pt>
          <cx:pt idx="22420">23539.5</cx:pt>
          <cx:pt idx="22421">11101.5</cx:pt>
          <cx:pt idx="22422">20083.5</cx:pt>
          <cx:pt idx="22423">29709</cx:pt>
          <cx:pt idx="22424">31702.5</cx:pt>
          <cx:pt idx="22425">13045.5</cx:pt>
          <cx:pt idx="22426">37692</cx:pt>
          <cx:pt idx="22427">9000</cx:pt>
          <cx:pt idx="22428">26316</cx:pt>
          <cx:pt idx="22429">27859.5</cx:pt>
          <cx:pt idx="22430">21177</cx:pt>
          <cx:pt idx="22431">23931</cx:pt>
          <cx:pt idx="22432">26181</cx:pt>
          <cx:pt idx="22433">13783.5</cx:pt>
          <cx:pt idx="22434">23593.5</cx:pt>
          <cx:pt idx="22435">32818.5</cx:pt>
          <cx:pt idx="22436">15007.5</cx:pt>
          <cx:pt idx="22437">16366.5</cx:pt>
          <cx:pt idx="22438">63549</cx:pt>
          <cx:pt idx="22439">23773.5</cx:pt>
          <cx:pt idx="22440">36261</cx:pt>
          <cx:pt idx="22441">9000</cx:pt>
          <cx:pt idx="22442">34785</cx:pt>
          <cx:pt idx="22443">38200.5</cx:pt>
          <cx:pt idx="22444">11871</cx:pt>
          <cx:pt idx="22445">9837</cx:pt>
          <cx:pt idx="22446">36459</cx:pt>
          <cx:pt idx="22447">35325</cx:pt>
          <cx:pt idx="22448">38686.5</cx:pt>
          <cx:pt idx="22449">26046</cx:pt>
          <cx:pt idx="22450">109597.5</cx:pt>
          <cx:pt idx="22451">20119.5</cx:pt>
          <cx:pt idx="22452">23107.5</cx:pt>
          <cx:pt idx="22453">29038.5</cx:pt>
          <cx:pt idx="22454">6750</cx:pt>
          <cx:pt idx="22455">53122.5</cx:pt>
          <cx:pt idx="22456">15745.5</cx:pt>
          <cx:pt idx="22457">23814</cx:pt>
          <cx:pt idx="22458">17374.5</cx:pt>
          <cx:pt idx="22459">30384</cx:pt>
          <cx:pt idx="22460">48861</cx:pt>
          <cx:pt idx="22461">60277.5</cx:pt>
          <cx:pt idx="22462">62613</cx:pt>
          <cx:pt idx="22463">32665.5</cx:pt>
          <cx:pt idx="22464">24232.5</cx:pt>
          <cx:pt idx="22465">31464</cx:pt>
          <cx:pt idx="22466">53712</cx:pt>
          <cx:pt idx="22467">28570.5</cx:pt>
          <cx:pt idx="22468">23962.5</cx:pt>
          <cx:pt idx="22469">11983.5</cx:pt>
          <cx:pt idx="22470">36553.5</cx:pt>
          <cx:pt idx="22471">20979</cx:pt>
          <cx:pt idx="22472">30001.5</cx:pt>
          <cx:pt idx="22473">21244.5</cx:pt>
          <cx:pt idx="22474">16456.5</cx:pt>
          <cx:pt idx="22475">33475.5</cx:pt>
          <cx:pt idx="22476">28260</cx:pt>
          <cx:pt idx="22477">37800</cx:pt>
          <cx:pt idx="22478">45265.5</cx:pt>
          <cx:pt idx="22479">49630.5</cx:pt>
          <cx:pt idx="22480">30469.5</cx:pt>
          <cx:pt idx="22481">50386.5</cx:pt>
          <cx:pt idx="22482">13869</cx:pt>
          <cx:pt idx="22483">16132.5</cx:pt>
          <cx:pt idx="22484">25488</cx:pt>
          <cx:pt idx="22485">21906</cx:pt>
          <cx:pt idx="22486">16875</cx:pt>
          <cx:pt idx="22487">21627</cx:pt>
          <cx:pt idx="22488">9000</cx:pt>
          <cx:pt idx="22489">20677.5</cx:pt>
          <cx:pt idx="22490">13392</cx:pt>
          <cx:pt idx="22491">39924</cx:pt>
          <cx:pt idx="22492">15718.5</cx:pt>
          <cx:pt idx="22493">22018.5</cx:pt>
          <cx:pt idx="22494">23800.5</cx:pt>
          <cx:pt idx="22495">25348.5</cx:pt>
          <cx:pt idx="22496">46080</cx:pt>
          <cx:pt idx="22497">28521</cx:pt>
          <cx:pt idx="22498">23944.5</cx:pt>
          <cx:pt idx="22499">36643.5</cx:pt>
          <cx:pt idx="22500">29736</cx:pt>
          <cx:pt idx="22501">26797.5</cx:pt>
          <cx:pt idx="22502">34285.5</cx:pt>
          <cx:pt idx="22503">52420.5</cx:pt>
          <cx:pt idx="22504">27805.5</cx:pt>
          <cx:pt idx="22505">20295</cx:pt>
          <cx:pt idx="22506">28408.5</cx:pt>
          <cx:pt idx="22507">22684.5</cx:pt>
          <cx:pt idx="22508">10125</cx:pt>
          <cx:pt idx="22509">25389</cx:pt>
          <cx:pt idx="22510">33201</cx:pt>
          <cx:pt idx="22511">20979</cx:pt>
          <cx:pt idx="22512">18679.5</cx:pt>
          <cx:pt idx="22513">38421</cx:pt>
          <cx:pt idx="22514">69223.5</cx:pt>
          <cx:pt idx="22515">33025.5</cx:pt>
          <cx:pt idx="22516">21510</cx:pt>
          <cx:pt idx="22517">41287.5</cx:pt>
          <cx:pt idx="22518">29839.5</cx:pt>
          <cx:pt idx="22519">24435</cx:pt>
          <cx:pt idx="22520">3726</cx:pt>
          <cx:pt idx="22521">30037.5</cx:pt>
          <cx:pt idx="22522">28372.5</cx:pt>
          <cx:pt idx="22523">29340</cx:pt>
          <cx:pt idx="22524">46557</cx:pt>
          <cx:pt idx="22525">41787</cx:pt>
          <cx:pt idx="22526">11430</cx:pt>
          <cx:pt idx="22527">27940.5</cx:pt>
          <cx:pt idx="22528">30838.5</cx:pt>
          <cx:pt idx="22529">9000</cx:pt>
          <cx:pt idx="22530">15534</cx:pt>
          <cx:pt idx="22531">19867.5</cx:pt>
          <cx:pt idx="22532">47965.5</cx:pt>
          <cx:pt idx="22533">9000</cx:pt>
          <cx:pt idx="22534">18216</cx:pt>
          <cx:pt idx="22535">12928.5</cx:pt>
          <cx:pt idx="22536">49873.5</cx:pt>
          <cx:pt idx="22537">21739.5</cx:pt>
          <cx:pt idx="22538">19125</cx:pt>
          <cx:pt idx="22539">15219</cx:pt>
          <cx:pt idx="22540">31207.5</cx:pt>
          <cx:pt idx="22541">10759.5</cx:pt>
          <cx:pt idx="22542">19705.5</cx:pt>
          <cx:pt idx="22543">15988.5</cx:pt>
          <cx:pt idx="22544">30676.5</cx:pt>
          <cx:pt idx="22545">10039.5</cx:pt>
          <cx:pt idx="22546">47664</cx:pt>
          <cx:pt idx="22547">40707</cx:pt>
          <cx:pt idx="22548">16695</cx:pt>
          <cx:pt idx="22549">12622.5</cx:pt>
          <cx:pt idx="22550">40063.5</cx:pt>
          <cx:pt idx="22551">12402</cx:pt>
          <cx:pt idx="22552">16582.5</cx:pt>
          <cx:pt idx="22553">9000</cx:pt>
          <cx:pt idx="22554">17307</cx:pt>
          <cx:pt idx="22555">7875</cx:pt>
          <cx:pt idx="22556">11632.5</cx:pt>
          <cx:pt idx="22557">23931</cx:pt>
          <cx:pt idx="22558">51628.5</cx:pt>
          <cx:pt idx="22559">26509.5</cx:pt>
          <cx:pt idx="22560">14701.5</cx:pt>
          <cx:pt idx="22561">19386</cx:pt>
          <cx:pt idx="22562">23643</cx:pt>
          <cx:pt idx="22563">26388</cx:pt>
          <cx:pt idx="22564">38263.5</cx:pt>
          <cx:pt idx="22565">22855.5</cx:pt>
          <cx:pt idx="22566">27423</cx:pt>
          <cx:pt idx="22567">4918.5</cx:pt>
          <cx:pt idx="22568">70618.5</cx:pt>
          <cx:pt idx="22569">12996</cx:pt>
          <cx:pt idx="22570">22801.5</cx:pt>
          <cx:pt idx="22571">9000</cx:pt>
          <cx:pt idx="22572">18751.5</cx:pt>
          <cx:pt idx="22573">24543</cx:pt>
          <cx:pt idx="22574">16875</cx:pt>
          <cx:pt idx="22575">13689</cx:pt>
          <cx:pt idx="22576">14620.5</cx:pt>
          <cx:pt idx="22577">14751</cx:pt>
          <cx:pt idx="22578">32764.5</cx:pt>
          <cx:pt idx="22579">7798.5</cx:pt>
          <cx:pt idx="22580">24286.5</cx:pt>
          <cx:pt idx="22581">23773.5</cx:pt>
          <cx:pt idx="22582">28782</cx:pt>
          <cx:pt idx="22583">6750</cx:pt>
          <cx:pt idx="22584">16024.5</cx:pt>
          <cx:pt idx="22585">16069.5</cx:pt>
          <cx:pt idx="22586">31234.5</cx:pt>
          <cx:pt idx="22587">42826.5</cx:pt>
          <cx:pt idx="22588">9000</cx:pt>
          <cx:pt idx="22589">32913</cx:pt>
          <cx:pt idx="22590">30703.5</cx:pt>
          <cx:pt idx="22591">10125</cx:pt>
          <cx:pt idx="22592">16195.5</cx:pt>
          <cx:pt idx="22593">40261.5</cx:pt>
          <cx:pt idx="22594">45135</cx:pt>
          <cx:pt idx="22595">37084.5</cx:pt>
          <cx:pt idx="22596">13500</cx:pt>
          <cx:pt idx="22597">12456</cx:pt>
          <cx:pt idx="22598">49500</cx:pt>
          <cx:pt idx="22599">34033.5</cx:pt>
          <cx:pt idx="22600">31086</cx:pt>
          <cx:pt idx="22601">42142.5</cx:pt>
          <cx:pt idx="22602">13896</cx:pt>
          <cx:pt idx="22603">25839</cx:pt>
          <cx:pt idx="22604">18684</cx:pt>
          <cx:pt idx="22605">16546.5</cx:pt>
          <cx:pt idx="22606">23800.5</cx:pt>
          <cx:pt idx="22607">13500</cx:pt>
          <cx:pt idx="22608">45549</cx:pt>
          <cx:pt idx="22609">24592.5</cx:pt>
          <cx:pt idx="22610">15345</cx:pt>
          <cx:pt idx="22611">31653</cx:pt>
          <cx:pt idx="22612">20295</cx:pt>
          <cx:pt idx="22613">29947.5</cx:pt>
          <cx:pt idx="22614">41098.5</cx:pt>
          <cx:pt idx="22615">19062</cx:pt>
          <cx:pt idx="22616">9805.5</cx:pt>
          <cx:pt idx="22617">32602.5</cx:pt>
          <cx:pt idx="22618">40320</cx:pt>
          <cx:pt idx="22619">12375</cx:pt>
          <cx:pt idx="22620">20650.5</cx:pt>
          <cx:pt idx="22621">14157</cx:pt>
          <cx:pt idx="22622">17050.5</cx:pt>
          <cx:pt idx="22623">16011</cx:pt>
          <cx:pt idx="22624">35392.5</cx:pt>
          <cx:pt idx="22625">27562.5</cx:pt>
          <cx:pt idx="22626">11502</cx:pt>
          <cx:pt idx="22627">37242</cx:pt>
          <cx:pt idx="22628">17757</cx:pt>
          <cx:pt idx="22629">33084</cx:pt>
          <cx:pt idx="22630">31630.5</cx:pt>
          <cx:pt idx="22631">54994.5</cx:pt>
          <cx:pt idx="22632">35392.5</cx:pt>
          <cx:pt idx="22633">74416.5</cx:pt>
          <cx:pt idx="22634">10795.5</cx:pt>
          <cx:pt idx="22635">12375</cx:pt>
          <cx:pt idx="22636">8356.5</cx:pt>
          <cx:pt idx="22637">23076</cx:pt>
          <cx:pt idx="22638">36328.5</cx:pt>
          <cx:pt idx="22639">38331</cx:pt>
          <cx:pt idx="22640">29880</cx:pt>
          <cx:pt idx="22641">39154.5</cx:pt>
          <cx:pt idx="22642">20322</cx:pt>
          <cx:pt idx="22643">13500</cx:pt>
          <cx:pt idx="22644">32323.5</cx:pt>
          <cx:pt idx="22645">11650.5</cx:pt>
          <cx:pt idx="22646">6205.5</cx:pt>
          <cx:pt idx="22647">13500</cx:pt>
          <cx:pt idx="22648">17446.5</cx:pt>
          <cx:pt idx="22649">27324</cx:pt>
          <cx:pt idx="22650">43083</cx:pt>
          <cx:pt idx="22651">27229.5</cx:pt>
          <cx:pt idx="22652">69223.5</cx:pt>
          <cx:pt idx="22653">32125.5</cx:pt>
          <cx:pt idx="22654">6750</cx:pt>
          <cx:pt idx="22655">16096.5</cx:pt>
          <cx:pt idx="22656">19953</cx:pt>
          <cx:pt idx="22657">27607.5</cx:pt>
          <cx:pt idx="22658">38331</cx:pt>
          <cx:pt idx="22659">24097.5</cx:pt>
          <cx:pt idx="22660">6313.5</cx:pt>
          <cx:pt idx="22661">5674.5</cx:pt>
          <cx:pt idx="22662">17149.5</cx:pt>
          <cx:pt idx="22663">21721.5</cx:pt>
          <cx:pt idx="22664">36864</cx:pt>
          <cx:pt idx="22665">27679.5</cx:pt>
          <cx:pt idx="22666">24246</cx:pt>
          <cx:pt idx="22667">10476</cx:pt>
          <cx:pt idx="22668">9000</cx:pt>
          <cx:pt idx="22669">22414.5</cx:pt>
          <cx:pt idx="22670">8235</cx:pt>
          <cx:pt idx="22671">26640</cx:pt>
          <cx:pt idx="22672">58333.5</cx:pt>
          <cx:pt idx="22673">24835.5</cx:pt>
          <cx:pt idx="22674">17775</cx:pt>
          <cx:pt idx="22675">31522.5</cx:pt>
          <cx:pt idx="22676">22630.5</cx:pt>
          <cx:pt idx="22677">32895</cx:pt>
          <cx:pt idx="22678">38286</cx:pt>
          <cx:pt idx="22679">11250</cx:pt>
          <cx:pt idx="22680">34821</cx:pt>
          <cx:pt idx="22681">56871</cx:pt>
          <cx:pt idx="22682">25483.5</cx:pt>
          <cx:pt idx="22683">22306.5</cx:pt>
          <cx:pt idx="22684">19867.5</cx:pt>
          <cx:pt idx="22685">29214</cx:pt>
          <cx:pt idx="22686">24592.5</cx:pt>
          <cx:pt idx="22687">19300.5</cx:pt>
          <cx:pt idx="22688">17149.5</cx:pt>
          <cx:pt idx="22689">53329.5</cx:pt>
          <cx:pt idx="22690">43528.5</cx:pt>
          <cx:pt idx="22691">32125.5</cx:pt>
          <cx:pt idx="22692">50418</cx:pt>
          <cx:pt idx="22693">8464.5</cx:pt>
          <cx:pt idx="22694">25348.5</cx:pt>
          <cx:pt idx="22695">10075.5</cx:pt>
          <cx:pt idx="22696">23971.5</cx:pt>
          <cx:pt idx="22697">26770.5</cx:pt>
          <cx:pt idx="22698">20250</cx:pt>
          <cx:pt idx="22699">10125</cx:pt>
          <cx:pt idx="22700">21582</cx:pt>
          <cx:pt idx="22701">33156</cx:pt>
          <cx:pt idx="22702">10606.5</cx:pt>
          <cx:pt idx="22703">54517.5</cx:pt>
          <cx:pt idx="22704">54234</cx:pt>
          <cx:pt idx="22705">37165.5</cx:pt>
          <cx:pt idx="22706">35730</cx:pt>
          <cx:pt idx="22707">30384</cx:pt>
          <cx:pt idx="22708">40500</cx:pt>
          <cx:pt idx="22709">66595.5</cx:pt>
          <cx:pt idx="22710">15790.5</cx:pt>
          <cx:pt idx="22711">45625.5</cx:pt>
          <cx:pt idx="22712">46044</cx:pt>
          <cx:pt idx="22713">26743.5</cx:pt>
          <cx:pt idx="22714">36090</cx:pt>
          <cx:pt idx="22715">6304.5</cx:pt>
          <cx:pt idx="22716">10656</cx:pt>
          <cx:pt idx="22717">23800.5</cx:pt>
          <cx:pt idx="22718">24448.5</cx:pt>
          <cx:pt idx="22719">24309</cx:pt>
          <cx:pt idx="22720">35770.5</cx:pt>
          <cx:pt idx="22721">22752</cx:pt>
          <cx:pt idx="22722">20979</cx:pt>
          <cx:pt idx="22723">9000</cx:pt>
          <cx:pt idx="22724">23755.5</cx:pt>
          <cx:pt idx="22725">18000</cx:pt>
          <cx:pt idx="22726">31153.5</cx:pt>
          <cx:pt idx="22727">32976</cx:pt>
          <cx:pt idx="22728">33876</cx:pt>
          <cx:pt idx="22729">45333</cx:pt>
          <cx:pt idx="22730">14350.5</cx:pt>
          <cx:pt idx="22731">55399.5</cx:pt>
          <cx:pt idx="22732">22500</cx:pt>
          <cx:pt idx="22733">19165.5</cx:pt>
          <cx:pt idx="22734">51403.5</cx:pt>
          <cx:pt idx="22735">32895</cx:pt>
          <cx:pt idx="22736">9000</cx:pt>
          <cx:pt idx="22737">29862</cx:pt>
          <cx:pt idx="22738">27324</cx:pt>
          <cx:pt idx="22739">21775.5</cx:pt>
          <cx:pt idx="22740">30339</cx:pt>
          <cx:pt idx="22741">19107</cx:pt>
          <cx:pt idx="22742">31153.5</cx:pt>
          <cx:pt idx="22743">17775</cx:pt>
          <cx:pt idx="22744">29277</cx:pt>
          <cx:pt idx="22745">40320</cx:pt>
          <cx:pt idx="22746">9000</cx:pt>
          <cx:pt idx="22747">23314.5</cx:pt>
          <cx:pt idx="22748">25663.5</cx:pt>
          <cx:pt idx="22749">31995</cx:pt>
          <cx:pt idx="22750">23764.5</cx:pt>
          <cx:pt idx="22751">33399</cx:pt>
          <cx:pt idx="22752">8901</cx:pt>
          <cx:pt idx="22753">9022.5</cx:pt>
          <cx:pt idx="22754">26509.5</cx:pt>
          <cx:pt idx="22755">31261.5</cx:pt>
          <cx:pt idx="22756">23989.5</cx:pt>
          <cx:pt idx="22757">29709</cx:pt>
          <cx:pt idx="22758">42547.5</cx:pt>
          <cx:pt idx="22759">24363</cx:pt>
          <cx:pt idx="22760">37255.5</cx:pt>
          <cx:pt idx="22761">44896.5</cx:pt>
          <cx:pt idx="22762">57685.5</cx:pt>
          <cx:pt idx="22763">28170</cx:pt>
          <cx:pt idx="22764">34249.5</cx:pt>
          <cx:pt idx="22765">36553.5</cx:pt>
          <cx:pt idx="22766">23161.5</cx:pt>
          <cx:pt idx="22767">23836.5</cx:pt>
          <cx:pt idx="22768">39438</cx:pt>
          <cx:pt idx="22769">52605</cx:pt>
          <cx:pt idx="22770">17775</cx:pt>
          <cx:pt idx="22771">10125</cx:pt>
          <cx:pt idx="22772">15750</cx:pt>
          <cx:pt idx="22773">40369.5</cx:pt>
          <cx:pt idx="22774">23773.5</cx:pt>
          <cx:pt idx="22775">16875</cx:pt>
          <cx:pt idx="22776">15543</cx:pt>
          <cx:pt idx="22777">38331</cx:pt>
          <cx:pt idx="22778">23364</cx:pt>
          <cx:pt idx="22779">13185</cx:pt>
          <cx:pt idx="22780">68643</cx:pt>
          <cx:pt idx="22781">15399</cx:pt>
          <cx:pt idx="22782">21231</cx:pt>
          <cx:pt idx="22783">26284.5</cx:pt>
          <cx:pt idx="22784">37800</cx:pt>
          <cx:pt idx="22785">30082.5</cx:pt>
          <cx:pt idx="22786">14355</cx:pt>
          <cx:pt idx="22787">45333</cx:pt>
          <cx:pt idx="22788">17955</cx:pt>
          <cx:pt idx="22789">18661.5</cx:pt>
          <cx:pt idx="22790">26505</cx:pt>
          <cx:pt idx="22791">36180</cx:pt>
          <cx:pt idx="22792">20250</cx:pt>
          <cx:pt idx="22793">55161</cx:pt>
          <cx:pt idx="22794">66892.5</cx:pt>
          <cx:pt idx="22795">46701</cx:pt>
          <cx:pt idx="22796">15268.5</cx:pt>
          <cx:pt idx="22797">18040.5</cx:pt>
          <cx:pt idx="22798">14818.5</cx:pt>
          <cx:pt idx="22799">33403.5</cx:pt>
          <cx:pt idx="22800">52515</cx:pt>
          <cx:pt idx="22801">10125</cx:pt>
          <cx:pt idx="22802">42642</cx:pt>
          <cx:pt idx="22803">16839</cx:pt>
          <cx:pt idx="22804">12091.5</cx:pt>
          <cx:pt idx="22805">17253</cx:pt>
          <cx:pt idx="22806">27841.5</cx:pt>
          <cx:pt idx="22807">30528</cx:pt>
          <cx:pt idx="22808">14661</cx:pt>
          <cx:pt idx="22809">23989.5</cx:pt>
          <cx:pt idx="22810">10381.5</cx:pt>
          <cx:pt idx="22811">33070.5</cx:pt>
          <cx:pt idx="22812">20803.5</cx:pt>
          <cx:pt idx="22813">28215</cx:pt>
          <cx:pt idx="22814">9000</cx:pt>
          <cx:pt idx="22815">51948</cx:pt>
          <cx:pt idx="22816">26217</cx:pt>
          <cx:pt idx="22817">39987</cx:pt>
          <cx:pt idx="22818">10125</cx:pt>
          <cx:pt idx="22819">31261.5</cx:pt>
          <cx:pt idx="22820">26703</cx:pt>
          <cx:pt idx="22821">10863</cx:pt>
          <cx:pt idx="22822">23089.5</cx:pt>
          <cx:pt idx="22823">24192</cx:pt>
          <cx:pt idx="22824">37665</cx:pt>
          <cx:pt idx="22825">17541</cx:pt>
          <cx:pt idx="22826">16371</cx:pt>
          <cx:pt idx="22827">13500</cx:pt>
          <cx:pt idx="22828">94752</cx:pt>
          <cx:pt idx="22829">46350</cx:pt>
          <cx:pt idx="22830">29862</cx:pt>
          <cx:pt idx="22831">24696</cx:pt>
          <cx:pt idx="22832">93204</cx:pt>
          <cx:pt idx="22833">43789.5</cx:pt>
          <cx:pt idx="22834">19948.5</cx:pt>
          <cx:pt idx="22835">24543</cx:pt>
          <cx:pt idx="22836">51025.5</cx:pt>
          <cx:pt idx="22837">21217.5</cx:pt>
          <cx:pt idx="22838">24970.5</cx:pt>
          <cx:pt idx="22839">12919.5</cx:pt>
          <cx:pt idx="22840">45000</cx:pt>
          <cx:pt idx="22841">45000</cx:pt>
          <cx:pt idx="22842">13500</cx:pt>
          <cx:pt idx="22843">33921</cx:pt>
          <cx:pt idx="22844">34335</cx:pt>
          <cx:pt idx="22845">35554.5</cx:pt>
          <cx:pt idx="22846">38704.5</cx:pt>
          <cx:pt idx="22847">13419</cx:pt>
          <cx:pt idx="22848">35365.5</cx:pt>
          <cx:pt idx="22849">10849.5</cx:pt>
          <cx:pt idx="22850">10606.5</cx:pt>
          <cx:pt idx="22851">26154</cx:pt>
          <cx:pt idx="22852">12523.5</cx:pt>
          <cx:pt idx="22853">21982.5</cx:pt>
          <cx:pt idx="22854">20029.5</cx:pt>
          <cx:pt idx="22855">32602.5</cx:pt>
          <cx:pt idx="22856">44487</cx:pt>
          <cx:pt idx="22857">23773.5</cx:pt>
          <cx:pt idx="22858">38200.5</cx:pt>
          <cx:pt idx="22859">14872.5</cx:pt>
          <cx:pt idx="22860">26316</cx:pt>
          <cx:pt idx="22861">44158.5</cx:pt>
          <cx:pt idx="22862">18598.5</cx:pt>
          <cx:pt idx="22863">33403.5</cx:pt>
          <cx:pt idx="22864">6750</cx:pt>
          <cx:pt idx="22865">21460.5</cx:pt>
          <cx:pt idx="22866">38686.5</cx:pt>
          <cx:pt idx="22867">9000</cx:pt>
          <cx:pt idx="22868">6750</cx:pt>
          <cx:pt idx="22869">24003</cx:pt>
          <cx:pt idx="22870">20038.5</cx:pt>
          <cx:pt idx="22871">13446</cx:pt>
          <cx:pt idx="22872">42790.5</cx:pt>
          <cx:pt idx="22873">12510</cx:pt>
          <cx:pt idx="22874">16438.5</cx:pt>
          <cx:pt idx="22875">20124</cx:pt>
          <cx:pt idx="22876">22018.5</cx:pt>
          <cx:pt idx="22877">23976</cx:pt>
          <cx:pt idx="22878">17910</cx:pt>
          <cx:pt idx="22879">22018.5</cx:pt>
          <cx:pt idx="22880">22500</cx:pt>
          <cx:pt idx="22881">48456</cx:pt>
          <cx:pt idx="22882">25407</cx:pt>
          <cx:pt idx="22883">40032</cx:pt>
          <cx:pt idx="22884">12402</cx:pt>
          <cx:pt idx="22885">5089.5</cx:pt>
          <cx:pt idx="22886">13387.5</cx:pt>
          <cx:pt idx="22887">32877</cx:pt>
          <cx:pt idx="22888">74092.5</cx:pt>
          <cx:pt idx="22889">18981</cx:pt>
          <cx:pt idx="22890">23931</cx:pt>
          <cx:pt idx="22891">15808.5</cx:pt>
          <cx:pt idx="22892">28215</cx:pt>
          <cx:pt idx="22893">33291</cx:pt>
          <cx:pt idx="22894">21609</cx:pt>
          <cx:pt idx="22895">27864</cx:pt>
          <cx:pt idx="22896">23193</cx:pt>
          <cx:pt idx="22897">53253</cx:pt>
          <cx:pt idx="22898">25690.5</cx:pt>
          <cx:pt idx="22899">52830</cx:pt>
          <cx:pt idx="22900">28849.5</cx:pt>
          <cx:pt idx="22901">23773.5</cx:pt>
          <cx:pt idx="22902">29601</cx:pt>
          <cx:pt idx="22903">36427.5</cx:pt>
          <cx:pt idx="22904">23494.5</cx:pt>
          <cx:pt idx="22905">18306</cx:pt>
          <cx:pt idx="22906">29250</cx:pt>
          <cx:pt idx="22907">45072</cx:pt>
          <cx:pt idx="22908">13977</cx:pt>
          <cx:pt idx="22909">21415.5</cx:pt>
          <cx:pt idx="22910">4576.5</cx:pt>
          <cx:pt idx="22911">31410</cx:pt>
          <cx:pt idx="22912">23098.5</cx:pt>
          <cx:pt idx="22913">31464</cx:pt>
          <cx:pt idx="22914">20983.5</cx:pt>
          <cx:pt idx="22915">34749</cx:pt>
          <cx:pt idx="22916">59823</cx:pt>
          <cx:pt idx="22917">30645</cx:pt>
          <cx:pt idx="22918">26131.5</cx:pt>
          <cx:pt idx="22919">24997.5</cx:pt>
          <cx:pt idx="22920">17352</cx:pt>
          <cx:pt idx="22921">40374</cx:pt>
          <cx:pt idx="22922">10665</cx:pt>
          <cx:pt idx="22923">47299.5</cx:pt>
          <cx:pt idx="22924">56200.5</cx:pt>
          <cx:pt idx="22925">32733</cx:pt>
          <cx:pt idx="22926">13437</cx:pt>
          <cx:pt idx="22927">33075</cx:pt>
          <cx:pt idx="22928">20866.5</cx:pt>
          <cx:pt idx="22929">16483.5</cx:pt>
          <cx:pt idx="22930">40329</cx:pt>
          <cx:pt idx="22931">9000</cx:pt>
          <cx:pt idx="22932">17950.5</cx:pt>
          <cx:pt idx="22933">10498.5</cx:pt>
          <cx:pt idx="22934">21888</cx:pt>
          <cx:pt idx="22935">61906.5</cx:pt>
          <cx:pt idx="22936">24916.5</cx:pt>
          <cx:pt idx="22937">25348.5</cx:pt>
          <cx:pt idx="22938">31207.5</cx:pt>
          <cx:pt idx="22939">10953</cx:pt>
          <cx:pt idx="22940">27103.5</cx:pt>
          <cx:pt idx="22941">30793.5</cx:pt>
          <cx:pt idx="22942">53716.5</cx:pt>
          <cx:pt idx="22943">27778.5</cx:pt>
          <cx:pt idx="22944">30510</cx:pt>
          <cx:pt idx="22945">20466</cx:pt>
          <cx:pt idx="22946">29718</cx:pt>
          <cx:pt idx="22947">13189.5</cx:pt>
          <cx:pt idx="22948">34465.5</cx:pt>
          <cx:pt idx="22949">29034</cx:pt>
          <cx:pt idx="22950">30838.5</cx:pt>
          <cx:pt idx="22951">23850</cx:pt>
          <cx:pt idx="22952">30078</cx:pt>
          <cx:pt idx="22953">25056</cx:pt>
          <cx:pt idx="22954">17887.5</cx:pt>
          <cx:pt idx="22955">28215</cx:pt>
          <cx:pt idx="22956">39627</cx:pt>
          <cx:pt idx="22957">29884.5</cx:pt>
          <cx:pt idx="22958">35041.5</cx:pt>
          <cx:pt idx="22959">28701</cx:pt>
          <cx:pt idx="22960">45954</cx:pt>
          <cx:pt idx="22961">9000</cx:pt>
          <cx:pt idx="22962">38263.5</cx:pt>
          <cx:pt idx="22963">26145</cx:pt>
          <cx:pt idx="22964">18778.5</cx:pt>
          <cx:pt idx="22965">19332</cx:pt>
          <cx:pt idx="22966">27085.5</cx:pt>
          <cx:pt idx="22967">23949</cx:pt>
          <cx:pt idx="22968">30078</cx:pt>
          <cx:pt idx="22969">22500</cx:pt>
          <cx:pt idx="22970">51151.5</cx:pt>
          <cx:pt idx="22971">57006</cx:pt>
          <cx:pt idx="22972">7875</cx:pt>
          <cx:pt idx="22973">18819</cx:pt>
          <cx:pt idx="22974">8694</cx:pt>
          <cx:pt idx="22975">10125</cx:pt>
          <cx:pt idx="22976">20691</cx:pt>
          <cx:pt idx="22977">20596.5</cx:pt>
          <cx:pt idx="22978">41706</cx:pt>
          <cx:pt idx="22979">50467.5</cx:pt>
          <cx:pt idx="22980">8131.5</cx:pt>
          <cx:pt idx="22981">17631</cx:pt>
          <cx:pt idx="22982">24592.5</cx:pt>
          <cx:pt idx="22983">23121</cx:pt>
          <cx:pt idx="22984">36553.5</cx:pt>
          <cx:pt idx="22985">11196</cx:pt>
          <cx:pt idx="22986">29250</cx:pt>
          <cx:pt idx="22987">12375</cx:pt>
          <cx:pt idx="22988">13261.5</cx:pt>
          <cx:pt idx="22989">9000</cx:pt>
          <cx:pt idx="22990">6088.5</cx:pt>
          <cx:pt idx="22991">27558</cx:pt>
          <cx:pt idx="22992">26014.5</cx:pt>
          <cx:pt idx="22993">47614.5</cx:pt>
          <cx:pt idx="22994">12730.5</cx:pt>
          <cx:pt idx="22995">22896</cx:pt>
          <cx:pt idx="22996">32125.5</cx:pt>
          <cx:pt idx="22997">15916.5</cx:pt>
          <cx:pt idx="22998">38331</cx:pt>
          <cx:pt idx="22999">23107.5</cx:pt>
          <cx:pt idx="23000">28728</cx:pt>
          <cx:pt idx="23001">34938</cx:pt>
          <cx:pt idx="23002">25195.5</cx:pt>
          <cx:pt idx="23003">40806</cx:pt>
          <cx:pt idx="23004">54004.5</cx:pt>
          <cx:pt idx="23005">20475</cx:pt>
          <cx:pt idx="23006">24259.5</cx:pt>
          <cx:pt idx="23007">30087</cx:pt>
          <cx:pt idx="23008">48586.5</cx:pt>
          <cx:pt idx="23009">42642</cx:pt>
          <cx:pt idx="23010">22977</cx:pt>
          <cx:pt idx="23011">33957</cx:pt>
          <cx:pt idx="23012">30334.5</cx:pt>
          <cx:pt idx="23013">21577.5</cx:pt>
          <cx:pt idx="23014">41260.5</cx:pt>
          <cx:pt idx="23015">53541</cx:pt>
          <cx:pt idx="23016">43654.5</cx:pt>
          <cx:pt idx="23017">43150.5</cx:pt>
          <cx:pt idx="23018">18976.5</cx:pt>
          <cx:pt idx="23019">18855</cx:pt>
          <cx:pt idx="23020">16155</cx:pt>
          <cx:pt idx="23021">11718</cx:pt>
          <cx:pt idx="23022">12730.5</cx:pt>
          <cx:pt idx="23023">13500</cx:pt>
          <cx:pt idx="23024">23535</cx:pt>
          <cx:pt idx="23025">32895</cx:pt>
          <cx:pt idx="23026">14791.5</cx:pt>
          <cx:pt idx="23027">6750</cx:pt>
          <cx:pt idx="23028">8613</cx:pt>
          <cx:pt idx="23029">21618</cx:pt>
          <cx:pt idx="23030">59787</cx:pt>
          <cx:pt idx="23031">114201</cx:pt>
          <cx:pt idx="23032">19881</cx:pt>
          <cx:pt idx="23033">12780</cx:pt>
          <cx:pt idx="23034">36184.5</cx:pt>
          <cx:pt idx="23035">31356</cx:pt>
          <cx:pt idx="23036">25888.5</cx:pt>
          <cx:pt idx="23037">23049</cx:pt>
          <cx:pt idx="23038">59589</cx:pt>
          <cx:pt idx="23039">25060.5</cx:pt>
          <cx:pt idx="23040">12375</cx:pt>
          <cx:pt idx="23041">26370</cx:pt>
          <cx:pt idx="23042">22662</cx:pt>
          <cx:pt idx="23043">14220</cx:pt>
          <cx:pt idx="23044">17167.5</cx:pt>
          <cx:pt idx="23045">13963.5</cx:pt>
          <cx:pt idx="23046">9072</cx:pt>
          <cx:pt idx="23047">40635</cx:pt>
          <cx:pt idx="23048">21366</cx:pt>
          <cx:pt idx="23049">22585.5</cx:pt>
          <cx:pt idx="23050">34033.5</cx:pt>
          <cx:pt idx="23051">32148</cx:pt>
          <cx:pt idx="23052">10125</cx:pt>
          <cx:pt idx="23053">53023.5</cx:pt>
          <cx:pt idx="23054">74992.5</cx:pt>
          <cx:pt idx="23055">28287</cx:pt>
          <cx:pt idx="23056">11245.5</cx:pt>
          <cx:pt idx="23057">23121</cx:pt>
          <cx:pt idx="23058">29389.5</cx:pt>
          <cx:pt idx="23059">26217</cx:pt>
          <cx:pt idx="23060">31005</cx:pt>
          <cx:pt idx="23061">32337</cx:pt>
          <cx:pt idx="23062">13509</cx:pt>
          <cx:pt idx="23063">24700.5</cx:pt>
          <cx:pt idx="23064">21613.5</cx:pt>
          <cx:pt idx="23065">29677.5</cx:pt>
          <cx:pt idx="23066">26446.5</cx:pt>
          <cx:pt idx="23067">26500.5</cx:pt>
          <cx:pt idx="23068">17694</cx:pt>
          <cx:pt idx="23069">18387</cx:pt>
          <cx:pt idx="23070">12915</cx:pt>
          <cx:pt idx="23071">10489.5</cx:pt>
          <cx:pt idx="23072">18949.5</cx:pt>
          <cx:pt idx="23073">14148</cx:pt>
          <cx:pt idx="23074">26262</cx:pt>
          <cx:pt idx="23075">98379</cx:pt>
          <cx:pt idx="23076">34204.5</cx:pt>
          <cx:pt idx="23077">47056.5</cx:pt>
          <cx:pt idx="23078">46926</cx:pt>
          <cx:pt idx="23079">29340</cx:pt>
          <cx:pt idx="23080">13500</cx:pt>
          <cx:pt idx="23081">52920</cx:pt>
          <cx:pt idx="23082">15885</cx:pt>
          <cx:pt idx="23083">27544.5</cx:pt>
          <cx:pt idx="23084">19435.5</cx:pt>
          <cx:pt idx="23085">7137</cx:pt>
          <cx:pt idx="23086">46084.5</cx:pt>
          <cx:pt idx="23087">29353.5</cx:pt>
          <cx:pt idx="23088">37741.5</cx:pt>
          <cx:pt idx="23089">32274</cx:pt>
          <cx:pt idx="23090">9000</cx:pt>
          <cx:pt idx="23091">31261.5</cx:pt>
          <cx:pt idx="23092">25461</cx:pt>
          <cx:pt idx="23093">22090.5</cx:pt>
          <cx:pt idx="23094">47938.5</cx:pt>
          <cx:pt idx="23095">6750</cx:pt>
          <cx:pt idx="23096">20965.5</cx:pt>
          <cx:pt idx="23097">30951</cx:pt>
          <cx:pt idx="23098">34254</cx:pt>
          <cx:pt idx="23099">38164.5</cx:pt>
          <cx:pt idx="23100">24246</cx:pt>
          <cx:pt idx="23101">10341</cx:pt>
          <cx:pt idx="23102">8518.5</cx:pt>
          <cx:pt idx="23103">31198.5</cx:pt>
          <cx:pt idx="23104">21672</cx:pt>
          <cx:pt idx="23105">48420</cx:pt>
          <cx:pt idx="23106">31261.5</cx:pt>
          <cx:pt idx="23107">45234</cx:pt>
          <cx:pt idx="23108">3402</cx:pt>
          <cx:pt idx="23109">12456</cx:pt>
          <cx:pt idx="23110">46827</cx:pt>
          <cx:pt idx="23111">13419</cx:pt>
          <cx:pt idx="23112">25065</cx:pt>
          <cx:pt idx="23113">3411</cx:pt>
          <cx:pt idx="23114">12798</cx:pt>
          <cx:pt idx="23115">31536</cx:pt>
          <cx:pt idx="23116">37948.5</cx:pt>
          <cx:pt idx="23117">13500</cx:pt>
          <cx:pt idx="23118">21438</cx:pt>
          <cx:pt idx="23119">36459</cx:pt>
          <cx:pt idx="23120">14571</cx:pt>
          <cx:pt idx="23121">34281</cx:pt>
          <cx:pt idx="23122">36333</cx:pt>
          <cx:pt idx="23123">67500</cx:pt>
          <cx:pt idx="23124">31653</cx:pt>
          <cx:pt idx="23125">31018.5</cx:pt>
          <cx:pt idx="23126">48586.5</cx:pt>
          <cx:pt idx="23127">22068</cx:pt>
          <cx:pt idx="23128">67500</cx:pt>
          <cx:pt idx="23129">21672</cx:pt>
          <cx:pt idx="23130">31059</cx:pt>
          <cx:pt idx="23131">45000</cx:pt>
          <cx:pt idx="23132">13500</cx:pt>
          <cx:pt idx="23133">47965.5</cx:pt>
          <cx:pt idx="23134">48586.5</cx:pt>
          <cx:pt idx="23135">38853</cx:pt>
          <cx:pt idx="23136">13500</cx:pt>
          <cx:pt idx="23137">15750</cx:pt>
          <cx:pt idx="23138">46084.5</cx:pt>
          <cx:pt idx="23139">37800</cx:pt>
          <cx:pt idx="23140">21852</cx:pt>
          <cx:pt idx="23141">16875</cx:pt>
          <cx:pt idx="23142">37629</cx:pt>
          <cx:pt idx="23143">26217</cx:pt>
          <cx:pt idx="23144">34573.5</cx:pt>
          <cx:pt idx="23145">30091.5</cx:pt>
          <cx:pt idx="23146">37476</cx:pt>
          <cx:pt idx="23147">44487</cx:pt>
          <cx:pt idx="23148">13500</cx:pt>
          <cx:pt idx="23149">51745.5</cx:pt>
          <cx:pt idx="23150">22072.5</cx:pt>
          <cx:pt idx="23151">6813</cx:pt>
          <cx:pt idx="23152">22270.5</cx:pt>
          <cx:pt idx="23153">29340</cx:pt>
          <cx:pt idx="23154">35082</cx:pt>
          <cx:pt idx="23155">12739.5</cx:pt>
          <cx:pt idx="23156">37800</cx:pt>
          <cx:pt idx="23157">19134</cx:pt>
          <cx:pt idx="23158">25330.5</cx:pt>
          <cx:pt idx="23159">17374.5</cx:pt>
          <cx:pt idx="23160">36702</cx:pt>
          <cx:pt idx="23161">48631.5</cx:pt>
          <cx:pt idx="23162">27000</cx:pt>
          <cx:pt idx="23163">15223.5</cx:pt>
          <cx:pt idx="23164">23089.5</cx:pt>
          <cx:pt idx="23165">33394.5</cx:pt>
          <cx:pt idx="23166">51948</cx:pt>
          <cx:pt idx="23167">39514.5</cx:pt>
          <cx:pt idx="23168">7965</cx:pt>
          <cx:pt idx="23169">19255.5</cx:pt>
          <cx:pt idx="23170">22599</cx:pt>
          <cx:pt idx="23171">35338.5</cx:pt>
          <cx:pt idx="23172">47443.5</cx:pt>
          <cx:pt idx="23173">22855.5</cx:pt>
          <cx:pt idx="23174">18495</cx:pt>
          <cx:pt idx="23175">18171</cx:pt>
          <cx:pt idx="23176">51876</cx:pt>
          <cx:pt idx="23177">4441.5</cx:pt>
          <cx:pt idx="23178">47457</cx:pt>
          <cx:pt idx="23179">27558</cx:pt>
          <cx:pt idx="23180">26230.5</cx:pt>
          <cx:pt idx="23181">42750</cx:pt>
          <cx:pt idx="23182">5314.5</cx:pt>
          <cx:pt idx="23183">21775.5</cx:pt>
          <cx:pt idx="23184">17694</cx:pt>
          <cx:pt idx="23185">10125</cx:pt>
          <cx:pt idx="23186">54436.5</cx:pt>
          <cx:pt idx="23187">21906</cx:pt>
          <cx:pt idx="23188">32602.5</cx:pt>
          <cx:pt idx="23189">31131</cx:pt>
          <cx:pt idx="23190">21015</cx:pt>
          <cx:pt idx="23191">13500</cx:pt>
          <cx:pt idx="23192">35392.5</cx:pt>
          <cx:pt idx="23193">35824.5</cx:pt>
          <cx:pt idx="23194">15651</cx:pt>
          <cx:pt idx="23195">35554.5</cx:pt>
          <cx:pt idx="23196">27085.5</cx:pt>
          <cx:pt idx="23197">23089.5</cx:pt>
          <cx:pt idx="23198">32976</cx:pt>
          <cx:pt idx="23199">43060.5</cx:pt>
          <cx:pt idx="23200">52605</cx:pt>
          <cx:pt idx="23201">31999.5</cx:pt>
          <cx:pt idx="23202">11007</cx:pt>
          <cx:pt idx="23203">31144.5</cx:pt>
          <cx:pt idx="23204">15133.5</cx:pt>
          <cx:pt idx="23205">32256</cx:pt>
          <cx:pt idx="23206">30330</cx:pt>
          <cx:pt idx="23207">17671.5</cx:pt>
          <cx:pt idx="23208">39528</cx:pt>
          <cx:pt idx="23209">42520.5</cx:pt>
          <cx:pt idx="23210">15862.5</cx:pt>
          <cx:pt idx="23211">12015</cx:pt>
          <cx:pt idx="23212">16542</cx:pt>
          <cx:pt idx="23213">31158</cx:pt>
          <cx:pt idx="23214">29970</cx:pt>
          <cx:pt idx="23215">22599</cx:pt>
          <cx:pt idx="23216">60592.5</cx:pt>
          <cx:pt idx="23217">10903.5</cx:pt>
          <cx:pt idx="23218">17640</cx:pt>
          <cx:pt idx="23219">24957</cx:pt>
          <cx:pt idx="23220">28408.5</cx:pt>
          <cx:pt idx="23221">49320</cx:pt>
          <cx:pt idx="23222">32895</cx:pt>
          <cx:pt idx="23223">34596</cx:pt>
          <cx:pt idx="23224">13590</cx:pt>
          <cx:pt idx="23225">22261.5</cx:pt>
          <cx:pt idx="23226">21955.5</cx:pt>
          <cx:pt idx="23227">49248</cx:pt>
          <cx:pt idx="23228">9954</cx:pt>
          <cx:pt idx="23229">33376.5</cx:pt>
          <cx:pt idx="23230">20943</cx:pt>
          <cx:pt idx="23231">25960.5</cx:pt>
          <cx:pt idx="23232">17694</cx:pt>
          <cx:pt idx="23233">16672.5</cx:pt>
          <cx:pt idx="23234">35158.5</cx:pt>
          <cx:pt idx="23235">20133</cx:pt>
          <cx:pt idx="23236">20250</cx:pt>
          <cx:pt idx="23237">10399.5</cx:pt>
          <cx:pt idx="23238">27778.5</cx:pt>
          <cx:pt idx="23239">9000</cx:pt>
          <cx:pt idx="23240">7011</cx:pt>
          <cx:pt idx="23241">11529</cx:pt>
          <cx:pt idx="23242">18490.5</cx:pt>
          <cx:pt idx="23243">25969.5</cx:pt>
          <cx:pt idx="23244">42075</cx:pt>
          <cx:pt idx="23245">22500</cx:pt>
          <cx:pt idx="23246">29272.5</cx:pt>
          <cx:pt idx="23247">9162</cx:pt>
          <cx:pt idx="23248">29704.5</cx:pt>
          <cx:pt idx="23249">66532.5</cx:pt>
          <cx:pt idx="23250">6750</cx:pt>
          <cx:pt idx="23251">10953</cx:pt>
          <cx:pt idx="23252">9000</cx:pt>
          <cx:pt idx="23253">15781.5</cx:pt>
          <cx:pt idx="23254">10453.5</cx:pt>
          <cx:pt idx="23255">12204</cx:pt>
          <cx:pt idx="23256">11875.5</cx:pt>
          <cx:pt idx="23257">40320</cx:pt>
          <cx:pt idx="23258">15313.5</cx:pt>
          <cx:pt idx="23259">12757.5</cx:pt>
          <cx:pt idx="23260">22702.5</cx:pt>
          <cx:pt idx="23261">35095.5</cx:pt>
          <cx:pt idx="23262">27000</cx:pt>
          <cx:pt idx="23263">22918.5</cx:pt>
          <cx:pt idx="23264">13077</cx:pt>
          <cx:pt idx="23265">43659</cx:pt>
          <cx:pt idx="23266">12217.5</cx:pt>
          <cx:pt idx="23267">5391</cx:pt>
          <cx:pt idx="23268">25101</cx:pt>
          <cx:pt idx="23269">22423.5</cx:pt>
          <cx:pt idx="23270">47794.5</cx:pt>
          <cx:pt idx="23271">10125</cx:pt>
          <cx:pt idx="23272">25632</cx:pt>
          <cx:pt idx="23273">5616</cx:pt>
          <cx:pt idx="23274">21109.5</cx:pt>
          <cx:pt idx="23275">25272</cx:pt>
          <cx:pt idx="23276">31630.5</cx:pt>
          <cx:pt idx="23277">35937</cx:pt>
          <cx:pt idx="23278">26388</cx:pt>
          <cx:pt idx="23279">26217</cx:pt>
          <cx:pt idx="23280">58041</cx:pt>
          <cx:pt idx="23281">29506.5</cx:pt>
          <cx:pt idx="23282">21973.5</cx:pt>
          <cx:pt idx="23283">13387.5</cx:pt>
          <cx:pt idx="23284">11835</cx:pt>
          <cx:pt idx="23285">18855</cx:pt>
          <cx:pt idx="23286">37165.5</cx:pt>
          <cx:pt idx="23287">14647.5</cx:pt>
          <cx:pt idx="23288">16398</cx:pt>
          <cx:pt idx="23289">13873.5</cx:pt>
          <cx:pt idx="23290">28408.5</cx:pt>
          <cx:pt idx="23291">14350.5</cx:pt>
          <cx:pt idx="23292">40063.5</cx:pt>
          <cx:pt idx="23293">10849.5</cx:pt>
          <cx:pt idx="23294">25537.5</cx:pt>
          <cx:pt idx="23295">25821</cx:pt>
          <cx:pt idx="23296">21663</cx:pt>
          <cx:pt idx="23297">22131</cx:pt>
          <cx:pt idx="23298">7186.5</cx:pt>
          <cx:pt idx="23299">15520.5</cx:pt>
          <cx:pt idx="23300">30078</cx:pt>
          <cx:pt idx="23301">40216.5</cx:pt>
          <cx:pt idx="23302">61911</cx:pt>
          <cx:pt idx="23303">26217</cx:pt>
          <cx:pt idx="23304">27882</cx:pt>
          <cx:pt idx="23305">29034</cx:pt>
          <cx:pt idx="23306">38155.5</cx:pt>
          <cx:pt idx="23307">36553.5</cx:pt>
          <cx:pt idx="23308">26901</cx:pt>
          <cx:pt idx="23309">88969.5</cx:pt>
          <cx:pt idx="23310">13059</cx:pt>
          <cx:pt idx="23311">26284.5</cx:pt>
          <cx:pt idx="23312">32521.5</cx:pt>
          <cx:pt idx="23313">22288.5</cx:pt>
          <cx:pt idx="23314">26446.5</cx:pt>
          <cx:pt idx="23315">41854.5</cx:pt>
          <cx:pt idx="23316">13675.5</cx:pt>
          <cx:pt idx="23317">20223</cx:pt>
          <cx:pt idx="23318">10714.5</cx:pt>
          <cx:pt idx="23319">11875.5</cx:pt>
          <cx:pt idx="23320">20695.5</cx:pt>
          <cx:pt idx="23321">40063.5</cx:pt>
          <cx:pt idx="23322">23773.5</cx:pt>
          <cx:pt idx="23323">51948</cx:pt>
          <cx:pt idx="23324">19386</cx:pt>
          <cx:pt idx="23325">30690</cx:pt>
          <cx:pt idx="23326">62698.5</cx:pt>
          <cx:pt idx="23327">36459</cx:pt>
          <cx:pt idx="23328">34114.5</cx:pt>
          <cx:pt idx="23329">33403.5</cx:pt>
          <cx:pt idx="23330">46282.5</cx:pt>
          <cx:pt idx="23331">12375</cx:pt>
          <cx:pt idx="23332">22050</cx:pt>
          <cx:pt idx="23333">30573</cx:pt>
          <cx:pt idx="23334">30465</cx:pt>
          <cx:pt idx="23335">31041</cx:pt>
          <cx:pt idx="23336">18621</cx:pt>
          <cx:pt idx="23337">16047</cx:pt>
          <cx:pt idx="23338">28471.5</cx:pt>
          <cx:pt idx="23339">25407</cx:pt>
          <cx:pt idx="23340">26086.5</cx:pt>
          <cx:pt idx="23341">26217</cx:pt>
          <cx:pt idx="23342">13500</cx:pt>
          <cx:pt idx="23343">23274</cx:pt>
          <cx:pt idx="23344">26230.5</cx:pt>
          <cx:pt idx="23345">16839</cx:pt>
          <cx:pt idx="23346">19125</cx:pt>
          <cx:pt idx="23347">27324</cx:pt>
          <cx:pt idx="23348">18387</cx:pt>
          <cx:pt idx="23349">41818.5</cx:pt>
          <cx:pt idx="23350">16317</cx:pt>
          <cx:pt idx="23351">27193.5</cx:pt>
          <cx:pt idx="23352">15408</cx:pt>
          <cx:pt idx="23353">26154</cx:pt>
          <cx:pt idx="23354">13891.5</cx:pt>
          <cx:pt idx="23355">22630.5</cx:pt>
          <cx:pt idx="23356">13500</cx:pt>
          <cx:pt idx="23357">16213.5</cx:pt>
          <cx:pt idx="23358">31635</cx:pt>
          <cx:pt idx="23359">9000</cx:pt>
          <cx:pt idx="23360">31576.5</cx:pt>
          <cx:pt idx="23361">11826</cx:pt>
          <cx:pt idx="23362">31522.5</cx:pt>
          <cx:pt idx="23363">41598</cx:pt>
          <cx:pt idx="23364">27387</cx:pt>
          <cx:pt idx="23365">31522.5</cx:pt>
          <cx:pt idx="23366">11704.5</cx:pt>
          <cx:pt idx="23367">11020.5</cx:pt>
          <cx:pt idx="23368">26640</cx:pt>
          <cx:pt idx="23369">35392.5</cx:pt>
          <cx:pt idx="23370">32125.5</cx:pt>
          <cx:pt idx="23371">13518</cx:pt>
          <cx:pt idx="23372">9913.5</cx:pt>
          <cx:pt idx="23373">30717</cx:pt>
          <cx:pt idx="23374">10125</cx:pt>
          <cx:pt idx="23375">30078</cx:pt>
          <cx:pt idx="23376">34834.5</cx:pt>
          <cx:pt idx="23377">15786</cx:pt>
          <cx:pt idx="23378">20650.5</cx:pt>
          <cx:pt idx="23379">18265.5</cx:pt>
          <cx:pt idx="23380">10296</cx:pt>
          <cx:pt idx="23381">26284.5</cx:pt>
          <cx:pt idx="23382">18567</cx:pt>
          <cx:pt idx="23383">27423</cx:pt>
          <cx:pt idx="23384">44748</cx:pt>
          <cx:pt idx="23385">22828.5</cx:pt>
          <cx:pt idx="23386">36895.5</cx:pt>
          <cx:pt idx="23387">18841.5</cx:pt>
          <cx:pt idx="23388">16875</cx:pt>
          <cx:pt idx="23389">9000</cx:pt>
          <cx:pt idx="23390">32274</cx:pt>
          <cx:pt idx="23391">27679.5</cx:pt>
          <cx:pt idx="23392">16164</cx:pt>
          <cx:pt idx="23393">20547</cx:pt>
          <cx:pt idx="23394">38308.5</cx:pt>
          <cx:pt idx="23395">19867.5</cx:pt>
          <cx:pt idx="23396">31630.5</cx:pt>
          <cx:pt idx="23397">25101</cx:pt>
          <cx:pt idx="23398">39771</cx:pt>
          <cx:pt idx="23399">8307</cx:pt>
          <cx:pt idx="23400">27112.5</cx:pt>
          <cx:pt idx="23401">14350.5</cx:pt>
          <cx:pt idx="23402">33264</cx:pt>
          <cx:pt idx="23403">10584</cx:pt>
          <cx:pt idx="23404">42736.5</cx:pt>
          <cx:pt idx="23405">14539.5</cx:pt>
          <cx:pt idx="23406">24246</cx:pt>
          <cx:pt idx="23407">15277.5</cx:pt>
          <cx:pt idx="23408">46084.5</cx:pt>
          <cx:pt idx="23409">18738</cx:pt>
          <cx:pt idx="23410">31500</cx:pt>
          <cx:pt idx="23411">35752.5</cx:pt>
          <cx:pt idx="23412">45805.5</cx:pt>
          <cx:pt idx="23413">10426.5</cx:pt>
          <cx:pt idx="23414">31563</cx:pt>
          <cx:pt idx="23415">9940.5</cx:pt>
          <cx:pt idx="23416">48631.5</cx:pt>
          <cx:pt idx="23417">26743.5</cx:pt>
          <cx:pt idx="23418">21541.5</cx:pt>
          <cx:pt idx="23419">19777.5</cx:pt>
          <cx:pt idx="23420">7875</cx:pt>
          <cx:pt idx="23421">40320</cx:pt>
          <cx:pt idx="23422">16123.5</cx:pt>
          <cx:pt idx="23423">11619</cx:pt>
          <cx:pt idx="23424">17887.5</cx:pt>
          <cx:pt idx="23425">25407</cx:pt>
          <cx:pt idx="23426">23364</cx:pt>
          <cx:pt idx="23427">33025.5</cx:pt>
          <cx:pt idx="23428">40104</cx:pt>
          <cx:pt idx="23429">8775</cx:pt>
          <cx:pt idx="23430">11488.5</cx:pt>
          <cx:pt idx="23431">31792.5</cx:pt>
          <cx:pt idx="23432">24016.5</cx:pt>
          <cx:pt idx="23433">23692.5</cx:pt>
          <cx:pt idx="23434">16456.5</cx:pt>
          <cx:pt idx="23435">19705.5</cx:pt>
          <cx:pt idx="23436">37800</cx:pt>
          <cx:pt idx="23437">28296</cx:pt>
          <cx:pt idx="23438">52578</cx:pt>
          <cx:pt idx="23439">7848</cx:pt>
          <cx:pt idx="23440">6750</cx:pt>
          <cx:pt idx="23441">65866.5</cx:pt>
          <cx:pt idx="23442">21694.5</cx:pt>
          <cx:pt idx="23443">13090.5</cx:pt>
          <cx:pt idx="23444">17811</cx:pt>
          <cx:pt idx="23445">37800</cx:pt>
          <cx:pt idx="23446">36459</cx:pt>
          <cx:pt idx="23447">41629.5</cx:pt>
          <cx:pt idx="23448">34960.5</cx:pt>
          <cx:pt idx="23449">54634.5</cx:pt>
          <cx:pt idx="23450">13500</cx:pt>
          <cx:pt idx="23451">13261.5</cx:pt>
          <cx:pt idx="23452">53118</cx:pt>
          <cx:pt idx="23453">14818.5</cx:pt>
          <cx:pt idx="23454">25537.5</cx:pt>
          <cx:pt idx="23455">18562.5</cx:pt>
          <cx:pt idx="23456">12375</cx:pt>
          <cx:pt idx="23457">26446.5</cx:pt>
          <cx:pt idx="23458">25726.5</cx:pt>
          <cx:pt idx="23459">21568.5</cx:pt>
          <cx:pt idx="23460">14521.5</cx:pt>
          <cx:pt idx="23461">61875</cx:pt>
          <cx:pt idx="23462">13842</cx:pt>
          <cx:pt idx="23463">13500</cx:pt>
          <cx:pt idx="23464">10827</cx:pt>
          <cx:pt idx="23465">33025.5</cx:pt>
          <cx:pt idx="23466">27189</cx:pt>
          <cx:pt idx="23467">20119.5</cx:pt>
          <cx:pt idx="23468">11835</cx:pt>
          <cx:pt idx="23469">13500</cx:pt>
          <cx:pt idx="23470">31464</cx:pt>
          <cx:pt idx="23471">11938.5</cx:pt>
          <cx:pt idx="23472">10363.5</cx:pt>
          <cx:pt idx="23473">26509.5</cx:pt>
          <cx:pt idx="23474">24214.5</cx:pt>
          <cx:pt idx="23475">71028</cx:pt>
          <cx:pt idx="23476">6723</cx:pt>
          <cx:pt idx="23477">9616.5</cx:pt>
          <cx:pt idx="23478">5823</cx:pt>
          <cx:pt idx="23479">31653</cx:pt>
          <cx:pt idx="23480">18886.5</cx:pt>
          <cx:pt idx="23481">32895</cx:pt>
          <cx:pt idx="23482">21888</cx:pt>
          <cx:pt idx="23483">57910.5</cx:pt>
          <cx:pt idx="23484">43429.5</cx:pt>
          <cx:pt idx="23485">36355.5</cx:pt>
          <cx:pt idx="23486">15903</cx:pt>
          <cx:pt idx="23487">9355.5</cx:pt>
          <cx:pt idx="23488">21100.5</cx:pt>
          <cx:pt idx="23489">9000</cx:pt>
          <cx:pt idx="23490">28107</cx:pt>
          <cx:pt idx="23491">11250</cx:pt>
          <cx:pt idx="23492">58329</cx:pt>
          <cx:pt idx="23493">23814</cx:pt>
          <cx:pt idx="23494">37125</cx:pt>
          <cx:pt idx="23495">38686.5</cx:pt>
          <cx:pt idx="23496">8901</cx:pt>
          <cx:pt idx="23497">25969.5</cx:pt>
          <cx:pt idx="23498">15750</cx:pt>
          <cx:pt idx="23499">31653</cx:pt>
          <cx:pt idx="23500">34182</cx:pt>
          <cx:pt idx="23501">14661</cx:pt>
          <cx:pt idx="23502">20034</cx:pt>
          <cx:pt idx="23503">21339</cx:pt>
          <cx:pt idx="23504">32472</cx:pt>
          <cx:pt idx="23505">30528</cx:pt>
          <cx:pt idx="23506">9837</cx:pt>
          <cx:pt idx="23507">26770.5</cx:pt>
          <cx:pt idx="23508">24543</cx:pt>
          <cx:pt idx="23509">14575.5</cx:pt>
          <cx:pt idx="23510">33273</cx:pt>
          <cx:pt idx="23511">26770.5</cx:pt>
          <cx:pt idx="23512">17415</cx:pt>
          <cx:pt idx="23513">38524.5</cx:pt>
          <cx:pt idx="23514">19660.5</cx:pt>
          <cx:pt idx="23515">40662</cx:pt>
          <cx:pt idx="23516">10309.5</cx:pt>
          <cx:pt idx="23517">9000</cx:pt>
          <cx:pt idx="23518">31666.5</cx:pt>
          <cx:pt idx="23519">45954</cx:pt>
          <cx:pt idx="23520">31815</cx:pt>
          <cx:pt idx="23521">22018.5</cx:pt>
          <cx:pt idx="23522">27873</cx:pt>
          <cx:pt idx="23523">21861</cx:pt>
          <cx:pt idx="23524">26919</cx:pt>
          <cx:pt idx="23525">22500</cx:pt>
          <cx:pt idx="23526">75667.5</cx:pt>
          <cx:pt idx="23527">14085</cx:pt>
          <cx:pt idx="23528">31770</cx:pt>
          <cx:pt idx="23529">26752.5</cx:pt>
          <cx:pt idx="23530">46242</cx:pt>
          <cx:pt idx="23531">42889.5</cx:pt>
          <cx:pt idx="23532">58441.5</cx:pt>
          <cx:pt idx="23533">18918</cx:pt>
          <cx:pt idx="23534">17095.5</cx:pt>
          <cx:pt idx="23535">67540.5</cx:pt>
          <cx:pt idx="23536">31009.5</cx:pt>
          <cx:pt idx="23537">14305.5</cx:pt>
          <cx:pt idx="23538">8172</cx:pt>
          <cx:pt idx="23539">25330.5</cx:pt>
          <cx:pt idx="23540">25078.5</cx:pt>
          <cx:pt idx="23541">23184</cx:pt>
          <cx:pt idx="23542">17005.5</cx:pt>
          <cx:pt idx="23543">25339.5</cx:pt>
          <cx:pt idx="23544">10827</cx:pt>
          <cx:pt idx="23545">40680</cx:pt>
          <cx:pt idx="23546">68512.5</cx:pt>
          <cx:pt idx="23547">10084.5</cx:pt>
          <cx:pt idx="23548">43672.5</cx:pt>
          <cx:pt idx="23549">23773.5</cx:pt>
          <cx:pt idx="23550">25789.5</cx:pt>
          <cx:pt idx="23551">12375</cx:pt>
          <cx:pt idx="23552">23773.5</cx:pt>
          <cx:pt idx="23553">24201</cx:pt>
          <cx:pt idx="23554">24561</cx:pt>
          <cx:pt idx="23555">49401</cx:pt>
          <cx:pt idx="23556">171040.5</cx:pt>
          <cx:pt idx="23557">52857</cx:pt>
          <cx:pt idx="23558">16020</cx:pt>
          <cx:pt idx="23559">23773.5</cx:pt>
          <cx:pt idx="23560">23836.5</cx:pt>
          <cx:pt idx="23561">43191</cx:pt>
          <cx:pt idx="23562">62302.5</cx:pt>
          <cx:pt idx="23563">17140.5</cx:pt>
          <cx:pt idx="23564">10309.5</cx:pt>
          <cx:pt idx="23565">30717</cx:pt>
          <cx:pt idx="23566">26527.5</cx:pt>
          <cx:pt idx="23567">22500</cx:pt>
          <cx:pt idx="23568">6750</cx:pt>
          <cx:pt idx="23569">20547</cx:pt>
          <cx:pt idx="23570">34425</cx:pt>
          <cx:pt idx="23571">5931</cx:pt>
          <cx:pt idx="23572">19147.5</cx:pt>
          <cx:pt idx="23573">32472</cx:pt>
          <cx:pt idx="23574">34209</cx:pt>
          <cx:pt idx="23575">18040.5</cx:pt>
          <cx:pt idx="23576">9000</cx:pt>
          <cx:pt idx="23577">6750</cx:pt>
          <cx:pt idx="23578">29997</cx:pt>
          <cx:pt idx="23579">14350.5</cx:pt>
          <cx:pt idx="23580">30379.5</cx:pt>
          <cx:pt idx="23581">49117.5</cx:pt>
          <cx:pt idx="23582">225000</cx:pt>
          <cx:pt idx="23583">14242.5</cx:pt>
          <cx:pt idx="23584">40657.5</cx:pt>
          <cx:pt idx="23585">62010</cx:pt>
          <cx:pt idx="23586">33259.5</cx:pt>
          <cx:pt idx="23587">14197.5</cx:pt>
          <cx:pt idx="23588">22396.5</cx:pt>
          <cx:pt idx="23589">50220</cx:pt>
          <cx:pt idx="23590">15498</cx:pt>
          <cx:pt idx="23591">19305</cx:pt>
          <cx:pt idx="23592">25389</cx:pt>
          <cx:pt idx="23593">29322</cx:pt>
          <cx:pt idx="23594">37480.5</cx:pt>
          <cx:pt idx="23595">46962</cx:pt>
          <cx:pt idx="23596">16011</cx:pt>
          <cx:pt idx="23597">6750</cx:pt>
          <cx:pt idx="23598">12478.5</cx:pt>
          <cx:pt idx="23599">17194.5</cx:pt>
          <cx:pt idx="23600">14751</cx:pt>
          <cx:pt idx="23601">21492</cx:pt>
          <cx:pt idx="23602">22779</cx:pt>
          <cx:pt idx="23603">15858</cx:pt>
          <cx:pt idx="23604">14697</cx:pt>
          <cx:pt idx="23605">32337</cx:pt>
          <cx:pt idx="23606">23125.5</cx:pt>
          <cx:pt idx="23607">30078</cx:pt>
          <cx:pt idx="23608">31905</cx:pt>
          <cx:pt idx="23609">46084.5</cx:pt>
          <cx:pt idx="23610">16456.5</cx:pt>
          <cx:pt idx="23611">31261.5</cx:pt>
          <cx:pt idx="23612">5823</cx:pt>
          <cx:pt idx="23613">8145</cx:pt>
          <cx:pt idx="23614">22018.5</cx:pt>
          <cx:pt idx="23615">31077</cx:pt>
          <cx:pt idx="23616">10008</cx:pt>
          <cx:pt idx="23617">12501</cx:pt>
          <cx:pt idx="23618">12177</cx:pt>
          <cx:pt idx="23619">16164</cx:pt>
          <cx:pt idx="23620">39933</cx:pt>
          <cx:pt idx="23621">21406.5</cx:pt>
          <cx:pt idx="23622">21852</cx:pt>
          <cx:pt idx="23623">9000</cx:pt>
          <cx:pt idx="23624">14706</cx:pt>
          <cx:pt idx="23625">39474</cx:pt>
          <cx:pt idx="23626">22018.5</cx:pt>
          <cx:pt idx="23627">31261.5</cx:pt>
          <cx:pt idx="23628">17338.5</cx:pt>
          <cx:pt idx="23629">20596.5</cx:pt>
          <cx:pt idx="23630">12510</cx:pt>
          <cx:pt idx="23631">47664</cx:pt>
          <cx:pt idx="23632">28408.5</cx:pt>
          <cx:pt idx="23633">60070.5</cx:pt>
          <cx:pt idx="23634">15259.5</cx:pt>
          <cx:pt idx="23635">26343</cx:pt>
          <cx:pt idx="23636">28768.5</cx:pt>
          <cx:pt idx="23637">22495.5</cx:pt>
          <cx:pt idx="23638">21775.5</cx:pt>
          <cx:pt idx="23639">16690.5</cx:pt>
          <cx:pt idx="23640">43452</cx:pt>
          <cx:pt idx="23641">44563.5</cx:pt>
          <cx:pt idx="23642">11812.5</cx:pt>
          <cx:pt idx="23643">56664</cx:pt>
          <cx:pt idx="23644">27000</cx:pt>
          <cx:pt idx="23645">36441</cx:pt>
          <cx:pt idx="23646">24925.5</cx:pt>
          <cx:pt idx="23647">18027</cx:pt>
          <cx:pt idx="23648">24822</cx:pt>
          <cx:pt idx="23649">20893.5</cx:pt>
          <cx:pt idx="23650">36018</cx:pt>
          <cx:pt idx="23651">17496</cx:pt>
          <cx:pt idx="23652">14625</cx:pt>
          <cx:pt idx="23653">30357</cx:pt>
          <cx:pt idx="23654">27418.5</cx:pt>
          <cx:pt idx="23655">37800</cx:pt>
          <cx:pt idx="23656">20466</cx:pt>
          <cx:pt idx="23657">31999.5</cx:pt>
          <cx:pt idx="23658">23719.5</cx:pt>
          <cx:pt idx="23659">16456.5</cx:pt>
          <cx:pt idx="23660">29745</cx:pt>
          <cx:pt idx="23661">26446.5</cx:pt>
          <cx:pt idx="23662">19948.5</cx:pt>
          <cx:pt idx="23663">24111</cx:pt>
          <cx:pt idx="23664">13500</cx:pt>
          <cx:pt idx="23665">41692.5</cx:pt>
          <cx:pt idx="23666">8469</cx:pt>
          <cx:pt idx="23667">14058</cx:pt>
          <cx:pt idx="23668">25146</cx:pt>
          <cx:pt idx="23669">14350.5</cx:pt>
          <cx:pt idx="23670">15219</cx:pt>
          <cx:pt idx="23671">18432</cx:pt>
          <cx:pt idx="23672">49117.5</cx:pt>
          <cx:pt idx="23673">14620.5</cx:pt>
          <cx:pt idx="23674">24160.5</cx:pt>
          <cx:pt idx="23675">23638.5</cx:pt>
          <cx:pt idx="23676">19449</cx:pt>
          <cx:pt idx="23677">6669</cx:pt>
          <cx:pt idx="23678">78367.5</cx:pt>
          <cx:pt idx="23679">35239.5</cx:pt>
          <cx:pt idx="23680">31639.5</cx:pt>
          <cx:pt idx="23681">20722.5</cx:pt>
          <cx:pt idx="23682">29250</cx:pt>
          <cx:pt idx="23683">17914.5</cx:pt>
          <cx:pt idx="23684">31320</cx:pt>
          <cx:pt idx="23685">14220</cx:pt>
          <cx:pt idx="23686">23319</cx:pt>
          <cx:pt idx="23687">43659</cx:pt>
          <cx:pt idx="23688">9000</cx:pt>
          <cx:pt idx="23689">25537.5</cx:pt>
          <cx:pt idx="23690">19800</cx:pt>
          <cx:pt idx="23691">36571.5</cx:pt>
          <cx:pt idx="23692">30654</cx:pt>
          <cx:pt idx="23693">31324.5</cx:pt>
          <cx:pt idx="23694">19953</cx:pt>
          <cx:pt idx="23695">25645.5</cx:pt>
          <cx:pt idx="23696">41080.5</cx:pt>
          <cx:pt idx="23697">41107.5</cx:pt>
          <cx:pt idx="23698">33025.5</cx:pt>
          <cx:pt idx="23699">57001.5</cx:pt>
          <cx:pt idx="23700">26208</cx:pt>
          <cx:pt idx="23701">21244.5</cx:pt>
          <cx:pt idx="23702">44671.5</cx:pt>
          <cx:pt idx="23703">28408.5</cx:pt>
          <cx:pt idx="23704">12577.5</cx:pt>
          <cx:pt idx="23705">32553</cx:pt>
          <cx:pt idx="23706">12217.5</cx:pt>
          <cx:pt idx="23707">45333</cx:pt>
          <cx:pt idx="23708">27499.5</cx:pt>
          <cx:pt idx="23709">24961.5</cx:pt>
          <cx:pt idx="23710">32521.5</cx:pt>
          <cx:pt idx="23711">28179</cx:pt>
          <cx:pt idx="23712">13500</cx:pt>
          <cx:pt idx="23713">29470.5</cx:pt>
          <cx:pt idx="23714">8154</cx:pt>
          <cx:pt idx="23715">26743.5</cx:pt>
          <cx:pt idx="23716">48469.5</cx:pt>
          <cx:pt idx="23717">41679</cx:pt>
          <cx:pt idx="23718">45504</cx:pt>
          <cx:pt idx="23719">29061</cx:pt>
          <cx:pt idx="23720">20902.5</cx:pt>
          <cx:pt idx="23721">41922</cx:pt>
          <cx:pt idx="23722">16024.5</cx:pt>
          <cx:pt idx="23723">20250</cx:pt>
          <cx:pt idx="23724">17694</cx:pt>
          <cx:pt idx="23725">60102</cx:pt>
          <cx:pt idx="23726">46692</cx:pt>
          <cx:pt idx="23727">6750</cx:pt>
          <cx:pt idx="23728">15228</cx:pt>
          <cx:pt idx="23729">26154</cx:pt>
          <cx:pt idx="23730">40063.5</cx:pt>
          <cx:pt idx="23731">11826</cx:pt>
          <cx:pt idx="23732">35523</cx:pt>
          <cx:pt idx="23733">31653</cx:pt>
          <cx:pt idx="23734">27000</cx:pt>
          <cx:pt idx="23735">26640</cx:pt>
          <cx:pt idx="23736">15750</cx:pt>
          <cx:pt idx="23737">12996</cx:pt>
          <cx:pt idx="23738">20695.5</cx:pt>
          <cx:pt idx="23739">52452</cx:pt>
          <cx:pt idx="23740">18211.5</cx:pt>
          <cx:pt idx="23741">25821</cx:pt>
          <cx:pt idx="23742">26230.5</cx:pt>
          <cx:pt idx="23743">34587</cx:pt>
          <cx:pt idx="23744">43681.5</cx:pt>
          <cx:pt idx="23745">45814.5</cx:pt>
          <cx:pt idx="23746">9846</cx:pt>
          <cx:pt idx="23747">56250</cx:pt>
          <cx:pt idx="23748">28728</cx:pt>
          <cx:pt idx="23749">39928.5</cx:pt>
          <cx:pt idx="23750">52744.5</cx:pt>
          <cx:pt idx="23751">22351.5</cx:pt>
          <cx:pt idx="23752">23566.5</cx:pt>
          <cx:pt idx="23753">17662.5</cx:pt>
          <cx:pt idx="23754">11250</cx:pt>
          <cx:pt idx="23755">11875.5</cx:pt>
          <cx:pt idx="23756">51151.5</cx:pt>
          <cx:pt idx="23757">36139.5</cx:pt>
          <cx:pt idx="23758">17019</cx:pt>
          <cx:pt idx="23759">42799.5</cx:pt>
          <cx:pt idx="23760">6259.5</cx:pt>
          <cx:pt idx="23761">9765</cx:pt>
          <cx:pt idx="23762">54364.5</cx:pt>
          <cx:pt idx="23763">32076</cx:pt>
          <cx:pt idx="23764">27000</cx:pt>
          <cx:pt idx="23765">88969.5</cx:pt>
          <cx:pt idx="23766">6741</cx:pt>
          <cx:pt idx="23767">14350.5</cx:pt>
          <cx:pt idx="23768">17131.5</cx:pt>
          <cx:pt idx="23769">30415.5</cx:pt>
          <cx:pt idx="23770">40320</cx:pt>
          <cx:pt idx="23771">42790.5</cx:pt>
          <cx:pt idx="23772">21010.5</cx:pt>
          <cx:pt idx="23773">21906</cx:pt>
          <cx:pt idx="23774">21888</cx:pt>
          <cx:pt idx="23775">13252.5</cx:pt>
          <cx:pt idx="23776">20466</cx:pt>
          <cx:pt idx="23777">19602</cx:pt>
          <cx:pt idx="23778">17631</cx:pt>
          <cx:pt idx="23779">12919.5</cx:pt>
          <cx:pt idx="23780">12937.5</cx:pt>
          <cx:pt idx="23781">31522.5</cx:pt>
          <cx:pt idx="23782">31477.5</cx:pt>
          <cx:pt idx="23783">26640</cx:pt>
          <cx:pt idx="23784">9247.5</cx:pt>
          <cx:pt idx="23785">18040.5</cx:pt>
          <cx:pt idx="23786">27733.5</cx:pt>
          <cx:pt idx="23787">6750</cx:pt>
          <cx:pt idx="23788">40675.5</cx:pt>
          <cx:pt idx="23789">21321</cx:pt>
          <cx:pt idx="23790">29970</cx:pt>
          <cx:pt idx="23791">41917.5</cx:pt>
          <cx:pt idx="23792">31387.5</cx:pt>
          <cx:pt idx="23793">20524.5</cx:pt>
          <cx:pt idx="23794">23107.5</cx:pt>
          <cx:pt idx="23795">25128</cx:pt>
          <cx:pt idx="23796">29353.5</cx:pt>
          <cx:pt idx="23797">31027.5</cx:pt>
          <cx:pt idx="23798">15241.5</cx:pt>
          <cx:pt idx="23799">25101</cx:pt>
          <cx:pt idx="23800">11137.5</cx:pt>
          <cx:pt idx="23801">55404</cx:pt>
          <cx:pt idx="23802">24196.5</cx:pt>
          <cx:pt idx="23803">27153</cx:pt>
          <cx:pt idx="23804">19386</cx:pt>
          <cx:pt idx="23805">11250</cx:pt>
          <cx:pt idx="23806">54121.5</cx:pt>
          <cx:pt idx="23807">26086.5</cx:pt>
          <cx:pt idx="23808">26640</cx:pt>
          <cx:pt idx="23809">16155</cx:pt>
          <cx:pt idx="23810">4725</cx:pt>
          <cx:pt idx="23811">26217</cx:pt>
          <cx:pt idx="23812">22738.5</cx:pt>
          <cx:pt idx="23813">7875</cx:pt>
          <cx:pt idx="23814">25321.5</cx:pt>
          <cx:pt idx="23815">23157</cx:pt>
          <cx:pt idx="23816">26316</cx:pt>
          <cx:pt idx="23817">38686.5</cx:pt>
          <cx:pt idx="23818">23949</cx:pt>
          <cx:pt idx="23819">24903</cx:pt>
          <cx:pt idx="23820">26014.5</cx:pt>
          <cx:pt idx="23821">61087.5</cx:pt>
          <cx:pt idx="23822">7137</cx:pt>
          <cx:pt idx="23823">18000</cx:pt>
          <cx:pt idx="23824">18702</cx:pt>
          <cx:pt idx="23825">12375</cx:pt>
          <cx:pt idx="23826">36333</cx:pt>
          <cx:pt idx="23827">26217</cx:pt>
          <cx:pt idx="23828">25717.5</cx:pt>
          <cx:pt idx="23829">21865.5</cx:pt>
          <cx:pt idx="23830">29862</cx:pt>
          <cx:pt idx="23831">10125</cx:pt>
          <cx:pt idx="23832">24628.5</cx:pt>
          <cx:pt idx="23833">13725</cx:pt>
          <cx:pt idx="23834">22306.5</cx:pt>
          <cx:pt idx="23835">13833</cx:pt>
          <cx:pt idx="23836">24997.5</cx:pt>
          <cx:pt idx="23837">36643.5</cx:pt>
          <cx:pt idx="23838">26109</cx:pt>
          <cx:pt idx="23839">48762</cx:pt>
          <cx:pt idx="23840">17167.5</cx:pt>
          <cx:pt idx="23841">26500.5</cx:pt>
          <cx:pt idx="23842">27679.5</cx:pt>
          <cx:pt idx="23843">29164.5</cx:pt>
          <cx:pt idx="23844">35653.5</cx:pt>
          <cx:pt idx="23845">17208</cx:pt>
          <cx:pt idx="23846">38214</cx:pt>
          <cx:pt idx="23847">8788.5</cx:pt>
          <cx:pt idx="23848">15003</cx:pt>
          <cx:pt idx="23849">31261.5</cx:pt>
          <cx:pt idx="23850">16317</cx:pt>
          <cx:pt idx="23851">25528.5</cx:pt>
          <cx:pt idx="23852">15201</cx:pt>
          <cx:pt idx="23853">20515.5</cx:pt>
          <cx:pt idx="23854">22437</cx:pt>
          <cx:pt idx="23855">9067.5</cx:pt>
          <cx:pt idx="23856">14422.5</cx:pt>
          <cx:pt idx="23857">13288.5</cx:pt>
          <cx:pt idx="23858">6696</cx:pt>
          <cx:pt idx="23859">68719.5</cx:pt>
          <cx:pt idx="23860">43429.5</cx:pt>
          <cx:pt idx="23861">14674.5</cx:pt>
          <cx:pt idx="23862">13963.5</cx:pt>
          <cx:pt idx="23863">29448</cx:pt>
          <cx:pt idx="23864">26316</cx:pt>
          <cx:pt idx="23865">50598</cx:pt>
          <cx:pt idx="23866">21339</cx:pt>
          <cx:pt idx="23867">10368</cx:pt>
          <cx:pt idx="23868">48645</cx:pt>
          <cx:pt idx="23869">10017</cx:pt>
          <cx:pt idx="23870">38155.5</cx:pt>
          <cx:pt idx="23871">15970.5</cx:pt>
          <cx:pt idx="23872">27819</cx:pt>
          <cx:pt idx="23873">6174</cx:pt>
          <cx:pt idx="23874">27153</cx:pt>
          <cx:pt idx="23875">42790.5</cx:pt>
          <cx:pt idx="23876">21375</cx:pt>
          <cx:pt idx="23877">13500</cx:pt>
          <cx:pt idx="23878">13500</cx:pt>
          <cx:pt idx="23879">33394.5</cx:pt>
          <cx:pt idx="23880">10453.5</cx:pt>
          <cx:pt idx="23881">31131</cx:pt>
          <cx:pt idx="23882">22410</cx:pt>
          <cx:pt idx="23883">14305.5</cx:pt>
          <cx:pt idx="23884">24925.5</cx:pt>
          <cx:pt idx="23885">30438</cx:pt>
          <cx:pt idx="23886">21694.5</cx:pt>
          <cx:pt idx="23887">54252</cx:pt>
          <cx:pt idx="23888">19921.5</cx:pt>
          <cx:pt idx="23889">29250</cx:pt>
          <cx:pt idx="23890">30420</cx:pt>
          <cx:pt idx="23891">10867.5</cx:pt>
          <cx:pt idx="23892">19701</cx:pt>
          <cx:pt idx="23893">37210.5</cx:pt>
          <cx:pt idx="23894">34875</cx:pt>
          <cx:pt idx="23895">25200</cx:pt>
          <cx:pt idx="23896">17685</cx:pt>
          <cx:pt idx="23897">31770</cx:pt>
          <cx:pt idx="23898">13090.5</cx:pt>
          <cx:pt idx="23899">17775</cx:pt>
          <cx:pt idx="23900">28188</cx:pt>
          <cx:pt idx="23901">24259.5</cx:pt>
          <cx:pt idx="23902">30078</cx:pt>
          <cx:pt idx="23903">51948</cx:pt>
          <cx:pt idx="23904">22842</cx:pt>
          <cx:pt idx="23905">12276</cx:pt>
          <cx:pt idx="23906">45333</cx:pt>
          <cx:pt idx="23907">25542</cx:pt>
          <cx:pt idx="23908">11250</cx:pt>
          <cx:pt idx="23909">24930</cx:pt>
          <cx:pt idx="23910">35694</cx:pt>
          <cx:pt idx="23911">17338.5</cx:pt>
          <cx:pt idx="23912">41485.5</cx:pt>
          <cx:pt idx="23913">28318.5</cx:pt>
          <cx:pt idx="23914">22050</cx:pt>
          <cx:pt idx="23915">39892.5</cx:pt>
          <cx:pt idx="23916">30564</cx:pt>
          <cx:pt idx="23917">27454.5</cx:pt>
          <cx:pt idx="23918">23962.5</cx:pt>
          <cx:pt idx="23919">26154</cx:pt>
          <cx:pt idx="23920">16875</cx:pt>
          <cx:pt idx="23921">9000</cx:pt>
          <cx:pt idx="23922">24750</cx:pt>
          <cx:pt idx="23923">41152.5</cx:pt>
          <cx:pt idx="23924">26343</cx:pt>
          <cx:pt idx="23925">25978.5</cx:pt>
          <cx:pt idx="23926">30703.5</cx:pt>
          <cx:pt idx="23927">51651</cx:pt>
          <cx:pt idx="23928">19737</cx:pt>
          <cx:pt idx="23929">7726.5</cx:pt>
          <cx:pt idx="23930">14323.5</cx:pt>
          <cx:pt idx="23931">25843.5</cx:pt>
          <cx:pt idx="23932">16456.5</cx:pt>
          <cx:pt idx="23933">37669.5</cx:pt>
          <cx:pt idx="23934">6750</cx:pt>
          <cx:pt idx="23935">80194.5</cx:pt>
          <cx:pt idx="23936">27324</cx:pt>
          <cx:pt idx="23937">37017</cx:pt>
          <cx:pt idx="23938">13702.5</cx:pt>
          <cx:pt idx="23939">25506</cx:pt>
          <cx:pt idx="23940">24471</cx:pt>
          <cx:pt idx="23941">34353</cx:pt>
          <cx:pt idx="23942">14751</cx:pt>
          <cx:pt idx="23943">35937</cx:pt>
          <cx:pt idx="23944">12375</cx:pt>
          <cx:pt idx="23945">26320.5</cx:pt>
          <cx:pt idx="23946">32895</cx:pt>
          <cx:pt idx="23947">56592</cx:pt>
          <cx:pt idx="23948">4873.5</cx:pt>
          <cx:pt idx="23949">74254.5</cx:pt>
          <cx:pt idx="23950">36432</cx:pt>
          <cx:pt idx="23951">34924.5</cx:pt>
          <cx:pt idx="23952">40320</cx:pt>
          <cx:pt idx="23953">28588.5</cx:pt>
          <cx:pt idx="23954">31653</cx:pt>
          <cx:pt idx="23955">66402</cx:pt>
          <cx:pt idx="23956">17820</cx:pt>
          <cx:pt idx="23957">51543</cx:pt>
          <cx:pt idx="23958">49639.5</cx:pt>
          <cx:pt idx="23959">42228</cx:pt>
          <cx:pt idx="23960">8707.5</cx:pt>
          <cx:pt idx="23961">12019.5</cx:pt>
          <cx:pt idx="23962">10930.5</cx:pt>
          <cx:pt idx="23963">19998</cx:pt>
          <cx:pt idx="23964">8185.5</cx:pt>
          <cx:pt idx="23965">40063.5</cx:pt>
          <cx:pt idx="23966">59971.5</cx:pt>
          <cx:pt idx="23967">21807</cx:pt>
          <cx:pt idx="23968">9000</cx:pt>
          <cx:pt idx="23969">36391.5</cx:pt>
          <cx:pt idx="23970">11034</cx:pt>
          <cx:pt idx="23971">21109.5</cx:pt>
          <cx:pt idx="23972">10179</cx:pt>
          <cx:pt idx="23973">18499.5</cx:pt>
          <cx:pt idx="23974">52015.5</cx:pt>
          <cx:pt idx="23975">67500</cx:pt>
          <cx:pt idx="23976">12375</cx:pt>
          <cx:pt idx="23977">19719</cx:pt>
          <cx:pt idx="23978">10111.5</cx:pt>
          <cx:pt idx="23979">9000</cx:pt>
          <cx:pt idx="23980">17469</cx:pt>
          <cx:pt idx="23981">26086.5</cx:pt>
          <cx:pt idx="23982">25101</cx:pt>
          <cx:pt idx="23983">30838.5</cx:pt>
          <cx:pt idx="23984">32760</cx:pt>
          <cx:pt idx="23985">37669.5</cx:pt>
          <cx:pt idx="23986">38110.5</cx:pt>
          <cx:pt idx="23987">16564.5</cx:pt>
          <cx:pt idx="23988">17761.5</cx:pt>
          <cx:pt idx="23989">41692.5</cx:pt>
          <cx:pt idx="23990">26217</cx:pt>
          <cx:pt idx="23991">14958</cx:pt>
          <cx:pt idx="23992">47871</cx:pt>
          <cx:pt idx="23993">26086.5</cx:pt>
          <cx:pt idx="23994">22572</cx:pt>
          <cx:pt idx="23995">12573</cx:pt>
          <cx:pt idx="23996">16843.5</cx:pt>
          <cx:pt idx="23997">29061</cx:pt>
          <cx:pt idx="23998">17077.5</cx:pt>
          <cx:pt idx="23999">52857</cx:pt>
          <cx:pt idx="24000">42142.5</cx:pt>
          <cx:pt idx="24001">20214</cx:pt>
          <cx:pt idx="24002">26640</cx:pt>
          <cx:pt idx="24003">45738</cx:pt>
          <cx:pt idx="24004">19300.5</cx:pt>
          <cx:pt idx="24005">29988</cx:pt>
          <cx:pt idx="24006">27058.5</cx:pt>
          <cx:pt idx="24007">32274</cx:pt>
          <cx:pt idx="24008">39708</cx:pt>
          <cx:pt idx="24009">47646</cx:pt>
          <cx:pt idx="24010">49500</cx:pt>
          <cx:pt idx="24011">9000</cx:pt>
          <cx:pt idx="24012">14922</cx:pt>
          <cx:pt idx="24013">6750</cx:pt>
          <cx:pt idx="24014">38920.5</cx:pt>
          <cx:pt idx="24015">47794.5</cx:pt>
          <cx:pt idx="24016">40203</cx:pt>
          <cx:pt idx="24017">12577.5</cx:pt>
          <cx:pt idx="24018">25537.5</cx:pt>
          <cx:pt idx="24019">12915</cx:pt>
          <cx:pt idx="24020">13500</cx:pt>
          <cx:pt idx="24021">19993.5</cx:pt>
          <cx:pt idx="24022">24480</cx:pt>
          <cx:pt idx="24023">9000</cx:pt>
          <cx:pt idx="24024">45333</cx:pt>
          <cx:pt idx="24025">9000</cx:pt>
          <cx:pt idx="24026">12532.5</cx:pt>
          <cx:pt idx="24027">20997</cx:pt>
          <cx:pt idx="24028">26217</cx:pt>
          <cx:pt idx="24029">42840</cx:pt>
          <cx:pt idx="24030">52726.5</cx:pt>
          <cx:pt idx="24031">10053</cx:pt>
          <cx:pt idx="24032">29475</cx:pt>
          <cx:pt idx="24033">8302.5</cx:pt>
          <cx:pt idx="24034">23053.5</cx:pt>
          <cx:pt idx="24035">16101</cx:pt>
          <cx:pt idx="24036">20250</cx:pt>
          <cx:pt idx="24037">24948</cx:pt>
          <cx:pt idx="24038">59940</cx:pt>
          <cx:pt idx="24039">26446.5</cx:pt>
          <cx:pt idx="24040">19827</cx:pt>
          <cx:pt idx="24041">35824.5</cx:pt>
          <cx:pt idx="24042">25897.5</cx:pt>
          <cx:pt idx="24043">16875</cx:pt>
          <cx:pt idx="24044">42547.5</cx:pt>
          <cx:pt idx="24045">30195</cx:pt>
          <cx:pt idx="24046">13500</cx:pt>
          <cx:pt idx="24047">32337</cx:pt>
          <cx:pt idx="24048">27148.5</cx:pt>
          <cx:pt idx="24049">19210.5</cx:pt>
          <cx:pt idx="24050">31617</cx:pt>
          <cx:pt idx="24051">16875</cx:pt>
          <cx:pt idx="24052">27427.5</cx:pt>
          <cx:pt idx="24053">62316</cx:pt>
          <cx:pt idx="24054">21226.5</cx:pt>
          <cx:pt idx="24055">13819.5</cx:pt>
          <cx:pt idx="24056">32805</cx:pt>
          <cx:pt idx="24057">21564</cx:pt>
          <cx:pt idx="24058">36423</cx:pt>
          <cx:pt idx="24059">18909</cx:pt>
          <cx:pt idx="24060">66244.5</cx:pt>
          <cx:pt idx="24061">11848.5</cx:pt>
          <cx:pt idx="24062">16807.5</cx:pt>
          <cx:pt idx="24063">9031.5</cx:pt>
          <cx:pt idx="24064">36990</cx:pt>
          <cx:pt idx="24065">16200</cx:pt>
          <cx:pt idx="24066">9000</cx:pt>
          <cx:pt idx="24067">32170.5</cx:pt>
          <cx:pt idx="24068">9085.5</cx:pt>
          <cx:pt idx="24069">39910.5</cx:pt>
          <cx:pt idx="24070">13086</cx:pt>
          <cx:pt idx="24071">22810.5</cx:pt>
          <cx:pt idx="24072">35617.5</cx:pt>
          <cx:pt idx="24073">34375.5</cx:pt>
          <cx:pt idx="24074">26770.5</cx:pt>
          <cx:pt idx="24075">44172</cx:pt>
          <cx:pt idx="24076">26217</cx:pt>
          <cx:pt idx="24077">19980</cx:pt>
          <cx:pt idx="24078">56250</cx:pt>
          <cx:pt idx="24079">18531</cx:pt>
          <cx:pt idx="24080">18288</cx:pt>
          <cx:pt idx="24081">17563.5</cx:pt>
          <cx:pt idx="24082">29601</cx:pt>
          <cx:pt idx="24083">15466.5</cx:pt>
          <cx:pt idx="24084">36328.5</cx:pt>
          <cx:pt idx="24085">37129.5</cx:pt>
          <cx:pt idx="24086">6579</cx:pt>
          <cx:pt idx="24087">25969.5</cx:pt>
          <cx:pt idx="24088">48631.5</cx:pt>
          <cx:pt idx="24089">28606.5</cx:pt>
          <cx:pt idx="24090">10125</cx:pt>
          <cx:pt idx="24091">24331.5</cx:pt>
          <cx:pt idx="24092">16200</cx:pt>
          <cx:pt idx="24093">28683</cx:pt>
          <cx:pt idx="24094">24052.5</cx:pt>
          <cx:pt idx="24095">47074.5</cx:pt>
          <cx:pt idx="24096">34911</cx:pt>
          <cx:pt idx="24097">26703</cx:pt>
          <cx:pt idx="24098">33277.5</cx:pt>
          <cx:pt idx="24099">24939</cx:pt>
          <cx:pt idx="24100">30006</cx:pt>
          <cx:pt idx="24101">13378.5</cx:pt>
          <cx:pt idx="24102">24259.5</cx:pt>
          <cx:pt idx="24103">52015.5</cx:pt>
          <cx:pt idx="24104">27301.5</cx:pt>
          <cx:pt idx="24105">40320</cx:pt>
          <cx:pt idx="24106">29547</cx:pt>
          <cx:pt idx="24107">18387</cx:pt>
          <cx:pt idx="24108">39933</cx:pt>
          <cx:pt idx="24109">26509.5</cx:pt>
          <cx:pt idx="24110">21609</cx:pt>
          <cx:pt idx="24111">16456.5</cx:pt>
          <cx:pt idx="24112">39109.5</cx:pt>
          <cx:pt idx="24113">27324</cx:pt>
          <cx:pt idx="24114">15255</cx:pt>
          <cx:pt idx="24115">41922</cx:pt>
          <cx:pt idx="24116">16681.5</cx:pt>
          <cx:pt idx="24117">10620</cx:pt>
          <cx:pt idx="24118">22977</cx:pt>
          <cx:pt idx="24119">25015.5</cx:pt>
          <cx:pt idx="24120">9117</cx:pt>
          <cx:pt idx="24121">13500</cx:pt>
          <cx:pt idx="24122">13077</cx:pt>
          <cx:pt idx="24123">14508</cx:pt>
          <cx:pt idx="24124">17874</cx:pt>
          <cx:pt idx="24125">41395.5</cx:pt>
          <cx:pt idx="24126">26901</cx:pt>
          <cx:pt idx="24127">108481.5</cx:pt>
          <cx:pt idx="24128">13500</cx:pt>
          <cx:pt idx="24129">47484</cx:pt>
          <cx:pt idx="24130">16713</cx:pt>
          <cx:pt idx="24131">41922</cx:pt>
          <cx:pt idx="24132">9000</cx:pt>
          <cx:pt idx="24133">24885</cx:pt>
          <cx:pt idx="24134">17469</cx:pt>
          <cx:pt idx="24135">20596.5</cx:pt>
          <cx:pt idx="24136">20250</cx:pt>
          <cx:pt idx="24137">23359.5</cx:pt>
          <cx:pt idx="24138">31644</cx:pt>
          <cx:pt idx="24139">23305.5</cx:pt>
          <cx:pt idx="24140">69781.5</cx:pt>
          <cx:pt idx="24141">35523</cx:pt>
          <cx:pt idx="24142">16465.5</cx:pt>
          <cx:pt idx="24143">45333</cx:pt>
          <cx:pt idx="24144">9000</cx:pt>
          <cx:pt idx="24145">21339</cx:pt>
          <cx:pt idx="24146">44082</cx:pt>
          <cx:pt idx="24147">27063</cx:pt>
          <cx:pt idx="24148">21564</cx:pt>
          <cx:pt idx="24149">49900.5</cx:pt>
          <cx:pt idx="24150">50130</cx:pt>
          <cx:pt idx="24151">9220.5</cx:pt>
          <cx:pt idx="24152">32427</cx:pt>
          <cx:pt idx="24153">20727</cx:pt>
          <cx:pt idx="24154">33025.5</cx:pt>
          <cx:pt idx="24155">16371</cx:pt>
          <cx:pt idx="24156">19386</cx:pt>
          <cx:pt idx="24157">15570</cx:pt>
          <cx:pt idx="24158">8775</cx:pt>
          <cx:pt idx="24159">26640</cx:pt>
          <cx:pt idx="24160">27000</cx:pt>
          <cx:pt idx="24161">18081</cx:pt>
          <cx:pt idx="24162">26217</cx:pt>
          <cx:pt idx="24163">37255.5</cx:pt>
          <cx:pt idx="24164">58333.5</cx:pt>
          <cx:pt idx="24165">49360.5</cx:pt>
          <cx:pt idx="24166">28408.5</cx:pt>
          <cx:pt idx="24167">39222</cx:pt>
          <cx:pt idx="24168">15799.5</cx:pt>
          <cx:pt idx="24169">22252.5</cx:pt>
          <cx:pt idx="24170">12028.5</cx:pt>
          <cx:pt idx="24171">29407.5</cx:pt>
          <cx:pt idx="24172">11650.5</cx:pt>
          <cx:pt idx="24173">71959.5</cx:pt>
          <cx:pt idx="24174">22455</cx:pt>
          <cx:pt idx="24175">24088.5</cx:pt>
          <cx:pt idx="24176">45670.5</cx:pt>
          <cx:pt idx="24177">11988</cx:pt>
          <cx:pt idx="24178">24718.5</cx:pt>
          <cx:pt idx="24179">26320.5</cx:pt>
          <cx:pt idx="24180">28845</cx:pt>
          <cx:pt idx="24181">44860.5</cx:pt>
          <cx:pt idx="24182">50580</cx:pt>
          <cx:pt idx="24183">16965</cx:pt>
          <cx:pt idx="24184">38682</cx:pt>
          <cx:pt idx="24185">34582.5</cx:pt>
          <cx:pt idx="24186">13045.5</cx:pt>
          <cx:pt idx="24187">13302</cx:pt>
          <cx:pt idx="24188">20322</cx:pt>
          <cx:pt idx="24189">18801</cx:pt>
          <cx:pt idx="24190">39784.5</cx:pt>
          <cx:pt idx="24191">29992.5</cx:pt>
          <cx:pt idx="24192">27396</cx:pt>
          <cx:pt idx="24193">70173</cx:pt>
          <cx:pt idx="24194">34110</cx:pt>
          <cx:pt idx="24195">34587</cx:pt>
          <cx:pt idx="24196">13500</cx:pt>
          <cx:pt idx="24197">37795.5</cx:pt>
          <cx:pt idx="24198">41692.5</cx:pt>
          <cx:pt idx="24199">21906</cx:pt>
          <cx:pt idx="24200">13500</cx:pt>
          <cx:pt idx="24201">11871</cx:pt>
          <cx:pt idx="24202">10926</cx:pt>
          <cx:pt idx="24203">15358.5</cx:pt>
          <cx:pt idx="24204">30717</cx:pt>
          <cx:pt idx="24205">26640</cx:pt>
          <cx:pt idx="24206">24412.5</cx:pt>
          <cx:pt idx="24207">19111.5</cx:pt>
          <cx:pt idx="24208">31153.5</cx:pt>
          <cx:pt idx="24209">35518.5</cx:pt>
          <cx:pt idx="24210">42642</cx:pt>
          <cx:pt idx="24211">18936</cx:pt>
          <cx:pt idx="24212">19417.5</cx:pt>
          <cx:pt idx="24213">35770.5</cx:pt>
          <cx:pt idx="24214">10953</cx:pt>
          <cx:pt idx="24215">9000</cx:pt>
          <cx:pt idx="24216">10381.5</cx:pt>
          <cx:pt idx="24217">39474</cx:pt>
          <cx:pt idx="24218">30429</cx:pt>
          <cx:pt idx="24219">64147.5</cx:pt>
          <cx:pt idx="24220">35613</cx:pt>
          <cx:pt idx="24221">27000</cx:pt>
          <cx:pt idx="24222">33984</cx:pt>
          <cx:pt idx="24223">17095.5</cx:pt>
          <cx:pt idx="24224">7245</cx:pt>
          <cx:pt idx="24225">23755.5</cx:pt>
          <cx:pt idx="24226">27189</cx:pt>
          <cx:pt idx="24227">36459</cx:pt>
          <cx:pt idx="24228">24246</cx:pt>
          <cx:pt idx="24229">17761.5</cx:pt>
          <cx:pt idx="24230">21775.5</cx:pt>
          <cx:pt idx="24231">43789.5</cx:pt>
          <cx:pt idx="24232">25195.5</cx:pt>
          <cx:pt idx="24233">15165</cx:pt>
          <cx:pt idx="24234">4801.5</cx:pt>
          <cx:pt idx="24235">21640.5</cx:pt>
          <cx:pt idx="24236">12798</cx:pt>
          <cx:pt idx="24237">19476</cx:pt>
          <cx:pt idx="24238">37800</cx:pt>
          <cx:pt idx="24239">29281.5</cx:pt>
          <cx:pt idx="24240">29025</cx:pt>
          <cx:pt idx="24241">22500</cx:pt>
          <cx:pt idx="24242">27000</cx:pt>
          <cx:pt idx="24243">24331.5</cx:pt>
          <cx:pt idx="24244">16960.5</cx:pt>
          <cx:pt idx="24245">35613</cx:pt>
          <cx:pt idx="24246">36553.5</cx:pt>
          <cx:pt idx="24247">23035.5</cx:pt>
          <cx:pt idx="24248">45333</cx:pt>
          <cx:pt idx="24249">58203</cx:pt>
          <cx:pt idx="24250">24822</cx:pt>
          <cx:pt idx="24251">37345.5</cx:pt>
          <cx:pt idx="24252">28260</cx:pt>
          <cx:pt idx="24253">38902.5</cx:pt>
          <cx:pt idx="24254">32224.5</cx:pt>
          <cx:pt idx="24255">23638.5</cx:pt>
          <cx:pt idx="24256">37800</cx:pt>
          <cx:pt idx="24257">22783.5</cx:pt>
          <cx:pt idx="24258">36652.5</cx:pt>
          <cx:pt idx="24259">28890</cx:pt>
          <cx:pt idx="24260">25425</cx:pt>
          <cx:pt idx="24261">24930</cx:pt>
          <cx:pt idx="24262">11871</cx:pt>
          <cx:pt idx="24263">15682.5</cx:pt>
          <cx:pt idx="24264">21375</cx:pt>
          <cx:pt idx="24265">10332</cx:pt>
          <cx:pt idx="24266">14580</cx:pt>
          <cx:pt idx="24267">23931</cx:pt>
          <cx:pt idx="24268">32602.5</cx:pt>
          <cx:pt idx="24269">9000</cx:pt>
          <cx:pt idx="24270">22972.5</cx:pt>
          <cx:pt idx="24271">47794.5</cx:pt>
          <cx:pt idx="24272">31207.5</cx:pt>
          <cx:pt idx="24273">42696</cx:pt>
          <cx:pt idx="24274">26284.5</cx:pt>
          <cx:pt idx="24275">55723.5</cx:pt>
          <cx:pt idx="24276">18004.5</cx:pt>
          <cx:pt idx="24277">24750</cx:pt>
          <cx:pt idx="24278">13801.5</cx:pt>
          <cx:pt idx="24279">70879.5</cx:pt>
          <cx:pt idx="24280">16047</cx:pt>
          <cx:pt idx="24281">12375</cx:pt>
          <cx:pt idx="24282">23409</cx:pt>
          <cx:pt idx="24283">10125</cx:pt>
          <cx:pt idx="24284">6210</cx:pt>
          <cx:pt idx="24285">13896</cx:pt>
          <cx:pt idx="24286">46084.5</cx:pt>
          <cx:pt idx="24287">6750</cx:pt>
          <cx:pt idx="24288">46084.5</cx:pt>
          <cx:pt idx="24289">14751</cx:pt>
          <cx:pt idx="24290">10606.5</cx:pt>
          <cx:pt idx="24291">23926.5</cx:pt>
          <cx:pt idx="24292">37971</cx:pt>
          <cx:pt idx="24293">24403.5</cx:pt>
          <cx:pt idx="24294">10611</cx:pt>
          <cx:pt idx="24295">22599</cx:pt>
          <cx:pt idx="24296">37669.5</cx:pt>
          <cx:pt idx="24297">10287</cx:pt>
          <cx:pt idx="24298">8163</cx:pt>
          <cx:pt idx="24299">14220</cx:pt>
          <cx:pt idx="24300">23049</cx:pt>
          <cx:pt idx="24301">14526</cx:pt>
          <cx:pt idx="24302">26316</cx:pt>
          <cx:pt idx="24303">61281</cx:pt>
          <cx:pt idx="24304">27153</cx:pt>
          <cx:pt idx="24305">18576</cx:pt>
          <cx:pt idx="24306">9000</cx:pt>
          <cx:pt idx="24307">30280.5</cx:pt>
          <cx:pt idx="24308">25578</cx:pt>
          <cx:pt idx="24309">31675.5</cx:pt>
          <cx:pt idx="24310">36301.5</cx:pt>
          <cx:pt idx="24311">21375</cx:pt>
          <cx:pt idx="24312">49729.5</cx:pt>
          <cx:pt idx="24313">26154</cx:pt>
          <cx:pt idx="24314">20002.5</cx:pt>
          <cx:pt idx="24315">15966</cx:pt>
          <cx:pt idx="24316">22410</cx:pt>
          <cx:pt idx="24317">32328</cx:pt>
          <cx:pt idx="24318">22599</cx:pt>
          <cx:pt idx="24319">17716.5</cx:pt>
          <cx:pt idx="24320">16366.5</cx:pt>
          <cx:pt idx="24321">33246</cx:pt>
          <cx:pt idx="24322">32337</cx:pt>
          <cx:pt idx="24323">10125</cx:pt>
          <cx:pt idx="24324">27445.5</cx:pt>
          <cx:pt idx="24325">30834</cx:pt>
          <cx:pt idx="24326">14809.5</cx:pt>
          <cx:pt idx="24327">12114</cx:pt>
          <cx:pt idx="24328">33543</cx:pt>
          <cx:pt idx="24329">60637.5</cx:pt>
          <cx:pt idx="24330">9000</cx:pt>
          <cx:pt idx="24331">31500</cx:pt>
          <cx:pt idx="24332">62950.5</cx:pt>
          <cx:pt idx="24333">35955</cx:pt>
          <cx:pt idx="24334">31653</cx:pt>
          <cx:pt idx="24335">20020.5</cx:pt>
          <cx:pt idx="24336">14364</cx:pt>
          <cx:pt idx="24337">36864</cx:pt>
          <cx:pt idx="24338">6120</cx:pt>
          <cx:pt idx="24339">20745</cx:pt>
          <cx:pt idx="24340">21888</cx:pt>
          <cx:pt idx="24341">18414</cx:pt>
          <cx:pt idx="24342">26532</cx:pt>
          <cx:pt idx="24343">19669.5</cx:pt>
          <cx:pt idx="24344">62181</cx:pt>
          <cx:pt idx="24345">8635.5</cx:pt>
          <cx:pt idx="24346">18643.5</cx:pt>
          <cx:pt idx="24347">23787</cx:pt>
          <cx:pt idx="24348">29862</cx:pt>
          <cx:pt idx="24349">22063.5</cx:pt>
          <cx:pt idx="24350">12726</cx:pt>
          <cx:pt idx="24351">18283.5</cx:pt>
          <cx:pt idx="24352">26118</cx:pt>
          <cx:pt idx="24353">39298.5</cx:pt>
          <cx:pt idx="24354">27657</cx:pt>
          <cx:pt idx="24355">19998</cx:pt>
          <cx:pt idx="24356">43191</cx:pt>
          <cx:pt idx="24357">22738.5</cx:pt>
          <cx:pt idx="24358">33889.5</cx:pt>
          <cx:pt idx="24359">13149</cx:pt>
          <cx:pt idx="24360">20335.5</cx:pt>
          <cx:pt idx="24361">19215</cx:pt>
          <cx:pt idx="24362">31261.5</cx:pt>
          <cx:pt idx="24363">38331</cx:pt>
          <cx:pt idx="24364">24543</cx:pt>
          <cx:pt idx="24365">22698</cx:pt>
          <cx:pt idx="24366">14625</cx:pt>
          <cx:pt idx="24367">9000</cx:pt>
          <cx:pt idx="24368">37669.5</cx:pt>
          <cx:pt idx="24369">9000</cx:pt>
          <cx:pt idx="24370">22680</cx:pt>
          <cx:pt idx="24371">35523</cx:pt>
          <cx:pt idx="24372">17910</cx:pt>
          <cx:pt idx="24373">13698</cx:pt>
          <cx:pt idx="24374">17905.5</cx:pt>
          <cx:pt idx="24375">29655</cx:pt>
          <cx:pt idx="24376">41836.5</cx:pt>
          <cx:pt idx="24377">44329.5</cx:pt>
          <cx:pt idx="24378">21321</cx:pt>
          <cx:pt idx="24379">46809</cx:pt>
          <cx:pt idx="24380">36459</cx:pt>
          <cx:pt idx="24381">12042</cx:pt>
          <cx:pt idx="24382">30411</cx:pt>
          <cx:pt idx="24383">48172.5</cx:pt>
          <cx:pt idx="24384">31522.5</cx:pt>
          <cx:pt idx="24385">42642</cx:pt>
          <cx:pt idx="24386">10161</cx:pt>
          <cx:pt idx="24387">14350.5</cx:pt>
          <cx:pt idx="24388">21109.5</cx:pt>
          <cx:pt idx="24389">20407.5</cx:pt>
          <cx:pt idx="24390">6579</cx:pt>
          <cx:pt idx="24391">9000</cx:pt>
          <cx:pt idx="24392">55062</cx:pt>
          <cx:pt idx="24393">9301.5</cx:pt>
          <cx:pt idx="24394">30888</cx:pt>
          <cx:pt idx="24395">25159.5</cx:pt>
          <cx:pt idx="24396">31360.5</cx:pt>
          <cx:pt idx="24397">26509.5</cx:pt>
          <cx:pt idx="24398">69165</cx:pt>
          <cx:pt idx="24399">52240.5</cx:pt>
          <cx:pt idx="24400">17095.5</cx:pt>
          <cx:pt idx="24401">17424</cx:pt>
          <cx:pt idx="24402">21775.5</cx:pt>
          <cx:pt idx="24403">13279.5</cx:pt>
          <cx:pt idx="24404">21690</cx:pt>
          <cx:pt idx="24405">50332.5</cx:pt>
          <cx:pt idx="24406">62613</cx:pt>
          <cx:pt idx="24407">37710</cx:pt>
          <cx:pt idx="24408">25951.5</cx:pt>
          <cx:pt idx="24409">22500</cx:pt>
          <cx:pt idx="24410">32602.5</cx:pt>
          <cx:pt idx="24411">26640</cx:pt>
          <cx:pt idx="24412">15750</cx:pt>
          <cx:pt idx="24413">39604.5</cx:pt>
          <cx:pt idx="24414">27972</cx:pt>
          <cx:pt idx="24415">22527</cx:pt>
          <cx:pt idx="24416">22018.5</cx:pt>
          <cx:pt idx="24417">29884.5</cx:pt>
          <cx:pt idx="24418">10233</cx:pt>
          <cx:pt idx="24419">19129.5</cx:pt>
          <cx:pt idx="24420">31630.5</cx:pt>
          <cx:pt idx="24421">15826.5</cx:pt>
          <cx:pt idx="24422">13500</cx:pt>
          <cx:pt idx="24423">27684</cx:pt>
          <cx:pt idx="24424">10876.5</cx:pt>
          <cx:pt idx="24425">6750</cx:pt>
          <cx:pt idx="24426">44748</cx:pt>
          <cx:pt idx="24427">46111.5</cx:pt>
          <cx:pt idx="24428">173704.5</cx:pt>
          <cx:pt idx="24429">39609</cx:pt>
          <cx:pt idx="24430">18000</cx:pt>
          <cx:pt idx="24431">12699</cx:pt>
          <cx:pt idx="24432">18387</cx:pt>
          <cx:pt idx="24433">16033.5</cx:pt>
          <cx:pt idx="24434">33192</cx:pt>
          <cx:pt idx="24435">10453.5</cx:pt>
          <cx:pt idx="24436">15318</cx:pt>
          <cx:pt idx="24437">29250</cx:pt>
          <cx:pt idx="24438">12375</cx:pt>
          <cx:pt idx="24439">20677.5</cx:pt>
          <cx:pt idx="24440">10125</cx:pt>
          <cx:pt idx="24441">33394.5</cx:pt>
          <cx:pt idx="24442">8946</cx:pt>
          <cx:pt idx="24443">36292.5</cx:pt>
          <cx:pt idx="24444">22468.5</cx:pt>
          <cx:pt idx="24445">29862</cx:pt>
          <cx:pt idx="24446">40189.5</cx:pt>
          <cx:pt idx="24447">28354.5</cx:pt>
          <cx:pt idx="24448">15952.5</cx:pt>
          <cx:pt idx="24449">6480</cx:pt>
          <cx:pt idx="24450">21748.5</cx:pt>
          <cx:pt idx="24451">23031</cx:pt>
          <cx:pt idx="24452">16456.5</cx:pt>
          <cx:pt idx="24453">13500</cx:pt>
          <cx:pt idx="24454">15201</cx:pt>
          <cx:pt idx="24455">19737</cx:pt>
          <cx:pt idx="24456">20281.5</cx:pt>
          <cx:pt idx="24457">26005.5</cx:pt>
          <cx:pt idx="24458">13500</cx:pt>
          <cx:pt idx="24459">34596</cx:pt>
          <cx:pt idx="24460">48631.5</cx:pt>
          <cx:pt idx="24461">37800</cx:pt>
          <cx:pt idx="24462">72085.5</cx:pt>
          <cx:pt idx="24463">8752.5</cx:pt>
          <cx:pt idx="24464">25447.5</cx:pt>
          <cx:pt idx="24465">46480.5</cx:pt>
          <cx:pt idx="24466">27270</cx:pt>
          <cx:pt idx="24467">25078.5</cx:pt>
          <cx:pt idx="24468">33394.5</cx:pt>
          <cx:pt idx="24469">7294.5</cx:pt>
          <cx:pt idx="24470">19345.5</cx:pt>
          <cx:pt idx="24471">29884.5</cx:pt>
          <cx:pt idx="24472">43866</cx:pt>
          <cx:pt idx="24473">7555.5</cx:pt>
          <cx:pt idx="24474">17676</cx:pt>
          <cx:pt idx="24475">41949</cx:pt>
          <cx:pt idx="24476">13914</cx:pt>
          <cx:pt idx="24477">38979</cx:pt>
          <cx:pt idx="24478">37669.5</cx:pt>
          <cx:pt idx="24479">35824.5</cx:pt>
          <cx:pt idx="24480">23593.5</cx:pt>
          <cx:pt idx="24481">40500</cx:pt>
          <cx:pt idx="24482">20277</cx:pt>
          <cx:pt idx="24483">13279.5</cx:pt>
          <cx:pt idx="24484">30762</cx:pt>
          <cx:pt idx="24485">34785</cx:pt>
          <cx:pt idx="24486">27684</cx:pt>
          <cx:pt idx="24487">24412.5</cx:pt>
          <cx:pt idx="24488">29970</cx:pt>
          <cx:pt idx="24489">22383</cx:pt>
          <cx:pt idx="24490">8190</cx:pt>
          <cx:pt idx="24491">9000</cx:pt>
          <cx:pt idx="24492">9000</cx:pt>
          <cx:pt idx="24493">13437</cx:pt>
          <cx:pt idx="24494">18031.5</cx:pt>
          <cx:pt idx="24495">26946</cx:pt>
          <cx:pt idx="24496">22864.5</cx:pt>
          <cx:pt idx="24497">14130</cx:pt>
          <cx:pt idx="24498">58603.5</cx:pt>
          <cx:pt idx="24499">12915</cx:pt>
          <cx:pt idx="24500">22072.5</cx:pt>
          <cx:pt idx="24501">13500</cx:pt>
          <cx:pt idx="24502">24394.5</cx:pt>
          <cx:pt idx="24503">109917</cx:pt>
          <cx:pt idx="24504">10773</cx:pt>
          <cx:pt idx="24505">11871</cx:pt>
          <cx:pt idx="24506">14350.5</cx:pt>
          <cx:pt idx="24507">26703</cx:pt>
          <cx:pt idx="24508">50269.5</cx:pt>
          <cx:pt idx="24509">9000</cx:pt>
          <cx:pt idx="24510">25627.5</cx:pt>
          <cx:pt idx="24511">7906.5</cx:pt>
          <cx:pt idx="24512">13500</cx:pt>
          <cx:pt idx="24513">22527</cx:pt>
          <cx:pt idx="24514">57001.5</cx:pt>
          <cx:pt idx="24515">15790.5</cx:pt>
          <cx:pt idx="24516">53455.5</cx:pt>
          <cx:pt idx="24517">47254.5</cx:pt>
          <cx:pt idx="24518">8887.5</cx:pt>
          <cx:pt idx="24519">8185.5</cx:pt>
          <cx:pt idx="24520">47911.5</cx:pt>
          <cx:pt idx="24521">42633</cx:pt>
          <cx:pt idx="24522">34911</cx:pt>
          <cx:pt idx="24523">41044.5</cx:pt>
          <cx:pt idx="24524">14854.5</cx:pt>
          <cx:pt idx="24525">32472</cx:pt>
          <cx:pt idx="24526">19399.5</cx:pt>
          <cx:pt idx="24527">9000</cx:pt>
          <cx:pt idx="24528">25164</cx:pt>
          <cx:pt idx="24529">16416</cx:pt>
          <cx:pt idx="24530">40320</cx:pt>
          <cx:pt idx="24531">29250</cx:pt>
          <cx:pt idx="24532">10953</cx:pt>
          <cx:pt idx="24533">26446.5</cx:pt>
          <cx:pt idx="24534">42696</cx:pt>
          <cx:pt idx="24535">60102</cx:pt>
          <cx:pt idx="24536">44991</cx:pt>
          <cx:pt idx="24537">19737</cx:pt>
          <cx:pt idx="24538">44275.5</cx:pt>
          <cx:pt idx="24539">7749</cx:pt>
          <cx:pt idx="24540">4311</cx:pt>
          <cx:pt idx="24541">16011</cx:pt>
          <cx:pt idx="24542">36697.5</cx:pt>
          <cx:pt idx="24543">26509.5</cx:pt>
          <cx:pt idx="24544">16821</cx:pt>
          <cx:pt idx="24545">27715.5</cx:pt>
          <cx:pt idx="24546">13500</cx:pt>
          <cx:pt idx="24547">24574.5</cx:pt>
          <cx:pt idx="24548">23008.5</cx:pt>
          <cx:pt idx="24549">16875</cx:pt>
          <cx:pt idx="24550">39199.5</cx:pt>
          <cx:pt idx="24551">45112.5</cx:pt>
          <cx:pt idx="24552">12478.5</cx:pt>
          <cx:pt idx="24553">24592.5</cx:pt>
          <cx:pt idx="24554">22977</cx:pt>
          <cx:pt idx="24555">57685.5</cx:pt>
          <cx:pt idx="24556">16362</cx:pt>
          <cx:pt idx="24557">59589</cx:pt>
          <cx:pt idx="24558">15129</cx:pt>
          <cx:pt idx="24559">24376.5</cx:pt>
          <cx:pt idx="24560">7011</cx:pt>
          <cx:pt idx="24561">35932.5</cx:pt>
          <cx:pt idx="24562">34429.5</cx:pt>
          <cx:pt idx="24563">56533.5</cx:pt>
          <cx:pt idx="24564">21105</cx:pt>
          <cx:pt idx="24565">33565.5</cx:pt>
          <cx:pt idx="24566">16132.5</cx:pt>
          <cx:pt idx="24567">11034</cx:pt>
          <cx:pt idx="24568">22576.5</cx:pt>
          <cx:pt idx="24569">37714.5</cx:pt>
          <cx:pt idx="24570">38250</cx:pt>
          <cx:pt idx="24571">26833.5</cx:pt>
          <cx:pt idx="24572">17100</cx:pt>
          <cx:pt idx="24573">37642.5</cx:pt>
          <cx:pt idx="24574">56250</cx:pt>
          <cx:pt idx="24575">43920</cx:pt>
          <cx:pt idx="24576">17149.5</cx:pt>
          <cx:pt idx="24577">46692</cx:pt>
          <cx:pt idx="24578">6174</cx:pt>
          <cx:pt idx="24579">35964</cx:pt>
          <cx:pt idx="24580">13963.5</cx:pt>
          <cx:pt idx="24581">29839.5</cx:pt>
          <cx:pt idx="24582">9549</cx:pt>
          <cx:pt idx="24583">27387</cx:pt>
          <cx:pt idx="24584">23494.5</cx:pt>
          <cx:pt idx="24585">31153.5</cx:pt>
          <cx:pt idx="24586">37336.5</cx:pt>
          <cx:pt idx="24587">22801.5</cx:pt>
          <cx:pt idx="24588">43312.5</cx:pt>
          <cx:pt idx="24589">15934.5</cx:pt>
          <cx:pt idx="24590">33025.5</cx:pt>
          <cx:pt idx="24591">23364</cx:pt>
          <cx:pt idx="24592">21177</cx:pt>
          <cx:pt idx="24593">46053</cx:pt>
          <cx:pt idx="24594">8428.5</cx:pt>
          <cx:pt idx="24595">12910.5</cx:pt>
          <cx:pt idx="24596">23328</cx:pt>
          <cx:pt idx="24597">49873.5</cx:pt>
          <cx:pt idx="24598">45333</cx:pt>
          <cx:pt idx="24599">28260</cx:pt>
          <cx:pt idx="24600">4509</cx:pt>
          <cx:pt idx="24601">23593.5</cx:pt>
          <cx:pt idx="24602">19260</cx:pt>
          <cx:pt idx="24603">48631.5</cx:pt>
          <cx:pt idx="24604">17532</cx:pt>
          <cx:pt idx="24605">25542</cx:pt>
          <cx:pt idx="24606">10071</cx:pt>
          <cx:pt idx="24607">28215</cx:pt>
          <cx:pt idx="24608">26433</cx:pt>
          <cx:pt idx="24609">6889.5</cx:pt>
          <cx:pt idx="24610">25987.5</cx:pt>
          <cx:pt idx="24611">18400.5</cx:pt>
          <cx:pt idx="24612">39307.5</cx:pt>
          <cx:pt idx="24613">20106</cx:pt>
          <cx:pt idx="24614">38133</cx:pt>
          <cx:pt idx="24615">21177</cx:pt>
          <cx:pt idx="24616">6750</cx:pt>
          <cx:pt idx="24617">32602.5</cx:pt>
          <cx:pt idx="24618">34303.5</cx:pt>
          <cx:pt idx="24619">15763.5</cx:pt>
          <cx:pt idx="24620">32274</cx:pt>
          <cx:pt idx="24621">17874</cx:pt>
          <cx:pt idx="24622">31207.5</cx:pt>
          <cx:pt idx="24623">20151</cx:pt>
          <cx:pt idx="24624">9639</cx:pt>
          <cx:pt idx="24625">17127</cx:pt>
          <cx:pt idx="24626">27477</cx:pt>
          <cx:pt idx="24627">29839.5</cx:pt>
          <cx:pt idx="24628">9000</cx:pt>
          <cx:pt idx="24629">6750</cx:pt>
          <cx:pt idx="24630">23314.5</cx:pt>
          <cx:pt idx="24631">19741.5</cx:pt>
          <cx:pt idx="24632">24363</cx:pt>
          <cx:pt idx="24633">37800</cx:pt>
          <cx:pt idx="24634">19530</cx:pt>
          <cx:pt idx="24635">56092.5</cx:pt>
          <cx:pt idx="24636">32274</cx:pt>
          <cx:pt idx="24637">15880.5</cx:pt>
          <cx:pt idx="24638">22878</cx:pt>
          <cx:pt idx="24639">32602.5</cx:pt>
          <cx:pt idx="24640">37800</cx:pt>
          <cx:pt idx="24641">39001.5</cx:pt>
          <cx:pt idx="24642">38704.5</cx:pt>
          <cx:pt idx="24643">9265.5</cx:pt>
          <cx:pt idx="24644">26901</cx:pt>
          <cx:pt idx="24645">37800</cx:pt>
          <cx:pt idx="24646">10323</cx:pt>
          <cx:pt idx="24647">15399</cx:pt>
          <cx:pt idx="24648">60934.5</cx:pt>
          <cx:pt idx="24649">26770.5</cx:pt>
          <cx:pt idx="24650">8172</cx:pt>
          <cx:pt idx="24651">73053</cx:pt>
          <cx:pt idx="24652">12123</cx:pt>
          <cx:pt idx="24653">85558.5</cx:pt>
          <cx:pt idx="24654">12514.5</cx:pt>
          <cx:pt idx="24655">40320</cx:pt>
          <cx:pt idx="24656">23931</cx:pt>
          <cx:pt idx="24657">47511</cx:pt>
          <cx:pt idx="24658">13860</cx:pt>
          <cx:pt idx="24659">17041.5</cx:pt>
          <cx:pt idx="24660">56911.5</cx:pt>
          <cx:pt idx="24661">37125</cx:pt>
          <cx:pt idx="24662">21330</cx:pt>
          <cx:pt idx="24663">17667</cx:pt>
          <cx:pt idx="24664">5530.5</cx:pt>
          <cx:pt idx="24665">33025.5</cx:pt>
          <cx:pt idx="24666">44581.5</cx:pt>
          <cx:pt idx="24667">10125</cx:pt>
          <cx:pt idx="24668">51948</cx:pt>
          <cx:pt idx="24669">48631.5</cx:pt>
          <cx:pt idx="24670">20574</cx:pt>
          <cx:pt idx="24671">16056</cx:pt>
          <cx:pt idx="24672">37948.5</cx:pt>
          <cx:pt idx="24673">36094.5</cx:pt>
          <cx:pt idx="24674">13761</cx:pt>
          <cx:pt idx="24675">38331</cx:pt>
          <cx:pt idx="24676">24696</cx:pt>
          <cx:pt idx="24677">9000</cx:pt>
          <cx:pt idx="24678">29493</cx:pt>
          <cx:pt idx="24679">38839.5</cx:pt>
          <cx:pt idx="24680">39127.5</cx:pt>
          <cx:pt idx="24681">14769</cx:pt>
          <cx:pt idx="24682">8235</cx:pt>
          <cx:pt idx="24683">24817.5</cx:pt>
          <cx:pt idx="24684">47070</cx:pt>
          <cx:pt idx="24685">18891</cx:pt>
          <cx:pt idx="24686">22018.5</cx:pt>
          <cx:pt idx="24687">36616.5</cx:pt>
          <cx:pt idx="24688">29569.5</cx:pt>
          <cx:pt idx="24689">18648</cx:pt>
          <cx:pt idx="24690">36864</cx:pt>
          <cx:pt idx="24691">7965</cx:pt>
          <cx:pt idx="24692">39744</cx:pt>
          <cx:pt idx="24693">29898</cx:pt>
          <cx:pt idx="24694">7641</cx:pt>
          <cx:pt idx="24695">33070.5</cx:pt>
          <cx:pt idx="24696">49428</cx:pt>
          <cx:pt idx="24697">33588</cx:pt>
          <cx:pt idx="24698">28683</cx:pt>
          <cx:pt idx="24699">19134</cx:pt>
          <cx:pt idx="24700">34794</cx:pt>
          <cx:pt idx="24701">29808</cx:pt>
          <cx:pt idx="24702">22806</cx:pt>
          <cx:pt idx="24703">17374.5</cx:pt>
          <cx:pt idx="24704">30879</cx:pt>
          <cx:pt idx="24705">14625</cx:pt>
          <cx:pt idx="24706">17113.5</cx:pt>
          <cx:pt idx="24707">29889</cx:pt>
          <cx:pt idx="24708">20880</cx:pt>
          <cx:pt idx="24709">31653</cx:pt>
          <cx:pt idx="24710">31423.5</cx:pt>
          <cx:pt idx="24711">22018.5</cx:pt>
          <cx:pt idx="24712">16389</cx:pt>
          <cx:pt idx="24713">10125</cx:pt>
          <cx:pt idx="24714">10125</cx:pt>
          <cx:pt idx="24715">29250</cx:pt>
          <cx:pt idx="24716">18684</cx:pt>
          <cx:pt idx="24717">26212.5</cx:pt>
          <cx:pt idx="24718">21753</cx:pt>
          <cx:pt idx="24719">39964.5</cx:pt>
          <cx:pt idx="24720">48546</cx:pt>
          <cx:pt idx="24721">43353</cx:pt>
          <cx:pt idx="24722">35338.5</cx:pt>
          <cx:pt idx="24723">15498</cx:pt>
          <cx:pt idx="24724">29520</cx:pt>
          <cx:pt idx="24725">33696</cx:pt>
          <cx:pt idx="24726">33376.5</cx:pt>
          <cx:pt idx="24727">26316</cx:pt>
          <cx:pt idx="24728">22023</cx:pt>
          <cx:pt idx="24729">34596</cx:pt>
          <cx:pt idx="24730">41661</cx:pt>
          <cx:pt idx="24731">28273.5</cx:pt>
          <cx:pt idx="24732">77922</cx:pt>
          <cx:pt idx="24733">22252.5</cx:pt>
          <cx:pt idx="24734">9252</cx:pt>
          <cx:pt idx="24735">14521.5</cx:pt>
          <cx:pt idx="24736">23494.5</cx:pt>
          <cx:pt idx="24737">27274.5</cx:pt>
          <cx:pt idx="24738">24543</cx:pt>
          <cx:pt idx="24739">28525.5</cx:pt>
          <cx:pt idx="24740">42961.5</cx:pt>
          <cx:pt idx="24741">58477.5</cx:pt>
          <cx:pt idx="24742">10489.5</cx:pt>
          <cx:pt idx="24743">6480</cx:pt>
          <cx:pt idx="24744">10125</cx:pt>
          <cx:pt idx="24745">9000</cx:pt>
          <cx:pt idx="24746">24129</cx:pt>
          <cx:pt idx="24747">33345</cx:pt>
          <cx:pt idx="24748">30159</cx:pt>
          <cx:pt idx="24749">11250</cx:pt>
          <cx:pt idx="24750">25141.5</cx:pt>
          <cx:pt idx="24751">17649</cx:pt>
          <cx:pt idx="24752">26955</cx:pt>
          <cx:pt idx="24753">26316</cx:pt>
          <cx:pt idx="24754">9828</cx:pt>
          <cx:pt idx="24755">20979</cx:pt>
          <cx:pt idx="24756">23404.5</cx:pt>
          <cx:pt idx="24757">32148</cx:pt>
          <cx:pt idx="24758">22486.5</cx:pt>
          <cx:pt idx="24759">36265.5</cx:pt>
          <cx:pt idx="24760">7798.5</cx:pt>
          <cx:pt idx="24761">13693.5</cx:pt>
          <cx:pt idx="24762">11250</cx:pt>
          <cx:pt idx="24763">34060.5</cx:pt>
          <cx:pt idx="24764">48681</cx:pt>
          <cx:pt idx="24765">44550</cx:pt>
          <cx:pt idx="24766">62950.5</cx:pt>
          <cx:pt idx="24767">47565</cx:pt>
          <cx:pt idx="24768">9000</cx:pt>
          <cx:pt idx="24769">24475.5</cx:pt>
          <cx:pt idx="24770">28957.5</cx:pt>
          <cx:pt idx="24771">30073.5</cx:pt>
          <cx:pt idx="24772">28773</cx:pt>
          <cx:pt idx="24773">25965</cx:pt>
          <cx:pt idx="24774">21627</cx:pt>
          <cx:pt idx="24775">7875</cx:pt>
          <cx:pt idx="24776">39987</cx:pt>
          <cx:pt idx="24777">44977.5</cx:pt>
          <cx:pt idx="24778">31968</cx:pt>
          <cx:pt idx="24779">22455</cx:pt>
          <cx:pt idx="24780">59256</cx:pt>
          <cx:pt idx="24781">21496.5</cx:pt>
          <cx:pt idx="24782">56029.5</cx:pt>
          <cx:pt idx="24783">16209</cx:pt>
          <cx:pt idx="24784">19449</cx:pt>
          <cx:pt idx="24785">9000</cx:pt>
          <cx:pt idx="24786">50512.5</cx:pt>
          <cx:pt idx="24787">19476</cx:pt>
          <cx:pt idx="24788">8478</cx:pt>
          <cx:pt idx="24789">58342.5</cx:pt>
          <cx:pt idx="24790">4018.5</cx:pt>
          <cx:pt idx="24791">27544.5</cx:pt>
          <cx:pt idx="24792">13500</cx:pt>
          <cx:pt idx="24793">24687</cx:pt>
          <cx:pt idx="24794">18355.5</cx:pt>
          <cx:pt idx="24795">56713.5</cx:pt>
          <cx:pt idx="24796">40846.5</cx:pt>
          <cx:pt idx="24797">33750</cx:pt>
          <cx:pt idx="24798">9000</cx:pt>
          <cx:pt idx="24799">34641</cx:pt>
          <cx:pt idx="24800">15858</cx:pt>
          <cx:pt idx="24801">18810</cx:pt>
          <cx:pt idx="24802">44563.5</cx:pt>
          <cx:pt idx="24803">30739.5</cx:pt>
          <cx:pt idx="24804">37516.5</cx:pt>
          <cx:pt idx="24805">8923.5</cx:pt>
          <cx:pt idx="24806">26217</cx:pt>
          <cx:pt idx="24807">12312</cx:pt>
          <cx:pt idx="24808">16713</cx:pt>
          <cx:pt idx="24809">28215</cx:pt>
          <cx:pt idx="24810">49972.5</cx:pt>
          <cx:pt idx="24811">23773.5</cx:pt>
          <cx:pt idx="24812">6750</cx:pt>
          <cx:pt idx="24813">22527</cx:pt>
          <cx:pt idx="24814">13500</cx:pt>
          <cx:pt idx="24815">38083.5</cx:pt>
          <cx:pt idx="24816">22500</cx:pt>
          <cx:pt idx="24817">7677</cx:pt>
          <cx:pt idx="24818">9000</cx:pt>
          <cx:pt idx="24819">40320</cx:pt>
          <cx:pt idx="24820">27634.5</cx:pt>
          <cx:pt idx="24821">32746.5</cx:pt>
          <cx:pt idx="24822">37669.5</cx:pt>
          <cx:pt idx="24823">18081</cx:pt>
          <cx:pt idx="24824">31855.5</cx:pt>
          <cx:pt idx="24825">17262</cx:pt>
          <cx:pt idx="24826">25578</cx:pt>
          <cx:pt idx="24827">34785</cx:pt>
          <cx:pt idx="24828">19795.5</cx:pt>
          <cx:pt idx="24829">26446.5</cx:pt>
          <cx:pt idx="24830">39514.5</cx:pt>
          <cx:pt idx="24831">17136</cx:pt>
          <cx:pt idx="24832">17514</cx:pt>
          <cx:pt idx="24833">17167.5</cx:pt>
          <cx:pt idx="24834">21771</cx:pt>
          <cx:pt idx="24835">23620.5</cx:pt>
          <cx:pt idx="24836">31819.5</cx:pt>
          <cx:pt idx="24837">24030</cx:pt>
          <cx:pt idx="24838">34258.5</cx:pt>
          <cx:pt idx="24839">22306.5</cx:pt>
          <cx:pt idx="24840">25767</cx:pt>
          <cx:pt idx="24841">96003</cx:pt>
          <cx:pt idx="24842">17365.5</cx:pt>
          <cx:pt idx="24843">68643</cx:pt>
          <cx:pt idx="24844">23850</cx:pt>
          <cx:pt idx="24845">15511.5</cx:pt>
          <cx:pt idx="24846">9513</cx:pt>
          <cx:pt idx="24847">38331</cx:pt>
          <cx:pt idx="24848">20128.5</cx:pt>
          <cx:pt idx="24849">56920.5</cx:pt>
          <cx:pt idx="24850">24075</cx:pt>
          <cx:pt idx="24851">15255</cx:pt>
          <cx:pt idx="24852">29353.5</cx:pt>
          <cx:pt idx="24853">25254</cx:pt>
          <cx:pt idx="24854">40801.5</cx:pt>
          <cx:pt idx="24855">9000</cx:pt>
          <cx:pt idx="24856">14170.5</cx:pt>
          <cx:pt idx="24857">22387.5</cx:pt>
          <cx:pt idx="24858">45202.5</cx:pt>
          <cx:pt idx="24859">19867.5</cx:pt>
          <cx:pt idx="24860">29511</cx:pt>
          <cx:pt idx="24861">18666</cx:pt>
          <cx:pt idx="24862">15016.5</cx:pt>
          <cx:pt idx="24863">24916.5</cx:pt>
          <cx:pt idx="24864">25537.5</cx:pt>
          <cx:pt idx="24865">21024</cx:pt>
          <cx:pt idx="24866">74092.5</cx:pt>
          <cx:pt idx="24867">27000</cx:pt>
          <cx:pt idx="24868">5044.5</cx:pt>
          <cx:pt idx="24869">11250</cx:pt>
          <cx:pt idx="24870">55723.5</cx:pt>
          <cx:pt idx="24871">28903.5</cx:pt>
          <cx:pt idx="24872">22018.5</cx:pt>
          <cx:pt idx="24873">19908</cx:pt>
          <cx:pt idx="24874">23008.5</cx:pt>
          <cx:pt idx="24875">19894.5</cx:pt>
          <cx:pt idx="24876">32125.5</cx:pt>
          <cx:pt idx="24877">4882.5</cx:pt>
          <cx:pt idx="24878">11250</cx:pt>
          <cx:pt idx="24879">46629</cx:pt>
          <cx:pt idx="24880">58203</cx:pt>
          <cx:pt idx="24881">53460</cx:pt>
          <cx:pt idx="24882">67500</cx:pt>
          <cx:pt idx="24883">30474</cx:pt>
          <cx:pt idx="24884">7965</cx:pt>
          <cx:pt idx="24885">59094</cx:pt>
          <cx:pt idx="24886">18823.5</cx:pt>
          <cx:pt idx="24887">23773.5</cx:pt>
          <cx:pt idx="24888">38155.5</cx:pt>
          <cx:pt idx="24889">9000</cx:pt>
          <cx:pt idx="24890">36459</cx:pt>
          <cx:pt idx="24891">48402</cx:pt>
          <cx:pt idx="24892">21775.5</cx:pt>
          <cx:pt idx="24893">37800</cx:pt>
          <cx:pt idx="24894">13500</cx:pt>
          <cx:pt idx="24895">40671</cx:pt>
          <cx:pt idx="24896">12375</cx:pt>
          <cx:pt idx="24897">10206</cx:pt>
          <cx:pt idx="24898">13500</cx:pt>
          <cx:pt idx="24899">23895</cx:pt>
          <cx:pt idx="24900">8104.5</cx:pt>
          <cx:pt idx="24901">35685</cx:pt>
          <cx:pt idx="24902">14998.5</cx:pt>
          <cx:pt idx="24903">23274</cx:pt>
          <cx:pt idx="24904">29929.5</cx:pt>
          <cx:pt idx="24905">30937.5</cx:pt>
          <cx:pt idx="24906">28570.5</cx:pt>
          <cx:pt idx="24907">23998.5</cx:pt>
          <cx:pt idx="24908">6750</cx:pt>
          <cx:pt idx="24909">16011</cx:pt>
          <cx:pt idx="24910">14301</cx:pt>
          <cx:pt idx="24911">28957.5</cx:pt>
          <cx:pt idx="24912">23494.5</cx:pt>
          <cx:pt idx="24913">48591</cx:pt>
          <cx:pt idx="24914">42286.5</cx:pt>
          <cx:pt idx="24915">22306.5</cx:pt>
          <cx:pt idx="24916">24997.5</cx:pt>
          <cx:pt idx="24917">37084.5</cx:pt>
          <cx:pt idx="24918">20866.5</cx:pt>
          <cx:pt idx="24919">30528</cx:pt>
          <cx:pt idx="24920">32125.5</cx:pt>
          <cx:pt idx="24921">23998.5</cx:pt>
          <cx:pt idx="24922">28570.5</cx:pt>
          <cx:pt idx="24923">17797.5</cx:pt>
          <cx:pt idx="24924">25375.5</cx:pt>
          <cx:pt idx="24925">11983.5</cx:pt>
          <cx:pt idx="24926">9000</cx:pt>
          <cx:pt idx="24927">71077.5</cx:pt>
          <cx:pt idx="24928">39807</cx:pt>
          <cx:pt idx="24929">49050</cx:pt>
          <cx:pt idx="24930">9000</cx:pt>
          <cx:pt idx="24931">36459</cx:pt>
          <cx:pt idx="24932">14427</cx:pt>
          <cx:pt idx="24933">12024</cx:pt>
          <cx:pt idx="24934">32746.5</cx:pt>
          <cx:pt idx="24935">37800</cx:pt>
          <cx:pt idx="24936">17298</cx:pt>
          <cx:pt idx="24937">16128</cx:pt>
          <cx:pt idx="24938">28480.5</cx:pt>
          <cx:pt idx="24939">37800</cx:pt>
          <cx:pt idx="24940">29250</cx:pt>
          <cx:pt idx="24941">11812.5</cx:pt>
          <cx:pt idx="24942">26604</cx:pt>
          <cx:pt idx="24943">50463</cx:pt>
          <cx:pt idx="24944">9000</cx:pt>
          <cx:pt idx="24945">13500</cx:pt>
          <cx:pt idx="24946">20695.5</cx:pt>
          <cx:pt idx="24947">27594</cx:pt>
          <cx:pt idx="24948">52870.5</cx:pt>
          <cx:pt idx="24949">26145</cx:pt>
          <cx:pt idx="24950">78075</cx:pt>
          <cx:pt idx="24951">18081</cx:pt>
          <cx:pt idx="24952">34465.5</cx:pt>
          <cx:pt idx="24953">18000</cx:pt>
          <cx:pt idx="24954">29475</cx:pt>
          <cx:pt idx="24955">27292.5</cx:pt>
          <cx:pt idx="24956">21109.5</cx:pt>
          <cx:pt idx="24957">16371</cx:pt>
          <cx:pt idx="24958">20214</cx:pt>
          <cx:pt idx="24959">19926</cx:pt>
          <cx:pt idx="24960">35379</cx:pt>
          <cx:pt idx="24961">50598</cx:pt>
          <cx:pt idx="24962">7956</cx:pt>
          <cx:pt idx="24963">22608</cx:pt>
          <cx:pt idx="24964">31707</cx:pt>
          <cx:pt idx="24965">9000</cx:pt>
          <cx:pt idx="24966">22918.5</cx:pt>
          <cx:pt idx="24967">45000</cx:pt>
          <cx:pt idx="24968">32274</cx:pt>
          <cx:pt idx="24969">31653</cx:pt>
          <cx:pt idx="24970">26446.5</cx:pt>
          <cx:pt idx="24971">17694</cx:pt>
          <cx:pt idx="24972">32395.5</cx:pt>
          <cx:pt idx="24973">50004</cx:pt>
          <cx:pt idx="24974">28998</cx:pt>
          <cx:pt idx="24975">23643</cx:pt>
          <cx:pt idx="24976">41562</cx:pt>
          <cx:pt idx="24977">15948</cx:pt>
          <cx:pt idx="24978">29947.5</cx:pt>
          <cx:pt idx="24979">25407</cx:pt>
          <cx:pt idx="24980">26883</cx:pt>
          <cx:pt idx="24981">34596</cx:pt>
          <cx:pt idx="24982">39604.5</cx:pt>
          <cx:pt idx="24983">8707.5</cx:pt>
          <cx:pt idx="24984">9729</cx:pt>
          <cx:pt idx="24985">37800</cx:pt>
          <cx:pt idx="24986">44275.5</cx:pt>
          <cx:pt idx="24987">30078</cx:pt>
          <cx:pt idx="24988">33286.5</cx:pt>
          <cx:pt idx="24989">32197.5</cx:pt>
          <cx:pt idx="24990">72085.5</cx:pt>
          <cx:pt idx="24991">26167.5</cx:pt>
          <cx:pt idx="24992">23850</cx:pt>
          <cx:pt idx="24993">23404.5</cx:pt>
          <cx:pt idx="24994">15241.5</cx:pt>
          <cx:pt idx="24995">24412.5</cx:pt>
          <cx:pt idx="24996">11115</cx:pt>
          <cx:pt idx="24997">24750</cx:pt>
          <cx:pt idx="24998">28525.5</cx:pt>
          <cx:pt idx="24999">21969</cx:pt>
          <cx:pt idx="25000">6174</cx:pt>
          <cx:pt idx="25001">16398</cx:pt>
          <cx:pt idx="25002">21906</cx:pt>
          <cx:pt idx="25003">45333</cx:pt>
          <cx:pt idx="25004">17149.5</cx:pt>
          <cx:pt idx="25005">21658.5</cx:pt>
          <cx:pt idx="25006">19125</cx:pt>
          <cx:pt idx="25007">32391</cx:pt>
          <cx:pt idx="25008">18387</cx:pt>
          <cx:pt idx="25009">10062</cx:pt>
          <cx:pt idx="25010">33543</cx:pt>
          <cx:pt idx="25011">34609.5</cx:pt>
          <cx:pt idx="25012">42642</cx:pt>
          <cx:pt idx="25013">43456.5</cx:pt>
          <cx:pt idx="25014">24412.5</cx:pt>
          <cx:pt idx="25015">70614</cx:pt>
          <cx:pt idx="25016">29988</cx:pt>
          <cx:pt idx="25017">37489.5</cx:pt>
          <cx:pt idx="25018">33696</cx:pt>
          <cx:pt idx="25019">16402.5</cx:pt>
          <cx:pt idx="25020">62698.5</cx:pt>
          <cx:pt idx="25021">38331</cx:pt>
          <cx:pt idx="25022">35653.5</cx:pt>
          <cx:pt idx="25023">57312</cx:pt>
          <cx:pt idx="25024">22500</cx:pt>
          <cx:pt idx="25025">36459</cx:pt>
          <cx:pt idx="25026">23742</cx:pt>
          <cx:pt idx="25027">16321.5</cx:pt>
          <cx:pt idx="25028">23049</cx:pt>
          <cx:pt idx="25029">37255.5</cx:pt>
          <cx:pt idx="25030">27936</cx:pt>
          <cx:pt idx="25031">35604</cx:pt>
          <cx:pt idx="25032">16708.5</cx:pt>
          <cx:pt idx="25033">26388</cx:pt>
          <cx:pt idx="25034">48519</cx:pt>
          <cx:pt idx="25035">23719.5</cx:pt>
          <cx:pt idx="25036">11488.5</cx:pt>
          <cx:pt idx="25037">17095.5</cx:pt>
          <cx:pt idx="25038">49878</cx:pt>
          <cx:pt idx="25039">33552</cx:pt>
          <cx:pt idx="25040">38155.5</cx:pt>
          <cx:pt idx="25041">22018.5</cx:pt>
          <cx:pt idx="25042">29385</cx:pt>
          <cx:pt idx="25043">36747</cx:pt>
          <cx:pt idx="25044">9000</cx:pt>
          <cx:pt idx="25045">23643</cx:pt>
          <cx:pt idx="25046">55399.5</cx:pt>
          <cx:pt idx="25047">29529</cx:pt>
          <cx:pt idx="25048">13500</cx:pt>
          <cx:pt idx="25049">10620</cx:pt>
          <cx:pt idx="25050">31077</cx:pt>
          <cx:pt idx="25051">31864.5</cx:pt>
          <cx:pt idx="25052">16033.5</cx:pt>
          <cx:pt idx="25053">22500</cx:pt>
          <cx:pt idx="25054">72040.5</cx:pt>
          <cx:pt idx="25055">37800</cx:pt>
          <cx:pt idx="25056">51111</cx:pt>
          <cx:pt idx="25057">25821</cx:pt>
          <cx:pt idx="25058">15372</cx:pt>
          <cx:pt idx="25059">25411.5</cx:pt>
          <cx:pt idx="25060">32611.5</cx:pt>
          <cx:pt idx="25061">10741.5</cx:pt>
          <cx:pt idx="25062">16875</cx:pt>
          <cx:pt idx="25063">58707</cx:pt>
          <cx:pt idx="25064">21888</cx:pt>
          <cx:pt idx="25065">17914.5</cx:pt>
          <cx:pt idx="25066">19998</cx:pt>
          <cx:pt idx="25067">12505.5</cx:pt>
          <cx:pt idx="25068">22459.5</cx:pt>
          <cx:pt idx="25069">4846.5</cx:pt>
          <cx:pt idx="25070">9000</cx:pt>
          <cx:pt idx="25071">28341</cx:pt>
          <cx:pt idx="25072">42633</cx:pt>
          <cx:pt idx="25073">45724.5</cx:pt>
          <cx:pt idx="25074">18891</cx:pt>
          <cx:pt idx="25075">49500</cx:pt>
          <cx:pt idx="25076">22216.5</cx:pt>
          <cx:pt idx="25077">46084.5</cx:pt>
          <cx:pt idx="25078">15736.5</cx:pt>
          <cx:pt idx="25079">21906</cx:pt>
          <cx:pt idx="25080">29002.5</cx:pt>
          <cx:pt idx="25081">9121.5</cx:pt>
          <cx:pt idx="25082">9486</cx:pt>
          <cx:pt idx="25083">21559.5</cx:pt>
          <cx:pt idx="25084">15318</cx:pt>
          <cx:pt idx="25085">26509.5</cx:pt>
          <cx:pt idx="25086">13077</cx:pt>
          <cx:pt idx="25087">26316</cx:pt>
          <cx:pt idx="25088">11137.5</cx:pt>
          <cx:pt idx="25089">19867.5</cx:pt>
          <cx:pt idx="25090">12595.5</cx:pt>
          <cx:pt idx="25091">8905.5</cx:pt>
          <cx:pt idx="25092">18702</cx:pt>
          <cx:pt idx="25093">37800</cx:pt>
          <cx:pt idx="25094">25227</cx:pt>
          <cx:pt idx="25095">9000</cx:pt>
          <cx:pt idx="25096">23773.5</cx:pt>
          <cx:pt idx="25097">43659</cx:pt>
          <cx:pt idx="25098">38101.5</cx:pt>
          <cx:pt idx="25099">13500</cx:pt>
          <cx:pt idx="25100">48096</cx:pt>
          <cx:pt idx="25101">29250</cx:pt>
          <cx:pt idx="25102">10813.5</cx:pt>
          <cx:pt idx="25103">26640</cx:pt>
          <cx:pt idx="25104">30109.5</cx:pt>
          <cx:pt idx="25105">43020</cx:pt>
          <cx:pt idx="25106">31261.5</cx:pt>
          <cx:pt idx="25107">18414</cx:pt>
          <cx:pt idx="25108">11245.5</cx:pt>
          <cx:pt idx="25109">23526</cx:pt>
          <cx:pt idx="25110">38686.5</cx:pt>
          <cx:pt idx="25111">23107.5</cx:pt>
          <cx:pt idx="25112">18819</cx:pt>
          <cx:pt idx="25113">26145</cx:pt>
          <cx:pt idx="25114">22500</cx:pt>
          <cx:pt idx="25115">13419</cx:pt>
          <cx:pt idx="25116">10125</cx:pt>
          <cx:pt idx="25117">45522</cx:pt>
          <cx:pt idx="25118">17136</cx:pt>
          <cx:pt idx="25119">31909.5</cx:pt>
          <cx:pt idx="25120">21609</cx:pt>
          <cx:pt idx="25121">29331</cx:pt>
          <cx:pt idx="25122">18378</cx:pt>
          <cx:pt idx="25123">53248.5</cx:pt>
          <cx:pt idx="25124">13257</cx:pt>
          <cx:pt idx="25125">18972</cx:pt>
          <cx:pt idx="25126">34740</cx:pt>
          <cx:pt idx="25127">23035.5</cx:pt>
          <cx:pt idx="25128">53581.5</cx:pt>
          <cx:pt idx="25129">35937</cx:pt>
          <cx:pt idx="25130">13500</cx:pt>
          <cx:pt idx="25131">36571.5</cx:pt>
          <cx:pt idx="25132">22711.5</cx:pt>
          <cx:pt idx="25133">56560.5</cx:pt>
          <cx:pt idx="25134">15628.5</cx:pt>
          <cx:pt idx="25135">7875</cx:pt>
          <cx:pt idx="25136">29470.5</cx:pt>
          <cx:pt idx="25137">47794.5</cx:pt>
          <cx:pt idx="25138">14233.5</cx:pt>
          <cx:pt idx="25139">11898</cx:pt>
          <cx:pt idx="25140">9157.5</cx:pt>
          <cx:pt idx="25141">17982</cx:pt>
          <cx:pt idx="25142">31653</cx:pt>
          <cx:pt idx="25143">50116.5</cx:pt>
          <cx:pt idx="25144">34587</cx:pt>
          <cx:pt idx="25145">38263.5</cx:pt>
          <cx:pt idx="25146">9666</cx:pt>
          <cx:pt idx="25147">9000</cx:pt>
          <cx:pt idx="25148">9000</cx:pt>
          <cx:pt idx="25149">21411</cx:pt>
          <cx:pt idx="25150">17536.5</cx:pt>
          <cx:pt idx="25151">22752</cx:pt>
          <cx:pt idx="25152">8923.5</cx:pt>
          <cx:pt idx="25153">30744</cx:pt>
          <cx:pt idx="25154">49216.5</cx:pt>
          <cx:pt idx="25155">36292.5</cx:pt>
          <cx:pt idx="25156">35698.5</cx:pt>
          <cx:pt idx="25157">43465.5</cx:pt>
          <cx:pt idx="25158">21199.5</cx:pt>
          <cx:pt idx="25159">23260.5</cx:pt>
          <cx:pt idx="25160">22216.5</cx:pt>
          <cx:pt idx="25161">8244</cx:pt>
          <cx:pt idx="25162">38839.5</cx:pt>
          <cx:pt idx="25163">28183.5</cx:pt>
          <cx:pt idx="25164">19476</cx:pt>
          <cx:pt idx="25165">27423</cx:pt>
          <cx:pt idx="25166">39649.5</cx:pt>
          <cx:pt idx="25167">27679.5</cx:pt>
          <cx:pt idx="25168">14296.5</cx:pt>
          <cx:pt idx="25169">20358</cx:pt>
          <cx:pt idx="25170">33030</cx:pt>
          <cx:pt idx="25171">9000</cx:pt>
          <cx:pt idx="25172">17914.5</cx:pt>
          <cx:pt idx="25173">23188.5</cx:pt>
          <cx:pt idx="25174">22086</cx:pt>
          <cx:pt idx="25175">15750</cx:pt>
          <cx:pt idx="25176">35847</cx:pt>
          <cx:pt idx="25177">12874.5</cx:pt>
          <cx:pt idx="25178">9355.5</cx:pt>
          <cx:pt idx="25179">21888</cx:pt>
          <cx:pt idx="25180">33354</cx:pt>
          <cx:pt idx="25181">53811</cx:pt>
          <cx:pt idx="25182">9486</cx:pt>
          <cx:pt idx="25183">30312</cx:pt>
          <cx:pt idx="25184">15021</cx:pt>
          <cx:pt idx="25185">42520.5</cx:pt>
          <cx:pt idx="25186">29650.5</cx:pt>
          <cx:pt idx="25187">26460</cx:pt>
          <cx:pt idx="25188">15016.5</cx:pt>
          <cx:pt idx="25189">53460</cx:pt>
          <cx:pt idx="25190">28759.5</cx:pt>
          <cx:pt idx="25191">36459</cx:pt>
          <cx:pt idx="25192">27126</cx:pt>
          <cx:pt idx="25193">57555</cx:pt>
          <cx:pt idx="25194">17253</cx:pt>
          <cx:pt idx="25195">17550</cx:pt>
          <cx:pt idx="25196">9000</cx:pt>
          <cx:pt idx="25197">23719.5</cx:pt>
          <cx:pt idx="25198">28305</cx:pt>
          <cx:pt idx="25199">5737.5</cx:pt>
          <cx:pt idx="25200">39199.5</cx:pt>
          <cx:pt idx="25201">16875</cx:pt>
          <cx:pt idx="25202">16231.5</cx:pt>
          <cx:pt idx="25203">24835.5</cx:pt>
          <cx:pt idx="25204">25560</cx:pt>
          <cx:pt idx="25205">11623.5</cx:pt>
          <cx:pt idx="25206">37516.5</cx:pt>
          <cx:pt idx="25207">30852</cx:pt>
          <cx:pt idx="25208">7875</cx:pt>
          <cx:pt idx="25209">22437</cx:pt>
          <cx:pt idx="25210">30276</cx:pt>
          <cx:pt idx="25211">16524</cx:pt>
          <cx:pt idx="25212">28440</cx:pt>
          <cx:pt idx="25213">15034.5</cx:pt>
          <cx:pt idx="25214">27153</cx:pt>
          <cx:pt idx="25215">24732</cx:pt>
          <cx:pt idx="25216">26446.5</cx:pt>
          <cx:pt idx="25217">25060.5</cx:pt>
          <cx:pt idx="25218">51295.5</cx:pt>
          <cx:pt idx="25219">5485.5</cx:pt>
          <cx:pt idx="25220">30078</cx:pt>
          <cx:pt idx="25221">31171.5</cx:pt>
          <cx:pt idx="25222">22968</cx:pt>
          <cx:pt idx="25223">31270.5</cx:pt>
          <cx:pt idx="25224">43191</cx:pt>
          <cx:pt idx="25225">12433.5</cx:pt>
          <cx:pt idx="25226">18121.5</cx:pt>
          <cx:pt idx="25227">11043</cx:pt>
          <cx:pt idx="25228">25524</cx:pt>
          <cx:pt idx="25229">4576.5</cx:pt>
          <cx:pt idx="25230">29164.5</cx:pt>
          <cx:pt idx="25231">13500</cx:pt>
          <cx:pt idx="25232">29920.5</cx:pt>
          <cx:pt idx="25233">47056.5</cx:pt>
          <cx:pt idx="25234">14004</cx:pt>
          <cx:pt idx="25235">37948.5</cx:pt>
          <cx:pt idx="25236">23089.5</cx:pt>
          <cx:pt idx="25237">39933</cx:pt>
          <cx:pt idx="25238">13500</cx:pt>
          <cx:pt idx="25239">17905.5</cx:pt>
          <cx:pt idx="25240">24088.5</cx:pt>
          <cx:pt idx="25241">26127</cx:pt>
          <cx:pt idx="25242">21442.5</cx:pt>
          <cx:pt idx="25243">12375</cx:pt>
          <cx:pt idx="25244">54405</cx:pt>
          <cx:pt idx="25245">52857</cx:pt>
          <cx:pt idx="25246">14418</cx:pt>
          <cx:pt idx="25247">38286</cx:pt>
          <cx:pt idx="25248">25141.5</cx:pt>
          <cx:pt idx="25249">19039.5</cx:pt>
          <cx:pt idx="25250">21375</cx:pt>
          <cx:pt idx="25251">30573</cx:pt>
          <cx:pt idx="25252">36463.5</cx:pt>
          <cx:pt idx="25253">38628</cx:pt>
          <cx:pt idx="25254">30393</cx:pt>
          <cx:pt idx="25255">26181</cx:pt>
          <cx:pt idx="25256">10521</cx:pt>
          <cx:pt idx="25257">45333</cx:pt>
          <cx:pt idx="25258">25015.5</cx:pt>
          <cx:pt idx="25259">27189</cx:pt>
          <cx:pt idx="25260">26838</cx:pt>
          <cx:pt idx="25261">27112.5</cx:pt>
          <cx:pt idx="25262">71905.5</cx:pt>
          <cx:pt idx="25263">33511.5</cx:pt>
          <cx:pt idx="25264">23251.5</cx:pt>
          <cx:pt idx="25265">14769</cx:pt>
          <cx:pt idx="25266">47668.5</cx:pt>
          <cx:pt idx="25267">31531.5</cx:pt>
          <cx:pt idx="25268">50364</cx:pt>
          <cx:pt idx="25269">45814.5</cx:pt>
          <cx:pt idx="25270">14575.5</cx:pt>
          <cx:pt idx="25271">31770</cx:pt>
          <cx:pt idx="25272">19431</cx:pt>
          <cx:pt idx="25273">37800</cx:pt>
          <cx:pt idx="25274">20808</cx:pt>
          <cx:pt idx="25275">20295</cx:pt>
          <cx:pt idx="25276">22738.5</cx:pt>
          <cx:pt idx="25277">23692.5</cx:pt>
          <cx:pt idx="25278">28597.5</cx:pt>
          <cx:pt idx="25279">54895.5</cx:pt>
          <cx:pt idx="25280">21618</cx:pt>
          <cx:pt idx="25281">17370</cx:pt>
          <cx:pt idx="25282">41724</cx:pt>
          <cx:pt idx="25283">38263.5</cx:pt>
          <cx:pt idx="25284">72454.5</cx:pt>
          <cx:pt idx="25285">31630.5</cx:pt>
          <cx:pt idx="25286">8118</cx:pt>
          <cx:pt idx="25287">30204</cx:pt>
          <cx:pt idx="25288">29817</cx:pt>
          <cx:pt idx="25289">23535</cx:pt>
          <cx:pt idx="25290">57676.5</cx:pt>
          <cx:pt idx="25291">15552</cx:pt>
          <cx:pt idx="25292">23773.5</cx:pt>
          <cx:pt idx="25293">22500</cx:pt>
          <cx:pt idx="25294">26446.5</cx:pt>
          <cx:pt idx="25295">14593.5</cx:pt>
          <cx:pt idx="25296">49405.5</cx:pt>
          <cx:pt idx="25297">43353</cx:pt>
          <cx:pt idx="25298">34825.5</cx:pt>
          <cx:pt idx="25299">12375</cx:pt>
          <cx:pt idx="25300">55170</cx:pt>
          <cx:pt idx="25301">30474</cx:pt>
          <cx:pt idx="25302">24718.5</cx:pt>
          <cx:pt idx="25303">27499.5</cx:pt>
          <cx:pt idx="25304">19737</cx:pt>
          <cx:pt idx="25305">57924</cx:pt>
          <cx:pt idx="25306">42228</cx:pt>
          <cx:pt idx="25307">28390.5</cx:pt>
          <cx:pt idx="25308">37800</cx:pt>
          <cx:pt idx="25309">35730</cx:pt>
          <cx:pt idx="25310">40054.5</cx:pt>
          <cx:pt idx="25311">9472.5</cx:pt>
          <cx:pt idx="25312">12694.5</cx:pt>
          <cx:pt idx="25313">32913</cx:pt>
          <cx:pt idx="25314">33493.5</cx:pt>
          <cx:pt idx="25315">27000</cx:pt>
          <cx:pt idx="25316">47965.5</cx:pt>
          <cx:pt idx="25317">61875</cx:pt>
          <cx:pt idx="25318">59094</cx:pt>
          <cx:pt idx="25319">50139</cx:pt>
          <cx:pt idx="25320">37309.5</cx:pt>
          <cx:pt idx="25321">11250</cx:pt>
          <cx:pt idx="25322">18306</cx:pt>
          <cx:pt idx="25323">19867.5</cx:pt>
          <cx:pt idx="25324">34668</cx:pt>
          <cx:pt idx="25325">9000</cx:pt>
          <cx:pt idx="25326">32197.5</cx:pt>
          <cx:pt idx="25327">31077</cx:pt>
          <cx:pt idx="25328">30528</cx:pt>
          <cx:pt idx="25329">22738.5</cx:pt>
          <cx:pt idx="25330">56263.5</cx:pt>
          <cx:pt idx="25331">13095</cx:pt>
          <cx:pt idx="25332">29065.5</cx:pt>
          <cx:pt idx="25333">31018.5</cx:pt>
          <cx:pt idx="25334">16456.5</cx:pt>
          <cx:pt idx="25335">46174.5</cx:pt>
          <cx:pt idx="25336">19372.5</cx:pt>
          <cx:pt idx="25337">57001.5</cx:pt>
          <cx:pt idx="25338">34317</cx:pt>
          <cx:pt idx="25339">51543</cx:pt>
          <cx:pt idx="25340">15367.5</cx:pt>
          <cx:pt idx="25341">22648.5</cx:pt>
          <cx:pt idx="25342">31500</cx:pt>
          <cx:pt idx="25343">21460.5</cx:pt>
          <cx:pt idx="25344">22738.5</cx:pt>
          <cx:pt idx="25345">41692.5</cx:pt>
          <cx:pt idx="25346">34911</cx:pt>
          <cx:pt idx="25347">26815.5</cx:pt>
          <cx:pt idx="25348">23188.5</cx:pt>
          <cx:pt idx="25349">26154</cx:pt>
          <cx:pt idx="25350">15165</cx:pt>
          <cx:pt idx="25351">24259.5</cx:pt>
          <cx:pt idx="25352">24561</cx:pt>
          <cx:pt idx="25353">23773.5</cx:pt>
          <cx:pt idx="25354">14350.5</cx:pt>
          <cx:pt idx="25355">21942</cx:pt>
          <cx:pt idx="25356">37800</cx:pt>
          <cx:pt idx="25357">31738.5</cx:pt>
          <cx:pt idx="25358">17167.5</cx:pt>
          <cx:pt idx="25359">42642</cx:pt>
          <cx:pt idx="25360">13500</cx:pt>
          <cx:pt idx="25361">16681.5</cx:pt>
          <cx:pt idx="25362">36747</cx:pt>
          <cx:pt idx="25363">24471</cx:pt>
          <cx:pt idx="25364">36733.5</cx:pt>
          <cx:pt idx="25365">22500</cx:pt>
          <cx:pt idx="25366">6750</cx:pt>
          <cx:pt idx="25367">6907.5</cx:pt>
          <cx:pt idx="25368">8910</cx:pt>
          <cx:pt idx="25369">15966</cx:pt>
          <cx:pt idx="25370">37800</cx:pt>
          <cx:pt idx="25371">33741</cx:pt>
          <cx:pt idx="25372">13500</cx:pt>
          <cx:pt idx="25373">15561</cx:pt>
          <cx:pt idx="25374">14233.5</cx:pt>
          <cx:pt idx="25375">26217</cx:pt>
          <cx:pt idx="25376">9823.5</cx:pt>
          <cx:pt idx="25377">20011.5</cx:pt>
          <cx:pt idx="25378">35554.5</cx:pt>
          <cx:pt idx="25379">10125</cx:pt>
          <cx:pt idx="25380">15129</cx:pt>
          <cx:pt idx="25381">19260</cx:pt>
          <cx:pt idx="25382">19998</cx:pt>
          <cx:pt idx="25383">31653</cx:pt>
          <cx:pt idx="25384">10125</cx:pt>
          <cx:pt idx="25385">13644</cx:pt>
          <cx:pt idx="25386">18396</cx:pt>
          <cx:pt idx="25387">16582.5</cx:pt>
          <cx:pt idx="25388">18040.5</cx:pt>
          <cx:pt idx="25389">51030</cx:pt>
          <cx:pt idx="25390">12415.5</cx:pt>
          <cx:pt idx="25391">13500</cx:pt>
          <cx:pt idx="25392">26833.5</cx:pt>
          <cx:pt idx="25393">50391</cx:pt>
          <cx:pt idx="25394">8316</cx:pt>
          <cx:pt idx="25395">33025.5</cx:pt>
          <cx:pt idx="25396">26320.5</cx:pt>
          <cx:pt idx="25397">32746.5</cx:pt>
          <cx:pt idx="25398">19192.5</cx:pt>
          <cx:pt idx="25399">32818.5</cx:pt>
          <cx:pt idx="25400">19197</cx:pt>
          <cx:pt idx="25401">21649.5</cx:pt>
          <cx:pt idx="25402">25348.5</cx:pt>
          <cx:pt idx="25403">39199.5</cx:pt>
          <cx:pt idx="25404">14044.5</cx:pt>
          <cx:pt idx="25405">14778</cx:pt>
          <cx:pt idx="25406">24088.5</cx:pt>
          <cx:pt idx="25407">29947.5</cx:pt>
          <cx:pt idx="25408">43443</cx:pt>
          <cx:pt idx="25409">12334.5</cx:pt>
          <cx:pt idx="25410">60034.5</cx:pt>
          <cx:pt idx="25411">25546.5</cx:pt>
          <cx:pt idx="25412">50773.5</cx:pt>
          <cx:pt idx="25413">7875</cx:pt>
          <cx:pt idx="25414">34258.5</cx:pt>
          <cx:pt idx="25415">5670</cx:pt>
          <cx:pt idx="25416">28062</cx:pt>
          <cx:pt idx="25417">26086.5</cx:pt>
          <cx:pt idx="25418">13923</cx:pt>
          <cx:pt idx="25419">13500</cx:pt>
          <cx:pt idx="25420">15331.5</cx:pt>
          <cx:pt idx="25421">45000</cx:pt>
          <cx:pt idx="25422">23409</cx:pt>
          <cx:pt idx="25423">32404.5</cx:pt>
          <cx:pt idx="25424">33642</cx:pt>
          <cx:pt idx="25425">35383.5</cx:pt>
          <cx:pt idx="25426">37188</cx:pt>
          <cx:pt idx="25427">30717</cx:pt>
          <cx:pt idx="25428">30483</cx:pt>
          <cx:pt idx="25429">7875</cx:pt>
          <cx:pt idx="25430">24255</cx:pt>
          <cx:pt idx="25431">16875</cx:pt>
          <cx:pt idx="25432">40320</cx:pt>
          <cx:pt idx="25433">46701</cx:pt>
          <cx:pt idx="25434">53770.5</cx:pt>
          <cx:pt idx="25435">48406.5</cx:pt>
          <cx:pt idx="25436">35743.5</cx:pt>
          <cx:pt idx="25437">10773</cx:pt>
          <cx:pt idx="25438">22500</cx:pt>
          <cx:pt idx="25439">35739</cx:pt>
          <cx:pt idx="25440">22878</cx:pt>
          <cx:pt idx="25441">8595</cx:pt>
          <cx:pt idx="25442">11250</cx:pt>
          <cx:pt idx="25443">50971.5</cx:pt>
          <cx:pt idx="25444">15084</cx:pt>
          <cx:pt idx="25445">21775.5</cx:pt>
          <cx:pt idx="25446">32553</cx:pt>
          <cx:pt idx="25447">68062.5</cx:pt>
          <cx:pt idx="25448">32760</cx:pt>
          <cx:pt idx="25449">18306</cx:pt>
          <cx:pt idx="25450">16047</cx:pt>
          <cx:pt idx="25451">43789.5</cx:pt>
          <cx:pt idx="25452">14031</cx:pt>
          <cx:pt idx="25453">44406</cx:pt>
          <cx:pt idx="25454">38263.5</cx:pt>
          <cx:pt idx="25455">26446.5</cx:pt>
          <cx:pt idx="25456">28507.5</cx:pt>
          <cx:pt idx="25457">29043</cx:pt>
          <cx:pt idx="25458">32472</cx:pt>
          <cx:pt idx="25459">25218</cx:pt>
          <cx:pt idx="25460">13963.5</cx:pt>
          <cx:pt idx="25461">20250</cx:pt>
          <cx:pt idx="25462">34596</cx:pt>
          <cx:pt idx="25463">22198.5</cx:pt>
          <cx:pt idx="25464">25321.5</cx:pt>
          <cx:pt idx="25465">26901</cx:pt>
          <cx:pt idx="25466">39186</cx:pt>
          <cx:pt idx="25467">29947.5</cx:pt>
          <cx:pt idx="25468">23130</cx:pt>
          <cx:pt idx="25469">38146.5</cx:pt>
          <cx:pt idx="25470">38938.5</cx:pt>
          <cx:pt idx="25471">23526</cx:pt>
          <cx:pt idx="25472">37669.5</cx:pt>
          <cx:pt idx="25473">35847</cx:pt>
          <cx:pt idx="25474">21037.5</cx:pt>
          <cx:pt idx="25475">9724.5</cx:pt>
          <cx:pt idx="25476">21523.5</cx:pt>
          <cx:pt idx="25477">27058.5</cx:pt>
          <cx:pt idx="25478">19867.5</cx:pt>
          <cx:pt idx="25479">12037.5</cx:pt>
          <cx:pt idx="25480">22500</cx:pt>
          <cx:pt idx="25481">11619</cx:pt>
          <cx:pt idx="25482">31909.5</cx:pt>
          <cx:pt idx="25483">11250</cx:pt>
          <cx:pt idx="25484">23319</cx:pt>
          <cx:pt idx="25485">11196</cx:pt>
          <cx:pt idx="25486">13594.5</cx:pt>
          <cx:pt idx="25487">29160</cx:pt>
          <cx:pt idx="25488">19998</cx:pt>
          <cx:pt idx="25489">38551.5</cx:pt>
          <cx:pt idx="25490">34335</cx:pt>
          <cx:pt idx="25491">38133</cx:pt>
          <cx:pt idx="25492">18648</cx:pt>
          <cx:pt idx="25493">13833</cx:pt>
          <cx:pt idx="25494">24016.5</cx:pt>
          <cx:pt idx="25495">37899</cx:pt>
          <cx:pt idx="25496">24948</cx:pt>
          <cx:pt idx="25497">51948</cx:pt>
          <cx:pt idx="25498">26154</cx:pt>
          <cx:pt idx="25499">13711.5</cx:pt>
          <cx:pt idx="25500">23683.5</cx:pt>
          <cx:pt idx="25501">48631.5</cx:pt>
          <cx:pt idx="25502">20943</cx:pt>
          <cx:pt idx="25503">58275</cx:pt>
          <cx:pt idx="25504">47965.5</cx:pt>
          <cx:pt idx="25505">21865.5</cx:pt>
          <cx:pt idx="25506">21667.5</cx:pt>
          <cx:pt idx="25507">33894</cx:pt>
          <cx:pt idx="25508">21402</cx:pt>
          <cx:pt idx="25509">17748</cx:pt>
          <cx:pt idx="25510">17694</cx:pt>
          <cx:pt idx="25511">37800</cx:pt>
          <cx:pt idx="25512">19125</cx:pt>
          <cx:pt idx="25513">16573.5</cx:pt>
          <cx:pt idx="25514">31261.5</cx:pt>
          <cx:pt idx="25515">33025.5</cx:pt>
          <cx:pt idx="25516">14962.5</cx:pt>
          <cx:pt idx="25517">26631</cx:pt>
          <cx:pt idx="25518">15016.5</cx:pt>
          <cx:pt idx="25519">28971</cx:pt>
          <cx:pt idx="25520">25911</cx:pt>
          <cx:pt idx="25521">21973.5</cx:pt>
          <cx:pt idx="25522">36423</cx:pt>
          <cx:pt idx="25523">26280</cx:pt>
          <cx:pt idx="25524">31041</cx:pt>
          <cx:pt idx="25525">28530</cx:pt>
          <cx:pt idx="25526">17059.5</cx:pt>
          <cx:pt idx="25527">22464</cx:pt>
          <cx:pt idx="25528">26743.5</cx:pt>
          <cx:pt idx="25529">28107</cx:pt>
          <cx:pt idx="25530">38250</cx:pt>
          <cx:pt idx="25531">11277</cx:pt>
          <cx:pt idx="25532">26640</cx:pt>
          <cx:pt idx="25533">19386</cx:pt>
          <cx:pt idx="25534">27702</cx:pt>
          <cx:pt idx="25535">34582.5</cx:pt>
          <cx:pt idx="25536">10827</cx:pt>
          <cx:pt idx="25537">29925</cx:pt>
          <cx:pt idx="25538">39856.5</cx:pt>
          <cx:pt idx="25539">14485.5</cx:pt>
          <cx:pt idx="25540">18040.5</cx:pt>
          <cx:pt idx="25541">45202.5</cx:pt>
          <cx:pt idx="25542">50553</cx:pt>
          <cx:pt idx="25543">49279.5</cx:pt>
          <cx:pt idx="25544">7137</cx:pt>
          <cx:pt idx="25545">32760</cx:pt>
          <cx:pt idx="25546">31261.5</cx:pt>
          <cx:pt idx="25547">9000</cx:pt>
          <cx:pt idx="25548">26901</cx:pt>
          <cx:pt idx="25549">41629.5</cx:pt>
          <cx:pt idx="25550">22500</cx:pt>
          <cx:pt idx="25551">11250</cx:pt>
          <cx:pt idx="25552">43191</cx:pt>
          <cx:pt idx="25553">16119</cx:pt>
          <cx:pt idx="25554">39717</cx:pt>
          <cx:pt idx="25555">43789.5</cx:pt>
          <cx:pt idx="25556">31630.5</cx:pt>
          <cx:pt idx="25557">13608</cx:pt>
          <cx:pt idx="25558">26064</cx:pt>
          <cx:pt idx="25559">34510.5</cx:pt>
          <cx:pt idx="25560">22671</cx:pt>
          <cx:pt idx="25561">44640</cx:pt>
          <cx:pt idx="25562">16047</cx:pt>
          <cx:pt idx="25563">34443</cx:pt>
          <cx:pt idx="25564">19431</cx:pt>
          <cx:pt idx="25565">32535</cx:pt>
          <cx:pt idx="25566">30168</cx:pt>
          <cx:pt idx="25567">26388</cx:pt>
          <cx:pt idx="25568">15822</cx:pt>
          <cx:pt idx="25569">21888</cx:pt>
          <cx:pt idx="25570">19867.5</cx:pt>
          <cx:pt idx="25571">41994</cx:pt>
          <cx:pt idx="25572">25762.5</cx:pt>
          <cx:pt idx="25573">33687</cx:pt>
          <cx:pt idx="25574">56092.5</cx:pt>
          <cx:pt idx="25575">31333.5</cx:pt>
          <cx:pt idx="25576">33750</cx:pt>
          <cx:pt idx="25577">32665.5</cx:pt>
          <cx:pt idx="25578">46732.5</cx:pt>
          <cx:pt idx="25579">42547.5</cx:pt>
          <cx:pt idx="25580">17775</cx:pt>
          <cx:pt idx="25581">26446.5</cx:pt>
          <cx:pt idx="25582">72576</cx:pt>
          <cx:pt idx="25583">10125</cx:pt>
          <cx:pt idx="25584">24624</cx:pt>
          <cx:pt idx="25585">5337</cx:pt>
          <cx:pt idx="25586">14962.5</cx:pt>
          <cx:pt idx="25587">23890.5</cx:pt>
          <cx:pt idx="25588">25321.5</cx:pt>
          <cx:pt idx="25589">42826.5</cx:pt>
          <cx:pt idx="25590">31707</cx:pt>
          <cx:pt idx="25591">19260</cx:pt>
          <cx:pt idx="25592">36616.5</cx:pt>
          <cx:pt idx="25593">14148</cx:pt>
          <cx:pt idx="25594">47484</cx:pt>
          <cx:pt idx="25595">33480</cx:pt>
          <cx:pt idx="25596">36000</cx:pt>
          <cx:pt idx="25597">24246</cx:pt>
          <cx:pt idx="25598">33025.5</cx:pt>
          <cx:pt idx="25599">37309.5</cx:pt>
          <cx:pt idx="25600">52452</cx:pt>
          <cx:pt idx="25601">25537.5</cx:pt>
          <cx:pt idx="25602">28728</cx:pt>
          <cx:pt idx="25603">21919.5</cx:pt>
          <cx:pt idx="25604">22500</cx:pt>
          <cx:pt idx="25605">32971.5</cx:pt>
          <cx:pt idx="25606">15219</cx:pt>
          <cx:pt idx="25607">24282</cx:pt>
          <cx:pt idx="25608">19449</cx:pt>
          <cx:pt idx="25609">29970</cx:pt>
          <cx:pt idx="25610">18688.5</cx:pt>
          <cx:pt idx="25611">48586.5</cx:pt>
          <cx:pt idx="25612">6673.5</cx:pt>
          <cx:pt idx="25613">17563.5</cx:pt>
          <cx:pt idx="25614">16654.5</cx:pt>
          <cx:pt idx="25615">10899</cx:pt>
          <cx:pt idx="25616">27454.5</cx:pt>
          <cx:pt idx="25617">29376</cx:pt>
          <cx:pt idx="25618">34245</cx:pt>
          <cx:pt idx="25619">16456.5</cx:pt>
          <cx:pt idx="25620">28530</cx:pt>
          <cx:pt idx="25621">14620.5</cx:pt>
          <cx:pt idx="25622">38155.5</cx:pt>
          <cx:pt idx="25623">48631.5</cx:pt>
          <cx:pt idx="25624">13500</cx:pt>
          <cx:pt idx="25625">35568</cx:pt>
          <cx:pt idx="25626">33750</cx:pt>
          <cx:pt idx="25627">3829.5</cx:pt>
          <cx:pt idx="25628">17559</cx:pt>
          <cx:pt idx="25629">62698.5</cx:pt>
          <cx:pt idx="25630">49005</cx:pt>
          <cx:pt idx="25631">10125</cx:pt>
          <cx:pt idx="25632">21888</cx:pt>
          <cx:pt idx="25633">32584.5</cx:pt>
          <cx:pt idx="25634">19233</cx:pt>
          <cx:pt idx="25635">16285.5</cx:pt>
          <cx:pt idx="25636">8167.5</cx:pt>
          <cx:pt idx="25637">33394.5</cx:pt>
          <cx:pt idx="25638">12231</cx:pt>
          <cx:pt idx="25639">18441</cx:pt>
          <cx:pt idx="25640">23868</cx:pt>
          <cx:pt idx="25641">39163.5</cx:pt>
          <cx:pt idx="25642">49428</cx:pt>
          <cx:pt idx="25643">29209.5</cx:pt>
          <cx:pt idx="25644">16969.5</cx:pt>
          <cx:pt idx="25645">21996</cx:pt>
          <cx:pt idx="25646">25128</cx:pt>
          <cx:pt idx="25647">21888</cx:pt>
          <cx:pt idx="25648">52321.5</cx:pt>
          <cx:pt idx="25649">13923</cx:pt>
          <cx:pt idx="25650">19741.5</cx:pt>
          <cx:pt idx="25651">26145</cx:pt>
          <cx:pt idx="25652">17779.5</cx:pt>
          <cx:pt idx="25653">21420</cx:pt>
          <cx:pt idx="25654">23364</cx:pt>
          <cx:pt idx="25655">21888</cx:pt>
          <cx:pt idx="25656">39127.5</cx:pt>
          <cx:pt idx="25657">57685.5</cx:pt>
          <cx:pt idx="25658">10314</cx:pt>
          <cx:pt idx="25659">54364.5</cx:pt>
          <cx:pt idx="25660">25101</cx:pt>
          <cx:pt idx="25661">26401.5</cx:pt>
          <cx:pt idx="25662">29061</cx:pt>
          <cx:pt idx="25663">35869.5</cx:pt>
          <cx:pt idx="25664">25578</cx:pt>
          <cx:pt idx="25665">34074</cx:pt>
          <cx:pt idx="25666">17167.5</cx:pt>
          <cx:pt idx="25667">30699</cx:pt>
          <cx:pt idx="25668">24349.5</cx:pt>
          <cx:pt idx="25669">26316</cx:pt>
          <cx:pt idx="25670">46323</cx:pt>
          <cx:pt idx="25671">32053.5</cx:pt>
          <cx:pt idx="25672">50836.5</cx:pt>
          <cx:pt idx="25673">30127.5</cx:pt>
          <cx:pt idx="25674">37053</cx:pt>
          <cx:pt idx="25675">34573.5</cx:pt>
          <cx:pt idx="25676">8212.5</cx:pt>
          <cx:pt idx="25677">16276.5</cx:pt>
          <cx:pt idx="25678">48127.5</cx:pt>
          <cx:pt idx="25679">31909.5</cx:pt>
          <cx:pt idx="25680">6750</cx:pt>
          <cx:pt idx="25681">37800</cx:pt>
          <cx:pt idx="25682">25542</cx:pt>
          <cx:pt idx="25683">15034.5</cx:pt>
          <cx:pt idx="25684">45949.5</cx:pt>
          <cx:pt idx="25685">23026.5</cx:pt>
          <cx:pt idx="25686">45954</cx:pt>
          <cx:pt idx="25687">6867</cx:pt>
          <cx:pt idx="25688">32877</cx:pt>
          <cx:pt idx="25689">23643</cx:pt>
          <cx:pt idx="25690">34618.5</cx:pt>
          <cx:pt idx="25691">35392.5</cx:pt>
          <cx:pt idx="25692">39604.5</cx:pt>
          <cx:pt idx="25693">30816</cx:pt>
          <cx:pt idx="25694">23800.5</cx:pt>
          <cx:pt idx="25695">16011</cx:pt>
          <cx:pt idx="25696">43654.5</cx:pt>
          <cx:pt idx="25697">18643.5</cx:pt>
          <cx:pt idx="25698">32175</cx:pt>
          <cx:pt idx="25699">10944</cx:pt>
          <cx:pt idx="25700">37800</cx:pt>
          <cx:pt idx="25701">19998</cx:pt>
          <cx:pt idx="25702">21051</cx:pt>
          <cx:pt idx="25703">28273.5</cx:pt>
          <cx:pt idx="25704">21312</cx:pt>
          <cx:pt idx="25705">57933</cx:pt>
          <cx:pt idx="25706">21375</cx:pt>
          <cx:pt idx="25707">5130</cx:pt>
          <cx:pt idx="25708">19264.5</cx:pt>
          <cx:pt idx="25709">53455.5</cx:pt>
          <cx:pt idx="25710">9256.5</cx:pt>
          <cx:pt idx="25711">19998</cx:pt>
          <cx:pt idx="25712">9000</cx:pt>
          <cx:pt idx="25713">44649</cx:pt>
          <cx:pt idx="25714">15385.5</cx:pt>
          <cx:pt idx="25715">43020</cx:pt>
          <cx:pt idx="25716">48586.5</cx:pt>
          <cx:pt idx="25717">14593.5</cx:pt>
          <cx:pt idx="25718">10125</cx:pt>
          <cx:pt idx="25719">37255.5</cx:pt>
          <cx:pt idx="25720">17856</cx:pt>
          <cx:pt idx="25721">38628</cx:pt>
          <cx:pt idx="25722">22500</cx:pt>
          <cx:pt idx="25723">16452</cx:pt>
          <cx:pt idx="25724">45148.5</cx:pt>
          <cx:pt idx="25725">13500</cx:pt>
          <cx:pt idx="25726">32017.5</cx:pt>
          <cx:pt idx="25727">15399</cx:pt>
          <cx:pt idx="25728">23773.5</cx:pt>
          <cx:pt idx="25729">19125</cx:pt>
          <cx:pt idx="25730">10039.5</cx:pt>
          <cx:pt idx="25731">31630.5</cx:pt>
          <cx:pt idx="25732">15453</cx:pt>
          <cx:pt idx="25733">18396</cx:pt>
          <cx:pt idx="25734">13522.5</cx:pt>
          <cx:pt idx="25735">17694</cx:pt>
          <cx:pt idx="25736">41076</cx:pt>
          <cx:pt idx="25737">36535.5</cx:pt>
          <cx:pt idx="25738">35680.5</cx:pt>
          <cx:pt idx="25739">18324</cx:pt>
          <cx:pt idx="25740">37822.5</cx:pt>
          <cx:pt idx="25741">50544</cx:pt>
          <cx:pt idx="25742">11488.5</cx:pt>
          <cx:pt idx="25743">35694</cx:pt>
          <cx:pt idx="25744">30528</cx:pt>
          <cx:pt idx="25745">13500</cx:pt>
          <cx:pt idx="25746">11250</cx:pt>
          <cx:pt idx="25747">12505.5</cx:pt>
          <cx:pt idx="25748">34465.5</cx:pt>
          <cx:pt idx="25749">36747</cx:pt>
          <cx:pt idx="25750">24448.5</cx:pt>
          <cx:pt idx="25751">54904.5</cx:pt>
          <cx:pt idx="25752">6745.5</cx:pt>
          <cx:pt idx="25753">26041.5</cx:pt>
          <cx:pt idx="25754">23593.5</cx:pt>
          <cx:pt idx="25755">22018.5</cx:pt>
          <cx:pt idx="25756">28399.5</cx:pt>
          <cx:pt idx="25757">22104</cx:pt>
          <cx:pt idx="25758">12415.5</cx:pt>
          <cx:pt idx="25759">22806</cx:pt>
          <cx:pt idx="25760">42448.5</cx:pt>
          <cx:pt idx="25761">13500</cx:pt>
          <cx:pt idx="25762">15264</cx:pt>
          <cx:pt idx="25763">56965.5</cx:pt>
          <cx:pt idx="25764">40167</cx:pt>
          <cx:pt idx="25765">12420</cx:pt>
          <cx:pt idx="25766">21357</cx:pt>
          <cx:pt idx="25767">24412.5</cx:pt>
          <cx:pt idx="25768">34465.5</cx:pt>
          <cx:pt idx="25769">12375</cx:pt>
          <cx:pt idx="25770">15948</cx:pt>
          <cx:pt idx="25771">24246</cx:pt>
          <cx:pt idx="25772">18756</cx:pt>
          <cx:pt idx="25773">44514</cx:pt>
          <cx:pt idx="25774">26640</cx:pt>
          <cx:pt idx="25775">14647.5</cx:pt>
          <cx:pt idx="25776">66226.5</cx:pt>
          <cx:pt idx="25777">35374.5</cx:pt>
          <cx:pt idx="25778">24682.5</cx:pt>
          <cx:pt idx="25779">35383.5</cx:pt>
          <cx:pt idx="25780">101250</cx:pt>
          <cx:pt idx="25781">20295</cx:pt>
          <cx:pt idx="25782">7875</cx:pt>
          <cx:pt idx="25783">17244</cx:pt>
          <cx:pt idx="25784">10003.5</cx:pt>
          <cx:pt idx="25785">20965.5</cx:pt>
          <cx:pt idx="25786">6345</cx:pt>
          <cx:pt idx="25787">26446.5</cx:pt>
          <cx:pt idx="25788">37800</cx:pt>
          <cx:pt idx="25789">51948</cx:pt>
          <cx:pt idx="25790">19255.5</cx:pt>
          <cx:pt idx="25791">16155</cx:pt>
          <cx:pt idx="25792">30528</cx:pt>
          <cx:pt idx="25793">30717</cx:pt>
          <cx:pt idx="25794">10071</cx:pt>
          <cx:pt idx="25795">53460</cx:pt>
          <cx:pt idx="25796">18522</cx:pt>
          <cx:pt idx="25797">13833</cx:pt>
          <cx:pt idx="25798">16636.5</cx:pt>
          <cx:pt idx="25799">26640</cx:pt>
          <cx:pt idx="25800">40320</cx:pt>
          <cx:pt idx="25801">34182</cx:pt>
          <cx:pt idx="25802">52452</cx:pt>
          <cx:pt idx="25803">12721.5</cx:pt>
          <cx:pt idx="25804">26640</cx:pt>
          <cx:pt idx="25805">14845.5</cx:pt>
          <cx:pt idx="25806">39604.5</cx:pt>
          <cx:pt idx="25807">17235</cx:pt>
          <cx:pt idx="25808">22513.5</cx:pt>
          <cx:pt idx="25809">10084.5</cx:pt>
          <cx:pt idx="25810">28197</cx:pt>
          <cx:pt idx="25811">13149</cx:pt>
          <cx:pt idx="25812">20295</cx:pt>
          <cx:pt idx="25813">14211</cx:pt>
          <cx:pt idx="25814">35653.5</cx:pt>
          <cx:pt idx="25815">30438</cx:pt>
          <cx:pt idx="25816">24705</cx:pt>
          <cx:pt idx="25817">23562</cx:pt>
          <cx:pt idx="25818">22995</cx:pt>
          <cx:pt idx="25819">39604.5</cx:pt>
          <cx:pt idx="25820">16006.5</cx:pt>
          <cx:pt idx="25821">26271</cx:pt>
          <cx:pt idx="25822">14566.5</cx:pt>
          <cx:pt idx="25823">38133</cx:pt>
          <cx:pt idx="25824">17077.5</cx:pt>
          <cx:pt idx="25825">27225</cx:pt>
          <cx:pt idx="25826">30073.5</cx:pt>
          <cx:pt idx="25827">25407</cx:pt>
          <cx:pt idx="25828">44725.5</cx:pt>
          <cx:pt idx="25829">38920.5</cx:pt>
          <cx:pt idx="25830">15705</cx:pt>
          <cx:pt idx="25831">37579.5</cx:pt>
          <cx:pt idx="25832">40459.5</cx:pt>
          <cx:pt idx="25833">20758.5</cx:pt>
          <cx:pt idx="25834">7258.5</cx:pt>
          <cx:pt idx="25835">37071</cx:pt>
          <cx:pt idx="25836">16713</cx:pt>
          <cx:pt idx="25837">26793</cx:pt>
          <cx:pt idx="25838">21289.5</cx:pt>
          <cx:pt idx="25839">32791.5</cx:pt>
          <cx:pt idx="25840">15750</cx:pt>
          <cx:pt idx="25841">57006</cx:pt>
          <cx:pt idx="25842">16573.5</cx:pt>
          <cx:pt idx="25843">20979</cx:pt>
          <cx:pt idx="25844">42385.5</cx:pt>
          <cx:pt idx="25845">27031.5</cx:pt>
          <cx:pt idx="25846">23440.5</cx:pt>
          <cx:pt idx="25847">16875</cx:pt>
          <cx:pt idx="25848">63738</cx:pt>
          <cx:pt idx="25849">32328</cx:pt>
          <cx:pt idx="25850">27544.5</cx:pt>
          <cx:pt idx="25851">7420.5</cx:pt>
          <cx:pt idx="25852">30204</cx:pt>
          <cx:pt idx="25853">18216</cx:pt>
          <cx:pt idx="25854">35613</cx:pt>
          <cx:pt idx="25855">49900.5</cx:pt>
          <cx:pt idx="25856">24543</cx:pt>
          <cx:pt idx="25857">29061</cx:pt>
          <cx:pt idx="25858">22972.5</cx:pt>
          <cx:pt idx="25859">37800</cx:pt>
          <cx:pt idx="25860">9000</cx:pt>
          <cx:pt idx="25861">57001.5</cx:pt>
          <cx:pt idx="25862">13500</cx:pt>
          <cx:pt idx="25863">17838</cx:pt>
          <cx:pt idx="25864">23463</cx:pt>
          <cx:pt idx="25865">12375</cx:pt>
          <cx:pt idx="25866">37800</cx:pt>
          <cx:pt idx="25867">16722</cx:pt>
          <cx:pt idx="25868">32274</cx:pt>
          <cx:pt idx="25869">97762.5</cx:pt>
          <cx:pt idx="25870">30897</cx:pt>
          <cx:pt idx="25871">29601</cx:pt>
          <cx:pt idx="25872">12091.5</cx:pt>
          <cx:pt idx="25873">11250</cx:pt>
          <cx:pt idx="25874">51651</cx:pt>
          <cx:pt idx="25875">44244</cx:pt>
          <cx:pt idx="25876">40054.5</cx:pt>
          <cx:pt idx="25877">10606.5</cx:pt>
          <cx:pt idx="25878">19039.5</cx:pt>
          <cx:pt idx="25879">27715.5</cx:pt>
          <cx:pt idx="25880">31968</cx:pt>
          <cx:pt idx="25881">26946</cx:pt>
          <cx:pt idx="25882">42642</cx:pt>
          <cx:pt idx="25883">15138</cx:pt>
          <cx:pt idx="25884">17149.5</cx:pt>
          <cx:pt idx="25885">10125</cx:pt>
          <cx:pt idx="25886">20173.5</cx:pt>
          <cx:pt idx="25887">11542.5</cx:pt>
          <cx:pt idx="25888">38331</cx:pt>
          <cx:pt idx="25889">9000</cx:pt>
          <cx:pt idx="25890">6750</cx:pt>
          <cx:pt idx="25891">35518.5</cx:pt>
          <cx:pt idx="25892">24246</cx:pt>
          <cx:pt idx="25893">32602.5</cx:pt>
          <cx:pt idx="25894">55161</cx:pt>
          <cx:pt idx="25895">13500</cx:pt>
          <cx:pt idx="25896">9000</cx:pt>
          <cx:pt idx="25897">62698.5</cx:pt>
          <cx:pt idx="25898">17329.5</cx:pt>
          <cx:pt idx="25899">18265.5</cx:pt>
          <cx:pt idx="25900">11250</cx:pt>
          <cx:pt idx="25901">30897</cx:pt>
          <cx:pt idx="25902">41800.5</cx:pt>
          <cx:pt idx="25903">54283.5</cx:pt>
          <cx:pt idx="25904">38938.5</cx:pt>
          <cx:pt idx="25905">23494.5</cx:pt>
          <cx:pt idx="25906">14724</cx:pt>
          <cx:pt idx="25907">23773.5</cx:pt>
          <cx:pt idx="25908">36000</cx:pt>
          <cx:pt idx="25909">14197.5</cx:pt>
          <cx:pt idx="25910">13500</cx:pt>
          <cx:pt idx="25911">54126</cx:pt>
          <cx:pt idx="25912">36000</cx:pt>
          <cx:pt idx="25913">26145</cx:pt>
          <cx:pt idx="25914">33129</cx:pt>
          <cx:pt idx="25915">23944.5</cx:pt>
          <cx:pt idx="25916">56092.5</cx:pt>
          <cx:pt idx="25917">13500</cx:pt>
          <cx:pt idx="25918">16155</cx:pt>
          <cx:pt idx="25919">9000</cx:pt>
          <cx:pt idx="25920">47623.5</cx:pt>
          <cx:pt idx="25921">31261.5</cx:pt>
          <cx:pt idx="25922">48465</cx:pt>
          <cx:pt idx="25923">7195.5</cx:pt>
          <cx:pt idx="25924">25578</cx:pt>
          <cx:pt idx="25925">35523</cx:pt>
          <cx:pt idx="25926">26217</cx:pt>
          <cx:pt idx="25927">26640</cx:pt>
          <cx:pt idx="25928">43501.5</cx:pt>
          <cx:pt idx="25929">36864</cx:pt>
          <cx:pt idx="25930">40684.5</cx:pt>
          <cx:pt idx="25931">14233.5</cx:pt>
          <cx:pt idx="25932">44662.5</cx:pt>
          <cx:pt idx="25933">44644.5</cx:pt>
          <cx:pt idx="25934">47614.5</cx:pt>
          <cx:pt idx="25935">9495</cx:pt>
          <cx:pt idx="25936">26437.5</cx:pt>
          <cx:pt idx="25937">21343.5</cx:pt>
          <cx:pt idx="25938">30478.5</cx:pt>
          <cx:pt idx="25939">37309.5</cx:pt>
          <cx:pt idx="25940">25537.5</cx:pt>
          <cx:pt idx="25941">13500</cx:pt>
          <cx:pt idx="25942">16875</cx:pt>
          <cx:pt idx="25943">22018.5</cx:pt>
          <cx:pt idx="25944">32602.5</cx:pt>
          <cx:pt idx="25945">31261.5</cx:pt>
          <cx:pt idx="25946">32598</cx:pt>
          <cx:pt idx="25947">7132.5</cx:pt>
          <cx:pt idx="25948">39438</cx:pt>
          <cx:pt idx="25949">29529</cx:pt>
          <cx:pt idx="25950">25578</cx:pt>
          <cx:pt idx="25951">20043</cx:pt>
          <cx:pt idx="25952">18040.5</cx:pt>
          <cx:pt idx="25953">10399.5</cx:pt>
          <cx:pt idx="25954">57555</cx:pt>
          <cx:pt idx="25955">58963.5</cx:pt>
          <cx:pt idx="25956">19341</cx:pt>
          <cx:pt idx="25957">17752.5</cx:pt>
          <cx:pt idx="25958">19530</cx:pt>
          <cx:pt idx="25959">26662.5</cx:pt>
          <cx:pt idx="25960">26316</cx:pt>
          <cx:pt idx="25961">80995.5</cx:pt>
          <cx:pt idx="25962">25321.5</cx:pt>
          <cx:pt idx="25963">23593.5</cx:pt>
          <cx:pt idx="25964">69538.5</cx:pt>
          <cx:pt idx="25965">31077</cx:pt>
          <cx:pt idx="25966">24246</cx:pt>
          <cx:pt idx="25967">26446.5</cx:pt>
          <cx:pt idx="25968">31653</cx:pt>
          <cx:pt idx="25969">9000</cx:pt>
          <cx:pt idx="25970">31356</cx:pt>
          <cx:pt idx="25971">35617.5</cx:pt>
          <cx:pt idx="25972">29970</cx:pt>
          <cx:pt idx="25973">24948</cx:pt>
          <cx:pt idx="25974">54490.5</cx:pt>
          <cx:pt idx="25975">20668.5</cx:pt>
          <cx:pt idx="25976">18184.5</cx:pt>
          <cx:pt idx="25977">37125</cx:pt>
          <cx:pt idx="25978">17095.5</cx:pt>
          <cx:pt idx="25979">32521.5</cx:pt>
          <cx:pt idx="25980">28602</cx:pt>
          <cx:pt idx="25981">9000</cx:pt>
          <cx:pt idx="25982">25569</cx:pt>
          <cx:pt idx="25983">21294</cx:pt>
          <cx:pt idx="25984">34042.5</cx:pt>
          <cx:pt idx="25985">21906</cx:pt>
          <cx:pt idx="25986">62613</cx:pt>
          <cx:pt idx="25987">32431.5</cx:pt>
          <cx:pt idx="25988">25078.5</cx:pt>
          <cx:pt idx="25989">29223</cx:pt>
          <cx:pt idx="25990">20250</cx:pt>
          <cx:pt idx="25991">21028.5</cx:pt>
          <cx:pt idx="25992">22878</cx:pt>
          <cx:pt idx="25993">30676.5</cx:pt>
          <cx:pt idx="25994">26154</cx:pt>
          <cx:pt idx="25995">41260.5</cx:pt>
          <cx:pt idx="25996">16294.5</cx:pt>
          <cx:pt idx="25997">9000</cx:pt>
          <cx:pt idx="25998">47794.5</cx:pt>
          <cx:pt idx="25999">31905</cx:pt>
          <cx:pt idx="26000">13045.5</cx:pt>
          <cx:pt idx="26001">33736.5</cx:pt>
          <cx:pt idx="26002">40320</cx:pt>
          <cx:pt idx="26003">29448</cx:pt>
          <cx:pt idx="26004">9616.5</cx:pt>
          <cx:pt idx="26005">26014.5</cx:pt>
          <cx:pt idx="26006">30609</cx:pt>
          <cx:pt idx="26007">10125</cx:pt>
          <cx:pt idx="26008">16483.5</cx:pt>
          <cx:pt idx="26009">34960.5</cx:pt>
          <cx:pt idx="26010">65052</cx:pt>
          <cx:pt idx="26011">27189</cx:pt>
          <cx:pt idx="26012">12789</cx:pt>
          <cx:pt idx="26013">13396.5</cx:pt>
          <cx:pt idx="26014">13783.5</cx:pt>
          <cx:pt idx="26015">52452</cx:pt>
          <cx:pt idx="26016">11250</cx:pt>
          <cx:pt idx="26017">17253</cx:pt>
          <cx:pt idx="26018">29380.5</cx:pt>
          <cx:pt idx="26019">20250</cx:pt>
          <cx:pt idx="26020">68512.5</cx:pt>
          <cx:pt idx="26021">47938.5</cx:pt>
          <cx:pt idx="26022">36760.5</cx:pt>
          <cx:pt idx="26023">48870</cx:pt>
          <cx:pt idx="26024">17757</cx:pt>
          <cx:pt idx="26025">18261</cx:pt>
          <cx:pt idx="26026">32593.5</cx:pt>
          <cx:pt idx="26027">23305.5</cx:pt>
          <cx:pt idx="26028">67248</cx:pt>
          <cx:pt idx="26029">6750</cx:pt>
          <cx:pt idx="26030">47542.5</cx:pt>
          <cx:pt idx="26031">12375</cx:pt>
          <cx:pt idx="26032">12375</cx:pt>
          <cx:pt idx="26033">24772.5</cx:pt>
          <cx:pt idx="26034">8883</cx:pt>
          <cx:pt idx="26035">23814</cx:pt>
          <cx:pt idx="26036">24102</cx:pt>
          <cx:pt idx="26037">20358</cx:pt>
          <cx:pt idx="26038">7186.5</cx:pt>
          <cx:pt idx="26039">26928</cx:pt>
          <cx:pt idx="26040">20250</cx:pt>
          <cx:pt idx="26041">28917</cx:pt>
          <cx:pt idx="26042">17694</cx:pt>
          <cx:pt idx="26043">31041</cx:pt>
          <cx:pt idx="26044">54724.5</cx:pt>
          <cx:pt idx="26045">28440</cx:pt>
          <cx:pt idx="26046">52920</cx:pt>
          <cx:pt idx="26047">22500</cx:pt>
          <cx:pt idx="26048">20250</cx:pt>
          <cx:pt idx="26049">21888</cx:pt>
          <cx:pt idx="26050">21253.5</cx:pt>
          <cx:pt idx="26051">23719.5</cx:pt>
          <cx:pt idx="26052">21145.5</cx:pt>
          <cx:pt idx="26053">17149.5</cx:pt>
          <cx:pt idx="26054">40063.5</cx:pt>
          <cx:pt idx="26055">6970.5</cx:pt>
          <cx:pt idx="26056">37066.5</cx:pt>
          <cx:pt idx="26057">25407</cx:pt>
          <cx:pt idx="26058">21001.5</cx:pt>
          <cx:pt idx="26059">13419</cx:pt>
          <cx:pt idx="26060">28215</cx:pt>
          <cx:pt idx="26061">10930.5</cx:pt>
          <cx:pt idx="26062">41944.5</cx:pt>
          <cx:pt idx="26063">25951.5</cx:pt>
          <cx:pt idx="26064">22050</cx:pt>
          <cx:pt idx="26065">5737.5</cx:pt>
          <cx:pt idx="26066">39771</cx:pt>
          <cx:pt idx="26067">21816</cx:pt>
          <cx:pt idx="26068">31653</cx:pt>
          <cx:pt idx="26069">11826</cx:pt>
          <cx:pt idx="26070">26770.5</cx:pt>
          <cx:pt idx="26071">9000</cx:pt>
          <cx:pt idx="26072">38137.5</cx:pt>
          <cx:pt idx="26073">87808.5</cx:pt>
          <cx:pt idx="26074">56263.5</cx:pt>
          <cx:pt idx="26075">26527.5</cx:pt>
          <cx:pt idx="26076">24687</cx:pt>
          <cx:pt idx="26077">25834.5</cx:pt>
          <cx:pt idx="26078">25483.5</cx:pt>
          <cx:pt idx="26079">24246</cx:pt>
          <cx:pt idx="26080">27769.5</cx:pt>
          <cx:pt idx="26081">32328</cx:pt>
          <cx:pt idx="26082">15313.5</cx:pt>
          <cx:pt idx="26083">10242</cx:pt>
          <cx:pt idx="26084">35685</cx:pt>
          <cx:pt idx="26085">33376.5</cx:pt>
          <cx:pt idx="26086">25537.5</cx:pt>
          <cx:pt idx="26087">16155</cx:pt>
          <cx:pt idx="26088">18589.5</cx:pt>
          <cx:pt idx="26089">27684</cx:pt>
          <cx:pt idx="26090">6610.5</cx:pt>
          <cx:pt idx="26091">27517.5</cx:pt>
          <cx:pt idx="26092">36643.5</cx:pt>
          <cx:pt idx="26093">39307.5</cx:pt>
          <cx:pt idx="26094">26865</cx:pt>
          <cx:pt idx="26095">24259.5</cx:pt>
          <cx:pt idx="26096">13500</cx:pt>
          <cx:pt idx="26097">36045</cx:pt>
          <cx:pt idx="26098">34924.5</cx:pt>
          <cx:pt idx="26099">35550</cx:pt>
          <cx:pt idx="26100">42196.5</cx:pt>
          <cx:pt idx="26101">29286</cx:pt>
          <cx:pt idx="26102">24556.5</cx:pt>
          <cx:pt idx="26103">37377</cx:pt>
          <cx:pt idx="26104">24498</cx:pt>
          <cx:pt idx="26105">34596</cx:pt>
          <cx:pt idx="26106">6750</cx:pt>
          <cx:pt idx="26107">34267.5</cx:pt>
          <cx:pt idx="26108">30073.5</cx:pt>
          <cx:pt idx="26109">13500</cx:pt>
          <cx:pt idx="26110">6750</cx:pt>
          <cx:pt idx="26111">22018.5</cx:pt>
          <cx:pt idx="26112">8995.5</cx:pt>
          <cx:pt idx="26113">18909</cx:pt>
          <cx:pt idx="26114">40738.5</cx:pt>
          <cx:pt idx="26115">21181.5</cx:pt>
          <cx:pt idx="26116">13662</cx:pt>
          <cx:pt idx="26117">36229.5</cx:pt>
          <cx:pt idx="26118">24214.5</cx:pt>
          <cx:pt idx="26119">42160.5</cx:pt>
          <cx:pt idx="26120">30271.5</cx:pt>
          <cx:pt idx="26121">38308.5</cx:pt>
          <cx:pt idx="26122">25537.5</cx:pt>
          <cx:pt idx="26123">9922.5</cx:pt>
          <cx:pt idx="26124">17599.5</cx:pt>
          <cx:pt idx="26125">41692.5</cx:pt>
          <cx:pt idx="26126">22500</cx:pt>
          <cx:pt idx="26127">25578</cx:pt>
          <cx:pt idx="26128">12298.5</cx:pt>
          <cx:pt idx="26129">67203</cx:pt>
          <cx:pt idx="26130">6750</cx:pt>
          <cx:pt idx="26131">24592.5</cx:pt>
          <cx:pt idx="26132">34375.5</cx:pt>
          <cx:pt idx="26133">37800</cx:pt>
          <cx:pt idx="26134">31077</cx:pt>
          <cx:pt idx="26135">24961.5</cx:pt>
          <cx:pt idx="26136">24214.5</cx:pt>
          <cx:pt idx="26137">9000</cx:pt>
          <cx:pt idx="26138">23053.5</cx:pt>
          <cx:pt idx="26139">6966</cx:pt>
          <cx:pt idx="26140">78052.5</cx:pt>
          <cx:pt idx="26141">40657.5</cx:pt>
          <cx:pt idx="26142">21906</cx:pt>
          <cx:pt idx="26143">34096.5</cx:pt>
          <cx:pt idx="26144">92326.5</cx:pt>
          <cx:pt idx="26145">13500</cx:pt>
          <cx:pt idx="26146">30078</cx:pt>
          <cx:pt idx="26147">29038.5</cx:pt>
          <cx:pt idx="26148">45909</cx:pt>
          <cx:pt idx="26149">7920</cx:pt>
          <cx:pt idx="26150">31500</cx:pt>
          <cx:pt idx="26151">31464</cx:pt>
          <cx:pt idx="26152">22810.5</cx:pt>
          <cx:pt idx="26153">14382</cx:pt>
          <cx:pt idx="26154">18022.5</cx:pt>
          <cx:pt idx="26155">21550.5</cx:pt>
          <cx:pt idx="26156">54283.5</cx:pt>
          <cx:pt idx="26157">9000</cx:pt>
          <cx:pt idx="26158">8064</cx:pt>
          <cx:pt idx="26159">32472</cx:pt>
          <cx:pt idx="26160">60646.5</cx:pt>
          <cx:pt idx="26161">29839.5</cx:pt>
          <cx:pt idx="26162">41661</cx:pt>
          <cx:pt idx="26163">32274</cx:pt>
          <cx:pt idx="26164">25744.5</cx:pt>
          <cx:pt idx="26165">32602.5</cx:pt>
          <cx:pt idx="26166">22779</cx:pt>
          <cx:pt idx="26167">16155</cx:pt>
          <cx:pt idx="26168">34155</cx:pt>
          <cx:pt idx="26169">18040.5</cx:pt>
          <cx:pt idx="26170">20205</cx:pt>
          <cx:pt idx="26171">13639.5</cx:pt>
          <cx:pt idx="26172">17946</cx:pt>
          <cx:pt idx="26173">26316</cx:pt>
          <cx:pt idx="26174">19516.5</cx:pt>
          <cx:pt idx="26175">29997</cx:pt>
          <cx:pt idx="26176">36130.5</cx:pt>
          <cx:pt idx="26177">35050.5</cx:pt>
          <cx:pt idx="26178">21780</cx:pt>
          <cx:pt idx="26179">32895</cx:pt>
          <cx:pt idx="26180">14148</cx:pt>
          <cx:pt idx="26181">12955.5</cx:pt>
          <cx:pt idx="26182">22050</cx:pt>
          <cx:pt idx="26183">26140.5</cx:pt>
          <cx:pt idx="26184">6750</cx:pt>
          <cx:pt idx="26185">21775.5</cx:pt>
          <cx:pt idx="26186">7065</cx:pt>
          <cx:pt idx="26187">6840</cx:pt>
          <cx:pt idx="26188">24403.5</cx:pt>
          <cx:pt idx="26189">24246</cx:pt>
          <cx:pt idx="26190">31257</cx:pt>
          <cx:pt idx="26191">13500</cx:pt>
          <cx:pt idx="26192">13500</cx:pt>
          <cx:pt idx="26193">12204</cx:pt>
          <cx:pt idx="26194">20997</cx:pt>
          <cx:pt idx="26195">41692.5</cx:pt>
          <cx:pt idx="26196">19048.5</cx:pt>
          <cx:pt idx="26197">27400.5</cx:pt>
          <cx:pt idx="26198">18387</cx:pt>
          <cx:pt idx="26199">38263.5</cx:pt>
          <cx:pt idx="26200">21415.5</cx:pt>
          <cx:pt idx="26201">16456.5</cx:pt>
          <cx:pt idx="26202">17374.5</cx:pt>
          <cx:pt idx="26203">22842</cx:pt>
          <cx:pt idx="26204">24462</cx:pt>
          <cx:pt idx="26205">13441.5</cx:pt>
          <cx:pt idx="26206">25348.5</cx:pt>
          <cx:pt idx="26207">13500</cx:pt>
          <cx:pt idx="26208">15498</cx:pt>
          <cx:pt idx="26209">11250</cx:pt>
          <cx:pt idx="26210">24151.5</cx:pt>
          <cx:pt idx="26211">22342.5</cx:pt>
          <cx:pt idx="26212">25857</cx:pt>
          <cx:pt idx="26213">56781</cx:pt>
          <cx:pt idx="26214">31063.5</cx:pt>
          <cx:pt idx="26215">21519</cx:pt>
          <cx:pt idx="26216">11151</cx:pt>
          <cx:pt idx="26217">26829</cx:pt>
          <cx:pt idx="26218">14575.5</cx:pt>
          <cx:pt idx="26219">26509.5</cx:pt>
          <cx:pt idx="26220">12375</cx:pt>
          <cx:pt idx="26221">10489.5</cx:pt>
          <cx:pt idx="26222">24246</cx:pt>
          <cx:pt idx="26223">22491</cx:pt>
          <cx:pt idx="26224">10125</cx:pt>
          <cx:pt idx="26225">30136.5</cx:pt>
          <cx:pt idx="26226">40540.5</cx:pt>
          <cx:pt idx="26227">48082.5</cx:pt>
          <cx:pt idx="26228">14625</cx:pt>
          <cx:pt idx="26229">11862</cx:pt>
          <cx:pt idx="26230">41629.5</cx:pt>
          <cx:pt idx="26231">22221</cx:pt>
          <cx:pt idx="26232">18688.5</cx:pt>
          <cx:pt idx="26233">18531</cx:pt>
          <cx:pt idx="26234">37098</cx:pt>
          <cx:pt idx="26235">24772.5</cx:pt>
          <cx:pt idx="26236">18022.5</cx:pt>
          <cx:pt idx="26237">9000</cx:pt>
          <cx:pt idx="26238">23053.5</cx:pt>
          <cx:pt idx="26239">17716.5</cx:pt>
          <cx:pt idx="26240">62860.5</cx:pt>
          <cx:pt idx="26241">23121</cx:pt>
          <cx:pt idx="26242">61357.5</cx:pt>
          <cx:pt idx="26243">25537.5</cx:pt>
          <cx:pt idx="26244">25483.5</cx:pt>
          <cx:pt idx="26245">72607.5</cx:pt>
          <cx:pt idx="26246">43060.5</cx:pt>
          <cx:pt idx="26247">51696</cx:pt>
          <cx:pt idx="26248">19107</cx:pt>
          <cx:pt idx="26249">39924</cx:pt>
          <cx:pt idx="26250">36130.5</cx:pt>
          <cx:pt idx="26251">40500</cx:pt>
          <cx:pt idx="26252">31653</cx:pt>
          <cx:pt idx="26253">51151.5</cx:pt>
          <cx:pt idx="26254">43299</cx:pt>
          <cx:pt idx="26255">14679</cx:pt>
          <cx:pt idx="26256">55165.5</cx:pt>
          <cx:pt idx="26257">42201</cx:pt>
          <cx:pt idx="26258">36220.5</cx:pt>
          <cx:pt idx="26259">12006</cx:pt>
          <cx:pt idx="26260">33192</cx:pt>
          <cx:pt idx="26261">21001.5</cx:pt>
          <cx:pt idx="26262">32017.5</cx:pt>
          <cx:pt idx="26263">68314.5</cx:pt>
          <cx:pt idx="26264">67500</cx:pt>
          <cx:pt idx="26265">48537</cx:pt>
          <cx:pt idx="26266">11893.5</cx:pt>
          <cx:pt idx="26267">39177</cx:pt>
          <cx:pt idx="26268">9778.5</cx:pt>
          <cx:pt idx="26269">26446.5</cx:pt>
          <cx:pt idx="26270">15241.5</cx:pt>
          <cx:pt idx="26271">18153</cx:pt>
          <cx:pt idx="26272">37516.5</cx:pt>
          <cx:pt idx="26273">43465.5</cx:pt>
          <cx:pt idx="26274">6750</cx:pt>
          <cx:pt idx="26275">17077.5</cx:pt>
          <cx:pt idx="26276">56092.5</cx:pt>
          <cx:pt idx="26277">14112</cx:pt>
          <cx:pt idx="26278">21015</cx:pt>
          <cx:pt idx="26279">12375</cx:pt>
          <cx:pt idx="26280">20605.5</cx:pt>
          <cx:pt idx="26281">22527</cx:pt>
          <cx:pt idx="26282">25726.5</cx:pt>
          <cx:pt idx="26283">40054.5</cx:pt>
          <cx:pt idx="26284">12564</cx:pt>
          <cx:pt idx="26285">15327</cx:pt>
          <cx:pt idx="26286">33210</cx:pt>
          <cx:pt idx="26287">20893.5</cx:pt>
          <cx:pt idx="26288">36504</cx:pt>
          <cx:pt idx="26289">13500</cx:pt>
          <cx:pt idx="26290">20376</cx:pt>
          <cx:pt idx="26291">31707</cx:pt>
          <cx:pt idx="26292">32067</cx:pt>
          <cx:pt idx="26293">26874</cx:pt>
          <cx:pt idx="26294">21460.5</cx:pt>
          <cx:pt idx="26295">26262</cx:pt>
          <cx:pt idx="26296">13500</cx:pt>
          <cx:pt idx="26297">18094.5</cx:pt>
          <cx:pt idx="26298">22752</cx:pt>
          <cx:pt idx="26299">30078</cx:pt>
          <cx:pt idx="26300">32602.5</cx:pt>
          <cx:pt idx="26301">29340</cx:pt>
          <cx:pt idx="26302">37800</cx:pt>
          <cx:pt idx="26303">29947.5</cx:pt>
          <cx:pt idx="26304">20524.5</cx:pt>
          <cx:pt idx="26305">12694.5</cx:pt>
          <cx:pt idx="26306">41260.5</cx:pt>
          <cx:pt idx="26307">38268</cx:pt>
          <cx:pt idx="26308">23494.5</cx:pt>
          <cx:pt idx="26309">13158</cx:pt>
          <cx:pt idx="26310">13500</cx:pt>
          <cx:pt idx="26311">34465.5</cx:pt>
          <cx:pt idx="26312">35028</cx:pt>
          <cx:pt idx="26313">13500</cx:pt>
          <cx:pt idx="26314">37692</cx:pt>
          <cx:pt idx="26315">25447.5</cx:pt>
          <cx:pt idx="26316">36837</cx:pt>
          <cx:pt idx="26317">27085.5</cx:pt>
          <cx:pt idx="26318">31653</cx:pt>
          <cx:pt idx="26319">17077.5</cx:pt>
          <cx:pt idx="26320">16020</cx:pt>
          <cx:pt idx="26321">17235</cx:pt>
          <cx:pt idx="26322">18981</cx:pt>
          <cx:pt idx="26323">26145</cx:pt>
          <cx:pt idx="26324">20452.5</cx:pt>
          <cx:pt idx="26325">32472</cx:pt>
          <cx:pt idx="26326">28107</cx:pt>
          <cx:pt idx="26327">33025.5</cx:pt>
          <cx:pt idx="26328">31837.5</cx:pt>
          <cx:pt idx="26329">16443</cx:pt>
          <cx:pt idx="26330">27589.5</cx:pt>
          <cx:pt idx="26331">35824.5</cx:pt>
          <cx:pt idx="26332">24259.5</cx:pt>
          <cx:pt idx="26333">10602</cx:pt>
          <cx:pt idx="26334">42205.5</cx:pt>
          <cx:pt idx="26335">67203</cx:pt>
          <cx:pt idx="26336">32355</cx:pt>
          <cx:pt idx="26337">40932</cx:pt>
          <cx:pt idx="26338">23305.5</cx:pt>
          <cx:pt idx="26339">37800</cx:pt>
          <cx:pt idx="26340">18040.5</cx:pt>
          <cx:pt idx="26341">18270</cx:pt>
          <cx:pt idx="26342">17401.5</cx:pt>
          <cx:pt idx="26343">28818</cx:pt>
          <cx:pt idx="26344">7659</cx:pt>
          <cx:pt idx="26345">14233.5</cx:pt>
          <cx:pt idx="26346">52920</cx:pt>
          <cx:pt idx="26347">41598</cx:pt>
          <cx:pt idx="26348">43312.5</cx:pt>
          <cx:pt idx="26349">35991</cx:pt>
          <cx:pt idx="26350">34596</cx:pt>
          <cx:pt idx="26351">6750</cx:pt>
          <cx:pt idx="26352">13500</cx:pt>
          <cx:pt idx="26353">33192</cx:pt>
          <cx:pt idx="26354">13500</cx:pt>
          <cx:pt idx="26355">66325.5</cx:pt>
          <cx:pt idx="26356">3222</cx:pt>
          <cx:pt idx="26357">32206.5</cx:pt>
          <cx:pt idx="26358">18175.5</cx:pt>
          <cx:pt idx="26359">39298.5</cx:pt>
          <cx:pt idx="26360">13500</cx:pt>
          <cx:pt idx="26361">29196</cx:pt>
          <cx:pt idx="26362">20407.5</cx:pt>
          <cx:pt idx="26363">22131</cx:pt>
          <cx:pt idx="26364">49927.5</cx:pt>
          <cx:pt idx="26365">58252.5</cx:pt>
          <cx:pt idx="26366">42142.5</cx:pt>
          <cx:pt idx="26367">9000</cx:pt>
          <cx:pt idx="26368">32472</cx:pt>
          <cx:pt idx="26369">16011</cx:pt>
          <cx:pt idx="26370">46084.5</cx:pt>
          <cx:pt idx="26371">24399</cx:pt>
          <cx:pt idx="26372">37606.5</cx:pt>
          <cx:pt idx="26373">13500</cx:pt>
          <cx:pt idx="26374">9657</cx:pt>
          <cx:pt idx="26375">9000</cx:pt>
          <cx:pt idx="26376">47322</cx:pt>
          <cx:pt idx="26377">16407</cx:pt>
          <cx:pt idx="26378">34204.5</cx:pt>
          <cx:pt idx="26379">28593</cx:pt>
          <cx:pt idx="26380">15952.5</cx:pt>
          <cx:pt idx="26381">22500</cx:pt>
          <cx:pt idx="26382">27153</cx:pt>
          <cx:pt idx="26383">18612</cx:pt>
          <cx:pt idx="26384">20677.5</cx:pt>
          <cx:pt idx="26385">30397.5</cx:pt>
          <cx:pt idx="26386">16875</cx:pt>
          <cx:pt idx="26387">68643</cx:pt>
          <cx:pt idx="26388">28215</cx:pt>
          <cx:pt idx="26389">25960.5</cx:pt>
          <cx:pt idx="26390">130018.5</cx:pt>
          <cx:pt idx="26391">23800.5</cx:pt>
          <cx:pt idx="26392">45954</cx:pt>
          <cx:pt idx="26393">28372.5</cx:pt>
          <cx:pt idx="26394">20281.5</cx:pt>
          <cx:pt idx="26395">16011</cx:pt>
          <cx:pt idx="26396">19188</cx:pt>
          <cx:pt idx="26397">29862</cx:pt>
          <cx:pt idx="26398">24750</cx:pt>
          <cx:pt idx="26399">41845.5</cx:pt>
          <cx:pt idx="26400">17527.5</cx:pt>
          <cx:pt idx="26401">34290</cx:pt>
          <cx:pt idx="26402">19750.5</cx:pt>
          <cx:pt idx="26403">14188.5</cx:pt>
          <cx:pt idx="26404">41854.5</cx:pt>
          <cx:pt idx="26405">15241.5</cx:pt>
          <cx:pt idx="26406">33750</cx:pt>
          <cx:pt idx="26407">20538</cx:pt>
          <cx:pt idx="26408">26640</cx:pt>
          <cx:pt idx="26409">28602</cx:pt>
          <cx:pt idx="26410">54234</cx:pt>
          <cx:pt idx="26411">17725.5</cx:pt>
          <cx:pt idx="26412">12037.5</cx:pt>
          <cx:pt idx="26413">42205.5</cx:pt>
          <cx:pt idx="26414">24475.5</cx:pt>
          <cx:pt idx="26415">5427</cx:pt>
          <cx:pt idx="26416">26509.5</cx:pt>
          <cx:pt idx="26417">29061</cx:pt>
          <cx:pt idx="26418">17743.5</cx:pt>
          <cx:pt idx="26419">21690</cx:pt>
          <cx:pt idx="26420">36094.5</cx:pt>
          <cx:pt idx="26421">27076.5</cx:pt>
          <cx:pt idx="26422">28386</cx:pt>
          <cx:pt idx="26423">27751.5</cx:pt>
          <cx:pt idx="26424">26833.5</cx:pt>
          <cx:pt idx="26425">36459</cx:pt>
          <cx:pt idx="26426">38331</cx:pt>
          <cx:pt idx="26427">32773.5</cx:pt>
          <cx:pt idx="26428">12811.5</cx:pt>
          <cx:pt idx="26429">24718.5</cx:pt>
          <cx:pt idx="26430">31653</cx:pt>
          <cx:pt idx="26431">19876.5</cx:pt>
          <cx:pt idx="26432">35383.5</cx:pt>
          <cx:pt idx="26433">14350.5</cx:pt>
          <cx:pt idx="26434">24975</cx:pt>
          <cx:pt idx="26435">20740.5</cx:pt>
          <cx:pt idx="26436">24939</cx:pt>
          <cx:pt idx="26437">18283.5</cx:pt>
          <cx:pt idx="26438">13936.5</cx:pt>
          <cx:pt idx="26439">5161.5</cx:pt>
          <cx:pt idx="26440">28737</cx:pt>
          <cx:pt idx="26441">56029.5</cx:pt>
          <cx:pt idx="26442">34911</cx:pt>
          <cx:pt idx="26443">23643</cx:pt>
          <cx:pt idx="26444">68643</cx:pt>
          <cx:pt idx="26445">26446.5</cx:pt>
          <cx:pt idx="26446">48757.5</cx:pt>
          <cx:pt idx="26447">80149.5</cx:pt>
          <cx:pt idx="26448">21406.5</cx:pt>
          <cx:pt idx="26449">19705.5</cx:pt>
          <cx:pt idx="26450">38110.5</cx:pt>
          <cx:pt idx="26451">26428.5</cx:pt>
          <cx:pt idx="26452">5089.5</cx:pt>
          <cx:pt idx="26453">21973.5</cx:pt>
          <cx:pt idx="26454">10125</cx:pt>
          <cx:pt idx="26455">19125</cx:pt>
          <cx:pt idx="26456">20209.5</cx:pt>
          <cx:pt idx="26457">18630</cx:pt>
          <cx:pt idx="26458">28548</cx:pt>
          <cx:pt idx="26459">43326</cx:pt>
          <cx:pt idx="26460">36229.5</cx:pt>
          <cx:pt idx="26461">21559.5</cx:pt>
          <cx:pt idx="26462">32125.5</cx:pt>
          <cx:pt idx="26463">19768.5</cx:pt>
          <cx:pt idx="26464">20083.5</cx:pt>
          <cx:pt idx="26465">75123</cx:pt>
          <cx:pt idx="26466">34992</cx:pt>
          <cx:pt idx="26467">13288.5</cx:pt>
          <cx:pt idx="26468">17653.5</cx:pt>
          <cx:pt idx="26469">17851.5</cx:pt>
          <cx:pt idx="26470">25767</cx:pt>
          <cx:pt idx="26471">28710</cx:pt>
          <cx:pt idx="26472">36225</cx:pt>
          <cx:pt idx="26473">23931</cx:pt>
          <cx:pt idx="26474">23418</cx:pt>
          <cx:pt idx="26475">20668.5</cx:pt>
          <cx:pt idx="26476">16681.5</cx:pt>
          <cx:pt idx="26477">26284.5</cx:pt>
          <cx:pt idx="26478">26716.5</cx:pt>
          <cx:pt idx="26479">40518</cx:pt>
          <cx:pt idx="26480">27423</cx:pt>
          <cx:pt idx="26481">19080</cx:pt>
          <cx:pt idx="26482">42547.5</cx:pt>
          <cx:pt idx="26483">28215</cx:pt>
          <cx:pt idx="26484">47614.5</cx:pt>
          <cx:pt idx="26485">34506</cx:pt>
          <cx:pt idx="26486">7614</cx:pt>
          <cx:pt idx="26487">45333</cx:pt>
          <cx:pt idx="26488">38754</cx:pt>
          <cx:pt idx="26489">19602</cx:pt>
          <cx:pt idx="26490">20250</cx:pt>
          <cx:pt idx="26491">40320</cx:pt>
          <cx:pt idx="26492">48127.5</cx:pt>
          <cx:pt idx="26493">35419.5</cx:pt>
          <cx:pt idx="26494">19993.5</cx:pt>
          <cx:pt idx="26495">10831.5</cx:pt>
          <cx:pt idx="26496">43312.5</cx:pt>
          <cx:pt idx="26497">6066</cx:pt>
          <cx:pt idx="26498">24345</cx:pt>
          <cx:pt idx="26499">16690.5</cx:pt>
          <cx:pt idx="26500">29299.5</cx:pt>
          <cx:pt idx="26501">22698</cx:pt>
          <cx:pt idx="26502">23931</cx:pt>
          <cx:pt idx="26503">29677.5</cx:pt>
          <cx:pt idx="26504">7137</cx:pt>
          <cx:pt idx="26505">59094</cx:pt>
          <cx:pt idx="26506">18391.5</cx:pt>
          <cx:pt idx="26507">35734.5</cx:pt>
          <cx:pt idx="26508">19030.5</cx:pt>
          <cx:pt idx="26509">33367.5</cx:pt>
          <cx:pt idx="26510">10944</cx:pt>
          <cx:pt idx="26511">22828.5</cx:pt>
          <cx:pt idx="26512">12915</cx:pt>
          <cx:pt idx="26513">44617.5</cx:pt>
          <cx:pt idx="26514">38686.5</cx:pt>
          <cx:pt idx="26515">39717</cx:pt>
          <cx:pt idx="26516">22527</cx:pt>
          <cx:pt idx="26517">7065</cx:pt>
          <cx:pt idx="26518">53536.5</cx:pt>
          <cx:pt idx="26519">32436</cx:pt>
          <cx:pt idx="26520">59890.5</cx:pt>
          <cx:pt idx="26521">43789.5</cx:pt>
          <cx:pt idx="26522">11911.5</cx:pt>
          <cx:pt idx="26523">19867.5</cx:pt>
          <cx:pt idx="26524">15183</cx:pt>
          <cx:pt idx="26525">45706.5</cx:pt>
          <cx:pt idx="26526">32202</cx:pt>
          <cx:pt idx="26527">17694</cx:pt>
          <cx:pt idx="26528">11020.5</cx:pt>
          <cx:pt idx="26529">23049</cx:pt>
          <cx:pt idx="26530">29839.5</cx:pt>
          <cx:pt idx="26531">13437</cx:pt>
          <cx:pt idx="26532">51313.5</cx:pt>
          <cx:pt idx="26533">19705.5</cx:pt>
          <cx:pt idx="26534">21775.5</cx:pt>
          <cx:pt idx="26535">33547.5</cx:pt>
          <cx:pt idx="26536">18819</cx:pt>
          <cx:pt idx="26537">41652</cx:pt>
          <cx:pt idx="26538">12595.5</cx:pt>
          <cx:pt idx="26539">36297</cx:pt>
          <cx:pt idx="26540">12375</cx:pt>
          <cx:pt idx="26541">34245</cx:pt>
          <cx:pt idx="26542">22288.5</cx:pt>
          <cx:pt idx="26543">17244</cx:pt>
          <cx:pt idx="26544">17788.5</cx:pt>
          <cx:pt idx="26545">31500</cx:pt>
          <cx:pt idx="26546">21195</cx:pt>
          <cx:pt idx="26547">25492.5</cx:pt>
          <cx:pt idx="26548">25299</cx:pt>
          <cx:pt idx="26549">37800</cx:pt>
          <cx:pt idx="26550">32274</cx:pt>
          <cx:pt idx="26551">16839</cx:pt>
          <cx:pt idx="26552">19705.5</cx:pt>
          <cx:pt idx="26553">57649.5</cx:pt>
          <cx:pt idx="26554">14364</cx:pt>
          <cx:pt idx="26555">19120.5</cx:pt>
          <cx:pt idx="26556">37669.5</cx:pt>
          <cx:pt idx="26557">31630.5</cx:pt>
          <cx:pt idx="26558">9661.5</cx:pt>
          <cx:pt idx="26559">28012.5</cx:pt>
          <cx:pt idx="26560">9000</cx:pt>
          <cx:pt idx="26561">11097</cx:pt>
          <cx:pt idx="26562">18171</cx:pt>
          <cx:pt idx="26563">21118.5</cx:pt>
          <cx:pt idx="26564">21375</cx:pt>
          <cx:pt idx="26565">22527</cx:pt>
          <cx:pt idx="26566">51543</cx:pt>
          <cx:pt idx="26567">37845</cx:pt>
          <cx:pt idx="26568">40675.5</cx:pt>
          <cx:pt idx="26569">11101.5</cx:pt>
          <cx:pt idx="26570">30573</cx:pt>
          <cx:pt idx="26571">9850.5</cx:pt>
          <cx:pt idx="26572">38619</cx:pt>
          <cx:pt idx="26573">47614.5</cx:pt>
          <cx:pt idx="26574">31077</cx:pt>
          <cx:pt idx="26575">26982</cx:pt>
          <cx:pt idx="26576">21253.5</cx:pt>
          <cx:pt idx="26577">26217</cx:pt>
          <cx:pt idx="26578">6750</cx:pt>
          <cx:pt idx="26579">33921</cx:pt>
          <cx:pt idx="26580">19408.5</cx:pt>
          <cx:pt idx="26581">13603.5</cx:pt>
          <cx:pt idx="26582">42790.5</cx:pt>
          <cx:pt idx="26583">36243</cx:pt>
          <cx:pt idx="26584">6853.5</cx:pt>
          <cx:pt idx="26585">20034</cx:pt>
          <cx:pt idx="26586">23404.5</cx:pt>
          <cx:pt idx="26587">26316</cx:pt>
          <cx:pt idx="26588">13500</cx:pt>
          <cx:pt idx="26589">41355</cx:pt>
          <cx:pt idx="26590">34573.5</cx:pt>
          <cx:pt idx="26591">40320</cx:pt>
          <cx:pt idx="26592">15003</cx:pt>
          <cx:pt idx="26593">18513</cx:pt>
          <cx:pt idx="26594">26973</cx:pt>
          <cx:pt idx="26595">25375.5</cx:pt>
          <cx:pt idx="26596">13509</cx:pt>
          <cx:pt idx="26597">67500</cx:pt>
          <cx:pt idx="26598">53541</cx:pt>
          <cx:pt idx="26599">20421</cx:pt>
          <cx:pt idx="26600">49927.5</cx:pt>
          <cx:pt idx="26601">27679.5</cx:pt>
          <cx:pt idx="26602">17370</cx:pt>
          <cx:pt idx="26603">59094</cx:pt>
          <cx:pt idx="26604">19867.5</cx:pt>
          <cx:pt idx="26605">20250</cx:pt>
          <cx:pt idx="26606">20250</cx:pt>
          <cx:pt idx="26607">41800.5</cx:pt>
          <cx:pt idx="26608">30150</cx:pt>
          <cx:pt idx="26609">25191</cx:pt>
          <cx:pt idx="26610">7420.5</cx:pt>
          <cx:pt idx="26611">21582</cx:pt>
          <cx:pt idx="26612">33025.5</cx:pt>
          <cx:pt idx="26613">41296.5</cx:pt>
          <cx:pt idx="26614">33025.5</cx:pt>
          <cx:pt idx="26615">30109.5</cx:pt>
          <cx:pt idx="26616">26145</cx:pt>
          <cx:pt idx="26617">17802</cx:pt>
          <cx:pt idx="26618">12694.5</cx:pt>
          <cx:pt idx="26619">9130.5</cx:pt>
          <cx:pt idx="26620">10714.5</cx:pt>
          <cx:pt idx="26621">19449</cx:pt>
          <cx:pt idx="26622">9000</cx:pt>
          <cx:pt idx="26623">13500</cx:pt>
          <cx:pt idx="26624">13500</cx:pt>
          <cx:pt idx="26625">28408.5</cx:pt>
          <cx:pt idx="26626">20250</cx:pt>
          <cx:pt idx="26627">25762.5</cx:pt>
          <cx:pt idx="26628">26640</cx:pt>
          <cx:pt idx="26629">50098.5</cx:pt>
          <cx:pt idx="26630">26217</cx:pt>
          <cx:pt idx="26631">10876.5</cx:pt>
          <cx:pt idx="26632">17338.5</cx:pt>
          <cx:pt idx="26633">25870.5</cx:pt>
          <cx:pt idx="26634">27796.5</cx:pt>
          <cx:pt idx="26635">57703.5</cx:pt>
          <cx:pt idx="26636">22599</cx:pt>
          <cx:pt idx="26637">16011</cx:pt>
          <cx:pt idx="26638">13261.5</cx:pt>
          <cx:pt idx="26639">20826</cx:pt>
          <cx:pt idx="26640">12375</cx:pt>
          <cx:pt idx="26641">30528</cx:pt>
          <cx:pt idx="26642">20200.5</cx:pt>
          <cx:pt idx="26643">7573.5</cx:pt>
          <cx:pt idx="26644">13725</cx:pt>
          <cx:pt idx="26645">27153</cx:pt>
          <cx:pt idx="26646">39640.5</cx:pt>
          <cx:pt idx="26647">28215</cx:pt>
          <cx:pt idx="26648">22455</cx:pt>
          <cx:pt idx="26649">42142.5</cx:pt>
          <cx:pt idx="26650">28692</cx:pt>
          <cx:pt idx="26651">40167</cx:pt>
          <cx:pt idx="26652">33129</cx:pt>
          <cx:pt idx="26653">12915</cx:pt>
          <cx:pt idx="26654">9000</cx:pt>
          <cx:pt idx="26655">78736.5</cx:pt>
          <cx:pt idx="26656">31707</cx:pt>
          <cx:pt idx="26657">35851.5</cx:pt>
          <cx:pt idx="26658">50184</cx:pt>
          <cx:pt idx="26659">10125</cx:pt>
          <cx:pt idx="26660">24232.5</cx:pt>
          <cx:pt idx="26661">30321</cx:pt>
          <cx:pt idx="26662">47020.5</cx:pt>
          <cx:pt idx="26663">32602.5</cx:pt>
          <cx:pt idx="26664">51948</cx:pt>
          <cx:pt idx="26665">49630.5</cx:pt>
          <cx:pt idx="26666">25614</cx:pt>
          <cx:pt idx="26667">52168.5</cx:pt>
          <cx:pt idx="26668">10480.5</cx:pt>
          <cx:pt idx="26669">53595</cx:pt>
          <cx:pt idx="26670">18688.5</cx:pt>
          <cx:pt idx="26671">24228</cx:pt>
          <cx:pt idx="26672">27324</cx:pt>
          <cx:pt idx="26673">13500</cx:pt>
          <cx:pt idx="26674">19854</cx:pt>
          <cx:pt idx="26675">19867.5</cx:pt>
          <cx:pt idx="26676">23440.5</cx:pt>
          <cx:pt idx="26677">39604.5</cx:pt>
          <cx:pt idx="26678">24997.5</cx:pt>
          <cx:pt idx="26679">9103.5</cx:pt>
          <cx:pt idx="26680">16501.5</cx:pt>
          <cx:pt idx="26681">23931</cx:pt>
          <cx:pt idx="26682">6174</cx:pt>
          <cx:pt idx="26683">13500</cx:pt>
          <cx:pt idx="26684">11718</cx:pt>
          <cx:pt idx="26685">17365.5</cx:pt>
          <cx:pt idx="26686">40500</cx:pt>
          <cx:pt idx="26687">62613</cx:pt>
          <cx:pt idx="26688">13500</cx:pt>
          <cx:pt idx="26689">26316</cx:pt>
          <cx:pt idx="26690">7798.5</cx:pt>
          <cx:pt idx="26691">28201.5</cx:pt>
          <cx:pt idx="26692">13482</cx:pt>
          <cx:pt idx="26693">30717</cx:pt>
          <cx:pt idx="26694">31653</cx:pt>
          <cx:pt idx="26695">10620</cx:pt>
          <cx:pt idx="26696">21906</cx:pt>
          <cx:pt idx="26697">54261</cx:pt>
          <cx:pt idx="26698">50139</cx:pt>
          <cx:pt idx="26699">20160</cx:pt>
          <cx:pt idx="26700">16506</cx:pt>
          <cx:pt idx="26701">23881.5</cx:pt>
          <cx:pt idx="26702">57676.5</cx:pt>
          <cx:pt idx="26703">12024</cx:pt>
          <cx:pt idx="26704">25960.5</cx:pt>
          <cx:pt idx="26705">32337</cx:pt>
          <cx:pt idx="26706">33025.5</cx:pt>
          <cx:pt idx="26707">39951</cx:pt>
          <cx:pt idx="26708">19957.5</cx:pt>
          <cx:pt idx="26709">10125</cx:pt>
          <cx:pt idx="26710">30834</cx:pt>
          <cx:pt idx="26711">45985.5</cx:pt>
          <cx:pt idx="26712">24903</cx:pt>
          <cx:pt idx="26713">51138</cx:pt>
          <cx:pt idx="26714">26316</cx:pt>
          <cx:pt idx="26715">13446</cx:pt>
          <cx:pt idx="26716">33259.5</cx:pt>
          <cx:pt idx="26717">19737</cx:pt>
          <cx:pt idx="26718">13500</cx:pt>
          <cx:pt idx="26719">30442.5</cx:pt>
          <cx:pt idx="26720">20259</cx:pt>
          <cx:pt idx="26721">62892</cx:pt>
          <cx:pt idx="26722">11250</cx:pt>
          <cx:pt idx="26723">16177.5</cx:pt>
          <cx:pt idx="26724">13500</cx:pt>
          <cx:pt idx="26725">12042</cx:pt>
          <cx:pt idx="26726">21523.5</cx:pt>
          <cx:pt idx="26727">15349.5</cx:pt>
          <cx:pt idx="26728">58333.5</cx:pt>
          <cx:pt idx="26729">15988.5</cx:pt>
          <cx:pt idx="26730">30528</cx:pt>
          <cx:pt idx="26731">10125</cx:pt>
          <cx:pt idx="26732">28278</cx:pt>
          <cx:pt idx="26733">34839</cx:pt>
          <cx:pt idx="26734">25636.5</cx:pt>
          <cx:pt idx="26735">33412.5</cx:pt>
          <cx:pt idx="26736">10125</cx:pt>
          <cx:pt idx="26737">22180.5</cx:pt>
          <cx:pt idx="26738">57523.5</cx:pt>
          <cx:pt idx="26739">37566</cx:pt>
          <cx:pt idx="26740">29250</cx:pt>
          <cx:pt idx="26741">19975.5</cx:pt>
          <cx:pt idx="26742">26838</cx:pt>
          <cx:pt idx="26743">36553.5</cx:pt>
          <cx:pt idx="26744">17266.5</cx:pt>
          <cx:pt idx="26745">26446.5</cx:pt>
          <cx:pt idx="26746">15592.5</cx:pt>
          <cx:pt idx="26747">39069</cx:pt>
          <cx:pt idx="26748">29164.5</cx:pt>
          <cx:pt idx="26749">35028</cx:pt>
          <cx:pt idx="26750">49428</cx:pt>
          <cx:pt idx="26751">7690.5</cx:pt>
          <cx:pt idx="26752">29290.5</cx:pt>
          <cx:pt idx="26753">23980.5</cx:pt>
          <cx:pt idx="26754">24246</cx:pt>
          <cx:pt idx="26755">5301</cx:pt>
          <cx:pt idx="26756">36733.5</cx:pt>
          <cx:pt idx="26757">28408.5</cx:pt>
          <cx:pt idx="26758">15034.5</cx:pt>
          <cx:pt idx="26759">33025.5</cx:pt>
          <cx:pt idx="26760">6741</cx:pt>
          <cx:pt idx="26761">13500</cx:pt>
          <cx:pt idx="26762">39789</cx:pt>
          <cx:pt idx="26763">32863.5</cx:pt>
          <cx:pt idx="26764">130018.5</cx:pt>
          <cx:pt idx="26765">52452</cx:pt>
          <cx:pt idx="26766">46507.5</cx:pt>
          <cx:pt idx="26767">40657.5</cx:pt>
          <cx:pt idx="26768">44887.5</cx:pt>
          <cx:pt idx="26769">9405</cx:pt>
          <cx:pt idx="26770">13500</cx:pt>
          <cx:pt idx="26771">49338</cx:pt>
          <cx:pt idx="26772">30159</cx:pt>
          <cx:pt idx="26773">13162.5</cx:pt>
          <cx:pt idx="26774">44289</cx:pt>
          <cx:pt idx="26775">29677.5</cx:pt>
          <cx:pt idx="26776">23931</cx:pt>
          <cx:pt idx="26777">13500</cx:pt>
          <cx:pt idx="26778">17127</cx:pt>
          <cx:pt idx="26779">29376</cx:pt>
          <cx:pt idx="26780">11619</cx:pt>
          <cx:pt idx="26781">50400</cx:pt>
          <cx:pt idx="26782">40036.5</cx:pt>
          <cx:pt idx="26783">22738.5</cx:pt>
          <cx:pt idx="26784">37669.5</cx:pt>
          <cx:pt idx="26785">26901</cx:pt>
          <cx:pt idx="26786">47736</cx:pt>
          <cx:pt idx="26787">38133</cx:pt>
          <cx:pt idx="26788">22959</cx:pt>
          <cx:pt idx="26789">22500</cx:pt>
          <cx:pt idx="26790">34308</cx:pt>
          <cx:pt idx="26791">14638.5</cx:pt>
          <cx:pt idx="26792">38331</cx:pt>
          <cx:pt idx="26793">24349.5</cx:pt>
          <cx:pt idx="26794">46557</cx:pt>
          <cx:pt idx="26795">23989.5</cx:pt>
          <cx:pt idx="26796">24885</cx:pt>
          <cx:pt idx="26797">14593.5</cx:pt>
          <cx:pt idx="26798">47061</cx:pt>
          <cx:pt idx="26799">32895</cx:pt>
          <cx:pt idx="26800">18904.5</cx:pt>
          <cx:pt idx="26801">19795.5</cx:pt>
          <cx:pt idx="26802">7632</cx:pt>
          <cx:pt idx="26803">34596</cx:pt>
          <cx:pt idx="26804">27801</cx:pt>
          <cx:pt idx="26805">26446.5</cx:pt>
          <cx:pt idx="26806">14220</cx:pt>
          <cx:pt idx="26807">12501</cx:pt>
          <cx:pt idx="26808">7573.5</cx:pt>
          <cx:pt idx="26809">36238.5</cx:pt>
          <cx:pt idx="26810">9108</cx:pt>
          <cx:pt idx="26811">55845</cx:pt>
          <cx:pt idx="26812">26217</cx:pt>
          <cx:pt idx="26813">28120.5</cx:pt>
          <cx:pt idx="26814">67500</cx:pt>
          <cx:pt idx="26815">9000</cx:pt>
          <cx:pt idx="26816">11308.5</cx:pt>
          <cx:pt idx="26817">17149.5</cx:pt>
          <cx:pt idx="26818">17545.5</cx:pt>
          <cx:pt idx="26819">14575.5</cx:pt>
          <cx:pt idx="26820">22842</cx:pt>
          <cx:pt idx="26821">29529</cx:pt>
          <cx:pt idx="26822">19930.5</cx:pt>
          <cx:pt idx="26823">38133</cx:pt>
          <cx:pt idx="26824">44964</cx:pt>
          <cx:pt idx="26825">9000</cx:pt>
          <cx:pt idx="26826">9747</cx:pt>
          <cx:pt idx="26827">18913.5</cx:pt>
          <cx:pt idx="26828">48352.5</cx:pt>
          <cx:pt idx="26829">40932</cx:pt>
          <cx:pt idx="26830">26379</cx:pt>
          <cx:pt idx="26831">29340</cx:pt>
          <cx:pt idx="26832">17806.5</cx:pt>
          <cx:pt idx="26833">13198.5</cx:pt>
          <cx:pt idx="26834">18967.5</cx:pt>
          <cx:pt idx="26835">21906</cx:pt>
          <cx:pt idx="26836">34362</cx:pt>
          <cx:pt idx="26837">19867.5</cx:pt>
          <cx:pt idx="26838">41337</cx:pt>
          <cx:pt idx="26839">30838.5</cx:pt>
          <cx:pt idx="26840">31261.5</cx:pt>
          <cx:pt idx="26841">32017.5</cx:pt>
          <cx:pt idx="26842">8649</cx:pt>
          <cx:pt idx="26843">31653</cx:pt>
          <cx:pt idx="26844">25375.5</cx:pt>
          <cx:pt idx="26845">19431</cx:pt>
          <cx:pt idx="26846">16344</cx:pt>
          <cx:pt idx="26847">6750</cx:pt>
          <cx:pt idx="26848">20493</cx:pt>
          <cx:pt idx="26849">9000</cx:pt>
          <cx:pt idx="26850">23850</cx:pt>
          <cx:pt idx="26851">28305</cx:pt>
          <cx:pt idx="26852">19098</cx:pt>
          <cx:pt idx="26853">12105</cx:pt>
          <cx:pt idx="26854">38551.5</cx:pt>
          <cx:pt idx="26855">15034.5</cx:pt>
          <cx:pt idx="26856">50899.5</cx:pt>
          <cx:pt idx="26857">32602.5</cx:pt>
          <cx:pt idx="26858">41427</cx:pt>
          <cx:pt idx="26859">36292.5</cx:pt>
          <cx:pt idx="26860">56160</cx:pt>
          <cx:pt idx="26861">20637</cx:pt>
          <cx:pt idx="26862">20668.5</cx:pt>
          <cx:pt idx="26863">36000</cx:pt>
          <cx:pt idx="26864">33286.5</cx:pt>
          <cx:pt idx="26865">18787.5</cx:pt>
          <cx:pt idx="26866">30109.5</cx:pt>
          <cx:pt idx="26867">15016.5</cx:pt>
          <cx:pt idx="26868">35392.5</cx:pt>
          <cx:pt idx="26869">23773.5</cx:pt>
          <cx:pt idx="26870">30136.5</cx:pt>
          <cx:pt idx="26871">9000</cx:pt>
          <cx:pt idx="26872">23859</cx:pt>
          <cx:pt idx="26873">19278</cx:pt>
          <cx:pt idx="26874">20182.5</cx:pt>
          <cx:pt idx="26875">26217</cx:pt>
          <cx:pt idx="26876">22288.5</cx:pt>
          <cx:pt idx="26877">7164</cx:pt>
          <cx:pt idx="26878">13891.5</cx:pt>
          <cx:pt idx="26879">9693</cx:pt>
          <cx:pt idx="26880">14751</cx:pt>
          <cx:pt idx="26881">30420</cx:pt>
          <cx:pt idx="26882">28224</cx:pt>
          <cx:pt idx="26883">36328.5</cx:pt>
          <cx:pt idx="26884">20056.5</cx:pt>
          <cx:pt idx="26885">28746</cx:pt>
          <cx:pt idx="26886">32494.5</cx:pt>
          <cx:pt idx="26887">13594.5</cx:pt>
          <cx:pt idx="26888">15682.5</cx:pt>
          <cx:pt idx="26889">37255.5</cx:pt>
          <cx:pt idx="26890">28570.5</cx:pt>
          <cx:pt idx="26891">21145.5</cx:pt>
          <cx:pt idx="26892">41679</cx:pt>
          <cx:pt idx="26893">26316</cx:pt>
          <cx:pt idx="26894">62527.5</cx:pt>
          <cx:pt idx="26895">22878</cx:pt>
          <cx:pt idx="26896">32260.5</cx:pt>
          <cx:pt idx="26897">25542</cx:pt>
          <cx:pt idx="26898">51876</cx:pt>
          <cx:pt idx="26899">68022</cx:pt>
          <cx:pt idx="26900">21649.5</cx:pt>
          <cx:pt idx="26901">52065</cx:pt>
          <cx:pt idx="26902">26226</cx:pt>
          <cx:pt idx="26903">6750</cx:pt>
          <cx:pt idx="26904">44748</cx:pt>
          <cx:pt idx="26905">51201</cx:pt>
          <cx:pt idx="26906">44437.5</cx:pt>
          <cx:pt idx="26907">17991</cx:pt>
          <cx:pt idx="26908">19435.5</cx:pt>
          <cx:pt idx="26909">32017.5</cx:pt>
          <cx:pt idx="26910">12375</cx:pt>
          <cx:pt idx="26911">11250</cx:pt>
          <cx:pt idx="26912">48586.5</cx:pt>
          <cx:pt idx="26913">10125</cx:pt>
          <cx:pt idx="26914">25965</cx:pt>
          <cx:pt idx="26915">13500</cx:pt>
          <cx:pt idx="26916">24259.5</cx:pt>
          <cx:pt idx="26917">23769</cx:pt>
          <cx:pt idx="26918">21996</cx:pt>
          <cx:pt idx="26919">25821</cx:pt>
          <cx:pt idx="26920">8613</cx:pt>
          <cx:pt idx="26921">26109</cx:pt>
          <cx:pt idx="26922">30280.5</cx:pt>
          <cx:pt idx="26923">35028</cx:pt>
          <cx:pt idx="26924">28179</cx:pt>
          <cx:pt idx="26925">22068</cx:pt>
          <cx:pt idx="26926">29695.5</cx:pt>
          <cx:pt idx="26927">14625</cx:pt>
          <cx:pt idx="26928">43312.5</cx:pt>
          <cx:pt idx="26929">42142.5</cx:pt>
          <cx:pt idx="26930">20938.5</cx:pt>
          <cx:pt idx="26931">16006.5</cx:pt>
          <cx:pt idx="26932">16654.5</cx:pt>
          <cx:pt idx="26933">25411.5</cx:pt>
          <cx:pt idx="26934">24939</cx:pt>
          <cx:pt idx="26935">6750</cx:pt>
          <cx:pt idx="26936">22018.5</cx:pt>
          <cx:pt idx="26937">18225</cx:pt>
          <cx:pt idx="26938">25830</cx:pt>
          <cx:pt idx="26939">10345.5</cx:pt>
          <cx:pt idx="26940">31261.5</cx:pt>
          <cx:pt idx="26941">17167.5</cx:pt>
          <cx:pt idx="26942">46701</cx:pt>
          <cx:pt idx="26943">43654.5</cx:pt>
          <cx:pt idx="26944">32296.5</cx:pt>
          <cx:pt idx="26945">9000</cx:pt>
          <cx:pt idx="26946">26145</cx:pt>
          <cx:pt idx="26947">10201.5</cx:pt>
          <cx:pt idx="26948">44433</cx:pt>
          <cx:pt idx="26949">39721.5</cx:pt>
          <cx:pt idx="26950">24246</cx:pt>
          <cx:pt idx="26951">24156</cx:pt>
          <cx:pt idx="26952">23931</cx:pt>
          <cx:pt idx="26953">34555.5</cx:pt>
          <cx:pt idx="26954">45000</cx:pt>
          <cx:pt idx="26955">27994.5</cx:pt>
          <cx:pt idx="26956">40500</cx:pt>
          <cx:pt idx="26957">29394</cx:pt>
          <cx:pt idx="26958">23319</cx:pt>
          <cx:pt idx="26959">32337</cx:pt>
          <cx:pt idx="26960">15507</cx:pt>
          <cx:pt idx="26961">14350.5</cx:pt>
          <cx:pt idx="26962">16542</cx:pt>
          <cx:pt idx="26963">29970</cx:pt>
          <cx:pt idx="26964">24961.5</cx:pt>
          <cx:pt idx="26965">19435.5</cx:pt>
          <cx:pt idx="26966">27760.5</cx:pt>
          <cx:pt idx="26967">19345.5</cx:pt>
          <cx:pt idx="26968">19282.5</cx:pt>
          <cx:pt idx="26969">14638.5</cx:pt>
          <cx:pt idx="26970">7371</cx:pt>
          <cx:pt idx="26971">31500</cx:pt>
          <cx:pt idx="26972">23800.5</cx:pt>
          <cx:pt idx="26973">30735</cx:pt>
          <cx:pt idx="26974">6750</cx:pt>
          <cx:pt idx="26975">23773.5</cx:pt>
          <cx:pt idx="26976">30078</cx:pt>
          <cx:pt idx="26977">16618.5</cx:pt>
          <cx:pt idx="26978">20988</cx:pt>
          <cx:pt idx="26979">10066.5</cx:pt>
          <cx:pt idx="26980">22266</cx:pt>
          <cx:pt idx="26981">12375</cx:pt>
          <cx:pt idx="26982">46701</cx:pt>
          <cx:pt idx="26983">25618.5</cx:pt>
          <cx:pt idx="26984">26487</cx:pt>
          <cx:pt idx="26985">21775.5</cx:pt>
          <cx:pt idx="26986">27585</cx:pt>
          <cx:pt idx="26987">40887</cx:pt>
          <cx:pt idx="26988">7875</cx:pt>
          <cx:pt idx="26989">25375.5</cx:pt>
          <cx:pt idx="26990">29362.5</cx:pt>
          <cx:pt idx="26991">21996</cx:pt>
          <cx:pt idx="26992">17347.5</cx:pt>
          <cx:pt idx="26993">35392.5</cx:pt>
          <cx:pt idx="26994">38479.5</cx:pt>
          <cx:pt idx="26995">32602.5</cx:pt>
          <cx:pt idx="26996">20173.5</cx:pt>
          <cx:pt idx="26997">28125</cx:pt>
          <cx:pt idx="26998">17694</cx:pt>
          <cx:pt idx="26999">17905.5</cx:pt>
          <cx:pt idx="27000">71253</cx:pt>
          <cx:pt idx="27001">76909.5</cx:pt>
          <cx:pt idx="27002">32323.5</cx:pt>
          <cx:pt idx="27003">22500</cx:pt>
          <cx:pt idx="27004">18040.5</cx:pt>
          <cx:pt idx="27005">31522.5</cx:pt>
          <cx:pt idx="27006">41085</cx:pt>
          <cx:pt idx="27007">43524</cx:pt>
          <cx:pt idx="27008">15264</cx:pt>
          <cx:pt idx="27009">30717</cx:pt>
          <cx:pt idx="27010">20542.5</cx:pt>
          <cx:pt idx="27011">23643</cx:pt>
          <cx:pt idx="27012">28719</cx:pt>
          <cx:pt idx="27013">28237.5</cx:pt>
          <cx:pt idx="27014">13090.5</cx:pt>
          <cx:pt idx="27015">21685.5</cx:pt>
          <cx:pt idx="27016">22702.5</cx:pt>
          <cx:pt idx="27017">20250</cx:pt>
          <cx:pt idx="27018">14769</cx:pt>
          <cx:pt idx="27019">55962</cx:pt>
          <cx:pt idx="27020">67203</cx:pt>
          <cx:pt idx="27021">30109.5</cx:pt>
          <cx:pt idx="27022">18252</cx:pt>
          <cx:pt idx="27023">9400.5</cx:pt>
          <cx:pt idx="27024">40320</cx:pt>
          <cx:pt idx="27025">32116.5</cx:pt>
          <cx:pt idx="27026">38353.5</cx:pt>
          <cx:pt idx="27027">58882.5</cx:pt>
          <cx:pt idx="27028">21541.5</cx:pt>
          <cx:pt idx="27029">18306</cx:pt>
          <cx:pt idx="27030">9751.5</cx:pt>
          <cx:pt idx="27031">28692</cx:pt>
          <cx:pt idx="27032">39384</cx:pt>
          <cx:pt idx="27033">24984</cx:pt>
          <cx:pt idx="27034">13500</cx:pt>
          <cx:pt idx="27035">12721.5</cx:pt>
          <cx:pt idx="27036">64395</cx:pt>
          <cx:pt idx="27037">13500</cx:pt>
          <cx:pt idx="27038">11560.5</cx:pt>
          <cx:pt idx="27039">10345.5</cx:pt>
          <cx:pt idx="27040">48586.5</cx:pt>
          <cx:pt idx="27041">37399.5</cx:pt>
          <cx:pt idx="27042">29875.5</cx:pt>
          <cx:pt idx="27043">21775.5</cx:pt>
          <cx:pt idx="27044">25618.5</cx:pt>
          <cx:pt idx="27045">26217</cx:pt>
          <cx:pt idx="27046">17797.5</cx:pt>
          <cx:pt idx="27047">30105</cx:pt>
          <cx:pt idx="27048">23107.5</cx:pt>
          <cx:pt idx="27049">10521</cx:pt>
          <cx:pt idx="27050">13869</cx:pt>
          <cx:pt idx="27051">27000</cx:pt>
          <cx:pt idx="27052">66757.5</cx:pt>
          <cx:pt idx="27053">25902</cx:pt>
          <cx:pt idx="27054">24129</cx:pt>
          <cx:pt idx="27055">52686</cx:pt>
          <cx:pt idx="27056">18810</cx:pt>
          <cx:pt idx="27057">43947</cx:pt>
          <cx:pt idx="27058">32373</cx:pt>
          <cx:pt idx="27059">20673</cx:pt>
          <cx:pt idx="27060">26194.5</cx:pt>
          <cx:pt idx="27061">40914</cx:pt>
          <cx:pt idx="27062">31522.5</cx:pt>
          <cx:pt idx="27063">33493.5</cx:pt>
          <cx:pt idx="27064">23494.5</cx:pt>
          <cx:pt idx="27065">57505.5</cx:pt>
          <cx:pt idx="27066">49086</cx:pt>
          <cx:pt idx="27067">23494.5</cx:pt>
          <cx:pt idx="27068">7875</cx:pt>
          <cx:pt idx="27069">22437</cx:pt>
          <cx:pt idx="27070">11223</cx:pt>
          <cx:pt idx="27071">17716.5</cx:pt>
          <cx:pt idx="27072">31950</cx:pt>
          <cx:pt idx="27073">11826</cx:pt>
          <cx:pt idx="27074">25537.5</cx:pt>
          <cx:pt idx="27075">5935.5</cx:pt>
          <cx:pt idx="27076">13419</cx:pt>
          <cx:pt idx="27077">47664</cx:pt>
          <cx:pt idx="27078">47322</cx:pt>
          <cx:pt idx="27079">14872.5</cx:pt>
          <cx:pt idx="27080">24714</cx:pt>
          <cx:pt idx="27081">32053.5</cx:pt>
          <cx:pt idx="27082">7582.5</cx:pt>
          <cx:pt idx="27083">21906</cx:pt>
          <cx:pt idx="27084">11155.5</cx:pt>
          <cx:pt idx="27085">55368</cx:pt>
          <cx:pt idx="27086">11101.5</cx:pt>
          <cx:pt idx="27087">9000</cx:pt>
          <cx:pt idx="27088">13068</cx:pt>
          <cx:pt idx="27089">18171</cx:pt>
          <cx:pt idx="27090">38070</cx:pt>
          <cx:pt idx="27091">24484.5</cx:pt>
          <cx:pt idx="27092">13500</cx:pt>
          <cx:pt idx="27093">28444.5</cx:pt>
          <cx:pt idx="27094">13644</cx:pt>
          <cx:pt idx="27095">79708.5</cx:pt>
          <cx:pt idx="27096">47754</cx:pt>
          <cx:pt idx="27097">9486</cx:pt>
          <cx:pt idx="27098">26316</cx:pt>
          <cx:pt idx="27099">16695</cx:pt>
          <cx:pt idx="27100">25861.5</cx:pt>
          <cx:pt idx="27101">18616.5</cx:pt>
          <cx:pt idx="27102">17419.5</cx:pt>
          <cx:pt idx="27103">16366.5</cx:pt>
          <cx:pt idx="27104">20250</cx:pt>
          <cx:pt idx="27105">19125</cx:pt>
          <cx:pt idx="27106">16024.5</cx:pt>
          <cx:pt idx="27107">11047.5</cx:pt>
          <cx:pt idx="27108">22050</cx:pt>
          <cx:pt idx="27109">17208</cx:pt>
          <cx:pt idx="27110">27787.5</cx:pt>
          <cx:pt idx="27111">9000</cx:pt>
          <cx:pt idx="27112">22216.5</cx:pt>
          <cx:pt idx="27113">31653</cx:pt>
          <cx:pt idx="27114">19134</cx:pt>
          <cx:pt idx="27115">38839.5</cx:pt>
          <cx:pt idx="27116">43002</cx:pt>
          <cx:pt idx="27117">32521.5</cx:pt>
          <cx:pt idx="27118">20677.5</cx:pt>
          <cx:pt idx="27119">34573.5</cx:pt>
          <cx:pt idx="27120">7573.5</cx:pt>
          <cx:pt idx="27121">38452.5</cx:pt>
          <cx:pt idx="27122">47943</cx:pt>
          <cx:pt idx="27123">28831.5</cx:pt>
          <cx:pt idx="27124">20641.5</cx:pt>
          <cx:pt idx="27125">21109.5</cx:pt>
          <cx:pt idx="27126">10440</cx:pt>
          <cx:pt idx="27127">44752.5</cx:pt>
          <cx:pt idx="27128">14179.5</cx:pt>
          <cx:pt idx="27129">53329.5</cx:pt>
          <cx:pt idx="27130">37179</cx:pt>
          <cx:pt idx="27131">10053</cx:pt>
          <cx:pt idx="27132">46084.5</cx:pt>
          <cx:pt idx="27133">33642</cx:pt>
          <cx:pt idx="27134">29250</cx:pt>
          <cx:pt idx="27135">38803.5</cx:pt>
          <cx:pt idx="27136">31189.5</cx:pt>
          <cx:pt idx="27137">24259.5</cx:pt>
          <cx:pt idx="27138">40887</cx:pt>
          <cx:pt idx="27139">33165</cx:pt>
          <cx:pt idx="27140">30226.5</cx:pt>
          <cx:pt idx="27141">30415.5</cx:pt>
          <cx:pt idx="27142">22954.5</cx:pt>
          <cx:pt idx="27143">10125</cx:pt>
          <cx:pt idx="27144">24471</cx:pt>
          <cx:pt idx="27145">46084.5</cx:pt>
          <cx:pt idx="27146">36355.5</cx:pt>
          <cx:pt idx="27147">22599</cx:pt>
          <cx:pt idx="27148">14854.5</cx:pt>
          <cx:pt idx="27149">38133</cx:pt>
          <cx:pt idx="27150">20178</cx:pt>
          <cx:pt idx="27151">23494.5</cx:pt>
          <cx:pt idx="27152">20799</cx:pt>
          <cx:pt idx="27153">9000</cx:pt>
          <cx:pt idx="27154">39478.5</cx:pt>
          <cx:pt idx="27155">12037.5</cx:pt>
          <cx:pt idx="27156">16200</cx:pt>
          <cx:pt idx="27157">37800</cx:pt>
          <cx:pt idx="27158">9000</cx:pt>
          <cx:pt idx="27159">26487</cx:pt>
          <cx:pt idx="27160">40216.5</cx:pt>
          <cx:pt idx="27161">46084.5</cx:pt>
          <cx:pt idx="27162">24939</cx:pt>
          <cx:pt idx="27163">6750</cx:pt>
          <cx:pt idx="27164">31675.5</cx:pt>
          <cx:pt idx="27165">19246.5</cx:pt>
          <cx:pt idx="27166">52321.5</cx:pt>
          <cx:pt idx="27167">21964.5</cx:pt>
          <cx:pt idx="27168">26946</cx:pt>
          <cx:pt idx="27169">46606.5</cx:pt>
          <cx:pt idx="27170">36459</cx:pt>
          <cx:pt idx="27171">21847.5</cx:pt>
          <cx:pt idx="27172">23872.5</cx:pt>
          <cx:pt idx="27173">23692.5</cx:pt>
          <cx:pt idx="27174">27864</cx:pt>
          <cx:pt idx="27175">13554</cx:pt>
          <cx:pt idx="27176">20736</cx:pt>
          <cx:pt idx="27177">18040.5</cx:pt>
          <cx:pt idx="27178">16146</cx:pt>
          <cx:pt idx="27179">25866</cx:pt>
          <cx:pt idx="27180">23719.5</cx:pt>
          <cx:pt idx="27181">16164</cx:pt>
          <cx:pt idx="27182">44748</cx:pt>
          <cx:pt idx="27183">37669.5</cx:pt>
          <cx:pt idx="27184">56263.5</cx:pt>
          <cx:pt idx="27185">46422</cx:pt>
          <cx:pt idx="27186">47704.5</cx:pt>
          <cx:pt idx="27187">8878.5</cx:pt>
          <cx:pt idx="27188">59355</cx:pt>
          <cx:pt idx="27189">10881</cx:pt>
          <cx:pt idx="27190">16875</cx:pt>
          <cx:pt idx="27191">6772.5</cx:pt>
          <cx:pt idx="27192">19579.5</cx:pt>
          <cx:pt idx="27193">14157</cx:pt>
          <cx:pt idx="27194">36049.5</cx:pt>
          <cx:pt idx="27195">29097</cx:pt>
          <cx:pt idx="27196">10849.5</cx:pt>
          <cx:pt idx="27197">32251.5</cx:pt>
          <cx:pt idx="27198">20295</cx:pt>
          <cx:pt idx="27199">26217</cx:pt>
          <cx:pt idx="27200">26901</cx:pt>
          <cx:pt idx="27201">30384</cx:pt>
          <cx:pt idx="27202">21375</cx:pt>
          <cx:pt idx="27203">14481</cx:pt>
          <cx:pt idx="27204">65065.5</cx:pt>
          <cx:pt idx="27205">62568</cx:pt>
          <cx:pt idx="27206">26982</cx:pt>
          <cx:pt idx="27207">15268.5</cx:pt>
          <cx:pt idx="27208">22180.5</cx:pt>
          <cx:pt idx="27209">30384</cx:pt>
          <cx:pt idx="27210">18792</cx:pt>
          <cx:pt idx="27211">19530</cx:pt>
          <cx:pt idx="27212">36229.5</cx:pt>
          <cx:pt idx="27213">33156</cx:pt>
          <cx:pt idx="27214">35491.5</cx:pt>
          <cx:pt idx="27215">6813</cx:pt>
          <cx:pt idx="27216">29610</cx:pt>
          <cx:pt idx="27217">41296.5</cx:pt>
          <cx:pt idx="27218">21780</cx:pt>
          <cx:pt idx="27219">27549</cx:pt>
          <cx:pt idx="27220">29034</cx:pt>
          <cx:pt idx="27221">18733.5</cx:pt>
          <cx:pt idx="27222">51948</cx:pt>
          <cx:pt idx="27223">39118.5</cx:pt>
          <cx:pt idx="27224">57672</cx:pt>
          <cx:pt idx="27225">46179</cx:pt>
          <cx:pt idx="27226">39199.5</cx:pt>
          <cx:pt idx="27227">21847.5</cx:pt>
          <cx:pt idx="27228">10462.5</cx:pt>
          <cx:pt idx="27229">20830.5</cx:pt>
          <cx:pt idx="27230">9000</cx:pt>
          <cx:pt idx="27231">16564.5</cx:pt>
          <cx:pt idx="27232">25218</cx:pt>
          <cx:pt idx="27233">23494.5</cx:pt>
          <cx:pt idx="27234">63499.5</cx:pt>
          <cx:pt idx="27235">31630.5</cx:pt>
          <cx:pt idx="27236">24435</cx:pt>
          <cx:pt idx="27237">42642</cx:pt>
          <cx:pt idx="27238">29677.5</cx:pt>
          <cx:pt idx="27239">35739</cx:pt>
          <cx:pt idx="27240">31630.5</cx:pt>
          <cx:pt idx="27241">21888</cx:pt>
          <cx:pt idx="27242">16335</cx:pt>
          <cx:pt idx="27243">34024.5</cx:pt>
          <cx:pt idx="27244">46084.5</cx:pt>
          <cx:pt idx="27245">38938.5</cx:pt>
          <cx:pt idx="27246">37800</cx:pt>
          <cx:pt idx="27247">23692.5</cx:pt>
          <cx:pt idx="27248">50544</cx:pt>
          <cx:pt idx="27249">24268.5</cx:pt>
          <cx:pt idx="27250">37255.5</cx:pt>
          <cx:pt idx="27251">93100.5</cx:pt>
          <cx:pt idx="27252">30078</cx:pt>
          <cx:pt idx="27253">24768</cx:pt>
          <cx:pt idx="27254">13734</cx:pt>
          <cx:pt idx="27255">47781</cx:pt>
          <cx:pt idx="27256">24592.5</cx:pt>
          <cx:pt idx="27257">57685.5</cx:pt>
          <cx:pt idx="27258">10557</cx:pt>
          <cx:pt idx="27259">42228</cx:pt>
          <cx:pt idx="27260">23625</cx:pt>
          <cx:pt idx="27261">40230</cx:pt>
          <cx:pt idx="27262">16713</cx:pt>
          <cx:pt idx="27263">6066</cx:pt>
          <cx:pt idx="27264">36000</cx:pt>
          <cx:pt idx="27265">46570.5</cx:pt>
          <cx:pt idx="27266">26307</cx:pt>
          <cx:pt idx="27267">21753</cx:pt>
          <cx:pt idx="27268">37800</cx:pt>
          <cx:pt idx="27269">8482.5</cx:pt>
          <cx:pt idx="27270">16051.5</cx:pt>
          <cx:pt idx="27271">23755.5</cx:pt>
          <cx:pt idx="27272">37800</cx:pt>
          <cx:pt idx="27273">62568</cx:pt>
          <cx:pt idx="27274">31500</cx:pt>
          <cx:pt idx="27275">25258.5</cx:pt>
          <cx:pt idx="27276">29970</cx:pt>
          <cx:pt idx="27277">45679.5</cx:pt>
          <cx:pt idx="27278">72828</cx:pt>
          <cx:pt idx="27279">6939</cx:pt>
          <cx:pt idx="27280">22176</cx:pt>
          <cx:pt idx="27281">15255</cx:pt>
          <cx:pt idx="27282">7875</cx:pt>
          <cx:pt idx="27283">40500</cx:pt>
          <cx:pt idx="27284">18630</cx:pt>
          <cx:pt idx="27285">10125</cx:pt>
          <cx:pt idx="27286">24961.5</cx:pt>
          <cx:pt idx="27287">29839.5</cx:pt>
          <cx:pt idx="27288">14625</cx:pt>
          <cx:pt idx="27289">61776</cx:pt>
          <cx:pt idx="27290">15061.5</cx:pt>
          <cx:pt idx="27291">12492</cx:pt>
          <cx:pt idx="27292">39069</cx:pt>
          <cx:pt idx="27293">30145.5</cx:pt>
          <cx:pt idx="27294">11430</cx:pt>
          <cx:pt idx="27295">29947.5</cx:pt>
          <cx:pt idx="27296">12456</cx:pt>
          <cx:pt idx="27297">7731</cx:pt>
          <cx:pt idx="27298">45612</cx:pt>
          <cx:pt idx="27299">9801</cx:pt>
          <cx:pt idx="27300">4738.5</cx:pt>
          <cx:pt idx="27301">21865.5</cx:pt>
          <cx:pt idx="27302">55372.5</cx:pt>
          <cx:pt idx="27303">43375.5</cx:pt>
          <cx:pt idx="27304">20605.5</cx:pt>
          <cx:pt idx="27305">13500</cx:pt>
          <cx:pt idx="27306">10125</cx:pt>
          <cx:pt idx="27307">15192</cx:pt>
          <cx:pt idx="27308">38200.5</cx:pt>
          <cx:pt idx="27309">10408.5</cx:pt>
          <cx:pt idx="27310">23319</cx:pt>
          <cx:pt idx="27311">14769</cx:pt>
          <cx:pt idx="27312">43825.5</cx:pt>
          <cx:pt idx="27313">37800</cx:pt>
          <cx:pt idx="27314">46044</cx:pt>
          <cx:pt idx="27315">8901</cx:pt>
          <cx:pt idx="27316">15709.5</cx:pt>
          <cx:pt idx="27317">20124</cx:pt>
          <cx:pt idx="27318">28935</cx:pt>
          <cx:pt idx="27319">49941</cx:pt>
          <cx:pt idx="27320">34587</cx:pt>
          <cx:pt idx="27321">24412.5</cx:pt>
          <cx:pt idx="27322">36229.5</cx:pt>
          <cx:pt idx="27323">16011</cx:pt>
          <cx:pt idx="27324">13500</cx:pt>
          <cx:pt idx="27325">19777.5</cx:pt>
          <cx:pt idx="27326">64188</cx:pt>
          <cx:pt idx="27327">24070.5</cx:pt>
          <cx:pt idx="27328">101250</cx:pt>
          <cx:pt idx="27329">9000</cx:pt>
          <cx:pt idx="27330">34465.5</cx:pt>
          <cx:pt idx="27331">33493.5</cx:pt>
          <cx:pt idx="27332">9000</cx:pt>
          <cx:pt idx="27333">31131</cx:pt>
          <cx:pt idx="27334">10345.5</cx:pt>
          <cx:pt idx="27335">22689</cx:pt>
          <cx:pt idx="27336">11250</cx:pt>
          <cx:pt idx="27337">19737</cx:pt>
          <cx:pt idx="27338">9459</cx:pt>
          <cx:pt idx="27339">10125</cx:pt>
          <cx:pt idx="27340">21334.5</cx:pt>
          <cx:pt idx="27341">29808</cx:pt>
          <cx:pt idx="27342">26928</cx:pt>
          <cx:pt idx="27343">25537.5</cx:pt>
          <cx:pt idx="27344">20416.5</cx:pt>
          <cx:pt idx="27345">30298.5</cx:pt>
          <cx:pt idx="27346">12001.5</cx:pt>
          <cx:pt idx="27347">33025.5</cx:pt>
          <cx:pt idx="27348">17802</cx:pt>
          <cx:pt idx="27349">26086.5</cx:pt>
          <cx:pt idx="27350">14607</cx:pt>
          <cx:pt idx="27351">24412.5</cx:pt>
          <cx:pt idx="27352">13500</cx:pt>
          <cx:pt idx="27353">36576</cx:pt>
          <cx:pt idx="27354">26086.5</cx:pt>
          <cx:pt idx="27355">29250</cx:pt>
          <cx:pt idx="27356">43857</cx:pt>
          <cx:pt idx="27357">14751</cx:pt>
          <cx:pt idx="27358">24426</cx:pt>
          <cx:pt idx="27359">13500</cx:pt>
          <cx:pt idx="27360">36459</cx:pt>
          <cx:pt idx="27361">46480.5</cx:pt>
          <cx:pt idx="27362">39474</cx:pt>
          <cx:pt idx="27363">29079</cx:pt>
          <cx:pt idx="27364">39307.5</cx:pt>
          <cx:pt idx="27365">42012</cx:pt>
          <cx:pt idx="27366">30262.5</cx:pt>
          <cx:pt idx="27367">30253.5</cx:pt>
          <cx:pt idx="27368">27549</cx:pt>
          <cx:pt idx="27369">27715.5</cx:pt>
          <cx:pt idx="27370">23319</cx:pt>
          <cx:pt idx="27371">45954</cx:pt>
          <cx:pt idx="27372">40783.5</cx:pt>
          <cx:pt idx="27373">28845</cx:pt>
          <cx:pt idx="27374">34110</cx:pt>
          <cx:pt idx="27375">29151</cx:pt>
          <cx:pt idx="27376">9000</cx:pt>
          <cx:pt idx="27377">22743</cx:pt>
          <cx:pt idx="27378">41692.5</cx:pt>
          <cx:pt idx="27379">24898.5</cx:pt>
          <cx:pt idx="27380">16668</cx:pt>
          <cx:pt idx="27381">36733.5</cx:pt>
          <cx:pt idx="27382">8356.5</cx:pt>
          <cx:pt idx="27383">16002</cx:pt>
          <cx:pt idx="27384">22018.5</cx:pt>
          <cx:pt idx="27385">48082.5</cx:pt>
          <cx:pt idx="27386">28831.5</cx:pt>
          <cx:pt idx="27387">29380.5</cx:pt>
          <cx:pt idx="27388">14836.5</cx:pt>
          <cx:pt idx="27389">14391</cx:pt>
          <cx:pt idx="27390">16006.5</cx:pt>
          <cx:pt idx="27391">38938.5</cx:pt>
          <cx:pt idx="27392">8613</cx:pt>
          <cx:pt idx="27393">7474.5</cx:pt>
          <cx:pt idx="27394">21883.5</cx:pt>
          <cx:pt idx="27395">24030</cx:pt>
          <cx:pt idx="27396">23724</cx:pt>
          <cx:pt idx="27397">31153.5</cx:pt>
          <cx:pt idx="27398">31639.5</cx:pt>
          <cx:pt idx="27399">50512.5</cx:pt>
          <cx:pt idx="27400">61011</cx:pt>
          <cx:pt idx="27401">39514.5</cx:pt>
          <cx:pt idx="27402">25492.5</cx:pt>
          <cx:pt idx="27403">26446.5</cx:pt>
          <cx:pt idx="27404">17950.5</cx:pt>
          <cx:pt idx="27405">57676.5</cx:pt>
          <cx:pt idx="27406">19170</cx:pt>
          <cx:pt idx="27407">20628</cx:pt>
          <cx:pt idx="27408">10953</cx:pt>
          <cx:pt idx="27409">6174</cx:pt>
          <cx:pt idx="27410">23850</cx:pt>
          <cx:pt idx="27411">13500</cx:pt>
          <cx:pt idx="27412">30393</cx:pt>
          <cx:pt idx="27413">57127.5</cx:pt>
          <cx:pt idx="27414">72036</cx:pt>
          <cx:pt idx="27415">47385</cx:pt>
          <cx:pt idx="27416">10503</cx:pt>
          <cx:pt idx="27417">20907</cx:pt>
          <cx:pt idx="27418">16150.5</cx:pt>
          <cx:pt idx="27419">13500</cx:pt>
          <cx:pt idx="27420">26176.5</cx:pt>
          <cx:pt idx="27421">26986.5</cx:pt>
          <cx:pt idx="27422">27423</cx:pt>
          <cx:pt idx="27423">21361.5</cx:pt>
          <cx:pt idx="27424">8280</cx:pt>
          <cx:pt idx="27425">22279.5</cx:pt>
          <cx:pt idx="27426">33277.5</cx:pt>
          <cx:pt idx="27427">14620.5</cx:pt>
          <cx:pt idx="27428">24984</cx:pt>
          <cx:pt idx="27429">27679.5</cx:pt>
          <cx:pt idx="27430">52015.5</cx:pt>
          <cx:pt idx="27431">23755.5</cx:pt>
          <cx:pt idx="27432">15750</cx:pt>
          <cx:pt idx="27433">30123</cx:pt>
          <cx:pt idx="27434">12960</cx:pt>
          <cx:pt idx="27435">39604.5</cx:pt>
          <cx:pt idx="27436">17446.5</cx:pt>
          <cx:pt idx="27437">32895</cx:pt>
          <cx:pt idx="27438">25348.5</cx:pt>
          <cx:pt idx="27439">9000</cx:pt>
          <cx:pt idx="27440">43659</cx:pt>
          <cx:pt idx="27441">33025.5</cx:pt>
          <cx:pt idx="27442">62698.5</cx:pt>
          <cx:pt idx="27443">36315</cx:pt>
          <cx:pt idx="27444">34780.5</cx:pt>
          <cx:pt idx="27445">19255.5</cx:pt>
          <cx:pt idx="27446">10080</cx:pt>
          <cx:pt idx="27447">19746</cx:pt>
          <cx:pt idx="27448">30568.5</cx:pt>
          <cx:pt idx="27449">61767</cx:pt>
          <cx:pt idx="27450">36747</cx:pt>
          <cx:pt idx="27451">37134</cx:pt>
          <cx:pt idx="27452">69912</cx:pt>
          <cx:pt idx="27453">18589.5</cx:pt>
          <cx:pt idx="27454">34429.5</cx:pt>
          <cx:pt idx="27455">17370</cx:pt>
          <cx:pt idx="27456">34074</cx:pt>
          <cx:pt idx="27457">13500</cx:pt>
          <cx:pt idx="27458">62005.5</cx:pt>
          <cx:pt idx="27459">9657</cx:pt>
          <cx:pt idx="27460">6750</cx:pt>
          <cx:pt idx="27461">19129.5</cx:pt>
          <cx:pt idx="27462">26640</cx:pt>
          <cx:pt idx="27463">40734</cx:pt>
          <cx:pt idx="27464">54639</cx:pt>
          <cx:pt idx="27465">24246</cx:pt>
          <cx:pt idx="27466">30564</cx:pt>
          <cx:pt idx="27467">54976.5</cx:pt>
          <cx:pt idx="27468">37800</cx:pt>
          <cx:pt idx="27469">21208.5</cx:pt>
          <cx:pt idx="27470">30289.5</cx:pt>
          <cx:pt idx="27471">19264.5</cx:pt>
          <cx:pt idx="27472">17019</cx:pt>
          <cx:pt idx="27473">50544</cx:pt>
          <cx:pt idx="27474">14206.5</cx:pt>
          <cx:pt idx="27475">51948</cx:pt>
          <cx:pt idx="27476">43915.5</cx:pt>
          <cx:pt idx="27477">29160</cx:pt>
          <cx:pt idx="27478">29700</cx:pt>
          <cx:pt idx="27479">30717</cx:pt>
          <cx:pt idx="27480">16011</cx:pt>
          <cx:pt idx="27481">15822</cx:pt>
          <cx:pt idx="27482">35842.5</cx:pt>
          <cx:pt idx="27483">18688.5</cx:pt>
          <cx:pt idx="27484">19417.5</cx:pt>
          <cx:pt idx="27485">23944.5</cx:pt>
          <cx:pt idx="27486">18306</cx:pt>
          <cx:pt idx="27487">11911.5</cx:pt>
          <cx:pt idx="27488">53253</cx:pt>
          <cx:pt idx="27489">20250</cx:pt>
          <cx:pt idx="27490">38556</cx:pt>
          <cx:pt idx="27491">53419.5</cx:pt>
          <cx:pt idx="27492">34443</cx:pt>
          <cx:pt idx="27493">20250</cx:pt>
          <cx:pt idx="27494">42444</cx:pt>
          <cx:pt idx="27495">25816.5</cx:pt>
          <cx:pt idx="27496">9000</cx:pt>
          <cx:pt idx="27497">28147.5</cx:pt>
          <cx:pt idx="27498">23836.5</cx:pt>
          <cx:pt idx="27499">33642</cx:pt>
          <cx:pt idx="27500">9000</cx:pt>
          <cx:pt idx="27501">24525</cx:pt>
          <cx:pt idx="27502">29920.5</cx:pt>
          <cx:pt idx="27503">16456.5</cx:pt>
          <cx:pt idx="27504">16366.5</cx:pt>
          <cx:pt idx="27505">6750</cx:pt>
          <cx:pt idx="27506">35622</cx:pt>
          <cx:pt idx="27507">46926</cx:pt>
          <cx:pt idx="27508">8820</cx:pt>
          <cx:pt idx="27509">50067</cx:pt>
          <cx:pt idx="27510">16096.5</cx:pt>
          <cx:pt idx="27511">28845</cx:pt>
          <cx:pt idx="27512">6822</cx:pt>
          <cx:pt idx="27513">41661</cx:pt>
          <cx:pt idx="27514">61443</cx:pt>
          <cx:pt idx="27515">50116.5</cx:pt>
          <cx:pt idx="27516">26739</cx:pt>
          <cx:pt idx="27517">15376.5</cx:pt>
          <cx:pt idx="27518">27211.5</cx:pt>
          <cx:pt idx="27519">13500</cx:pt>
          <cx:pt idx="27520">43191</cx:pt>
          <cx:pt idx="27521">37800</cx:pt>
          <cx:pt idx="27522">11250</cx:pt>
          <cx:pt idx="27523">21361.5</cx:pt>
          <cx:pt idx="27524">52492.5</cx:pt>
          <cx:pt idx="27525">36459</cx:pt>
          <cx:pt idx="27526">20979</cx:pt>
          <cx:pt idx="27527">21109.5</cx:pt>
          <cx:pt idx="27528">19129.5</cx:pt>
          <cx:pt idx="27529">21037.5</cx:pt>
          <cx:pt idx="27530">30078</cx:pt>
          <cx:pt idx="27531">51246</cx:pt>
          <cx:pt idx="27532">23827.5</cx:pt>
          <cx:pt idx="27533">33394.5</cx:pt>
          <cx:pt idx="27534">39604.5</cx:pt>
          <cx:pt idx="27535">16456.5</cx:pt>
          <cx:pt idx="27536">11250</cx:pt>
          <cx:pt idx="27537">47821.5</cx:pt>
          <cx:pt idx="27538">26748</cx:pt>
          <cx:pt idx="27539">28863</cx:pt>
          <cx:pt idx="27540">43789.5</cx:pt>
          <cx:pt idx="27541">36702</cx:pt>
          <cx:pt idx="27542">40941</cx:pt>
          <cx:pt idx="27543">26640</cx:pt>
          <cx:pt idx="27544">13185</cx:pt>
          <cx:pt idx="27545">58333.5</cx:pt>
          <cx:pt idx="27546">34456.5</cx:pt>
          <cx:pt idx="27547">30078</cx:pt>
          <cx:pt idx="27548">19255.5</cx:pt>
          <cx:pt idx="27549">7875</cx:pt>
          <cx:pt idx="27550">21334.5</cx:pt>
          <cx:pt idx="27551">46183.5</cx:pt>
          <cx:pt idx="27552">5692.5</cx:pt>
          <cx:pt idx="27553">12672</cx:pt>
          <cx:pt idx="27554">9000</cx:pt>
          <cx:pt idx="27555">15750</cx:pt>
          <cx:pt idx="27556">31500</cx:pt>
          <cx:pt idx="27557">17770.5</cx:pt>
          <cx:pt idx="27558">19836</cx:pt>
          <cx:pt idx="27559">36418.5</cx:pt>
          <cx:pt idx="27560">25321.5</cx:pt>
          <cx:pt idx="27561">55507.5</cx:pt>
          <cx:pt idx="27562">14805</cx:pt>
          <cx:pt idx="27563">18283.5</cx:pt>
          <cx:pt idx="27564">22333.5</cx:pt>
          <cx:pt idx="27565">12375</cx:pt>
          <cx:pt idx="27566">54675</cx:pt>
          <cx:pt idx="27567">16573.5</cx:pt>
          <cx:pt idx="27568">23944.5</cx:pt>
          <cx:pt idx="27569">59485.5</cx:pt>
          <cx:pt idx="27570">10849.5</cx:pt>
          <cx:pt idx="27571">11250</cx:pt>
          <cx:pt idx="27572">14161.5</cx:pt>
          <cx:pt idx="27573">25447.5</cx:pt>
          <cx:pt idx="27574">13666.5</cx:pt>
          <cx:pt idx="27575">9000</cx:pt>
          <cx:pt idx="27576">29839.5</cx:pt>
          <cx:pt idx="27577">26284.5</cx:pt>
          <cx:pt idx="27578">12672</cx:pt>
          <cx:pt idx="27579">17149.5</cx:pt>
          <cx:pt idx="27580">49662</cx:pt>
          <cx:pt idx="27581">38394</cx:pt>
          <cx:pt idx="27582">23625</cx:pt>
          <cx:pt idx="27583">31653</cx:pt>
          <cx:pt idx="27584">21420</cx:pt>
          <cx:pt idx="27585">40135.5</cx:pt>
          <cx:pt idx="27586">10080</cx:pt>
          <cx:pt idx="27587">26613</cx:pt>
          <cx:pt idx="27588">36976.5</cx:pt>
          <cx:pt idx="27589">23026.5</cx:pt>
          <cx:pt idx="27590">55719</cx:pt>
          <cx:pt idx="27591">20560.5</cx:pt>
          <cx:pt idx="27592">7137</cx:pt>
          <cx:pt idx="27593">26316</cx:pt>
          <cx:pt idx="27594">23683.5</cx:pt>
          <cx:pt idx="27595">29403</cx:pt>
          <cx:pt idx="27596">73444.5</cx:pt>
          <cx:pt idx="27597">31936.5</cx:pt>
          <cx:pt idx="27598">17095.5</cx:pt>
          <cx:pt idx="27599">10503</cx:pt>
          <cx:pt idx="27600">13500</cx:pt>
          <cx:pt idx="27601">22365</cx:pt>
          <cx:pt idx="27602">12420</cx:pt>
          <cx:pt idx="27603">18171</cx:pt>
          <cx:pt idx="27604">55921.5</cx:pt>
          <cx:pt idx="27605">10399.5</cx:pt>
          <cx:pt idx="27606">13963.5</cx:pt>
          <cx:pt idx="27607">16213.5</cx:pt>
          <cx:pt idx="27608">32764.5</cx:pt>
          <cx:pt idx="27609">44568</cx:pt>
          <cx:pt idx="27610">26154</cx:pt>
          <cx:pt idx="27611">20340</cx:pt>
          <cx:pt idx="27612">14539.5</cx:pt>
          <cx:pt idx="27613">9193.5</cx:pt>
          <cx:pt idx="27614">23107.5</cx:pt>
          <cx:pt idx="27615">48586.5</cx:pt>
          <cx:pt idx="27616">20250</cx:pt>
          <cx:pt idx="27617">13963.5</cx:pt>
          <cx:pt idx="27618">16438.5</cx:pt>
          <cx:pt idx="27619">44923.5</cx:pt>
          <cx:pt idx="27620">36864</cx:pt>
          <cx:pt idx="27621">48631.5</cx:pt>
          <cx:pt idx="27622">13500</cx:pt>
          <cx:pt idx="27623">16960.5</cx:pt>
          <cx:pt idx="27624">15997.5</cx:pt>
          <cx:pt idx="27625">69799.5</cx:pt>
          <cx:pt idx="27626">9922.5</cx:pt>
          <cx:pt idx="27627">32526</cx:pt>
          <cx:pt idx="27628">17869.5</cx:pt>
          <cx:pt idx="27629">10125</cx:pt>
          <cx:pt idx="27630">9000</cx:pt>
          <cx:pt idx="27631">37147.5</cx:pt>
          <cx:pt idx="27632">21888</cx:pt>
          <cx:pt idx="27633">38196</cx:pt>
          <cx:pt idx="27634">43047</cx:pt>
          <cx:pt idx="27635">38686.5</cx:pt>
          <cx:pt idx="27636">44644.5</cx:pt>
          <cx:pt idx="27637">46786.5</cx:pt>
          <cx:pt idx="27638">34825.5</cx:pt>
          <cx:pt idx="27639">41404.5</cx:pt>
          <cx:pt idx="27640">22279.5</cx:pt>
          <cx:pt idx="27641">27076.5</cx:pt>
          <cx:pt idx="27642">28557</cx:pt>
          <cx:pt idx="27643">48595.5</cx:pt>
          <cx:pt idx="27644">43006.5</cx:pt>
          <cx:pt idx="27645">12456</cx:pt>
          <cx:pt idx="27646">16587</cx:pt>
          <cx:pt idx="27647">26230.5</cx:pt>
          <cx:pt idx="27648">19134</cx:pt>
          <cx:pt idx="27649">36459</cx:pt>
          <cx:pt idx="27650">28849.5</cx:pt>
          <cx:pt idx="27651">70006.5</cx:pt>
          <cx:pt idx="27652">10953</cx:pt>
          <cx:pt idx="27653">8293.5</cx:pt>
          <cx:pt idx="27654">9922.5</cx:pt>
          <cx:pt idx="27655">37800</cx:pt>
          <cx:pt idx="27656">16047</cx:pt>
          <cx:pt idx="27657">27792</cx:pt>
          <cx:pt idx="27658">22018.5</cx:pt>
          <cx:pt idx="27659">11362.5</cx:pt>
          <cx:pt idx="27660">36328.5</cx:pt>
          <cx:pt idx="27661">39474</cx:pt>
          <cx:pt idx="27662">28917</cx:pt>
          <cx:pt idx="27663">31653</cx:pt>
          <cx:pt idx="27664">33300</cx:pt>
          <cx:pt idx="27665">10125</cx:pt>
          <cx:pt idx="27666">79155</cx:pt>
          <cx:pt idx="27667">26217</cx:pt>
          <cx:pt idx="27668">33750</cx:pt>
          <cx:pt idx="27669">10620</cx:pt>
          <cx:pt idx="27670">30406.5</cx:pt>
          <cx:pt idx="27671">10125</cx:pt>
          <cx:pt idx="27672">16213.5</cx:pt>
          <cx:pt idx="27673">28107</cx:pt>
          <cx:pt idx="27674">13279.5</cx:pt>
          <cx:pt idx="27675">16852.5</cx:pt>
          <cx:pt idx="27676">13500</cx:pt>
          <cx:pt idx="27677">10665</cx:pt>
          <cx:pt idx="27678">21114</cx:pt>
          <cx:pt idx="27679">24853.5</cx:pt>
          <cx:pt idx="27680">29839.5</cx:pt>
          <cx:pt idx="27681">26640</cx:pt>
          <cx:pt idx="27682">8671.5</cx:pt>
          <cx:pt idx="27683">7083</cx:pt>
          <cx:pt idx="27684">27643.5</cx:pt>
          <cx:pt idx="27685">27517.5</cx:pt>
          <cx:pt idx="27686">8428.5</cx:pt>
          <cx:pt idx="27687">38034</cx:pt>
          <cx:pt idx="27688">30384</cx:pt>
          <cx:pt idx="27689">22311</cx:pt>
          <cx:pt idx="27690">25321.5</cx:pt>
          <cx:pt idx="27691">19867.5</cx:pt>
          <cx:pt idx="27692">22027.5</cx:pt>
          <cx:pt idx="27693">16740</cx:pt>
          <cx:pt idx="27694">66712.5</cx:pt>
          <cx:pt idx="27695">43191</cx:pt>
          <cx:pt idx="27696">27630</cx:pt>
          <cx:pt idx="27697">37669.5</cx:pt>
          <cx:pt idx="27698">14854.5</cx:pt>
          <cx:pt idx="27699">26766</cx:pt>
          <cx:pt idx="27700">21865.5</cx:pt>
          <cx:pt idx="27701">13500</cx:pt>
          <cx:pt idx="27702">29781</cx:pt>
          <cx:pt idx="27703">31653</cx:pt>
          <cx:pt idx="27704">15651</cx:pt>
          <cx:pt idx="27705">31378.5</cx:pt>
          <cx:pt idx="27706">17338.5</cx:pt>
          <cx:pt idx="27707">30420</cx:pt>
          <cx:pt idx="27708">28890</cx:pt>
          <cx:pt idx="27709">12955.5</cx:pt>
          <cx:pt idx="27710">21672</cx:pt>
          <cx:pt idx="27711">15988.5</cx:pt>
          <cx:pt idx="27712">16519.5</cx:pt>
          <cx:pt idx="27713">41661</cx:pt>
          <cx:pt idx="27714">13162.5</cx:pt>
          <cx:pt idx="27715">11835</cx:pt>
          <cx:pt idx="27716">23746.5</cx:pt>
          <cx:pt idx="27717">35554.5</cx:pt>
          <cx:pt idx="27718">15376.5</cx:pt>
          <cx:pt idx="27719">52987.5</cx:pt>
          <cx:pt idx="27720">18936</cx:pt>
          <cx:pt idx="27721">16488</cx:pt>
          <cx:pt idx="27722">19795.5</cx:pt>
          <cx:pt idx="27723">13783.5</cx:pt>
          <cx:pt idx="27724">17149.5</cx:pt>
          <cx:pt idx="27725">14049</cx:pt>
          <cx:pt idx="27726">25879.5</cx:pt>
          <cx:pt idx="27727">13774.5</cx:pt>
          <cx:pt idx="27728">6750</cx:pt>
          <cx:pt idx="27729">22747.5</cx:pt>
          <cx:pt idx="27730">45000</cx:pt>
          <cx:pt idx="27731">11250</cx:pt>
          <cx:pt idx="27732">46899</cx:pt>
          <cx:pt idx="27733">17091</cx:pt>
          <cx:pt idx="27734">26640</cx:pt>
          <cx:pt idx="27735">41832</cx:pt>
          <cx:pt idx="27736">42475.5</cx:pt>
          <cx:pt idx="27737">50773.5</cx:pt>
          <cx:pt idx="27738">37822.5</cx:pt>
          <cx:pt idx="27739">45333</cx:pt>
          <cx:pt idx="27740">18535.5</cx:pt>
          <cx:pt idx="27741">15520.5</cx:pt>
          <cx:pt idx="27742">23413.5</cx:pt>
          <cx:pt idx="27743">57649.5</cx:pt>
          <cx:pt idx="27744">29605.5</cx:pt>
          <cx:pt idx="27745">34911</cx:pt>
          <cx:pt idx="27746">26149.5</cx:pt>
          <cx:pt idx="27747">31036.5</cx:pt>
          <cx:pt idx="27748">31887</cx:pt>
          <cx:pt idx="27749">46557</cx:pt>
          <cx:pt idx="27750">29862</cx:pt>
          <cx:pt idx="27751">9000</cx:pt>
          <cx:pt idx="27752">20979</cx:pt>
          <cx:pt idx="27753">52389</cx:pt>
          <cx:pt idx="27754">39177</cx:pt>
          <cx:pt idx="27755">26707.5</cx:pt>
          <cx:pt idx="27756">33192</cx:pt>
          <cx:pt idx="27757">27724.5</cx:pt>
          <cx:pt idx="27758">39690</cx:pt>
          <cx:pt idx="27759">51138</cx:pt>
          <cx:pt idx="27760">24304.5</cx:pt>
          <cx:pt idx="27761">9000</cx:pt>
          <cx:pt idx="27762">24939</cx:pt>
          <cx:pt idx="27763">31653</cx:pt>
          <cx:pt idx="27764">22018.5</cx:pt>
          <cx:pt idx="27765">26797.5</cx:pt>
          <cx:pt idx="27766">50004</cx:pt>
          <cx:pt idx="27767">30069</cx:pt>
          <cx:pt idx="27768">13500</cx:pt>
          <cx:pt idx="27769">20398.5</cx:pt>
          <cx:pt idx="27770">21672</cx:pt>
          <cx:pt idx="27771">12325.5</cx:pt>
          <cx:pt idx="27772">9531</cx:pt>
          <cx:pt idx="27773">17869.5</cx:pt>
          <cx:pt idx="27774">19867.5</cx:pt>
          <cx:pt idx="27775">19530</cx:pt>
          <cx:pt idx="27776">42484.5</cx:pt>
          <cx:pt idx="27777">7875</cx:pt>
          <cx:pt idx="27778">33129</cx:pt>
          <cx:pt idx="27779">30438</cx:pt>
          <cx:pt idx="27780">9301.5</cx:pt>
          <cx:pt idx="27781">12874.5</cx:pt>
          <cx:pt idx="27782">39127.5</cx:pt>
          <cx:pt idx="27783">27522</cx:pt>
          <cx:pt idx="27784">34258.5</cx:pt>
          <cx:pt idx="27785">15034.5</cx:pt>
          <cx:pt idx="27786">15642</cx:pt>
          <cx:pt idx="27787">5022</cx:pt>
          <cx:pt idx="27788">23328</cx:pt>
          <cx:pt idx="27789">35392.5</cx:pt>
          <cx:pt idx="27790">34951.5</cx:pt>
          <cx:pt idx="27791">60102</cx:pt>
          <cx:pt idx="27792">5238</cx:pt>
          <cx:pt idx="27793">35329.5</cx:pt>
          <cx:pt idx="27794">50125.5</cx:pt>
          <cx:pt idx="27795">33750</cx:pt>
          <cx:pt idx="27796">45229.5</cx:pt>
          <cx:pt idx="27797">32764.5</cx:pt>
          <cx:pt idx="27798">21006</cx:pt>
          <cx:pt idx="27799">36292.5</cx:pt>
          <cx:pt idx="27800">52015.5</cx:pt>
          <cx:pt idx="27801">47313</cx:pt>
          <cx:pt idx="27802">16839</cx:pt>
          <cx:pt idx="27803">20970</cx:pt>
          <cx:pt idx="27804">32125.5</cx:pt>
          <cx:pt idx="27805">35613</cx:pt>
          <cx:pt idx="27806">27684</cx:pt>
          <cx:pt idx="27807">13500</cx:pt>
          <cx:pt idx="27808">37800</cx:pt>
          <cx:pt idx="27809">30006</cx:pt>
          <cx:pt idx="27810">16875</cx:pt>
          <cx:pt idx="27811">3393</cx:pt>
          <cx:pt idx="27812">55377</cx:pt>
          <cx:pt idx="27813">69354</cx:pt>
          <cx:pt idx="27814">26743.5</cx:pt>
          <cx:pt idx="27815">11533.5</cx:pt>
          <cx:pt idx="27816">31261.5</cx:pt>
          <cx:pt idx="27817">13090.5</cx:pt>
          <cx:pt idx="27818">32017.5</cx:pt>
          <cx:pt idx="27819">88839</cx:pt>
          <cx:pt idx="27820">49194</cx:pt>
          <cx:pt idx="27821">39424.5</cx:pt>
          <cx:pt idx="27822">51948</cx:pt>
          <cx:pt idx="27823">31828.5</cx:pt>
          <cx:pt idx="27824">22122</cx:pt>
          <cx:pt idx="27825">17815.5</cx:pt>
          <cx:pt idx="27826">18234</cx:pt>
          <cx:pt idx="27827">14103</cx:pt>
          <cx:pt idx="27828">15111</cx:pt>
          <cx:pt idx="27829">25537.5</cx:pt>
          <cx:pt idx="27830">26217</cx:pt>
          <cx:pt idx="27831">27270</cx:pt>
          <cx:pt idx="27832">37800</cx:pt>
          <cx:pt idx="27833">26784</cx:pt>
          <cx:pt idx="27834">38817</cx:pt>
          <cx:pt idx="27835">9000</cx:pt>
          <cx:pt idx="27836">37035</cx:pt>
          <cx:pt idx="27837">35689.5</cx:pt>
          <cx:pt idx="27838">22963.5</cx:pt>
          <cx:pt idx="27839">57649.5</cx:pt>
          <cx:pt idx="27840">25960.5</cx:pt>
          <cx:pt idx="27841">15786</cx:pt>
          <cx:pt idx="27842">29506.5</cx:pt>
          <cx:pt idx="27843">17775</cx:pt>
          <cx:pt idx="27844">19777.5</cx:pt>
          <cx:pt idx="27845">13500</cx:pt>
          <cx:pt idx="27846">6750</cx:pt>
          <cx:pt idx="27847">13509</cx:pt>
          <cx:pt idx="27848">15903</cx:pt>
          <cx:pt idx="27849">14148</cx:pt>
          <cx:pt idx="27850">21123</cx:pt>
          <cx:pt idx="27851">25969.5</cx:pt>
          <cx:pt idx="27852">33750</cx:pt>
          <cx:pt idx="27853">14778</cx:pt>
          <cx:pt idx="27854">16033.5</cx:pt>
          <cx:pt idx="27855">11920.5</cx:pt>
          <cx:pt idx="27856">25375.5</cx:pt>
          <cx:pt idx="27857">22500</cx:pt>
          <cx:pt idx="27858">45954</cx:pt>
          <cx:pt idx="27859">41260.5</cx:pt>
          <cx:pt idx="27860">19287</cx:pt>
          <cx:pt idx="27861">12172.5</cx:pt>
          <cx:pt idx="27862">9000</cx:pt>
          <cx:pt idx="27863">26739</cx:pt>
          <cx:pt idx="27864">20569.5</cx:pt>
          <cx:pt idx="27865">49248</cx:pt>
          <cx:pt idx="27866">31279.5</cx:pt>
          <cx:pt idx="27867">56920.5</cx:pt>
          <cx:pt idx="27868">40702.5</cx:pt>
          <cx:pt idx="27869">26284.5</cx:pt>
          <cx:pt idx="27870">32440.5</cx:pt>
          <cx:pt idx="27871">9000</cx:pt>
          <cx:pt idx="27872">18184.5</cx:pt>
          <cx:pt idx="27873">51817.5</cx:pt>
          <cx:pt idx="27874">20677.5</cx:pt>
          <cx:pt idx="27875">25348.5</cx:pt>
          <cx:pt idx="27876">27324</cx:pt>
          <cx:pt idx="27877">55399.5</cx:pt>
          <cx:pt idx="27878">9657</cx:pt>
          <cx:pt idx="27879">6750</cx:pt>
          <cx:pt idx="27880">16650</cx:pt>
          <cx:pt idx="27881">13500</cx:pt>
          <cx:pt idx="27882">29619</cx:pt>
          <cx:pt idx="27883">9000</cx:pt>
          <cx:pt idx="27884">26226</cx:pt>
          <cx:pt idx="27885">16501.5</cx:pt>
          <cx:pt idx="27886">36954</cx:pt>
          <cx:pt idx="27887">43407</cx:pt>
          <cx:pt idx="27888">12132</cx:pt>
          <cx:pt idx="27889">10309.5</cx:pt>
          <cx:pt idx="27890">41562</cx:pt>
          <cx:pt idx="27891">21888</cx:pt>
          <cx:pt idx="27892">21775.5</cx:pt>
          <cx:pt idx="27893">42390</cx:pt>
          <cx:pt idx="27894">14350.5</cx:pt>
          <cx:pt idx="27895">21906</cx:pt>
          <cx:pt idx="27896">9760.5</cx:pt>
          <cx:pt idx="27897">29547</cx:pt>
          <cx:pt idx="27898">33570</cx:pt>
          <cx:pt idx="27899">5755.5</cx:pt>
          <cx:pt idx="27900">28030.5</cx:pt>
          <cx:pt idx="27901">46611</cx:pt>
          <cx:pt idx="27902">62203.5</cx:pt>
          <cx:pt idx="27903">20691</cx:pt>
          <cx:pt idx="27904">38331</cx:pt>
          <cx:pt idx="27905">24345</cx:pt>
          <cx:pt idx="27906">15889.5</cx:pt>
          <cx:pt idx="27907">35937</cx:pt>
          <cx:pt idx="27908">26500.5</cx:pt>
          <cx:pt idx="27909">28827</cx:pt>
          <cx:pt idx="27910">14139</cx:pt>
          <cx:pt idx="27911">37800</cx:pt>
          <cx:pt idx="27912">10125</cx:pt>
          <cx:pt idx="27913">20677.5</cx:pt>
          <cx:pt idx="27914">31261.5</cx:pt>
          <cx:pt idx="27915">43456.5</cx:pt>
          <cx:pt idx="27916">29700</cx:pt>
          <cx:pt idx="27917">10053</cx:pt>
          <cx:pt idx="27918">7011</cx:pt>
          <cx:pt idx="27919">35617.5</cx:pt>
          <cx:pt idx="27920">21717</cx:pt>
          <cx:pt idx="27921">44149.5</cx:pt>
          <cx:pt idx="27922">21109.5</cx:pt>
          <cx:pt idx="27923">9265.5</cx:pt>
          <cx:pt idx="27924">30078</cx:pt>
          <cx:pt idx="27925">9000</cx:pt>
          <cx:pt idx="27926">19039.5</cx:pt>
          <cx:pt idx="27927">35122.5</cx:pt>
          <cx:pt idx="27928">26640</cx:pt>
          <cx:pt idx="27929">17784</cx:pt>
          <cx:pt idx="27930">22374</cx:pt>
          <cx:pt idx="27931">30204</cx:pt>
          <cx:pt idx="27932">57001.5</cx:pt>
          <cx:pt idx="27933">40063.5</cx:pt>
          <cx:pt idx="27934">47511</cx:pt>
          <cx:pt idx="27935">34393.5</cx:pt>
          <cx:pt idx="27936">21001.5</cx:pt>
          <cx:pt idx="27937">16735.5</cx:pt>
          <cx:pt idx="27938">42831</cx:pt>
          <cx:pt idx="27939">36459</cx:pt>
          <cx:pt idx="27940">25407</cx:pt>
          <cx:pt idx="27941">33750</cx:pt>
          <cx:pt idx="27942">27000</cx:pt>
          <cx:pt idx="27943">38214</cx:pt>
          <cx:pt idx="27944">31027.5</cx:pt>
          <cx:pt idx="27945">11709</cx:pt>
          <cx:pt idx="27946">47664</cx:pt>
          <cx:pt idx="27947">17563.5</cx:pt>
          <cx:pt idx="27948">20412</cx:pt>
          <cx:pt idx="27949">51948</cx:pt>
          <cx:pt idx="27950">43699.5</cx:pt>
          <cx:pt idx="27951">25011</cx:pt>
          <cx:pt idx="27952">37795.5</cx:pt>
          <cx:pt idx="27953">31261.5</cx:pt>
          <cx:pt idx="27954">40486.5</cx:pt>
          <cx:pt idx="27955">45153</cx:pt>
          <cx:pt idx="27956">43191</cx:pt>
          <cx:pt idx="27957">33516</cx:pt>
          <cx:pt idx="27958">24462</cx:pt>
          <cx:pt idx="27959">10476</cx:pt>
          <cx:pt idx="27960">28116</cx:pt>
          <cx:pt idx="27961">59094</cx:pt>
          <cx:pt idx="27962">11137.5</cx:pt>
          <cx:pt idx="27963">46539</cx:pt>
          <cx:pt idx="27964">14778</cx:pt>
          <cx:pt idx="27965">7875</cx:pt>
          <cx:pt idx="27966">17095.5</cx:pt>
          <cx:pt idx="27967">24246</cx:pt>
          <cx:pt idx="27968">9616.5</cx:pt>
          <cx:pt idx="27969">18378</cx:pt>
          <cx:pt idx="27970">18549</cx:pt>
          <cx:pt idx="27971">20430</cx:pt>
          <cx:pt idx="27972">22275</cx:pt>
          <cx:pt idx="27973">30136.5</cx:pt>
          <cx:pt idx="27974">26640</cx:pt>
          <cx:pt idx="27975">25537.5</cx:pt>
          <cx:pt idx="27976">14341.5</cx:pt>
          <cx:pt idx="27977">41656.5</cx:pt>
          <cx:pt idx="27978">9000</cx:pt>
          <cx:pt idx="27979">26446.5</cx:pt>
          <cx:pt idx="27980">21420</cx:pt>
          <cx:pt idx="27981">51259.5</cx:pt>
          <cx:pt idx="27982">48991.5</cx:pt>
          <cx:pt idx="27983">17694</cx:pt>
          <cx:pt idx="27984">24237</cx:pt>
          <cx:pt idx="27985">31576.5</cx:pt>
          <cx:pt idx="27986">28381.5</cx:pt>
          <cx:pt idx="27987">18936</cx:pt>
          <cx:pt idx="27988">13149</cx:pt>
          <cx:pt idx="27989">21775.5</cx:pt>
          <cx:pt idx="27990">78916.5</cx:pt>
          <cx:pt idx="27991">23305.5</cx:pt>
          <cx:pt idx="27992">16326</cx:pt>
          <cx:pt idx="27993">31270.5</cx:pt>
          <cx:pt idx="27994">8419.5</cx:pt>
          <cx:pt idx="27995">18643.5</cx:pt>
          <cx:pt idx="27996">24241.5</cx:pt>
          <cx:pt idx="27997">28539</cx:pt>
          <cx:pt idx="27998">35338.5</cx:pt>
          <cx:pt idx="27999">19737</cx:pt>
          <cx:pt idx="28000">22216.5</cx:pt>
          <cx:pt idx="28001">27891</cx:pt>
          <cx:pt idx="28002">17550</cx:pt>
          <cx:pt idx="28003">43956</cx:pt>
          <cx:pt idx="28004">41562</cx:pt>
          <cx:pt idx="28005">21825</cx:pt>
          <cx:pt idx="28006">39591</cx:pt>
          <cx:pt idx="28007">5539.5</cx:pt>
          <cx:pt idx="28008">31392</cx:pt>
          <cx:pt idx="28009">12415.5</cx:pt>
          <cx:pt idx="28010">47079</cx:pt>
          <cx:pt idx="28011">18562.5</cx:pt>
          <cx:pt idx="28012">7452</cx:pt>
          <cx:pt idx="28013">12375</cx:pt>
          <cx:pt idx="28014">27324</cx:pt>
          <cx:pt idx="28015">37800</cx:pt>
          <cx:pt idx="28016">32134.5</cx:pt>
          <cx:pt idx="28017">16452</cx:pt>
          <cx:pt idx="28018">18585</cx:pt>
          <cx:pt idx="28019">21343.5</cx:pt>
          <cx:pt idx="28020">18927</cx:pt>
          <cx:pt idx="28021">40347</cx:pt>
          <cx:pt idx="28022">21375</cx:pt>
          <cx:pt idx="28023">41256</cx:pt>
          <cx:pt idx="28024">126594</cx:pt>
          <cx:pt idx="28025">25195.5</cx:pt>
          <cx:pt idx="28026">35073</cx:pt>
          <cx:pt idx="28027">48415.5</cx:pt>
          <cx:pt idx="28028">39078</cx:pt>
          <cx:pt idx="28029">58063.5</cx:pt>
          <cx:pt idx="28030">12834</cx:pt>
          <cx:pt idx="28031">15970.5</cx:pt>
          <cx:pt idx="28032">23494.5</cx:pt>
          <cx:pt idx="28033">47952</cx:pt>
          <cx:pt idx="28034">9000</cx:pt>
          <cx:pt idx="28035">45909</cx:pt>
          <cx:pt idx="28036">35208</cx:pt>
          <cx:pt idx="28037">16735.5</cx:pt>
          <cx:pt idx="28038">46611</cx:pt>
          <cx:pt idx="28039">25537.5</cx:pt>
          <cx:pt idx="28040">13437</cx:pt>
          <cx:pt idx="28041">31131</cx:pt>
          <cx:pt idx="28042">16911</cx:pt>
          <cx:pt idx="28043">10314</cx:pt>
          <cx:pt idx="28044">18171</cx:pt>
          <cx:pt idx="28045">47731.5</cx:pt>
          <cx:pt idx="28046">36292.5</cx:pt>
          <cx:pt idx="28047">87957</cx:pt>
          <cx:pt idx="28048">31653</cx:pt>
          <cx:pt idx="28049">26316</cx:pt>
          <cx:pt idx="28050">28692</cx:pt>
          <cx:pt idx="28051">15115.5</cx:pt>
          <cx:pt idx="28052">25897.5</cx:pt>
          <cx:pt idx="28053">15772.5</cx:pt>
          <cx:pt idx="28054">16429.5</cx:pt>
          <cx:pt idx="28055">25803</cx:pt>
          <cx:pt idx="28056">44473.5</cx:pt>
          <cx:pt idx="28057">41526</cx:pt>
          <cx:pt idx="28058">54454.5</cx:pt>
          <cx:pt idx="28059">15835.5</cx:pt>
          <cx:pt idx="28060">26217</cx:pt>
          <cx:pt idx="28061">51412.5</cx:pt>
          <cx:pt idx="28062">10530</cx:pt>
          <cx:pt idx="28063">42651</cx:pt>
          <cx:pt idx="28064">36531</cx:pt>
          <cx:pt idx="28065">13828.5</cx:pt>
          <cx:pt idx="28066">41679</cx:pt>
          <cx:pt idx="28067">23310</cx:pt>
          <cx:pt idx="28068">34749</cx:pt>
          <cx:pt idx="28069">5944.5</cx:pt>
          <cx:pt idx="28070">18990</cx:pt>
          <cx:pt idx="28071">23503.5</cx:pt>
          <cx:pt idx="28072">45432</cx:pt>
          <cx:pt idx="28073">35937</cx:pt>
          <cx:pt idx="28074">27778.5</cx:pt>
          <cx:pt idx="28075">19867.5</cx:pt>
          <cx:pt idx="28076">22018.5</cx:pt>
          <cx:pt idx="28077">13500</cx:pt>
          <cx:pt idx="28078">29889</cx:pt>
          <cx:pt idx="28079">26262</cx:pt>
          <cx:pt idx="28080">9000</cx:pt>
          <cx:pt idx="28081">23107.5</cx:pt>
          <cx:pt idx="28082">73818</cx:pt>
          <cx:pt idx="28083">26874</cx:pt>
          <cx:pt idx="28084">24799.5</cx:pt>
          <cx:pt idx="28085">13500</cx:pt>
          <cx:pt idx="28086">20151</cx:pt>
          <cx:pt idx="28087">75352.5</cx:pt>
          <cx:pt idx="28088">11871</cx:pt>
          <cx:pt idx="28089">19867.5</cx:pt>
          <cx:pt idx="28090">35028</cx:pt>
          <cx:pt idx="28091">21901.5</cx:pt>
          <cx:pt idx="28092">18643.5</cx:pt>
          <cx:pt idx="28093">8518.5</cx:pt>
          <cx:pt idx="28094">34636.5</cx:pt>
          <cx:pt idx="28095">5220</cx:pt>
          <cx:pt idx="28096">6750</cx:pt>
          <cx:pt idx="28097">15916.5</cx:pt>
          <cx:pt idx="28098">28444.5</cx:pt>
          <cx:pt idx="28099">44032.5</cx:pt>
          <cx:pt idx="28100">37620</cx:pt>
          <cx:pt idx="28101">9000</cx:pt>
          <cx:pt idx="28102">32125.5</cx:pt>
          <cx:pt idx="28103">35491.5</cx:pt>
          <cx:pt idx="28104">13500</cx:pt>
          <cx:pt idx="28105">9000</cx:pt>
          <cx:pt idx="28106">32458.5</cx:pt>
          <cx:pt idx="28107">26640</cx:pt>
          <cx:pt idx="28108">16092</cx:pt>
          <cx:pt idx="28109">25677</cx:pt>
          <cx:pt idx="28110">64107</cx:pt>
          <cx:pt idx="28111">25402.5</cx:pt>
          <cx:pt idx="28112">29151</cx:pt>
          <cx:pt idx="28113">23908.5</cx:pt>
          <cx:pt idx="28114">43443</cx:pt>
          <cx:pt idx="28115">38740.5</cx:pt>
          <cx:pt idx="28116">15781.5</cx:pt>
          <cx:pt idx="28117">31410</cx:pt>
          <cx:pt idx="28118">20979</cx:pt>
          <cx:pt idx="28119">9099</cx:pt>
          <cx:pt idx="28120">29529</cx:pt>
          <cx:pt idx="28121">17563.5</cx:pt>
          <cx:pt idx="28122">33750</cx:pt>
          <cx:pt idx="28123">32053.5</cx:pt>
          <cx:pt idx="28124">30150</cx:pt>
          <cx:pt idx="28125">28300.5</cx:pt>
          <cx:pt idx="28126">27819</cx:pt>
          <cx:pt idx="28127">15115.5</cx:pt>
          <cx:pt idx="28128">32746.5</cx:pt>
          <cx:pt idx="28129">29448</cx:pt>
          <cx:pt idx="28130">19125</cx:pt>
          <cx:pt idx="28131">24088.5</cx:pt>
          <cx:pt idx="28132">11848.5</cx:pt>
          <cx:pt idx="28133">110047.5</cx:pt>
          <cx:pt idx="28134">28444.5</cx:pt>
          <cx:pt idx="28135">19804.5</cx:pt>
          <cx:pt idx="28136">26131.5</cx:pt>
          <cx:pt idx="28137">24340.5</cx:pt>
          <cx:pt idx="28138">26284.5</cx:pt>
          <cx:pt idx="28139">14854.5</cx:pt>
          <cx:pt idx="28140">31261.5</cx:pt>
          <cx:pt idx="28141">19048.5</cx:pt>
          <cx:pt idx="28142">33849</cx:pt>
          <cx:pt idx="28143">33750</cx:pt>
          <cx:pt idx="28144">37390.5</cx:pt>
          <cx:pt idx="28145">66708</cx:pt>
          <cx:pt idx="28146">21483</cx:pt>
          <cx:pt idx="28147">36436.5</cx:pt>
          <cx:pt idx="28148">48586.5</cx:pt>
          <cx:pt idx="28149">29335.5</cx:pt>
          <cx:pt idx="28150">12775.5</cx:pt>
          <cx:pt idx="28151">13500</cx:pt>
          <cx:pt idx="28152">14607</cx:pt>
          <cx:pt idx="28153">15916.5</cx:pt>
          <cx:pt idx="28154">19125</cx:pt>
          <cx:pt idx="28155">27036</cx:pt>
          <cx:pt idx="28156">13500</cx:pt>
          <cx:pt idx="28157">27211.5</cx:pt>
          <cx:pt idx="28158">13158</cx:pt>
          <cx:pt idx="28159">25960.5</cx:pt>
          <cx:pt idx="28160">64539</cx:pt>
          <cx:pt idx="28161">39519</cx:pt>
          <cx:pt idx="28162">32796</cx:pt>
          <cx:pt idx="28163">15916.5</cx:pt>
          <cx:pt idx="28164">15165</cx:pt>
          <cx:pt idx="28165">18913.5</cx:pt>
          <cx:pt idx="28166">35397</cx:pt>
          <cx:pt idx="28167">15655.5</cx:pt>
          <cx:pt idx="28168">48438</cx:pt>
          <cx:pt idx="28169">49284</cx:pt>
          <cx:pt idx="28170">79708.5</cx:pt>
          <cx:pt idx="28171">6934.5</cx:pt>
          <cx:pt idx="28172">6745.5</cx:pt>
          <cx:pt idx="28173">22491</cx:pt>
          <cx:pt idx="28174">23404.5</cx:pt>
          <cx:pt idx="28175">40963.5</cx:pt>
          <cx:pt idx="28176">38200.5</cx:pt>
          <cx:pt idx="28177">20542.5</cx:pt>
          <cx:pt idx="28178">51628.5</cx:pt>
          <cx:pt idx="28179">21339</cx:pt>
          <cx:pt idx="28180">9000</cx:pt>
          <cx:pt idx="28181">40779</cx:pt>
          <cx:pt idx="28182">35824.5</cx:pt>
          <cx:pt idx="28183">27189</cx:pt>
          <cx:pt idx="28184">21996</cx:pt>
          <cx:pt idx="28185">47209.5</cx:pt>
          <cx:pt idx="28186">36049.5</cx:pt>
          <cx:pt idx="28187">19345.5</cx:pt>
          <cx:pt idx="28188">19867.5</cx:pt>
          <cx:pt idx="28189">33750</cx:pt>
          <cx:pt idx="28190">28818</cx:pt>
          <cx:pt idx="28191">26703</cx:pt>
          <cx:pt idx="28192">17613</cx:pt>
          <cx:pt idx="28193">26640</cx:pt>
          <cx:pt idx="28194">23778</cx:pt>
          <cx:pt idx="28195">35626.5</cx:pt>
          <cx:pt idx="28196">29074.5</cx:pt>
          <cx:pt idx="28197">71905.5</cx:pt>
          <cx:pt idx="28198">31212</cx:pt>
          <cx:pt idx="28199">41220</cx:pt>
          <cx:pt idx="28200">39645</cx:pt>
          <cx:pt idx="28201">15750</cx:pt>
          <cx:pt idx="28202">54634.5</cx:pt>
          <cx:pt idx="28203">41985</cx:pt>
          <cx:pt idx="28204">16875</cx:pt>
          <cx:pt idx="28205">8401.5</cx:pt>
          <cx:pt idx="28206">27004.5</cx:pt>
          <cx:pt idx="28207">32895</cx:pt>
          <cx:pt idx="28208">29250</cx:pt>
          <cx:pt idx="28209">18000</cx:pt>
          <cx:pt idx="28210">40657.5</cx:pt>
          <cx:pt idx="28211">7875</cx:pt>
          <cx:pt idx="28212">27000</cx:pt>
          <cx:pt idx="28213">31630.5</cx:pt>
          <cx:pt idx="28214">42781.5</cx:pt>
          <cx:pt idx="28215">33579</cx:pt>
          <cx:pt idx="28216">24808.5</cx:pt>
          <cx:pt idx="28217">23634</cx:pt>
          <cx:pt idx="28218">28264.5</cx:pt>
          <cx:pt idx="28219">36396</cx:pt>
          <cx:pt idx="28220">16875</cx:pt>
          <cx:pt idx="28221">20925</cx:pt>
          <cx:pt idx="28222">56092.5</cx:pt>
          <cx:pt idx="28223">20250</cx:pt>
          <cx:pt idx="28224">36697.5</cx:pt>
          <cx:pt idx="28225">28314</cx:pt>
          <cx:pt idx="28226">24516</cx:pt>
          <cx:pt idx="28227">17208</cx:pt>
          <cx:pt idx="28228">24475.5</cx:pt>
          <cx:pt idx="28229">26901</cx:pt>
          <cx:pt idx="28230">23643</cx:pt>
          <cx:pt idx="28231">19125</cx:pt>
          <cx:pt idx="28232">25015.5</cx:pt>
          <cx:pt idx="28233">48595.5</cx:pt>
          <cx:pt idx="28234">54364.5</cx:pt>
          <cx:pt idx="28235">27261</cx:pt>
          <cx:pt idx="28236">36184.5</cx:pt>
          <cx:pt idx="28237">26248.5</cx:pt>
          <cx:pt idx="28238">12123</cx:pt>
          <cx:pt idx="28239">35514</cx:pt>
          <cx:pt idx="28240">19111.5</cx:pt>
          <cx:pt idx="28241">76531.5</cx:pt>
          <cx:pt idx="28242">42066</cx:pt>
          <cx:pt idx="28243">15507</cx:pt>
          <cx:pt idx="28244">6750</cx:pt>
          <cx:pt idx="28245">16434</cx:pt>
          <cx:pt idx="28246">31923</cx:pt>
          <cx:pt idx="28247">6750</cx:pt>
          <cx:pt idx="28248">17253</cx:pt>
          <cx:pt idx="28249">26874</cx:pt>
          <cx:pt idx="28250">10125</cx:pt>
          <cx:pt idx="28251">47794.5</cx:pt>
          <cx:pt idx="28252">25456.5</cx:pt>
          <cx:pt idx="28253">58216.5</cx:pt>
          <cx:pt idx="28254">16564.5</cx:pt>
          <cx:pt idx="28255">37255.5</cx:pt>
          <cx:pt idx="28256">16875</cx:pt>
          <cx:pt idx="28257">34542</cx:pt>
          <cx:pt idx="28258">9000</cx:pt>
          <cx:pt idx="28259">29308.5</cx:pt>
          <cx:pt idx="28260">15858</cx:pt>
          <cx:pt idx="28261">19300.5</cx:pt>
          <cx:pt idx="28262">28233</cx:pt>
          <cx:pt idx="28263">22455</cx:pt>
          <cx:pt idx="28264">26518.5</cx:pt>
          <cx:pt idx="28265">43533</cx:pt>
          <cx:pt idx="28266">11547</cx:pt>
          <cx:pt idx="28267">15678</cx:pt>
          <cx:pt idx="28268">32472</cx:pt>
          <cx:pt idx="28269">34749</cx:pt>
          <cx:pt idx="28270">6493.5</cx:pt>
          <cx:pt idx="28271">21906</cx:pt>
          <cx:pt idx="28272">24592.5</cx:pt>
          <cx:pt idx="28273">15282</cx:pt>
          <cx:pt idx="28274">11218.5</cx:pt>
          <cx:pt idx="28275">10548</cx:pt>
          <cx:pt idx="28276">34780.5</cx:pt>
          <cx:pt idx="28277">36459</cx:pt>
          <cx:pt idx="28278">23800.5</cx:pt>
          <cx:pt idx="28279">21775.5</cx:pt>
          <cx:pt idx="28280">45000</cx:pt>
          <cx:pt idx="28281">33480</cx:pt>
          <cx:pt idx="28282">12375</cx:pt>
          <cx:pt idx="28283">7875</cx:pt>
          <cx:pt idx="28284">20250</cx:pt>
          <cx:pt idx="28285">11695.5</cx:pt>
          <cx:pt idx="28286">17527.5</cx:pt>
          <cx:pt idx="28287">10008</cx:pt>
          <cx:pt idx="28288">40063.5</cx:pt>
          <cx:pt idx="28289">31158</cx:pt>
          <cx:pt idx="28290">8883</cx:pt>
          <cx:pt idx="28291">26640</cx:pt>
          <cx:pt idx="28292">27274.5</cx:pt>
          <cx:pt idx="28293">23085</cx:pt>
          <cx:pt idx="28294">13774.5</cx:pt>
          <cx:pt idx="28295">22536</cx:pt>
          <cx:pt idx="28296">26608.5</cx:pt>
          <cx:pt idx="28297">18972</cx:pt>
          <cx:pt idx="28298">11250</cx:pt>
          <cx:pt idx="28299">7965</cx:pt>
          <cx:pt idx="28300">35253</cx:pt>
          <cx:pt idx="28301">16164</cx:pt>
          <cx:pt idx="28302">53883</cx:pt>
          <cx:pt idx="28303">20529</cx:pt>
          <cx:pt idx="28304">65313</cx:pt>
          <cx:pt idx="28305">24543</cx:pt>
          <cx:pt idx="28306">12478.5</cx:pt>
          <cx:pt idx="28307">34245</cx:pt>
          <cx:pt idx="28308">22500</cx:pt>
          <cx:pt idx="28309">22779</cx:pt>
          <cx:pt idx="28310">9000</cx:pt>
          <cx:pt idx="28311">14760</cx:pt>
          <cx:pt idx="28312">17095.5</cx:pt>
          <cx:pt idx="28313">20893.5</cx:pt>
          <cx:pt idx="28314">21775.5</cx:pt>
          <cx:pt idx="28315">11988</cx:pt>
          <cx:pt idx="28316">16074</cx:pt>
          <cx:pt idx="28317">14683.5</cx:pt>
          <cx:pt idx="28318">31261.5</cx:pt>
          <cx:pt idx="28319">21906</cx:pt>
          <cx:pt idx="28320">22279.5</cx:pt>
          <cx:pt idx="28321">27522</cx:pt>
          <cx:pt idx="28322">7875</cx:pt>
          <cx:pt idx="28323">64948.5</cx:pt>
          <cx:pt idx="28324">36459</cx:pt>
          <cx:pt idx="28325">27193.5</cx:pt>
          <cx:pt idx="28326">23931</cx:pt>
          <cx:pt idx="28327">21667.5</cx:pt>
          <cx:pt idx="28328">29839.5</cx:pt>
          <cx:pt idx="28329">31077</cx:pt>
          <cx:pt idx="28330">47484</cx:pt>
          <cx:pt idx="28331">23157</cx:pt>
          <cx:pt idx="28332">9000</cx:pt>
          <cx:pt idx="28333">41674.5</cx:pt>
          <cx:pt idx="28334">30442.5</cx:pt>
          <cx:pt idx="28335">15138</cx:pt>
          <cx:pt idx="28336">22765.5</cx:pt>
          <cx:pt idx="28337">30478.5</cx:pt>
          <cx:pt idx="28338">28107</cx:pt>
          <cx:pt idx="28339">55705.5</cx:pt>
          <cx:pt idx="28340">47848.5</cx:pt>
          <cx:pt idx="28341">47542.5</cx:pt>
          <cx:pt idx="28342">22860</cx:pt>
          <cx:pt idx="28343">33876</cx:pt>
          <cx:pt idx="28344">26640</cx:pt>
          <cx:pt idx="28345">48955.5</cx:pt>
          <cx:pt idx="28346">35388</cx:pt>
          <cx:pt idx="28347">25411.5</cx:pt>
          <cx:pt idx="28348">21609</cx:pt>
          <cx:pt idx="28349">55962</cx:pt>
          <cx:pt idx="28350">25272</cx:pt>
          <cx:pt idx="28351">51151.5</cx:pt>
          <cx:pt idx="28352">23742</cx:pt>
          <cx:pt idx="28353">21541.5</cx:pt>
          <cx:pt idx="28354">9549</cx:pt>
          <cx:pt idx="28355">27324</cx:pt>
          <cx:pt idx="28356">34704</cx:pt>
          <cx:pt idx="28357">31630.5</cx:pt>
          <cx:pt idx="28358">30690</cx:pt>
          <cx:pt idx="28359">13383</cx:pt>
          <cx:pt idx="28360">88942.5</cx:pt>
          <cx:pt idx="28361">46084.5</cx:pt>
          <cx:pt idx="28362">26901</cx:pt>
          <cx:pt idx="28363">34596</cx:pt>
          <cx:pt idx="28364">16456.5</cx:pt>
          <cx:pt idx="28365">20394</cx:pt>
          <cx:pt idx="28366">7731</cx:pt>
          <cx:pt idx="28367">26640</cx:pt>
          <cx:pt idx="28368">11875.5</cx:pt>
          <cx:pt idx="28369">18346.5</cx:pt>
          <cx:pt idx="28370">12496.5</cx:pt>
          <cx:pt idx="28371">31324.5</cx:pt>
          <cx:pt idx="28372">18873</cx:pt>
          <cx:pt idx="28373">21438</cx:pt>
          <cx:pt idx="28374">31261.5</cx:pt>
          <cx:pt idx="28375">26217</cx:pt>
          <cx:pt idx="28376">36292.5</cx:pt>
          <cx:pt idx="28377">23872.5</cx:pt>
          <cx:pt idx="28378">9000</cx:pt>
          <cx:pt idx="28379">25578</cx:pt>
          <cx:pt idx="28380">30235.5</cx:pt>
          <cx:pt idx="28381">22923</cx:pt>
          <cx:pt idx="28382">31653</cx:pt>
          <cx:pt idx="28383">17928</cx:pt>
          <cx:pt idx="28384">14386.5</cx:pt>
          <cx:pt idx="28385">9000</cx:pt>
          <cx:pt idx="28386">39987</cx:pt>
          <cx:pt idx="28387">54751.5</cx:pt>
          <cx:pt idx="28388">21330</cx:pt>
          <cx:pt idx="28389">15912</cx:pt>
          <cx:pt idx="28390">29601</cx:pt>
          <cx:pt idx="28391">36328.5</cx:pt>
          <cx:pt idx="28392">41310</cx:pt>
          <cx:pt idx="28393">9567</cx:pt>
          <cx:pt idx="28394">26217</cx:pt>
          <cx:pt idx="28395">11137.5</cx:pt>
          <cx:pt idx="28396">23494.5</cx:pt>
          <cx:pt idx="28397">31261.5</cx:pt>
          <cx:pt idx="28398">26446.5</cx:pt>
          <cx:pt idx="28399">20223</cx:pt>
          <cx:pt idx="28400">52452</cx:pt>
          <cx:pt idx="28401">45675</cx:pt>
          <cx:pt idx="28402">20673</cx:pt>
          <cx:pt idx="28403">22149</cx:pt>
          <cx:pt idx="28404">25312.5</cx:pt>
          <cx:pt idx="28405">7875</cx:pt>
          <cx:pt idx="28406">30078</cx:pt>
          <cx:pt idx="28407">37246.5</cx:pt>
          <cx:pt idx="28408">19345.5</cx:pt>
          <cx:pt idx="28409">14643</cx:pt>
          <cx:pt idx="28410">19431</cx:pt>
          <cx:pt idx="28411">13437</cx:pt>
          <cx:pt idx="28412">17167.5</cx:pt>
          <cx:pt idx="28413">41629.5</cx:pt>
          <cx:pt idx="28414">17892</cx:pt>
          <cx:pt idx="28415">31356</cx:pt>
          <cx:pt idx="28416">19777.5</cx:pt>
          <cx:pt idx="28417">13500</cx:pt>
          <cx:pt idx="28418">13212</cx:pt>
          <cx:pt idx="28419">7245</cx:pt>
          <cx:pt idx="28420">37539</cx:pt>
          <cx:pt idx="28421">23535</cx:pt>
          <cx:pt idx="28422">19125</cx:pt>
          <cx:pt idx="28423">29529</cx:pt>
          <cx:pt idx="28424">27558</cx:pt>
          <cx:pt idx="28425">22878</cx:pt>
          <cx:pt idx="28426">36211.5</cx:pt>
          <cx:pt idx="28427">57681</cx:pt>
          <cx:pt idx="28428">27009</cx:pt>
          <cx:pt idx="28429">22374</cx:pt>
          <cx:pt idx="28430">9000</cx:pt>
          <cx:pt idx="28431">41008.5</cx:pt>
          <cx:pt idx="28432">18261</cx:pt>
          <cx:pt idx="28433">24412.5</cx:pt>
          <cx:pt idx="28434">14710.5</cx:pt>
          <cx:pt idx="28435">32404.5</cx:pt>
          <cx:pt idx="28436">29952</cx:pt>
          <cx:pt idx="28437">16600.5</cx:pt>
          <cx:pt idx="28438">6750</cx:pt>
          <cx:pt idx="28439">33025.5</cx:pt>
          <cx:pt idx="28440">31261.5</cx:pt>
          <cx:pt idx="28441">6750</cx:pt>
          <cx:pt idx="28442">22014</cx:pt>
          <cx:pt idx="28443">25186.5</cx:pt>
          <cx:pt idx="28444">48573</cx:pt>
          <cx:pt idx="28445">13500</cx:pt>
          <cx:pt idx="28446">51309</cx:pt>
          <cx:pt idx="28447">47200.5</cx:pt>
          <cx:pt idx="28448">41085</cx:pt>
          <cx:pt idx="28449">12564</cx:pt>
          <cx:pt idx="28450">45720</cx:pt>
          <cx:pt idx="28451">58347</cx:pt>
          <cx:pt idx="28452">12186</cx:pt>
          <cx:pt idx="28453">15462</cx:pt>
          <cx:pt idx="28454">40320</cx:pt>
          <cx:pt idx="28455">19737</cx:pt>
          <cx:pt idx="28456">36747</cx:pt>
          <cx:pt idx="28457">34299</cx:pt>
          <cx:pt idx="28458">39474</cx:pt>
          <cx:pt idx="28459">24817.5</cx:pt>
          <cx:pt idx="28460">17820</cx:pt>
          <cx:pt idx="28461">36234</cx:pt>
          <cx:pt idx="28462">51538.5</cx:pt>
          <cx:pt idx="28463">10575</cx:pt>
          <cx:pt idx="28464">13495.5</cx:pt>
          <cx:pt idx="28465">40617</cx:pt>
          <cx:pt idx="28466">36562.5</cx:pt>
          <cx:pt idx="28467">16177.5</cx:pt>
          <cx:pt idx="28468">45283.5</cx:pt>
          <cx:pt idx="28469">26383.5</cx:pt>
          <cx:pt idx="28470">24462</cx:pt>
          <cx:pt idx="28471">26046</cx:pt>
          <cx:pt idx="28472">45297</cx:pt>
          <cx:pt idx="28473">20182.5</cx:pt>
          <cx:pt idx="28474">25960.5</cx:pt>
          <cx:pt idx="28475">6264</cx:pt>
          <cx:pt idx="28476">26284.5</cx:pt>
          <cx:pt idx="28477">22099.5</cx:pt>
          <cx:pt idx="28478">28993.5</cx:pt>
          <cx:pt idx="28479">7011</cx:pt>
          <cx:pt idx="28480">48897</cx:pt>
          <cx:pt idx="28481">23850</cx:pt>
          <cx:pt idx="28482">22320</cx:pt>
          <cx:pt idx="28483">19476</cx:pt>
          <cx:pt idx="28484">32274</cx:pt>
          <cx:pt idx="28485">42790.5</cx:pt>
          <cx:pt idx="28486">38286</cx:pt>
          <cx:pt idx="28487">21667.5</cx:pt>
          <cx:pt idx="28488">18688.5</cx:pt>
          <cx:pt idx="28489">31419</cx:pt>
          <cx:pt idx="28490">17181</cx:pt>
          <cx:pt idx="28491">22018.5</cx:pt>
          <cx:pt idx="28492">21114</cx:pt>
          <cx:pt idx="28493">49428</cx:pt>
          <cx:pt idx="28494">27000</cx:pt>
          <cx:pt idx="28495">26145</cx:pt>
          <cx:pt idx="28496">36018</cx:pt>
          <cx:pt idx="28497">26590.5</cx:pt>
          <cx:pt idx="28498">21150</cx:pt>
          <cx:pt idx="28499">15691.5</cx:pt>
          <cx:pt idx="28500">24750</cx:pt>
          <cx:pt idx="28501">53010</cx:pt>
          <cx:pt idx="28502">9000</cx:pt>
          <cx:pt idx="28503">45954</cx:pt>
          <cx:pt idx="28504">9000</cx:pt>
          <cx:pt idx="28505">19926</cx:pt>
          <cx:pt idx="28506">27427.5</cx:pt>
          <cx:pt idx="28507">13648.5</cx:pt>
          <cx:pt idx="28508">6349.5</cx:pt>
          <cx:pt idx="28509">19867.5</cx:pt>
          <cx:pt idx="28510">69295.5</cx:pt>
          <cx:pt idx="28511">16380</cx:pt>
          <cx:pt idx="28512">36459</cx:pt>
          <cx:pt idx="28513">31941</cx:pt>
          <cx:pt idx="28514">31153.5</cx:pt>
          <cx:pt idx="28515">14751</cx:pt>
          <cx:pt idx="28516">27243</cx:pt>
          <cx:pt idx="28517">12375</cx:pt>
          <cx:pt idx="28518">23773.5</cx:pt>
          <cx:pt idx="28519">14197.5</cx:pt>
          <cx:pt idx="28520">33345</cx:pt>
          <cx:pt idx="28521">12825</cx:pt>
          <cx:pt idx="28522">18927</cx:pt>
          <cx:pt idx="28523">31261.5</cx:pt>
          <cx:pt idx="28524">16587</cx:pt>
          <cx:pt idx="28525">61542</cx:pt>
          <cx:pt idx="28526">48406.5</cx:pt>
          <cx:pt idx="28527">25537.5</cx:pt>
          <cx:pt idx="28528">4473</cx:pt>
          <cx:pt idx="28529">24930</cx:pt>
          <cx:pt idx="28530">40500</cx:pt>
          <cx:pt idx="28531">25389</cx:pt>
          <cx:pt idx="28532">32458.5</cx:pt>
          <cx:pt idx="28533">23692.5</cx:pt>
          <cx:pt idx="28534">10966.5</cx:pt>
          <cx:pt idx="28535">31522.5</cx:pt>
          <cx:pt idx="28536">25173</cx:pt>
          <cx:pt idx="28537">23571</cx:pt>
          <cx:pt idx="28538">46795.5</cx:pt>
          <cx:pt idx="28539">44892</cx:pt>
          <cx:pt idx="28540">33880.5</cx:pt>
          <cx:pt idx="28541">31630.5</cx:pt>
          <cx:pt idx="28542">24543</cx:pt>
          <cx:pt idx="28543">21406.5</cx:pt>
          <cx:pt idx="28544">7330.5</cx:pt>
          <cx:pt idx="28545">16483.5</cx:pt>
          <cx:pt idx="28546">23998.5</cx:pt>
          <cx:pt idx="28547">18603</cx:pt>
          <cx:pt idx="28548">23917.5</cx:pt>
          <cx:pt idx="28549">22216.5</cx:pt>
          <cx:pt idx="28550">24259.5</cx:pt>
          <cx:pt idx="28551">6750</cx:pt>
          <cx:pt idx="28552">18643.5</cx:pt>
          <cx:pt idx="28553">13378.5</cx:pt>
          <cx:pt idx="28554">25537.5</cx:pt>
          <cx:pt idx="28555">7632</cx:pt>
          <cx:pt idx="28556">32026.5</cx:pt>
          <cx:pt idx="28557">23053.5</cx:pt>
          <cx:pt idx="28558">38250</cx:pt>
          <cx:pt idx="28559">9630</cx:pt>
          <cx:pt idx="28560">11524.5</cx:pt>
          <cx:pt idx="28561">20794.5</cx:pt>
          <cx:pt idx="28562">10849.5</cx:pt>
          <cx:pt idx="28563">17716.5</cx:pt>
          <cx:pt idx="28564">16875</cx:pt>
          <cx:pt idx="28565">16366.5</cx:pt>
          <cx:pt idx="28566">36459</cx:pt>
          <cx:pt idx="28567">42781.5</cx:pt>
          <cx:pt idx="28568">36319.5</cx:pt>
          <cx:pt idx="28569">30568.5</cx:pt>
          <cx:pt idx="28570">28890</cx:pt>
          <cx:pt idx="28571">13954.5</cx:pt>
          <cx:pt idx="28572">26145</cx:pt>
          <cx:pt idx="28573">13342.5</cx:pt>
          <cx:pt idx="28574">26316</cx:pt>
          <cx:pt idx="28575">9000</cx:pt>
          <cx:pt idx="28576">11007</cx:pt>
          <cx:pt idx="28577">20250</cx:pt>
          <cx:pt idx="28578">16893</cx:pt>
          <cx:pt idx="28579">24939</cx:pt>
          <cx:pt idx="28580">40221</cx:pt>
          <cx:pt idx="28581">56092.5</cx:pt>
          <cx:pt idx="28582">22032</cx:pt>
          <cx:pt idx="28583">38704.5</cx:pt>
          <cx:pt idx="28584">12726</cx:pt>
          <cx:pt idx="28585">23494.5</cx:pt>
          <cx:pt idx="28586">55723.5</cx:pt>
          <cx:pt idx="28587">40104</cx:pt>
          <cx:pt idx="28588">62568</cx:pt>
          <cx:pt idx="28589">28084.5</cx:pt>
          <cx:pt idx="28590">16213.5</cx:pt>
          <cx:pt idx="28591">18472.5</cx:pt>
          <cx:pt idx="28592">26514</cx:pt>
          <cx:pt idx="28593">5742</cx:pt>
          <cx:pt idx="28594">13522.5</cx:pt>
          <cx:pt idx="28595">24543</cx:pt>
          <cx:pt idx="28596">9693</cx:pt>
          <cx:pt idx="28597">38002.5</cx:pt>
          <cx:pt idx="28598">29313</cx:pt>
          <cx:pt idx="28599">33147</cx:pt>
          <cx:pt idx="28600">60079.5</cx:pt>
          <cx:pt idx="28601">35685</cx:pt>
          <cx:pt idx="28602">36733.5</cx:pt>
          <cx:pt idx="28603">24840</cx:pt>
          <cx:pt idx="28604">24696</cx:pt>
          <cx:pt idx="28605">10206</cx:pt>
          <cx:pt idx="28606">30307.5</cx:pt>
          <cx:pt idx="28607">28408.5</cx:pt>
          <cx:pt idx="28608">13500</cx:pt>
          <cx:pt idx="28609">53208</cx:pt>
          <cx:pt idx="28610">39856.5</cx:pt>
          <cx:pt idx="28611">55291.5</cx:pt>
          <cx:pt idx="28612">14350.5</cx:pt>
          <cx:pt idx="28613">16294.5</cx:pt>
          <cx:pt idx="28614">35554.5</cx:pt>
          <cx:pt idx="28615">66532.5</cx:pt>
          <cx:pt idx="28616">33025.5</cx:pt>
          <cx:pt idx="28617">14175</cx:pt>
          <cx:pt idx="28618">17775</cx:pt>
          <cx:pt idx="28619">40702.5</cx:pt>
          <cx:pt idx="28620">33403.5</cx:pt>
          <cx:pt idx="28621">28449</cx:pt>
          <cx:pt idx="28622">47110.5</cx:pt>
          <cx:pt idx="28623">14485.5</cx:pt>
          <cx:pt idx="28624">58203</cx:pt>
          <cx:pt idx="28625">7506</cx:pt>
          <cx:pt idx="28626">30280.5</cx:pt>
          <cx:pt idx="28627">20767.5</cx:pt>
          <cx:pt idx="28628">44541</cx:pt>
          <cx:pt idx="28629">45954</cx:pt>
          <cx:pt idx="28630">12375</cx:pt>
          <cx:pt idx="28631">8923.5</cx:pt>
          <cx:pt idx="28632">21627</cx:pt>
          <cx:pt idx="28633">50440.5</cx:pt>
          <cx:pt idx="28634">59265</cx:pt>
          <cx:pt idx="28635">7956</cx:pt>
          <cx:pt idx="28636">36081</cx:pt>
          <cx:pt idx="28637">30091.5</cx:pt>
          <cx:pt idx="28638">10125</cx:pt>
          <cx:pt idx="28639">9531</cx:pt>
          <cx:pt idx="28640">52452</cx:pt>
          <cx:pt idx="28641">11826</cx:pt>
          <cx:pt idx="28642">40468.5</cx:pt>
          <cx:pt idx="28643">34465.5</cx:pt>
          <cx:pt idx="28644">6750</cx:pt>
          <cx:pt idx="28645">47484</cx:pt>
          <cx:pt idx="28646">37800</cx:pt>
          <cx:pt idx="28647">33174</cx:pt>
          <cx:pt idx="28648">22689</cx:pt>
          <cx:pt idx="28649">16285.5</cx:pt>
          <cx:pt idx="28650">23944.5</cx:pt>
          <cx:pt idx="28651">47322</cx:pt>
          <cx:pt idx="28652">43281</cx:pt>
          <cx:pt idx="28653">26946</cx:pt>
          <cx:pt idx="28654">12991.5</cx:pt>
          <cx:pt idx="28655">12699</cx:pt>
          <cx:pt idx="28656">19435.5</cx:pt>
          <cx:pt idx="28657">34587</cx:pt>
          <cx:pt idx="28658">27864</cx:pt>
          <cx:pt idx="28659">52074</cx:pt>
          <cx:pt idx="28660">10125</cx:pt>
          <cx:pt idx="28661">13500</cx:pt>
          <cx:pt idx="28662">15858</cx:pt>
          <cx:pt idx="28663">41184</cx:pt>
          <cx:pt idx="28664">9000</cx:pt>
          <cx:pt idx="28665">10944</cx:pt>
          <cx:pt idx="28666">33921</cx:pt>
          <cx:pt idx="28667">13045.5</cx:pt>
          <cx:pt idx="28668">19048.5</cx:pt>
          <cx:pt idx="28669">17977.5</cx:pt>
          <cx:pt idx="28670">22738.5</cx:pt>
          <cx:pt idx="28671">9000</cx:pt>
          <cx:pt idx="28672">14751</cx:pt>
          <cx:pt idx="28673">15588</cx:pt>
          <cx:pt idx="28674">22531.5</cx:pt>
          <cx:pt idx="28675">39604.5</cx:pt>
          <cx:pt idx="28676">11547</cx:pt>
          <cx:pt idx="28677">21042</cx:pt>
          <cx:pt idx="28678">15124.5</cx:pt>
          <cx:pt idx="28679">17541</cx:pt>
          <cx:pt idx="28680">51102</cx:pt>
          <cx:pt idx="28681">90000</cx:pt>
          <cx:pt idx="28682">5814</cx:pt>
          <cx:pt idx="28683">16875</cx:pt>
          <cx:pt idx="28684">27000</cx:pt>
          <cx:pt idx="28685">48865.5</cx:pt>
          <cx:pt idx="28686">36864</cx:pt>
          <cx:pt idx="28687">20979</cx:pt>
          <cx:pt idx="28688">25078.5</cx:pt>
          <cx:pt idx="28689">19822.5</cx:pt>
          <cx:pt idx="28690">31261.5</cx:pt>
          <cx:pt idx="28691">26280</cx:pt>
          <cx:pt idx="28692">31077</cx:pt>
          <cx:pt idx="28693">13500</cx:pt>
          <cx:pt idx="28694">30420</cx:pt>
          <cx:pt idx="28695">15372</cx:pt>
          <cx:pt idx="28696">24939</cx:pt>
          <cx:pt idx="28697">16380</cx:pt>
          <cx:pt idx="28698">19867.5</cx:pt>
          <cx:pt idx="28699">32719.5</cx:pt>
          <cx:pt idx="28700">54252</cx:pt>
          <cx:pt idx="28701">15988.5</cx:pt>
          <cx:pt idx="28702">29250</cx:pt>
          <cx:pt idx="28703">49428</cx:pt>
          <cx:pt idx="28704">12375</cx:pt>
          <cx:pt idx="28705">15943.5</cx:pt>
          <cx:pt idx="28706">20250</cx:pt>
          <cx:pt idx="28707">13500</cx:pt>
          <cx:pt idx="28708">6916.5</cx:pt>
          <cx:pt idx="28709">28111.5</cx:pt>
          <cx:pt idx="28710">15115.5</cx:pt>
          <cx:pt idx="28711">25285.5</cx:pt>
          <cx:pt idx="28712">15628.5</cx:pt>
          <cx:pt idx="28713">33174</cx:pt>
          <cx:pt idx="28714">46701</cx:pt>
          <cx:pt idx="28715">42642</cx:pt>
          <cx:pt idx="28716">38133</cx:pt>
          <cx:pt idx="28717">32166</cx:pt>
          <cx:pt idx="28718">26640</cx:pt>
          <cx:pt idx="28719">33394.5</cx:pt>
          <cx:pt idx="28720">27342</cx:pt>
          <cx:pt idx="28721">45346.5</cx:pt>
          <cx:pt idx="28722">22365</cx:pt>
          <cx:pt idx="28723">10125</cx:pt>
          <cx:pt idx="28724">22500</cx:pt>
          <cx:pt idx="28725">48631.5</cx:pt>
          <cx:pt idx="28726">13342.5</cx:pt>
          <cx:pt idx="28727">20407.5</cx:pt>
          <cx:pt idx="28728">38133</cx:pt>
          <cx:pt idx="28729">24750</cx:pt>
          <cx:pt idx="28730">18909</cx:pt>
          <cx:pt idx="28731">7470</cx:pt>
          <cx:pt idx="28732">9000</cx:pt>
          <cx:pt idx="28733">30717</cx:pt>
          <cx:pt idx="28734">30825</cx:pt>
          <cx:pt idx="28735">9909</cx:pt>
          <cx:pt idx="28736">51858</cx:pt>
          <cx:pt idx="28737">51543</cx:pt>
          <cx:pt idx="28738">13995</cx:pt>
          <cx:pt idx="28739">15034.5</cx:pt>
          <cx:pt idx="28740">17154</cx:pt>
          <cx:pt idx="28741">17095.5</cx:pt>
          <cx:pt idx="28742">30762</cx:pt>
          <cx:pt idx="28743">28552.5</cx:pt>
          <cx:pt idx="28744">28408.5</cx:pt>
          <cx:pt idx="28745">24543</cx:pt>
          <cx:pt idx="28746">18927</cx:pt>
          <cx:pt idx="28747">26217</cx:pt>
          <cx:pt idx="28748">37939.5</cx:pt>
          <cx:pt idx="28749">12375</cx:pt>
          <cx:pt idx="28750">13500</cx:pt>
          <cx:pt idx="28751">37345.5</cx:pt>
          <cx:pt idx="28752">26509.5</cx:pt>
          <cx:pt idx="28753">13090.5</cx:pt>
          <cx:pt idx="28754">10426.5</cx:pt>
          <cx:pt idx="28755">21109.5</cx:pt>
          <cx:pt idx="28756">18940.5</cx:pt>
          <cx:pt idx="28757">34785</cx:pt>
          <cx:pt idx="28758">30204</cx:pt>
          <cx:pt idx="28759">23773.5</cx:pt>
          <cx:pt idx="28760">35698.5</cx:pt>
          <cx:pt idx="28761">41040</cx:pt>
          <cx:pt idx="28762">14751</cx:pt>
          <cx:pt idx="28763">13500</cx:pt>
          <cx:pt idx="28764">15768</cx:pt>
          <cx:pt idx="28765">13500</cx:pt>
          <cx:pt idx="28766">11250</cx:pt>
          <cx:pt idx="28767">34951.5</cx:pt>
          <cx:pt idx="28768">46989</cx:pt>
          <cx:pt idx="28769">11250</cx:pt>
          <cx:pt idx="28770">32602.5</cx:pt>
          <cx:pt idx="28771">31302</cx:pt>
          <cx:pt idx="28772">42772.5</cx:pt>
          <cx:pt idx="28773">34249.5</cx:pt>
          <cx:pt idx="28774">40527</cx:pt>
          <cx:pt idx="28775">55399.5</cx:pt>
          <cx:pt idx="28776">14926.5</cx:pt>
          <cx:pt idx="28777">30150</cx:pt>
          <cx:pt idx="28778">10705.5</cx:pt>
          <cx:pt idx="28779">4927.5</cx:pt>
          <cx:pt idx="28780">10566</cx:pt>
          <cx:pt idx="28781">26460</cx:pt>
          <cx:pt idx="28782">34339.5</cx:pt>
          <cx:pt idx="28783">10125</cx:pt>
          <cx:pt idx="28784">47011.5</cx:pt>
          <cx:pt idx="28785">28498.5</cx:pt>
          <cx:pt idx="28786">19647</cx:pt>
          <cx:pt idx="28787">36571.5</cx:pt>
          <cx:pt idx="28788">14242.5</cx:pt>
          <cx:pt idx="28789">78903</cx:pt>
          <cx:pt idx="28790">22500</cx:pt>
          <cx:pt idx="28791">47686.5</cx:pt>
          <cx:pt idx="28792">15331.5</cx:pt>
          <cx:pt idx="28793">11871</cx:pt>
          <cx:pt idx="28794">20826</cx:pt>
          <cx:pt idx="28795">9000</cx:pt>
          <cx:pt idx="28796">19867.5</cx:pt>
          <cx:pt idx="28797">8626.5</cx:pt>
          <cx:pt idx="28798">25321.5</cx:pt>
          <cx:pt idx="28799">9000</cx:pt>
          <cx:pt idx="28800">17370</cx:pt>
          <cx:pt idx="28801">8842.5</cx:pt>
          <cx:pt idx="28802">16852.5</cx:pt>
          <cx:pt idx="28803">40837.5</cx:pt>
          <cx:pt idx="28804">41562</cx:pt>
          <cx:pt idx="28805">25056</cx:pt>
          <cx:pt idx="28806">9000</cx:pt>
          <cx:pt idx="28807">35694</cx:pt>
          <cx:pt idx="28808">15750</cx:pt>
          <cx:pt idx="28809">45202.5</cx:pt>
          <cx:pt idx="28810">56794.5</cx:pt>
          <cx:pt idx="28811">18216</cx:pt>
          <cx:pt idx="28812">33750</cx:pt>
          <cx:pt idx="28813">24475.5</cx:pt>
          <cx:pt idx="28814">33192</cx:pt>
          <cx:pt idx="28815">46701</cx:pt>
          <cx:pt idx="28816">11488.5</cx:pt>
          <cx:pt idx="28817">68512.5</cx:pt>
          <cx:pt idx="28818">19044</cx:pt>
          <cx:pt idx="28819">5341.5</cx:pt>
          <cx:pt idx="28820">9018</cx:pt>
          <cx:pt idx="28821">22131</cx:pt>
          <cx:pt idx="28822">20889</cx:pt>
          <cx:pt idx="28823">10125</cx:pt>
          <cx:pt idx="28824">50814</cx:pt>
          <cx:pt idx="28825">14026.5</cx:pt>
          <cx:pt idx="28826">41922</cx:pt>
          <cx:pt idx="28827">15511.5</cx:pt>
          <cx:pt idx="28828">19125</cx:pt>
          <cx:pt idx="28829">9000</cx:pt>
          <cx:pt idx="28830">9387</cx:pt>
          <cx:pt idx="28831">12982.5</cx:pt>
          <cx:pt idx="28832">48811.5</cx:pt>
          <cx:pt idx="28833">26226</cx:pt>
          <cx:pt idx="28834">35937</cx:pt>
          <cx:pt idx="28835">36292.5</cx:pt>
          <cx:pt idx="28836">22680</cx:pt>
          <cx:pt idx="28837">28840.5</cx:pt>
          <cx:pt idx="28838">21541.5</cx:pt>
          <cx:pt idx="28839">30568.5</cx:pt>
          <cx:pt idx="28840">75375</cx:pt>
          <cx:pt idx="28841">24412.5</cx:pt>
          <cx:pt idx="28842">7893</cx:pt>
          <cx:pt idx="28843">35523</cx:pt>
          <cx:pt idx="28844">51817.5</cx:pt>
          <cx:pt idx="28845">46768.5</cx:pt>
          <cx:pt idx="28846">6849</cx:pt>
          <cx:pt idx="28847">18522</cx:pt>
          <cx:pt idx="28848">29367</cx:pt>
          <cx:pt idx="28849">13261.5</cx:pt>
          <cx:pt idx="28850">22383</cx:pt>
          <cx:pt idx="28851">14751</cx:pt>
          <cx:pt idx="28852">25537.5</cx:pt>
          <cx:pt idx="28853">17694</cx:pt>
          <cx:pt idx="28854">27193.5</cx:pt>
          <cx:pt idx="28855">21609</cx:pt>
          <cx:pt idx="28856">12987</cx:pt>
          <cx:pt idx="28857">21865.5</cx:pt>
          <cx:pt idx="28858">7888.5</cx:pt>
          <cx:pt idx="28859">24916.5</cx:pt>
          <cx:pt idx="28860">60520.5</cx:pt>
          <cx:pt idx="28861">37795.5</cx:pt>
          <cx:pt idx="28862">24799.5</cx:pt>
          <cx:pt idx="28863">6750</cx:pt>
          <cx:pt idx="28864">10125</cx:pt>
          <cx:pt idx="28865">22149</cx:pt>
          <cx:pt idx="28866">31261.5</cx:pt>
          <cx:pt idx="28867">39438</cx:pt>
          <cx:pt idx="28868">9000</cx:pt>
          <cx:pt idx="28869">40167</cx:pt>
          <cx:pt idx="28870">36949.5</cx:pt>
          <cx:pt idx="28871">53437.5</cx:pt>
          <cx:pt idx="28872">16155</cx:pt>
          <cx:pt idx="28873">27063</cx:pt>
          <cx:pt idx="28874">13500</cx:pt>
          <cx:pt idx="28875">46251</cx:pt>
          <cx:pt idx="28876">28795.5</cx:pt>
          <cx:pt idx="28877">11362.5</cx:pt>
          <cx:pt idx="28878">28417.5</cx:pt>
          <cx:pt idx="28879">24178.5</cx:pt>
          <cx:pt idx="28880">28372.5</cx:pt>
          <cx:pt idx="28881">14350.5</cx:pt>
          <cx:pt idx="28882">39451.5</cx:pt>
          <cx:pt idx="28883">9000</cx:pt>
          <cx:pt idx="28884">21865.5</cx:pt>
          <cx:pt idx="28885">24939</cx:pt>
          <cx:pt idx="28886">12024</cx:pt>
          <cx:pt idx="28887">32386.5</cx:pt>
          <cx:pt idx="28888">30528</cx:pt>
          <cx:pt idx="28889">21109.5</cx:pt>
          <cx:pt idx="28890">35937</cx:pt>
          <cx:pt idx="28891">20263.5</cx:pt>
          <cx:pt idx="28892">31819.5</cx:pt>
          <cx:pt idx="28893">25537.5</cx:pt>
          <cx:pt idx="28894">62613</cx:pt>
          <cx:pt idx="28895">52857</cx:pt>
          <cx:pt idx="28896">26928</cx:pt>
          <cx:pt idx="28897">59485.5</cx:pt>
          <cx:pt idx="28898">34290</cx:pt>
          <cx:pt idx="28899">12195</cx:pt>
          <cx:pt idx="28900">14661</cx:pt>
          <cx:pt idx="28901">45000</cx:pt>
          <cx:pt idx="28902">21285</cx:pt>
          <cx:pt idx="28903">20133</cx:pt>
          <cx:pt idx="28904">23931</cx:pt>
          <cx:pt idx="28905">34951.5</cx:pt>
          <cx:pt idx="28906">25816.5</cx:pt>
          <cx:pt idx="28907">21775.5</cx:pt>
          <cx:pt idx="28908">10125</cx:pt>
          <cx:pt idx="28909">12478.5</cx:pt>
          <cx:pt idx="28910">31792.5</cx:pt>
          <cx:pt idx="28911">37800</cx:pt>
          <cx:pt idx="28912">29448</cx:pt>
          <cx:pt idx="28913">39802.5</cx:pt>
          <cx:pt idx="28914">26217</cx:pt>
          <cx:pt idx="28915">54067.5</cx:pt>
          <cx:pt idx="28916">25029</cx:pt>
          <cx:pt idx="28917">30024</cx:pt>
          <cx:pt idx="28918">15502.5</cx:pt>
          <cx:pt idx="28919">11547</cx:pt>
          <cx:pt idx="28920">38331</cx:pt>
          <cx:pt idx="28921">23305.5</cx:pt>
          <cx:pt idx="28922">48631.5</cx:pt>
          <cx:pt idx="28923">4014</cx:pt>
          <cx:pt idx="28924">46084.5</cx:pt>
          <cx:pt idx="28925">35982</cx:pt>
          <cx:pt idx="28926">21406.5</cx:pt>
          <cx:pt idx="28927">27297</cx:pt>
          <cx:pt idx="28928">34209</cx:pt>
          <cx:pt idx="28929">40950</cx:pt>
          <cx:pt idx="28930">49927.5</cx:pt>
          <cx:pt idx="28931">30528</cx:pt>
          <cx:pt idx="28932">6444</cx:pt>
          <cx:pt idx="28933">15511.5</cx:pt>
          <cx:pt idx="28934">19998</cx:pt>
          <cx:pt idx="28935">13500</cx:pt>
          <cx:pt idx="28936">21613.5</cx:pt>
          <cx:pt idx="28937">13500</cx:pt>
          <cx:pt idx="28938">59989.5</cx:pt>
          <cx:pt idx="28939">9000</cx:pt>
          <cx:pt idx="28940">13387.5</cx:pt>
          <cx:pt idx="28941">13500</cx:pt>
          <cx:pt idx="28942">32017.5</cx:pt>
          <cx:pt idx="28943">10935</cx:pt>
          <cx:pt idx="28944">45000</cx:pt>
          <cx:pt idx="28945">39924</cx:pt>
          <cx:pt idx="28946">15268.5</cx:pt>
          <cx:pt idx="28947">26217</cx:pt>
          <cx:pt idx="28948">5944.5</cx:pt>
          <cx:pt idx="28949">21888</cx:pt>
          <cx:pt idx="28950">19120.5</cx:pt>
          <cx:pt idx="28951">14359.5</cx:pt>
          <cx:pt idx="28952">16969.5</cx:pt>
          <cx:pt idx="28953">14791.5</cx:pt>
          <cx:pt idx="28954">27297</cx:pt>
          <cx:pt idx="28955">18481.5</cx:pt>
          <cx:pt idx="28956">17775</cx:pt>
          <cx:pt idx="28957">13617</cx:pt>
          <cx:pt idx="28958">8667</cx:pt>
          <cx:pt idx="28959">29484</cx:pt>
          <cx:pt idx="28960">26901</cx:pt>
          <cx:pt idx="28961">41800.5</cx:pt>
          <cx:pt idx="28962">25029</cx:pt>
          <cx:pt idx="28963">28372.5</cx:pt>
          <cx:pt idx="28964">14031</cx:pt>
          <cx:pt idx="28965">7245</cx:pt>
          <cx:pt idx="28966">23989.5</cx:pt>
          <cx:pt idx="28967">31522.5</cx:pt>
          <cx:pt idx="28968">39474</cx:pt>
          <cx:pt idx="28969">28372.5</cx:pt>
          <cx:pt idx="28970">39127.5</cx:pt>
          <cx:pt idx="28971">32224.5</cx:pt>
          <cx:pt idx="28972">31086</cx:pt>
          <cx:pt idx="28973">38200.5</cx:pt>
          <cx:pt idx="28974">34911</cx:pt>
          <cx:pt idx="28975">34767</cx:pt>
          <cx:pt idx="28976">6750</cx:pt>
          <cx:pt idx="28977">34371</cx:pt>
          <cx:pt idx="28978">15745.5</cx:pt>
          <cx:pt idx="28979">15750</cx:pt>
          <cx:pt idx="28980">34074</cx:pt>
          <cx:pt idx="28981">22050</cx:pt>
          <cx:pt idx="28982">33957</cx:pt>
          <cx:pt idx="28983">25542</cx:pt>
          <cx:pt idx="28984">12100.5</cx:pt>
          <cx:pt idx="28985">10683</cx:pt>
          <cx:pt idx="28986">8356.5</cx:pt>
          <cx:pt idx="28987">15349.5</cx:pt>
          <cx:pt idx="28988">21492</cx:pt>
          <cx:pt idx="28989">15628.5</cx:pt>
          <cx:pt idx="28990">16875</cx:pt>
          <cx:pt idx="28991">30073.5</cx:pt>
          <cx:pt idx="28992">27000</cx:pt>
          <cx:pt idx="28993">20074.5</cx:pt>
          <cx:pt idx="28994">37800</cx:pt>
          <cx:pt idx="28995">29875.5</cx:pt>
          <cx:pt idx="28996">18045</cx:pt>
          <cx:pt idx="28997">30676.5</cx:pt>
          <cx:pt idx="28998">22689</cx:pt>
          <cx:pt idx="28999">62820</cx:pt>
          <cx:pt idx="29000">14607</cx:pt>
          <cx:pt idx="29001">9000</cx:pt>
          <cx:pt idx="29002">14854.5</cx:pt>
          <cx:pt idx="29003">30109.5</cx:pt>
          <cx:pt idx="29004">48888</cx:pt>
          <cx:pt idx="29005">23773.5</cx:pt>
          <cx:pt idx="29006">16011</cx:pt>
          <cx:pt idx="29007">27418.5</cx:pt>
          <cx:pt idx="29008">15943.5</cx:pt>
          <cx:pt idx="29009">18531</cx:pt>
          <cx:pt idx="29010">26041.5</cx:pt>
          <cx:pt idx="29011">22527</cx:pt>
          <cx:pt idx="29012">69165</cx:pt>
          <cx:pt idx="29013">19449</cx:pt>
          <cx:pt idx="29014">33907.5</cx:pt>
          <cx:pt idx="29015">24309</cx:pt>
          <cx:pt idx="29016">16033.5</cx:pt>
          <cx:pt idx="29017">31585.5</cx:pt>
          <cx:pt idx="29018">24592.5</cx:pt>
          <cx:pt idx="29019">13500</cx:pt>
          <cx:pt idx="29020">4608</cx:pt>
          <cx:pt idx="29021">13833</cx:pt>
          <cx:pt idx="29022">5224.5</cx:pt>
          <cx:pt idx="29023">40738.5</cx:pt>
          <cx:pt idx="29024">12343.5</cx:pt>
          <cx:pt idx="29025">21888</cx:pt>
          <cx:pt idx="29026">25150.5</cx:pt>
          <cx:pt idx="29027">24903</cx:pt>
          <cx:pt idx="29028">13639.5</cx:pt>
          <cx:pt idx="29029">27153</cx:pt>
          <cx:pt idx="29030">35554.5</cx:pt>
          <cx:pt idx="29031">22977</cx:pt>
          <cx:pt idx="29032">33750</cx:pt>
          <cx:pt idx="29033">31018.5</cx:pt>
          <cx:pt idx="29034">69624</cx:pt>
          <cx:pt idx="29035">26217</cx:pt>
          <cx:pt idx="29036">6777</cx:pt>
          <cx:pt idx="29037">50440.5</cx:pt>
          <cx:pt idx="29038">9000</cx:pt>
          <cx:pt idx="29039">4459.5</cx:pt>
          <cx:pt idx="29040">34123.5</cx:pt>
          <cx:pt idx="29041">24561</cx:pt>
          <cx:pt idx="29042">50922</cx:pt>
          <cx:pt idx="29043">31653</cx:pt>
          <cx:pt idx="29044">13090.5</cx:pt>
          <cx:pt idx="29045">24403.5</cx:pt>
          <cx:pt idx="29046">23053.5</cx:pt>
          <cx:pt idx="29047">18031.5</cx:pt>
          <cx:pt idx="29048">9486</cx:pt>
          <cx:pt idx="29049">17874</cx:pt>
          <cx:pt idx="29050">11547</cx:pt>
          <cx:pt idx="29051">13500</cx:pt>
          <cx:pt idx="29052">112500</cx:pt>
          <cx:pt idx="29053">20596.5</cx:pt>
          <cx:pt idx="29054">32274</cx:pt>
          <cx:pt idx="29055">9387</cx:pt>
          <cx:pt idx="29056">10341</cx:pt>
          <cx:pt idx="29057">32602.5</cx:pt>
          <cx:pt idx="29058">13765.5</cx:pt>
          <cx:pt idx="29059">12375</cx:pt>
          <cx:pt idx="29060">13725</cx:pt>
          <cx:pt idx="29061">20394</cx:pt>
          <cx:pt idx="29062">34465.5</cx:pt>
          <cx:pt idx="29063">25537.5</cx:pt>
          <cx:pt idx="29064">29844</cx:pt>
          <cx:pt idx="29065">17667</cx:pt>
          <cx:pt idx="29066">29731.5</cx:pt>
          <cx:pt idx="29067">10809</cx:pt>
          <cx:pt idx="29068">19980</cx:pt>
          <cx:pt idx="29069">42781.5</cx:pt>
          <cx:pt idx="29070">16713</cx:pt>
          <cx:pt idx="29071">25537.5</cx:pt>
          <cx:pt idx="29072">23287.5</cx:pt>
          <cx:pt idx="29073">9000</cx:pt>
          <cx:pt idx="29074">43623</cx:pt>
          <cx:pt idx="29075">39987</cx:pt>
          <cx:pt idx="29076">9000</cx:pt>
          <cx:pt idx="29077">50544</cx:pt>
          <cx:pt idx="29078">30415.5</cx:pt>
          <cx:pt idx="29079">4257</cx:pt>
          <cx:pt idx="29080">18643.5</cx:pt>
          <cx:pt idx="29081">43429.5</cx:pt>
          <cx:pt idx="29082">8302.5</cx:pt>
          <cx:pt idx="29083">24808.5</cx:pt>
          <cx:pt idx="29084">21460.5</cx:pt>
          <cx:pt idx="29085">14539.5</cx:pt>
          <cx:pt idx="29086">34200</cx:pt>
          <cx:pt idx="29087">30672</cx:pt>
          <cx:pt idx="29088">39474</cx:pt>
          <cx:pt idx="29089">33025.5</cx:pt>
          <cx:pt idx="29090">26446.5</cx:pt>
          <cx:pt idx="29091">13891.5</cx:pt>
          <cx:pt idx="29092">25843.5</cx:pt>
          <cx:pt idx="29093">14769</cx:pt>
          <cx:pt idx="29094">38133</cx:pt>
          <cx:pt idx="29095">44046</cx:pt>
          <cx:pt idx="29096">55377</cx:pt>
          <cx:pt idx="29097">40320</cx:pt>
          <cx:pt idx="29098">12780</cx:pt>
          <cx:pt idx="29099">42862.5</cx:pt>
          <cx:pt idx="29100">36841.5</cx:pt>
          <cx:pt idx="29101">22986</cx:pt>
          <cx:pt idx="29102">25321.5</cx:pt>
          <cx:pt idx="29103">15750</cx:pt>
          <cx:pt idx="29104">21186</cx:pt>
          <cx:pt idx="29105">6543</cx:pt>
          <cx:pt idx="29106">34110</cx:pt>
          <cx:pt idx="29107">13410</cx:pt>
          <cx:pt idx="29108">18553.5</cx:pt>
          <cx:pt idx="29109">10125</cx:pt>
          <cx:pt idx="29110">67500</cx:pt>
          <cx:pt idx="29111">26446.5</cx:pt>
          <cx:pt idx="29112">86274</cx:pt>
          <cx:pt idx="29113">19773</cx:pt>
          <cx:pt idx="29114">20281.5</cx:pt>
          <cx:pt idx="29115">16911</cx:pt>
          <cx:pt idx="29116">17905.5</cx:pt>
          <cx:pt idx="29117">60214.5</cx:pt>
          <cx:pt idx="29118">10206</cx:pt>
          <cx:pt idx="29119">32017.5</cx:pt>
          <cx:pt idx="29120">22846.5</cx:pt>
          <cx:pt idx="29121">32337</cx:pt>
          <cx:pt idx="29122">39096</cx:pt>
          <cx:pt idx="29123">30208.5</cx:pt>
          <cx:pt idx="29124">16335</cx:pt>
          <cx:pt idx="29125">13963.5</cx:pt>
          <cx:pt idx="29126">12654</cx:pt>
          <cx:pt idx="29127">44509.5</cx:pt>
          <cx:pt idx="29128">23107.5</cx:pt>
          <cx:pt idx="29129">20466</cx:pt>
          <cx:pt idx="29130">42781.5</cx:pt>
          <cx:pt idx="29131">38286</cx:pt>
          <cx:pt idx="29132">35617.5</cx:pt>
          <cx:pt idx="29133">66712.5</cx:pt>
          <cx:pt idx="29134">20682</cx:pt>
          <cx:pt idx="29135">26217</cx:pt>
          <cx:pt idx="29136">46084.5</cx:pt>
          <cx:pt idx="29137">30838.5</cx:pt>
          <cx:pt idx="29138">15507</cx:pt>
          <cx:pt idx="29139">38817</cx:pt>
          <cx:pt idx="29140">38133</cx:pt>
          <cx:pt idx="29141">13527</cx:pt>
          <cx:pt idx="29142">44046</cx:pt>
          <cx:pt idx="29143">17752.5</cx:pt>
          <cx:pt idx="29144">31059</cx:pt>
          <cx:pt idx="29145">26410.5</cx:pt>
          <cx:pt idx="29146">19413</cx:pt>
          <cx:pt idx="29147">28696.5</cx:pt>
          <cx:pt idx="29148">36751.5</cx:pt>
          <cx:pt idx="29149">29529</cx:pt>
          <cx:pt idx="29150">23643</cx:pt>
          <cx:pt idx="29151">7024.5</cx:pt>
          <cx:pt idx="29152">14751</cx:pt>
          <cx:pt idx="29153">37669.5</cx:pt>
          <cx:pt idx="29154">12757.5</cx:pt>
          <cx:pt idx="29155">21982.5</cx:pt>
          <cx:pt idx="29156">6750</cx:pt>
          <cx:pt idx="29157">21109.5</cx:pt>
          <cx:pt idx="29158">18396</cx:pt>
          <cx:pt idx="29159">29970</cx:pt>
          <cx:pt idx="29160">59526</cx:pt>
          <cx:pt idx="29161">21775.5</cx:pt>
          <cx:pt idx="29162">45000</cx:pt>
          <cx:pt idx="29163">20650.5</cx:pt>
          <cx:pt idx="29164">31729.5</cx:pt>
          <cx:pt idx="29165">25236</cx:pt>
          <cx:pt idx="29166">17613</cx:pt>
          <cx:pt idx="29167">24475.5</cx:pt>
          <cx:pt idx="29168">11488.5</cx:pt>
          <cx:pt idx="29169">25236</cx:pt>
          <cx:pt idx="29170">25803</cx:pt>
          <cx:pt idx="29171">11074.5</cx:pt>
          <cx:pt idx="29172">23895</cx:pt>
          <cx:pt idx="29173">15538.5</cx:pt>
          <cx:pt idx="29174">28782</cx:pt>
          <cx:pt idx="29175">32355</cx:pt>
          <cx:pt idx="29176">60147</cx:pt>
          <cx:pt idx="29177">21888</cx:pt>
          <cx:pt idx="29178">16132.5</cx:pt>
          <cx:pt idx="29179">16780.5</cx:pt>
          <cx:pt idx="29180">21649.5</cx:pt>
          <cx:pt idx="29181">28278</cx:pt>
          <cx:pt idx="29182">21996</cx:pt>
          <cx:pt idx="29183">24543</cx:pt>
          <cx:pt idx="29184">16150.5</cx:pt>
          <cx:pt idx="29185">23017.5</cx:pt>
          <cx:pt idx="29186">4005</cx:pt>
          <cx:pt idx="29187">10476</cx:pt>
          <cx:pt idx="29188">9616.5</cx:pt>
          <cx:pt idx="29189">15241.5</cx:pt>
          <cx:pt idx="29190">16456.5</cx:pt>
          <cx:pt idx="29191">18643.5</cx:pt>
          <cx:pt idx="29192">29745</cx:pt>
          <cx:pt idx="29193">57015</cx:pt>
          <cx:pt idx="29194">41197.5</cx:pt>
          <cx:pt idx="29195">28408.5</cx:pt>
          <cx:pt idx="29196">32472</cx:pt>
          <cx:pt idx="29197">56263.5</cx:pt>
          <cx:pt idx="29198">67500</cx:pt>
          <cx:pt idx="29199">42066</cx:pt>
          <cx:pt idx="29200">13842</cx:pt>
          <cx:pt idx="29201">35388</cx:pt>
          <cx:pt idx="29202">22306.5</cx:pt>
          <cx:pt idx="29203">13095</cx:pt>
          <cx:pt idx="29204">34911</cx:pt>
          <cx:pt idx="29205">15111</cx:pt>
          <cx:pt idx="29206">22500</cx:pt>
          <cx:pt idx="29207">20119.5</cx:pt>
          <cx:pt idx="29208">9000</cx:pt>
          <cx:pt idx="29209">38556</cx:pt>
          <cx:pt idx="29210">38686.5</cx:pt>
          <cx:pt idx="29211">15484.5</cx:pt>
          <cx:pt idx="29212">31653</cx:pt>
          <cx:pt idx="29213">18607.5</cx:pt>
          <cx:pt idx="29214">24561</cx:pt>
          <cx:pt idx="29215">37084.5</cx:pt>
          <cx:pt idx="29216">6493.5</cx:pt>
          <cx:pt idx="29217">18225</cx:pt>
          <cx:pt idx="29218">21460.5</cx:pt>
          <cx:pt idx="29219">13090.5</cx:pt>
          <cx:pt idx="29220">26509.5</cx:pt>
          <cx:pt idx="29221">23359.5</cx:pt>
          <cx:pt idx="29222">31131</cx:pt>
          <cx:pt idx="29223">22707</cx:pt>
          <cx:pt idx="29224">21672</cx:pt>
          <cx:pt idx="29225">35937</cx:pt>
          <cx:pt idx="29226">9738</cx:pt>
          <cx:pt idx="29227">6714</cx:pt>
          <cx:pt idx="29228">26284.5</cx:pt>
          <cx:pt idx="29229">38133</cx:pt>
          <cx:pt idx="29230">15205.5</cx:pt>
          <cx:pt idx="29231">13378.5</cx:pt>
          <cx:pt idx="29232">22347</cx:pt>
          <cx:pt idx="29233">16456.5</cx:pt>
          <cx:pt idx="29234">20250</cx:pt>
          <cx:pt idx="29235">21802.5</cx:pt>
          <cx:pt idx="29236">31000.5</cx:pt>
          <cx:pt idx="29237">19674</cx:pt>
          <cx:pt idx="29238">16321.5</cx:pt>
          <cx:pt idx="29239">11092.5</cx:pt>
          <cx:pt idx="29240">24421.5</cx:pt>
          <cx:pt idx="29241">21906</cx:pt>
          <cx:pt idx="29242">74749.5</cx:pt>
          <cx:pt idx="29243">41926.5</cx:pt>
          <cx:pt idx="29244">21627</cx:pt>
          <cx:pt idx="29245">17325</cx:pt>
          <cx:pt idx="29246">12564</cx:pt>
          <cx:pt idx="29247">11250</cx:pt>
          <cx:pt idx="29248">11781</cx:pt>
          <cx:pt idx="29249">51786</cx:pt>
          <cx:pt idx="29250">13500</cx:pt>
          <cx:pt idx="29251">18126</cx:pt>
          <cx:pt idx="29252">31419</cx:pt>
          <cx:pt idx="29253">25236</cx:pt>
          <cx:pt idx="29254">25101</cx:pt>
          <cx:pt idx="29255">10039.5</cx:pt>
          <cx:pt idx="29256">21190.5</cx:pt>
          <cx:pt idx="29257">11781</cx:pt>
          <cx:pt idx="29258">24939</cx:pt>
          <cx:pt idx="29259">23931</cx:pt>
          <cx:pt idx="29260">13045.5</cx:pt>
          <cx:pt idx="29261">39249</cx:pt>
          <cx:pt idx="29262">37273.5</cx:pt>
          <cx:pt idx="29263">17397</cx:pt>
          <cx:pt idx="29264">42178.5</cx:pt>
          <cx:pt idx="29265">47664</cx:pt>
          <cx:pt idx="29266">22738.5</cx:pt>
          <cx:pt idx="29267">47821.5</cx:pt>
          <cx:pt idx="29268">43609.5</cx:pt>
          <cx:pt idx="29269">9000</cx:pt>
          <cx:pt idx="29270">23773.5</cx:pt>
          <cx:pt idx="29271">9000</cx:pt>
          <cx:pt idx="29272">28125</cx:pt>
          <cx:pt idx="29273">35122.5</cx:pt>
          <cx:pt idx="29274">56092.5</cx:pt>
          <cx:pt idx="29275">19188</cx:pt>
          <cx:pt idx="29276">26838</cx:pt>
          <cx:pt idx="29277">18684</cx:pt>
          <cx:pt idx="29278">27000</cx:pt>
          <cx:pt idx="29279">53581.5</cx:pt>
          <cx:pt idx="29280">15201</cx:pt>
          <cx:pt idx="29281">30564</cx:pt>
          <cx:pt idx="29282">50661</cx:pt>
          <cx:pt idx="29283">26446.5</cx:pt>
          <cx:pt idx="29284">31653</cx:pt>
          <cx:pt idx="29285">19102.5</cx:pt>
          <cx:pt idx="29286">15633</cx:pt>
          <cx:pt idx="29287">11547</cx:pt>
          <cx:pt idx="29288">18900</cx:pt>
          <cx:pt idx="29289">42381</cx:pt>
          <cx:pt idx="29290">15709.5</cx:pt>
          <cx:pt idx="29291">11943</cx:pt>
          <cx:pt idx="29292">22324.5</cx:pt>
          <cx:pt idx="29293">27000</cx:pt>
          <cx:pt idx="29294">27000</cx:pt>
          <cx:pt idx="29295">31333.5</cx:pt>
          <cx:pt idx="29296">26640</cx:pt>
          <cx:pt idx="29297">77089.5</cx:pt>
          <cx:pt idx="29298">29407.5</cx:pt>
          <cx:pt idx="29299">23643</cx:pt>
          <cx:pt idx="29300">8082</cx:pt>
          <cx:pt idx="29301">9000</cx:pt>
          <cx:pt idx="29302">9000</cx:pt>
          <cx:pt idx="29303">53325</cx:pt>
          <cx:pt idx="29304">49927.5</cx:pt>
          <cx:pt idx="29305">27387</cx:pt>
          <cx:pt idx="29306">27135</cx:pt>
          <cx:pt idx="29307">24592.5</cx:pt>
          <cx:pt idx="29308">45954</cx:pt>
          <cx:pt idx="29309">37800</cx:pt>
          <cx:pt idx="29310">46809</cx:pt>
          <cx:pt idx="29311">18621</cx:pt>
          <cx:pt idx="29312">9000</cx:pt>
          <cx:pt idx="29313">34533</cx:pt>
          <cx:pt idx="29314">40374</cx:pt>
          <cx:pt idx="29315">19413</cx:pt>
          <cx:pt idx="29316">54279</cx:pt>
          <cx:pt idx="29317">16573.5</cx:pt>
          <cx:pt idx="29318">44950.5</cx:pt>
          <cx:pt idx="29319">22018.5</cx:pt>
          <cx:pt idx="29320">8775</cx:pt>
          <cx:pt idx="29321">22972.5</cx:pt>
          <cx:pt idx="29322">22500</cx:pt>
          <cx:pt idx="29323">7042.5</cx:pt>
          <cx:pt idx="29324">21789</cx:pt>
          <cx:pt idx="29325">21375</cx:pt>
          <cx:pt idx="29326">26217</cx:pt>
          <cx:pt idx="29327">37800</cx:pt>
          <cx:pt idx="29328">14179.5</cx:pt>
          <cx:pt idx="29329">29902.5</cx:pt>
          <cx:pt idx="29330">22986</cx:pt>
          <cx:pt idx="29331">26284.5</cx:pt>
          <cx:pt idx="29332">43312.5</cx:pt>
          <cx:pt idx="29333">17950.5</cx:pt>
          <cx:pt idx="29334">31630.5</cx:pt>
          <cx:pt idx="29335">39595.5</cx:pt>
          <cx:pt idx="29336">11650.5</cx:pt>
          <cx:pt idx="29337">34573.5</cx:pt>
          <cx:pt idx="29338">14512.5</cx:pt>
          <cx:pt idx="29339">23494.5</cx:pt>
          <cx:pt idx="29340">22500</cx:pt>
          <cx:pt idx="29341">23089.5</cx:pt>
          <cx:pt idx="29342">19111.5</cx:pt>
          <cx:pt idx="29343">45333</cx:pt>
          <cx:pt idx="29344">21109.5</cx:pt>
          <cx:pt idx="29345">34798.5</cx:pt>
          <cx:pt idx="29346">17419.5</cx:pt>
          <cx:pt idx="29347">35617.5</cx:pt>
          <cx:pt idx="29348">46093.5</cx:pt>
          <cx:pt idx="29349">33264</cx:pt>
          <cx:pt idx="29350">56029.5</cx:pt>
          <cx:pt idx="29351">26797.5</cx:pt>
          <cx:pt idx="29352">8428.5</cx:pt>
          <cx:pt idx="29353">27189</cx:pt>
          <cx:pt idx="29354">53140.5</cx:pt>
          <cx:pt idx="29355">20704.5</cx:pt>
          <cx:pt idx="29356">14143.5</cx:pt>
          <cx:pt idx="29357">11524.5</cx:pt>
          <cx:pt idx="29358">31077</cx:pt>
          <cx:pt idx="29359">21672</cx:pt>
          <cx:pt idx="29360">7677</cx:pt>
          <cx:pt idx="29361">56920.5</cx:pt>
          <cx:pt idx="29362">48888</cx:pt>
          <cx:pt idx="29363">13639.5</cx:pt>
          <cx:pt idx="29364">33192</cx:pt>
          <cx:pt idx="29365">38250</cx:pt>
          <cx:pt idx="29366">37881</cx:pt>
          <cx:pt idx="29367">29754</cx:pt>
          <cx:pt idx="29368">21775.5</cx:pt>
          <cx:pt idx="29369">23562</cx:pt>
          <cx:pt idx="29370">24259.5</cx:pt>
          <cx:pt idx="29371">28408.5</cx:pt>
          <cx:pt idx="29372">25843.5</cx:pt>
          <cx:pt idx="29373">14602.5</cx:pt>
          <cx:pt idx="29374">16020</cx:pt>
          <cx:pt idx="29375">51948</cx:pt>
          <cx:pt idx="29376">47286</cx:pt>
          <cx:pt idx="29377">7569</cx:pt>
          <cx:pt idx="29378">23157</cx:pt>
          <cx:pt idx="29379">49009.5</cx:pt>
          <cx:pt idx="29380">29731.5</cx:pt>
          <cx:pt idx="29381">46224</cx:pt>
          <cx:pt idx="29382">48465</cx:pt>
          <cx:pt idx="29383">29781</cx:pt>
          <cx:pt idx="29384">38331</cx:pt>
          <cx:pt idx="29385">9171</cx:pt>
          <cx:pt idx="29386">13257</cx:pt>
          <cx:pt idx="29387">52978.5</cx:pt>
          <cx:pt idx="29388">62698.5</cx:pt>
          <cx:pt idx="29389">9000</cx:pt>
          <cx:pt idx="29390">26640</cx:pt>
          <cx:pt idx="29391">24543</cx:pt>
          <cx:pt idx="29392">34573.5</cx:pt>
          <cx:pt idx="29393">30159</cx:pt>
          <cx:pt idx="29394">39712.5</cx:pt>
          <cx:pt idx="29395">38155.5</cx:pt>
          <cx:pt idx="29396">13005</cx:pt>
          <cx:pt idx="29397">15880.5</cx:pt>
          <cx:pt idx="29398">38367</cx:pt>
          <cx:pt idx="29399">57028.5</cx:pt>
          <cx:pt idx="29400">30159</cx:pt>
          <cx:pt idx="29401">20250</cx:pt>
          <cx:pt idx="29402">52452</cx:pt>
          <cx:pt idx="29403">16875</cx:pt>
          <cx:pt idx="29404">21906</cx:pt>
          <cx:pt idx="29405">13500</cx:pt>
          <cx:pt idx="29406">13500</cx:pt>
          <cx:pt idx="29407">10125</cx:pt>
          <cx:pt idx="29408">40000.5</cx:pt>
          <cx:pt idx="29409">9499.5</cx:pt>
          <cx:pt idx="29410">21748.5</cx:pt>
          <cx:pt idx="29411">26046</cx:pt>
          <cx:pt idx="29412">5296.5</cx:pt>
          <cx:pt idx="29413">37800</cx:pt>
          <cx:pt idx="29414">45000</cx:pt>
          <cx:pt idx="29415">32602.5</cx:pt>
          <cx:pt idx="29416">17338.5</cx:pt>
          <cx:pt idx="29417">14647.5</cx:pt>
          <cx:pt idx="29418">13500</cx:pt>
          <cx:pt idx="29419">15750</cx:pt>
          <cx:pt idx="29420">17338.5</cx:pt>
          <cx:pt idx="29421">14778</cx:pt>
          <cx:pt idx="29422">32944.5</cx:pt>
          <cx:pt idx="29423">13500</cx:pt>
          <cx:pt idx="29424">42790.5</cx:pt>
          <cx:pt idx="29425">38133</cx:pt>
          <cx:pt idx="29426">15628.5</cx:pt>
          <cx:pt idx="29427">15457.5</cx:pt>
          <cx:pt idx="29428">29133</cx:pt>
          <cx:pt idx="29429">33750</cx:pt>
          <cx:pt idx="29430">28840.5</cx:pt>
          <cx:pt idx="29431">21375</cx:pt>
          <cx:pt idx="29432">24363</cx:pt>
          <cx:pt idx="29433">47907</cx:pt>
          <cx:pt idx="29434">22527</cx:pt>
          <cx:pt idx="29435">36130.5</cx:pt>
          <cx:pt idx="29436">35869.5</cx:pt>
          <cx:pt idx="29437">12375</cx:pt>
          <cx:pt idx="29438">6750</cx:pt>
          <cx:pt idx="29439">23076</cx:pt>
          <cx:pt idx="29440">13095</cx:pt>
          <cx:pt idx="29441">11547</cx:pt>
          <cx:pt idx="29442">33579</cx:pt>
          <cx:pt idx="29443">24232.5</cx:pt>
          <cx:pt idx="29444">40239</cx:pt>
          <cx:pt idx="29445">9031.5</cx:pt>
          <cx:pt idx="29446">15750</cx:pt>
          <cx:pt idx="29447">21375</cx:pt>
          <cx:pt idx="29448">18171</cx:pt>
          <cx:pt idx="29449">15750</cx:pt>
          <cx:pt idx="29450">13500</cx:pt>
          <cx:pt idx="29451">58482</cx:pt>
          <cx:pt idx="29452">10620</cx:pt>
          <cx:pt idx="29453">10125</cx:pt>
          <cx:pt idx="29454">32296.5</cx:pt>
          <cx:pt idx="29455">7965</cx:pt>
          <cx:pt idx="29456">30217.5</cx:pt>
          <cx:pt idx="29457">46480.5</cx:pt>
          <cx:pt idx="29458">23161.5</cx:pt>
          <cx:pt idx="29459">36265.5</cx:pt>
          <cx:pt idx="29460">20988</cx:pt>
          <cx:pt idx="29461">49927.5</cx:pt>
          <cx:pt idx="29462">13387.5</cx:pt>
          <cx:pt idx="29463">13500</cx:pt>
          <cx:pt idx="29464">10584</cx:pt>
          <cx:pt idx="29465">53595</cx:pt>
          <cx:pt idx="29466">44541</cx:pt>
          <cx:pt idx="29467">42750</cx:pt>
          <cx:pt idx="29468">13500</cx:pt>
          <cx:pt idx="29469">10044</cx:pt>
          <cx:pt idx="29470">29169</cx:pt>
          <cx:pt idx="29471">8428.5</cx:pt>
          <cx:pt idx="29472">49585.5</cx:pt>
          <cx:pt idx="29473">24939</cx:pt>
          <cx:pt idx="29474">17077.5</cx:pt>
          <cx:pt idx="29475">11250</cx:pt>
          <cx:pt idx="29476">36459</cx:pt>
          <cx:pt idx="29477">9000</cx:pt>
          <cx:pt idx="29478">32998.5</cx:pt>
          <cx:pt idx="29479">21663</cx:pt>
          <cx:pt idx="29480">12397.5</cx:pt>
          <cx:pt idx="29481">48789</cx:pt>
          <cx:pt idx="29482">14251.5</cx:pt>
          <cx:pt idx="29483">35473.5</cx:pt>
          <cx:pt idx="29484">20340</cx:pt>
          <cx:pt idx="29485">6561</cx:pt>
          <cx:pt idx="29486">28917</cx:pt>
          <cx:pt idx="29487">6750</cx:pt>
          <cx:pt idx="29488">49630.5</cx:pt>
          <cx:pt idx="29489">19345.5</cx:pt>
          <cx:pt idx="29490">26145</cx:pt>
          <cx:pt idx="29491">28273.5</cx:pt>
          <cx:pt idx="29492">13500</cx:pt>
          <cx:pt idx="29493">14688</cx:pt>
          <cx:pt idx="29494">26833.5</cx:pt>
          <cx:pt idx="29495">35973</cx:pt>
          <cx:pt idx="29496">46161</cx:pt>
          <cx:pt idx="29497">27423</cx:pt>
          <cx:pt idx="29498">26577</cx:pt>
          <cx:pt idx="29499">36229.5</cx:pt>
          <cx:pt idx="29500">13500</cx:pt>
          <cx:pt idx="29501">35527.5</cx:pt>
          <cx:pt idx="29502">22738.5</cx:pt>
          <cx:pt idx="29503">82152</cx:pt>
          <cx:pt idx="29504">21982.5</cx:pt>
          <cx:pt idx="29505">18036</cx:pt>
          <cx:pt idx="29506">8122.5</cx:pt>
          <cx:pt idx="29507">11020.5</cx:pt>
          <cx:pt idx="29508">28507.5</cx:pt>
          <cx:pt idx="29509">10426.5</cx:pt>
          <cx:pt idx="29510">20250</cx:pt>
          <cx:pt idx="29511">8082</cx:pt>
          <cx:pt idx="29512">78651</cx:pt>
          <cx:pt idx="29513">10053</cx:pt>
          <cx:pt idx="29514">20277</cx:pt>
          <cx:pt idx="29515">46557</cx:pt>
          <cx:pt idx="29516">9000</cx:pt>
          <cx:pt idx="29517">27324</cx:pt>
          <cx:pt idx="29518">68022</cx:pt>
          <cx:pt idx="29519">9000</cx:pt>
          <cx:pt idx="29520">38331</cx:pt>
          <cx:pt idx="29521">18270</cx:pt>
          <cx:pt idx="29522">31500</cx:pt>
          <cx:pt idx="29523">26905.5</cx:pt>
          <cx:pt idx="29524">59485.5</cx:pt>
          <cx:pt idx="29525">16011</cx:pt>
          <cx:pt idx="29526">28408.5</cx:pt>
          <cx:pt idx="29527">24984</cx:pt>
          <cx:pt idx="29528">53671.5</cx:pt>
          <cx:pt idx="29529">10125</cx:pt>
          <cx:pt idx="29530">62568</cx:pt>
          <cx:pt idx="29531">18810</cx:pt>
          <cx:pt idx="29532">38452.5</cx:pt>
          <cx:pt idx="29533">18499.5</cx:pt>
          <cx:pt idx="29534">24291</cx:pt>
          <cx:pt idx="29535">45886.5</cx:pt>
          <cx:pt idx="29536">39307.5</cx:pt>
          <cx:pt idx="29537">62797.5</cx:pt>
          <cx:pt idx="29538">39604.5</cx:pt>
          <cx:pt idx="29539">25105.5</cx:pt>
          <cx:pt idx="29540">14233.5</cx:pt>
          <cx:pt idx="29541">10125</cx:pt>
          <cx:pt idx="29542">22500</cx:pt>
          <cx:pt idx="29543">29970</cx:pt>
          <cx:pt idx="29544">24453</cx:pt>
          <cx:pt idx="29545">13441.5</cx:pt>
          <cx:pt idx="29546">30073.5</cx:pt>
          <cx:pt idx="29547">27076.5</cx:pt>
          <cx:pt idx="29548">38443.5</cx:pt>
          <cx:pt idx="29549">32602.5</cx:pt>
          <cx:pt idx="29550">45639</cx:pt>
          <cx:pt idx="29551">30051</cx:pt>
          <cx:pt idx="29552">59850</cx:pt>
          <cx:pt idx="29553">29520</cx:pt>
          <cx:pt idx="29554">92223</cx:pt>
          <cx:pt idx="29555">13158</cx:pt>
          <cx:pt idx="29556">56682</cx:pt>
          <cx:pt idx="29557">26640</cx:pt>
          <cx:pt idx="29558">16213.5</cx:pt>
          <cx:pt idx="29559">35617.5</cx:pt>
          <cx:pt idx="29560">23607</cx:pt>
          <cx:pt idx="29561">41823</cx:pt>
          <cx:pt idx="29562">50179.5</cx:pt>
          <cx:pt idx="29563">29880</cx:pt>
          <cx:pt idx="29564">27324</cx:pt>
          <cx:pt idx="29565">40320</cx:pt>
          <cx:pt idx="29566">13401</cx:pt>
          <cx:pt idx="29567">35104.5</cx:pt>
          <cx:pt idx="29568">19948.5</cx:pt>
          <cx:pt idx="29569">29380.5</cx:pt>
          <cx:pt idx="29570">9000</cx:pt>
          <cx:pt idx="29571">21037.5</cx:pt>
          <cx:pt idx="29572">41791.5</cx:pt>
          <cx:pt idx="29573">10080</cx:pt>
          <cx:pt idx="29574">15084</cx:pt>
          <cx:pt idx="29575">21906</cx:pt>
          <cx:pt idx="29576">23944.5</cx:pt>
          <cx:pt idx="29577">12766.5</cx:pt>
          <cx:pt idx="29578">25078.5</cx:pt>
          <cx:pt idx="29579">64683</cx:pt>
          <cx:pt idx="29580">10125</cx:pt>
          <cx:pt idx="29581">21150</cx:pt>
          <cx:pt idx="29582">13248</cx:pt>
          <cx:pt idx="29583">16506</cx:pt>
          <cx:pt idx="29584">7186.5</cx:pt>
          <cx:pt idx="29585">13014</cx:pt>
          <cx:pt idx="29586">33129</cx:pt>
          <cx:pt idx="29587">21541.5</cx:pt>
          <cx:pt idx="29588">31576.5</cx:pt>
          <cx:pt idx="29589">31171.5</cx:pt>
          <cx:pt idx="29590">24939</cx:pt>
          <cx:pt idx="29591">29970</cx:pt>
          <cx:pt idx="29592">16434</cx:pt>
          <cx:pt idx="29593">12694.5</cx:pt>
          <cx:pt idx="29594">25848</cx:pt>
          <cx:pt idx="29595">17838</cx:pt>
          <cx:pt idx="29596">40576.5</cx:pt>
          <cx:pt idx="29597">45270</cx:pt>
          <cx:pt idx="29598">58666.5</cx:pt>
          <cx:pt idx="29599">18760.5</cx:pt>
          <cx:pt idx="29600">17707.5</cx:pt>
          <cx:pt idx="29601">46989</cx:pt>
          <cx:pt idx="29602">9342</cx:pt>
          <cx:pt idx="29603">9000</cx:pt>
          <cx:pt idx="29604">8455.5</cx:pt>
          <cx:pt idx="29605">16366.5</cx:pt>
          <cx:pt idx="29606">23008.5</cx:pt>
          <cx:pt idx="29607">31284</cx:pt>
          <cx:pt idx="29608">22977</cx:pt>
          <cx:pt idx="29609">92191.5</cx:pt>
          <cx:pt idx="29610">6475.5</cx:pt>
          <cx:pt idx="29611">24336</cx:pt>
          <cx:pt idx="29612">17775</cx:pt>
          <cx:pt idx="29613">26509.5</cx:pt>
          <cx:pt idx="29614">10579.5</cx:pt>
          <cx:pt idx="29615">48456</cx:pt>
          <cx:pt idx="29616">45670.5</cx:pt>
          <cx:pt idx="29617">31945.5</cx:pt>
          <cx:pt idx="29618">31500</cx:pt>
          <cx:pt idx="29619">22900.5</cx:pt>
          <cx:pt idx="29620">32274</cx:pt>
          <cx:pt idx="29621">45549</cx:pt>
          <cx:pt idx="29622">10539</cx:pt>
          <cx:pt idx="29623">29353.5</cx:pt>
          <cx:pt idx="29624">9063</cx:pt>
          <cx:pt idx="29625">36553.5</cx:pt>
          <cx:pt idx="29626">30078</cx:pt>
          <cx:pt idx="29627">22050</cx:pt>
          <cx:pt idx="29628">30150</cx:pt>
          <cx:pt idx="29629">19953</cx:pt>
          <cx:pt idx="29630">51273</cx:pt>
          <cx:pt idx="29631">30838.5</cx:pt>
          <cx:pt idx="29632">34087.5</cx:pt>
          <cx:pt idx="29633">12546</cx:pt>
          <cx:pt idx="29634">27810</cx:pt>
          <cx:pt idx="29635">13500</cx:pt>
          <cx:pt idx="29636">18265.5</cx:pt>
          <cx:pt idx="29637">32494.5</cx:pt>
          <cx:pt idx="29638">15750</cx:pt>
          <cx:pt idx="29639">12375</cx:pt>
          <cx:pt idx="29640">31941</cx:pt>
          <cx:pt idx="29641">19867.5</cx:pt>
          <cx:pt idx="29642">14364</cx:pt>
          <cx:pt idx="29643">13072.5</cx:pt>
          <cx:pt idx="29644">35082</cx:pt>
          <cx:pt idx="29645">18000</cx:pt>
          <cx:pt idx="29646">33259.5</cx:pt>
          <cx:pt idx="29647">40459.5</cx:pt>
          <cx:pt idx="29648">9000</cx:pt>
          <cx:pt idx="29649">35077.5</cx:pt>
          <cx:pt idx="29650">12564</cx:pt>
          <cx:pt idx="29651">63549</cx:pt>
          <cx:pt idx="29652">13914</cx:pt>
          <cx:pt idx="29653">69961.5</cx:pt>
          <cx:pt idx="29654">22023</cx:pt>
          <cx:pt idx="29655">20281.5</cx:pt>
          <cx:pt idx="29656">18040.5</cx:pt>
          <cx:pt idx="29657">39199.5</cx:pt>
          <cx:pt idx="29658">32764.5</cx:pt>
          <cx:pt idx="29659">30478.5</cx:pt>
          <cx:pt idx="29660">32998.5</cx:pt>
          <cx:pt idx="29661">26284.5</cx:pt>
          <cx:pt idx="29662">14251.5</cx:pt>
          <cx:pt idx="29663">38191.5</cx:pt>
          <cx:pt idx="29664">25321.5</cx:pt>
          <cx:pt idx="29665">31320</cx:pt>
          <cx:pt idx="29666">112500</cx:pt>
          <cx:pt idx="29667">17289</cx:pt>
          <cx:pt idx="29668">38556</cx:pt>
          <cx:pt idx="29669">13500</cx:pt>
          <cx:pt idx="29670">23418</cx:pt>
          <cx:pt idx="29671">39735</cx:pt>
          <cx:pt idx="29672">23773.5</cx:pt>
          <cx:pt idx="29673">14625</cx:pt>
          <cx:pt idx="29674">8694</cx:pt>
          <cx:pt idx="29675">49797</cx:pt>
          <cx:pt idx="29676">37939.5</cx:pt>
          <cx:pt idx="29677">36459</cx:pt>
          <cx:pt idx="29678">29601</cx:pt>
          <cx:pt idx="29679">12361.5</cx:pt>
          <cx:pt idx="29680">85500</cx:pt>
          <cx:pt idx="29681">19255.5</cx:pt>
          <cx:pt idx="29682">14602.5</cx:pt>
          <cx:pt idx="29683">14004</cx:pt>
          <cx:pt idx="29684">20650.5</cx:pt>
          <cx:pt idx="29685">32053.5</cx:pt>
          <cx:pt idx="29686">39451.5</cx:pt>
          <cx:pt idx="29687">17775</cx:pt>
          <cx:pt idx="29688">13500</cx:pt>
          <cx:pt idx="29689">39910.5</cx:pt>
          <cx:pt idx="29690">37044</cx:pt>
          <cx:pt idx="29691">27733.5</cx:pt>
          <cx:pt idx="29692">53325</cx:pt>
          <cx:pt idx="29693">20353.5</cx:pt>
          <cx:pt idx="29694">34978.5</cx:pt>
          <cx:pt idx="29695">26185.5</cx:pt>
          <cx:pt idx="29696">53325</cx:pt>
          <cx:pt idx="29697">37669.5</cx:pt>
          <cx:pt idx="29698">32670</cx:pt>
          <cx:pt idx="29699">12330</cx:pt>
          <cx:pt idx="29700">38686.5</cx:pt>
          <cx:pt idx="29701">10575</cx:pt>
          <cx:pt idx="29702">13500</cx:pt>
          <cx:pt idx="29703">25969.5</cx:pt>
          <cx:pt idx="29704">19867.5</cx:pt>
          <cx:pt idx="29705">17707.5</cx:pt>
          <cx:pt idx="29706">30078</cx:pt>
          <cx:pt idx="29707">16488</cx:pt>
          <cx:pt idx="29708">33826.5</cx:pt>
          <cx:pt idx="29709">19300.5</cx:pt>
          <cx:pt idx="29710">35869.5</cx:pt>
          <cx:pt idx="29711">24714</cx:pt>
          <cx:pt idx="29712">32472</cx:pt>
          <cx:pt idx="29713">33750</cx:pt>
          <cx:pt idx="29714">23773.5</cx:pt>
          <cx:pt idx="29715">26154</cx:pt>
          <cx:pt idx="29716">13500</cx:pt>
          <cx:pt idx="29717">26509.5</cx:pt>
          <cx:pt idx="29718">52452</cx:pt>
          <cx:pt idx="29719">30136.5</cx:pt>
          <cx:pt idx="29720">20758.5</cx:pt>
          <cx:pt idx="29721">12892.5</cx:pt>
          <cx:pt idx="29722">9000</cx:pt>
          <cx:pt idx="29723">7785</cx:pt>
          <cx:pt idx="29724">26640</cx:pt>
          <cx:pt idx="29725">9922.5</cx:pt>
          <cx:pt idx="29726">30982.5</cx:pt>
          <cx:pt idx="29727">15174</cx:pt>
          <cx:pt idx="29728">15034.5</cx:pt>
          <cx:pt idx="29729">9621</cx:pt>
          <cx:pt idx="29730">12262.5</cx:pt>
          <cx:pt idx="29731">23931</cx:pt>
          <cx:pt idx="29732">14715</cx:pt>
          <cx:pt idx="29733">16006.5</cx:pt>
          <cx:pt idx="29734">31522.5</cx:pt>
          <cx:pt idx="29735">13891.5</cx:pt>
          <cx:pt idx="29736">26901</cx:pt>
          <cx:pt idx="29737">67500</cx:pt>
          <cx:pt idx="29738">21775.5</cx:pt>
          <cx:pt idx="29739">12375</cx:pt>
          <cx:pt idx="29740">30568.5</cx:pt>
          <cx:pt idx="29741">20295</cx:pt>
          <cx:pt idx="29742">22383</cx:pt>
          <cx:pt idx="29743">46363.5</cx:pt>
          <cx:pt idx="29744">15552</cx:pt>
          <cx:pt idx="29745">21618</cx:pt>
          <cx:pt idx="29746">12915</cx:pt>
          <cx:pt idx="29747">11988</cx:pt>
          <cx:pt idx="29748">13500</cx:pt>
          <cx:pt idx="29749">24340.5</cx:pt>
          <cx:pt idx="29750">6750</cx:pt>
          <cx:pt idx="29751">36000</cx:pt>
          <cx:pt idx="29752">18040.5</cx:pt>
          <cx:pt idx="29753">18022.5</cx:pt>
          <cx:pt idx="29754">57001.5</cx:pt>
          <cx:pt idx="29755">54436.5</cx:pt>
          <cx:pt idx="29756">52452</cx:pt>
          <cx:pt idx="29757">10125</cx:pt>
          <cx:pt idx="29758">11254.5</cx:pt>
          <cx:pt idx="29759">17217</cx:pt>
          <cx:pt idx="29760">23859</cx:pt>
          <cx:pt idx="29761">26014.5</cx:pt>
          <cx:pt idx="29762">35239.5</cx:pt>
          <cx:pt idx="29763">30897</cx:pt>
          <cx:pt idx="29764">19741.5</cx:pt>
          <cx:pt idx="29765">17077.5</cx:pt>
          <cx:pt idx="29766">12915</cx:pt>
          <cx:pt idx="29767">27634.5</cx:pt>
          <cx:pt idx="29768">39663</cx:pt>
          <cx:pt idx="29769">11250</cx:pt>
          <cx:pt idx="29770">32202</cx:pt>
          <cx:pt idx="29771">53248.5</cx:pt>
          <cx:pt idx="29772">33025.5</cx:pt>
          <cx:pt idx="29773">32404.5</cx:pt>
          <cx:pt idx="29774">21906</cx:pt>
          <cx:pt idx="29775">16011</cx:pt>
          <cx:pt idx="29776">25258.5</cx:pt>
          <cx:pt idx="29777">39816</cx:pt>
          <cx:pt idx="29778">25960.5</cx:pt>
          <cx:pt idx="29779">16573.5</cx:pt>
          <cx:pt idx="29780">13500</cx:pt>
          <cx:pt idx="29781">31729.5</cx:pt>
          <cx:pt idx="29782">56092.5</cx:pt>
          <cx:pt idx="29783">18688.5</cx:pt>
          <cx:pt idx="29784">42876</cx:pt>
          <cx:pt idx="29785">33543</cx:pt>
          <cx:pt idx="29786">31770</cx:pt>
          <cx:pt idx="29787">95913</cx:pt>
          <cx:pt idx="29788">45832.5</cx:pt>
          <cx:pt idx="29789">30091.5</cx:pt>
          <cx:pt idx="29790">28462.5</cx:pt>
          <cx:pt idx="29791">31320</cx:pt>
          <cx:pt idx="29792">17748</cx:pt>
          <cx:pt idx="29793">34938</cx:pt>
          <cx:pt idx="29794">89374.5</cx:pt>
          <cx:pt idx="29795">27688.5</cx:pt>
          <cx:pt idx="29796">30145.5</cx:pt>
          <cx:pt idx="29797">13005</cx:pt>
          <cx:pt idx="29798">26316</cx:pt>
          <cx:pt idx="29799">19867.5</cx:pt>
          <cx:pt idx="29800">42790.5</cx:pt>
          <cx:pt idx="29801">54364.5</cx:pt>
          <cx:pt idx="29802">12204</cx:pt>
          <cx:pt idx="29803">13482</cx:pt>
          <cx:pt idx="29804">16960.5</cx:pt>
          <cx:pt idx="29805">60079.5</cx:pt>
          <cx:pt idx="29806">22752</cx:pt>
          <cx:pt idx="29807">16794</cx:pt>
          <cx:pt idx="29808">8356.5</cx:pt>
          <cx:pt idx="29809">34537.5</cx:pt>
          <cx:pt idx="29810">57519</cx:pt>
          <cx:pt idx="29811">9954</cx:pt>
          <cx:pt idx="29812">27679.5</cx:pt>
          <cx:pt idx="29813">21775.5</cx:pt>
          <cx:pt idx="29814">25303.5</cx:pt>
          <cx:pt idx="29815">25371</cx:pt>
          <cx:pt idx="29816">19084.5</cx:pt>
          <cx:pt idx="29817">39798</cx:pt>
          <cx:pt idx="29818">31131</cx:pt>
          <cx:pt idx="29819">29353.5</cx:pt>
          <cx:pt idx="29820">33246</cx:pt>
          <cx:pt idx="29821">34911</cx:pt>
          <cx:pt idx="29822">18432</cx:pt>
          <cx:pt idx="29823">49774.5</cx:pt>
          <cx:pt idx="29824">17730</cx:pt>
          <cx:pt idx="29825">35419.5</cx:pt>
          <cx:pt idx="29826">17563.5</cx:pt>
          <cx:pt idx="29827">10125</cx:pt>
          <cx:pt idx="29828">26856</cx:pt>
          <cx:pt idx="29829">14044.5</cx:pt>
          <cx:pt idx="29830">19800</cx:pt>
          <cx:pt idx="29831">5089.5</cx:pt>
          <cx:pt idx="29832">21919.5</cx:pt>
          <cx:pt idx="29833">28233</cx:pt>
          <cx:pt idx="29834">22527</cx:pt>
          <cx:pt idx="29835">9000</cx:pt>
          <cx:pt idx="29836">21775.5</cx:pt>
          <cx:pt idx="29837">13027.5</cx:pt>
          <cx:pt idx="29838">29677.5</cx:pt>
          <cx:pt idx="29839">15858</cx:pt>
          <cx:pt idx="29840">9000</cx:pt>
          <cx:pt idx="29841">6750</cx:pt>
          <cx:pt idx="29842">19507.5</cx:pt>
          <cx:pt idx="29843">25848</cx:pt>
          <cx:pt idx="29844">18589.5</cx:pt>
          <cx:pt idx="29845">14751</cx:pt>
          <cx:pt idx="29846">27000</cx:pt>
          <cx:pt idx="29847">70857</cx:pt>
          <cx:pt idx="29848">46692</cx:pt>
          <cx:pt idx="29849">15939</cx:pt>
          <cx:pt idx="29850">24412.5</cx:pt>
          <cx:pt idx="29851">22437</cx:pt>
          <cx:pt idx="29852">26217</cx:pt>
          <cx:pt idx="29853">37125</cx:pt>
          <cx:pt idx="29854">28215</cx:pt>
          <cx:pt idx="29855">17338.5</cx:pt>
          <cx:pt idx="29856">38263.5</cx:pt>
          <cx:pt idx="29857">57685.5</cx:pt>
          <cx:pt idx="29858">44752.5</cx:pt>
          <cx:pt idx="29859">20250</cx:pt>
          <cx:pt idx="29860">12361.5</cx:pt>
          <cx:pt idx="29861">34258.5</cx:pt>
          <cx:pt idx="29862">12001.5</cx:pt>
          <cx:pt idx="29863">21460.5</cx:pt>
          <cx:pt idx="29864">24831</cx:pt>
          <cx:pt idx="29865">30271.5</cx:pt>
          <cx:pt idx="29866">30870</cx:pt>
          <cx:pt idx="29867">12375</cx:pt>
          <cx:pt idx="29868">34587</cx:pt>
          <cx:pt idx="29869">45000</cx:pt>
          <cx:pt idx="29870">58347</cx:pt>
          <cx:pt idx="29871">29164.5</cx:pt>
          <cx:pt idx="29872">33007.5</cx:pt>
          <cx:pt idx="29873">31536</cx:pt>
          <cx:pt idx="29874">12312</cx:pt>
          <cx:pt idx="29875">9000</cx:pt>
          <cx:pt idx="29876">29034</cx:pt>
          <cx:pt idx="29877">28242</cx:pt>
          <cx:pt idx="29878">62482.5</cx:pt>
          <cx:pt idx="29879">23287.5</cx:pt>
          <cx:pt idx="29880">49270.5</cx:pt>
          <cx:pt idx="29881">10201.5</cx:pt>
          <cx:pt idx="29882">17478</cx:pt>
          <cx:pt idx="29883">10125</cx:pt>
          <cx:pt idx="29884">18891</cx:pt>
          <cx:pt idx="29885">22050</cx:pt>
          <cx:pt idx="29886">48685.5</cx:pt>
          <cx:pt idx="29887">47542.5</cx:pt>
          <cx:pt idx="29888">30154.5</cx:pt>
          <cx:pt idx="29889">9130.5</cx:pt>
          <cx:pt idx="29890">16384.5</cx:pt>
          <cx:pt idx="29891">31050</cx:pt>
          <cx:pt idx="29892">45850.5</cx:pt>
          <cx:pt idx="29893">58594.5</cx:pt>
          <cx:pt idx="29894">65997</cx:pt>
          <cx:pt idx="29895">33750</cx:pt>
          <cx:pt idx="29896">28593</cx:pt>
          <cx:pt idx="29897">36243</cx:pt>
          <cx:pt idx="29898">11943</cx:pt>
          <cx:pt idx="29899">29718</cx:pt>
          <cx:pt idx="29900">8887.5</cx:pt>
          <cx:pt idx="29901">35685</cx:pt>
          <cx:pt idx="29902">28390.5</cx:pt>
          <cx:pt idx="29903">13914</cx:pt>
          <cx:pt idx="29904">41170.5</cx:pt>
          <cx:pt idx="29905">32076</cx:pt>
          <cx:pt idx="29906">25398</cx:pt>
          <cx:pt idx="29907">32895</cx:pt>
          <cx:pt idx="29908">27324</cx:pt>
          <cx:pt idx="29909">29299.5</cx:pt>
          <cx:pt idx="29910">24592.5</cx:pt>
          <cx:pt idx="29911">23031</cx:pt>
          <cx:pt idx="29912">21541.5</cx:pt>
          <cx:pt idx="29913">19575</cx:pt>
          <cx:pt idx="29914">37345.5</cx:pt>
          <cx:pt idx="29915">14661</cx:pt>
          <cx:pt idx="29916">20250</cx:pt>
          <cx:pt idx="29917">9238.5</cx:pt>
          <cx:pt idx="29918">35937</cx:pt>
          <cx:pt idx="29919">14647.5</cx:pt>
          <cx:pt idx="29920">16875</cx:pt>
          <cx:pt idx="29921">41697</cx:pt>
          <cx:pt idx="29922">33943.5</cx:pt>
          <cx:pt idx="29923">9063</cx:pt>
          <cx:pt idx="29924">38331</cx:pt>
          <cx:pt idx="29925">38686.5</cx:pt>
          <cx:pt idx="29926">21424.5</cx:pt>
          <cx:pt idx="29927">11250</cx:pt>
          <cx:pt idx="29928">33484.5</cx:pt>
          <cx:pt idx="29929">19003.5</cx:pt>
          <cx:pt idx="29930">53329.5</cx:pt>
          <cx:pt idx="29931">24543</cx:pt>
          <cx:pt idx="29932">50103</cx:pt>
          <cx:pt idx="29933">40320</cx:pt>
          <cx:pt idx="29934">13936.5</cx:pt>
          <cx:pt idx="29935">30078</cx:pt>
          <cx:pt idx="29936">20250</cx:pt>
          <cx:pt idx="29937">29376</cx:pt>
          <cx:pt idx="29938">53442</cx:pt>
          <cx:pt idx="29939">20934</cx:pt>
          <cx:pt idx="29940">19264.5</cx:pt>
          <cx:pt idx="29941">42336</cx:pt>
          <cx:pt idx="29942">31657.5</cx:pt>
          <cx:pt idx="29943">41994</cx:pt>
          <cx:pt idx="29944">18571.5</cx:pt>
          <cx:pt idx="29945">19737</cx:pt>
          <cx:pt idx="29946">47794.5</cx:pt>
          <cx:pt idx="29947">13644</cx:pt>
          <cx:pt idx="29948">24561</cx:pt>
          <cx:pt idx="29949">53140.5</cx:pt>
          <cx:pt idx="29950">14958</cx:pt>
          <cx:pt idx="29951">20164.5</cx:pt>
          <cx:pt idx="29952">15768</cx:pt>
          <cx:pt idx="29953">33475.5</cx:pt>
          <cx:pt idx="29954">50467.5</cx:pt>
          <cx:pt idx="29955">30528</cx:pt>
          <cx:pt idx="29956">24853.5</cx:pt>
          <cx:pt idx="29957">6867</cx:pt>
          <cx:pt idx="29958">30285</cx:pt>
          <cx:pt idx="29959">55507.5</cx:pt>
          <cx:pt idx="29960">20695.5</cx:pt>
          <cx:pt idx="29961">8680.5</cx:pt>
          <cx:pt idx="29962">53460</cx:pt>
          <cx:pt idx="29963">68643</cx:pt>
          <cx:pt idx="29964">20160</cx:pt>
          <cx:pt idx="29965">16618.5</cx:pt>
          <cx:pt idx="29966">35761.5</cx:pt>
          <cx:pt idx="29967">28593</cx:pt>
          <cx:pt idx="29968">29034</cx:pt>
          <cx:pt idx="29969">30528</cx:pt>
          <cx:pt idx="29970">14620.5</cx:pt>
          <cx:pt idx="29971">19782</cx:pt>
          <cx:pt idx="29972">15192</cx:pt>
          <cx:pt idx="29973">27990</cx:pt>
          <cx:pt idx="29974">22365</cx:pt>
          <cx:pt idx="29975">26703</cx:pt>
          <cx:pt idx="29976">23796</cx:pt>
          <cx:pt idx="29977">9765</cx:pt>
          <cx:pt idx="29978">23800.5</cx:pt>
          <cx:pt idx="29979">24192</cx:pt>
          <cx:pt idx="29980">15768</cx:pt>
          <cx:pt idx="29981">23319</cx:pt>
          <cx:pt idx="29982">38331</cx:pt>
          <cx:pt idx="29983">45333</cx:pt>
          <cx:pt idx="29984">11074.5</cx:pt>
          <cx:pt idx="29985">26901</cx:pt>
          <cx:pt idx="29986">21663</cx:pt>
          <cx:pt idx="29987">13437</cx:pt>
          <cx:pt idx="29988">10534.5</cx:pt>
          <cx:pt idx="29989">28341</cx:pt>
          <cx:pt idx="29990">32521.5</cx:pt>
          <cx:pt idx="29991">14778</cx:pt>
          <cx:pt idx="29992">45756</cx:pt>
          <cx:pt idx="29993">10125</cx:pt>
          <cx:pt idx="29994">65889</cx:pt>
          <cx:pt idx="29995">26275.5</cx:pt>
          <cx:pt idx="29996">37800</cx:pt>
          <cx:pt idx="29997">27792</cx:pt>
          <cx:pt idx="29998">17338.5</cx:pt>
          <cx:pt idx="29999">21775.5</cx:pt>
          <cx:pt idx="30000">11250</cx:pt>
          <cx:pt idx="30001">33259.5</cx:pt>
          <cx:pt idx="30002">23800.5</cx:pt>
          <cx:pt idx="30003">16344</cx:pt>
          <cx:pt idx="30004">21055.5</cx:pt>
          <cx:pt idx="30005">19107</cx:pt>
          <cx:pt idx="30006">54306</cx:pt>
          <cx:pt idx="30007">13500</cx:pt>
          <cx:pt idx="30008">34911</cx:pt>
          <cx:pt idx="30009">34267.5</cx:pt>
          <cx:pt idx="30010">20250</cx:pt>
          <cx:pt idx="30011">40063.5</cx:pt>
          <cx:pt idx="30012">39199.5</cx:pt>
          <cx:pt idx="30013">10557</cx:pt>
          <cx:pt idx="30014">35059.5</cx:pt>
          <cx:pt idx="30015">21775.5</cx:pt>
          <cx:pt idx="30016">22977</cx:pt>
          <cx:pt idx="30017">13729.5</cx:pt>
          <cx:pt idx="30018">36090</cx:pt>
          <cx:pt idx="30019">22500</cx:pt>
          <cx:pt idx="30020">31153.5</cx:pt>
          <cx:pt idx="30021">21276</cx:pt>
          <cx:pt idx="30022">62698.5</cx:pt>
          <cx:pt idx="30023">22216.5</cx:pt>
          <cx:pt idx="30024">19966.5</cx:pt>
          <cx:pt idx="30025">19867.5</cx:pt>
          <cx:pt idx="30026">16605</cx:pt>
          <cx:pt idx="30027">14823</cx:pt>
          <cx:pt idx="30028">10525.5</cx:pt>
          <cx:pt idx="30029">6750</cx:pt>
          <cx:pt idx="30030">16321.5</cx:pt>
          <cx:pt idx="30031">20565</cx:pt>
          <cx:pt idx="30032">17136</cx:pt>
          <cx:pt idx="30033">30717</cx:pt>
          <cx:pt idx="30034">15061.5</cx:pt>
          <cx:pt idx="30035">6048</cx:pt>
          <cx:pt idx="30036">33894</cx:pt>
          <cx:pt idx="30037">46084.5</cx:pt>
          <cx:pt idx="30038">34587</cx:pt>
          <cx:pt idx="30039">9000</cx:pt>
          <cx:pt idx="30040">49117.5</cx:pt>
          <cx:pt idx="30041">14395.5</cx:pt>
          <cx:pt idx="30042">55723.5</cx:pt>
          <cx:pt idx="30043">11250</cx:pt>
          <cx:pt idx="30044">16573.5</cx:pt>
          <cx:pt idx="30045">24115.5</cx:pt>
          <cx:pt idx="30046">23341.5</cx:pt>
          <cx:pt idx="30047">23526</cx:pt>
          <cx:pt idx="30048">30262.5</cx:pt>
          <cx:pt idx="30049">26446.5</cx:pt>
          <cx:pt idx="30050">5859</cx:pt>
          <cx:pt idx="30051">13500</cx:pt>
          <cx:pt idx="30052">37800</cx:pt>
          <cx:pt idx="30053">14629.5</cx:pt>
          <cx:pt idx="30054">50256</cx:pt>
          <cx:pt idx="30055">29799</cx:pt>
          <cx:pt idx="30056">63706.5</cx:pt>
          <cx:pt idx="30057">18819</cx:pt>
          <cx:pt idx="30058">9000</cx:pt>
          <cx:pt idx="30059">33025.5</cx:pt>
          <cx:pt idx="30060">33264</cx:pt>
          <cx:pt idx="30061">30204</cx:pt>
          <cx:pt idx="30062">14445</cx:pt>
          <cx:pt idx="30063">17905.5</cx:pt>
          <cx:pt idx="30064">9000</cx:pt>
          <cx:pt idx="30065">37800</cx:pt>
          <cx:pt idx="30066">17077.5</cx:pt>
          <cx:pt idx="30067">34825.5</cx:pt>
          <cx:pt idx="30068">31261.5</cx:pt>
          <cx:pt idx="30069">25321.5</cx:pt>
          <cx:pt idx="30070">16456.5</cx:pt>
          <cx:pt idx="30071">23755.5</cx:pt>
          <cx:pt idx="30072">36895.5</cx:pt>
          <cx:pt idx="30073">53455.5</cx:pt>
          <cx:pt idx="30074">98811</cx:pt>
          <cx:pt idx="30075">15705</cx:pt>
          <cx:pt idx="30076">56092.5</cx:pt>
          <cx:pt idx="30077">6979.5</cx:pt>
          <cx:pt idx="30078">15750</cx:pt>
          <cx:pt idx="30079">21523.5</cx:pt>
          <cx:pt idx="30080">8235</cx:pt>
          <cx:pt idx="30081">26217</cx:pt>
          <cx:pt idx="30082">9823.5</cx:pt>
          <cx:pt idx="30083">10462.5</cx:pt>
          <cx:pt idx="30084">41787</cx:pt>
          <cx:pt idx="30085">14701.5</cx:pt>
          <cx:pt idx="30086">18810</cx:pt>
          <cx:pt idx="30087">30613.5</cx:pt>
          <cx:pt idx="30088">29376</cx:pt>
          <cx:pt idx="30089">30280.5</cx:pt>
          <cx:pt idx="30090">32472</cx:pt>
          <cx:pt idx="30091">17649</cx:pt>
          <cx:pt idx="30092">33264</cx:pt>
          <cx:pt idx="30093">20637</cx:pt>
          <cx:pt idx="30094">10332</cx:pt>
          <cx:pt idx="30095">39339</cx:pt>
          <cx:pt idx="30096">28287</cx:pt>
          <cx:pt idx="30097">25078.5</cx:pt>
          <cx:pt idx="30098">44622</cx:pt>
          <cx:pt idx="30099">30762</cx:pt>
          <cx:pt idx="30100">23692.5</cx:pt>
          <cx:pt idx="30101">13500</cx:pt>
          <cx:pt idx="30102">26779.5</cx:pt>
          <cx:pt idx="30103">43870.5</cx:pt>
          <cx:pt idx="30104">19332</cx:pt>
          <cx:pt idx="30105">24543</cx:pt>
          <cx:pt idx="30106">12577.5</cx:pt>
          <cx:pt idx="30107">26446.5</cx:pt>
          <cx:pt idx="30108">37669.5</cx:pt>
          <cx:pt idx="30109">47952</cx:pt>
          <cx:pt idx="30110">38263.5</cx:pt>
          <cx:pt idx="30111">15750</cx:pt>
          <cx:pt idx="30112">30663</cx:pt>
          <cx:pt idx="30113">17977.5</cx:pt>
          <cx:pt idx="30114">21757.5</cx:pt>
          <cx:pt idx="30115">51876</cx:pt>
          <cx:pt idx="30116">52452</cx:pt>
          <cx:pt idx="30117">50193</cx:pt>
          <cx:pt idx="30118">13500</cx:pt>
          <cx:pt idx="30119">31086</cx:pt>
          <cx:pt idx="30120">13500</cx:pt>
          <cx:pt idx="30121">49662</cx:pt>
          <cx:pt idx="30122">69538.5</cx:pt>
          <cx:pt idx="30123">38331</cx:pt>
          <cx:pt idx="30124">43366.5</cx:pt>
          <cx:pt idx="30125">23395.5</cx:pt>
          <cx:pt idx="30126">33255</cx:pt>
          <cx:pt idx="30127">25321.5</cx:pt>
          <cx:pt idx="30128">31653</cx:pt>
          <cx:pt idx="30129">29376</cx:pt>
          <cx:pt idx="30130">19777.5</cx:pt>
          <cx:pt idx="30131">18513</cx:pt>
          <cx:pt idx="30132">14422.5</cx:pt>
          <cx:pt idx="30133">20326.5</cx:pt>
          <cx:pt idx="30134">71010</cx:pt>
          <cx:pt idx="30135">20488.5</cx:pt>
          <cx:pt idx="30136">13410</cx:pt>
          <cx:pt idx="30137">27517.5</cx:pt>
          <cx:pt idx="30138">11470.5</cx:pt>
          <cx:pt idx="30139">14953.5</cx:pt>
          <cx:pt idx="30140">4869</cx:pt>
          <cx:pt idx="30141">35622</cx:pt>
          <cx:pt idx="30142">22419</cx:pt>
          <cx:pt idx="30143">30105</cx:pt>
          <cx:pt idx="30144">10125</cx:pt>
          <cx:pt idx="30145">9000</cx:pt>
          <cx:pt idx="30146">22068</cx:pt>
          <cx:pt idx="30147">27760.5</cx:pt>
          <cx:pt idx="30148">37939.5</cx:pt>
          <cx:pt idx="30149">60880.5</cx:pt>
          <cx:pt idx="30150">13500</cx:pt>
          <cx:pt idx="30151">28458</cx:pt>
          <cx:pt idx="30152">30078</cx:pt>
          <cx:pt idx="30153">9922.5</cx:pt>
          <cx:pt idx="30154">17541</cx:pt>
          <cx:pt idx="30155">22680</cx:pt>
          <cx:pt idx="30156">26613</cx:pt>
          <cx:pt idx="30157">36459</cx:pt>
          <cx:pt idx="30158">15241.5</cx:pt>
          <cx:pt idx="30159">79758</cx:pt>
          <cx:pt idx="30160">12676.5</cx:pt>
          <cx:pt idx="30161">29709</cx:pt>
          <cx:pt idx="30162">16515</cx:pt>
          <cx:pt idx="30163">39298.5</cx:pt>
          <cx:pt idx="30164">20250</cx:pt>
          <cx:pt idx="30165">23836.5</cx:pt>
          <cx:pt idx="30166">29925</cx:pt>
          <cx:pt idx="30167">36832.5</cx:pt>
          <cx:pt idx="30168">24196.5</cx:pt>
          <cx:pt idx="30169">35613</cx:pt>
          <cx:pt idx="30170">29700</cx:pt>
          <cx:pt idx="30171">24799.5</cx:pt>
          <cx:pt idx="30172">30676.5</cx:pt>
          <cx:pt idx="30173">13500</cx:pt>
          <cx:pt idx="30174">31464</cx:pt>
          <cx:pt idx="30175">21865.5</cx:pt>
          <cx:pt idx="30176">26604</cx:pt>
          <cx:pt idx="30177">25321.5</cx:pt>
          <cx:pt idx="30178">33273</cx:pt>
          <cx:pt idx="30179">39604.5</cx:pt>
          <cx:pt idx="30180">17419.5</cx:pt>
          <cx:pt idx="30181">9000</cx:pt>
          <cx:pt idx="30182">5076</cx:pt>
          <cx:pt idx="30183">42660</cx:pt>
          <cx:pt idx="30184">15165</cx:pt>
          <cx:pt idx="30185">71883</cx:pt>
          <cx:pt idx="30186">14602.5</cx:pt>
          <cx:pt idx="30187">16416</cx:pt>
          <cx:pt idx="30188">7137</cx:pt>
          <cx:pt idx="30189">44991</cx:pt>
          <cx:pt idx="30190">28692</cx:pt>
          <cx:pt idx="30191">34749</cx:pt>
          <cx:pt idx="30192">26388</cx:pt>
          <cx:pt idx="30193">20142</cx:pt>
          <cx:pt idx="30194">32076</cx:pt>
          <cx:pt idx="30195">31171.5</cx:pt>
          <cx:pt idx="30196">33394.5</cx:pt>
          <cx:pt idx="30197">51876</cx:pt>
          <cx:pt idx="30198">26316</cx:pt>
          <cx:pt idx="30199">33205.5</cx:pt>
          <cx:pt idx="30200">18000</cx:pt>
          <cx:pt idx="30201">26640</cx:pt>
          <cx:pt idx="30202">25978.5</cx:pt>
          <cx:pt idx="30203">10044</cx:pt>
          <cx:pt idx="30204">47079</cx:pt>
          <cx:pt idx="30205">16452</cx:pt>
          <cx:pt idx="30206">31000.5</cx:pt>
          <cx:pt idx="30207">34362</cx:pt>
          <cx:pt idx="30208">22018.5</cx:pt>
          <cx:pt idx="30209">31770</cx:pt>
          <cx:pt idx="30210">9000</cx:pt>
          <cx:pt idx="30211">49887</cx:pt>
          <cx:pt idx="30212">29209.5</cx:pt>
          <cx:pt idx="30213">26446.5</cx:pt>
          <cx:pt idx="30214">10849.5</cx:pt>
          <cx:pt idx="30215">45000</cx:pt>
          <cx:pt idx="30216">38632.5</cx:pt>
          <cx:pt idx="30217">14638.5</cx:pt>
          <cx:pt idx="30218">25015.5</cx:pt>
          <cx:pt idx="30219">20551.5</cx:pt>
          <cx:pt idx="30220">19867.5</cx:pt>
          <cx:pt idx="30221">38574</cx:pt>
          <cx:pt idx="30222">25416</cx:pt>
          <cx:pt idx="30223">15750</cx:pt>
          <cx:pt idx="30224">29565</cx:pt>
          <cx:pt idx="30225">32400</cx:pt>
          <cx:pt idx="30226">36972</cx:pt>
          <cx:pt idx="30227">15619.5</cx:pt>
          <cx:pt idx="30228">69772.5</cx:pt>
          <cx:pt idx="30229">10719</cx:pt>
          <cx:pt idx="30230">15772.5</cx:pt>
          <cx:pt idx="30231">28507.5</cx:pt>
          <cx:pt idx="30232">29970</cx:pt>
          <cx:pt idx="30233">10152</cx:pt>
          <cx:pt idx="30234">36234</cx:pt>
          <cx:pt idx="30235">10125</cx:pt>
          <cx:pt idx="30236">41652</cx:pt>
          <cx:pt idx="30237">16501.5</cx:pt>
          <cx:pt idx="30238">19800</cx:pt>
          <cx:pt idx="30239">40320</cx:pt>
          <cx:pt idx="30240">16047</cx:pt>
          <cx:pt idx="30241">13891.5</cx:pt>
          <cx:pt idx="30242">17932.5</cx:pt>
          <cx:pt idx="30243">30415.5</cx:pt>
          <cx:pt idx="30244">21600</cx:pt>
          <cx:pt idx="30245">17937</cx:pt>
          <cx:pt idx="30246">34483.5</cx:pt>
          <cx:pt idx="30247">16965</cx:pt>
          <cx:pt idx="30248">29380.5</cx:pt>
          <cx:pt idx="30249">14607</cx:pt>
          <cx:pt idx="30250">21933</cx:pt>
          <cx:pt idx="30251">25717.5</cx:pt>
          <cx:pt idx="30252">32976</cx:pt>
          <cx:pt idx="30253">14679</cx:pt>
          <cx:pt idx="30254">61357.5</cx:pt>
          <cx:pt idx="30255">24088.5</cx:pt>
          <cx:pt idx="30256">9000</cx:pt>
          <cx:pt idx="30257">10813.5</cx:pt>
          <cx:pt idx="30258">42354</cx:pt>
          <cx:pt idx="30259">21294</cx:pt>
          <cx:pt idx="30260">13896</cx:pt>
          <cx:pt idx="30261">32895</cx:pt>
          <cx:pt idx="30262">15750</cx:pt>
          <cx:pt idx="30263">10809</cx:pt>
          <cx:pt idx="30264">14323.5</cx:pt>
          <cx:pt idx="30265">54436.5</cx:pt>
          <cx:pt idx="30266">23814</cx:pt>
          <cx:pt idx="30267">34600.5</cx:pt>
          <cx:pt idx="30268">54261</cx:pt>
          <cx:pt idx="30269">10953</cx:pt>
          <cx:pt idx="30270">30339</cx:pt>
          <cx:pt idx="30271">26118</cx:pt>
          <cx:pt idx="30272">40063.5</cx:pt>
          <cx:pt idx="30273">9000</cx:pt>
          <cx:pt idx="30274">18067.5</cx:pt>
          <cx:pt idx="30275">20250</cx:pt>
          <cx:pt idx="30276">21888</cx:pt>
          <cx:pt idx="30277">18792</cx:pt>
          <cx:pt idx="30278">19453.5</cx:pt>
          <cx:pt idx="30279">20682</cx:pt>
          <cx:pt idx="30280">24853.5</cx:pt>
          <cx:pt idx="30281">8532</cx:pt>
          <cx:pt idx="30282">20025</cx:pt>
          <cx:pt idx="30283">30676.5</cx:pt>
          <cx:pt idx="30284">92596.5</cx:pt>
          <cx:pt idx="30285">27324</cx:pt>
          <cx:pt idx="30286">10939.5</cx:pt>
          <cx:pt idx="30287">26217</cx:pt>
          <cx:pt idx="30288">22531.5</cx:pt>
          <cx:pt idx="30289">6750</cx:pt>
          <cx:pt idx="30290">15034.5</cx:pt>
          <cx:pt idx="30291">21406.5</cx:pt>
          <cx:pt idx="30292">36229.5</cx:pt>
          <cx:pt idx="30293">17496</cx:pt>
          <cx:pt idx="30294">22500</cx:pt>
          <cx:pt idx="30295">21906</cx:pt>
          <cx:pt idx="30296">16875</cx:pt>
          <cx:pt idx="30297">13500</cx:pt>
          <cx:pt idx="30298">27810</cx:pt>
          <cx:pt idx="30299">38938.5</cx:pt>
          <cx:pt idx="30300">37341</cx:pt>
          <cx:pt idx="30301">32665.5</cx:pt>
          <cx:pt idx="30302">23184</cx:pt>
          <cx:pt idx="30303">30690</cx:pt>
          <cx:pt idx="30304">13387.5</cx:pt>
          <cx:pt idx="30305">42642</cx:pt>
          <cx:pt idx="30306">27423</cx:pt>
          <cx:pt idx="30307">13500</cx:pt>
          <cx:pt idx="30308">17064</cx:pt>
          <cx:pt idx="30309">16195.5</cx:pt>
          <cx:pt idx="30310">25969.5</cx:pt>
          <cx:pt idx="30311">15259.5</cx:pt>
          <cx:pt idx="30312">26077.5</cx:pt>
          <cx:pt idx="30313">18081</cx:pt>
          <cx:pt idx="30314">17167.5</cx:pt>
          <cx:pt idx="30315">72292.5</cx:pt>
          <cx:pt idx="30316">36864</cx:pt>
          <cx:pt idx="30317">27423</cx:pt>
          <cx:pt idx="30318">14751</cx:pt>
          <cx:pt idx="30319">5823</cx:pt>
          <cx:pt idx="30320">29299.5</cx:pt>
          <cx:pt idx="30321">29250</cx:pt>
          <cx:pt idx="30322">42390</cx:pt>
          <cx:pt idx="30323">13500</cx:pt>
          <cx:pt idx="30324">29250</cx:pt>
          <cx:pt idx="30325">20794.5</cx:pt>
          <cx:pt idx="30326">26217</cx:pt>
          <cx:pt idx="30327">18499.5</cx:pt>
          <cx:pt idx="30328">6750</cx:pt>
          <cx:pt idx="30329">34785</cx:pt>
          <cx:pt idx="30330">21460.5</cx:pt>
          <cx:pt idx="30331">6070.5</cx:pt>
          <cx:pt idx="30332">53329.5</cx:pt>
          <cx:pt idx="30333">16011</cx:pt>
          <cx:pt idx="30334">31941</cx:pt>
          <cx:pt idx="30335">29430</cx:pt>
          <cx:pt idx="30336">18643.5</cx:pt>
          <cx:pt idx="30337">16002</cx:pt>
          <cx:pt idx="30338">37179</cx:pt>
          <cx:pt idx="30339">29250</cx:pt>
          <cx:pt idx="30340">25321.5</cx:pt>
          <cx:pt idx="30341">23512.5</cx:pt>
          <cx:pt idx="30342">40414.5</cx:pt>
          <cx:pt idx="30343">68314.5</cx:pt>
          <cx:pt idx="30344">11236.5</cx:pt>
          <cx:pt idx="30345">24592.5</cx:pt>
          <cx:pt idx="30346">43443</cx:pt>
          <cx:pt idx="30347">19210.5</cx:pt>
          <cx:pt idx="30348">54306</cx:pt>
          <cx:pt idx="30349">10665</cx:pt>
          <cx:pt idx="30350">14175</cx:pt>
          <cx:pt idx="30351">34587</cx:pt>
          <cx:pt idx="30352">39105</cx:pt>
          <cx:pt idx="30353">39438</cx:pt>
          <cx:pt idx="30354">15561</cx:pt>
          <cx:pt idx="30355">11250</cx:pt>
          <cx:pt idx="30356">15241.5</cx:pt>
          <cx:pt idx="30357">34600.5</cx:pt>
          <cx:pt idx="30358">15642</cx:pt>
          <cx:pt idx="30359">18378</cx:pt>
          <cx:pt idx="30360">18000</cx:pt>
          <cx:pt idx="30361">9549</cx:pt>
          <cx:pt idx="30362">13122</cx:pt>
          <cx:pt idx="30363">9000</cx:pt>
          <cx:pt idx="30364">20979</cx:pt>
          <cx:pt idx="30365">25902</cx:pt>
          <cx:pt idx="30366">9778.5</cx:pt>
          <cx:pt idx="30367">9000</cx:pt>
          <cx:pt idx="30368">13351.5</cx:pt>
          <cx:pt idx="30369">27324</cx:pt>
          <cx:pt idx="30370">26703</cx:pt>
          <cx:pt idx="30371">14661</cx:pt>
          <cx:pt idx="30372">18900</cx:pt>
          <cx:pt idx="30373">23251.5</cx:pt>
          <cx:pt idx="30374">24489</cx:pt>
          <cx:pt idx="30375">12244.5</cx:pt>
          <cx:pt idx="30376">10332</cx:pt>
          <cx:pt idx="30377">11250</cx:pt>
          <cx:pt idx="30378">30150</cx:pt>
          <cx:pt idx="30379">20965.5</cx:pt>
          <cx:pt idx="30380">27153</cx:pt>
          <cx:pt idx="30381">11781</cx:pt>
          <cx:pt idx="30382">53298</cx:pt>
          <cx:pt idx="30383">21541.5</cx:pt>
          <cx:pt idx="30384">20250</cx:pt>
          <cx:pt idx="30385">43443</cx:pt>
          <cx:pt idx="30386">18814.5</cx:pt>
          <cx:pt idx="30387">35937</cx:pt>
          <cx:pt idx="30388">13045.5</cx:pt>
          <cx:pt idx="30389">12577.5</cx:pt>
          <cx:pt idx="30390">31261.5</cx:pt>
          <cx:pt idx="30391">36369</cx:pt>
          <cx:pt idx="30392">29839.5</cx:pt>
          <cx:pt idx="30393">30150</cx:pt>
          <cx:pt idx="30394">10003.5</cx:pt>
          <cx:pt idx="30395">8752.5</cx:pt>
          <cx:pt idx="30396">24844.5</cx:pt>
          <cx:pt idx="30397">62442</cx:pt>
          <cx:pt idx="30398">19480.5</cx:pt>
          <cx:pt idx="30399">35491.5</cx:pt>
          <cx:pt idx="30400">29691</cx:pt>
          <cx:pt idx="30401">15241.5</cx:pt>
          <cx:pt idx="30402">57168</cx:pt>
          <cx:pt idx="30403">15448.5</cx:pt>
          <cx:pt idx="30404">27715.5</cx:pt>
          <cx:pt idx="30405">18891</cx:pt>
          <cx:pt idx="30406">13311</cx:pt>
          <cx:pt idx="30407">40216.5</cx:pt>
          <cx:pt idx="30408">68643</cx:pt>
          <cx:pt idx="30409">31464</cx:pt>
          <cx:pt idx="30410">22954.5</cx:pt>
          <cx:pt idx="30411">59526</cx:pt>
          <cx:pt idx="30412">16375.5</cx:pt>
          <cx:pt idx="30413">38938.5</cx:pt>
          <cx:pt idx="30414">11848.5</cx:pt>
          <cx:pt idx="30415">26595</cx:pt>
          <cx:pt idx="30416">14350.5</cx:pt>
          <cx:pt idx="30417">41080.5</cx:pt>
          <cx:pt idx="30418">43465.5</cx:pt>
          <cx:pt idx="30419">30798</cx:pt>
          <cx:pt idx="30420">19557</cx:pt>
          <cx:pt idx="30421">6750</cx:pt>
          <cx:pt idx="30422">21739.5</cx:pt>
          <cx:pt idx="30423">34857</cx:pt>
          <cx:pt idx="30424">57685.5</cx:pt>
          <cx:pt idx="30425">6750</cx:pt>
          <cx:pt idx="30426">32602.5</cx:pt>
          <cx:pt idx="30427">32166</cx:pt>
          <cx:pt idx="30428">20767.5</cx:pt>
          <cx:pt idx="30429">34596</cx:pt>
          <cx:pt idx="30430">24246</cx:pt>
          <cx:pt idx="30431">20826</cx:pt>
          <cx:pt idx="30432">25488</cx:pt>
          <cx:pt idx="30433">15655.5</cx:pt>
          <cx:pt idx="30434">11376</cx:pt>
          <cx:pt idx="30435">13500</cx:pt>
          <cx:pt idx="30436">9000</cx:pt>
          <cx:pt idx="30437">6750</cx:pt>
          <cx:pt idx="30438">8082</cx:pt>
          <cx:pt idx="30439">19575</cx:pt>
          <cx:pt idx="30440">19975.5</cx:pt>
          <cx:pt idx="30441">35370</cx:pt>
          <cx:pt idx="30442">47664</cx:pt>
          <cx:pt idx="30443">44725.5</cx:pt>
          <cx:pt idx="30444">13500</cx:pt>
          <cx:pt idx="30445">26086.5</cx:pt>
          <cx:pt idx="30446">44694</cx:pt>
          <cx:pt idx="30447">4572</cx:pt>
          <cx:pt idx="30448">11254.5</cx:pt>
          <cx:pt idx="30449">17784</cx:pt>
          <cx:pt idx="30450">22117.5</cx:pt>
          <cx:pt idx="30451">25447.5</cx:pt>
          <cx:pt idx="30452">21748.5</cx:pt>
          <cx:pt idx="30453">14305.5</cx:pt>
          <cx:pt idx="30454">16456.5</cx:pt>
          <cx:pt idx="30455">28192.5</cx:pt>
          <cx:pt idx="30456">43312.5</cx:pt>
          <cx:pt idx="30457">13500</cx:pt>
          <cx:pt idx="30458">18958.5</cx:pt>
          <cx:pt idx="30459">11839.5</cx:pt>
          <cx:pt idx="30460">11043</cx:pt>
          <cx:pt idx="30461">37255.5</cx:pt>
          <cx:pt idx="30462">30708</cx:pt>
          <cx:pt idx="30463">16456.5</cx:pt>
          <cx:pt idx="30464">109597.5</cx:pt>
          <cx:pt idx="30465">28683</cx:pt>
          <cx:pt idx="30466">37053</cx:pt>
          <cx:pt idx="30467">10125</cx:pt>
          <cx:pt idx="30468">20020.5</cx:pt>
          <cx:pt idx="30469">20250</cx:pt>
          <cx:pt idx="30470">67500</cx:pt>
          <cx:pt idx="30471">36819</cx:pt>
          <cx:pt idx="30472">33147</cx:pt>
          <cx:pt idx="30473">49585.5</cx:pt>
          <cx:pt idx="30474">34110</cx:pt>
          <cx:pt idx="30475">19309.5</cx:pt>
          <cx:pt idx="30476">45787.5</cx:pt>
          <cx:pt idx="30477">67203</cx:pt>
          <cx:pt idx="30478">31455</cx:pt>
          <cx:pt idx="30479">13500</cx:pt>
          <cx:pt idx="30480">20295</cx:pt>
          <cx:pt idx="30481">9000</cx:pt>
          <cx:pt idx="30482">23157</cx:pt>
          <cx:pt idx="30483">22108.5</cx:pt>
          <cx:pt idx="30484">15016.5</cx:pt>
          <cx:pt idx="30485">24822</cx:pt>
          <cx:pt idx="30486">7965</cx:pt>
          <cx:pt idx="30487">14625</cx:pt>
          <cx:pt idx="30488">19930.5</cx:pt>
          <cx:pt idx="30489">46111.5</cx:pt>
          <cx:pt idx="30490">18378</cx:pt>
          <cx:pt idx="30491">25479</cx:pt>
          <cx:pt idx="30492">16155</cx:pt>
          <cx:pt idx="30493">10017</cx:pt>
          <cx:pt idx="30494">5935.5</cx:pt>
          <cx:pt idx="30495">19201.5</cx:pt>
          <cx:pt idx="30496">66015</cx:pt>
          <cx:pt idx="30497">11250</cx:pt>
          <cx:pt idx="30498">16573.5</cx:pt>
          <cx:pt idx="30499">21649.5</cx:pt>
          <cx:pt idx="30500">32953.5</cx:pt>
          <cx:pt idx="30501">19048.5</cx:pt>
          <cx:pt idx="30502">10368</cx:pt>
          <cx:pt idx="30503">20295</cx:pt>
          <cx:pt idx="30504">27504</cx:pt>
          <cx:pt idx="30505">43299</cx:pt>
          <cx:pt idx="30506">54328.5</cx:pt>
          <cx:pt idx="30507">21559.5</cx:pt>
          <cx:pt idx="30508">20875.5</cx:pt>
          <cx:pt idx="30509">45333</cx:pt>
          <cx:pt idx="30510">23224.5</cx:pt>
          <cx:pt idx="30511">23364</cx:pt>
          <cx:pt idx="30512">33034.5</cx:pt>
          <cx:pt idx="30513">13783.5</cx:pt>
          <cx:pt idx="30514">33750</cx:pt>
          <cx:pt idx="30515">10399.5</cx:pt>
          <cx:pt idx="30516">31131</cx:pt>
          <cx:pt idx="30517">32895</cx:pt>
          <cx:pt idx="30518">31522.5</cx:pt>
          <cx:pt idx="30519">36616.5</cx:pt>
          <cx:pt idx="30520">31059</cx:pt>
          <cx:pt idx="30521">27220.5</cx:pt>
          <cx:pt idx="30522">39829.5</cx:pt>
          <cx:pt idx="30523">17892</cx:pt>
          <cx:pt idx="30524">9513</cx:pt>
          <cx:pt idx="30525">25195.5</cx:pt>
          <cx:pt idx="30526">16875</cx:pt>
          <cx:pt idx="30527">5881.5</cx:pt>
          <cx:pt idx="30528">20695.5</cx:pt>
          <cx:pt idx="30529">18414</cx:pt>
          <cx:pt idx="30530">9000</cx:pt>
          <cx:pt idx="30531">32602.5</cx:pt>
          <cx:pt idx="30532">20637</cx:pt>
          <cx:pt idx="30533">42628.5</cx:pt>
          <cx:pt idx="30534">32980.5</cx:pt>
          <cx:pt idx="30535">11718</cx:pt>
          <cx:pt idx="30536">25402.5</cx:pt>
          <cx:pt idx="30537">23814</cx:pt>
          <cx:pt idx="30538">21780</cx:pt>
          <cx:pt idx="30539">17352</cx:pt>
          <cx:pt idx="30540">4738.5</cx:pt>
          <cx:pt idx="30541">44640</cx:pt>
          <cx:pt idx="30542">26401.5</cx:pt>
          <cx:pt idx="30543">18724.5</cx:pt>
          <cx:pt idx="30544">10125</cx:pt>
          <cx:pt idx="30545">39708</cx:pt>
          <cx:pt idx="30546">29826</cx:pt>
          <cx:pt idx="30547">69007.5</cx:pt>
          <cx:pt idx="30548">16344</cx:pt>
          <cx:pt idx="30549">24979.5</cx:pt>
          <cx:pt idx="30550">10125</cx:pt>
          <cx:pt idx="30551">25033.5</cx:pt>
          <cx:pt idx="30552">26086.5</cx:pt>
          <cx:pt idx="30553">10282.5</cx:pt>
          <cx:pt idx="30554">21055.5</cx:pt>
          <cx:pt idx="30555">26217</cx:pt>
          <cx:pt idx="30556">13783.5</cx:pt>
          <cx:pt idx="30557">53158.5</cx:pt>
          <cx:pt idx="30558">13639.5</cx:pt>
          <cx:pt idx="30559">18891</cx:pt>
          <cx:pt idx="30560">13500</cx:pt>
          <cx:pt idx="30561">21330</cx:pt>
          <cx:pt idx="30562">13500</cx:pt>
          <cx:pt idx="30563">46084.5</cx:pt>
          <cx:pt idx="30564">6750</cx:pt>
          <cx:pt idx="30565">20016</cx:pt>
          <cx:pt idx="30566">19413</cx:pt>
          <cx:pt idx="30567">35617.5</cx:pt>
          <cx:pt idx="30568">29502</cx:pt>
          <cx:pt idx="30569">55750.5</cx:pt>
          <cx:pt idx="30570">38214</cx:pt>
          <cx:pt idx="30571">26928</cx:pt>
          <cx:pt idx="30572">33070.5</cx:pt>
          <cx:pt idx="30573">42484.5</cx:pt>
          <cx:pt idx="30574">40540.5</cx:pt>
          <cx:pt idx="30575">27733.5</cx:pt>
          <cx:pt idx="30576">11250</cx:pt>
          <cx:pt idx="30577">53253</cx:pt>
          <cx:pt idx="30578">36927</cx:pt>
          <cx:pt idx="30579">22590</cx:pt>
          <cx:pt idx="30580">26433</cx:pt>
          <cx:pt idx="30581">17199</cx:pt>
          <cx:pt idx="30582">33457.5</cx:pt>
          <cx:pt idx="30583">22018.5</cx:pt>
          <cx:pt idx="30584">67923</cx:pt>
          <cx:pt idx="30585">50544</cx:pt>
          <cx:pt idx="30586">50004</cx:pt>
          <cx:pt idx="30587">9337.5</cx:pt>
          <cx:pt idx="30588">11632.5</cx:pt>
          <cx:pt idx="30589">15219</cx:pt>
          <cx:pt idx="30590">30087</cx:pt>
          <cx:pt idx="30591">45000</cx:pt>
          <cx:pt idx="30592">7632</cx:pt>
          <cx:pt idx="30593">24799.5</cx:pt>
          <cx:pt idx="30594">15367.5</cx:pt>
          <cx:pt idx="30595">48550.5</cx:pt>
          <cx:pt idx="30596">13500</cx:pt>
          <cx:pt idx="30597">29884.5</cx:pt>
          <cx:pt idx="30598">18684</cx:pt>
          <cx:pt idx="30599">9000</cx:pt>
          <cx:pt idx="30600">26217</cx:pt>
          <cx:pt idx="30601">15934.5</cx:pt>
          <cx:pt idx="30602">40063.5</cx:pt>
          <cx:pt idx="30603">35077.5</cx:pt>
          <cx:pt idx="30604">16164</cx:pt>
          <cx:pt idx="30605">31261.5</cx:pt>
          <cx:pt idx="30606">26833.5</cx:pt>
          <cx:pt idx="30607">51066</cx:pt>
          <cx:pt idx="30608">17167.5</cx:pt>
          <cx:pt idx="30609">13315.5</cx:pt>
          <cx:pt idx="30610">16506</cx:pt>
          <cx:pt idx="30611">30631.5</cx:pt>
          <cx:pt idx="30612">7789.5</cx:pt>
          <cx:pt idx="30613">11020.5</cx:pt>
          <cx:pt idx="30614">13725</cx:pt>
          <cx:pt idx="30615">23337</cx:pt>
          <cx:pt idx="30616">24700.5</cx:pt>
          <cx:pt idx="30617">25938</cx:pt>
          <cx:pt idx="30618">10548</cx:pt>
          <cx:pt idx="30619">14751</cx:pt>
          <cx:pt idx="30620">24084</cx:pt>
          <cx:pt idx="30621">49347</cx:pt>
          <cx:pt idx="30622">20740.5</cx:pt>
          <cx:pt idx="30623">16218</cx:pt>
          <cx:pt idx="30624">29947.5</cx:pt>
          <cx:pt idx="30625">17338.5</cx:pt>
          <cx:pt idx="30626">18823.5</cx:pt>
          <cx:pt idx="30627">41467.5</cx:pt>
          <cx:pt idx="30628">34209</cx:pt>
          <cx:pt idx="30629">26284.5</cx:pt>
          <cx:pt idx="30630">24462</cx:pt>
          <cx:pt idx="30631">37800</cx:pt>
          <cx:pt idx="30632">10053</cx:pt>
          <cx:pt idx="30633">13815</cx:pt>
          <cx:pt idx="30634">53460</cx:pt>
          <cx:pt idx="30635">20259</cx:pt>
          <cx:pt idx="30636">17208</cx:pt>
          <cx:pt idx="30637">23301</cx:pt>
          <cx:pt idx="30638">10750.5</cx:pt>
          <cx:pt idx="30639">35761.5</cx:pt>
          <cx:pt idx="30640">18621</cx:pt>
          <cx:pt idx="30641">31153.5</cx:pt>
          <cx:pt idx="30642">21276</cx:pt>
          <cx:pt idx="30643">29448</cx:pt>
          <cx:pt idx="30644">23931</cx:pt>
          <cx:pt idx="30645">55093.5</cx:pt>
          <cx:pt idx="30646">15034.5</cx:pt>
          <cx:pt idx="30647">24696</cx:pt>
          <cx:pt idx="30648">32764.5</cx:pt>
          <cx:pt idx="30649">20250</cx:pt>
          <cx:pt idx="30650">26739</cx:pt>
          <cx:pt idx="30651">39339</cx:pt>
          <cx:pt idx="30652">26640</cx:pt>
          <cx:pt idx="30653">30073.5</cx:pt>
          <cx:pt idx="30654">28525.5</cx:pt>
          <cx:pt idx="30655">14908.5</cx:pt>
          <cx:pt idx="30656">6750</cx:pt>
          <cx:pt idx="30657">94657.5</cx:pt>
          <cx:pt idx="30658">20677.5</cx:pt>
          <cx:pt idx="30659">26311.5</cx:pt>
          <cx:pt idx="30660">33025.5</cx:pt>
          <cx:pt idx="30661">10822.5</cx:pt>
          <cx:pt idx="30662">15898.5</cx:pt>
          <cx:pt idx="30663">61281</cx:pt>
          <cx:pt idx="30664">17874</cx:pt>
          <cx:pt idx="30665">26779.5</cx:pt>
          <cx:pt idx="30666">111969</cx:pt>
          <cx:pt idx="30667">27792</cx:pt>
          <cx:pt idx="30668">51246</cx:pt>
          <cx:pt idx="30669">38133</cx:pt>
          <cx:pt idx="30670">29299.5</cx:pt>
          <cx:pt idx="30671">18342</cx:pt>
          <cx:pt idx="30672">7875</cx:pt>
          <cx:pt idx="30673">32274</cx:pt>
          <cx:pt idx="30674">24376.5</cx:pt>
          <cx:pt idx="30675">26509.5</cx:pt>
          <cx:pt idx="30676">9000</cx:pt>
          <cx:pt idx="30677">7686</cx:pt>
          <cx:pt idx="30678">25263</cx:pt>
          <cx:pt idx="30679">24718.5</cx:pt>
          <cx:pt idx="30680">6750</cx:pt>
          <cx:pt idx="30681">30384</cx:pt>
          <cx:pt idx="30682">26703</cx:pt>
          <cx:pt idx="30683">23175</cx:pt>
          <cx:pt idx="30684">49338</cx:pt>
          <cx:pt idx="30685">20277</cx:pt>
          <cx:pt idx="30686">15457.5</cx:pt>
          <cx:pt idx="30687">44617.5</cx:pt>
          <cx:pt idx="30688">16371</cx:pt>
          <cx:pt idx="30689">14683.5</cx:pt>
          <cx:pt idx="30690">31653</cx:pt>
          <cx:pt idx="30691">14670</cx:pt>
          <cx:pt idx="30692">41692.5</cx:pt>
          <cx:pt idx="30693">16011</cx:pt>
          <cx:pt idx="30694">30834</cx:pt>
          <cx:pt idx="30695">6619.5</cx:pt>
          <cx:pt idx="30696">18418.5</cx:pt>
          <cx:pt idx="30697">14350.5</cx:pt>
          <cx:pt idx="30698">16164</cx:pt>
          <cx:pt idx="30699">26194.5</cx:pt>
          <cx:pt idx="30700">43501.5</cx:pt>
          <cx:pt idx="30701">20020.5</cx:pt>
          <cx:pt idx="30702">14382</cx:pt>
          <cx:pt idx="30703">35248.5</cx:pt>
          <cx:pt idx="30704">25326</cx:pt>
          <cx:pt idx="30705">9000</cx:pt>
          <cx:pt idx="30706">19791</cx:pt>
          <cx:pt idx="30707">9000</cx:pt>
          <cx:pt idx="30708">22050</cx:pt>
          <cx:pt idx="30709">16443</cx:pt>
          <cx:pt idx="30710">24376.5</cx:pt>
          <cx:pt idx="30711">54364.5</cx:pt>
          <cx:pt idx="30712">11250</cx:pt>
          <cx:pt idx="30713">14724</cx:pt>
          <cx:pt idx="30714">45333</cx:pt>
          <cx:pt idx="30715">19795.5</cx:pt>
          <cx:pt idx="30716">6750</cx:pt>
          <cx:pt idx="30717">34114.5</cx:pt>
          <cx:pt idx="30718">13500</cx:pt>
          <cx:pt idx="30719">51948</cx:pt>
          <cx:pt idx="30720">19701</cx:pt>
          <cx:pt idx="30721">23800.5</cx:pt>
          <cx:pt idx="30722">20295</cx:pt>
          <cx:pt idx="30723">22585.5</cx:pt>
          <cx:pt idx="30724">7875</cx:pt>
          <cx:pt idx="30725">15691.5</cx:pt>
          <cx:pt idx="30726">26536.5</cx:pt>
          <cx:pt idx="30727">23431.5</cx:pt>
          <cx:pt idx="30728">30559.5</cx:pt>
          <cx:pt idx="30729">17167.5</cx:pt>
          <cx:pt idx="30730">9616.5</cx:pt>
          <cx:pt idx="30731">13401</cx:pt>
          <cx:pt idx="30732">12964.5</cx:pt>
          <cx:pt idx="30733">33277.5</cx:pt>
          <cx:pt idx="30734">50121</cx:pt>
          <cx:pt idx="30735">27400.5</cx:pt>
          <cx:pt idx="30736">21888</cx:pt>
          <cx:pt idx="30737">16780.5</cx:pt>
          <cx:pt idx="30738">22149</cx:pt>
          <cx:pt idx="30739">11898</cx:pt>
          <cx:pt idx="30740">27234</cx:pt>
          <cx:pt idx="30741">20124</cx:pt>
          <cx:pt idx="30742">17136</cx:pt>
          <cx:pt idx="30743">65601</cx:pt>
          <cx:pt idx="30744">39379.5</cx:pt>
          <cx:pt idx="30745">9000</cx:pt>
          <cx:pt idx="30746">40914</cx:pt>
          <cx:pt idx="30747">13725</cx:pt>
          <cx:pt idx="30748">19206</cx:pt>
          <cx:pt idx="30749">66532.5</cx:pt>
          <cx:pt idx="30750">45814.5</cx:pt>
          <cx:pt idx="30751">30685.5</cx:pt>
          <cx:pt idx="30752">35824.5</cx:pt>
          <cx:pt idx="30753">16573.5</cx:pt>
          <cx:pt idx="30754">7321.5</cx:pt>
          <cx:pt idx="30755">11767.5</cx:pt>
          <cx:pt idx="30756">6750</cx:pt>
          <cx:pt idx="30757">12294</cx:pt>
          <cx:pt idx="30758">19867.5</cx:pt>
          <cx:pt idx="30759">24840</cx:pt>
          <cx:pt idx="30760">8064</cx:pt>
          <cx:pt idx="30761">29034</cx:pt>
          <cx:pt idx="30762">6925.5</cx:pt>
          <cx:pt idx="30763">42124.5</cx:pt>
          <cx:pt idx="30764">11151</cx:pt>
          <cx:pt idx="30765">12276</cx:pt>
          <cx:pt idx="30766">9000</cx:pt>
          <cx:pt idx="30767">7875</cx:pt>
          <cx:pt idx="30768">28503</cx:pt>
          <cx:pt idx="30769">51543</cx:pt>
          <cx:pt idx="30770">21294</cx:pt>
          <cx:pt idx="30771">21132</cx:pt>
          <cx:pt idx="30772">18576</cx:pt>
          <cx:pt idx="30773">3604.5</cx:pt>
          <cx:pt idx="30774">16069.5</cx:pt>
          <cx:pt idx="30775">46084.5</cx:pt>
          <cx:pt idx="30776">10125</cx:pt>
          <cx:pt idx="30777">35617.5</cx:pt>
          <cx:pt idx="30778">26217</cx:pt>
          <cx:pt idx="30779">43267.5</cx:pt>
          <cx:pt idx="30780">26770.5</cx:pt>
          <cx:pt idx="30781">59355</cx:pt>
          <cx:pt idx="30782">13783.5</cx:pt>
          <cx:pt idx="30783">14062.5</cx:pt>
          <cx:pt idx="30784">24844.5</cx:pt>
          <cx:pt idx="30785">20250</cx:pt>
          <cx:pt idx="30786">28917</cx:pt>
          <cx:pt idx="30787">38133</cx:pt>
          <cx:pt idx="30788">19998</cx:pt>
          <cx:pt idx="30789">9535.5</cx:pt>
          <cx:pt idx="30790">22599</cx:pt>
          <cx:pt idx="30791">18450</cx:pt>
          <cx:pt idx="30792">35671.5</cx:pt>
          <cx:pt idx="30793">42691.5</cx:pt>
          <cx:pt idx="30794">26433</cx:pt>
          <cx:pt idx="30795">38250</cx:pt>
          <cx:pt idx="30796">19777.5</cx:pt>
          <cx:pt idx="30797">21204</cx:pt>
          <cx:pt idx="30798">21865.5</cx:pt>
          <cx:pt idx="30799">7834.5</cx:pt>
          <cx:pt idx="30800">34587</cx:pt>
          <cx:pt idx="30801">9000</cx:pt>
          <cx:pt idx="30802">20389.5</cx:pt>
          <cx:pt idx="30803">31473</cx:pt>
          <cx:pt idx="30804">31585.5</cx:pt>
          <cx:pt idx="30805">16096.5</cx:pt>
          <cx:pt idx="30806">47322</cx:pt>
          <cx:pt idx="30807">13500</cx:pt>
          <cx:pt idx="30808">25402.5</cx:pt>
          <cx:pt idx="30809">43659</cx:pt>
          <cx:pt idx="30810">19561.5</cx:pt>
          <cx:pt idx="30811">17527.5</cx:pt>
          <cx:pt idx="30812">25038</cx:pt>
          <cx:pt idx="30813">4743</cx:pt>
          <cx:pt idx="30814">25452</cx:pt>
          <cx:pt idx="30815">26712</cx:pt>
          <cx:pt idx="30816">18585</cx:pt>
          <cx:pt idx="30817">23962.5</cx:pt>
          <cx:pt idx="30818">36211.5</cx:pt>
          <cx:pt idx="30819">33354</cx:pt>
          <cx:pt idx="30820">15466.5</cx:pt>
          <cx:pt idx="30821">35937</cx:pt>
          <cx:pt idx="30822">26640</cx:pt>
          <cx:pt idx="30823">52861.5</cx:pt>
          <cx:pt idx="30824">26145</cx:pt>
          <cx:pt idx="30825">38497.5</cx:pt>
          <cx:pt idx="30826">8680.5</cx:pt>
          <cx:pt idx="30827">57006</cx:pt>
          <cx:pt idx="30828">21109.5</cx:pt>
          <cx:pt idx="30829">27913.5</cx:pt>
          <cx:pt idx="30830">24471</cx:pt>
          <cx:pt idx="30831">27000</cx:pt>
          <cx:pt idx="30832">13572</cx:pt>
          <cx:pt idx="30833">26086.5</cx:pt>
          <cx:pt idx="30834">52105.5</cx:pt>
          <cx:pt idx="30835">50386.5</cx:pt>
          <cx:pt idx="30836">31653</cx:pt>
          <cx:pt idx="30837">39640.5</cx:pt>
          <cx:pt idx="30838">31522.5</cx:pt>
          <cx:pt idx="30839">49698</cx:pt>
          <cx:pt idx="30840">31653</cx:pt>
          <cx:pt idx="30841">32337</cx:pt>
          <cx:pt idx="30842">16164</cx:pt>
          <cx:pt idx="30843">20250</cx:pt>
          <cx:pt idx="30844">16681.5</cx:pt>
          <cx:pt idx="30845">16285.5</cx:pt>
          <cx:pt idx="30846">31153.5</cx:pt>
          <cx:pt idx="30847">27742.5</cx:pt>
          <cx:pt idx="30848">30528</cx:pt>
          <cx:pt idx="30849">30078</cx:pt>
          <cx:pt idx="30850">32053.5</cx:pt>
          <cx:pt idx="30851">45814.5</cx:pt>
          <cx:pt idx="30852">36333</cx:pt>
          <cx:pt idx="30853">24430.5</cx:pt>
          <cx:pt idx="30854">17811</cx:pt>
          <cx:pt idx="30855">26086.5</cx:pt>
          <cx:pt idx="30856">62568</cx:pt>
          <cx:pt idx="30857">8856</cx:pt>
          <cx:pt idx="30858">45000</cx:pt>
          <cx:pt idx="30859">8923.5</cx:pt>
          <cx:pt idx="30860">51790.5</cx:pt>
          <cx:pt idx="30861">16875</cx:pt>
          <cx:pt idx="30862">44541</cx:pt>
          <cx:pt idx="30863">29862</cx:pt>
          <cx:pt idx="30864">15466.5</cx:pt>
          <cx:pt idx="30865">34429.5</cx:pt>
          <cx:pt idx="30866">15615</cx:pt>
          <cx:pt idx="30867">28728</cx:pt>
          <cx:pt idx="30868">32274</cx:pt>
          <cx:pt idx="30869">31464</cx:pt>
          <cx:pt idx="30870">22599</cx:pt>
          <cx:pt idx="30871">30523.5</cx:pt>
          <cx:pt idx="30872">33120</cx:pt>
          <cx:pt idx="30873">27400.5</cx:pt>
          <cx:pt idx="30874">13500</cx:pt>
          <cx:pt idx="30875">24592.5</cx:pt>
          <cx:pt idx="30876">25677</cx:pt>
          <cx:pt idx="30877">28570.5</cx:pt>
          <cx:pt idx="30878">31333.5</cx:pt>
          <cx:pt idx="30879">38250</cx:pt>
          <cx:pt idx="30880">25906.5</cx:pt>
          <cx:pt idx="30881">16371</cx:pt>
          <cx:pt idx="30882">26901</cx:pt>
          <cx:pt idx="30883">9000</cx:pt>
          <cx:pt idx="30884">25726.5</cx:pt>
          <cx:pt idx="30885">33840</cx:pt>
          <cx:pt idx="30886">29947.5</cx:pt>
          <cx:pt idx="30887">21109.5</cx:pt>
          <cx:pt idx="30888">13963.5</cx:pt>
          <cx:pt idx="30889">23877</cx:pt>
          <cx:pt idx="30890">63184.5</cx:pt>
          <cx:pt idx="30891">20866.5</cx:pt>
          <cx:pt idx="30892">11736</cx:pt>
          <cx:pt idx="30893">13500</cx:pt>
          <cx:pt idx="30894">56092.5</cx:pt>
          <cx:pt idx="30895">5485.5</cx:pt>
          <cx:pt idx="30896">26109</cx:pt>
          <cx:pt idx="30897">45630</cx:pt>
          <cx:pt idx="30898">35824.5</cx:pt>
          <cx:pt idx="30899">12456</cx:pt>
          <cx:pt idx="30900">28597.5</cx:pt>
          <cx:pt idx="30901">14359.5</cx:pt>
          <cx:pt idx="30902">24750</cx:pt>
          <cx:pt idx="30903">41463</cx:pt>
          <cx:pt idx="30904">13896</cx:pt>
          <cx:pt idx="30905">16384.5</cx:pt>
          <cx:pt idx="30906">9472.5</cx:pt>
          <cx:pt idx="30907">61875</cx:pt>
          <cx:pt idx="30908">23773.5</cx:pt>
          <cx:pt idx="30909">14625</cx:pt>
          <cx:pt idx="30910">30834</cx:pt>
          <cx:pt idx="30911">13027.5</cx:pt>
          <cx:pt idx="30912">20250</cx:pt>
          <cx:pt idx="30913">18967.5</cx:pt>
          <cx:pt idx="30914">29970</cx:pt>
          <cx:pt idx="30915">35239.5</cx:pt>
          <cx:pt idx="30916">15331.5</cx:pt>
          <cx:pt idx="30917">16429.5</cx:pt>
          <cx:pt idx="30918">48955.5</cx:pt>
          <cx:pt idx="30919">42772.5</cx:pt>
          <cx:pt idx="30920">22599</cx:pt>
          <cx:pt idx="30921">13644</cx:pt>
          <cx:pt idx="30922">8707.5</cx:pt>
          <cx:pt idx="30923">12001.5</cx:pt>
          <cx:pt idx="30924">24471</cx:pt>
          <cx:pt idx="30925">40063.5</cx:pt>
          <cx:pt idx="30926">15237</cx:pt>
          <cx:pt idx="30927">30528</cx:pt>
          <cx:pt idx="30928">10939.5</cx:pt>
          <cx:pt idx="30929">43839</cx:pt>
          <cx:pt idx="30930">18400.5</cx:pt>
          <cx:pt idx="30931">35554.5</cx:pt>
          <cx:pt idx="30932">16974</cx:pt>
          <cx:pt idx="30933">28408.5</cx:pt>
          <cx:pt idx="30934">46111.5</cx:pt>
          <cx:pt idx="30935">26217</cx:pt>
          <cx:pt idx="30936">24412.5</cx:pt>
          <cx:pt idx="30937">23089.5</cx:pt>
          <cx:pt idx="30938">20349</cx:pt>
          <cx:pt idx="30939">21757.5</cx:pt>
          <cx:pt idx="30940">19606.5</cx:pt>
          <cx:pt idx="30941">12024</cx:pt>
          <cx:pt idx="30942">15052.5</cx:pt>
          <cx:pt idx="30943">26640</cx:pt>
          <cx:pt idx="30944">11875.5</cx:pt>
          <cx:pt idx="30945">19953</cx:pt>
          <cx:pt idx="30946">11506.5</cx:pt>
          <cx:pt idx="30947">16875</cx:pt>
          <cx:pt idx="30948">20245.5</cx:pt>
          <cx:pt idx="30949">29250</cx:pt>
          <cx:pt idx="30950">13963.5</cx:pt>
          <cx:pt idx="30951">22500</cx:pt>
          <cx:pt idx="30952">22293</cx:pt>
          <cx:pt idx="30953">56583</cx:pt>
          <cx:pt idx="30954">23004</cx:pt>
          <cx:pt idx="30955">32242.5</cx:pt>
          <cx:pt idx="30956">8842.5</cx:pt>
          <cx:pt idx="30957">17167.5</cx:pt>
          <cx:pt idx="30958">15174</cx:pt>
          <cx:pt idx="30959">6750</cx:pt>
          <cx:pt idx="30960">35140.5</cx:pt>
          <cx:pt idx="30961">19039.5</cx:pt>
          <cx:pt idx="30962">60412.5</cx:pt>
          <cx:pt idx="30963">13482</cx:pt>
          <cx:pt idx="30964">51079.5</cx:pt>
          <cx:pt idx="30965">68220</cx:pt>
          <cx:pt idx="30966">26509.5</cx:pt>
          <cx:pt idx="30967">26662.5</cx:pt>
          <cx:pt idx="30968">15034.5</cx:pt>
          <cx:pt idx="30969">10534.5</cx:pt>
          <cx:pt idx="30970">31549.5</cx:pt>
          <cx:pt idx="30971">44437.5</cx:pt>
          <cx:pt idx="30972">10849.5</cx:pt>
          <cx:pt idx="30973">30357</cx:pt>
          <cx:pt idx="30974">38637</cx:pt>
          <cx:pt idx="30975">56623.5</cx:pt>
          <cx:pt idx="30976">51039</cx:pt>
          <cx:pt idx="30977">9000</cx:pt>
          <cx:pt idx="30978">62365.5</cx:pt>
          <cx:pt idx="30979">23773.5</cx:pt>
          <cx:pt idx="30980">16713</cx:pt>
          <cx:pt idx="30981">6750</cx:pt>
          <cx:pt idx="30982">43366.5</cx:pt>
          <cx:pt idx="30983">24903</cx:pt>
          <cx:pt idx="30984">55507.5</cx:pt>
          <cx:pt idx="30985">59175</cx:pt>
          <cx:pt idx="30986">17707.5</cx:pt>
          <cx:pt idx="30987">6025.5</cx:pt>
          <cx:pt idx="30988">11623.5</cx:pt>
          <cx:pt idx="30989">22180.5</cx:pt>
          <cx:pt idx="30990">25317</cx:pt>
          <cx:pt idx="30991">24003</cx:pt>
          <cx:pt idx="30992">42916.5</cx:pt>
          <cx:pt idx="30993">56902.5</cx:pt>
          <cx:pt idx="30994">36553.5</cx:pt>
          <cx:pt idx="30995">19134</cx:pt>
          <cx:pt idx="30996">21865.5</cx:pt>
          <cx:pt idx="30997">25578</cx:pt>
          <cx:pt idx="30998">25020</cx:pt>
          <cx:pt idx="30999">36553.5</cx:pt>
          <cx:pt idx="31000">16875</cx:pt>
          <cx:pt idx="31001">36459</cx:pt>
          <cx:pt idx="31002">60120</cx:pt>
          <cx:pt idx="31003">20691</cx:pt>
          <cx:pt idx="31004">6930</cx:pt>
          <cx:pt idx="31005">27004.5</cx:pt>
          <cx:pt idx="31006">23089.5</cx:pt>
          <cx:pt idx="31007">48501</cx:pt>
          <cx:pt idx="31008">5944.5</cx:pt>
          <cx:pt idx="31009">29430</cx:pt>
          <cx:pt idx="31010">41548.5</cx:pt>
          <cx:pt idx="31011">17716.5</cx:pt>
          <cx:pt idx="31012">33511.5</cx:pt>
          <cx:pt idx="31013">43659</cx:pt>
          <cx:pt idx="31014">27000</cx:pt>
          <cx:pt idx="31015">29353.5</cx:pt>
          <cx:pt idx="31016">14607</cx:pt>
          <cx:pt idx="31017">17167.5</cx:pt>
          <cx:pt idx="31018">20677.5</cx:pt>
          <cx:pt idx="31019">13365</cx:pt>
          <cx:pt idx="31020">23305.5</cx:pt>
          <cx:pt idx="31021">46044</cx:pt>
          <cx:pt idx="31022">18288</cx:pt>
          <cx:pt idx="31023">14044.5</cx:pt>
          <cx:pt idx="31024">15151.5</cx:pt>
          <cx:pt idx="31025">56349</cx:pt>
          <cx:pt idx="31026">29250</cx:pt>
          <cx:pt idx="31027">36423</cx:pt>
          <cx:pt idx="31028">14796</cx:pt>
          <cx:pt idx="31029">13500</cx:pt>
          <cx:pt idx="31030">26217</cx:pt>
          <cx:pt idx="31031">14112</cx:pt>
          <cx:pt idx="31032">23089.5</cx:pt>
          <cx:pt idx="31033">29862</cx:pt>
          <cx:pt idx="31034">37098</cx:pt>
          <cx:pt idx="31035">59094</cx:pt>
          <cx:pt idx="31036">25969.5</cx:pt>
          <cx:pt idx="31037">46350</cx:pt>
          <cx:pt idx="31038">26874</cx:pt>
          <cx:pt idx="31039">24246</cx:pt>
          <cx:pt idx="31040">26325</cx:pt>
          <cx:pt idx="31041">28084.5</cx:pt>
          <cx:pt idx="31042">18810</cx:pt>
          <cx:pt idx="31043">14175</cx:pt>
          <cx:pt idx="31044">24115.5</cx:pt>
          <cx:pt idx="31045">16164</cx:pt>
          <cx:pt idx="31046">7110</cx:pt>
          <cx:pt idx="31047">24412.5</cx:pt>
          <cx:pt idx="31048">53491.5</cx:pt>
          <cx:pt idx="31049">42790.5</cx:pt>
          <cx:pt idx="31050">69354</cx:pt>
          <cx:pt idx="31051">39136.5</cx:pt>
          <cx:pt idx="31052">11826</cx:pt>
          <cx:pt idx="31053">20151</cx:pt>
          <cx:pt idx="31054">24673.5</cx:pt>
          <cx:pt idx="31055">53595</cx:pt>
          <cx:pt idx="31056">10557</cx:pt>
          <cx:pt idx="31057">25578</cx:pt>
          <cx:pt idx="31058">56290.5</cx:pt>
          <cx:pt idx="31059">18760.5</cx:pt>
          <cx:pt idx="31060">7902</cx:pt>
          <cx:pt idx="31061">25726.5</cx:pt>
          <cx:pt idx="31062">28084.5</cx:pt>
          <cx:pt idx="31063">12001.5</cx:pt>
          <cx:pt idx="31064">32125.5</cx:pt>
          <cx:pt idx="31065">24750</cx:pt>
          <cx:pt idx="31066">61357.5</cx:pt>
          <cx:pt idx="31067">14350.5</cx:pt>
          <cx:pt idx="31068">11331</cx:pt>
          <cx:pt idx="31069">28714.5</cx:pt>
          <cx:pt idx="31070">22914</cx:pt>
          <cx:pt idx="31071">15547.5</cx:pt>
          <cx:pt idx="31072">53460</cx:pt>
          <cx:pt idx="31073">36553.5</cx:pt>
          <cx:pt idx="31074">5823</cx:pt>
          <cx:pt idx="31075">18225</cx:pt>
          <cx:pt idx="31076">7825.5</cx:pt>
          <cx:pt idx="31077">17964</cx:pt>
          <cx:pt idx="31078">27058.5</cx:pt>
          <cx:pt idx="31079">62653.5</cx:pt>
          <cx:pt idx="31080">11637</cx:pt>
          <cx:pt idx="31081">34218</cx:pt>
          <cx:pt idx="31082">24246</cx:pt>
          <cx:pt idx="31083">29970</cx:pt>
          <cx:pt idx="31084">68643</cx:pt>
          <cx:pt idx="31085">40306.5</cx:pt>
          <cx:pt idx="31086">6021</cx:pt>
          <cx:pt idx="31087">9000</cx:pt>
          <cx:pt idx="31088">24255</cx:pt>
          <cx:pt idx="31089">39627</cx:pt>
          <cx:pt idx="31090">38947.5</cx:pt>
          <cx:pt idx="31091">17127</cx:pt>
          <cx:pt idx="31092">58149</cx:pt>
          <cx:pt idx="31093">16965</cx:pt>
          <cx:pt idx="31094">22306.5</cx:pt>
          <cx:pt idx="31095">27000</cx:pt>
          <cx:pt idx="31096">40945.5</cx:pt>
          <cx:pt idx="31097">9000</cx:pt>
          <cx:pt idx="31098">11826</cx:pt>
          <cx:pt idx="31099">46084.5</cx:pt>
          <cx:pt idx="31100">47821.5</cx:pt>
          <cx:pt idx="31101">47479.5</cx:pt>
          <cx:pt idx="31102">33277.5</cx:pt>
          <cx:pt idx="31103">16321.5</cx:pt>
          <cx:pt idx="31104">22864.5</cx:pt>
          <cx:pt idx="31105">15372</cx:pt>
          <cx:pt idx="31106">14058</cx:pt>
          <cx:pt idx="31107">23206.5</cx:pt>
          <cx:pt idx="31108">12100.5</cx:pt>
          <cx:pt idx="31109">21775.5</cx:pt>
          <cx:pt idx="31110">16177.5</cx:pt>
          <cx:pt idx="31111">22500</cx:pt>
          <cx:pt idx="31112">32472</cx:pt>
          <cx:pt idx="31113">10125</cx:pt>
          <cx:pt idx="31114">26217</cx:pt>
          <cx:pt idx="31115">69295.5</cx:pt>
          <cx:pt idx="31116">13815</cx:pt>
          <cx:pt idx="31117">25614</cx:pt>
          <cx:pt idx="31118">18189</cx:pt>
          <cx:pt idx="31119">24412.5</cx:pt>
          <cx:pt idx="31120">22549.5</cx:pt>
          <cx:pt idx="31121">45108</cx:pt>
          <cx:pt idx="31122">37575</cx:pt>
          <cx:pt idx="31123">10125</cx:pt>
          <cx:pt idx="31124">6529.5</cx:pt>
          <cx:pt idx="31125">40185</cx:pt>
          <cx:pt idx="31126">42876</cx:pt>
          <cx:pt idx="31127">9351</cx:pt>
          <cx:pt idx="31128">37669.5</cx:pt>
          <cx:pt idx="31129">32764.5</cx:pt>
          <cx:pt idx="31130">36391.5</cx:pt>
          <cx:pt idx="31131">30397.5</cx:pt>
          <cx:pt idx="31132">38686.5</cx:pt>
          <cx:pt idx="31133">7965</cx:pt>
          <cx:pt idx="31134">21109.5</cx:pt>
          <cx:pt idx="31135">53712</cx:pt>
          <cx:pt idx="31136">18756</cx:pt>
          <cx:pt idx="31137">26779.5</cx:pt>
          <cx:pt idx="31138">8550</cx:pt>
          <cx:pt idx="31139">26262</cx:pt>
          <cx:pt idx="31140">55908</cx:pt>
          <cx:pt idx="31141">16695</cx:pt>
          <cx:pt idx="31142">28620</cx:pt>
          <cx:pt idx="31143">39438</cx:pt>
          <cx:pt idx="31144">26928</cx:pt>
          <cx:pt idx="31145">8127</cx:pt>
          <cx:pt idx="31146">23814</cx:pt>
          <cx:pt idx="31147">32125.5</cx:pt>
          <cx:pt idx="31148">37309.5</cx:pt>
          <cx:pt idx="31149">15241.5</cx:pt>
          <cx:pt idx="31150">22527</cx:pt>
          <cx:pt idx="31151">46611</cx:pt>
          <cx:pt idx="31152">26077.5</cx:pt>
          <cx:pt idx="31153">43047</cx:pt>
          <cx:pt idx="31154">34825.5</cx:pt>
          <cx:pt idx="31155">20632.5</cx:pt>
          <cx:pt idx="31156">22500</cx:pt>
          <cx:pt idx="31157">26145</cx:pt>
          <cx:pt idx="31158">11223</cx:pt>
          <cx:pt idx="31159">35239.5</cx:pt>
          <cx:pt idx="31160">28786.5</cx:pt>
          <cx:pt idx="31161">22374</cx:pt>
          <cx:pt idx="31162">6750</cx:pt>
          <cx:pt idx="31163">12136.5</cx:pt>
          <cx:pt idx="31164">22459.5</cx:pt>
          <cx:pt idx="31165">6750</cx:pt>
          <cx:pt idx="31166">23773.5</cx:pt>
          <cx:pt idx="31167">33025.5</cx:pt>
          <cx:pt idx="31168">53905.5</cx:pt>
          <cx:pt idx="31169">24813</cx:pt>
          <cx:pt idx="31170">22878</cx:pt>
          <cx:pt idx="31171">15565.5</cx:pt>
          <cx:pt idx="31172">7731</cx:pt>
          <cx:pt idx="31173">13684.5</cx:pt>
          <cx:pt idx="31174">23773.5</cx:pt>
          <cx:pt idx="31175">21609</cx:pt>
          <cx:pt idx="31176">42291</cx:pt>
          <cx:pt idx="31177">13500</cx:pt>
          <cx:pt idx="31178">24246</cx:pt>
          <cx:pt idx="31179">22500</cx:pt>
          <cx:pt idx="31180">23773.5</cx:pt>
          <cx:pt idx="31181">17716.5</cx:pt>
          <cx:pt idx="31182">26086.5</cx:pt>
          <cx:pt idx="31183">47835</cx:pt>
          <cx:pt idx="31184">23377.5</cx:pt>
          <cx:pt idx="31185">15709.5</cx:pt>
          <cx:pt idx="31186">26739</cx:pt>
          <cx:pt idx="31187">19255.5</cx:pt>
          <cx:pt idx="31188">13500</cx:pt>
          <cx:pt idx="31189">18693</cx:pt>
          <cx:pt idx="31190">9000</cx:pt>
          <cx:pt idx="31191">62698.5</cx:pt>
          <cx:pt idx="31192">51412.5</cx:pt>
          <cx:pt idx="31193">15219</cx:pt>
          <cx:pt idx="31194">4801.5</cx:pt>
          <cx:pt idx="31195">11470.5</cx:pt>
          <cx:pt idx="31196">27270</cx:pt>
          <cx:pt idx="31197">22099.5</cx:pt>
          <cx:pt idx="31198">15313.5</cx:pt>
          <cx:pt idx="31199">23800.5</cx:pt>
          <cx:pt idx="31200">13500</cx:pt>
          <cx:pt idx="31201">39514.5</cx:pt>
          <cx:pt idx="31202">33543</cx:pt>
          <cx:pt idx="31203">44563.5</cx:pt>
          <cx:pt idx="31204">18684</cx:pt>
          <cx:pt idx="31205">14751</cx:pt>
          <cx:pt idx="31206">26208</cx:pt>
          <cx:pt idx="31207">35266.5</cx:pt>
          <cx:pt idx="31208">30285</cx:pt>
          <cx:pt idx="31209">29214</cx:pt>
          <cx:pt idx="31210">15808.5</cx:pt>
          <cx:pt idx="31211">17086.5</cx:pt>
          <cx:pt idx="31212">6750</cx:pt>
          <cx:pt idx="31213">22018.5</cx:pt>
          <cx:pt idx="31214">11250</cx:pt>
          <cx:pt idx="31215">42457.5</cx:pt>
          <cx:pt idx="31216">40644</cx:pt>
          <cx:pt idx="31217">12838.5</cx:pt>
          <cx:pt idx="31218">80653.5</cx:pt>
          <cx:pt idx="31219">26217</cx:pt>
          <cx:pt idx="31220">14364</cx:pt>
          <cx:pt idx="31221">16416</cx:pt>
          <cx:pt idx="31222">21888</cx:pt>
          <cx:pt idx="31223">12375</cx:pt>
          <cx:pt idx="31224">25191</cx:pt>
          <cx:pt idx="31225">27724.5</cx:pt>
          <cx:pt idx="31226">31522.5</cx:pt>
          <cx:pt idx="31227">17685</cx:pt>
          <cx:pt idx="31228">15399</cx:pt>
          <cx:pt idx="31229">44617.5</cx:pt>
          <cx:pt idx="31230">20875.5</cx:pt>
          <cx:pt idx="31231">21204</cx:pt>
          <cx:pt idx="31232">4369.5</cx:pt>
          <cx:pt idx="31233">16897.5</cx:pt>
          <cx:pt idx="31234">69912</cx:pt>
          <cx:pt idx="31235">38943</cx:pt>
          <cx:pt idx="31236">25033.5</cx:pt>
          <cx:pt idx="31237">29182.5</cx:pt>
          <cx:pt idx="31238">23872.5</cx:pt>
          <cx:pt idx="31239">20853</cx:pt>
          <cx:pt idx="31240">36423</cx:pt>
          <cx:pt idx="31241">19791</cx:pt>
          <cx:pt idx="31242">30955.5</cx:pt>
          <cx:pt idx="31243">42790.5</cx:pt>
          <cx:pt idx="31244">39469.5</cx:pt>
          <cx:pt idx="31245">28408.5</cx:pt>
          <cx:pt idx="31246">34245</cx:pt>
          <cx:pt idx="31247">8757</cx:pt>
          <cx:pt idx="31248">42831</cx:pt>
          <cx:pt idx="31249">23931</cx:pt>
          <cx:pt idx="31250">42772.5</cx:pt>
          <cx:pt idx="31251">13153.5</cx:pt>
          <cx:pt idx="31252">13176</cx:pt>
          <cx:pt idx="31253">35793</cx:pt>
          <cx:pt idx="31254">13500</cx:pt>
          <cx:pt idx="31255">18940.5</cx:pt>
          <cx:pt idx="31256">39604.5</cx:pt>
          <cx:pt idx="31257">30024</cx:pt>
          <cx:pt idx="31258">15759</cx:pt>
          <cx:pt idx="31259">9000</cx:pt>
          <cx:pt idx="31260">29250</cx:pt>
          <cx:pt idx="31261">37818</cx:pt>
          <cx:pt idx="31262">11250</cx:pt>
          <cx:pt idx="31263">38331</cx:pt>
          <cx:pt idx="31264">22977</cx:pt>
          <cx:pt idx="31265">30136.5</cx:pt>
          <cx:pt idx="31266">51673.5</cx:pt>
          <cx:pt idx="31267">45333</cx:pt>
          <cx:pt idx="31268">14751</cx:pt>
          <cx:pt idx="31269">62568</cx:pt>
          <cx:pt idx="31270">17919</cx:pt>
          <cx:pt idx="31271">33480</cx:pt>
          <cx:pt idx="31272">12456</cx:pt>
          <cx:pt idx="31273">17892</cx:pt>
          <cx:pt idx="31274">17095.5</cx:pt>
          <cx:pt idx="31275">10737</cx:pt>
          <cx:pt idx="31276">17617.5</cx:pt>
          <cx:pt idx="31277">23089.5</cx:pt>
          <cx:pt idx="31278">13747.5</cx:pt>
          <cx:pt idx="31279">41692.5</cx:pt>
          <cx:pt idx="31280">16258.5</cx:pt>
          <cx:pt idx="31281">16456.5</cx:pt>
          <cx:pt idx="31282">13500</cx:pt>
          <cx:pt idx="31283">26217</cx:pt>
          <cx:pt idx="31284">12015</cx:pt>
          <cx:pt idx="31285">15237</cx:pt>
          <cx:pt idx="31286">12204</cx:pt>
          <cx:pt idx="31287">24745.5</cx:pt>
          <cx:pt idx="31288">12001.5</cx:pt>
          <cx:pt idx="31289">18153</cx:pt>
          <cx:pt idx="31290">33025.5</cx:pt>
          <cx:pt idx="31291">33399</cx:pt>
          <cx:pt idx="31292">28408.5</cx:pt>
          <cx:pt idx="31293">20119.5</cx:pt>
          <cx:pt idx="31294">29092.5</cx:pt>
          <cx:pt idx="31295">52015.5</cx:pt>
          <cx:pt idx="31296">21906</cx:pt>
          <cx:pt idx="31297">48064.5</cx:pt>
          <cx:pt idx="31298">24763.5</cx:pt>
          <cx:pt idx="31299">28863</cx:pt>
          <cx:pt idx="31300">32796</cx:pt>
          <cx:pt idx="31301">23260.5</cx:pt>
          <cx:pt idx="31302">12577.5</cx:pt>
          <cx:pt idx="31303">75285</cx:pt>
          <cx:pt idx="31304">20250</cx:pt>
          <cx:pt idx="31305">9000</cx:pt>
          <cx:pt idx="31306">21339</cx:pt>
          <cx:pt idx="31307">31522.5</cx:pt>
          <cx:pt idx="31308">27189</cx:pt>
          <cx:pt idx="31309">25672.5</cx:pt>
          <cx:pt idx="31310">29839.5</cx:pt>
          <cx:pt idx="31311">47623.5</cx:pt>
          <cx:pt idx="31312">9000</cx:pt>
          <cx:pt idx="31313">29709</cx:pt>
          <cx:pt idx="31314">31644</cx:pt>
          <cx:pt idx="31315">8775</cx:pt>
          <cx:pt idx="31316">17149.5</cx:pt>
          <cx:pt idx="31317">73980</cx:pt>
          <cx:pt idx="31318">42660</cx:pt>
          <cx:pt idx="31319">30109.5</cx:pt>
          <cx:pt idx="31320">32598</cx:pt>
          <cx:pt idx="31321">6750</cx:pt>
          <cx:pt idx="31322">26811</cx:pt>
          <cx:pt idx="31323">27936</cx:pt>
          <cx:pt idx="31324">26145</cx:pt>
          <cx:pt idx="31325">22158</cx:pt>
          <cx:pt idx="31326">32274</cx:pt>
          <cx:pt idx="31327">19552.5</cx:pt>
          <cx:pt idx="31328">32877</cx:pt>
          <cx:pt idx="31329">27967.5</cx:pt>
          <cx:pt idx="31330">22576.5</cx:pt>
          <cx:pt idx="31331">27823.5</cx:pt>
          <cx:pt idx="31332">15786</cx:pt>
          <cx:pt idx="31333">27499.5</cx:pt>
          <cx:pt idx="31334">28728</cx:pt>
          <cx:pt idx="31335">4950</cx:pt>
          <cx:pt idx="31336">23953.5</cx:pt>
          <cx:pt idx="31337">16744.5</cx:pt>
          <cx:pt idx="31338">56889</cx:pt>
          <cx:pt idx="31339">47322</cx:pt>
          <cx:pt idx="31340">22329</cx:pt>
          <cx:pt idx="31341">25078.5</cx:pt>
          <cx:pt idx="31342">33376.5</cx:pt>
          <cx:pt idx="31343">6750</cx:pt>
          <cx:pt idx="31344">53671.5</cx:pt>
          <cx:pt idx="31345">30397.5</cx:pt>
          <cx:pt idx="31346">16978.5</cx:pt>
          <cx:pt idx="31347">18081</cx:pt>
          <cx:pt idx="31348">39978</cx:pt>
          <cx:pt idx="31349">12186</cx:pt>
          <cx:pt idx="31350">34074</cx:pt>
          <cx:pt idx="31351">25344</cx:pt>
          <cx:pt idx="31352">18000</cx:pt>
          <cx:pt idx="31353">28863</cx:pt>
          <cx:pt idx="31354">12771</cx:pt>
          <cx:pt idx="31355">18000</cx:pt>
          <cx:pt idx="31356">42790.5</cx:pt>
          <cx:pt idx="31357">29299.5</cx:pt>
          <cx:pt idx="31358">41629.5</cx:pt>
          <cx:pt idx="31359">28372.5</cx:pt>
          <cx:pt idx="31360">30204</cx:pt>
          <cx:pt idx="31361">13500</cx:pt>
          <cx:pt idx="31362">40054.5</cx:pt>
          <cx:pt idx="31363">47385</cx:pt>
          <cx:pt idx="31364">38704.5</cx:pt>
          <cx:pt idx="31365">39123</cx:pt>
          <cx:pt idx="31366">10116</cx:pt>
          <cx:pt idx="31367">54900</cx:pt>
          <cx:pt idx="31368">8203.5</cx:pt>
          <cx:pt idx="31369">19813.5</cx:pt>
          <cx:pt idx="31370">16344</cx:pt>
          <cx:pt idx="31371">53604</cx:pt>
          <cx:pt idx="31372">13689</cx:pt>
          <cx:pt idx="31373">32274</cx:pt>
          <cx:pt idx="31374">22158</cx:pt>
          <cx:pt idx="31375">41800.5</cx:pt>
          <cx:pt idx="31376">21906</cx:pt>
          <cx:pt idx="31377">51543</cx:pt>
          <cx:pt idx="31378">26226</cx:pt>
          <cx:pt idx="31379">6750</cx:pt>
          <cx:pt idx="31380">15736.5</cx:pt>
          <cx:pt idx="31381">28084.5</cx:pt>
          <cx:pt idx="31382">24187.5</cx:pt>
          <cx:pt idx="31383">17361</cx:pt>
          <cx:pt idx="31384">31180.5</cx:pt>
          <cx:pt idx="31385">26500.5</cx:pt>
          <cx:pt idx="31386">53941.5</cx:pt>
          <cx:pt idx="31387">29529</cx:pt>
          <cx:pt idx="31388">25218</cx:pt>
          <cx:pt idx="31389">15916.5</cx:pt>
          <cx:pt idx="31390">27819</cx:pt>
          <cx:pt idx="31391">39078</cx:pt>
          <cx:pt idx="31392">27193.5</cx:pt>
          <cx:pt idx="31393">7875</cx:pt>
          <cx:pt idx="31394">24525</cx:pt>
          <cx:pt idx="31395">51885</cx:pt>
          <cx:pt idx="31396">15660</cx:pt>
          <cx:pt idx="31397">17653.5</cx:pt>
          <cx:pt idx="31398">15579</cx:pt>
          <cx:pt idx="31399">10201.5</cx:pt>
          <cx:pt idx="31400">31630.5</cx:pt>
          <cx:pt idx="31401">12334.5</cx:pt>
          <cx:pt idx="31402">12825</cx:pt>
          <cx:pt idx="31403">18414</cx:pt>
          <cx:pt idx="31404">28863</cx:pt>
          <cx:pt idx="31405">53541</cx:pt>
          <cx:pt idx="31406">39717</cx:pt>
          <cx:pt idx="31407">14233.5</cx:pt>
          <cx:pt idx="31408">9000</cx:pt>
          <cx:pt idx="31409">30141</cx:pt>
          <cx:pt idx="31410">15966</cx:pt>
          <cx:pt idx="31411">16263</cx:pt>
          <cx:pt idx="31412">36292.5</cx:pt>
          <cx:pt idx="31413">35523</cx:pt>
          <cx:pt idx="31414">24633</cx:pt>
          <cx:pt idx="31415">15966</cx:pt>
          <cx:pt idx="31416">6750</cx:pt>
          <cx:pt idx="31417">6484.5</cx:pt>
          <cx:pt idx="31418">14202</cx:pt>
          <cx:pt idx="31419">33025.5</cx:pt>
          <cx:pt idx="31420">17397</cx:pt>
          <cx:pt idx="31421">48631.5</cx:pt>
          <cx:pt idx="31422">13500</cx:pt>
          <cx:pt idx="31423">24592.5</cx:pt>
          <cx:pt idx="31424">39519</cx:pt>
          <cx:pt idx="31425">16875</cx:pt>
          <cx:pt idx="31426">13171.5</cx:pt>
          <cx:pt idx="31427">25326</cx:pt>
          <cx:pt idx="31428">22527</cx:pt>
          <cx:pt idx="31429">34596</cx:pt>
          <cx:pt idx="31430">19705.5</cx:pt>
          <cx:pt idx="31431">26703</cx:pt>
          <cx:pt idx="31432">28516.5</cx:pt>
          <cx:pt idx="31433">25195.5</cx:pt>
          <cx:pt idx="31434">26446.5</cx:pt>
          <cx:pt idx="31435">34911</cx:pt>
          <cx:pt idx="31436">16587</cx:pt>
          <cx:pt idx="31437">11583</cx:pt>
          <cx:pt idx="31438">15331.5</cx:pt>
          <cx:pt idx="31439">13509</cx:pt>
          <cx:pt idx="31440">33889.5</cx:pt>
          <cx:pt idx="31441">31941</cx:pt>
          <cx:pt idx="31442">31333.5</cx:pt>
          <cx:pt idx="31443">16992</cx:pt>
          <cx:pt idx="31444">39069</cx:pt>
          <cx:pt idx="31445">25803</cx:pt>
          <cx:pt idx="31446">19705.5</cx:pt>
          <cx:pt idx="31447">22585.5</cx:pt>
          <cx:pt idx="31448">25317</cx:pt>
          <cx:pt idx="31449">8329.5</cx:pt>
          <cx:pt idx="31450">43447.5</cx:pt>
          <cx:pt idx="31451">31909.5</cx:pt>
          <cx:pt idx="31452">47781</cx:pt>
          <cx:pt idx="31453">27324</cx:pt>
          <cx:pt idx="31454">36976.5</cx:pt>
          <cx:pt idx="31455">29205</cx:pt>
          <cx:pt idx="31456">45954</cx:pt>
          <cx:pt idx="31457">29848.5</cx:pt>
          <cx:pt idx="31458">26523</cx:pt>
          <cx:pt idx="31459">34335</cx:pt>
          <cx:pt idx="31460">23931</cx:pt>
          <cx:pt idx="31461">26739</cx:pt>
          <cx:pt idx="31462">39717</cx:pt>
          <cx:pt idx="31463">59094</cx:pt>
          <cx:pt idx="31464">24705</cx:pt>
          <cx:pt idx="31465">50503.5</cx:pt>
          <cx:pt idx="31466">21919.5</cx:pt>
          <cx:pt idx="31467">8532</cx:pt>
          <cx:pt idx="31468">6984</cx:pt>
          <cx:pt idx="31469">34911</cx:pt>
          <cx:pt idx="31470">13810.5</cx:pt>
          <cx:pt idx="31471">54877.5</cx:pt>
          <cx:pt idx="31472">13500</cx:pt>
          <cx:pt idx="31473">11637</cx:pt>
          <cx:pt idx="31474">71599.5</cx:pt>
          <cx:pt idx="31475">16047</cx:pt>
          <cx:pt idx="31476">20614.5</cx:pt>
          <cx:pt idx="31477">43659</cx:pt>
          <cx:pt idx="31478">30690</cx:pt>
          <cx:pt idx="31479">23157</cx:pt>
          <cx:pt idx="31480">35442</cx:pt>
          <cx:pt idx="31481">34443</cx:pt>
          <cx:pt idx="31482">23773.5</cx:pt>
          <cx:pt idx="31483">29578.5</cx:pt>
          <cx:pt idx="31484">29290.5</cx:pt>
          <cx:pt idx="31485">12942</cx:pt>
          <cx:pt idx="31486">33349.5</cx:pt>
          <cx:pt idx="31487">38331</cx:pt>
          <cx:pt idx="31488">18139.5</cx:pt>
          <cx:pt idx="31489">16150.5</cx:pt>
          <cx:pt idx="31490">32602.5</cx:pt>
          <cx:pt idx="31491">11142</cx:pt>
          <cx:pt idx="31492">38529</cx:pt>
          <cx:pt idx="31493">37048.5</cx:pt>
          <cx:pt idx="31494">24435</cx:pt>
          <cx:pt idx="31495">24592.5</cx:pt>
          <cx:pt idx="31496">21919.5</cx:pt>
          <cx:pt idx="31497">12915</cx:pt>
          <cx:pt idx="31498">23836.5</cx:pt>
          <cx:pt idx="31499">10795.5</cx:pt>
          <cx:pt idx="31500">13500</cx:pt>
          <cx:pt idx="31501">33394.5</cx:pt>
          <cx:pt idx="31502">47794.5</cx:pt>
          <cx:pt idx="31503">9000</cx:pt>
          <cx:pt idx="31504">44059.5</cx:pt>
          <cx:pt idx="31505">7641</cx:pt>
          <cx:pt idx="31506">24462</cx:pt>
          <cx:pt idx="31507">26640</cx:pt>
          <cx:pt idx="31508">48262.5</cx:pt>
          <cx:pt idx="31509">40320</cx:pt>
          <cx:pt idx="31510">15291</cx:pt>
          <cx:pt idx="31511">16636.5</cx:pt>
          <cx:pt idx="31512">21370.5</cx:pt>
          <cx:pt idx="31513">24093</cx:pt>
          <cx:pt idx="31514">44073</cx:pt>
          <cx:pt idx="31515">14845.5</cx:pt>
          <cx:pt idx="31516">28890</cx:pt>
          <cx:pt idx="31517">38331</cx:pt>
          <cx:pt idx="31518">58747.5</cx:pt>
          <cx:pt idx="31519">18504</cx:pt>
          <cx:pt idx="31520">16713</cx:pt>
          <cx:pt idx="31521">26446.5</cx:pt>
          <cx:pt idx="31522">16875</cx:pt>
          <cx:pt idx="31523">19413</cx:pt>
          <cx:pt idx="31524">23656.5</cx:pt>
          <cx:pt idx="31525">34969.5</cx:pt>
          <cx:pt idx="31526">26640</cx:pt>
          <cx:pt idx="31527">26194.5</cx:pt>
          <cx:pt idx="31528">30438</cx:pt>
          <cx:pt idx="31529">31261.5</cx:pt>
          <cx:pt idx="31530">25321.5</cx:pt>
          <cx:pt idx="31531">36459</cx:pt>
          <cx:pt idx="31532">20668.5</cx:pt>
          <cx:pt idx="31533">21541.5</cx:pt>
          <cx:pt idx="31534">46692</cx:pt>
          <cx:pt idx="31535">15628.5</cx:pt>
          <cx:pt idx="31536">28408.5</cx:pt>
          <cx:pt idx="31537">52627.5</cx:pt>
          <cx:pt idx="31538">31531.5</cx:pt>
          <cx:pt idx="31539">6075</cx:pt>
          <cx:pt idx="31540">11034</cx:pt>
          <cx:pt idx="31541">13401</cx:pt>
          <cx:pt idx="31542">32256</cx:pt>
          <cx:pt idx="31543">19579.5</cx:pt>
          <cx:pt idx="31544">26212.5</cx:pt>
          <cx:pt idx="31545">26041.5</cx:pt>
          <cx:pt idx="31546">23206.5</cx:pt>
          <cx:pt idx="31547">24543</cx:pt>
          <cx:pt idx="31548">9000</cx:pt>
          <cx:pt idx="31549">34911</cx:pt>
          <cx:pt idx="31550">5535</cx:pt>
          <cx:pt idx="31551">25537.5</cx:pt>
          <cx:pt idx="31552">13500</cx:pt>
          <cx:pt idx="31553">19854</cx:pt>
          <cx:pt idx="31554">25407</cx:pt>
          <cx:pt idx="31555">13500</cx:pt>
          <cx:pt idx="31556">23872.5</cx:pt>
          <cx:pt idx="31557">23089.5</cx:pt>
          <cx:pt idx="31558">8212.5</cx:pt>
          <cx:pt idx="31559">13761</cx:pt>
          <cx:pt idx="31560">33376.5</cx:pt>
          <cx:pt idx="31561">33025.5</cx:pt>
          <cx:pt idx="31562">26217</cx:pt>
          <cx:pt idx="31563">31923</cx:pt>
          <cx:pt idx="31564">34483.5</cx:pt>
          <cx:pt idx="31565">20547</cx:pt>
          <cx:pt idx="31566">15790.5</cx:pt>
          <cx:pt idx="31567">10903.5</cx:pt>
          <cx:pt idx="31568">71095.5</cx:pt>
          <cx:pt idx="31569">26005.5</cx:pt>
          <cx:pt idx="31570">24214.5</cx:pt>
          <cx:pt idx="31571">18040.5</cx:pt>
          <cx:pt idx="31572">22099.5</cx:pt>
          <cx:pt idx="31573">26856</cx:pt>
          <cx:pt idx="31574">14274</cx:pt>
          <cx:pt idx="31575">16830</cx:pt>
          <cx:pt idx="31576">52735.5</cx:pt>
          <cx:pt idx="31577">26734.5</cx:pt>
          <cx:pt idx="31578">19300.5</cx:pt>
          <cx:pt idx="31579">32629.5</cx:pt>
          <cx:pt idx="31580">35775</cx:pt>
          <cx:pt idx="31581">32296.5</cx:pt>
          <cx:pt idx="31582">48865.5</cx:pt>
          <cx:pt idx="31583">21136.5</cx:pt>
          <cx:pt idx="31584">21690</cx:pt>
          <cx:pt idx="31585">15399</cx:pt>
          <cx:pt idx="31586">39987</cx:pt>
          <cx:pt idx="31587">45553.5</cx:pt>
          <cx:pt idx="31588">18927</cx:pt>
          <cx:pt idx="31589">10822.5</cx:pt>
          <cx:pt idx="31590">6750</cx:pt>
          <cx:pt idx="31591">25321.5</cx:pt>
          <cx:pt idx="31592">24561</cx:pt>
          <cx:pt idx="31593">46980</cx:pt>
          <cx:pt idx="31594">33277.5</cx:pt>
          <cx:pt idx="31595">13342.5</cx:pt>
          <cx:pt idx="31596">9625.5</cx:pt>
          <cx:pt idx="31597">46989</cx:pt>
          <cx:pt idx="31598">22500</cx:pt>
          <cx:pt idx="31599">21460.5</cx:pt>
          <cx:pt idx="31600">8302.5</cx:pt>
          <cx:pt idx="31601">13261.5</cx:pt>
          <cx:pt idx="31602">17149.5</cx:pt>
          <cx:pt idx="31603">2920.5</cx:pt>
          <cx:pt idx="31604">12537</cx:pt>
          <cx:pt idx="31605">52686</cx:pt>
          <cx:pt idx="31606">6615</cx:pt>
          <cx:pt idx="31607">31293</cx:pt>
          <cx:pt idx="31608">32148</cx:pt>
          <cx:pt idx="31609">32602.5</cx:pt>
          <cx:pt idx="31610">24403.5</cx:pt>
          <cx:pt idx="31611">20250</cx:pt>
          <cx:pt idx="31612">21420</cx:pt>
          <cx:pt idx="31613">38610</cx:pt>
          <cx:pt idx="31614">14625</cx:pt>
          <cx:pt idx="31615">31653</cx:pt>
          <cx:pt idx="31616">30568.5</cx:pt>
          <cx:pt idx="31617">48456</cx:pt>
          <cx:pt idx="31618">42066</cx:pt>
          <cx:pt idx="31619">23404.5</cx:pt>
          <cx:pt idx="31620">22306.5</cx:pt>
          <cx:pt idx="31621">43312.5</cx:pt>
          <cx:pt idx="31622">13873.5</cx:pt>
          <cx:pt idx="31623">32553</cx:pt>
          <cx:pt idx="31624">64647</cx:pt>
          <cx:pt idx="31625">11416.5</cx:pt>
          <cx:pt idx="31626">20466</cx:pt>
          <cx:pt idx="31627">36261</cx:pt>
          <cx:pt idx="31628">23121</cx:pt>
          <cx:pt idx="31629">46084.5</cx:pt>
          <cx:pt idx="31630">56299.5</cx:pt>
          <cx:pt idx="31631">22977</cx:pt>
          <cx:pt idx="31632">24939</cx:pt>
          <cx:pt idx="31633">6588</cx:pt>
          <cx:pt idx="31634">23944.5</cx:pt>
          <cx:pt idx="31635">35253</cx:pt>
          <cx:pt idx="31636">15192</cx:pt>
          <cx:pt idx="31637">33273</cx:pt>
          <cx:pt idx="31638">23598</cx:pt>
          <cx:pt idx="31639">30127.5</cx:pt>
          <cx:pt idx="31640">12217.5</cx:pt>
          <cx:pt idx="31641">54981</cx:pt>
          <cx:pt idx="31642">22023</cx:pt>
          <cx:pt idx="31643">34596</cx:pt>
          <cx:pt idx="31644">57685.5</cx:pt>
          <cx:pt idx="31645">21888</cx:pt>
          <cx:pt idx="31646">28390.5</cx:pt>
          <cx:pt idx="31647">11385</cx:pt>
          <cx:pt idx="31648">24718.5</cx:pt>
          <cx:pt idx="31649">26653.5</cx:pt>
          <cx:pt idx="31650">15408</cx:pt>
          <cx:pt idx="31651">28894.5</cx:pt>
          <cx:pt idx="31652">12375</cx:pt>
          <cx:pt idx="31653">32125.5</cx:pt>
          <cx:pt idx="31654">23764.5</cx:pt>
          <cx:pt idx="31655">35523</cx:pt>
          <cx:pt idx="31656">26217</cx:pt>
          <cx:pt idx="31657">34573.5</cx:pt>
          <cx:pt idx="31658">17761.5</cx:pt>
          <cx:pt idx="31659">20407.5</cx:pt>
          <cx:pt idx="31660">130306.5</cx:pt>
          <cx:pt idx="31661">31050</cx:pt>
          <cx:pt idx="31662">21208.5</cx:pt>
          <cx:pt idx="31663">45976.5</cx:pt>
          <cx:pt idx="31664">44127</cx:pt>
          <cx:pt idx="31665">10125</cx:pt>
          <cx:pt idx="31666">24192</cx:pt>
          <cx:pt idx="31667">30150</cx:pt>
          <cx:pt idx="31668">24543</cx:pt>
          <cx:pt idx="31669">16407</cx:pt>
          <cx:pt idx="31670">23053.5</cx:pt>
          <cx:pt idx="31671">15372</cx:pt>
          <cx:pt idx="31672">6817.5</cx:pt>
          <cx:pt idx="31673">9000</cx:pt>
          <cx:pt idx="31674">32602.5</cx:pt>
          <cx:pt idx="31675">32895</cx:pt>
          <cx:pt idx="31676">17725.5</cx:pt>
          <cx:pt idx="31677">10134</cx:pt>
          <cx:pt idx="31678">19971</cx:pt>
          <cx:pt idx="31679">22833</cx:pt>
          <cx:pt idx="31680">46926</cx:pt>
          <cx:pt idx="31681">20295</cx:pt>
          <cx:pt idx="31682">10831.5</cx:pt>
          <cx:pt idx="31683">21906</cx:pt>
          <cx:pt idx="31684">38331</cx:pt>
          <cx:pt idx="31685">13500</cx:pt>
          <cx:pt idx="31686">43312.5</cx:pt>
          <cx:pt idx="31687">16249.5</cx:pt>
          <cx:pt idx="31688">19768.5</cx:pt>
          <cx:pt idx="31689">27558</cx:pt>
          <cx:pt idx="31690">21010.5</cx:pt>
          <cx:pt idx="31691">31500</cx:pt>
          <cx:pt idx="31692">7092</cx:pt>
          <cx:pt idx="31693">62568</cx:pt>
          <cx:pt idx="31694">18810</cx:pt>
          <cx:pt idx="31695">76473</cx:pt>
          <cx:pt idx="31696">16564.5</cx:pt>
          <cx:pt idx="31697">28102.5</cx:pt>
          <cx:pt idx="31698">88965</cx:pt>
          <cx:pt idx="31699">17694</cx:pt>
          <cx:pt idx="31700">46692</cx:pt>
          <cx:pt idx="31701">9922.5</cx:pt>
          <cx:pt idx="31702">24822</cx:pt>
          <cx:pt idx="31703">41629.5</cx:pt>
          <cx:pt idx="31704">17136</cx:pt>
          <cx:pt idx="31705">9000</cx:pt>
          <cx:pt idx="31706">30393</cx:pt>
          <cx:pt idx="31707">9949.5</cx:pt>
          <cx:pt idx="31708">18265.5</cx:pt>
          <cx:pt idx="31709">21775.5</cx:pt>
          <cx:pt idx="31710">26230.5</cx:pt>
          <cx:pt idx="31711">53595</cx:pt>
          <cx:pt idx="31712">26640</cx:pt>
          <cx:pt idx="31713">7825.5</cx:pt>
          <cx:pt idx="31714">27931.5</cx:pt>
          <cx:pt idx="31715">19431</cx:pt>
          <cx:pt idx="31716">17433</cx:pt>
          <cx:pt idx="31717">16456.5</cx:pt>
          <cx:pt idx="31718">21726</cx:pt>
          <cx:pt idx="31719">21658.5</cx:pt>
          <cx:pt idx="31720">37053</cx:pt>
          <cx:pt idx="31721">23908.5</cx:pt>
          <cx:pt idx="31722">15016.5</cx:pt>
          <cx:pt idx="31723">26118</cx:pt>
          <cx:pt idx="31724">51543</cx:pt>
          <cx:pt idx="31725">22500</cx:pt>
          <cx:pt idx="31726">27387</cx:pt>
          <cx:pt idx="31727">37966.5</cx:pt>
          <cx:pt idx="31728">24016.5</cx:pt>
          <cx:pt idx="31729">33750</cx:pt>
          <cx:pt idx="31730">16627.5</cx:pt>
          <cx:pt idx="31731">18436.5</cx:pt>
          <cx:pt idx="31732">18904.5</cx:pt>
          <cx:pt idx="31733">19917</cx:pt>
          <cx:pt idx="31734">24376.5</cx:pt>
          <cx:pt idx="31735">6583.5</cx:pt>
          <cx:pt idx="31736">23926.5</cx:pt>
          <cx:pt idx="31737">16875</cx:pt>
          <cx:pt idx="31738">24286.5</cx:pt>
          <cx:pt idx="31739">18085.5</cx:pt>
          <cx:pt idx="31740">20488.5</cx:pt>
          <cx:pt idx="31741">15151.5</cx:pt>
          <cx:pt idx="31742">38322</cx:pt>
          <cx:pt idx="31743">29250</cx:pt>
          <cx:pt idx="31744">13045.5</cx:pt>
          <cx:pt idx="31745">42205.5</cx:pt>
          <cx:pt idx="31746">14962.5</cx:pt>
          <cx:pt idx="31747">28462.5</cx:pt>
          <cx:pt idx="31748">15745.5</cx:pt>
          <cx:pt idx="31749">37800</cx:pt>
          <cx:pt idx="31750">9000</cx:pt>
          <cx:pt idx="31751">31059</cx:pt>
          <cx:pt idx="31752">10125</cx:pt>
          <cx:pt idx="31753">26086.5</cx:pt>
          <cx:pt idx="31754">45234</cx:pt>
          <cx:pt idx="31755">17869.5</cx:pt>
          <cx:pt idx="31756">28692</cx:pt>
          <cx:pt idx="31757">26217</cx:pt>
          <cx:pt idx="31758">41692.5</cx:pt>
          <cx:pt idx="31759">30676.5</cx:pt>
          <cx:pt idx="31760">18706.5</cx:pt>
          <cx:pt idx="31761">12217.5</cx:pt>
          <cx:pt idx="31762">21001.5</cx:pt>
          <cx:pt idx="31763">17820</cx:pt>
          <cx:pt idx="31764">41080.5</cx:pt>
          <cx:pt idx="31765">21861</cx:pt>
          <cx:pt idx="31766">23719.5</cx:pt>
          <cx:pt idx="31767">29947.5</cx:pt>
          <cx:pt idx="31768">34749</cx:pt>
          <cx:pt idx="31769">36571.5</cx:pt>
          <cx:pt idx="31770">31653</cx:pt>
          <cx:pt idx="31771">30798</cx:pt>
          <cx:pt idx="31772">14886</cx:pt>
          <cx:pt idx="31773">43429.5</cx:pt>
          <cx:pt idx="31774">8793</cx:pt>
          <cx:pt idx="31775">13032</cx:pt>
          <cx:pt idx="31776">39627</cx:pt>
          <cx:pt idx="31777">21460.5</cx:pt>
          <cx:pt idx="31778">25447.5</cx:pt>
          <cx:pt idx="31779">22972.5</cx:pt>
          <cx:pt idx="31780">25794</cx:pt>
          <cx:pt idx="31781">14557.5</cx:pt>
          <cx:pt idx="31782">31630.5</cx:pt>
          <cx:pt idx="31783">6480</cx:pt>
          <cx:pt idx="31784">51948</cx:pt>
          <cx:pt idx="31785">6624</cx:pt>
          <cx:pt idx="31786">31261.5</cx:pt>
          <cx:pt idx="31787">57028.5</cx:pt>
          <cx:pt idx="31788">20574</cx:pt>
          <cx:pt idx="31789">19048.5</cx:pt>
          <cx:pt idx="31790">33750</cx:pt>
          <cx:pt idx="31791">26743.5</cx:pt>
          <cx:pt idx="31792">17712</cx:pt>
          <cx:pt idx="31793">19989</cx:pt>
          <cx:pt idx="31794">36805.5</cx:pt>
          <cx:pt idx="31795">22288.5</cx:pt>
          <cx:pt idx="31796">45270</cx:pt>
          <cx:pt idx="31797">26640</cx:pt>
          <cx:pt idx="31798">53712</cx:pt>
          <cx:pt idx="31799">29529</cx:pt>
          <cx:pt idx="31800">23292</cx:pt>
          <cx:pt idx="31801">22261.5</cx:pt>
          <cx:pt idx="31802">27621</cx:pt>
          <cx:pt idx="31803">18000</cx:pt>
          <cx:pt idx="31804">20281.5</cx:pt>
          <cx:pt idx="31805">25015.5</cx:pt>
          <cx:pt idx="31806">10944</cx:pt>
          <cx:pt idx="31807">10417.5</cx:pt>
          <cx:pt idx="31808">13774.5</cx:pt>
          <cx:pt idx="31809">24439.5</cx:pt>
          <cx:pt idx="31810">11785.5</cx:pt>
          <cx:pt idx="31811">17325</cx:pt>
          <cx:pt idx="31812">6750</cx:pt>
          <cx:pt idx="31813">38331</cx:pt>
          <cx:pt idx="31814">12726</cx:pt>
          <cx:pt idx="31815">18022.5</cx:pt>
          <cx:pt idx="31816">21109.5</cx:pt>
          <cx:pt idx="31817">37620</cx:pt>
          <cx:pt idx="31818">29209.5</cx:pt>
          <cx:pt idx="31819">31653</cx:pt>
          <cx:pt idx="31820">45886.5</cx:pt>
          <cx:pt idx="31821">26640</cx:pt>
          <cx:pt idx="31822">14220</cx:pt>
          <cx:pt idx="31823">28728</cx:pt>
          <cx:pt idx="31824">21919.5</cx:pt>
          <cx:pt idx="31825">27247.5</cx:pt>
          <cx:pt idx="31826">61371</cx:pt>
          <cx:pt idx="31827">40320</cx:pt>
          <cx:pt idx="31828">20862</cx:pt>
          <cx:pt idx="31829">48586.5</cx:pt>
          <cx:pt idx="31830">5220</cx:pt>
          <cx:pt idx="31831">18436.5</cx:pt>
          <cx:pt idx="31832">13500</cx:pt>
          <cx:pt idx="31833">9000</cx:pt>
          <cx:pt idx="31834">14044.5</cx:pt>
          <cx:pt idx="31835">30204</cx:pt>
          <cx:pt idx="31836">22977</cx:pt>
          <cx:pt idx="31837">7245</cx:pt>
          <cx:pt idx="31838">13923</cx:pt>
          <cx:pt idx="31839">34969.5</cx:pt>
          <cx:pt idx="31840">28917</cx:pt>
          <cx:pt idx="31841">36553.5</cx:pt>
          <cx:pt idx="31842">13963.5</cx:pt>
          <cx:pt idx="31843">10795.5</cx:pt>
          <cx:pt idx="31844">20299.5</cx:pt>
          <cx:pt idx="31845">15790.5</cx:pt>
          <cx:pt idx="31846">22752</cx:pt>
          <cx:pt idx="31847">54796.5</cx:pt>
          <cx:pt idx="31848">36184.5</cx:pt>
          <cx:pt idx="31849">30838.5</cx:pt>
          <cx:pt idx="31850">47911.5</cx:pt>
          <cx:pt idx="31851">20835</cx:pt>
          <cx:pt idx="31852">37125</cx:pt>
          <cx:pt idx="31853">39307.5</cx:pt>
          <cx:pt idx="31854">47965.5</cx:pt>
          <cx:pt idx="31855">35563.5</cx:pt>
          <cx:pt idx="31856">42790.5</cx:pt>
          <cx:pt idx="31857">32589</cx:pt>
          <cx:pt idx="31858">22279.5</cx:pt>
          <cx:pt idx="31859">25159.5</cx:pt>
          <cx:pt idx="31860">28273.5</cx:pt>
          <cx:pt idx="31861">11124</cx:pt>
          <cx:pt idx="31862">52920</cx:pt>
          <cx:pt idx="31863">32602.5</cx:pt>
          <cx:pt idx="31864">32337</cx:pt>
          <cx:pt idx="31865">29277</cx:pt>
          <cx:pt idx="31866">20322</cx:pt>
          <cx:pt idx="31867">33660</cx:pt>
          <cx:pt idx="31868">12505.5</cx:pt>
          <cx:pt idx="31869">13500</cx:pt>
          <cx:pt idx="31870">56884.5</cx:pt>
          <cx:pt idx="31871">47443.5</cx:pt>
          <cx:pt idx="31872">19134</cx:pt>
          <cx:pt idx="31873">60102</cx:pt>
          <cx:pt idx="31874">68490</cx:pt>
          <cx:pt idx="31875">34074</cx:pt>
          <cx:pt idx="31876">46008</cx:pt>
          <cx:pt idx="31877">20250</cx:pt>
          <cx:pt idx="31878">6750</cx:pt>
          <cx:pt idx="31879">35685</cx:pt>
          <cx:pt idx="31880">13500</cx:pt>
          <cx:pt idx="31881">17095.5</cx:pt>
          <cx:pt idx="31882">47119.5</cx:pt>
          <cx:pt idx="31883">23404.5</cx:pt>
          <cx:pt idx="31884">4257</cx:pt>
          <cx:pt idx="31885">28215</cx:pt>
          <cx:pt idx="31886">23773.5</cx:pt>
          <cx:pt idx="31887">9567</cx:pt>
          <cx:pt idx="31888">44424</cx:pt>
          <cx:pt idx="31889">52659</cx:pt>
          <cx:pt idx="31890">34744.5</cx:pt>
          <cx:pt idx="31891">25537.5</cx:pt>
          <cx:pt idx="31892">31999.5</cx:pt>
          <cx:pt idx="31893">24007.5</cx:pt>
          <cx:pt idx="31894">11250</cx:pt>
          <cx:pt idx="31895">6750</cx:pt>
          <cx:pt idx="31896">10863</cx:pt>
          <cx:pt idx="31897">40644</cx:pt>
          <cx:pt idx="31898">17869.5</cx:pt>
          <cx:pt idx="31899">18099</cx:pt>
          <cx:pt idx="31900">17932.5</cx:pt>
          <cx:pt idx="31901">47794.5</cx:pt>
          <cx:pt idx="31902">27819</cx:pt>
          <cx:pt idx="31903">13500</cx:pt>
          <cx:pt idx="31904">43704</cx:pt>
          <cx:pt idx="31905">11097</cx:pt>
          <cx:pt idx="31906">24750</cx:pt>
          <cx:pt idx="31907">28993.5</cx:pt>
          <cx:pt idx="31908">22252.5</cx:pt>
          <cx:pt idx="31909">28215</cx:pt>
          <cx:pt idx="31910">21109.5</cx:pt>
          <cx:pt idx="31911">38322</cx:pt>
          <cx:pt idx="31912">21523.5</cx:pt>
          <cx:pt idx="31913">27724.5</cx:pt>
          <cx:pt idx="31914">29731.5</cx:pt>
          <cx:pt idx="31915">9000</cx:pt>
          <cx:pt idx="31916">23008.5</cx:pt>
          <cx:pt idx="31917">17095.5</cx:pt>
          <cx:pt idx="31918">40806</cx:pt>
          <cx:pt idx="31919">12433.5</cx:pt>
          <cx:pt idx="31920">18837</cx:pt>
          <cx:pt idx="31921">29448</cx:pt>
          <cx:pt idx="31922">12726</cx:pt>
          <cx:pt idx="31923">20677.5</cx:pt>
          <cx:pt idx="31924">48676.5</cx:pt>
          <cx:pt idx="31925">32598</cx:pt>
          <cx:pt idx="31926">11502</cx:pt>
          <cx:pt idx="31927">22018.5</cx:pt>
          <cx:pt idx="31928">37800</cx:pt>
          <cx:pt idx="31929">23287.5</cx:pt>
          <cx:pt idx="31930">32170.5</cx:pt>
          <cx:pt idx="31931">25830</cx:pt>
          <cx:pt idx="31932">31333.5</cx:pt>
          <cx:pt idx="31933">6750</cx:pt>
          <cx:pt idx="31934">31770</cx:pt>
          <cx:pt idx="31935">17136</cx:pt>
          <cx:pt idx="31936">33376.5</cx:pt>
          <cx:pt idx="31937">8302.5</cx:pt>
          <cx:pt idx="31938">29439</cx:pt>
          <cx:pt idx="31939">21109.5</cx:pt>
          <cx:pt idx="31940">30357</cx:pt>
          <cx:pt idx="31941">24970.5</cx:pt>
          <cx:pt idx="31942">43969.5</cx:pt>
          <cx:pt idx="31943">47182.5</cx:pt>
          <cx:pt idx="31944">14350.5</cx:pt>
          <cx:pt idx="31945">15201</cx:pt>
          <cx:pt idx="31946">33192</cx:pt>
          <cx:pt idx="31947">57415.5</cx:pt>
          <cx:pt idx="31948">30483</cx:pt>
          <cx:pt idx="31949">51543</cx:pt>
          <cx:pt idx="31950">37125</cx:pt>
          <cx:pt idx="31951">33894</cx:pt>
          <cx:pt idx="31952">31846.5</cx:pt>
          <cx:pt idx="31953">28998</cx:pt>
          <cx:pt idx="31954">17910</cx:pt>
          <cx:pt idx="31955">49630.5</cx:pt>
          <cx:pt idx="31956">22018.5</cx:pt>
          <cx:pt idx="31957">25960.5</cx:pt>
          <cx:pt idx="31958">31261.5</cx:pt>
          <cx:pt idx="31959">11196</cx:pt>
          <cx:pt idx="31960">15709.5</cx:pt>
          <cx:pt idx="31961">21888</cx:pt>
          <cx:pt idx="31962">32665.5</cx:pt>
          <cx:pt idx="31963">33750</cx:pt>
          <cx:pt idx="31964">29250</cx:pt>
          <cx:pt idx="31965">38200.5</cx:pt>
          <cx:pt idx="31966">4873.5</cx:pt>
          <cx:pt idx="31967">31167</cx:pt>
          <cx:pt idx="31968">31522.5</cx:pt>
          <cx:pt idx="31969">18900</cx:pt>
          <cx:pt idx="31970">12375</cx:pt>
          <cx:pt idx="31971">55723.5</cx:pt>
          <cx:pt idx="31972">24961.5</cx:pt>
          <cx:pt idx="31973">12721.5</cx:pt>
          <cx:pt idx="31974">35617.5</cx:pt>
          <cx:pt idx="31975">24759</cx:pt>
          <cx:pt idx="31976">59431.5</cx:pt>
          <cx:pt idx="31977">24853.5</cx:pt>
          <cx:pt idx="31978">29947.5</cx:pt>
          <cx:pt idx="31979">45886.5</cx:pt>
          <cx:pt idx="31980">13729.5</cx:pt>
          <cx:pt idx="31981">45270</cx:pt>
          <cx:pt idx="31982">10971</cx:pt>
          <cx:pt idx="31983">36292.5</cx:pt>
          <cx:pt idx="31984">21307.5</cx:pt>
          <cx:pt idx="31985">30384</cx:pt>
          <cx:pt idx="31986">12406.5</cx:pt>
          <cx:pt idx="31987">36090</cx:pt>
          <cx:pt idx="31988">28197</cx:pt>
          <cx:pt idx="31989">25956</cx:pt>
          <cx:pt idx="31990">19791</cx:pt>
          <cx:pt idx="31991">9342</cx:pt>
          <cx:pt idx="31992">77674.5</cx:pt>
          <cx:pt idx="31993">24750</cx:pt>
          <cx:pt idx="31994">40320</cx:pt>
          <cx:pt idx="31995">21307.5</cx:pt>
          <cx:pt idx="31996">11803.5</cx:pt>
          <cx:pt idx="31997">36643.5</cx:pt>
          <cx:pt idx="31998">24012</cx:pt>
          <cx:pt idx="31999">36000</cx:pt>
          <cx:pt idx="32000">33750</cx:pt>
          <cx:pt idx="32001">59067</cx:pt>
          <cx:pt idx="32002">29520</cx:pt>
          <cx:pt idx="32003">44406</cx:pt>
          <cx:pt idx="32004">18144</cx:pt>
          <cx:pt idx="32005">20686.5</cx:pt>
          <cx:pt idx="32006">5431.5</cx:pt>
          <cx:pt idx="32007">18283.5</cx:pt>
          <cx:pt idx="32008">13554</cx:pt>
          <cx:pt idx="32009">34470</cx:pt>
          <cx:pt idx="32010">25258.5</cx:pt>
          <cx:pt idx="32011">27283.5</cx:pt>
          <cx:pt idx="32012">25447.5</cx:pt>
          <cx:pt idx="32013">23107.5</cx:pt>
          <cx:pt idx="32014">27823.5</cx:pt>
          <cx:pt idx="32015">24331.5</cx:pt>
          <cx:pt idx="32016">22500</cx:pt>
          <cx:pt idx="32017">10179</cx:pt>
          <cx:pt idx="32018">29214</cx:pt>
          <cx:pt idx="32019">23458.5</cx:pt>
          <cx:pt idx="32020">30415.5</cx:pt>
          <cx:pt idx="32021">11506.5</cx:pt>
          <cx:pt idx="32022">50278.5</cx:pt>
          <cx:pt idx="32023">26050.5</cx:pt>
          <cx:pt idx="32024">31275</cx:pt>
          <cx:pt idx="32025">32274</cx:pt>
          <cx:pt idx="32026">101497.5</cx:pt>
          <cx:pt idx="32027">34254</cx:pt>
          <cx:pt idx="32028">24435</cx:pt>
          <cx:pt idx="32029">29970</cx:pt>
          <cx:pt idx="32030">7137</cx:pt>
          <cx:pt idx="32031">22738.5</cx:pt>
          <cx:pt idx="32032">16443</cx:pt>
          <cx:pt idx="32033">37197</cx:pt>
          <cx:pt idx="32034">17932.5</cx:pt>
          <cx:pt idx="32035">24232.5</cx:pt>
          <cx:pt idx="32036">26100</cx:pt>
          <cx:pt idx="32037">9000</cx:pt>
          <cx:pt idx="32038">18958.5</cx:pt>
          <cx:pt idx="32039">8464.5</cx:pt>
          <cx:pt idx="32040">34911</cx:pt>
          <cx:pt idx="32041">11835</cx:pt>
          <cx:pt idx="32042">28894.5</cx:pt>
          <cx:pt idx="32043">26316</cx:pt>
          <cx:pt idx="32044">30339</cx:pt>
          <cx:pt idx="32045">36423</cx:pt>
          <cx:pt idx="32046">17784</cx:pt>
          <cx:pt idx="32047">29781</cx:pt>
          <cx:pt idx="32048">10462.5</cx:pt>
          <cx:pt idx="32049">21618</cx:pt>
          <cx:pt idx="32050">36459</cx:pt>
          <cx:pt idx="32051">29430</cx:pt>
          <cx:pt idx="32052">16762.5</cx:pt>
          <cx:pt idx="32053">42772.5</cx:pt>
          <cx:pt idx="32054">26622</cx:pt>
          <cx:pt idx="32055">16852.5</cx:pt>
          <cx:pt idx="32056">22500</cx:pt>
          <cx:pt idx="32057">18661.5</cx:pt>
          <cx:pt idx="32058">27558</cx:pt>
          <cx:pt idx="32059">10606.5</cx:pt>
          <cx:pt idx="32060">25573.5</cx:pt>
          <cx:pt idx="32061">33264</cx:pt>
          <cx:pt idx="32062">31653</cx:pt>
          <cx:pt idx="32063">29394</cx:pt>
          <cx:pt idx="32064">14391</cx:pt>
          <cx:pt idx="32065">22374</cx:pt>
          <cx:pt idx="32066">33012</cx:pt>
          <cx:pt idx="32067">17500.5</cx:pt>
          <cx:pt idx="32068">37255.5</cx:pt>
          <cx:pt idx="32069">9000</cx:pt>
          <cx:pt idx="32070">44284.5</cx:pt>
          <cx:pt idx="32071">19980</cx:pt>
          <cx:pt idx="32072">17212.5</cx:pt>
          <cx:pt idx="32073">13959</cx:pt>
          <cx:pt idx="32074">16627.5</cx:pt>
          <cx:pt idx="32075">33084</cx:pt>
          <cx:pt idx="32076">7897.5</cx:pt>
          <cx:pt idx="32077">26869.5</cx:pt>
          <cx:pt idx="32078">26640</cx:pt>
          <cx:pt idx="32079">6750</cx:pt>
          <cx:pt idx="32080">10939.5</cx:pt>
          <cx:pt idx="32081">29335.5</cx:pt>
          <cx:pt idx="32082">37836</cx:pt>
          <cx:pt idx="32083">36130.5</cx:pt>
          <cx:pt idx="32084">27319.5</cx:pt>
          <cx:pt idx="32085">21109.5</cx:pt>
          <cx:pt idx="32086">31909.5</cx:pt>
          <cx:pt idx="32087">49320</cx:pt>
          <cx:pt idx="32088">24084</cx:pt>
          <cx:pt idx="32089">34911</cx:pt>
          <cx:pt idx="32090">22234.5</cx:pt>
          <cx:pt idx="32091">22180.5</cx:pt>
          <cx:pt idx="32092">35617.5</cx:pt>
          <cx:pt idx="32093">45927</cx:pt>
          <cx:pt idx="32094">17910</cx:pt>
          <cx:pt idx="32095">16249.5</cx:pt>
          <cx:pt idx="32096">23301</cx:pt>
          <cx:pt idx="32097">39438</cx:pt>
          <cx:pt idx="32098">22437</cx:pt>
          <cx:pt idx="32099">79632</cx:pt>
          <cx:pt idx="32100">225000</cx:pt>
          <cx:pt idx="32101">33484.5</cx:pt>
          <cx:pt idx="32102">23526</cx:pt>
          <cx:pt idx="32103">16564.5</cx:pt>
          <cx:pt idx="32104">22500</cx:pt>
          <cx:pt idx="32105">32913</cx:pt>
          <cx:pt idx="32106">24876</cx:pt>
          <cx:pt idx="32107">26217</cx:pt>
          <cx:pt idx="32108">17181</cx:pt>
          <cx:pt idx="32109">11043</cx:pt>
          <cx:pt idx="32110">42952.5</cx:pt>
          <cx:pt idx="32111">59094</cx:pt>
          <cx:pt idx="32112">31653</cx:pt>
          <cx:pt idx="32113">30568.5</cx:pt>
          <cx:pt idx="32114">27819</cx:pt>
          <cx:pt idx="32115">32103</cx:pt>
          <cx:pt idx="32116">42439.5</cx:pt>
          <cx:pt idx="32117">39078</cx:pt>
          <cx:pt idx="32118">35523</cx:pt>
          <cx:pt idx="32119">36328.5</cx:pt>
          <cx:pt idx="32120">13711.5</cx:pt>
          <cx:pt idx="32121">22653</cx:pt>
          <cx:pt idx="32122">15277.5</cx:pt>
          <cx:pt idx="32123">35127</cx:pt>
          <cx:pt idx="32124">17019</cx:pt>
          <cx:pt idx="32125">20250</cx:pt>
          <cx:pt idx="32126">21672</cx:pt>
          <cx:pt idx="32127">26473.5</cx:pt>
          <cx:pt idx="32128">12204</cx:pt>
          <cx:pt idx="32129">36553.5</cx:pt>
          <cx:pt idx="32130">38263.5</cx:pt>
          <cx:pt idx="32131">18135</cx:pt>
          <cx:pt idx="32132">12325.5</cx:pt>
          <cx:pt idx="32133">24246</cx:pt>
          <cx:pt idx="32134">20250</cx:pt>
          <cx:pt idx="32135">16654.5</cx:pt>
          <cx:pt idx="32136">9000</cx:pt>
          <cx:pt idx="32137">12420</cx:pt>
          <cx:pt idx="32138">25236</cx:pt>
          <cx:pt idx="32139">6880.5</cx:pt>
          <cx:pt idx="32140">30262.5</cx:pt>
          <cx:pt idx="32141">18814.5</cx:pt>
          <cx:pt idx="32142">7087.5</cx:pt>
          <cx:pt idx="32143">9000</cx:pt>
          <cx:pt idx="32144">32760</cx:pt>
          <cx:pt idx="32145">13270.5</cx:pt>
          <cx:pt idx="32146">28813.5</cx:pt>
          <cx:pt idx="32147">19021.5</cx:pt>
          <cx:pt idx="32148">33025.5</cx:pt>
          <cx:pt idx="32149">8568</cx:pt>
          <cx:pt idx="32150">13896</cx:pt>
          <cx:pt idx="32151">13500</cx:pt>
          <cx:pt idx="32152">36747</cx:pt>
          <cx:pt idx="32153">35653.5</cx:pt>
          <cx:pt idx="32154">21793.5</cx:pt>
          <cx:pt idx="32155">26217</cx:pt>
          <cx:pt idx="32156">17361</cx:pt>
          <cx:pt idx="32157">11250</cx:pt>
          <cx:pt idx="32158">4950</cx:pt>
          <cx:pt idx="32159">32872.5</cx:pt>
          <cx:pt idx="32160">21181.5</cx:pt>
          <cx:pt idx="32161">54450</cx:pt>
          <cx:pt idx="32162">17802</cx:pt>
          <cx:pt idx="32163">33025.5</cx:pt>
          <cx:pt idx="32164">12757.5</cx:pt>
          <cx:pt idx="32165">52321.5</cx:pt>
          <cx:pt idx="32166">40221</cx:pt>
          <cx:pt idx="32167">47340</cx:pt>
          <cx:pt idx="32168">25933.5</cx:pt>
          <cx:pt idx="32169">28849.5</cx:pt>
          <cx:pt idx="32170">23773.5</cx:pt>
          <cx:pt idx="32171">25537.5</cx:pt>
          <cx:pt idx="32172">21933</cx:pt>
          <cx:pt idx="32173">12658.5</cx:pt>
          <cx:pt idx="32174">37669.5</cx:pt>
          <cx:pt idx="32175">19719</cx:pt>
          <cx:pt idx="32176">20250</cx:pt>
          <cx:pt idx="32177">38025</cx:pt>
          <cx:pt idx="32178">36459</cx:pt>
          <cx:pt idx="32179">12919.5</cx:pt>
          <cx:pt idx="32180">11250</cx:pt>
          <cx:pt idx="32181">26073</cx:pt>
          <cx:pt idx="32182">44694</cx:pt>
          <cx:pt idx="32183">26901</cx:pt>
          <cx:pt idx="32184">14179.5</cx:pt>
          <cx:pt idx="32185">6750</cx:pt>
          <cx:pt idx="32186">19300.5</cx:pt>
          <cx:pt idx="32187">46084.5</cx:pt>
          <cx:pt idx="32188">19683</cx:pt>
          <cx:pt idx="32189">19080</cx:pt>
          <cx:pt idx="32190">25321.5</cx:pt>
          <cx:pt idx="32191">15597</cx:pt>
          <cx:pt idx="32192">8298</cx:pt>
          <cx:pt idx="32193">29677.5</cx:pt>
          <cx:pt idx="32194">39438</cx:pt>
          <cx:pt idx="32195">37669.5</cx:pt>
          <cx:pt idx="32196">41805</cx:pt>
          <cx:pt idx="32197">74124</cx:pt>
          <cx:pt idx="32198">23305.5</cx:pt>
          <cx:pt idx="32199">27558</cx:pt>
          <cx:pt idx="32200">16402.5</cx:pt>
          <cx:pt idx="32201">17860.5</cx:pt>
          <cx:pt idx="32202">28323</cx:pt>
          <cx:pt idx="32203">10939.5</cx:pt>
          <cx:pt idx="32204">10305</cx:pt>
          <cx:pt idx="32205">29047.5</cx:pt>
          <cx:pt idx="32206">45000</cx:pt>
          <cx:pt idx="32207">33264</cx:pt>
          <cx:pt idx="32208">34114.5</cx:pt>
          <cx:pt idx="32209">11542.5</cx:pt>
          <cx:pt idx="32210">9423</cx:pt>
          <cx:pt idx="32211">25375.5</cx:pt>
          <cx:pt idx="32212">28759.5</cx:pt>
          <cx:pt idx="32213">44356.5</cx:pt>
          <cx:pt idx="32214">24552</cx:pt>
          <cx:pt idx="32215">28215</cx:pt>
          <cx:pt idx="32216">46701</cx:pt>
          <cx:pt idx="32217">23260.5</cx:pt>
          <cx:pt idx="32218">19197</cx:pt>
          <cx:pt idx="32219">20349</cx:pt>
          <cx:pt idx="32220">21906</cx:pt>
          <cx:pt idx="32221">27679.5</cx:pt>
          <cx:pt idx="32222">36459</cx:pt>
          <cx:pt idx="32223">12564</cx:pt>
          <cx:pt idx="32224">20664</cx:pt>
          <cx:pt idx="32225">23728.5</cx:pt>
          <cx:pt idx="32226">29839.5</cx:pt>
          <cx:pt idx="32227">59175</cx:pt>
          <cx:pt idx="32228">19206</cx:pt>
          <cx:pt idx="32229">51030</cx:pt>
          <cx:pt idx="32230">25078.5</cx:pt>
          <cx:pt idx="32231">66532.5</cx:pt>
          <cx:pt idx="32232">16758</cx:pt>
          <cx:pt idx="32233">9000</cx:pt>
          <cx:pt idx="32234">42385.5</cx:pt>
          <cx:pt idx="32235">27976.5</cx:pt>
          <cx:pt idx="32236">23089.5</cx:pt>
          <cx:pt idx="32237">36972</cx:pt>
          <cx:pt idx="32238">36459</cx:pt>
          <cx:pt idx="32239">27324</cx:pt>
          <cx:pt idx="32240">35559</cx:pt>
          <cx:pt idx="32241">23683.5</cx:pt>
          <cx:pt idx="32242">57649.5</cx:pt>
          <cx:pt idx="32243">46048.5</cx:pt>
          <cx:pt idx="32244">35824.5</cx:pt>
          <cx:pt idx="32245">9747</cx:pt>
          <cx:pt idx="32246">16294.5</cx:pt>
          <cx:pt idx="32247">31018.5</cx:pt>
          <cx:pt idx="32248">46611</cx:pt>
          <cx:pt idx="32249">18693</cx:pt>
          <cx:pt idx="32250">27247.5</cx:pt>
          <cx:pt idx="32251">21582</cx:pt>
          <cx:pt idx="32252">30735</cx:pt>
          <cx:pt idx="32253">22018.5</cx:pt>
          <cx:pt idx="32254">37674</cx:pt>
          <cx:pt idx="32255">12915</cx:pt>
          <cx:pt idx="32256">21865.5</cx:pt>
          <cx:pt idx="32257">12375</cx:pt>
          <cx:pt idx="32258">26217</cx:pt>
          <cx:pt idx="32259">30091.5</cx:pt>
          <cx:pt idx="32260">24246</cx:pt>
          <cx:pt idx="32261">12307.5</cx:pt>
          <cx:pt idx="32262">41458.5</cx:pt>
          <cx:pt idx="32263">24070.5</cx:pt>
          <cx:pt idx="32264">36643.5</cx:pt>
          <cx:pt idx="32265">28408.5</cx:pt>
          <cx:pt idx="32266">44109</cx:pt>
          <cx:pt idx="32267">24903</cx:pt>
          <cx:pt idx="32268">29299.5</cx:pt>
          <cx:pt idx="32269">23593.5</cx:pt>
          <cx:pt idx="32270">35167.5</cx:pt>
          <cx:pt idx="32271">26649</cx:pt>
          <cx:pt idx="32272">34245</cx:pt>
          <cx:pt idx="32273">20583</cx:pt>
          <cx:pt idx="32274">17352</cx:pt>
          <cx:pt idx="32275">5616</cx:pt>
          <cx:pt idx="32276">42790.5</cx:pt>
          <cx:pt idx="32277">26743.5</cx:pt>
          <cx:pt idx="32278">28350</cx:pt>
          <cx:pt idx="32279">21051</cx:pt>
          <cx:pt idx="32280">20952</cx:pt>
          <cx:pt idx="32281">13500</cx:pt>
          <cx:pt idx="32282">58167</cx:pt>
          <cx:pt idx="32283">7875</cx:pt>
          <cx:pt idx="32284">71761.5</cx:pt>
          <cx:pt idx="32285">15282</cx:pt>
          <cx:pt idx="32286">32638.5</cx:pt>
          <cx:pt idx="32287">9954</cx:pt>
          <cx:pt idx="32288">48267</cx:pt>
          <cx:pt idx="32289">31360.5</cx:pt>
          <cx:pt idx="32290">24412.5</cx:pt>
          <cx:pt idx="32291">9000</cx:pt>
          <cx:pt idx="32292">43375.5</cx:pt>
          <cx:pt idx="32293">20250</cx:pt>
          <cx:pt idx="32294">23157</cx:pt>
          <cx:pt idx="32295">9909</cx:pt>
          <cx:pt idx="32296">38385</cx:pt>
          <cx:pt idx="32297">16573.5</cx:pt>
          <cx:pt idx="32298">31500</cx:pt>
          <cx:pt idx="32299">20416.5</cx:pt>
          <cx:pt idx="32300">31500</cx:pt>
          <cx:pt idx="32301">21096</cx:pt>
          <cx:pt idx="32302">30978</cx:pt>
          <cx:pt idx="32303">22527</cx:pt>
          <cx:pt idx="32304">7875</cx:pt>
          <cx:pt idx="32305">19719</cx:pt>
          <cx:pt idx="32306">38286</cx:pt>
          <cx:pt idx="32307">22018.5</cx:pt>
          <cx:pt idx="32308">11178</cx:pt>
          <cx:pt idx="32309">23292</cx:pt>
          <cx:pt idx="32310">40104</cx:pt>
          <cx:pt idx="32311">22500</cx:pt>
          <cx:pt idx="32312">34587</cx:pt>
          <cx:pt idx="32313">51178.5</cx:pt>
          <cx:pt idx="32314">20767.5</cx:pt>
          <cx:pt idx="32315">30717</cx:pt>
          <cx:pt idx="32316">6750</cx:pt>
          <cx:pt idx="32317">32202</cx:pt>
          <cx:pt idx="32318">9162</cx:pt>
          <cx:pt idx="32319">31261.5</cx:pt>
          <cx:pt idx="32320">27189</cx:pt>
          <cx:pt idx="32321">45000</cx:pt>
          <cx:pt idx="32322">49288.5</cx:pt>
          <cx:pt idx="32323">21051</cx:pt>
          <cx:pt idx="32324">33165</cx:pt>
          <cx:pt idx="32325">11250</cx:pt>
          <cx:pt idx="32326">28287</cx:pt>
          <cx:pt idx="32327">36261</cx:pt>
          <cx:pt idx="32328">32134.5</cx:pt>
          <cx:pt idx="32329">11416.5</cx:pt>
          <cx:pt idx="32330">31549.5</cx:pt>
          <cx:pt idx="32331">14004</cx:pt>
          <cx:pt idx="32332">12276</cx:pt>
          <cx:pt idx="32333">27423</cx:pt>
          <cx:pt idx="32334">17784</cx:pt>
          <cx:pt idx="32335">48586.5</cx:pt>
          <cx:pt idx="32336">23184</cx:pt>
          <cx:pt idx="32337">71397</cx:pt>
          <cx:pt idx="32338">27000</cx:pt>
          <cx:pt idx="32339">9000</cx:pt>
          <cx:pt idx="32340">17905.5</cx:pt>
          <cx:pt idx="32341">47979</cx:pt>
          <cx:pt idx="32342">13342.5</cx:pt>
          <cx:pt idx="32343">26833.5</cx:pt>
          <cx:pt idx="32344">21766.5</cx:pt>
          <cx:pt idx="32345">25843.5</cx:pt>
          <cx:pt idx="32346">53253</cx:pt>
          <cx:pt idx="32347">91278</cx:pt>
          <cx:pt idx="32348">24903</cx:pt>
          <cx:pt idx="32349">53329.5</cx:pt>
          <cx:pt idx="32350">22977</cx:pt>
          <cx:pt idx="32351">14751</cx:pt>
          <cx:pt idx="32352">29970</cx:pt>
          <cx:pt idx="32353">11893.5</cx:pt>
          <cx:pt idx="32354">13095</cx:pt>
          <cx:pt idx="32355">19507.5</cx:pt>
          <cx:pt idx="32356">28782</cx:pt>
          <cx:pt idx="32357">26316</cx:pt>
          <cx:pt idx="32358">57001.5</cx:pt>
          <cx:pt idx="32359">22513.5</cx:pt>
          <cx:pt idx="32360">20092.5</cx:pt>
          <cx:pt idx="32361">16875</cx:pt>
          <cx:pt idx="32362">31743</cx:pt>
          <cx:pt idx="32363">25209</cx:pt>
          <cx:pt idx="32364">56200.5</cx:pt>
          <cx:pt idx="32365">25033.5</cx:pt>
          <cx:pt idx="32366">41949</cx:pt>
          <cx:pt idx="32367">25969.5</cx:pt>
          <cx:pt idx="32368">15835.5</cx:pt>
          <cx:pt idx="32369">31653</cx:pt>
          <cx:pt idx="32370">38263.5</cx:pt>
          <cx:pt idx="32371">26779.5</cx:pt>
          <cx:pt idx="32372">35392.5</cx:pt>
          <cx:pt idx="32373">24939</cx:pt>
          <cx:pt idx="32374">29034</cx:pt>
          <cx:pt idx="32375">37053</cx:pt>
          <cx:pt idx="32376">13302</cx:pt>
          <cx:pt idx="32377">23643</cx:pt>
          <cx:pt idx="32378">33264</cx:pt>
          <cx:pt idx="32379">22144.5</cx:pt>
          <cx:pt idx="32380">47614.5</cx:pt>
          <cx:pt idx="32381">29443.5</cx:pt>
          <cx:pt idx="32382">24543</cx:pt>
          <cx:pt idx="32383">14994</cx:pt>
          <cx:pt idx="32384">8505</cx:pt>
          <cx:pt idx="32385">44424</cx:pt>
          <cx:pt idx="32386">9000</cx:pt>
          <cx:pt idx="32387">13500</cx:pt>
          <cx:pt idx="32388">5881.5</cx:pt>
          <cx:pt idx="32389">26217</cx:pt>
          <cx:pt idx="32390">19345.5</cx:pt>
          <cx:pt idx="32391">38988</cx:pt>
          <cx:pt idx="32392">56947.5</cx:pt>
          <cx:pt idx="32393">47542.5</cx:pt>
          <cx:pt idx="32394">25537.5</cx:pt>
          <cx:pt idx="32395">32125.5</cx:pt>
          <cx:pt idx="32396">10849.5</cx:pt>
          <cx:pt idx="32397">16794</cx:pt>
          <cx:pt idx="32398">16753.5</cx:pt>
          <cx:pt idx="32399">10075.5</cx:pt>
          <cx:pt idx="32400">26086.5</cx:pt>
          <cx:pt idx="32401">17172</cx:pt>
          <cx:pt idx="32402">21001.5</cx:pt>
          <cx:pt idx="32403">41854.5</cx:pt>
          <cx:pt idx="32404">39816</cx:pt>
          <cx:pt idx="32405">26901</cx:pt>
          <cx:pt idx="32406">15462</cx:pt>
          <cx:pt idx="32407">14008.5</cx:pt>
          <cx:pt idx="32408">35262</cx:pt>
          <cx:pt idx="32409">36958.5</cx:pt>
          <cx:pt idx="32410">14103</cx:pt>
          <cx:pt idx="32411">44991</cx:pt>
          <cx:pt idx="32412">22599</cx:pt>
          <cx:pt idx="32413">20394</cx:pt>
          <cx:pt idx="32414">28530</cx:pt>
          <cx:pt idx="32415">30280.5</cx:pt>
          <cx:pt idx="32416">22050</cx:pt>
          <cx:pt idx="32417">20146.5</cx:pt>
          <cx:pt idx="32418">24750</cx:pt>
          <cx:pt idx="32419">66294</cx:pt>
          <cx:pt idx="32420">24133.5</cx:pt>
          <cx:pt idx="32421">16456.5</cx:pt>
          <cx:pt idx="32422">26316</cx:pt>
          <cx:pt idx="32423">7875</cx:pt>
          <cx:pt idx="32424">12694.5</cx:pt>
          <cx:pt idx="32425">56902.5</cx:pt>
          <cx:pt idx="32426">42412.5</cx:pt>
          <cx:pt idx="32427">10678.5</cx:pt>
          <cx:pt idx="32428">28525.5</cx:pt>
          <cx:pt idx="32429">4801.5</cx:pt>
          <cx:pt idx="32430">34596</cx:pt>
          <cx:pt idx="32431">40027.5</cx:pt>
          <cx:pt idx="32432">31522.5</cx:pt>
          <cx:pt idx="32433">6750</cx:pt>
          <cx:pt idx="32434">26320.5</cx:pt>
          <cx:pt idx="32435">29655</cx:pt>
          <cx:pt idx="32436">51615</cx:pt>
          <cx:pt idx="32437">28885.5</cx:pt>
          <cx:pt idx="32438">12915</cx:pt>
          <cx:pt idx="32439">50625</cx:pt>
          <cx:pt idx="32440">38938.5</cx:pt>
          <cx:pt idx="32441">55674</cx:pt>
          <cx:pt idx="32442">35410.5</cx:pt>
          <cx:pt idx="32443">13095</cx:pt>
          <cx:pt idx="32444">13815</cx:pt>
          <cx:pt idx="32445">7164</cx:pt>
          <cx:pt idx="32446">15232.5</cx:pt>
          <cx:pt idx="32447">38070</cx:pt>
          <cx:pt idx="32448">31396.5</cx:pt>
          <cx:pt idx="32449">18679.5</cx:pt>
          <cx:pt idx="32450">16456.5</cx:pt>
          <cx:pt idx="32451">25843.5</cx:pt>
          <cx:pt idx="32452">12159</cx:pt>
          <cx:pt idx="32453">26919</cx:pt>
          <cx:pt idx="32454">29997</cx:pt>
          <cx:pt idx="32455">16096.5</cx:pt>
          <cx:pt idx="32456">26770.5</cx:pt>
          <cx:pt idx="32457">29839.5</cx:pt>
          <cx:pt idx="32458">22671</cx:pt>
          <cx:pt idx="32459">45333</cx:pt>
          <cx:pt idx="32460">33777</cx:pt>
          <cx:pt idx="32461">9000</cx:pt>
          <cx:pt idx="32462">39591</cx:pt>
          <cx:pt idx="32463">21739.5</cx:pt>
          <cx:pt idx="32464">31509</cx:pt>
          <cx:pt idx="32465">23881.5</cx:pt>
          <cx:pt idx="32466">16681.5</cx:pt>
          <cx:pt idx="32467">14647.5</cx:pt>
          <cx:pt idx="32468">33412.5</cx:pt>
          <cx:pt idx="32469">45333</cx:pt>
          <cx:pt idx="32470">30091.5</cx:pt>
          <cx:pt idx="32471">7875</cx:pt>
          <cx:pt idx="32472">41679</cx:pt>
          <cx:pt idx="32473">20997</cx:pt>
          <cx:pt idx="32474">38263.5</cx:pt>
          <cx:pt idx="32475">23076</cx:pt>
          <cx:pt idx="32476">17527.5</cx:pt>
          <cx:pt idx="32477">32683.5</cx:pt>
          <cx:pt idx="32478">29583</cx:pt>
          <cx:pt idx="32479">37800</cx:pt>
          <cx:pt idx="32480">13905</cx:pt>
          <cx:pt idx="32481">36094.5</cx:pt>
          <cx:pt idx="32482">43546.5</cx:pt>
          <cx:pt idx="32483">41796</cx:pt>
          <cx:pt idx="32484">32296.5</cx:pt>
          <cx:pt idx="32485">32202</cx:pt>
          <cx:pt idx="32486">12951</cx:pt>
          <cx:pt idx="32487">12375</cx:pt>
          <cx:pt idx="32488">7686</cx:pt>
          <cx:pt idx="32489">13500</cx:pt>
          <cx:pt idx="32490">34443</cx:pt>
          <cx:pt idx="32491">39816</cx:pt>
          <cx:pt idx="32492">48888</cx:pt>
          <cx:pt idx="32493">23008.5</cx:pt>
          <cx:pt idx="32494">13500</cx:pt>
          <cx:pt idx="32495">34780.5</cx:pt>
          <cx:pt idx="32496">19125</cx:pt>
          <cx:pt idx="32497">17307</cx:pt>
          <cx:pt idx="32498">12726</cx:pt>
          <cx:pt idx="32499">9540</cx:pt>
          <cx:pt idx="32500">29470.5</cx:pt>
          <cx:pt idx="32501">16398</cx:pt>
          <cx:pt idx="32502">56389.5</cx:pt>
          <cx:pt idx="32503">16573.5</cx:pt>
          <cx:pt idx="32504">41548.5</cx:pt>
          <cx:pt idx="32505">12375</cx:pt>
          <cx:pt idx="32506">46570.5</cx:pt>
          <cx:pt idx="32507">36693</cx:pt>
          <cx:pt idx="32508">17775</cx:pt>
          <cx:pt idx="32509">6138</cx:pt>
          <cx:pt idx="32510">36292.5</cx:pt>
          <cx:pt idx="32511">25321.5</cx:pt>
          <cx:pt idx="32512">31801.5</cx:pt>
          <cx:pt idx="32513">31279.5</cx:pt>
          <cx:pt idx="32514">8320.5</cx:pt>
          <cx:pt idx="32515">32328</cx:pt>
          <cx:pt idx="32516">36418.5</cx:pt>
          <cx:pt idx="32517">22599</cx:pt>
          <cx:pt idx="32518">51876</cx:pt>
          <cx:pt idx="32519">6750</cx:pt>
          <cx:pt idx="32520">47308.5</cx:pt>
          <cx:pt idx="32521">16164</cx:pt>
          <cx:pt idx="32522">28116</cx:pt>
          <cx:pt idx="32523">21888</cx:pt>
          <cx:pt idx="32524">33619.5</cx:pt>
          <cx:pt idx="32525">28273.5</cx:pt>
          <cx:pt idx="32526">14989.5</cx:pt>
          <cx:pt idx="32527">43416</cx:pt>
          <cx:pt idx="32528">9630</cx:pt>
          <cx:pt idx="32529">24876</cx:pt>
          <cx:pt idx="32530">42543</cx:pt>
          <cx:pt idx="32531">17374.5</cx:pt>
          <cx:pt idx="32532">31207.5</cx:pt>
          <cx:pt idx="32533">9000</cx:pt>
          <cx:pt idx="32534">18000</cx:pt>
          <cx:pt idx="32535">35685</cx:pt>
          <cx:pt idx="32536">6556.5</cx:pt>
          <cx:pt idx="32537">26064</cx:pt>
          <cx:pt idx="32538">12451.5</cx:pt>
          <cx:pt idx="32539">8118</cx:pt>
          <cx:pt idx="32540">32472</cx:pt>
          <cx:pt idx="32541">7911</cx:pt>
          <cx:pt idx="32542">21906</cx:pt>
          <cx:pt idx="32543">23800.5</cx:pt>
          <cx:pt idx="32544">27558</cx:pt>
          <cx:pt idx="32545">22050</cx:pt>
          <cx:pt idx="32546">20979</cx:pt>
          <cx:pt idx="32547">25033.5</cx:pt>
          <cx:pt idx="32548">13090.5</cx:pt>
          <cx:pt idx="32549">35937</cx:pt>
          <cx:pt idx="32550">23476.5</cx:pt>
          <cx:pt idx="32551">8118</cx:pt>
          <cx:pt idx="32552">18211.5</cx:pt>
          <cx:pt idx="32553">28503</cx:pt>
          <cx:pt idx="32554">33345</cx:pt>
          <cx:pt idx="32555">23643</cx:pt>
          <cx:pt idx="32556">40392</cx:pt>
          <cx:pt idx="32557">26064</cx:pt>
          <cx:pt idx="32558">21933</cx:pt>
          <cx:pt idx="32559">45018</cx:pt>
          <cx:pt idx="32560">23341.5</cx:pt>
          <cx:pt idx="32561">45616.5</cx:pt>
          <cx:pt idx="32562">23742</cx:pt>
          <cx:pt idx="32563">38155.5</cx:pt>
          <cx:pt idx="32564">18819</cx:pt>
          <cx:pt idx="32565">26446.5</cx:pt>
          <cx:pt idx="32566">15795</cx:pt>
          <cx:pt idx="32567">13419</cx:pt>
          <cx:pt idx="32568">13500</cx:pt>
          <cx:pt idx="32569">31050</cx:pt>
          <cx:pt idx="32570">21469.5</cx:pt>
          <cx:pt idx="32571">41692.5</cx:pt>
          <cx:pt idx="32572">52380</cx:pt>
          <cx:pt idx="32573">21109.5</cx:pt>
          <cx:pt idx="32574">16627.5</cx:pt>
          <cx:pt idx="32575">34596</cx:pt>
          <cx:pt idx="32576">24129</cx:pt>
          <cx:pt idx="32577">22365</cx:pt>
          <cx:pt idx="32578">26743.5</cx:pt>
          <cx:pt idx="32579">32602.5</cx:pt>
          <cx:pt idx="32580">9000</cx:pt>
          <cx:pt idx="32581">33025.5</cx:pt>
          <cx:pt idx="32582">31140</cx:pt>
          <cx:pt idx="32583">22383</cx:pt>
          <cx:pt idx="32584">16456.5</cx:pt>
          <cx:pt idx="32585">16447.5</cx:pt>
          <cx:pt idx="32586">10125</cx:pt>
          <cx:pt idx="32587">15606</cx:pt>
          <cx:pt idx="32588">19867.5</cx:pt>
          <cx:pt idx="32589">19071</cx:pt>
          <cx:pt idx="32590">29785.5</cx:pt>
          <cx:pt idx="32591">13500</cx:pt>
          <cx:pt idx="32592">9000</cx:pt>
          <cx:pt idx="32593">13095</cx:pt>
          <cx:pt idx="32594">25834.5</cx:pt>
          <cx:pt idx="32595">14805</cx:pt>
          <cx:pt idx="32596">17563.5</cx:pt>
          <cx:pt idx="32597">35689.5</cx:pt>
          <cx:pt idx="32598">14863.5</cx:pt>
          <cx:pt idx="32599">18333</cx:pt>
          <cx:pt idx="32600">36459</cx:pt>
          <cx:pt idx="32601">22698</cx:pt>
          <cx:pt idx="32602">31153.5</cx:pt>
          <cx:pt idx="32603">21888</cx:pt>
          <cx:pt idx="32604">55399.5</cx:pt>
          <cx:pt idx="32605">19651.5</cx:pt>
          <cx:pt idx="32606">12375</cx:pt>
          <cx:pt idx="32607">9981</cx:pt>
          <cx:pt idx="32608">22500</cx:pt>
          <cx:pt idx="32609">19867.5</cx:pt>
          <cx:pt idx="32610">62311.5</cx:pt>
          <cx:pt idx="32611">41854.5</cx:pt>
          <cx:pt idx="32612">5818.5</cx:pt>
          <cx:pt idx="32613">10345.5</cx:pt>
          <cx:pt idx="32614">37246.5</cx:pt>
          <cx:pt idx="32615">12375</cx:pt>
          <cx:pt idx="32616">67486.5</cx:pt>
          <cx:pt idx="32617">29655</cx:pt>
          <cx:pt idx="32618">29034</cx:pt>
          <cx:pt idx="32619">9477</cx:pt>
          <cx:pt idx="32620">25078.5</cx:pt>
          <cx:pt idx="32621">14575.5</cx:pt>
          <cx:pt idx="32622">27634.5</cx:pt>
          <cx:pt idx="32623">31972.5</cx:pt>
          <cx:pt idx="32624">19228.5</cx:pt>
          <cx:pt idx="32625">12933</cx:pt>
          <cx:pt idx="32626">31653</cx:pt>
          <cx:pt idx="32627">32004</cx:pt>
          <cx:pt idx="32628">6844.5</cx:pt>
          <cx:pt idx="32629">27679.5</cx:pt>
          <cx:pt idx="32630">34465.5</cx:pt>
          <cx:pt idx="32631">31050</cx:pt>
          <cx:pt idx="32632">33129</cx:pt>
          <cx:pt idx="32633">16492.5</cx:pt>
          <cx:pt idx="32634">51264</cx:pt>
          <cx:pt idx="32635">23949</cx:pt>
          <cx:pt idx="32636">9000</cx:pt>
          <cx:pt idx="32637">11718</cx:pt>
          <cx:pt idx="32638">35694</cx:pt>
          <cx:pt idx="32639">12307.5</cx:pt>
          <cx:pt idx="32640">9000</cx:pt>
          <cx:pt idx="32641">30150</cx:pt>
          <cx:pt idx="32642">41400</cx:pt>
          <cx:pt idx="32643">47794.5</cx:pt>
          <cx:pt idx="32644">23962.5</cx:pt>
          <cx:pt idx="32645">32602.5</cx:pt>
          <cx:pt idx="32646">26509.5</cx:pt>
          <cx:pt idx="32647">26775</cx:pt>
          <cx:pt idx="32648">12433.5</cx:pt>
          <cx:pt idx="32649">34281</cx:pt>
          <cx:pt idx="32650">27153</cx:pt>
          <cx:pt idx="32651">9490.5</cx:pt>
          <cx:pt idx="32652">8536.5</cx:pt>
          <cx:pt idx="32653">13698</cx:pt>
          <cx:pt idx="32654">26820</cx:pt>
          <cx:pt idx="32655">6669</cx:pt>
          <cx:pt idx="32656">19953</cx:pt>
          <cx:pt idx="32657">4126.5</cx:pt>
          <cx:pt idx="32658">13963.5</cx:pt>
          <cx:pt idx="32659">12469.5</cx:pt>
          <cx:pt idx="32660">14962.5</cx:pt>
          <cx:pt idx="32661">31171.5</cx:pt>
          <cx:pt idx="32662">23490</cx:pt>
          <cx:pt idx="32663">11601</cx:pt>
          <cx:pt idx="32664">46480.5</cx:pt>
          <cx:pt idx="32665">24714</cx:pt>
          <cx:pt idx="32666">6750</cx:pt>
          <cx:pt idx="32667">9000</cx:pt>
          <cx:pt idx="32668">24714</cx:pt>
          <cx:pt idx="32669">14238</cx:pt>
          <cx:pt idx="32670">24115.5</cx:pt>
          <cx:pt idx="32671">38686.5</cx:pt>
          <cx:pt idx="32672">35685</cx:pt>
          <cx:pt idx="32673">45000</cx:pt>
          <cx:pt idx="32674">37125</cx:pt>
          <cx:pt idx="32675">11277</cx:pt>
          <cx:pt idx="32676">13288.5</cx:pt>
          <cx:pt idx="32677">22018.5</cx:pt>
          <cx:pt idx="32678">47304</cx:pt>
          <cx:pt idx="32679">30613.5</cx:pt>
          <cx:pt idx="32680">35131.5</cx:pt>
          <cx:pt idx="32681">34749</cx:pt>
          <cx:pt idx="32682">10125</cx:pt>
          <cx:pt idx="32683">30748.5</cx:pt>
          <cx:pt idx="32684">25236</cx:pt>
          <cx:pt idx="32685">16551</cx:pt>
          <cx:pt idx="32686">28728</cx:pt>
          <cx:pt idx="32687">17374.5</cx:pt>
          <cx:pt idx="32688">38133</cx:pt>
          <cx:pt idx="32689">30150</cx:pt>
          <cx:pt idx="32690">32764.5</cx:pt>
          <cx:pt idx="32691">31653</cx:pt>
          <cx:pt idx="32692">25348.5</cx:pt>
          <cx:pt idx="32693">17797.5</cx:pt>
          <cx:pt idx="32694">28215</cx:pt>
          <cx:pt idx="32695">13914</cx:pt>
          <cx:pt idx="32696">22500</cx:pt>
          <cx:pt idx="32697">38839.5</cx:pt>
          <cx:pt idx="32698">45954</cx:pt>
          <cx:pt idx="32699">30568.5</cx:pt>
          <cx:pt idx="32700">33394.5</cx:pt>
          <cx:pt idx="32701">37773</cx:pt>
          <cx:pt idx="32702">16024.5</cx:pt>
          <cx:pt idx="32703">47254.5</cx:pt>
          <cx:pt idx="32704">28156.5</cx:pt>
          <cx:pt idx="32705">14364</cx:pt>
          <cx:pt idx="32706">40995</cx:pt>
          <cx:pt idx="32707">18171</cx:pt>
          <cx:pt idx="32708">47173.5</cx:pt>
          <cx:pt idx="32709">13419</cx:pt>
          <cx:pt idx="32710">18306</cx:pt>
          <cx:pt idx="32711">27733.5</cx:pt>
          <cx:pt idx="32712">34114.5</cx:pt>
          <cx:pt idx="32713">20596.5</cx:pt>
          <cx:pt idx="32714">35698.5</cx:pt>
          <cx:pt idx="32715">12748.5</cx:pt>
          <cx:pt idx="32716">29889</cx:pt>
          <cx:pt idx="32717">13500</cx:pt>
          <cx:pt idx="32718">16573.5</cx:pt>
          <cx:pt idx="32719">34443</cx:pt>
          <cx:pt idx="32720">28944</cx:pt>
          <cx:pt idx="32721">13500</cx:pt>
          <cx:pt idx="32722">9000</cx:pt>
          <cx:pt idx="32723">55120.5</cx:pt>
          <cx:pt idx="32724">36409.5</cx:pt>
          <cx:pt idx="32725">28233</cx:pt>
          <cx:pt idx="32726">67500</cx:pt>
          <cx:pt idx="32727">44923.5</cx:pt>
          <cx:pt idx="32728">42660</cx:pt>
          <cx:pt idx="32729">30537</cx:pt>
          <cx:pt idx="32730">27990</cx:pt>
          <cx:pt idx="32731">34303.5</cx:pt>
          <cx:pt idx="32732">20547</cx:pt>
          <cx:pt idx="32733">37197</cx:pt>
          <cx:pt idx="32734">16573.5</cx:pt>
          <cx:pt idx="32735">25596</cx:pt>
          <cx:pt idx="32736">14634</cx:pt>
          <cx:pt idx="32737">20119.5</cx:pt>
          <cx:pt idx="32738">6592.5</cx:pt>
          <cx:pt idx="32739">17730</cx:pt>
          <cx:pt idx="32740">26739</cx:pt>
          <cx:pt idx="32741">33444</cx:pt>
          <cx:pt idx="32742">8113.5</cx:pt>
          <cx:pt idx="32743">26316</cx:pt>
          <cx:pt idx="32744">17352</cx:pt>
          <cx:pt idx="32745">26433</cx:pt>
          <cx:pt idx="32746">27724.5</cx:pt>
          <cx:pt idx="32747">18693</cx:pt>
          <cx:pt idx="32748">34173</cx:pt>
          <cx:pt idx="32749">28597.5</cx:pt>
          <cx:pt idx="32750">30838.5</cx:pt>
          <cx:pt idx="32751">31500</cx:pt>
          <cx:pt idx="32752">30105</cx:pt>
          <cx:pt idx="32753">17811</cx:pt>
          <cx:pt idx="32754">30528</cx:pt>
          <cx:pt idx="32755">18810</cx:pt>
          <cx:pt idx="32756">31887</cx:pt>
          <cx:pt idx="32757">44775</cx:pt>
          <cx:pt idx="32758">13500</cx:pt>
          <cx:pt idx="32759">48114</cx:pt>
          <cx:pt idx="32760">51543</cx:pt>
          <cx:pt idx="32761">26640</cx:pt>
          <cx:pt idx="32762">35797.5</cx:pt>
          <cx:pt idx="32763">8428.5</cx:pt>
          <cx:pt idx="32764">38331</cx:pt>
          <cx:pt idx="32765">16002</cx:pt>
          <cx:pt idx="32766">46480.5</cx:pt>
          <cx:pt idx="32767">34465.5</cx:pt>
          <cx:pt idx="32768">26217</cx:pt>
          <cx:pt idx="32769">48969</cx:pt>
          <cx:pt idx="32770">26874</cx:pt>
          <cx:pt idx="32771">52452</cx:pt>
          <cx:pt idx="32772">9472.5</cx:pt>
          <cx:pt idx="32773">38331</cx:pt>
          <cx:pt idx="32774">28143</cx:pt>
          <cx:pt idx="32775">18814.5</cx:pt>
          <cx:pt idx="32776">61731</cx:pt>
          <cx:pt idx="32777">31653</cx:pt>
          <cx:pt idx="32778">8653.5</cx:pt>
          <cx:pt idx="32779">28071</cx:pt>
          <cx:pt idx="32780">10494</cx:pt>
          <cx:pt idx="32781">5494.5</cx:pt>
          <cx:pt idx="32782">11020.5</cx:pt>
          <cx:pt idx="32783">17424</cx:pt>
          <cx:pt idx="32784">12222</cx:pt>
          <cx:pt idx="32785">9000</cx:pt>
          <cx:pt idx="32786">12703.5</cx:pt>
          <cx:pt idx="32787">20146.5</cx:pt>
          <cx:pt idx="32788">34587</cx:pt>
          <cx:pt idx="32789">29007</cx:pt>
          <cx:pt idx="32790">73125</cx:pt>
          <cx:pt idx="32791">12069</cx:pt>
          <cx:pt idx="32792">34672.5</cx:pt>
          <cx:pt idx="32793">124141.5</cx:pt>
          <cx:pt idx="32794">44284.5</cx:pt>
          <cx:pt idx="32795">30568.5</cx:pt>
          <cx:pt idx="32796">31464</cx:pt>
          <cx:pt idx="32797">23490</cx:pt>
          <cx:pt idx="32798">13257</cx:pt>
          <cx:pt idx="32799">15970.5</cx:pt>
          <cx:pt idx="32800">43006.5</cx:pt>
          <cx:pt idx="32801">19102.5</cx:pt>
          <cx:pt idx="32802">48501</cx:pt>
          <cx:pt idx="32803">17383.5</cx:pt>
          <cx:pt idx="32804">28440</cx:pt>
          <cx:pt idx="32805">45630</cx:pt>
          <cx:pt idx="32806">16164</cx:pt>
          <cx:pt idx="32807">21838.5</cx:pt>
          <cx:pt idx="32808">24966</cx:pt>
          <cx:pt idx="32809">20947.5</cx:pt>
          <cx:pt idx="32810">6412.5</cx:pt>
          <cx:pt idx="32811">29106</cx:pt>
          <cx:pt idx="32812">40153.5</cx:pt>
          <cx:pt idx="32813">52074</cx:pt>
          <cx:pt idx="32814">50161.5</cx:pt>
          <cx:pt idx="32815">38133</cx:pt>
          <cx:pt idx="32816">13878</cx:pt>
          <cx:pt idx="32817">19260</cx:pt>
          <cx:pt idx="32818">18810</cx:pt>
          <cx:pt idx="32819">9000</cx:pt>
          <cx:pt idx="32820">27000</cx:pt>
          <cx:pt idx="32821">14125.5</cx:pt>
          <cx:pt idx="32822">16875</cx:pt>
          <cx:pt idx="32823">38686.5</cx:pt>
          <cx:pt idx="32824">12091.5</cx:pt>
          <cx:pt idx="32825">54364.5</cx:pt>
          <cx:pt idx="32826">11853</cx:pt>
          <cx:pt idx="32827">44302.5</cx:pt>
          <cx:pt idx="32828">6165</cx:pt>
          <cx:pt idx="32829">18216</cx:pt>
          <cx:pt idx="32830">11884.5</cx:pt>
          <cx:pt idx="32831">35937</cx:pt>
          <cx:pt idx="32832">24448.5</cx:pt>
          <cx:pt idx="32833">32895</cx:pt>
          <cx:pt idx="32834">21982.5</cx:pt>
          <cx:pt idx="32835">22500</cx:pt>
          <cx:pt idx="32836">13117.5</cx:pt>
          <cx:pt idx="32837">41404.5</cx:pt>
          <cx:pt idx="32838">10926</cx:pt>
          <cx:pt idx="32839">14661</cx:pt>
          <cx:pt idx="32840">15115.5</cx:pt>
          <cx:pt idx="32841">24934.5</cx:pt>
          <cx:pt idx="32842">70348.5</cx:pt>
          <cx:pt idx="32843">34087.5</cx:pt>
          <cx:pt idx="32844">31630.5</cx:pt>
          <cx:pt idx="32845">12375</cx:pt>
          <cx:pt idx="32846">40320</cx:pt>
          <cx:pt idx="32847">29763</cx:pt>
          <cx:pt idx="32848">42790.5</cx:pt>
          <cx:pt idx="32849">11250</cx:pt>
          <cx:pt idx="32850">37795.5</cx:pt>
          <cx:pt idx="32851">24799.5</cx:pt>
          <cx:pt idx="32852">25038</cx:pt>
          <cx:pt idx="32853">38263.5</cx:pt>
          <cx:pt idx="32854">20295</cx:pt>
          <cx:pt idx="32855">34587</cx:pt>
          <cx:pt idx="32856">25947</cx:pt>
          <cx:pt idx="32857">72058.5</cx:pt>
          <cx:pt idx="32858">26640</cx:pt>
          <cx:pt idx="32859">59355</cx:pt>
          <cx:pt idx="32860">21933</cx:pt>
          <cx:pt idx="32861">14751</cx:pt>
          <cx:pt idx="32862">46084.5</cx:pt>
          <cx:pt idx="32863">24462</cx:pt>
          <cx:pt idx="32864">18081</cx:pt>
          <cx:pt idx="32865">37498.5</cx:pt>
          <cx:pt idx="32866">55165.5</cx:pt>
          <cx:pt idx="32867">21672</cx:pt>
          <cx:pt idx="32868">25839</cx:pt>
          <cx:pt idx="32869">30528</cx:pt>
          <cx:pt idx="32870">80032.5</cx:pt>
          <cx:pt idx="32871">26640</cx:pt>
          <cx:pt idx="32872">13500</cx:pt>
          <cx:pt idx="32873">20560.5</cx:pt>
          <cx:pt idx="32874">4810.5</cx:pt>
          <cx:pt idx="32875">26446.5</cx:pt>
          <cx:pt idx="32876">18216</cx:pt>
          <cx:pt idx="32877">17419.5</cx:pt>
          <cx:pt idx="32878">34695</cx:pt>
          <cx:pt idx="32879">46566</cx:pt>
          <cx:pt idx="32880">26460</cx:pt>
          <cx:pt idx="32881">69754.5</cx:pt>
          <cx:pt idx="32882">33025.5</cx:pt>
          <cx:pt idx="32883">14350.5</cx:pt>
          <cx:pt idx="32884">6489</cx:pt>
          <cx:pt idx="32885">27004.5</cx:pt>
          <cx:pt idx="32886">45333</cx:pt>
          <cx:pt idx="32887">22500</cx:pt>
          <cx:pt idx="32888">21739.5</cx:pt>
          <cx:pt idx="32889">43443</cx:pt>
          <cx:pt idx="32890">42142.5</cx:pt>
          <cx:pt idx="32891">36000</cx:pt>
          <cx:pt idx="32892">11826</cx:pt>
          <cx:pt idx="32893">38835</cx:pt>
          <cx:pt idx="32894">20133</cx:pt>
          <cx:pt idx="32895">16713</cx:pt>
          <cx:pt idx="32896">16213.5</cx:pt>
          <cx:pt idx="32897">26770.5</cx:pt>
          <cx:pt idx="32898">38686.5</cx:pt>
          <cx:pt idx="32899">37584</cx:pt>
          <cx:pt idx="32900">62311.5</cx:pt>
          <cx:pt idx="32901">45954</cx:pt>
          <cx:pt idx="32902">34587</cx:pt>
          <cx:pt idx="32903">26208</cx:pt>
          <cx:pt idx="32904">68350.5</cx:pt>
          <cx:pt idx="32905">11376</cx:pt>
          <cx:pt idx="32906">17910</cx:pt>
          <cx:pt idx="32907">14778</cx:pt>
          <cx:pt idx="32908">17874</cx:pt>
          <cx:pt idx="32909">15957</cx:pt>
          <cx:pt idx="32910">26743.5</cx:pt>
          <cx:pt idx="32911">39627</cx:pt>
          <cx:pt idx="32912">20155.5</cx:pt>
          <cx:pt idx="32913">15165</cx:pt>
          <cx:pt idx="32914">31576.5</cx:pt>
          <cx:pt idx="32915">17167.5</cx:pt>
          <cx:pt idx="32916">21276</cx:pt>
          <cx:pt idx="32917">31153.5</cx:pt>
          <cx:pt idx="32918">15880.5</cx:pt>
          <cx:pt idx="32919">15966</cx:pt>
          <cx:pt idx="32920">17874</cx:pt>
          <cx:pt idx="32921">30438</cx:pt>
          <cx:pt idx="32922">25537.5</cx:pt>
          <cx:pt idx="32923">25204.5</cx:pt>
          <cx:pt idx="32924">6750</cx:pt>
          <cx:pt idx="32925">30717</cx:pt>
          <cx:pt idx="32926">9000</cx:pt>
          <cx:pt idx="32927">31576.5</cx:pt>
          <cx:pt idx="32928">18454.5</cx:pt>
          <cx:pt idx="32929">17338.5</cx:pt>
          <cx:pt idx="32930">19921.5</cx:pt>
          <cx:pt idx="32931">24075</cx:pt>
          <cx:pt idx="32932">31270.5</cx:pt>
          <cx:pt idx="32933">13045.5</cx:pt>
          <cx:pt idx="32934">28917</cx:pt>
          <cx:pt idx="32935">47794.5</cx:pt>
          <cx:pt idx="32936">27189</cx:pt>
          <cx:pt idx="32937">16749</cx:pt>
          <cx:pt idx="32938">51817.5</cx:pt>
          <cx:pt idx="32939">16285.5</cx:pt>
          <cx:pt idx="32940">16875</cx:pt>
          <cx:pt idx="32941">17775</cx:pt>
          <cx:pt idx="32942">26793</cx:pt>
          <cx:pt idx="32943">30442.5</cx:pt>
          <cx:pt idx="32944">16132.5</cx:pt>
          <cx:pt idx="32945">15111</cx:pt>
          <cx:pt idx="32946">5845.5</cx:pt>
          <cx:pt idx="32947">25191</cx:pt>
          <cx:pt idx="32948">27076.5</cx:pt>
          <cx:pt idx="32949">21775.5</cx:pt>
          <cx:pt idx="32950">16245</cx:pt>
          <cx:pt idx="32951">8901</cx:pt>
          <cx:pt idx="32952">10489.5</cx:pt>
          <cx:pt idx="32953">9945</cx:pt>
          <cx:pt idx="32954">10309.5</cx:pt>
          <cx:pt idx="32955">6750</cx:pt>
          <cx:pt idx="32956">41103</cx:pt>
          <cx:pt idx="32957">17874</cx:pt>
          <cx:pt idx="32958">45000</cx:pt>
          <cx:pt idx="32959">24997.5</cx:pt>
          <cx:pt idx="32960">41287.5</cx:pt>
          <cx:pt idx="32961">9171</cx:pt>
          <cx:pt idx="32962">45000</cx:pt>
          <cx:pt idx="32963">19134</cx:pt>
          <cx:pt idx="32964">16852.5</cx:pt>
          <cx:pt idx="32965">29997</cx:pt>
          <cx:pt idx="32966">43006.5</cx:pt>
          <cx:pt idx="32967">24543</cx:pt>
          <cx:pt idx="32968">32053.5</cx:pt>
          <cx:pt idx="32969">27724.5</cx:pt>
          <cx:pt idx="32970">27873</cx:pt>
          <cx:pt idx="32971">23683.5</cx:pt>
          <cx:pt idx="32972">17770.5</cx:pt>
          <cx:pt idx="32973">36540</cx:pt>
          <cx:pt idx="32974">28134</cx:pt>
          <cx:pt idx="32975">13765.5</cx:pt>
          <cx:pt idx="32976">42075</cx:pt>
          <cx:pt idx="32977">20979</cx:pt>
          <cx:pt idx="32978">28728</cx:pt>
          <cx:pt idx="32979">27841.5</cx:pt>
          <cx:pt idx="32980">40167</cx:pt>
          <cx:pt idx="32981">38115</cx:pt>
          <cx:pt idx="32982">22527</cx:pt>
          <cx:pt idx="32983">9000</cx:pt>
          <cx:pt idx="32984">32125.5</cx:pt>
          <cx:pt idx="32985">16452</cx:pt>
          <cx:pt idx="32986">78903</cx:pt>
          <cx:pt idx="32987">29929.5</cx:pt>
          <cx:pt idx="32988">37800</cx:pt>
          <cx:pt idx="32989">45333</cx:pt>
          <cx:pt idx="32990">29578.5</cx:pt>
          <cx:pt idx="32991">9994.5</cx:pt>
          <cx:pt idx="32992">29970</cx:pt>
          <cx:pt idx="32993">12375</cx:pt>
          <cx:pt idx="32994">25321.5</cx:pt>
          <cx:pt idx="32995">27549</cx:pt>
          <cx:pt idx="32996">18171</cx:pt>
          <cx:pt idx="32997">34465.5</cx:pt>
          <cx:pt idx="32998">27324</cx:pt>
          <cx:pt idx="32999">10206</cx:pt>
          <cx:pt idx="33000">36747</cx:pt>
          <cx:pt idx="33001">36864</cx:pt>
          <cx:pt idx="33002">10795.5</cx:pt>
          <cx:pt idx="33003">19935</cx:pt>
          <cx:pt idx="33004">26640</cx:pt>
          <cx:pt idx="33005">21442.5</cx:pt>
          <cx:pt idx="33006">26878.5</cx:pt>
          <cx:pt idx="33007">19134</cx:pt>
          <cx:pt idx="33008">15448.5</cx:pt>
          <cx:pt idx="33009">27076.5</cx:pt>
          <cx:pt idx="33010">43353</cx:pt>
          <cx:pt idx="33011">47268</cx:pt>
          <cx:pt idx="33012">23773.5</cx:pt>
          <cx:pt idx="33013">26631</cx:pt>
          <cx:pt idx="33014">58936.5</cx:pt>
          <cx:pt idx="33015">42313.5</cx:pt>
          <cx:pt idx="33016">54364.5</cx:pt>
          <cx:pt idx="33017">28917</cx:pt>
          <cx:pt idx="33018">43443</cx:pt>
          <cx:pt idx="33019">38952</cx:pt>
          <cx:pt idx="33020">29970</cx:pt>
          <cx:pt idx="33021">22018.5</cx:pt>
          <cx:pt idx="33022">8788.5</cx:pt>
          <cx:pt idx="33023">27891</cx:pt>
          <cx:pt idx="33024">55395</cx:pt>
          <cx:pt idx="33025">9000</cx:pt>
          <cx:pt idx="33026">21906</cx:pt>
          <cx:pt idx="33027">33412.5</cx:pt>
          <cx:pt idx="33028">44644.5</cx:pt>
          <cx:pt idx="33029">11250</cx:pt>
          <cx:pt idx="33030">19912.5</cx:pt>
          <cx:pt idx="33031">37125</cx:pt>
          <cx:pt idx="33032">16398</cx:pt>
          <cx:pt idx="33033">13432.5</cx:pt>
          <cx:pt idx="33034">34794</cx:pt>
          <cx:pt idx="33035">28408.5</cx:pt>
          <cx:pt idx="33036">25191</cx:pt>
          <cx:pt idx="33037">15313.5</cx:pt>
          <cx:pt idx="33038">3721.5</cx:pt>
          <cx:pt idx="33039">27153</cx:pt>
          <cx:pt idx="33040">10125</cx:pt>
          <cx:pt idx="33041">32895</cx:pt>
          <cx:pt idx="33042">28957.5</cx:pt>
          <cx:pt idx="33043">11659.5</cx:pt>
          <cx:pt idx="33044">29065.5</cx:pt>
          <cx:pt idx="33045">26703</cx:pt>
          <cx:pt idx="33046">37755</cx:pt>
          <cx:pt idx="33047">24876</cx:pt>
          <cx:pt idx="33048">26208</cx:pt>
          <cx:pt idx="33049">14125.5</cx:pt>
          <cx:pt idx="33050">6669</cx:pt>
          <cx:pt idx="33051">26154</cx:pt>
          <cx:pt idx="33052">30078</cx:pt>
          <cx:pt idx="33053">30717</cx:pt>
          <cx:pt idx="33054">9000</cx:pt>
          <cx:pt idx="33055">18094.5</cx:pt>
          <cx:pt idx="33056">21100.5</cx:pt>
          <cx:pt idx="33057">49797</cx:pt>
          <cx:pt idx="33058">14791.5</cx:pt>
          <cx:pt idx="33059">25299</cx:pt>
          <cx:pt idx="33060">21888</cx:pt>
          <cx:pt idx="33061">6790.5</cx:pt>
          <cx:pt idx="33062">10498.5</cx:pt>
          <cx:pt idx="33063">11380.5</cx:pt>
          <cx:pt idx="33064">10345.5</cx:pt>
          <cx:pt idx="33065">10876.5</cx:pt>
          <cx:pt idx="33066">36981</cx:pt>
          <cx:pt idx="33067">25078.5</cx:pt>
          <cx:pt idx="33068">12375</cx:pt>
          <cx:pt idx="33069">15300</cx:pt>
          <cx:pt idx="33070">20250</cx:pt>
          <cx:pt idx="33071">31653</cx:pt>
          <cx:pt idx="33072">44775</cx:pt>
          <cx:pt idx="33073">34578</cx:pt>
          <cx:pt idx="33074">8896.5</cx:pt>
          <cx:pt idx="33075">31887</cx:pt>
          <cx:pt idx="33076">16695</cx:pt>
          <cx:pt idx="33077">27418.5</cx:pt>
          <cx:pt idx="33078">16101</cx:pt>
          <cx:pt idx="33079">6448.5</cx:pt>
          <cx:pt idx="33080">26446.5</cx:pt>
          <cx:pt idx="33081">14350.5</cx:pt>
          <cx:pt idx="33082">19737</cx:pt>
          <cx:pt idx="33083">9000</cx:pt>
          <cx:pt idx="33084">37692</cx:pt>
          <cx:pt idx="33085">13500</cx:pt>
          <cx:pt idx="33086">55471.5</cx:pt>
          <cx:pt idx="33087">50562</cx:pt>
          <cx:pt idx="33088">4311</cx:pt>
          <cx:pt idx="33089">32274</cx:pt>
          <cx:pt idx="33090">20668.5</cx:pt>
          <cx:pt idx="33091">39420</cx:pt>
          <cx:pt idx="33092">31176</cx:pt>
          <cx:pt idx="33093">19332</cx:pt>
          <cx:pt idx="33094">52168.5</cx:pt>
          <cx:pt idx="33095">29407.5</cx:pt>
          <cx:pt idx="33096">22396.5</cx:pt>
          <cx:pt idx="33097">31972.5</cx:pt>
          <cx:pt idx="33098">22396.5</cx:pt>
          <cx:pt idx="33099">13500</cx:pt>
          <cx:pt idx="33100">12204</cx:pt>
          <cx:pt idx="33101">36081</cx:pt>
          <cx:pt idx="33102">13833</cx:pt>
          <cx:pt idx="33103">22500</cx:pt>
          <cx:pt idx="33104">18040.5</cx:pt>
          <cx:pt idx="33105">33025.5</cx:pt>
          <cx:pt idx="33106">9000</cx:pt>
          <cx:pt idx="33107">43312.5</cx:pt>
          <cx:pt idx="33108">15129</cx:pt>
          <cx:pt idx="33109">26640</cx:pt>
          <cx:pt idx="33110">26509.5</cx:pt>
          <cx:pt idx="33111">9000</cx:pt>
          <cx:pt idx="33112">14958</cx:pt>
          <cx:pt idx="33113">35658</cx:pt>
          <cx:pt idx="33114">22486.5</cx:pt>
          <cx:pt idx="33115">22599</cx:pt>
          <cx:pt idx="33116">53770.5</cx:pt>
          <cx:pt idx="33117">24151.5</cx:pt>
          <cx:pt idx="33118">3901.5</cx:pt>
          <cx:pt idx="33119">29515.5</cx:pt>
          <cx:pt idx="33120">10737</cx:pt>
          <cx:pt idx="33121">23539.5</cx:pt>
          <cx:pt idx="33122">72085.5</cx:pt>
          <cx:pt idx="33123">10075.5</cx:pt>
          <cx:pt idx="33124">47664</cx:pt>
          <cx:pt idx="33125">14620.5</cx:pt>
          <cx:pt idx="33126">13090.5</cx:pt>
          <cx:pt idx="33127">32895</cx:pt>
          <cx:pt idx="33128">14886</cx:pt>
          <cx:pt idx="33129">45000</cx:pt>
          <cx:pt idx="33130">10309.5</cx:pt>
          <cx:pt idx="33131">34911</cx:pt>
          <cx:pt idx="33132">18981</cx:pt>
          <cx:pt idx="33133">31153.5</cx:pt>
          <cx:pt idx="33134">30838.5</cx:pt>
          <cx:pt idx="33135">15165</cx:pt>
          <cx:pt idx="33136">26284.5</cx:pt>
          <cx:pt idx="33137">31576.5</cx:pt>
          <cx:pt idx="33138">12447</cx:pt>
          <cx:pt idx="33139">9000</cx:pt>
          <cx:pt idx="33140">30055.5</cx:pt>
          <cx:pt idx="33141">13423.5</cx:pt>
          <cx:pt idx="33142">10921.5</cx:pt>
          <cx:pt idx="33143">53433</cx:pt>
          <cx:pt idx="33144">26145</cx:pt>
          <cx:pt idx="33145">19867.5</cx:pt>
          <cx:pt idx="33146">23436</cx:pt>
          <cx:pt idx="33147">14751</cx:pt>
          <cx:pt idx="33148">26262</cx:pt>
          <cx:pt idx="33149">30442.5</cx:pt>
          <cx:pt idx="33150">22261.5</cx:pt>
          <cx:pt idx="33151">10309.5</cx:pt>
          <cx:pt idx="33152">27076.5</cx:pt>
          <cx:pt idx="33153">7137</cx:pt>
          <cx:pt idx="33154">5242.5</cx:pt>
          <cx:pt idx="33155">36459</cx:pt>
          <cx:pt idx="33156">9000</cx:pt>
          <cx:pt idx="33157">21982.5</cx:pt>
          <cx:pt idx="33158">19386</cx:pt>
          <cx:pt idx="33159">16069.5</cx:pt>
          <cx:pt idx="33160">17905.5</cx:pt>
          <cx:pt idx="33161">21397.5</cx:pt>
          <cx:pt idx="33162">7879.5</cx:pt>
          <cx:pt idx="33163">15750</cx:pt>
          <cx:pt idx="33164">61758</cx:pt>
          <cx:pt idx="33165">11250</cx:pt>
          <cx:pt idx="33166">64107</cx:pt>
          <cx:pt idx="33167">6777</cx:pt>
          <cx:pt idx="33168">23679</cx:pt>
          <cx:pt idx="33169">36094.5</cx:pt>
          <cx:pt idx="33170">48442.5</cx:pt>
          <cx:pt idx="33171">33543</cx:pt>
          <cx:pt idx="33172">22104</cx:pt>
          <cx:pt idx="33173">16654.5</cx:pt>
          <cx:pt idx="33174">26509.5</cx:pt>
          <cx:pt idx="33175">16366.5</cx:pt>
          <cx:pt idx="33176">12010.5</cx:pt>
          <cx:pt idx="33177">30262.5</cx:pt>
          <cx:pt idx="33178">22500</cx:pt>
          <cx:pt idx="33179">19125</cx:pt>
          <cx:pt idx="33180">19737</cx:pt>
          <cx:pt idx="33181">29407.5</cx:pt>
          <cx:pt idx="33182">9742.5</cx:pt>
          <cx:pt idx="33183">12375</cx:pt>
          <cx:pt idx="33184">13500</cx:pt>
          <cx:pt idx="33185">26154</cx:pt>
          <cx:pt idx="33186">38853</cx:pt>
          <cx:pt idx="33187">25245</cx:pt>
          <cx:pt idx="33188">10048.5</cx:pt>
          <cx:pt idx="33189">42750</cx:pt>
          <cx:pt idx="33190">15439.5</cx:pt>
          <cx:pt idx="33191">26739</cx:pt>
          <cx:pt idx="33192">30357</cx:pt>
          <cx:pt idx="33193">25078.5</cx:pt>
          <cx:pt idx="33194">50301</cx:pt>
          <cx:pt idx="33195">30676.5</cx:pt>
          <cx:pt idx="33196">12694.5</cx:pt>
          <cx:pt idx="33197">13500</cx:pt>
          <cx:pt idx="33198">38416.5</cx:pt>
          <cx:pt idx="33199">25078.5</cx:pt>
          <cx:pt idx="33200">17253</cx:pt>
          <cx:pt idx="33201">30564</cx:pt>
          <cx:pt idx="33202">14751</cx:pt>
          <cx:pt idx="33203">17217</cx:pt>
          <cx:pt idx="33204">62698.5</cx:pt>
          <cx:pt idx="33205">12532.5</cx:pt>
          <cx:pt idx="33206">21690</cx:pt>
          <cx:pt idx="33207">35869.5</cx:pt>
          <cx:pt idx="33208">17095.5</cx:pt>
          <cx:pt idx="33209">26446.5</cx:pt>
          <cx:pt idx="33210">31540.5</cx:pt>
          <cx:pt idx="33211">10125</cx:pt>
          <cx:pt idx="33212">15016.5</cx:pt>
          <cx:pt idx="33213">9000</cx:pt>
          <cx:pt idx="33214">29781</cx:pt>
          <cx:pt idx="33215">21010.5</cx:pt>
          <cx:pt idx="33216">13500</cx:pt>
          <cx:pt idx="33217">51651</cx:pt>
          <cx:pt idx="33218">33277.5</cx:pt>
          <cx:pt idx="33219">58153.5</cx:pt>
          <cx:pt idx="33220">48586.5</cx:pt>
          <cx:pt idx="33221">15750</cx:pt>
          <cx:pt idx="33222">43101</cx:pt>
          <cx:pt idx="33223">16164</cx:pt>
          <cx:pt idx="33224">10813.5</cx:pt>
          <cx:pt idx="33225">45432</cx:pt>
          <cx:pt idx="33226">13612.5</cx:pt>
          <cx:pt idx="33227">39834</cx:pt>
          <cx:pt idx="33228">8356.5</cx:pt>
          <cx:pt idx="33229">26217</cx:pt>
          <cx:pt idx="33230">23026.5</cx:pt>
          <cx:pt idx="33231">22027.5</cx:pt>
          <cx:pt idx="33232">33349.5</cx:pt>
          <cx:pt idx="33233">33205.5</cx:pt>
          <cx:pt idx="33234">37800</cx:pt>
          <cx:pt idx="33235">31027.5</cx:pt>
          <cx:pt idx="33236">37390.5</cx:pt>
          <cx:pt idx="33237">136687.5</cx:pt>
          <cx:pt idx="33238">21010.5</cx:pt>
          <cx:pt idx="33239">7776</cx:pt>
          <cx:pt idx="33240">13500</cx:pt>
          <cx:pt idx="33241">28462.5</cx:pt>
          <cx:pt idx="33242">40284</cx:pt>
          <cx:pt idx="33243">18135</cx:pt>
          <cx:pt idx="33244">30006</cx:pt>
          <cx:pt idx="33245">42970.5</cx:pt>
          <cx:pt idx="33246">43299</cx:pt>
          <cx:pt idx="33247">24228</cx:pt>
          <cx:pt idx="33248">26289</cx:pt>
          <cx:pt idx="33249">21276</cx:pt>
          <cx:pt idx="33250">21294</cx:pt>
          <cx:pt idx="33251">31261.5</cx:pt>
          <cx:pt idx="33252">16011</cx:pt>
          <cx:pt idx="33253">18760.5</cx:pt>
          <cx:pt idx="33254">23773.5</cx:pt>
          <cx:pt idx="33255">14886</cx:pt>
          <cx:pt idx="33256">44950.5</cx:pt>
          <cx:pt idx="33257">38200.5</cx:pt>
          <cx:pt idx="33258">68643</cx:pt>
          <cx:pt idx="33259">28773</cx:pt>
          <cx:pt idx="33260">13833</cx:pt>
          <cx:pt idx="33261">26388</cx:pt>
          <cx:pt idx="33262">49324.5</cx:pt>
          <cx:pt idx="33263">9211.5</cx:pt>
          <cx:pt idx="33264">78772.5</cx:pt>
          <cx:pt idx="33265">16875</cx:pt>
          <cx:pt idx="33266">31653</cx:pt>
          <cx:pt idx="33267">26446.5</cx:pt>
          <cx:pt idx="33268">44203.5</cx:pt>
          <cx:pt idx="33269">25560</cx:pt>
          <cx:pt idx="33270">41629.5</cx:pt>
          <cx:pt idx="33271">26014.5</cx:pt>
          <cx:pt idx="33272">14625</cx:pt>
          <cx:pt idx="33273">45886.5</cx:pt>
          <cx:pt idx="33274">16456.5</cx:pt>
          <cx:pt idx="33275">42187.5</cx:pt>
          <cx:pt idx="33276">13500</cx:pt>
          <cx:pt idx="33277">25839</cx:pt>
          <cx:pt idx="33278">70218</cx:pt>
          <cx:pt idx="33279">18391.5</cx:pt>
          <cx:pt idx="33280">22500</cx:pt>
          <cx:pt idx="33281">18315</cx:pt>
          <cx:pt idx="33282">34038</cx:pt>
          <cx:pt idx="33283">33025.5</cx:pt>
          <cx:pt idx="33284">40063.5</cx:pt>
          <cx:pt idx="33285">28404</cx:pt>
          <cx:pt idx="33286">13500</cx:pt>
          <cx:pt idx="33287">28917</cx:pt>
          <cx:pt idx="33288">15916.5</cx:pt>
          <cx:pt idx="33289">56092.5</cx:pt>
          <cx:pt idx="33290">47299.5</cx:pt>
          <cx:pt idx="33291">24246</cx:pt>
          <cx:pt idx="33292">40320</cx:pt>
          <cx:pt idx="33293">30703.5</cx:pt>
          <cx:pt idx="33294">30946.5</cx:pt>
          <cx:pt idx="33295">42066</cx:pt>
          <cx:pt idx="33296">12015</cx:pt>
          <cx:pt idx="33297">24898.5</cx:pt>
          <cx:pt idx="33298">29947.5</cx:pt>
          <cx:pt idx="33299">10575</cx:pt>
          <cx:pt idx="33300">22018.5</cx:pt>
          <cx:pt idx="33301">13963.5</cx:pt>
          <cx:pt idx="33302">13171.5</cx:pt>
          <cx:pt idx="33303">26446.5</cx:pt>
          <cx:pt idx="33304">42642</cx:pt>
          <cx:pt idx="33305">16731</cx:pt>
          <cx:pt idx="33306">10309.5</cx:pt>
          <cx:pt idx="33307">27607.5</cx:pt>
          <cx:pt idx="33308">11250</cx:pt>
          <cx:pt idx="33309">59355</cx:pt>
          <cx:pt idx="33310">70299</cx:pt>
          <cx:pt idx="33311">37822.5</cx:pt>
          <cx:pt idx="33312">58189.5</cx:pt>
          <cx:pt idx="33313">6750</cx:pt>
          <cx:pt idx="33314">12960</cx:pt>
          <cx:pt idx="33315">23773.5</cx:pt>
          <cx:pt idx="33316">23049</cx:pt>
          <cx:pt idx="33317">29250</cx:pt>
          <cx:pt idx="33318">21375</cx:pt>
          <cx:pt idx="33319">16371</cx:pt>
          <cx:pt idx="33320">46111.5</cx:pt>
          <cx:pt idx="33321">14404.5</cx:pt>
          <cx:pt idx="33322">29038.5</cx:pt>
          <cx:pt idx="33323">18094.5</cx:pt>
          <cx:pt idx="33324">14251.5</cx:pt>
          <cx:pt idx="33325">37615.5</cx:pt>
          <cx:pt idx="33326">19867.5</cx:pt>
          <cx:pt idx="33327">24939</cx:pt>
          <cx:pt idx="33328">40320</cx:pt>
          <cx:pt idx="33329">32125.5</cx:pt>
          <cx:pt idx="33330">26509.5</cx:pt>
          <cx:pt idx="33331">25960.5</cx:pt>
          <cx:pt idx="33332">31653</cx:pt>
          <cx:pt idx="33333">17779.5</cx:pt>
          <cx:pt idx="33334">7569</cx:pt>
          <cx:pt idx="33335">20943</cx:pt>
          <cx:pt idx="33336">27004.5</cx:pt>
          <cx:pt idx="33337">31288.5</cx:pt>
          <cx:pt idx="33338">30600</cx:pt>
          <cx:pt idx="33339">15750</cx:pt>
          <cx:pt idx="33340">23274</cx:pt>
          <cx:pt idx="33341">6750</cx:pt>
          <cx:pt idx="33342">16105.5</cx:pt>
          <cx:pt idx="33343">32256</cx:pt>
          <cx:pt idx="33344">25524</cx:pt>
          <cx:pt idx="33345">12915</cx:pt>
          <cx:pt idx="33346">25141.5</cx:pt>
          <cx:pt idx="33347">37125</cx:pt>
          <cx:pt idx="33348">15399</cx:pt>
          <cx:pt idx="33349">42790.5</cx:pt>
          <cx:pt idx="33350">36796.5</cx:pt>
          <cx:pt idx="33351">28917</cx:pt>
          <cx:pt idx="33352">39078</cx:pt>
          <cx:pt idx="33353">59526</cx:pt>
          <cx:pt idx="33354">33246</cx:pt>
          <cx:pt idx="33355">48469.5</cx:pt>
          <cx:pt idx="33356">21699</cx:pt>
          <cx:pt idx="33357">9000</cx:pt>
          <cx:pt idx="33358">21294</cx:pt>
          <cx:pt idx="33359">16564.5</cx:pt>
          <cx:pt idx="33360">33376.5</cx:pt>
          <cx:pt idx="33361">35532</cx:pt>
          <cx:pt idx="33362">10615.5</cx:pt>
          <cx:pt idx="33363">31446</cx:pt>
          <cx:pt idx="33364">53712</cx:pt>
          <cx:pt idx="33365">24786</cx:pt>
          <cx:pt idx="33366">10084.5</cx:pt>
          <cx:pt idx="33367">43299</cx:pt>
          <cx:pt idx="33368">24934.5</cx:pt>
          <cx:pt idx="33369">18454.5</cx:pt>
          <cx:pt idx="33370">16875</cx:pt>
          <cx:pt idx="33371">21906</cx:pt>
          <cx:pt idx="33372">19044</cx:pt>
          <cx:pt idx="33373">27045</cx:pt>
          <cx:pt idx="33374">11988</cx:pt>
          <cx:pt idx="33375">37125</cx:pt>
          <cx:pt idx="33376">14233.5</cx:pt>
          <cx:pt idx="33377">29794.5</cx:pt>
          <cx:pt idx="33378">28084.5</cx:pt>
          <cx:pt idx="33379">31261.5</cx:pt>
          <cx:pt idx="33380">37831.5</cx:pt>
          <cx:pt idx="33381">22090.5</cx:pt>
          <cx:pt idx="33382">26946</cx:pt>
          <cx:pt idx="33383">28350</cx:pt>
          <cx:pt idx="33384">11587.5</cx:pt>
          <cx:pt idx="33385">31464</cx:pt>
          <cx:pt idx="33386">10039.5</cx:pt>
          <cx:pt idx="33387">9000</cx:pt>
          <cx:pt idx="33388">23800.5</cx:pt>
          <cx:pt idx="33389">17334</cx:pt>
          <cx:pt idx="33390">16164</cx:pt>
          <cx:pt idx="33391">42790.5</cx:pt>
          <cx:pt idx="33392">33345</cx:pt>
          <cx:pt idx="33393">19696.5</cx:pt>
          <cx:pt idx="33394">28570.5</cx:pt>
          <cx:pt idx="33395">42066</cx:pt>
          <cx:pt idx="33396">13833</cx:pt>
          <cx:pt idx="33397">7875</cx:pt>
          <cx:pt idx="33398">31261.5</cx:pt>
          <cx:pt idx="33399">9000</cx:pt>
          <cx:pt idx="33400">56920.5</cx:pt>
          <cx:pt idx="33401">34578</cx:pt>
          <cx:pt idx="33402">23836.5</cx:pt>
          <cx:pt idx="33403">21546</cx:pt>
          <cx:pt idx="33404">50305.5</cx:pt>
          <cx:pt idx="33405">42534</cx:pt>
          <cx:pt idx="33406">22171.5</cx:pt>
          <cx:pt idx="33407">30397.5</cx:pt>
          <cx:pt idx="33408">22599</cx:pt>
          <cx:pt idx="33409">22050</cx:pt>
          <cx:pt idx="33410">27864</cx:pt>
          <cx:pt idx="33411">21888</cx:pt>
          <cx:pt idx="33412">25794</cx:pt>
          <cx:pt idx="33413">23436</cx:pt>
          <cx:pt idx="33414">23260.5</cx:pt>
          <cx:pt idx="33415">18225</cx:pt>
          <cx:pt idx="33416">19345.5</cx:pt>
          <cx:pt idx="33417">22738.5</cx:pt>
          <cx:pt idx="33418">32764.5</cx:pt>
          <cx:pt idx="33419">43317</cx:pt>
          <cx:pt idx="33420">3519</cx:pt>
          <cx:pt idx="33421">15732</cx:pt>
          <cx:pt idx="33422">12573</cx:pt>
          <cx:pt idx="33423">24331.5</cx:pt>
          <cx:pt idx="33424">30204</cx:pt>
          <cx:pt idx="33425">29650.5</cx:pt>
          <cx:pt idx="33426">18558</cx:pt>
          <cx:pt idx="33427">23962.5</cx:pt>
          <cx:pt idx="33428">17550</cx:pt>
          <cx:pt idx="33429">30852</cx:pt>
          <cx:pt idx="33430">9000</cx:pt>
          <cx:pt idx="33431">12757.5</cx:pt>
          <cx:pt idx="33432">50562</cx:pt>
          <cx:pt idx="33433">40320</cx:pt>
          <cx:pt idx="33434">55899</cx:pt>
          <cx:pt idx="33435">50040</cx:pt>
          <cx:pt idx="33436">18706.5</cx:pt>
          <cx:pt idx="33437">15228</cx:pt>
          <cx:pt idx="33438">83407.5</cx:pt>
          <cx:pt idx="33439">62010</cx:pt>
          <cx:pt idx="33440">33376.5</cx:pt>
          <cx:pt idx="33441">62721</cx:pt>
          <cx:pt idx="33442">25947</cx:pt>
          <cx:pt idx="33443">24255</cx:pt>
          <cx:pt idx="33444">34690.5</cx:pt>
          <cx:pt idx="33445">6750</cx:pt>
          <cx:pt idx="33446">21001.5</cx:pt>
          <cx:pt idx="33447">26149.5</cx:pt>
          <cx:pt idx="33448">37800</cx:pt>
          <cx:pt idx="33449">14575.5</cx:pt>
          <cx:pt idx="33450">8082</cx:pt>
          <cx:pt idx="33451">13761</cx:pt>
          <cx:pt idx="33452">22599</cx:pt>
          <cx:pt idx="33453">24759</cx:pt>
          <cx:pt idx="33454">30091.5</cx:pt>
          <cx:pt idx="33455">26770.5</cx:pt>
          <cx:pt idx="33456">12298.5</cx:pt>
          <cx:pt idx="33457">37800</cx:pt>
          <cx:pt idx="33458">66712.5</cx:pt>
          <cx:pt idx="33459">38488.5</cx:pt>
          <cx:pt idx="33460">12757.5</cx:pt>
          <cx:pt idx="33461">55192.5</cx:pt>
          <cx:pt idx="33462">36328.5</cx:pt>
          <cx:pt idx="33463">26217</cx:pt>
          <cx:pt idx="33464">5166</cx:pt>
          <cx:pt idx="33465">26640</cx:pt>
          <cx:pt idx="33466">80527.5</cx:pt>
          <cx:pt idx="33467">40063.5</cx:pt>
          <cx:pt idx="33468">35694</cx:pt>
          <cx:pt idx="33469">17550</cx:pt>
          <cx:pt idx="33470">10849.5</cx:pt>
          <cx:pt idx="33471">8595</cx:pt>
          <cx:pt idx="33472">15588</cx:pt>
          <cx:pt idx="33473">26230.5</cx:pt>
          <cx:pt idx="33474">12204</cx:pt>
          <cx:pt idx="33475">22527</cx:pt>
          <cx:pt idx="33476">21627</cx:pt>
          <cx:pt idx="33477">10836</cx:pt>
          <cx:pt idx="33478">15750</cx:pt>
          <cx:pt idx="33479">30496.5</cx:pt>
          <cx:pt idx="33480">14364</cx:pt>
          <cx:pt idx="33481">31104</cx:pt>
          <cx:pt idx="33482">26316</cx:pt>
          <cx:pt idx="33483">26833.5</cx:pt>
          <cx:pt idx="33484">26743.5</cx:pt>
          <cx:pt idx="33485">31261.5</cx:pt>
          <cx:pt idx="33486">31261.5</cx:pt>
          <cx:pt idx="33487">29137.5</cx:pt>
          <cx:pt idx="33488">9000</cx:pt>
          <cx:pt idx="33489">37255.5</cx:pt>
          <cx:pt idx="33490">15498</cx:pt>
          <cx:pt idx="33491">13702.5</cx:pt>
          <cx:pt idx="33492">10957.5</cx:pt>
          <cx:pt idx="33493">29700</cx:pt>
          <cx:pt idx="33494">19971</cx:pt>
          <cx:pt idx="33495">15709.5</cx:pt>
          <cx:pt idx="33496">41949</cx:pt>
          <cx:pt idx="33497">11250</cx:pt>
          <cx:pt idx="33498">40675.5</cx:pt>
          <cx:pt idx="33499">9000</cx:pt>
          <cx:pt idx="33500">9000</cx:pt>
          <cx:pt idx="33501">33165</cx:pt>
          <cx:pt idx="33502">40063.5</cx:pt>
          <cx:pt idx="33503">26086.5</cx:pt>
          <cx:pt idx="33504">37795.5</cx:pt>
          <cx:pt idx="33505">22536</cx:pt>
          <cx:pt idx="33506">13891.5</cx:pt>
          <cx:pt idx="33507">33736.5</cx:pt>
          <cx:pt idx="33508">30573</cx:pt>
          <cx:pt idx="33509">13473</cx:pt>
          <cx:pt idx="33510">13185</cx:pt>
          <cx:pt idx="33511">30123</cx:pt>
          <cx:pt idx="33512">25668</cx:pt>
          <cx:pt idx="33513">49297.5</cx:pt>
          <cx:pt idx="33514">5742</cx:pt>
          <cx:pt idx="33515">20250</cx:pt>
          <cx:pt idx="33516">19260</cx:pt>
          <cx:pt idx="33517">25969.5</cx:pt>
          <cx:pt idx="33518">9657</cx:pt>
          <cx:pt idx="33519">12919.5</cx:pt>
          <cx:pt idx="33520">16875</cx:pt>
          <cx:pt idx="33521">30078</cx:pt>
          <cx:pt idx="33522">32017.5</cx:pt>
          <cx:pt idx="33523">24705</cx:pt>
          <cx:pt idx="33524">11533.5</cx:pt>
          <cx:pt idx="33525">31653</cx:pt>
          <cx:pt idx="33526">33984</cx:pt>
          <cx:pt idx="33527">34137</cx:pt>
          <cx:pt idx="33528">15417</cx:pt>
          <cx:pt idx="33529">21132</cx:pt>
          <cx:pt idx="33530">8140.5</cx:pt>
          <cx:pt idx="33531">46030.5</cx:pt>
          <cx:pt idx="33532">15250.5</cx:pt>
          <cx:pt idx="33533">33921</cx:pt>
          <cx:pt idx="33534">9000</cx:pt>
          <cx:pt idx="33535">51948</cx:pt>
          <cx:pt idx="33536">28408.5</cx:pt>
          <cx:pt idx="33537">30393</cx:pt>
          <cx:pt idx="33538">26833.5</cx:pt>
          <cx:pt idx="33539">6939</cx:pt>
          <cx:pt idx="33540">30415.5</cx:pt>
          <cx:pt idx="33541">6750</cx:pt>
          <cx:pt idx="33542">36400.5</cx:pt>
          <cx:pt idx="33543">52371</cx:pt>
          <cx:pt idx="33544">56884.5</cx:pt>
          <cx:pt idx="33545">58531.5</cx:pt>
          <cx:pt idx="33546">15682.5</cx:pt>
          <cx:pt idx="33547">20794.5</cx:pt>
          <cx:pt idx="33548">17527.5</cx:pt>
          <cx:pt idx="33549">21181.5</cx:pt>
          <cx:pt idx="33550">26640</cx:pt>
          <cx:pt idx="33551">30442.5</cx:pt>
          <cx:pt idx="33552">6750</cx:pt>
          <cx:pt idx="33553">19957.5</cx:pt>
          <cx:pt idx="33554">33826.5</cx:pt>
          <cx:pt idx="33555">16492.5</cx:pt>
          <cx:pt idx="33556">27666</cx:pt>
          <cx:pt idx="33557">20745</cx:pt>
          <cx:pt idx="33558">36643.5</cx:pt>
          <cx:pt idx="33559">15417</cx:pt>
          <cx:pt idx="33560">44329.5</cx:pt>
          <cx:pt idx="33561">43011</cx:pt>
          <cx:pt idx="33562">31149</cx:pt>
          <cx:pt idx="33563">23494.5</cx:pt>
          <cx:pt idx="33564">40320</cx:pt>
          <cx:pt idx="33565">12321</cx:pt>
          <cx:pt idx="33566">27679.5</cx:pt>
          <cx:pt idx="33567">10435.5</cx:pt>
          <cx:pt idx="33568">34074</cx:pt>
          <cx:pt idx="33569">26217</cx:pt>
          <cx:pt idx="33570">20979</cx:pt>
          <cx:pt idx="33571">8923.5</cx:pt>
          <cx:pt idx="33572">27990</cx:pt>
          <cx:pt idx="33573">45000</cx:pt>
          <cx:pt idx="33574">26446.5</cx:pt>
          <cx:pt idx="33575">21348</cx:pt>
          <cx:pt idx="33576">25663.5</cx:pt>
          <cx:pt idx="33577">16011</cx:pt>
          <cx:pt idx="33578">19260</cx:pt>
          <cx:pt idx="33579">47794.5</cx:pt>
          <cx:pt idx="33580">13419</cx:pt>
          <cx:pt idx="33581">42354</cx:pt>
          <cx:pt idx="33582">21726</cx:pt>
          <cx:pt idx="33583">27189</cx:pt>
          <cx:pt idx="33584">8896.5</cx:pt>
          <cx:pt idx="33585">13185</cx:pt>
          <cx:pt idx="33586">13500</cx:pt>
          <cx:pt idx="33587">9000</cx:pt>
          <cx:pt idx="33588">27423</cx:pt>
          <cx:pt idx="33589">54792</cx:pt>
          <cx:pt idx="33590">51421.5</cx:pt>
          <cx:pt idx="33591">18630</cx:pt>
          <cx:pt idx="33592">23494.5</cx:pt>
          <cx:pt idx="33593">18810</cx:pt>
          <cx:pt idx="33594">53541</cx:pt>
          <cx:pt idx="33595">28480.5</cx:pt>
          <cx:pt idx="33596">21109.5</cx:pt>
          <cx:pt idx="33597">47601</cx:pt>
          <cx:pt idx="33598">19615.5</cx:pt>
          <cx:pt idx="33599">14350.5</cx:pt>
          <cx:pt idx="33600">24543</cx:pt>
          <cx:pt idx="33601">62203.5</cx:pt>
          <cx:pt idx="33602">25969.5</cx:pt>
          <cx:pt idx="33603">56092.5</cx:pt>
          <cx:pt idx="33604">9000</cx:pt>
          <cx:pt idx="33605">27189</cx:pt>
          <cx:pt idx="33606">59175</cx:pt>
          <cx:pt idx="33607">28278</cx:pt>
          <cx:pt idx="33608">5634</cx:pt>
          <cx:pt idx="33609">23643</cx:pt>
          <cx:pt idx="33610">13905</cx:pt>
          <cx:pt idx="33611">23085</cx:pt>
          <cx:pt idx="33612">13099.5</cx:pt>
          <cx:pt idx="33613">18135</cx:pt>
          <cx:pt idx="33614">35937</cx:pt>
          <cx:pt idx="33615">46611</cx:pt>
          <cx:pt idx="33616">16713</cx:pt>
          <cx:pt idx="33617">19377</cx:pt>
          <cx:pt idx="33618">29943</cx:pt>
          <cx:pt idx="33619">26640</cx:pt>
          <cx:pt idx="33620">40806</cx:pt>
          <cx:pt idx="33621">9000</cx:pt>
          <cx:pt idx="33622">12307.5</cx:pt>
          <cx:pt idx="33623">4207.5</cx:pt>
          <cx:pt idx="33624">53455.5</cx:pt>
          <cx:pt idx="33625">9778.5</cx:pt>
          <cx:pt idx="33626">19494</cx:pt>
          <cx:pt idx="33627">8068.5</cx:pt>
          <cx:pt idx="33628">21177</cx:pt>
          <cx:pt idx="33629">30307.5</cx:pt>
          <cx:pt idx="33630">45607.5</cx:pt>
          <cx:pt idx="33631">24939</cx:pt>
          <cx:pt idx="33632">24088.5</cx:pt>
          <cx:pt idx="33633">34668</cx:pt>
          <cx:pt idx="33634">21280.5</cx:pt>
          <cx:pt idx="33635">18256.5</cx:pt>
          <cx:pt idx="33636">38263.5</cx:pt>
          <cx:pt idx="33637">20250</cx:pt>
          <cx:pt idx="33638">32602.5</cx:pt>
          <cx:pt idx="33639">22878</cx:pt>
          <cx:pt idx="33640">10849.5</cx:pt>
          <cx:pt idx="33641">30348</cx:pt>
          <cx:pt idx="33642">42781.5</cx:pt>
          <cx:pt idx="33643">28503</cx:pt>
          <cx:pt idx="33644">17685</cx:pt>
          <cx:pt idx="33645">10426.5</cx:pt>
          <cx:pt idx="33646">24799.5</cx:pt>
          <cx:pt idx="33647">7353</cx:pt>
          <cx:pt idx="33648">36828</cx:pt>
          <cx:pt idx="33649">26262</cx:pt>
          <cx:pt idx="33650">12091.5</cx:pt>
          <cx:pt idx="33651">31828.5</cx:pt>
          <cx:pt idx="33652">20767.5</cx:pt>
          <cx:pt idx="33653">32053.5</cx:pt>
          <cx:pt idx="33654">17379</cx:pt>
          <cx:pt idx="33655">27423</cx:pt>
          <cx:pt idx="33656">41404.5</cx:pt>
          <cx:pt idx="33657">22500</cx:pt>
          <cx:pt idx="33658">27337.5</cx:pt>
          <cx:pt idx="33659">11470.5</cx:pt>
          <cx:pt idx="33660">30420</cx:pt>
          <cx:pt idx="33661">15313.5</cx:pt>
          <cx:pt idx="33662">33907.5</cx:pt>
          <cx:pt idx="33663">9909</cx:pt>
          <cx:pt idx="33664">36652.5</cx:pt>
          <cx:pt idx="33665">14193</cx:pt>
          <cx:pt idx="33666">13698</cx:pt>
          <cx:pt idx="33667">31500</cx:pt>
          <cx:pt idx="33668">10822.5</cx:pt>
          <cx:pt idx="33669">13684.5</cx:pt>
          <cx:pt idx="33670">72058.5</cx:pt>
          <cx:pt idx="33671">16132.5</cx:pt>
          <cx:pt idx="33672">21433.5</cx:pt>
          <cx:pt idx="33673">43434</cx:pt>
          <cx:pt idx="33674">24232.5</cx:pt>
          <cx:pt idx="33675">34596</cx:pt>
          <cx:pt idx="33676">13455</cx:pt>
          <cx:pt idx="33677">17955</cx:pt>
          <cx:pt idx="33678">30996</cx:pt>
          <cx:pt idx="33679">22018.5</cx:pt>
          <cx:pt idx="33680">33750</cx:pt>
          <cx:pt idx="33681">29250</cx:pt>
          <cx:pt idx="33682">13554</cx:pt>
          <cx:pt idx="33683">33075</cx:pt>
          <cx:pt idx="33684">33826.5</cx:pt>
          <cx:pt idx="33685">9657</cx:pt>
          <cx:pt idx="33686">80239.5</cx:pt>
          <cx:pt idx="33687">28966.5</cx:pt>
          <cx:pt idx="33688">15016.5</cx:pt>
          <cx:pt idx="33689">47313</cx:pt>
          <cx:pt idx="33690">44302.5</cx:pt>
          <cx:pt idx="33691">19602</cx:pt>
          <cx:pt idx="33692">30204</cx:pt>
          <cx:pt idx="33693">37669.5</cx:pt>
          <cx:pt idx="33694">54436.5</cx:pt>
          <cx:pt idx="33695">37494</cx:pt>
          <cx:pt idx="33696">49563</cx:pt>
          <cx:pt idx="33697">27679.5</cx:pt>
          <cx:pt idx="33698">9000</cx:pt>
          <cx:pt idx="33699">27576</cx:pt>
          <cx:pt idx="33700">46174.5</cx:pt>
          <cx:pt idx="33701">35617.5</cx:pt>
          <cx:pt idx="33702">27819</cx:pt>
          <cx:pt idx="33703">22455</cx:pt>
          <cx:pt idx="33704">23260.5</cx:pt>
          <cx:pt idx="33705">10678.5</cx:pt>
          <cx:pt idx="33706">55444.5</cx:pt>
          <cx:pt idx="33707">17869.5</cx:pt>
          <cx:pt idx="33708">53712</cx:pt>
          <cx:pt idx="33709">42750</cx:pt>
          <cx:pt idx="33710">39604.5</cx:pt>
          <cx:pt idx="33711">21798</cx:pt>
          <cx:pt idx="33712">38979</cx:pt>
          <cx:pt idx="33713">14620.5</cx:pt>
          <cx:pt idx="33714">12006</cx:pt>
          <cx:pt idx="33715">16164</cx:pt>
          <cx:pt idx="33716">66487.5</cx:pt>
          <cx:pt idx="33717">18306</cx:pt>
          <cx:pt idx="33718">66942</cx:pt>
          <cx:pt idx="33719">19035</cx:pt>
          <cx:pt idx="33720">20038.5</cx:pt>
          <cx:pt idx="33721">74781</cx:pt>
          <cx:pt idx="33722">13500</cx:pt>
          <cx:pt idx="33723">21109.5</cx:pt>
          <cx:pt idx="33724">10116</cx:pt>
          <cx:pt idx="33725">28894.5</cx:pt>
          <cx:pt idx="33726">34708.5</cx:pt>
          <cx:pt idx="33727">27918</cx:pt>
          <cx:pt idx="33728">30285</cx:pt>
          <cx:pt idx="33729">23494.5</cx:pt>
          <cx:pt idx="33730">34911</cx:pt>
          <cx:pt idx="33731">40063.5</cx:pt>
          <cx:pt idx="33732">59431.5</cx:pt>
          <cx:pt idx="33733">18706.5</cx:pt>
          <cx:pt idx="33734">25330.5</cx:pt>
          <cx:pt idx="33735">9000</cx:pt>
          <cx:pt idx="33736">25542</cx:pt>
          <cx:pt idx="33737">24984</cx:pt>
          <cx:pt idx="33738">25785</cx:pt>
          <cx:pt idx="33739">31504.5</cx:pt>
          <cx:pt idx="33740">23778</cx:pt>
          <cx:pt idx="33741">9270</cx:pt>
          <cx:pt idx="33742">6916.5</cx:pt>
          <cx:pt idx="33743">35806.5</cx:pt>
          <cx:pt idx="33744">14418</cx:pt>
          <cx:pt idx="33745">27000</cx:pt>
          <cx:pt idx="33746">19854</cx:pt>
          <cx:pt idx="33747">17905.5</cx:pt>
          <cx:pt idx="33748">21208.5</cx:pt>
          <cx:pt idx="33749">26230.5</cx:pt>
          <cx:pt idx="33750">10683</cx:pt>
          <cx:pt idx="33751">26131.5</cx:pt>
          <cx:pt idx="33752">31131</cx:pt>
          <cx:pt idx="33753">26316</cx:pt>
          <cx:pt idx="33754">15241.5</cx:pt>
          <cx:pt idx="33755">29875.5</cx:pt>
          <cx:pt idx="33756">23773.5</cx:pt>
          <cx:pt idx="33757">26446.5</cx:pt>
          <cx:pt idx="33758">25321.5</cx:pt>
          <cx:pt idx="33759">32602.5</cx:pt>
          <cx:pt idx="33760">55944</cx:pt>
          <cx:pt idx="33761">38362.5</cx:pt>
          <cx:pt idx="33762">10125</cx:pt>
          <cx:pt idx="33763">42462</cx:pt>
          <cx:pt idx="33764">35806.5</cx:pt>
          <cx:pt idx="33765">23985</cx:pt>
          <cx:pt idx="33766">41562</cx:pt>
          <cx:pt idx="33767">11812.5</cx:pt>
          <cx:pt idx="33768">32287.5</cx:pt>
          <cx:pt idx="33769">52321.5</cx:pt>
          <cx:pt idx="33770">9000</cx:pt>
          <cx:pt idx="33771">20259</cx:pt>
          <cx:pt idx="33772">45184.5</cx:pt>
          <cx:pt idx="33773">40576.5</cx:pt>
          <cx:pt idx="33774">35685</cx:pt>
          <cx:pt idx="33775">15453</cx:pt>
          <cx:pt idx="33776">36328.5</cx:pt>
          <cx:pt idx="33777">47938.5</cx:pt>
          <cx:pt idx="33778">48424.5</cx:pt>
          <cx:pt idx="33779">24304.5</cx:pt>
          <cx:pt idx="33780">25969.5</cx:pt>
          <cx:pt idx="33781">26793</cx:pt>
          <cx:pt idx="33782">20232</cx:pt>
          <cx:pt idx="33783">10633.5</cx:pt>
          <cx:pt idx="33784">21906</cx:pt>
          <cx:pt idx="33785">7029</cx:pt>
          <cx:pt idx="33786">24561</cx:pt>
          <cx:pt idx="33787">27499.5</cx:pt>
          <cx:pt idx="33788">16515</cx:pt>
          <cx:pt idx="33789">34114.5</cx:pt>
          <cx:pt idx="33790">47794.5</cx:pt>
          <cx:pt idx="33791">40320</cx:pt>
          <cx:pt idx="33792">9409.5</cx:pt>
          <cx:pt idx="33793">28984.5</cx:pt>
          <cx:pt idx="33794">20997</cx:pt>
          <cx:pt idx="33795">18553.5</cx:pt>
          <cx:pt idx="33796">9000</cx:pt>
          <cx:pt idx="33797">10125</cx:pt>
          <cx:pt idx="33798">52168.5</cx:pt>
          <cx:pt idx="33799">29565</cx:pt>
          <cx:pt idx="33800">6174</cx:pt>
          <cx:pt idx="33801">25317</cx:pt>
          <cx:pt idx="33802">21424.5</cx:pt>
          <cx:pt idx="33803">40063.5</cx:pt>
          <cx:pt idx="33804">19183.5</cx:pt>
          <cx:pt idx="33805">20277</cx:pt>
          <cx:pt idx="33806">26217</cx:pt>
          <cx:pt idx="33807">21906</cx:pt>
          <cx:pt idx="33808">39987</cx:pt>
          <cx:pt idx="33809">23773.5</cx:pt>
          <cx:pt idx="33810">32427</cx:pt>
          <cx:pt idx="33811">19179</cx:pt>
          <cx:pt idx="33812">35554.5</cx:pt>
          <cx:pt idx="33813">37377</cx:pt>
          <cx:pt idx="33814">49549.5</cx:pt>
          <cx:pt idx="33815">4905</cx:pt>
          <cx:pt idx="33816">23755.5</cx:pt>
          <cx:pt idx="33817">18040.5</cx:pt>
          <cx:pt idx="33818">22383</cx:pt>
          <cx:pt idx="33819">28525.5</cx:pt>
          <cx:pt idx="33820">21109.5</cx:pt>
          <cx:pt idx="33821">39294</cx:pt>
          <cx:pt idx="33822">26217</cx:pt>
          <cx:pt idx="33823">7614</cx:pt>
          <cx:pt idx="33824">25218</cx:pt>
          <cx:pt idx="33825">24588</cx:pt>
          <cx:pt idx="33826">15241.5</cx:pt>
          <cx:pt idx="33827">10674</cx:pt>
          <cx:pt idx="33828">14323.5</cx:pt>
          <cx:pt idx="33829">12375</cx:pt>
          <cx:pt idx="33830">21285</cx:pt>
          <cx:pt idx="33831">51943.5</cx:pt>
          <cx:pt idx="33832">30528</cx:pt>
          <cx:pt idx="33833">13045.5</cx:pt>
          <cx:pt idx="33834">32832</cx:pt>
          <cx:pt idx="33835">24799.5</cx:pt>
          <cx:pt idx="33836">20880</cx:pt>
          <cx:pt idx="33837">10696.5</cx:pt>
          <cx:pt idx="33838">23931</cx:pt>
          <cx:pt idx="33839">9000</cx:pt>
          <cx:pt idx="33840">13014</cx:pt>
          <cx:pt idx="33841">34123.5</cx:pt>
          <cx:pt idx="33842">16155</cx:pt>
          <cx:pt idx="33843">37660.5</cx:pt>
          <cx:pt idx="33844">33273</cx:pt>
          <cx:pt idx="33845">23121</cx:pt>
          <cx:pt idx="33846">22513.5</cx:pt>
          <cx:pt idx="33847">12001.5</cx:pt>
          <cx:pt idx="33848">62613</cx:pt>
          <cx:pt idx="33849">22878</cx:pt>
          <cx:pt idx="33850">42790.5</cx:pt>
          <cx:pt idx="33851">38097</cx:pt>
          <cx:pt idx="33852">37800</cx:pt>
          <cx:pt idx="33853">64372.5</cx:pt>
          <cx:pt idx="33854">44694</cx:pt>
          <cx:pt idx="33855">14233.5</cx:pt>
          <cx:pt idx="33856">24772.5</cx:pt>
          <cx:pt idx="33857">60147</cx:pt>
          <cx:pt idx="33858">11250</cx:pt>
          <cx:pt idx="33859">45333</cx:pt>
          <cx:pt idx="33860">23440.5</cx:pt>
          <cx:pt idx="33861">23800.5</cx:pt>
          <cx:pt idx="33862">20668.5</cx:pt>
          <cx:pt idx="33863">33750</cx:pt>
          <cx:pt idx="33864">24529.5</cx:pt>
          <cx:pt idx="33865">9900</cx:pt>
          <cx:pt idx="33866">25407</cx:pt>
          <cx:pt idx="33867">38263.5</cx:pt>
          <cx:pt idx="33868">19759.5</cx:pt>
          <cx:pt idx="33869">56092.5</cx:pt>
          <cx:pt idx="33870">46701</cx:pt>
          <cx:pt idx="33871">43065</cx:pt>
          <cx:pt idx="33872">25051.5</cx:pt>
          <cx:pt idx="33873">20151</cx:pt>
          <cx:pt idx="33874">25708.5</cx:pt>
          <cx:pt idx="33875">35743.5</cx:pt>
          <cx:pt idx="33876">37692</cx:pt>
          <cx:pt idx="33877">38263.5</cx:pt>
          <cx:pt idx="33878">50440.5</cx:pt>
          <cx:pt idx="33879">28305</cx:pt>
          <cx:pt idx="33880">20857.5</cx:pt>
          <cx:pt idx="33881">21244.5</cx:pt>
          <cx:pt idx="33882">40320</cx:pt>
          <cx:pt idx="33883">48825</cx:pt>
          <cx:pt idx="33884">36265.5</cx:pt>
          <cx:pt idx="33885">31261.5</cx:pt>
          <cx:pt idx="33886">17694</cx:pt>
          <cx:pt idx="33887">13045.5</cx:pt>
          <cx:pt idx="33888">43411.5</cx:pt>
          <cx:pt idx="33889">28741.5</cx:pt>
          <cx:pt idx="33890">19926</cx:pt>
          <cx:pt idx="33891">21415.5</cx:pt>
          <cx:pt idx="33892">8721</cx:pt>
          <cx:pt idx="33893">7546.5</cx:pt>
          <cx:pt idx="33894">31419</cx:pt>
          <cx:pt idx="33895">50787</cx:pt>
          <cx:pt idx="33896">24705</cx:pt>
          <cx:pt idx="33897">9000</cx:pt>
          <cx:pt idx="33898">13500</cx:pt>
          <cx:pt idx="33899">68359.5</cx:pt>
          <cx:pt idx="33900">22527</cx:pt>
          <cx:pt idx="33901">33381</cx:pt>
          <cx:pt idx="33902">12757.5</cx:pt>
          <cx:pt idx="33903">33025.5</cx:pt>
          <cx:pt idx="33904">16875</cx:pt>
          <cx:pt idx="33905">23773.5</cx:pt>
          <cx:pt idx="33906">9000</cx:pt>
          <cx:pt idx="33907">42862.5</cx:pt>
          <cx:pt idx="33908">12375</cx:pt>
          <cx:pt idx="33909">42660</cx:pt>
          <cx:pt idx="33910">23742</cx:pt>
          <cx:pt idx="33911">21406.5</cx:pt>
          <cx:pt idx="33912">13500</cx:pt>
          <cx:pt idx="33913">51385.5</cx:pt>
          <cx:pt idx="33914">39933</cx:pt>
          <cx:pt idx="33915">13500</cx:pt>
          <cx:pt idx="33916">10125</cx:pt>
          <cx:pt idx="33917">43033.5</cx:pt>
          <cx:pt idx="33918">54540</cx:pt>
          <cx:pt idx="33919">49585.5</cx:pt>
          <cx:pt idx="33920">50098.5</cx:pt>
          <cx:pt idx="33921">6750</cx:pt>
          <cx:pt idx="33922">23607</cx:pt>
          <cx:pt idx="33923">13500</cx:pt>
          <cx:pt idx="33924">42412.5</cx:pt>
          <cx:pt idx="33925">13639.5</cx:pt>
          <cx:pt idx="33926">30712.5</cx:pt>
          <cx:pt idx="33927">33246</cx:pt>
          <cx:pt idx="33928">23890.5</cx:pt>
          <cx:pt idx="33929">26829</cx:pt>
          <cx:pt idx="33930">39190.5</cx:pt>
          <cx:pt idx="33931">30708</cx:pt>
          <cx:pt idx="33932">9000</cx:pt>
          <cx:pt idx="33933">21672</cx:pt>
          <cx:pt idx="33934">29736</cx:pt>
          <cx:pt idx="33935">10125</cx:pt>
          <cx:pt idx="33936">24115.5</cx:pt>
          <cx:pt idx="33937">15268.5</cx:pt>
          <cx:pt idx="33938">37948.5</cx:pt>
          <cx:pt idx="33939">40806</cx:pt>
          <cx:pt idx="33940">14305.5</cx:pt>
          <cx:pt idx="33941">42781.5</cx:pt>
          <cx:pt idx="33942">13500</cx:pt>
          <cx:pt idx="33943">47794.5</cx:pt>
          <cx:pt idx="33944">31531.5</cx:pt>
          <cx:pt idx="33945">33750</cx:pt>
          <cx:pt idx="33946">13500</cx:pt>
          <cx:pt idx="33947">29862</cx:pt>
          <cx:pt idx="33948">9625.5</cx:pt>
          <cx:pt idx="33949">27153</cx:pt>
          <cx:pt idx="33950">42723</cx:pt>
          <cx:pt idx="33951">40702.5</cx:pt>
          <cx:pt idx="33952">25321.5</cx:pt>
          <cx:pt idx="33953">5616</cx:pt>
          <cx:pt idx="33954">32278.5</cx:pt>
          <cx:pt idx="33955">35991</cx:pt>
          <cx:pt idx="33956">12492</cx:pt>
          <cx:pt idx="33957">17289</cx:pt>
          <cx:pt idx="33958">23679</cx:pt>
          <cx:pt idx="33959">18571.5</cx:pt>
          <cx:pt idx="33960">17199</cx:pt>
          <cx:pt idx="33961">31261.5</cx:pt>
          <cx:pt idx="33962">37516.5</cx:pt>
          <cx:pt idx="33963">8253</cx:pt>
          <cx:pt idx="33964">13090.5</cx:pt>
          <cx:pt idx="33965">50940</cx:pt>
          <cx:pt idx="33966">9000</cx:pt>
          <cx:pt idx="33967">26086.5</cx:pt>
          <cx:pt idx="33968">9454.5</cx:pt>
          <cx:pt idx="33969">40077</cx:pt>
          <cx:pt idx="33970">9000</cx:pt>
          <cx:pt idx="33971">28116</cx:pt>
          <cx:pt idx="33972">15151.5</cx:pt>
          <cx:pt idx="33973">32521.5</cx:pt>
          <cx:pt idx="33974">20025</cx:pt>
          <cx:pt idx="33975">18000</cx:pt>
          <cx:pt idx="33976">37692</cx:pt>
          <cx:pt idx="33977">11875.5</cx:pt>
          <cx:pt idx="33978">36864</cx:pt>
          <cx:pt idx="33979">32472</cx:pt>
          <cx:pt idx="33980">36459</cx:pt>
          <cx:pt idx="33981">32764.5</cx:pt>
          <cx:pt idx="33982">30361.5</cx:pt>
          <cx:pt idx="33983">15138</cx:pt>
          <cx:pt idx="33984">9000</cx:pt>
          <cx:pt idx="33985">30258</cx:pt>
          <cx:pt idx="33986">9027</cx:pt>
          <cx:pt idx="33987">31131</cx:pt>
          <cx:pt idx="33988">8590.5</cx:pt>
          <cx:pt idx="33989">30897</cx:pt>
          <cx:pt idx="33990">9000</cx:pt>
          <cx:pt idx="33991">30964.5</cx:pt>
          <cx:pt idx="33992">34114.5</cx:pt>
          <cx:pt idx="33993">39933</cx:pt>
          <cx:pt idx="33994">16258.5</cx:pt>
          <cx:pt idx="33995">9000</cx:pt>
          <cx:pt idx="33996">11385</cx:pt>
          <cx:pt idx="33997">23494.5</cx:pt>
          <cx:pt idx="33998">18283.5</cx:pt>
          <cx:pt idx="33999">14670</cx:pt>
          <cx:pt idx="34000">41548.5</cx:pt>
          <cx:pt idx="34001">11911.5</cx:pt>
          <cx:pt idx="34002">18877.5</cx:pt>
          <cx:pt idx="34003">12298.5</cx:pt>
          <cx:pt idx="34004">11250</cx:pt>
          <cx:pt idx="34005">32602.5</cx:pt>
          <cx:pt idx="34006">38938.5</cx:pt>
          <cx:pt idx="34007">14103</cx:pt>
          <cx:pt idx="34008">32877</cx:pt>
          <cx:pt idx="34009">35671.5</cx:pt>
          <cx:pt idx="34010">34911</cx:pt>
          <cx:pt idx="34011">32017.5</cx:pt>
          <cx:pt idx="34012">51948</cx:pt>
          <cx:pt idx="34013">6750</cx:pt>
          <cx:pt idx="34014">30415.5</cx:pt>
          <cx:pt idx="34015">21775.5</cx:pt>
          <cx:pt idx="34016">23931</cx:pt>
          <cx:pt idx="34017">23944.5</cx:pt>
          <cx:pt idx="34018">55809</cx:pt>
          <cx:pt idx="34019">58333.5</cx:pt>
          <cx:pt idx="34020">4801.5</cx:pt>
          <cx:pt idx="34021">32895</cx:pt>
          <cx:pt idx="34022">13716</cx:pt>
          <cx:pt idx="34023">11376</cx:pt>
          <cx:pt idx="34024">22383</cx:pt>
          <cx:pt idx="34025">28278</cx:pt>
          <cx:pt idx="34026">9018</cx:pt>
          <cx:pt idx="34027">7258.5</cx:pt>
          <cx:pt idx="34028">42826.5</cx:pt>
          <cx:pt idx="34029">34780.5</cx:pt>
          <cx:pt idx="34030">24363</cx:pt>
          <cx:pt idx="34031">43645.5</cx:pt>
          <cx:pt idx="34032">66595.5</cx:pt>
          <cx:pt idx="34033">15916.5</cx:pt>
          <cx:pt idx="34034">37246.5</cx:pt>
          <cx:pt idx="34035">9207</cx:pt>
          <cx:pt idx="34036">26145</cx:pt>
          <cx:pt idx="34037">12375</cx:pt>
          <cx:pt idx="34038">22819.5</cx:pt>
          <cx:pt idx="34039">21420</cx:pt>
          <cx:pt idx="34040">25101</cx:pt>
          <cx:pt idx="34041">13891.5</cx:pt>
          <cx:pt idx="34042">17244</cx:pt>
          <cx:pt idx="34043">51120</cx:pt>
          <cx:pt idx="34044">28606.5</cx:pt>
          <cx:pt idx="34045">29862</cx:pt>
          <cx:pt idx="34046">15219</cx:pt>
          <cx:pt idx="34047">19962</cx:pt>
          <cx:pt idx="34048">44100</cx:pt>
          <cx:pt idx="34049">6750</cx:pt>
          <cx:pt idx="34050">25020</cx:pt>
          <cx:pt idx="34051">38506.5</cx:pt>
          <cx:pt idx="34052">18999</cx:pt>
          <cx:pt idx="34053">11817</cx:pt>
          <cx:pt idx="34054">20925</cx:pt>
          <cx:pt idx="34055">31837.5</cx:pt>
          <cx:pt idx="34056">33763.5</cx:pt>
          <cx:pt idx="34057">31279.5</cx:pt>
          <cx:pt idx="34058">22387.5</cx:pt>
          <cx:pt idx="34059">56574</cx:pt>
          <cx:pt idx="34060">32616</cx:pt>
          <cx:pt idx="34061">16051.5</cx:pt>
          <cx:pt idx="34062">16965</cx:pt>
          <cx:pt idx="34063">56844</cx:pt>
          <cx:pt idx="34064">39438</cx:pt>
          <cx:pt idx="34065">30078</cx:pt>
          <cx:pt idx="34066">15772.5</cx:pt>
          <cx:pt idx="34067">52321.5</cx:pt>
          <cx:pt idx="34068">27292.5</cx:pt>
          <cx:pt idx="34069">18000</cx:pt>
          <cx:pt idx="34070">13549.5</cx:pt>
          <cx:pt idx="34071">29709</cx:pt>
          <cx:pt idx="34072">14976</cx:pt>
          <cx:pt idx="34073">27220.5</cx:pt>
          <cx:pt idx="34074">15750</cx:pt>
          <cx:pt idx="34075">17190</cx:pt>
          <cx:pt idx="34076">47794.5</cx:pt>
          <cx:pt idx="34077">58441.5</cx:pt>
          <cx:pt idx="34078">32053.5</cx:pt>
          <cx:pt idx="34079">13500</cx:pt>
          <cx:pt idx="34080">32737.5</cx:pt>
          <cx:pt idx="34081">47664</cx:pt>
          <cx:pt idx="34082">43546.5</cx:pt>
          <cx:pt idx="34083">8568</cx:pt>
          <cx:pt idx="34084">23692.5</cx:pt>
          <cx:pt idx="34085">22752</cx:pt>
          <cx:pt idx="34086">35028</cx:pt>
          <cx:pt idx="34087">26743.5</cx:pt>
          <cx:pt idx="34088">31077</cx:pt>
          <cx:pt idx="34089">17910</cx:pt>
          <cx:pt idx="34090">51687</cx:pt>
          <cx:pt idx="34091">33259.5</cx:pt>
          <cx:pt idx="34092">35937</cx:pt>
          <cx:pt idx="34093">9000</cx:pt>
          <cx:pt idx="34094">68944.5</cx:pt>
          <cx:pt idx="34095">21748.5</cx:pt>
          <cx:pt idx="34096">19611</cx:pt>
          <cx:pt idx="34097">5296.5</cx:pt>
          <cx:pt idx="34098">25348.5</cx:pt>
          <cx:pt idx="34099">21780</cx:pt>
          <cx:pt idx="34100">10399.5</cx:pt>
          <cx:pt idx="34101">17338.5</cx:pt>
          <cx:pt idx="34102">31513.5</cx:pt>
          <cx:pt idx="34103">16456.5</cx:pt>
          <cx:pt idx="34104">16092</cx:pt>
          <cx:pt idx="34105">20934</cx:pt>
          <cx:pt idx="34106">13171.5</cx:pt>
          <cx:pt idx="34107">35689.5</cx:pt>
          <cx:pt idx="34108">26928</cx:pt>
          <cx:pt idx="34109">26284.5</cx:pt>
          <cx:pt idx="34110">25537.5</cx:pt>
          <cx:pt idx="34111">26865</cx:pt>
          <cx:pt idx="34112">25209</cx:pt>
          <cx:pt idx="34113">25389</cx:pt>
          <cx:pt idx="34114">17095.5</cx:pt>
          <cx:pt idx="34115">14220</cx:pt>
          <cx:pt idx="34116">15034.5</cx:pt>
          <cx:pt idx="34117">18256.5</cx:pt>
          <cx:pt idx="34118">40815</cx:pt>
          <cx:pt idx="34119">49149</cx:pt>
          <cx:pt idx="34120">12631.5</cx:pt>
          <cx:pt idx="34121">23184</cx:pt>
          <cx:pt idx="34122">23733</cx:pt>
          <cx:pt idx="34123">37098</cx:pt>
          <cx:pt idx="34124">36342</cx:pt>
          <cx:pt idx="34125">24286.5</cx:pt>
          <cx:pt idx="34126">30528</cx:pt>
          <cx:pt idx="34127">32602.5</cx:pt>
          <cx:pt idx="34128">18432</cx:pt>
          <cx:pt idx="34129">32053.5</cx:pt>
          <cx:pt idx="34130">10593</cx:pt>
          <cx:pt idx="34131">29061</cx:pt>
          <cx:pt idx="34132">21402</cx:pt>
          <cx:pt idx="34133">31261.5</cx:pt>
          <cx:pt idx="34134">20250</cx:pt>
          <cx:pt idx="34135">30325.5</cx:pt>
          <cx:pt idx="34136">35392.5</cx:pt>
          <cx:pt idx="34137">15070.5</cx:pt>
          <cx:pt idx="34138">26424</cx:pt>
          <cx:pt idx="34139">33970.5</cx:pt>
          <cx:pt idx="34140">17694</cx:pt>
          <cx:pt idx="34141">24120</cx:pt>
          <cx:pt idx="34142">33025.5</cx:pt>
          <cx:pt idx="34143">14539.5</cx:pt>
          <cx:pt idx="34144">26833.5</cx:pt>
          <cx:pt idx="34145">25560</cx:pt>
          <cx:pt idx="34146">21478.5</cx:pt>
          <cx:pt idx="34147">30078</cx:pt>
          <cx:pt idx="34148">12586.5</cx:pt>
          <cx:pt idx="34149">17316</cx:pt>
          <cx:pt idx="34150">31653</cx:pt>
          <cx:pt idx="34151">38214</cx:pt>
          <cx:pt idx="34152">17419.5</cx:pt>
          <cx:pt idx="34153">16344</cx:pt>
          <cx:pt idx="34154">19867.5</cx:pt>
          <cx:pt idx="34155">21901.5</cx:pt>
          <cx:pt idx="34156">23508</cx:pt>
          <cx:pt idx="34157">25767</cx:pt>
          <cx:pt idx="34158">13045.5</cx:pt>
          <cx:pt idx="34159">16204.5</cx:pt>
          <cx:pt idx="34160">9279</cx:pt>
          <cx:pt idx="34161">16942.5</cx:pt>
          <cx:pt idx="34162">12375</cx:pt>
          <cx:pt idx="34163">24462</cx:pt>
          <cx:pt idx="34164">43870.5</cx:pt>
          <cx:pt idx="34165">18085.5</cx:pt>
          <cx:pt idx="34166">22018.5</cx:pt>
          <cx:pt idx="34167">20794.5</cx:pt>
          <cx:pt idx="34168">21906</cx:pt>
          <cx:pt idx="34169">17226</cx:pt>
          <cx:pt idx="34170">19768.5</cx:pt>
          <cx:pt idx="34171">13500</cx:pt>
          <cx:pt idx="34172">47983.5</cx:pt>
          <cx:pt idx="34173">15034.5</cx:pt>
          <cx:pt idx="34174">33025.5</cx:pt>
          <cx:pt idx="34175">20596.5</cx:pt>
          <cx:pt idx="34176">36459</cx:pt>
          <cx:pt idx="34177">40302</cx:pt>
          <cx:pt idx="34178">7402.5</cx:pt>
          <cx:pt idx="34179">26743.5</cx:pt>
          <cx:pt idx="34180">19359</cx:pt>
          <cx:pt idx="34181">16839</cx:pt>
          <cx:pt idx="34182">48429</cx:pt>
          <cx:pt idx="34183">29353.5</cx:pt>
          <cx:pt idx="34184">29547</cx:pt>
          <cx:pt idx="34185">46926</cx:pt>
          <cx:pt idx="34186">32800.5</cx:pt>
          <cx:pt idx="34187">26437.5</cx:pt>
          <cx:pt idx="34188">30717</cx:pt>
          <cx:pt idx="34189">10795.5</cx:pt>
          <cx:pt idx="34190">27000</cx:pt>
          <cx:pt idx="34191">35685</cx:pt>
          <cx:pt idx="34192">23485.5</cx:pt>
          <cx:pt idx="34193">22216.5</cx:pt>
          <cx:pt idx="34194">23233.5</cx:pt>
          <cx:pt idx="34195">31855.5</cx:pt>
          <cx:pt idx="34196">35253</cx:pt>
          <cx:pt idx="34197">26154</cx:pt>
          <cx:pt idx="34198">44329.5</cx:pt>
          <cx:pt idx="34199">13788</cx:pt>
          <cx:pt idx="34200">16227</cx:pt>
          <cx:pt idx="34201">66712.5</cx:pt>
          <cx:pt idx="34202">25578</cx:pt>
          <cx:pt idx="34203">25537.5</cx:pt>
          <cx:pt idx="34204">23931</cx:pt>
          <cx:pt idx="34205">65299.5</cx:pt>
          <cx:pt idx="34206">18000</cx:pt>
          <cx:pt idx="34207">22837.5</cx:pt>
          <cx:pt idx="34208">19449</cx:pt>
          <cx:pt idx="34209">28570.5</cx:pt>
          <cx:pt idx="34210">9409.5</cx:pt>
          <cx:pt idx="34211">29790</cx:pt>
          <cx:pt idx="34212">27270</cx:pt>
          <cx:pt idx="34213">23850</cx:pt>
          <cx:pt idx="34214">24714</cx:pt>
          <cx:pt idx="34215">16875</cx:pt>
          <cx:pt idx="34216">36459</cx:pt>
          <cx:pt idx="34217">12217.5</cx:pt>
          <cx:pt idx="34218">48195</cx:pt>
          <cx:pt idx="34219">26838</cx:pt>
          <cx:pt idx="34220">17095.5</cx:pt>
          <cx:pt idx="34221">28417.5</cx:pt>
          <cx:pt idx="34222">37098</cx:pt>
          <cx:pt idx="34223">28278</cx:pt>
          <cx:pt idx="34224">38637</cx:pt>
          <cx:pt idx="34225">9000</cx:pt>
          <cx:pt idx="34226">26649</cx:pt>
          <cx:pt idx="34227">32031</cx:pt>
          <cx:pt idx="34228">25537.5</cx:pt>
          <cx:pt idx="34229">15966</cx:pt>
          <cx:pt idx="34230">14697</cx:pt>
          <cx:pt idx="34231">9000</cx:pt>
          <cx:pt idx="34232">13896</cx:pt>
          <cx:pt idx="34233">17563.5</cx:pt>
          <cx:pt idx="34234">26887.5</cx:pt>
          <cx:pt idx="34235">9000</cx:pt>
          <cx:pt idx="34236">13761</cx:pt>
          <cx:pt idx="34237">26316</cx:pt>
          <cx:pt idx="34238">26833.5</cx:pt>
          <cx:pt idx="34239">7749</cx:pt>
          <cx:pt idx="34240">20799</cx:pt>
          <cx:pt idx="34241">13500</cx:pt>
          <cx:pt idx="34242">6210</cx:pt>
          <cx:pt idx="34243">3195</cx:pt>
          <cx:pt idx="34244">26833.5</cx:pt>
          <cx:pt idx="34245">23850</cx:pt>
          <cx:pt idx="34246">52974</cx:pt>
          <cx:pt idx="34247">21010.5</cx:pt>
          <cx:pt idx="34248">27495</cx:pt>
          <cx:pt idx="34249">79578</cx:pt>
          <cx:pt idx="34250">24543</cx:pt>
          <cx:pt idx="34251">19737</cx:pt>
          <cx:pt idx="34252">38686.5</cx:pt>
          <cx:pt idx="34253">30528</cx:pt>
          <cx:pt idx="34254">21330</cx:pt>
          <cx:pt idx="34255">25830</cx:pt>
          <cx:pt idx="34256">21888</cx:pt>
          <cx:pt idx="34257">9981</cx:pt>
          <cx:pt idx="34258">13500</cx:pt>
          <cx:pt idx="34259">18891</cx:pt>
          <cx:pt idx="34260">19800</cx:pt>
          <cx:pt idx="34261">42790.5</cx:pt>
          <cx:pt idx="34262">24718.5</cx:pt>
          <cx:pt idx="34263">10575</cx:pt>
          <cx:pt idx="34264">26262</cx:pt>
          <cx:pt idx="34265">23562</cx:pt>
          <cx:pt idx="34266">32913</cx:pt>
          <cx:pt idx="34267">29587.5</cx:pt>
          <cx:pt idx="34268">45333</cx:pt>
          <cx:pt idx="34269">35685</cx:pt>
          <cx:pt idx="34270">27522</cx:pt>
          <cx:pt idx="34271">10192.5</cx:pt>
          <cx:pt idx="34272">14805</cx:pt>
          <cx:pt idx="34273">31086</cx:pt>
          <cx:pt idx="34274">32472</cx:pt>
          <cx:pt idx="34275">25537.5</cx:pt>
          <cx:pt idx="34276">14242.5</cx:pt>
          <cx:pt idx="34277">30226.5</cx:pt>
          <cx:pt idx="34278">22738.5</cx:pt>
          <cx:pt idx="34279">25618.5</cx:pt>
          <cx:pt idx="34280">19215</cx:pt>
          <cx:pt idx="34281">23089.5</cx:pt>
          <cx:pt idx="34282">17149.5</cx:pt>
          <cx:pt idx="34283">22252.5</cx:pt>
          <cx:pt idx="34284">37800</cx:pt>
          <cx:pt idx="34285">16875</cx:pt>
          <cx:pt idx="34286">11610</cx:pt>
          <cx:pt idx="34287">28039.5</cx:pt>
          <cx:pt idx="34288">17599.5</cx:pt>
          <cx:pt idx="34289">14584.5</cx:pt>
          <cx:pt idx="34290">50008.5</cx:pt>
          <cx:pt idx="34291">14220</cx:pt>
          <cx:pt idx="34292">6124.5</cx:pt>
          <cx:pt idx="34293">38286</cx:pt>
          <cx:pt idx="34294">16357.5</cx:pt>
          <cx:pt idx="34295">22324.5</cx:pt>
          <cx:pt idx="34296">26217</cx:pt>
          <cx:pt idx="34297">26343</cx:pt>
          <cx:pt idx="34298">31315.5</cx:pt>
          <cx:pt idx="34299">23773.5</cx:pt>
          <cx:pt idx="34300">25290</cx:pt>
          <cx:pt idx="34301">40063.5</cx:pt>
          <cx:pt idx="34302">54193.5</cx:pt>
          <cx:pt idx="34303">42790.5</cx:pt>
          <cx:pt idx="34304">50638.5</cx:pt>
          <cx:pt idx="34305">26707.5</cx:pt>
          <cx:pt idx="34306">28192.5</cx:pt>
          <cx:pt idx="34307">26086.5</cx:pt>
          <cx:pt idx="34308">24340.5</cx:pt>
          <cx:pt idx="34309">51745.5</cx:pt>
          <cx:pt idx="34310">32724</cx:pt>
          <cx:pt idx="34311">24246</cx:pt>
          <cx:pt idx="34312">17694</cx:pt>
          <cx:pt idx="34313">28525.5</cx:pt>
          <cx:pt idx="34314">30573</cx:pt>
          <cx:pt idx="34315">37692</cx:pt>
          <cx:pt idx="34316">34951.5</cx:pt>
          <cx:pt idx="34317">15835.5</cx:pt>
          <cx:pt idx="34318">21883.5</cx:pt>
          <cx:pt idx="34319">38110.5</cx:pt>
          <cx:pt idx="34320">53253</cx:pt>
          <cx:pt idx="34321">16150.5</cx:pt>
          <cx:pt idx="34322">22324.5</cx:pt>
          <cx:pt idx="34323">41791.5</cx:pt>
          <cx:pt idx="34324">22500</cx:pt>
          <cx:pt idx="34325">14670</cx:pt>
          <cx:pt idx="34326">18103.5</cx:pt>
          <cx:pt idx="34327">35271</cx:pt>
          <cx:pt idx="34328">16506</cx:pt>
          <cx:pt idx="34329">31999.5</cx:pt>
          <cx:pt idx="34330">54720</cx:pt>
          <cx:pt idx="34331">51948</cx:pt>
          <cx:pt idx="34332">37377</cx:pt>
          <cx:pt idx="34333">59971.5</cx:pt>
          <cx:pt idx="34334">29308.5</cx:pt>
          <cx:pt idx="34335">37147.5</cx:pt>
          <cx:pt idx="34336">58333.5</cx:pt>
          <cx:pt idx="34337">23494.5</cx:pt>
          <cx:pt idx="34338">39127.5</cx:pt>
          <cx:pt idx="34339">17905.5</cx:pt>
          <cx:pt idx="34340">37147.5</cx:pt>
          <cx:pt idx="34341">18841.5</cx:pt>
          <cx:pt idx="34342">34587</cx:pt>
          <cx:pt idx="34343">44509.5</cx:pt>
          <cx:pt idx="34344">86710.5</cx:pt>
          <cx:pt idx="34345">28264.5</cx:pt>
          <cx:pt idx="34346">30879</cx:pt>
          <cx:pt idx="34347">39528</cx:pt>
          <cx:pt idx="34348">22018.5</cx:pt>
          <cx:pt idx="34349">29034</cx:pt>
          <cx:pt idx="34350">40104</cx:pt>
          <cx:pt idx="34351">23305.5</cx:pt>
          <cx:pt idx="34352">24813</cx:pt>
          <cx:pt idx="34353">20524.5</cx:pt>
          <cx:pt idx="34354">13963.5</cx:pt>
          <cx:pt idx="34355">44640</cx:pt>
          <cx:pt idx="34356">34956</cx:pt>
          <cx:pt idx="34357">48375</cx:pt>
          <cx:pt idx="34358">16897.5</cx:pt>
          <cx:pt idx="34359">31464</cx:pt>
          <cx:pt idx="34360">24246</cx:pt>
          <cx:pt idx="34361">24543</cx:pt>
          <cx:pt idx="34362">26131.5</cx:pt>
          <cx:pt idx="34363">26833.5</cx:pt>
          <cx:pt idx="34364">44644.5</cx:pt>
          <cx:pt idx="34365">27423</cx:pt>
          <cx:pt idx="34366">39604.5</cx:pt>
          <cx:pt idx="34367">18040.5</cx:pt>
          <cx:pt idx="34368">24448.5</cx:pt>
          <cx:pt idx="34369">42790.5</cx:pt>
          <cx:pt idx="34370">22198.5</cx:pt>
          <cx:pt idx="34371">48546</cx:pt>
          <cx:pt idx="34372">18972</cx:pt>
          <cx:pt idx="34373">35343</cx:pt>
          <cx:pt idx="34374">6750</cx:pt>
          <cx:pt idx="34375">35554.5</cx:pt>
          <cx:pt idx="34376">13500</cx:pt>
          <cx:pt idx="34377">26829</cx:pt>
          <cx:pt idx="34378">23710.5</cx:pt>
          <cx:pt idx="34379">7137</cx:pt>
          <cx:pt idx="34380">30874.5</cx:pt>
          <cx:pt idx="34381">17149.5</cx:pt>
          <cx:pt idx="34382">14350.5</cx:pt>
          <cx:pt idx="34383">25789.5</cx:pt>
          <cx:pt idx="34384">41706</cx:pt>
          <cx:pt idx="34385">23643</cx:pt>
          <cx:pt idx="34386">41791.5</cx:pt>
          <cx:pt idx="34387">42790.5</cx:pt>
          <cx:pt idx="34388">42790.5</cx:pt>
          <cx:pt idx="34389">46926</cx:pt>
          <cx:pt idx="34390">9328.5</cx:pt>
          <cx:pt idx="34391">29407.5</cx:pt>
          <cx:pt idx="34392">24592.5</cx:pt>
          <cx:pt idx="34393">15174</cx:pt>
          <cx:pt idx="34394">26172</cx:pt>
          <cx:pt idx="34395">28134</cx:pt>
          <cx:pt idx="34396">21775.5</cx:pt>
          <cx:pt idx="34397">31437</cx:pt>
          <cx:pt idx="34398">90544.5</cx:pt>
          <cx:pt idx="34399">22527</cx:pt>
          <cx:pt idx="34400">48091.5</cx:pt>
          <cx:pt idx="34401">34596</cx:pt>
          <cx:pt idx="34402">32323.5</cx:pt>
          <cx:pt idx="34403">31653</cx:pt>
          <cx:pt idx="34404">25524</cx:pt>
          <cx:pt idx="34405">29992.5</cx:pt>
          <cx:pt idx="34406">36292.5</cx:pt>
          <cx:pt idx="34407">16506</cx:pt>
          <cx:pt idx="34408">17532</cx:pt>
          <cx:pt idx="34409">27909</cx:pt>
          <cx:pt idx="34410">29970</cx:pt>
          <cx:pt idx="34411">35469</cx:pt>
          <cx:pt idx="34412">21217.5</cx:pt>
          <cx:pt idx="34413">17716.5</cx:pt>
          <cx:pt idx="34414">23305.5</cx:pt>
          <cx:pt idx="34415">24997.5</cx:pt>
          <cx:pt idx="34416">9904.5</cx:pt>
          <cx:pt idx="34417">37800</cx:pt>
          <cx:pt idx="34418">7483.5</cx:pt>
          <cx:pt idx="34419">12267</cx:pt>
          <cx:pt idx="34420">8356.5</cx:pt>
          <cx:pt idx="34421">12928.5</cx:pt>
          <cx:pt idx="34422">25348.5</cx:pt>
          <cx:pt idx="34423">13500</cx:pt>
          <cx:pt idx="34424">54328.5</cx:pt>
          <cx:pt idx="34425">18715.5</cx:pt>
          <cx:pt idx="34426">11488.5</cx:pt>
          <cx:pt idx="34427">43969.5</cx:pt>
          <cx:pt idx="34428">20250</cx:pt>
          <cx:pt idx="34429">13500</cx:pt>
          <cx:pt idx="34430">8010</cx:pt>
          <cx:pt idx="34431">23539.5</cx:pt>
          <cx:pt idx="34432">9886.5</cx:pt>
          <cx:pt idx="34433">11074.5</cx:pt>
          <cx:pt idx="34434">14044.5</cx:pt>
          <cx:pt idx="34435">41796</cx:pt>
          <cx:pt idx="34436">20052</cx:pt>
          <cx:pt idx="34437">44581.5</cx:pt>
          <cx:pt idx="34438">24979.5</cx:pt>
          <cx:pt idx="34439">6853.5</cx:pt>
          <cx:pt idx="34440">64309.5</cx:pt>
          <cx:pt idx="34441">42142.5</cx:pt>
          <cx:pt idx="34442">23683.5</cx:pt>
          <cx:pt idx="34443">13423.5</cx:pt>
          <cx:pt idx="34444">25209</cx:pt>
          <cx:pt idx="34445">33376.5</cx:pt>
          <cx:pt idx="34446">26145</cx:pt>
          <cx:pt idx="34447">15943.5</cx:pt>
          <cx:pt idx="34448">47947.5</cx:pt>
          <cx:pt idx="34449">16767</cx:pt>
          <cx:pt idx="34450">33750</cx:pt>
          <cx:pt idx="34451">27112.5</cx:pt>
          <cx:pt idx="34452">20250</cx:pt>
          <cx:pt idx="34453">32922</cx:pt>
          <cx:pt idx="34454">20974.5</cx:pt>
          <cx:pt idx="34455">21010.5</cx:pt>
          <cx:pt idx="34456">26509.5</cx:pt>
          <cx:pt idx="34457">30127.5</cx:pt>
          <cx:pt idx="34458">6750</cx:pt>
          <cx:pt idx="34459">9000</cx:pt>
          <cx:pt idx="34460">36328.5</cx:pt>
          <cx:pt idx="34461">13500</cx:pt>
          <cx:pt idx="34462">30627</cx:pt>
          <cx:pt idx="34463">7875</cx:pt>
          <cx:pt idx="34464">18130.5</cx:pt>
          <cx:pt idx="34465">58410</cx:pt>
          <cx:pt idx="34466">27189</cx:pt>
          <cx:pt idx="34467">49153.5</cx:pt>
          <cx:pt idx="34468">58963.5</cx:pt>
          <cx:pt idx="34469">38938.5</cx:pt>
          <cx:pt idx="34470">42660</cx:pt>
          <cx:pt idx="34471">173704.5</cx:pt>
          <cx:pt idx="34472">12564</cx:pt>
          <cx:pt idx="34473">44644.5</cx:pt>
          <cx:pt idx="34474">21888</cx:pt>
          <cx:pt idx="34475">57685.5</cx:pt>
          <cx:pt idx="34476">57001.5</cx:pt>
          <cx:pt idx="34477">17473.5</cx:pt>
          <cx:pt idx="34478">39717</cx:pt>
          <cx:pt idx="34479">16434</cx:pt>
          <cx:pt idx="34480">25636.5</cx:pt>
          <cx:pt idx="34481">26271</cx:pt>
          <cx:pt idx="34482">11250</cx:pt>
          <cx:pt idx="34483">41098.5</cx:pt>
          <cx:pt idx="34484">16875</cx:pt>
          <cx:pt idx="34485">22986</cx:pt>
          <cx:pt idx="34486">50103</cx:pt>
          <cx:pt idx="34487">42795</cx:pt>
          <cx:pt idx="34488">13500</cx:pt>
          <cx:pt idx="34489">8253</cx:pt>
          <cx:pt idx="34490">28156.5</cx:pt>
          <cx:pt idx="34491">31018.5</cx:pt>
          <cx:pt idx="34492">30384</cx:pt>
          <cx:pt idx="34493">9000</cx:pt>
          <cx:pt idx="34494">40918.5</cx:pt>
          <cx:pt idx="34495">6457.5</cx:pt>
          <cx:pt idx="34496">19039.5</cx:pt>
          <cx:pt idx="34497">45000</cx:pt>
          <cx:pt idx="34498">31324.5</cx:pt>
          <cx:pt idx="34499">8617.5</cx:pt>
          <cx:pt idx="34500">29839.5</cx:pt>
          <cx:pt idx="34501">5935.5</cx:pt>
          <cx:pt idx="34502">22977</cx:pt>
          <cx:pt idx="34503">13846.5</cx:pt>
          <cx:pt idx="34504">58698</cx:pt>
          <cx:pt idx="34505">50625</cx:pt>
          <cx:pt idx="34506">32602.5</cx:pt>
          <cx:pt idx="34507">15034.5</cx:pt>
          <cx:pt idx="34508">29038.5</cx:pt>
          <cx:pt idx="34509">10719</cx:pt>
          <cx:pt idx="34510">5152.5</cx:pt>
          <cx:pt idx="34511">35113.5</cx:pt>
          <cx:pt idx="34512">15178.5</cx:pt>
          <cx:pt idx="34513">9018</cx:pt>
          <cx:pt idx="34514">22977</cx:pt>
          <cx:pt idx="34515">22252.5</cx:pt>
          <cx:pt idx="34516">9000</cx:pt>
          <cx:pt idx="34517">10161</cx:pt>
          <cx:pt idx="34518">48600</cx:pt>
          <cx:pt idx="34519">51421.5</cx:pt>
          <cx:pt idx="34520">32472</cx:pt>
          <cx:pt idx="34521">11115</cx:pt>
          <cx:pt idx="34522">31630.5</cx:pt>
          <cx:pt idx="34523">32053.5</cx:pt>
          <cx:pt idx="34524">31977</cx:pt>
          <cx:pt idx="34525">38556</cx:pt>
          <cx:pt idx="34526">15948</cx:pt>
          <cx:pt idx="34527">11385</cx:pt>
          <cx:pt idx="34528">54081</cx:pt>
          <cx:pt idx="34529">20250</cx:pt>
          <cx:pt idx="34530">11016</cx:pt>
          <cx:pt idx="34531">24835.5</cx:pt>
          <cx:pt idx="34532">19548</cx:pt>
          <cx:pt idx="34533">21690</cx:pt>
          <cx:pt idx="34534">8752.5</cx:pt>
          <cx:pt idx="34535">10125</cx:pt>
          <cx:pt idx="34536">16092</cx:pt>
          <cx:pt idx="34537">14670</cx:pt>
          <cx:pt idx="34538">21109.5</cx:pt>
          <cx:pt idx="34539">40576.5</cx:pt>
          <cx:pt idx="34540">67108.5</cx:pt>
          <cx:pt idx="34541">18306</cx:pt>
          <cx:pt idx="34542">21010.5</cx:pt>
          <cx:pt idx="34543">29862</cx:pt>
          <cx:pt idx="34544">37174.5</cx:pt>
          <cx:pt idx="34545">38515.5</cx:pt>
          <cx:pt idx="34546">44572.5</cx:pt>
          <cx:pt idx="34547">13189.5</cx:pt>
          <cx:pt idx="34548">46084.5</cx:pt>
          <cx:pt idx="34549">24246</cx:pt>
          <cx:pt idx="34550">35428.5</cx:pt>
          <cx:pt idx="34551">51948</cx:pt>
          <cx:pt idx="34552">14202</cx:pt>
          <cx:pt idx="34553">6750</cx:pt>
          <cx:pt idx="34554">50391</cx:pt>
          <cx:pt idx="34555">55845</cx:pt>
          <cx:pt idx="34556">38556</cx:pt>
          <cx:pt idx="34557">12852</cx:pt>
          <cx:pt idx="34558">37669.5</cx:pt>
          <cx:pt idx="34559">31653</cx:pt>
          <cx:pt idx="34560">20673</cx:pt>
          <cx:pt idx="34561">16456.5</cx:pt>
          <cx:pt idx="34562">25960.5</cx:pt>
          <cx:pt idx="34563">26608.5</cx:pt>
          <cx:pt idx="34564">8293.5</cx:pt>
          <cx:pt idx="34565">38250</cx:pt>
          <cx:pt idx="34566">7434</cx:pt>
          <cx:pt idx="34567">19435.5</cx:pt>
          <cx:pt idx="34568">15115.5</cx:pt>
          <cx:pt idx="34569">26086.5</cx:pt>
          <cx:pt idx="34570">31153.5</cx:pt>
          <cx:pt idx="34571">37269</cx:pt>
          <cx:pt idx="34572">34456.5</cx:pt>
          <cx:pt idx="34573">29340</cx:pt>
          <cx:pt idx="34574">59431.5</cx:pt>
          <cx:pt idx="34575">20259</cx:pt>
          <cx:pt idx="34576">12204</cx:pt>
          <cx:pt idx="34577">23319</cx:pt>
          <cx:pt idx="34578">22500</cx:pt>
          <cx:pt idx="34579">14566.5</cx:pt>
          <cx:pt idx="34580">22212</cx:pt>
          <cx:pt idx="34581">15984</cx:pt>
          <cx:pt idx="34582">35613</cx:pt>
          <cx:pt idx="34583">18216</cx:pt>
          <cx:pt idx="34584">35118</cx:pt>
          <cx:pt idx="34585">33259.5</cx:pt>
          <cx:pt idx="34586">13351.5</cx:pt>
          <cx:pt idx="34587">9000</cx:pt>
          <cx:pt idx="34588">38133</cx:pt>
          <cx:pt idx="34589">61803</cx:pt>
          <cx:pt idx="34590">17469</cx:pt>
          <cx:pt idx="34591">27004.5</cx:pt>
          <cx:pt idx="34592">25033.5</cx:pt>
          <cx:pt idx="34593">33192</cx:pt>
          <cx:pt idx="34594">22072.5</cx:pt>
          <cx:pt idx="34595">61047</cx:pt>
          <cx:pt idx="34596">21375</cx:pt>
          <cx:pt idx="34597">10125</cx:pt>
          <cx:pt idx="34598">36864</cx:pt>
          <cx:pt idx="34599">16798.5</cx:pt>
          <cx:pt idx="34600">9000</cx:pt>
          <cx:pt idx="34601">38839.5</cx:pt>
          <cx:pt idx="34602">21226.5</cx:pt>
          <cx:pt idx="34603">19876.5</cx:pt>
          <cx:pt idx="34604">50031</cx:pt>
          <cx:pt idx="34605">20173.5</cx:pt>
          <cx:pt idx="34606">13500</cx:pt>
          <cx:pt idx="34607">22936.5</cx:pt>
          <cx:pt idx="34608">24592.5</cx:pt>
          <cx:pt idx="34609">20250</cx:pt>
          <cx:pt idx="34610">41193</cx:pt>
          <cx:pt idx="34611">61906.5</cx:pt>
          <cx:pt idx="34612">48573</cx:pt>
          <cx:pt idx="34613">36459</cx:pt>
          <cx:pt idx="34614">9000</cx:pt>
          <cx:pt idx="34615">18900</cx:pt>
          <cx:pt idx="34616">30069</cx:pt>
          <cx:pt idx="34617">11943</cx:pt>
          <cx:pt idx="34618">9000</cx:pt>
          <cx:pt idx="34619">23926.5</cx:pt>
          <cx:pt idx="34620">7137</cx:pt>
          <cx:pt idx="34621">6561</cx:pt>
          <cx:pt idx="34622">20250</cx:pt>
          <cx:pt idx="34623">26316</cx:pt>
          <cx:pt idx="34624">31639.5</cx:pt>
          <cx:pt idx="34625">49927.5</cx:pt>
          <cx:pt idx="34626">19134</cx:pt>
          <cx:pt idx="34627">30240</cx:pt>
          <cx:pt idx="34628">31171.5</cx:pt>
          <cx:pt idx="34629">19048.5</cx:pt>
          <cx:pt idx="34630">34596</cx:pt>
          <cx:pt idx="34631">29839.5</cx:pt>
          <cx:pt idx="34632">33934.5</cx:pt>
          <cx:pt idx="34633">36864</cx:pt>
          <cx:pt idx="34634">32148</cx:pt>
          <cx:pt idx="34635">24237</cx:pt>
          <cx:pt idx="34636">16321.5</cx:pt>
          <cx:pt idx="34637">15322.5</cx:pt>
          <cx:pt idx="34638">30505.5</cx:pt>
          <cx:pt idx="34639">18328.5</cx:pt>
          <cx:pt idx="34640">51255</cx:pt>
          <cx:pt idx="34641">20223</cx:pt>
          <cx:pt idx="34642">36864</cx:pt>
          <cx:pt idx="34643">22554</cx:pt>
          <cx:pt idx="34644">15174</cx:pt>
          <cx:pt idx="34645">18040.5</cx:pt>
          <cx:pt idx="34646">14233.5</cx:pt>
          <cx:pt idx="34647">13500</cx:pt>
          <cx:pt idx="34648">17095.5</cx:pt>
          <cx:pt idx="34649">21919.5</cx:pt>
          <cx:pt idx="34650">9409.5</cx:pt>
          <cx:pt idx="34651">14620.5</cx:pt>
          <cx:pt idx="34652">47880</cx:pt>
          <cx:pt idx="34653">22500</cx:pt>
          <cx:pt idx="34654">21420</cx:pt>
          <cx:pt idx="34655">16668</cx:pt>
          <cx:pt idx="34656">47794.5</cx:pt>
          <cx:pt idx="34657">36864</cx:pt>
          <cx:pt idx="34658">29452.5</cx:pt>
          <cx:pt idx="34659">52452</cx:pt>
          <cx:pt idx="34660">14112</cx:pt>
          <cx:pt idx="34661">16677</cx:pt>
          <cx:pt idx="34662">13500</cx:pt>
          <cx:pt idx="34663">17095.5</cx:pt>
          <cx:pt idx="34664">17716.5</cx:pt>
          <cx:pt idx="34665">26262</cx:pt>
          <cx:pt idx="34666">21658.5</cx:pt>
          <cx:pt idx="34667">37800</cx:pt>
          <cx:pt idx="34668">23053.5</cx:pt>
          <cx:pt idx="34669">24997.5</cx:pt>
          <cx:pt idx="34670">18153</cx:pt>
          <cx:pt idx="34671">25506</cx:pt>
          <cx:pt idx="34672">18468</cx:pt>
          <cx:pt idx="34673">35055</cx:pt>
          <cx:pt idx="34674">35419.5</cx:pt>
          <cx:pt idx="34675">44509.5</cx:pt>
          <cx:pt idx="34676">17694</cx:pt>
          <cx:pt idx="34677">11826</cx:pt>
          <cx:pt idx="34678">15750</cx:pt>
          <cx:pt idx="34679">21775.5</cx:pt>
          <cx:pt idx="34680">29686.5</cx:pt>
          <cx:pt idx="34681">43659</cx:pt>
          <cx:pt idx="34682">13702.5</cx:pt>
          <cx:pt idx="34683">17887.5</cx:pt>
          <cx:pt idx="34684">27076.5</cx:pt>
          <cx:pt idx="34685">50773.5</cx:pt>
          <cx:pt idx="34686">26649</cx:pt>
          <cx:pt idx="34687">9130.5</cx:pt>
          <cx:pt idx="34688">18171</cx:pt>
          <cx:pt idx="34689">18382.5</cx:pt>
          <cx:pt idx="34690">16875</cx:pt>
          <cx:pt idx="34691">40153.5</cx:pt>
          <cx:pt idx="34692">37669.5</cx:pt>
          <cx:pt idx="34693">15399</cx:pt>
          <cx:pt idx="34694">22018.5</cx:pt>
          <cx:pt idx="34695">36423</cx:pt>
          <cx:pt idx="34696">26145</cx:pt>
          <cx:pt idx="34697">22239</cx:pt>
          <cx:pt idx="34698">12397.5</cx:pt>
          <cx:pt idx="34699">16897.5</cx:pt>
          <cx:pt idx="34700">22104</cx:pt>
          <cx:pt idx="34701">13963.5</cx:pt>
          <cx:pt idx="34702">20596.5</cx:pt>
          <cx:pt idx="34703">23773.5</cx:pt>
          <cx:pt idx="34704">33448.5</cx:pt>
          <cx:pt idx="34705">23188.5</cx:pt>
          <cx:pt idx="34706">10125</cx:pt>
          <cx:pt idx="34707">23449.5</cx:pt>
          <cx:pt idx="34708">21888</cx:pt>
          <cx:pt idx="34709">20250</cx:pt>
          <cx:pt idx="34710">25537.5</cx:pt>
          <cx:pt idx="34711">33642</cx:pt>
          <cx:pt idx="34712">41535</cx:pt>
          <cx:pt idx="34713">52690.5</cx:pt>
          <cx:pt idx="34714">21906</cx:pt>
          <cx:pt idx="34715">22495.5</cx:pt>
          <cx:pt idx="34716">29250</cx:pt>
          <cx:pt idx="34717">33826.5</cx:pt>
          <cx:pt idx="34718">20308.5</cx:pt>
          <cx:pt idx="34719">43488</cx:pt>
          <cx:pt idx="34720">16033.5</cx:pt>
          <cx:pt idx="34721">50809.5</cx:pt>
          <cx:pt idx="34722">34785</cx:pt>
          <cx:pt idx="34723">20601</cx:pt>
          <cx:pt idx="34724">27549</cx:pt>
          <cx:pt idx="34725">21726</cx:pt>
          <cx:pt idx="34726">9000</cx:pt>
          <cx:pt idx="34727">20083.5</cx:pt>
          <cx:pt idx="34728">23706</cx:pt>
          <cx:pt idx="34729">17059.5</cx:pt>
          <cx:pt idx="34730">18891</cx:pt>
          <cx:pt idx="34731">93478.5</cx:pt>
          <cx:pt idx="34732">17023.5</cx:pt>
          <cx:pt idx="34733">43749</cx:pt>
          <cx:pt idx="34734">47322</cx:pt>
          <cx:pt idx="34735">6750</cx:pt>
          <cx:pt idx="34736">17338.5</cx:pt>
          <cx:pt idx="34737">35392.5</cx:pt>
          <cx:pt idx="34738">22018.5</cx:pt>
          <cx:pt idx="34739">13500</cx:pt>
          <cx:pt idx="34740">37170</cx:pt>
          <cx:pt idx="34741">11268</cx:pt>
          <cx:pt idx="34742">10125</cx:pt>
          <cx:pt idx="34743">14751</cx:pt>
          <cx:pt idx="34744">30807</cx:pt>
          <cx:pt idx="34745">21906</cx:pt>
          <cx:pt idx="34746">35685</cx:pt>
          <cx:pt idx="34747">22383</cx:pt>
          <cx:pt idx="34748">16695</cx:pt>
          <cx:pt idx="34749">38938.5</cx:pt>
          <cx:pt idx="34750">42547.5</cx:pt>
          <cx:pt idx="34751">28408.5</cx:pt>
          <cx:pt idx="34752">89928</cx:pt>
          <cx:pt idx="34753">21865.5</cx:pt>
          <cx:pt idx="34754">32274</cx:pt>
          <cx:pt idx="34755">13500</cx:pt>
          <cx:pt idx="34756">20164.5</cx:pt>
          <cx:pt idx="34757">14751</cx:pt>
          <cx:pt idx="34758">26770.5</cx:pt>
          <cx:pt idx="34759">17226</cx:pt>
          <cx:pt idx="34760">31023</cx:pt>
          <cx:pt idx="34761">21906</cx:pt>
          <cx:pt idx="34762">37255.5</cx:pt>
          <cx:pt idx="34763">19048.5</cx:pt>
          <cx:pt idx="34764">16294.5</cx:pt>
          <cx:pt idx="34765">30717</cx:pt>
          <cx:pt idx="34766">22527</cx:pt>
          <cx:pt idx="34767">15003</cx:pt>
          <cx:pt idx="34768">35253</cx:pt>
          <cx:pt idx="34769">28467</cx:pt>
          <cx:pt idx="34770">17023.5</cx:pt>
          <cx:pt idx="34771">59157</cx:pt>
          <cx:pt idx="34772">6750</cx:pt>
          <cx:pt idx="34773">26640</cx:pt>
          <cx:pt idx="34774">15790.5</cx:pt>
          <cx:pt idx="34775">21109.5</cx:pt>
          <cx:pt idx="34776">15750</cx:pt>
          <cx:pt idx="34777">10206</cx:pt>
          <cx:pt idx="34778">13500</cx:pt>
          <cx:pt idx="34779">17316</cx:pt>
          <cx:pt idx="34780">26734.5</cx:pt>
          <cx:pt idx="34781">15552</cx:pt>
          <cx:pt idx="34782">15799.5</cx:pt>
          <cx:pt idx="34783">21298.5</cx:pt>
          <cx:pt idx="34784">11245.5</cx:pt>
          <cx:pt idx="34785">28062</cx:pt>
          <cx:pt idx="34786">25560</cx:pt>
          <cx:pt idx="34787">11587.5</cx:pt>
          <cx:pt idx="34788">24003</cx:pt>
          <cx:pt idx="34789">19435.5</cx:pt>
          <cx:pt idx="34790">16965</cx:pt>
          <cx:pt idx="34791">16096.5</cx:pt>
          <cx:pt idx="34792">23494.5</cx:pt>
          <cx:pt idx="34793">31653</cx:pt>
          <cx:pt idx="34794">40320</cx:pt>
          <cx:pt idx="34795">19435.5</cx:pt>
          <cx:pt idx="34796">13621.5</cx:pt>
          <cx:pt idx="34797">23962.5</cx:pt>
          <cx:pt idx="34798">11250</cx:pt>
          <cx:pt idx="34799">45954</cx:pt>
          <cx:pt idx="34800">52389</cx:pt>
          <cx:pt idx="34801">51151.5</cx:pt>
          <cx:pt idx="34802">24115.5</cx:pt>
          <cx:pt idx="34803">34308</cx:pt>
          <cx:pt idx="34804">17496</cx:pt>
          <cx:pt idx="34805">47952</cx:pt>
          <cx:pt idx="34806">15192</cx:pt>
          <cx:pt idx="34807">25654.5</cx:pt>
          <cx:pt idx="34808">16146</cx:pt>
          <cx:pt idx="34809">37467</cx:pt>
          <cx:pt idx="34810">11250</cx:pt>
          <cx:pt idx="34811">20547</cx:pt>
          <cx:pt idx="34812">12334.5</cx:pt>
          <cx:pt idx="34813">34650</cx:pt>
          <cx:pt idx="34814">9000</cx:pt>
          <cx:pt idx="34815">14814</cx:pt>
          <cx:pt idx="34816">29970</cx:pt>
          <cx:pt idx="34817">42354</cx:pt>
          <cx:pt idx="34818">28408.5</cx:pt>
          <cx:pt idx="34819">35937</cx:pt>
          <cx:pt idx="34820">40189.5</cx:pt>
          <cx:pt idx="34821">39469.5</cx:pt>
          <cx:pt idx="34822">14377.5</cx:pt>
          <cx:pt idx="34823">14845.5</cx:pt>
          <cx:pt idx="34824">9958.5</cx:pt>
          <cx:pt idx="34825">36220.5</cx:pt>
          <cx:pt idx="34826">13257</cx:pt>
          <cx:pt idx="34827">26154</cx:pt>
          <cx:pt idx="34828">26446.5</cx:pt>
          <cx:pt idx="34829">21064.5</cx:pt>
          <cx:pt idx="34830">7290</cx:pt>
          <cx:pt idx="34831">21775.5</cx:pt>
          <cx:pt idx="34832">10413</cx:pt>
          <cx:pt idx="34833">14220</cx:pt>
          <cx:pt idx="34834">15277.5</cx:pt>
          <cx:pt idx="34835">10125</cx:pt>
          <cx:pt idx="34836">47488.5</cx:pt>
          <cx:pt idx="34837">56731.5</cx:pt>
          <cx:pt idx="34838">7875</cx:pt>
          <cx:pt idx="34839">24493.5</cx:pt>
          <cx:pt idx="34840">13437</cx:pt>
          <cx:pt idx="34841">19071</cx:pt>
          <cx:pt idx="34842">27558</cx:pt>
          <cx:pt idx="34843">41692.5</cx:pt>
          <cx:pt idx="34844">49927.5</cx:pt>
          <cx:pt idx="34845">30492</cx:pt>
          <cx:pt idx="34846">25816.5</cx:pt>
          <cx:pt idx="34847">31153.5</cx:pt>
          <cx:pt idx="34848">27193.5</cx:pt>
          <cx:pt idx="34849">15786</cx:pt>
          <cx:pt idx="34850">98640</cx:pt>
          <cx:pt idx="34851">17914.5</cx:pt>
          <cx:pt idx="34852">24939</cx:pt>
          <cx:pt idx="34853">33907.5</cx:pt>
          <cx:pt idx="34854">15750</cx:pt>
          <cx:pt idx="34855">9616.5</cx:pt>
          <cx:pt idx="34856">20898</cx:pt>
          <cx:pt idx="34857">6750</cx:pt>
          <cx:pt idx="34858">29817</cx:pt>
          <cx:pt idx="34859">45792</cx:pt>
          <cx:pt idx="34860">25195.5</cx:pt>
          <cx:pt idx="34861">17550</cx:pt>
          <cx:pt idx="34862">35554.5</cx:pt>
          <cx:pt idx="34863">47542.5</cx:pt>
          <cx:pt idx="34864">17019</cx:pt>
          <cx:pt idx="34865">41800.5</cx:pt>
          <cx:pt idx="34866">13788</cx:pt>
          <cx:pt idx="34867">20596.5</cx:pt>
          <cx:pt idx="34868">27873</cx:pt>
          <cx:pt idx="34869">38250</cx:pt>
          <cx:pt idx="34870">27423</cx:pt>
          <cx:pt idx="34871">13500</cx:pt>
          <cx:pt idx="34872">23526</cx:pt>
          <cx:pt idx="34873">32526</cx:pt>
          <cx:pt idx="34874">13068</cx:pt>
          <cx:pt idx="34875">31770</cx:pt>
          <cx:pt idx="34876">89482.5</cx:pt>
          <cx:pt idx="34877">7155</cx:pt>
          <cx:pt idx="34878">24543</cx:pt>
          <cx:pt idx="34879">10341</cx:pt>
          <cx:pt idx="34880">49153.5</cx:pt>
          <cx:pt idx="34881">35415</cx:pt>
          <cx:pt idx="34882">41053.5</cx:pt>
          <cx:pt idx="34883">24493.5</cx:pt>
          <cx:pt idx="34884">37800</cx:pt>
          <cx:pt idx="34885">32337</cx:pt>
          <cx:pt idx="34886">17716.5</cx:pt>
          <cx:pt idx="34887">13500</cx:pt>
          <cx:pt idx="34888">26217</cx:pt>
          <cx:pt idx="34889">53491.5</cx:pt>
          <cx:pt idx="34890">19228.5</cx:pt>
          <cx:pt idx="34891">19966.5</cx:pt>
          <cx:pt idx="34892">13266</cx:pt>
          <cx:pt idx="34893">16429.5</cx:pt>
          <cx:pt idx="34894">13374</cx:pt>
          <cx:pt idx="34895">9000</cx:pt>
          <cx:pt idx="34896">11074.5</cx:pt>
          <cx:pt idx="34897">14625</cx:pt>
          <cx:pt idx="34898">41265</cx:pt>
          <cx:pt idx="34899">24894</cx:pt>
          <cx:pt idx="34900">27333</cx:pt>
          <cx:pt idx="34901">22459.5</cx:pt>
          <cx:pt idx="34902">15822</cx:pt>
          <cx:pt idx="34903">39474</cx:pt>
          <cx:pt idx="34904">12001.5</cx:pt>
          <cx:pt idx="34905">32337</cx:pt>
          <cx:pt idx="34906">32202</cx:pt>
          <cx:pt idx="34907">9994.5</cx:pt>
          <cx:pt idx="34908">30078</cx:pt>
          <cx:pt idx="34909">23184</cx:pt>
          <cx:pt idx="34910">20335.5</cx:pt>
          <cx:pt idx="34911">43681.5</cx:pt>
          <cx:pt idx="34912">25960.5</cx:pt>
          <cx:pt idx="34913">36459</cx:pt>
          <cx:pt idx="34914">42309</cx:pt>
          <cx:pt idx="34915">13509</cx:pt>
          <cx:pt idx="34916">18229.5</cx:pt>
          <cx:pt idx="34917">34456.5</cx:pt>
          <cx:pt idx="34918">16240.5</cx:pt>
          <cx:pt idx="34919">18499.5</cx:pt>
          <cx:pt idx="34920">25411.5</cx:pt>
          <cx:pt idx="34921">49630.5</cx:pt>
          <cx:pt idx="34922">11664</cx:pt>
          <cx:pt idx="34923">51718.5</cx:pt>
          <cx:pt idx="34924">45630</cx:pt>
          <cx:pt idx="34925">27103.5</cx:pt>
          <cx:pt idx="34926">10125</cx:pt>
          <cx:pt idx="34927">26145</cx:pt>
          <cx:pt idx="34928">21294</cx:pt>
          <cx:pt idx="34929">17082</cx:pt>
          <cx:pt idx="34930">14670</cx:pt>
          <cx:pt idx="34931">29250</cx:pt>
          <cx:pt idx="34932">19431</cx:pt>
          <cx:pt idx="34933">18297</cx:pt>
          <cx:pt idx="34934">32373</cx:pt>
          <cx:pt idx="34935">29970</cx:pt>
          <cx:pt idx="34936">30492</cx:pt>
          <cx:pt idx="34937">19125</cx:pt>
          <cx:pt idx="34938">37278</cx:pt>
          <cx:pt idx="34939">13702.5</cx:pt>
          <cx:pt idx="34940">25537.5</cx:pt>
          <cx:pt idx="34941">37116</cx:pt>
          <cx:pt idx="34942">13176</cx:pt>
          <cx:pt idx="34943">22365</cx:pt>
          <cx:pt idx="34944">16821</cx:pt>
          <cx:pt idx="34945">9135</cx:pt>
          <cx:pt idx="34946">18864</cx:pt>
          <cx:pt idx="34947">11763</cx:pt>
          <cx:pt idx="34948">13095</cx:pt>
          <cx:pt idx="34949">34038</cx:pt>
          <cx:pt idx="34950">25447.5</cx:pt>
          <cx:pt idx="34951">34780.5</cx:pt>
          <cx:pt idx="34952">24781.5</cx:pt>
          <cx:pt idx="34953">14350.5</cx:pt>
          <cx:pt idx="34954">57649.5</cx:pt>
          <cx:pt idx="34955">38740.5</cx:pt>
          <cx:pt idx="34956">33394.5</cx:pt>
          <cx:pt idx="34957">6750</cx:pt>
          <cx:pt idx="34958">28215</cx:pt>
          <cx:pt idx="34959">49500</cx:pt>
          <cx:pt idx="34960">28264.5</cx:pt>
          <cx:pt idx="34961">10044</cx:pt>
          <cx:pt idx="34962">22927.5</cx:pt>
          <cx:pt idx="34963">11614.5</cx:pt>
          <cx:pt idx="34964">23562</cx:pt>
          <cx:pt idx="34965">26415</cx:pt>
          <cx:pt idx="34966">29709</cx:pt>
          <cx:pt idx="34967">45018</cx:pt>
          <cx:pt idx="34968">19719</cx:pt>
          <cx:pt idx="34969">26145</cx:pt>
          <cx:pt idx="34970">26217</cx:pt>
          <cx:pt idx="34971">33250.5</cx:pt>
          <cx:pt idx="34972">48825</cx:pt>
          <cx:pt idx="34973">21334.5</cx:pt>
          <cx:pt idx="34974">26793</cx:pt>
          <cx:pt idx="34975">66753</cx:pt>
          <cx:pt idx="34976">20182.5</cx:pt>
          <cx:pt idx="34977">33246</cx:pt>
          <cx:pt idx="34978">48109.5</cx:pt>
          <cx:pt idx="34979">29862</cx:pt>
          <cx:pt idx="34980">26086.5</cx:pt>
          <cx:pt idx="34981">21307.5</cx:pt>
          <cx:pt idx="34982">14337</cx:pt>
          <cx:pt idx="34983">6750</cx:pt>
          <cx:pt idx="34984">27652.5</cx:pt>
          <cx:pt idx="34985">21339</cx:pt>
          <cx:pt idx="34986">52452</cx:pt>
          <cx:pt idx="34987">17077.5</cx:pt>
          <cx:pt idx="34988">21888</cx:pt>
          <cx:pt idx="34989">29164.5</cx:pt>
          <cx:pt idx="34990">19453.5</cx:pt>
          <cx:pt idx="34991">22252.5</cx:pt>
          <cx:pt idx="34992">28503</cx:pt>
          <cx:pt idx="34993">54004.5</cx:pt>
          <cx:pt idx="34994">19107</cx:pt>
          <cx:pt idx="34995">13500</cx:pt>
          <cx:pt idx="34996">16200</cx:pt>
          <cx:pt idx="34997">27301.5</cx:pt>
          <cx:pt idx="34998">17527.5</cx:pt>
          <cx:pt idx="34999">11259</cx:pt>
          <cx:pt idx="35000">21757.5</cx:pt>
          <cx:pt idx="35001">25537.5</cx:pt>
          <cx:pt idx="35002">30424.5</cx:pt>
          <cx:pt idx="35003">22018.5</cx:pt>
          <cx:pt idx="35004">22500</cx:pt>
          <cx:pt idx="35005">25969.5</cx:pt>
          <cx:pt idx="35006">29745</cx:pt>
          <cx:pt idx="35007">15003</cx:pt>
          <cx:pt idx="35008">72607.5</cx:pt>
          <cx:pt idx="35009">44617.5</cx:pt>
          <cx:pt idx="35010">15084</cx:pt>
          <cx:pt idx="35011">33610.5</cx:pt>
          <cx:pt idx="35012">30820.5</cx:pt>
          <cx:pt idx="35013">7137</cx:pt>
          <cx:pt idx="35014">23679</cx:pt>
          <cx:pt idx="35015">24939</cx:pt>
          <cx:pt idx="35016">23850</cx:pt>
          <cx:pt idx="35017">37800</cx:pt>
          <cx:pt idx="35018">36184.5</cx:pt>
          <cx:pt idx="35019">32674.5</cx:pt>
          <cx:pt idx="35020">13369.5</cx:pt>
          <cx:pt idx="35021">30528</cx:pt>
          <cx:pt idx="35022">21807</cx:pt>
          <cx:pt idx="35023">38781</cx:pt>
          <cx:pt idx="35024">20169</cx:pt>
          <cx:pt idx="35025">48595.5</cx:pt>
          <cx:pt idx="35026">43200</cx:pt>
          <cx:pt idx="35027">18405</cx:pt>
          <cx:pt idx="35028">44671.5</cx:pt>
          <cx:pt idx="35029">38263.5</cx:pt>
          <cx:pt idx="35030">10017</cx:pt>
          <cx:pt idx="35031">15862.5</cx:pt>
          <cx:pt idx="35032">29682</cx:pt>
          <cx:pt idx="35033">13500</cx:pt>
          <cx:pt idx="35034">19737</cx:pt>
          <cx:pt idx="35035">20547</cx:pt>
          <cx:pt idx="35036">18706.5</cx:pt>
          <cx:pt idx="35037">12456</cx:pt>
          <cx:pt idx="35038">30091.5</cx:pt>
          <cx:pt idx="35039">12375</cx:pt>
          <cx:pt idx="35040">20250</cx:pt>
          <cx:pt idx="35041">37575</cx:pt>
          <cx:pt idx="35042">40216.5</cx:pt>
          <cx:pt idx="35043">19831.5</cx:pt>
          <cx:pt idx="35044">63549</cx:pt>
          <cx:pt idx="35045">32170.5</cx:pt>
          <cx:pt idx="35046">95800.5</cx:pt>
          <cx:pt idx="35047">14697</cx:pt>
          <cx:pt idx="35048">67500</cx:pt>
          <cx:pt idx="35049">30217.5</cx:pt>
          <cx:pt idx="35050">29970</cx:pt>
          <cx:pt idx="35051">29970</cx:pt>
          <cx:pt idx="35052">71280</cx:pt>
          <cx:pt idx="35053">16875</cx:pt>
          <cx:pt idx="35054">14647.5</cx:pt>
          <cx:pt idx="35055">18508.5</cx:pt>
          <cx:pt idx="35056">19687.5</cx:pt>
          <cx:pt idx="35057">30613.5</cx:pt>
          <cx:pt idx="35058">14242.5</cx:pt>
          <cx:pt idx="35059">36459</cx:pt>
          <cx:pt idx="35060">12375</cx:pt>
          <cx:pt idx="35061">52920</cx:pt>
          <cx:pt idx="35062">30393</cx:pt>
          <cx:pt idx="35063">26608.5</cx:pt>
          <cx:pt idx="35064">19044</cx:pt>
          <cx:pt idx="35065">15457.5</cx:pt>
          <cx:pt idx="35066">26743.5</cx:pt>
          <cx:pt idx="35067">13500</cx:pt>
          <cx:pt idx="35068">15165</cx:pt>
          <cx:pt idx="35069">35122.5</cx:pt>
          <cx:pt idx="35070">51948</cx:pt>
          <cx:pt idx="35071">20155.5</cx:pt>
          <cx:pt idx="35072">25447.5</cx:pt>
          <cx:pt idx="35073">13045.5</cx:pt>
          <cx:pt idx="35074">39604.5</cx:pt>
          <cx:pt idx="35075">47943</cx:pt>
          <cx:pt idx="35076">11250</cx:pt>
          <cx:pt idx="35077">21906</cx:pt>
          <cx:pt idx="35078">20727</cx:pt>
          <cx:pt idx="35079">74830.5</cx:pt>
          <cx:pt idx="35080">24750</cx:pt>
          <cx:pt idx="35081">37800</cx:pt>
          <cx:pt idx="35082">36000</cx:pt>
          <cx:pt idx="35083">35685</cx:pt>
          <cx:pt idx="35084">28516.5</cx:pt>
          <cx:pt idx="35085">22783.5</cx:pt>
          <cx:pt idx="35086">10350</cx:pt>
          <cx:pt idx="35087">27081</cx:pt>
          <cx:pt idx="35088">16159.5</cx:pt>
          <cx:pt idx="35089">9859.5</cx:pt>
          <cx:pt idx="35090">9661.5</cx:pt>
          <cx:pt idx="35091">9351</cx:pt>
          <cx:pt idx="35092">20295</cx:pt>
          <cx:pt idx="35093">26451</cx:pt>
          <cx:pt idx="35094">31261.5</cx:pt>
          <cx:pt idx="35095">44775</cx:pt>
          <cx:pt idx="35096">34456.5</cx:pt>
          <cx:pt idx="35097">35554.5</cx:pt>
          <cx:pt idx="35098">29970</cx:pt>
          <cx:pt idx="35099">38133</cx:pt>
          <cx:pt idx="35100">21690</cx:pt>
          <cx:pt idx="35101">16164</cx:pt>
          <cx:pt idx="35102">17149.5</cx:pt>
          <cx:pt idx="35103">24930</cx:pt>
          <cx:pt idx="35104">17644.5</cx:pt>
          <cx:pt idx="35105">27292.5</cx:pt>
          <cx:pt idx="35106">26293.5</cx:pt>
          <cx:pt idx="35107">59485.5</cx:pt>
          <cx:pt idx="35108">43681.5</cx:pt>
          <cx:pt idx="35109">27000</cx:pt>
          <cx:pt idx="35110">16564.5</cx:pt>
          <cx:pt idx="35111">53770.5</cx:pt>
          <cx:pt idx="35112">28759.5</cx:pt>
          <cx:pt idx="35113">11623.5</cx:pt>
          <cx:pt idx="35114">16011</cx:pt>
          <cx:pt idx="35115">19039.5</cx:pt>
          <cx:pt idx="35116">36202.5</cx:pt>
          <cx:pt idx="35117">7821</cx:pt>
          <cx:pt idx="35118">45000</cx:pt>
          <cx:pt idx="35119">10125</cx:pt>
          <cx:pt idx="35120">24363</cx:pt>
          <cx:pt idx="35121">21307.5</cx:pt>
          <cx:pt idx="35122">26640</cx:pt>
          <cx:pt idx="35123">67792.5</cx:pt>
          <cx:pt idx="35124">27292.5</cx:pt>
          <cx:pt idx="35125">59431.5</cx:pt>
          <cx:pt idx="35126">21888</cx:pt>
          <cx:pt idx="35127">9162</cx:pt>
          <cx:pt idx="35128">32224.5</cx:pt>
          <cx:pt idx="35129">23692.5</cx:pt>
          <cx:pt idx="35130">26041.5</cx:pt>
          <cx:pt idx="35131">10053</cx:pt>
          <cx:pt idx="35132">15466.5</cx:pt>
          <cx:pt idx="35133">66033</cx:pt>
          <cx:pt idx="35134">43006.5</cx:pt>
          <cx:pt idx="35135">16546.5</cx:pt>
          <cx:pt idx="35136">33610.5</cx:pt>
          <cx:pt idx="35137">21568.5</cx:pt>
          <cx:pt idx="35138">38938.5</cx:pt>
          <cx:pt idx="35139">22171.5</cx:pt>
          <cx:pt idx="35140">57685.5</cx:pt>
          <cx:pt idx="35141">16096.5</cx:pt>
          <cx:pt idx="35142">15727.5</cx:pt>
          <cx:pt idx="35143">13095</cx:pt>
          <cx:pt idx="35144">13423.5</cx:pt>
          <cx:pt idx="35145">27000</cx:pt>
          <cx:pt idx="35146">54283.5</cx:pt>
          <cx:pt idx="35147">32116.5</cx:pt>
          <cx:pt idx="35148">39298.5</cx:pt>
          <cx:pt idx="35149">9000</cx:pt>
          <cx:pt idx="35150">27193.5</cx:pt>
          <cx:pt idx="35151">29223</cx:pt>
          <cx:pt idx="35152">26217</cx:pt>
          <cx:pt idx="35153">25618.5</cx:pt>
          <cx:pt idx="35154">24403.5</cx:pt>
          <cx:pt idx="35155">16456.5</cx:pt>
          <cx:pt idx="35156">23683.5</cx:pt>
          <cx:pt idx="35157">27522</cx:pt>
          <cx:pt idx="35158">21969</cx:pt>
          <cx:pt idx="35159">47299.5</cx:pt>
          <cx:pt idx="35160">31653</cx:pt>
          <cx:pt idx="35161">42376.5</cx:pt>
          <cx:pt idx="35162">24903</cx:pt>
          <cx:pt idx="35163">42520.5</cx:pt>
          <cx:pt idx="35164">42660</cx:pt>
          <cx:pt idx="35165">45445.5</cx:pt>
          <cx:pt idx="35166">21051</cx:pt>
          <cx:pt idx="35167">27153</cx:pt>
          <cx:pt idx="35168">41629.5</cx:pt>
          <cx:pt idx="35169">21780</cx:pt>
          <cx:pt idx="35170">20979</cx:pt>
          <cx:pt idx="35171">41692.5</cx:pt>
          <cx:pt idx="35172">30073.5</cx:pt>
          <cx:pt idx="35173">37800</cx:pt>
          <cx:pt idx="35174">36292.5</cx:pt>
          <cx:pt idx="35175">30528</cx:pt>
          <cx:pt idx="35176">50706</cx:pt>
          <cx:pt idx="35177">29794.5</cx:pt>
          <cx:pt idx="35178">30789</cx:pt>
          <cx:pt idx="35179">6750</cx:pt>
          <cx:pt idx="35180">50382</cx:pt>
          <cx:pt idx="35181">135724.5</cx:pt>
          <cx:pt idx="35182">27819</cx:pt>
          <cx:pt idx="35183">11988</cx:pt>
          <cx:pt idx="35184">40806</cx:pt>
          <cx:pt idx="35185">34749</cx:pt>
          <cx:pt idx="35186">27387</cx:pt>
          <cx:pt idx="35187">10620</cx:pt>
          <cx:pt idx="35188">33984</cx:pt>
          <cx:pt idx="35189">28948.5</cx:pt>
          <cx:pt idx="35190">25578</cx:pt>
          <cx:pt idx="35191">16011</cx:pt>
          <cx:pt idx="35192">27814.5</cx:pt>
          <cx:pt idx="35193">37800</cx:pt>
          <cx:pt idx="35194">37800</cx:pt>
          <cx:pt idx="35195">36459</cx:pt>
          <cx:pt idx="35196">6750</cx:pt>
          <cx:pt idx="35197">34587</cx:pt>
          <cx:pt idx="35198">18531</cx:pt>
          <cx:pt idx="35199">10921.5</cx:pt>
          <cx:pt idx="35200">49288.5</cx:pt>
          <cx:pt idx="35201">31797</cx:pt>
          <cx:pt idx="35202">6750</cx:pt>
          <cx:pt idx="35203">29290.5</cx:pt>
          <cx:pt idx="35204">13500</cx:pt>
          <cx:pt idx="35205">13500</cx:pt>
          <cx:pt idx="35206">20250</cx:pt>
          <cx:pt idx="35207">10620</cx:pt>
          <cx:pt idx="35208">64309.5</cx:pt>
          <cx:pt idx="35209">39109.5</cx:pt>
          <cx:pt idx="35210">18657</cx:pt>
          <cx:pt idx="35211">44275.5</cx:pt>
          <cx:pt idx="35212">19867.5</cx:pt>
          <cx:pt idx="35213">35937</cx:pt>
          <cx:pt idx="35214">3532.5</cx:pt>
          <cx:pt idx="35215">35320.5</cx:pt>
          <cx:pt idx="35216">12001.5</cx:pt>
          <cx:pt idx="35217">17271</cx:pt>
          <cx:pt idx="35218">60165</cx:pt>
          <cx:pt idx="35219">18760.5</cx:pt>
          <cx:pt idx="35220">26091</cx:pt>
          <cx:pt idx="35221">26217</cx:pt>
          <cx:pt idx="35222">18000</cx:pt>
          <cx:pt idx="35223">23814</cx:pt>
          <cx:pt idx="35224">28440</cx:pt>
          <cx:pt idx="35225">7155</cx:pt>
          <cx:pt idx="35226">9000</cx:pt>
          <cx:pt idx="35227">22500</cx:pt>
          <cx:pt idx="35228">14350.5</cx:pt>
          <cx:pt idx="35229">22500</cx:pt>
          <cx:pt idx="35230">10206</cx:pt>
          <cx:pt idx="35231">36130.5</cx:pt>
          <cx:pt idx="35232">11988</cx:pt>
          <cx:pt idx="35233">21672</cx:pt>
          <cx:pt idx="35234">10876.5</cx:pt>
          <cx:pt idx="35235">38299.5</cx:pt>
          <cx:pt idx="35236">20637</cx:pt>
          <cx:pt idx="35237">24885</cx:pt>
          <cx:pt idx="35238">11250</cx:pt>
          <cx:pt idx="35239">35419.5</cx:pt>
          <cx:pt idx="35240">20659.5</cx:pt>
          <cx:pt idx="35241">15034.5</cx:pt>
          <cx:pt idx="35242">12789</cx:pt>
          <cx:pt idx="35243">29074.5</cx:pt>
          <cx:pt idx="35244">36990</cx:pt>
          <cx:pt idx="35245">47322</cx:pt>
          <cx:pt idx="35246">19134</cx:pt>
          <cx:pt idx="35247">28084.5</cx:pt>
          <cx:pt idx="35248">36292.5</cx:pt>
          <cx:pt idx="35249">11794.5</cx:pt>
          <cx:pt idx="35250">31360.5</cx:pt>
          <cx:pt idx="35251">47443.5</cx:pt>
          <cx:pt idx="35252">37800</cx:pt>
          <cx:pt idx="35253">16200</cx:pt>
          <cx:pt idx="35254">27715.5</cx:pt>
          <cx:pt idx="35255">15619.5</cx:pt>
          <cx:pt idx="35256">20547</cx:pt>
          <cx:pt idx="35257">41841</cx:pt>
          <cx:pt idx="35258">30091.5</cx:pt>
          <cx:pt idx="35259">31059</cx:pt>
          <cx:pt idx="35260">9000</cx:pt>
          <cx:pt idx="35261">36891</cx:pt>
          <cx:pt idx="35262">24480</cx:pt>
          <cx:pt idx="35263">62698.5</cx:pt>
          <cx:pt idx="35264">54283.5</cx:pt>
          <cx:pt idx="35265">24448.5</cx:pt>
          <cx:pt idx="35266">36225</cx:pt>
          <cx:pt idx="35267">11781</cx:pt>
          <cx:pt idx="35268">30753</cx:pt>
          <cx:pt idx="35269">30757.5</cx:pt>
          <cx:pt idx="35270">37800</cx:pt>
          <cx:pt idx="35271">12852</cx:pt>
          <cx:pt idx="35272">24592.5</cx:pt>
          <cx:pt idx="35273">47322</cx:pt>
          <cx:pt idx="35274">36130.5</cx:pt>
          <cx:pt idx="35275">26217</cx:pt>
          <cx:pt idx="35276">28917</cx:pt>
          <cx:pt idx="35277">37494</cx:pt>
          <cx:pt idx="35278">36513</cx:pt>
          <cx:pt idx="35279">21672</cx:pt>
          <cx:pt idx="35280">55116</cx:pt>
          <cx:pt idx="35281">26145</cx:pt>
          <cx:pt idx="35282">48586.5</cx:pt>
          <cx:pt idx="35283">36504</cx:pt>
          <cx:pt idx="35284">26910</cx:pt>
          <cx:pt idx="35285">38772</cx:pt>
          <cx:pt idx="35286">21420</cx:pt>
          <cx:pt idx="35287">27423</cx:pt>
          <cx:pt idx="35288">13761</cx:pt>
          <cx:pt idx="35289">20844</cx:pt>
          <cx:pt idx="35290">39199.5</cx:pt>
          <cx:pt idx="35291">26005.5</cx:pt>
          <cx:pt idx="35292">15034.5</cx:pt>
          <cx:pt idx="35293">17878.5</cx:pt>
          <cx:pt idx="35294">26640</cx:pt>
          <cx:pt idx="35295">22918.5</cx:pt>
          <cx:pt idx="35296">23728.5</cx:pt>
          <cx:pt idx="35297">20250</cx:pt>
          <cx:pt idx="35298">16767</cx:pt>
          <cx:pt idx="35299">27679.5</cx:pt>
          <cx:pt idx="35300">37818</cx:pt>
          <cx:pt idx="35301">25321.5</cx:pt>
          <cx:pt idx="35302">25537.5</cx:pt>
          <cx:pt idx="35303">13500</cx:pt>
          <cx:pt idx="35304">13914</cx:pt>
          <cx:pt idx="35305">29596.5</cx:pt>
          <cx:pt idx="35306">22923</cx:pt>
          <cx:pt idx="35307">16375.5</cx:pt>
          <cx:pt idx="35308">15808.5</cx:pt>
          <cx:pt idx="35309">14112</cx:pt>
          <cx:pt idx="35310">56470.5</cx:pt>
          <cx:pt idx="35311">28408.5</cx:pt>
          <cx:pt idx="35312">24543</cx:pt>
          <cx:pt idx="35313">18432</cx:pt>
          <cx:pt idx="35314">18814.5</cx:pt>
          <cx:pt idx="35315">19251</cx:pt>
          <cx:pt idx="35316">23800.5</cx:pt>
          <cx:pt idx="35317">27594</cx:pt>
          <cx:pt idx="35318">44865</cx:pt>
          <cx:pt idx="35319">11650.5</cx:pt>
          <cx:pt idx="35320">23197.5</cx:pt>
          <cx:pt idx="35321">13306.5</cx:pt>
          <cx:pt idx="35322">39474</cx:pt>
          <cx:pt idx="35323">26905.5</cx:pt>
          <cx:pt idx="35324">31522.5</cx:pt>
          <cx:pt idx="35325">64683</cx:pt>
          <cx:pt idx="35326">20808</cx:pt>
          <cx:pt idx="35327">34749</cx:pt>
          <cx:pt idx="35328">33025.5</cx:pt>
          <cx:pt idx="35329">10894.5</cx:pt>
          <cx:pt idx="35330">5166</cx:pt>
          <cx:pt idx="35331">20295</cx:pt>
          <cx:pt idx="35332">59355</cx:pt>
          <cx:pt idx="35333">22977</cx:pt>
          <cx:pt idx="35334">24615</cx:pt>
          <cx:pt idx="35335">33025.5</cx:pt>
          <cx:pt idx="35336">53365.5</cx:pt>
          <cx:pt idx="35337">45000</cx:pt>
          <cx:pt idx="35338">11655</cx:pt>
          <cx:pt idx="35339">29295</cx:pt>
          <cx:pt idx="35340">18378</cx:pt>
          <cx:pt idx="35341">16047</cx:pt>
          <cx:pt idx="35342">15916.5</cx:pt>
          <cx:pt idx="35343">40063.5</cx:pt>
          <cx:pt idx="35344">26401.5</cx:pt>
          <cx:pt idx="35345">17172</cx:pt>
          <cx:pt idx="35346">43285.5</cx:pt>
          <cx:pt idx="35347">38880</cx:pt>
          <cx:pt idx="35348">12492</cx:pt>
          <cx:pt idx="35349">17694</cx:pt>
          <cx:pt idx="35350">56029.5</cx:pt>
          <cx:pt idx="35351">21064.5</cx:pt>
          <cx:pt idx="35352">54954</cx:pt>
          <cx:pt idx="35353">13500</cx:pt>
          <cx:pt idx="35354">20277</cx:pt>
          <cx:pt idx="35355">21609</cx:pt>
          <cx:pt idx="35356">15552</cx:pt>
          <cx:pt idx="35357">39451.5</cx:pt>
          <cx:pt idx="35358">26640</cx:pt>
          <cx:pt idx="35359">14854.5</cx:pt>
          <cx:pt idx="35360">18589.5</cx:pt>
          <cx:pt idx="35361">41121</cx:pt>
          <cx:pt idx="35362">14517</cx:pt>
          <cx:pt idx="35363">41692.5</cx:pt>
          <cx:pt idx="35364">25110</cx:pt>
          <cx:pt idx="35365">46480.5</cx:pt>
          <cx:pt idx="35366">13351.5</cx:pt>
          <cx:pt idx="35367">51948</cx:pt>
          <cx:pt idx="35368">32895</cx:pt>
          <cx:pt idx="35369">22252.5</cx:pt>
          <cx:pt idx="35370">22887</cx:pt>
          <cx:pt idx="35371">24412.5</cx:pt>
          <cx:pt idx="35372">37809</cx:pt>
          <cx:pt idx="35373">23395.5</cx:pt>
          <cx:pt idx="35374">35923.5</cx:pt>
          <cx:pt idx="35375">24786</cx:pt>
          <cx:pt idx="35376">32895</cx:pt>
          <cx:pt idx="35377">27193.5</cx:pt>
          <cx:pt idx="35378">33750</cx:pt>
          <cx:pt idx="35379">35617.5</cx:pt>
          <cx:pt idx="35380">27679.5</cx:pt>
          <cx:pt idx="35381">32472</cx:pt>
          <cx:pt idx="35382">19026</cx:pt>
          <cx:pt idx="35383">26050.5</cx:pt>
          <cx:pt idx="35384">23364</cx:pt>
          <cx:pt idx="35385">3402</cx:pt>
          <cx:pt idx="35386">13500</cx:pt>
          <cx:pt idx="35387">12334.5</cx:pt>
          <cx:pt idx="35388">13500</cx:pt>
          <cx:pt idx="35389">20205</cx:pt>
          <cx:pt idx="35390">30996</cx:pt>
          <cx:pt idx="35391">39451.5</cx:pt>
          <cx:pt idx="35392">18868.5</cx:pt>
          <cx:pt idx="35393">37800</cx:pt>
          <cx:pt idx="35394">24799.5</cx:pt>
          <cx:pt idx="35395">21109.5</cx:pt>
          <cx:pt idx="35396">64395</cx:pt>
          <cx:pt idx="35397">19008</cx:pt>
          <cx:pt idx="35398">27000</cx:pt>
          <cx:pt idx="35399">24543</cx:pt>
          <cx:pt idx="35400">14251.5</cx:pt>
          <cx:pt idx="35401">14076</cx:pt>
          <cx:pt idx="35402">14485.5</cx:pt>
          <cx:pt idx="35403">42511.5</cx:pt>
          <cx:pt idx="35404">24984</cx:pt>
          <cx:pt idx="35405">14940</cx:pt>
          <cx:pt idx="35406">45814.5</cx:pt>
          <cx:pt idx="35407">11133</cx:pt>
          <cx:pt idx="35408">50670</cx:pt>
          <cx:pt idx="35409">21888</cx:pt>
          <cx:pt idx="35410">27009</cx:pt>
          <cx:pt idx="35411">13500</cx:pt>
          <cx:pt idx="35412">31689</cx:pt>
          <cx:pt idx="35413">29875.5</cx:pt>
          <cx:pt idx="35414">32602.5</cx:pt>
          <cx:pt idx="35415">21888</cx:pt>
          <cx:pt idx="35416">37026</cx:pt>
          <cx:pt idx="35417">33745.5</cx:pt>
          <cx:pt idx="35418">66595.5</cx:pt>
          <cx:pt idx="35419">9000</cx:pt>
          <cx:pt idx="35420">26046</cx:pt>
          <cx:pt idx="35421">8662.5</cx:pt>
          <cx:pt idx="35422">43429.5</cx:pt>
          <cx:pt idx="35423">24543</cx:pt>
          <cx:pt idx="35424">19849.5</cx:pt>
          <cx:pt idx="35425">28786.5</cx:pt>
          <cx:pt idx="35426">29821.5</cx:pt>
          <cx:pt idx="35427">32337</cx:pt>
          <cx:pt idx="35428">20677.5</cx:pt>
          <cx:pt idx="35429">35514</cx:pt>
          <cx:pt idx="35430">14944.5</cx:pt>
          <cx:pt idx="35431">9148.5</cx:pt>
          <cx:pt idx="35432">12627</cx:pt>
          <cx:pt idx="35433">21289.5</cx:pt>
          <cx:pt idx="35434">25555.5</cx:pt>
          <cx:pt idx="35435">26086.5</cx:pt>
          <cx:pt idx="35436">31770</cx:pt>
          <cx:pt idx="35437">10620</cx:pt>
          <cx:pt idx="35438">61186.5</cx:pt>
          <cx:pt idx="35439">9895.5</cx:pt>
          <cx:pt idx="35440">27634.5</cx:pt>
          <cx:pt idx="35441">20119.5</cx:pt>
          <cx:pt idx="35442">11547</cx:pt>
          <cx:pt idx="35443">10822.5</cx:pt>
          <cx:pt idx="35444">10210.5</cx:pt>
          <cx:pt idx="35445">15066</cx:pt>
          <cx:pt idx="35446">37129.5</cx:pt>
          <cx:pt idx="35447">27049.5</cx:pt>
          <cx:pt idx="35448">14409</cx:pt>
          <cx:pt idx="35449">30708</cx:pt>
          <cx:pt idx="35450">31522.5</cx:pt>
          <cx:pt idx="35451">19939.5</cx:pt>
          <cx:pt idx="35452">18387</cx:pt>
          <cx:pt idx="35453">33934.5</cx:pt>
          <cx:pt idx="35454">68350.5</cx:pt>
          <cx:pt idx="35455">15772.5</cx:pt>
          <cx:pt idx="35456">32935.5</cx:pt>
          <cx:pt idx="35457">12375</cx:pt>
          <cx:pt idx="35458">8082</cx:pt>
          <cx:pt idx="35459">22500</cx:pt>
          <cx:pt idx="35460">23931</cx:pt>
          <cx:pt idx="35461">10620</cx:pt>
          <cx:pt idx="35462">9000</cx:pt>
          <cx:pt idx="35463">34308</cx:pt>
          <cx:pt idx="35464">56389.5</cx:pt>
          <cx:pt idx="35465">30735</cx:pt>
          <cx:pt idx="35466">25717.5</cx:pt>
          <cx:pt idx="35467">28728</cx:pt>
          <cx:pt idx="35468">26446.5</cx:pt>
          <cx:pt idx="35469">15358.5</cx:pt>
          <cx:pt idx="35470">19080</cx:pt>
          <cx:pt idx="35471">15034.5</cx:pt>
          <cx:pt idx="35472">21672</cx:pt>
          <cx:pt idx="35473">22500</cx:pt>
          <cx:pt idx="35474">31653</cx:pt>
          <cx:pt idx="35475">6750</cx:pt>
          <cx:pt idx="35476">33565.5</cx:pt>
          <cx:pt idx="35477">13500</cx:pt>
          <cx:pt idx="35478">23184</cx:pt>
          <cx:pt idx="35479">33394.5</cx:pt>
          <cx:pt idx="35480">21888</cx:pt>
          <cx:pt idx="35481">38376</cx:pt>
          <cx:pt idx="35482">10944</cx:pt>
          <cx:pt idx="35483">22482</cx:pt>
          <cx:pt idx="35484">32017.5</cx:pt>
          <cx:pt idx="35485">17019</cx:pt>
          <cx:pt idx="35486">51412.5</cx:pt>
          <cx:pt idx="35487">23697</cx:pt>
          <cx:pt idx="35488">9000</cx:pt>
          <cx:pt idx="35489">59940</cx:pt>
          <cx:pt idx="35490">9000</cx:pt>
          <cx:pt idx="35491">17905.5</cx:pt>
          <cx:pt idx="35492">34465.5</cx:pt>
          <cx:pt idx="35493">47812.5</cx:pt>
          <cx:pt idx="35494">94509</cx:pt>
          <cx:pt idx="35495">27000</cx:pt>
          <cx:pt idx="35496">21181.5</cx:pt>
          <cx:pt idx="35497">46566</cx:pt>
          <cx:pt idx="35498">21249</cx:pt>
          <cx:pt idx="35499">17428.5</cx:pt>
          <cx:pt idx="35500">14220</cx:pt>
          <cx:pt idx="35501">41679</cx:pt>
          <cx:pt idx="35502">27346.5</cx:pt>
          <cx:pt idx="35503">16047</cx:pt>
          <cx:pt idx="35504">23931</cx:pt>
          <cx:pt idx="35505">31324.5</cx:pt>
          <cx:pt idx="35506">38821.5</cx:pt>
          <cx:pt idx="35507">37872</cx:pt>
          <cx:pt idx="35508">17730</cx:pt>
          <cx:pt idx="35509">32328</cx:pt>
          <cx:pt idx="35510">27423</cx:pt>
          <cx:pt idx="35511">8923.5</cx:pt>
          <cx:pt idx="35512">25245</cx:pt>
          <cx:pt idx="35513">27558</cx:pt>
          <cx:pt idx="35514">10809</cx:pt>
          <cx:pt idx="35515">14769</cx:pt>
          <cx:pt idx="35516">15709.5</cx:pt>
          <cx:pt idx="35517">10953</cx:pt>
          <cx:pt idx="35518">28147.5</cx:pt>
          <cx:pt idx="35519">6750</cx:pt>
          <cx:pt idx="35520">27297</cx:pt>
          <cx:pt idx="35521">25272</cx:pt>
          <cx:pt idx="35522">31131</cx:pt>
          <cx:pt idx="35523">11479.5</cx:pt>
          <cx:pt idx="35524">19314</cx:pt>
          <cx:pt idx="35525">14233.5</cx:pt>
          <cx:pt idx="35526">26509.5</cx:pt>
          <cx:pt idx="35527">16312.5</cx:pt>
          <cx:pt idx="35528">43735.5</cx:pt>
          <cx:pt idx="35529">36747</cx:pt>
          <cx:pt idx="35530">12375</cx:pt>
          <cx:pt idx="35531">18000</cx:pt>
          <cx:pt idx="35532">41692.5</cx:pt>
          <cx:pt idx="35533">33565.5</cx:pt>
          <cx:pt idx="35534">55777.5</cx:pt>
          <cx:pt idx="35535">40221</cx:pt>
          <cx:pt idx="35536">30078</cx:pt>
          <cx:pt idx="35537">36351</cx:pt>
          <cx:pt idx="35538">42588</cx:pt>
          <cx:pt idx="35539">6084</cx:pt>
          <cx:pt idx="35540">42651</cx:pt>
          <cx:pt idx="35541">34375.5</cx:pt>
          <cx:pt idx="35542">14953.5</cx:pt>
          <cx:pt idx="35543">17149.5</cx:pt>
          <cx:pt idx="35544">30222</cx:pt>
          <cx:pt idx="35545">6165</cx:pt>
          <cx:pt idx="35546">10125</cx:pt>
          <cx:pt idx="35547">39829.5</cx:pt>
          <cx:pt idx="35548">35739</cx:pt>
          <cx:pt idx="35549">48595.5</cx:pt>
          <cx:pt idx="35550">7164</cx:pt>
          <cx:pt idx="35551">18981</cx:pt>
          <cx:pt idx="35552">6327</cx:pt>
          <cx:pt idx="35553">25407</cx:pt>
          <cx:pt idx="35554">25888.5</cx:pt>
          <cx:pt idx="35555">52335</cx:pt>
          <cx:pt idx="35556">29862</cx:pt>
          <cx:pt idx="35557">26217</cx:pt>
          <cx:pt idx="35558">42075</cx:pt>
          <cx:pt idx="35559">59094</cx:pt>
          <cx:pt idx="35560">37948.5</cx:pt>
          <cx:pt idx="35561">40963.5</cx:pt>
          <cx:pt idx="35562">27792</cx:pt>
          <cx:pt idx="35563">14431.5</cx:pt>
          <cx:pt idx="35564">23305.5</cx:pt>
          <cx:pt idx="35565">11074.5</cx:pt>
          <cx:pt idx="35566">33484.5</cx:pt>
          <cx:pt idx="35567">36747</cx:pt>
          <cx:pt idx="35568">31653</cx:pt>
          <cx:pt idx="35569">15543</cx:pt>
          <cx:pt idx="35570">29295</cx:pt>
          <cx:pt idx="35571">16546.5</cx:pt>
          <cx:pt idx="35572">41076</cx:pt>
          <cx:pt idx="35573">35392.5</cx:pt>
          <cx:pt idx="35574">13729.5</cx:pt>
          <cx:pt idx="35575">8928</cx:pt>
          <cx:pt idx="35576">16677</cx:pt>
          <cx:pt idx="35577">29178</cx:pt>
          <cx:pt idx="35578">12357</cx:pt>
          <cx:pt idx="35579">34618.5</cx:pt>
          <cx:pt idx="35580">49194</cx:pt>
          <cx:pt idx="35581">11826</cx:pt>
          <cx:pt idx="35582">16875</cx:pt>
          <cx:pt idx="35583">11425.5</cx:pt>
          <cx:pt idx="35584">23773.5</cx:pt>
          <cx:pt idx="35585">34114.5</cx:pt>
          <cx:pt idx="35586">31653</cx:pt>
          <cx:pt idx="35587">35685</cx:pt>
          <cx:pt idx="35588">46084.5</cx:pt>
          <cx:pt idx="35589">24844.5</cx:pt>
          <cx:pt idx="35590">40576.5</cx:pt>
          <cx:pt idx="35591">22050</cx:pt>
          <cx:pt idx="35592">5089.5</cx:pt>
          <cx:pt idx="35593">28408.5</cx:pt>
          <cx:pt idx="35594">45333</cx:pt>
          <cx:pt idx="35595">17905.5</cx:pt>
          <cx:pt idx="35596">62991</cx:pt>
          <cx:pt idx="35597">13500</cx:pt>
          <cx:pt idx="35598">24714</cx:pt>
          <cx:pt idx="35599">29547</cx:pt>
          <cx:pt idx="35600">21685.5</cx:pt>
          <cx:pt idx="35601">25960.5</cx:pt>
          <cx:pt idx="35602">27423</cx:pt>
          <cx:pt idx="35603">11506.5</cx:pt>
          <cx:pt idx="35604">27990</cx:pt>
          <cx:pt idx="35605">27733.5</cx:pt>
          <cx:pt idx="35606">10125</cx:pt>
          <cx:pt idx="35607">16875</cx:pt>
          <cx:pt idx="35608">13018.5</cx:pt>
          <cx:pt idx="35609">15750</cx:pt>
          <cx:pt idx="35610">45117</cx:pt>
          <cx:pt idx="35611">13077</cx:pt>
          <cx:pt idx="35612">31261.5</cx:pt>
          <cx:pt idx="35613">32526</cx:pt>
          <cx:pt idx="35614">35964</cx:pt>
          <cx:pt idx="35615">31261.5</cx:pt>
          <cx:pt idx="35616">33025.5</cx:pt>
          <cx:pt idx="35617">39690</cx:pt>
          <cx:pt idx="35618">8154</cx:pt>
          <cx:pt idx="35619">48586.5</cx:pt>
          <cx:pt idx="35620">22018.5</cx:pt>
          <cx:pt idx="35621">40189.5</cx:pt>
          <cx:pt idx="35622">32602.5</cx:pt>
          <cx:pt idx="35623">12375</cx:pt>
          <cx:pt idx="35624">14836.5</cx:pt>
          <cx:pt idx="35625">45954</cx:pt>
          <cx:pt idx="35626">35154</cx:pt>
          <cx:pt idx="35627">50098.5</cx:pt>
          <cx:pt idx="35628">36616.5</cx:pt>
          <cx:pt idx="35629">23494.5</cx:pt>
          <cx:pt idx="35630">27715.5</cx:pt>
          <cx:pt idx="35631">26365.5</cx:pt>
          <cx:pt idx="35632">22500</cx:pt>
          <cx:pt idx="35633">21888</cx:pt>
          <cx:pt idx="35634">46755</cx:pt>
          <cx:pt idx="35635">30636</cx:pt>
          <cx:pt idx="35636">29164.5</cx:pt>
          <cx:pt idx="35637">6538.5</cx:pt>
          <cx:pt idx="35638">16308</cx:pt>
          <cx:pt idx="35639">58752</cx:pt>
          <cx:pt idx="35640">13500</cx:pt>
          <cx:pt idx="35641">36067.5</cx:pt>
          <cx:pt idx="35642">9904.5</cx:pt>
          <cx:pt idx="35643">39919.5</cx:pt>
          <cx:pt idx="35644">72607.5</cx:pt>
          <cx:pt idx="35645">16524</cx:pt>
          <cx:pt idx="35646">11250</cx:pt>
          <cx:pt idx="35647">22050</cx:pt>
          <cx:pt idx="35648">40513.5</cx:pt>
          <cx:pt idx="35649">9000</cx:pt>
          <cx:pt idx="35650">14485.5</cx:pt>
          <cx:pt idx="35651">47965.5</cx:pt>
          <cx:pt idx="35652">21294</cx:pt>
          <cx:pt idx="35653">13090.5</cx:pt>
          <cx:pt idx="35654">51885</cx:pt>
          <cx:pt idx="35655">26154</cx:pt>
          <cx:pt idx="35656">26968.5</cx:pt>
          <cx:pt idx="35657">19125</cx:pt>
          <cx:pt idx="35658">16681.5</cx:pt>
          <cx:pt idx="35659">22365</cx:pt>
          <cx:pt idx="35660">23850</cx:pt>
          <cx:pt idx="35661">27517.5</cx:pt>
          <cx:pt idx="35662">51651</cx:pt>
          <cx:pt idx="35663">6750</cx:pt>
          <cx:pt idx="35664">32895</cx:pt>
          <cx:pt idx="35665">25434</cx:pt>
          <cx:pt idx="35666">17352</cx:pt>
          <cx:pt idx="35667">8973</cx:pt>
          <cx:pt idx="35668">39307.5</cx:pt>
          <cx:pt idx="35669">12375</cx:pt>
          <cx:pt idx="35670">6547.5</cx:pt>
          <cx:pt idx="35671">11074.5</cx:pt>
          <cx:pt idx="35672">20250</cx:pt>
          <cx:pt idx="35673">37669.5</cx:pt>
          <cx:pt idx="35674">9000</cx:pt>
          <cx:pt idx="35675">49117.5</cx:pt>
          <cx:pt idx="35676">22743</cx:pt>
          <cx:pt idx="35677">20605.5</cx:pt>
          <cx:pt idx="35678">6012</cx:pt>
          <cx:pt idx="35679">8613</cx:pt>
          <cx:pt idx="35680">26217</cx:pt>
          <cx:pt idx="35681">9000</cx:pt>
          <cx:pt idx="35682">6124.5</cx:pt>
          <cx:pt idx="35683">53784</cx:pt>
          <cx:pt idx="35684">13500</cx:pt>
          <cx:pt idx="35685">25537.5</cx:pt>
          <cx:pt idx="35686">31261.5</cx:pt>
          <cx:pt idx="35687">25078.5</cx:pt>
          <cx:pt idx="35688">22500</cx:pt>
          <cx:pt idx="35689">24259.5</cx:pt>
          <cx:pt idx="35690">13500</cx:pt>
          <cx:pt idx="35691">27189</cx:pt>
          <cx:pt idx="35692">10125</cx:pt>
          <cx:pt idx="35693">12042</cx:pt>
          <cx:pt idx="35694">42457.5</cx:pt>
          <cx:pt idx="35695">26203.5</cx:pt>
          <cx:pt idx="35696">16416</cx:pt>
          <cx:pt idx="35697">16501.5</cx:pt>
          <cx:pt idx="35698">14148</cx:pt>
          <cx:pt idx="35699">21906</cx:pt>
          <cx:pt idx="35700">24723</cx:pt>
          <cx:pt idx="35701">18756</cx:pt>
          <cx:pt idx="35702">59256</cx:pt>
          <cx:pt idx="35703">39717</cx:pt>
          <cx:pt idx="35704">40914</cx:pt>
          <cx:pt idx="35705">9000</cx:pt>
          <cx:pt idx="35706">18040.5</cx:pt>
          <cx:pt idx="35707">16276.5</cx:pt>
          <cx:pt idx="35708">37687.5</cx:pt>
          <cx:pt idx="35709">37093.5</cx:pt>
          <cx:pt idx="35710">18549</cx:pt>
          <cx:pt idx="35711">15516</cx:pt>
          <cx:pt idx="35712">25789.5</cx:pt>
          <cx:pt idx="35713">17824.5</cx:pt>
          <cx:pt idx="35714">31333.5</cx:pt>
          <cx:pt idx="35715">43065</cx:pt>
          <cx:pt idx="35716">21010.5</cx:pt>
          <cx:pt idx="35717">39568.5</cx:pt>
          <cx:pt idx="35718">48109.5</cx:pt>
          <cx:pt idx="35719">17554.5</cx:pt>
          <cx:pt idx="35720">16488</cx:pt>
          <cx:pt idx="35721">14220</cx:pt>
          <cx:pt idx="35722">45283.5</cx:pt>
          <cx:pt idx="35723">15318</cx:pt>
          <cx:pt idx="35724">38556</cx:pt>
          <cx:pt idx="35725">46282.5</cx:pt>
          <cx:pt idx="35726">16155</cx:pt>
          <cx:pt idx="35727">19998</cx:pt>
          <cx:pt idx="35728">21775.5</cx:pt>
          <cx:pt idx="35729">47322</cx:pt>
          <cx:pt idx="35730">35937</cx:pt>
          <cx:pt idx="35731">21280.5</cx:pt>
          <cx:pt idx="35732">16240.5</cx:pt>
          <cx:pt idx="35733">29250</cx:pt>
          <cx:pt idx="35734">29862</cx:pt>
          <cx:pt idx="35735">58329</cx:pt>
          <cx:pt idx="35736">29677.5</cx:pt>
          <cx:pt idx="35737">6907.5</cx:pt>
          <cx:pt idx="35738">21690</cx:pt>
          <cx:pt idx="35739">8388</cx:pt>
          <cx:pt idx="35740">12006</cx:pt>
          <cx:pt idx="35741">38938.5</cx:pt>
          <cx:pt idx="35742">23121</cx:pt>
          <cx:pt idx="35743">35937</cx:pt>
          <cx:pt idx="35744">11853</cx:pt>
          <cx:pt idx="35745">51943.5</cx:pt>
          <cx:pt idx="35746">26217</cx:pt>
          <cx:pt idx="35747">17716.5</cx:pt>
          <cx:pt idx="35748">46863</cx:pt>
          <cx:pt idx="35749">32472</cx:pt>
          <cx:pt idx="35750">16875</cx:pt>
          <cx:pt idx="35751">37800</cx:pt>
          <cx:pt idx="35752">31464</cx:pt>
          <cx:pt idx="35753">18387</cx:pt>
          <cx:pt idx="35754">22018.5</cx:pt>
          <cx:pt idx="35755">16290</cx:pt>
          <cx:pt idx="35756">22500</cx:pt>
          <cx:pt idx="35757">48456</cx:pt>
          <cx:pt idx="35758">34825.5</cx:pt>
          <cx:pt idx="35759">36643.5</cx:pt>
          <cx:pt idx="35760">23377.5</cx:pt>
          <cx:pt idx="35761">14661</cx:pt>
          <cx:pt idx="35762">34708.5</cx:pt>
          <cx:pt idx="35763">13401</cx:pt>
          <cx:pt idx="35764">22018.5</cx:pt>
          <cx:pt idx="35765">25002</cx:pt>
          <cx:pt idx="35766">17037</cx:pt>
          <cx:pt idx="35767">39649.5</cx:pt>
          <cx:pt idx="35768">20538</cx:pt>
          <cx:pt idx="35769">13873.5</cx:pt>
          <cx:pt idx="35770">47880</cx:pt>
          <cx:pt idx="35771">68643</cx:pt>
          <cx:pt idx="35772">29596.5</cx:pt>
          <cx:pt idx="35773">16141.5</cx:pt>
          <cx:pt idx="35774">29254.5</cx:pt>
          <cx:pt idx="35775">47965.5</cx:pt>
          <cx:pt idx="35776">21775.5</cx:pt>
          <cx:pt idx="35777">51871.5</cx:pt>
          <cx:pt idx="35778">49527</cx:pt>
          <cx:pt idx="35779">24268.5</cx:pt>
          <cx:pt idx="35780">26487</cx:pt>
          <cx:pt idx="35781">13482</cx:pt>
          <cx:pt idx="35782">30397.5</cx:pt>
          <cx:pt idx="35783">34114.5</cx:pt>
          <cx:pt idx="35784">21064.5</cx:pt>
          <cx:pt idx="35785">26086.5</cx:pt>
          <cx:pt idx="35786">8068.5</cx:pt>
          <cx:pt idx="35787">7875</cx:pt>
          <cx:pt idx="35788">6183</cx:pt>
          <cx:pt idx="35789">28570.5</cx:pt>
          <cx:pt idx="35790">17167.5</cx:pt>
          <cx:pt idx="35791">58567.5</cx:pt>
          <cx:pt idx="35792">33579</cx:pt>
          <cx:pt idx="35793">40441.5</cx:pt>
          <cx:pt idx="35794">33394.5</cx:pt>
          <cx:pt idx="35795">46084.5</cx:pt>
          <cx:pt idx="35796">19480.5</cx:pt>
          <cx:pt idx="35797">13455</cx:pt>
          <cx:pt idx="35798">13068</cx:pt>
          <cx:pt idx="35799">18562.5</cx:pt>
          <cx:pt idx="35800">48199.5</cx:pt>
          <cx:pt idx="35801">46084.5</cx:pt>
          <cx:pt idx="35802">52888.5</cx:pt>
          <cx:pt idx="35803">19602</cx:pt>
          <cx:pt idx="35804">25942.5</cx:pt>
          <cx:pt idx="35805">22500</cx:pt>
          <cx:pt idx="35806">20515.5</cx:pt>
          <cx:pt idx="35807">6750</cx:pt>
          <cx:pt idx="35808">11709</cx:pt>
          <cx:pt idx="35809">20160</cx:pt>
          <cx:pt idx="35810">36261</cx:pt>
          <cx:pt idx="35811">12870</cx:pt>
          <cx:pt idx="35812">17167.5</cx:pt>
          <cx:pt idx="35813">40320</cx:pt>
          <cx:pt idx="35814">17775</cx:pt>
          <cx:pt idx="35815">21829.5</cx:pt>
          <cx:pt idx="35816">24228</cx:pt>
          <cx:pt idx="35817">36459</cx:pt>
          <cx:pt idx="35818">18760.5</cx:pt>
          <cx:pt idx="35819">18891</cx:pt>
          <cx:pt idx="35820">13018.5</cx:pt>
          <cx:pt idx="35821">50503.5</cx:pt>
          <cx:pt idx="35822">18544.5</cx:pt>
          <cx:pt idx="35823">9000</cx:pt>
          <cx:pt idx="35824">47794.5</cx:pt>
          <cx:pt idx="35825">36796.5</cx:pt>
          <cx:pt idx="35826">20052</cx:pt>
          <cx:pt idx="35827">12658.5</cx:pt>
          <cx:pt idx="35828">20079</cx:pt>
          <cx:pt idx="35829">43299</cx:pt>
          <cx:pt idx="35830">54436.5</cx:pt>
          <cx:pt idx="35831">31653</cx:pt>
          <cx:pt idx="35832">38385</cx:pt>
          <cx:pt idx="35833">41692.5</cx:pt>
          <cx:pt idx="35834">5152.5</cx:pt>
          <cx:pt idx="35835">13473</cx:pt>
          <cx:pt idx="35836">26698.5</cx:pt>
          <cx:pt idx="35837">38452.5</cx:pt>
          <cx:pt idx="35838">18171</cx:pt>
          <cx:pt idx="35839">40797</cx:pt>
          <cx:pt idx="35840">29691</cx:pt>
          <cx:pt idx="35841">13918.5</cx:pt>
          <cx:pt idx="35842">24939</cx:pt>
          <cx:pt idx="35843">27193.5</cx:pt>
          <cx:pt idx="35844">20367</cx:pt>
          <cx:pt idx="35845">16227</cx:pt>
          <cx:pt idx="35846">32800.5</cx:pt>
          <cx:pt idx="35847">23260.5</cx:pt>
          <cx:pt idx="35848">12442.5</cx:pt>
          <cx:pt idx="35849">12501</cx:pt>
          <cx:pt idx="35850">16978.5</cx:pt>
          <cx:pt idx="35851">33025.5</cx:pt>
          <cx:pt idx="35852">11326.5</cx:pt>
          <cx:pt idx="35853">10773</cx:pt>
          <cx:pt idx="35854">13059</cx:pt>
          <cx:pt idx="35855">28408.5</cx:pt>
          <cx:pt idx="35856">16236</cx:pt>
          <cx:pt idx="35857">12703.5</cx:pt>
          <cx:pt idx="35858">6750</cx:pt>
          <cx:pt idx="35859">34578</cx:pt>
          <cx:pt idx="35860">15808.5</cx:pt>
          <cx:pt idx="35861">42696</cx:pt>
          <cx:pt idx="35862">49428</cx:pt>
          <cx:pt idx="35863">45553.5</cx:pt>
          <cx:pt idx="35864">17095.5</cx:pt>
          <cx:pt idx="35865">44991</cx:pt>
          <cx:pt idx="35866">21181.5</cx:pt>
          <cx:pt idx="35867">12334.5</cx:pt>
          <cx:pt idx="35868">10017</cx:pt>
          <cx:pt idx="35869">26874</cx:pt>
          <cx:pt idx="35870">33376.5</cx:pt>
          <cx:pt idx="35871">64147.5</cx:pt>
          <cx:pt idx="35872">62311.5</cx:pt>
          <cx:pt idx="35873">17905.5</cx:pt>
          <cx:pt idx="35874">31153.5</cx:pt>
          <cx:pt idx="35875">17167.5</cx:pt>
          <cx:pt idx="35876">37809</cx:pt>
          <cx:pt idx="35877">15241.5</cx:pt>
          <cx:pt idx="35878">7456.5</cx:pt>
          <cx:pt idx="35879">39717</cx:pt>
          <cx:pt idx="35880">31770</cx:pt>
          <cx:pt idx="35881">15750</cx:pt>
          <cx:pt idx="35882">23589</cx:pt>
          <cx:pt idx="35883">18031.5</cx:pt>
          <cx:pt idx="35884">24831</cx:pt>
          <cx:pt idx="35885">20002.5</cx:pt>
          <cx:pt idx="35886">15241.5</cx:pt>
          <cx:pt idx="35887">12870</cx:pt>
          <cx:pt idx="35888">7632</cx:pt>
          <cx:pt idx="35889">24043.5</cx:pt>
          <cx:pt idx="35890">13207.5</cx:pt>
          <cx:pt idx="35891">10125</cx:pt>
          <cx:pt idx="35892">10125</cx:pt>
          <cx:pt idx="35893">20947.5</cx:pt>
          <cx:pt idx="35894">33484.5</cx:pt>
          <cx:pt idx="35895">34537.5</cx:pt>
          <cx:pt idx="35896">42385.5</cx:pt>
          <cx:pt idx="35897">31261.5</cx:pt>
          <cx:pt idx="35898">17019</cx:pt>
          <cx:pt idx="35899">26316</cx:pt>
          <cx:pt idx="35900">30528</cx:pt>
          <cx:pt idx="35901">19260</cx:pt>
          <cx:pt idx="35902">49630.5</cx:pt>
          <cx:pt idx="35903">24246</cx:pt>
          <cx:pt idx="35904">30208.5</cx:pt>
          <cx:pt idx="35905">24835.5</cx:pt>
          <cx:pt idx="35906">35869.5</cx:pt>
          <cx:pt idx="35907">38988</cx:pt>
          <cx:pt idx="35908">20191.5</cx:pt>
          <cx:pt idx="35909">22365</cx:pt>
          <cx:pt idx="35910">31887</cx:pt>
          <cx:pt idx="35911">22599</cx:pt>
          <cx:pt idx="35912">35937</cx:pt>
          <cx:pt idx="35913">21703.5</cx:pt>
          <cx:pt idx="35914">32931</cx:pt>
          <cx:pt idx="35915">43501.5</cx:pt>
          <cx:pt idx="35916">22311</cx:pt>
          <cx:pt idx="35917">25195.5</cx:pt>
          <cx:pt idx="35918">12001.5</cx:pt>
          <cx:pt idx="35919">21460.5</cx:pt>
          <cx:pt idx="35920">45000</cx:pt>
          <cx:pt idx="35921">29785.5</cx:pt>
          <cx:pt idx="35922">29781</cx:pt>
          <cx:pt idx="35923">31464</cx:pt>
          <cx:pt idx="35924">36108</cx:pt>
          <cx:pt idx="35925">39438</cx:pt>
          <cx:pt idx="35926">15966</cx:pt>
          <cx:pt idx="35927">23773.5</cx:pt>
          <cx:pt idx="35928">23994</cx:pt>
          <cx:pt idx="35929">51543</cx:pt>
          <cx:pt idx="35930">31653</cx:pt>
          <cx:pt idx="35931">21865.5</cx:pt>
          <cx:pt idx="35932">34573.5</cx:pt>
          <cx:pt idx="35933">26212.5</cx:pt>
          <cx:pt idx="35934">44568</cx:pt>
          <cx:pt idx="35935">43465.5</cx:pt>
          <cx:pt idx="35936">25542</cx:pt>
          <cx:pt idx="35937">31018.5</cx:pt>
          <cx:pt idx="35938">17199</cx:pt>
          <cx:pt idx="35939">19705.5</cx:pt>
          <cx:pt idx="35940">18751.5</cx:pt>
          <cx:pt idx="35941">30937.5</cx:pt>
          <cx:pt idx="35942">9976.5</cx:pt>
          <cx:pt idx="35943">14625</cx:pt>
          <cx:pt idx="35944">12375</cx:pt>
          <cx:pt idx="35945">24894</cx:pt>
          <cx:pt idx="35946">21375</cx:pt>
          <cx:pt idx="35947">14008.5</cx:pt>
          <cx:pt idx="35948">52681.5</cx:pt>
          <cx:pt idx="35949">42642</cx:pt>
          <cx:pt idx="35950">41674.5</cx:pt>
          <cx:pt idx="35951">49630.5</cx:pt>
          <cx:pt idx="35952">9828</cx:pt>
          <cx:pt idx="35953">13968</cx:pt>
          <cx:pt idx="35954">13500</cx:pt>
          <cx:pt idx="35955">11439</cx:pt>
          <cx:pt idx="35956">9000</cx:pt>
          <cx:pt idx="35957">19849.5</cx:pt>
          <cx:pt idx="35958">19062</cx:pt>
          <cx:pt idx="35959">12528</cx:pt>
          <cx:pt idx="35960">22491</cx:pt>
          <cx:pt idx="35961">24187.5</cx:pt>
          <cx:pt idx="35962">9670.5</cx:pt>
          <cx:pt idx="35963">26217</cx:pt>
          <cx:pt idx="35964">24412.5</cx:pt>
          <cx:pt idx="35965">17032.5</cx:pt>
          <cx:pt idx="35966">34951.5</cx:pt>
          <cx:pt idx="35967">11826</cx:pt>
          <cx:pt idx="35968">7722</cx:pt>
          <cx:pt idx="35969">26217</cx:pt>
          <cx:pt idx="35970">21775.5</cx:pt>
          <cx:pt idx="35971">32539.5</cx:pt>
          <cx:pt idx="35972">12204</cx:pt>
          <cx:pt idx="35973">17415</cx:pt>
          <cx:pt idx="35974">15750</cx:pt>
          <cx:pt idx="35975">17563.5</cx:pt>
          <cx:pt idx="35976">30136.5</cx:pt>
          <cx:pt idx="35977">29529</cx:pt>
          <cx:pt idx="35978">23292</cx:pt>
          <cx:pt idx="35979">14751</cx:pt>
          <cx:pt idx="35980">16695</cx:pt>
          <cx:pt idx="35981">24075</cx:pt>
          <cx:pt idx="35982">24709.5</cx:pt>
          <cx:pt idx="35983">13500</cx:pt>
          <cx:pt idx="35984">21528</cx:pt>
          <cx:pt idx="35985">15966</cx:pt>
          <cx:pt idx="35986">30420</cx:pt>
          <cx:pt idx="35987">31140</cx:pt>
          <cx:pt idx="35988">22689</cx:pt>
          <cx:pt idx="35989">16753.5</cx:pt>
          <cx:pt idx="35990">31153.5</cx:pt>
          <cx:pt idx="35991">61002</cx:pt>
          <cx:pt idx="35992">15790.5</cx:pt>
          <cx:pt idx="35993">17838</cx:pt>
          <cx:pt idx="35994">16069.5</cx:pt>
          <cx:pt idx="35995">19867.5</cx:pt>
          <cx:pt idx="35996">23773.5</cx:pt>
          <cx:pt idx="35997">26779.5</cx:pt>
          <cx:pt idx="35998">6750</cx:pt>
          <cx:pt idx="35999">43546.5</cx:pt>
          <cx:pt idx="36000">24363</cx:pt>
          <cx:pt idx="36001">20034</cx:pt>
          <cx:pt idx="36002">26086.5</cx:pt>
          <cx:pt idx="36003">6750</cx:pt>
          <cx:pt idx="36004">14112</cx:pt>
          <cx:pt idx="36005">33484.5</cx:pt>
          <cx:pt idx="36006">23692.5</cx:pt>
          <cx:pt idx="36007">16551</cx:pt>
          <cx:pt idx="36008">54814.5</cx:pt>
          <cx:pt idx="36009">30483</cx:pt>
          <cx:pt idx="36010">47583</cx:pt>
          <cx:pt idx="36011">31630.5</cx:pt>
          <cx:pt idx="36012">20250</cx:pt>
          <cx:pt idx="36013">12694.5</cx:pt>
          <cx:pt idx="36014">38686.5</cx:pt>
          <cx:pt idx="36015">31000.5</cx:pt>
          <cx:pt idx="36016">14940</cx:pt>
          <cx:pt idx="36017">38686.5</cx:pt>
          <cx:pt idx="36018">31653</cx:pt>
          <cx:pt idx="36019">39474</cx:pt>
          <cx:pt idx="36020">30717</cx:pt>
          <cx:pt idx="36021">14485.5</cx:pt>
          <cx:pt idx="36022">13500</cx:pt>
          <cx:pt idx="36023">34524</cx:pt>
          <cx:pt idx="36024">20151</cx:pt>
          <cx:pt idx="36025">27193.5</cx:pt>
          <cx:pt idx="36026">30078</cx:pt>
          <cx:pt idx="36027">40486.5</cx:pt>
          <cx:pt idx="36028">30708</cx:pt>
          <cx:pt idx="36029">36220.5</cx:pt>
          <cx:pt idx="36030">24561</cx:pt>
          <cx:pt idx="36031">16047</cx:pt>
          <cx:pt idx="36032">21780</cx:pt>
          <cx:pt idx="36033">7686</cx:pt>
          <cx:pt idx="36034">14157</cx:pt>
          <cx:pt idx="36035">9972</cx:pt>
          <cx:pt idx="36036">13189.5</cx:pt>
          <cx:pt idx="36037">13387.5</cx:pt>
          <cx:pt idx="36038">22491</cx:pt>
          <cx:pt idx="36039">30073.5</cx:pt>
          <cx:pt idx="36040">35734.5</cx:pt>
          <cx:pt idx="36041">27544.5</cx:pt>
          <cx:pt idx="36042">21937.5</cx:pt>
          <cx:pt idx="36043">9000</cx:pt>
          <cx:pt idx="36044">33376.5</cx:pt>
          <cx:pt idx="36045">26923.5</cx:pt>
          <cx:pt idx="36046">24835.5</cx:pt>
          <cx:pt idx="36047">29839.5</cx:pt>
          <cx:pt idx="36048">10125</cx:pt>
          <cx:pt idx="36049">17883</cx:pt>
          <cx:pt idx="36050">17527.5</cx:pt>
          <cx:pt idx="36051">11664</cx:pt>
          <cx:pt idx="36052">23089.5</cx:pt>
          <cx:pt idx="36053">38016</cx:pt>
          <cx:pt idx="36054">35698.5</cx:pt>
          <cx:pt idx="36055">19260</cx:pt>
          <cx:pt idx="36056">24232.5</cx:pt>
          <cx:pt idx="36057">12640.5</cx:pt>
          <cx:pt idx="36058">70713</cx:pt>
          <cx:pt idx="36059">19071</cx:pt>
          <cx:pt idx="36060">33025.5</cx:pt>
          <cx:pt idx="36061">33750</cx:pt>
          <cx:pt idx="36062">25618.5</cx:pt>
          <cx:pt idx="36063">47295</cx:pt>
          <cx:pt idx="36064">32170.5</cx:pt>
          <cx:pt idx="36065">20281.5</cx:pt>
          <cx:pt idx="36066">36211.5</cx:pt>
          <cx:pt idx="36067">30942</cx:pt>
          <cx:pt idx="36068">28903.5</cx:pt>
          <cx:pt idx="36069">9000</cx:pt>
          <cx:pt idx="36070">54031.5</cx:pt>
          <cx:pt idx="36071">38416.5</cx:pt>
          <cx:pt idx="36072">31567.5</cx:pt>
          <cx:pt idx="36073">12726</cx:pt>
          <cx:pt idx="36074">26446.5</cx:pt>
          <cx:pt idx="36075">27027</cx:pt>
          <cx:pt idx="36076">34375.5</cx:pt>
          <cx:pt idx="36077">32472</cx:pt>
          <cx:pt idx="36078">26779.5</cx:pt>
          <cx:pt idx="36079">24732</cx:pt>
          <cx:pt idx="36080">22621.5</cx:pt>
          <cx:pt idx="36081">41355</cx:pt>
          <cx:pt idx="36082">21672</cx:pt>
          <cx:pt idx="36083">17104.5</cx:pt>
          <cx:pt idx="36084">41791.5</cx:pt>
          <cx:pt idx="36085">29956.5</cx:pt>
          <cx:pt idx="36086">15345</cx:pt>
          <cx:pt idx="36087">13500</cx:pt>
          <cx:pt idx="36088">43020</cx:pt>
          <cx:pt idx="36089">21100.5</cx:pt>
          <cx:pt idx="36090">56092.5</cx:pt>
          <cx:pt idx="36091">13963.5</cx:pt>
          <cx:pt idx="36092">24246</cx:pt>
          <cx:pt idx="36093">20979</cx:pt>
          <cx:pt idx="36094">37800</cx:pt>
          <cx:pt idx="36095">16047</cx:pt>
          <cx:pt idx="36096">57037.5</cx:pt>
          <cx:pt idx="36097">42790.5</cx:pt>
          <cx:pt idx="36098">9000</cx:pt>
          <cx:pt idx="36099">16488</cx:pt>
          <cx:pt idx="36100">9000</cx:pt>
          <cx:pt idx="36101">17761.5</cx:pt>
          <cx:pt idx="36102">25101</cx:pt>
          <cx:pt idx="36103">21775.5</cx:pt>
          <cx:pt idx="36104">57037.5</cx:pt>
          <cx:pt idx="36105">32206.5</cx:pt>
          <cx:pt idx="36106">24507</cx:pt>
          <cx:pt idx="36107">28863</cx:pt>
          <cx:pt idx="36108">13500</cx:pt>
          <cx:pt idx="36109">19264.5</cx:pt>
          <cx:pt idx="36110">14791.5</cx:pt>
          <cx:pt idx="36111">24750</cx:pt>
          <cx:pt idx="36112">31315.5</cx:pt>
          <cx:pt idx="36113">14085</cx:pt>
          <cx:pt idx="36114">31653</cx:pt>
          <cx:pt idx="36115">18261</cx:pt>
          <cx:pt idx="36116">60390</cx:pt>
          <cx:pt idx="36117">13792.5</cx:pt>
          <cx:pt idx="36118">41404.5</cx:pt>
          <cx:pt idx="36119">7402.5</cx:pt>
          <cx:pt idx="36120">14040</cx:pt>
          <cx:pt idx="36121">18265.5</cx:pt>
          <cx:pt idx="36122">85585.5</cx:pt>
          <cx:pt idx="36123">27859.5</cx:pt>
          <cx:pt idx="36124">19503</cx:pt>
          <cx:pt idx="36125">6084</cx:pt>
          <cx:pt idx="36126">24813</cx:pt>
          <cx:pt idx="36127">15138</cx:pt>
          <cx:pt idx="36128">11430</cx:pt>
          <cx:pt idx="36129">20367</cx:pt>
          <cx:pt idx="36130">19125</cx:pt>
          <cx:pt idx="36131">79065</cx:pt>
          <cx:pt idx="36132">30298.5</cx:pt>
          <cx:pt idx="36133">22500</cx:pt>
          <cx:pt idx="36134">26743.5</cx:pt>
          <cx:pt idx="36135">21699</cx:pt>
          <cx:pt idx="36136">23719.5</cx:pt>
          <cx:pt idx="36137">44748</cx:pt>
          <cx:pt idx="36138">18274.5</cx:pt>
          <cx:pt idx="36139">18621</cx:pt>
          <cx:pt idx="36140">39469.5</cx:pt>
          <cx:pt idx="36141">55507.5</cx:pt>
          <cx:pt idx="36142">17199</cx:pt>
          <cx:pt idx="36143">19125</cx:pt>
          <cx:pt idx="36144">43587</cx:pt>
          <cx:pt idx="36145">26527.5</cx:pt>
          <cx:pt idx="36146">8613</cx:pt>
          <cx:pt idx="36147">47911.5</cx:pt>
          <cx:pt idx="36148">52474.5</cx:pt>
          <cx:pt idx="36149">20124</cx:pt>
          <cx:pt idx="36150">25348.5</cx:pt>
          <cx:pt idx="36151">14638.5</cx:pt>
          <cx:pt idx="36152">30280.5</cx:pt>
          <cx:pt idx="36153">16650</cx:pt>
          <cx:pt idx="36154">41629.5</cx:pt>
          <cx:pt idx="36155">12375</cx:pt>
          <cx:pt idx="36156">34780.5</cx:pt>
          <cx:pt idx="36157">51876</cx:pt>
          <cx:pt idx="36158">19836</cx:pt>
          <cx:pt idx="36159">23796</cx:pt>
          <cx:pt idx="36160">40189.5</cx:pt>
          <cx:pt idx="36161">33025.5</cx:pt>
          <cx:pt idx="36162">30150</cx:pt>
          <cx:pt idx="36163">53167.5</cx:pt>
          <cx:pt idx="36164">24111</cx:pt>
          <cx:pt idx="36165">26509.5</cx:pt>
          <cx:pt idx="36166">54184.5</cx:pt>
          <cx:pt idx="36167">37714.5</cx:pt>
          <cx:pt idx="36168">32458.5</cx:pt>
          <cx:pt idx="36169">12766.5</cx:pt>
          <cx:pt idx="36170">43443</cx:pt>
          <cx:pt idx="36171">29416.5</cx:pt>
          <cx:pt idx="36172">11034</cx:pt>
          <cx:pt idx="36173">12082.5</cx:pt>
          <cx:pt idx="36174">24885</cx:pt>
          <cx:pt idx="36175">36292.5</cx:pt>
          <cx:pt idx="36176">42642</cx:pt>
          <cx:pt idx="36177">13068</cx:pt>
          <cx:pt idx="36178">30204</cx:pt>
          <cx:pt idx="36179">21775.5</cx:pt>
          <cx:pt idx="36180">62185.5</cx:pt>
          <cx:pt idx="36181">24088.5</cx:pt>
          <cx:pt idx="36182">13500</cx:pt>
          <cx:pt idx="36183">12298.5</cx:pt>
          <cx:pt idx="36184">31500</cx:pt>
          <cx:pt idx="36185">40617</cx:pt>
          <cx:pt idx="36186">22050</cx:pt>
          <cx:pt idx="36187">36459</cx:pt>
          <cx:pt idx="36188">16002</cx:pt>
          <cx:pt idx="36189">10651.5</cx:pt>
          <cx:pt idx="36190">16204.5</cx:pt>
          <cx:pt idx="36191">36459</cx:pt>
          <cx:pt idx="36192">5089.5</cx:pt>
          <cx:pt idx="36193">23715</cx:pt>
          <cx:pt idx="36194">26446.5</cx:pt>
          <cx:pt idx="36195">17802</cx:pt>
          <cx:pt idx="36196">34380</cx:pt>
          <cx:pt idx="36197">13500</cx:pt>
          <cx:pt idx="36198">23494.5</cx:pt>
          <cx:pt idx="36199">21627</cx:pt>
          <cx:pt idx="36200">17550</cx:pt>
          <cx:pt idx="36201">15664.5</cx:pt>
          <cx:pt idx="36202">13914</cx:pt>
          <cx:pt idx="36203">48033</cx:pt>
          <cx:pt idx="36204">16384.5</cx:pt>
          <cx:pt idx="36205">37818</cx:pt>
          <cx:pt idx="36206">32076</cx:pt>
          <cx:pt idx="36207">13059</cx:pt>
          <cx:pt idx="36208">18864</cx:pt>
          <cx:pt idx="36209">11250</cx:pt>
          <cx:pt idx="36210">20263.5</cx:pt>
          <cx:pt idx="36211">31599</cx:pt>
          <cx:pt idx="36212">55377</cx:pt>
          <cx:pt idx="36213">48681</cx:pt>
          <cx:pt idx="36214">54157.5</cx:pt>
          <cx:pt idx="36215">24561</cx:pt>
          <cx:pt idx="36216">23076</cx:pt>
          <cx:pt idx="36217">19129.5</cx:pt>
          <cx:pt idx="36218">59094</cx:pt>
          <cx:pt idx="36219">14850</cx:pt>
          <cx:pt idx="36220">47322</cx:pt>
          <cx:pt idx="36221">34110</cx:pt>
          <cx:pt idx="36222">8856</cx:pt>
          <cx:pt idx="36223">13500</cx:pt>
          <cx:pt idx="36224">15790.5</cx:pt>
          <cx:pt idx="36225">33993</cx:pt>
          <cx:pt idx="36226">11812.5</cx:pt>
          <cx:pt idx="36227">17046</cx:pt>
          <cx:pt idx="36228">19660.5</cx:pt>
          <cx:pt idx="36229">23971.5</cx:pt>
          <cx:pt idx="36230">51552</cx:pt>
          <cx:pt idx="36231">24057</cx:pt>
          <cx:pt idx="36232">31464</cx:pt>
          <cx:pt idx="36233">41625</cx:pt>
          <cx:pt idx="36234">25407</cx:pt>
          <cx:pt idx="36235">23931</cx:pt>
          <cx:pt idx="36236">10309.5</cx:pt>
          <cx:pt idx="36237">14067</cx:pt>
          <cx:pt idx="36238">16200</cx:pt>
          <cx:pt idx="36239">26446.5</cx:pt>
          <cx:pt idx="36240">29250</cx:pt>
          <cx:pt idx="36241">19125</cx:pt>
          <cx:pt idx="36242">36292.5</cx:pt>
          <cx:pt idx="36243">19125</cx:pt>
          <cx:pt idx="36244">25488</cx:pt>
          <cx:pt idx="36245">9000</cx:pt>
          <cx:pt idx="36246">51543</cx:pt>
          <cx:pt idx="36247">11430</cx:pt>
          <cx:pt idx="36248">24750</cx:pt>
          <cx:pt idx="36249">9000</cx:pt>
          <cx:pt idx="36250">10125</cx:pt>
          <cx:pt idx="36251">27423</cx:pt>
          <cx:pt idx="36252">11875.5</cx:pt>
          <cx:pt idx="36253">27463.5</cx:pt>
          <cx:pt idx="36254">20686.5</cx:pt>
          <cx:pt idx="36255">31653</cx:pt>
          <cx:pt idx="36256">37800</cx:pt>
          <cx:pt idx="36257">12375</cx:pt>
          <cx:pt idx="36258">49873.5</cx:pt>
          <cx:pt idx="36259">22527</cx:pt>
          <cx:pt idx="36260">24768</cx:pt>
          <cx:pt idx="36261">44766</cx:pt>
          <cx:pt idx="36262">27009</cx:pt>
          <cx:pt idx="36263">16033.5</cx:pt>
          <cx:pt idx="36264">31153.5</cx:pt>
          <cx:pt idx="36265">15151.5</cx:pt>
          <cx:pt idx="36266">34780.5</cx:pt>
          <cx:pt idx="36267">27679.5</cx:pt>
          <cx:pt idx="36268">37800</cx:pt>
          <cx:pt idx="36269">47794.5</cx:pt>
          <cx:pt idx="36270">28674</cx:pt>
          <cx:pt idx="36271">11515.5</cx:pt>
          <cx:pt idx="36272">45315</cx:pt>
          <cx:pt idx="36273">56290.5</cx:pt>
          <cx:pt idx="36274">32521.5</cx:pt>
          <cx:pt idx="36275">24876</cx:pt>
          <cx:pt idx="36276">36328.5</cx:pt>
          <cx:pt idx="36277">46368</cx:pt>
          <cx:pt idx="36278">15543</cx:pt>
          <cx:pt idx="36279">30690</cx:pt>
          <cx:pt idx="36280">7893</cx:pt>
          <cx:pt idx="36281">31333.5</cx:pt>
          <cx:pt idx="36282">26217</cx:pt>
          <cx:pt idx="36283">30573</cx:pt>
          <cx:pt idx="36284">26217</cx:pt>
          <cx:pt idx="36285">51948</cx:pt>
          <cx:pt idx="36286">24475.5</cx:pt>
          <cx:pt idx="36287">23494.5</cx:pt>
          <cx:pt idx="36288">27859.5</cx:pt>
          <cx:pt idx="36289">37602</cx:pt>
          <cx:pt idx="36290">16164</cx:pt>
          <cx:pt idx="36291">21420</cx:pt>
          <cx:pt idx="36292">31630.5</cx:pt>
          <cx:pt idx="36293">31288.5</cx:pt>
          <cx:pt idx="36294">56029.5</cx:pt>
          <cx:pt idx="36295">96214.5</cx:pt>
          <cx:pt idx="36296">30528</cx:pt>
          <cx:pt idx="36297">45409.5</cx:pt>
          <cx:pt idx="36298">46084.5</cx:pt>
          <cx:pt idx="36299">26986.5</cx:pt>
          <cx:pt idx="36300">31945.5</cx:pt>
          <cx:pt idx="36301">15660</cx:pt>
          <cx:pt idx="36302">28084.5</cx:pt>
          <cx:pt idx="36303">19449</cx:pt>
          <cx:pt idx="36304">51385.5</cx:pt>
          <cx:pt idx="36305">36864</cx:pt>
          <cx:pt idx="36306">8140.5</cx:pt>
          <cx:pt idx="36307">31153.5</cx:pt>
          <cx:pt idx="36308">29601</cx:pt>
          <cx:pt idx="36309">34132.5</cx:pt>
          <cx:pt idx="36310">27283.5</cx:pt>
          <cx:pt idx="36311">22752</cx:pt>
          <cx:pt idx="36312">25816.5</cx:pt>
          <cx:pt idx="36313">10341</cx:pt>
          <cx:pt idx="36314">30078</cx:pt>
          <cx:pt idx="36315">9121.5</cx:pt>
          <cx:pt idx="36316">32017.5</cx:pt>
          <cx:pt idx="36317">18643.5</cx:pt>
          <cx:pt idx="36318">44617.5</cx:pt>
          <cx:pt idx="36319">25969.5</cx:pt>
          <cx:pt idx="36320">26208</cx:pt>
          <cx:pt idx="36321">21775.5</cx:pt>
          <cx:pt idx="36322">29439</cx:pt>
          <cx:pt idx="36323">21339</cx:pt>
          <cx:pt idx="36324">53455.5</cx:pt>
          <cx:pt idx="36325">30204</cx:pt>
          <cx:pt idx="36326">12730.5</cx:pt>
          <cx:pt idx="36327">21280.5</cx:pt>
          <cx:pt idx="36328">38835</cx:pt>
          <cx:pt idx="36329">21739.5</cx:pt>
          <cx:pt idx="36330">24885</cx:pt>
          <cx:pt idx="36331">25704</cx:pt>
          <cx:pt idx="36332">25317</cx:pt>
          <cx:pt idx="36333">14647.5</cx:pt>
          <cx:pt idx="36334">16069.5</cx:pt>
          <cx:pt idx="36335">35392.5</cx:pt>
          <cx:pt idx="36336">8172</cx:pt>
          <cx:pt idx="36337">9000</cx:pt>
          <cx:pt idx="36338">24750</cx:pt>
          <cx:pt idx="36339">13500</cx:pt>
          <cx:pt idx="36340">21460.5</cx:pt>
          <cx:pt idx="36341">24930</cx:pt>
          <cx:pt idx="36342">44694</cx:pt>
          <cx:pt idx="36343">32845.5</cx:pt>
          <cx:pt idx="36344">47443.5</cx:pt>
          <cx:pt idx="36345">38250</cx:pt>
          <cx:pt idx="36346">32305.5</cx:pt>
          <cx:pt idx="36347">43195.5</cx:pt>
          <cx:pt idx="36348">19512</cx:pt>
          <cx:pt idx="36349">7123.5</cx:pt>
          <cx:pt idx="36350">27652.5</cx:pt>
          <cx:pt idx="36351">31261.5</cx:pt>
          <cx:pt idx="36352">33025.5</cx:pt>
          <cx:pt idx="36353">28890</cx:pt>
          <cx:pt idx="36354">29614.5</cx:pt>
          <cx:pt idx="36355">13711.5</cx:pt>
          <cx:pt idx="36356">26640</cx:pt>
          <cx:pt idx="36357">11799</cx:pt>
          <cx:pt idx="36358">45409.5</cx:pt>
          <cx:pt idx="36359">52168.5</cx:pt>
          <cx:pt idx="36360">20619</cx:pt>
          <cx:pt idx="36361">18256.5</cx:pt>
          <cx:pt idx="36362">30312</cx:pt>
          <cx:pt idx="36363">33502.5</cx:pt>
          <cx:pt idx="36364">42066</cx:pt>
          <cx:pt idx="36365">9531</cx:pt>
          <cx:pt idx="36366">28588.5</cx:pt>
          <cx:pt idx="36367">26217</cx:pt>
          <cx:pt idx="36368">32053.5</cx:pt>
          <cx:pt idx="36369">8532</cx:pt>
          <cx:pt idx="36370">13500</cx:pt>
          <cx:pt idx="36371">20250</cx:pt>
          <cx:pt idx="36372">46084.5</cx:pt>
          <cx:pt idx="36373">36553.5</cx:pt>
          <cx:pt idx="36374">16456.5</cx:pt>
          <cx:pt idx="36375">31675.5</cx:pt>
          <cx:pt idx="36376">6750</cx:pt>
          <cx:pt idx="36377">13090.5</cx:pt>
          <cx:pt idx="36378">32278.5</cx:pt>
          <cx:pt idx="36379">4554</cx:pt>
          <cx:pt idx="36380">25128</cx:pt>
          <cx:pt idx="36381">68980.5</cx:pt>
          <cx:pt idx="36382">37800</cx:pt>
          <cx:pt idx="36383">51948</cx:pt>
          <cx:pt idx="36384">17446.5</cx:pt>
          <cx:pt idx="36385">30078</cx:pt>
          <cx:pt idx="36386">13500</cx:pt>
          <cx:pt idx="36387">23620.5</cx:pt>
          <cx:pt idx="36388">34596</cx:pt>
          <cx:pt idx="36389">34132.5</cx:pt>
          <cx:pt idx="36390">15502.5</cx:pt>
          <cx:pt idx="36391">26325</cx:pt>
          <cx:pt idx="36392">35626.5</cx:pt>
          <cx:pt idx="36393">26388</cx:pt>
          <cx:pt idx="36394">26284.5</cx:pt>
          <cx:pt idx="36395">27724.5</cx:pt>
          <cx:pt idx="36396">43839</cx:pt>
          <cx:pt idx="36397">26217</cx:pt>
          <cx:pt idx="36398">15138</cx:pt>
          <cx:pt idx="36399">57352.5</cx:pt>
          <cx:pt idx="36400">11488.5</cx:pt>
          <cx:pt idx="36401">31653</cx:pt>
          <cx:pt idx="36402">31500</cx:pt>
          <cx:pt idx="36403">25537.5</cx:pt>
          <cx:pt idx="36404">49212</cx:pt>
          <cx:pt idx="36405">23089.5</cx:pt>
          <cx:pt idx="36406">33808.5</cx:pt>
          <cx:pt idx="36407">52168.5</cx:pt>
          <cx:pt idx="36408">45261</cx:pt>
          <cx:pt idx="36409">22500</cx:pt>
          <cx:pt idx="36410">34825.5</cx:pt>
          <cx:pt idx="36411">34524</cx:pt>
          <cx:pt idx="36412">44302.5</cx:pt>
          <cx:pt idx="36413">13918.5</cx:pt>
          <cx:pt idx="36414">20565</cx:pt>
          <cx:pt idx="36415">16452</cx:pt>
          <cx:pt idx="36416">16321.5</cx:pt>
          <cx:pt idx="36417">9000</cx:pt>
          <cx:pt idx="36418">13963.5</cx:pt>
          <cx:pt idx="36419">10125</cx:pt>
          <cx:pt idx="36420">29862</cx:pt>
          <cx:pt idx="36421">22468.5</cx:pt>
          <cx:pt idx="36422">13554</cx:pt>
          <cx:pt idx="36423">62829</cx:pt>
          <cx:pt idx="36424">6525</cx:pt>
          <cx:pt idx="36425">53455.5</cx:pt>
          <cx:pt idx="36426">31153.5</cx:pt>
          <cx:pt idx="36427">20065.5</cx:pt>
          <cx:pt idx="36428">27679.5</cx:pt>
          <cx:pt idx="36429">31410</cx:pt>
          <cx:pt idx="36430">11065.5</cx:pt>
          <cx:pt idx="36431">33394.5</cx:pt>
          <cx:pt idx="36432">21910.5</cx:pt>
          <cx:pt idx="36433">17739</cx:pt>
          <cx:pt idx="36434">12024</cx:pt>
          <cx:pt idx="36435">19989</cx:pt>
          <cx:pt idx="36436">31522.5</cx:pt>
          <cx:pt idx="36437">12433.5</cx:pt>
          <cx:pt idx="36438">27193.5</cx:pt>
          <cx:pt idx="36439">25524</cx:pt>
          <cx:pt idx="36440">16506</cx:pt>
          <cx:pt idx="36441">22999.5</cx:pt>
          <cx:pt idx="36442">26640</cx:pt>
          <cx:pt idx="36443">30433.5</cx:pt>
          <cx:pt idx="36444">33403.5</cx:pt>
          <cx:pt idx="36445">13189.5</cx:pt>
          <cx:pt idx="36446">33394.5</cx:pt>
          <cx:pt idx="36447">28980</cx:pt>
          <cx:pt idx="36448">41800.5</cx:pt>
          <cx:pt idx="36449">45283.5</cx:pt>
          <cx:pt idx="36450">25407</cx:pt>
          <cx:pt idx="36451">26086.5</cx:pt>
          <cx:pt idx="36452">11542.5</cx:pt>
          <cx:pt idx="36453">25150.5</cx:pt>
          <cx:pt idx="36454">42790.5</cx:pt>
          <cx:pt idx="36455">47664</cx:pt>
          <cx:pt idx="36456">24246</cx:pt>
          <cx:pt idx="36457">13500</cx:pt>
          <cx:pt idx="36458">16447.5</cx:pt>
          <cx:pt idx="36459">39586.5</cx:pt>
          <cx:pt idx="36460">10206</cx:pt>
          <cx:pt idx="36461">11668.5</cx:pt>
          <cx:pt idx="36462">30078</cx:pt>
          <cx:pt idx="36463">39109.5</cx:pt>
          <cx:pt idx="36464">54855</cx:pt>
          <cx:pt idx="36465">11835</cx:pt>
          <cx:pt idx="36466">32053.5</cx:pt>
          <cx:pt idx="36467">14562</cx:pt>
          <cx:pt idx="36468">18868.5</cx:pt>
          <cx:pt idx="36469">25663.5</cx:pt>
          <cx:pt idx="36470">18319.5</cx:pt>
          <cx:pt idx="36471">27193.5</cx:pt>
          <cx:pt idx="36472">51840</cx:pt>
          <cx:pt idx="36473">16398</cx:pt>
          <cx:pt idx="36474">30528</cx:pt>
          <cx:pt idx="36475">32625</cx:pt>
          <cx:pt idx="36476">26919</cx:pt>
          <cx:pt idx="36477">59094</cx:pt>
          <cx:pt idx="36478">11250</cx:pt>
          <cx:pt idx="36479">13095</cx:pt>
          <cx:pt idx="36480">33484.5</cx:pt>
          <cx:pt idx="36481">30816</cx:pt>
          <cx:pt idx="36482">26217</cx:pt>
          <cx:pt idx="36483">10998</cx:pt>
          <cx:pt idx="36484">39132</cx:pt>
          <cx:pt idx="36485">11497.5</cx:pt>
          <cx:pt idx="36486">30478.5</cx:pt>
          <cx:pt idx="36487">12001.5</cx:pt>
          <cx:pt idx="36488">23494.5</cx:pt>
          <cx:pt idx="36489">41499</cx:pt>
          <cx:pt idx="36490">20695.5</cx:pt>
          <cx:pt idx="36491">28485</cx:pt>
          <cx:pt idx="36492">12001.5</cx:pt>
          <cx:pt idx="36493">32017.5</cx:pt>
          <cx:pt idx="36494">21541.5</cx:pt>
          <cx:pt idx="36495">30307.5</cx:pt>
          <cx:pt idx="36496">9351</cx:pt>
          <cx:pt idx="36497">9319.5</cx:pt>
          <cx:pt idx="36498">27828</cx:pt>
          <cx:pt idx="36499">16875</cx:pt>
          <cx:pt idx="36500">11835</cx:pt>
          <cx:pt idx="36501">44725.5</cx:pt>
          <cx:pt idx="36502">21964.5</cx:pt>
          <cx:pt idx="36503">7875</cx:pt>
          <cx:pt idx="36504">25348.5</cx:pt>
          <cx:pt idx="36505">13482</cx:pt>
          <cx:pt idx="36506">31630.5</cx:pt>
          <cx:pt idx="36507">36706.5</cx:pt>
          <cx:pt idx="36508">9198</cx:pt>
          <cx:pt idx="36509">15750</cx:pt>
          <cx:pt idx="36510">10125</cx:pt>
          <cx:pt idx="36511">24025.5</cx:pt>
          <cx:pt idx="36512">35937</cx:pt>
          <cx:pt idx="36513">52686</cx:pt>
          <cx:pt idx="36514">16443</cx:pt>
          <cx:pt idx="36515">28165.5</cx:pt>
          <cx:pt idx="36516">31576.5</cx:pt>
          <cx:pt idx="36517">16456.5</cx:pt>
          <cx:pt idx="36518">9000</cx:pt>
          <cx:pt idx="36519">38533.5</cx:pt>
          <cx:pt idx="36520">45814.5</cx:pt>
          <cx:pt idx="36521">28975.5</cx:pt>
          <cx:pt idx="36522">34335</cx:pt>
          <cx:pt idx="36523">32458.5</cx:pt>
          <cx:pt idx="36524">18949.5</cx:pt>
          <cx:pt idx="36525">33025.5</cx:pt>
          <cx:pt idx="36526">16573.5</cx:pt>
          <cx:pt idx="36527">13189.5</cx:pt>
          <cx:pt idx="36528">33246</cx:pt>
          <cx:pt idx="36529">23710.5</cx:pt>
          <cx:pt idx="36530">37692</cx:pt>
          <cx:pt idx="36531">22050</cx:pt>
          <cx:pt idx="36532">6750</cx:pt>
          <cx:pt idx="36533">21384</cx:pt>
          <cx:pt idx="36534">26230.5</cx:pt>
          <cx:pt idx="36535">44275.5</cx:pt>
          <cx:pt idx="36536">11250</cx:pt>
          <cx:pt idx="36537">11628</cx:pt>
          <cx:pt idx="36538">29997</cx:pt>
          <cx:pt idx="36539">26046</cx:pt>
          <cx:pt idx="36540">31261.5</cx:pt>
          <cx:pt idx="36541">9868.5</cx:pt>
          <cx:pt idx="36542">24070.5</cx:pt>
          <cx:pt idx="36543">35950.5</cx:pt>
          <cx:pt idx="36544">28890</cx:pt>
          <cx:pt idx="36545">26446.5</cx:pt>
          <cx:pt idx="36546">59355</cx:pt>
          <cx:pt idx="36547">14859</cx:pt>
          <cx:pt idx="36548">21739.5</cx:pt>
          <cx:pt idx="36549">28503</cx:pt>
          <cx:pt idx="36550">24142.5</cx:pt>
          <cx:pt idx="36551">19044</cx:pt>
          <cx:pt idx="36552">13500</cx:pt>
          <cx:pt idx="36553">39474</cx:pt>
          <cx:pt idx="36554">10026</cx:pt>
          <cx:pt idx="36555">17077.5</cx:pt>
          <cx:pt idx="36556">11002.5</cx:pt>
          <cx:pt idx="36557">54436.5</cx:pt>
          <cx:pt idx="36558">22599</cx:pt>
          <cx:pt idx="36559">15655.5</cx:pt>
          <cx:pt idx="36560">30528</cx:pt>
          <cx:pt idx="36561">22509</cx:pt>
          <cx:pt idx="36562">19516.5</cx:pt>
          <cx:pt idx="36563">21775.5</cx:pt>
          <cx:pt idx="36564">37948.5</cx:pt>
          <cx:pt idx="36565">6066</cx:pt>
          <cx:pt idx="36566">17266.5</cx:pt>
          <cx:pt idx="36567">17986.5</cx:pt>
          <cx:pt idx="36568">30285</cx:pt>
          <cx:pt idx="36569">35743.5</cx:pt>
          <cx:pt idx="36570">29605.5</cx:pt>
          <cx:pt idx="36571">17374.5</cx:pt>
          <cx:pt idx="36572">7011</cx:pt>
          <cx:pt idx="36573">16668</cx:pt>
          <cx:pt idx="36574">22018.5</cx:pt>
          <cx:pt idx="36575">30753</cx:pt>
          <cx:pt idx="36576">26500.5</cx:pt>
          <cx:pt idx="36577">27679.5</cx:pt>
          <cx:pt idx="36578">25623</cx:pt>
          <cx:pt idx="36579">8631</cx:pt>
          <cx:pt idx="36580">19530</cx:pt>
          <cx:pt idx="36581">21253.5</cx:pt>
          <cx:pt idx="36582">38299.5</cx:pt>
          <cx:pt idx="36583">27517.5</cx:pt>
          <cx:pt idx="36584">23998.5</cx:pt>
          <cx:pt idx="36585">16573.5</cx:pt>
          <cx:pt idx="36586">19440</cx:pt>
          <cx:pt idx="36587">10125</cx:pt>
          <cx:pt idx="36588">19737</cx:pt>
          <cx:pt idx="36589">17986.5</cx:pt>
          <cx:pt idx="36590">8523</cx:pt>
          <cx:pt idx="36591">43789.5</cx:pt>
          <cx:pt idx="36592">43978.5</cx:pt>
          <cx:pt idx="36593">10539</cx:pt>
          <cx:pt idx="36594">23719.5</cx:pt>
          <cx:pt idx="36595">31189.5</cx:pt>
          <cx:pt idx="36596">37863</cx:pt>
          <cx:pt idx="36597">24043.5</cx:pt>
          <cx:pt idx="36598">43033.5</cx:pt>
          <cx:pt idx="36599">46809</cx:pt>
          <cx:pt idx="36600">27589.5</cx:pt>
          <cx:pt idx="36601">38686.5</cx:pt>
          <cx:pt idx="36602">30195</cx:pt>
          <cx:pt idx="36603">19147.5</cx:pt>
          <cx:pt idx="36604">11290.5</cx:pt>
          <cx:pt idx="36605">28417.5</cx:pt>
          <cx:pt idx="36606">22995</cx:pt>
          <cx:pt idx="36607">28197</cx:pt>
          <cx:pt idx="36608">21361.5</cx:pt>
          <cx:pt idx="36609">6750</cx:pt>
          <cx:pt idx="36610">42790.5</cx:pt>
          <cx:pt idx="36611">50467.5</cx:pt>
          <cx:pt idx="36612">42142.5</cx:pt>
          <cx:pt idx="36613">20182.5</cx:pt>
          <cx:pt idx="36614">39604.5</cx:pt>
          <cx:pt idx="36615">62041.5</cx:pt>
          <cx:pt idx="36616">12375</cx:pt>
          <cx:pt idx="36617">19255.5</cx:pt>
          <cx:pt idx="36618">21658.5</cx:pt>
          <cx:pt idx="36619">15079.5</cx:pt>
          <cx:pt idx="36620">29763</cx:pt>
          <cx:pt idx="36621">39883.5</cx:pt>
          <cx:pt idx="36622">21775.5</cx:pt>
          <cx:pt idx="36623">39973.5</cx:pt>
          <cx:pt idx="36624">13500</cx:pt>
          <cx:pt idx="36625">23319</cx:pt>
          <cx:pt idx="36626">13500</cx:pt>
          <cx:pt idx="36627">36328.5</cx:pt>
          <cx:pt idx="36628">18562.5</cx:pt>
          <cx:pt idx="36629">11871</cx:pt>
          <cx:pt idx="36630">18436.5</cx:pt>
          <cx:pt idx="36631">46053</cx:pt>
          <cx:pt idx="36632">29061</cx:pt>
          <cx:pt idx="36633">43443</cx:pt>
          <cx:pt idx="36634">26725.5</cx:pt>
          <cx:pt idx="36635">38286</cx:pt>
          <cx:pt idx="36636">25191</cx:pt>
          <cx:pt idx="36637">18036</cx:pt>
          <cx:pt idx="36638">40099.5</cx:pt>
          <cx:pt idx="36639">13500</cx:pt>
          <cx:pt idx="36640">22797</cx:pt>
          <cx:pt idx="36641">47322</cx:pt>
          <cx:pt idx="36642">39973.5</cx:pt>
          <cx:pt idx="36643">11763</cx:pt>
          <cx:pt idx="36644">41796</cx:pt>
          <cx:pt idx="36645">16011</cx:pt>
          <cx:pt idx="36646">25195.5</cx:pt>
          <cx:pt idx="36647">15750</cx:pt>
          <cx:pt idx="36648">26640</cx:pt>
          <cx:pt idx="36649">18000</cx:pt>
          <cx:pt idx="36650">6750</cx:pt>
          <cx:pt idx="36651">32022</cx:pt>
          <cx:pt idx="36652">21510</cx:pt>
          <cx:pt idx="36653">43159.5</cx:pt>
          <cx:pt idx="36654">32328</cx:pt>
          <cx:pt idx="36655">9346.5</cx:pt>
          <cx:pt idx="36656">7641</cx:pt>
          <cx:pt idx="36657">33921</cx:pt>
          <cx:pt idx="36658">43654.5</cx:pt>
          <cx:pt idx="36659">24187.5</cx:pt>
          <cx:pt idx="36660">20718</cx:pt>
          <cx:pt idx="36661">30568.5</cx:pt>
          <cx:pt idx="36662">29425.5</cx:pt>
          <cx:pt idx="36663">14274</cx:pt>
          <cx:pt idx="36664">26293.5</cx:pt>
          <cx:pt idx="36665">25537.5</cx:pt>
          <cx:pt idx="36666">32895</cx:pt>
          <cx:pt idx="36667">16564.5</cx:pt>
          <cx:pt idx="36668">19386</cx:pt>
          <cx:pt idx="36669">24511.5</cx:pt>
          <cx:pt idx="36670">29839.5</cx:pt>
          <cx:pt idx="36671">17905.5</cx:pt>
          <cx:pt idx="36672">31909.5</cx:pt>
          <cx:pt idx="36673">23166</cx:pt>
          <cx:pt idx="36674">25524</cx:pt>
          <cx:pt idx="36675">23643</cx:pt>
          <cx:pt idx="36676">29137.5</cx:pt>
          <cx:pt idx="36677">16375.5</cx:pt>
          <cx:pt idx="36678">6750</cx:pt>
          <cx:pt idx="36679">4671</cx:pt>
          <cx:pt idx="36680">22099.5</cx:pt>
          <cx:pt idx="36681">60070.5</cx:pt>
          <cx:pt idx="36682">8775</cx:pt>
          <cx:pt idx="36683">19575</cx:pt>
          <cx:pt idx="36684">16893</cx:pt>
          <cx:pt idx="36685">13036.5</cx:pt>
          <cx:pt idx="36686">36864</cx:pt>
          <cx:pt idx="36687">57555</cx:pt>
          <cx:pt idx="36688">32602.5</cx:pt>
          <cx:pt idx="36689">59355</cx:pt>
          <cx:pt idx="36690">15241.5</cx:pt>
          <cx:pt idx="36691">7182</cx:pt>
          <cx:pt idx="36692">25078.5</cx:pt>
          <cx:pt idx="36693">11398.5</cx:pt>
          <cx:pt idx="36694">18063</cx:pt>
          <cx:pt idx="36695">30573</cx:pt>
          <cx:pt idx="36696">24331.5</cx:pt>
          <cx:pt idx="36697">29907</cx:pt>
          <cx:pt idx="36698">26820</cx:pt>
          <cx:pt idx="36699">14994</cx:pt>
          <cx:pt idx="36700">22500</cx:pt>
          <cx:pt idx="36701">47484</cx:pt>
          <cx:pt idx="36702">25803</cx:pt>
          <cx:pt idx="36703">31630.5</cx:pt>
          <cx:pt idx="36704">33259.5</cx:pt>
          <cx:pt idx="36705">25366.5</cx:pt>
          <cx:pt idx="36706">37822.5</cx:pt>
          <cx:pt idx="36707">34339.5</cx:pt>
          <cx:pt idx="36708">17694</cx:pt>
          <cx:pt idx="36709">12595.5</cx:pt>
          <cx:pt idx="36710">33421.5</cx:pt>
          <cx:pt idx="36711">34951.5</cx:pt>
          <cx:pt idx="36712">25290</cx:pt>
          <cx:pt idx="36713">30442.5</cx:pt>
          <cx:pt idx="36714">20965.5</cx:pt>
          <cx:pt idx="36715">12915</cx:pt>
          <cx:pt idx="36716">62613</cx:pt>
          <cx:pt idx="36717">9000</cx:pt>
          <cx:pt idx="36718">25173</cx:pt>
          <cx:pt idx="36719">18684</cx:pt>
          <cx:pt idx="36720">25146</cx:pt>
          <cx:pt idx="36721">9000</cx:pt>
          <cx:pt idx="36722">97762.5</cx:pt>
          <cx:pt idx="36723">21001.5</cx:pt>
          <cx:pt idx="36724">42066</cx:pt>
          <cx:pt idx="36725">11250</cx:pt>
          <cx:pt idx="36726">21672</cx:pt>
          <cx:pt idx="36727">29250</cx:pt>
          <cx:pt idx="36728">23031</cx:pt>
          <cx:pt idx="36729">34488</cx:pt>
          <cx:pt idx="36730">26217</cx:pt>
          <cx:pt idx="36731">14242.5</cx:pt>
          <cx:pt idx="36732">9000</cx:pt>
          <cx:pt idx="36733">5539.5</cx:pt>
          <cx:pt idx="36734">57060</cx:pt>
          <cx:pt idx="36735">23130</cx:pt>
          <cx:pt idx="36736">19921.5</cx:pt>
          <cx:pt idx="36737">11083.5</cx:pt>
          <cx:pt idx="36738">28795.5</cx:pt>
          <cx:pt idx="36739">4918.5</cx:pt>
          <cx:pt idx="36740">20569.5</cx:pt>
          <cx:pt idx="36741">32359.5</cx:pt>
          <cx:pt idx="36742">20767.5</cx:pt>
          <cx:pt idx="36743">7137</cx:pt>
          <cx:pt idx="36744">8212.5</cx:pt>
          <cx:pt idx="36745">32125.5</cx:pt>
          <cx:pt idx="36746">57001.5</cx:pt>
          <cx:pt idx="36747">42354</cx:pt>
          <cx:pt idx="36748">20250</cx:pt>
          <cx:pt idx="36749">13189.5</cx:pt>
          <cx:pt idx="36750">25078.5</cx:pt>
          <cx:pt idx="36751">22500</cx:pt>
          <cx:pt idx="36752">16096.5</cx:pt>
          <cx:pt idx="36753">50467.5</cx:pt>
          <cx:pt idx="36754">31338</cx:pt>
          <cx:pt idx="36755">22743</cx:pt>
          <cx:pt idx="36756">43546.5</cx:pt>
          <cx:pt idx="36757">9913.5</cx:pt>
          <cx:pt idx="36758">37035</cx:pt>
          <cx:pt idx="36759">46471.5</cx:pt>
          <cx:pt idx="36760">24696</cx:pt>
          <cx:pt idx="36761">22284</cx:pt>
          <cx:pt idx="36762">9000</cx:pt>
          <cx:pt idx="36763">16488</cx:pt>
          <cx:pt idx="36764">20547</cx:pt>
          <cx:pt idx="36765">59364</cx:pt>
          <cx:pt idx="36766">9000</cx:pt>
          <cx:pt idx="36767">23773.5</cx:pt>
          <cx:pt idx="36768">13500</cx:pt>
          <cx:pt idx="36769">27324</cx:pt>
          <cx:pt idx="36770">18945</cx:pt>
          <cx:pt idx="36771">9000</cx:pt>
          <cx:pt idx="36772">24930</cx:pt>
          <cx:pt idx="36773">20353.5</cx:pt>
          <cx:pt idx="36774">19075.5</cx:pt>
          <cx:pt idx="36775">25645.5</cx:pt>
          <cx:pt idx="36776">13090.5</cx:pt>
          <cx:pt idx="36777">19705.5</cx:pt>
          <cx:pt idx="36778">20340</cx:pt>
          <cx:pt idx="36779">19782</cx:pt>
          <cx:pt idx="36780">50562</cx:pt>
          <cx:pt idx="36781">36477</cx:pt>
          <cx:pt idx="36782">26874</cx:pt>
          <cx:pt idx="36783">6750</cx:pt>
          <cx:pt idx="36784">17014.5</cx:pt>
          <cx:pt idx="36785">10044</cx:pt>
          <cx:pt idx="36786">36459</cx:pt>
          <cx:pt idx="36787">31486.5</cx:pt>
          <cx:pt idx="36788">14035.5</cx:pt>
          <cx:pt idx="36789">18000</cx:pt>
          <cx:pt idx="36790">20520</cx:pt>
          <cx:pt idx="36791">9823.5</cx:pt>
          <cx:pt idx="36792">9720</cx:pt>
          <cx:pt idx="36793">11398.5</cx:pt>
          <cx:pt idx="36794">62527.5</cx:pt>
          <cx:pt idx="36795">17172</cx:pt>
          <cx:pt idx="36796">19908</cx:pt>
          <cx:pt idx="36797">19980</cx:pt>
          <cx:pt idx="36798">37237.5</cx:pt>
          <cx:pt idx="36799">17149.5</cx:pt>
          <cx:pt idx="36800">9202.5</cx:pt>
          <cx:pt idx="36801">17392.5</cx:pt>
          <cx:pt idx="36802">38137.5</cx:pt>
          <cx:pt idx="36803">26847</cx:pt>
          <cx:pt idx="36804">50314.5</cx:pt>
          <cx:pt idx="36805">27193.5</cx:pt>
          <cx:pt idx="36806">9000</cx:pt>
          <cx:pt idx="36807">19300.5</cx:pt>
          <cx:pt idx="36808">12510</cx:pt>
          <cx:pt idx="36809">38403</cx:pt>
          <cx:pt idx="36810">31653</cx:pt>
          <cx:pt idx="36811">17100</cx:pt>
          <cx:pt idx="36812">24939</cx:pt>
          <cx:pt idx="36813">27679.5</cx:pt>
          <cx:pt idx="36814">43587</cx:pt>
          <cx:pt idx="36815">55719</cx:pt>
          <cx:pt idx="36816">36990</cx:pt>
          <cx:pt idx="36817">38628</cx:pt>
          <cx:pt idx="36818">28579.5</cx:pt>
          <cx:pt idx="36819">29947.5</cx:pt>
          <cx:pt idx="36820">39775.5</cx:pt>
          <cx:pt idx="36821">36423</cx:pt>
          <cx:pt idx="36822">56592</cx:pt>
          <cx:pt idx="36823">22315.5</cx:pt>
          <cx:pt idx="36824">34488</cx:pt>
          <cx:pt idx="36825">31135.5</cx:pt>
          <cx:pt idx="36826">11529</cx:pt>
          <cx:pt idx="36827">23274</cx:pt>
          <cx:pt idx="36828">36648</cx:pt>
          <cx:pt idx="36829">16011</cx:pt>
          <cx:pt idx="36830">55269</cx:pt>
          <cx:pt idx="36831">13500</cx:pt>
          <cx:pt idx="36832">26563.5</cx:pt>
          <cx:pt idx="36833">24241.5</cx:pt>
          <cx:pt idx="36834">9000</cx:pt>
          <cx:pt idx="36835">23562</cx:pt>
          <cx:pt idx="36836">40320</cx:pt>
          <cx:pt idx="36837">26145</cx:pt>
          <cx:pt idx="36838">36117</cx:pt>
          <cx:pt idx="36839">28548</cx:pt>
          <cx:pt idx="36840">22680</cx:pt>
          <cx:pt idx="36841">16564.5</cx:pt>
          <cx:pt idx="36842">32278.5</cx:pt>
          <cx:pt idx="36843">23184</cx:pt>
          <cx:pt idx="36844">61776</cx:pt>
          <cx:pt idx="36845">37800</cx:pt>
          <cx:pt idx="36846">14629.5</cx:pt>
          <cx:pt idx="36847">25128</cx:pt>
          <cx:pt idx="36848">15475.5</cx:pt>
          <cx:pt idx="36849">35041.5</cx:pt>
          <cx:pt idx="36850">39604.5</cx:pt>
          <cx:pt idx="36851">35338.5</cx:pt>
          <cx:pt idx="36852">44896.5</cx:pt>
          <cx:pt idx="36853">30978</cx:pt>
          <cx:pt idx="36854">10809</cx:pt>
          <cx:pt idx="36855">53329.5</cx:pt>
          <cx:pt idx="36856">8604</cx:pt>
          <cx:pt idx="36857">29047.5</cx:pt>
          <cx:pt idx="36858">25321.5</cx:pt>
          <cx:pt idx="36859">12132</cx:pt>
          <cx:pt idx="36860">22018.5</cx:pt>
          <cx:pt idx="36861">21478.5</cx:pt>
          <cx:pt idx="36862">22500</cx:pt>
          <cx:pt idx="36863">34402.5</cx:pt>
          <cx:pt idx="36864">45333</cx:pt>
          <cx:pt idx="36865">51745.5</cx:pt>
          <cx:pt idx="36866">28408.5</cx:pt>
          <cx:pt idx="36867">31486.5</cx:pt>
          <cx:pt idx="36868">9000</cx:pt>
          <cx:pt idx="36869">20016</cx:pt>
          <cx:pt idx="36870">69354</cx:pt>
          <cx:pt idx="36871">9000</cx:pt>
          <cx:pt idx="36872">21996</cx:pt>
          <cx:pt idx="36873">51543</cx:pt>
          <cx:pt idx="36874">59175</cx:pt>
          <cx:pt idx="36875">69795</cx:pt>
          <cx:pt idx="36876">19071</cx:pt>
          <cx:pt idx="36877">22086</cx:pt>
          <cx:pt idx="36878">23107.5</cx:pt>
          <cx:pt idx="36879">21492</cx:pt>
          <cx:pt idx="36880">27652.5</cx:pt>
          <cx:pt idx="36881">11632.5</cx:pt>
          <cx:pt idx="36882">18751.5</cx:pt>
          <cx:pt idx="36883">27000</cx:pt>
          <cx:pt idx="36884">35239.5</cx:pt>
          <cx:pt idx="36885">23719.5</cx:pt>
          <cx:pt idx="36886">20097</cx:pt>
          <cx:pt idx="36887">35937</cx:pt>
          <cx:pt idx="36888">17469</cx:pt>
          <cx:pt idx="36889">37494</cx:pt>
          <cx:pt idx="36890">39474</cx:pt>
          <cx:pt idx="36891">22527</cx:pt>
          <cx:pt idx="36892">31653</cx:pt>
          <cx:pt idx="36893">45670.5</cx:pt>
          <cx:pt idx="36894">24718.5</cx:pt>
          <cx:pt idx="36895">34465.5</cx:pt>
          <cx:pt idx="36896">30784.5</cx:pt>
          <cx:pt idx="36897">26739</cx:pt>
          <cx:pt idx="36898">18967.5</cx:pt>
          <cx:pt idx="36899">10125</cx:pt>
          <cx:pt idx="36900">26509.5</cx:pt>
          <cx:pt idx="36901">21919.5</cx:pt>
          <cx:pt idx="36902">17662.5</cx:pt>
          <cx:pt idx="36903">39717</cx:pt>
          <cx:pt idx="36904">12375</cx:pt>
          <cx:pt idx="36905">11250</cx:pt>
          <cx:pt idx="36906">14152.5</cx:pt>
          <cx:pt idx="36907">14706</cx:pt>
          <cx:pt idx="36908">16798.5</cx:pt>
          <cx:pt idx="36909">26833.5</cx:pt>
          <cx:pt idx="36910">28116</cx:pt>
          <cx:pt idx="36911">26145</cx:pt>
          <cx:pt idx="36912">26640</cx:pt>
          <cx:pt idx="36913">40320</cx:pt>
          <cx:pt idx="36914">19867.5</cx:pt>
          <cx:pt idx="36915">11250</cx:pt>
          <cx:pt idx="36916">18265.5</cx:pt>
          <cx:pt idx="36917">31653</cx:pt>
          <cx:pt idx="36918">15003</cx:pt>
          <cx:pt idx="36919">54436.5</cx:pt>
          <cx:pt idx="36920">14242.5</cx:pt>
          <cx:pt idx="36921">22018.5</cx:pt>
          <cx:pt idx="36922">30528</cx:pt>
          <cx:pt idx="36923">10422</cx:pt>
          <cx:pt idx="36924">17383.5</cx:pt>
          <cx:pt idx="36925">7686</cx:pt>
          <cx:pt idx="36926">46093.5</cx:pt>
          <cx:pt idx="36927">23526</cx:pt>
          <cx:pt idx="36928">28116</cx:pt>
          <cx:pt idx="36929">13014</cx:pt>
          <cx:pt idx="36930">20929.5</cx:pt>
          <cx:pt idx="36931">14418</cx:pt>
          <cx:pt idx="36932">94752</cx:pt>
          <cx:pt idx="36933">26928</cx:pt>
          <cx:pt idx="36934">21438</cx:pt>
          <cx:pt idx="36935">12348</cx:pt>
          <cx:pt idx="36936">16875</cx:pt>
          <cx:pt idx="36937">22500</cx:pt>
          <cx:pt idx="36938">20079</cx:pt>
          <cx:pt idx="36939">26509.5</cx:pt>
          <cx:pt idx="36940">15705</cx:pt>
          <cx:pt idx="36941">12505.5</cx:pt>
          <cx:pt idx="36942">59553</cx:pt>
          <cx:pt idx="36943">3523.5</cx:pt>
          <cx:pt idx="36944">19719</cx:pt>
          <cx:pt idx="36945">26743.5</cx:pt>
          <cx:pt idx="36946">34587</cx:pt>
          <cx:pt idx="36947">51097.5</cx:pt>
          <cx:pt idx="36948">22018.5</cx:pt>
          <cx:pt idx="36949">54252</cx:pt>
          <cx:pt idx="36950">93960</cx:pt>
          <cx:pt idx="36951">47695.5</cx:pt>
          <cx:pt idx="36952">58963.5</cx:pt>
          <cx:pt idx="36953">24412.5</cx:pt>
          <cx:pt idx="36954">31153.5</cx:pt>
          <cx:pt idx="36955">14364</cx:pt>
          <cx:pt idx="36956">24903</cx:pt>
          <cx:pt idx="36957">13500</cx:pt>
          <cx:pt idx="36958">42642</cx:pt>
          <cx:pt idx="36959">24732</cx:pt>
          <cx:pt idx="36960">37800</cx:pt>
          <cx:pt idx="36961">37800</cx:pt>
          <cx:pt idx="36962">53595</cx:pt>
          <cx:pt idx="36963">9000</cx:pt>
          <cx:pt idx="36964">6750</cx:pt>
          <cx:pt idx="36965">25258.5</cx:pt>
          <cx:pt idx="36966">22738.5</cx:pt>
          <cx:pt idx="36967">14593.5</cx:pt>
          <cx:pt idx="36968">13500</cx:pt>
          <cx:pt idx="36969">44541</cx:pt>
          <cx:pt idx="36970">21096</cx:pt>
          <cx:pt idx="36971">16294.5</cx:pt>
          <cx:pt idx="36972">48631.5</cx:pt>
          <cx:pt idx="36973">17932.5</cx:pt>
          <cx:pt idx="36974">27292.5</cx:pt>
          <cx:pt idx="36975">19737</cx:pt>
          <cx:pt idx="36976">19255.5</cx:pt>
          <cx:pt idx="36977">16479</cx:pt>
          <cx:pt idx="36978">29178</cx:pt>
          <cx:pt idx="36979">11916</cx:pt>
          <cx:pt idx="36980">29178</cx:pt>
          <cx:pt idx="36981">13500</cx:pt>
          <cx:pt idx="36982">23175</cx:pt>
          <cx:pt idx="36983">32103</cx:pt>
          <cx:pt idx="36984">20281.5</cx:pt>
          <cx:pt idx="36985">34119</cx:pt>
          <cx:pt idx="36986">52182</cx:pt>
          <cx:pt idx="36987">20281.5</cx:pt>
          <cx:pt idx="36988">45562.5</cx:pt>
          <cx:pt idx="36989">36459</cx:pt>
          <cx:pt idx="36990">33025.5</cx:pt>
          <cx:pt idx="36991">35469</cx:pt>
          <cx:pt idx="36992">11488.5</cx:pt>
          <cx:pt idx="36993">38137.5</cx:pt>
          <cx:pt idx="36994">28390.5</cx:pt>
          <cx:pt idx="36995">56965.5</cx:pt>
          <cx:pt idx="36996">41629.5</cx:pt>
          <cx:pt idx="36997">44784</cx:pt>
          <cx:pt idx="36998">35262</cx:pt>
          <cx:pt idx="36999">10129.5</cx:pt>
          <cx:pt idx="37000">23931</cx:pt>
          <cx:pt idx="37001">30073.5</cx:pt>
          <cx:pt idx="37002">21906</cx:pt>
          <cx:pt idx="37003">8694</cx:pt>
          <cx:pt idx="37004">38263.5</cx:pt>
          <cx:pt idx="37005">13288.5</cx:pt>
          <cx:pt idx="37006">31477.5</cx:pt>
          <cx:pt idx="37007">19696.5</cx:pt>
          <cx:pt idx="37008">17055</cx:pt>
          <cx:pt idx="37009">31153.5</cx:pt>
          <cx:pt idx="37010">12375</cx:pt>
          <cx:pt idx="37011">29061</cx:pt>
          <cx:pt idx="37012">27513</cx:pt>
          <cx:pt idx="37013">15268.5</cx:pt>
          <cx:pt idx="37014">12375</cx:pt>
          <cx:pt idx="37015">9000</cx:pt>
          <cx:pt idx="37016">29605.5</cx:pt>
          <cx:pt idx="37017">27607.5</cx:pt>
          <cx:pt idx="37018">27918</cx:pt>
          <cx:pt idx="37019">18616.5</cx:pt>
          <cx:pt idx="37020">52015.5</cx:pt>
          <cx:pt idx="37021">23872.5</cx:pt>
          <cx:pt idx="37022">18103.5</cx:pt>
          <cx:pt idx="37023">25717.5</cx:pt>
          <cx:pt idx="37024">10125</cx:pt>
          <cx:pt idx="37025">17095.5</cx:pt>
          <cx:pt idx="37026">52452</cx:pt>
          <cx:pt idx="37027">20641.5</cx:pt>
          <cx:pt idx="37028">21181.5</cx:pt>
          <cx:pt idx="37029">70605</cx:pt>
          <cx:pt idx="37030">59854.5</cx:pt>
          <cx:pt idx="37031">33835.5</cx:pt>
          <cx:pt idx="37032">15043.5</cx:pt>
          <cx:pt idx="37033">18040.5</cx:pt>
          <cx:pt idx="37034">25339.5</cx:pt>
          <cx:pt idx="37035">26217</cx:pt>
          <cx:pt idx="37036">23800.5</cx:pt>
          <cx:pt idx="37037">21865.5</cx:pt>
          <cx:pt idx="37038">29920.5</cx:pt>
          <cx:pt idx="37039">21226.5</cx:pt>
          <cx:pt idx="37040">36328.5</cx:pt>
          <cx:pt idx="37041">21775.5</cx:pt>
          <cx:pt idx="37042">24088.5</cx:pt>
          <cx:pt idx="37043">28062</cx:pt>
          <cx:pt idx="37044">26640</cx:pt>
          <cx:pt idx="37045">32355</cx:pt>
          <cx:pt idx="37046">42439.5</cx:pt>
          <cx:pt idx="37047">38524.5</cx:pt>
          <cx:pt idx="37048">12510</cx:pt>
          <cx:pt idx="37049">19125</cx:pt>
          <cx:pt idx="37050">19822.5</cx:pt>
          <cx:pt idx="37051">16614</cx:pt>
          <cx:pt idx="37052">23305.5</cx:pt>
          <cx:pt idx="37053">29677.5</cx:pt>
          <cx:pt idx="37054">14350.5</cx:pt>
          <cx:pt idx="37055">22972.5</cx:pt>
          <cx:pt idx="37056">30618</cx:pt>
          <cx:pt idx="37057">42660</cx:pt>
          <cx:pt idx="37058">24813</cx:pt>
          <cx:pt idx="37059">33277.5</cx:pt>
          <cx:pt idx="37060">25938</cx:pt>
          <cx:pt idx="37061">20515.5</cx:pt>
          <cx:pt idx="37062">33354</cx:pt>
          <cx:pt idx="37063">25794</cx:pt>
          <cx:pt idx="37064">30528</cx:pt>
          <cx:pt idx="37065">16456.5</cx:pt>
          <cx:pt idx="37066">13648.5</cx:pt>
          <cx:pt idx="37067">18684</cx:pt>
          <cx:pt idx="37068">10125</cx:pt>
          <cx:pt idx="37069">24007.5</cx:pt>
          <cx:pt idx="37070">18121.5</cx:pt>
          <cx:pt idx="37071">21906</cx:pt>
          <cx:pt idx="37072">24592.5</cx:pt>
          <cx:pt idx="37073">53532</cx:pt>
          <cx:pt idx="37074">24718.5</cx:pt>
          <cx:pt idx="37075">45954</cx:pt>
          <cx:pt idx="37076">10071</cx:pt>
          <cx:pt idx="37077">14382</cx:pt>
          <cx:pt idx="37078">23373</cx:pt>
          <cx:pt idx="37079">22500</cx:pt>
          <cx:pt idx="37080">20295</cx:pt>
          <cx:pt idx="37081">18499.5</cx:pt>
          <cx:pt idx="37082">15750</cx:pt>
          <cx:pt idx="37083">34587</cx:pt>
          <cx:pt idx="37084">24876</cx:pt>
          <cx:pt idx="37085">43830</cx:pt>
          <cx:pt idx="37086">38286</cx:pt>
          <cx:pt idx="37087">22072.5</cx:pt>
          <cx:pt idx="37088">32764.5</cx:pt>
          <cx:pt idx="37089">28156.5</cx:pt>
          <cx:pt idx="37090">42781.5</cx:pt>
          <cx:pt idx="37091">19867.5</cx:pt>
          <cx:pt idx="37092">31522.5</cx:pt>
          <cx:pt idx="37093">47322</cx:pt>
          <cx:pt idx="37094">16033.5</cx:pt>
          <cx:pt idx="37095">28377</cx:pt>
          <cx:pt idx="37096">10714.5</cx:pt>
          <cx:pt idx="37097">31653</cx:pt>
          <cx:pt idx="37098">35523</cx:pt>
          <cx:pt idx="37099">29245.5</cx:pt>
          <cx:pt idx="37100">17842.5</cx:pt>
          <cx:pt idx="37101">10125</cx:pt>
          <cx:pt idx="37102">9508.5</cx:pt>
          <cx:pt idx="37103">28336.5</cx:pt>
          <cx:pt idx="37104">42417</cx:pt>
          <cx:pt idx="37105">23985</cx:pt>
          <cx:pt idx="37106">15205.5</cx:pt>
          <cx:pt idx="37107">10215</cx:pt>
          <cx:pt idx="37108">20848.5</cx:pt>
          <cx:pt idx="37109">31608</cx:pt>
          <cx:pt idx="37110">34249.5</cx:pt>
          <cx:pt idx="37111">16042.5</cx:pt>
          <cx:pt idx="37112">20677.5</cx:pt>
          <cx:pt idx="37113">67500</cx:pt>
          <cx:pt idx="37114">26221.5</cx:pt>
          <cx:pt idx="37115">51543</cx:pt>
          <cx:pt idx="37116">16011</cx:pt>
          <cx:pt idx="37117">9000</cx:pt>
          <cx:pt idx="37118">25803</cx:pt>
          <cx:pt idx="37119">17095.5</cx:pt>
          <cx:pt idx="37120">11826</cx:pt>
          <cx:pt idx="37121">32472</cx:pt>
          <cx:pt idx="37122">24025.5</cx:pt>
          <cx:pt idx="37123">21888</cx:pt>
          <cx:pt idx="37124">47812.5</cx:pt>
          <cx:pt idx="37125">48456</cx:pt>
          <cx:pt idx="37126">68980.5</cx:pt>
          <cx:pt idx="37127">30708</cx:pt>
          <cx:pt idx="37128">22468.5</cx:pt>
          <cx:pt idx="37129">13500</cx:pt>
          <cx:pt idx="37130">21645</cx:pt>
          <cx:pt idx="37131">35806.5</cx:pt>
          <cx:pt idx="37132">39960</cx:pt>
          <cx:pt idx="37133">20403</cx:pt>
          <cx:pt idx="37134">22500</cx:pt>
          <cx:pt idx="37135">97528.5</cx:pt>
          <cx:pt idx="37136">57001.5</cx:pt>
          <cx:pt idx="37137">12852</cx:pt>
          <cx:pt idx="37138">9000</cx:pt>
          <cx:pt idx="37139">20578.5</cx:pt>
          <cx:pt idx="37140">40963.5</cx:pt>
          <cx:pt idx="37141">31630.5</cx:pt>
          <cx:pt idx="37142">51817.5</cx:pt>
          <cx:pt idx="37143">35523</cx:pt>
          <cx:pt idx="37144">30717</cx:pt>
          <cx:pt idx="37145">6750</cx:pt>
          <cx:pt idx="37146">3883.5</cx:pt>
          <cx:pt idx="37147">23643</cx:pt>
          <cx:pt idx="37148">21096</cx:pt>
          <cx:pt idx="37149">21780</cx:pt>
          <cx:pt idx="37150">23962.5</cx:pt>
          <cx:pt idx="37151">28728</cx:pt>
          <cx:pt idx="37152">34573.5</cx:pt>
          <cx:pt idx="37153">23535</cx:pt>
          <cx:pt idx="37154">16875</cx:pt>
          <cx:pt idx="37155">34911</cx:pt>
          <cx:pt idx="37156">48586.5</cx:pt>
          <cx:pt idx="37157">23418</cx:pt>
          <cx:pt idx="37158">18252</cx:pt>
          <cx:pt idx="37159">29376</cx:pt>
          <cx:pt idx="37160">45400.5</cx:pt>
          <cx:pt idx="37161">57078</cx:pt>
          <cx:pt idx="37162">15709.5</cx:pt>
          <cx:pt idx="37163">50683.5</cx:pt>
          <cx:pt idx="37164">18855</cx:pt>
          <cx:pt idx="37165">20250</cx:pt>
          <cx:pt idx="37166">45445.5</cx:pt>
          <cx:pt idx="37167">9000</cx:pt>
          <cx:pt idx="37168">42642</cx:pt>
          <cx:pt idx="37169">20686.5</cx:pt>
          <cx:pt idx="37170">47884.5</cx:pt>
          <cx:pt idx="37171">31630.5</cx:pt>
          <cx:pt idx="37172">16344</cx:pt>
          <cx:pt idx="37173">25447.5</cx:pt>
          <cx:pt idx="37174">12717</cx:pt>
          <cx:pt idx="37175">11650.5</cx:pt>
          <cx:pt idx="37176">15448.5</cx:pt>
          <cx:pt idx="37177">26640</cx:pt>
          <cx:pt idx="37178">13117.5</cx:pt>
          <cx:pt idx="37179">9000</cx:pt>
          <cx:pt idx="37180">23539.5</cx:pt>
          <cx:pt idx="37181">16843.5</cx:pt>
          <cx:pt idx="37182">29565</cx:pt>
          <cx:pt idx="37183">19660.5</cx:pt>
          <cx:pt idx="37184">27000</cx:pt>
          <cx:pt idx="37185">30357</cx:pt>
          <cx:pt idx="37186">7443</cx:pt>
          <cx:pt idx="37187">22878</cx:pt>
          <cx:pt idx="37188">18441</cx:pt>
          <cx:pt idx="37189">56254.5</cx:pt>
          <cx:pt idx="37190">23116.5</cx:pt>
          <cx:pt idx="37191">28890</cx:pt>
          <cx:pt idx="37192">28476</cx:pt>
          <cx:pt idx="37193">17266.5</cx:pt>
          <cx:pt idx="37194">21415.5</cx:pt>
          <cx:pt idx="37195">24543</cx:pt>
          <cx:pt idx="37196">33394.5</cx:pt>
          <cx:pt idx="37197">23035.5</cx:pt>
          <cx:pt idx="37198">44275.5</cx:pt>
          <cx:pt idx="37199">51948</cx:pt>
          <cx:pt idx="37200">21388.5</cx:pt>
          <cx:pt idx="37201">17559</cx:pt>
          <cx:pt idx="37202">27391.5</cx:pt>
          <cx:pt idx="37203">16924.5</cx:pt>
          <cx:pt idx="37204">53541</cx:pt>
          <cx:pt idx="37205">33147</cx:pt>
          <cx:pt idx="37206">40815</cx:pt>
          <cx:pt idx="37207">36292.5</cx:pt>
          <cx:pt idx="37208">21109.5</cx:pt>
          <cx:pt idx="37209">49189.5</cx:pt>
          <cx:pt idx="37210">80239.5</cx:pt>
          <cx:pt idx="37211">32895</cx:pt>
          <cx:pt idx="37212">42642</cx:pt>
          <cx:pt idx="37213">11632.5</cx:pt>
          <cx:pt idx="37214">61879.5</cx:pt>
          <cx:pt idx="37215">45252</cx:pt>
          <cx:pt idx="37216">17563.5</cx:pt>
          <cx:pt idx="37217">27324</cx:pt>
          <cx:pt idx="37218">16483.5</cx:pt>
          <cx:pt idx="37219">10624.5</cx:pt>
          <cx:pt idx="37220">46611</cx:pt>
          <cx:pt idx="37221">11695.5</cx:pt>
          <cx:pt idx="37222">18391.5</cx:pt>
          <cx:pt idx="37223">25141.5</cx:pt>
          <cx:pt idx="37224">24246</cx:pt>
          <cx:pt idx="37225">30078</cx:pt>
          <cx:pt idx="37226">30568.5</cx:pt>
          <cx:pt idx="37227">57375</cx:pt>
          <cx:pt idx="37228">11250</cx:pt>
          <cx:pt idx="37229">43825.5</cx:pt>
          <cx:pt idx="37230">34780.5</cx:pt>
          <cx:pt idx="37231">34668</cx:pt>
          <cx:pt idx="37232">20281.5</cx:pt>
          <cx:pt idx="37233">6939</cx:pt>
          <cx:pt idx="37234">11848.5</cx:pt>
          <cx:pt idx="37235">36819</cx:pt>
          <cx:pt idx="37236">13455</cx:pt>
          <cx:pt idx="37237">26284.5</cx:pt>
          <cx:pt idx="37238">39744</cx:pt>
          <cx:pt idx="37239">17919</cx:pt>
          <cx:pt idx="37240">35568</cx:pt>
          <cx:pt idx="37241">27558</cx:pt>
          <cx:pt idx="37242">12546</cx:pt>
          <cx:pt idx="37243">19350</cx:pt>
          <cx:pt idx="37244">38938.5</cx:pt>
          <cx:pt idx="37245">31261.5</cx:pt>
          <cx:pt idx="37246">22752</cx:pt>
          <cx:pt idx="37247">23539.5</cx:pt>
          <cx:pt idx="37248">41787</cx:pt>
          <cx:pt idx="37249">74110.5</cx:pt>
          <cx:pt idx="37250">45729</cx:pt>
          <cx:pt idx="37251">19386</cx:pt>
          <cx:pt idx="37252">18661.5</cx:pt>
          <cx:pt idx="37253">39424.5</cx:pt>
          <cx:pt idx="37254">37309.5</cx:pt>
          <cx:pt idx="37255">20151</cx:pt>
          <cx:pt idx="37256">16713</cx:pt>
          <cx:pt idx="37257">26640</cx:pt>
          <cx:pt idx="37258">70209</cx:pt>
          <cx:pt idx="37259">38416.5</cx:pt>
          <cx:pt idx="37260">20664</cx:pt>
          <cx:pt idx="37261">29133</cx:pt>
          <cx:pt idx="37262">14103</cx:pt>
          <cx:pt idx="37263">32233.5</cx:pt>
          <cx:pt idx="37264">28804.5</cx:pt>
          <cx:pt idx="37265">11101.5</cx:pt>
          <cx:pt idx="37266">39735</cx:pt>
          <cx:pt idx="37267">36459</cx:pt>
          <cx:pt idx="37268">19291.5</cx:pt>
          <cx:pt idx="37269">43443</cx:pt>
          <cx:pt idx="37270">34056</cx:pt>
          <cx:pt idx="37271">26365.5</cx:pt>
          <cx:pt idx="37272">29650.5</cx:pt>
          <cx:pt idx="37273">29277</cx:pt>
          <cx:pt idx="37274">21289.5</cx:pt>
          <cx:pt idx="37275">45328.5</cx:pt>
          <cx:pt idx="37276">37800</cx:pt>
          <cx:pt idx="37277">34056</cx:pt>
          <cx:pt idx="37278">12996</cx:pt>
          <cx:pt idx="37279">45832.5</cx:pt>
          <cx:pt idx="37280">42750</cx:pt>
          <cx:pt idx="37281">22315.5</cx:pt>
          <cx:pt idx="37282">26928</cx:pt>
          <cx:pt idx="37283">41904</cx:pt>
          <cx:pt idx="37284">26640</cx:pt>
          <cx:pt idx="37285">18940.5</cx:pt>
          <cx:pt idx="37286">47938.5</cx:pt>
          <cx:pt idx="37287">39717</cx:pt>
          <cx:pt idx="37288">32472</cx:pt>
          <cx:pt idx="37289">18283.5</cx:pt>
          <cx:pt idx="37290">31477.5</cx:pt>
          <cx:pt idx="37291">16875</cx:pt>
          <cx:pt idx="37292">12928.5</cx:pt>
          <cx:pt idx="37293">26181</cx:pt>
          <cx:pt idx="37294">24646.5</cx:pt>
          <cx:pt idx="37295">8901</cx:pt>
          <cx:pt idx="37296">30280.5</cx:pt>
          <cx:pt idx="37297">14575.5</cx:pt>
          <cx:pt idx="37298">33349.5</cx:pt>
          <cx:pt idx="37299">36864</cx:pt>
          <cx:pt idx="37300">30024</cx:pt>
          <cx:pt idx="37301">30073.5</cx:pt>
          <cx:pt idx="37302">22527</cx:pt>
          <cx:pt idx="37303">17689.5</cx:pt>
          <cx:pt idx="37304">19107</cx:pt>
          <cx:pt idx="37305">48622.5</cx:pt>
          <cx:pt idx="37306">19053</cx:pt>
          <cx:pt idx="37307">36945</cx:pt>
          <cx:pt idx="37308">24457.5</cx:pt>
          <cx:pt idx="37309">40063.5</cx:pt>
          <cx:pt idx="37310">13527</cx:pt>
          <cx:pt idx="37311">10125</cx:pt>
          <cx:pt idx="37312">13702.5</cx:pt>
          <cx:pt idx="37313">5755.5</cx:pt>
          <cx:pt idx="37314">45423</cx:pt>
          <cx:pt idx="37315">10125</cx:pt>
          <cx:pt idx="37316">44455.5</cx:pt>
          <cx:pt idx="37317">12748.5</cx:pt>
          <cx:pt idx="37318">44685</cx:pt>
          <cx:pt idx="37319">40572</cx:pt>
          <cx:pt idx="37320">21910.5</cx:pt>
          <cx:pt idx="37321">19039.5</cx:pt>
          <cx:pt idx="37322">12433.5</cx:pt>
          <cx:pt idx="37323">26217</cx:pt>
          <cx:pt idx="37324">26613</cx:pt>
          <cx:pt idx="37325">30276</cx:pt>
          <cx:pt idx="37326">28260</cx:pt>
          <cx:pt idx="37327">23773.5</cx:pt>
          <cx:pt idx="37328">10008</cx:pt>
          <cx:pt idx="37329">43443</cx:pt>
          <cx:pt idx="37330">15399</cx:pt>
          <cx:pt idx="37331">23593.5</cx:pt>
          <cx:pt idx="37332">41836.5</cx:pt>
          <cx:pt idx="37333">15952.5</cx:pt>
          <cx:pt idx="37334">43006.5</cx:pt>
          <cx:pt idx="37335">11488.5</cx:pt>
          <cx:pt idx="37336">48595.5</cx:pt>
          <cx:pt idx="37337">8793</cx:pt>
          <cx:pt idx="37338">52420.5</cx:pt>
          <cx:pt idx="37339">32481</cx:pt>
          <cx:pt idx="37340">28786.5</cx:pt>
          <cx:pt idx="37341">25290</cx:pt>
          <cx:pt idx="37342">41206.5</cx:pt>
          <cx:pt idx="37343">29862</cx:pt>
          <cx:pt idx="37344">13500</cx:pt>
          <cx:pt idx="37345">24012</cx:pt>
          <cx:pt idx="37346">26217</cx:pt>
          <cx:pt idx="37347">52452</cx:pt>
          <cx:pt idx="37348">34578</cx:pt>
          <cx:pt idx="37349">31630.5</cx:pt>
          <cx:pt idx="37350">17815.5</cx:pt>
          <cx:pt idx="37351">15786</cx:pt>
          <cx:pt idx="37352">11376</cx:pt>
          <cx:pt idx="37353">24570</cx:pt>
          <cx:pt idx="37354">16798.5</cx:pt>
          <cx:pt idx="37355">37800</cx:pt>
          <cx:pt idx="37356">28507.5</cx:pt>
          <cx:pt idx="37357">31023</cx:pt>
          <cx:pt idx="37358">30348</cx:pt>
          <cx:pt idx="37359">14305.5</cx:pt>
          <cx:pt idx="37360">15844.5</cx:pt>
          <cx:pt idx="37361">32602.5</cx:pt>
          <cx:pt idx="37362">36279</cx:pt>
          <cx:pt idx="37363">24799.5</cx:pt>
          <cx:pt idx="37364">59355</cx:pt>
          <cx:pt idx="37365">49500</cx:pt>
          <cx:pt idx="37366">66532.5</cx:pt>
          <cx:pt idx="37367">16551</cx:pt>
          <cx:pt idx="37368">23494.5</cx:pt>
          <cx:pt idx="37369">31261.5</cx:pt>
          <cx:pt idx="37370">29529</cx:pt>
          <cx:pt idx="37371">28084.5</cx:pt>
          <cx:pt idx="37372">23773.5</cx:pt>
          <cx:pt idx="37373">27715.5</cx:pt>
          <cx:pt idx="37374">32895</cx:pt>
          <cx:pt idx="37375">26833.5</cx:pt>
          <cx:pt idx="37376">26316</cx:pt>
          <cx:pt idx="37377">31261.5</cx:pt>
          <cx:pt idx="37378">24232.5</cx:pt>
          <cx:pt idx="37379">36139.5</cx:pt>
          <cx:pt idx="37380">46350</cx:pt>
          <cx:pt idx="37381">21780</cx:pt>
          <cx:pt idx="37382">38686.5</cx:pt>
          <cx:pt idx="37383">41629.5</cx:pt>
          <cx:pt idx="37384">53226</cx:pt>
          <cx:pt idx="37385">56290.5</cx:pt>
          <cx:pt idx="37386">11988</cx:pt>
          <cx:pt idx="37387">53541</cx:pt>
          <cx:pt idx="37388">48586.5</cx:pt>
          <cx:pt idx="37389">36976.5</cx:pt>
          <cx:pt idx="37390">13090.5</cx:pt>
          <cx:pt idx="37391">25537.5</cx:pt>
          <cx:pt idx="37392">28156.5</cx:pt>
          <cx:pt idx="37393">40410</cx:pt>
          <cx:pt idx="37394">35379</cx:pt>
          <cx:pt idx="37395">36459</cx:pt>
          <cx:pt idx="37396">21321</cx:pt>
          <cx:pt idx="37397">27000</cx:pt>
          <cx:pt idx="37398">26217</cx:pt>
          <cx:pt idx="37399">14778</cx:pt>
          <cx:pt idx="37400">27796.5</cx:pt>
          <cx:pt idx="37401">26316</cx:pt>
          <cx:pt idx="37402">38331</cx:pt>
          <cx:pt idx="37403">44482.5</cx:pt>
          <cx:pt idx="37404">24466.5</cx:pt>
          <cx:pt idx="37405">41692.5</cx:pt>
          <cx:pt idx="37406">15786</cx:pt>
          <cx:pt idx="37407">29133</cx:pt>
          <cx:pt idx="37408">28183.5</cx:pt>
          <cx:pt idx="37409">35392.5</cx:pt>
          <cx:pt idx="37410">30321</cx:pt>
          <cx:pt idx="37411">40104</cx:pt>
          <cx:pt idx="37412">8613</cx:pt>
          <cx:pt idx="37413">38137.5</cx:pt>
          <cx:pt idx="37414">6291</cx:pt>
          <cx:pt idx="37415">22099.5</cx:pt>
          <cx:pt idx="37416">17019</cx:pt>
          <cx:pt idx="37417">6916.5</cx:pt>
          <cx:pt idx="37418">19836</cx:pt>
          <cx:pt idx="37419">23719.5</cx:pt>
          <cx:pt idx="37420">8266.5</cx:pt>
          <cx:pt idx="37421">49248</cx:pt>
          <cx:pt idx="37422">24903</cx:pt>
          <cx:pt idx="37423">40671</cx:pt>
          <cx:pt idx="37424">73579.5</cx:pt>
          <cx:pt idx="37425">21460.5</cx:pt>
          <cx:pt idx="37426">37800</cx:pt>
          <cx:pt idx="37427">14958</cx:pt>
          <cx:pt idx="37428">12852</cx:pt>
          <cx:pt idx="37429">26217</cx:pt>
          <cx:pt idx="37430">15372</cx:pt>
          <cx:pt idx="37431">30717</cx:pt>
          <cx:pt idx="37432">17716.5</cx:pt>
          <cx:pt idx="37433">30262.5</cx:pt>
          <cx:pt idx="37434">12024</cx:pt>
          <cx:pt idx="37435">23755.5</cx:pt>
          <cx:pt idx="37436">26734.5</cx:pt>
          <cx:pt idx="37437">31356</cx:pt>
          <cx:pt idx="37438">22086</cx:pt>
          <cx:pt idx="37439">24228</cx:pt>
          <cx:pt idx="37440">12091.5</cx:pt>
          <cx:pt idx="37441">50400</cx:pt>
          <cx:pt idx="37442">10080</cx:pt>
          <cx:pt idx="37443">21420</cx:pt>
          <cx:pt idx="37444">29398.5</cx:pt>
          <cx:pt idx="37445">28215</cx:pt>
          <cx:pt idx="37446">22500</cx:pt>
          <cx:pt idx="37447">15138</cx:pt>
          <cx:pt idx="37448">23539.5</cx:pt>
          <cx:pt idx="37449">41755.5</cx:pt>
          <cx:pt idx="37450">26284.5</cx:pt>
          <cx:pt idx="37451">26901</cx:pt>
          <cx:pt idx="37452">17662.5</cx:pt>
          <cx:pt idx="37453">29182.5</cx:pt>
          <cx:pt idx="37454">31261.5</cx:pt>
          <cx:pt idx="37455">21406.5</cx:pt>
          <cx:pt idx="37456">71815.5</cx:pt>
          <cx:pt idx="37457">10566</cx:pt>
          <cx:pt idx="37458">16344</cx:pt>
          <cx:pt idx="37459">24813</cx:pt>
          <cx:pt idx="37460">10674</cx:pt>
          <cx:pt idx="37461">15201</cx:pt>
          <cx:pt idx="37462">8626.5</cx:pt>
          <cx:pt idx="37463">29790</cx:pt>
          <cx:pt idx="37464">32764.5</cx:pt>
          <cx:pt idx="37465">48892.5</cx:pt>
          <cx:pt idx="37466">21906</cx:pt>
          <cx:pt idx="37467">22050</cx:pt>
          <cx:pt idx="37468">10125</cx:pt>
          <cx:pt idx="37469">23850</cx:pt>
          <cx:pt idx="37470">13486.5</cx:pt>
          <cx:pt idx="37471">46161</cx:pt>
          <cx:pt idx="37472">16524</cx:pt>
          <cx:pt idx="37473">13842</cx:pt>
          <cx:pt idx="37474">25159.5</cx:pt>
          <cx:pt idx="37475">35068.5</cx:pt>
          <cx:pt idx="37476">28651.5</cx:pt>
          <cx:pt idx="37477">29709</cx:pt>
          <cx:pt idx="37478">31653</cx:pt>
          <cx:pt idx="37479">30942</cx:pt>
          <cx:pt idx="37480">23076</cx:pt>
          <cx:pt idx="37481">31356</cx:pt>
          <cx:pt idx="37482">10566</cx:pt>
          <cx:pt idx="37483">10705.5</cx:pt>
          <cx:pt idx="37484">6660</cx:pt>
          <cx:pt idx="37485">9814.5</cx:pt>
          <cx:pt idx="37486">10620</cx:pt>
          <cx:pt idx="37487">14409</cx:pt>
          <cx:pt idx="37488">10944</cx:pt>
          <cx:pt idx="37489">24750</cx:pt>
          <cx:pt idx="37490">25839</cx:pt>
          <cx:pt idx="37491">17694</cx:pt>
          <cx:pt idx="37492">19449</cx:pt>
          <cx:pt idx="37493">5094</cx:pt>
          <cx:pt idx="37494">16375.5</cx:pt>
          <cx:pt idx="37495">19125</cx:pt>
          <cx:pt idx="37496">16132.5</cx:pt>
          <cx:pt idx="37497">26640</cx:pt>
          <cx:pt idx="37498">16582.5</cx:pt>
          <cx:pt idx="37499">8140.5</cx:pt>
          <cx:pt idx="37500">50085</cx:pt>
          <cx:pt idx="37501">16456.5</cx:pt>
          <cx:pt idx="37502">51916.5</cx:pt>
          <cx:pt idx="37503">44694</cx:pt>
          <cx:pt idx="37504">23949</cx:pt>
          <cx:pt idx="37505">17127</cx:pt>
          <cx:pt idx="37506">33286.5</cx:pt>
          <cx:pt idx="37507">51426</cx:pt>
          <cx:pt idx="37508">27400.5</cx:pt>
          <cx:pt idx="37509">15048</cx:pt>
          <cx:pt idx="37510">20979</cx:pt>
          <cx:pt idx="37511">33025.5</cx:pt>
          <cx:pt idx="37512">26892</cx:pt>
          <cx:pt idx="37513">25969.5</cx:pt>
          <cx:pt idx="37514">28314</cx:pt>
          <cx:pt idx="37515">25524</cx:pt>
          <cx:pt idx="37516">30289.5</cx:pt>
          <cx:pt idx="37517">26217</cx:pt>
          <cx:pt idx="37518">35226</cx:pt>
          <cx:pt idx="37519">48631.5</cx:pt>
          <cx:pt idx="37520">10309.5</cx:pt>
          <cx:pt idx="37521">30528</cx:pt>
          <cx:pt idx="37522">16798.5</cx:pt>
          <cx:pt idx="37523">26244</cx:pt>
          <cx:pt idx="37524">29700</cx:pt>
          <cx:pt idx="37525">17419.5</cx:pt>
          <cx:pt idx="37526">21649.5</cx:pt>
          <cx:pt idx="37527">28278</cx:pt>
          <cx:pt idx="37528">17941.5</cx:pt>
          <cx:pt idx="37529">13500</cx:pt>
          <cx:pt idx="37530">58203</cx:pt>
          <cx:pt idx="37531">25519.5</cx:pt>
          <cx:pt idx="37532">18000</cx:pt>
          <cx:pt idx="37533">9000</cx:pt>
          <cx:pt idx="37534">12231</cx:pt>
          <cx:pt idx="37535">34596</cx:pt>
          <cx:pt idx="37536">17383.5</cx:pt>
          <cx:pt idx="37537">26901</cx:pt>
          <cx:pt idx="37538">26217</cx:pt>
          <cx:pt idx="37539">26136</cx:pt>
          <cx:pt idx="37540">9000</cx:pt>
          <cx:pt idx="37541">16366.5</cx:pt>
          <cx:pt idx="37542">13387.5</cx:pt>
          <cx:pt idx="37543">19417.5</cx:pt>
          <cx:pt idx="37544">7470</cx:pt>
          <cx:pt idx="37545">51948</cx:pt>
          <cx:pt idx="37546">7123.5</cx:pt>
          <cx:pt idx="37547">30109.5</cx:pt>
          <cx:pt idx="37548">15709.5</cx:pt>
          <cx:pt idx="37549">47803.5</cx:pt>
          <cx:pt idx="37550">27004.5</cx:pt>
          <cx:pt idx="37551">14004</cx:pt>
          <cx:pt idx="37552">35748</cx:pt>
          <cx:pt idx="37553">13500</cx:pt>
          <cx:pt idx="37554">21748.5</cx:pt>
          <cx:pt idx="37555">23494.5</cx:pt>
          <cx:pt idx="37556">25969.5</cx:pt>
          <cx:pt idx="37557">18760.5</cx:pt>
          <cx:pt idx="37558">17325</cx:pt>
          <cx:pt idx="37559">21492</cx:pt>
          <cx:pt idx="37560">21289.5</cx:pt>
          <cx:pt idx="37561">37255.5</cx:pt>
          <cx:pt idx="37562">14242.5</cx:pt>
          <cx:pt idx="37563">17946</cx:pt>
          <cx:pt idx="37564">16416</cx:pt>
          <cx:pt idx="37565">35392.5</cx:pt>
          <cx:pt idx="37566">39600</cx:pt>
          <cx:pt idx="37567">30708</cx:pt>
          <cx:pt idx="37568">47794.5</cx:pt>
          <cx:pt idx="37569">25969.5</cx:pt>
          <cx:pt idx="37570">27324</cx:pt>
          <cx:pt idx="37571">24543</cx:pt>
          <cx:pt idx="37572">26230.5</cx:pt>
          <cx:pt idx="37573">26640</cx:pt>
          <cx:pt idx="37574">10678.5</cx:pt>
          <cx:pt idx="37575">31131</cx:pt>
          <cx:pt idx="37576">26316</cx:pt>
          <cx:pt idx="37577">11002.5</cx:pt>
          <cx:pt idx="37578">11385</cx:pt>
          <cx:pt idx="37579">25537.5</cx:pt>
          <cx:pt idx="37580">28224</cx:pt>
          <cx:pt idx="37581">33025.5</cx:pt>
          <cx:pt idx="37582">26284.5</cx:pt>
          <cx:pt idx="37583">24088.5</cx:pt>
          <cx:pt idx="37584">43299</cx:pt>
          <cx:pt idx="37585">16749</cx:pt>
          <cx:pt idx="37586">24543</cx:pt>
          <cx:pt idx="37587">28111.5</cx:pt>
          <cx:pt idx="37588">37134</cx:pt>
          <cx:pt idx="37589">9787.5</cx:pt>
          <cx:pt idx="37590">28233</cx:pt>
          <cx:pt idx="37591">17779.5</cx:pt>
          <cx:pt idx="37592">29074.5</cx:pt>
          <cx:pt idx="37593">31653</cx:pt>
          <cx:pt idx="37594">22500</cx:pt>
          <cx:pt idx="37595">23593.5</cx:pt>
          <cx:pt idx="37596">19660.5</cx:pt>
          <cx:pt idx="37597">12577.5</cx:pt>
          <cx:pt idx="37598">28593</cx:pt>
          <cx:pt idx="37599">43191</cx:pt>
          <cx:pt idx="37600">13401</cx:pt>
          <cx:pt idx="37601">21330</cx:pt>
          <cx:pt idx="37602">62095.5</cx:pt>
          <cx:pt idx="37603">44824.5</cx:pt>
          <cx:pt idx="37604">36328.5</cx:pt>
          <cx:pt idx="37605">19719</cx:pt>
          <cx:pt idx="37606">21775.5</cx:pt>
          <cx:pt idx="37607">22149</cx:pt>
          <cx:pt idx="37608">22077</cx:pt>
          <cx:pt idx="37609">18094.5</cx:pt>
          <cx:pt idx="37610">66069</cx:pt>
          <cx:pt idx="37611">40054.5</cx:pt>
          <cx:pt idx="37612">22216.5</cx:pt>
          <cx:pt idx="37613">24412.5</cx:pt>
          <cx:pt idx="37614">31630.5</cx:pt>
          <cx:pt idx="37615">28408.5</cx:pt>
          <cx:pt idx="37616">24691.5</cx:pt>
          <cx:pt idx="37617">35082</cx:pt>
          <cx:pt idx="37618">51151.5</cx:pt>
          <cx:pt idx="37619">24561</cx:pt>
          <cx:pt idx="37620">15957</cx:pt>
          <cx:pt idx="37621">84334.5</cx:pt>
          <cx:pt idx="37622">25780.5</cx:pt>
          <cx:pt idx="37623">24745.5</cx:pt>
          <cx:pt idx="37624">48631.5</cx:pt>
          <cx:pt idx="37625">10125</cx:pt>
          <cx:pt idx="37626">41728.5</cx:pt>
          <cx:pt idx="37627">16951.5</cx:pt>
          <cx:pt idx="37628">22806</cx:pt>
          <cx:pt idx="37629">39937.5</cx:pt>
          <cx:pt idx="37630">23719.5</cx:pt>
          <cx:pt idx="37631">19417.5</cx:pt>
          <cx:pt idx="37632">13500</cx:pt>
          <cx:pt idx="37633">27621</cx:pt>
          <cx:pt idx="37634">13500</cx:pt>
          <cx:pt idx="37635">34573.5</cx:pt>
          <cx:pt idx="37636">15255</cx:pt>
          <cx:pt idx="37637">19044</cx:pt>
          <cx:pt idx="37638">31261.5</cx:pt>
          <cx:pt idx="37639">13500</cx:pt>
          <cx:pt idx="37640">12024</cx:pt>
          <cx:pt idx="37641">31261.5</cx:pt>
          <cx:pt idx="37642">13702.5</cx:pt>
          <cx:pt idx="37643">29970</cx:pt>
          <cx:pt idx="37644">32764.5</cx:pt>
          <cx:pt idx="37645">42205.5</cx:pt>
          <cx:pt idx="37646">14017.5</cx:pt>
          <cx:pt idx="37647">19251</cx:pt>
          <cx:pt idx="37648">23076</cx:pt>
          <cx:pt idx="37649">26928</cx:pt>
          <cx:pt idx="37650">17905.5</cx:pt>
          <cx:pt idx="37651">24970.5</cx:pt>
          <cx:pt idx="37652">12375</cx:pt>
          <cx:pt idx="37653">12375</cx:pt>
          <cx:pt idx="37654">18072</cx:pt>
          <cx:pt idx="37655">36234</cx:pt>
          <cx:pt idx="37656">16353</cx:pt>
          <cx:pt idx="37657">34542</cx:pt>
          <cx:pt idx="37658">19737</cx:pt>
          <cx:pt idx="37659">5076</cx:pt>
          <cx:pt idx="37660">39078</cx:pt>
          <cx:pt idx="37661">17419.5</cx:pt>
          <cx:pt idx="37662">13702.5</cx:pt>
          <cx:pt idx="37663">29182.5</cx:pt>
          <cx:pt idx="37664">30073.5</cx:pt>
          <cx:pt idx="37665">23305.5</cx:pt>
          <cx:pt idx="37666">16798.5</cx:pt>
          <cx:pt idx="37667">33025.5</cx:pt>
          <cx:pt idx="37668">25938</cx:pt>
          <cx:pt idx="37669">60592.5</cx:pt>
          <cx:pt idx="37670">84937.5</cx:pt>
          <cx:pt idx="37671">21739.5</cx:pt>
          <cx:pt idx="37672">27679.5</cx:pt>
          <cx:pt idx="37673">35523</cx:pt>
          <cx:pt idx="37674">22810.5</cx:pt>
          <cx:pt idx="37675">36459</cx:pt>
          <cx:pt idx="37676">35343</cx:pt>
          <cx:pt idx="37677">8766</cx:pt>
          <cx:pt idx="37678">18927</cx:pt>
          <cx:pt idx="37679">45594</cx:pt>
          <cx:pt idx="37680">16965</cx:pt>
          <cx:pt idx="37681">52168.5</cx:pt>
          <cx:pt idx="37682">21546</cx:pt>
          <cx:pt idx="37683">30667.5</cx:pt>
          <cx:pt idx="37684">41580</cx:pt>
          <cx:pt idx="37685">9895.5</cx:pt>
          <cx:pt idx="37686">8653.5</cx:pt>
          <cx:pt idx="37687">42831</cx:pt>
          <cx:pt idx="37688">10678.5</cx:pt>
          <cx:pt idx="37689">24259.5</cx:pt>
          <cx:pt idx="37690">21775.5</cx:pt>
          <cx:pt idx="37691">20965.5</cx:pt>
          <cx:pt idx="37692">22500</cx:pt>
          <cx:pt idx="37693">38754</cx:pt>
          <cx:pt idx="37694">38808</cx:pt>
          <cx:pt idx="37695">28215</cx:pt>
          <cx:pt idx="37696">11718</cx:pt>
          <cx:pt idx="37697">64107</cx:pt>
          <cx:pt idx="37698">32800.5</cx:pt>
          <cx:pt idx="37699">40657.5</cx:pt>
          <cx:pt idx="37700">5737.5</cx:pt>
          <cx:pt idx="37701">21865.5</cx:pt>
          <cx:pt idx="37702">44694</cx:pt>
          <cx:pt idx="37703">23107.5</cx:pt>
          <cx:pt idx="37704">31522.5</cx:pt>
          <cx:pt idx="37705">34128</cx:pt>
          <cx:pt idx="37706">41692.5</cx:pt>
          <cx:pt idx="37707">7110</cx:pt>
          <cx:pt idx="37708">22365</cx:pt>
          <cx:pt idx="37709">13963.5</cx:pt>
          <cx:pt idx="37710">9000</cx:pt>
          <cx:pt idx="37711">56569.5</cx:pt>
          <cx:pt idx="37712">19737</cx:pt>
          <cx:pt idx="37713">17073</cx:pt>
          <cx:pt idx="37714">17338.5</cx:pt>
          <cx:pt idx="37715">14539.5</cx:pt>
          <cx:pt idx="37716">23814</cx:pt>
          <cx:pt idx="37717">31486.5</cx:pt>
          <cx:pt idx="37718">49500</cx:pt>
          <cx:pt idx="37719">28597.5</cx:pt>
          <cx:pt idx="37720">16096.5</cx:pt>
          <cx:pt idx="37721">87291</cx:pt>
          <cx:pt idx="37722">37800</cx:pt>
          <cx:pt idx="37723">30991.5</cx:pt>
          <cx:pt idx="37724">18000</cx:pt>
          <cx:pt idx="37725">18297</cx:pt>
          <cx:pt idx="37726">13500</cx:pt>
          <cx:pt idx="37727">17095.5</cx:pt>
          <cx:pt idx="37728">52920</cx:pt>
          <cx:pt idx="37729">23814</cx:pt>
          <cx:pt idx="37730">10579.5</cx:pt>
          <cx:pt idx="37731">21865.5</cx:pt>
          <cx:pt idx="37732">28597.5</cx:pt>
          <cx:pt idx="37733">24907.5</cx:pt>
          <cx:pt idx="37734">29925</cx:pt>
          <cx:pt idx="37735">30078</cx:pt>
          <cx:pt idx="37736">47880</cx:pt>
          <cx:pt idx="37737">27477</cx:pt>
          <cx:pt idx="37738">9486</cx:pt>
          <cx:pt idx="37739">9000</cx:pt>
          <cx:pt idx="37740">11587.5</cx:pt>
          <cx:pt idx="37741">9580.5</cx:pt>
          <cx:pt idx="37742">11124</cx:pt>
          <cx:pt idx="37743">23845.5</cx:pt>
          <cx:pt idx="37744">20997</cx:pt>
          <cx:pt idx="37745">37372.5</cx:pt>
          <cx:pt idx="37746">19030.5</cx:pt>
          <cx:pt idx="37747">12375</cx:pt>
          <cx:pt idx="37748">19588.5</cx:pt>
          <cx:pt idx="37749">24471</cx:pt>
          <cx:pt idx="37750">15772.5</cx:pt>
          <cx:pt idx="37751">39987</cx:pt>
          <cx:pt idx="37752">13500</cx:pt>
          <cx:pt idx="37753">106582.5</cx:pt>
          <cx:pt idx="37754">10102.5</cx:pt>
          <cx:pt idx="37755">31630.5</cx:pt>
          <cx:pt idx="37756">24187.5</cx:pt>
          <cx:pt idx="37757">13500</cx:pt>
          <cx:pt idx="37758">29997</cx:pt>
          <cx:pt idx="37759">23913</cx:pt>
          <cx:pt idx="37760">9472.5</cx:pt>
          <cx:pt idx="37761">29430</cx:pt>
          <cx:pt idx="37762">6912</cx:pt>
          <cx:pt idx="37763">51876</cx:pt>
          <cx:pt idx="37764">17437.5</cx:pt>
          <cx:pt idx="37765">19134</cx:pt>
          <cx:pt idx="37766">52452</cx:pt>
          <cx:pt idx="37767">23782.5</cx:pt>
          <cx:pt idx="37768">21339</cx:pt>
          <cx:pt idx="37769">53383.5</cx:pt>
          <cx:pt idx="37770">21838.5</cx:pt>
          <cx:pt idx="37771">16114.5</cx:pt>
          <cx:pt idx="37772">13891.5</cx:pt>
          <cx:pt idx="37773">66532.5</cx:pt>
          <cx:pt idx="37774">9000</cx:pt>
          <cx:pt idx="37775">30550.5</cx:pt>
          <cx:pt idx="37776">7965</cx:pt>
          <cx:pt idx="37777">16488</cx:pt>
          <cx:pt idx="37778">17338.5</cx:pt>
          <cx:pt idx="37779">9000</cx:pt>
          <cx:pt idx="37780">17694</cx:pt>
          <cx:pt idx="37781">21276</cx:pt>
          <cx:pt idx="37782">16884</cx:pt>
          <cx:pt idx="37783">38133</cx:pt>
          <cx:pt idx="37784">52321.5</cx:pt>
          <cx:pt idx="37785">56092.5</cx:pt>
          <cx:pt idx="37786">31234.5</cx:pt>
          <cx:pt idx="37787">10233</cx:pt>
          <cx:pt idx="37788">13522.5</cx:pt>
          <cx:pt idx="37789">9000</cx:pt>
          <cx:pt idx="37790">36459</cx:pt>
          <cx:pt idx="37791">23458.5</cx:pt>
          <cx:pt idx="37792">30636</cx:pt>
          <cx:pt idx="37793">26779.5</cx:pt>
          <cx:pt idx="37794">17761.5</cx:pt>
          <cx:pt idx="37795">39438</cx:pt>
          <cx:pt idx="37796">31522.5</cx:pt>
          <cx:pt idx="37797">26478</cx:pt>
          <cx:pt idx="37798">31131</cx:pt>
          <cx:pt idx="37799">32895</cx:pt>
          <cx:pt idx="37800">16587</cx:pt>
          <cx:pt idx="37801">20425.5</cx:pt>
          <cx:pt idx="37802">17563.5</cx:pt>
          <cx:pt idx="37803">31792.5</cx:pt>
          <cx:pt idx="37804">19525.5</cx:pt>
          <cx:pt idx="37805">28188</cx:pt>
          <cx:pt idx="37806">28656</cx:pt>
          <cx:pt idx="37807">24592.5</cx:pt>
          <cx:pt idx="37808">34375.5</cx:pt>
          <cx:pt idx="37809">14778</cx:pt>
          <cx:pt idx="37810">22171.5</cx:pt>
          <cx:pt idx="37811">17775</cx:pt>
          <cx:pt idx="37812">19345.5</cx:pt>
          <cx:pt idx="37813">63958.5</cx:pt>
          <cx:pt idx="37814">16704</cx:pt>
          <cx:pt idx="37815">36090</cx:pt>
          <cx:pt idx="37816">23053.5</cx:pt>
          <cx:pt idx="37817">36553.5</cx:pt>
          <cx:pt idx="37818">9000</cx:pt>
          <cx:pt idx="37819">16033.5</cx:pt>
          <cx:pt idx="37820">27724.5</cx:pt>
          <cx:pt idx="37821">17370</cx:pt>
          <cx:pt idx="37822">53712</cx:pt>
          <cx:pt idx="37823">21906</cx:pt>
          <cx:pt idx="37824">51097.5</cx:pt>
          <cx:pt idx="37825">26640</cx:pt>
          <cx:pt idx="37826">14647.5</cx:pt>
          <cx:pt idx="37827">24561</cx:pt>
          <cx:pt idx="37828">21838.5</cx:pt>
          <cx:pt idx="37829">27522</cx:pt>
          <cx:pt idx="37830">27076.5</cx:pt>
          <cx:pt idx="37831">38641.5</cx:pt>
          <cx:pt idx="37832">22018.5</cx:pt>
          <cx:pt idx="37833">19215</cx:pt>
          <cx:pt idx="37834">22455</cx:pt>
          <cx:pt idx="37835">17775</cx:pt>
          <cx:pt idx="37836">17775</cx:pt>
          <cx:pt idx="37837">16344</cx:pt>
          <cx:pt idx="37838">11250</cx:pt>
          <cx:pt idx="37839">21109.5</cx:pt>
          <cx:pt idx="37840">36927</cx:pt>
          <cx:pt idx="37841">40320</cx:pt>
          <cx:pt idx="37842">33043.5</cx:pt>
          <cx:pt idx="37843">24304.5</cx:pt>
          <cx:pt idx="37844">22500</cx:pt>
          <cx:pt idx="37845">11862</cx:pt>
          <cx:pt idx="37846">32260.5</cx:pt>
          <cx:pt idx="37847">24835.5</cx:pt>
          <cx:pt idx="37848">7798.5</cx:pt>
          <cx:pt idx="37849">10125</cx:pt>
          <cx:pt idx="37850">16875</cx:pt>
          <cx:pt idx="37851">20250</cx:pt>
          <cx:pt idx="37852">25537.5</cx:pt>
          <cx:pt idx="37853">16573.5</cx:pt>
          <cx:pt idx="37854">18261</cx:pt>
          <cx:pt idx="37855">21442.5</cx:pt>
          <cx:pt idx="37856">13500</cx:pt>
          <cx:pt idx="37857">94639.5</cx:pt>
          <cx:pt idx="37858">36864</cx:pt>
          <cx:pt idx="37859">16011</cx:pt>
          <cx:pt idx="37860">27693</cx:pt>
          <cx:pt idx="37861">25668</cx:pt>
          <cx:pt idx="37862">13500</cx:pt>
          <cx:pt idx="37863">19795.5</cx:pt>
          <cx:pt idx="37864">9000</cx:pt>
          <cx:pt idx="37865">37800</cx:pt>
          <cx:pt idx="37866">56925</cx:pt>
          <cx:pt idx="37867">19300.5</cx:pt>
          <cx:pt idx="37868">7875</cx:pt>
          <cx:pt idx="37869">44302.5</cx:pt>
          <cx:pt idx="37870">38673</cx:pt>
          <cx:pt idx="37871">12456</cx:pt>
          <cx:pt idx="37872">8082</cx:pt>
          <cx:pt idx="37873">23305.5</cx:pt>
          <cx:pt idx="37874">37800</cx:pt>
          <cx:pt idx="37875">7222.5</cx:pt>
          <cx:pt idx="37876">9103.5</cx:pt>
          <cx:pt idx="37877">19435.5</cx:pt>
          <cx:pt idx="37878">84271.5</cx:pt>
          <cx:pt idx="37879">24241.5</cx:pt>
          <cx:pt idx="37880">16047</cx:pt>
          <cx:pt idx="37881">29425.5</cx:pt>
          <cx:pt idx="37882">38263.5</cx:pt>
          <cx:pt idx="37883">22383</cx:pt>
          <cx:pt idx="37884">56353.5</cx:pt>
          <cx:pt idx="37885">30789</cx:pt>
          <cx:pt idx="37886">73651.5</cx:pt>
          <cx:pt idx="37887">26509.5</cx:pt>
          <cx:pt idx="37888">13500</cx:pt>
          <cx:pt idx="37889">55494</cx:pt>
          <cx:pt idx="37890">22779</cx:pt>
          <cx:pt idx="37891">34938</cx:pt>
          <cx:pt idx="37892">27819</cx:pt>
          <cx:pt idx="37893">28053</cx:pt>
          <cx:pt idx="37894">9841.5</cx:pt>
          <cx:pt idx="37895">16681.5</cx:pt>
          <cx:pt idx="37896">24304.5</cx:pt>
          <cx:pt idx="37897">22252.5</cx:pt>
          <cx:pt idx="37898">15043.5</cx:pt>
          <cx:pt idx="37899">9252</cx:pt>
          <cx:pt idx="37900">26289</cx:pt>
          <cx:pt idx="37901">14809.5</cx:pt>
          <cx:pt idx="37902">24246</cx:pt>
          <cx:pt idx="37903">30645</cx:pt>
          <cx:pt idx="37904">27868.5</cx:pt>
          <cx:pt idx="37905">21739.5</cx:pt>
          <cx:pt idx="37906">19417.5</cx:pt>
          <cx:pt idx="37907">23026.5</cx:pt>
          <cx:pt idx="37908">34596</cx:pt>
          <cx:pt idx="37909">9000</cx:pt>
          <cx:pt idx="37910">13702.5</cx:pt>
          <cx:pt idx="37911">21037.5</cx:pt>
          <cx:pt idx="37912">11475</cx:pt>
          <cx:pt idx="37913">39483</cx:pt>
          <cx:pt idx="37914">26442</cx:pt>
          <cx:pt idx="37915">35374.5</cx:pt>
          <cx:pt idx="37916">19926</cx:pt>
          <cx:pt idx="37917">28408.5</cx:pt>
          <cx:pt idx="37918">32998.5</cx:pt>
          <cx:pt idx="37919">21519</cx:pt>
          <cx:pt idx="37920">12024</cx:pt>
          <cx:pt idx="37921">24750</cx:pt>
          <cx:pt idx="37922">62010</cx:pt>
          <cx:pt idx="37923">61888.5</cx:pt>
          <cx:pt idx="37924">24345</cx:pt>
          <cx:pt idx="37925">16654.5</cx:pt>
          <cx:pt idx="37926">9000</cx:pt>
          <cx:pt idx="37927">22599</cx:pt>
          <cx:pt idx="37928">36661.5</cx:pt>
          <cx:pt idx="37929">22500</cx:pt>
          <cx:pt idx="37930">36549</cx:pt>
          <cx:pt idx="37931">31500</cx:pt>
          <cx:pt idx="37932">11533.5</cx:pt>
          <cx:pt idx="37933">16875</cx:pt>
          <cx:pt idx="37934">23121</cx:pt>
          <cx:pt idx="37935">21330</cx:pt>
          <cx:pt idx="37936">27445.5</cx:pt>
          <cx:pt idx="37937">60390</cx:pt>
          <cx:pt idx="37938">37125</cx:pt>
          <cx:pt idx="37939">37260</cx:pt>
          <cx:pt idx="37940">22576.5</cx:pt>
          <cx:pt idx="37941">44617.5</cx:pt>
          <cx:pt idx="37942">26640</cx:pt>
          <cx:pt idx="37943">36576</cx:pt>
          <cx:pt idx="37944">38880</cx:pt>
          <cx:pt idx="37945">36459</cx:pt>
          <cx:pt idx="37946">32017.5</cx:pt>
          <cx:pt idx="37947">21217.5</cx:pt>
          <cx:pt idx="37948">21865.5</cx:pt>
          <cx:pt idx="37949">43524</cx:pt>
          <cx:pt idx="37950">14710.5</cx:pt>
          <cx:pt idx="37951">25965</cx:pt>
          <cx:pt idx="37952">24984</cx:pt>
          <cx:pt idx="37953">14922</cx:pt>
          <cx:pt idx="37954">12316.5</cx:pt>
          <cx:pt idx="37955">23364</cx:pt>
          <cx:pt idx="37956">17905.5</cx:pt>
          <cx:pt idx="37957">24561</cx:pt>
          <cx:pt idx="37958">26770.5</cx:pt>
          <cx:pt idx="37959">47313</cx:pt>
          <cx:pt idx="37960">20893.5</cx:pt>
          <cx:pt idx="37961">33750</cx:pt>
          <cx:pt idx="37962">23319</cx:pt>
          <cx:pt idx="37963">53500.5</cx:pt>
          <cx:pt idx="37964">36459</cx:pt>
          <cx:pt idx="37965">10125</cx:pt>
          <cx:pt idx="37966">32125.5</cx:pt>
          <cx:pt idx="37967">57685.5</cx:pt>
          <cx:pt idx="37968">35122.5</cx:pt>
          <cx:pt idx="37969">36418.5</cx:pt>
          <cx:pt idx="37970">10125</cx:pt>
          <cx:pt idx="37971">12037.5</cx:pt>
          <cx:pt idx="37972">26145</cx:pt>
          <cx:pt idx="37973">11290.5</cx:pt>
          <cx:pt idx="37974">23121</cx:pt>
          <cx:pt idx="37975">13963.5</cx:pt>
          <cx:pt idx="37976">15196.5</cx:pt>
          <cx:pt idx="37977">26640</cx:pt>
          <cx:pt idx="37978">21361.5</cx:pt>
          <cx:pt idx="37979">9000</cx:pt>
          <cx:pt idx="37980">39424.5</cx:pt>
          <cx:pt idx="37981">31923</cx:pt>
          <cx:pt idx="37982">23850</cx:pt>
          <cx:pt idx="37983">15660</cx:pt>
          <cx:pt idx="37984">10521</cx:pt>
          <cx:pt idx="37985">8455.5</cx:pt>
          <cx:pt idx="37986">10125</cx:pt>
          <cx:pt idx="37987">37125</cx:pt>
          <cx:pt idx="37988">37125</cx:pt>
          <cx:pt idx="37989">21735</cx:pt>
          <cx:pt idx="37990">12532.5</cx:pt>
          <cx:pt idx="37991">52753.5</cx:pt>
          <cx:pt idx="37992">26217</cx:pt>
          <cx:pt idx="37993">27558</cx:pt>
          <cx:pt idx="37994">30150</cx:pt>
          <cx:pt idx="37995">12001.5</cx:pt>
          <cx:pt idx="37996">38506.5</cx:pt>
          <cx:pt idx="37997">38331</cx:pt>
          <cx:pt idx="37998">15799.5</cx:pt>
          <cx:pt idx="37999">91728</cx:pt>
          <cx:pt idx="38000">37885.5</cx:pt>
          <cx:pt idx="38001">9000</cx:pt>
          <cx:pt idx="38002">12001.5</cx:pt>
          <cx:pt idx="38003">26014.5</cx:pt>
          <cx:pt idx="38004">52920</cx:pt>
          <cx:pt idx="38005">40500</cx:pt>
          <cx:pt idx="38006">28215</cx:pt>
          <cx:pt idx="38007">35887.5</cx:pt>
          <cx:pt idx="38008">28480.5</cx:pt>
          <cx:pt idx="38009">13833</cx:pt>
          <cx:pt idx="38010">21906</cx:pt>
          <cx:pt idx="38011">31653</cx:pt>
          <cx:pt idx="38012">20119.5</cx:pt>
          <cx:pt idx="38013">26761.5</cx:pt>
          <cx:pt idx="38014">26248.5</cx:pt>
          <cx:pt idx="38015">27423</cx:pt>
          <cx:pt idx="38016">52920</cx:pt>
          <cx:pt idx="38017">51817.5</cx:pt>
          <cx:pt idx="38018">22527</cx:pt>
          <cx:pt idx="38019">9000</cx:pt>
          <cx:pt idx="38020">43429.5</cx:pt>
          <cx:pt idx="38021">29407.5</cx:pt>
          <cx:pt idx="38022">11839.5</cx:pt>
          <cx:pt idx="38023">31261.5</cx:pt>
          <cx:pt idx="38024">28057.5</cx:pt>
          <cx:pt idx="38025">34573.5</cx:pt>
          <cx:pt idx="38026">35523</cx:pt>
          <cx:pt idx="38027">48955.5</cx:pt>
          <cx:pt idx="38028">32143.5</cx:pt>
          <cx:pt idx="38029">13059</cx:pt>
          <cx:pt idx="38030">23274</cx:pt>
          <cx:pt idx="38031">16051.5</cx:pt>
          <cx:pt idx="38032">22018.5</cx:pt>
          <cx:pt idx="38033">24376.5</cx:pt>
          <cx:pt idx="38034">11178</cx:pt>
          <cx:pt idx="38035">13761</cx:pt>
          <cx:pt idx="38036">40171.5</cx:pt>
          <cx:pt idx="38037">11997</cx:pt>
          <cx:pt idx="38038">7290</cx:pt>
          <cx:pt idx="38039">31653</cx:pt>
          <cx:pt idx="38040">14337</cx:pt>
          <cx:pt idx="38041">49428</cx:pt>
          <cx:pt idx="38042">17874</cx:pt>
          <cx:pt idx="38043">39627</cx:pt>
          <cx:pt idx="38044">21420</cx:pt>
          <cx:pt idx="38045">22279.5</cx:pt>
          <cx:pt idx="38046">17563.5</cx:pt>
          <cx:pt idx="38047">12028.5</cx:pt>
          <cx:pt idx="38048">28215</cx:pt>
          <cx:pt idx="38049">30658.5</cx:pt>
          <cx:pt idx="38050">24259.5</cx:pt>
          <cx:pt idx="38051">10125</cx:pt>
          <cx:pt idx="38052">27378</cx:pt>
          <cx:pt idx="38053">33394.5</cx:pt>
          <cx:pt idx="38054">34690.5</cx:pt>
          <cx:pt idx="38055">10849.5</cx:pt>
          <cx:pt idx="38056">47011.5</cx:pt>
          <cx:pt idx="38057">9000</cx:pt>
          <cx:pt idx="38058">25924.5</cx:pt>
          <cx:pt idx="38059">37066.5</cx:pt>
          <cx:pt idx="38060">55719</cx:pt>
          <cx:pt idx="38061">25402.5</cx:pt>
          <cx:pt idx="38062">12420</cx:pt>
          <cx:pt idx="38063">60012</cx:pt>
          <cx:pt idx="38064">22698</cx:pt>
          <cx:pt idx="38065">12298.5</cx:pt>
          <cx:pt idx="38066">21051</cx:pt>
          <cx:pt idx="38067">50400</cx:pt>
          <cx:pt idx="38068">21109.5</cx:pt>
          <cx:pt idx="38069">13500</cx:pt>
          <cx:pt idx="38070">25425</cx:pt>
          <cx:pt idx="38071">12375</cx:pt>
          <cx:pt idx="38072">18247.5</cx:pt>
          <cx:pt idx="38073">30604.5</cx:pt>
          <cx:pt idx="38074">11718</cx:pt>
          <cx:pt idx="38075">16011</cx:pt>
          <cx:pt idx="38076">36459</cx:pt>
          <cx:pt idx="38077">12334.5</cx:pt>
          <cx:pt idx="38078">26604</cx:pt>
          <cx:pt idx="38079">13891.5</cx:pt>
          <cx:pt idx="38080">9549</cx:pt>
          <cx:pt idx="38081">9958.5</cx:pt>
          <cx:pt idx="38082">27324</cx:pt>
          <cx:pt idx="38083">23850</cx:pt>
          <cx:pt idx="38084">25407</cx:pt>
          <cx:pt idx="38085">12928.5</cx:pt>
          <cx:pt idx="38086">44568</cx:pt>
          <cx:pt idx="38087">33025.5</cx:pt>
          <cx:pt idx="38088">15354</cx:pt>
          <cx:pt idx="38089">30406.5</cx:pt>
          <cx:pt idx="38090">30397.5</cx:pt>
          <cx:pt idx="38091">26316</cx:pt>
          <cx:pt idx="38092">19521</cx:pt>
          <cx:pt idx="38093">32998.5</cx:pt>
          <cx:pt idx="38094">8613</cx:pt>
          <cx:pt idx="38095">39438</cx:pt>
          <cx:pt idx="38096">16875</cx:pt>
          <cx:pt idx="38097">27796.5</cx:pt>
          <cx:pt idx="38098">19269</cx:pt>
          <cx:pt idx="38099">39136.5</cx:pt>
          <cx:pt idx="38100">39474</cx:pt>
          <cx:pt idx="38101">31000.5</cx:pt>
          <cx:pt idx="38102">15750</cx:pt>
          <cx:pt idx="38103">14350.5</cx:pt>
          <cx:pt idx="38104">52920</cx:pt>
          <cx:pt idx="38105">17226</cx:pt>
          <cx:pt idx="38106">35523</cx:pt>
          <cx:pt idx="38107">8482.5</cx:pt>
          <cx:pt idx="38108">10453.5</cx:pt>
          <cx:pt idx="38109">20394</cx:pt>
          <cx:pt idx="38110">30253.5</cx:pt>
          <cx:pt idx="38111">28944</cx:pt>
          <cx:pt idx="38112">37669.5</cx:pt>
          <cx:pt idx="38113">20011.5</cx:pt>
          <cx:pt idx="38114">31279.5</cx:pt>
          <cx:pt idx="38115">17685</cx:pt>
          <cx:pt idx="38116">17221.5</cx:pt>
          <cx:pt idx="38117">12901.5</cx:pt>
          <cx:pt idx="38118">14575.5</cx:pt>
          <cx:pt idx="38119">12375</cx:pt>
          <cx:pt idx="38120">36292.5</cx:pt>
          <cx:pt idx="38121">19737</cx:pt>
          <cx:pt idx="38122">40468.5</cx:pt>
          <cx:pt idx="38123">22752</cx:pt>
          <cx:pt idx="38124">57843</cx:pt>
          <cx:pt idx="38125">24214.5</cx:pt>
          <cx:pt idx="38126">12915</cx:pt>
          <cx:pt idx="38127">131535</cx:pt>
          <cx:pt idx="38128">32877</cx:pt>
          <cx:pt idx="38129">12334.5</cx:pt>
          <cx:pt idx="38130">16033.5</cx:pt>
          <cx:pt idx="38131">21888</cx:pt>
          <cx:pt idx="38132">23773.5</cx:pt>
          <cx:pt idx="38133">16087.5</cx:pt>
          <cx:pt idx="38134">10827</cx:pt>
          <cx:pt idx="38135">11385</cx:pt>
          <cx:pt idx="38136">37309.5</cx:pt>
          <cx:pt idx="38137">33934.5</cx:pt>
          <cx:pt idx="38138">6750</cx:pt>
          <cx:pt idx="38139">12744</cx:pt>
          <cx:pt idx="38140">28602</cx:pt>
          <cx:pt idx="38141">8568</cx:pt>
          <cx:pt idx="38142">34038</cx:pt>
          <cx:pt idx="38143">29529</cx:pt>
          <cx:pt idx="38144">51025.5</cx:pt>
          <cx:pt idx="38145">15268.5</cx:pt>
          <cx:pt idx="38146">17158.5</cx:pt>
          <cx:pt idx="38147">51543</cx:pt>
          <cx:pt idx="38148">37800</cx:pt>
          <cx:pt idx="38149">13500</cx:pt>
          <cx:pt idx="38150">13761</cx:pt>
          <cx:pt idx="38151">15669</cx:pt>
          <cx:pt idx="38152">33709.5</cx:pt>
          <cx:pt idx="38153">48433.5</cx:pt>
          <cx:pt idx="38154">20421</cx:pt>
          <cx:pt idx="38155">34371</cx:pt>
          <cx:pt idx="38156">16839</cx:pt>
          <cx:pt idx="38157">17563.5</cx:pt>
          <cx:pt idx="38158">26977.5</cx:pt>
          <cx:pt idx="38159">16758</cx:pt>
          <cx:pt idx="38160">46161</cx:pt>
          <cx:pt idx="38161">16222.5</cx:pt>
          <cx:pt idx="38162">6750</cx:pt>
          <cx:pt idx="38163">51412.5</cx:pt>
          <cx:pt idx="38164">20151</cx:pt>
          <cx:pt idx="38165">24106.5</cx:pt>
          <cx:pt idx="38166">46039.5</cx:pt>
          <cx:pt idx="38167">53968.5</cx:pt>
          <cx:pt idx="38168">16740</cx:pt>
          <cx:pt idx="38169">32017.5</cx:pt>
          <cx:pt idx="38170">15511.5</cx:pt>
          <cx:pt idx="38171">12433.5</cx:pt>
          <cx:pt idx="38172">27423</cx:pt>
          <cx:pt idx="38173">21672</cx:pt>
          <cx:pt idx="38174">42642</cx:pt>
          <cx:pt idx="38175">9742.5</cx:pt>
          <cx:pt idx="38176">16848</cx:pt>
          <cx:pt idx="38177">53671.5</cx:pt>
          <cx:pt idx="38178">11596.5</cx:pt>
          <cx:pt idx="38179">21825</cx:pt>
          <cx:pt idx="38180">13837.5</cx:pt>
          <cx:pt idx="38181">35685</cx:pt>
          <cx:pt idx="38182">17383.5</cx:pt>
          <cx:pt idx="38183">32337</cx:pt>
          <cx:pt idx="38184">19417.5</cx:pt>
          <cx:pt idx="38185">48595.5</cx:pt>
          <cx:pt idx="38186">42511.5</cx:pt>
          <cx:pt idx="38187">38331</cx:pt>
          <cx:pt idx="38188">13815</cx:pt>
          <cx:pt idx="38189">22086</cx:pt>
          <cx:pt idx="38190">39172.5</cx:pt>
          <cx:pt idx="38191">27859.5</cx:pt>
          <cx:pt idx="38192">22050</cx:pt>
          <cx:pt idx="38193">59427</cx:pt>
          <cx:pt idx="38194">24133.5</cx:pt>
          <cx:pt idx="38195">9000</cx:pt>
          <cx:pt idx="38196">56092.5</cx:pt>
          <cx:pt idx="38197">82476</cx:pt>
          <cx:pt idx="38198">12852</cx:pt>
          <cx:pt idx="38199">15750</cx:pt>
          <cx:pt idx="38200">42642</cx:pt>
          <cx:pt idx="38201">47025</cx:pt>
          <cx:pt idx="38202">28975.5</cx:pt>
          <cx:pt idx="38203">24543</cx:pt>
          <cx:pt idx="38204">14751</cx:pt>
          <cx:pt idx="38205">26194.5</cx:pt>
          <cx:pt idx="38206">33025.5</cx:pt>
          <cx:pt idx="38207">19480.5</cx:pt>
          <cx:pt idx="38208">21771</cx:pt>
          <cx:pt idx="38209">32989.5</cx:pt>
          <cx:pt idx="38210">31680</cx:pt>
          <cx:pt idx="38211">13189.5</cx:pt>
          <cx:pt idx="38212">13500</cx:pt>
          <cx:pt idx="38213">18135</cx:pt>
          <cx:pt idx="38214">39339</cx:pt>
          <cx:pt idx="38215">23620.5</cx:pt>
          <cx:pt idx="38216">23404.5</cx:pt>
          <cx:pt idx="38217">68710.5</cx:pt>
          <cx:pt idx="38218">31743</cx:pt>
          <cx:pt idx="38219">17194.5</cx:pt>
          <cx:pt idx="38220">30415.5</cx:pt>
          <cx:pt idx="38221">12375</cx:pt>
          <cx:pt idx="38222">15372</cx:pt>
          <cx:pt idx="38223">6471</cx:pt>
          <cx:pt idx="38224">16596</cx:pt>
          <cx:pt idx="38225">14377.5</cx:pt>
          <cx:pt idx="38226">24246</cx:pt>
          <cx:pt idx="38227">22050</cx:pt>
          <cx:pt idx="38228">20772</cx:pt>
          <cx:pt idx="38229">27193.5</cx:pt>
          <cx:pt idx="38230">19660.5</cx:pt>
          <cx:pt idx="38231">26284.5</cx:pt>
          <cx:pt idx="38232">35392.5</cx:pt>
          <cx:pt idx="38233">10953</cx:pt>
          <cx:pt idx="38234">19003.5</cx:pt>
          <cx:pt idx="38235">21982.5</cx:pt>
          <cx:pt idx="38236">21645</cx:pt>
          <cx:pt idx="38237">19134</cx:pt>
          <cx:pt idx="38238">29178</cx:pt>
          <cx:pt idx="38239">21973.5</cx:pt>
          <cx:pt idx="38240">25209</cx:pt>
          <cx:pt idx="38241">42790.5</cx:pt>
          <cx:pt idx="38242">37201.5</cx:pt>
          <cx:pt idx="38243">39240</cx:pt>
          <cx:pt idx="38244">23494.5</cx:pt>
          <cx:pt idx="38245">32895</cx:pt>
          <cx:pt idx="38246">10665</cx:pt>
          <cx:pt idx="38247">34510.5</cx:pt>
          <cx:pt idx="38248">44136</cx:pt>
          <cx:pt idx="38249">29520</cx:pt>
          <cx:pt idx="38250">7317</cx:pt>
          <cx:pt idx="38251">26640</cx:pt>
          <cx:pt idx="38252">23773.5</cx:pt>
          <cx:pt idx="38253">28260</cx:pt>
          <cx:pt idx="38254">20668.5</cx:pt>
          <cx:pt idx="38255">8919</cx:pt>
          <cx:pt idx="38256">36459</cx:pt>
          <cx:pt idx="38257">39982.5</cx:pt>
          <cx:pt idx="38258">52726.5</cx:pt>
          <cx:pt idx="38259">20250</cx:pt>
          <cx:pt idx="38260">10125</cx:pt>
          <cx:pt idx="38261">18103.5</cx:pt>
          <cx:pt idx="38262">39424.5</cx:pt>
          <cx:pt idx="38263">17833.5</cx:pt>
          <cx:pt idx="38264">26811</cx:pt>
          <cx:pt idx="38265">25960.5</cx:pt>
          <cx:pt idx="38266">65151</cx:pt>
          <cx:pt idx="38267">57411</cx:pt>
          <cx:pt idx="38268">41562</cx:pt>
          <cx:pt idx="38269">21406.5</cx:pt>
          <cx:pt idx="38270">16200</cx:pt>
          <cx:pt idx="38271">40063.5</cx:pt>
          <cx:pt idx="38272">17163</cx:pt>
          <cx:pt idx="38273">59431.5</cx:pt>
          <cx:pt idx="38274">13500</cx:pt>
          <cx:pt idx="38275">46759.5</cx:pt>
          <cx:pt idx="38276">32125.5</cx:pt>
          <cx:pt idx="38277">36864</cx:pt>
          <cx:pt idx="38278">26109</cx:pt>
          <cx:pt idx="38279">14350.5</cx:pt>
          <cx:pt idx="38280">16213.5</cx:pt>
          <cx:pt idx="38281">12375</cx:pt>
          <cx:pt idx="38282">52776</cx:pt>
          <cx:pt idx="38283">41562</cx:pt>
          <cx:pt idx="38284">20061</cx:pt>
          <cx:pt idx="38285">19039.5</cx:pt>
          <cx:pt idx="38286">38704.5</cx:pt>
          <cx:pt idx="38287">40104</cx:pt>
          <cx:pt idx="38288">17073</cx:pt>
          <cx:pt idx="38289">22500</cx:pt>
          <cx:pt idx="38290">15628.5</cx:pt>
          <cx:pt idx="38291">40063.5</cx:pt>
          <cx:pt idx="38292">32278.5</cx:pt>
          <cx:pt idx="38293">17167.5</cx:pt>
          <cx:pt idx="38294">52452</cx:pt>
          <cx:pt idx="38295">17338.5</cx:pt>
          <cx:pt idx="38296">19008</cx:pt>
          <cx:pt idx="38297">9000</cx:pt>
          <cx:pt idx="38298">19813.5</cx:pt>
          <cx:pt idx="38299">51507</cx:pt>
          <cx:pt idx="38300">14179.5</cx:pt>
          <cx:pt idx="38301">84442.5</cx:pt>
          <cx:pt idx="38302">12645</cx:pt>
          <cx:pt idx="38303">6597</cx:pt>
          <cx:pt idx="38304">13468.5</cx:pt>
          <cx:pt idx="38305">39348</cx:pt>
          <cx:pt idx="38306">7438.5</cx:pt>
          <cx:pt idx="38307">21906</cx:pt>
          <cx:pt idx="38308">40383</cx:pt>
          <cx:pt idx="38309">22090.5</cx:pt>
          <cx:pt idx="38310">15916.5</cx:pt>
          <cx:pt idx="38311">22018.5</cx:pt>
          <cx:pt idx="38312">42790.5</cx:pt>
          <cx:pt idx="38313">24345</cx:pt>
          <cx:pt idx="38314">21415.5</cx:pt>
          <cx:pt idx="38315">30055.5</cx:pt>
          <cx:pt idx="38316">9000</cx:pt>
          <cx:pt idx="38317">39946.5</cx:pt>
          <cx:pt idx="38318">21109.5</cx:pt>
          <cx:pt idx="38319">46480.5</cx:pt>
          <cx:pt idx="38320">6543</cx:pt>
          <cx:pt idx="38321">25537.5</cx:pt>
          <cx:pt idx="38322">35982</cx:pt>
          <cx:pt idx="38323">23395.5</cx:pt>
          <cx:pt idx="38324">41692.5</cx:pt>
          <cx:pt idx="38325">49428</cx:pt>
          <cx:pt idx="38326">39933</cx:pt>
          <cx:pt idx="38327">40036.5</cx:pt>
          <cx:pt idx="38328">34996.5</cx:pt>
          <cx:pt idx="38329">22977</cx:pt>
          <cx:pt idx="38330">10125</cx:pt>
          <cx:pt idx="38331">13045.5</cx:pt>
          <cx:pt idx="38332">25848</cx:pt>
          <cx:pt idx="38333">11637</cx:pt>
          <cx:pt idx="38334">18513</cx:pt>
          <cx:pt idx="38335">33025.5</cx:pt>
          <cx:pt idx="38336">41692.5</cx:pt>
          <cx:pt idx="38337">15165</cx:pt>
          <cx:pt idx="38338">51745.5</cx:pt>
          <cx:pt idx="38339">16852.5</cx:pt>
          <cx:pt idx="38340">25087.5</cx:pt>
          <cx:pt idx="38341">11232</cx:pt>
          <cx:pt idx="38342">68764.5</cx:pt>
          <cx:pt idx="38343">6952.5</cx:pt>
          <cx:pt idx="38344">35937</cx:pt>
          <cx:pt idx="38345">11160</cx:pt>
          <cx:pt idx="38346">13473</cx:pt>
          <cx:pt idx="38347">11718</cx:pt>
          <cx:pt idx="38348">22032</cx:pt>
          <cx:pt idx="38349">19647</cx:pt>
          <cx:pt idx="38350">16353</cx:pt>
          <cx:pt idx="38351">29313</cx:pt>
          <cx:pt idx="38352">26316</cx:pt>
          <cx:pt idx="38353">38938.5</cx:pt>
          <cx:pt idx="38354">16389</cx:pt>
          <cx:pt idx="38355">9000</cx:pt>
          <cx:pt idx="38356">26244</cx:pt>
          <cx:pt idx="38357">14791.5</cx:pt>
          <cx:pt idx="38358">20151</cx:pt>
          <cx:pt idx="38359">7731</cx:pt>
          <cx:pt idx="38360">21433.5</cx:pt>
          <cx:pt idx="38361">24246</cx:pt>
          <cx:pt idx="38362">85018.5</cx:pt>
          <cx:pt idx="38363">28728</cx:pt>
          <cx:pt idx="38364">39298.5</cx:pt>
          <cx:pt idx="38365">17307</cx:pt>
          <cx:pt idx="38366">4450.5</cx:pt>
          <cx:pt idx="38367">20002.5</cx:pt>
          <cx:pt idx="38368">37984.5</cx:pt>
          <cx:pt idx="38369">59589</cx:pt>
          <cx:pt idx="38370">9000</cx:pt>
          <cx:pt idx="38371">9000</cx:pt>
          <cx:pt idx="38372">36054</cx:pt>
          <cx:pt idx="38373">47983.5</cx:pt>
          <cx:pt idx="38374">47443.5</cx:pt>
          <cx:pt idx="38375">10125</cx:pt>
          <cx:pt idx="38376">6457.5</cx:pt>
          <cx:pt idx="38377">44617.5</cx:pt>
          <cx:pt idx="38378">10305</cx:pt>
          <cx:pt idx="38379">25803</cx:pt>
          <cx:pt idx="38380">23107.5</cx:pt>
          <cx:pt idx="38381">34821</cx:pt>
          <cx:pt idx="38382">21109.5</cx:pt>
          <cx:pt idx="38383">43465.5</cx:pt>
          <cx:pt idx="38384">40405.5</cx:pt>
          <cx:pt idx="38385">51421.5</cx:pt>
          <cx:pt idx="38386">19134</cx:pt>
          <cx:pt idx="38387">29839.5</cx:pt>
          <cx:pt idx="38388">18774</cx:pt>
          <cx:pt idx="38389">13500</cx:pt>
          <cx:pt idx="38390">31531.5</cx:pt>
          <cx:pt idx="38391">42142.5</cx:pt>
          <cx:pt idx="38392">10710</cx:pt>
          <cx:pt idx="38393">12757.5</cx:pt>
          <cx:pt idx="38394">9000</cx:pt>
          <cx:pt idx="38395">18540</cx:pt>
          <cx:pt idx="38396">19737</cx:pt>
          <cx:pt idx="38397">16969.5</cx:pt>
          <cx:pt idx="38398">9409.5</cx:pt>
          <cx:pt idx="38399">16294.5</cx:pt>
          <cx:pt idx="38400">53253</cx:pt>
          <cx:pt idx="38401">33345</cx:pt>
          <cx:pt idx="38402">21649.5</cx:pt>
          <cx:pt idx="38403">21001.5</cx:pt>
          <cx:pt idx="38404">9000</cx:pt>
          <cx:pt idx="38405">22149</cx:pt>
          <cx:pt idx="38406">16096.5</cx:pt>
          <cx:pt idx="38407">37183.5</cx:pt>
          <cx:pt idx="38408">13500</cx:pt>
          <cx:pt idx="38409">32274</cx:pt>
          <cx:pt idx="38410">38263.5</cx:pt>
          <cx:pt idx="38411">25218</cx:pt>
          <cx:pt idx="38412">30631.5</cx:pt>
          <cx:pt idx="38413">29884.5</cx:pt>
          <cx:pt idx="38414">35694</cx:pt>
          <cx:pt idx="38415">19584</cx:pt>
          <cx:pt idx="38416">24997.5</cx:pt>
          <cx:pt idx="38417">26217</cx:pt>
          <cx:pt idx="38418">19386</cx:pt>
          <cx:pt idx="38419">37800</cx:pt>
          <cx:pt idx="38420">25920</cx:pt>
          <cx:pt idx="38421">11056.5</cx:pt>
          <cx:pt idx="38422">17316</cx:pt>
          <cx:pt idx="38423">23796</cx:pt>
          <cx:pt idx="38424">26109</cx:pt>
          <cx:pt idx="38425">11560.5</cx:pt>
          <cx:pt idx="38426">23904</cx:pt>
          <cx:pt idx="38427">31261.5</cx:pt>
          <cx:pt idx="38428">8833.5</cx:pt>
          <cx:pt idx="38429">17469</cx:pt>
          <cx:pt idx="38430">15268.5</cx:pt>
          <cx:pt idx="38431">8770.5</cx:pt>
          <cx:pt idx="38432">20335.5</cx:pt>
          <cx:pt idx="38433">26217</cx:pt>
          <cx:pt idx="38434">16011</cx:pt>
          <cx:pt idx="38435">41404.5</cx:pt>
          <cx:pt idx="38436">11848.5</cx:pt>
          <cx:pt idx="38437">44136</cx:pt>
          <cx:pt idx="38438">130018.5</cx:pt>
          <cx:pt idx="38439">36814.5</cx:pt>
          <cx:pt idx="38440">48465</cx:pt>
          <cx:pt idx="38441">12775.5</cx:pt>
          <cx:pt idx="38442">26217</cx:pt>
          <cx:pt idx="38443">24156</cx:pt>
          <cx:pt idx="38444">30879</cx:pt>
          <cx:pt idx="38445">25960.5</cx:pt>
          <cx:pt idx="38446">27553.5</cx:pt>
          <cx:pt idx="38447">21010.5</cx:pt>
          <cx:pt idx="38448">20443.5</cx:pt>
          <cx:pt idx="38449">53118</cx:pt>
          <cx:pt idx="38450">34587</cx:pt>
          <cx:pt idx="38451">26509.5</cx:pt>
          <cx:pt idx="38452">13963.5</cx:pt>
          <cx:pt idx="38453">27364.5</cx:pt>
          <cx:pt idx="38454">31630.5</cx:pt>
          <cx:pt idx="38455">20250</cx:pt>
          <cx:pt idx="38456">32796</cx:pt>
          <cx:pt idx="38457">26086.5</cx:pt>
          <cx:pt idx="38458">50544</cx:pt>
          <cx:pt idx="38459">50940</cx:pt>
          <cx:pt idx="38460">56520</cx:pt>
          <cx:pt idx="38461">12987</cx:pt>
          <cx:pt idx="38462">33750</cx:pt>
          <cx:pt idx="38463">38263.5</cx:pt>
          <cx:pt idx="38464">32206.5</cx:pt>
          <cx:pt idx="38465">25159.5</cx:pt>
          <cx:pt idx="38466">22288.5</cx:pt>
          <cx:pt idx="38467">37309.5</cx:pt>
          <cx:pt idx="38468">15201</cx:pt>
          <cx:pt idx="38469">26775</cx:pt>
          <cx:pt idx="38470">35937</cx:pt>
          <cx:pt idx="38471">9000</cx:pt>
          <cx:pt idx="38472">16956</cx:pt>
          <cx:pt idx="38473">6750</cx:pt>
          <cx:pt idx="38474">17527.5</cx:pt>
          <cx:pt idx="38475">12064.5</cx:pt>
          <cx:pt idx="38476">21775.5</cx:pt>
          <cx:pt idx="38477">25236</cx:pt>
          <cx:pt idx="38478">38947.5</cx:pt>
          <cx:pt idx="38479">36796.5</cx:pt>
          <cx:pt idx="38480">20263.5</cx:pt>
          <cx:pt idx="38481">48811.5</cx:pt>
          <cx:pt idx="38482">22050</cx:pt>
          <cx:pt idx="38483">13504.5</cx:pt>
          <cx:pt idx="38484">24750</cx:pt>
          <cx:pt idx="38485">16083</cx:pt>
          <cx:pt idx="38486">25596</cx:pt>
          <cx:pt idx="38487">15880.5</cx:pt>
          <cx:pt idx="38488">32337</cx:pt>
          <cx:pt idx="38489">22077</cx:pt>
          <cx:pt idx="38490">8613</cx:pt>
          <cx:pt idx="38491">6750</cx:pt>
          <cx:pt idx="38492">20250</cx:pt>
          <cx:pt idx="38493">10822.5</cx:pt>
          <cx:pt idx="38494">26005.5</cx:pt>
          <cx:pt idx="38495">28197</cx:pt>
          <cx:pt idx="38496">27153</cx:pt>
          <cx:pt idx="38497">29106</cx:pt>
          <cx:pt idx="38498">10125</cx:pt>
          <cx:pt idx="38499">48861</cx:pt>
          <cx:pt idx="38500">28692</cx:pt>
          <cx:pt idx="38501">18225</cx:pt>
          <cx:pt idx="38502">31356</cx:pt>
          <cx:pt idx="38503">23805</cx:pt>
          <cx:pt idx="38504">53406</cx:pt>
          <cx:pt idx="38505">21339</cx:pt>
          <cx:pt idx="38506">7956</cx:pt>
          <cx:pt idx="38507">29970</cx:pt>
          <cx:pt idx="38508">9864</cx:pt>
          <cx:pt idx="38509">18643.5</cx:pt>
          <cx:pt idx="38510">49873.5</cx:pt>
          <cx:pt idx="38511">34816.5</cx:pt>
          <cx:pt idx="38512">21753</cx:pt>
          <cx:pt idx="38513">28638</cx:pt>
          <cx:pt idx="38514">16164</cx:pt>
          <cx:pt idx="38515">30307.5</cx:pt>
          <cx:pt idx="38516">37800</cx:pt>
          <cx:pt idx="38517">48631.5</cx:pt>
          <cx:pt idx="38518">40063.5</cx:pt>
          <cx:pt idx="38519">10125</cx:pt>
          <cx:pt idx="38520">13090.5</cx:pt>
          <cx:pt idx="38521">43839</cx:pt>
          <cx:pt idx="38522">19552.5</cx:pt>
          <cx:pt idx="38523">32895</cx:pt>
          <cx:pt idx="38524">40752</cx:pt>
          <cx:pt idx="38525">29839.5</cx:pt>
          <cx:pt idx="38526">29745</cx:pt>
          <cx:pt idx="38527">12532.5</cx:pt>
          <cx:pt idx="38528">51021</cx:pt>
          <cx:pt idx="38529">36000</cx:pt>
          <cx:pt idx="38530">13761</cx:pt>
          <cx:pt idx="38531">15903</cx:pt>
          <cx:pt idx="38532">25965</cx:pt>
          <cx:pt idx="38533">120798</cx:pt>
          <cx:pt idx="38534">17577</cx:pt>
          <cx:pt idx="38535">62203.5</cx:pt>
          <cx:pt idx="38536">19953</cx:pt>
          <cx:pt idx="38537">22842</cx:pt>
          <cx:pt idx="38538">24939</cx:pt>
          <cx:pt idx="38539">43312.5</cx:pt>
          <cx:pt idx="38540">29250</cx:pt>
          <cx:pt idx="38541">48955.5</cx:pt>
          <cx:pt idx="38542">17667</cx:pt>
          <cx:pt idx="38543">16096.5</cx:pt>
          <cx:pt idx="38544">46174.5</cx:pt>
          <cx:pt idx="38545">19584</cx:pt>
          <cx:pt idx="38546">12564</cx:pt>
          <cx:pt idx="38547">17266.5</cx:pt>
          <cx:pt idx="38548">33390</cx:pt>
          <cx:pt idx="38549">10309.5</cx:pt>
          <cx:pt idx="38550">12852</cx:pt>
          <cx:pt idx="38551">40396.5</cx:pt>
          <cx:pt idx="38552">15403.5</cx:pt>
          <cx:pt idx="38553">40320</cx:pt>
          <cx:pt idx="38554">19822.5</cx:pt>
          <cx:pt idx="38555">26217</cx:pt>
          <cx:pt idx="38556">26217</cx:pt>
          <cx:pt idx="38557">33750</cx:pt>
          <cx:pt idx="38558">18679.5</cx:pt>
          <cx:pt idx="38559">31261.5</cx:pt>
          <cx:pt idx="38560">60070.5</cx:pt>
          <cx:pt idx="38561">8388</cx:pt>
          <cx:pt idx="38562">21339</cx:pt>
          <cx:pt idx="38563">16011</cx:pt>
          <cx:pt idx="38564">17541</cx:pt>
          <cx:pt idx="38565">15772.5</cx:pt>
          <cx:pt idx="38566">13500</cx:pt>
          <cx:pt idx="38567">25803</cx:pt>
          <cx:pt idx="38568">26284.5</cx:pt>
          <cx:pt idx="38569">40657.5</cx:pt>
          <cx:pt idx="38570">36616.5</cx:pt>
          <cx:pt idx="38571">38331</cx:pt>
          <cx:pt idx="38572">25897.5</cx:pt>
          <cx:pt idx="38573">37098</cx:pt>
          <cx:pt idx="38574">25317</cx:pt>
          <cx:pt idx="38575">21649.5</cx:pt>
          <cx:pt idx="38576">18981</cx:pt>
          <cx:pt idx="38577">26203.5</cx:pt>
          <cx:pt idx="38578">28863</cx:pt>
          <cx:pt idx="38579">47623.5</cx:pt>
          <cx:pt idx="38580">44775</cx:pt>
          <cx:pt idx="38581">3964.5</cx:pt>
          <cx:pt idx="38582">26316</cx:pt>
          <cx:pt idx="38583">40216.5</cx:pt>
          <cx:pt idx="38584">20038.5</cx:pt>
          <cx:pt idx="38585">19885.5</cx:pt>
          <cx:pt idx="38586">22527</cx:pt>
          <cx:pt idx="38587">47412</cx:pt>
          <cx:pt idx="38588">40680</cx:pt>
          <cx:pt idx="38589">33025.5</cx:pt>
          <cx:pt idx="38590">34245</cx:pt>
          <cx:pt idx="38591">23215.5</cx:pt>
          <cx:pt idx="38592">42660</cx:pt>
          <cx:pt idx="38593">30838.5</cx:pt>
          <cx:pt idx="38594">14566.5</cx:pt>
          <cx:pt idx="38595">33025.5</cx:pt>
          <cx:pt idx="38596">25186.5</cx:pt>
          <cx:pt idx="38597">13090.5</cx:pt>
          <cx:pt idx="38598">16875</cx:pt>
          <cx:pt idx="38599">22500</cx:pt>
          <cx:pt idx="38600">20997</cx:pt>
          <cx:pt idx="38601">28894.5</cx:pt>
          <cx:pt idx="38602">23328</cx:pt>
          <cx:pt idx="38603">44896.5</cx:pt>
          <cx:pt idx="38604">13378.5</cx:pt>
          <cx:pt idx="38605">9000</cx:pt>
          <cx:pt idx="38606">45333</cx:pt>
          <cx:pt idx="38607">122832</cx:pt>
          <cx:pt idx="38608">24561</cx:pt>
          <cx:pt idx="38609">51543</cx:pt>
          <cx:pt idx="38610">27153</cx:pt>
          <cx:pt idx="38611">21285</cx:pt>
          <cx:pt idx="38612">10503</cx:pt>
          <cx:pt idx="38613">47484</cx:pt>
          <cx:pt idx="38614">9495</cx:pt>
          <cx:pt idx="38615">18666</cx:pt>
          <cx:pt idx="38616">23107.5</cx:pt>
          <cx:pt idx="38617">24399</cx:pt>
          <cx:pt idx="38618">14197.5</cx:pt>
          <cx:pt idx="38619">50103</cx:pt>
          <cx:pt idx="38620">25330.5</cx:pt>
          <cx:pt idx="38621">33174</cx:pt>
          <cx:pt idx="38622">16659</cx:pt>
          <cx:pt idx="38623">37669.5</cx:pt>
          <cx:pt idx="38624">45715.5</cx:pt>
          <cx:pt idx="38625">12564</cx:pt>
          <cx:pt idx="38626">21618</cx:pt>
          <cx:pt idx="38627">9000</cx:pt>
          <cx:pt idx="38628">48595.5</cx:pt>
          <cx:pt idx="38629">38452.5</cx:pt>
          <cx:pt idx="38630">31522.5</cx:pt>
          <cx:pt idx="38631">11623.5</cx:pt>
          <cx:pt idx="38632">21865.5</cx:pt>
          <cx:pt idx="38633">21177</cx:pt>
          <cx:pt idx="38634">9031.5</cx:pt>
          <cx:pt idx="38635">10953</cx:pt>
          <cx:pt idx="38636">28408.5</cx:pt>
          <cx:pt idx="38637">15034.5</cx:pt>
          <cx:pt idx="38638">25200</cx:pt>
          <cx:pt idx="38639">13117.5</cx:pt>
          <cx:pt idx="38640">13500</cx:pt>
          <cx:pt idx="38641">13500</cx:pt>
          <cx:pt idx="38642">20790</cx:pt>
          <cx:pt idx="38643">11164.5</cx:pt>
          <cx:pt idx="38644">32985</cx:pt>
          <cx:pt idx="38645">29839.5</cx:pt>
          <cx:pt idx="38646">19417.5</cx:pt>
          <cx:pt idx="38647">62698.5</cx:pt>
          <cx:pt idx="38648">23562</cx:pt>
          <cx:pt idx="38649">13500</cx:pt>
          <cx:pt idx="38650">60997.5</cx:pt>
          <cx:pt idx="38651">41508</cx:pt>
          <cx:pt idx="38652">17208</cx:pt>
          <cx:pt idx="38653">21420</cx:pt>
          <cx:pt idx="38654">23107.5</cx:pt>
          <cx:pt idx="38655">34195.5</cx:pt>
          <cx:pt idx="38656">15543</cx:pt>
          <cx:pt idx="38657">13477.5</cx:pt>
          <cx:pt idx="38658">14854.5</cx:pt>
          <cx:pt idx="38659">13059</cx:pt>
          <cx:pt idx="38660">13914</cx:pt>
          <cx:pt idx="38661">26217</cx:pt>
          <cx:pt idx="38662">16960.5</cx:pt>
          <cx:pt idx="38663">11250</cx:pt>
          <cx:pt idx="38664">26041.5</cx:pt>
          <cx:pt idx="38665">16735.5</cx:pt>
          <cx:pt idx="38666">18139.5</cx:pt>
          <cx:pt idx="38667">24525</cx:pt>
          <cx:pt idx="38668">27760.5</cx:pt>
          <cx:pt idx="38669">26995.5</cx:pt>
          <cx:pt idx="38670">27522</cx:pt>
          <cx:pt idx="38671">9661.5</cx:pt>
          <cx:pt idx="38672">34335</cx:pt>
          <cx:pt idx="38673">19660.5</cx:pt>
          <cx:pt idx="38674">20979</cx:pt>
          <cx:pt idx="38675">34911</cx:pt>
          <cx:pt idx="38676">24651</cx:pt>
          <cx:pt idx="38677">37606.5</cx:pt>
          <cx:pt idx="38678">26446.5</cx:pt>
          <cx:pt idx="38679">29236.5</cx:pt>
          <cx:pt idx="38680">6750</cx:pt>
          <cx:pt idx="38681">9472.5</cx:pt>
          <cx:pt idx="38682">25191</cx:pt>
          <cx:pt idx="38683">18643.5</cx:pt>
          <cx:pt idx="38684">14152.5</cx:pt>
          <cx:pt idx="38685">17496</cx:pt>
          <cx:pt idx="38686">31261.5</cx:pt>
          <cx:pt idx="38687">27297</cx:pt>
          <cx:pt idx="38688">49297.5</cx:pt>
          <cx:pt idx="38689">19705.5</cx:pt>
          <cx:pt idx="38690">26023.5</cx:pt>
          <cx:pt idx="38691">16893</cx:pt>
          <cx:pt idx="38692">39807</cx:pt>
          <cx:pt idx="38693">17698.5</cx:pt>
          <cx:pt idx="38694">13729.5</cx:pt>
          <cx:pt idx="38695">44950.5</cx:pt>
          <cx:pt idx="38696">33061.5</cx:pt>
          <cx:pt idx="38697">13306.5</cx:pt>
          <cx:pt idx="38698">13963.5</cx:pt>
          <cx:pt idx="38699">32337</cx:pt>
          <cx:pt idx="38700">14751</cx:pt>
          <cx:pt idx="38701">15016.5</cx:pt>
          <cx:pt idx="38702">33025.5</cx:pt>
          <cx:pt idx="38703">38452.5</cx:pt>
          <cx:pt idx="38704">24930</cx:pt>
          <cx:pt idx="38705">31500</cx:pt>
          <cx:pt idx="38706">27850.5</cx:pt>
          <cx:pt idx="38707">48586.5</cx:pt>
          <cx:pt idx="38708">19233</cx:pt>
          <cx:pt idx="38709">20763</cx:pt>
          <cx:pt idx="38710">26446.5</cx:pt>
          <cx:pt idx="38711">112909.5</cx:pt>
          <cx:pt idx="38712">53595</cx:pt>
          <cx:pt idx="38713">20992.5</cx:pt>
          <cx:pt idx="38714">54436.5</cx:pt>
          <cx:pt idx="38715">9450</cx:pt>
          <cx:pt idx="38716">13500</cx:pt>
          <cx:pt idx="38717">17775</cx:pt>
          <cx:pt idx="38718">15115.5</cx:pt>
          <cx:pt idx="38719">34056</cx:pt>
          <cx:pt idx="38720">21622.5</cx:pt>
          <cx:pt idx="38721">25830</cx:pt>
          <cx:pt idx="38722">41404.5</cx:pt>
          <cx:pt idx="38723">68490</cx:pt>
          <cx:pt idx="38724">29862</cx:pt>
          <cx:pt idx="38725">8293.5</cx:pt>
          <cx:pt idx="38726">27517.5</cx:pt>
          <cx:pt idx="38727">25123.5</cx:pt>
          <cx:pt idx="38728">14350.5</cx:pt>
          <cx:pt idx="38729">65835</cx:pt>
          <cx:pt idx="38730">32274</cx:pt>
          <cx:pt idx="38731">20250</cx:pt>
          <cx:pt idx="38732">21888</cx:pt>
          <cx:pt idx="38733">25875</cx:pt>
          <cx:pt idx="38734">36418.5</cx:pt>
          <cx:pt idx="38735">25537.5</cx:pt>
          <cx:pt idx="38736">33691.5</cx:pt>
          <cx:pt idx="38737">40383</cx:pt>
          <cx:pt idx="38738">19930.5</cx:pt>
          <cx:pt idx="38739">17775</cx:pt>
          <cx:pt idx="38740">21028.5</cx:pt>
          <cx:pt idx="38741">35910</cx:pt>
          <cx:pt idx="38742">24984</cx:pt>
          <cx:pt idx="38743">24462</cx:pt>
          <cx:pt idx="38744">48406.5</cx:pt>
          <cx:pt idx="38745">9000</cx:pt>
          <cx:pt idx="38746">26446.5</cx:pt>
          <cx:pt idx="38747">43785</cx:pt>
          <cx:pt idx="38748">20695.5</cx:pt>
          <cx:pt idx="38749">28408.5</cx:pt>
          <cx:pt idx="38750">15691.5</cx:pt>
          <cx:pt idx="38751">50107.5</cx:pt>
          <cx:pt idx="38752">41773.5</cx:pt>
          <cx:pt idx="38753">24003</cx:pt>
          <cx:pt idx="38754">22410</cx:pt>
          <cx:pt idx="38755">20250</cx:pt>
          <cx:pt idx="38756">36459</cx:pt>
          <cx:pt idx="38757">26316</cx:pt>
          <cx:pt idx="38758">9000</cx:pt>
          <cx:pt idx="38759">31261.5</cx:pt>
          <cx:pt idx="38760">37746</cx:pt>
          <cx:pt idx="38761">25150.5</cx:pt>
          <cx:pt idx="38762">10705.5</cx:pt>
          <cx:pt idx="38763">56029.5</cx:pt>
          <cx:pt idx="38764">13500</cx:pt>
          <cx:pt idx="38765">26640</cx:pt>
          <cx:pt idx="38766">10282.5</cx:pt>
          <cx:pt idx="38767">37800</cx:pt>
          <cx:pt idx="38768">16456.5</cx:pt>
          <cx:pt idx="38769">15516</cx:pt>
          <cx:pt idx="38770">20340</cx:pt>
          <cx:pt idx="38771">12168</cx:pt>
          <cx:pt idx="38772">26631</cx:pt>
          <cx:pt idx="38773">30370.5</cx:pt>
          <cx:pt idx="38774">41679</cx:pt>
          <cx:pt idx="38775">18499.5</cx:pt>
          <cx:pt idx="38776">29466</cx:pt>
          <cx:pt idx="38777">57028.5</cx:pt>
          <cx:pt idx="38778">31500</cx:pt>
          <cx:pt idx="38779">18000</cx:pt>
          <cx:pt idx="38780">10849.5</cx:pt>
          <cx:pt idx="38781">18963</cx:pt>
          <cx:pt idx="38782">33750</cx:pt>
          <cx:pt idx="38783">31023</cx:pt>
          <cx:pt idx="38784">7623</cx:pt>
          <cx:pt idx="38785">27193.5</cx:pt>
          <cx:pt idx="38786">39339</cx:pt>
          <cx:pt idx="38787">36553.5</cx:pt>
          <cx:pt idx="38788">9000</cx:pt>
          <cx:pt idx="38789">30613.5</cx:pt>
          <cx:pt idx="38790">11920.5</cx:pt>
          <cx:pt idx="38791">19264.5</cx:pt>
          <cx:pt idx="38792">43312.5</cx:pt>
          <cx:pt idx="38793">36459</cx:pt>
          <cx:pt idx="38794">13738.5</cx:pt>
          <cx:pt idx="38795">23238</cx:pt>
          <cx:pt idx="38796">32242.5</cx:pt>
          <cx:pt idx="38797">15745.5</cx:pt>
          <cx:pt idx="38798">58963.5</cx:pt>
          <cx:pt idx="38799">10125</cx:pt>
          <cx:pt idx="38800">42642</cx:pt>
          <cx:pt idx="38801">23850</cx:pt>
          <cx:pt idx="38802">29839.5</cx:pt>
          <cx:pt idx="38803">41044.5</cx:pt>
          <cx:pt idx="38804">22599</cx:pt>
          <cx:pt idx="38805">30397.5</cx:pt>
          <cx:pt idx="38806">29731.5</cx:pt>
          <cx:pt idx="38807">4792.5</cx:pt>
          <cx:pt idx="38808">15088.5</cx:pt>
          <cx:pt idx="38809">23494.5</cx:pt>
          <cx:pt idx="38810">7686</cx:pt>
          <cx:pt idx="38811">19777.5</cx:pt>
          <cx:pt idx="38812">51876</cx:pt>
          <cx:pt idx="38813">8563.5</cx:pt>
          <cx:pt idx="38814">17559</cx:pt>
          <cx:pt idx="38815">14350.5</cx:pt>
          <cx:pt idx="38816">18684</cx:pt>
          <cx:pt idx="38817">26028</cx:pt>
          <cx:pt idx="38818">16942.5</cx:pt>
          <cx:pt idx="38819">68643</cx:pt>
          <cx:pt idx="38820">34911</cx:pt>
          <cx:pt idx="38821">33025.5</cx:pt>
          <cx:pt idx="38822">18535.5</cx:pt>
          <cx:pt idx="38823">45886.5</cx:pt>
          <cx:pt idx="38824">46692</cx:pt>
          <cx:pt idx="38825">48330</cx:pt>
          <cx:pt idx="38826">10782</cx:pt>
          <cx:pt idx="38827">10125</cx:pt>
          <cx:pt idx="38828">17077.5</cx:pt>
          <cx:pt idx="38829">26446.5</cx:pt>
          <cx:pt idx="38830">25209</cx:pt>
          <cx:pt idx="38831">18684</cx:pt>
          <cx:pt idx="38832">25663.5</cx:pt>
          <cx:pt idx="38833">26928</cx:pt>
          <cx:pt idx="38834">11583</cx:pt>
          <cx:pt idx="38835">37800</cx:pt>
          <cx:pt idx="38836">68643</cx:pt>
          <cx:pt idx="38837">16524</cx:pt>
          <cx:pt idx="38838">15349.5</cx:pt>
          <cx:pt idx="38839">20695.5</cx:pt>
          <cx:pt idx="38840">31941</cx:pt>
          <cx:pt idx="38841">36000</cx:pt>
          <cx:pt idx="38842">23238</cx:pt>
          <cx:pt idx="38843">40104</cx:pt>
          <cx:pt idx="38844">37800</cx:pt>
          <cx:pt idx="38845">22023</cx:pt>
          <cx:pt idx="38846">14854.5</cx:pt>
          <cx:pt idx="38847">47664</cx:pt>
          <cx:pt idx="38848">13500</cx:pt>
          <cx:pt idx="38849">8901</cx:pt>
          <cx:pt idx="38850">37327.5</cx:pt>
          <cx:pt idx="38851">21919.5</cx:pt>
          <cx:pt idx="38852">22180.5</cx:pt>
          <cx:pt idx="38853">14382</cx:pt>
          <cx:pt idx="38854">11632.5</cx:pt>
          <cx:pt idx="38855">29970</cx:pt>
          <cx:pt idx="38856">42642</cx:pt>
          <cx:pt idx="38857">50899.5</cx:pt>
          <cx:pt idx="38858">13725</cx:pt>
          <cx:pt idx="38859">14809.5</cx:pt>
          <cx:pt idx="38860">18684</cx:pt>
          <cx:pt idx="38861">27661.5</cx:pt>
          <cx:pt idx="38862">21190.5</cx:pt>
          <cx:pt idx="38863">21438</cx:pt>
          <cx:pt idx="38864">26307</cx:pt>
          <cx:pt idx="38865">13500</cx:pt>
          <cx:pt idx="38866">29731.5</cx:pt>
          <cx:pt idx="38867">18522</cx:pt>
          <cx:pt idx="38868">26262</cx:pt>
          <cx:pt idx="38869">20250</cx:pt>
          <cx:pt idx="38870">11835</cx:pt>
          <cx:pt idx="38871">32499</cx:pt>
          <cx:pt idx="38872">17563.5</cx:pt>
          <cx:pt idx="38873">32764.5</cx:pt>
          <cx:pt idx="38874">32211</cx:pt>
          <cx:pt idx="38875">23773.5</cx:pt>
          <cx:pt idx="38876">29925</cx:pt>
          <cx:pt idx="38877">19629</cx:pt>
          <cx:pt idx="38878">14512.5</cx:pt>
          <cx:pt idx="38879">57330</cx:pt>
          <cx:pt idx="38880">27778.5</cx:pt>
          <cx:pt idx="38881">31261.5</cx:pt>
          <cx:pt idx="38882">12478.5</cx:pt>
          <cx:pt idx="38883">31401</cx:pt>
          <cx:pt idx="38884">43033.5</cx:pt>
          <cx:pt idx="38885">42331.5</cx:pt>
          <cx:pt idx="38886">48204</cx:pt>
          <cx:pt idx="38887">29353.5</cx:pt>
          <cx:pt idx="38888">27076.5</cx:pt>
          <cx:pt idx="38889">19476</cx:pt>
          <cx:pt idx="38890">7047</cx:pt>
          <cx:pt idx="38891">28813.5</cx:pt>
          <cx:pt idx="38892">8568</cx:pt>
          <cx:pt idx="38893">40860</cx:pt>
          <cx:pt idx="38894">22500</cx:pt>
          <cx:pt idx="38895">26145</cx:pt>
          <cx:pt idx="38896">33903</cx:pt>
          <cx:pt idx="38897">24003</cx:pt>
          <cx:pt idx="38898">43443</cx:pt>
          <cx:pt idx="38899">20052</cx:pt>
          <cx:pt idx="38900">7011</cx:pt>
          <cx:pt idx="38901">22509</cx:pt>
          <cx:pt idx="38902">37800</cx:pt>
          <cx:pt idx="38903">20677.5</cx:pt>
          <cx:pt idx="38904">39780</cx:pt>
          <cx:pt idx="38905">45000</cx:pt>
          <cx:pt idx="38906">24246</cx:pt>
          <cx:pt idx="38907">39933</cx:pt>
          <cx:pt idx="38908">27153</cx:pt>
          <cx:pt idx="38909">13500</cx:pt>
          <cx:pt idx="38910">20250</cx:pt>
          <cx:pt idx="38911">12204</cx:pt>
          <cx:pt idx="38912">19287</cx:pt>
          <cx:pt idx="38913">21861</cx:pt>
          <cx:pt idx="38914">27423</cx:pt>
          <cx:pt idx="38915">46876.5</cx:pt>
          <cx:pt idx="38916">37800</cx:pt>
          <cx:pt idx="38917">40635</cx:pt>
          <cx:pt idx="38918">20250</cx:pt>
          <cx:pt idx="38919">39199.5</cx:pt>
          <cx:pt idx="38920">35262</cx:pt>
          <cx:pt idx="38921">29092.5</cx:pt>
          <cx:pt idx="38922">14328</cx:pt>
          <cx:pt idx="38923">14350.5</cx:pt>
          <cx:pt idx="38924">66357</cx:pt>
          <cx:pt idx="38925">30280.5</cx:pt>
          <cx:pt idx="38926">53811</cx:pt>
          <cx:pt idx="38927">24421.5</cx:pt>
          <cx:pt idx="38928">29250</cx:pt>
          <cx:pt idx="38929">17446.5</cx:pt>
          <cx:pt idx="38930">33750</cx:pt>
          <cx:pt idx="38931">32053.5</cx:pt>
          <cx:pt idx="38932">25339.5</cx:pt>
          <cx:pt idx="38933">46251</cx:pt>
          <cx:pt idx="38934">31630.5</cx:pt>
          <cx:pt idx="38935">36459</cx:pt>
          <cx:pt idx="38936">40806</cx:pt>
          <cx:pt idx="38937">12361.5</cx:pt>
          <cx:pt idx="38938">30136.5</cx:pt>
          <cx:pt idx="38939">41301</cx:pt>
          <cx:pt idx="38940">8923.5</cx:pt>
          <cx:pt idx="38941">21658.5</cx:pt>
          <cx:pt idx="38942">18643.5</cx:pt>
          <cx:pt idx="38943">24259.5</cx:pt>
          <cx:pt idx="38944">34578</cx:pt>
          <cx:pt idx="38945">8658</cx:pt>
          <cx:pt idx="38946">63675</cx:pt>
          <cx:pt idx="38947">18130.5</cx:pt>
          <cx:pt idx="38948">23089.5</cx:pt>
          <cx:pt idx="38949">18081</cx:pt>
          <cx:pt idx="38950">32796</cx:pt>
          <cx:pt idx="38951">25834.5</cx:pt>
          <cx:pt idx="38952">40032</cx:pt>
          <cx:pt idx="38953">17982</cx:pt>
          <cx:pt idx="38954">12334.5</cx:pt>
          <cx:pt idx="38955">16456.5</cx:pt>
          <cx:pt idx="38956">18904.5</cx:pt>
          <cx:pt idx="38957">10809</cx:pt>
          <cx:pt idx="38958">30717</cx:pt>
          <cx:pt idx="38959">13500</cx:pt>
          <cx:pt idx="38960">42511.5</cx:pt>
          <cx:pt idx="38961">27999</cx:pt>
          <cx:pt idx="38962">26640</cx:pt>
          <cx:pt idx="38963">13500</cx:pt>
          <cx:pt idx="38964">16321.5</cx:pt>
          <cx:pt idx="38965">22279.5</cx:pt>
          <cx:pt idx="38966">6750</cx:pt>
          <cx:pt idx="38967">21996</cx:pt>
          <cx:pt idx="38968">16227</cx:pt>
          <cx:pt idx="38969">9000</cx:pt>
          <cx:pt idx="38970">15457.5</cx:pt>
          <cx:pt idx="38971">25110</cx:pt>
          <cx:pt idx="38972">24412.5</cx:pt>
          <cx:pt idx="38973">26046</cx:pt>
          <cx:pt idx="38974">28170</cx:pt>
          <cx:pt idx="38975">55026</cx:pt>
          <cx:pt idx="38976">31491</cx:pt>
          <cx:pt idx="38977">30231</cx:pt>
          <cx:pt idx="38978">16623</cx:pt>
          <cx:pt idx="38979">26014.5</cx:pt>
          <cx:pt idx="38980">34785</cx:pt>
          <cx:pt idx="38981">33516</cx:pt>
          <cx:pt idx="38982">24282</cx:pt>
          <cx:pt idx="38983">14017.5</cx:pt>
          <cx:pt idx="38984">51178.5</cx:pt>
          <cx:pt idx="38985">25375.5</cx:pt>
          <cx:pt idx="38986">15750</cx:pt>
          <cx:pt idx="38987">13833</cx:pt>
          <cx:pt idx="38988">78903</cx:pt>
          <cx:pt idx="38989">14238</cx:pt>
          <cx:pt idx="38990">44694</cx:pt>
          <cx:pt idx="38991">11898</cx:pt>
          <cx:pt idx="38992">18000</cx:pt>
          <cx:pt idx="38993">22500</cx:pt>
          <cx:pt idx="38994">38263.5</cx:pt>
          <cx:pt idx="38995">23170.5</cx:pt>
          <cx:pt idx="38996">31500</cx:pt>
          <cx:pt idx="38997">22680</cx:pt>
          <cx:pt idx="38998">66757.5</cx:pt>
          <cx:pt idx="38999">20637</cx:pt>
          <cx:pt idx="39000">6750</cx:pt>
          <cx:pt idx="39001">9000</cx:pt>
          <cx:pt idx="39002">19953</cx:pt>
          <cx:pt idx="39003">18729</cx:pt>
          <cx:pt idx="39004">38133</cx:pt>
          <cx:pt idx="39005">51021</cx:pt>
          <cx:pt idx="39006">32328</cx:pt>
          <cx:pt idx="39007">68643</cx:pt>
          <cx:pt idx="39008">15948</cx:pt>
          <cx:pt idx="39009">40504.5</cx:pt>
          <cx:pt idx="39010">10125</cx:pt>
          <cx:pt idx="39011">10813.5</cx:pt>
          <cx:pt idx="39012">13761</cx:pt>
          <cx:pt idx="39013">26316</cx:pt>
          <cx:pt idx="39014">51543</cx:pt>
          <cx:pt idx="39015">30204</cx:pt>
          <cx:pt idx="39016">36832.5</cx:pt>
          <cx:pt idx="39017">13473</cx:pt>
          <cx:pt idx="39018">28287</cx:pt>
          <cx:pt idx="39019">43429.5</cx:pt>
          <cx:pt idx="39020">13284</cx:pt>
          <cx:pt idx="39021">26230.5</cx:pt>
          <cx:pt idx="39022">25078.5</cx:pt>
          <cx:pt idx="39023">36270</cx:pt>
          <cx:pt idx="39024">30087</cx:pt>
          <cx:pt idx="39025">46939.5</cx:pt>
          <cx:pt idx="39026">56880</cx:pt>
          <cx:pt idx="39027">13500</cx:pt>
          <cx:pt idx="39028">13500</cx:pt>
          <cx:pt idx="39029">62005.5</cx:pt>
          <cx:pt idx="39030">6750</cx:pt>
          <cx:pt idx="39031">64107</cx:pt>
          <cx:pt idx="39032">21888</cx:pt>
          <cx:pt idx="39033">23364</cx:pt>
          <cx:pt idx="39034">21217.5</cx:pt>
          <cx:pt idx="39035">9958.5</cx:pt>
          <cx:pt idx="39036">27324</cx:pt>
          <cx:pt idx="39037">23494.5</cx:pt>
          <cx:pt idx="39038">24178.5</cx:pt>
          <cx:pt idx="39039">16011</cx:pt>
          <cx:pt idx="39040">28786.5</cx:pt>
          <cx:pt idx="39041">17100</cx:pt>
          <cx:pt idx="39042">44248.5</cx:pt>
          <cx:pt idx="39043">21982.5</cx:pt>
          <cx:pt idx="39044">15772.5</cx:pt>
          <cx:pt idx="39045">22527</cx:pt>
          <cx:pt idx="39046">54040.5</cx:pt>
          <cx:pt idx="39047">10341</cx:pt>
          <cx:pt idx="39048">15750</cx:pt>
          <cx:pt idx="39049">9000</cx:pt>
          <cx:pt idx="39050">52758</cx:pt>
          <cx:pt idx="39051">30078</cx:pt>
          <cx:pt idx="39052">30451.5</cx:pt>
          <cx:pt idx="39053">10953</cx:pt>
          <cx:pt idx="39054">20421</cx:pt>
          <cx:pt idx="39055">24462</cx:pt>
          <cx:pt idx="39056">29281.5</cx:pt>
          <cx:pt idx="39057">14575.5</cx:pt>
          <cx:pt idx="39058">28408.5</cx:pt>
          <cx:pt idx="39059">44694</cx:pt>
          <cx:pt idx="39060">9630</cx:pt>
          <cx:pt idx="39061">37687.5</cx:pt>
          <cx:pt idx="39062">42547.5</cx:pt>
          <cx:pt idx="39063">46480.5</cx:pt>
          <cx:pt idx="39064">7875</cx:pt>
          <cx:pt idx="39065">23931</cx:pt>
          <cx:pt idx="39066">22977</cx:pt>
          <cx:pt idx="39067">29362.5</cx:pt>
          <cx:pt idx="39068">17820</cx:pt>
          <cx:pt idx="39069">10233</cx:pt>
          <cx:pt idx="39070">30528</cx:pt>
          <cx:pt idx="39071">26316</cx:pt>
          <cx:pt idx="39072">40752</cx:pt>
          <cx:pt idx="39073">34452</cx:pt>
          <cx:pt idx="39074">20979</cx:pt>
          <cx:pt idx="39075">50031</cx:pt>
          <cx:pt idx="39076">31261.5</cx:pt>
          <cx:pt idx="39077">7564.5</cx:pt>
          <cx:pt idx="39078">8568</cx:pt>
          <cx:pt idx="39079">16875</cx:pt>
          <cx:pt idx="39080">20250</cx:pt>
          <cx:pt idx="39081">24660</cx:pt>
          <cx:pt idx="39082">26833.5</cx:pt>
          <cx:pt idx="39083">37458</cx:pt>
          <cx:pt idx="39084">19584</cx:pt>
          <cx:pt idx="39085">42790.5</cx:pt>
          <cx:pt idx="39086">34780.5</cx:pt>
          <cx:pt idx="39087">22644</cx:pt>
          <cx:pt idx="39088">20799</cx:pt>
          <cx:pt idx="39089">10678.5</cx:pt>
          <cx:pt idx="39090">29970</cx:pt>
          <cx:pt idx="39091">19278</cx:pt>
          <cx:pt idx="39092">27000</cx:pt>
          <cx:pt idx="39093">65128.5</cx:pt>
          <cx:pt idx="39094">5791.5</cx:pt>
          <cx:pt idx="39095">8370</cx:pt>
          <cx:pt idx="39096">28332</cx:pt>
          <cx:pt idx="39097">21906</cx:pt>
          <cx:pt idx="39098">33025.5</cx:pt>
          <cx:pt idx="39099">18891</cx:pt>
          <cx:pt idx="39100">18837</cx:pt>
          <cx:pt idx="39101">6529.5</cx:pt>
          <cx:pt idx="39102">9000</cx:pt>
          <cx:pt idx="39103">24097.5</cx:pt>
          <cx:pt idx="39104">32337</cx:pt>
          <cx:pt idx="39105">12487.5</cx:pt>
          <cx:pt idx="39106">21307.5</cx:pt>
          <cx:pt idx="39107">33129</cx:pt>
          <cx:pt idx="39108">33016.5</cx:pt>
          <cx:pt idx="39109">3694.5</cx:pt>
          <cx:pt idx="39110">20907</cx:pt>
          <cx:pt idx="39111">22500</cx:pt>
          <cx:pt idx="39112">21982.5</cx:pt>
          <cx:pt idx="39113">52623</cx:pt>
          <cx:pt idx="39114">31333.5</cx:pt>
          <cx:pt idx="39115">7294.5</cx:pt>
          <cx:pt idx="39116">20250</cx:pt>
          <cx:pt idx="39117">19030.5</cx:pt>
          <cx:pt idx="39118">13198.5</cx:pt>
          <cx:pt idx="39119">20389.5</cx:pt>
          <cx:pt idx="39120">29605.5</cx:pt>
          <cx:pt idx="39121">34303.5</cx:pt>
          <cx:pt idx="39122">21109.5</cx:pt>
          <cx:pt idx="39123">21100.5</cx:pt>
          <cx:pt idx="39124">27612</cx:pt>
          <cx:pt idx="39125">21667.5</cx:pt>
          <cx:pt idx="39126">9031.5</cx:pt>
          <cx:pt idx="39127">17338.5</cx:pt>
          <cx:pt idx="39128">17815.5</cx:pt>
          <cx:pt idx="39129">28395</cx:pt>
          <cx:pt idx="39130">11677.5</cx:pt>
          <cx:pt idx="39131">24750</cx:pt>
          <cx:pt idx="39132">15196.5</cx:pt>
          <cx:pt idx="39133">25348.5</cx:pt>
          <cx:pt idx="39134">53460</cx:pt>
          <cx:pt idx="39135">48546</cx:pt>
          <cx:pt idx="39136">33025.5</cx:pt>
          <cx:pt idx="39137">20020.5</cx:pt>
          <cx:pt idx="39138">14062.5</cx:pt>
          <cx:pt idx="39139">25956</cx:pt>
          <cx:pt idx="39140">25537.5</cx:pt>
          <cx:pt idx="39141">32260.5</cx:pt>
          <cx:pt idx="39142">21919.5</cx:pt>
          <cx:pt idx="39143">40338</cx:pt>
          <cx:pt idx="39144">12915</cx:pt>
          <cx:pt idx="39145">35653.5</cx:pt>
          <cx:pt idx="39146">10102.5</cx:pt>
          <cx:pt idx="39147">29277</cx:pt>
          <cx:pt idx="39148">51543</cx:pt>
          <cx:pt idx="39149">37800</cx:pt>
          <cx:pt idx="39150">6543</cx:pt>
          <cx:pt idx="39151">5139</cx:pt>
          <cx:pt idx="39152">30280.5</cx:pt>
          <cx:pt idx="39153">40680</cx:pt>
          <cx:pt idx="39154">15660</cx:pt>
          <cx:pt idx="39155">14242.5</cx:pt>
          <cx:pt idx="39156">31770</cx:pt>
          <cx:pt idx="39157">25272</cx:pt>
          <cx:pt idx="39158">26743.5</cx:pt>
          <cx:pt idx="39159">32683.5</cx:pt>
          <cx:pt idx="39160">10075.5</cx:pt>
          <cx:pt idx="39161">32598</cx:pt>
          <cx:pt idx="39162">18391.5</cx:pt>
          <cx:pt idx="39163">21852</cx:pt>
          <cx:pt idx="39164">13500</cx:pt>
          <cx:pt idx="39165">13500</cx:pt>
          <cx:pt idx="39166">23872.5</cx:pt>
          <cx:pt idx="39167">5845.5</cx:pt>
          <cx:pt idx="39168">9000</cx:pt>
          <cx:pt idx="39169">24696</cx:pt>
          <cx:pt idx="39170">17167.5</cx:pt>
          <cx:pt idx="39171">21834</cx:pt>
          <cx:pt idx="39172">41665.5</cx:pt>
          <cx:pt idx="39173">53041.5</cx:pt>
          <cx:pt idx="39174">35694</cx:pt>
          <cx:pt idx="39175">31653</cx:pt>
          <cx:pt idx="39176">6750</cx:pt>
          <cx:pt idx="39177">40027.5</cx:pt>
          <cx:pt idx="39178">27175.5</cx:pt>
          <cx:pt idx="39179">19386</cx:pt>
          <cx:pt idx="39180">21559.5</cx:pt>
          <cx:pt idx="39181">13500</cx:pt>
          <cx:pt idx="39182">17640</cx:pt>
          <cx:pt idx="39183">11916</cx:pt>
          <cx:pt idx="39184">20677.5</cx:pt>
          <cx:pt idx="39185">26487</cx:pt>
          <cx:pt idx="39186">30528</cx:pt>
          <cx:pt idx="39187">29218.5</cx:pt>
          <cx:pt idx="39188">9000</cx:pt>
          <cx:pt idx="39189">40320</cx:pt>
          <cx:pt idx="39190">31693.5</cx:pt>
          <cx:pt idx="39191">28917</cx:pt>
          <cx:pt idx="39192">48082.5</cx:pt>
          <cx:pt idx="39193">20128.5</cx:pt>
          <cx:pt idx="39194">11250</cx:pt>
          <cx:pt idx="39195">24673.5</cx:pt>
          <cx:pt idx="39196">53838</cx:pt>
          <cx:pt idx="39197">16875</cx:pt>
          <cx:pt idx="39198">23643</cx:pt>
          <cx:pt idx="39199">24102</cx:pt>
          <cx:pt idx="39200">19300.5</cx:pt>
          <cx:pt idx="39201">30528</cx:pt>
          <cx:pt idx="39202">25879.5</cx:pt>
          <cx:pt idx="39203">20695.5</cx:pt>
          <cx:pt idx="39204">25321.5</cx:pt>
          <cx:pt idx="39205">89325</cx:pt>
          <cx:pt idx="39206">68688</cx:pt>
          <cx:pt idx="39207">18216</cx:pt>
          <cx:pt idx="39208">29745</cx:pt>
          <cx:pt idx="39209">29605.5</cx:pt>
          <cx:pt idx="39210">22738.5</cx:pt>
          <cx:pt idx="39211">32764.5</cx:pt>
          <cx:pt idx="39212">17527.5</cx:pt>
          <cx:pt idx="39213">13086</cx:pt>
          <cx:pt idx="39214">46170</cx:pt>
          <cx:pt idx="39215">14382</cx:pt>
          <cx:pt idx="39216">13500</cx:pt>
          <cx:pt idx="39217">14625</cx:pt>
          <cx:pt idx="39218">38263.5</cx:pt>
          <cx:pt idx="39219">9000</cx:pt>
          <cx:pt idx="39220">19318.5</cx:pt>
          <cx:pt idx="39221">15061.5</cx:pt>
          <cx:pt idx="39222">62698.5</cx:pt>
          <cx:pt idx="39223">22882.5</cx:pt>
          <cx:pt idx="39224">20349</cx:pt>
          <cx:pt idx="39225">50544</cx:pt>
          <cx:pt idx="39226">24259.5</cx:pt>
          <cx:pt idx="39227">20250</cx:pt>
          <cx:pt idx="39228">38466</cx:pt>
          <cx:pt idx="39229">68643</cx:pt>
          <cx:pt idx="39230">19125</cx:pt>
          <cx:pt idx="39231">17419.5</cx:pt>
          <cx:pt idx="39232">18364.5</cx:pt>
          <cx:pt idx="39233">26316</cx:pt>
          <cx:pt idx="39234">38421</cx:pt>
          <cx:pt idx="39235">11034</cx:pt>
          <cx:pt idx="39236">12987</cx:pt>
          <cx:pt idx="39237">22050</cx:pt>
          <cx:pt idx="39238">40374</cx:pt>
          <cx:pt idx="39239">26640</cx:pt>
          <cx:pt idx="39240">36292.5</cx:pt>
          <cx:pt idx="39241">37008</cx:pt>
          <cx:pt idx="39242">14823</cx:pt>
          <cx:pt idx="39243">25830</cx:pt>
          <cx:pt idx="39244">32125.5</cx:pt>
          <cx:pt idx="39245">28273.5</cx:pt>
          <cx:pt idx="39246">38250</cx:pt>
          <cx:pt idx="39247">42660</cx:pt>
          <cx:pt idx="39248">36328.5</cx:pt>
          <cx:pt idx="39249">14652</cx:pt>
          <cx:pt idx="39250">10813.5</cx:pt>
          <cx:pt idx="39251">38331</cx:pt>
          <cx:pt idx="39252">45630</cx:pt>
          <cx:pt idx="39253">17095.5</cx:pt>
          <cx:pt idx="39254">41566.5</cx:pt>
          <cx:pt idx="39255">24237</cx:pt>
          <cx:pt idx="39256">19435.5</cx:pt>
          <cx:pt idx="39257">45000</cx:pt>
          <cx:pt idx="39258">26316</cx:pt>
          <cx:pt idx="39259">12114</cx:pt>
          <cx:pt idx="39260">23611.5</cx:pt>
          <cx:pt idx="39261">17577</cx:pt>
          <cx:pt idx="39262">14751</cx:pt>
          <cx:pt idx="39263">13500</cx:pt>
          <cx:pt idx="39264">27364.5</cx:pt>
          <cx:pt idx="39265">25245</cx:pt>
          <cx:pt idx="39266">64692</cx:pt>
          <cx:pt idx="39267">11488.5</cx:pt>
          <cx:pt idx="39268">24939</cx:pt>
          <cx:pt idx="39269">128686.5</cx:pt>
          <cx:pt idx="39270">7222.5</cx:pt>
          <cx:pt idx="39271">22527</cx:pt>
          <cx:pt idx="39272">72850.5</cx:pt>
          <cx:pt idx="39273">18391.5</cx:pt>
          <cx:pt idx="39274">34465.5</cx:pt>
          <cx:pt idx="39275">32125.5</cx:pt>
          <cx:pt idx="39276">21028.5</cx:pt>
          <cx:pt idx="39277">41935.5</cx:pt>
          <cx:pt idx="39278">18288</cx:pt>
          <cx:pt idx="39279">34573.5</cx:pt>
          <cx:pt idx="39280">32931</cx:pt>
          <cx:pt idx="39281">29970</cx:pt>
          <cx:pt idx="39282">14044.5</cx:pt>
          <cx:pt idx="39283">33363</cx:pt>
          <cx:pt idx="39284">13095</cx:pt>
          <cx:pt idx="39285">16047</cx:pt>
          <cx:pt idx="39286">13338</cx:pt>
          <cx:pt idx="39287">39127.5</cx:pt>
          <cx:pt idx="39288">32382</cx:pt>
          <cx:pt idx="39289">38263.5</cx:pt>
          <cx:pt idx="39290">17077.5</cx:pt>
          <cx:pt idx="39291">59589</cx:pt>
          <cx:pt idx="39292">12375</cx:pt>
          <cx:pt idx="39293">22500</cx:pt>
          <cx:pt idx="39294">18387</cx:pt>
          <cx:pt idx="39295">53716.5</cx:pt>
          <cx:pt idx="39296">23931</cx:pt>
          <cx:pt idx="39297">31630.5</cx:pt>
          <cx:pt idx="39298">48631.5</cx:pt>
          <cx:pt idx="39299">56592</cx:pt>
          <cx:pt idx="39300">31909.5</cx:pt>
          <cx:pt idx="39301">10620</cx:pt>
          <cx:pt idx="39302">6750</cx:pt>
          <cx:pt idx="39303">18562.5</cx:pt>
          <cx:pt idx="39304">41679</cx:pt>
          <cx:pt idx="39305">33394.5</cx:pt>
          <cx:pt idx="39306">21906</cx:pt>
          <cx:pt idx="39307">32337</cx:pt>
          <cx:pt idx="39308">33552</cx:pt>
          <cx:pt idx="39309">26086.5</cx:pt>
          <cx:pt idx="39310">20475</cx:pt>
          <cx:pt idx="39311">8734.5</cx:pt>
          <cx:pt idx="39312">45103.5</cx:pt>
          <cx:pt idx="39313">53406</cx:pt>
          <cx:pt idx="39314">30456</cx:pt>
          <cx:pt idx="39315">30442.5</cx:pt>
          <cx:pt idx="39316">13387.5</cx:pt>
          <cx:pt idx="39317">31653</cx:pt>
          <cx:pt idx="39318">11250</cx:pt>
          <cx:pt idx="39319">72607.5</cx:pt>
          <cx:pt idx="39320">52461</cx:pt>
          <cx:pt idx="39321">16852.5</cx:pt>
          <cx:pt idx="39322">9000</cx:pt>
          <cx:pt idx="39323">26613</cx:pt>
          <cx:pt idx="39324">16164</cx:pt>
          <cx:pt idx="39325">25119</cx:pt>
          <cx:pt idx="39326">67891.5</cx:pt>
          <cx:pt idx="39327">41629.5</cx:pt>
          <cx:pt idx="39328">11011.5</cx:pt>
          <cx:pt idx="39329">31261.5</cx:pt>
          <cx:pt idx="39330">30442.5</cx:pt>
          <cx:pt idx="39331">48586.5</cx:pt>
          <cx:pt idx="39332">25348.5</cx:pt>
          <cx:pt idx="39333">48694.5</cx:pt>
          <cx:pt idx="39334">36459</cx:pt>
          <cx:pt idx="39335">24808.5</cx:pt>
          <cx:pt idx="39336">50256</cx:pt>
          <cx:pt idx="39337">27193.5</cx:pt>
          <cx:pt idx="39338">41679</cx:pt>
          <cx:pt idx="39339">47227.5</cx:pt>
          <cx:pt idx="39340">23850</cx:pt>
          <cx:pt idx="39341">13500</cx:pt>
          <cx:pt idx="39342">29938.5</cx:pt>
          <cx:pt idx="39343">40104</cx:pt>
          <cx:pt idx="39344">9000</cx:pt>
          <cx:pt idx="39345">30357</cx:pt>
          <cx:pt idx="39346">21339</cx:pt>
          <cx:pt idx="39347">25969.5</cx:pt>
          <cx:pt idx="39348">16096.5</cx:pt>
          <cx:pt idx="39349">13239</cx:pt>
          <cx:pt idx="39350">33417</cx:pt>
          <cx:pt idx="39351">22131</cx:pt>
          <cx:pt idx="39352">21775.5</cx:pt>
          <cx:pt idx="39353">4801.5</cx:pt>
          <cx:pt idx="39354">5535</cx:pt>
          <cx:pt idx="39355">41787</cx:pt>
          <cx:pt idx="39356">27679.5</cx:pt>
          <cx:pt idx="39357">9661.5</cx:pt>
          <cx:pt idx="39358">28678.5</cx:pt>
          <cx:pt idx="39359">33930</cx:pt>
          <cx:pt idx="39360">66712.5</cx:pt>
          <cx:pt idx="39361">32125.5</cx:pt>
          <cx:pt idx="39362">19867.5</cx:pt>
          <cx:pt idx="39363">15034.5</cx:pt>
          <cx:pt idx="39364">13432.5</cx:pt>
          <cx:pt idx="39365">46174.5</cx:pt>
          <cx:pt idx="39366">28917</cx:pt>
          <cx:pt idx="39367">38250</cx:pt>
          <cx:pt idx="39368">12375</cx:pt>
          <cx:pt idx="39369">25537.5</cx:pt>
          <cx:pt idx="39370">26320.5</cx:pt>
          <cx:pt idx="39371">13914</cx:pt>
          <cx:pt idx="39372">67500</cx:pt>
          <cx:pt idx="39373">17905.5</cx:pt>
          <cx:pt idx="39374">25821</cx:pt>
          <cx:pt idx="39375">38376</cx:pt>
          <cx:pt idx="39376">49500</cx:pt>
          <cx:pt idx="39377">20250</cx:pt>
          <cx:pt idx="39378">30397.5</cx:pt>
          <cx:pt idx="39379">15633</cx:pt>
          <cx:pt idx="39380">9049.5</cx:pt>
          <cx:pt idx="39381">16011</cx:pt>
          <cx:pt idx="39382">10489.5</cx:pt>
          <cx:pt idx="39383">69295.5</cx:pt>
          <cx:pt idx="39384">28485</cx:pt>
          <cx:pt idx="39385">42790.5</cx:pt>
          <cx:pt idx="39386">13459.5</cx:pt>
          <cx:pt idx="39387">9000</cx:pt>
          <cx:pt idx="39388">26901</cx:pt>
          <cx:pt idx="39389">17235</cx:pt>
          <cx:pt idx="39390">18508.5</cx:pt>
          <cx:pt idx="39391">9675</cx:pt>
          <cx:pt idx="39392">11056.5</cx:pt>
          <cx:pt idx="39393">25686</cx:pt>
          <cx:pt idx="39394">28408.5</cx:pt>
          <cx:pt idx="39395">12001.5</cx:pt>
          <cx:pt idx="39396">8212.5</cx:pt>
          <cx:pt idx="39397">31653</cx:pt>
          <cx:pt idx="39398">21748.5</cx:pt>
          <cx:pt idx="39399">32440.5</cx:pt>
          <cx:pt idx="39400">46174.5</cx:pt>
          <cx:pt idx="39401">40806</cx:pt>
          <cx:pt idx="39402">37800</cx:pt>
          <cx:pt idx="39403">26424</cx:pt>
          <cx:pt idx="39404">45000</cx:pt>
          <cx:pt idx="39405">30865.5</cx:pt>
          <cx:pt idx="39406">22725</cx:pt>
          <cx:pt idx="39407">8784</cx:pt>
          <cx:pt idx="39408">24318</cx:pt>
          <cx:pt idx="39409">7686</cx:pt>
          <cx:pt idx="39410">30073.5</cx:pt>
          <cx:pt idx="39411">24394.5</cx:pt>
          <cx:pt idx="39412">32278.5</cx:pt>
          <cx:pt idx="39413">18688.5</cx:pt>
          <cx:pt idx="39414">22599</cx:pt>
          <cx:pt idx="39415">38263.5</cx:pt>
          <cx:pt idx="39416">15367.5</cx:pt>
          <cx:pt idx="39417">14751</cx:pt>
          <cx:pt idx="39418">31653</cx:pt>
          <cx:pt idx="39419">27499.5</cx:pt>
          <cx:pt idx="39420">24376.5</cx:pt>
          <cx:pt idx="39421">29250</cx:pt>
          <cx:pt idx="39422">36234</cx:pt>
          <cx:pt idx="39423">13963.5</cx:pt>
          <cx:pt idx="39424">14332.5</cx:pt>
          <cx:pt idx="39425">25402.5</cx:pt>
          <cx:pt idx="39426">28777.5</cx:pt>
          <cx:pt idx="39427">42790.5</cx:pt>
          <cx:pt idx="39428">21510</cx:pt>
          <cx:pt idx="39429">11088</cx:pt>
          <cx:pt idx="39430">31653</cx:pt>
          <cx:pt idx="39431">42966</cx:pt>
          <cx:pt idx="39432">13500</cx:pt>
          <cx:pt idx="39433">27274.5</cx:pt>
          <cx:pt idx="39434">35316</cx:pt>
          <cx:pt idx="39435">16821</cx:pt>
          <cx:pt idx="39436">27423</cx:pt>
          <cx:pt idx="39437">55377</cx:pt>
          <cx:pt idx="39438">20160</cx:pt>
          <cx:pt idx="39439">48825</cx:pt>
          <cx:pt idx="39440">22779</cx:pt>
          <cx:pt idx="39441">21789</cx:pt>
          <cx:pt idx="39442">6750</cx:pt>
          <cx:pt idx="39443">23931</cx:pt>
          <cx:pt idx="39444">11515.5</cx:pt>
          <cx:pt idx="39445">41850</cx:pt>
          <cx:pt idx="39446">21865.5</cx:pt>
          <cx:pt idx="39447">6574.5</cx:pt>
          <cx:pt idx="39448">74718</cx:pt>
          <cx:pt idx="39449">7348.5</cx:pt>
          <cx:pt idx="39450">45733.5</cx:pt>
          <cx:pt idx="39451">29407.5</cx:pt>
          <cx:pt idx="39452">54031.5</cx:pt>
          <cx:pt idx="39453">19282.5</cx:pt>
          <cx:pt idx="39454">28813.5</cx:pt>
          <cx:pt idx="39455">36864</cx:pt>
          <cx:pt idx="39456">31500</cx:pt>
          <cx:pt idx="39457">34672.5</cx:pt>
          <cx:pt idx="39458">11718</cx:pt>
          <cx:pt idx="39459">37800</cx:pt>
          <cx:pt idx="39460">51948</cx:pt>
          <cx:pt idx="39461">21096</cx:pt>
          <cx:pt idx="39462">22860</cx:pt>
          <cx:pt idx="39463">62613</cx:pt>
          <cx:pt idx="39464">30442.5</cx:pt>
          <cx:pt idx="39465">31356</cx:pt>
          <cx:pt idx="39466">36940.5</cx:pt>
          <cx:pt idx="39467">22797</cx:pt>
          <cx:pt idx="39468">27301.5</cx:pt>
          <cx:pt idx="39469">21739.5</cx:pt>
          <cx:pt idx="39470">36576</cx:pt>
          <cx:pt idx="39471">10845</cx:pt>
          <cx:pt idx="39472">18643.5</cx:pt>
          <cx:pt idx="39473">50377.5</cx:pt>
          <cx:pt idx="39474">19705.5</cx:pt>
          <cx:pt idx="39475">9765</cx:pt>
          <cx:pt idx="39476">12307.5</cx:pt>
          <cx:pt idx="39477">5652</cx:pt>
          <cx:pt idx="39478">33421.5</cx:pt>
          <cx:pt idx="39479">17874</cx:pt>
          <cx:pt idx="39480">19998</cx:pt>
          <cx:pt idx="39481">21361.5</cx:pt>
          <cx:pt idx="39482">36459</cx:pt>
          <cx:pt idx="39483">53541</cx:pt>
          <cx:pt idx="39484">26640</cx:pt>
          <cx:pt idx="39485">16011</cx:pt>
          <cx:pt idx="39486">23593.5</cx:pt>
          <cx:pt idx="39487">13500</cx:pt>
          <cx:pt idx="39488">31153.5</cx:pt>
          <cx:pt idx="39489">45333</cx:pt>
          <cx:pt idx="39490">12006</cx:pt>
          <cx:pt idx="39491">37881</cx:pt>
          <cx:pt idx="39492">37768.5</cx:pt>
          <cx:pt idx="39493">26217</cx:pt>
          <cx:pt idx="39494">40972.5</cx:pt>
          <cx:pt idx="39495">33363</cx:pt>
          <cx:pt idx="39496">40216.5</cx:pt>
          <cx:pt idx="39497">34569</cx:pt>
          <cx:pt idx="39498">6309</cx:pt>
          <cx:pt idx="39499">11196</cx:pt>
          <cx:pt idx="39500">28408.5</cx:pt>
          <cx:pt idx="39501">32827.5</cx:pt>
          <cx:pt idx="39502">15628.5</cx:pt>
          <cx:pt idx="39503">13437</cx:pt>
          <cx:pt idx="39504">36459</cx:pt>
          <cx:pt idx="39505">19260</cx:pt>
          <cx:pt idx="39506">51543</cx:pt>
          <cx:pt idx="39507">12528</cx:pt>
          <cx:pt idx="39508">20029.5</cx:pt>
          <cx:pt idx="39509">27558</cx:pt>
          <cx:pt idx="39510">94509</cx:pt>
          <cx:pt idx="39511">22234.5</cx:pt>
          <cx:pt idx="39512">16875</cx:pt>
          <cx:pt idx="39513">24813</cx:pt>
          <cx:pt idx="39514">11911.5</cx:pt>
          <cx:pt idx="39515">58567.5</cx:pt>
          <cx:pt idx="39516">21285</cx:pt>
          <cx:pt idx="39517">9000</cx:pt>
          <cx:pt idx="39518">26644.5</cx:pt>
          <cx:pt idx="39519">47907</cx:pt>
          <cx:pt idx="39520">18040.5</cx:pt>
          <cx:pt idx="39521">25969.5</cx:pt>
          <cx:pt idx="39522">39069</cx:pt>
          <cx:pt idx="39523">24462</cx:pt>
          <cx:pt idx="39524">62019</cx:pt>
          <cx:pt idx="39525">42102</cx:pt>
          <cx:pt idx="39526">29943</cx:pt>
          <cx:pt idx="39527">28597.5</cx:pt>
          <cx:pt idx="39528">26316</cx:pt>
          <cx:pt idx="39529">21109.5</cx:pt>
          <cx:pt idx="39530">31675.5</cx:pt>
          <cx:pt idx="39531">45202.5</cx:pt>
          <cx:pt idx="39532">40063.5</cx:pt>
          <cx:pt idx="39533">17905.5</cx:pt>
          <cx:pt idx="39534">21676.5</cx:pt>
          <cx:pt idx="39535">29164.5</cx:pt>
          <cx:pt idx="39536">28773</cx:pt>
          <cx:pt idx="39537">30168</cx:pt>
          <cx:pt idx="39538">38637</cx:pt>
          <cx:pt idx="39539">48883.5</cx:pt>
          <cx:pt idx="39540">8419.5</cx:pt>
          <cx:pt idx="39541">23494.5</cx:pt>
          <cx:pt idx="39542">14850</cx:pt>
          <cx:pt idx="39543">6480</cx:pt>
          <cx:pt idx="39544">64615.5</cx:pt>
          <cx:pt idx="39545">14854.5</cx:pt>
          <cx:pt idx="39546">15331.5</cx:pt>
          <cx:pt idx="39547">18756</cx:pt>
          <cx:pt idx="39548">17527.5</cx:pt>
          <cx:pt idx="39549">18234</cx:pt>
          <cx:pt idx="39550">30357</cx:pt>
          <cx:pt idx="39551">24543</cx:pt>
          <cx:pt idx="39552">27679.5</cx:pt>
          <cx:pt idx="39553">19098</cx:pt>
          <cx:pt idx="39554">27513</cx:pt>
          <cx:pt idx="39555">25312.5</cx:pt>
          <cx:pt idx="39556">27724.5</cx:pt>
          <cx:pt idx="39557">11250</cx:pt>
          <cx:pt idx="39558">10345.5</cx:pt>
          <cx:pt idx="39559">31261.5</cx:pt>
          <cx:pt idx="39560">35617.5</cx:pt>
          <cx:pt idx="39561">52321.5</cx:pt>
          <cx:pt idx="39562">31653</cx:pt>
          <cx:pt idx="39563">44977.5</cx:pt>
          <cx:pt idx="39564">40500</cx:pt>
          <cx:pt idx="39565">32472</cx:pt>
          <cx:pt idx="39566">17784</cx:pt>
          <cx:pt idx="39567">53460</cx:pt>
          <cx:pt idx="39568">28917</cx:pt>
          <cx:pt idx="39569">23305.5</cx:pt>
          <cx:pt idx="39570">6750</cx:pt>
          <cx:pt idx="39571">46084.5</cx:pt>
          <cx:pt idx="39572">48001.5</cx:pt>
          <cx:pt idx="39573">17311.5</cx:pt>
          <cx:pt idx="39574">13423.5</cx:pt>
          <cx:pt idx="39575">26770.5</cx:pt>
          <cx:pt idx="39576">32143.5</cx:pt>
          <cx:pt idx="39577">22216.5</cx:pt>
          <cx:pt idx="39578">17167.5</cx:pt>
          <cx:pt idx="39579">10071</cx:pt>
          <cx:pt idx="39580">27000</cx:pt>
          <cx:pt idx="39581">18315</cx:pt>
          <cx:pt idx="39582">24075</cx:pt>
          <cx:pt idx="39583">23305.5</cx:pt>
          <cx:pt idx="39584">32742</cx:pt>
          <cx:pt idx="39585">24259.5</cx:pt>
          <cx:pt idx="39586">16875</cx:pt>
          <cx:pt idx="39587">48649.5</cx:pt>
          <cx:pt idx="39588">21096</cx:pt>
          <cx:pt idx="39589">40617</cx:pt>
          <cx:pt idx="39590">17820</cx:pt>
          <cx:pt idx="39591">22018.5</cx:pt>
          <cx:pt idx="39592">45868.5</cx:pt>
          <cx:pt idx="39593">26226</cx:pt>
          <cx:pt idx="39594">37800</cx:pt>
          <cx:pt idx="39595">26424</cx:pt>
          <cx:pt idx="39596">9486</cx:pt>
          <cx:pt idx="39597">16249.5</cx:pt>
          <cx:pt idx="39598">22828.5</cx:pt>
          <cx:pt idx="39599">12082.5</cx:pt>
          <cx:pt idx="39600">26086.5</cx:pt>
          <cx:pt idx="39601">23494.5</cx:pt>
          <cx:pt idx="39602">14625</cx:pt>
          <cx:pt idx="39603">13500</cx:pt>
          <cx:pt idx="39604">33174</cx:pt>
          <cx:pt idx="39605">44752.5</cx:pt>
          <cx:pt idx="39606">28930.5</cx:pt>
          <cx:pt idx="39607">34596</cx:pt>
          <cx:pt idx="39608">21163.5</cx:pt>
          <cx:pt idx="39609">34303.5</cx:pt>
          <cx:pt idx="39610">38133</cx:pt>
          <cx:pt idx="39611">63549</cx:pt>
          <cx:pt idx="39612">33984</cx:pt>
          <cx:pt idx="39613">39069</cx:pt>
          <cx:pt idx="39614">44563.5</cx:pt>
          <cx:pt idx="39615">9000</cx:pt>
          <cx:pt idx="39616">9612</cx:pt>
          <cx:pt idx="39617">51390</cx:pt>
          <cx:pt idx="39618">20979</cx:pt>
          <cx:pt idx="39619">48366</cx:pt>
          <cx:pt idx="39620">32598</cx:pt>
          <cx:pt idx="39621">41427</cx:pt>
          <cx:pt idx="39622">11083.5</cx:pt>
          <cx:pt idx="39623">29470.5</cx:pt>
          <cx:pt idx="39624">22599</cx:pt>
          <cx:pt idx="39625">17095.5</cx:pt>
          <cx:pt idx="39626">42664.5</cx:pt>
          <cx:pt idx="39627">43546.5</cx:pt>
          <cx:pt idx="39628">17190</cx:pt>
          <cx:pt idx="39629">12586.5</cx:pt>
          <cx:pt idx="39630">31464</cx:pt>
          <cx:pt idx="39631">13090.5</cx:pt>
          <cx:pt idx="39632">32890.5</cx:pt>
          <cx:pt idx="39633">32472</cx:pt>
          <cx:pt idx="39634">15331.5</cx:pt>
          <cx:pt idx="39635">22680</cx:pt>
          <cx:pt idx="39636">42790.5</cx:pt>
          <cx:pt idx="39637">44784</cx:pt>
          <cx:pt idx="39638">39604.5</cx:pt>
          <cx:pt idx="39639">38250</cx:pt>
          <cx:pt idx="39640">11074.5</cx:pt>
          <cx:pt idx="39641">38200.5</cx:pt>
          <cx:pt idx="39642">17892</cx:pt>
          <cx:pt idx="39643">31243.5</cx:pt>
          <cx:pt idx="39644">40320</cx:pt>
          <cx:pt idx="39645">34713</cx:pt>
          <cx:pt idx="39646">31333.5</cx:pt>
          <cx:pt idx="39647">24115.5</cx:pt>
          <cx:pt idx="39648">32274</cx:pt>
          <cx:pt idx="39649">24939</cx:pt>
          <cx:pt idx="39650">26901</cx:pt>
          <cx:pt idx="39651">60691.5</cx:pt>
          <cx:pt idx="39652">31486.5</cx:pt>
          <cx:pt idx="39653">37395</cx:pt>
          <cx:pt idx="39654">44509.5</cx:pt>
          <cx:pt idx="39655">25488</cx:pt>
          <cx:pt idx="39656">24894</cx:pt>
          <cx:pt idx="39657">18103.5</cx:pt>
          <cx:pt idx="39658">20866.5</cx:pt>
          <cx:pt idx="39659">20898</cx:pt>
          <cx:pt idx="39660">23737.5</cx:pt>
          <cx:pt idx="39661">41310</cx:pt>
          <cx:pt idx="39662">15880.5</cx:pt>
          <cx:pt idx="39663">31140</cx:pt>
          <cx:pt idx="39664">16506</cx:pt>
          <cx:pt idx="39665">23049</cx:pt>
          <cx:pt idx="39666">32026.5</cx:pt>
          <cx:pt idx="39667">29988</cx:pt>
          <cx:pt idx="39668">16672.5</cx:pt>
          <cx:pt idx="39669">29430</cx:pt>
          <cx:pt idx="39670">34564.5</cx:pt>
          <cx:pt idx="39671">9000</cx:pt>
          <cx:pt idx="39672">47056.5</cx:pt>
          <cx:pt idx="39673">26019</cx:pt>
          <cx:pt idx="39674">49873.5</cx:pt>
          <cx:pt idx="39675">12379.5</cx:pt>
          <cx:pt idx="39676">48109.5</cx:pt>
          <cx:pt idx="39677">43789.5</cx:pt>
          <cx:pt idx="39678">22621.5</cx:pt>
          <cx:pt idx="39679">36931.5</cx:pt>
          <cx:pt idx="39680">16051.5</cx:pt>
          <cx:pt idx="39681">15709.5</cx:pt>
          <cx:pt idx="39682">33025.5</cx:pt>
          <cx:pt idx="39683">25596</cx:pt>
          <cx:pt idx="39684">13500</cx:pt>
          <cx:pt idx="39685">53604</cx:pt>
          <cx:pt idx="39686">42619.5</cx:pt>
          <cx:pt idx="39687">13657.5</cx:pt>
          <cx:pt idx="39688">14634</cx:pt>
          <cx:pt idx="39689">30078</cx:pt>
          <cx:pt idx="39690">24817.5</cx:pt>
          <cx:pt idx="39691">35419.5</cx:pt>
          <cx:pt idx="39692">51948</cx:pt>
          <cx:pt idx="39693">14287.5</cx:pt>
          <cx:pt idx="39694">24750</cx:pt>
          <cx:pt idx="39695">21982.5</cx:pt>
          <cx:pt idx="39696">18400.5</cx:pt>
          <cx:pt idx="39697">15606</cx:pt>
          <cx:pt idx="39698">20385</cx:pt>
          <cx:pt idx="39699">21244.5</cx:pt>
          <cx:pt idx="39700">14382</cx:pt>
          <cx:pt idx="39701">16069.5</cx:pt>
          <cx:pt idx="39702">23494.5</cx:pt>
          <cx:pt idx="39703">29358</cx:pt>
          <cx:pt idx="39704">33475.5</cx:pt>
          <cx:pt idx="39705">53653.5</cx:pt>
          <cx:pt idx="39706">29740.5</cx:pt>
          <cx:pt idx="39707">29794.5</cx:pt>
          <cx:pt idx="39708">29340</cx:pt>
          <cx:pt idx="39709">18040.5</cx:pt>
          <cx:pt idx="39710">26041.5</cx:pt>
          <cx:pt idx="39711">24939</cx:pt>
          <cx:pt idx="39712">69727.5</cx:pt>
          <cx:pt idx="39713">36049.5</cx:pt>
          <cx:pt idx="39714">44437.5</cx:pt>
          <cx:pt idx="39715">21001.5</cx:pt>
          <cx:pt idx="39716">11722.5</cx:pt>
          <cx:pt idx="39717">68643</cx:pt>
          <cx:pt idx="39718">16245</cx:pt>
          <cx:pt idx="39719">34875</cx:pt>
          <cx:pt idx="39720">14652</cx:pt>
          <cx:pt idx="39721">14319</cx:pt>
          <cx:pt idx="39722">19867.5</cx:pt>
          <cx:pt idx="39723">31261.5</cx:pt>
          <cx:pt idx="39724">19908</cx:pt>
          <cx:pt idx="39725">21627</cx:pt>
          <cx:pt idx="39726">39267</cx:pt>
          <cx:pt idx="39727">12168</cx:pt>
          <cx:pt idx="39728">37800</cx:pt>
          <cx:pt idx="39729">11704.5</cx:pt>
          <cx:pt idx="39730">29376</cx:pt>
          <cx:pt idx="39731">12487.5</cx:pt>
          <cx:pt idx="39732">16096.5</cx:pt>
          <cx:pt idx="39733">19210.5</cx:pt>
          <cx:pt idx="39734">18760.5</cx:pt>
          <cx:pt idx="39735">21663</cx:pt>
          <cx:pt idx="39736">8032.5</cx:pt>
          <cx:pt idx="39737">32953.5</cx:pt>
          <cx:pt idx="39738">27189</cx:pt>
          <cx:pt idx="39739">12370.5</cx:pt>
          <cx:pt idx="39740">12114</cx:pt>
          <cx:pt idx="39741">12726</cx:pt>
          <cx:pt idx="39742">6750</cx:pt>
          <cx:pt idx="39743">21177</cx:pt>
          <cx:pt idx="39744">25902</cx:pt>
          <cx:pt idx="39745">21294</cx:pt>
          <cx:pt idx="39746">10161</cx:pt>
          <cx:pt idx="39747">21672</cx:pt>
          <cx:pt idx="39748">26577</cx:pt>
          <cx:pt idx="39749">21492</cx:pt>
          <cx:pt idx="39750">9000</cx:pt>
          <cx:pt idx="39751">38452.5</cx:pt>
          <cx:pt idx="39752">59431.5</cx:pt>
          <cx:pt idx="39753">12375</cx:pt>
          <cx:pt idx="39754">30888</cx:pt>
          <cx:pt idx="39755">23850</cx:pt>
          <cx:pt idx="39756">28215</cx:pt>
          <cx:pt idx="39757">32125.5</cx:pt>
          <cx:pt idx="39758">29970</cx:pt>
          <cx:pt idx="39759">14350.5</cx:pt>
          <cx:pt idx="39760">22990.5</cx:pt>
          <cx:pt idx="39761">20988</cx:pt>
          <cx:pt idx="39762">24304.5</cx:pt>
          <cx:pt idx="39763">40153.5</cx:pt>
          <cx:pt idx="39764">26217</cx:pt>
          <cx:pt idx="39765">20299.5</cx:pt>
          <cx:pt idx="39766">42687</cx:pt>
          <cx:pt idx="39767">26230.5</cx:pt>
          <cx:pt idx="39768">38263.5</cx:pt>
          <cx:pt idx="39769">15268.5</cx:pt>
          <cx:pt idx="39770">6426</cx:pt>
          <cx:pt idx="39771">16969.5</cx:pt>
          <cx:pt idx="39772">13702.5</cx:pt>
          <cx:pt idx="39773">32526</cx:pt>
          <cx:pt idx="39774">51520.5</cx:pt>
          <cx:pt idx="39775">9000</cx:pt>
          <cx:pt idx="39776">38754</cx:pt>
          <cx:pt idx="39777">9000</cx:pt>
          <cx:pt idx="39778">13090.5</cx:pt>
          <cx:pt idx="39779">34245</cx:pt>
          <cx:pt idx="39780">35937</cx:pt>
          <cx:pt idx="39781">27234</cx:pt>
          <cx:pt idx="39782">36418.5</cx:pt>
          <cx:pt idx="39783">16573.5</cx:pt>
          <cx:pt idx="39784">26262</cx:pt>
          <cx:pt idx="39785">20299.5</cx:pt>
          <cx:pt idx="39786">26248.5</cx:pt>
          <cx:pt idx="39787">11250</cx:pt>
          <cx:pt idx="39788">40243.5</cx:pt>
          <cx:pt idx="39789">44055</cx:pt>
          <cx:pt idx="39790">20250</cx:pt>
          <cx:pt idx="39791">13225.5</cx:pt>
          <cx:pt idx="39792">18823.5</cx:pt>
          <cx:pt idx="39793">31104</cx:pt>
          <cx:pt idx="39794">29736</cx:pt>
          <cx:pt idx="39795">17775</cx:pt>
          <cx:pt idx="39796">35271</cx:pt>
          <cx:pt idx="39797">9000</cx:pt>
          <cx:pt idx="39798">16492.5</cx:pt>
          <cx:pt idx="39799">47794.5</cx:pt>
          <cx:pt idx="39800">10125</cx:pt>
          <cx:pt idx="39801">36292.5</cx:pt>
          <cx:pt idx="39802">19998</cx:pt>
          <cx:pt idx="39803">37377</cx:pt>
          <cx:pt idx="39804">21820.5</cx:pt>
          <cx:pt idx="39805">14463</cx:pt>
          <cx:pt idx="39806">30528</cx:pt>
          <cx:pt idx="39807">18000</cx:pt>
          <cx:pt idx="39808">12375</cx:pt>
          <cx:pt idx="39809">8635.5</cx:pt>
          <cx:pt idx="39810">31806</cx:pt>
          <cx:pt idx="39811">11236.5</cx:pt>
          <cx:pt idx="39812">23107.5</cx:pt>
          <cx:pt idx="39813">11250</cx:pt>
          <cx:pt idx="39814">39127.5</cx:pt>
          <cx:pt idx="39815">19219.5</cx:pt>
          <cx:pt idx="39816">11020.5</cx:pt>
          <cx:pt idx="39817">31261.5</cx:pt>
          <cx:pt idx="39818">6750</cx:pt>
          <cx:pt idx="39819">11547</cx:pt>
          <cx:pt idx="39820">53235</cx:pt>
          <cx:pt idx="39821">53712</cx:pt>
          <cx:pt idx="39822">31464</cx:pt>
          <cx:pt idx="39823">47254.5</cx:pt>
          <cx:pt idx="39824">37417.5</cx:pt>
          <cx:pt idx="39825">20398.5</cx:pt>
          <cx:pt idx="39826">38403</cx:pt>
          <cx:pt idx="39827">18904.5</cx:pt>
          <cx:pt idx="39828">5683.5</cx:pt>
          <cx:pt idx="39829">11250</cx:pt>
          <cx:pt idx="39830">43839</cx:pt>
          <cx:pt idx="39831">68512.5</cx:pt>
          <cx:pt idx="39832">13500</cx:pt>
          <cx:pt idx="39833">14242.5</cx:pt>
          <cx:pt idx="39834">9000</cx:pt>
          <cx:pt idx="39835">37786.5</cx:pt>
          <cx:pt idx="39836">34308</cx:pt>
          <cx:pt idx="39837">47484</cx:pt>
          <cx:pt idx="39838">9000</cx:pt>
          <cx:pt idx="39839">22198.5</cx:pt>
          <cx:pt idx="39840">41629.5</cx:pt>
          <cx:pt idx="39841">9000</cx:pt>
          <cx:pt idx="39842">8851.5</cx:pt>
          <cx:pt idx="39843">40320</cx:pt>
          <cx:pt idx="39844">20178</cx:pt>
          <cx:pt idx="39845">26217</cx:pt>
          <cx:pt idx="39846">9526.5</cx:pt>
          <cx:pt idx="39847">34749</cx:pt>
          <cx:pt idx="39848">31995</cx:pt>
          <cx:pt idx="39849">6979.5</cx:pt>
          <cx:pt idx="39850">69777</cx:pt>
          <cx:pt idx="39851">9000</cx:pt>
          <cx:pt idx="39852">31261.5</cx:pt>
          <cx:pt idx="39853">16456.5</cx:pt>
          <cx:pt idx="39854">25897.5</cx:pt>
          <cx:pt idx="39855">25825.5</cx:pt>
          <cx:pt idx="39856">31945.5</cx:pt>
          <cx:pt idx="39857">40414.5</cx:pt>
          <cx:pt idx="39858">32629.5</cx:pt>
          <cx:pt idx="39859">41067</cx:pt>
          <cx:pt idx="39860">59094</cx:pt>
          <cx:pt idx="39861">41706</cx:pt>
          <cx:pt idx="39862">19359</cx:pt>
          <cx:pt idx="39863">19836</cx:pt>
          <cx:pt idx="39864">13720.5</cx:pt>
          <cx:pt idx="39865">36000</cx:pt>
          <cx:pt idx="39866">20182.5</cx:pt>
          <cx:pt idx="39867">17761.5</cx:pt>
          <cx:pt idx="39868">11812.5</cx:pt>
          <cx:pt idx="39869">15399</cx:pt>
          <cx:pt idx="39870">13045.5</cx:pt>
          <cx:pt idx="39871">52452</cx:pt>
          <cx:pt idx="39872">29799</cx:pt>
          <cx:pt idx="39873">37008</cx:pt>
          <cx:pt idx="39874">20250</cx:pt>
          <cx:pt idx="39875">16753.5</cx:pt>
          <cx:pt idx="39876">23089.5</cx:pt>
          <cx:pt idx="39877">29416.5</cx:pt>
          <cx:pt idx="39878">42646.5</cx:pt>
          <cx:pt idx="39879">12375</cx:pt>
          <cx:pt idx="39880">41670</cx:pt>
          <cx:pt idx="39881">31500</cx:pt>
          <cx:pt idx="39882">39852</cx:pt>
          <cx:pt idx="39883">13617</cx:pt>
          <cx:pt idx="39884">35505</cx:pt>
          <cx:pt idx="39885">7821</cx:pt>
          <cx:pt idx="39886">30073.5</cx:pt>
          <cx:pt idx="39887">24210</cx:pt>
          <cx:pt idx="39888">33025.5</cx:pt>
          <cx:pt idx="39889">50400</cx:pt>
          <cx:pt idx="39890">12217.5</cx:pt>
          <cx:pt idx="39891">26212.5</cx:pt>
          <cx:pt idx="39892">6750</cx:pt>
          <cx:pt idx="39893">17455.5</cx:pt>
          <cx:pt idx="39894">53280</cx:pt>
          <cx:pt idx="39895">58500</cx:pt>
          <cx:pt idx="39896">25839</cx:pt>
          <cx:pt idx="39897">42367.5</cx:pt>
          <cx:pt idx="39898">22351.5</cx:pt>
          <cx:pt idx="39899">23638.5</cx:pt>
          <cx:pt idx="39900">13086</cx:pt>
          <cx:pt idx="39901">13500</cx:pt>
          <cx:pt idx="39902">38673</cx:pt>
          <cx:pt idx="39903">21906</cx:pt>
          <cx:pt idx="39904">40392</cx:pt>
          <cx:pt idx="39905">17527.5</cx:pt>
          <cx:pt idx="39906">46606.5</cx:pt>
          <cx:pt idx="39907">29470.5</cx:pt>
          <cx:pt idx="39908">24885</cx:pt>
          <cx:pt idx="39909">16011</cx:pt>
          <cx:pt idx="39910">45684</cx:pt>
          <cx:pt idx="39911">17694</cx:pt>
          <cx:pt idx="39912">14872.5</cx:pt>
          <cx:pt idx="39913">23773.5</cx:pt>
          <cx:pt idx="39914">14602.5</cx:pt>
          <cx:pt idx="39915">17221.5</cx:pt>
          <cx:pt idx="39916">80239.5</cx:pt>
          <cx:pt idx="39917">12919.5</cx:pt>
          <cx:pt idx="39918">22018.5</cx:pt>
          <cx:pt idx="39919">9000</cx:pt>
          <cx:pt idx="39920">15849</cx:pt>
          <cx:pt idx="39921">26604</cx:pt>
          <cx:pt idx="39922">13045.5</cx:pt>
          <cx:pt idx="39923">71703</cx:pt>
          <cx:pt idx="39924">17095.5</cx:pt>
          <cx:pt idx="39925">5152.5</cx:pt>
          <cx:pt idx="39926">40104</cx:pt>
          <cx:pt idx="39927">15916.5</cx:pt>
          <cx:pt idx="39928">21919.5</cx:pt>
          <cx:pt idx="39929">26770.5</cx:pt>
          <cx:pt idx="39930">39199.5</cx:pt>
          <cx:pt idx="39931">19867.5</cx:pt>
          <cx:pt idx="39932">16875</cx:pt>
          <cx:pt idx="39933">25186.5</cx:pt>
          <cx:pt idx="39934">36940.5</cx:pt>
          <cx:pt idx="39935">36436.5</cx:pt>
          <cx:pt idx="39936">57001.5</cx:pt>
          <cx:pt idx="39937">10822.5</cx:pt>
          <cx:pt idx="39938">42547.5</cx:pt>
          <cx:pt idx="39939">59485.5</cx:pt>
          <cx:pt idx="39940">4338</cx:pt>
          <cx:pt idx="39941">53140.5</cx:pt>
          <cx:pt idx="39942">36796.5</cx:pt>
          <cx:pt idx="39943">32328</cx:pt>
          <cx:pt idx="39944">13500</cx:pt>
          <cx:pt idx="39945">59485.5</cx:pt>
          <cx:pt idx="39946">32895</cx:pt>
          <cx:pt idx="39947">59094</cx:pt>
          <cx:pt idx="39948">36864</cx:pt>
          <cx:pt idx="39949">8748</cx:pt>
          <cx:pt idx="39950">28602</cx:pt>
          <cx:pt idx="39951">33205.5</cx:pt>
          <cx:pt idx="39952">37800</cx:pt>
          <cx:pt idx="39953">39897</cx:pt>
          <cx:pt idx="39954">18400.5</cx:pt>
          <cx:pt idx="39955">27423</cx:pt>
          <cx:pt idx="39956">31522.5</cx:pt>
          <cx:pt idx="39957">14305.5</cx:pt>
          <cx:pt idx="39958">29970</cx:pt>
          <cx:pt idx="39959">22500</cx:pt>
          <cx:pt idx="39960">27193.5</cx:pt>
          <cx:pt idx="39961">55723.5</cx:pt>
          <cx:pt idx="39962">17563.5</cx:pt>
          <cx:pt idx="39963">21645</cx:pt>
          <cx:pt idx="39964">9000</cx:pt>
          <cx:pt idx="39965">26316</cx:pt>
          <cx:pt idx="39966">39586.5</cx:pt>
          <cx:pt idx="39967">48312</cx:pt>
          <cx:pt idx="39968">6588</cx:pt>
          <cx:pt idx="39969">31653</cx:pt>
          <cx:pt idx="39970">52515</cx:pt>
          <cx:pt idx="39971">34884</cx:pt>
          <cx:pt idx="39972">68643</cx:pt>
          <cx:pt idx="39973">31261.5</cx:pt>
          <cx:pt idx="39974">19417.5</cx:pt>
          <cx:pt idx="39975">20295</cx:pt>
          <cx:pt idx="39976">26248.5</cx:pt>
          <cx:pt idx="39977">19732.5</cx:pt>
          <cx:pt idx="39978">4324.5</cx:pt>
          <cx:pt idx="39979">36459</cx:pt>
          <cx:pt idx="39980">21847.5</cx:pt>
          <cx:pt idx="39981">44595</cx:pt>
          <cx:pt idx="39982">16839</cx:pt>
          <cx:pt idx="39983">16434</cx:pt>
          <cx:pt idx="39984">31360.5</cx:pt>
          <cx:pt idx="39985">45000</cx:pt>
          <cx:pt idx="39986">26217</cx:pt>
          <cx:pt idx="39987">62572.5</cx:pt>
          <cx:pt idx="39988">11133</cx:pt>
          <cx:pt idx="39989">9000</cx:pt>
          <cx:pt idx="39990">26703</cx:pt>
          <cx:pt idx="39991">26086.5</cx:pt>
          <cx:pt idx="39992">31171.5</cx:pt>
          <cx:pt idx="39993">17581.5</cx:pt>
          <cx:pt idx="39994">29565</cx:pt>
          <cx:pt idx="39995">23998.5</cx:pt>
          <cx:pt idx="39996">9000</cx:pt>
          <cx:pt idx="39997">94509</cx:pt>
          <cx:pt idx="39998">30312</cx:pt>
          <cx:pt idx="39999">35392.5</cx:pt>
          <cx:pt idx="40000">25474.5</cx:pt>
          <cx:pt idx="40001">21001.5</cx:pt>
          <cx:pt idx="40002">24525</cx:pt>
          <cx:pt idx="40003">23472</cx:pt>
          <cx:pt idx="40004">25348.5</cx:pt>
          <cx:pt idx="40005">18706.5</cx:pt>
          <cx:pt idx="40006">29011.5</cx:pt>
          <cx:pt idx="40007">25461</cx:pt>
          <cx:pt idx="40008">14751</cx:pt>
          <cx:pt idx="40009">31356</cx:pt>
          <cx:pt idx="40010">37800</cx:pt>
          <cx:pt idx="40011">59481</cx:pt>
          <cx:pt idx="40012">23166</cx:pt>
          <cx:pt idx="40013">40320</cx:pt>
          <cx:pt idx="40014">25830</cx:pt>
          <cx:pt idx="40015">42075</cx:pt>
          <cx:pt idx="40016">16366.5</cx:pt>
          <cx:pt idx="40017">17019</cx:pt>
          <cx:pt idx="40018">29920.5</cx:pt>
          <cx:pt idx="40019">15835.5</cx:pt>
          <cx:pt idx="40020">27936</cx:pt>
          <cx:pt idx="40021">40747.5</cx:pt>
          <cx:pt idx="40022">39109.5</cx:pt>
          <cx:pt idx="40023">19867.5</cx:pt>
          <cx:pt idx="40024">21888</cx:pt>
          <cx:pt idx="40025">38704.5</cx:pt>
          <cx:pt idx="40026">22279.5</cx:pt>
          <cx:pt idx="40027">30717</cx:pt>
          <cx:pt idx="40028">11250</cx:pt>
          <cx:pt idx="40029">34960.5</cx:pt>
          <cx:pt idx="40030">16875</cx:pt>
          <cx:pt idx="40031">22774.5</cx:pt>
          <cx:pt idx="40032">30150</cx:pt>
          <cx:pt idx="40033">13500</cx:pt>
          <cx:pt idx="40034">29700</cx:pt>
          <cx:pt idx="40035">13396.5</cx:pt>
          <cx:pt idx="40036">25960.5</cx:pt>
          <cx:pt idx="40037">25348.5</cx:pt>
          <cx:pt idx="40038">17271</cx:pt>
          <cx:pt idx="40039">30717</cx:pt>
          <cx:pt idx="40040">19953</cx:pt>
          <cx:pt idx="40041">25209</cx:pt>
          <cx:pt idx="40042">19413</cx:pt>
          <cx:pt idx="40043">52632</cx:pt>
          <cx:pt idx="40044">34465.5</cx:pt>
          <cx:pt idx="40045">6750</cx:pt>
          <cx:pt idx="40046">24939</cx:pt>
          <cx:pt idx="40047">11619</cx:pt>
          <cx:pt idx="40048">23692.5</cx:pt>
          <cx:pt idx="40049">31770</cx:pt>
          <cx:pt idx="40050">51138</cx:pt>
          <cx:pt idx="40051">42642</cx:pt>
          <cx:pt idx="40052">47385</cx:pt>
          <cx:pt idx="40053">28215</cx:pt>
          <cx:pt idx="40054">6750</cx:pt>
          <cx:pt idx="40055">27391.5</cx:pt>
          <cx:pt idx="40056">15133.5</cx:pt>
          <cx:pt idx="40057">18216</cx:pt>
          <cx:pt idx="40058">49900.5</cx:pt>
          <cx:pt idx="40059">36391.5</cx:pt>
          <cx:pt idx="40060">12042</cx:pt>
          <cx:pt idx="40061">22563</cx:pt>
          <cx:pt idx="40062">33934.5</cx:pt>
          <cx:pt idx="40063">31428</cx:pt>
          <cx:pt idx="40064">21046.5</cx:pt>
          <cx:pt idx="40065">19125</cx:pt>
          <cx:pt idx="40066">25402.5</cx:pt>
          <cx:pt idx="40067">36459</cx:pt>
          <cx:pt idx="40068">41274</cx:pt>
          <cx:pt idx="40069">16033.5</cx:pt>
          <cx:pt idx="40070">32998.5</cx:pt>
          <cx:pt idx="40071">40230</cx:pt>
          <cx:pt idx="40072">18292.5</cx:pt>
          <cx:pt idx="40073">19017</cx:pt>
          <cx:pt idx="40074">13500</cx:pt>
          <cx:pt idx="40075">47254.5</cx:pt>
          <cx:pt idx="40076">19998</cx:pt>
          <cx:pt idx="40077">25501.5</cx:pt>
          <cx:pt idx="40078">10944</cx:pt>
          <cx:pt idx="40079">25218</cx:pt>
          <cx:pt idx="40080">26154</cx:pt>
          <cx:pt idx="40081">22599</cx:pt>
          <cx:pt idx="40082">18508.5</cx:pt>
          <cx:pt idx="40083">35568</cx:pt>
          <cx:pt idx="40084">31653</cx:pt>
          <cx:pt idx="40085">13891.5</cx:pt>
          <cx:pt idx="40086">8613</cx:pt>
          <cx:pt idx="40087">51021</cx:pt>
          <cx:pt idx="40088">6174</cx:pt>
          <cx:pt idx="40089">9531</cx:pt>
          <cx:pt idx="40090">27144</cx:pt>
          <cx:pt idx="40091">37615.5</cx:pt>
          <cx:pt idx="40092">14751</cx:pt>
          <cx:pt idx="40093">25294.5</cx:pt>
          <cx:pt idx="40094">17365.5</cx:pt>
          <cx:pt idx="40095">25488</cx:pt>
          <cx:pt idx="40096">23760</cx:pt>
          <cx:pt idx="40097">24750</cx:pt>
          <cx:pt idx="40098">26194.5</cx:pt>
          <cx:pt idx="40099">29655</cx:pt>
          <cx:pt idx="40100">14017.5</cx:pt>
          <cx:pt idx="40101">27679.5</cx:pt>
          <cx:pt idx="40102">47200.5</cx:pt>
          <cx:pt idx="40103">34587</cx:pt>
          <cx:pt idx="40104">47781</cx:pt>
          <cx:pt idx="40105">16659</cx:pt>
          <cx:pt idx="40106">32517</cx:pt>
          <cx:pt idx="40107">20794.5</cx:pt>
          <cx:pt idx="40108">44932.5</cx:pt>
          <cx:pt idx="40109">17662.5</cx:pt>
          <cx:pt idx="40110">49117.5</cx:pt>
          <cx:pt idx="40111">12334.5</cx:pt>
          <cx:pt idx="40112">26217</cx:pt>
          <cx:pt idx="40113">28975.5</cx:pt>
          <cx:pt idx="40114">15120</cx:pt>
          <cx:pt idx="40115">48838.5</cx:pt>
          <cx:pt idx="40116">11515.5</cx:pt>
          <cx:pt idx="40117">32908.5</cx:pt>
          <cx:pt idx="40118">9000</cx:pt>
          <cx:pt idx="40119">27724.5</cx:pt>
          <cx:pt idx="40120">23184</cx:pt>
          <cx:pt idx="40121">10350</cx:pt>
          <cx:pt idx="40122">42660</cx:pt>
          <cx:pt idx="40123">14625</cx:pt>
          <cx:pt idx="40124">26217</cx:pt>
          <cx:pt idx="40125">31585.5</cx:pt>
          <cx:pt idx="40126">23773.5</cx:pt>
          <cx:pt idx="40127">33025.5</cx:pt>
          <cx:pt idx="40128">9000</cx:pt>
          <cx:pt idx="40129">26725.5</cx:pt>
          <cx:pt idx="40130">36292.5</cx:pt>
          <cx:pt idx="40131">52173</cx:pt>
          <cx:pt idx="40132">31261.5</cx:pt>
          <cx:pt idx="40133">28107</cx:pt>
          <cx:pt idx="40134">12375</cx:pt>
          <cx:pt idx="40135">21798</cx:pt>
          <cx:pt idx="40136">22050</cx:pt>
          <cx:pt idx="40137">30528</cx:pt>
          <cx:pt idx="40138">35599.5</cx:pt>
          <cx:pt idx="40139">53460</cx:pt>
          <cx:pt idx="40140">21496.5</cx:pt>
          <cx:pt idx="40141">40189.5</cx:pt>
          <cx:pt idx="40142">56650.5</cx:pt>
          <cx:pt idx="40143">16146</cx:pt>
          <cx:pt idx="40144">15255</cx:pt>
          <cx:pt idx="40145">57240</cx:pt>
          <cx:pt idx="40146">12375</cx:pt>
          <cx:pt idx="40147">45630</cx:pt>
          <cx:pt idx="40148">14922</cx:pt>
          <cx:pt idx="40149">16974</cx:pt>
          <cx:pt idx="40150">37939.5</cx:pt>
          <cx:pt idx="40151">26743.5</cx:pt>
          <cx:pt idx="40152">45000</cx:pt>
          <cx:pt idx="40153">11619</cx:pt>
          <cx:pt idx="40154">15034.5</cx:pt>
          <cx:pt idx="40155">7875</cx:pt>
          <cx:pt idx="40156">34492.5</cx:pt>
          <cx:pt idx="40157">23692.5</cx:pt>
          <cx:pt idx="40158">33561</cx:pt>
          <cx:pt idx="40159">35937</cx:pt>
          <cx:pt idx="40160">37800</cx:pt>
          <cx:pt idx="40161">26608.5</cx:pt>
          <cx:pt idx="40162">6750</cx:pt>
          <cx:pt idx="40163">34960.5</cx:pt>
          <cx:pt idx="40164">13500</cx:pt>
          <cx:pt idx="40165">15165</cx:pt>
          <cx:pt idx="40166">16978.5</cx:pt>
          <cx:pt idx="40167">24471</cx:pt>
          <cx:pt idx="40168">12330</cx:pt>
          <cx:pt idx="40169">14233.5</cx:pt>
          <cx:pt idx="40170">55116</cx:pt>
          <cx:pt idx="40171">21163.5</cx:pt>
          <cx:pt idx="40172">16978.5</cx:pt>
          <cx:pt idx="40173">26779.5</cx:pt>
          <cx:pt idx="40174">13095</cx:pt>
          <cx:pt idx="40175">28782</cx:pt>
          <cx:pt idx="40176">25578</cx:pt>
          <cx:pt idx="40177">35811</cx:pt>
          <cx:pt idx="40178">65826</cx:pt>
          <cx:pt idx="40179">9000</cx:pt>
          <cx:pt idx="40180">28570.5</cx:pt>
          <cx:pt idx="40181">21865.5</cx:pt>
          <cx:pt idx="40182">22171.5</cx:pt>
          <cx:pt idx="40183">56925</cx:pt>
          <cx:pt idx="40184">30672</cx:pt>
          <cx:pt idx="40185">25803</cx:pt>
          <cx:pt idx="40186">26487</cx:pt>
          <cx:pt idx="40187">38367</cx:pt>
          <cx:pt idx="40188">47376</cx:pt>
          <cx:pt idx="40189">26473.5</cx:pt>
          <cx:pt idx="40190">27301.5</cx:pt>
          <cx:pt idx="40191">39933</cx:pt>
          <cx:pt idx="40192">30928.5</cx:pt>
          <cx:pt idx="40193">35685</cx:pt>
          <cx:pt idx="40194">13500</cx:pt>
          <cx:pt idx="40195">13500</cx:pt>
          <cx:pt idx="40196">21352.5</cx:pt>
          <cx:pt idx="40197">15358.5</cx:pt>
          <cx:pt idx="40198">23616</cx:pt>
          <cx:pt idx="40199">22018.5</cx:pt>
          <cx:pt idx="40200">13500</cx:pt>
          <cx:pt idx="40201">31707</cx:pt>
          <cx:pt idx="40202">20785.5</cx:pt>
          <cx:pt idx="40203">27283.5</cx:pt>
          <cx:pt idx="40204">38331</cx:pt>
          <cx:pt idx="40205">18400.5</cx:pt>
          <cx:pt idx="40206">13500</cx:pt>
          <cx:pt idx="40207">32274</cx:pt>
          <cx:pt idx="40208">25578</cx:pt>
          <cx:pt idx="40209">25834.5</cx:pt>
          <cx:pt idx="40210">68490</cx:pt>
          <cx:pt idx="40211">33628.5</cx:pt>
          <cx:pt idx="40212">14179.5</cx:pt>
          <cx:pt idx="40213">20979</cx:pt>
          <cx:pt idx="40214">18135</cx:pt>
          <cx:pt idx="40215">33376.5</cx:pt>
          <cx:pt idx="40216">27153</cx:pt>
          <cx:pt idx="40217">4009.5</cx:pt>
          <cx:pt idx="40218">12694.5</cx:pt>
          <cx:pt idx="40219">9000</cx:pt>
          <cx:pt idx="40220">55260</cx:pt>
          <cx:pt idx="40221">46701</cx:pt>
          <cx:pt idx="40222">38452.5</cx:pt>
          <cx:pt idx="40223">18391.5</cx:pt>
          <cx:pt idx="40224">8752.5</cx:pt>
          <cx:pt idx="40225">13347</cx:pt>
          <cx:pt idx="40226">17532</cx:pt>
          <cx:pt idx="40227">16942.5</cx:pt>
          <cx:pt idx="40228">15943.5</cx:pt>
          <cx:pt idx="40229">17019</cx:pt>
          <cx:pt idx="40230">36265.5</cx:pt>
          <cx:pt idx="40231">4738.5</cx:pt>
          <cx:pt idx="40232">30204</cx:pt>
          <cx:pt idx="40233">22032</cx:pt>
          <cx:pt idx="40234">61227</cx:pt>
          <cx:pt idx="40235">47965.5</cx:pt>
          <cx:pt idx="40236">26154</cx:pt>
          <cx:pt idx="40237">17266.5</cx:pt>
          <cx:pt idx="40238">20079</cx:pt>
          <cx:pt idx="40239">26217</cx:pt>
          <cx:pt idx="40240">29682</cx:pt>
          <cx:pt idx="40241">15133.5</cx:pt>
          <cx:pt idx="40242">36459</cx:pt>
          <cx:pt idx="40243">9000</cx:pt>
          <cx:pt idx="40244">25254</cx:pt>
          <cx:pt idx="40245">27193.5</cx:pt>
          <cx:pt idx="40246">28759.5</cx:pt>
          <cx:pt idx="40247">39474</cx:pt>
          <cx:pt idx="40248">17905.5</cx:pt>
          <cx:pt idx="40249">20853</cx:pt>
          <cx:pt idx="40250">11250</cx:pt>
          <cx:pt idx="40251">31761</cx:pt>
          <cx:pt idx="40252">20007</cx:pt>
          <cx:pt idx="40253">21190.5</cx:pt>
          <cx:pt idx="40254">37800</cx:pt>
          <cx:pt idx="40255">15498</cx:pt>
          <cx:pt idx="40256">21132</cx:pt>
          <cx:pt idx="40257">34749</cx:pt>
          <cx:pt idx="40258">45333</cx:pt>
          <cx:pt idx="40259">45954</cx:pt>
          <cx:pt idx="40260">30298.5</cx:pt>
          <cx:pt idx="40261">7906.5</cx:pt>
          <cx:pt idx="40262">30078</cx:pt>
          <cx:pt idx="40263">16807.5</cx:pt>
          <cx:pt idx="40264">17095.5</cx:pt>
          <cx:pt idx="40265">29290.5</cx:pt>
          <cx:pt idx="40266">36643.5</cx:pt>
          <cx:pt idx="40267">18310.5</cx:pt>
          <cx:pt idx="40268">46174.5</cx:pt>
          <cx:pt idx="40269">17550</cx:pt>
          <cx:pt idx="40270">19044</cx:pt>
          <cx:pt idx="40271">15435</cx:pt>
          <cx:pt idx="40272">40072.5</cx:pt>
          <cx:pt idx="40273">39069</cx:pt>
          <cx:pt idx="40274">6237</cx:pt>
          <cx:pt idx="40275">22738.5</cx:pt>
          <cx:pt idx="40276">21339</cx:pt>
          <cx:pt idx="40277">13045.5</cx:pt>
          <cx:pt idx="40278">40531.5</cx:pt>
          <cx:pt idx="40279">39969</cx:pt>
          <cx:pt idx="40280">42331.5</cx:pt>
          <cx:pt idx="40281">53329.5</cx:pt>
          <cx:pt idx="40282">23962.5</cx:pt>
          <cx:pt idx="40283">21109.5</cx:pt>
          <cx:pt idx="40284">6291</cx:pt>
          <cx:pt idx="40285">20322</cx:pt>
          <cx:pt idx="40286">42781.5</cx:pt>
          <cx:pt idx="40287">24169.5</cx:pt>
          <cx:pt idx="40288">22599</cx:pt>
          <cx:pt idx="40289">10125</cx:pt>
          <cx:pt idx="40290">39627</cx:pt>
          <cx:pt idx="40291">9000</cx:pt>
          <cx:pt idx="40292">12037.5</cx:pt>
          <cx:pt idx="40293">36459</cx:pt>
          <cx:pt idx="40294">31153.5</cx:pt>
          <cx:pt idx="40295">33025.5</cx:pt>
          <cx:pt idx="40296">24718.5</cx:pt>
          <cx:pt idx="40297">13500</cx:pt>
          <cx:pt idx="40298">19386</cx:pt>
          <cx:pt idx="40299">18508.5</cx:pt>
          <cx:pt idx="40300">31279.5</cx:pt>
          <cx:pt idx="40301">14512.5</cx:pt>
          <cx:pt idx="40302">13500</cx:pt>
          <cx:pt idx="40303">31293</cx:pt>
          <cx:pt idx="40304">32512.5</cx:pt>
          <cx:pt idx="40305">39307.5</cx:pt>
          <cx:pt idx="40306">44991</cx:pt>
          <cx:pt idx="40307">18225</cx:pt>
          <cx:pt idx="40308">38781</cx:pt>
          <cx:pt idx="40309">27729</cx:pt>
          <cx:pt idx="40310">35977.5</cx:pt>
          <cx:pt idx="40311">37669.5</cx:pt>
          <cx:pt idx="40312">35653.5</cx:pt>
          <cx:pt idx="40313">6750</cx:pt>
          <cx:pt idx="40314">74772</cx:pt>
          <cx:pt idx="40315">19998</cx:pt>
          <cx:pt idx="40316">4896</cx:pt>
          <cx:pt idx="40317">35937</cx:pt>
          <cx:pt idx="40318">8734.5</cx:pt>
          <cx:pt idx="40319">32274</cx:pt>
          <cx:pt idx="40320">22500</cx:pt>
          <cx:pt idx="40321">22689</cx:pt>
          <cx:pt idx="40322">9261</cx:pt>
          <cx:pt idx="40323">6579</cx:pt>
          <cx:pt idx="40324">26640</cx:pt>
          <cx:pt idx="40325">9976.5</cx:pt>
          <cx:pt idx="40326">18522</cx:pt>
          <cx:pt idx="40327">27000</cx:pt>
          <cx:pt idx="40328">12496.5</cx:pt>
          <cx:pt idx="40329">27189</cx:pt>
          <cx:pt idx="40330">9000</cx:pt>
          <cx:pt idx="40331">24484.5</cx:pt>
          <cx:pt idx="40332">13500</cx:pt>
          <cx:pt idx="40333">16983</cx:pt>
          <cx:pt idx="40334">7906.5</cx:pt>
          <cx:pt idx="40335">46507.5</cx:pt>
          <cx:pt idx="40336">55719</cx:pt>
          <cx:pt idx="40337">25087.5</cx:pt>
          <cx:pt idx="40338">17914.5</cx:pt>
          <cx:pt idx="40339">29920.5</cx:pt>
          <cx:pt idx="40340">27778.5</cx:pt>
          <cx:pt idx="40341">38133</cx:pt>
          <cx:pt idx="40342">6705</cx:pt>
          <cx:pt idx="40343">28944</cx:pt>
          <cx:pt idx="40344">13500</cx:pt>
          <cx:pt idx="40345">26217</cx:pt>
          <cx:pt idx="40346">29641.5</cx:pt>
          <cx:pt idx="40347">21775.5</cx:pt>
          <cx:pt idx="40348">26640</cx:pt>
          <cx:pt idx="40349">22279.5</cx:pt>
          <cx:pt idx="40350">18657</cx:pt>
          <cx:pt idx="40351">43938</cx:pt>
          <cx:pt idx="40352">29862</cx:pt>
          <cx:pt idx="40353">40063.5</cx:pt>
          <cx:pt idx="40354">57852</cx:pt>
          <cx:pt idx="40355">20695.5</cx:pt>
          <cx:pt idx="40356">30708</cx:pt>
          <cx:pt idx="40357">11533.5</cx:pt>
          <cx:pt idx="40358">15399</cx:pt>
          <cx:pt idx="40359">46548</cx:pt>
          <cx:pt idx="40360">73962</cx:pt>
          <cx:pt idx="40361">28894.5</cx:pt>
          <cx:pt idx="40362">26316</cx:pt>
          <cx:pt idx="40363">32683.5</cx:pt>
          <cx:pt idx="40364">23539.5</cx:pt>
          <cx:pt idx="40365">7875</cx:pt>
          <cx:pt idx="40366">38331</cx:pt>
          <cx:pt idx="40367">21051</cx:pt>
          <cx:pt idx="40368">21631.5</cx:pt>
          <cx:pt idx="40369">38331</cx:pt>
          <cx:pt idx="40370">27774</cx:pt>
          <cx:pt idx="40371">22018.5</cx:pt>
          <cx:pt idx="40372">23814</cx:pt>
          <cx:pt idx="40373">48298.5</cx:pt>
          <cx:pt idx="40374">38979</cx:pt>
          <cx:pt idx="40375">36459</cx:pt>
          <cx:pt idx="40376">27882</cx:pt>
          <cx:pt idx="40377">9202.5</cx:pt>
          <cx:pt idx="40378">26316</cx:pt>
          <cx:pt idx="40379">33025.5</cx:pt>
          <cx:pt idx="40380">4698</cx:pt>
          <cx:pt idx="40381">45625.5</cx:pt>
          <cx:pt idx="40382">34182</cx:pt>
          <cx:pt idx="40383">35937</cx:pt>
          <cx:pt idx="40384">13500</cx:pt>
          <cx:pt idx="40385">26257.5</cx:pt>
          <cx:pt idx="40386">14697</cx:pt>
          <cx:pt idx="40387">41661</cx:pt>
          <cx:pt idx="40388">24763.5</cx:pt>
          <cx:pt idx="40389">34596</cx:pt>
          <cx:pt idx="40390">20596.5</cx:pt>
          <cx:pt idx="40391">24304.5</cx:pt>
          <cx:pt idx="40392">16011</cx:pt>
          <cx:pt idx="40393">31261.5</cx:pt>
          <cx:pt idx="40394">22018.5</cx:pt>
          <cx:pt idx="40395">61105.5</cx:pt>
          <cx:pt idx="40396">18508.5</cx:pt>
          <cx:pt idx="40397">29430</cx:pt>
          <cx:pt idx="40398">16348.5</cx:pt>
          <cx:pt idx="40399">17739</cx:pt>
          <cx:pt idx="40400">55809</cx:pt>
          <cx:pt idx="40401">20250</cx:pt>
          <cx:pt idx="40402">21366</cx:pt>
          <cx:pt idx="40403">25627.5</cx:pt>
          <cx:pt idx="40404">46998</cx:pt>
          <cx:pt idx="40405">27342</cx:pt>
          <cx:pt idx="40406">11650.5</cx:pt>
          <cx:pt idx="40407">47151</cx:pt>
          <cx:pt idx="40408">17451</cx:pt>
          <cx:pt idx="40409">42282</cx:pt>
          <cx:pt idx="40410">21789</cx:pt>
          <cx:pt idx="40411">25537.5</cx:pt>
          <cx:pt idx="40412">12879</cx:pt>
          <cx:pt idx="40413">13500</cx:pt>
          <cx:pt idx="40414">44050.5</cx:pt>
          <cx:pt idx="40415">38614.5</cx:pt>
          <cx:pt idx="40416">19386</cx:pt>
          <cx:pt idx="40417">25654.5</cx:pt>
          <cx:pt idx="40418">19125</cx:pt>
          <cx:pt idx="40419">18643.5</cx:pt>
          <cx:pt idx="40420">11650.5</cx:pt>
          <cx:pt idx="40421">23850</cx:pt>
          <cx:pt idx="40422">23935.5</cx:pt>
          <cx:pt idx="40423">21564</cx:pt>
          <cx:pt idx="40424">53460</cx:pt>
          <cx:pt idx="40425">30528</cx:pt>
          <cx:pt idx="40426">9000</cx:pt>
          <cx:pt idx="40427">24601.5</cx:pt>
          <cx:pt idx="40428">10795.5</cx:pt>
          <cx:pt idx="40429">31153.5</cx:pt>
          <cx:pt idx="40430">28890</cx:pt>
          <cx:pt idx="40431">6750</cx:pt>
          <cx:pt idx="40432">21618</cx:pt>
          <cx:pt idx="40433">17037</cx:pt>
          <cx:pt idx="40434">14751</cx:pt>
          <cx:pt idx="40435">9000</cx:pt>
          <cx:pt idx="40436">24241.5</cx:pt>
          <cx:pt idx="40437">21096</cx:pt>
          <cx:pt idx="40438">11493</cx:pt>
          <cx:pt idx="40439">56502</cx:pt>
          <cx:pt idx="40440">21865.5</cx:pt>
          <cx:pt idx="40441">12825</cx:pt>
          <cx:pt idx="40442">37665</cx:pt>
          <cx:pt idx="40443">20497.5</cx:pt>
          <cx:pt idx="40444">9000</cx:pt>
          <cx:pt idx="40445">13045.5</cx:pt>
          <cx:pt idx="40446">34699.5</cx:pt>
          <cx:pt idx="40447">17541</cx:pt>
          <cx:pt idx="40448">29196</cx:pt>
          <cx:pt idx="40449">10894.5</cx:pt>
          <cx:pt idx="40450">33066</cx:pt>
          <cx:pt idx="40451">28597.5</cx:pt>
          <cx:pt idx="40452">16002</cx:pt>
          <cx:pt idx="40453">25537.5</cx:pt>
          <cx:pt idx="40454">30109.5</cx:pt>
          <cx:pt idx="40455">29754</cx:pt>
          <cx:pt idx="40456">30676.5</cx:pt>
          <cx:pt idx="40457">10341</cx:pt>
          <cx:pt idx="40458">32602.5</cx:pt>
          <cx:pt idx="40459">55575</cx:pt>
          <cx:pt idx="40460">22374</cx:pt>
          <cx:pt idx="40461">26316</cx:pt>
          <cx:pt idx="40462">17860.5</cx:pt>
          <cx:pt idx="40463">25537.5</cx:pt>
          <cx:pt idx="40464">51628.5</cx:pt>
          <cx:pt idx="40465">19161</cx:pt>
          <cx:pt idx="40466">9486</cx:pt>
          <cx:pt idx="40467">29475</cx:pt>
          <cx:pt idx="40468">9778.5</cx:pt>
          <cx:pt idx="40469">67203</cx:pt>
          <cx:pt idx="40470">46791</cx:pt>
          <cx:pt idx="40471">30528</cx:pt>
          <cx:pt idx="40472">18621</cx:pt>
          <cx:pt idx="40473">9000</cx:pt>
          <cx:pt idx="40474">24102</cx:pt>
          <cx:pt idx="40475">36598.5</cx:pt>
          <cx:pt idx="40476">19062</cx:pt>
          <cx:pt idx="40477">19170</cx:pt>
          <cx:pt idx="40478">23494.5</cx:pt>
          <cx:pt idx="40479">31018.5</cx:pt>
          <cx:pt idx="40480">23697</cx:pt>
          <cx:pt idx="40481">14233.5</cx:pt>
          <cx:pt idx="40482">49927.5</cx:pt>
          <cx:pt idx="40483">26712</cx:pt>
          <cx:pt idx="40484">21987</cx:pt>
          <cx:pt idx="40485">38947.5</cx:pt>
          <cx:pt idx="40486">13500</cx:pt>
          <cx:pt idx="40487">22306.5</cx:pt>
          <cx:pt idx="40488">32017.5</cx:pt>
          <cx:pt idx="40489">9000</cx:pt>
          <cx:pt idx="40490">18022.5</cx:pt>
          <cx:pt idx="40491">16366.5</cx:pt>
          <cx:pt idx="40492">32895</cx:pt>
          <cx:pt idx="40493">33394.5</cx:pt>
          <cx:pt idx="40494">24255</cx:pt>
          <cx:pt idx="40495">38137.5</cx:pt>
          <cx:pt idx="40496">28638</cx:pt>
          <cx:pt idx="40497">31743</cx:pt>
          <cx:pt idx="40498">42750</cx:pt>
          <cx:pt idx="40499">43011</cx:pt>
          <cx:pt idx="40500">30528</cx:pt>
          <cx:pt idx="40501">19867.5</cx:pt>
          <cx:pt idx="40502">20668.5</cx:pt>
          <cx:pt idx="40503">13500</cx:pt>
          <cx:pt idx="40504">29250</cx:pt>
          <cx:pt idx="40505">18288</cx:pt>
          <cx:pt idx="40506">44860.5</cx:pt>
          <cx:pt idx="40507">14152.5</cx:pt>
          <cx:pt idx="40508">27000</cx:pt>
          <cx:pt idx="40509">4536</cx:pt>
          <cx:pt idx="40510">9198</cx:pt>
          <cx:pt idx="40511">32602.5</cx:pt>
          <cx:pt idx="40512">10827</cx:pt>
          <cx:pt idx="40513">25389</cx:pt>
          <cx:pt idx="40514">11250</cx:pt>
          <cx:pt idx="40515">54306</cx:pt>
          <cx:pt idx="40516">32683.5</cx:pt>
          <cx:pt idx="40517">57519</cx:pt>
          <cx:pt idx="40518">37800</cx:pt>
          <cx:pt idx="40519">16200</cx:pt>
          <cx:pt idx="40520">29862</cx:pt>
          <cx:pt idx="40521">26640</cx:pt>
          <cx:pt idx="40522">13149</cx:pt>
          <cx:pt idx="40523">51156</cx:pt>
          <cx:pt idx="40524">16645.5</cx:pt>
          <cx:pt idx="40525">23643</cx:pt>
          <cx:pt idx="40526">23719.5</cx:pt>
          <cx:pt idx="40527">23962.5</cx:pt>
          <cx:pt idx="40528">39604.5</cx:pt>
          <cx:pt idx="40529">16573.5</cx:pt>
          <cx:pt idx="40530">38331</cx:pt>
          <cx:pt idx="40531">24561</cx:pt>
          <cx:pt idx="40532">24993</cx:pt>
          <cx:pt idx="40533">29250</cx:pt>
          <cx:pt idx="40534">28872</cx:pt>
          <cx:pt idx="40535">28039.5</cx:pt>
          <cx:pt idx="40536">13702.5</cx:pt>
          <cx:pt idx="40537">40054.5</cx:pt>
          <cx:pt idx="40538">39307.5</cx:pt>
          <cx:pt idx="40539">5877</cx:pt>
          <cx:pt idx="40540">33025.5</cx:pt>
          <cx:pt idx="40541">17905.5</cx:pt>
          <cx:pt idx="40542">19093.5</cx:pt>
          <cx:pt idx="40543">9000</cx:pt>
          <cx:pt idx="40544">22018.5</cx:pt>
          <cx:pt idx="40545">16587</cx:pt>
          <cx:pt idx="40546">13500</cx:pt>
          <cx:pt idx="40547">40320</cx:pt>
          <cx:pt idx="40548">32008.5</cx:pt>
          <cx:pt idx="40549">16654.5</cx:pt>
          <cx:pt idx="40550">32863.5</cx:pt>
          <cx:pt idx="40551">24939</cx:pt>
          <cx:pt idx="40552">44640</cx:pt>
          <cx:pt idx="40553">39510</cx:pt>
          <cx:pt idx="40554">41004</cx:pt>
          <cx:pt idx="40555">38133</cx:pt>
          <cx:pt idx="40556">26005.5</cx:pt>
          <cx:pt idx="40557">22950</cx:pt>
          <cx:pt idx="40558">13500</cx:pt>
          <cx:pt idx="40559">19039.5</cx:pt>
          <cx:pt idx="40560">21649.5</cx:pt>
          <cx:pt idx="40561">21028.5</cx:pt>
          <cx:pt idx="40562">43654.5</cx:pt>
          <cx:pt idx="40563">20574</cx:pt>
          <cx:pt idx="40564">55588.5</cx:pt>
          <cx:pt idx="40565">41427</cx:pt>
          <cx:pt idx="40566">8487</cx:pt>
          <cx:pt idx="40567">20880</cx:pt>
          <cx:pt idx="40568">21982.5</cx:pt>
          <cx:pt idx="40569">19260</cx:pt>
          <cx:pt idx="40570">9000</cx:pt>
          <cx:pt idx="40571">67500</cx:pt>
          <cx:pt idx="40572">15349.5</cx:pt>
          <cx:pt idx="40573">37953</cx:pt>
          <cx:pt idx="40574">13500</cx:pt>
          <cx:pt idx="40575">47965.5</cx:pt>
          <cx:pt idx="40576">26086.5</cx:pt>
          <cx:pt idx="40577">38241</cx:pt>
          <cx:pt idx="40578">26316</cx:pt>
          <cx:pt idx="40579">30636</cx:pt>
          <cx:pt idx="40580">26883</cx:pt>
          <cx:pt idx="40581">20560.5</cx:pt>
          <cx:pt idx="40582">29506.5</cx:pt>
          <cx:pt idx="40583">24201</cx:pt>
          <cx:pt idx="40584">9000</cx:pt>
          <cx:pt idx="40585">13500</cx:pt>
          <cx:pt idx="40586">36576</cx:pt>
          <cx:pt idx="40587">16506</cx:pt>
          <cx:pt idx="40588">23836.5</cx:pt>
          <cx:pt idx="40589">28525.5</cx:pt>
          <cx:pt idx="40590">7875</cx:pt>
          <cx:pt idx="40591">39649.5</cx:pt>
          <cx:pt idx="40592">11983.5</cx:pt>
          <cx:pt idx="40593">36697.5</cx:pt>
          <cx:pt idx="40594">38403</cx:pt>
          <cx:pt idx="40595">32175</cx:pt>
          <cx:pt idx="40596">31653</cx:pt>
          <cx:pt idx="40597">24043.5</cx:pt>
          <cx:pt idx="40598">31338</cx:pt>
          <cx:pt idx="40599">21370.5</cx:pt>
          <cx:pt idx="40600">24876</cx:pt>
          <cx:pt idx="40601">13068</cx:pt>
          <cx:pt idx="40602">17158.5</cx:pt>
          <cx:pt idx="40603">21672</cx:pt>
          <cx:pt idx="40604">11250</cx:pt>
          <cx:pt idx="40605">23494.5</cx:pt>
          <cx:pt idx="40606">27189</cx:pt>
          <cx:pt idx="40607">20353.5</cx:pt>
          <cx:pt idx="40608">81837</cx:pt>
          <cx:pt idx="40609">42790.5</cx:pt>
          <cx:pt idx="40610">26136</cx:pt>
          <cx:pt idx="40611">57712.5</cx:pt>
          <cx:pt idx="40612">41629.5</cx:pt>
          <cx:pt idx="40613">23242.5</cx:pt>
          <cx:pt idx="40614">20250</cx:pt>
          <cx:pt idx="40615">17266.5</cx:pt>
          <cx:pt idx="40616">34699.5</cx:pt>
          <cx:pt idx="40617">5274</cx:pt>
          <cx:pt idx="40618">37255.5</cx:pt>
          <cx:pt idx="40619">40027.5</cx:pt>
          <cx:pt idx="40620">26640</cx:pt>
          <cx:pt idx="40621">31617</cx:pt>
          <cx:pt idx="40622">22500</cx:pt>
          <cx:pt idx="40623">23814</cx:pt>
          <cx:pt idx="40624">35262</cx:pt>
          <cx:pt idx="40625">10210.5</cx:pt>
          <cx:pt idx="40626">32148</cx:pt>
          <cx:pt idx="40627">31261.5</cx:pt>
          <cx:pt idx="40628">43839</cx:pt>
          <cx:pt idx="40629">18324</cx:pt>
          <cx:pt idx="40630">47664</cx:pt>
          <cx:pt idx="40631">40347</cx:pt>
          <cx:pt idx="40632">49077</cx:pt>
          <cx:pt idx="40633">9000</cx:pt>
          <cx:pt idx="40634">26041.5</cx:pt>
          <cx:pt idx="40635">10215</cx:pt>
          <cx:pt idx="40636">25537.5</cx:pt>
          <cx:pt idx="40637">25960.5</cx:pt>
          <cx:pt idx="40638">24282</cx:pt>
          <cx:pt idx="40639">66852</cx:pt>
          <cx:pt idx="40640">9000</cx:pt>
          <cx:pt idx="40641">26320.5</cx:pt>
          <cx:pt idx="40642">29601</cx:pt>
          <cx:pt idx="40643">10084.5</cx:pt>
          <cx:pt idx="40644">21460.5</cx:pt>
          <cx:pt idx="40645">26793</cx:pt>
          <cx:pt idx="40646">17095.5</cx:pt>
          <cx:pt idx="40647">23814</cx:pt>
          <cx:pt idx="40648">14814</cx:pt>
          <cx:pt idx="40649">22707</cx:pt>
          <cx:pt idx="40650">22050</cx:pt>
          <cx:pt idx="40651">45198</cx:pt>
          <cx:pt idx="40652">20250</cx:pt>
          <cx:pt idx="40653">13500</cx:pt>
          <cx:pt idx="40654">28224</cx:pt>
          <cx:pt idx="40655">32976</cx:pt>
          <cx:pt idx="40656">13500</cx:pt>
          <cx:pt idx="40657">41008.5</cx:pt>
          <cx:pt idx="40658">20025</cx:pt>
          <cx:pt idx="40659">36292.5</cx:pt>
          <cx:pt idx="40660">29839.5</cx:pt>
          <cx:pt idx="40661">27297</cx:pt>
          <cx:pt idx="40662">11871</cx:pt>
          <cx:pt idx="40663">12114</cx:pt>
          <cx:pt idx="40664">46701</cx:pt>
          <cx:pt idx="40665">30564</cx:pt>
          <cx:pt idx="40666">36328.5</cx:pt>
          <cx:pt idx="40667">21739.5</cx:pt>
          <cx:pt idx="40668">7875</cx:pt>
          <cx:pt idx="40669">14179.5</cx:pt>
          <cx:pt idx="40670">21361.5</cx:pt>
          <cx:pt idx="40671">6916.5</cx:pt>
          <cx:pt idx="40672">38263.5</cx:pt>
          <cx:pt idx="40673">41584.5</cx:pt>
          <cx:pt idx="40674">16011</cx:pt>
          <cx:pt idx="40675">31464</cx:pt>
          <cx:pt idx="40676">25537.5</cx:pt>
          <cx:pt idx="40677">16087.5</cx:pt>
          <cx:pt idx="40678">62568</cx:pt>
          <cx:pt idx="40679">20772</cx:pt>
          <cx:pt idx="40680">52731</cx:pt>
          <cx:pt idx="40681">33880.5</cx:pt>
          <cx:pt idx="40682">18378</cx:pt>
          <cx:pt idx="40683">22500</cx:pt>
          <cx:pt idx="40684">11929.5</cx:pt>
          <cx:pt idx="40685">32337</cx:pt>
          <cx:pt idx="40686">34911</cx:pt>
          <cx:pt idx="40687">23638.5</cx:pt>
          <cx:pt idx="40688">10719</cx:pt>
          <cx:pt idx="40689">49216.5</cx:pt>
          <cx:pt idx="40690">22779</cx:pt>
          <cx:pt idx="40691">19737</cx:pt>
          <cx:pt idx="40692">41674.5</cx:pt>
          <cx:pt idx="40693">24691.5</cx:pt>
          <cx:pt idx="40694">11632.5</cx:pt>
          <cx:pt idx="40695">7438.5</cx:pt>
          <cx:pt idx="40696">23494.5</cx:pt>
          <cx:pt idx="40697">30289.5</cx:pt>
          <cx:pt idx="40698">46084.5</cx:pt>
          <cx:pt idx="40699">26217</cx:pt>
          <cx:pt idx="40700">33111</cx:pt>
          <cx:pt idx="40701">13045.5</cx:pt>
          <cx:pt idx="40702">59890.5</cx:pt>
          <cx:pt idx="40703">19737</cx:pt>
          <cx:pt idx="40704">20466</cx:pt>
          <cx:pt idx="40705">35653.5</cx:pt>
          <cx:pt idx="40706">16551</cx:pt>
          <cx:pt idx="40707">24705</cx:pt>
          <cx:pt idx="40708">31585.5</cx:pt>
          <cx:pt idx="40709">43443</cx:pt>
          <cx:pt idx="40710">27558</cx:pt>
          <cx:pt idx="40711">13063.5</cx:pt>
          <cx:pt idx="40712">22356</cx:pt>
          <cx:pt idx="40713">50305.5</cx:pt>
          <cx:pt idx="40714">33547.5</cx:pt>
          <cx:pt idx="40715">24133.5</cx:pt>
          <cx:pt idx="40716">26784</cx:pt>
          <cx:pt idx="40717">13500</cx:pt>
          <cx:pt idx="40718">6889.5</cx:pt>
          <cx:pt idx="40719">43654.5</cx:pt>
          <cx:pt idx="40720">16456.5</cx:pt>
          <cx:pt idx="40721">30438</cx:pt>
          <cx:pt idx="40722">24336</cx:pt>
          <cx:pt idx="40723">14161.5</cx:pt>
          <cx:pt idx="40724">9000</cx:pt>
          <cx:pt idx="40725">17775</cx:pt>
          <cx:pt idx="40726">68643</cx:pt>
          <cx:pt idx="40727">21865.5</cx:pt>
          <cx:pt idx="40728">23449.5</cx:pt>
          <cx:pt idx="40729">30528</cx:pt>
          <cx:pt idx="40730">26086.5</cx:pt>
          <cx:pt idx="40731">20722.5</cx:pt>
          <cx:pt idx="40732">18508.5</cx:pt>
          <cx:pt idx="40733">16587</cx:pt>
          <cx:pt idx="40734">16456.5</cx:pt>
          <cx:pt idx="40735">36328.5</cx:pt>
          <cx:pt idx="40736">43150.5</cx:pt>
          <cx:pt idx="40737">7875</cx:pt>
          <cx:pt idx="40738">11866.5</cx:pt>
          <cx:pt idx="40739">6174</cx:pt>
          <cx:pt idx="40740">11781</cx:pt>
          <cx:pt idx="40741">24732</cx:pt>
          <cx:pt idx="40742">25078.5</cx:pt>
          <cx:pt idx="40743">18661.5</cx:pt>
          <cx:pt idx="40744">9000</cx:pt>
          <cx:pt idx="40745">17820</cx:pt>
          <cx:pt idx="40746">49959</cx:pt>
          <cx:pt idx="40747">18643.5</cx:pt>
          <cx:pt idx="40748">36009</cx:pt>
          <cx:pt idx="40749">26118</cx:pt>
          <cx:pt idx="40750">32350.5</cx:pt>
          <cx:pt idx="40751">75600</cx:pt>
          <cx:pt idx="40752">29407.5</cx:pt>
          <cx:pt idx="40753">43443</cx:pt>
          <cx:pt idx="40754">58707</cx:pt>
          <cx:pt idx="40755">32152.5</cx:pt>
          <cx:pt idx="40756">16047</cx:pt>
          <cx:pt idx="40757">39109.5</cx:pt>
          <cx:pt idx="40758">15790.5</cx:pt>
          <cx:pt idx="40759">9342</cx:pt>
          <cx:pt idx="40760">24651</cx:pt>
          <cx:pt idx="40761">28570.5</cx:pt>
          <cx:pt idx="40762">45333</cx:pt>
          <cx:pt idx="40763">26509.5</cx:pt>
          <cx:pt idx="40764">9000</cx:pt>
          <cx:pt idx="40765">21001.5</cx:pt>
          <cx:pt idx="40766">6012</cx:pt>
          <cx:pt idx="40767">14575.5</cx:pt>
          <cx:pt idx="40768">37800</cx:pt>
          <cx:pt idx="40769">25375.5</cx:pt>
          <cx:pt idx="40770">30717</cx:pt>
          <cx:pt idx="40771">30078</cx:pt>
          <cx:pt idx="40772">17235</cx:pt>
          <cx:pt idx="40773">33826.5</cx:pt>
          <cx:pt idx="40774">24750</cx:pt>
          <cx:pt idx="40775">17019</cx:pt>
          <cx:pt idx="40776">34785</cx:pt>
          <cx:pt idx="40777">39820.5</cx:pt>
          <cx:pt idx="40778">58297.5</cx:pt>
          <cx:pt idx="40779">11250</cx:pt>
          <cx:pt idx="40780">40036.5</cx:pt>
          <cx:pt idx="40781">37129.5</cx:pt>
          <cx:pt idx="40782">21006</cx:pt>
          <cx:pt idx="40783">15966</cx:pt>
          <cx:pt idx="40784">46939.5</cx:pt>
          <cx:pt idx="40785">57199.5</cx:pt>
          <cx:pt idx="40786">33745.5</cx:pt>
          <cx:pt idx="40787">32602.5</cx:pt>
          <cx:pt idx="40788">21811.5</cx:pt>
          <cx:pt idx="40789">13500</cx:pt>
          <cx:pt idx="40790">41800.5</cx:pt>
          <cx:pt idx="40791">45720</cx:pt>
          <cx:pt idx="40792">25447.5</cx:pt>
          <cx:pt idx="40793">24331.5</cx:pt>
          <cx:pt idx="40794">48172.5</cx:pt>
          <cx:pt idx="40795">20151</cx:pt>
          <cx:pt idx="40796">23773.5</cx:pt>
          <cx:pt idx="40797">44509.5</cx:pt>
          <cx:pt idx="40798">49972.5</cx:pt>
          <cx:pt idx="40799">16096.5</cx:pt>
          <cx:pt idx="40800">18256.5</cx:pt>
          <cx:pt idx="40801">53595</cx:pt>
          <cx:pt idx="40802">28656</cx:pt>
          <cx:pt idx="40803">11767.5</cx:pt>
          <cx:pt idx="40804">22374</cx:pt>
          <cx:pt idx="40805">27414</cx:pt>
          <cx:pt idx="40806">29074.5</cx:pt>
          <cx:pt idx="40807">40320</cx:pt>
          <cx:pt idx="40808">33750</cx:pt>
          <cx:pt idx="40809">44775</cx:pt>
          <cx:pt idx="40810">48586.5</cx:pt>
          <cx:pt idx="40811">53451</cx:pt>
          <cx:pt idx="40812">17743.5</cx:pt>
          <cx:pt idx="40813">23863.5</cx:pt>
          <cx:pt idx="40814">17239.5</cx:pt>
          <cx:pt idx="40815">24939</cx:pt>
          <cx:pt idx="40816">25677</cx:pt>
          <cx:pt idx="40817">67500</cx:pt>
          <cx:pt idx="40818">21460.5</cx:pt>
          <cx:pt idx="40819">41107.5</cx:pt>
          <cx:pt idx="40820">27324</cx:pt>
          <cx:pt idx="40821">11250</cx:pt>
          <cx:pt idx="40822">26509.5</cx:pt>
          <cx:pt idx="40823">24237</cx:pt>
          <cx:pt idx="40824">19386</cx:pt>
          <cx:pt idx="40825">33025.5</cx:pt>
          <cx:pt idx="40826">28552.5</cx:pt>
          <cx:pt idx="40827">25537.5</cx:pt>
          <cx:pt idx="40828">6750</cx:pt>
          <cx:pt idx="40829">21460.5</cx:pt>
          <cx:pt idx="40830">33025.5</cx:pt>
          <cx:pt idx="40831">31522.5</cx:pt>
          <cx:pt idx="40832">10656</cx:pt>
          <cx:pt idx="40833">11250</cx:pt>
          <cx:pt idx="40834">42790.5</cx:pt>
          <cx:pt idx="40835">36562.5</cx:pt>
          <cx:pt idx="40836">24543</cx:pt>
          <cx:pt idx="40837">25929</cx:pt>
          <cx:pt idx="40838">7083</cx:pt>
          <cx:pt idx="40839">25614</cx:pt>
          <cx:pt idx="40840">6750</cx:pt>
          <cx:pt idx="40841">23076</cx:pt>
          <cx:pt idx="40842">25461</cx:pt>
          <cx:pt idx="40843">22500</cx:pt>
          <cx:pt idx="40844">35613</cx:pt>
          <cx:pt idx="40845">7875</cx:pt>
          <cx:pt idx="40846">34218</cx:pt>
          <cx:pt idx="40847">9000</cx:pt>
          <cx:pt idx="40848">34159.5</cx:pt>
          <cx:pt idx="40849">11250</cx:pt>
          <cx:pt idx="40850">53460</cx:pt>
          <cx:pt idx="40851">44793</cx:pt>
          <cx:pt idx="40852">21037.5</cx:pt>
          <cx:pt idx="40853">26446.5</cx:pt>
          <cx:pt idx="40854">28179</cx:pt>
          <cx:pt idx="40855">13351.5</cx:pt>
          <cx:pt idx="40856">8775</cx:pt>
          <cx:pt idx="40857">40279.5</cx:pt>
          <cx:pt idx="40858">12199.5</cx:pt>
          <cx:pt idx="40859">25321.5</cx:pt>
          <cx:pt idx="40860">22738.5</cx:pt>
          <cx:pt idx="40861">23620.5</cx:pt>
          <cx:pt idx="40862">27693</cx:pt>
          <cx:pt idx="40863">30717</cx:pt>
          <cx:pt idx="40864">36891</cx:pt>
          <cx:pt idx="40865">30883.5</cx:pt>
          <cx:pt idx="40866">14751</cx:pt>
          <cx:pt idx="40867">16042.5</cx:pt>
          <cx:pt idx="40868">10237.5</cx:pt>
          <cx:pt idx="40869">28570.5</cx:pt>
          <cx:pt idx="40870">13945.5</cx:pt>
          <cx:pt idx="40871">20596.5</cx:pt>
          <cx:pt idx="40872">49860</cx:pt>
          <cx:pt idx="40873">44293.5</cx:pt>
          <cx:pt idx="40874">119731.5</cx:pt>
          <cx:pt idx="40875">21105</cx:pt>
          <cx:pt idx="40876">15268.5</cx:pt>
          <cx:pt idx="40877">19998</cx:pt>
          <cx:pt idx="40878">36094.5</cx:pt>
          <cx:pt idx="40879">18351</cx:pt>
          <cx:pt idx="40880">20025</cx:pt>
          <cx:pt idx="40881">17149.5</cx:pt>
          <cx:pt idx="40882">29970</cx:pt>
          <cx:pt idx="40883">32877</cx:pt>
          <cx:pt idx="40884">19125</cx:pt>
          <cx:pt idx="40885">29470.5</cx:pt>
          <cx:pt idx="40886">31770</cx:pt>
          <cx:pt idx="40887">18972</cx:pt>
          <cx:pt idx="40888">53293.5</cx:pt>
          <cx:pt idx="40889">80883</cx:pt>
          <cx:pt idx="40890">25056</cx:pt>
          <cx:pt idx="40891">39078</cx:pt>
          <cx:pt idx="40892">32602.5</cx:pt>
          <cx:pt idx="40893">26703</cx:pt>
          <cx:pt idx="40894">55719</cx:pt>
          <cx:pt idx="40895">13500</cx:pt>
          <cx:pt idx="40896">10705.5</cx:pt>
          <cx:pt idx="40897">14508</cx:pt>
          <cx:pt idx="40898">20538</cx:pt>
          <cx:pt idx="40899">24259.5</cx:pt>
          <cx:pt idx="40900">5661</cx:pt>
          <cx:pt idx="40901">24165</cx:pt>
          <cx:pt idx="40902">24610.5</cx:pt>
          <cx:pt idx="40903">26703</cx:pt>
          <cx:pt idx="40904">38263.5</cx:pt>
          <cx:pt idx="40905">35077.5</cx:pt>
          <cx:pt idx="40906">36693</cx:pt>
          <cx:pt idx="40907">24916.5</cx:pt>
          <cx:pt idx="40908">32602.5</cx:pt>
          <cx:pt idx="40909">17775</cx:pt>
          <cx:pt idx="40910">13360.5</cx:pt>
          <cx:pt idx="40911">16582.5</cx:pt>
          <cx:pt idx="40912">12195</cx:pt>
          <cx:pt idx="40913">19849.5</cx:pt>
          <cx:pt idx="40914">33025.5</cx:pt>
          <cx:pt idx="40915">27189</cx:pt>
          <cx:pt idx="40916">50476.5</cx:pt>
          <cx:pt idx="40917">22018.5</cx:pt>
          <cx:pt idx="40918">25969.5</cx:pt>
          <cx:pt idx="40919">28278</cx:pt>
          <cx:pt idx="40920">21775.5</cx:pt>
          <cx:pt idx="40921">41692.5</cx:pt>
          <cx:pt idx="40922">36292.5</cx:pt>
          <cx:pt idx="40923">38943</cx:pt>
          <cx:pt idx="40924">7398</cx:pt>
          <cx:pt idx="40925">56439</cx:pt>
          <cx:pt idx="40926">40392</cx:pt>
          <cx:pt idx="40927">45108</cx:pt>
          <cx:pt idx="40928">60390</cx:pt>
          <cx:pt idx="40929">22959</cx:pt>
          <cx:pt idx="40930">9486</cx:pt>
          <cx:pt idx="40931">30357</cx:pt>
          <cx:pt idx="40932">29677.5</cx:pt>
          <cx:pt idx="40933">46719</cx:pt>
          <cx:pt idx="40934">15561</cx:pt>
          <cx:pt idx="40935">17361</cx:pt>
          <cx:pt idx="40936">14440.5</cx:pt>
          <cx:pt idx="40937">11250</cx:pt>
          <cx:pt idx="40938">20668.5</cx:pt>
          <cx:pt idx="40939">10188</cx:pt>
          <cx:pt idx="40940">18175.5</cx:pt>
          <cx:pt idx="40941">32575.5</cx:pt>
          <cx:pt idx="40942">46458</cx:pt>
          <cx:pt idx="40943">9000</cx:pt>
          <cx:pt idx="40944">26446.5</cx:pt>
          <cx:pt idx="40945">11812.5</cx:pt>
          <cx:pt idx="40946">37255.5</cx:pt>
          <cx:pt idx="40947">28327.5</cx:pt>
          <cx:pt idx="40948">44280</cx:pt>
          <cx:pt idx="40949">36292.5</cx:pt>
          <cx:pt idx="40950">27423</cx:pt>
          <cx:pt idx="40951">8856</cx:pt>
          <cx:pt idx="40952">25834.5</cx:pt>
          <cx:pt idx="40953">18135</cx:pt>
          <cx:pt idx="40954">27819</cx:pt>
          <cx:pt idx="40955">42619.5</cx:pt>
          <cx:pt idx="40956">18000</cx:pt>
          <cx:pt idx="40957">32539.5</cx:pt>
          <cx:pt idx="40958">25006.5</cx:pt>
          <cx:pt idx="40959">25785</cx:pt>
          <cx:pt idx="40960">30613.5</cx:pt>
          <cx:pt idx="40961">48825</cx:pt>
          <cx:pt idx="40962">17167.5</cx:pt>
          <cx:pt idx="40963">17815.5</cx:pt>
          <cx:pt idx="40964">22018.5</cx:pt>
          <cx:pt idx="40965">41629.5</cx:pt>
          <cx:pt idx="40966">34294.5</cx:pt>
          <cx:pt idx="40967">13419</cx:pt>
          <cx:pt idx="40968">31261.5</cx:pt>
          <cx:pt idx="40969">29808</cx:pt>
          <cx:pt idx="40970">23850</cx:pt>
          <cx:pt idx="40971">8082</cx:pt>
          <cx:pt idx="40972">60070.5</cx:pt>
          <cx:pt idx="40973">29704.5</cx:pt>
          <cx:pt idx="40974">20295</cx:pt>
          <cx:pt idx="40975">19912.5</cx:pt>
          <cx:pt idx="40976">22383</cx:pt>
          <cx:pt idx="40977">11650.5</cx:pt>
          <cx:pt idx="40978">46597.5</cx:pt>
          <cx:pt idx="40979">5800.5</cx:pt>
          <cx:pt idx="40980">54895.5</cx:pt>
          <cx:pt idx="40981">14476.5</cx:pt>
          <cx:pt idx="40982">16587</cx:pt>
          <cx:pt idx="40983">19476</cx:pt>
          <cx:pt idx="40984">13500</cx:pt>
          <cx:pt idx="40985">6786</cx:pt>
          <cx:pt idx="40986">30573</cx:pt>
          <cx:pt idx="40987">29812.5</cx:pt>
          <cx:pt idx="40988">40063.5</cx:pt>
          <cx:pt idx="40989">18369</cx:pt>
          <cx:pt idx="40990">29862</cx:pt>
          <cx:pt idx="40991">21672</cx:pt>
          <cx:pt idx="40992">20655</cx:pt>
          <cx:pt idx="40993">17095.5</cx:pt>
          <cx:pt idx="40994">26208</cx:pt>
          <cx:pt idx="40995">39438</cx:pt>
          <cx:pt idx="40996">23440.5</cx:pt>
          <cx:pt idx="40997">31630.5</cx:pt>
          <cx:pt idx="40998">25537.5</cx:pt>
          <cx:pt idx="40999">8482.5</cx:pt>
          <cx:pt idx="41000">26446.5</cx:pt>
          <cx:pt idx="41001">29970</cx:pt>
          <cx:pt idx="41002">39127.5</cx:pt>
          <cx:pt idx="41003">23773.5</cx:pt>
          <cx:pt idx="41004">46174.5</cx:pt>
          <cx:pt idx="41005">19984.5</cx:pt>
          <cx:pt idx="41006">48465</cx:pt>
          <cx:pt idx="41007">33750</cx:pt>
          <cx:pt idx="41008">32337</cx:pt>
          <cx:pt idx="41009">24304.5</cx:pt>
          <cx:pt idx="41010">29839.5</cx:pt>
          <cx:pt idx="41011">23427</cx:pt>
          <cx:pt idx="41012">23850</cx:pt>
          <cx:pt idx="41013">19066.5</cx:pt>
          <cx:pt idx="41014">9000</cx:pt>
          <cx:pt idx="41015">9000</cx:pt>
          <cx:pt idx="41016">26446.5</cx:pt>
          <cx:pt idx="41017">59229</cx:pt>
          <cx:pt idx="41018">17478</cx:pt>
          <cx:pt idx="41019">28917</cx:pt>
          <cx:pt idx="41020">18562.5</cx:pt>
          <cx:pt idx="41021">9000</cx:pt>
          <cx:pt idx="41022">40063.5</cx:pt>
          <cx:pt idx="41023">20056.5</cx:pt>
          <cx:pt idx="41024">37125</cx:pt>
          <cx:pt idx="41025">11938.5</cx:pt>
          <cx:pt idx="41026">21460.5</cx:pt>
          <cx:pt idx="41027">28719</cx:pt>
          <cx:pt idx="41028">20812.5</cx:pt>
          <cx:pt idx="41029">32211</cx:pt>
          <cx:pt idx="41030">22599</cx:pt>
          <cx:pt idx="41031">58383</cx:pt>
          <cx:pt idx="41032">23134.5</cx:pt>
          <cx:pt idx="41033">19044</cx:pt>
          <cx:pt idx="41034">22050</cx:pt>
          <cx:pt idx="41035">39955.5</cx:pt>
          <cx:pt idx="41036">17577</cx:pt>
          <cx:pt idx="41037">21906</cx:pt>
          <cx:pt idx="41038">14751</cx:pt>
          <cx:pt idx="41039">31653</cx:pt>
          <cx:pt idx="41040">55377</cx:pt>
          <cx:pt idx="41041">22041</cx:pt>
          <cx:pt idx="41042">18283.5</cx:pt>
          <cx:pt idx="41043">24232.5</cx:pt>
          <cx:pt idx="41044">31261.5</cx:pt>
          <cx:pt idx="41045">32076</cx:pt>
          <cx:pt idx="41046">10125</cx:pt>
          <cx:pt idx="41047">28759.5</cx:pt>
          <cx:pt idx="41048">55377</cx:pt>
          <cx:pt idx="41049">10206</cx:pt>
          <cx:pt idx="41050">20124</cx:pt>
          <cx:pt idx="41051">9000</cx:pt>
          <cx:pt idx="41052">36459</cx:pt>
          <cx:pt idx="41053">12375</cx:pt>
          <cx:pt idx="41054">34042.5</cx:pt>
          <cx:pt idx="41055">10822.5</cx:pt>
          <cx:pt idx="41056">23715</cx:pt>
          <cx:pt idx="41057">20052</cx:pt>
          <cx:pt idx="41058">13500</cx:pt>
          <cx:pt idx="41059">21906</cx:pt>
          <cx:pt idx="41060">13716</cx:pt>
          <cx:pt idx="41061">55507.5</cx:pt>
          <cx:pt idx="41062">25969.5</cx:pt>
          <cx:pt idx="41063">19737</cx:pt>
          <cx:pt idx="41064">24556.5</cx:pt>
          <cx:pt idx="41065">41278.5</cx:pt>
          <cx:pt idx="41066">21883.5</cx:pt>
          <cx:pt idx="41067">29970</cx:pt>
          <cx:pt idx="41068">20988</cx:pt>
          <cx:pt idx="41069">21609</cx:pt>
          <cx:pt idx="41070">23598</cx:pt>
          <cx:pt idx="41071">23850</cx:pt>
          <cx:pt idx="41072">21276</cx:pt>
          <cx:pt idx="41073">22446</cx:pt>
          <cx:pt idx="41074">105201</cx:pt>
          <cx:pt idx="41075">47952</cx:pt>
          <cx:pt idx="41076">10125</cx:pt>
          <cx:pt idx="41077">36292.5</cx:pt>
          <cx:pt idx="41078">27760.5</cx:pt>
          <cx:pt idx="41079">26640</cx:pt>
          <cx:pt idx="41080">9000</cx:pt>
          <cx:pt idx="41081">48586.5</cx:pt>
          <cx:pt idx="41082">9652.5</cx:pt>
          <cx:pt idx="41083">12037.5</cx:pt>
          <cx:pt idx="41084">37800</cx:pt>
          <cx:pt idx="41085">39069</cx:pt>
          <cx:pt idx="41086">13500</cx:pt>
          <cx:pt idx="41087">37800</cx:pt>
          <cx:pt idx="41088">48631.5</cx:pt>
          <cx:pt idx="41089">70794</cx:pt>
          <cx:pt idx="41090">22500</cx:pt>
          <cx:pt idx="41091">27679.5</cx:pt>
          <cx:pt idx="41092">39820.5</cx:pt>
          <cx:pt idx="41093">15655.5</cx:pt>
          <cx:pt idx="41094">10350</cx:pt>
          <cx:pt idx="41095">9000</cx:pt>
          <cx:pt idx="41096">35523</cx:pt>
          <cx:pt idx="41097">26446.5</cx:pt>
          <cx:pt idx="41098">33925.5</cx:pt>
          <cx:pt idx="41099">10125</cx:pt>
          <cx:pt idx="41100">12694.5</cx:pt>
          <cx:pt idx="41101">9000</cx:pt>
          <cx:pt idx="41102">21276</cx:pt>
          <cx:pt idx="41103">23962.5</cx:pt>
          <cx:pt idx="41104">21420</cx:pt>
          <cx:pt idx="41105">24304.5</cx:pt>
          <cx:pt idx="41106">25321.5</cx:pt>
          <cx:pt idx="41107">18576</cx:pt>
          <cx:pt idx="41108">26509.5</cx:pt>
          <cx:pt idx="41109">53532</cx:pt>
          <cx:pt idx="41110">19354.5</cx:pt>
          <cx:pt idx="41111">24084</cx:pt>
          <cx:pt idx="41112">19021.5</cx:pt>
          <cx:pt idx="41113">36733.5</cx:pt>
          <cx:pt idx="41114">16668</cx:pt>
          <cx:pt idx="41115">37800</cx:pt>
          <cx:pt idx="41116">16875</cx:pt>
          <cx:pt idx="41117">64674</cx:pt>
          <cx:pt idx="41118">16434</cx:pt>
          <cx:pt idx="41119">18909</cx:pt>
          <cx:pt idx="41120">8901</cx:pt>
          <cx:pt idx="41121">28782</cx:pt>
          <cx:pt idx="41122">69912</cx:pt>
          <cx:pt idx="41123">25141.5</cx:pt>
          <cx:pt idx="41124">22972.5</cx:pt>
          <cx:pt idx="41125">18040.5</cx:pt>
          <cx:pt idx="41126">17194.5</cx:pt>
          <cx:pt idx="41127">13036.5</cx:pt>
          <cx:pt idx="41128">4621.5</cx:pt>
          <cx:pt idx="41129">16524</cx:pt>
          <cx:pt idx="41130">20250</cx:pt>
          <cx:pt idx="41131">50737.5</cx:pt>
          <cx:pt idx="41132">48955.5</cx:pt>
          <cx:pt idx="41133">13500</cx:pt>
          <cx:pt idx="41134">36261</cx:pt>
          <cx:pt idx="41135">67072.5</cx:pt>
          <cx:pt idx="41136">24894</cx:pt>
          <cx:pt idx="41137">21906</cx:pt>
          <cx:pt idx="41138">36130.5</cx:pt>
          <cx:pt idx="41139">43492.5</cx:pt>
          <cx:pt idx="41140">26640</cx:pt>
          <cx:pt idx="41141">6750</cx:pt>
          <cx:pt idx="41142">43294.5</cx:pt>
          <cx:pt idx="41143">36459</cx:pt>
          <cx:pt idx="41144">14350.5</cx:pt>
          <cx:pt idx="41145">22950</cx:pt>
          <cx:pt idx="41146">8361</cx:pt>
          <cx:pt idx="41147">21420</cx:pt>
          <cx:pt idx="41148">9976.5</cx:pt>
          <cx:pt idx="41149">42336</cx:pt>
          <cx:pt idx="41150">23305.5</cx:pt>
          <cx:pt idx="41151">21649.5</cx:pt>
          <cx:pt idx="41152">9697.5</cx:pt>
          <cx:pt idx="41153">9000</cx:pt>
          <cx:pt idx="41154">7632</cx:pt>
          <cx:pt idx="41155">16785</cx:pt>
          <cx:pt idx="41156">28278</cx:pt>
          <cx:pt idx="41157">9000</cx:pt>
          <cx:pt idx="41158">36846</cx:pt>
          <cx:pt idx="41159">27805.5</cx:pt>
          <cx:pt idx="41160">12073.5</cx:pt>
          <cx:pt idx="41161">10125</cx:pt>
          <cx:pt idx="41162">27679.5</cx:pt>
          <cx:pt idx="41163">53100</cx:pt>
          <cx:pt idx="41164">37800</cx:pt>
          <cx:pt idx="41165">20277</cx:pt>
          <cx:pt idx="41166">31018.5</cx:pt>
          <cx:pt idx="41167">6961.5</cx:pt>
          <cx:pt idx="41168">9000</cx:pt>
          <cx:pt idx="41169">15034.5</cx:pt>
          <cx:pt idx="41170">51876</cx:pt>
          <cx:pt idx="41171">31540.5</cx:pt>
          <cx:pt idx="41172">46989</cx:pt>
          <cx:pt idx="41173">22099.5</cx:pt>
          <cx:pt idx="41174">11488.5</cx:pt>
          <cx:pt idx="41175">23107.5</cx:pt>
          <cx:pt idx="41176">22752</cx:pt>
          <cx:pt idx="41177">25996.5</cx:pt>
          <cx:pt idx="41178">22698</cx:pt>
          <cx:pt idx="41179">29250</cx:pt>
          <cx:pt idx="41180">29308.5</cx:pt>
          <cx:pt idx="41181">30600</cx:pt>
          <cx:pt idx="41182">29061</cx:pt>
          <cx:pt idx="41183">53640</cx:pt>
          <cx:pt idx="41184">15286.5</cx:pt>
          <cx:pt idx="41185">43659</cx:pt>
          <cx:pt idx="41186">16366.5</cx:pt>
          <cx:pt idx="41187">23305.5</cx:pt>
          <cx:pt idx="41188">12852</cx:pt>
          <cx:pt idx="41189">24462</cx:pt>
          <cx:pt idx="41190">26874</cx:pt>
          <cx:pt idx="41191">52452</cx:pt>
          <cx:pt idx="41192">21897</cx:pt>
          <cx:pt idx="41193">26640</cx:pt>
          <cx:pt idx="41194">41562</cx:pt>
          <cx:pt idx="41195">15372</cx:pt>
          <cx:pt idx="41196">19134</cx:pt>
          <cx:pt idx="41197">16011</cx:pt>
          <cx:pt idx="41198">17905.5</cx:pt>
          <cx:pt idx="41199">46084.5</cx:pt>
          <cx:pt idx="41200">50791.5</cx:pt>
          <cx:pt idx="41201">28971</cx:pt>
          <cx:pt idx="41202">6480</cx:pt>
          <cx:pt idx="41203">7668</cx:pt>
          <cx:pt idx="41204">41629.5</cx:pt>
          <cx:pt idx="41205">29164.5</cx:pt>
          <cx:pt idx="41206">26086.5</cx:pt>
          <cx:pt idx="41207">31261.5</cx:pt>
          <cx:pt idx="41208">11002.5</cx:pt>
          <cx:pt idx="41209">21276</cx:pt>
          <cx:pt idx="41210">39933</cx:pt>
          <cx:pt idx="41211">10125</cx:pt>
          <cx:pt idx="41212">10125</cx:pt>
          <cx:pt idx="41213">15813</cx:pt>
          <cx:pt idx="41214">17082</cx:pt>
          <cx:pt idx="41215">55719</cx:pt>
          <cx:pt idx="41216">36292.5</cx:pt>
          <cx:pt idx="41217">43177.5</cx:pt>
          <cx:pt idx="41218">48955.5</cx:pt>
          <cx:pt idx="41219">10665</cx:pt>
          <cx:pt idx="41220">16780.5</cx:pt>
          <cx:pt idx="41221">14688</cx:pt>
          <cx:pt idx="41222">36423</cx:pt>
          <cx:pt idx="41223">7245</cx:pt>
          <cx:pt idx="41224">14350.5</cx:pt>
          <cx:pt idx="41225">44113.5</cx:pt>
          <cx:pt idx="41226">22950</cx:pt>
          <cx:pt idx="41227">19822.5</cx:pt>
          <cx:pt idx="41228">33264</cx:pt>
          <cx:pt idx="41229">27724.5</cx:pt>
          <cx:pt idx="41230">16893</cx:pt>
          <cx:pt idx="41231">19300.5</cx:pt>
          <cx:pt idx="41232">23404.5</cx:pt>
          <cx:pt idx="41233">10620</cx:pt>
          <cx:pt idx="41234">10935</cx:pt>
          <cx:pt idx="41235">5728.5</cx:pt>
          <cx:pt idx="41236">12375</cx:pt>
          <cx:pt idx="41237">23643</cx:pt>
          <cx:pt idx="41238">10296</cx:pt>
          <cx:pt idx="41239">16573.5</cx:pt>
          <cx:pt idx="41240">22599</cx:pt>
          <cx:pt idx="41241">20952</cx:pt>
          <cx:pt idx="41242">39784.5</cx:pt>
          <cx:pt idx="41243">25375.5</cx:pt>
          <cx:pt idx="41244">22054.5</cx:pt>
          <cx:pt idx="41245">23643</cx:pt>
          <cx:pt idx="41246">51948</cx:pt>
          <cx:pt idx="41247">11893.5</cx:pt>
          <cx:pt idx="41248">44082</cx:pt>
          <cx:pt idx="41249">39307.5</cx:pt>
          <cx:pt idx="41250">19255.5</cx:pt>
          <cx:pt idx="41251">36459</cx:pt>
          <cx:pt idx="41252">25537.5</cx:pt>
          <cx:pt idx="41253">38578.5</cx:pt>
          <cx:pt idx="41254">21208.5</cx:pt>
          <cx:pt idx="41255">41692.5</cx:pt>
          <cx:pt idx="41256">8068.5</cx:pt>
          <cx:pt idx="41257">26509.5</cx:pt>
          <cx:pt idx="41258">14148</cx:pt>
          <cx:pt idx="41259">49099.5</cx:pt>
          <cx:pt idx="41260">23944.5</cx:pt>
          <cx:pt idx="41261">12375</cx:pt>
          <cx:pt idx="41262">13500</cx:pt>
          <cx:pt idx="41263">32877</cx:pt>
          <cx:pt idx="41264">26577</cx:pt>
          <cx:pt idx="41265">43429.5</cx:pt>
          <cx:pt idx="41266">42511.5</cx:pt>
          <cx:pt idx="41267">36864</cx:pt>
          <cx:pt idx="41268">15750</cx:pt>
          <cx:pt idx="41269">23872.5</cx:pt>
          <cx:pt idx="41270">30528</cx:pt>
          <cx:pt idx="41271">28728</cx:pt>
          <cx:pt idx="41272">56592</cx:pt>
          <cx:pt idx="41273">42547.5</cx:pt>
          <cx:pt idx="41274">31410</cx:pt>
          <cx:pt idx="41275">32616</cx:pt>
          <cx:pt idx="41276">27477</cx:pt>
          <cx:pt idx="41277">14521.5</cx:pt>
          <cx:pt idx="41278">15016.5</cx:pt>
          <cx:pt idx="41279">8311.5</cx:pt>
          <cx:pt idx="41280">14872.5</cx:pt>
          <cx:pt idx="41281">8437.5</cx:pt>
          <cx:pt idx="41282">53248.5</cx:pt>
          <cx:pt idx="41283">6430.5</cx:pt>
          <cx:pt idx="41284">43375.5</cx:pt>
          <cx:pt idx="41285">43780.5</cx:pt>
          <cx:pt idx="41286">13500</cx:pt>
          <cx:pt idx="41287">18193.5</cx:pt>
          <cx:pt idx="41288">10575</cx:pt>
          <cx:pt idx="41289">25101</cx:pt>
          <cx:pt idx="41290">18184.5</cx:pt>
          <cx:pt idx="41291">19134</cx:pt>
          <cx:pt idx="41292">27000</cx:pt>
          <cx:pt idx="41293">41062.5</cx:pt>
          <cx:pt idx="41294">35694</cx:pt>
          <cx:pt idx="41295">20605.5</cx:pt>
          <cx:pt idx="41296">12375</cx:pt>
          <cx:pt idx="41297">18643.5</cx:pt>
          <cx:pt idx="41298">34587</cx:pt>
          <cx:pt idx="41299">35185.5</cx:pt>
          <cx:pt idx="41300">12717</cx:pt>
          <cx:pt idx="41301">36360</cx:pt>
          <cx:pt idx="41302">18684</cx:pt>
          <cx:pt idx="41303">43740</cx:pt>
          <cx:pt idx="41304">18000</cx:pt>
          <cx:pt idx="41305">51948</cx:pt>
          <cx:pt idx="41306">9000</cx:pt>
          <cx:pt idx="41307">34681.5</cx:pt>
          <cx:pt idx="41308">33979.5</cx:pt>
          <cx:pt idx="41309">22689</cx:pt>
          <cx:pt idx="41310">36747</cx:pt>
          <cx:pt idx="41311">32044.5</cx:pt>
          <cx:pt idx="41312">34258.5</cx:pt>
          <cx:pt idx="41313">31653</cx:pt>
          <cx:pt idx="41314">31653</cx:pt>
          <cx:pt idx="41315">41692.5</cx:pt>
          <cx:pt idx="41316">34465.5</cx:pt>
          <cx:pt idx="41317">32863.5</cx:pt>
          <cx:pt idx="41318">55962</cx:pt>
          <cx:pt idx="41319">6529.5</cx:pt>
          <cx:pt idx="41320">16164</cx:pt>
          <cx:pt idx="41321">17716.5</cx:pt>
          <cx:pt idx="41322">16762.5</cx:pt>
          <cx:pt idx="41323">6750</cx:pt>
          <cx:pt idx="41324">31410</cx:pt>
          <cx:pt idx="41325">39636</cx:pt>
          <cx:pt idx="41326">55660.5</cx:pt>
          <cx:pt idx="41327">35554.5</cx:pt>
          <cx:pt idx="41328">19098</cx:pt>
          <cx:pt idx="41329">15318</cx:pt>
          <cx:pt idx="41330">25668</cx:pt>
          <cx:pt idx="41331">22090.5</cx:pt>
          <cx:pt idx="41332">9000</cx:pt>
          <cx:pt idx="41333">64840.5</cx:pt>
          <cx:pt idx="41334">22689</cx:pt>
          <cx:pt idx="41335">21996</cx:pt>
          <cx:pt idx="41336">44770.5</cx:pt>
          <cx:pt idx="41337">19228.5</cx:pt>
          <cx:pt idx="41338">22099.5</cx:pt>
          <cx:pt idx="41339">10593</cx:pt>
          <cx:pt idx="41340">13500</cx:pt>
          <cx:pt idx="41341">27652.5</cx:pt>
          <cx:pt idx="41342">14143.5</cx:pt>
          <cx:pt idx="41343">21865.5</cx:pt>
          <cx:pt idx="41344">3721.5</cx:pt>
          <cx:pt idx="41345">22630.5</cx:pt>
          <cx:pt idx="41346">24349.5</cx:pt>
          <cx:pt idx="41347">14922</cx:pt>
          <cx:pt idx="41348">33025.5</cx:pt>
          <cx:pt idx="41349">16407</cx:pt>
          <cx:pt idx="41350">28404</cx:pt>
          <cx:pt idx="41351">22018.5</cx:pt>
          <cx:pt idx="41352">41458.5</cx:pt>
          <cx:pt idx="41353">22018.5</cx:pt>
          <cx:pt idx="41354">14382</cx:pt>
          <cx:pt idx="41355">21861</cx:pt>
          <cx:pt idx="41356">14940</cx:pt>
          <cx:pt idx="41357">32094</cx:pt>
          <cx:pt idx="41358">23494.5</cx:pt>
          <cx:pt idx="41359">9000</cx:pt>
          <cx:pt idx="41360">11155.5</cx:pt>
          <cx:pt idx="41361">6750</cx:pt>
          <cx:pt idx="41362">26640</cx:pt>
          <cx:pt idx="41363">36472.5</cx:pt>
          <cx:pt idx="41364">49536</cx:pt>
          <cx:pt idx="41365">6750</cx:pt>
          <cx:pt idx="41366">58927.5</cx:pt>
          <cx:pt idx="41367">31477.5</cx:pt>
          <cx:pt idx="41368">32125.5</cx:pt>
          <cx:pt idx="41369">40063.5</cx:pt>
          <cx:pt idx="41370">19345.5</cx:pt>
          <cx:pt idx="41371">32373</cx:pt>
          <cx:pt idx="41372">41562</cx:pt>
          <cx:pt idx="41373">38263.5</cx:pt>
          <cx:pt idx="41374">16456.5</cx:pt>
          <cx:pt idx="41375">17689.5</cx:pt>
          <cx:pt idx="41376">4423.5</cx:pt>
          <cx:pt idx="41377">45000</cx:pt>
          <cx:pt idx="41378">45000</cx:pt>
          <cx:pt idx="41379">32485.5</cx:pt>
          <cx:pt idx="41380">36976.5</cx:pt>
          <cx:pt idx="41381">13347</cx:pt>
          <cx:pt idx="41382">22032</cx:pt>
          <cx:pt idx="41383">13500</cx:pt>
          <cx:pt idx="41384">46611</cx:pt>
          <cx:pt idx="41385">51682.5</cx:pt>
          <cx:pt idx="41386">27936</cx:pt>
          <cx:pt idx="41387">32895</cx:pt>
          <cx:pt idx="41388">15565.5</cx:pt>
          <cx:pt idx="41389">21996</cx:pt>
          <cx:pt idx="41390">26446.5</cx:pt>
          <cx:pt idx="41391">33637.5</cx:pt>
          <cx:pt idx="41392">26127</cx:pt>
          <cx:pt idx="41393">11394</cx:pt>
          <cx:pt idx="41394">43825.5</cx:pt>
          <cx:pt idx="41395">42642</cx:pt>
          <cx:pt idx="41396">22855.5</cx:pt>
          <cx:pt idx="41397">22860</cx:pt>
          <cx:pt idx="41398">28737</cx:pt>
          <cx:pt idx="41399">17433</cx:pt>
          <cx:pt idx="41400">39627</cx:pt>
          <cx:pt idx="41401">30618</cx:pt>
          <cx:pt idx="41402">24709.5</cx:pt>
          <cx:pt idx="41403">101902.5</cx:pt>
          <cx:pt idx="41404">37183.5</cx:pt>
          <cx:pt idx="41405">18090</cx:pt>
          <cx:pt idx="41406">5535</cx:pt>
          <cx:pt idx="41407">72036</cx:pt>
          <cx:pt idx="41408">24696</cx:pt>
          <cx:pt idx="41409">29677.5</cx:pt>
          <cx:pt idx="41410">38133</cx:pt>
          <cx:pt idx="41411">26640</cx:pt>
          <cx:pt idx="41412">6885</cx:pt>
          <cx:pt idx="41413">16713</cx:pt>
          <cx:pt idx="41414">24831</cx:pt>
          <cx:pt idx="41415">66487.5</cx:pt>
          <cx:pt idx="41416">36553.5</cx:pt>
          <cx:pt idx="41417">31059</cx:pt>
          <cx:pt idx="41418">5085</cx:pt>
          <cx:pt idx="41419">22032</cx:pt>
          <cx:pt idx="41420">18130.5</cx:pt>
          <cx:pt idx="41421">47614.5</cx:pt>
          <cx:pt idx="41422">12204</cx:pt>
          <cx:pt idx="41423">12253.5</cx:pt>
          <cx:pt idx="41424">17073</cx:pt>
          <cx:pt idx="41425">30528</cx:pt>
          <cx:pt idx="41426">26833.5</cx:pt>
          <cx:pt idx="41427">5616</cx:pt>
          <cx:pt idx="41428">44959.5</cx:pt>
          <cx:pt idx="41429">25236</cx:pt>
          <cx:pt idx="41430">36864</cx:pt>
          <cx:pt idx="41431">6750</cx:pt>
          <cx:pt idx="41432">28813.5</cx:pt>
          <cx:pt idx="41433">127989</cx:pt>
          <cx:pt idx="41434">8752.5</cx:pt>
          <cx:pt idx="41435">16074</cx:pt>
          <cx:pt idx="41436">14647.5</cx:pt>
          <cx:pt idx="41437">45729</cx:pt>
          <cx:pt idx="41438">47614.5</cx:pt>
          <cx:pt idx="41439">47664</cx:pt>
          <cx:pt idx="41440">24894</cx:pt>
          <cx:pt idx="41441">6750</cx:pt>
          <cx:pt idx="41442">32895</cx:pt>
          <cx:pt idx="41443">23665.5</cx:pt>
          <cx:pt idx="41444">39604.5</cx:pt>
          <cx:pt idx="41445">19062</cx:pt>
          <cx:pt idx="41446">33876</cx:pt>
          <cx:pt idx="41447">58882.5</cx:pt>
          <cx:pt idx="41448">32526</cx:pt>
          <cx:pt idx="41449">39465</cx:pt>
          <cx:pt idx="41450">15750</cx:pt>
          <cx:pt idx="41451">11286</cx:pt>
          <cx:pt idx="41452">20250</cx:pt>
          <cx:pt idx="41453">16573.5</cx:pt>
          <cx:pt idx="41454">13095</cx:pt>
          <cx:pt idx="41455">25317</cx:pt>
          <cx:pt idx="41456">30298.5</cx:pt>
          <cx:pt idx="41457">51651</cx:pt>
          <cx:pt idx="41458">21919.5</cx:pt>
          <cx:pt idx="41459">16155</cx:pt>
          <cx:pt idx="41460">47664</cx:pt>
          <cx:pt idx="41461">23787</cx:pt>
          <cx:pt idx="41462">42642</cx:pt>
          <cx:pt idx="41463">27679.5</cx:pt>
          <cx:pt idx="41464">12537</cx:pt>
          <cx:pt idx="41465">6457.5</cx:pt>
          <cx:pt idx="41466">40477.5</cx:pt>
          <cx:pt idx="41467">17154</cx:pt>
          <cx:pt idx="41468">26154</cx:pt>
          <cx:pt idx="41469">35091</cx:pt>
          <cx:pt idx="41470">20250</cx:pt>
          <cx:pt idx="41471">23494.5</cx:pt>
          <cx:pt idx="41472">29565</cx:pt>
          <cx:pt idx="41473">29407.5</cx:pt>
          <cx:pt idx="41474">12447</cx:pt>
          <cx:pt idx="41475">12375</cx:pt>
          <cx:pt idx="41476">22495.5</cx:pt>
          <cx:pt idx="41477">17550</cx:pt>
          <cx:pt idx="41478">19867.5</cx:pt>
          <cx:pt idx="41479">33376.5</cx:pt>
          <cx:pt idx="41480">36459</cx:pt>
          <cx:pt idx="41481">23796</cx:pt>
          <cx:pt idx="41482">12753</cx:pt>
          <cx:pt idx="41483">19332</cx:pt>
          <cx:pt idx="41484">6025.5</cx:pt>
          <cx:pt idx="41485">18216</cx:pt>
          <cx:pt idx="41486">16537.5</cx:pt>
          <cx:pt idx="41487">10125</cx:pt>
          <cx:pt idx="41488">32206.5</cx:pt>
          <cx:pt idx="41489">37759.5</cx:pt>
          <cx:pt idx="41490">23413.5</cx:pt>
          <cx:pt idx="41491">46084.5</cx:pt>
          <cx:pt idx="41492">51687</cx:pt>
          <cx:pt idx="41493">49117.5</cx:pt>
          <cx:pt idx="41494">12478.5</cx:pt>
          <cx:pt idx="41495">5026.5</cx:pt>
          <cx:pt idx="41496">26838</cx:pt>
          <cx:pt idx="41497">32602.5</cx:pt>
          <cx:pt idx="41498">9000</cx:pt>
          <cx:pt idx="41499">15241.5</cx:pt>
          <cx:pt idx="41500">47682</cx:pt>
          <cx:pt idx="41501">43101</cx:pt>
          <cx:pt idx="41502">11250</cx:pt>
          <cx:pt idx="41503">15079.5</cx:pt>
          <cx:pt idx="41504">33718.5</cx:pt>
          <cx:pt idx="41505">25128</cx:pt>
          <cx:pt idx="41506">12001.5</cx:pt>
          <cx:pt idx="41507">30717</cx:pt>
          <cx:pt idx="41508">25470</cx:pt>
          <cx:pt idx="41509">18022.5</cx:pt>
          <cx:pt idx="41510">44118</cx:pt>
          <cx:pt idx="41511">25897.5</cx:pt>
          <cx:pt idx="41512">22491</cx:pt>
          <cx:pt idx="41513">51156</cx:pt>
          <cx:pt idx="41514">41274</cx:pt>
          <cx:pt idx="41515">36765</cx:pt>
          <cx:pt idx="41516">27859.5</cx:pt>
          <cx:pt idx="41517">42822</cx:pt>
          <cx:pt idx="41518">22500</cx:pt>
          <cx:pt idx="41519">40630.5</cx:pt>
          <cx:pt idx="41520">21343.5</cx:pt>
          <cx:pt idx="41521">68301</cx:pt>
          <cx:pt idx="41522">24903</cx:pt>
          <cx:pt idx="41523">20677.5</cx:pt>
          <cx:pt idx="41524">34249.5</cx:pt>
          <cx:pt idx="41525">26316</cx:pt>
          <cx:pt idx="41526">73449</cx:pt>
          <cx:pt idx="41527">16078.5</cx:pt>
          <cx:pt idx="41528">16573.5</cx:pt>
          <cx:pt idx="41529">42124.5</cx:pt>
          <cx:pt idx="41530">11488.5</cx:pt>
          <cx:pt idx="41531">7380</cx:pt>
          <cx:pt idx="41532">11056.5</cx:pt>
          <cx:pt idx="41533">23251.5</cx:pt>
          <cx:pt idx="41534">37800</cx:pt>
          <cx:pt idx="41535">52321.5</cx:pt>
          <cx:pt idx="41536">20983.5</cx:pt>
          <cx:pt idx="41537">28854</cx:pt>
          <cx:pt idx="41538">27652.5</cx:pt>
          <cx:pt idx="41539">37665</cx:pt>
          <cx:pt idx="41540">37255.5</cx:pt>
          <cx:pt idx="41541">57555</cx:pt>
          <cx:pt idx="41542">10026</cx:pt>
          <cx:pt idx="41543">21888</cx:pt>
          <cx:pt idx="41544">23850</cx:pt>
          <cx:pt idx="41545">3829.5</cx:pt>
          <cx:pt idx="41546">37800</cx:pt>
          <cx:pt idx="41547">39973.5</cx:pt>
          <cx:pt idx="41548">13500</cx:pt>
          <cx:pt idx="41549">42142.5</cx:pt>
          <cx:pt idx="41550">28417.5</cx:pt>
          <cx:pt idx="41551">37800</cx:pt>
          <cx:pt idx="41552">40338</cx:pt>
          <cx:pt idx="41553">21775.5</cx:pt>
          <cx:pt idx="41554">24930</cx:pt>
          <cx:pt idx="41555">31464</cx:pt>
          <cx:pt idx="41556">56965.5</cx:pt>
          <cx:pt idx="41557">17775</cx:pt>
          <cx:pt idx="41558">40500</cx:pt>
          <cx:pt idx="41559">45499.5</cx:pt>
          <cx:pt idx="41560">26446.5</cx:pt>
          <cx:pt idx="41561">22216.5</cx:pt>
          <cx:pt idx="41562">16033.5</cx:pt>
          <cx:pt idx="41563">49117.5</cx:pt>
          <cx:pt idx="41564">9274.5</cx:pt>
          <cx:pt idx="41565">28597.5</cx:pt>
          <cx:pt idx="41566">17905.5</cx:pt>
          <cx:pt idx="41567">12856.5</cx:pt>
          <cx:pt idx="41568">29817</cx:pt>
          <cx:pt idx="41569">28408.5</cx:pt>
          <cx:pt idx="41570">16398</cx:pt>
          <cx:pt idx="41571">47664</cx:pt>
          <cx:pt idx="41572">26590.5</cx:pt>
          <cx:pt idx="41573">16096.5</cx:pt>
          <cx:pt idx="41574">20677.5</cx:pt>
          <cx:pt idx="41575">64395</cx:pt>
          <cx:pt idx="41576">23625</cx:pt>
          <cx:pt idx="41577">17869.5</cx:pt>
          <cx:pt idx="41578">17775</cx:pt>
          <cx:pt idx="41579">16285.5</cx:pt>
          <cx:pt idx="41580">13500</cx:pt>
          <cx:pt idx="41581">13963.5</cx:pt>
          <cx:pt idx="41582">27423</cx:pt>
          <cx:pt idx="41583">24345</cx:pt>
          <cx:pt idx="41584">6750</cx:pt>
          <cx:pt idx="41585">38250</cx:pt>
          <cx:pt idx="41586">16011</cx:pt>
          <cx:pt idx="41587">37309.5</cx:pt>
          <cx:pt idx="41588">15129</cx:pt>
          <cx:pt idx="41589">64818</cx:pt>
          <cx:pt idx="41590">37435.5</cx:pt>
          <cx:pt idx="41591">21492</cx:pt>
          <cx:pt idx="41592">16456.5</cx:pt>
          <cx:pt idx="41593">26217</cx:pt>
          <cx:pt idx="41594">25524</cx:pt>
          <cx:pt idx="41595">48501</cx:pt>
          <cx:pt idx="41596">22554</cx:pt>
          <cx:pt idx="41597">5535</cx:pt>
          <cx:pt idx="41598">53811</cx:pt>
          <cx:pt idx="41599">49603.5</cx:pt>
          <cx:pt idx="41600">15520.5</cx:pt>
          <cx:pt idx="41601">23962.5</cx:pt>
          <cx:pt idx="41602">24246</cx:pt>
          <cx:pt idx="41603">30186</cx:pt>
          <cx:pt idx="41604">31261.5</cx:pt>
          <cx:pt idx="41605">22198.5</cx:pt>
          <cx:pt idx="41606">20596.5</cx:pt>
          <cx:pt idx="41607">24268.5</cx:pt>
          <cx:pt idx="41608">10278</cx:pt>
          <cx:pt idx="41609">22819.5</cx:pt>
          <cx:pt idx="41610">32629.5</cx:pt>
          <cx:pt idx="41611">56029.5</cx:pt>
          <cx:pt idx="41612">34992</cx:pt>
          <cx:pt idx="41613">32125.5</cx:pt>
          <cx:pt idx="41614">24457.5</cx:pt>
          <cx:pt idx="41615">13500</cx:pt>
          <cx:pt idx="41616">7992</cx:pt>
          <cx:pt idx="41617">46561.5</cx:pt>
          <cx:pt idx="41618">45553.5</cx:pt>
          <cx:pt idx="41619">31923</cx:pt>
          <cx:pt idx="41620">21825</cx:pt>
          <cx:pt idx="41621">7110</cx:pt>
          <cx:pt idx="41622">9000</cx:pt>
          <cx:pt idx="41623">15084</cx:pt>
          <cx:pt idx="41624">5152.5</cx:pt>
          <cx:pt idx="41625">31653</cx:pt>
          <cx:pt idx="41626">30573</cx:pt>
          <cx:pt idx="41627">22599</cx:pt>
          <cx:pt idx="41628">26536.5</cx:pt>
          <cx:pt idx="41629">33394.5</cx:pt>
          <cx:pt idx="41630">37795.5</cx:pt>
          <cx:pt idx="41631">26005.5</cx:pt>
          <cx:pt idx="41632">81225</cx:pt>
          <cx:pt idx="41633">24412.5</cx:pt>
          <cx:pt idx="41634">57001.5</cx:pt>
          <cx:pt idx="41635">17685</cx:pt>
          <cx:pt idx="41636">21546</cx:pt>
          <cx:pt idx="41637">21690</cx:pt>
          <cx:pt idx="41638">52938</cx:pt>
          <cx:pt idx="41639">7875</cx:pt>
          <cx:pt idx="41640">16150.5</cx:pt>
          <cx:pt idx="41641">79915.5</cx:pt>
          <cx:pt idx="41642">37237.5</cx:pt>
          <cx:pt idx="41643">33376.5</cx:pt>
          <cx:pt idx="41644">64318.5</cx:pt>
          <cx:pt idx="41645">13401</cx:pt>
          <cx:pt idx="41646">24781.5</cx:pt>
          <cx:pt idx="41647">31338</cx:pt>
          <cx:pt idx="41648">35775</cx:pt>
          <cx:pt idx="41649">21654</cx:pt>
          <cx:pt idx="41650">9000</cx:pt>
          <cx:pt idx="41651">13045.5</cx:pt>
          <cx:pt idx="41652">9288</cx:pt>
          <cx:pt idx="41653">27324</cx:pt>
          <cx:pt idx="41654">12820.5</cx:pt>
          <cx:pt idx="41655">30528</cx:pt>
          <cx:pt idx="41656">43101</cx:pt>
          <cx:pt idx="41657">25447.5</cx:pt>
          <cx:pt idx="41658">18432</cx:pt>
          <cx:pt idx="41659">34929</cx:pt>
          <cx:pt idx="41660">13500</cx:pt>
          <cx:pt idx="41661">31261.5</cx:pt>
          <cx:pt idx="41662">21910.5</cx:pt>
          <cx:pt idx="41663">25321.5</cx:pt>
          <cx:pt idx="41664">48681</cx:pt>
          <cx:pt idx="41665">63549</cx:pt>
          <cx:pt idx="41666">29470.5</cx:pt>
          <cx:pt idx="41667">28507.5</cx:pt>
          <cx:pt idx="41668">23773.5</cx:pt>
          <cx:pt idx="41669">25596</cx:pt>
          <cx:pt idx="41670">26014.5</cx:pt>
          <cx:pt idx="41671">61758</cx:pt>
          <cx:pt idx="41672">30528</cx:pt>
          <cx:pt idx="41673">22131</cx:pt>
          <cx:pt idx="41674">7632</cx:pt>
          <cx:pt idx="41675">8649</cx:pt>
          <cx:pt idx="41676">36274.5</cx:pt>
          <cx:pt idx="41677">34335</cx:pt>
          <cx:pt idx="41678">18918</cx:pt>
          <cx:pt idx="41679">24237</cx:pt>
          <cx:pt idx="41680">10044</cx:pt>
          <cx:pt idx="41681">33277.5</cx:pt>
          <cx:pt idx="41682">29430</cx:pt>
          <cx:pt idx="41683">31261.5</cx:pt>
          <cx:pt idx="41684">12141</cx:pt>
          <cx:pt idx="41685">6084</cx:pt>
          <cx:pt idx="41686">28471.5</cx:pt>
          <cx:pt idx="41687">29700</cx:pt>
          <cx:pt idx="41688">10822.5</cx:pt>
          <cx:pt idx="41689">15268.5</cx:pt>
          <cx:pt idx="41690">14305.5</cx:pt>
          <cx:pt idx="41691">21865.5</cx:pt>
          <cx:pt idx="41692">29299.5</cx:pt>
          <cx:pt idx="41693">13554</cx:pt>
          <cx:pt idx="41694">12726</cx:pt>
          <cx:pt idx="41695">30766.5</cx:pt>
          <cx:pt idx="41696">26487</cx:pt>
          <cx:pt idx="41697">21001.5</cx:pt>
          <cx:pt idx="41698">19228.5</cx:pt>
          <cx:pt idx="41699">31630.5</cx:pt>
          <cx:pt idx="41700">58612.5</cx:pt>
          <cx:pt idx="41701">27585</cx:pt>
          <cx:pt idx="41702">47664</cx:pt>
          <cx:pt idx="41703">55674</cx:pt>
          <cx:pt idx="41704">15709.5</cx:pt>
          <cx:pt idx="41705">28638</cx:pt>
          <cx:pt idx="41706">25537.5</cx:pt>
          <cx:pt idx="41707">45000</cx:pt>
          <cx:pt idx="41708">39951</cx:pt>
          <cx:pt idx="41709">19759.5</cx:pt>
          <cx:pt idx="41710">26388</cx:pt>
          <cx:pt idx="41711">52659</cx:pt>
          <cx:pt idx="41712">14251.5</cx:pt>
          <cx:pt idx="41713">41562</cx:pt>
          <cx:pt idx="41714">30573</cx:pt>
          <cx:pt idx="41715">13500</cx:pt>
          <cx:pt idx="41716">19039.5</cx:pt>
          <cx:pt idx="41717">25155</cx:pt>
          <cx:pt idx="41718">5166</cx:pt>
          <cx:pt idx="41719">14220</cx:pt>
          <cx:pt idx="41720">34209</cx:pt>
          <cx:pt idx="41721">26446.5</cx:pt>
          <cx:pt idx="41722">34987.5</cx:pt>
          <cx:pt idx="41723">6750</cx:pt>
          <cx:pt idx="41724">29839.5</cx:pt>
          <cx:pt idx="41725">61906.5</cx:pt>
          <cx:pt idx="41726">62464.5</cx:pt>
          <cx:pt idx="41727">20929.5</cx:pt>
          <cx:pt idx="41728">64395</cx:pt>
          <cx:pt idx="41729">27121.5</cx:pt>
          <cx:pt idx="41730">19890</cx:pt>
          <cx:pt idx="41731">10053</cx:pt>
          <cx:pt idx="41732">22252.5</cx:pt>
          <cx:pt idx="41733">35694</cx:pt>
          <cx:pt idx="41734">28408.5</cx:pt>
          <cx:pt idx="41735">29794.5</cx:pt>
          <cx:pt idx="41736">18216</cx:pt>
          <cx:pt idx="41737">12694.5</cx:pt>
          <cx:pt idx="41738">32472</cx:pt>
          <cx:pt idx="41739">18904.5</cx:pt>
          <cx:pt idx="41740">16627.5</cx:pt>
          <cx:pt idx="41741">24088.5</cx:pt>
          <cx:pt idx="41742">17905.5</cx:pt>
          <cx:pt idx="41743">45333</cx:pt>
          <cx:pt idx="41744">67500</cx:pt>
          <cx:pt idx="41745">24741</cx:pt>
          <cx:pt idx="41746">67500</cx:pt>
          <cx:pt idx="41747">40932</cx:pt>
          <cx:pt idx="41748">20335.5</cx:pt>
          <cx:pt idx="41749">59620.5</cx:pt>
          <cx:pt idx="41750">28795.5</cx:pt>
          <cx:pt idx="41751">63423</cx:pt>
          <cx:pt idx="41752">36423</cx:pt>
          <cx:pt idx="41753">29164.5</cx:pt>
          <cx:pt idx="41754">31261.5</cx:pt>
          <cx:pt idx="41755">13833</cx:pt>
          <cx:pt idx="41756">21793.5</cx:pt>
          <cx:pt idx="41757">29655</cx:pt>
          <cx:pt idx="41758">24754.5</cx:pt>
          <cx:pt idx="41759">24435</cx:pt>
          <cx:pt idx="41760">35158.5</cx:pt>
          <cx:pt idx="41761">10759.5</cx:pt>
          <cx:pt idx="41762">41521.5</cx:pt>
          <cx:pt idx="41763">23436</cx:pt>
          <cx:pt idx="41764">21663</cx:pt>
          <cx:pt idx="41765">16263</cx:pt>
          <cx:pt idx="41766">25578</cx:pt>
          <cx:pt idx="41767">34911</cx:pt>
          <cx:pt idx="41768">53892</cx:pt>
          <cx:pt idx="41769">23193</cx:pt>
          <cx:pt idx="41770">30150</cx:pt>
          <cx:pt idx="41771">56290.5</cx:pt>
          <cx:pt idx="41772">19134</cx:pt>
          <cx:pt idx="41773">36553.5</cx:pt>
          <cx:pt idx="41774">39604.5</cx:pt>
          <cx:pt idx="41775">22072.5</cx:pt>
          <cx:pt idx="41776">40716</cx:pt>
          <cx:pt idx="41777">16852.5</cx:pt>
          <cx:pt idx="41778">21865.5</cx:pt>
          <cx:pt idx="41779">26217</cx:pt>
          <cx:pt idx="41780">22194</cx:pt>
          <cx:pt idx="41781">11871</cx:pt>
          <cx:pt idx="41782">20952</cx:pt>
          <cx:pt idx="41783">34447.5</cx:pt>
          <cx:pt idx="41784">37575</cx:pt>
          <cx:pt idx="41785">30631.5</cx:pt>
          <cx:pt idx="41786">18121.5</cx:pt>
          <cx:pt idx="41787">35932.5</cx:pt>
          <cx:pt idx="41788">26316</cx:pt>
          <cx:pt idx="41789">26217</cx:pt>
          <cx:pt idx="41790">42660</cx:pt>
          <cx:pt idx="41791">21775.5</cx:pt>
          <cx:pt idx="41792">16875</cx:pt>
          <cx:pt idx="41793">20484</cx:pt>
          <cx:pt idx="41794">26388</cx:pt>
          <cx:pt idx="41795">6295.5</cx:pt>
          <cx:pt idx="41796">19534.5</cx:pt>
          <cx:pt idx="41797">13774.5</cx:pt>
          <cx:pt idx="41798">27918</cx:pt>
          <cx:pt idx="41799">26064</cx:pt>
          <cx:pt idx="41800">45684</cx:pt>
          <cx:pt idx="41801">16875</cx:pt>
          <cx:pt idx="41802">17797.5</cx:pt>
          <cx:pt idx="41803">32125.5</cx:pt>
          <cx:pt idx="41804">19386</cx:pt>
          <cx:pt idx="41805">23341.5</cx:pt>
          <cx:pt idx="41806">9724.5</cx:pt>
          <cx:pt idx="41807">36423</cx:pt>
          <cx:pt idx="41808">34281</cx:pt>
          <cx:pt idx="41809">37669.5</cx:pt>
          <cx:pt idx="41810">46980</cx:pt>
          <cx:pt idx="41811">27558</cx:pt>
          <cx:pt idx="41812">17307</cx:pt>
          <cx:pt idx="41813">24601.5</cx:pt>
          <cx:pt idx="41814">48510</cx:pt>
          <cx:pt idx="41815">31522.5</cx:pt>
          <cx:pt idx="41816">49990.5</cx:pt>
          <cx:pt idx="41817">31261.5</cx:pt>
          <cx:pt idx="41818">40675.5</cx:pt>
          <cx:pt idx="41819">9000</cx:pt>
          <cx:pt idx="41820">16371</cx:pt>
          <cx:pt idx="41821">23620.5</cx:pt>
          <cx:pt idx="41822">23238</cx:pt>
          <cx:pt idx="41823">56029.5</cx:pt>
          <cx:pt idx="41824">18234</cx:pt>
          <cx:pt idx="41825">24588</cx:pt>
          <cx:pt idx="41826">10125</cx:pt>
          <cx:pt idx="41827">37246.5</cx:pt>
          <cx:pt idx="41828">27715.5</cx:pt>
          <cx:pt idx="41829">31630.5</cx:pt>
          <cx:pt idx="41830">45387</cx:pt>
          <cx:pt idx="41831">16294.5</cx:pt>
          <cx:pt idx="41832">9000</cx:pt>
          <cx:pt idx="41833">26145</cx:pt>
          <cx:pt idx="41834">22500</cx:pt>
          <cx:pt idx="41835">33480</cx:pt>
          <cx:pt idx="41836">38686.5</cx:pt>
          <cx:pt idx="41837">19215</cx:pt>
          <cx:pt idx="41838">57240</cx:pt>
          <cx:pt idx="41839">21226.5</cx:pt>
          <cx:pt idx="41840">23494.5</cx:pt>
          <cx:pt idx="41841">21906</cx:pt>
          <cx:pt idx="41842">38286</cx:pt>
          <cx:pt idx="41843">13500</cx:pt>
          <cx:pt idx="41844">24867</cx:pt>
          <cx:pt idx="41845">11011.5</cx:pt>
          <cx:pt idx="41846">22662</cx:pt>
          <cx:pt idx="41847">26109</cx:pt>
          <cx:pt idx="41848">79947</cx:pt>
          <cx:pt idx="41849">29065.5</cx:pt>
          <cx:pt idx="41850">23787</cx:pt>
          <cx:pt idx="41851">13500</cx:pt>
          <cx:pt idx="41852">54679.5</cx:pt>
          <cx:pt idx="41853">22419</cx:pt>
          <cx:pt idx="41854">57015</cx:pt>
          <cx:pt idx="41855">28728</cx:pt>
          <cx:pt idx="41856">13045.5</cx:pt>
          <cx:pt idx="41857">22752</cx:pt>
          <cx:pt idx="41858">22743</cx:pt>
          <cx:pt idx="41859">17892</cx:pt>
          <cx:pt idx="41860">16384.5</cx:pt>
          <cx:pt idx="41861">38938.5</cx:pt>
          <cx:pt idx="41862">19674</cx:pt>
          <cx:pt idx="41863">52452</cx:pt>
          <cx:pt idx="41864">28296</cx:pt>
          <cx:pt idx="41865">34038</cx:pt>
          <cx:pt idx="41866">10125</cx:pt>
          <cx:pt idx="41867">41170.5</cx:pt>
          <cx:pt idx="41868">30676.5</cx:pt>
          <cx:pt idx="41869">42660</cx:pt>
          <cx:pt idx="41870">9301.5</cx:pt>
          <cx:pt idx="41871">24106.5</cx:pt>
          <cx:pt idx="41872">12505.5</cx:pt>
          <cx:pt idx="41873">30226.5</cx:pt>
          <cx:pt idx="41874">173574</cx:pt>
          <cx:pt idx="41875">29250</cx:pt>
          <cx:pt idx="41876">26446.5</cx:pt>
          <cx:pt idx="41877">10125</cx:pt>
          <cx:pt idx="41878">39987</cx:pt>
          <cx:pt idx="41879">57330</cx:pt>
          <cx:pt idx="41880">92353.5</cx:pt>
          <cx:pt idx="41881">19125</cx:pt>
          <cx:pt idx="41882">26901</cx:pt>
          <cx:pt idx="41883">18643.5</cx:pt>
          <cx:pt idx="41884">25636.5</cx:pt>
          <cx:pt idx="41885">16830</cx:pt>
          <cx:pt idx="41886">38200.5</cx:pt>
          <cx:pt idx="41887">33016.5</cx:pt>
          <cx:pt idx="41888">31306.5</cx:pt>
          <cx:pt idx="41889">48415.5</cx:pt>
          <cx:pt idx="41890">14629.5</cx:pt>
          <cx:pt idx="41891">9000</cx:pt>
          <cx:pt idx="41892">9409.5</cx:pt>
          <cx:pt idx="41893">30078</cx:pt>
          <cx:pt idx="41894">13540.5</cx:pt>
          <cx:pt idx="41895">32053.5</cx:pt>
          <cx:pt idx="41896">13761</cx:pt>
          <cx:pt idx="41897">30163.5</cx:pt>
          <cx:pt idx="41898">22576.5</cx:pt>
          <cx:pt idx="41899">15664.5</cx:pt>
          <cx:pt idx="41900">6939</cx:pt>
          <cx:pt idx="41901">26217</cx:pt>
          <cx:pt idx="41902">23364</cx:pt>
          <cx:pt idx="41903">11871</cx:pt>
          <cx:pt idx="41904">14607</cx:pt>
          <cx:pt idx="41905">9000</cx:pt>
          <cx:pt idx="41906">48861</cx:pt>
          <cx:pt idx="41907">7249.5</cx:pt>
          <cx:pt idx="41908">51138</cx:pt>
          <cx:pt idx="41909">33025.5</cx:pt>
          <cx:pt idx="41910">21865.5</cx:pt>
          <cx:pt idx="41911">47443.5</cx:pt>
          <cx:pt idx="41912">31261.5</cx:pt>
          <cx:pt idx="41913">10125</cx:pt>
          <cx:pt idx="41914">24345</cx:pt>
          <cx:pt idx="41915">22599</cx:pt>
          <cx:pt idx="41916">12622.5</cx:pt>
          <cx:pt idx="41917">35694</cx:pt>
          <cx:pt idx="41918">21906</cx:pt>
          <cx:pt idx="41919">43969.5</cx:pt>
          <cx:pt idx="41920">35392.5</cx:pt>
          <cx:pt idx="41921">18274.5</cx:pt>
          <cx:pt idx="41922">16231.5</cx:pt>
          <cx:pt idx="41923">27517.5</cx:pt>
          <cx:pt idx="41924">18040.5</cx:pt>
          <cx:pt idx="41925">27283.5</cx:pt>
          <cx:pt idx="41926">32274</cx:pt>
          <cx:pt idx="41927">16560</cx:pt>
          <cx:pt idx="41928">38754</cx:pt>
          <cx:pt idx="41929">18306</cx:pt>
          <cx:pt idx="41930">24786</cx:pt>
          <cx:pt idx="41931">21906</cx:pt>
          <cx:pt idx="41932">6750</cx:pt>
          <cx:pt idx="41933">44217</cx:pt>
          <cx:pt idx="41934">40027.5</cx:pt>
          <cx:pt idx="41935">29713.5</cx:pt>
          <cx:pt idx="41936">45108</cx:pt>
          <cx:pt idx="41937">22252.5</cx:pt>
          <cx:pt idx="41938">23773.5</cx:pt>
          <cx:pt idx="41939">15718.5</cx:pt>
          <cx:pt idx="41940">12375</cx:pt>
          <cx:pt idx="41941">38772</cx:pt>
          <cx:pt idx="41942">22599</cx:pt>
          <cx:pt idx="41943">30384</cx:pt>
          <cx:pt idx="41944">42520.5</cx:pt>
          <cx:pt idx="41945">19867.5</cx:pt>
          <cx:pt idx="41946">25128</cx:pt>
          <cx:pt idx="41947">68643</cx:pt>
          <cx:pt idx="41948">6637.5</cx:pt>
          <cx:pt idx="41949">36333</cx:pt>
          <cx:pt idx="41950">9000</cx:pt>
          <cx:pt idx="41951">19773</cx:pt>
          <cx:pt idx="41952">13801.5</cx:pt>
          <cx:pt idx="41953">23773.5</cx:pt>
          <cx:pt idx="41954">29520</cx:pt>
          <cx:pt idx="41955">14148</cx:pt>
          <cx:pt idx="41956">14350.5</cx:pt>
          <cx:pt idx="41957">12694.5</cx:pt>
          <cx:pt idx="41958">6750</cx:pt>
          <cx:pt idx="41959">10201.5</cx:pt>
          <cx:pt idx="41960">23931</cx:pt>
          <cx:pt idx="41961">35937</cx:pt>
          <cx:pt idx="41962">26640</cx:pt>
          <cx:pt idx="41963">18283.5</cx:pt>
          <cx:pt idx="41964">8838</cx:pt>
          <cx:pt idx="41965">10039.5</cx:pt>
          <cx:pt idx="41966">26640</cx:pt>
          <cx:pt idx="41967">21105</cx:pt>
          <cx:pt idx="41968">38250</cx:pt>
          <cx:pt idx="41969">50598</cx:pt>
          <cx:pt idx="41970">40873.5</cx:pt>
          <cx:pt idx="41971">29299.5</cx:pt>
          <cx:pt idx="41972">12294</cx:pt>
          <cx:pt idx="41973">21600</cx:pt>
          <cx:pt idx="41974">13500</cx:pt>
          <cx:pt idx="41975">20250</cx:pt>
          <cx:pt idx="41976">27045</cx:pt>
          <cx:pt idx="41977">20259</cx:pt>
          <cx:pt idx="41978">42282</cx:pt>
          <cx:pt idx="41979">39694.5</cx:pt>
          <cx:pt idx="41980">7875</cx:pt>
          <cx:pt idx="41981">30586.5</cx:pt>
          <cx:pt idx="41982">33750</cx:pt>
          <cx:pt idx="41983">10503</cx:pt>
          <cx:pt idx="41984">34636.5</cx:pt>
          <cx:pt idx="41985">9000</cx:pt>
          <cx:pt idx="41986">15241.5</cx:pt>
          <cx:pt idx="41987">12375</cx:pt>
          <cx:pt idx="41988">48631.5</cx:pt>
          <cx:pt idx="41989">16047</cx:pt>
          <cx:pt idx="41990">34596</cx:pt>
          <cx:pt idx="41991">26752.5</cx:pt>
          <cx:pt idx="41992">35586</cx:pt>
          <cx:pt idx="41993">8212.5</cx:pt>
          <cx:pt idx="41994">23989.5</cx:pt>
          <cx:pt idx="41995">30280.5</cx:pt>
          <cx:pt idx="41996">34587</cx:pt>
          <cx:pt idx="41997">42142.5</cx:pt>
          <cx:pt idx="41998">18000</cx:pt>
          <cx:pt idx="41999">17167.5</cx:pt>
          <cx:pt idx="42000">33403.5</cx:pt>
          <cx:pt idx="42001">37800</cx:pt>
          <cx:pt idx="42002">46827</cx:pt>
          <cx:pt idx="42003">17077.5</cx:pt>
          <cx:pt idx="42004">22050</cx:pt>
          <cx:pt idx="42005">39604.5</cx:pt>
          <cx:pt idx="42006">13437</cx:pt>
          <cx:pt idx="42007">11250</cx:pt>
          <cx:pt idx="42008">6912</cx:pt>
          <cx:pt idx="42009">27256.5</cx:pt>
          <cx:pt idx="42010">30528</cx:pt>
          <cx:pt idx="42011">23292</cx:pt>
          <cx:pt idx="42012">8703</cx:pt>
          <cx:pt idx="42013">20547</cx:pt>
          <cx:pt idx="42014">23274</cx:pt>
          <cx:pt idx="42015">6822</cx:pt>
          <cx:pt idx="42016">31653</cx:pt>
          <cx:pt idx="42017">6750</cx:pt>
          <cx:pt idx="42018">23314.5</cx:pt>
          <cx:pt idx="42019">31968</cx:pt>
          <cx:pt idx="42020">24462</cx:pt>
          <cx:pt idx="42021">27324</cx:pt>
          <cx:pt idx="42022">26550</cx:pt>
          <cx:pt idx="42023">34749</cx:pt>
          <cx:pt idx="42024">6750</cx:pt>
          <cx:pt idx="42025">22104</cx:pt>
          <cx:pt idx="42026">5818.5</cx:pt>
          <cx:pt idx="42027">11988</cx:pt>
          <cx:pt idx="42028">16564.5</cx:pt>
          <cx:pt idx="42029">11619</cx:pt>
          <cx:pt idx="42030">25596</cx:pt>
          <cx:pt idx="42031">37948.5</cx:pt>
          <cx:pt idx="42032">40320</cx:pt>
          <cx:pt idx="42033">16335</cx:pt>
          <cx:pt idx="42034">39240</cx:pt>
          <cx:pt idx="42035">14031</cx:pt>
          <cx:pt idx="42036">40167</cx:pt>
          <cx:pt idx="42037">13419</cx:pt>
          <cx:pt idx="42038">9000</cx:pt>
          <cx:pt idx="42039">28530</cx:pt>
          <cx:pt idx="42040">62613</cx:pt>
          <cx:pt idx="42041">19998</cx:pt>
          <cx:pt idx="42042">27522</cx:pt>
          <cx:pt idx="42043">16681.5</cx:pt>
          <cx:pt idx="42044">15750</cx:pt>
          <cx:pt idx="42045">26446.5</cx:pt>
          <cx:pt idx="42046">29709</cx:pt>
          <cx:pt idx="42047">15070.5</cx:pt>
          <cx:pt idx="42048">42484.5</cx:pt>
          <cx:pt idx="42049">34456.5</cx:pt>
          <cx:pt idx="42050">10710</cx:pt>
          <cx:pt idx="42051">26181</cx:pt>
          <cx:pt idx="42052">50229</cx:pt>
          <cx:pt idx="42053">67500</cx:pt>
          <cx:pt idx="42054">31500</cx:pt>
          <cx:pt idx="42055">27400.5</cx:pt>
          <cx:pt idx="42056">26707.5</cx:pt>
          <cx:pt idx="42057">37948.5</cx:pt>
          <cx:pt idx="42058">10053</cx:pt>
          <cx:pt idx="42059">17716.5</cx:pt>
          <cx:pt idx="42060">14355</cx:pt>
          <cx:pt idx="42061">16195.5</cx:pt>
          <cx:pt idx="42062">13099.5</cx:pt>
          <cx:pt idx="42063">16002</cx:pt>
          <cx:pt idx="42064">26217</cx:pt>
          <cx:pt idx="42065">12838.5</cx:pt>
          <cx:pt idx="42066">31747.5</cx:pt>
          <cx:pt idx="42067">9000</cx:pt>
          <cx:pt idx="42068">23800.5</cx:pt>
          <cx:pt idx="42069">28728</cx:pt>
          <cx:pt idx="42070">17149.5</cx:pt>
          <cx:pt idx="42071">5350.5</cx:pt>
          <cx:pt idx="42072">42417</cx:pt>
          <cx:pt idx="42073">10768.5</cx:pt>
          <cx:pt idx="42074">5827.5</cx:pt>
          <cx:pt idx="42075">13500</cx:pt>
          <cx:pt idx="42076">20677.5</cx:pt>
          <cx:pt idx="42077">45333</cx:pt>
          <cx:pt idx="42078">13774.5</cx:pt>
          <cx:pt idx="42079">24858</cx:pt>
          <cx:pt idx="42080">20650.5</cx:pt>
          <cx:pt idx="42081">8145</cx:pt>
          <cx:pt idx="42082">11875.5</cx:pt>
          <cx:pt idx="42083">39865.5</cx:pt>
          <cx:pt idx="42084">54436.5</cx:pt>
          <cx:pt idx="42085">20250</cx:pt>
          <cx:pt idx="42086">25555.5</cx:pt>
          <cx:pt idx="42087">7384.5</cx:pt>
          <cx:pt idx="42088">39298.5</cx:pt>
          <cx:pt idx="42089">51543</cx:pt>
          <cx:pt idx="42090">59094</cx:pt>
          <cx:pt idx="42091">18225</cx:pt>
          <cx:pt idx="42092">36747</cx:pt>
          <cx:pt idx="42093">22738.5</cx:pt>
          <cx:pt idx="42094">15750</cx:pt>
          <cx:pt idx="42095">16407</cx:pt>
          <cx:pt idx="42096">96610.5</cx:pt>
          <cx:pt idx="42097">12532.5</cx:pt>
          <cx:pt idx="42098">43429.5</cx:pt>
          <cx:pt idx="42099">12523.5</cx:pt>
          <cx:pt idx="42100">24597</cx:pt>
          <cx:pt idx="42101">16087.5</cx:pt>
          <cx:pt idx="42102">11848.5</cx:pt>
          <cx:pt idx="42103">24520.5</cx:pt>
          <cx:pt idx="42104">31522.5</cx:pt>
          <cx:pt idx="42105">41845.5</cx:pt>
          <cx:pt idx="42106">26343</cx:pt>
          <cx:pt idx="42107">13500</cx:pt>
          <cx:pt idx="42108">32863.5</cx:pt>
          <cx:pt idx="42109">24196.5</cx:pt>
          <cx:pt idx="42110">9000</cx:pt>
          <cx:pt idx="42111">9747</cx:pt>
          <cx:pt idx="42112">49761</cx:pt>
          <cx:pt idx="42113">38835</cx:pt>
          <cx:pt idx="42114">32742</cx:pt>
          <cx:pt idx="42115">29736</cx:pt>
          <cx:pt idx="42116">25452</cx:pt>
          <cx:pt idx="42117">21672</cx:pt>
          <cx:pt idx="42118">8109</cx:pt>
          <cx:pt idx="42119">37800</cx:pt>
          <cx:pt idx="42120">9000</cx:pt>
          <cx:pt idx="42121">22437</cx:pt>
          <cx:pt idx="42122">11362.5</cx:pt>
          <cx:pt idx="42123">49135.5</cx:pt>
          <cx:pt idx="42124">26446.5</cx:pt>
          <cx:pt idx="42125">56952</cx:pt>
          <cx:pt idx="42126">11988</cx:pt>
          <cx:pt idx="42127">9981</cx:pt>
          <cx:pt idx="42128">16564.5</cx:pt>
          <cx:pt idx="42129">28165.5</cx:pt>
          <cx:pt idx="42130">28084.5</cx:pt>
          <cx:pt idx="42131">37125</cx:pt>
          <cx:pt idx="42132">15790.5</cx:pt>
          <cx:pt idx="42133">21883.5</cx:pt>
          <cx:pt idx="42134">12204</cx:pt>
          <cx:pt idx="42135">43983</cx:pt>
          <cx:pt idx="42136">22531.5</cx:pt>
          <cx:pt idx="42137">17820</cx:pt>
          <cx:pt idx="42138">8181</cx:pt>
          <cx:pt idx="42139">28485</cx:pt>
          <cx:pt idx="42140">27094.5</cx:pt>
          <cx:pt idx="42141">26091</cx:pt>
          <cx:pt idx="42142">11943</cx:pt>
          <cx:pt idx="42143">9652.5</cx:pt>
          <cx:pt idx="42144">28215</cx:pt>
          <cx:pt idx="42145">29065.5</cx:pt>
          <cx:pt idx="42146">36553.5</cx:pt>
          <cx:pt idx="42147">15313.5</cx:pt>
          <cx:pt idx="42148">23139</cx:pt>
          <cx:pt idx="42149">26509.5</cx:pt>
          <cx:pt idx="42150">23773.5</cx:pt>
          <cx:pt idx="42151">12073.5</cx:pt>
          <cx:pt idx="42152">19975.5</cx:pt>
          <cx:pt idx="42153">37557</cx:pt>
          <cx:pt idx="42154">21919.5</cx:pt>
          <cx:pt idx="42155">20695.5</cx:pt>
          <cx:pt idx="42156">11101.5</cx:pt>
          <cx:pt idx="42157">36562.5</cx:pt>
          <cx:pt idx="42158">17383.5</cx:pt>
          <cx:pt idx="42159">33700.5</cx:pt>
          <cx:pt idx="42160">45954</cx:pt>
          <cx:pt idx="42161">32386.5</cx:pt>
          <cx:pt idx="42162">15453</cx:pt>
          <cx:pt idx="42163">5566.5</cx:pt>
          <cx:pt idx="42164">52645.5</cx:pt>
          <cx:pt idx="42165">14485.5</cx:pt>
          <cx:pt idx="42166">13437</cx:pt>
          <cx:pt idx="42167">46044</cx:pt>
          <cx:pt idx="42168">38574</cx:pt>
          <cx:pt idx="42169">25407</cx:pt>
          <cx:pt idx="42170">22365</cx:pt>
          <cx:pt idx="42171">38250</cx:pt>
          <cx:pt idx="42172">23773.5</cx:pt>
          <cx:pt idx="42173">16875</cx:pt>
          <cx:pt idx="42174">19930.5</cx:pt>
          <cx:pt idx="42175">21888</cx:pt>
          <cx:pt idx="42176">18508.5</cx:pt>
          <cx:pt idx="42177">13257</cx:pt>
          <cx:pt idx="42178">54670.5</cx:pt>
          <cx:pt idx="42179">13189.5</cx:pt>
          <cx:pt idx="42180">12960</cx:pt>
          <cx:pt idx="42181">10350</cx:pt>
          <cx:pt idx="42182">17775</cx:pt>
          <cx:pt idx="42183">36018</cx:pt>
          <cx:pt idx="42184">7290</cx:pt>
          <cx:pt idx="42185">10282.5</cx:pt>
          <cx:pt idx="42186">15268.5</cx:pt>
          <cx:pt idx="42187">44698.5</cx:pt>
          <cx:pt idx="42188">25960.5</cx:pt>
          <cx:pt idx="42189">23638.5</cx:pt>
          <cx:pt idx="42190">14814</cx:pt>
          <cx:pt idx="42191">32346</cx:pt>
          <cx:pt idx="42192">16555.5</cx:pt>
          <cx:pt idx="42193">29862</cx:pt>
          <cx:pt idx="42194">28746</cx:pt>
          <cx:pt idx="42195">30703.5</cx:pt>
          <cx:pt idx="42196">26905.5</cx:pt>
          <cx:pt idx="42197">21204</cx:pt>
          <cx:pt idx="42198">43312.5</cx:pt>
          <cx:pt idx="42199">31828.5</cx:pt>
          <cx:pt idx="42200">9000</cx:pt>
          <cx:pt idx="42201">21888</cx:pt>
          <cx:pt idx="42202">30420</cx:pt>
          <cx:pt idx="42203">13500</cx:pt>
          <cx:pt idx="42204">19867.5</cx:pt>
          <cx:pt idx="42205">15903</cx:pt>
          <cx:pt idx="42206">32274</cx:pt>
          <cx:pt idx="42207">33147</cx:pt>
          <cx:pt idx="42208">12141</cx:pt>
          <cx:pt idx="42209">12532.5</cx:pt>
          <cx:pt idx="42210">29862</cx:pt>
          <cx:pt idx="42211">29704.5</cx:pt>
          <cx:pt idx="42212">20853</cx:pt>
          <cx:pt idx="42213">45000</cx:pt>
          <cx:pt idx="42214">13500</cx:pt>
          <cx:pt idx="42215">24930</cx:pt>
          <cx:pt idx="42216">13351.5</cx:pt>
          <cx:pt idx="42217">55462.5</cx:pt>
          <cx:pt idx="42218">13500</cx:pt>
          <cx:pt idx="42219">40063.5</cx:pt>
          <cx:pt idx="42220">27000</cx:pt>
          <cx:pt idx="42221">34911</cx:pt>
          <cx:pt idx="42222">31279.5</cx:pt>
          <cx:pt idx="42223">13045.5</cx:pt>
          <cx:pt idx="42224">10273.5</cx:pt>
          <cx:pt idx="42225">26743.5</cx:pt>
          <cx:pt idx="42226">20074.5</cx:pt>
          <cx:pt idx="42227">11862</cx:pt>
          <cx:pt idx="42228">40617</cx:pt>
          <cx:pt idx="42229">25519.5</cx:pt>
          <cx:pt idx="42230">12879</cx:pt>
          <cx:pt idx="42231">17023.5</cx:pt>
          <cx:pt idx="42232">9000</cx:pt>
          <cx:pt idx="42233">61888.5</cx:pt>
          <cx:pt idx="42234">25708.5</cx:pt>
          <cx:pt idx="42235">45000</cx:pt>
          <cx:pt idx="42236">23850</cx:pt>
          <cx:pt idx="42237">26640</cx:pt>
          <cx:pt idx="42238">108369</cx:pt>
          <cx:pt idx="42239">49050</cx:pt>
          <cx:pt idx="42240">7110</cx:pt>
          <cx:pt idx="42241">52623</cx:pt>
          <cx:pt idx="42242">9000</cx:pt>
          <cx:pt idx="42243">20250</cx:pt>
          <cx:pt idx="42244">28930.5</cx:pt>
          <cx:pt idx="42245">10125</cx:pt>
          <cx:pt idx="42246">36202.5</cx:pt>
          <cx:pt idx="42247">70006.5</cx:pt>
          <cx:pt idx="42248">26284.5</cx:pt>
          <cx:pt idx="42249">32125.5</cx:pt>
          <cx:pt idx="42250">41629.5</cx:pt>
          <cx:pt idx="42251">34339.5</cx:pt>
          <cx:pt idx="42252">9000</cx:pt>
          <cx:pt idx="42253">24399</cx:pt>
          <cx:pt idx="42254">32602.5</cx:pt>
          <cx:pt idx="42255">30528</cx:pt>
          <cx:pt idx="42256">48456</cx:pt>
          <cx:pt idx="42257">63963</cx:pt>
          <cx:pt idx="42258">15286.5</cx:pt>
          <cx:pt idx="42259">23859</cx:pt>
          <cx:pt idx="42260">31077</cx:pt>
          <cx:pt idx="42261">31653</cx:pt>
          <cx:pt idx="42262">27702</cx:pt>
          <cx:pt idx="42263">26901</cx:pt>
          <cx:pt idx="42264">10813.5</cx:pt>
          <cx:pt idx="42265">36990</cx:pt>
          <cx:pt idx="42266">10206</cx:pt>
          <cx:pt idx="42267">26217</cx:pt>
          <cx:pt idx="42268">35613</cx:pt>
          <cx:pt idx="42269">27679.5</cx:pt>
          <cx:pt idx="42270">8869.5</cx:pt>
          <cx:pt idx="42271">62698.5</cx:pt>
          <cx:pt idx="42272">33259.5</cx:pt>
          <cx:pt idx="42273">29164.5</cx:pt>
          <cx:pt idx="42274">26509.5</cx:pt>
          <cx:pt idx="42275">26086.5</cx:pt>
          <cx:pt idx="42276">6750</cx:pt>
          <cx:pt idx="42277">57055.5</cx:pt>
          <cx:pt idx="42278">41256</cx:pt>
          <cx:pt idx="42279">8739</cx:pt>
          <cx:pt idx="42280">33246</cx:pt>
          <cx:pt idx="42281">37548</cx:pt>
          <cx:pt idx="42282">39438</cx:pt>
          <cx:pt idx="42283">24435</cx:pt>
          <cx:pt idx="42284">22990.5</cx:pt>
          <cx:pt idx="42285">25969.5</cx:pt>
          <cx:pt idx="42286">30262.5</cx:pt>
          <cx:pt idx="42287">38452.5</cx:pt>
          <cx:pt idx="42288">31284</cx:pt>
          <cx:pt idx="42289">45198</cx:pt>
          <cx:pt idx="42290">24939</cx:pt>
          <cx:pt idx="42291">28980</cx:pt>
          <cx:pt idx="42292">39379.5</cx:pt>
          <cx:pt idx="42293">45391.5</cx:pt>
          <cx:pt idx="42294">40702.5</cx:pt>
          <cx:pt idx="42295">38686.5</cx:pt>
          <cx:pt idx="42296">27324</cx:pt>
          <cx:pt idx="42297">15043.5</cx:pt>
          <cx:pt idx="42298">34587</cx:pt>
          <cx:pt idx="42299">24246</cx:pt>
          <cx:pt idx="42300">17086.5</cx:pt>
          <cx:pt idx="42301">19953</cx:pt>
          <cx:pt idx="42302">36459</cx:pt>
          <cx:pt idx="42303">40320</cx:pt>
          <cx:pt idx="42304">56794.5</cx:pt>
          <cx:pt idx="42305">21906</cx:pt>
          <cx:pt idx="42306">32760</cx:pt>
          <cx:pt idx="42307">28044</cx:pt>
          <cx:pt idx="42308">22108.5</cx:pt>
          <cx:pt idx="42309">33448.5</cx:pt>
          <cx:pt idx="42310">96003</cx:pt>
          <cx:pt idx="42311">24930</cx:pt>
          <cx:pt idx="42312">22500</cx:pt>
          <cx:pt idx="42313">10206</cx:pt>
          <cx:pt idx="42314">37255.5</cx:pt>
          <cx:pt idx="42315">10125</cx:pt>
          <cx:pt idx="42316">33394.5</cx:pt>
          <cx:pt idx="42317">6880.5</cx:pt>
          <cx:pt idx="42318">11187</cx:pt>
          <cx:pt idx="42319">36747</cx:pt>
          <cx:pt idx="42320">39240</cx:pt>
          <cx:pt idx="42321">57555</cx:pt>
          <cx:pt idx="42322">19188</cx:pt>
          <cx:pt idx="42323">21001.5</cx:pt>
          <cx:pt idx="42324">29362.5</cx:pt>
          <cx:pt idx="42325">45949.5</cx:pt>
          <cx:pt idx="42326">11632.5</cx:pt>
          <cx:pt idx="42327">30051</cx:pt>
          <cx:pt idx="42328">19048.5</cx:pt>
          <cx:pt idx="42329">23184</cx:pt>
          <cx:pt idx="42330">25015.5</cx:pt>
          <cx:pt idx="42331">31153.5</cx:pt>
          <cx:pt idx="42332">11250</cx:pt>
          <cx:pt idx="42333">22500</cx:pt>
          <cx:pt idx="42334">11731.5</cx:pt>
          <cx:pt idx="42335">30348</cx:pt>
          <cx:pt idx="42336">36864</cx:pt>
          <cx:pt idx="42337">10201.5</cx:pt>
          <cx:pt idx="42338">27679.5</cx:pt>
          <cx:pt idx="42339">25956</cx:pt>
          <cx:pt idx="42340">14751</cx:pt>
          <cx:pt idx="42341">20160</cx:pt>
          <cx:pt idx="42342">26797.5</cx:pt>
          <cx:pt idx="42343">23526</cx:pt>
          <cx:pt idx="42344">13360.5</cx:pt>
          <cx:pt idx="42345">16524</cx:pt>
          <cx:pt idx="42346">22365</cx:pt>
          <cx:pt idx="42347">15952.5</cx:pt>
          <cx:pt idx="42348">17604</cx:pt>
          <cx:pt idx="42349">9495</cx:pt>
          <cx:pt idx="42350">55791</cx:pt>
          <cx:pt idx="42351">25078.5</cx:pt>
          <cx:pt idx="42352">18999</cx:pt>
          <cx:pt idx="42353">23719.5</cx:pt>
          <cx:pt idx="42354">22041</cx:pt>
          <cx:pt idx="42355">16371</cx:pt>
          <cx:pt idx="42356">9000</cx:pt>
          <cx:pt idx="42357">29434.5</cx:pt>
          <cx:pt idx="42358">15916.5</cx:pt>
          <cx:pt idx="42359">23692.5</cx:pt>
          <cx:pt idx="42360">38200.5</cx:pt>
          <cx:pt idx="42361">26086.5</cx:pt>
          <cx:pt idx="42362">26037</cx:pt>
          <cx:pt idx="42363">31621.5</cx:pt>
          <cx:pt idx="42364">133254</cx:pt>
          <cx:pt idx="42365">49873.5</cx:pt>
          <cx:pt idx="42366">25407</cx:pt>
          <cx:pt idx="42367">11731.5</cx:pt>
          <cx:pt idx="42368">10341</cx:pt>
          <cx:pt idx="42369">18562.5</cx:pt>
          <cx:pt idx="42370">31171.5</cx:pt>
          <cx:pt idx="42371">28975.5</cx:pt>
          <cx:pt idx="42372">39636</cx:pt>
          <cx:pt idx="42373">31653</cx:pt>
          <cx:pt idx="42374">4257</cx:pt>
          <cx:pt idx="42375">20250</cx:pt>
          <cx:pt idx="42376">45333</cx:pt>
          <cx:pt idx="42377">12375</cx:pt>
          <cx:pt idx="42378">53550</cx:pt>
          <cx:pt idx="42379">20128.5</cx:pt>
          <cx:pt idx="42380">24097.5</cx:pt>
          <cx:pt idx="42381">8428.5</cx:pt>
          <cx:pt idx="42382">24088.5</cx:pt>
          <cx:pt idx="42383">11137.5</cx:pt>
          <cx:pt idx="42384">41427</cx:pt>
          <cx:pt idx="42385">10620</cx:pt>
          <cx:pt idx="42386">44604</cx:pt>
          <cx:pt idx="42387">38358</cx:pt>
          <cx:pt idx="42388">26509.5</cx:pt>
          <cx:pt idx="42389">22050</cx:pt>
          <cx:pt idx="42390">83515.5</cx:pt>
          <cx:pt idx="42391">33876</cx:pt>
          <cx:pt idx="42392">20853</cx:pt>
          <cx:pt idx="42393">28615.5</cx:pt>
          <cx:pt idx="42394">38938.5</cx:pt>
          <cx:pt idx="42395">10125</cx:pt>
          <cx:pt idx="42396">24543</cx:pt>
          <cx:pt idx="42397">47664</cx:pt>
          <cx:pt idx="42398">53680.5</cx:pt>
          <cx:pt idx="42399">34456.5</cx:pt>
          <cx:pt idx="42400">12532.5</cx:pt>
          <cx:pt idx="42401">33894</cx:pt>
          <cx:pt idx="42402">40320</cx:pt>
          <cx:pt idx="42403">8248.5</cx:pt>
          <cx:pt idx="42404">29520</cx:pt>
          <cx:pt idx="42405">45499.5</cx:pt>
          <cx:pt idx="42406">9000</cx:pt>
          <cx:pt idx="42407">14575.5</cx:pt>
          <cx:pt idx="42408">23305.5</cx:pt>
          <cx:pt idx="42409">30717</cx:pt>
          <cx:pt idx="42410">8752.5</cx:pt>
          <cx:pt idx="42411">22558.5</cx:pt>
          <cx:pt idx="42412">21609</cx:pt>
          <cx:pt idx="42413">14305.5</cx:pt>
          <cx:pt idx="42414">17901</cx:pt>
          <cx:pt idx="42415">25758</cx:pt>
          <cx:pt idx="42416">25933.5</cx:pt>
          <cx:pt idx="42417">28606.5</cx:pt>
          <cx:pt idx="42418">32895</cx:pt>
          <cx:pt idx="42419">29731.5</cx:pt>
          <cx:pt idx="42420">11871</cx:pt>
          <cx:pt idx="42421">21375</cx:pt>
          <cx:pt idx="42422">23125.5</cx:pt>
          <cx:pt idx="42423">41373</cx:pt>
          <cx:pt idx="42424">34456.5</cx:pt>
          <cx:pt idx="42425">23755.5</cx:pt>
          <cx:pt idx="42426">32220</cx:pt>
          <cx:pt idx="42427">25965</cx:pt>
          <cx:pt idx="42428">19039.5</cx:pt>
          <cx:pt idx="42429">47295</cx:pt>
          <cx:pt idx="42430">17869.5</cx:pt>
          <cx:pt idx="42431">10714.5</cx:pt>
          <cx:pt idx="42432">33862.5</cx:pt>
          <cx:pt idx="42433">12348</cx:pt>
          <cx:pt idx="42434">26649</cx:pt>
          <cx:pt idx="42435">25128</cx:pt>
          <cx:pt idx="42436">45477</cx:pt>
          <cx:pt idx="42437">22500</cx:pt>
          <cx:pt idx="42438">16861.5</cx:pt>
          <cx:pt idx="42439">35491.5</cx:pt>
          <cx:pt idx="42440">41674.5</cx:pt>
          <cx:pt idx="42441">25537.5</cx:pt>
          <cx:pt idx="42442">62568</cx:pt>
          <cx:pt idx="42443">21010.5</cx:pt>
          <cx:pt idx="42444">16011</cx:pt>
          <cx:pt idx="42445">45954</cx:pt>
          <cx:pt idx="42446">21451.5</cx:pt>
          <cx:pt idx="42447">11101.5</cx:pt>
          <cx:pt idx="42448">40576.5</cx:pt>
          <cx:pt idx="42449">45954</cx:pt>
          <cx:pt idx="42450">11250</cx:pt>
          <cx:pt idx="42451">27868.5</cx:pt>
          <cx:pt idx="42452">7875</cx:pt>
          <cx:pt idx="42453">24781.5</cx:pt>
          <cx:pt idx="42454">37129.5</cx:pt>
          <cx:pt idx="42455">19660.5</cx:pt>
          <cx:pt idx="42456">12127.5</cx:pt>
          <cx:pt idx="42457">19345.5</cx:pt>
          <cx:pt idx="42458">22950</cx:pt>
          <cx:pt idx="42459">9751.5</cx:pt>
          <cx:pt idx="42460">15768</cx:pt>
          <cx:pt idx="42461">36895.5</cx:pt>
          <cx:pt idx="42462">24304.5</cx:pt>
          <cx:pt idx="42463">36202.5</cx:pt>
          <cx:pt idx="42464">21343.5</cx:pt>
          <cx:pt idx="42465">45000</cx:pt>
          <cx:pt idx="42466">20164.5</cx:pt>
          <cx:pt idx="42467">36612</cx:pt>
          <cx:pt idx="42468">19417.5</cx:pt>
          <cx:pt idx="42469">9472.5</cx:pt>
          <cx:pt idx="42470">49716</cx:pt>
          <cx:pt idx="42471">36864</cx:pt>
          <cx:pt idx="42472">26293.5</cx:pt>
          <cx:pt idx="42473">30321</cx:pt>
          <cx:pt idx="42474">22500</cx:pt>
          <cx:pt idx="42475">10368</cx:pt>
          <cx:pt idx="42476">27792</cx:pt>
          <cx:pt idx="42477">21775.5</cx:pt>
          <cx:pt idx="42478">18913.5</cx:pt>
          <cx:pt idx="42479">23607</cx:pt>
          <cx:pt idx="42480">22990.5</cx:pt>
          <cx:pt idx="42481">41679</cx:pt>
          <cx:pt idx="42482">24376.5</cx:pt>
          <cx:pt idx="42483">10822.5</cx:pt>
          <cx:pt idx="42484">25254</cx:pt>
          <cx:pt idx="42485">18243</cx:pt>
          <cx:pt idx="42486">44563.5</cx:pt>
          <cx:pt idx="42487">31617</cx:pt>
          <cx:pt idx="42488">27400.5</cx:pt>
          <cx:pt idx="42489">23377.5</cx:pt>
          <cx:pt idx="42490">21888</cx:pt>
          <cx:pt idx="42491">13500</cx:pt>
          <cx:pt idx="42492">17509.5</cx:pt>
          <cx:pt idx="42493">23692.5</cx:pt>
          <cx:pt idx="42494">26217</cx:pt>
          <cx:pt idx="42495">10453.5</cx:pt>
          <cx:pt idx="42496">39645</cx:pt>
          <cx:pt idx="42497">23071.5</cx:pt>
          <cx:pt idx="42498">11268</cx:pt>
          <cx:pt idx="42499">30744</cx:pt>
          <cx:pt idx="42500">19867.5</cx:pt>
          <cx:pt idx="42501">32458.5</cx:pt>
          <cx:pt idx="42502">31653</cx:pt>
          <cx:pt idx="42503">32602.5</cx:pt>
          <cx:pt idx="42504">71599.5</cx:pt>
          <cx:pt idx="42505">8946</cx:pt>
          <cx:pt idx="42506">25839</cx:pt>
          <cx:pt idx="42507">68643</cx:pt>
          <cx:pt idx="42508">10399.5</cx:pt>
          <cx:pt idx="42509">41890.5</cx:pt>
          <cx:pt idx="42510">8532</cx:pt>
          <cx:pt idx="42511">26217</cx:pt>
          <cx:pt idx="42512">50422.5</cx:pt>
          <cx:pt idx="42513">21919.5</cx:pt>
          <cx:pt idx="42514">47664</cx:pt>
          <cx:pt idx="42515">9000</cx:pt>
          <cx:pt idx="42516">22500</cx:pt>
          <cx:pt idx="42517">38394</cx:pt>
          <cx:pt idx="42518">26874</cx:pt>
          <cx:pt idx="42519">13963.5</cx:pt>
          <cx:pt idx="42520">18684</cx:pt>
          <cx:pt idx="42521">5742</cx:pt>
          <cx:pt idx="42522">30132</cx:pt>
          <cx:pt idx="42523">16011</cx:pt>
          <cx:pt idx="42524">8901</cx:pt>
          <cx:pt idx="42525">23773.5</cx:pt>
          <cx:pt idx="42526">31023</cx:pt>
          <cx:pt idx="42527">7573.5</cx:pt>
          <cx:pt idx="42528">37125</cx:pt>
          <cx:pt idx="42529">47542.5</cx:pt>
          <cx:pt idx="42530">26446.5</cx:pt>
          <cx:pt idx="42531">14751</cx:pt>
          <cx:pt idx="42532">25686</cx:pt>
          <cx:pt idx="42533">21906</cx:pt>
          <cx:pt idx="42534">45333</cx:pt>
          <cx:pt idx="42535">14625</cx:pt>
          <cx:pt idx="42536">26838</cx:pt>
          <cx:pt idx="42537">17140.5</cx:pt>
          <cx:pt idx="42538">23152.5</cx:pt>
          <cx:pt idx="42539">17667</cx:pt>
          <cx:pt idx="42540">18103.5</cx:pt>
          <cx:pt idx="42541">66532.5</cx:pt>
          <cx:pt idx="42542">32539.5</cx:pt>
          <cx:pt idx="42543">26640</cx:pt>
          <cx:pt idx="42544">31311</cx:pt>
          <cx:pt idx="42545">30204</cx:pt>
          <cx:pt idx="42546">34596</cx:pt>
          <cx:pt idx="42547">16627.5</cx:pt>
          <cx:pt idx="42548">17131.5</cx:pt>
          <cx:pt idx="42549">23445</cx:pt>
          <cx:pt idx="42550">16006.5</cx:pt>
          <cx:pt idx="42551">24412.5</cx:pt>
          <cx:pt idx="42552">25933.5</cx:pt>
          <cx:pt idx="42553">77580</cx:pt>
          <cx:pt idx="42554">10053</cx:pt>
          <cx:pt idx="42555">28417.5</cx:pt>
          <cx:pt idx="42556">31963.5</cx:pt>
          <cx:pt idx="42557">51948</cx:pt>
          <cx:pt idx="42558">17986.5</cx:pt>
          <cx:pt idx="42559">23107.5</cx:pt>
          <cx:pt idx="42560">27652.5</cx:pt>
          <cx:pt idx="42561">51934.5</cx:pt>
          <cx:pt idx="42562">47011.5</cx:pt>
          <cx:pt idx="42563">38331</cx:pt>
          <cx:pt idx="42564">11133</cx:pt>
          <cx:pt idx="42565">32602.5</cx:pt>
          <cx:pt idx="42566">33921</cx:pt>
          <cx:pt idx="42567">28917</cx:pt>
          <cx:pt idx="42568">24259.5</cx:pt>
          <cx:pt idx="42569">25830</cx:pt>
          <cx:pt idx="42570">18265.5</cx:pt>
          <cx:pt idx="42571">69295.5</cx:pt>
          <cx:pt idx="42572">10890</cx:pt>
          <cx:pt idx="42573">70956</cx:pt>
          <cx:pt idx="42574">23814</cx:pt>
          <cx:pt idx="42575">44302.5</cx:pt>
          <cx:pt idx="42576">28215</cx:pt>
          <cx:pt idx="42577">31653</cx:pt>
          <cx:pt idx="42578">9000</cx:pt>
          <cx:pt idx="42579">45000</cx:pt>
          <cx:pt idx="42580">36328.5</cx:pt>
          <cx:pt idx="42581">12816</cx:pt>
          <cx:pt idx="42582">9000</cx:pt>
          <cx:pt idx="42583">16875</cx:pt>
          <cx:pt idx="42584">9000</cx:pt>
          <cx:pt idx="42585">42790.5</cx:pt>
          <cx:pt idx="42586">25632</cx:pt>
          <cx:pt idx="42587">22599</cx:pt>
          <cx:pt idx="42588">26217</cx:pt>
          <cx:pt idx="42589">19345.5</cx:pt>
          <cx:pt idx="42590">28057.5</cx:pt>
          <cx:pt idx="42591">56029.5</cx:pt>
          <cx:pt idx="42592">79065</cx:pt>
          <cx:pt idx="42593">26946</cx:pt>
          <cx:pt idx="42594">13090.5</cx:pt>
          <cx:pt idx="42595">8757</cx:pt>
          <cx:pt idx="42596">51543</cx:pt>
          <cx:pt idx="42597">13473</cx:pt>
          <cx:pt idx="42598">70150.5</cx:pt>
          <cx:pt idx="42599">30528</cx:pt>
          <cx:pt idx="42600">31801.5</cx:pt>
          <cx:pt idx="42601">16429.5</cx:pt>
          <cx:pt idx="42602">38673</cx:pt>
          <cx:pt idx="42603">23850</cx:pt>
          <cx:pt idx="42604">25888.5</cx:pt>
          <cx:pt idx="42605">33025.5</cx:pt>
          <cx:pt idx="42606">33408</cx:pt>
          <cx:pt idx="42607">26640</cx:pt>
          <cx:pt idx="42608">51804</cx:pt>
          <cx:pt idx="42609">22527</cx:pt>
          <cx:pt idx="42610">18261</cx:pt>
          <cx:pt idx="42611">27868.5</cx:pt>
          <cx:pt idx="42612">16605</cx:pt>
          <cx:pt idx="42613">38610</cx:pt>
          <cx:pt idx="42614">17419.5</cx:pt>
          <cx:pt idx="42615">46399.5</cx:pt>
          <cx:pt idx="42616">22419</cx:pt>
          <cx:pt idx="42617">25209</cx:pt>
          <cx:pt idx="42618">24178.5</cx:pt>
          <cx:pt idx="42619">26743.5</cx:pt>
          <cx:pt idx="42620">40693.5</cx:pt>
          <cx:pt idx="42621">16456.5</cx:pt>
          <cx:pt idx="42622">15889.5</cx:pt>
          <cx:pt idx="42623">28503</cx:pt>
          <cx:pt idx="42624">17361</cx:pt>
          <cx:pt idx="42625">9189</cx:pt>
          <cx:pt idx="42626">21024</cx:pt>
          <cx:pt idx="42627">37669.5</cx:pt>
          <cx:pt idx="42628">48312</cx:pt>
          <cx:pt idx="42629">21114</cx:pt>
          <cx:pt idx="42630">26775</cx:pt>
          <cx:pt idx="42631">35937</cx:pt>
          <cx:pt idx="42632">59949</cx:pt>
          <cx:pt idx="42633">26086.5</cx:pt>
          <cx:pt idx="42634">33025.5</cx:pt>
          <cx:pt idx="42635">14220</cx:pt>
          <cx:pt idx="42636">32278.5</cx:pt>
          <cx:pt idx="42637">17235</cx:pt>
          <cx:pt idx="42638">8851.5</cx:pt>
          <cx:pt idx="42639">39717</cx:pt>
          <cx:pt idx="42640">28233</cx:pt>
          <cx:pt idx="42641">21906</cx:pt>
          <cx:pt idx="42642">17784</cx:pt>
          <cx:pt idx="42643">36459</cx:pt>
          <cx:pt idx="42644">19498.5</cx:pt>
          <cx:pt idx="42645">29947.5</cx:pt>
          <cx:pt idx="42646">38515.5</cx:pt>
          <cx:pt idx="42647">12429</cx:pt>
          <cx:pt idx="42648">20979</cx:pt>
          <cx:pt idx="42649">14197.5</cx:pt>
          <cx:pt idx="42650">28728</cx:pt>
          <cx:pt idx="42651">24120</cx:pt>
          <cx:pt idx="42652">56236.5</cx:pt>
          <cx:pt idx="42653">53455.5</cx:pt>
          <cx:pt idx="42654">24970.5</cx:pt>
          <cx:pt idx="42655">20007</cx:pt>
          <cx:pt idx="42656">43681.5</cx:pt>
          <cx:pt idx="42657">38200.5</cx:pt>
          <cx:pt idx="42658">17851.5</cx:pt>
          <cx:pt idx="42659">23305.5</cx:pt>
          <cx:pt idx="42660">28786.5</cx:pt>
          <cx:pt idx="42661">26253</cx:pt>
          <cx:pt idx="42662">30415.5</cx:pt>
          <cx:pt idx="42663">39438</cx:pt>
          <cx:pt idx="42664">48469.5</cx:pt>
          <cx:pt idx="42665">33147</cx:pt>
          <cx:pt idx="42666">19125</cx:pt>
          <cx:pt idx="42667">26716.5</cx:pt>
          <cx:pt idx="42668">12748.5</cx:pt>
          <cx:pt idx="42669">23895</cx:pt>
          <cx:pt idx="42670">26316</cx:pt>
          <cx:pt idx="42671">17563.5</cx:pt>
          <cx:pt idx="42672">27103.5</cx:pt>
          <cx:pt idx="42673">15381</cx:pt>
          <cx:pt idx="42674">28840.5</cx:pt>
          <cx:pt idx="42675">12312</cx:pt>
          <cx:pt idx="42676">30073.5</cx:pt>
          <cx:pt idx="42677">17694</cx:pt>
          <cx:pt idx="42678">12375</cx:pt>
          <cx:pt idx="42679">16164</cx:pt>
          <cx:pt idx="42680">39438</cx:pt>
          <cx:pt idx="42681">21109.5</cx:pt>
          <cx:pt idx="42682">26217</cx:pt>
          <cx:pt idx="42683">38740.5</cx:pt>
          <cx:pt idx="42684">19777.5</cx:pt>
          <cx:pt idx="42685">31522.5</cx:pt>
          <cx:pt idx="42686">40104</cx:pt>
          <cx:pt idx="42687">47794.5</cx:pt>
          <cx:pt idx="42688">26316</cx:pt>
          <cx:pt idx="42689">55836</cx:pt>
          <cx:pt idx="42690">19008</cx:pt>
          <cx:pt idx="42691">31653</cx:pt>
          <cx:pt idx="42692">15750</cx:pt>
          <cx:pt idx="42693">5314.5</cx:pt>
          <cx:pt idx="42694">47664</cx:pt>
          <cx:pt idx="42695">27193.5</cx:pt>
          <cx:pt idx="42696">49900.5</cx:pt>
          <cx:pt idx="42697">27652.5</cx:pt>
          <cx:pt idx="42698">15858</cx:pt>
          <cx:pt idx="42699">123462</cx:pt>
          <cx:pt idx="42700">23179.5</cx:pt>
          <cx:pt idx="42701">48595.5</cx:pt>
          <cx:pt idx="42702">7911</cx:pt>
          <cx:pt idx="42703">47664</cx:pt>
          <cx:pt idx="42704">11812.5</cx:pt>
          <cx:pt idx="42705">9000</cx:pt>
          <cx:pt idx="42706">38133</cx:pt>
          <cx:pt idx="42707">17149.5</cx:pt>
          <cx:pt idx="42708">16132.5</cx:pt>
          <cx:pt idx="42709">11623.5</cx:pt>
          <cx:pt idx="42710">47385</cx:pt>
          <cx:pt idx="42711">10867.5</cx:pt>
          <cx:pt idx="42712">33826.5</cx:pt>
          <cx:pt idx="42713">32602.5</cx:pt>
          <cx:pt idx="42714">42642</cx:pt>
          <cx:pt idx="42715">51273</cx:pt>
          <cx:pt idx="42716">21748.5</cx:pt>
          <cx:pt idx="42717">26703</cx:pt>
          <cx:pt idx="42718">34780.5</cx:pt>
          <cx:pt idx="42719">24268.5</cx:pt>
          <cx:pt idx="42720">27000</cx:pt>
          <cx:pt idx="42721">34128</cx:pt>
          <cx:pt idx="42722">59337</cx:pt>
          <cx:pt idx="42723">36423</cx:pt>
          <cx:pt idx="42724">35613</cx:pt>
          <cx:pt idx="42725">15165</cx:pt>
          <cx:pt idx="42726">18729</cx:pt>
          <cx:pt idx="42727">26262</cx:pt>
          <cx:pt idx="42728">17802</cx:pt>
          <cx:pt idx="42729">21294</cx:pt>
          <cx:pt idx="42730">31639.5</cx:pt>
          <cx:pt idx="42731">19525.5</cx:pt>
          <cx:pt idx="42732">20119.5</cx:pt>
          <cx:pt idx="42733">13500</cx:pt>
          <cx:pt idx="42734">31261.5</cx:pt>
          <cx:pt idx="42735">25537.5</cx:pt>
          <cx:pt idx="42736">27963</cx:pt>
          <cx:pt idx="42737">42493.5</cx:pt>
          <cx:pt idx="42738">39100.5</cx:pt>
          <cx:pt idx="42739">17163</cx:pt>
          <cx:pt idx="42740">40914</cx:pt>
          <cx:pt idx="42741">37633.5</cx:pt>
          <cx:pt idx="42742">26446.5</cx:pt>
          <cx:pt idx="42743">32274</cx:pt>
          <cx:pt idx="42744">9000</cx:pt>
          <cx:pt idx="42745">30204</cx:pt>
          <cx:pt idx="42746">12523.5</cx:pt>
          <cx:pt idx="42747">32274</cx:pt>
          <cx:pt idx="42748">11362.5</cx:pt>
          <cx:pt idx="42749">28408.5</cx:pt>
          <cx:pt idx="42750">15003</cx:pt>
          <cx:pt idx="42751">18553.5</cx:pt>
          <cx:pt idx="42752">33259.5</cx:pt>
          <cx:pt idx="42753">23773.5</cx:pt>
          <cx:pt idx="42754">36927</cx:pt>
          <cx:pt idx="42755">29371.5</cx:pt>
          <cx:pt idx="42756">9000</cx:pt>
          <cx:pt idx="42757">11623.5</cx:pt>
          <cx:pt idx="42758">32274</cx:pt>
          <cx:pt idx="42759">7222.5</cx:pt>
          <cx:pt idx="42760">42084</cx:pt>
          <cx:pt idx="42761">24930</cx:pt>
          <cx:pt idx="42762">30393</cx:pt>
          <cx:pt idx="42763">13482</cx:pt>
          <cx:pt idx="42764">11250</cx:pt>
          <cx:pt idx="42765">26154</cx:pt>
          <cx:pt idx="42766">11290.5</cx:pt>
          <cx:pt idx="42767">44923.5</cx:pt>
          <cx:pt idx="42768">34029</cx:pt>
          <cx:pt idx="42769">26640</cx:pt>
          <cx:pt idx="42770">46701</cx:pt>
          <cx:pt idx="42771">10017</cx:pt>
          <cx:pt idx="42772">29506.5</cx:pt>
          <cx:pt idx="42773">40059</cx:pt>
          <cx:pt idx="42774">28408.5</cx:pt>
          <cx:pt idx="42775">31261.5</cx:pt>
          <cx:pt idx="42776">14661</cx:pt>
          <cx:pt idx="42777">13761</cx:pt>
          <cx:pt idx="42778">7704</cx:pt>
          <cx:pt idx="42779">30618</cx:pt>
          <cx:pt idx="42780">12402</cx:pt>
          <cx:pt idx="42781">11740.5</cx:pt>
          <cx:pt idx="42782">30397.5</cx:pt>
          <cx:pt idx="42783">31653</cx:pt>
          <cx:pt idx="42784">16965</cx:pt>
          <cx:pt idx="42785">59310</cx:pt>
          <cx:pt idx="42786">12375</cx:pt>
          <cx:pt idx="42787">13500</cx:pt>
          <cx:pt idx="42788">29916</cx:pt>
          <cx:pt idx="42789">22252.5</cx:pt>
          <cx:pt idx="42790">36328.5</cx:pt>
          <cx:pt idx="42791">45715.5</cx:pt>
          <cx:pt idx="42792">13504.5</cx:pt>
          <cx:pt idx="42793">33097.5</cx:pt>
          <cx:pt idx="42794">30807</cx:pt>
          <cx:pt idx="42795">36139.5</cx:pt>
          <cx:pt idx="42796">13482</cx:pt>
          <cx:pt idx="42797">29250</cx:pt>
          <cx:pt idx="42798">32328</cx:pt>
          <cx:pt idx="42799">38443.5</cx:pt>
          <cx:pt idx="42800">29601</cx:pt>
          <cx:pt idx="42801">35869.5</cx:pt>
          <cx:pt idx="42802">21888</cx:pt>
          <cx:pt idx="42803">5485.5</cx:pt>
          <cx:pt idx="42804">19980</cx:pt>
          <cx:pt idx="42805">13189.5</cx:pt>
          <cx:pt idx="42806">16960.5</cx:pt>
          <cx:pt idx="42807">6750</cx:pt>
          <cx:pt idx="42808">31059</cx:pt>
          <cx:pt idx="42809">26046</cx:pt>
          <cx:pt idx="42810">12456</cx:pt>
          <cx:pt idx="42811">83079</cx:pt>
          <cx:pt idx="42812">48712.5</cx:pt>
          <cx:pt idx="42813">33025.5</cx:pt>
          <cx:pt idx="42814">16852.5</cx:pt>
          <cx:pt idx="42815">20061</cx:pt>
          <cx:pt idx="42816">44284.5</cx:pt>
          <cx:pt idx="42817">24543</cx:pt>
          <cx:pt idx="42818">9342</cx:pt>
          <cx:pt idx="42819">18423</cx:pt>
          <cx:pt idx="42820">38367</cx:pt>
          <cx:pt idx="42821">38902.5</cx:pt>
          <cx:pt idx="42822">43191</cx:pt>
          <cx:pt idx="42823">39298.5</cx:pt>
          <cx:pt idx="42824">45202.5</cx:pt>
          <cx:pt idx="42825">17775</cx:pt>
          <cx:pt idx="42826">20520</cx:pt>
          <cx:pt idx="42827">53712</cx:pt>
          <cx:pt idx="42828">10579.5</cx:pt>
          <cx:pt idx="42829">48456</cx:pt>
          <cx:pt idx="42830">24732</cx:pt>
          <cx:pt idx="42831">35617.5</cx:pt>
          <cx:pt idx="42832">32017.5</cx:pt>
          <cx:pt idx="42833">59355</cx:pt>
          <cx:pt idx="42834">19363.5</cx:pt>
          <cx:pt idx="42835">26217</cx:pt>
          <cx:pt idx="42836">43443</cx:pt>
          <cx:pt idx="42837">32656.5</cx:pt>
          <cx:pt idx="42838">41139</cx:pt>
          <cx:pt idx="42839">11250</cx:pt>
          <cx:pt idx="42840">7164</cx:pt>
          <cx:pt idx="42841">66582</cx:pt>
          <cx:pt idx="42842">19737</cx:pt>
          <cx:pt idx="42843">13500</cx:pt>
          <cx:pt idx="42844">54913.5</cx:pt>
          <cx:pt idx="42845">10125</cx:pt>
          <cx:pt idx="42846">48082.5</cx:pt>
          <cx:pt idx="42847">23944.5</cx:pt>
          <cx:pt idx="42848">15084</cx:pt>
          <cx:pt idx="42849">9000</cx:pt>
          <cx:pt idx="42850">28971</cx:pt>
          <cx:pt idx="42851">15664.5</cx:pt>
          <cx:pt idx="42852">45540</cx:pt>
          <cx:pt idx="42853">8662.5</cx:pt>
          <cx:pt idx="42854">25960.5</cx:pt>
          <cx:pt idx="42855">39069</cx:pt>
          <cx:pt idx="42856">20457</cx:pt>
          <cx:pt idx="42857">39213</cx:pt>
          <cx:pt idx="42858">30078</cx:pt>
          <cx:pt idx="42859">5089.5</cx:pt>
          <cx:pt idx="42860">23755.5</cx:pt>
          <cx:pt idx="42861">26613</cx:pt>
          <cx:pt idx="42862">23584.5</cx:pt>
          <cx:pt idx="42863">11610</cx:pt>
          <cx:pt idx="42864">16875</cx:pt>
          <cx:pt idx="42865">25033.5</cx:pt>
          <cx:pt idx="42866">29034</cx:pt>
          <cx:pt idx="42867">13500</cx:pt>
          <cx:pt idx="42868">31653</cx:pt>
          <cx:pt idx="42869">25708.5</cx:pt>
          <cx:pt idx="42870">9000</cx:pt>
          <cx:pt idx="42871">30168</cx:pt>
          <cx:pt idx="42872">17905.5</cx:pt>
          <cx:pt idx="42873">13792.5</cx:pt>
          <cx:pt idx="42874">20875.5</cx:pt>
          <cx:pt idx="42875">33025.5</cx:pt>
          <cx:pt idx="42876">26451</cx:pt>
          <cx:pt idx="42877">26901</cx:pt>
          <cx:pt idx="42878">65866.5</cx:pt>
          <cx:pt idx="42879">22005</cx:pt>
          <cx:pt idx="42880">28957.5</cx:pt>
          <cx:pt idx="42881">38322</cx:pt>
          <cx:pt idx="42882">36459</cx:pt>
          <cx:pt idx="42883">16713</cx:pt>
          <cx:pt idx="42884">33579</cx:pt>
          <cx:pt idx="42885">15075</cx:pt>
          <cx:pt idx="42886">23026.5</cx:pt>
          <cx:pt idx="42887">15174</cx:pt>
          <cx:pt idx="42888">45126</cx:pt>
          <cx:pt idx="42889">13891.5</cx:pt>
          <cx:pt idx="42890">25078.5</cx:pt>
          <cx:pt idx="42891">10543.5</cx:pt>
          <cx:pt idx="42892">39352.5</cx:pt>
          <cx:pt idx="42893">19737</cx:pt>
          <cx:pt idx="42894">25375.5</cx:pt>
          <cx:pt idx="42895">34911</cx:pt>
          <cx:pt idx="42896">35302.5</cx:pt>
          <cx:pt idx="42897">12069</cx:pt>
          <cx:pt idx="42898">19867.5</cx:pt>
          <cx:pt idx="42899">17716.5</cx:pt>
          <cx:pt idx="42900">15651</cx:pt>
          <cx:pt idx="42901">32602.5</cx:pt>
          <cx:pt idx="42902">9000</cx:pt>
          <cx:pt idx="42903">8365.5</cx:pt>
          <cx:pt idx="42904">29862</cx:pt>
          <cx:pt idx="42905">18040.5</cx:pt>
          <cx:pt idx="42906">19255.5</cx:pt>
          <cx:pt idx="42907">25663.5</cx:pt>
          <cx:pt idx="42908">41499</cx:pt>
          <cx:pt idx="42909">18387</cx:pt>
          <cx:pt idx="42910">24313.5</cx:pt>
          <cx:pt idx="42911">24129</cx:pt>
          <cx:pt idx="42912">35698.5</cx:pt>
          <cx:pt idx="42913">20389.5</cx:pt>
          <cx:pt idx="42914">27724.5</cx:pt>
          <cx:pt idx="42915">20979</cx:pt>
          <cx:pt idx="42916">12622.5</cx:pt>
          <cx:pt idx="42917">32895</cx:pt>
          <cx:pt idx="42918">16384.5</cx:pt>
          <cx:pt idx="42919">49504.5</cx:pt>
          <cx:pt idx="42920">18891</cx:pt>
          <cx:pt idx="42921">23949</cx:pt>
          <cx:pt idx="42922">8973</cx:pt>
          <cx:pt idx="42923">23755.5</cx:pt>
          <cx:pt idx="42924">24435</cx:pt>
          <cx:pt idx="42925">29875.5</cx:pt>
          <cx:pt idx="42926">30838.5</cx:pt>
          <cx:pt idx="42927">10953</cx:pt>
          <cx:pt idx="42928">51894</cx:pt>
          <cx:pt idx="42929">26451</cx:pt>
          <cx:pt idx="42930">44883</cx:pt>
          <cx:pt idx="42931">13500</cx:pt>
          <cx:pt idx="42932">15165</cx:pt>
          <cx:pt idx="42933">16002</cx:pt>
          <cx:pt idx="42934">19998</cx:pt>
          <cx:pt idx="42935">36477</cx:pt>
          <cx:pt idx="42936">49248</cx:pt>
          <cx:pt idx="42937">68643</cx:pt>
          <cx:pt idx="42938">41647.5</cx:pt>
          <cx:pt idx="42939">44424</cx:pt>
          <cx:pt idx="42940">41692.5</cx:pt>
          <cx:pt idx="42941">19413</cx:pt>
          <cx:pt idx="42942">21339</cx:pt>
          <cx:pt idx="42943">15259.5</cx:pt>
          <cx:pt idx="42944">26658</cx:pt>
          <cx:pt idx="42945">39123</cx:pt>
          <cx:pt idx="42946">20250</cx:pt>
          <cx:pt idx="42947">38191.5</cx:pt>
          <cx:pt idx="42948">21969</cx:pt>
          <cx:pt idx="42949">31090.5</cx:pt>
          <cx:pt idx="42950">16078.5</cx:pt>
          <cx:pt idx="42951">21888</cx:pt>
          <cx:pt idx="42952">38452.5</cx:pt>
          <cx:pt idx="42953">29610</cx:pt>
          <cx:pt idx="42954">20623.5</cx:pt>
          <cx:pt idx="42955">30168</cx:pt>
          <cx:pt idx="42956">33232.5</cx:pt>
          <cx:pt idx="42957">38475</cx:pt>
          <cx:pt idx="42958">41130</cx:pt>
          <cx:pt idx="42959">57685.5</cx:pt>
          <cx:pt idx="42960">21010.5</cx:pt>
          <cx:pt idx="42961">25731</cx:pt>
          <cx:pt idx="42962">20191.5</cx:pt>
          <cx:pt idx="42963">23643</cx:pt>
          <cx:pt idx="42964">12118.5</cx:pt>
          <cx:pt idx="42965">41548.5</cx:pt>
          <cx:pt idx="42966">58050</cx:pt>
          <cx:pt idx="42967">38155.5</cx:pt>
          <cx:pt idx="42968">28480.5</cx:pt>
          <cx:pt idx="42969">26851.5</cx:pt>
          <cx:pt idx="42970">40671</cx:pt>
          <cx:pt idx="42971">56461.5</cx:pt>
          <cx:pt idx="42972">15561</cx:pt>
          <cx:pt idx="42973">30181.5</cx:pt>
          <cx:pt idx="42974">23998.5</cx:pt>
          <cx:pt idx="42975">13500</cx:pt>
          <cx:pt idx="42976">24232.5</cx:pt>
          <cx:pt idx="42977">63976.5</cx:pt>
          <cx:pt idx="42978">29353.5</cx:pt>
          <cx:pt idx="42979">23494.5</cx:pt>
          <cx:pt idx="42980">16200</cx:pt>
          <cx:pt idx="42981">33750</cx:pt>
          <cx:pt idx="42982">13500</cx:pt>
          <cx:pt idx="42983">42048</cx:pt>
          <cx:pt idx="42984">41679</cx:pt>
          <cx:pt idx="42985">16456.5</cx:pt>
          <cx:pt idx="42986">25348.5</cx:pt>
          <cx:pt idx="42987">29290.5</cx:pt>
          <cx:pt idx="42988">34974</cx:pt>
          <cx:pt idx="42989">7398</cx:pt>
          <cx:pt idx="42990">14751</cx:pt>
          <cx:pt idx="42991">67500</cx:pt>
          <cx:pt idx="42992">26748</cx:pt>
          <cx:pt idx="42993">47749.5</cx:pt>
          <cx:pt idx="42994">23566.5</cx:pt>
          <cx:pt idx="42995">53329.5</cx:pt>
          <cx:pt idx="42996">16636.5</cx:pt>
          <cx:pt idx="42997">51628.5</cx:pt>
          <cx:pt idx="42998">39690</cx:pt>
          <cx:pt idx="42999">19008</cx:pt>
          <cx:pt idx="43000">21739.5</cx:pt>
          <cx:pt idx="43001">18994.5</cx:pt>
          <cx:pt idx="43002">11241</cx:pt>
          <cx:pt idx="43003">13500</cx:pt>
          <cx:pt idx="43004">32337</cx:pt>
          <cx:pt idx="43005">12402</cx:pt>
          <cx:pt idx="43006">19530</cx:pt>
          <cx:pt idx="43007">15750</cx:pt>
          <cx:pt idx="43008">46084.5</cx:pt>
          <cx:pt idx="43009">14548.5</cx:pt>
          <cx:pt idx="43010">15264</cx:pt>
          <cx:pt idx="43011">34182</cx:pt>
          <cx:pt idx="43012">10125</cx:pt>
          <cx:pt idx="43013">14575.5</cx:pt>
          <cx:pt idx="43014">9864</cx:pt>
          <cx:pt idx="43015">27409.5</cx:pt>
          <cx:pt idx="43016">53460</cx:pt>
          <cx:pt idx="43017">7875</cx:pt>
          <cx:pt idx="43018">38133</cx:pt>
          <cx:pt idx="43019">29407.5</cx:pt>
          <cx:pt idx="43020">28332</cx:pt>
          <cx:pt idx="43021">34794</cx:pt>
          <cx:pt idx="43022">21280.5</cx:pt>
          <cx:pt idx="43023">9162</cx:pt>
          <cx:pt idx="43024">39933</cx:pt>
          <cx:pt idx="43025">55723.5</cx:pt>
          <cx:pt idx="43026">8932.5</cx:pt>
          <cx:pt idx="43027">55656</cx:pt>
          <cx:pt idx="43028">14220</cx:pt>
          <cx:pt idx="43029">23931</cx:pt>
          <cx:pt idx="43030">16429.5</cx:pt>
          <cx:pt idx="43031">28390.5</cx:pt>
          <cx:pt idx="43032">17820</cx:pt>
          <cx:pt idx="43033">10984.5</cx:pt>
          <cx:pt idx="43034">8289</cx:pt>
          <cx:pt idx="43035">30438</cx:pt>
          <cx:pt idx="43036">13639.5</cx:pt>
          <cx:pt idx="43037">29250</cx:pt>
          <cx:pt idx="43038">25924.5</cx:pt>
          <cx:pt idx="43039">13378.5</cx:pt>
          <cx:pt idx="43040">6462</cx:pt>
          <cx:pt idx="43041">14778</cx:pt>
          <cx:pt idx="43042">11002.5</cx:pt>
          <cx:pt idx="43043">37800</cx:pt>
          <cx:pt idx="43044">39474</cx:pt>
          <cx:pt idx="43045">12375</cx:pt>
          <cx:pt idx="43046">13833</cx:pt>
          <cx:pt idx="43047">24435</cx:pt>
          <cx:pt idx="43048">11376</cx:pt>
          <cx:pt idx="43049">35842.5</cx:pt>
          <cx:pt idx="43050">18778.5</cx:pt>
          <cx:pt idx="43051">13342.5</cx:pt>
          <cx:pt idx="43052">41593.5</cx:pt>
          <cx:pt idx="43053">13117.5</cx:pt>
          <cx:pt idx="43054">46350</cx:pt>
          <cx:pt idx="43055">34596</cx:pt>
          <cx:pt idx="43056">27985.5</cx:pt>
          <cx:pt idx="43057">7965</cx:pt>
          <cx:pt idx="43058">26640</cx:pt>
          <cx:pt idx="43059">12505.5</cx:pt>
          <cx:pt idx="43060">26833.5</cx:pt>
          <cx:pt idx="43061">21285</cx:pt>
          <cx:pt idx="43062">23643</cx:pt>
          <cx:pt idx="43063">43443</cx:pt>
          <cx:pt idx="43064">22599</cx:pt>
          <cx:pt idx="43065">66402</cx:pt>
          <cx:pt idx="43066">17473.5</cx:pt>
          <cx:pt idx="43067">38524.5</cx:pt>
          <cx:pt idx="43068">16735.5</cx:pt>
          <cx:pt idx="43069">15651</cx:pt>
          <cx:pt idx="43070">16654.5</cx:pt>
          <cx:pt idx="43071">36184.5</cx:pt>
          <cx:pt idx="43072">23890.5</cx:pt>
          <cx:pt idx="43073">10773</cx:pt>
          <cx:pt idx="43074">22374</cx:pt>
          <cx:pt idx="43075">29925</cx:pt>
          <cx:pt idx="43076">13410</cx:pt>
          <cx:pt idx="43077">16852.5</cx:pt>
          <cx:pt idx="43078">34024.5</cx:pt>
          <cx:pt idx="43079">33979.5</cx:pt>
          <cx:pt idx="43080">39460.5</cx:pt>
          <cx:pt idx="43081">23607</cx:pt>
          <cx:pt idx="43082">20250</cx:pt>
          <cx:pt idx="43083">67500</cx:pt>
          <cx:pt idx="43084">13500</cx:pt>
          <cx:pt idx="43085">14377.5</cx:pt>
          <cx:pt idx="43086">24750</cx:pt>
          <cx:pt idx="43087">12420</cx:pt>
          <cx:pt idx="43088">13387.5</cx:pt>
          <cx:pt idx="43089">13045.5</cx:pt>
          <cx:pt idx="43090">31522.5</cx:pt>
          <cx:pt idx="43091">44617.5</cx:pt>
          <cx:pt idx="43092">20560.5</cx:pt>
          <cx:pt idx="43093">30087</cx:pt>
          <cx:pt idx="43094">27193.5</cx:pt>
          <cx:pt idx="43095">29605.5</cx:pt>
          <cx:pt idx="43096">15943.5</cx:pt>
          <cx:pt idx="43097">37125</cx:pt>
          <cx:pt idx="43098">27864</cx:pt>
          <cx:pt idx="43099">10125</cx:pt>
          <cx:pt idx="43100">10620</cx:pt>
          <cx:pt idx="43101">33043.5</cx:pt>
          <cx:pt idx="43102">22018.5</cx:pt>
          <cx:pt idx="43103">22716</cx:pt>
          <cx:pt idx="43104">10984.5</cx:pt>
          <cx:pt idx="43105">44617.5</cx:pt>
          <cx:pt idx="43106">30280.5</cx:pt>
          <cx:pt idx="43107">22747.5</cx:pt>
          <cx:pt idx="43108">30757.5</cx:pt>
          <cx:pt idx="43109">40189.5</cx:pt>
          <cx:pt idx="43110">16083</cx:pt>
          <cx:pt idx="43111">39177</cx:pt>
          <cx:pt idx="43112">25537.5</cx:pt>
          <cx:pt idx="43113">40320</cx:pt>
          <cx:pt idx="43114">8982</cx:pt>
          <cx:pt idx="43115">16033.5</cx:pt>
          <cx:pt idx="43116">43191</cx:pt>
          <cx:pt idx="43117">44275.5</cx:pt>
          <cx:pt idx="43118">30982.5</cx:pt>
          <cx:pt idx="43119">49500</cx:pt>
          <cx:pt idx="43120">94639.5</cx:pt>
          <cx:pt idx="43121">32895</cx:pt>
          <cx:pt idx="43122">45000</cx:pt>
          <cx:pt idx="43123">29862</cx:pt>
          <cx:pt idx="43124">13612.5</cx:pt>
          <cx:pt idx="43125">30978</cx:pt>
          <cx:pt idx="43126">34596</cx:pt>
          <cx:pt idx="43127">29709</cx:pt>
          <cx:pt idx="43128">26928</cx:pt>
          <cx:pt idx="43129">18342</cx:pt>
          <cx:pt idx="43130">59098.5</cx:pt>
          <cx:pt idx="43131">35523</cx:pt>
          <cx:pt idx="43132">42660</cx:pt>
          <cx:pt idx="43133">15808.5</cx:pt>
          <cx:pt idx="43134">33750</cx:pt>
          <cx:pt idx="43135">16996.5</cx:pt>
          <cx:pt idx="43136">17370</cx:pt>
          <cx:pt idx="43137">67617</cx:pt>
          <cx:pt idx="43138">23850</cx:pt>
          <cx:pt idx="43139">23593.5</cx:pt>
          <cx:pt idx="43140">32602.5</cx:pt>
          <cx:pt idx="43141">13500</cx:pt>
          <cx:pt idx="43142">15174</cx:pt>
          <cx:pt idx="43143">45202.5</cx:pt>
          <cx:pt idx="43144">19476</cx:pt>
          <cx:pt idx="43145">15786</cx:pt>
          <cx:pt idx="43146">62698.5</cx:pt>
          <cx:pt idx="43147">31261.5</cx:pt>
          <cx:pt idx="43148">13090.5</cx:pt>
          <cx:pt idx="43149">23800.5</cx:pt>
          <cx:pt idx="43150">31653</cx:pt>
          <cx:pt idx="43151">23872.5</cx:pt>
          <cx:pt idx="43152">9828</cx:pt>
          <cx:pt idx="43153">14922</cx:pt>
          <cx:pt idx="43154">28597.5</cx:pt>
          <cx:pt idx="43155">11502</cx:pt>
          <cx:pt idx="43156">21996</cx:pt>
          <cx:pt idx="43157">32553</cx:pt>
          <cx:pt idx="43158">13099.5</cx:pt>
          <cx:pt idx="43159">26509.5</cx:pt>
          <cx:pt idx="43160">46791</cx:pt>
          <cx:pt idx="43161">25065</cx:pt>
          <cx:pt idx="43162">20214</cx:pt>
          <cx:pt idx="43163">19107</cx:pt>
          <cx:pt idx="43164">46084.5</cx:pt>
          <cx:pt idx="43165">9715.5</cx:pt>
          <cx:pt idx="43166">34245</cx:pt>
          <cx:pt idx="43167">22018.5</cx:pt>
          <cx:pt idx="43168">13279.5</cx:pt>
          <cx:pt idx="43169">53289</cx:pt>
          <cx:pt idx="43170">21906</cx:pt>
          <cx:pt idx="43171">32602.5</cx:pt>
          <cx:pt idx="43172">30793.5</cx:pt>
          <cx:pt idx="43173">16011</cx:pt>
          <cx:pt idx="43174">37800</cx:pt>
          <cx:pt idx="43175">19854</cx:pt>
          <cx:pt idx="43176">33925.5</cx:pt>
          <cx:pt idx="43177">13500</cx:pt>
          <cx:pt idx="43178">14769</cx:pt>
          <cx:pt idx="43179">16366.5</cx:pt>
          <cx:pt idx="43180">22527</cx:pt>
          <cx:pt idx="43181">36738</cx:pt>
          <cx:pt idx="43182">27454.5</cx:pt>
          <cx:pt idx="43183">28890</cx:pt>
          <cx:pt idx="43184">13500</cx:pt>
          <cx:pt idx="43185">38497.5</cx:pt>
          <cx:pt idx="43186">27189</cx:pt>
          <cx:pt idx="43187">19485</cx:pt>
          <cx:pt idx="43188">36625.5</cx:pt>
          <cx:pt idx="43189">9000</cx:pt>
          <cx:pt idx="43190">36202.5</cx:pt>
          <cx:pt idx="43191">39933</cx:pt>
          <cx:pt idx="43192">27279</cx:pt>
          <cx:pt idx="43193">20677.5</cx:pt>
          <cx:pt idx="43194">43191</cx:pt>
          <cx:pt idx="43195">18261</cx:pt>
          <cx:pt idx="43196">31522.5</cx:pt>
          <cx:pt idx="43197">36693</cx:pt>
          <cx:pt idx="43198">11313</cx:pt>
          <cx:pt idx="43199">27954</cx:pt>
          <cx:pt idx="43200">46849.5</cx:pt>
          <cx:pt idx="43201">55723.5</cx:pt>
          <cx:pt idx="43202">35869.5</cx:pt>
          <cx:pt idx="43203">12375</cx:pt>
          <cx:pt idx="43204">30055.5</cx:pt>
          <cx:pt idx="43205">37948.5</cx:pt>
          <cx:pt idx="43206">13234.5</cx:pt>
          <cx:pt idx="43207">37800</cx:pt>
          <cx:pt idx="43208">24601.5</cx:pt>
          <cx:pt idx="43209">23836.5</cx:pt>
          <cx:pt idx="43210">19953</cx:pt>
          <cx:pt idx="43211">31617</cx:pt>
          <cx:pt idx="43212">37926</cx:pt>
          <cx:pt idx="43213">26509.5</cx:pt>
          <cx:pt idx="43214">19890</cx:pt>
          <cx:pt idx="43215">44509.5</cx:pt>
          <cx:pt idx="43216">51511.5</cx:pt>
          <cx:pt idx="43217">27594</cx:pt>
          <cx:pt idx="43218">34780.5</cx:pt>
          <cx:pt idx="43219">20011.5</cx:pt>
          <cx:pt idx="43220">14751</cx:pt>
          <cx:pt idx="43221">29196</cx:pt>
          <cx:pt idx="43222">13090.5</cx:pt>
          <cx:pt idx="43223">17631</cx:pt>
          <cx:pt idx="43224">67500</cx:pt>
          <cx:pt idx="43225">20362.5</cx:pt>
          <cx:pt idx="43226">8199</cx:pt>
          <cx:pt idx="43227">25078.5</cx:pt>
          <cx:pt idx="43228">29065.5</cx:pt>
          <cx:pt idx="43229">18103.5</cx:pt>
          <cx:pt idx="43230">8590.5</cx:pt>
          <cx:pt idx="43231">14098.5</cx:pt>
          <cx:pt idx="43232">51543</cx:pt>
          <cx:pt idx="43233">10125</cx:pt>
          <cx:pt idx="43234">25047</cx:pt>
          <cx:pt idx="43235">11250</cx:pt>
          <cx:pt idx="43236">25452</cx:pt>
          <cx:pt idx="43237">20529</cx:pt>
          <cx:pt idx="43238">13410</cx:pt>
          <cx:pt idx="43239">20151</cx:pt>
          <cx:pt idx="43240">27661.5</cx:pt>
          <cx:pt idx="43241">22401</cx:pt>
          <cx:pt idx="43242">23035.5</cx:pt>
          <cx:pt idx="43243">9000</cx:pt>
          <cx:pt idx="43244">13500</cx:pt>
          <cx:pt idx="43245">38772</cx:pt>
          <cx:pt idx="43246">35392.5</cx:pt>
          <cx:pt idx="43247">31018.5</cx:pt>
          <cx:pt idx="43248">22347</cx:pt>
          <cx:pt idx="43249">23800.5</cx:pt>
          <cx:pt idx="43250">91516.5</cx:pt>
          <cx:pt idx="43251">37800</cx:pt>
          <cx:pt idx="43252">12375</cx:pt>
          <cx:pt idx="43253">9000</cx:pt>
          <cx:pt idx="43254">19386</cx:pt>
          <cx:pt idx="43255">21775.5</cx:pt>
          <cx:pt idx="43256">31293</cx:pt>
          <cx:pt idx="43257">15214.5</cx:pt>
          <cx:pt idx="43258">20398.5</cx:pt>
          <cx:pt idx="43259">70416</cx:pt>
          <cx:pt idx="43260">29947.5</cx:pt>
          <cx:pt idx="43261">31027.5</cx:pt>
          <cx:pt idx="43262">16236</cx:pt>
          <cx:pt idx="43263">14350.5</cx:pt>
          <cx:pt idx="43264">31684.5</cx:pt>
          <cx:pt idx="43265">15916.5</cx:pt>
          <cx:pt idx="43266">30442.5</cx:pt>
          <cx:pt idx="43267">10053</cx:pt>
          <cx:pt idx="43268">9000</cx:pt>
          <cx:pt idx="43269">13441.5</cx:pt>
          <cx:pt idx="43270">31576.5</cx:pt>
          <cx:pt idx="43271">19705.5</cx:pt>
          <cx:pt idx="43272">16767</cx:pt>
          <cx:pt idx="43273">60070.5</cx:pt>
          <cx:pt idx="43274">36423</cx:pt>
          <cx:pt idx="43275">11965.5</cx:pt>
          <cx:pt idx="43276">34114.5</cx:pt>
          <cx:pt idx="43277">32067</cx:pt>
          <cx:pt idx="43278">13500</cx:pt>
          <cx:pt idx="43279">34011</cx:pt>
          <cx:pt idx="43280">17383.5</cx:pt>
          <cx:pt idx="43281">24547.5</cx:pt>
          <cx:pt idx="43282">21330</cx:pt>
          <cx:pt idx="43283">35734.5</cx:pt>
          <cx:pt idx="43284">24561</cx:pt>
          <cx:pt idx="43285">4522.5</cx:pt>
          <cx:pt idx="43286">23026.5</cx:pt>
          <cx:pt idx="43287">9000</cx:pt>
          <cx:pt idx="43288">76473</cx:pt>
          <cx:pt idx="43289">19795.5</cx:pt>
          <cx:pt idx="43290">13504.5</cx:pt>
          <cx:pt idx="43291">7218</cx:pt>
          <cx:pt idx="43292">40500</cx:pt>
          <cx:pt idx="43293">31522.5</cx:pt>
          <cx:pt idx="43294">21343.5</cx:pt>
          <cx:pt idx="43295">34587</cx:pt>
          <cx:pt idx="43296">37255.5</cx:pt>
          <cx:pt idx="43297">13500</cx:pt>
          <cx:pt idx="43298">19062</cx:pt>
          <cx:pt idx="43299">10125</cx:pt>
          <cx:pt idx="43300">35338.5</cx:pt>
          <cx:pt idx="43301">9000</cx:pt>
          <cx:pt idx="43302">26095.5</cx:pt>
          <cx:pt idx="43303">22738.5</cx:pt>
          <cx:pt idx="43304">31653</cx:pt>
          <cx:pt idx="43305">28971</cx:pt>
          <cx:pt idx="43306">33430.5</cx:pt>
          <cx:pt idx="43307">48798</cx:pt>
          <cx:pt idx="43308">24484.5</cx:pt>
          <cx:pt idx="43309">42219</cx:pt>
          <cx:pt idx="43310">9000</cx:pt>
          <cx:pt idx="43311">35761.5</cx:pt>
          <cx:pt idx="43312">25321.5</cx:pt>
          <cx:pt idx="43313">33259.5</cx:pt>
          <cx:pt idx="43314">29884.5</cx:pt>
          <cx:pt idx="43315">13725</cx:pt>
          <cx:pt idx="43316">35694</cx:pt>
          <cx:pt idx="43317">26208</cx:pt>
          <cx:pt idx="43318">9031.5</cx:pt>
          <cx:pt idx="43319">13896</cx:pt>
          <cx:pt idx="43320">39438</cx:pt>
          <cx:pt idx="43321">16456.5</cx:pt>
          <cx:pt idx="43322">32274</cx:pt>
          <cx:pt idx="43323">36328.5</cx:pt>
          <cx:pt idx="43324">54391.5</cx:pt>
          <cx:pt idx="43325">7875</cx:pt>
          <cx:pt idx="43326">45000</cx:pt>
          <cx:pt idx="43327">18153</cx:pt>
          <cx:pt idx="43328">14449.5</cx:pt>
          <cx:pt idx="43329">19953</cx:pt>
          <cx:pt idx="43330">16875</cx:pt>
          <cx:pt idx="43331">24313.5</cx:pt>
          <cx:pt idx="43332">14620.5</cx:pt>
          <cx:pt idx="43333">25078.5</cx:pt>
          <cx:pt idx="43334">20979</cx:pt>
          <cx:pt idx="43335">47794.5</cx:pt>
          <cx:pt idx="43336">53122.5</cx:pt>
          <cx:pt idx="43337">31653</cx:pt>
          <cx:pt idx="43338">21798</cx:pt>
          <cx:pt idx="43339">7839</cx:pt>
          <cx:pt idx="43340">21348</cx:pt>
          <cx:pt idx="43341">21996</cx:pt>
          <cx:pt idx="43342">21735</cx:pt>
          <cx:pt idx="43343">40657.5</cx:pt>
          <cx:pt idx="43344">31153.5</cx:pt>
          <cx:pt idx="43345">22149</cx:pt>
          <cx:pt idx="43346">21919.5</cx:pt>
          <cx:pt idx="43347">22630.5</cx:pt>
          <cx:pt idx="43348">47272.5</cx:pt>
          <cx:pt idx="43349">6381</cx:pt>
          <cx:pt idx="43350">55399.5</cx:pt>
          <cx:pt idx="43351">16875</cx:pt>
          <cx:pt idx="43352">45000</cx:pt>
          <cx:pt idx="43353">21748.5</cx:pt>
          <cx:pt idx="43354">10201.5</cx:pt>
          <cx:pt idx="43355">37800</cx:pt>
          <cx:pt idx="43356">24930</cx:pt>
          <cx:pt idx="43357">8419.5</cx:pt>
          <cx:pt idx="43358">39753</cx:pt>
          <cx:pt idx="43359">92191.5</cx:pt>
          <cx:pt idx="43360">30762</cx:pt>
          <cx:pt idx="43361">36261</cx:pt>
          <cx:pt idx="43362">39901.5</cx:pt>
          <cx:pt idx="43363">32341.5</cx:pt>
          <cx:pt idx="43364">46161</cx:pt>
          <cx:pt idx="43365">33394.5</cx:pt>
          <cx:pt idx="43366">7137</cx:pt>
          <cx:pt idx="43367">20407.5</cx:pt>
          <cx:pt idx="43368">17095.5</cx:pt>
          <cx:pt idx="43369">23431.5</cx:pt>
          <cx:pt idx="43370">22500</cx:pt>
          <cx:pt idx="43371">11547</cx:pt>
          <cx:pt idx="43372">21888</cx:pt>
          <cx:pt idx="43373">26775</cx:pt>
          <cx:pt idx="43374">28116</cx:pt>
          <cx:pt idx="43375">15309</cx:pt>
          <cx:pt idx="43376">36459</cx:pt>
          <cx:pt idx="43377">17356.5</cx:pt>
          <cx:pt idx="43378">33876</cx:pt>
          <cx:pt idx="43379">9981</cx:pt>
          <cx:pt idx="43380">57685.5</cx:pt>
          <cx:pt idx="43381">25501.5</cx:pt>
          <cx:pt idx="43382">23625</cx:pt>
          <cx:pt idx="43383">23494.5</cx:pt>
          <cx:pt idx="43384">9900</cx:pt>
          <cx:pt idx="43385">37543.5</cx:pt>
          <cx:pt idx="43386">50998.5</cx:pt>
          <cx:pt idx="43387">28093.5</cx:pt>
          <cx:pt idx="43388">52609.5</cx:pt>
          <cx:pt idx="43389">23931</cx:pt>
          <cx:pt idx="43390">28215</cx:pt>
          <cx:pt idx="43391">15444</cx:pt>
          <cx:pt idx="43392">49072.5</cx:pt>
          <cx:pt idx="43393">31099.5</cx:pt>
          <cx:pt idx="43394">63558</cx:pt>
          <cx:pt idx="43395">61132.5</cx:pt>
          <cx:pt idx="43396">45283.5</cx:pt>
          <cx:pt idx="43397">25375.5</cx:pt>
          <cx:pt idx="43398">26739</cx:pt>
          <cx:pt idx="43399">34911</cx:pt>
          <cx:pt idx="43400">12919.5</cx:pt>
          <cx:pt idx="43401">27679.5</cx:pt>
          <cx:pt idx="43402">9000</cx:pt>
          <cx:pt idx="43403">8235</cx:pt>
          <cx:pt idx="43404">22666.5</cx:pt>
          <cx:pt idx="43405">41454</cx:pt>
          <cx:pt idx="43406">10944</cx:pt>
          <cx:pt idx="43407">7573.5</cx:pt>
          <cx:pt idx="43408">39190.5</cx:pt>
          <cx:pt idx="43409">23944.5</cx:pt>
          <cx:pt idx="43410">18810</cx:pt>
          <cx:pt idx="43411">25110</cx:pt>
          <cx:pt idx="43412">16654.5</cx:pt>
          <cx:pt idx="43413">22437</cx:pt>
          <cx:pt idx="43414">61276.5</cx:pt>
          <cx:pt idx="43415">41062.5</cx:pt>
          <cx:pt idx="43416">16425</cx:pt>
          <cx:pt idx="43417">38263.5</cx:pt>
          <cx:pt idx="43418">58612.5</cx:pt>
          <cx:pt idx="43419">16456.5</cx:pt>
          <cx:pt idx="43420">10125</cx:pt>
          <cx:pt idx="43421">37800</cx:pt>
          <cx:pt idx="43422">43033.5</cx:pt>
          <cx:pt idx="43423">17419.5</cx:pt>
          <cx:pt idx="43424">69354</cx:pt>
          <cx:pt idx="43425">6183</cx:pt>
          <cx:pt idx="43426">41026.5</cx:pt>
          <cx:pt idx="43427">9040.5</cx:pt>
          <cx:pt idx="43428">40783.5</cx:pt>
          <cx:pt idx="43429">45576</cx:pt>
          <cx:pt idx="43430">21375</cx:pt>
          <cx:pt idx="43431">11101.5</cx:pt>
          <cx:pt idx="43432">6408</cx:pt>
          <cx:pt idx="43433">11470.5</cx:pt>
          <cx:pt idx="43434">44550</cx:pt>
          <cx:pt idx="43435">21492</cx:pt>
          <cx:pt idx="43436">40320</cx:pt>
          <cx:pt idx="43437">22936.5</cx:pt>
          <cx:pt idx="43438">34587</cx:pt>
          <cx:pt idx="43439">10215</cx:pt>
          <cx:pt idx="43440">24543</cx:pt>
          <cx:pt idx="43441">12325.5</cx:pt>
          <cx:pt idx="43442">21339</cx:pt>
          <cx:pt idx="43443">21595.5</cx:pt>
          <cx:pt idx="43444">13743</cx:pt>
          <cx:pt idx="43445">13257</cx:pt>
          <cx:pt idx="43446">52789.5</cx:pt>
          <cx:pt idx="43447">21109.5</cx:pt>
          <cx:pt idx="43448">22756.5</cx:pt>
          <cx:pt idx="43449">25537.5</cx:pt>
          <cx:pt idx="43450">9000</cx:pt>
          <cx:pt idx="43451">49707</cx:pt>
          <cx:pt idx="43452">23836.5</cx:pt>
          <cx:pt idx="43453">40369.5</cx:pt>
          <cx:pt idx="43454">26658</cx:pt>
          <cx:pt idx="43455">21294</cx:pt>
          <cx:pt idx="43456">31657.5</cx:pt>
          <cx:pt idx="43457">40063.5</cx:pt>
          <cx:pt idx="43458">25506</cx:pt>
          <cx:pt idx="43459">36333</cx:pt>
          <cx:pt idx="43460">21775.5</cx:pt>
          <cx:pt idx="43461">23278.5</cx:pt>
          <cx:pt idx="43462">13315.5</cx:pt>
          <cx:pt idx="43463">30325.5</cx:pt>
          <cx:pt idx="43464">36391.5</cx:pt>
          <cx:pt idx="43465">28408.5</cx:pt>
          <cx:pt idx="43466">23053.5</cx:pt>
          <cx:pt idx="43467">43218</cx:pt>
          <cx:pt idx="43468">91728</cx:pt>
          <cx:pt idx="43469">10368</cx:pt>
          <cx:pt idx="43470">20677.5</cx:pt>
          <cx:pt idx="43471">29245.5</cx:pt>
          <cx:pt idx="43472">26086.5</cx:pt>
          <cx:pt idx="43473">31464</cx:pt>
          <cx:pt idx="43474">31333.5</cx:pt>
          <cx:pt idx="43475">21609</cx:pt>
          <cx:pt idx="43476">20808</cx:pt>
          <cx:pt idx="43477">14296.5</cx:pt>
          <cx:pt idx="43478">20677.5</cx:pt>
          <cx:pt idx="43479">16011</cx:pt>
          <cx:pt idx="43480">48586.5</cx:pt>
          <cx:pt idx="43481">9450</cx:pt>
          <cx:pt idx="43482">37800</cx:pt>
          <cx:pt idx="43483">43312.5</cx:pt>
          <cx:pt idx="43484">23233.5</cx:pt>
          <cx:pt idx="43485">23683.5</cx:pt>
          <cx:pt idx="43486">6750</cx:pt>
          <cx:pt idx="43487">22500</cx:pt>
          <cx:pt idx="43488">27549</cx:pt>
          <cx:pt idx="43489">53730</cx:pt>
          <cx:pt idx="43490">33565.5</cx:pt>
          <cx:pt idx="43491">44640</cx:pt>
          <cx:pt idx="43492">24705</cx:pt>
          <cx:pt idx="43493">9472.5</cx:pt>
          <cx:pt idx="43494">36567</cx:pt>
          <cx:pt idx="43495">26316</cx:pt>
          <cx:pt idx="43496">50004</cx:pt>
          <cx:pt idx="43497">12919.5</cx:pt>
          <cx:pt idx="43498">20250</cx:pt>
          <cx:pt idx="43499">40320</cx:pt>
          <cx:pt idx="43500">29569.5</cx:pt>
          <cx:pt idx="43501">12478.5</cx:pt>
          <cx:pt idx="43502">31356</cx:pt>
          <cx:pt idx="43503">15714</cx:pt>
          <cx:pt idx="43504">44127</cx:pt>
          <cx:pt idx="43505">28683</cx:pt>
          <cx:pt idx="43506">20997</cx:pt>
          <cx:pt idx="43507">37800</cx:pt>
          <cx:pt idx="43508">23719.5</cx:pt>
          <cx:pt idx="43509">9000</cx:pt>
          <cx:pt idx="43510">23850</cx:pt>
          <cx:pt idx="43511">27324</cx:pt>
          <cx:pt idx="43512">25195.5</cx:pt>
          <cx:pt idx="43513">21096</cx:pt>
          <cx:pt idx="43514">19134</cx:pt>
          <cx:pt idx="43515">29520</cx:pt>
          <cx:pt idx="43516">28944</cx:pt>
          <cx:pt idx="43517">41692.5</cx:pt>
          <cx:pt idx="43518">9000</cx:pt>
          <cx:pt idx="43519">62311.5</cx:pt>
          <cx:pt idx="43520">16389</cx:pt>
          <cx:pt idx="43521">11920.5</cx:pt>
          <cx:pt idx="43522">35685</cx:pt>
          <cx:pt idx="43523">11250</cx:pt>
          <cx:pt idx="43524">25348.5</cx:pt>
          <cx:pt idx="43525">40914</cx:pt>
          <cx:pt idx="43526">43884</cx:pt>
          <cx:pt idx="43527">31126.5</cx:pt>
          <cx:pt idx="43528">21109.5</cx:pt>
          <cx:pt idx="43529">23755.5</cx:pt>
          <cx:pt idx="43530">20178</cx:pt>
          <cx:pt idx="43531">37255.5</cx:pt>
          <cx:pt idx="43532">17338.5</cx:pt>
          <cx:pt idx="43533">43429.5</cx:pt>
          <cx:pt idx="43534">40797</cx:pt>
          <cx:pt idx="43535">12375</cx:pt>
          <cx:pt idx="43536">24597</cx:pt>
          <cx:pt idx="43537">21672</cx:pt>
          <cx:pt idx="43538">14233.5</cx:pt>
          <cx:pt idx="43539">57195</cx:pt>
          <cx:pt idx="43540">53253</cx:pt>
          <cx:pt idx="43541">56029.5</cx:pt>
          <cx:pt idx="43542">33282</cx:pt>
          <cx:pt idx="43543">31279.5</cx:pt>
          <cx:pt idx="43544">20488.5</cx:pt>
          <cx:pt idx="43545">32760</cx:pt>
          <cx:pt idx="43546">24907.5</cx:pt>
          <cx:pt idx="43547">25078.5</cx:pt>
          <cx:pt idx="43548">42993</cx:pt>
          <cx:pt idx="43549">30411</cx:pt>
          <cx:pt idx="43550">28710</cx:pt>
          <cx:pt idx="43551">33025.5</cx:pt>
          <cx:pt idx="43552">35937</cx:pt>
          <cx:pt idx="43553">5476.5</cx:pt>
          <cx:pt idx="43554">51948</cx:pt>
          <cx:pt idx="43555">19867.5</cx:pt>
          <cx:pt idx="43556">30357</cx:pt>
          <cx:pt idx="43557">27000</cx:pt>
          <cx:pt idx="43558">8428.5</cx:pt>
          <cx:pt idx="43559">13500</cx:pt>
          <cx:pt idx="43560">12055.5</cx:pt>
          <cx:pt idx="43561">22500</cx:pt>
          <cx:pt idx="43562">39438</cx:pt>
          <cx:pt idx="43563">14350.5</cx:pt>
          <cx:pt idx="43564">32017.5</cx:pt>
          <cx:pt idx="43565">24997.5</cx:pt>
          <cx:pt idx="43566">30861</cx:pt>
          <cx:pt idx="43567">41098.5</cx:pt>
          <cx:pt idx="43568">54747</cx:pt>
          <cx:pt idx="43569">24331.5</cx:pt>
          <cx:pt idx="43570">31261.5</cx:pt>
          <cx:pt idx="43571">30528</cx:pt>
          <cx:pt idx="43572">42781.5</cx:pt>
          <cx:pt idx="43573">35698.5</cx:pt>
          <cx:pt idx="43574">13500</cx:pt>
          <cx:pt idx="43575">42862.5</cx:pt>
          <cx:pt idx="43576">36000</cx:pt>
          <cx:pt idx="43577">42642</cx:pt>
          <cx:pt idx="43578">24777</cx:pt>
          <cx:pt idx="43579">20997</cx:pt>
          <cx:pt idx="43580">21339</cx:pt>
          <cx:pt idx="43581">9000</cx:pt>
          <cx:pt idx="43582">17149.5</cx:pt>
          <cx:pt idx="43583">6750</cx:pt>
          <cx:pt idx="43584">31833</cx:pt>
          <cx:pt idx="43585">112500</cx:pt>
          <cx:pt idx="43586">10206</cx:pt>
          <cx:pt idx="43587">13378.5</cx:pt>
          <cx:pt idx="43588">20133</cx:pt>
          <cx:pt idx="43589">24246</cx:pt>
          <cx:pt idx="43590">49630.5</cx:pt>
          <cx:pt idx="43591">34155</cx:pt>
          <cx:pt idx="43592">32458.5</cx:pt>
          <cx:pt idx="43593">39451.5</cx:pt>
          <cx:pt idx="43594">35028</cx:pt>
          <cx:pt idx="43595">21109.5</cx:pt>
          <cx:pt idx="43596">25402.5</cx:pt>
          <cx:pt idx="43597">29979</cx:pt>
          <cx:pt idx="43598">47151</cx:pt>
          <cx:pt idx="43599">52452</cx:pt>
          <cx:pt idx="43600">10723.5</cx:pt>
          <cx:pt idx="43601">10939.5</cx:pt>
          <cx:pt idx="43602">55444.5</cx:pt>
          <cx:pt idx="43603">31500</cx:pt>
          <cx:pt idx="43604">9184.5</cx:pt>
          <cx:pt idx="43605">7875</cx:pt>
          <cx:pt idx="43606">25969.5</cx:pt>
          <cx:pt idx="43607">9675</cx:pt>
          <cx:pt idx="43608">20250</cx:pt>
          <cx:pt idx="43609">34587</cx:pt>
          <cx:pt idx="43610">16398</cx:pt>
          <cx:pt idx="43611">7398</cx:pt>
          <cx:pt idx="43612">20250</cx:pt>
          <cx:pt idx="43613">41175</cx:pt>
          <cx:pt idx="43614">20947.5</cx:pt>
          <cx:pt idx="43615">35937</cx:pt>
          <cx:pt idx="43616">24939</cx:pt>
          <cx:pt idx="43617">4383</cx:pt>
          <cx:pt idx="43618">14508</cx:pt>
          <cx:pt idx="43619">35824.5</cx:pt>
          <cx:pt idx="43620">42813</cx:pt>
          <cx:pt idx="43621">47322</cx:pt>
          <cx:pt idx="43622">13446</cx:pt>
          <cx:pt idx="43623">17932.5</cx:pt>
          <cx:pt idx="43624">36513</cx:pt>
          <cx:pt idx="43625">6511.5</cx:pt>
          <cx:pt idx="43626">32602.5</cx:pt>
          <cx:pt idx="43627">24939</cx:pt>
          <cx:pt idx="43628">34483.5</cx:pt>
          <cx:pt idx="43629">13500</cx:pt>
          <cx:pt idx="43630">67500</cx:pt>
          <cx:pt idx="43631">26703</cx:pt>
          <cx:pt idx="43632">13500</cx:pt>
          <cx:pt idx="43633">22702.5</cx:pt>
          <cx:pt idx="43634">47794.5</cx:pt>
          <cx:pt idx="43635">38497.5</cx:pt>
          <cx:pt idx="43636">11610</cx:pt>
          <cx:pt idx="43637">22527</cx:pt>
          <cx:pt idx="43638">114885</cx:pt>
          <cx:pt idx="43639">35937</cx:pt>
          <cx:pt idx="43640">8901</cx:pt>
          <cx:pt idx="43641">36513</cx:pt>
          <cx:pt idx="43642">20596.5</cx:pt>
          <cx:pt idx="43643">27679.5</cx:pt>
          <cx:pt idx="43644">26217</cx:pt>
          <cx:pt idx="43645">37516.5</cx:pt>
          <cx:pt idx="43646">59098.5</cx:pt>
          <cx:pt idx="43647">34749</cx:pt>
          <cx:pt idx="43648">24376.5</cx:pt>
          <cx:pt idx="43649">29754</cx:pt>
          <cx:pt idx="43650">9000</cx:pt>
          <cx:pt idx="43651">27000</cx:pt>
          <cx:pt idx="43652">47340</cx:pt>
          <cx:pt idx="43653">7245</cx:pt>
          <cx:pt idx="43654">9148.5</cx:pt>
          <cx:pt idx="43655">22027.5</cx:pt>
          <cx:pt idx="43656">20277</cx:pt>
          <cx:pt idx="43657">36972</cx:pt>
          <cx:pt idx="43658">19386</cx:pt>
          <cx:pt idx="43659">21919.5</cx:pt>
          <cx:pt idx="43660">24246</cx:pt>
          <cx:pt idx="43661">59094</cx:pt>
          <cx:pt idx="43662">42660</cx:pt>
          <cx:pt idx="43663">49630.5</cx:pt>
          <cx:pt idx="43664">29110.5</cx:pt>
          <cx:pt idx="43665">13684.5</cx:pt>
          <cx:pt idx="43666">21541.5</cx:pt>
          <cx:pt idx="43667">28453.5</cx:pt>
          <cx:pt idx="43668">20250</cx:pt>
          <cx:pt idx="43669">34411.5</cx:pt>
          <cx:pt idx="43670">56200.5</cx:pt>
          <cx:pt idx="43671">27679.5</cx:pt>
          <cx:pt idx="43672">11875.5</cx:pt>
          <cx:pt idx="43673">18004.5</cx:pt>
          <cx:pt idx="43674">10125</cx:pt>
          <cx:pt idx="43675">22018.5</cx:pt>
          <cx:pt idx="43676">39708</cx:pt>
          <cx:pt idx="43677">16884</cx:pt>
          <cx:pt idx="43678">39933</cx:pt>
          <cx:pt idx="43679">17235</cx:pt>
          <cx:pt idx="43680">25245</cx:pt>
          <cx:pt idx="43681">13914</cx:pt>
          <cx:pt idx="43682">16047</cx:pt>
          <cx:pt idx="43683">30280.5</cx:pt>
          <cx:pt idx="43684">13801.5</cx:pt>
          <cx:pt idx="43685">10125</cx:pt>
          <cx:pt idx="43686">34069.5</cx:pt>
          <cx:pt idx="43687">7875</cx:pt>
          <cx:pt idx="43688">27256.5</cx:pt>
          <cx:pt idx="43689">30303</cx:pt>
          <cx:pt idx="43690">6750</cx:pt>
          <cx:pt idx="43691">14791.5</cx:pt>
          <cx:pt idx="43692">44275.5</cx:pt>
          <cx:pt idx="43693">52321.5</cx:pt>
          <cx:pt idx="43694">8064</cx:pt>
          <cx:pt idx="43695">24214.5</cx:pt>
          <cx:pt idx="43696">10039.5</cx:pt>
          <cx:pt idx="43697">26689.5</cx:pt>
          <cx:pt idx="43698">36459</cx:pt>
          <cx:pt idx="43699">17338.5</cx:pt>
          <cx:pt idx="43700">5845.5</cx:pt>
          <cx:pt idx="43701">22599</cx:pt>
          <cx:pt idx="43702">52875</cx:pt>
          <cx:pt idx="43703">36454.5</cx:pt>
          <cx:pt idx="43704">28593</cx:pt>
          <cx:pt idx="43705">16294.5</cx:pt>
          <cx:pt idx="43706">26743.5</cx:pt>
          <cx:pt idx="43707">6750</cx:pt>
          <cx:pt idx="43708">26640</cx:pt>
          <cx:pt idx="43709">26446.5</cx:pt>
          <cx:pt idx="43710">40063.5</cx:pt>
          <cx:pt idx="43711">10291.5</cx:pt>
          <cx:pt idx="43712">13761</cx:pt>
          <cx:pt idx="43713">6750</cx:pt>
          <cx:pt idx="43714">42750</cx:pt>
          <cx:pt idx="43715">5602.5</cx:pt>
          <cx:pt idx="43716">11920.5</cx:pt>
          <cx:pt idx="43717">18000</cx:pt>
          <cx:pt idx="43718">18265.5</cx:pt>
          <cx:pt idx="43719">16456.5</cx:pt>
          <cx:pt idx="43720">37458</cx:pt>
          <cx:pt idx="43721">43465.5</cx:pt>
          <cx:pt idx="43722">26838</cx:pt>
          <cx:pt idx="43723">22743</cx:pt>
          <cx:pt idx="43724">11277</cx:pt>
          <cx:pt idx="43725">9000</cx:pt>
          <cx:pt idx="43726">17095.5</cx:pt>
          <cx:pt idx="43727">15399</cx:pt>
          <cx:pt idx="43728">18549</cx:pt>
          <cx:pt idx="43729">20250</cx:pt>
          <cx:pt idx="43730">29164.5</cx:pt>
          <cx:pt idx="43731">25272</cx:pt>
          <cx:pt idx="43732">22486.5</cx:pt>
          <cx:pt idx="43733">13612.5</cx:pt>
          <cx:pt idx="43734">46084.5</cx:pt>
          <cx:pt idx="43735">43987.5</cx:pt>
          <cx:pt idx="43736">11488.5</cx:pt>
          <cx:pt idx="43737">10201.5</cx:pt>
          <cx:pt idx="43738">9000</cx:pt>
          <cx:pt idx="43739">51718.5</cx:pt>
          <cx:pt idx="43740">21672</cx:pt>
          <cx:pt idx="43741">16155</cx:pt>
          <cx:pt idx="43742">45423</cx:pt>
          <cx:pt idx="43743">47322</cx:pt>
          <cx:pt idx="43744">25384.5</cx:pt>
          <cx:pt idx="43745">31788</cx:pt>
          <cx:pt idx="43746">29416.5</cx:pt>
          <cx:pt idx="43747">20299.5</cx:pt>
          <cx:pt idx="43748">9018</cx:pt>
          <cx:pt idx="43749">12303</cx:pt>
          <cx:pt idx="43750">18886.5</cx:pt>
          <cx:pt idx="43751">27702</cx:pt>
          <cx:pt idx="43752">6750</cx:pt>
          <cx:pt idx="43753">25830</cx:pt>
          <cx:pt idx="43754">36864</cx:pt>
          <cx:pt idx="43755">13918.5</cx:pt>
          <cx:pt idx="43756">19260</cx:pt>
          <cx:pt idx="43757">19854</cx:pt>
          <cx:pt idx="43758">28516.5</cx:pt>
          <cx:pt idx="43759">17820</cx:pt>
          <cx:pt idx="43760">53460</cx:pt>
          <cx:pt idx="43761">16564.5</cx:pt>
          <cx:pt idx="43762">13500</cx:pt>
          <cx:pt idx="43763">28570.5</cx:pt>
          <cx:pt idx="43764">32994</cx:pt>
          <cx:pt idx="43765">15457.5</cx:pt>
          <cx:pt idx="43766">36238.5</cx:pt>
          <cx:pt idx="43767">13500</cx:pt>
          <cx:pt idx="43768">32143.5</cx:pt>
          <cx:pt idx="43769">19300.5</cx:pt>
          <cx:pt idx="43770">9000</cx:pt>
          <cx:pt idx="43771">24750</cx:pt>
          <cx:pt idx="43772">23364</cx:pt>
          <cx:pt idx="43773">5089.5</cx:pt>
          <cx:pt idx="43774">12829.5</cx:pt>
          <cx:pt idx="43775">30100.5</cx:pt>
          <cx:pt idx="43776">25717.5</cx:pt>
          <cx:pt idx="43777">20250</cx:pt>
          <cx:pt idx="43778">24561</cx:pt>
          <cx:pt idx="43779">31302</cx:pt>
          <cx:pt idx="43780">28561.5</cx:pt>
          <cx:pt idx="43781">22419</cx:pt>
          <cx:pt idx="43782">13684.5</cx:pt>
          <cx:pt idx="43783">19476</cx:pt>
          <cx:pt idx="43784">13500</cx:pt>
          <cx:pt idx="43785">12397.5</cx:pt>
          <cx:pt idx="43786">34587</cx:pt>
          <cx:pt idx="43787">15750</cx:pt>
          <cx:pt idx="43788">18400.5</cx:pt>
          <cx:pt idx="43789">40104</cx:pt>
          <cx:pt idx="43790">10206</cx:pt>
          <cx:pt idx="43791">72607.5</cx:pt>
          <cx:pt idx="43792">38308.5</cx:pt>
          <cx:pt idx="43793">12168</cx:pt>
          <cx:pt idx="43794">4554</cx:pt>
          <cx:pt idx="43795">26946</cx:pt>
          <cx:pt idx="43796">39438</cx:pt>
          <cx:pt idx="43797">38902.5</cx:pt>
          <cx:pt idx="43798">20164.5</cx:pt>
          <cx:pt idx="43799">22261.5</cx:pt>
          <cx:pt idx="43800">41629.5</cx:pt>
          <cx:pt idx="43801">17739</cx:pt>
          <cx:pt idx="43802">24246</cx:pt>
          <cx:pt idx="43803">13774.5</cx:pt>
          <cx:pt idx="43804">23008.5</cx:pt>
          <cx:pt idx="43805">24259.5</cx:pt>
          <cx:pt idx="43806">22572</cx:pt>
          <cx:pt idx="43807">20619</cx:pt>
          <cx:pt idx="43808">25128</cx:pt>
          <cx:pt idx="43809">28503</cx:pt>
          <cx:pt idx="43810">28215</cx:pt>
          <cx:pt idx="43811">50031</cx:pt>
          <cx:pt idx="43812">26109</cx:pt>
          <cx:pt idx="43813">30285</cx:pt>
          <cx:pt idx="43814">42790.5</cx:pt>
          <cx:pt idx="43815">20250</cx:pt>
          <cx:pt idx="43816">29353.5</cx:pt>
          <cx:pt idx="43817">25618.5</cx:pt>
          <cx:pt idx="43818">10125</cx:pt>
          <cx:pt idx="43819">54283.5</cx:pt>
          <cx:pt idx="43820">28786.5</cx:pt>
          <cx:pt idx="43821">17127</cx:pt>
          <cx:pt idx="43822">23899.5</cx:pt>
          <cx:pt idx="43823">23584.5</cx:pt>
          <cx:pt idx="43824">24291</cx:pt>
          <cx:pt idx="43825">45333</cx:pt>
          <cx:pt idx="43826">28017</cx:pt>
          <cx:pt idx="43827">15277.5</cx:pt>
          <cx:pt idx="43828">36751.5</cx:pt>
          <cx:pt idx="43829">25204.5</cx:pt>
          <cx:pt idx="43830">43191</cx:pt>
          <cx:pt idx="43831">9000</cx:pt>
          <cx:pt idx="43832">21672</cx:pt>
          <cx:pt idx="43833">16875</cx:pt>
          <cx:pt idx="43834">7533</cx:pt>
          <cx:pt idx="43835">26640</cx:pt>
          <cx:pt idx="43836">34411.5</cx:pt>
          <cx:pt idx="43837">16600.5</cx:pt>
          <cx:pt idx="43838">15277.5</cx:pt>
          <cx:pt idx="43839">24561</cx:pt>
          <cx:pt idx="43840">41854.5</cx:pt>
          <cx:pt idx="43841">10053</cx:pt>
          <cx:pt idx="43842">19858.5</cx:pt>
          <cx:pt idx="43843">35523</cx:pt>
          <cx:pt idx="43844">32305.5</cx:pt>
          <cx:pt idx="43845">34587</cx:pt>
          <cx:pt idx="43846">19953</cx:pt>
          <cx:pt idx="43847">20250</cx:pt>
          <cx:pt idx="43848">41796</cx:pt>
          <cx:pt idx="43849">16096.5</cx:pt>
          <cx:pt idx="43850">46714.5</cx:pt>
          <cx:pt idx="43851">35523</cx:pt>
          <cx:pt idx="43852">41625</cx:pt>
          <cx:pt idx="43853">59094</cx:pt>
          <cx:pt idx="43854">10944</cx:pt>
          <cx:pt idx="43855">27000</cx:pt>
          <cx:pt idx="43856">48456</cx:pt>
          <cx:pt idx="43857">51817.5</cx:pt>
          <cx:pt idx="43858">39303</cx:pt>
          <cx:pt idx="43859">36292.5</cx:pt>
          <cx:pt idx="43860">13963.5</cx:pt>
          <cx:pt idx="43861">37746</cx:pt>
          <cx:pt idx="43862">31099.5</cx:pt>
          <cx:pt idx="43863">17608.5</cx:pt>
          <cx:pt idx="43864">34690.5</cx:pt>
          <cx:pt idx="43865">42714</cx:pt>
          <cx:pt idx="43866">24106.5</cx:pt>
          <cx:pt idx="43867">16564.5</cx:pt>
          <cx:pt idx="43868">16587</cx:pt>
          <cx:pt idx="43869">21919.5</cx:pt>
          <cx:pt idx="43870">5688</cx:pt>
          <cx:pt idx="43871">52978.5</cx:pt>
          <cx:pt idx="43872">16875</cx:pt>
          <cx:pt idx="43873">9000</cx:pt>
          <cx:pt idx="43874">53253</cx:pt>
          <cx:pt idx="43875">22576.5</cx:pt>
          <cx:pt idx="43876">22198.5</cx:pt>
          <cx:pt idx="43877">40320</cx:pt>
          <cx:pt idx="43878">13518</cx:pt>
          <cx:pt idx="43879">24264</cx:pt>
          <cx:pt idx="43880">23814</cx:pt>
          <cx:pt idx="43881">19867.5</cx:pt>
          <cx:pt idx="43882">35613</cx:pt>
          <cx:pt idx="43883">51543</cx:pt>
          <cx:pt idx="43884">37800</cx:pt>
          <cx:pt idx="43885">29970</cx:pt>
          <cx:pt idx="43886">28386</cx:pt>
          <cx:pt idx="43887">16699.5</cx:pt>
          <cx:pt idx="43888">29196</cx:pt>
          <cx:pt idx="43889">35239.5</cx:pt>
          <cx:pt idx="43890">7209</cx:pt>
          <cx:pt idx="43891">23494.5</cx:pt>
          <cx:pt idx="43892">16177.5</cx:pt>
          <cx:pt idx="43893">21775.5</cx:pt>
          <cx:pt idx="43894">24088.5</cx:pt>
          <cx:pt idx="43895">56920.5</cx:pt>
          <cx:pt idx="43896">26446.5</cx:pt>
          <cx:pt idx="43897">24817.5</cx:pt>
          <cx:pt idx="43898">30676.5</cx:pt>
          <cx:pt idx="43899">31432.5</cx:pt>
          <cx:pt idx="43900">34587</cx:pt>
          <cx:pt idx="43901">8779.5</cx:pt>
          <cx:pt idx="43902">9000</cx:pt>
          <cx:pt idx="43903">22747.5</cx:pt>
          <cx:pt idx="43904">13522.5</cx:pt>
          <cx:pt idx="43905">19651.5</cx:pt>
          <cx:pt idx="43906">13185</cx:pt>
          <cx:pt idx="43907">8928</cx:pt>
          <cx:pt idx="43908">19237.5</cx:pt>
          <cx:pt idx="43909">25992</cx:pt>
          <cx:pt idx="43910">9000</cx:pt>
          <cx:pt idx="43911">86944.5</cx:pt>
          <cx:pt idx="43912">36292.5</cx:pt>
          <cx:pt idx="43913">16258.5</cx:pt>
          <cx:pt idx="43914">19125</cx:pt>
          <cx:pt idx="43915">24543</cx:pt>
          <cx:pt idx="43916">15750</cx:pt>
          <cx:pt idx="43917">9000</cx:pt>
          <cx:pt idx="43918">13027.5</cx:pt>
          <cx:pt idx="43919">23494.5</cx:pt>
          <cx:pt idx="43920">28935</cx:pt>
          <cx:pt idx="43921">45720</cx:pt>
          <cx:pt idx="43922">8604</cx:pt>
          <cx:pt idx="43923">8464.5</cx:pt>
          <cx:pt idx="43924">28921.5</cx:pt>
          <cx:pt idx="43925">23625</cx:pt>
          <cx:pt idx="43926">11475</cx:pt>
          <cx:pt idx="43927">30703.5</cx:pt>
          <cx:pt idx="43928">11596.5</cx:pt>
          <cx:pt idx="43929">18000</cx:pt>
          <cx:pt idx="43930">4842</cx:pt>
          <cx:pt idx="43931">9000</cx:pt>
          <cx:pt idx="43932">22500</cx:pt>
          <cx:pt idx="43933">17019</cx:pt>
          <cx:pt idx="43934">21037.5</cx:pt>
          <cx:pt idx="43935">56713.5</cx:pt>
          <cx:pt idx="43936">11250</cx:pt>
          <cx:pt idx="43937">31189.5</cx:pt>
          <cx:pt idx="43938">7092</cx:pt>
          <cx:pt idx="43939">17235</cx:pt>
          <cx:pt idx="43940">30717</cx:pt>
          <cx:pt idx="43941">25560</cx:pt>
          <cx:pt idx="43942">32998.5</cx:pt>
          <cx:pt idx="43943">12375</cx:pt>
          <cx:pt idx="43944">22977</cx:pt>
          <cx:pt idx="43945">49072.5</cx:pt>
          <cx:pt idx="43946">38592</cx:pt>
          <cx:pt idx="43947">32877</cx:pt>
          <cx:pt idx="43948">24588</cx:pt>
          <cx:pt idx="43949">17770.5</cx:pt>
          <cx:pt idx="43950">12672</cx:pt>
          <cx:pt idx="43951">52713</cx:pt>
          <cx:pt idx="43952">31072.5</cx:pt>
          <cx:pt idx="43953">23854.5</cx:pt>
          <cx:pt idx="43954">29164.5</cx:pt>
          <cx:pt idx="43955">21892.5</cx:pt>
          <cx:pt idx="43956">26487</cx:pt>
          <cx:pt idx="43957">26320.5</cx:pt>
          <cx:pt idx="43958">9211.5</cx:pt>
          <cx:pt idx="43959">9000</cx:pt>
          <cx:pt idx="43960">31356</cx:pt>
          <cx:pt idx="43961">23724</cx:pt>
          <cx:pt idx="43962">6745.5</cx:pt>
          <cx:pt idx="43963">28917</cx:pt>
          <cx:pt idx="43964">12474</cx:pt>
          <cx:pt idx="43965">18387</cx:pt>
          <cx:pt idx="43966">12204</cx:pt>
          <cx:pt idx="43967">27499.5</cx:pt>
          <cx:pt idx="43968">38317.5</cx:pt>
          <cx:pt idx="43969">25821</cx:pt>
          <cx:pt idx="43970">14994</cx:pt>
          <cx:pt idx="43971">45247.5</cx:pt>
          <cx:pt idx="43972">23643</cx:pt>
          <cx:pt idx="43973">29650.5</cx:pt>
          <cx:pt idx="43974">33907.5</cx:pt>
          <cx:pt idx="43975">6376.5</cx:pt>
          <cx:pt idx="43976">9000</cx:pt>
          <cx:pt idx="43977">24723</cx:pt>
          <cx:pt idx="43978">24232.5</cx:pt>
          <cx:pt idx="43979">13500</cx:pt>
          <cx:pt idx="43980">51745.5</cx:pt>
          <cx:pt idx="43981">37800</cx:pt>
          <cx:pt idx="43982">15750</cx:pt>
          <cx:pt idx="43983">22491</cx:pt>
          <cx:pt idx="43984">22050</cx:pt>
          <cx:pt idx="43985">6606</cx:pt>
          <cx:pt idx="43986">17847</cx:pt>
          <cx:pt idx="43987">19039.5</cx:pt>
          <cx:pt idx="43988">24115.5</cx:pt>
          <cx:pt idx="43989">32746.5</cx:pt>
          <cx:pt idx="43990">31158</cx:pt>
          <cx:pt idx="43991">14377.5</cx:pt>
          <cx:pt idx="43992">10152</cx:pt>
          <cx:pt idx="43993">36423</cx:pt>
          <cx:pt idx="43994">65623.5</cx:pt>
          <cx:pt idx="43995">44509.5</cx:pt>
          <cx:pt idx="43996">25686</cx:pt>
          <cx:pt idx="43997">53226</cx:pt>
          <cx:pt idx="43998">28165.5</cx:pt>
          <cx:pt idx="43999">31477.5</cx:pt>
          <cx:pt idx="44000">44680.5</cx:pt>
          <cx:pt idx="44001">13270.5</cx:pt>
          <cx:pt idx="44002">12370.5</cx:pt>
          <cx:pt idx="44003">24601.5</cx:pt>
          <cx:pt idx="44004">40410</cx:pt>
          <cx:pt idx="44005">13500</cx:pt>
          <cx:pt idx="44006">19660.5</cx:pt>
          <cx:pt idx="44007">19867.5</cx:pt>
          <cx:pt idx="44008">39069</cx:pt>
          <cx:pt idx="44009">16177.5</cx:pt>
          <cx:pt idx="44010">89383.5</cx:pt>
          <cx:pt idx="44011">44514</cx:pt>
          <cx:pt idx="44012">12915</cx:pt>
          <cx:pt idx="44013">23692.5</cx:pt>
          <cx:pt idx="44014">45333</cx:pt>
          <cx:pt idx="44015">16573.5</cx:pt>
          <cx:pt idx="44016">12798</cx:pt>
          <cx:pt idx="44017">4738.5</cx:pt>
          <cx:pt idx="44018">19615.5</cx:pt>
          <cx:pt idx="44019">14670</cx:pt>
          <cx:pt idx="44020">18891</cx:pt>
          <cx:pt idx="44021">33934.5</cx:pt>
          <cx:pt idx="44022">56092.5</cx:pt>
          <cx:pt idx="44023">37669.5</cx:pt>
          <cx:pt idx="44024">33732</cx:pt>
          <cx:pt idx="44025">37800</cx:pt>
          <cx:pt idx="44026">17541</cx:pt>
          <cx:pt idx="44027">39829.5</cx:pt>
          <cx:pt idx="44028">43438.5</cx:pt>
          <cx:pt idx="44029">17865</cx:pt>
          <cx:pt idx="44030">22171.5</cx:pt>
          <cx:pt idx="44031">67500</cx:pt>
          <cx:pt idx="44032">46939.5</cx:pt>
          <cx:pt idx="44033">26284.5</cx:pt>
          <cx:pt idx="44034">17820</cx:pt>
          <cx:pt idx="44035">5044.5</cx:pt>
          <cx:pt idx="44036">9063</cx:pt>
          <cx:pt idx="44037">36459</cx:pt>
          <cx:pt idx="44038">34375.5</cx:pt>
          <cx:pt idx="44039">23319</cx:pt>
          <cx:pt idx="44040">61915.5</cx:pt>
          <cx:pt idx="44041">44748</cx:pt>
          <cx:pt idx="44042">21109.5</cx:pt>
          <cx:pt idx="44043">27517.5</cx:pt>
          <cx:pt idx="44044">20259</cx:pt>
          <cx:pt idx="44045">36855</cx:pt>
          <cx:pt idx="44046">25186.5</cx:pt>
          <cx:pt idx="44047">63508.5</cx:pt>
          <cx:pt idx="44048">22644</cx:pt>
          <cx:pt idx="44049">30397.5</cx:pt>
          <cx:pt idx="44050">29731.5</cx:pt>
          <cx:pt idx="44051">40410</cx:pt>
          <cx:pt idx="44052">13639.5</cx:pt>
          <cx:pt idx="44053">30681</cx:pt>
          <cx:pt idx="44054">27000</cx:pt>
          <cx:pt idx="44055">20803.5</cx:pt>
          <cx:pt idx="44056">16416</cx:pt>
          <cx:pt idx="44057">12757.5</cx:pt>
          <cx:pt idx="44058">53437.5</cx:pt>
          <cx:pt idx="44059">46800</cx:pt>
          <cx:pt idx="44060">13500</cx:pt>
          <cx:pt idx="44061">20137.5</cx:pt>
          <cx:pt idx="44062">27558</cx:pt>
          <cx:pt idx="44063">32895</cx:pt>
          <cx:pt idx="44064">22387.5</cx:pt>
          <cx:pt idx="44065">37201.5</cx:pt>
          <cx:pt idx="44066">13500</cx:pt>
          <cx:pt idx="44067">17739</cx:pt>
          <cx:pt idx="44068">30384</cx:pt>
          <cx:pt idx="44069">63549</cx:pt>
          <cx:pt idx="44070">25186.5</cx:pt>
          <cx:pt idx="44071">9000</cx:pt>
          <cx:pt idx="44072">32895</cx:pt>
          <cx:pt idx="44073">72607.5</cx:pt>
          <cx:pt idx="44074">31333.5</cx:pt>
          <cx:pt idx="44075">13500</cx:pt>
          <cx:pt idx="44076">11835</cx:pt>
          <cx:pt idx="44077">12442.5</cx:pt>
          <cx:pt idx="44078">33007.5</cx:pt>
          <cx:pt idx="44079">36630</cx:pt>
          <cx:pt idx="44080">52605</cx:pt>
          <cx:pt idx="44081">24300</cx:pt>
          <cx:pt idx="44082">19417.5</cx:pt>
          <cx:pt idx="44083">9000</cx:pt>
          <cx:pt idx="44084">12915</cx:pt>
          <cx:pt idx="44085">35685</cx:pt>
          <cx:pt idx="44086">24687</cx:pt>
          <cx:pt idx="44087">13500</cx:pt>
          <cx:pt idx="44088">8991</cx:pt>
          <cx:pt idx="44089">42619.5</cx:pt>
          <cx:pt idx="44090">10125</cx:pt>
          <cx:pt idx="44091">26271</cx:pt>
          <cx:pt idx="44092">16236</cx:pt>
          <cx:pt idx="44093">16078.5</cx:pt>
          <cx:pt idx="44094">20250</cx:pt>
          <cx:pt idx="44095">53172</cx:pt>
          <cx:pt idx="44096">33673.5</cx:pt>
          <cx:pt idx="44097">28638</cx:pt>
          <cx:pt idx="44098">53460</cx:pt>
          <cx:pt idx="44099">9000</cx:pt>
          <cx:pt idx="44100">24511.5</cx:pt>
          <cx:pt idx="44101">43029</cx:pt>
          <cx:pt idx="44102">10125</cx:pt>
          <cx:pt idx="44103">21699</cx:pt>
          <cx:pt idx="44104">6696</cx:pt>
          <cx:pt idx="44105">53329.5</cx:pt>
          <cx:pt idx="44106">28773</cx:pt>
          <cx:pt idx="44107">35298</cx:pt>
          <cx:pt idx="44108">36864</cx:pt>
          <cx:pt idx="44109">16006.5</cx:pt>
          <cx:pt idx="44110">12375</cx:pt>
          <cx:pt idx="44111">28134</cx:pt>
          <cx:pt idx="44112">13045.5</cx:pt>
          <cx:pt idx="44113">26451</cx:pt>
          <cx:pt idx="44114">59944.5</cx:pt>
          <cx:pt idx="44115">65011.5</cx:pt>
          <cx:pt idx="44116">11506.5</cx:pt>
          <cx:pt idx="44117">26986.5</cx:pt>
          <cx:pt idx="44118">43213.5</cx:pt>
          <cx:pt idx="44119">31410</cx:pt>
          <cx:pt idx="44120">23404.5</cx:pt>
          <cx:pt idx="44121">13360.5</cx:pt>
          <cx:pt idx="44122">30078</cx:pt>
          <cx:pt idx="44123">37651.5</cx:pt>
          <cx:pt idx="44124">36045</cx:pt>
          <cx:pt idx="44125">29173.5</cx:pt>
          <cx:pt idx="44126">21888</cx:pt>
          <cx:pt idx="44127">26662.5</cx:pt>
          <cx:pt idx="44128">20686.5</cx:pt>
          <cx:pt idx="44129">30528</cx:pt>
          <cx:pt idx="44130">27378</cx:pt>
          <cx:pt idx="44131">41679</cx:pt>
          <cx:pt idx="44132">35554.5</cx:pt>
          <cx:pt idx="44133">71568</cx:pt>
          <cx:pt idx="44134">20250</cx:pt>
          <cx:pt idx="44135">11988</cx:pt>
          <cx:pt idx="44136">18549</cx:pt>
          <cx:pt idx="44137">26770.5</cx:pt>
          <cx:pt idx="44138">26122.5</cx:pt>
          <cx:pt idx="44139">24624</cx:pt>
          <cx:pt idx="44140">12204</cx:pt>
          <cx:pt idx="44141">103378.5</cx:pt>
          <cx:pt idx="44142">23008.5</cx:pt>
          <cx:pt idx="44143">49455</cx:pt>
          <cx:pt idx="44144">21672</cx:pt>
          <cx:pt idx="44145">35824.5</cx:pt>
          <cx:pt idx="44146">29947.5</cx:pt>
          <cx:pt idx="44147">15768</cx:pt>
          <cx:pt idx="44148">16875</cx:pt>
          <cx:pt idx="44149">46701</cx:pt>
          <cx:pt idx="44150">25488</cx:pt>
          <cx:pt idx="44151">14854.5</cx:pt>
          <cx:pt idx="44152">16321.5</cx:pt>
          <cx:pt idx="44153">22216.5</cx:pt>
          <cx:pt idx="44154">36459</cx:pt>
          <cx:pt idx="44155">15835.5</cx:pt>
          <cx:pt idx="44156">28683</cx:pt>
          <cx:pt idx="44157">26446.5</cx:pt>
          <cx:pt idx="44158">31887</cx:pt>
          <cx:pt idx="44159">56925</cx:pt>
          <cx:pt idx="44160">15646.5</cx:pt>
          <cx:pt idx="44161">32148</cx:pt>
          <cx:pt idx="44162">32895</cx:pt>
          <cx:pt idx="44163">18553.5</cx:pt>
          <cx:pt idx="44164">39739.5</cx:pt>
          <cx:pt idx="44165">17455.5</cx:pt>
          <cx:pt idx="44166">19975.5</cx:pt>
          <cx:pt idx="44167">32103</cx:pt>
          <cx:pt idx="44168">23107.5</cx:pt>
          <cx:pt idx="44169">33997.5</cx:pt>
          <cx:pt idx="44170">9000</cx:pt>
          <cx:pt idx="44171">45000</cx:pt>
          <cx:pt idx="44172">14076</cx:pt>
          <cx:pt idx="44173">40189.5</cx:pt>
          <cx:pt idx="44174">15444</cx:pt>
          <cx:pt idx="44175">13090.5</cx:pt>
          <cx:pt idx="44176">27751.5</cx:pt>
          <cx:pt idx="44177">79578</cx:pt>
          <cx:pt idx="44178">17095.5</cx:pt>
          <cx:pt idx="44179">11272.5</cx:pt>
          <cx:pt idx="44180">23859</cx:pt>
          <cx:pt idx="44181">26316</cx:pt>
          <cx:pt idx="44182">10125</cx:pt>
          <cx:pt idx="44183">13500</cx:pt>
          <cx:pt idx="44184">41944.5</cx:pt>
          <cx:pt idx="44185">74407.5</cx:pt>
          <cx:pt idx="44186">23053.5</cx:pt>
          <cx:pt idx="44187">15034.5</cx:pt>
          <cx:pt idx="44188">19674</cx:pt>
          <cx:pt idx="44189">27283.5</cx:pt>
          <cx:pt idx="44190">19134</cx:pt>
          <cx:pt idx="44191">19903.5</cx:pt>
          <cx:pt idx="44192">31261.5</cx:pt>
          <cx:pt idx="44193">18972</cx:pt>
          <cx:pt idx="44194">14197.5</cx:pt>
          <cx:pt idx="44195">6750</cx:pt>
          <cx:pt idx="44196">24750</cx:pt>
          <cx:pt idx="44197">28287</cx:pt>
          <cx:pt idx="44198">53248.5</cx:pt>
          <cx:pt idx="44199">23814</cx:pt>
          <cx:pt idx="44200">23476.5</cx:pt>
          <cx:pt idx="44201">45333</cx:pt>
          <cx:pt idx="44202">35392.5</cx:pt>
          <cx:pt idx="44203">11488.5</cx:pt>
          <cx:pt idx="44204">10678.5</cx:pt>
          <cx:pt idx="44205">33394.5</cx:pt>
          <cx:pt idx="44206">21181.5</cx:pt>
          <cx:pt idx="44207">29866.5</cx:pt>
          <cx:pt idx="44208">36841.5</cx:pt>
          <cx:pt idx="44209">18387</cx:pt>
          <cx:pt idx="44210">42556.5</cx:pt>
          <cx:pt idx="44211">31905</cx:pt>
          <cx:pt idx="44212">22680</cx:pt>
          <cx:pt idx="44213">38866.5</cx:pt>
          <cx:pt idx="44214">23184</cx:pt>
          <cx:pt idx="44215">26694</cx:pt>
          <cx:pt idx="44216">12834</cx:pt>
          <cx:pt idx="44217">29376</cx:pt>
          <cx:pt idx="44218">27000</cx:pt>
          <cx:pt idx="44219">9472.5</cx:pt>
          <cx:pt idx="44220">23719.5</cx:pt>
          <cx:pt idx="44221">22630.5</cx:pt>
          <cx:pt idx="44222">27000</cx:pt>
          <cx:pt idx="44223">6750</cx:pt>
          <cx:pt idx="44224">13374</cx:pt>
          <cx:pt idx="44225">34596</cx:pt>
          <cx:pt idx="44226">28278</cx:pt>
          <cx:pt idx="44227">16875</cx:pt>
          <cx:pt idx="44228">14382</cx:pt>
          <cx:pt idx="44229">52654.5</cx:pt>
          <cx:pt idx="44230">26770.5</cx:pt>
          <cx:pt idx="44231">12217.5</cx:pt>
          <cx:pt idx="44232">31041</cx:pt>
          <cx:pt idx="44233">11169</cx:pt>
          <cx:pt idx="44234">43857</cx:pt>
          <cx:pt idx="44235">24930</cx:pt>
          <cx:pt idx="44236">22437</cx:pt>
          <cx:pt idx="44237">26509.5</cx:pt>
          <cx:pt idx="44238">30631.5</cx:pt>
          <cx:pt idx="44239">29281.5</cx:pt>
          <cx:pt idx="44240">30681</cx:pt>
          <cx:pt idx="44241">43137</cx:pt>
          <cx:pt idx="44242">44644.5</cx:pt>
          <cx:pt idx="44243">28498.5</cx:pt>
          <cx:pt idx="44244">69354</cx:pt>
          <cx:pt idx="44245">44568</cx:pt>
          <cx:pt idx="44246">4018.5</cx:pt>
          <cx:pt idx="44247">12195</cx:pt>
          <cx:pt idx="44248">20092.5</cx:pt>
          <cx:pt idx="44249">28728</cx:pt>
          <cx:pt idx="44250">17271</cx:pt>
          <cx:pt idx="44251">16713</cx:pt>
          <cx:pt idx="44252">18265.5</cx:pt>
          <cx:pt idx="44253">35824.5</cx:pt>
          <cx:pt idx="44254">12334.5</cx:pt>
          <cx:pt idx="44255">8140.5</cx:pt>
          <cx:pt idx="44256">30528</cx:pt>
          <cx:pt idx="44257">41499</cx:pt>
          <cx:pt idx="44258">33750</cx:pt>
          <cx:pt idx="44259">33250.5</cx:pt>
          <cx:pt idx="44260">23710.5</cx:pt>
          <cx:pt idx="44261">27085.5</cx:pt>
          <cx:pt idx="44262">10287</cx:pt>
          <cx:pt idx="44263">48465</cx:pt>
          <cx:pt idx="44264">23085</cx:pt>
          <cx:pt idx="44265">13131</cx:pt>
          <cx:pt idx="44266">46381.5</cx:pt>
          <cx:pt idx="44267">19300.5</cx:pt>
          <cx:pt idx="44268">30667.5</cx:pt>
          <cx:pt idx="44269">24246</cx:pt>
          <cx:pt idx="44270">17977.5</cx:pt>
          <cx:pt idx="44271">33025.5</cx:pt>
          <cx:pt idx="44272">27603</cx:pt>
          <cx:pt idx="44273">25560</cx:pt>
          <cx:pt idx="44274">29083.5</cx:pt>
          <cx:pt idx="44275">30352.5</cx:pt>
          <cx:pt idx="44276">18328.5</cx:pt>
          <cx:pt idx="44277">23053.5</cx:pt>
          <cx:pt idx="44278">17437.5</cx:pt>
          <cx:pt idx="44279">30528</cx:pt>
          <cx:pt idx="44280">19998</cx:pt>
          <cx:pt idx="44281">22689</cx:pt>
          <cx:pt idx="44282">9000</cx:pt>
          <cx:pt idx="44283">25159.5</cx:pt>
          <cx:pt idx="44284">10998</cx:pt>
          <cx:pt idx="44285">17977.5</cx:pt>
          <cx:pt idx="44286">16587</cx:pt>
          <cx:pt idx="44287">50751</cx:pt>
          <cx:pt idx="44288">39474</cx:pt>
          <cx:pt idx="44289">46786.5</cx:pt>
          <cx:pt idx="44290">23809.5</cx:pt>
          <cx:pt idx="44291">16884</cx:pt>
          <cx:pt idx="44292">13500</cx:pt>
          <cx:pt idx="44293">28890</cx:pt>
          <cx:pt idx="44294">49905</cx:pt>
          <cx:pt idx="44295">64219.5</cx:pt>
          <cx:pt idx="44296">62698.5</cx:pt>
          <cx:pt idx="44297">26217</cx:pt>
          <cx:pt idx="44298">36553.5</cx:pt>
          <cx:pt idx="44299">20227.5</cx:pt>
          <cx:pt idx="44300">16366.5</cx:pt>
          <cx:pt idx="44301">16524</cx:pt>
          <cx:pt idx="44302">21541.5</cx:pt>
          <cx:pt idx="44303">17388</cx:pt>
          <cx:pt idx="44304">24075</cx:pt>
          <cx:pt idx="44305">19345.5</cx:pt>
          <cx:pt idx="44306">36288</cx:pt>
          <cx:pt idx="44307">48865.5</cx:pt>
          <cx:pt idx="44308">58333.5</cx:pt>
          <cx:pt idx="44309">20119.5</cx:pt>
          <cx:pt idx="44310">42642</cx:pt>
          <cx:pt idx="44311">9000</cx:pt>
          <cx:pt idx="44312">44595</cx:pt>
          <cx:pt idx="44313">26779.5</cx:pt>
          <cx:pt idx="44314">18792</cx:pt>
          <cx:pt idx="44315">17037</cx:pt>
          <cx:pt idx="44316">24930</cx:pt>
          <cx:pt idx="44317">27153</cx:pt>
          <cx:pt idx="44318">17446.5</cx:pt>
          <cx:pt idx="44319">6750</cx:pt>
          <cx:pt idx="44320">30150</cx:pt>
          <cx:pt idx="44321">24592.5</cx:pt>
          <cx:pt idx="44322">57789</cx:pt>
          <cx:pt idx="44323">32017.5</cx:pt>
          <cx:pt idx="44324">36328.5</cx:pt>
          <cx:pt idx="44325">36058.5</cx:pt>
          <cx:pt idx="44326">48109.5</cx:pt>
          <cx:pt idx="44327">30393</cx:pt>
          <cx:pt idx="44328">17905.5</cx:pt>
          <cx:pt idx="44329">32017.5</cx:pt>
          <cx:pt idx="44330">18490.5</cx:pt>
          <cx:pt idx="44331">20812.5</cx:pt>
          <cx:pt idx="44332">42547.5</cx:pt>
          <cx:pt idx="44333">15579</cx:pt>
          <cx:pt idx="44334">27823.5</cx:pt>
          <cx:pt idx="44335">21888</cx:pt>
          <cx:pt idx="44336">66532.5</cx:pt>
          <cx:pt idx="44337">49603.5</cx:pt>
          <cx:pt idx="44338">28480.5</cx:pt>
          <cx:pt idx="44339">63351</cx:pt>
          <cx:pt idx="44340">17649</cx:pt>
          <cx:pt idx="44341">18733.5</cx:pt>
          <cx:pt idx="44342">14607</cx:pt>
          <cx:pt idx="44343">34636.5</cx:pt>
          <cx:pt idx="44344">32274</cx:pt>
          <cx:pt idx="44345">21370.5</cx:pt>
          <cx:pt idx="44346">24543</cx:pt>
          <cx:pt idx="44347">24750</cx:pt>
          <cx:pt idx="44348">39969</cx:pt>
          <cx:pt idx="44349">31122</cx:pt>
          <cx:pt idx="44350">57685.5</cx:pt>
          <cx:pt idx="44351">21676.5</cx:pt>
          <cx:pt idx="44352">13936.5</cx:pt>
          <cx:pt idx="44353">33025.5</cx:pt>
          <cx:pt idx="44354">19066.5</cx:pt>
          <cx:pt idx="44355">21672</cx:pt>
          <cx:pt idx="44356">25209</cx:pt>
          <cx:pt idx="44357">36081</cx:pt>
          <cx:pt idx="44358">61416</cx:pt>
          <cx:pt idx="44359">19125</cx:pt>
          <cx:pt idx="44360">28597.5</cx:pt>
          <cx:pt idx="44361">38331</cx:pt>
          <cx:pt idx="44362">47749.5</cx:pt>
          <cx:pt idx="44363">9000</cx:pt>
          <cx:pt idx="44364">26217</cx:pt>
          <cx:pt idx="44365">40320</cx:pt>
          <cx:pt idx="44366">23085</cx:pt>
          <cx:pt idx="44367">24259.5</cx:pt>
          <cx:pt idx="44368">28777.5</cx:pt>
          <cx:pt idx="44369">12478.5</cx:pt>
          <cx:pt idx="44370">36553.5</cx:pt>
          <cx:pt idx="44371">24408</cx:pt>
          <cx:pt idx="44372">17167.5</cx:pt>
          <cx:pt idx="44373">45679.5</cx:pt>
          <cx:pt idx="44374">16416</cx:pt>
          <cx:pt idx="44375">28638</cx:pt>
          <cx:pt idx="44376">16303.5</cx:pt>
          <cx:pt idx="44377">19530</cx:pt>
          <cx:pt idx="44378">37795.5</cx:pt>
          <cx:pt idx="44379">21906</cx:pt>
          <cx:pt idx="44380">24997.5</cx:pt>
          <cx:pt idx="44381">30685.5</cx:pt>
          <cx:pt idx="44382">27661.5</cx:pt>
          <cx:pt idx="44383">13500</cx:pt>
          <cx:pt idx="44384">13068</cx:pt>
          <cx:pt idx="44385">41584.5</cx:pt>
          <cx:pt idx="44386">19759.5</cx:pt>
          <cx:pt idx="44387">70713</cx:pt>
          <cx:pt idx="44388">27522</cx:pt>
          <cx:pt idx="44389">20137.5</cx:pt>
          <cx:pt idx="44390">73579.5</cx:pt>
          <cx:pt idx="44391">27153</cx:pt>
          <cx:pt idx="44392">27076.5</cx:pt>
          <cx:pt idx="44393">25393.5</cx:pt>
          <cx:pt idx="44394">18927</cx:pt>
          <cx:pt idx="44395">52623</cx:pt>
          <cx:pt idx="44396">18760.5</cx:pt>
          <cx:pt idx="44397">31653</cx:pt>
          <cx:pt idx="44398">16155</cx:pt>
          <cx:pt idx="44399">27724.5</cx:pt>
          <cx:pt idx="44400">17100</cx:pt>
          <cx:pt idx="44401">7114.5</cx:pt>
          <cx:pt idx="44402">14044.5</cx:pt>
          <cx:pt idx="44403">28723.5</cx:pt>
          <cx:pt idx="44404">34879.5</cx:pt>
          <cx:pt idx="44405">9486</cx:pt>
          <cx:pt idx="44406">38484</cx:pt>
          <cx:pt idx="44407">9000</cx:pt>
          <cx:pt idx="44408">5166</cx:pt>
          <cx:pt idx="44409">41773.5</cx:pt>
          <cx:pt idx="44410">36864</cx:pt>
          <cx:pt idx="44411">39244.5</cx:pt>
          <cx:pt idx="44412">24435</cx:pt>
          <cx:pt idx="44413">18130.5</cx:pt>
          <cx:pt idx="44414">20281.5</cx:pt>
          <cx:pt idx="44415">21105</cx:pt>
          <cx:pt idx="44416">16407</cx:pt>
          <cx:pt idx="44417">13540.5</cx:pt>
          <cx:pt idx="44418">17527.5</cx:pt>
          <cx:pt idx="44419">31905</cx:pt>
          <cx:pt idx="44420">13500</cx:pt>
          <cx:pt idx="44421">15421.5</cx:pt>
          <cx:pt idx="44422">26316</cx:pt>
          <cx:pt idx="44423">25785</cx:pt>
          <cx:pt idx="44424">32728.5</cx:pt>
          <cx:pt idx="44425">40176</cx:pt>
          <cx:pt idx="44426">39474</cx:pt>
          <cx:pt idx="44427">15772.5</cx:pt>
          <cx:pt idx="44428">30280.5</cx:pt>
          <cx:pt idx="44429">8226</cx:pt>
          <cx:pt idx="44430">53460</cx:pt>
          <cx:pt idx="44431">22437</cx:pt>
          <cx:pt idx="44432">45000</cx:pt>
          <cx:pt idx="44433">4149</cx:pt>
          <cx:pt idx="44434">12681</cx:pt>
          <cx:pt idx="44435">36148.5</cx:pt>
          <cx:pt idx="44436">36144</cx:pt>
          <cx:pt idx="44437">39604.5</cx:pt>
          <cx:pt idx="44438">25195.5</cx:pt>
          <cx:pt idx="44439">48190.5</cx:pt>
          <cx:pt idx="44440">63054</cx:pt>
          <cx:pt idx="44441">28503</cx:pt>
          <cx:pt idx="44442">16051.5</cx:pt>
          <cx:pt idx="44443">53455.5</cx:pt>
          <cx:pt idx="44444">12375</cx:pt>
          <cx:pt idx="44445">19242</cx:pt>
          <cx:pt idx="44446">36328.5</cx:pt>
          <cx:pt idx="44447">19984.5</cx:pt>
          <cx:pt idx="44448">28737</cx:pt>
          <cx:pt idx="44449">29884.5</cx:pt>
          <cx:pt idx="44450">23494.5</cx:pt>
          <cx:pt idx="44451">41836.5</cx:pt>
          <cx:pt idx="44452">47542.5</cx:pt>
          <cx:pt idx="44453">47313</cx:pt>
          <cx:pt idx="44454">25087.5</cx:pt>
          <cx:pt idx="44455">20295</cx:pt>
          <cx:pt idx="44456">4536</cx:pt>
          <cx:pt idx="44457">26284.5</cx:pt>
          <cx:pt idx="44458">26388</cx:pt>
          <cx:pt idx="44459">14548.5</cx:pt>
          <cx:pt idx="44460">28053</cx:pt>
          <cx:pt idx="44461">14886</cx:pt>
          <cx:pt idx="44462">29250</cx:pt>
          <cx:pt idx="44463">15615</cx:pt>
          <cx:pt idx="44464">27688.5</cx:pt>
          <cx:pt idx="44465">19998</cx:pt>
          <cx:pt idx="44466">49248</cx:pt>
          <cx:pt idx="44467">17869.5</cx:pt>
          <cx:pt idx="44468">44887.5</cx:pt>
          <cx:pt idx="44469">19386</cx:pt>
          <cx:pt idx="44470">6750</cx:pt>
          <cx:pt idx="44471">16524</cx:pt>
          <cx:pt idx="44472">27819</cx:pt>
          <cx:pt idx="44473">16992</cx:pt>
          <cx:pt idx="44474">25407</cx:pt>
          <cx:pt idx="44475">31495.5</cx:pt>
          <cx:pt idx="44476">12231</cx:pt>
          <cx:pt idx="44477">101538</cx:pt>
          <cx:pt idx="44478">48888</cx:pt>
          <cx:pt idx="44479">43177.5</cx:pt>
          <cx:pt idx="44480">26041.5</cx:pt>
          <cx:pt idx="44481">38155.5</cx:pt>
          <cx:pt idx="44482">18616.5</cx:pt>
          <cx:pt idx="44483">10125</cx:pt>
          <cx:pt idx="44484">29970</cx:pt>
          <cx:pt idx="44485">22018.5</cx:pt>
          <cx:pt idx="44486">20250</cx:pt>
          <cx:pt idx="44487">11812.5</cx:pt>
          <cx:pt idx="44488">24088.5</cx:pt>
          <cx:pt idx="44489">14778</cx:pt>
          <cx:pt idx="44490">6174</cx:pt>
          <cx:pt idx="44491">17073</cx:pt>
          <cx:pt idx="44492">35523</cx:pt>
          <cx:pt idx="44493">42313.5</cx:pt>
          <cx:pt idx="44494">45954</cx:pt>
          <cx:pt idx="44495">7875</cx:pt>
          <cx:pt idx="44496">32458.5</cx:pt>
          <cx:pt idx="44497">50787</cx:pt>
          <cx:pt idx="44498">20979</cx:pt>
          <cx:pt idx="44499">8356.5</cx:pt>
          <cx:pt idx="44500">11250</cx:pt>
          <cx:pt idx="44501">39501</cx:pt>
          <cx:pt idx="44502">33921</cx:pt>
          <cx:pt idx="44503">6750</cx:pt>
          <cx:pt idx="44504">29650.5</cx:pt>
          <cx:pt idx="44505">7713</cx:pt>
          <cx:pt idx="44506">6871.5</cx:pt>
          <cx:pt idx="44507">44617.5</cx:pt>
          <cx:pt idx="44508">23049</cx:pt>
          <cx:pt idx="44509">17716.5</cx:pt>
          <cx:pt idx="44510">13684.5</cx:pt>
          <cx:pt idx="44511">24246</cx:pt>
          <cx:pt idx="44512">38943</cx:pt>
          <cx:pt idx="44513">52389</cx:pt>
          <cx:pt idx="44514">36940.5</cx:pt>
          <cx:pt idx="44515">26910</cx:pt>
          <cx:pt idx="44516">16830</cx:pt>
          <cx:pt idx="44517">26739</cx:pt>
          <cx:pt idx="44518">42322.5</cx:pt>
          <cx:pt idx="44519">19557</cx:pt>
          <cx:pt idx="44520">24259.5</cx:pt>
          <cx:pt idx="44521">25393.5</cx:pt>
          <cx:pt idx="44522">27153</cx:pt>
          <cx:pt idx="44523">36162</cx:pt>
          <cx:pt idx="44524">41098.5</cx:pt>
          <cx:pt idx="44525">26901</cx:pt>
          <cx:pt idx="44526">32602.5</cx:pt>
          <cx:pt idx="44527">26446.5</cx:pt>
          <cx:pt idx="44528">19048.5</cx:pt>
          <cx:pt idx="44529">11682</cx:pt>
          <cx:pt idx="44530">23854.5</cx:pt>
          <cx:pt idx="44531">24601.5</cx:pt>
          <cx:pt idx="44532">9000</cx:pt>
          <cx:pt idx="44533">16672.5</cx:pt>
          <cx:pt idx="44534">18670.5</cx:pt>
          <cx:pt idx="44535">17077.5</cx:pt>
          <cx:pt idx="44536">16600.5</cx:pt>
          <cx:pt idx="44537">32602.5</cx:pt>
          <cx:pt idx="44538">40320</cx:pt>
          <cx:pt idx="44539">16011</cx:pt>
          <cx:pt idx="44540">33750</cx:pt>
          <cx:pt idx="44541">37768.5</cx:pt>
          <cx:pt idx="44542">18040.5</cx:pt>
          <cx:pt idx="44543">28440</cx:pt>
          <cx:pt idx="44544">10012.5</cx:pt>
          <cx:pt idx="44545">27148.5</cx:pt>
          <cx:pt idx="44546">13500</cx:pt>
          <cx:pt idx="44547">16164</cx:pt>
          <cx:pt idx="44548">31261.5</cx:pt>
          <cx:pt idx="44549">27297</cx:pt>
          <cx:pt idx="44550">47695.5</cx:pt>
          <cx:pt idx="44551">39627</cx:pt>
          <cx:pt idx="44552">25668</cx:pt>
          <cx:pt idx="44553">35613</cx:pt>
          <cx:pt idx="44554">66757.5</cx:pt>
          <cx:pt idx="44555">32602.5</cx:pt>
          <cx:pt idx="44556">8442</cx:pt>
          <cx:pt idx="44557">29353.5</cx:pt>
          <cx:pt idx="44558">48595.5</cx:pt>
          <cx:pt idx="44559">12726</cx:pt>
          <cx:pt idx="44560">43893</cx:pt>
          <cx:pt idx="44561">34911</cx:pt>
          <cx:pt idx="44562">20898</cx:pt>
          <cx:pt idx="44563">30834</cx:pt>
          <cx:pt idx="44564">43312.5</cx:pt>
          <cx:pt idx="44565">9279</cx:pt>
          <cx:pt idx="44566">10854</cx:pt>
          <cx:pt idx="44567">15880.5</cx:pt>
          <cx:pt idx="44568">36220.5</cx:pt>
          <cx:pt idx="44569">47794.5</cx:pt>
          <cx:pt idx="44570">25218</cx:pt>
          <cx:pt idx="44571">45000</cx:pt>
          <cx:pt idx="44572">52015.5</cx:pt>
          <cx:pt idx="44573">22468.5</cx:pt>
          <cx:pt idx="44574">13095</cx:pt>
          <cx:pt idx="44575">15750</cx:pt>
          <cx:pt idx="44576">49878</cx:pt>
          <cx:pt idx="44577">45625.5</cx:pt>
          <cx:pt idx="44578">28503</cx:pt>
          <cx:pt idx="44579">38331</cx:pt>
          <cx:pt idx="44580">9000</cx:pt>
          <cx:pt idx="44581">27909</cx:pt>
          <cx:pt idx="44582">37800</cx:pt>
          <cx:pt idx="44583">18594</cx:pt>
          <cx:pt idx="44584">42642</cx:pt>
          <cx:pt idx="44585">39604.5</cx:pt>
          <cx:pt idx="44586">40374</cx:pt>
          <cx:pt idx="44587">16258.5</cx:pt>
          <cx:pt idx="44588">26640</cx:pt>
          <cx:pt idx="44589">41805</cx:pt>
          <cx:pt idx="44590">27688.5</cx:pt>
          <cx:pt idx="44591">9000</cx:pt>
          <cx:pt idx="44592">26217</cx:pt>
          <cx:pt idx="44593">54823.5</cx:pt>
          <cx:pt idx="44594">13702.5</cx:pt>
          <cx:pt idx="44595">9000</cx:pt>
          <cx:pt idx="44596">12118.5</cx:pt>
          <cx:pt idx="44597">16456.5</cx:pt>
          <cx:pt idx="44598">17932.5</cx:pt>
          <cx:pt idx="44599">14242.5</cx:pt>
          <cx:pt idx="44600">22261.5</cx:pt>
          <cx:pt idx="44601">21307.5</cx:pt>
          <cx:pt idx="44602">29569.5</cx:pt>
          <cx:pt idx="44603">36459</cx:pt>
          <cx:pt idx="44604">40414.5</cx:pt>
          <cx:pt idx="44605">16222.5</cx:pt>
          <cx:pt idx="44606">14863.5</cx:pt>
          <cx:pt idx="44607">12042</cx:pt>
          <cx:pt idx="44608">27468</cx:pt>
          <cx:pt idx="44609">22500</cx:pt>
          <cx:pt idx="44610">51948</cx:pt>
          <cx:pt idx="44611">34740</cx:pt>
          <cx:pt idx="44612">13927.5</cx:pt>
          <cx:pt idx="44613">18787.5</cx:pt>
          <cx:pt idx="44614">27000</cx:pt>
          <cx:pt idx="44615">12411</cx:pt>
          <cx:pt idx="44616">37795.5</cx:pt>
          <cx:pt idx="44617">19215</cx:pt>
          <cx:pt idx="44618">16132.5</cx:pt>
          <cx:pt idx="44619">24871.5</cx:pt>
          <cx:pt idx="44620">36747</cx:pt>
          <cx:pt idx="44621">59607</cx:pt>
          <cx:pt idx="44622">31041</cx:pt>
          <cx:pt idx="44623">30384</cx:pt>
          <cx:pt idx="44624">18571.5</cx:pt>
          <cx:pt idx="44625">10125</cx:pt>
          <cx:pt idx="44626">34911</cx:pt>
          <cx:pt idx="44627">39069</cx:pt>
          <cx:pt idx="44628">26217</cx:pt>
          <cx:pt idx="44629">6750</cx:pt>
          <cx:pt idx="44630">31630.5</cx:pt>
          <cx:pt idx="44631">18364.5</cx:pt>
          <cx:pt idx="44632">16011</cx:pt>
          <cx:pt idx="44633">40765.5</cx:pt>
          <cx:pt idx="44634">20250</cx:pt>
          <cx:pt idx="44635">15988.5</cx:pt>
          <cx:pt idx="44636">32895</cx:pt>
          <cx:pt idx="44637">19332</cx:pt>
          <cx:pt idx="44638">24592.5</cx:pt>
          <cx:pt idx="44639">21600</cx:pt>
          <cx:pt idx="44640">26694</cx:pt>
          <cx:pt idx="44641">12456</cx:pt>
          <cx:pt idx="44642">21892.5</cx:pt>
          <cx:pt idx="44643">22234.5</cx:pt>
          <cx:pt idx="44644">34483.5</cx:pt>
          <cx:pt idx="44645">36027</cx:pt>
          <cx:pt idx="44646">13288.5</cx:pt>
          <cx:pt idx="44647">10363.5</cx:pt>
          <cx:pt idx="44648">16276.5</cx:pt>
          <cx:pt idx="44649">25321.5</cx:pt>
          <cx:pt idx="44650">22716</cx:pt>
          <cx:pt idx="44651">30096</cx:pt>
          <cx:pt idx="44652">47880</cx:pt>
          <cx:pt idx="44653">47322</cx:pt>
          <cx:pt idx="44654">18621</cx:pt>
          <cx:pt idx="44655">9108</cx:pt>
          <cx:pt idx="44656">33156</cx:pt>
          <cx:pt idx="44657">15151.5</cx:pt>
          <cx:pt idx="44658">48631.5</cx:pt>
          <cx:pt idx="44659">26644.5</cx:pt>
          <cx:pt idx="44660">37800</cx:pt>
          <cx:pt idx="44661">11619</cx:pt>
          <cx:pt idx="44662">9625.5</cx:pt>
          <cx:pt idx="44663">26640</cx:pt>
          <cx:pt idx="44664">15219</cx:pt>
          <cx:pt idx="44665">13761</cx:pt>
          <cx:pt idx="44666">32328</cx:pt>
          <cx:pt idx="44667">41499</cx:pt>
          <cx:pt idx="44668">49603.5</cx:pt>
          <cx:pt idx="44669">31261.5</cx:pt>
          <cx:pt idx="44670">12717</cx:pt>
          <cx:pt idx="44671">15358.5</cx:pt>
          <cx:pt idx="44672">29997</cx:pt>
          <cx:pt idx="44673">35937</cx:pt>
          <cx:pt idx="44674">32472</cx:pt>
          <cx:pt idx="44675">36940.5</cx:pt>
          <cx:pt idx="44676">28273.5</cx:pt>
          <cx:pt idx="44677">17127</cx:pt>
          <cx:pt idx="44678">31423.5</cx:pt>
          <cx:pt idx="44679">36162</cx:pt>
          <cx:pt idx="44680">20250</cx:pt>
          <cx:pt idx="44681">20250</cx:pt>
          <cx:pt idx="44682">23089.5</cx:pt>
          <cx:pt idx="44683">16627.5</cx:pt>
          <cx:pt idx="44684">24606</cx:pt>
          <cx:pt idx="44685">13365</cx:pt>
          <cx:pt idx="44686">36220.5</cx:pt>
          <cx:pt idx="44687">24255</cx:pt>
          <cx:pt idx="44688">8964</cx:pt>
          <cx:pt idx="44689">41796</cx:pt>
          <cx:pt idx="44690">9000</cx:pt>
          <cx:pt idx="44691">16848</cx:pt>
          <cx:pt idx="44692">19935</cx:pt>
          <cx:pt idx="44693">32778</cx:pt>
          <cx:pt idx="44694">30573</cx:pt>
          <cx:pt idx="44695">32143.5</cx:pt>
          <cx:pt idx="44696">27517.5</cx:pt>
          <cx:pt idx="44697">6750</cx:pt>
          <cx:pt idx="44698">20718</cx:pt>
          <cx:pt idx="44699">12375</cx:pt>
          <cx:pt idx="44700">23773.5</cx:pt>
          <cx:pt idx="44701">11250</cx:pt>
          <cx:pt idx="44702">16668</cx:pt>
          <cx:pt idx="44703">33358.5</cx:pt>
          <cx:pt idx="44704">33043.5</cx:pt>
          <cx:pt idx="44705">41917.5</cx:pt>
          <cx:pt idx="44706">19300.5</cx:pt>
          <cx:pt idx="44707">49540.5</cx:pt>
          <cx:pt idx="44708">26946</cx:pt>
          <cx:pt idx="44709">27153</cx:pt>
          <cx:pt idx="44710">9598.5</cx:pt>
          <cx:pt idx="44711">10944</cx:pt>
          <cx:pt idx="44712">10462.5</cx:pt>
          <cx:pt idx="44713">16011</cx:pt>
          <cx:pt idx="44714">20596.5</cx:pt>
          <cx:pt idx="44715">37710</cx:pt>
          <cx:pt idx="44716">6750</cx:pt>
          <cx:pt idx="44717">8703</cx:pt>
          <cx:pt idx="44718">25506</cx:pt>
          <cx:pt idx="44719">37822.5</cx:pt>
          <cx:pt idx="44720">10125</cx:pt>
          <cx:pt idx="44721">44302.5</cx:pt>
          <cx:pt idx="44722">48631.5</cx:pt>
          <cx:pt idx="44723">26770.5</cx:pt>
          <cx:pt idx="44724">9000</cx:pt>
          <cx:pt idx="44725">11695.5</cx:pt>
          <cx:pt idx="44726">23773.5</cx:pt>
          <cx:pt idx="44727">33592.5</cx:pt>
          <cx:pt idx="44728">26217</cx:pt>
          <cx:pt idx="44729">14647.5</cx:pt>
          <cx:pt idx="44730">10791</cx:pt>
          <cx:pt idx="44731">18571.5</cx:pt>
          <cx:pt idx="44732">23643</cx:pt>
          <cx:pt idx="44733">30717</cx:pt>
          <cx:pt idx="44734">9000</cx:pt>
          <cx:pt idx="44735">28840.5</cx:pt>
          <cx:pt idx="44736">17374.5</cx:pt>
          <cx:pt idx="44737">9472.5</cx:pt>
          <cx:pt idx="44738">13545</cx:pt>
          <cx:pt idx="44739">29709</cx:pt>
          <cx:pt idx="44740">29745</cx:pt>
          <cx:pt idx="44741">40500</cx:pt>
          <cx:pt idx="44742">22455</cx:pt>
          <cx:pt idx="44743">18103.5</cx:pt>
          <cx:pt idx="44744">23260.5</cx:pt>
          <cx:pt idx="44745">16164</cx:pt>
          <cx:pt idx="44746">16753.5</cx:pt>
          <cx:pt idx="44747">29866.5</cx:pt>
          <cx:pt idx="44748">56029.5</cx:pt>
          <cx:pt idx="44749">24300</cx:pt>
          <cx:pt idx="44750">56092.5</cx:pt>
          <cx:pt idx="44751">13500</cx:pt>
          <cx:pt idx="44752">21244.5</cx:pt>
          <cx:pt idx="44753">27054</cx:pt>
          <cx:pt idx="44754">31653</cx:pt>
          <cx:pt idx="44755">26640</cx:pt>
          <cx:pt idx="44756">21190.5</cx:pt>
          <cx:pt idx="44757">56092.5</cx:pt>
          <cx:pt idx="44758">28386</cx:pt>
          <cx:pt idx="44759">26217</cx:pt>
          <cx:pt idx="44760">13500</cx:pt>
          <cx:pt idx="44761">7092</cx:pt>
          <cx:pt idx="44762">15178.5</cx:pt>
          <cx:pt idx="44763">27189</cx:pt>
          <cx:pt idx="44764">9000</cx:pt>
          <cx:pt idx="44765">35694</cx:pt>
          <cx:pt idx="44766">26793</cx:pt>
          <cx:pt idx="44767">24939</cx:pt>
          <cx:pt idx="44768">23958</cx:pt>
          <cx:pt idx="44769">27549</cx:pt>
          <cx:pt idx="44770">23665.5</cx:pt>
          <cx:pt idx="44771">16083</cx:pt>
          <cx:pt idx="44772">23931</cx:pt>
          <cx:pt idx="44773">21550.5</cx:pt>
          <cx:pt idx="44774">24723</cx:pt>
          <cx:pt idx="44775">21294</cx:pt>
          <cx:pt idx="44776">7330.5</cx:pt>
          <cx:pt idx="44777">24696</cx:pt>
          <cx:pt idx="44778">18405</cx:pt>
          <cx:pt idx="44779">16852.5</cx:pt>
          <cx:pt idx="44780">15331.5</cx:pt>
          <cx:pt idx="44781">19435.5</cx:pt>
          <cx:pt idx="44782">29862</cx:pt>
          <cx:pt idx="44783">25389</cx:pt>
          <cx:pt idx="44784">20250</cx:pt>
          <cx:pt idx="44785">14220</cx:pt>
          <cx:pt idx="44786">45333</cx:pt>
          <cx:pt idx="44787">20250</cx:pt>
          <cx:pt idx="44788">36229.5</cx:pt>
          <cx:pt idx="44789">25542</cx:pt>
          <cx:pt idx="44790">46161</cx:pt>
          <cx:pt idx="44791">4572</cx:pt>
          <cx:pt idx="44792">5391</cx:pt>
          <cx:pt idx="44793">33376.5</cx:pt>
          <cx:pt idx="44794">21001.5</cx:pt>
          <cx:pt idx="44795">40635</cx:pt>
          <cx:pt idx="44796">39901.5</cx:pt>
          <cx:pt idx="44797">9000</cx:pt>
          <cx:pt idx="44798">16627.5</cx:pt>
          <cx:pt idx="44799">31522.5</cx:pt>
          <cx:pt idx="44800">22131</cx:pt>
          <cx:pt idx="44801">34245</cx:pt>
          <cx:pt idx="44802">9000</cx:pt>
          <cx:pt idx="44803">25330.5</cx:pt>
          <cx:pt idx="44804">14647.5</cx:pt>
          <cx:pt idx="44805">24462</cx:pt>
          <cx:pt idx="44806">13765.5</cx:pt>
          <cx:pt idx="44807">32364</cx:pt>
          <cx:pt idx="44808">32278.5</cx:pt>
          <cx:pt idx="44809">40657.5</cx:pt>
          <cx:pt idx="44810">9000</cx:pt>
          <cx:pt idx="44811">19386</cx:pt>
          <cx:pt idx="44812">49338</cx:pt>
          <cx:pt idx="44813">23872.5</cx:pt>
          <cx:pt idx="44814">26838</cx:pt>
          <cx:pt idx="44815">41692.5</cx:pt>
          <cx:pt idx="44816">39474</cx:pt>
          <cx:pt idx="44817">20799</cx:pt>
          <cx:pt idx="44818">8986.5</cx:pt>
          <cx:pt idx="44819">26518.5</cx:pt>
          <cx:pt idx="44820">37494</cx:pt>
          <cx:pt idx="44821">27189</cx:pt>
          <cx:pt idx="44822">36976.5</cx:pt>
          <cx:pt idx="44823">29862</cx:pt>
          <cx:pt idx="44824">25807.5</cx:pt>
          <cx:pt idx="44825">25272</cx:pt>
          <cx:pt idx="44826">41485.5</cx:pt>
          <cx:pt idx="44827">21388.5</cx:pt>
          <cx:pt idx="44828">30492</cx:pt>
          <cx:pt idx="44829">37822.5</cx:pt>
          <cx:pt idx="44830">4702.5</cx:pt>
          <cx:pt idx="44831">6912</cx:pt>
          <cx:pt idx="44832">40761</cx:pt>
          <cx:pt idx="44833">24907.5</cx:pt>
          <cx:pt idx="44834">12964.5</cx:pt>
          <cx:pt idx="44835">32877</cx:pt>
          <cx:pt idx="44836">13914</cx:pt>
          <cx:pt idx="44837">5616</cx:pt>
          <cx:pt idx="44838">36445.5</cx:pt>
          <cx:pt idx="44839">21640.5</cx:pt>
          <cx:pt idx="44840">38740.5</cx:pt>
          <cx:pt idx="44841">6129</cx:pt>
          <cx:pt idx="44842">56290.5</cx:pt>
          <cx:pt idx="44843">26217</cx:pt>
          <cx:pt idx="44844">30069</cx:pt>
          <cx:pt idx="44845">41692.5</cx:pt>
          <cx:pt idx="44846">35869.5</cx:pt>
          <cx:pt idx="44847">22311</cx:pt>
          <cx:pt idx="44848">39249</cx:pt>
          <cx:pt idx="44849">35392.5</cx:pt>
          <cx:pt idx="44850">26518.5</cx:pt>
          <cx:pt idx="44851">36459</cx:pt>
          <cx:pt idx="44852">11938.5</cx:pt>
          <cx:pt idx="44853">13500</cx:pt>
          <cx:pt idx="44854">34704</cx:pt>
          <cx:pt idx="44855">51268.5</cx:pt>
          <cx:pt idx="44856">34911</cx:pt>
          <cx:pt idx="44857">29902.5</cx:pt>
          <cx:pt idx="44858">20785.5</cx:pt>
          <cx:pt idx="44859">19926</cx:pt>
          <cx:pt idx="44860">11412</cx:pt>
          <cx:pt idx="44861">17244</cx:pt>
          <cx:pt idx="44862">25969.5</cx:pt>
          <cx:pt idx="44863">9148.5</cx:pt>
          <cx:pt idx="44864">8302.5</cx:pt>
          <cx:pt idx="44865">9387</cx:pt>
          <cx:pt idx="44866">25411.5</cx:pt>
          <cx:pt idx="44867">58153.5</cx:pt>
          <cx:pt idx="44868">34596</cx:pt>
          <cx:pt idx="44869">9000</cx:pt>
          <cx:pt idx="44870">13500</cx:pt>
          <cx:pt idx="44871">16875</cx:pt>
          <cx:pt idx="44872">6750</cx:pt>
          <cx:pt idx="44873">16573.5</cx:pt>
          <cx:pt idx="44874">30487.5</cx:pt>
          <cx:pt idx="44875">28498.5</cx:pt>
          <cx:pt idx="44876">16119</cx:pt>
          <cx:pt idx="44877">48631.5</cx:pt>
          <cx:pt idx="44878">35653.5</cx:pt>
          <cx:pt idx="44879">10179</cx:pt>
          <cx:pt idx="44880">59922</cx:pt>
          <cx:pt idx="44881">9000</cx:pt>
          <cx:pt idx="44882">20763</cx:pt>
          <cx:pt idx="44883">26217</cx:pt>
          <cx:pt idx="44884">30240</cx:pt>
          <cx:pt idx="44885">17527.5</cx:pt>
          <cx:pt idx="44886">28332</cx:pt>
          <cx:pt idx="44887">13963.5</cx:pt>
          <cx:pt idx="44888">26770.5</cx:pt>
          <cx:pt idx="44889">25407</cx:pt>
          <cx:pt idx="44890">14931</cx:pt>
          <cx:pt idx="44891">42264</cx:pt>
          <cx:pt idx="44892">11875.5</cx:pt>
          <cx:pt idx="44893">31653</cx:pt>
          <cx:pt idx="44894">43546.5</cx:pt>
          <cx:pt idx="44895">13045.5</cx:pt>
          <cx:pt idx="44896">26284.5</cx:pt>
          <cx:pt idx="44897">11101.5</cx:pt>
          <cx:pt idx="44898">24894</cx:pt>
          <cx:pt idx="44899">12010.5</cx:pt>
          <cx:pt idx="44900">26217</cx:pt>
          <cx:pt idx="44901">25272</cx:pt>
          <cx:pt idx="44902">90436.5</cx:pt>
          <cx:pt idx="44903">13500</cx:pt>
          <cx:pt idx="44904">34245</cx:pt>
          <cx:pt idx="44905">14742</cx:pt>
          <cx:pt idx="44906">19953</cx:pt>
          <cx:pt idx="44907">13068</cx:pt>
          <cx:pt idx="44908">11362.5</cx:pt>
          <cx:pt idx="44909">36864</cx:pt>
          <cx:pt idx="44910">22603.5</cx:pt>
          <cx:pt idx="44911">15061.5</cx:pt>
          <cx:pt idx="44912">12694.5</cx:pt>
          <cx:pt idx="44913">10413</cx:pt>
          <cx:pt idx="44914">20484</cx:pt>
          <cx:pt idx="44915">30816</cx:pt>
          <cx:pt idx="44916">11196</cx:pt>
          <cx:pt idx="44917">60592.5</cx:pt>
          <cx:pt idx="44918">7776</cx:pt>
          <cx:pt idx="44919">19183.5</cx:pt>
          <cx:pt idx="44920">22500</cx:pt>
          <cx:pt idx="44921">16875</cx:pt>
          <cx:pt idx="44922">26595</cx:pt>
          <cx:pt idx="44923">39127.5</cx:pt>
          <cx:pt idx="44924">24876</cx:pt>
          <cx:pt idx="44925">27652.5</cx:pt>
          <cx:pt idx="44926">74286</cx:pt>
          <cx:pt idx="44927">28125</cx:pt>
          <cx:pt idx="44928">38227.5</cx:pt>
          <cx:pt idx="44929">15871.5</cx:pt>
          <cx:pt idx="44930">40239</cx:pt>
          <cx:pt idx="44931">51651</cx:pt>
          <cx:pt idx="44932">30078</cx:pt>
          <cx:pt idx="44933">30136.5</cx:pt>
          <cx:pt idx="44934">27148.5</cx:pt>
          <cx:pt idx="44935">37255.5</cx:pt>
          <cx:pt idx="44936">40320</cx:pt>
          <cx:pt idx="44937">13369.5</cx:pt>
          <cx:pt idx="44938">26356.5</cx:pt>
          <cx:pt idx="44939">26833.5</cx:pt>
          <cx:pt idx="44940">4608</cx:pt>
          <cx:pt idx="44941">7875</cx:pt>
          <cx:pt idx="44942">13500</cx:pt>
          <cx:pt idx="44943">48631.5</cx:pt>
          <cx:pt idx="44944">32355</cx:pt>
          <cx:pt idx="44945">24543</cx:pt>
          <cx:pt idx="44946">49216.5</cx:pt>
          <cx:pt idx="44947">13500</cx:pt>
          <cx:pt idx="44948">22725</cx:pt>
          <cx:pt idx="44949">39609</cx:pt>
          <cx:pt idx="44950">22621.5</cx:pt>
          <cx:pt idx="44951">44406</cx:pt>
          <cx:pt idx="44952">45045</cx:pt>
          <cx:pt idx="44953">28782</cx:pt>
          <cx:pt idx="44954">22626</cx:pt>
          <cx:pt idx="44955">13500</cx:pt>
          <cx:pt idx="44956">29875.5</cx:pt>
          <cx:pt idx="44957">16807.5</cx:pt>
          <cx:pt idx="44958">21906</cx:pt>
          <cx:pt idx="44959">38736</cx:pt>
          <cx:pt idx="44960">20209.5</cx:pt>
          <cx:pt idx="44961">22257</cx:pt>
          <cx:pt idx="44962">22842</cx:pt>
          <cx:pt idx="44963">11223</cx:pt>
          <cx:pt idx="44964">44748</cx:pt>
          <cx:pt idx="44965">8154</cx:pt>
          <cx:pt idx="44966">18238.5</cx:pt>
          <cx:pt idx="44967">36265.5</cx:pt>
          <cx:pt idx="44968">23035.5</cx:pt>
          <cx:pt idx="44969">36265.5</cx:pt>
          <cx:pt idx="44970">18234</cx:pt>
          <cx:pt idx="44971">48501</cx:pt>
          <cx:pt idx="44972">30676.5</cx:pt>
          <cx:pt idx="44973">30906</cx:pt>
          <cx:pt idx="44974">16983</cx:pt>
          <cx:pt idx="44975">14998.5</cx:pt>
          <cx:pt idx="44976">24448.5</cx:pt>
          <cx:pt idx="44977">10822.5</cx:pt>
          <cx:pt idx="44978">14548.5</cx:pt>
          <cx:pt idx="44979">29250</cx:pt>
          <cx:pt idx="44980">27256.5</cx:pt>
          <cx:pt idx="44981">21618</cx:pt>
          <cx:pt idx="44982">15966</cx:pt>
          <cx:pt idx="44983">46161</cx:pt>
          <cx:pt idx="44984">37246.5</cx:pt>
          <cx:pt idx="44985">31261.5</cx:pt>
          <cx:pt idx="44986">26640</cx:pt>
          <cx:pt idx="44987">27009</cx:pt>
          <cx:pt idx="44988">29250</cx:pt>
          <cx:pt idx="44989">34686</cx:pt>
          <cx:pt idx="44990">13288.5</cx:pt>
          <cx:pt idx="44991">37800</cx:pt>
          <cx:pt idx="44992">22977</cx:pt>
          <cx:pt idx="44993">26217</cx:pt>
          <cx:pt idx="44994">19998</cx:pt>
          <cx:pt idx="44995">16875</cx:pt>
          <cx:pt idx="44996">23643</cx:pt>
          <cx:pt idx="44997">16825.5</cx:pt>
          <cx:pt idx="44998">33700.5</cx:pt>
          <cx:pt idx="44999">39321</cx:pt>
          <cx:pt idx="45000">62181</cx:pt>
          <cx:pt idx="45001">26397</cx:pt>
          <cx:pt idx="45002">19926</cx:pt>
          <cx:pt idx="45003">34114.5</cx:pt>
          <cx:pt idx="45004">20394</cx:pt>
          <cx:pt idx="45005">10210.5</cx:pt>
          <cx:pt idx="45006">32602.5</cx:pt>
          <cx:pt idx="45007">27193.5</cx:pt>
          <cx:pt idx="45008">30370.5</cx:pt>
          <cx:pt idx="45009">25969.5</cx:pt>
          <cx:pt idx="45010">38767.5</cx:pt>
          <cx:pt idx="45011">31540.5</cx:pt>
          <cx:pt idx="45012">36927</cx:pt>
          <cx:pt idx="45013">18130.5</cx:pt>
          <cx:pt idx="45014">35617.5</cx:pt>
          <cx:pt idx="45015">39469.5</cx:pt>
          <cx:pt idx="45016">31306.5</cx:pt>
          <cx:pt idx="45017">18972</cx:pt>
          <cx:pt idx="45018">30870</cx:pt>
          <cx:pt idx="45019">8784</cx:pt>
          <cx:pt idx="45020">16456.5</cx:pt>
          <cx:pt idx="45021">22383</cx:pt>
          <cx:pt idx="45022">14872.5</cx:pt>
          <cx:pt idx="45023">16852.5</cx:pt>
          <cx:pt idx="45024">23494.5</cx:pt>
          <cx:pt idx="45025">22599</cx:pt>
          <cx:pt idx="45026">18387</cx:pt>
          <cx:pt idx="45027">19647</cx:pt>
          <cx:pt idx="45028">16582.5</cx:pt>
          <cx:pt idx="45029">32017.5</cx:pt>
          <cx:pt idx="45030">29668.5</cx:pt>
          <cx:pt idx="45031">34911</cx:pt>
          <cx:pt idx="45032">39307.5</cx:pt>
          <cx:pt idx="45033">51138</cx:pt>
          <cx:pt idx="45034">7245</cx:pt>
          <cx:pt idx="45035">22630.5</cx:pt>
          <cx:pt idx="45036">16006.5</cx:pt>
          <cx:pt idx="45037">12852</cx:pt>
          <cx:pt idx="45038">19206</cx:pt>
          <cx:pt idx="45039">64953</cx:pt>
          <cx:pt idx="45040">45954</cx:pt>
          <cx:pt idx="45041">39105</cx:pt>
          <cx:pt idx="45042">30091.5</cx:pt>
          <cx:pt idx="45043">6750</cx:pt>
          <cx:pt idx="45044">29875.5</cx:pt>
          <cx:pt idx="45045">39780</cx:pt>
          <cx:pt idx="45046">34690.5</cx:pt>
          <cx:pt idx="45047">33273</cx:pt>
          <cx:pt idx="45048">19039.5</cx:pt>
          <cx:pt idx="45049">40063.5</cx:pt>
          <cx:pt idx="45050">30204</cx:pt>
          <cx:pt idx="45051">21906</cx:pt>
          <cx:pt idx="45052">20250</cx:pt>
          <cx:pt idx="45053">21775.5</cx:pt>
          <cx:pt idx="45054">49972.5</cx:pt>
          <cx:pt idx="45055">16456.5</cx:pt>
          <cx:pt idx="45056">11677.5</cx:pt>
          <cx:pt idx="45057">36459</cx:pt>
          <cx:pt idx="45058">22050</cx:pt>
          <cx:pt idx="45059">20146.5</cx:pt>
          <cx:pt idx="45060">26793</cx:pt>
          <cx:pt idx="45061">37800</cx:pt>
          <cx:pt idx="45062">36288</cx:pt>
          <cx:pt idx="45063">28782</cx:pt>
          <cx:pt idx="45064">26370</cx:pt>
          <cx:pt idx="45065">28399.5</cx:pt>
          <cx:pt idx="45066">48546</cx:pt>
          <cx:pt idx="45067">16537.5</cx:pt>
          <cx:pt idx="45068">16164</cx:pt>
          <cx:pt idx="45069">28953</cx:pt>
          <cx:pt idx="45070">27481.5</cx:pt>
          <cx:pt idx="45071">28417.5</cx:pt>
          <cx:pt idx="45072">16213.5</cx:pt>
          <cx:pt idx="45073">14625</cx:pt>
          <cx:pt idx="45074">16011</cx:pt>
          <cx:pt idx="45075">52690.5</cx:pt>
          <cx:pt idx="45076">9994.5</cx:pt>
          <cx:pt idx="45077">13500</cx:pt>
          <cx:pt idx="45078">21010.5</cx:pt>
          <cx:pt idx="45079">27175.5</cx:pt>
          <cx:pt idx="45080">29700</cx:pt>
          <cx:pt idx="45081">15790.5</cx:pt>
          <cx:pt idx="45082">19647</cx:pt>
          <cx:pt idx="45083">21888</cx:pt>
          <cx:pt idx="45084">18810</cx:pt>
          <cx:pt idx="45085">16092</cx:pt>
          <cx:pt idx="45086">45283.5</cx:pt>
          <cx:pt idx="45087">17446.5</cx:pt>
          <cx:pt idx="45088">29205</cx:pt>
          <cx:pt idx="45089">7204.5</cx:pt>
          <cx:pt idx="45090">9000</cx:pt>
          <cx:pt idx="45091">9346.5</cx:pt>
          <cx:pt idx="45092">10323</cx:pt>
          <cx:pt idx="45093">19444.5</cx:pt>
          <cx:pt idx="45094">11250</cx:pt>
          <cx:pt idx="45095">21739.5</cx:pt>
          <cx:pt idx="45096">27292.5</cx:pt>
          <cx:pt idx="45097">40671</cx:pt>
          <cx:pt idx="45098">24750</cx:pt>
          <cx:pt idx="45099">22500</cx:pt>
          <cx:pt idx="45100">40252.5</cx:pt>
          <cx:pt idx="45101">17595</cx:pt>
          <cx:pt idx="45102">32017.5</cx:pt>
          <cx:pt idx="45103">19548</cx:pt>
          <cx:pt idx="45104">42138</cx:pt>
          <cx:pt idx="45105">11272.5</cx:pt>
          <cx:pt idx="45106">39627</cx:pt>
          <cx:pt idx="45107">21775.5</cx:pt>
          <cx:pt idx="45108">20079</cx:pt>
          <cx:pt idx="45109">22599</cx:pt>
          <cx:pt idx="45110">18589.5</cx:pt>
          <cx:pt idx="45111">15448.5</cx:pt>
          <cx:pt idx="45112">39307.5</cx:pt>
          <cx:pt idx="45113">13639.5</cx:pt>
          <cx:pt idx="45114">27193.5</cx:pt>
          <cx:pt idx="45115">44752.5</cx:pt>
          <cx:pt idx="45116">48955.5</cx:pt>
          <cx:pt idx="45117">32895</cx:pt>
          <cx:pt idx="45118">38367</cx:pt>
          <cx:pt idx="45119">24732</cx:pt>
          <cx:pt idx="45120">21127.5</cx:pt>
          <cx:pt idx="45121">25114.5</cx:pt>
          <cx:pt idx="45122">9000</cx:pt>
          <cx:pt idx="45123">24628.5</cx:pt>
          <cx:pt idx="45124">13351.5</cx:pt>
          <cx:pt idx="45125">31707</cx:pt>
          <cx:pt idx="45126">12375</cx:pt>
          <cx:pt idx="45127">10678.5</cx:pt>
          <cx:pt idx="45128">41323.5</cx:pt>
          <cx:pt idx="45129">14233.5</cx:pt>
          <cx:pt idx="45130">25479</cx:pt>
          <cx:pt idx="45131">34114.5</cx:pt>
          <cx:pt idx="45132">9000</cx:pt>
          <cx:pt idx="45133">22099.5</cx:pt>
          <cx:pt idx="45134">15021</cx:pt>
          <cx:pt idx="45135">10822.5</cx:pt>
          <cx:pt idx="45136">22018.5</cx:pt>
          <cx:pt idx="45137">26316</cx:pt>
          <cx:pt idx="45138">36229.5</cx:pt>
          <cx:pt idx="45139">34353</cx:pt>
          <cx:pt idx="45140">39096</cx:pt>
          <cx:pt idx="45141">13923</cx:pt>
          <cx:pt idx="45142">39712.5</cx:pt>
          <cx:pt idx="45143">6750</cx:pt>
          <cx:pt idx="45144">13963.5</cx:pt>
          <cx:pt idx="45145">28273.5</cx:pt>
          <cx:pt idx="45146">22018.5</cx:pt>
          <cx:pt idx="45147">22221</cx:pt>
          <cx:pt idx="45148">35253</cx:pt>
          <cx:pt idx="45149">37309.5</cx:pt>
          <cx:pt idx="45150">22018.5</cx:pt>
          <cx:pt idx="45151">17122.5</cx:pt>
          <cx:pt idx="45152">19381.5</cx:pt>
          <cx:pt idx="45153">31167</cx:pt>
          <cx:pt idx="45154">28480.5</cx:pt>
          <cx:pt idx="45155">39127.5</cx:pt>
          <cx:pt idx="45156">16875</cx:pt>
          <cx:pt idx="45157">21888</cx:pt>
          <cx:pt idx="45158">26532</cx:pt>
          <cx:pt idx="45159">11155.5</cx:pt>
          <cx:pt idx="45160">15646.5</cx:pt>
          <cx:pt idx="45161">31500</cx:pt>
          <cx:pt idx="45162">23562</cx:pt>
          <cx:pt idx="45163">17815.5</cx:pt>
          <cx:pt idx="45164">22662</cx:pt>
          <cx:pt idx="45165">38947.5</cx:pt>
          <cx:pt idx="45166">10921.5</cx:pt>
          <cx:pt idx="45167">21163.5</cx:pt>
          <cx:pt idx="45168">23931</cx:pt>
          <cx:pt idx="45169">29160</cx:pt>
          <cx:pt idx="45170">13792.5</cx:pt>
          <cx:pt idx="45171">16681.5</cx:pt>
          <cx:pt idx="45172">9000</cx:pt>
          <cx:pt idx="45173">20866.5</cx:pt>
          <cx:pt idx="45174">17527.5</cx:pt>
          <cx:pt idx="45175">9922.5</cx:pt>
          <cx:pt idx="45176">14611.5</cx:pt>
          <cx:pt idx="45177">28179</cx:pt>
          <cx:pt idx="45178">8212.5</cx:pt>
          <cx:pt idx="45179">24439.5</cx:pt>
          <cx:pt idx="45180">22977</cx:pt>
          <cx:pt idx="45181">27202.5</cx:pt>
          <cx:pt idx="45182">29745</cx:pt>
          <cx:pt idx="45183">30528</cx:pt>
          <cx:pt idx="45184">14296.5</cx:pt>
          <cx:pt idx="45185">31018.5</cx:pt>
          <cx:pt idx="45186">22018.5</cx:pt>
          <cx:pt idx="45187">28759.5</cx:pt>
          <cx:pt idx="45188">19305</cx:pt>
          <cx:pt idx="45189">66357</cx:pt>
          <cx:pt idx="45190">10836</cx:pt>
          <cx:pt idx="45191">8482.5</cx:pt>
          <cx:pt idx="45192">23494.5</cx:pt>
          <cx:pt idx="45193">18931.5</cx:pt>
          <cx:pt idx="45194">27058.5</cx:pt>
          <cx:pt idx="45195">17761.5</cx:pt>
          <cx:pt idx="45196">21906</cx:pt>
          <cx:pt idx="45197">16033.5</cx:pt>
          <cx:pt idx="45198">50787</cx:pt>
          <cx:pt idx="45199">27850.5</cx:pt>
          <cx:pt idx="45200">16807.5</cx:pt>
          <cx:pt idx="45201">14305.5</cx:pt>
          <cx:pt idx="45202">10125</cx:pt>
          <cx:pt idx="45203">17149.5</cx:pt>
          <cx:pt idx="45204">20920.5</cx:pt>
          <cx:pt idx="45205">25078.5</cx:pt>
          <cx:pt idx="45206">24201</cx:pt>
          <cx:pt idx="45207">33394.5</cx:pt>
          <cx:pt idx="45208">21469.5</cx:pt>
          <cx:pt idx="45209">35937</cx:pt>
          <cx:pt idx="45210">52708.5</cx:pt>
          <cx:pt idx="45211">27009</cx:pt>
          <cx:pt idx="45212">16875</cx:pt>
          <cx:pt idx="45213">29884.5</cx:pt>
          <cx:pt idx="45214">4873.5</cx:pt>
          <cx:pt idx="45215">26815.5</cx:pt>
          <cx:pt idx="45216">16258.5</cx:pt>
          <cx:pt idx="45217">37053</cx:pt>
          <cx:pt idx="45218">24592.5</cx:pt>
          <cx:pt idx="45219">13090.5</cx:pt>
          <cx:pt idx="45220">26307</cx:pt>
          <cx:pt idx="45221">37296</cx:pt>
          <cx:pt idx="45222">14364</cx:pt>
          <cx:pt idx="45223">13500</cx:pt>
          <cx:pt idx="45224">48595.5</cx:pt>
          <cx:pt idx="45225">53712</cx:pt>
          <cx:pt idx="45226">41760</cx:pt>
          <cx:pt idx="45227">12375</cx:pt>
          <cx:pt idx="45228">30924</cx:pt>
          <cx:pt idx="45229">19737</cx:pt>
          <cx:pt idx="45230">56290.5</cx:pt>
          <cx:pt idx="45231">13963.5</cx:pt>
          <cx:pt idx="45232">41926.5</cx:pt>
          <cx:pt idx="45233">54364.5</cx:pt>
          <cx:pt idx="45234">37125</cx:pt>
          <cx:pt idx="45235">36643.5</cx:pt>
          <cx:pt idx="45236">67500</cx:pt>
          <cx:pt idx="45237">20160</cx:pt>
          <cx:pt idx="45238">44221.5</cx:pt>
          <cx:pt idx="45239">18391.5</cx:pt>
          <cx:pt idx="45240">21087</cx:pt>
          <cx:pt idx="45241">22878</cx:pt>
          <cx:pt idx="45242">31059</cx:pt>
          <cx:pt idx="45243">52092</cx:pt>
          <cx:pt idx="45244">21919.5</cx:pt>
          <cx:pt idx="45245">31077</cx:pt>
          <cx:pt idx="45246">12190.5</cx:pt>
          <cx:pt idx="45247">11101.5</cx:pt>
          <cx:pt idx="45248">16380</cx:pt>
          <cx:pt idx="45249">34375.5</cx:pt>
          <cx:pt idx="45250">22018.5</cx:pt>
          <cx:pt idx="45251">52191</cx:pt>
          <cx:pt idx="45252">38263.5</cx:pt>
          <cx:pt idx="45253">17806.5</cx:pt>
          <cx:pt idx="45254">47664</cx:pt>
          <cx:pt idx="45255">31500</cx:pt>
          <cx:pt idx="45256">14976</cx:pt>
          <cx:pt idx="45257">18868.5</cx:pt>
          <cx:pt idx="45258">9000</cx:pt>
          <cx:pt idx="45259">26316</cx:pt>
          <cx:pt idx="45260">62847</cx:pt>
          <cx:pt idx="45261">32053.5</cx:pt>
          <cx:pt idx="45262">34308</cx:pt>
          <cx:pt idx="45263">13500</cx:pt>
          <cx:pt idx="45264">39825</cx:pt>
          <cx:pt idx="45265">38133</cx:pt>
          <cx:pt idx="45266">8356.5</cx:pt>
          <cx:pt idx="45267">36459</cx:pt>
          <cx:pt idx="45268">28107</cx:pt>
          <cx:pt idx="45269">14620.5</cx:pt>
          <cx:pt idx="45270">12640.5</cx:pt>
          <cx:pt idx="45271">23539.5</cx:pt>
          <cx:pt idx="45272">15750</cx:pt>
          <cx:pt idx="45273">9000</cx:pt>
          <cx:pt idx="45274">14958</cx:pt>
          <cx:pt idx="45275">7632</cx:pt>
          <cx:pt idx="45276">41949</cx:pt>
          <cx:pt idx="45277">84937.5</cx:pt>
          <cx:pt idx="45278">19291.5</cx:pt>
          <cx:pt idx="45279">26356.5</cx:pt>
          <cx:pt idx="45280">22234.5</cx:pt>
          <cx:pt idx="45281">26280</cx:pt>
          <cx:pt idx="45282">37800</cx:pt>
          <cx:pt idx="45283">19039.5</cx:pt>
          <cx:pt idx="45284">30280.5</cx:pt>
          <cx:pt idx="45285">36459</cx:pt>
          <cx:pt idx="45286">27220.5</cx:pt>
          <cx:pt idx="45287">19975.5</cx:pt>
          <cx:pt idx="45288">30397.5</cx:pt>
          <cx:pt idx="45289">9000</cx:pt>
          <cx:pt idx="45290">18004.5</cx:pt>
          <cx:pt idx="45291">10125</cx:pt>
          <cx:pt idx="45292">66465</cx:pt>
          <cx:pt idx="45293">44329.5</cx:pt>
          <cx:pt idx="45294">50184</cx:pt>
          <cx:pt idx="45295">27666</cx:pt>
          <cx:pt idx="45296">28903.5</cx:pt>
          <cx:pt idx="45297">57361.5</cx:pt>
          <cx:pt idx="45298">52420.5</cx:pt>
          <cx:pt idx="45299">20367</cx:pt>
          <cx:pt idx="45300">40374</cx:pt>
          <cx:pt idx="45301">53536.5</cx:pt>
          <cx:pt idx="45302">31027.5</cx:pt>
          <cx:pt idx="45303">23728.5</cx:pt>
          <cx:pt idx="45304">10125</cx:pt>
          <cx:pt idx="45305">16614</cx:pt>
          <cx:pt idx="45306">36459</cx:pt>
          <cx:pt idx="45307">10849.5</cx:pt>
          <cx:pt idx="45308">42862.5</cx:pt>
          <cx:pt idx="45309">26928</cx:pt>
          <cx:pt idx="45310">9486</cx:pt>
          <cx:pt idx="45311">17608.5</cx:pt>
          <cx:pt idx="45312">27679.5</cx:pt>
          <cx:pt idx="45313">18328.5</cx:pt>
          <cx:pt idx="45314">22032</cx:pt>
          <cx:pt idx="45315">30613.5</cx:pt>
          <cx:pt idx="45316">53712</cx:pt>
          <cx:pt idx="45317">9981</cx:pt>
          <cx:pt idx="45318">17491.5</cx:pt>
          <cx:pt idx="45319">34785</cx:pt>
          <cx:pt idx="45320">27517.5</cx:pt>
          <cx:pt idx="45321">55233</cx:pt>
          <cx:pt idx="45322">29547</cx:pt>
          <cx:pt idx="45323">18040.5</cx:pt>
          <cx:pt idx="45324">37309.5</cx:pt>
          <cx:pt idx="45325">51421.5</cx:pt>
          <cx:pt idx="45326">26640</cx:pt>
          <cx:pt idx="45327">28827</cx:pt>
          <cx:pt idx="45328">23836.5</cx:pt>
          <cx:pt idx="45329">23625</cx:pt>
          <cx:pt idx="45330">30897</cx:pt>
          <cx:pt idx="45331">25537.5</cx:pt>
          <cx:pt idx="45332">48825</cx:pt>
          <cx:pt idx="45333">19908</cx:pt>
          <cx:pt idx="45334">18715.5</cx:pt>
          <cx:pt idx="45335">28035</cx:pt>
          <cx:pt idx="45336">9000</cx:pt>
          <cx:pt idx="45337">10125</cx:pt>
          <cx:pt idx="45338">12375</cx:pt>
          <cx:pt idx="45339">12375</cx:pt>
          <cx:pt idx="45340">37962</cx:pt>
          <cx:pt idx="45341">21510</cx:pt>
          <cx:pt idx="45342">39645</cx:pt>
          <cx:pt idx="45343">29074.5</cx:pt>
          <cx:pt idx="45344">13500</cx:pt>
          <cx:pt idx="45345">27000</cx:pt>
          <cx:pt idx="45346">9657</cx:pt>
          <cx:pt idx="45347">25726.5</cx:pt>
          <cx:pt idx="45348">17212.5</cx:pt>
          <cx:pt idx="45349">20394</cx:pt>
          <cx:pt idx="45350">17361</cx:pt>
          <cx:pt idx="45351">25033.5</cx:pt>
          <cx:pt idx="45352">46084.5</cx:pt>
          <cx:pt idx="45353">38686.5</cx:pt>
          <cx:pt idx="45354">20164.5</cx:pt>
          <cx:pt idx="45355">17410.5</cx:pt>
          <cx:pt idx="45356">37534.5</cx:pt>
          <cx:pt idx="45357">37800</cx:pt>
          <cx:pt idx="45358">72207</cx:pt>
          <cx:pt idx="45359">36292.5</cx:pt>
          <cx:pt idx="45360">9000</cx:pt>
          <cx:pt idx="45361">9445.5</cx:pt>
          <cx:pt idx="45362">26856</cx:pt>
          <cx:pt idx="45363">11245.5</cx:pt>
          <cx:pt idx="45364">20250</cx:pt>
          <cx:pt idx="45365">38115</cx:pt>
          <cx:pt idx="45366">22527</cx:pt>
          <cx:pt idx="45367">27724.5</cx:pt>
          <cx:pt idx="45368">50161.5</cx:pt>
          <cx:pt idx="45369">47056.5</cx:pt>
          <cx:pt idx="45370">23107.5</cx:pt>
          <cx:pt idx="45371">29934</cx:pt>
          <cx:pt idx="45372">40716</cx:pt>
          <cx:pt idx="45373">22801.5</cx:pt>
          <cx:pt idx="45374">7137</cx:pt>
          <cx:pt idx="45375">38686.5</cx:pt>
          <cx:pt idx="45376">33025.5</cx:pt>
          <cx:pt idx="45377">53329.5</cx:pt>
          <cx:pt idx="45378">11358</cx:pt>
          <cx:pt idx="45379">13171.5</cx:pt>
          <cx:pt idx="45380">9000</cx:pt>
          <cx:pt idx="45381">32521.5</cx:pt>
          <cx:pt idx="45382">5166</cx:pt>
          <cx:pt idx="45383">24030</cx:pt>
          <cx:pt idx="45384">52699.5</cx:pt>
          <cx:pt idx="45385">32778</cx:pt>
          <cx:pt idx="45386">25479</cx:pt>
          <cx:pt idx="45387">30136.5</cx:pt>
          <cx:pt idx="45388">8563.5</cx:pt>
          <cx:pt idx="45389">26136</cx:pt>
          <cx:pt idx="45390">13729.5</cx:pt>
          <cx:pt idx="45391">40932</cx:pt>
          <cx:pt idx="45392">22396.5</cx:pt>
          <cx:pt idx="45393">23323.5</cx:pt>
          <cx:pt idx="45394">16213.5</cx:pt>
          <cx:pt idx="45395">27423</cx:pt>
          <cx:pt idx="45396">23665.5</cx:pt>
          <cx:pt idx="45397">21888</cx:pt>
          <cx:pt idx="45398">19291.5</cx:pt>
          <cx:pt idx="45399">16830</cx:pt>
          <cx:pt idx="45400">53455.5</cx:pt>
          <cx:pt idx="45401">31788</cx:pt>
          <cx:pt idx="45402">13500</cx:pt>
          <cx:pt idx="45403">13500</cx:pt>
          <cx:pt idx="45404">35473.5</cx:pt>
          <cx:pt idx="45405">11812.5</cx:pt>
          <cx:pt idx="45406">40203</cx:pt>
          <cx:pt idx="45407">17563.5</cx:pt>
          <cx:pt idx="45408">26608.5</cx:pt>
          <cx:pt idx="45409">27103.5</cx:pt>
          <cx:pt idx="45410">13500</cx:pt>
          <cx:pt idx="45411">48888</cx:pt>
          <cx:pt idx="45412">17244</cx:pt>
          <cx:pt idx="45413">32895</cx:pt>
          <cx:pt idx="45414">22216.5</cx:pt>
          <cx:pt idx="45415">34033.5</cx:pt>
          <cx:pt idx="45416">16011</cx:pt>
          <cx:pt idx="45417">29695.5</cx:pt>
          <cx:pt idx="45418">38556</cx:pt>
          <cx:pt idx="45419">180000</cx:pt>
          <cx:pt idx="45420">38551.5</cx:pt>
          <cx:pt idx="45421">27715.5</cx:pt>
          <cx:pt idx="45422">56871</cx:pt>
          <cx:pt idx="45423">30357</cx:pt>
          <cx:pt idx="45424">46611</cx:pt>
          <cx:pt idx="45425">41562</cx:pt>
          <cx:pt idx="45426">38754</cx:pt>
          <cx:pt idx="45427">49216.5</cx:pt>
          <cx:pt idx="45428">9000</cx:pt>
          <cx:pt idx="45429">10125</cx:pt>
          <cx:pt idx="45430">52605</cx:pt>
          <cx:pt idx="45431">40657.5</cx:pt>
          <cx:pt idx="45432">14751</cx:pt>
          <cx:pt idx="45433">31522.5</cx:pt>
          <cx:pt idx="45434">41404.5</cx:pt>
          <cx:pt idx="45435">15174</cx:pt>
          <cx:pt idx="45436">20151</cx:pt>
          <cx:pt idx="45437">43443</cx:pt>
          <cx:pt idx="45438">18261</cx:pt>
          <cx:pt idx="45439">23485.5</cx:pt>
          <cx:pt idx="45440">11475</cx:pt>
          <cx:pt idx="45441">34276.5</cx:pt>
          <cx:pt idx="45442">47857.5</cx:pt>
          <cx:pt idx="45443">10188</cx:pt>
          <cx:pt idx="45444">43177.5</cx:pt>
          <cx:pt idx="45445">6538.5</cx:pt>
          <cx:pt idx="45446">12015</cx:pt>
          <cx:pt idx="45447">51151.5</cx:pt>
          <cx:pt idx="45448">32278.5</cx:pt>
          <cx:pt idx="45449">36553.5</cx:pt>
          <cx:pt idx="45450">48991.5</cx:pt>
          <cx:pt idx="45451">9526.5</cx:pt>
          <cx:pt idx="45452">23494.5</cx:pt>
          <cx:pt idx="45453">31153.5</cx:pt>
          <cx:pt idx="45454">13500</cx:pt>
          <cx:pt idx="45455">14751</cx:pt>
          <cx:pt idx="45456">19386</cx:pt>
          <cx:pt idx="45457">17775</cx:pt>
          <cx:pt idx="45458">21748.5</cx:pt>
          <cx:pt idx="45459">28440</cx:pt>
          <cx:pt idx="45460">15925.5</cx:pt>
          <cx:pt idx="45461">49513.5</cx:pt>
          <cx:pt idx="45462">45229.5</cx:pt>
          <cx:pt idx="45463">38583</cx:pt>
          <cx:pt idx="45464">16875</cx:pt>
          <cx:pt idx="45465">39933</cx:pt>
          <cx:pt idx="45466">12694.5</cx:pt>
          <cx:pt idx="45467">30586.5</cx:pt>
          <cx:pt idx="45468">28116</cx:pt>
          <cx:pt idx="45469">37647</cx:pt>
          <cx:pt idx="45470">7875</cx:pt>
          <cx:pt idx="45471">30073.5</cx:pt>
          <cx:pt idx="45472">24705</cx:pt>
          <cx:pt idx="45473">12361.5</cx:pt>
          <cx:pt idx="45474">9000</cx:pt>
          <cx:pt idx="45475">37800</cx:pt>
          <cx:pt idx="45476">2187</cx:pt>
          <cx:pt idx="45477">29884.5</cx:pt>
          <cx:pt idx="45478">52573.5</cx:pt>
          <cx:pt idx="45479">28215</cx:pt>
          <cx:pt idx="45480">13117.5</cx:pt>
          <cx:pt idx="45481">40806</cx:pt>
          <cx:pt idx="45482">11596.5</cx:pt>
          <cx:pt idx="45483">13437</cx:pt>
          <cx:pt idx="45484">8482.5</cx:pt>
          <cx:pt idx="45485">27760.5</cx:pt>
          <cx:pt idx="45486">13482</cx:pt>
          <cx:pt idx="45487">15300</cx:pt>
          <cx:pt idx="45488">19206</cx:pt>
          <cx:pt idx="45489">45675</cx:pt>
          <cx:pt idx="45490">85567.5</cx:pt>
          <cx:pt idx="45491">36265.5</cx:pt>
          <cx:pt idx="45492">26109</cx:pt>
          <cx:pt idx="45493">22878</cx:pt>
          <cx:pt idx="45494">41076</cx:pt>
          <cx:pt idx="45495">69912</cx:pt>
          <cx:pt idx="45496">25537.5</cx:pt>
          <cx:pt idx="45497">31657.5</cx:pt>
          <cx:pt idx="45498">14895</cx:pt>
          <cx:pt idx="45499">41854.5</cx:pt>
          <cx:pt idx="45500">20641.5</cx:pt>
          <cx:pt idx="45501">18526.5</cx:pt>
          <cx:pt idx="45502">13594.5</cx:pt>
          <cx:pt idx="45503">39717</cx:pt>
          <cx:pt idx="45504">24088.5</cx:pt>
          <cx:pt idx="45505">17194.5</cx:pt>
          <cx:pt idx="45506">33894</cx:pt>
          <cx:pt idx="45507">40320</cx:pt>
          <cx:pt idx="45508">26001</cx:pt>
          <cx:pt idx="45509">16564.5</cx:pt>
          <cx:pt idx="45510">41787</cx:pt>
          <cx:pt idx="45511">16753.5</cx:pt>
          <cx:pt idx="45512">17532</cx:pt>
          <cx:pt idx="45513">64089</cx:pt>
          <cx:pt idx="45514">18211.5</cx:pt>
          <cx:pt idx="45515">36864</cx:pt>
          <cx:pt idx="45516">36328.5</cx:pt>
          <cx:pt idx="45517">6174</cx:pt>
          <cx:pt idx="45518">9202.5</cx:pt>
          <cx:pt idx="45519">10719</cx:pt>
          <cx:pt idx="45520">19125</cx:pt>
          <cx:pt idx="45521">31630.5</cx:pt>
          <cx:pt idx="45522">29286</cx:pt>
          <cx:pt idx="45523">37255.5</cx:pt>
          <cx:pt idx="45524">13500</cx:pt>
          <cx:pt idx="45525">24412.5</cx:pt>
          <cx:pt idx="45526">27193.5</cx:pt>
          <cx:pt idx="45527">13500</cx:pt>
          <cx:pt idx="45528">12375</cx:pt>
          <cx:pt idx="45529">21001.5</cx:pt>
          <cx:pt idx="45530">25141.5</cx:pt>
          <cx:pt idx="45531">27000</cx:pt>
          <cx:pt idx="45532">12298.5</cx:pt>
          <cx:pt idx="45533">19386</cx:pt>
          <cx:pt idx="45534">17608.5</cx:pt>
          <cx:pt idx="45535">43227</cx:pt>
          <cx:pt idx="45536">20250</cx:pt>
          <cx:pt idx="45537">47322</cx:pt>
          <cx:pt idx="45538">68643</cx:pt>
          <cx:pt idx="45539">9000</cx:pt>
          <cx:pt idx="45540">13500</cx:pt>
          <cx:pt idx="45541">26797.5</cx:pt>
          <cx:pt idx="45542">19782</cx:pt>
          <cx:pt idx="45543">13500</cx:pt>
          <cx:pt idx="45544">31446</cx:pt>
          <cx:pt idx="45545">25686</cx:pt>
          <cx:pt idx="45546">9000</cx:pt>
          <cx:pt idx="45547">30456</cx:pt>
          <cx:pt idx="45548">31153.5</cx:pt>
          <cx:pt idx="45549">26086.5</cx:pt>
          <cx:pt idx="45550">27000</cx:pt>
          <cx:pt idx="45551">23850</cx:pt>
          <cx:pt idx="45552">20857.5</cx:pt>
          <cx:pt idx="45553">13500</cx:pt>
          <cx:pt idx="45554">29407.5</cx:pt>
          <cx:pt idx="45555">27517.5</cx:pt>
          <cx:pt idx="45556">37800</cx:pt>
          <cx:pt idx="45557">21226.5</cx:pt>
          <cx:pt idx="45558">38583</cx:pt>
          <cx:pt idx="45559">19417.5</cx:pt>
          <cx:pt idx="45560">21690</cx:pt>
          <cx:pt idx="45561">16875</cx:pt>
          <cx:pt idx="45562">11367</cx:pt>
          <cx:pt idx="45563">40320</cx:pt>
          <cx:pt idx="45564">27499.5</cx:pt>
          <cx:pt idx="45565">9000</cx:pt>
          <cx:pt idx="45566">23962.5</cx:pt>
          <cx:pt idx="45567">9801</cx:pt>
          <cx:pt idx="45568">23742</cx:pt>
          <cx:pt idx="45569">53595</cx:pt>
          <cx:pt idx="45570">19831.5</cx:pt>
          <cx:pt idx="45571">26217</cx:pt>
          <cx:pt idx="45572">31522.5</cx:pt>
          <cx:pt idx="45573">27135</cx:pt>
          <cx:pt idx="45574">16213.5</cx:pt>
          <cx:pt idx="45575">38938.5</cx:pt>
          <cx:pt idx="45576">20979</cx:pt>
          <cx:pt idx="45577">24435</cx:pt>
          <cx:pt idx="45578">26446.5</cx:pt>
          <cx:pt idx="45579">30415.5</cx:pt>
          <cx:pt idx="45580">35163</cx:pt>
          <cx:pt idx="45581">22500</cx:pt>
          <cx:pt idx="45582">21307.5</cx:pt>
          <cx:pt idx="45583">15651</cx:pt>
          <cx:pt idx="45584">41926.5</cx:pt>
          <cx:pt idx="45585">9000</cx:pt>
          <cx:pt idx="45586">45333</cx:pt>
          <cx:pt idx="45587">27022.5</cx:pt>
          <cx:pt idx="45588">18306</cx:pt>
          <cx:pt idx="45589">52452</cx:pt>
          <cx:pt idx="45590">36733.5</cx:pt>
          <cx:pt idx="45591">58500</cx:pt>
          <cx:pt idx="45592">16965</cx:pt>
          <cx:pt idx="45593">24615</cx:pt>
          <cx:pt idx="45594">21294</cx:pt>
          <cx:pt idx="45595">24601.5</cx:pt>
          <cx:pt idx="45596">31261.5</cx:pt>
          <cx:pt idx="45597">16488</cx:pt>
          <cx:pt idx="45598">9000</cx:pt>
          <cx:pt idx="45599">14661</cx:pt>
          <cx:pt idx="45600">40086</cx:pt>
          <cx:pt idx="45601">45139.5</cx:pt>
          <cx:pt idx="45602">14350.5</cx:pt>
          <cx:pt idx="45603">25317</cx:pt>
          <cx:pt idx="45604">14350.5</cx:pt>
          <cx:pt idx="45605">34690.5</cx:pt>
          <cx:pt idx="45606">36423</cx:pt>
          <cx:pt idx="45607">26302.5</cx:pt>
          <cx:pt idx="45608">21100.5</cx:pt>
          <cx:pt idx="45609">42790.5</cx:pt>
          <cx:pt idx="45610">45000</cx:pt>
          <cx:pt idx="45611">10125</cx:pt>
          <cx:pt idx="45612">22959</cx:pt>
          <cx:pt idx="45613">9000</cx:pt>
          <cx:pt idx="45614">20524.5</cx:pt>
          <cx:pt idx="45615">21375</cx:pt>
          <cx:pt idx="45616">27675</cx:pt>
          <cx:pt idx="45617">19125</cx:pt>
          <cx:pt idx="45618">42642</cx:pt>
          <cx:pt idx="45619">21775.5</cx:pt>
          <cx:pt idx="45620">13500</cx:pt>
          <cx:pt idx="45621">19417.5</cx:pt>
          <cx:pt idx="45622">5683.5</cx:pt>
          <cx:pt idx="45623">14508</cx:pt>
          <cx:pt idx="45624">31500</cx:pt>
          <cx:pt idx="45625">22860</cx:pt>
          <cx:pt idx="45626">22810.5</cx:pt>
          <cx:pt idx="45627">10206</cx:pt>
          <cx:pt idx="45628">52479</cx:pt>
          <cx:pt idx="45629">20488.5</cx:pt>
          <cx:pt idx="45630">21433.5</cx:pt>
          <cx:pt idx="45631">35262</cx:pt>
          <cx:pt idx="45632">28030.5</cx:pt>
          <cx:pt idx="45633">15268.5</cx:pt>
          <cx:pt idx="45634">9000</cx:pt>
          <cx:pt idx="45635">18400.5</cx:pt>
          <cx:pt idx="45636">53581.5</cx:pt>
          <cx:pt idx="45637">38988</cx:pt>
          <cx:pt idx="45638">36895.5</cx:pt>
          <cx:pt idx="45639">31464</cx:pt>
          <cx:pt idx="45640">74110.5</cx:pt>
          <cx:pt idx="45641">44464.5</cx:pt>
          <cx:pt idx="45642">32683.5</cx:pt>
          <cx:pt idx="45643">30744</cx:pt>
          <cx:pt idx="45644">25447.5</cx:pt>
          <cx:pt idx="45645">21339</cx:pt>
          <cx:pt idx="45646">17127</cx:pt>
          <cx:pt idx="45647">35559</cx:pt>
          <cx:pt idx="45648">26500.5</cx:pt>
          <cx:pt idx="45649">13963.5</cx:pt>
          <cx:pt idx="45650">15367.5</cx:pt>
          <cx:pt idx="45651">29034</cx:pt>
          <cx:pt idx="45652">19705.5</cx:pt>
          <cx:pt idx="45653">10894.5</cx:pt>
          <cx:pt idx="45654">11547</cx:pt>
          <cx:pt idx="45655">49072.5</cx:pt>
          <cx:pt idx="45656">39069</cx:pt>
          <cx:pt idx="45657">6750</cx:pt>
          <cx:pt idx="45658">8563.5</cx:pt>
          <cx:pt idx="45659">12838.5</cx:pt>
          <cx:pt idx="45660">12001.5</cx:pt>
          <cx:pt idx="45661">73917</cx:pt>
          <cx:pt idx="45662">56920.5</cx:pt>
          <cx:pt idx="45663">12577.5</cx:pt>
          <cx:pt idx="45664">25209</cx:pt>
          <cx:pt idx="45665">27841.5</cx:pt>
          <cx:pt idx="45666">26352</cx:pt>
          <cx:pt idx="45667">30397.5</cx:pt>
          <cx:pt idx="45668">42660</cx:pt>
          <cx:pt idx="45669">41994</cx:pt>
          <cx:pt idx="45670">14175</cx:pt>
          <cx:pt idx="45671">16164</cx:pt>
          <cx:pt idx="45672">30420</cx:pt>
          <cx:pt idx="45673">6750</cx:pt>
          <cx:pt idx="45674">26640</cx:pt>
          <cx:pt idx="45675">25866</cx:pt>
          <cx:pt idx="45676">5683.5</cx:pt>
          <cx:pt idx="45677">17208</cx:pt>
          <cx:pt idx="45678">11106</cx:pt>
          <cx:pt idx="45679">26136</cx:pt>
          <cx:pt idx="45680">18171</cx:pt>
          <cx:pt idx="45681">26644.5</cx:pt>
          <cx:pt idx="45682">56592</cx:pt>
          <cx:pt idx="45683">34465.5</cx:pt>
          <cx:pt idx="45684">26446.5</cx:pt>
          <cx:pt idx="45685">55075.5</cx:pt>
          <cx:pt idx="45686">26109</cx:pt>
          <cx:pt idx="45687">72715.5</cx:pt>
          <cx:pt idx="45688">48546</cx:pt>
          <cx:pt idx="45689">31018.5</cx:pt>
          <cx:pt idx="45690">11619</cx:pt>
          <cx:pt idx="45691">17527.5</cx:pt>
          <cx:pt idx="45692">25029</cx:pt>
          <cx:pt idx="45693">12834</cx:pt>
          <cx:pt idx="45694">12271.5</cx:pt>
          <cx:pt idx="45695">32224.5</cx:pt>
          <cx:pt idx="45696">19111.5</cx:pt>
          <cx:pt idx="45697">38340</cx:pt>
          <cx:pt idx="45698">42790.5</cx:pt>
          <cx:pt idx="45699">16096.5</cx:pt>
          <cx:pt idx="45700">26833.5</cx:pt>
          <cx:pt idx="45701">10813.5</cx:pt>
          <cx:pt idx="45702">15192</cx:pt>
          <cx:pt idx="45703">47322</cx:pt>
          <cx:pt idx="45704">36841.5</cx:pt>
          <cx:pt idx="45705">57883.5</cx:pt>
          <cx:pt idx="45706">27085.5</cx:pt>
          <cx:pt idx="45707">21285</cx:pt>
          <cx:pt idx="45708">47515.5</cx:pt>
          <cx:pt idx="45709">23773.5</cx:pt>
          <cx:pt idx="45710">22374</cx:pt>
          <cx:pt idx="45711">42642</cx:pt>
          <cx:pt idx="45712">20029.5</cx:pt>
          <cx:pt idx="45713">16776</cx:pt>
          <cx:pt idx="45714">27562.5</cx:pt>
          <cx:pt idx="45715">23773.5</cx:pt>
          <cx:pt idx="45716">38938.5</cx:pt>
          <cx:pt idx="45717">31774.5</cx:pt>
          <cx:pt idx="45718">6750</cx:pt>
          <cx:pt idx="45719">28408.5</cx:pt>
          <cx:pt idx="45720">30384</cx:pt>
          <cx:pt idx="45721">8212.5</cx:pt>
          <cx:pt idx="45722">108018</cx:pt>
          <cx:pt idx="45723">15750</cx:pt>
          <cx:pt idx="45724">46899</cx:pt>
          <cx:pt idx="45725">50400</cx:pt>
          <cx:pt idx="45726">12253.5</cx:pt>
          <cx:pt idx="45727">13500</cx:pt>
          <cx:pt idx="45728">10125</cx:pt>
          <cx:pt idx="45729">9000</cx:pt>
          <cx:pt idx="45730">15147</cx:pt>
          <cx:pt idx="45731">18333</cx:pt>
          <cx:pt idx="45732">28570.5</cx:pt>
          <cx:pt idx="45733">11281.5</cx:pt>
          <cx:pt idx="45734">18693</cx:pt>
          <cx:pt idx="45735">19840.5</cx:pt>
          <cx:pt idx="45736">43555.5</cx:pt>
          <cx:pt idx="45737">11488.5</cx:pt>
          <cx:pt idx="45738">21109.5</cx:pt>
          <cx:pt idx="45739">30528</cx:pt>
          <cx:pt idx="45740">24435</cx:pt>
          <cx:pt idx="45741">16011</cx:pt>
          <cx:pt idx="45742">26086.5</cx:pt>
          <cx:pt idx="45743">39933</cx:pt>
          <cx:pt idx="45744">19048.5</cx:pt>
          <cx:pt idx="45745">21010.5</cx:pt>
          <cx:pt idx="45746">55395</cx:pt>
          <cx:pt idx="45747">18121.5</cx:pt>
          <cx:pt idx="45748">9000</cx:pt>
          <cx:pt idx="45749">47664</cx:pt>
          <cx:pt idx="45750">24237</cx:pt>
          <cx:pt idx="45751">18513</cx:pt>
          <cx:pt idx="45752">17374.5</cx:pt>
          <cx:pt idx="45753">31261.5</cx:pt>
          <cx:pt idx="45754">40468.5</cx:pt>
          <cx:pt idx="45755">13891.5</cx:pt>
          <cx:pt idx="45756">37345.5</cx:pt>
          <cx:pt idx="45757">9081</cx:pt>
          <cx:pt idx="45758">13954.5</cx:pt>
          <cx:pt idx="45759">16155</cx:pt>
          <cx:pt idx="45760">28165.5</cx:pt>
          <cx:pt idx="45761">10260</cx:pt>
          <cx:pt idx="45762">21609</cx:pt>
          <cx:pt idx="45763">47686.5</cx:pt>
          <cx:pt idx="45764">40320</cx:pt>
          <cx:pt idx="45765">19525.5</cx:pt>
          <cx:pt idx="45766">23305.5</cx:pt>
          <cx:pt idx="45767">31464</cx:pt>
          <cx:pt idx="45768">42246</cx:pt>
          <cx:pt idx="45769">20767.5</cx:pt>
          <cx:pt idx="45770">42628.5</cx:pt>
          <cx:pt idx="45771">13500</cx:pt>
          <cx:pt idx="45772">11380.5</cx:pt>
          <cx:pt idx="45773">18553.5</cx:pt>
          <cx:pt idx="45774">31500</cx:pt>
          <cx:pt idx="45775">26356.5</cx:pt>
          <cx:pt idx="45776">20214</cx:pt>
          <cx:pt idx="45777">20250</cx:pt>
          <cx:pt idx="45778">26154</cx:pt>
          <cx:pt idx="45779">25618.5</cx:pt>
          <cx:pt idx="45780">40374</cx:pt>
          <cx:pt idx="45781">62698.5</cx:pt>
          <cx:pt idx="45782">23076</cx:pt>
          <cx:pt idx="45783">15462</cx:pt>
          <cx:pt idx="45784">47254.5</cx:pt>
          <cx:pt idx="45785">40320</cx:pt>
          <cx:pt idx="45786">19930.5</cx:pt>
          <cx:pt idx="45787">46008</cx:pt>
          <cx:pt idx="45788">52978.5</cx:pt>
          <cx:pt idx="45789">21789</cx:pt>
          <cx:pt idx="45790">25128</cx:pt>
          <cx:pt idx="45791">21163.5</cx:pt>
          <cx:pt idx="45792">32337</cx:pt>
          <cx:pt idx="45793">10125</cx:pt>
          <cx:pt idx="45794">42822</cx:pt>
          <cx:pt idx="45795">39388.5</cx:pt>
          <cx:pt idx="45796">38263.5</cx:pt>
          <cx:pt idx="45797">32526</cx:pt>
          <cx:pt idx="45798">23494.5</cx:pt>
          <cx:pt idx="45799">27076.5</cx:pt>
          <cx:pt idx="45800">20128.5</cx:pt>
          <cx:pt idx="45801">10849.5</cx:pt>
          <cx:pt idx="45802">34114.5</cx:pt>
          <cx:pt idx="45803">11250</cx:pt>
          <cx:pt idx="45804">45000</cx:pt>
          <cx:pt idx="45805">21109.5</cx:pt>
          <cx:pt idx="45806">40968</cx:pt>
          <cx:pt idx="45807">7137</cx:pt>
          <cx:pt idx="45808">20385</cx:pt>
          <cx:pt idx="45809">23436</cx:pt>
          <cx:pt idx="45810">24174</cx:pt>
          <cx:pt idx="45811">56776.5</cx:pt>
          <cx:pt idx="45812">29547</cx:pt>
          <cx:pt idx="45813">21627</cx:pt>
          <cx:pt idx="45814">26316</cx:pt>
          <cx:pt idx="45815">11898</cx:pt>
          <cx:pt idx="45816">62658</cx:pt>
          <cx:pt idx="45817">21375</cx:pt>
          <cx:pt idx="45818">12915</cx:pt>
          <cx:pt idx="45819">32368.5</cx:pt>
          <cx:pt idx="45820">16965</cx:pt>
          <cx:pt idx="45821">24543</cx:pt>
          <cx:pt idx="45822">26775</cx:pt>
          <cx:pt idx="45823">26640</cx:pt>
          <cx:pt idx="45824">25393.5</cx:pt>
          <cx:pt idx="45825">37624.5</cx:pt>
          <cx:pt idx="45826">19125</cx:pt>
          <cx:pt idx="45827">22752</cx:pt>
          <cx:pt idx="45828">15790.5</cx:pt>
          <cx:pt idx="45829">43659</cx:pt>
          <cx:pt idx="45830">11101.5</cx:pt>
          <cx:pt idx="45831">24750</cx:pt>
          <cx:pt idx="45832">26797.5</cx:pt>
          <cx:pt idx="45833">26446.5</cx:pt>
          <cx:pt idx="45834">26316</cx:pt>
          <cx:pt idx="45835">43416</cx:pt>
          <cx:pt idx="45836">33493.5</cx:pt>
          <cx:pt idx="45837">10611</cx:pt>
          <cx:pt idx="45838">83790</cx:pt>
          <cx:pt idx="45839">16204.5</cx:pt>
          <cx:pt idx="45840">47623.5</cx:pt>
          <cx:pt idx="45841">31491</cx:pt>
          <cx:pt idx="45842">6750</cx:pt>
          <cx:pt idx="45843">18184.5</cx:pt>
          <cx:pt idx="45844">6750</cx:pt>
          <cx:pt idx="45845">14350.5</cx:pt>
          <cx:pt idx="45846">34267.5</cx:pt>
          <cx:pt idx="45847">49500</cx:pt>
          <cx:pt idx="45848">23859</cx:pt>
          <cx:pt idx="45849">49927.5</cx:pt>
          <cx:pt idx="45850">9922.5</cx:pt>
          <cx:pt idx="45851">22216.5</cx:pt>
          <cx:pt idx="45852">21775.5</cx:pt>
          <cx:pt idx="45853">47169</cx:pt>
          <cx:pt idx="45854">32895</cx:pt>
          <cx:pt idx="45855">12204</cx:pt>
          <cx:pt idx="45856">17550</cx:pt>
          <cx:pt idx="45857">22599</cx:pt>
          <cx:pt idx="45858">36616.5</cx:pt>
          <cx:pt idx="45859">19975.5</cx:pt>
          <cx:pt idx="45860">7254</cx:pt>
          <cx:pt idx="45861">13639.5</cx:pt>
          <cx:pt idx="45862">29970</cx:pt>
          <cx:pt idx="45863">21906</cx:pt>
          <cx:pt idx="45864">48222</cx:pt>
          <cx:pt idx="45865">35887.5</cx:pt>
          <cx:pt idx="45866">49117.5</cx:pt>
          <cx:pt idx="45867">22144.5</cx:pt>
          <cx:pt idx="45868">14791.5</cx:pt>
          <cx:pt idx="45869">13500</cx:pt>
          <cx:pt idx="45870">27769.5</cx:pt>
          <cx:pt idx="45871">22500</cx:pt>
          <cx:pt idx="45872">13833</cx:pt>
          <cx:pt idx="45873">29506.5</cx:pt>
          <cx:pt idx="45874">21888</cx:pt>
          <cx:pt idx="45875">8082</cx:pt>
          <cx:pt idx="45876">22338</cx:pt>
          <cx:pt idx="45877">48586.5</cx:pt>
          <cx:pt idx="45878">16164</cx:pt>
          <cx:pt idx="45879">68692.5</cx:pt>
          <cx:pt idx="45880">21969</cx:pt>
          <cx:pt idx="45881">13090.5</cx:pt>
          <cx:pt idx="45882">22261.5</cx:pt>
          <cx:pt idx="45883">10125</cx:pt>
          <cx:pt idx="45884">40410</cx:pt>
          <cx:pt idx="45885">15313.5</cx:pt>
          <cx:pt idx="45886">16132.5</cx:pt>
          <cx:pt idx="45887">28840.5</cx:pt>
          <cx:pt idx="45888">26208</cx:pt>
          <cx:pt idx="45889">28552.5</cx:pt>
          <cx:pt idx="45890">35685</cx:pt>
          <cx:pt idx="45891">58041</cx:pt>
          <cx:pt idx="45892">13833</cx:pt>
          <cx:pt idx="45893">11713.5</cx:pt>
          <cx:pt idx="45894">24412.5</cx:pt>
          <cx:pt idx="45895">17869.5</cx:pt>
          <cx:pt idx="45896">43191</cx:pt>
          <cx:pt idx="45897">14409</cx:pt>
          <cx:pt idx="45898">16978.5</cx:pt>
          <cx:pt idx="45899">25659</cx:pt>
          <cx:pt idx="45900">19827</cx:pt>
          <cx:pt idx="45901">45954</cx:pt>
          <cx:pt idx="45902">46696.5</cx:pt>
          <cx:pt idx="45903">19867.5</cx:pt>
          <cx:pt idx="45904">24174</cx:pt>
          <cx:pt idx="45905">49446</cx:pt>
          <cx:pt idx="45906">23494.5</cx:pt>
          <cx:pt idx="45907">26640</cx:pt>
          <cx:pt idx="45908">44487</cx:pt>
          <cx:pt idx="45909">23314.5</cx:pt>
          <cx:pt idx="45910">24543</cx:pt>
          <cx:pt idx="45911">16164</cx:pt>
          <cx:pt idx="45912">11601</cx:pt>
          <cx:pt idx="45913">38331</cx:pt>
          <cx:pt idx="45914">44991</cx:pt>
          <cx:pt idx="45915">9000</cx:pt>
          <cx:pt idx="45916">10125</cx:pt>
          <cx:pt idx="45917">29956.5</cx:pt>
          <cx:pt idx="45918">25627.5</cx:pt>
          <cx:pt idx="45919">53460</cx:pt>
          <cx:pt idx="45920">11871</cx:pt>
          <cx:pt idx="45921">44406</cx:pt>
          <cx:pt idx="45922">19998</cx:pt>
          <cx:pt idx="45923">45238.5</cx:pt>
          <cx:pt idx="45924">9000</cx:pt>
          <cx:pt idx="45925">22099.5</cx:pt>
          <cx:pt idx="45926">45400.5</cx:pt>
          <cx:pt idx="45927">16668</cx:pt>
          <cx:pt idx="45928">15943.5</cx:pt>
          <cx:pt idx="45929">15651</cx:pt>
          <cx:pt idx="45930">54135</cx:pt>
          <cx:pt idx="45931">31621.5</cx:pt>
          <cx:pt idx="45932">30528</cx:pt>
          <cx:pt idx="45933">19476</cx:pt>
          <cx:pt idx="45934">20677.5</cx:pt>
          <cx:pt idx="45935">41949</cx:pt>
          <cx:pt idx="45936">9000</cx:pt>
          <cx:pt idx="45937">3555</cx:pt>
          <cx:pt idx="45938">31945.5</cx:pt>
          <cx:pt idx="45939">28867.5</cx:pt>
          <cx:pt idx="45940">19440</cx:pt>
          <cx:pt idx="45941">32454</cx:pt>
          <cx:pt idx="45942">36459</cx:pt>
          <cx:pt idx="45943">25938</cx:pt>
          <cx:pt idx="45944">23814</cx:pt>
          <cx:pt idx="45945">18265.5</cx:pt>
          <cx:pt idx="45946">12375</cx:pt>
          <cx:pt idx="45947">46701</cx:pt>
          <cx:pt idx="45948">14508</cx:pt>
          <cx:pt idx="45949">10678.5</cx:pt>
          <cx:pt idx="45950">47880</cx:pt>
          <cx:pt idx="45951">44217</cx:pt>
          <cx:pt idx="45952">52074</cx:pt>
          <cx:pt idx="45953">16294.5</cx:pt>
          <cx:pt idx="45954">26208</cx:pt>
          <cx:pt idx="45955">8217</cx:pt>
          <cx:pt idx="45956">71095.5</cx:pt>
          <cx:pt idx="45957">29601</cx:pt>
          <cx:pt idx="45958">29340</cx:pt>
          <cx:pt idx="45959">16875</cx:pt>
          <cx:pt idx="45960">30757.5</cx:pt>
          <cx:pt idx="45961">15651</cx:pt>
          <cx:pt idx="45962">12001.5</cx:pt>
          <cx:pt idx="45963">15241.5</cx:pt>
          <cx:pt idx="45964">5535</cx:pt>
          <cx:pt idx="45965">24268.5</cx:pt>
          <cx:pt idx="45966">30838.5</cx:pt>
          <cx:pt idx="45967">13905</cx:pt>
          <cx:pt idx="45968">10849.5</cx:pt>
          <cx:pt idx="45969">25146</cx:pt>
          <cx:pt idx="45970">16897.5</cx:pt>
          <cx:pt idx="45971">23931</cx:pt>
          <cx:pt idx="45972">38331</cx:pt>
          <cx:pt idx="45973">35739</cx:pt>
          <cx:pt idx="45974">29164.5</cx:pt>
          <cx:pt idx="45975">42282</cx:pt>
          <cx:pt idx="45976">5211</cx:pt>
          <cx:pt idx="45977">44622</cx:pt>
          <cx:pt idx="45978">8613</cx:pt>
          <cx:pt idx="45979">42619.5</cx:pt>
          <cx:pt idx="45980">46161</cx:pt>
          <cx:pt idx="45981">16033.5</cx:pt>
          <cx:pt idx="45982">68643</cx:pt>
          <cx:pt idx="45983">32859</cx:pt>
          <cx:pt idx="45984">29416.5</cx:pt>
          <cx:pt idx="45985">44644.5</cx:pt>
          <cx:pt idx="45986">9000</cx:pt>
          <cx:pt idx="45987">19372.5</cx:pt>
          <cx:pt idx="45988">36459</cx:pt>
          <cx:pt idx="45989">24561</cx:pt>
          <cx:pt idx="45990">27742.5</cx:pt>
          <cx:pt idx="45991">16456.5</cx:pt>
          <cx:pt idx="45992">15165</cx:pt>
          <cx:pt idx="45993">9000</cx:pt>
          <cx:pt idx="45994">66982.5</cx:pt>
          <cx:pt idx="45995">22018.5</cx:pt>
          <cx:pt idx="45996">9031.5</cx:pt>
          <cx:pt idx="45997">16047</cx:pt>
          <cx:pt idx="45998">20151</cx:pt>
          <cx:pt idx="45999">9000</cx:pt>
          <cx:pt idx="46000">35824.5</cx:pt>
          <cx:pt idx="46001">32278.5</cx:pt>
          <cx:pt idx="46002">42790.5</cx:pt>
          <cx:pt idx="46003">49428</cx:pt>
          <cx:pt idx="46004">47614.5</cx:pt>
          <cx:pt idx="46005">46885.5</cx:pt>
          <cx:pt idx="46006">23782.5</cx:pt>
          <cx:pt idx="46007">40500</cx:pt>
          <cx:pt idx="46008">27054</cx:pt>
          <cx:pt idx="46009">21438</cx:pt>
          <cx:pt idx="46010">19395</cx:pt>
          <cx:pt idx="46011">28408.5</cx:pt>
          <cx:pt idx="46012">53581.5</cx:pt>
          <cx:pt idx="46013">41098.5</cx:pt>
          <cx:pt idx="46014">36841.5</cx:pt>
          <cx:pt idx="46015">9000</cx:pt>
          <cx:pt idx="46016">26725.5</cx:pt>
          <cx:pt idx="46017">5683.5</cx:pt>
          <cx:pt idx="46018">13963.5</cx:pt>
          <cx:pt idx="46019">31261.5</cx:pt>
          <cx:pt idx="46020">39645</cx:pt>
          <cx:pt idx="46021">32337</cx:pt>
          <cx:pt idx="46022">8595</cx:pt>
          <cx:pt idx="46023">47700</cx:pt>
          <cx:pt idx="46024">27688.5</cx:pt>
          <cx:pt idx="46025">25537.5</cx:pt>
          <cx:pt idx="46026">16636.5</cx:pt>
          <cx:pt idx="46027">19998</cx:pt>
          <cx:pt idx="46028">26046</cx:pt>
          <cx:pt idx="46029">19998</cx:pt>
          <cx:pt idx="46030">19867.5</cx:pt>
          <cx:pt idx="46031">25542</cx:pt>
          <cx:pt idx="46032">31950</cx:pt>
          <cx:pt idx="46033">9000</cx:pt>
          <cx:pt idx="46034">13288.5</cx:pt>
          <cx:pt idx="46035">20596.5</cx:pt>
          <cx:pt idx="46036">15372</cx:pt>
          <cx:pt idx="46037">17019</cx:pt>
          <cx:pt idx="46038">55512</cx:pt>
          <cx:pt idx="46039">9000</cx:pt>
          <cx:pt idx="46040">13095</cx:pt>
          <cx:pt idx="46041">9895.5</cx:pt>
          <cx:pt idx="46042">39775.5</cx:pt>
          <cx:pt idx="46043">10453.5</cx:pt>
          <cx:pt idx="46044">17743.5</cx:pt>
          <cx:pt idx="46045">53433</cx:pt>
          <cx:pt idx="46046">25785</cx:pt>
          <cx:pt idx="46047">13023</cx:pt>
          <cx:pt idx="46048">38943</cx:pt>
          <cx:pt idx="46049">24187.5</cx:pt>
          <cx:pt idx="46050">22131</cx:pt>
          <cx:pt idx="46051">20281.5</cx:pt>
          <cx:pt idx="46052">36000</cx:pt>
          <cx:pt idx="46053">36972</cx:pt>
          <cx:pt idx="46054">28503</cx:pt>
          <cx:pt idx="46055">50778</cx:pt>
          <cx:pt idx="46056">28260</cx:pt>
          <cx:pt idx="46057">30226.5</cx:pt>
          <cx:pt idx="46058">25407</cx:pt>
          <cx:pt idx="46059">7875</cx:pt>
          <cx:pt idx="46060">12375</cx:pt>
          <cx:pt idx="46061">48465</cx:pt>
          <cx:pt idx="46062">21460.5</cx:pt>
          <cx:pt idx="46063">32125.5</cx:pt>
          <cx:pt idx="46064">22806</cx:pt>
          <cx:pt idx="46065">32391</cx:pt>
          <cx:pt idx="46066">32274</cx:pt>
          <cx:pt idx="46067">44694</cx:pt>
          <cx:pt idx="46068">14607</cx:pt>
          <cx:pt idx="46069">11547</cx:pt>
          <cx:pt idx="46070">20965.5</cx:pt>
          <cx:pt idx="46071">33786</cx:pt>
          <cx:pt idx="46072">31765.5</cx:pt>
          <cx:pt idx="46073">15790.5</cx:pt>
          <cx:pt idx="46074">9000</cx:pt>
          <cx:pt idx="46075">16627.5</cx:pt>
          <cx:pt idx="46076">21775.5</cx:pt>
          <cx:pt idx="46077">13815</cx:pt>
          <cx:pt idx="46078">32233.5</cx:pt>
          <cx:pt idx="46079">37669.5</cx:pt>
          <cx:pt idx="46080">39604.5</cx:pt>
          <cx:pt idx="46081">18729</cx:pt>
          <cx:pt idx="46082">50544</cx:pt>
          <cx:pt idx="46083">23548.5</cx:pt>
          <cx:pt idx="46084">14476.5</cx:pt>
          <cx:pt idx="46085">53712</cx:pt>
          <cx:pt idx="46086">20250</cx:pt>
          <cx:pt idx="46087">16510.5</cx:pt>
          <cx:pt idx="46088">68751</cx:pt>
          <cx:pt idx="46089">23832</cx:pt>
          <cx:pt idx="46090">36202.5</cx:pt>
          <cx:pt idx="46091">25969.5</cx:pt>
          <cx:pt idx="46092">12870</cx:pt>
          <cx:pt idx="46093">14868</cx:pt>
          <cx:pt idx="46094">18126</cx:pt>
          <cx:pt idx="46095">36162</cx:pt>
          <cx:pt idx="46096">19386</cx:pt>
          <cx:pt idx="46097">12897</cx:pt>
          <cx:pt idx="46098">39901.5</cx:pt>
          <cx:pt idx="46099">37800</cx:pt>
          <cx:pt idx="46100">52168.5</cx:pt>
          <cx:pt idx="46101">44950.5</cx:pt>
          <cx:pt idx="46102">45000</cx:pt>
          <cx:pt idx="46103">21541.5</cx:pt>
          <cx:pt idx="46104">19525.5</cx:pt>
          <cx:pt idx="46105">28440</cx:pt>
          <cx:pt idx="46106">9000</cx:pt>
          <cx:pt idx="46107">6750</cx:pt>
          <cx:pt idx="46108">9000</cx:pt>
          <cx:pt idx="46109">19062</cx:pt>
          <cx:pt idx="46110">35523</cx:pt>
          <cx:pt idx="46111">50004</cx:pt>
          <cx:pt idx="46112">52789.5</cx:pt>
          <cx:pt idx="46113">13158</cx:pt>
          <cx:pt idx="46114">78912</cx:pt>
          <cx:pt idx="46115">21190.5</cx:pt>
          <cx:pt idx="46116">38439</cx:pt>
          <cx:pt idx="46117">33376.5</cx:pt>
          <cx:pt idx="46118">22842</cx:pt>
          <cx:pt idx="46119">14350.5</cx:pt>
          <cx:pt idx="46120">34074</cx:pt>
          <cx:pt idx="46121">27418.5</cx:pt>
          <cx:pt idx="46122">58347</cx:pt>
          <cx:pt idx="46123">34911</cx:pt>
          <cx:pt idx="46124">27153</cx:pt>
          <cx:pt idx="46125">44694</cx:pt>
          <cx:pt idx="46126">30019.5</cx:pt>
          <cx:pt idx="46127">14724</cx:pt>
          <cx:pt idx="46128">10008</cx:pt>
          <cx:pt idx="46129">20538</cx:pt>
          <cx:pt idx="46130">53572.5</cx:pt>
          <cx:pt idx="46131">9634.5</cx:pt>
          <cx:pt idx="46132">40320</cx:pt>
          <cx:pt idx="46133">28692</cx:pt>
          <cx:pt idx="46134">52641</cx:pt>
          <cx:pt idx="46135">51129</cx:pt>
          <cx:pt idx="46136">19129.5</cx:pt>
          <cx:pt idx="46137">13347</cx:pt>
          <cx:pt idx="46138">49630.5</cx:pt>
          <cx:pt idx="46139">27283.5</cx:pt>
          <cx:pt idx="46140">9000</cx:pt>
          <cx:pt idx="46141">19476</cx:pt>
          <cx:pt idx="46142">20677.5</cx:pt>
          <cx:pt idx="46143">10944</cx:pt>
          <cx:pt idx="46144">9652.5</cx:pt>
          <cx:pt idx="46145">31018.5</cx:pt>
          <cx:pt idx="46146">28440</cx:pt>
          <cx:pt idx="46147">21609</cx:pt>
          <cx:pt idx="46148">35937</cx:pt>
          <cx:pt idx="46149">24966</cx:pt>
          <cx:pt idx="46150">29196</cx:pt>
          <cx:pt idx="46151">45445.5</cx:pt>
          <cx:pt idx="46152">20767.5</cx:pt>
          <cx:pt idx="46153">37800</cx:pt>
          <cx:pt idx="46154">26986.5</cx:pt>
          <cx:pt idx="46155">19867.5</cx:pt>
          <cx:pt idx="46156">17946</cx:pt>
          <cx:pt idx="46157">34371</cx:pt>
          <cx:pt idx="46158">19867.5</cx:pt>
          <cx:pt idx="46159">19975.5</cx:pt>
          <cx:pt idx="46160">11250</cx:pt>
          <cx:pt idx="46161">26833.5</cx:pt>
          <cx:pt idx="46162">13500</cx:pt>
          <cx:pt idx="46163">33750</cx:pt>
          <cx:pt idx="46164">34110</cx:pt>
          <cx:pt idx="46165">37800</cx:pt>
          <cx:pt idx="46166">32521.5</cx:pt>
          <cx:pt idx="46167">31945.5</cx:pt>
          <cx:pt idx="46168">35698.5</cx:pt>
          <cx:pt idx="46169">34668</cx:pt>
          <cx:pt idx="46170">37309.5</cx:pt>
          <cx:pt idx="46171">22495.5</cx:pt>
          <cx:pt idx="46172">12456</cx:pt>
          <cx:pt idx="46173">8910</cx:pt>
          <cx:pt idx="46174">67540.5</cx:pt>
          <cx:pt idx="46175">24939</cx:pt>
          <cx:pt idx="46176">22387.5</cx:pt>
          <cx:pt idx="46177">51313.5</cx:pt>
          <cx:pt idx="46178">33723</cx:pt>
          <cx:pt idx="46179">28593</cx:pt>
          <cx:pt idx="46180">31333.5</cx:pt>
          <cx:pt idx="46181">13891.5</cx:pt>
          <cx:pt idx="46182">24331.5</cx:pt>
          <cx:pt idx="46183">53892</cx:pt>
          <cx:pt idx="46184">36085.5</cx:pt>
          <cx:pt idx="46185">43150.5</cx:pt>
          <cx:pt idx="46186">24246</cx:pt>
          <cx:pt idx="46187">20470.5</cx:pt>
          <cx:pt idx="46188">21978</cx:pt>
          <cx:pt idx="46189">22500</cx:pt>
          <cx:pt idx="46190">26154</cx:pt>
          <cx:pt idx="46191">21865.5</cx:pt>
          <cx:pt idx="46192">29398.5</cx:pt>
          <cx:pt idx="46193">24412.5</cx:pt>
          <cx:pt idx="46194">26640</cx:pt>
          <cx:pt idx="46195">19998</cx:pt>
          <cx:pt idx="46196">43506</cx:pt>
          <cx:pt idx="46197">45000</cx:pt>
          <cx:pt idx="46198">17167.5</cx:pt>
          <cx:pt idx="46199">16083</cx:pt>
          <cx:pt idx="46200">25348.5</cx:pt>
          <cx:pt idx="46201">20358</cx:pt>
          <cx:pt idx="46202">30001.5</cx:pt>
          <cx:pt idx="46203">16668</cx:pt>
          <cx:pt idx="46204">16011</cx:pt>
          <cx:pt idx="46205">24903</cx:pt>
          <cx:pt idx="46206">37800</cx:pt>
          <cx:pt idx="46207">22522.5</cx:pt>
          <cx:pt idx="46208">6750</cx:pt>
          <cx:pt idx="46209">20295</cx:pt>
          <cx:pt idx="46210">51817.5</cx:pt>
          <cx:pt idx="46211">36715.5</cx:pt>
          <cx:pt idx="46212">27000</cx:pt>
          <cx:pt idx="46213">54576</cx:pt>
          <cx:pt idx="46214">21442.5</cx:pt>
          <cx:pt idx="46215">31464</cx:pt>
          <cx:pt idx="46216">14751</cx:pt>
          <cx:pt idx="46217">33750</cx:pt>
          <cx:pt idx="46218">72036</cx:pt>
          <cx:pt idx="46219">30802.5</cx:pt>
          <cx:pt idx="46220">28944</cx:pt>
          <cx:pt idx="46221">27189</cx:pt>
          <cx:pt idx="46222">14148</cx:pt>
          <cx:pt idx="46223">31261.5</cx:pt>
          <cx:pt idx="46224">35284.5</cx:pt>
          <cx:pt idx="46225">9000</cx:pt>
          <cx:pt idx="46226">48595.5</cx:pt>
          <cx:pt idx="46227">39474</cx:pt>
          <cx:pt idx="46228">26262</cx:pt>
          <cx:pt idx="46229">26757</cx:pt>
          <cx:pt idx="46230">15885</cx:pt>
          <cx:pt idx="46231">16452</cx:pt>
          <cx:pt idx="46232">28948.5</cx:pt>
          <cx:pt idx="46233">25128</cx:pt>
          <cx:pt idx="46234">21204</cx:pt>
          <cx:pt idx="46235">25587</cx:pt>
          <cx:pt idx="46236">35995.5</cx:pt>
          <cx:pt idx="46237">22950</cx:pt>
          <cx:pt idx="46238">24691.5</cx:pt>
          <cx:pt idx="46239">45954</cx:pt>
          <cx:pt idx="46240">23305.5</cx:pt>
          <cx:pt idx="46241">38556</cx:pt>
          <cx:pt idx="46242">12262.5</cx:pt>
          <cx:pt idx="46243">38578.5</cx:pt>
          <cx:pt idx="46244">61906.5</cx:pt>
          <cx:pt idx="46245">22927.5</cx:pt>
          <cx:pt idx="46246">25105.5</cx:pt>
          <cx:pt idx="46247">6750</cx:pt>
          <cx:pt idx="46248">29034</cx:pt>
          <cx:pt idx="46249">18508.5</cx:pt>
          <cx:pt idx="46250">74254.5</cx:pt>
          <cx:pt idx="46251">43191</cx:pt>
          <cx:pt idx="46252">54517.5</cx:pt>
          <cx:pt idx="46253">27778.5</cx:pt>
          <cx:pt idx="46254">16209</cx:pt>
          <cx:pt idx="46255">20488.5</cx:pt>
          <cx:pt idx="46256">27517.5</cx:pt>
          <cx:pt idx="46257">25312.5</cx:pt>
          <cx:pt idx="46258">34510.5</cx:pt>
          <cx:pt idx="46259">16371</cx:pt>
          <cx:pt idx="46260">10125</cx:pt>
          <cx:pt idx="46261">26446.5</cx:pt>
          <cx:pt idx="46262">20250</cx:pt>
          <cx:pt idx="46263">35937</cx:pt>
          <cx:pt idx="46264">37948.5</cx:pt>
          <cx:pt idx="46265">14940</cx:pt>
          <cx:pt idx="46266">25042.5</cx:pt>
          <cx:pt idx="46267">32733</cx:pt>
          <cx:pt idx="46268">50733</cx:pt>
          <cx:pt idx="46269">47952</cx:pt>
          <cx:pt idx="46270">37516.5</cx:pt>
          <cx:pt idx="46271">12726</cx:pt>
          <cx:pt idx="46272">11533.5</cx:pt>
          <cx:pt idx="46273">25321.5</cx:pt>
          <cx:pt idx="46274">16573.5</cx:pt>
          <cx:pt idx="46275">24219</cx:pt>
          <cx:pt idx="46276">39712.5</cx:pt>
          <cx:pt idx="46277">33984</cx:pt>
          <cx:pt idx="46278">26887.5</cx:pt>
          <cx:pt idx="46279">30078</cx:pt>
          <cx:pt idx="46280">26640</cx:pt>
          <cx:pt idx="46281">32017.5</cx:pt>
          <cx:pt idx="46282">11502</cx:pt>
          <cx:pt idx="46283">34821</cx:pt>
          <cx:pt idx="46284">24376.5</cx:pt>
          <cx:pt idx="46285">13842</cx:pt>
          <cx:pt idx="46286">8140.5</cx:pt>
          <cx:pt idx="46287">26086.5</cx:pt>
          <cx:pt idx="46288">18000</cx:pt>
          <cx:pt idx="46289">9000</cx:pt>
          <cx:pt idx="46290">23535</cx:pt>
          <cx:pt idx="46291">34537.5</cx:pt>
          <cx:pt idx="46292">27643.5</cx:pt>
          <cx:pt idx="46293">6174</cx:pt>
          <cx:pt idx="46294">45481.5</cx:pt>
          <cx:pt idx="46295">23008.5</cx:pt>
          <cx:pt idx="46296">14751</cx:pt>
          <cx:pt idx="46297">13500</cx:pt>
          <cx:pt idx="46298">45333</cx:pt>
          <cx:pt idx="46299">5350.5</cx:pt>
          <cx:pt idx="46300">12204</cx:pt>
          <cx:pt idx="46301">21613.5</cx:pt>
          <cx:pt idx="46302">35937</cx:pt>
          <cx:pt idx="46303">24592.5</cx:pt>
          <cx:pt idx="46304">15858</cx:pt>
          <cx:pt idx="46305">18868.5</cx:pt>
          <cx:pt idx="46306">13500</cx:pt>
          <cx:pt idx="46307">36553.5</cx:pt>
          <cx:pt idx="46308">35122.5</cx:pt>
          <cx:pt idx="46309">11250</cx:pt>
          <cx:pt idx="46310">38430</cx:pt>
          <cx:pt idx="46311">16875</cx:pt>
          <cx:pt idx="46312">64701</cx:pt>
          <cx:pt idx="46313">22050</cx:pt>
          <cx:pt idx="46314">49455</cx:pt>
          <cx:pt idx="46315">33025.5</cx:pt>
          <cx:pt idx="46316">24421.5</cx:pt>
          <cx:pt idx="46317">6750</cx:pt>
          <cx:pt idx="46318">33750</cx:pt>
          <cx:pt idx="46319">27153</cx:pt>
          <cx:pt idx="46320">26316</cx:pt>
          <cx:pt idx="46321">14661</cx:pt>
          <cx:pt idx="46322">13410</cx:pt>
          <cx:pt idx="46323">43443</cx:pt>
          <cx:pt idx="46324">9000</cx:pt>
          <cx:pt idx="46325">16506</cx:pt>
          <cx:pt idx="46326">22099.5</cx:pt>
          <cx:pt idx="46327">42547.5</cx:pt>
          <cx:pt idx="46328">21123</cx:pt>
          <cx:pt idx="46329">10206</cx:pt>
          <cx:pt idx="46330">13419</cx:pt>
          <cx:pt idx="46331">10125</cx:pt>
          <cx:pt idx="46332">9000</cx:pt>
          <cx:pt idx="46333">31770</cx:pt>
          <cx:pt idx="46334">15849</cx:pt>
          <cx:pt idx="46335">16632</cx:pt>
          <cx:pt idx="46336">7249.5</cx:pt>
          <cx:pt idx="46337">14350.5</cx:pt>
          <cx:pt idx="46338">35878.5</cx:pt>
          <cx:pt idx="46339">32998.5</cx:pt>
          <cx:pt idx="46340">25321.5</cx:pt>
          <cx:pt idx="46341">30073.5</cx:pt>
          <cx:pt idx="46342">22500</cx:pt>
          <cx:pt idx="46343">23949</cx:pt>
          <cx:pt idx="46344">14350.5</cx:pt>
          <cx:pt idx="46345">10125</cx:pt>
          <cx:pt idx="46346">13905</cx:pt>
          <cx:pt idx="46347">16407</cx:pt>
          <cx:pt idx="46348">29925</cx:pt>
          <cx:pt idx="46349">52348.5</cx:pt>
          <cx:pt idx="46350">29403</cx:pt>
          <cx:pt idx="46351">18261</cx:pt>
          <cx:pt idx="46352">24160.5</cx:pt>
          <cx:pt idx="46353">52690.5</cx:pt>
          <cx:pt idx="46354">38938.5</cx:pt>
          <cx:pt idx="46355">23476.5</cx:pt>
          <cx:pt idx="46356">48861</cx:pt>
          <cx:pt idx="46357">26284.5</cx:pt>
          <cx:pt idx="46358">31477.5</cx:pt>
          <cx:pt idx="46359">9616.5</cx:pt>
          <cx:pt idx="46360">59355</cx:pt>
          <cx:pt idx="46361">25393.5</cx:pt>
          <cx:pt idx="46362">27652.5</cx:pt>
          <cx:pt idx="46363">28728</cx:pt>
          <cx:pt idx="46364">49873.5</cx:pt>
          <cx:pt idx="46365">39069</cx:pt>
          <cx:pt idx="46366">53253</cx:pt>
          <cx:pt idx="46367">44725.5</cx:pt>
          <cx:pt idx="46368">33079.5</cx:pt>
          <cx:pt idx="46369">34398</cx:pt>
          <cx:pt idx="46370">34641</cx:pt>
          <cx:pt idx="46371">62698.5</cx:pt>
          <cx:pt idx="46372">37413</cx:pt>
          <cx:pt idx="46373">14805</cx:pt>
          <cx:pt idx="46374">74160</cx:pt>
          <cx:pt idx="46375">40783.5</cx:pt>
          <cx:pt idx="46376">8352</cx:pt>
          <cx:pt idx="46377">16096.5</cx:pt>
          <cx:pt idx="46378">21609</cx:pt>
          <cx:pt idx="46379">7308</cx:pt>
          <cx:pt idx="46380">46084.5</cx:pt>
          <cx:pt idx="46381">12874.5</cx:pt>
          <cx:pt idx="46382">10053</cx:pt>
          <cx:pt idx="46383">15349.5</cx:pt>
          <cx:pt idx="46384">34708.5</cx:pt>
          <cx:pt idx="46385">38263.5</cx:pt>
          <cx:pt idx="46386">19188</cx:pt>
          <cx:pt idx="46387">19332</cx:pt>
          <cx:pt idx="46388">11250</cx:pt>
          <cx:pt idx="46389">26712</cx:pt>
          <cx:pt idx="46390">30528</cx:pt>
          <cx:pt idx="46391">36000</cx:pt>
          <cx:pt idx="46392">10125</cx:pt>
          <cx:pt idx="46393">30528</cx:pt>
          <cx:pt idx="46394">38997</cx:pt>
          <cx:pt idx="46395">25447.5</cx:pt>
          <cx:pt idx="46396">29862</cx:pt>
          <cx:pt idx="46397">62964</cx:pt>
          <cx:pt idx="46398">9495</cx:pt>
          <cx:pt idx="46399">8568</cx:pt>
          <cx:pt idx="46400">23773.5</cx:pt>
          <cx:pt idx="46401">39604.5</cx:pt>
          <cx:pt idx="46402">14751</cx:pt>
          <cx:pt idx="46403">26446.5</cx:pt>
          <cx:pt idx="46404">23989.5</cx:pt>
          <cx:pt idx="46405">10125</cx:pt>
          <cx:pt idx="46406">20520</cx:pt>
          <cx:pt idx="46407">30150</cx:pt>
          <cx:pt idx="46408">23535</cx:pt>
          <cx:pt idx="46409">20727</cx:pt>
          <cx:pt idx="46410">24246</cx:pt>
          <cx:pt idx="46411">36292.5</cx:pt>
          <cx:pt idx="46412">32895</cx:pt>
          <cx:pt idx="46413">13509</cx:pt>
          <cx:pt idx="46414">14661</cx:pt>
          <cx:pt idx="46415">23998.5</cx:pt>
          <cx:pt idx="46416">69129</cx:pt>
          <cx:pt idx="46417">15966</cx:pt>
          <cx:pt idx="46418">25969.5</cx:pt>
          <cx:pt idx="46419">57685.5</cx:pt>
          <cx:pt idx="46420">51412.5</cx:pt>
          <cx:pt idx="46421">32337</cx:pt>
          <cx:pt idx="46422">6493.5</cx:pt>
          <cx:pt idx="46423">15124.5</cx:pt>
          <cx:pt idx="46424">17140.5</cx:pt>
          <cx:pt idx="46425">9765</cx:pt>
          <cx:pt idx="46426">27522</cx:pt>
          <cx:pt idx="46427">21775.5</cx:pt>
          <cx:pt idx="46428">32553</cx:pt>
          <cx:pt idx="46429">23931</cx:pt>
          <cx:pt idx="46430">8613</cx:pt>
          <cx:pt idx="46431">7186.5</cx:pt>
          <cx:pt idx="46432">28062</cx:pt>
          <cx:pt idx="46433">25204.5</cx:pt>
          <cx:pt idx="46434">23773.5</cx:pt>
          <cx:pt idx="46435">19647</cx:pt>
          <cx:pt idx="46436">25186.5</cx:pt>
          <cx:pt idx="46437">48195</cx:pt>
          <cx:pt idx="46438">7515</cx:pt>
          <cx:pt idx="46439">31653</cx:pt>
          <cx:pt idx="46440">12001.5</cx:pt>
          <cx:pt idx="46441">16749</cx:pt>
          <cx:pt idx="46442">16465.5</cx:pt>
          <cx:pt idx="46443">26703</cx:pt>
          <cx:pt idx="46444">6867</cx:pt>
          <cx:pt idx="46445">37309.5</cx:pt>
          <cx:pt idx="46446">24709.5</cx:pt>
          <cx:pt idx="46447">8145</cx:pt>
          <cx:pt idx="46448">30708</cx:pt>
          <cx:pt idx="46449">11533.5</cx:pt>
          <cx:pt idx="46450">31279.5</cx:pt>
          <cx:pt idx="46451">16137</cx:pt>
          <cx:pt idx="46452">51543</cx:pt>
          <cx:pt idx="46453">13914</cx:pt>
          <cx:pt idx="46454">34960.5</cx:pt>
          <cx:pt idx="46455">22977</cx:pt>
          <cx:pt idx="46456">15790.5</cx:pt>
          <cx:pt idx="46457">9760.5</cx:pt>
          <cx:pt idx="46458">28408.5</cx:pt>
          <cx:pt idx="46459">67360.5</cx:pt>
          <cx:pt idx="46460">23773.5</cx:pt>
          <cx:pt idx="46461">30150</cx:pt>
          <cx:pt idx="46462">14233.5</cx:pt>
          <cx:pt idx="46463">29605.5</cx:pt>
          <cx:pt idx="46464">45346.5</cx:pt>
          <cx:pt idx="46465">31495.5</cx:pt>
          <cx:pt idx="46466">16371</cx:pt>
          <cx:pt idx="46467">25407</cx:pt>
          <cx:pt idx="46468">35937</cx:pt>
          <cx:pt idx="46469">16807.5</cx:pt>
          <cx:pt idx="46470">7240.5</cx:pt>
          <cx:pt idx="46471">21645</cx:pt>
          <cx:pt idx="46472">31153.5</cx:pt>
          <cx:pt idx="46473">21672</cx:pt>
          <cx:pt idx="46474">32526</cx:pt>
          <cx:pt idx="46475">38263.5</cx:pt>
          <cx:pt idx="46476">15034.5</cx:pt>
          <cx:pt idx="46477">38353.5</cx:pt>
          <cx:pt idx="46478">19323</cx:pt>
          <cx:pt idx="46479">9688.5</cx:pt>
          <cx:pt idx="46480">30888</cx:pt>
          <cx:pt idx="46481">32746.5</cx:pt>
          <cx:pt idx="46482">4450.5</cx:pt>
          <cx:pt idx="46483">39604.5</cx:pt>
          <cx:pt idx="46484">18310.5</cx:pt>
          <cx:pt idx="46485">40320</cx:pt>
          <cx:pt idx="46486">13500</cx:pt>
          <cx:pt idx="46487">12001.5</cx:pt>
          <cx:pt idx="46488">29970</cx:pt>
          <cx:pt idx="46489">6750</cx:pt>
          <cx:pt idx="46490">9000</cx:pt>
          <cx:pt idx="46491">10453.5</cx:pt>
          <cx:pt idx="46492">33547.5</cx:pt>
          <cx:pt idx="46493">14769</cx:pt>
          <cx:pt idx="46494">40176</cx:pt>
          <cx:pt idx="46495">72607.5</cx:pt>
          <cx:pt idx="46496">22495.5</cx:pt>
          <cx:pt idx="46497">11250</cx:pt>
          <cx:pt idx="46498">25537.5</cx:pt>
          <cx:pt idx="46499">31531.5</cx:pt>
          <cx:pt idx="46500">21825</cx:pt>
          <cx:pt idx="46501">25965</cx:pt>
          <cx:pt idx="46502">28692</cx:pt>
          <cx:pt idx="46503">26905.5</cx:pt>
          <cx:pt idx="46504">36522</cx:pt>
          <cx:pt idx="46505">17136</cx:pt>
          <cx:pt idx="46506">45202.5</cx:pt>
          <cx:pt idx="46507">29979</cx:pt>
          <cx:pt idx="46508">33376.5</cx:pt>
          <cx:pt idx="46509">42093</cx:pt>
          <cx:pt idx="46510">34780.5</cx:pt>
          <cx:pt idx="46511">29781</cx:pt>
          <cx:pt idx="46512">44644.5</cx:pt>
          <cx:pt idx="46513">12663</cx:pt>
          <cx:pt idx="46514">11790</cx:pt>
          <cx:pt idx="46515">46701</cx:pt>
          <cx:pt idx="46516">16258.5</cx:pt>
          <cx:pt idx="46517">22495.5</cx:pt>
          <cx:pt idx="46518">28260</cx:pt>
          <cx:pt idx="46519">10053</cx:pt>
          <cx:pt idx="46520">26086.5</cx:pt>
          <cx:pt idx="46521">37795.5</cx:pt>
          <cx:pt idx="46522">25407</cx:pt>
          <cx:pt idx="46523">49797</cx:pt>
          <cx:pt idx="46524">19597.5</cx:pt>
          <cx:pt idx="46525">4131</cx:pt>
          <cx:pt idx="46526">12937.5</cx:pt>
          <cx:pt idx="46527">27652.5</cx:pt>
          <cx:pt idx="46528">24259.5</cx:pt>
          <cx:pt idx="46529">23148</cx:pt>
          <cx:pt idx="46530">30393</cx:pt>
          <cx:pt idx="46531">30078</cx:pt>
          <cx:pt idx="46532">12915</cx:pt>
          <cx:pt idx="46533">25470</cx:pt>
          <cx:pt idx="46534">32373</cx:pt>
          <cx:pt idx="46535">38263.5</cx:pt>
          <cx:pt idx="46536">38110.5</cx:pt>
          <cx:pt idx="46537">37822.5</cx:pt>
          <cx:pt idx="46538">33700.5</cx:pt>
          <cx:pt idx="46539">22050</cx:pt>
          <cx:pt idx="46540">9000</cx:pt>
          <cx:pt idx="46541">14512.5</cx:pt>
          <cx:pt idx="46542">8671.5</cx:pt>
          <cx:pt idx="46543">44617.5</cx:pt>
          <cx:pt idx="46544">46354.5</cx:pt>
          <cx:pt idx="46545">24561</cx:pt>
          <cx:pt idx="46546">6579</cx:pt>
          <cx:pt idx="46547">30240</cx:pt>
          <cx:pt idx="46548">24673.5</cx:pt>
          <cx:pt idx="46549">11250</cx:pt>
          <cx:pt idx="46550">26091</cx:pt>
          <cx:pt idx="46551">11124</cx:pt>
          <cx:pt idx="46552">7731</cx:pt>
          <cx:pt idx="46553">47749.5</cx:pt>
          <cx:pt idx="46554">20214</cx:pt>
          <cx:pt idx="46555">18472.5</cx:pt>
          <cx:pt idx="46556">63373.5</cx:pt>
          <cx:pt idx="46557">40374</cx:pt>
          <cx:pt idx="46558">32818.5</cx:pt>
          <cx:pt idx="46559">24363</cx:pt>
          <cx:pt idx="46560">40914</cx:pt>
          <cx:pt idx="46561">21888</cx:pt>
          <cx:pt idx="46562">41661</cx:pt>
          <cx:pt idx="46563">10125</cx:pt>
          <cx:pt idx="46564">25407</cx:pt>
          <cx:pt idx="46565">10125</cx:pt>
          <cx:pt idx="46566">18967.5</cx:pt>
          <cx:pt idx="46567">39127.5</cx:pt>
          <cx:pt idx="46568">32458.5</cx:pt>
          <cx:pt idx="46569">35937</cx:pt>
          <cx:pt idx="46570">27013.5</cx:pt>
          <cx:pt idx="46571">26199</cx:pt>
          <cx:pt idx="46572">27378</cx:pt>
          <cx:pt idx="46573">39595.5</cx:pt>
          <cx:pt idx="46574">13347</cx:pt>
          <cx:pt idx="46575">34240.5</cx:pt>
          <cx:pt idx="46576">27558</cx:pt>
          <cx:pt idx="46577">17095.5</cx:pt>
          <cx:pt idx="46578">36184.5</cx:pt>
          <cx:pt idx="46579">41485.5</cx:pt>
          <cx:pt idx="46580">32274</cx:pt>
          <cx:pt idx="46581">10125</cx:pt>
          <cx:pt idx="46582">13464</cx:pt>
          <cx:pt idx="46583">26446.5</cx:pt>
          <cx:pt idx="46584">35743.5</cx:pt>
          <cx:pt idx="46585">30978</cx:pt>
          <cx:pt idx="46586">37327.5</cx:pt>
          <cx:pt idx="46587">10012.5</cx:pt>
          <cx:pt idx="46588">23697</cx:pt>
          <cx:pt idx="46589">11515.5</cx:pt>
          <cx:pt idx="46590">35257.5</cx:pt>
          <cx:pt idx="46591">47794.5</cx:pt>
          <cx:pt idx="46592">34042.5</cx:pt>
          <cx:pt idx="46593">27549</cx:pt>
          <cx:pt idx="46594">16222.5</cx:pt>
          <cx:pt idx="46595">36837</cx:pt>
          <cx:pt idx="46596">25960.5</cx:pt>
          <cx:pt idx="46597">31887</cx:pt>
          <cx:pt idx="46598">8428.5</cx:pt>
          <cx:pt idx="46599">30091.5</cx:pt>
          <cx:pt idx="46600">22437</cx:pt>
          <cx:pt idx="46601">29074.5</cx:pt>
          <cx:pt idx="46602">41665.5</cx:pt>
          <cx:pt idx="46603">31801.5</cx:pt>
          <cx:pt idx="46604">53248.5</cx:pt>
          <cx:pt idx="46605">28116</cx:pt>
          <cx:pt idx="46606">62536.5</cx:pt>
          <cx:pt idx="46607">12375</cx:pt>
          <cx:pt idx="46608">16915.5</cx:pt>
          <cx:pt idx="46609">6750</cx:pt>
          <cx:pt idx="46610">34411.5</cx:pt>
          <cx:pt idx="46611">8059.5</cx:pt>
          <cx:pt idx="46612">20052</cx:pt>
          <cx:pt idx="46613">33025.5</cx:pt>
          <cx:pt idx="46614">9000</cx:pt>
          <cx:pt idx="46615">9000</cx:pt>
          <cx:pt idx="46616">35523</cx:pt>
          <cx:pt idx="46617">13500</cx:pt>
          <cx:pt idx="46618">16573.5</cx:pt>
          <cx:pt idx="46619">20979</cx:pt>
          <cx:pt idx="46620">19201.5</cx:pt>
          <cx:pt idx="46621">22738.5</cx:pt>
          <cx:pt idx="46622">26356.5</cx:pt>
          <cx:pt idx="46623">50967</cx:pt>
          <cx:pt idx="46624">28696.5</cx:pt>
          <cx:pt idx="46625">39744</cx:pt>
          <cx:pt idx="46626">9216</cx:pt>
          <cx:pt idx="46627">31500</cx:pt>
          <cx:pt idx="46628">16690.5</cx:pt>
          <cx:pt idx="46629">37800</cx:pt>
          <cx:pt idx="46630">28156.5</cx:pt>
          <cx:pt idx="46631">21613.5</cx:pt>
          <cx:pt idx="46632">38682</cx:pt>
          <cx:pt idx="46633">31500</cx:pt>
          <cx:pt idx="46634">16240.5</cx:pt>
          <cx:pt idx="46635">31333.5</cx:pt>
          <cx:pt idx="46636">9000</cx:pt>
          <cx:pt idx="46637">29970</cx:pt>
          <cx:pt idx="46638">18000</cx:pt>
          <cx:pt idx="46639">17928</cx:pt>
          <cx:pt idx="46640">5976</cx:pt>
          <cx:pt idx="46641">18436.5</cx:pt>
          <cx:pt idx="46642">21375</cx:pt>
          <cx:pt idx="46643">25456.5</cx:pt>
          <cx:pt idx="46644">17095.5</cx:pt>
          <cx:pt idx="46645">13702.5</cx:pt>
          <cx:pt idx="46646">26145</cx:pt>
          <cx:pt idx="46647">30654</cx:pt>
          <cx:pt idx="46648">27243</cx:pt>
          <cx:pt idx="46649">12771</cx:pt>
          <cx:pt idx="46650">19417.5</cx:pt>
          <cx:pt idx="46651">6750</cx:pt>
          <cx:pt idx="46652">81922.5</cx:pt>
          <cx:pt idx="46653">66928.5</cx:pt>
          <cx:pt idx="46654">40873.5</cx:pt>
          <cx:pt idx="46655">75582</cx:pt>
          <cx:pt idx="46656">9000</cx:pt>
          <cx:pt idx="46657">16821</cx:pt>
          <cx:pt idx="46658">13500</cx:pt>
          <cx:pt idx="46659">30357</cx:pt>
          <cx:pt idx="46660">24286.5</cx:pt>
          <cx:pt idx="46661">22252.5</cx:pt>
          <cx:pt idx="46662">40063.5</cx:pt>
          <cx:pt idx="46663">22185</cx:pt>
          <cx:pt idx="46664">32368.5</cx:pt>
          <cx:pt idx="46665">20520</cx:pt>
          <cx:pt idx="46666">29700</cx:pt>
          <cx:pt idx="46667">48865.5</cx:pt>
          <cx:pt idx="46668">33750</cx:pt>
          <cx:pt idx="46669">16213.5</cx:pt>
          <cx:pt idx="46670">50620.5</cx:pt>
          <cx:pt idx="46671">13302</cx:pt>
          <cx:pt idx="46672">7155</cx:pt>
          <cx:pt idx="46673">22216.5</cx:pt>
          <cx:pt idx="46674">8356.5</cx:pt>
          <cx:pt idx="46675">50314.5</cx:pt>
          <cx:pt idx="46676">7011</cx:pt>
          <cx:pt idx="46677">12528</cx:pt>
          <cx:pt idx="46678">40234.5</cx:pt>
          <cx:pt idx="46679">14220</cx:pt>
          <cx:pt idx="46680">30838.5</cx:pt>
          <cx:pt idx="46681">36459</cx:pt>
          <cx:pt idx="46682">27153</cx:pt>
          <cx:pt idx="46683">9976.5</cx:pt>
          <cx:pt idx="46684">41193</cx:pt>
          <cx:pt idx="46685">28728</cx:pt>
          <cx:pt idx="46686">21109.5</cx:pt>
          <cx:pt idx="46687">29160</cx:pt>
          <cx:pt idx="46688">27504</cx:pt>
          <cx:pt idx="46689">13500</cx:pt>
          <cx:pt idx="46690">19260</cx:pt>
          <cx:pt idx="46691">47794.5</cx:pt>
          <cx:pt idx="46692">47178</cx:pt>
          <cx:pt idx="46693">4446</cx:pt>
          <cx:pt idx="46694">5877</cx:pt>
          <cx:pt idx="46695">31261.5</cx:pt>
          <cx:pt idx="46696">21339</cx:pt>
          <cx:pt idx="46697">31428</cx:pt>
          <cx:pt idx="46698">29785.5</cx:pt>
          <cx:pt idx="46699">14647.5</cx:pt>
          <cx:pt idx="46700">43006.5</cx:pt>
          <cx:pt idx="46701">13500</cx:pt>
          <cx:pt idx="46702">9000</cx:pt>
          <cx:pt idx="46703">27792</cx:pt>
          <cx:pt idx="46704">94122</cx:pt>
          <cx:pt idx="46705">14616</cx:pt>
          <cx:pt idx="46706">49500</cx:pt>
          <cx:pt idx="46707">25888.5</cx:pt>
          <cx:pt idx="46708">46174.5</cx:pt>
          <cx:pt idx="46709">27279</cx:pt>
          <cx:pt idx="46710">22018.5</cx:pt>
          <cx:pt idx="46711">18000</cx:pt>
          <cx:pt idx="46712">9850.5</cx:pt>
          <cx:pt idx="46713">27580.5</cx:pt>
          <cx:pt idx="46714">15705</cx:pt>
          <cx:pt idx="46715">33241.5</cx:pt>
          <cx:pt idx="46716">12028.5</cx:pt>
          <cx:pt idx="46717">24232.5</cx:pt>
          <cx:pt idx="46718">9265.5</cx:pt>
          <cx:pt idx="46719">32922</cx:pt>
          <cx:pt idx="46720">34960.5</cx:pt>
          <cx:pt idx="46721">9000</cx:pt>
          <cx:pt idx="46722">14148</cx:pt>
          <cx:pt idx="46723">22365</cx:pt>
          <cx:pt idx="46724">48465</cx:pt>
          <cx:pt idx="46725">51021</cx:pt>
          <cx:pt idx="46726">114066</cx:pt>
          <cx:pt idx="46727">44433</cx:pt>
          <cx:pt idx="46728">30393</cx:pt>
          <cx:pt idx="46729">36643.5</cx:pt>
          <cx:pt idx="46730">28566</cx:pt>
          <cx:pt idx="46731">15066</cx:pt>
          <cx:pt idx="46732">7182</cx:pt>
          <cx:pt idx="46733">9486</cx:pt>
          <cx:pt idx="46734">21339</cx:pt>
          <cx:pt idx="46735">13500</cx:pt>
          <cx:pt idx="46736">16555.5</cx:pt>
          <cx:pt idx="46737">16236</cx:pt>
          <cx:pt idx="46738">23274</cx:pt>
          <cx:pt idx="46739">17149.5</cx:pt>
          <cx:pt idx="46740">47664</cx:pt>
          <cx:pt idx="46741">61906.5</cx:pt>
          <cx:pt idx="46742">33192</cx:pt>
          <cx:pt idx="46743">10030.5</cx:pt>
          <cx:pt idx="46744">37669.5</cx:pt>
          <cx:pt idx="46745">53541</cx:pt>
          <cx:pt idx="46746">31671</cx:pt>
          <cx:pt idx="46747">47070</cx:pt>
          <cx:pt idx="46748">19908</cx:pt>
          <cx:pt idx="46749">14512.5</cx:pt>
          <cx:pt idx="46750">23116.5</cx:pt>
          <cx:pt idx="46751">17217</cx:pt>
          <cx:pt idx="46752">13387.5</cx:pt>
          <cx:pt idx="46753">39627</cx:pt>
          <cx:pt idx="46754">64327.5</cx:pt>
          <cx:pt idx="46755">17703</cx:pt>
          <cx:pt idx="46756">29250</cx:pt>
          <cx:pt idx="46757">11250</cx:pt>
          <cx:pt idx="46758">17707.5</cx:pt>
          <cx:pt idx="46759">18000</cx:pt>
          <cx:pt idx="46760">38070</cx:pt>
          <cx:pt idx="46761">46269</cx:pt>
          <cx:pt idx="46762">60079.5</cx:pt>
          <cx:pt idx="46763">37881</cx:pt>
          <cx:pt idx="46764">37606.5</cx:pt>
          <cx:pt idx="46765">46480.5</cx:pt>
          <cx:pt idx="46766">38331</cx:pt>
          <cx:pt idx="46767">15750</cx:pt>
          <cx:pt idx="46768">20340</cx:pt>
          <cx:pt idx="46769">29092.5</cx:pt>
          <cx:pt idx="46770">32674.5</cx:pt>
          <cx:pt idx="46771">19075.5</cx:pt>
          <cx:pt idx="46772">16749</cx:pt>
          <cx:pt idx="46773">39195</cx:pt>
          <cx:pt idx="46774">10125</cx:pt>
          <cx:pt idx="46775">27688.5</cx:pt>
          <cx:pt idx="46776">22500</cx:pt>
          <cx:pt idx="46777">26712</cx:pt>
          <cx:pt idx="46778">15588</cx:pt>
          <cx:pt idx="46779">13500</cx:pt>
          <cx:pt idx="46780">25195.5</cx:pt>
          <cx:pt idx="46781">62005.5</cx:pt>
          <cx:pt idx="46782">11907</cx:pt>
          <cx:pt idx="46783">45333</cx:pt>
          <cx:pt idx="46784">9000</cx:pt>
          <cx:pt idx="46785">25816.5</cx:pt>
          <cx:pt idx="46786">29407.5</cx:pt>
          <cx:pt idx="46787">9472.5</cx:pt>
          <cx:pt idx="46788">32125.5</cx:pt>
          <cx:pt idx="46789">9000</cx:pt>
          <cx:pt idx="46790">24939</cx:pt>
          <cx:pt idx="46791">22954.5</cx:pt>
          <cx:pt idx="46792">33025.5</cx:pt>
          <cx:pt idx="46793">7501.5</cx:pt>
          <cx:pt idx="46794">44059.5</cx:pt>
          <cx:pt idx="46795">28885.5</cx:pt>
          <cx:pt idx="46796">26770.5</cx:pt>
          <cx:pt idx="46797">46768.5</cx:pt>
          <cx:pt idx="46798">15750</cx:pt>
          <cx:pt idx="46799">88141.5</cx:pt>
          <cx:pt idx="46800">11250</cx:pt>
          <cx:pt idx="46801">49572</cx:pt>
          <cx:pt idx="46802">18031.5</cx:pt>
          <cx:pt idx="46803">40216.5</cx:pt>
          <cx:pt idx="46804">16587</cx:pt>
          <cx:pt idx="46805">13639.5</cx:pt>
          <cx:pt idx="46806">21906</cx:pt>
          <cx:pt idx="46807">24561</cx:pt>
          <cx:pt idx="46808">38002.5</cx:pt>
          <cx:pt idx="46809">50859</cx:pt>
          <cx:pt idx="46810">18643.5</cx:pt>
          <cx:pt idx="46811">38209.5</cx:pt>
          <cx:pt idx="46812">28507.5</cx:pt>
          <cx:pt idx="46813">35086.5</cx:pt>
          <cx:pt idx="46814">13500</cx:pt>
          <cx:pt idx="46815">37516.5</cx:pt>
          <cx:pt idx="46816">24331.5</cx:pt>
          <cx:pt idx="46817">20205</cx:pt>
          <cx:pt idx="46818">25321.5</cx:pt>
          <cx:pt idx="46819">17905.5</cx:pt>
          <cx:pt idx="46820">13185</cx:pt>
          <cx:pt idx="46821">43443</cx:pt>
          <cx:pt idx="46822">8482.5</cx:pt>
          <cx:pt idx="46823">14895</cx:pt>
          <cx:pt idx="46824">39316.5</cx:pt>
          <cx:pt idx="46825">38331</cx:pt>
          <cx:pt idx="46826">33732</cx:pt>
          <cx:pt idx="46827">9000</cx:pt>
          <cx:pt idx="46828">14854.5</cx:pt>
          <cx:pt idx="46829">16965</cx:pt>
          <cx:pt idx="46830">30613.5</cx:pt>
          <cx:pt idx="46831">16294.5</cx:pt>
          <cx:pt idx="46832">22261.5</cx:pt>
          <cx:pt idx="46833">33457.5</cx:pt>
          <cx:pt idx="46834">31261.5</cx:pt>
          <cx:pt idx="46835">18643.5</cx:pt>
          <cx:pt idx="46836">18630</cx:pt>
          <cx:pt idx="46837">8671.5</cx:pt>
          <cx:pt idx="46838">32895</cx:pt>
          <cx:pt idx="46839">52749</cx:pt>
          <cx:pt idx="46840">23643</cx:pt>
          <cx:pt idx="46841">91728</cx:pt>
          <cx:pt idx="46842">46899</cx:pt>
          <cx:pt idx="46843">30078</cx:pt>
          <cx:pt idx="46844">16987.5</cx:pt>
          <cx:pt idx="46845">9000</cx:pt>
          <cx:pt idx="46846">13500</cx:pt>
          <cx:pt idx="46847">37669.5</cx:pt>
          <cx:pt idx="46848">25191</cx:pt>
          <cx:pt idx="46849">15588</cx:pt>
          <cx:pt idx="46850">30888</cx:pt>
          <cx:pt idx="46851">21024</cx:pt>
          <cx:pt idx="46852">7020</cx:pt>
          <cx:pt idx="46853">29691</cx:pt>
          <cx:pt idx="46854">42336</cx:pt>
          <cx:pt idx="46855">24246</cx:pt>
          <cx:pt idx="46856">13279.5</cx:pt>
          <cx:pt idx="46857">9000</cx:pt>
          <cx:pt idx="46858">22405.5</cx:pt>
          <cx:pt idx="46859">41400</cx:pt>
          <cx:pt idx="46860">13027.5</cx:pt>
          <cx:pt idx="46861">29470.5</cx:pt>
          <cx:pt idx="46862">10561.5</cx:pt>
          <cx:pt idx="46863">17716.5</cx:pt>
          <cx:pt idx="46864">28417.5</cx:pt>
          <cx:pt idx="46865">30204</cx:pt>
          <cx:pt idx="46866">21541.5</cx:pt>
          <cx:pt idx="46867">9000</cx:pt>
          <cx:pt idx="46868">7677</cx:pt>
          <cx:pt idx="46869">38110.5</cx:pt>
          <cx:pt idx="46870">13468.5</cx:pt>
          <cx:pt idx="46871">46215</cx:pt>
          <cx:pt idx="46872">27621</cx:pt>
          <cx:pt idx="46873">21600</cx:pt>
          <cx:pt idx="46874">15021</cx:pt>
          <cx:pt idx="46875">29430</cx:pt>
          <cx:pt idx="46876">27792</cx:pt>
          <cx:pt idx="46877">40063.5</cx:pt>
          <cx:pt idx="46878">36513</cx:pt>
          <cx:pt idx="46879">9220.5</cx:pt>
          <cx:pt idx="46880">15133.5</cx:pt>
          <cx:pt idx="46881">16114.5</cx:pt>
          <cx:pt idx="46882">38686.5</cx:pt>
          <cx:pt idx="46883">43429.5</cx:pt>
          <cx:pt idx="46884">62523</cx:pt>
          <cx:pt idx="46885">10480.5</cx:pt>
          <cx:pt idx="46886">18040.5</cx:pt>
          <cx:pt idx="46887">68643</cx:pt>
          <cx:pt idx="46888">28404</cx:pt>
          <cx:pt idx="46889">68809.5</cx:pt>
          <cx:pt idx="46890">13315.5</cx:pt>
          <cx:pt idx="46891">21793.5</cx:pt>
          <cx:pt idx="46892">38250</cx:pt>
          <cx:pt idx="46893">16164</cx:pt>
          <cx:pt idx="46894">25515</cx:pt>
          <cx:pt idx="46895">23814</cx:pt>
          <cx:pt idx="46896">25780.5</cx:pt>
          <cx:pt idx="46897">17842.5</cx:pt>
          <cx:pt idx="46898">47254.5</cx:pt>
          <cx:pt idx="46899">10296</cx:pt>
          <cx:pt idx="46900">26064</cx:pt>
          <cx:pt idx="46901">46336.5</cx:pt>
          <cx:pt idx="46902">24750</cx:pt>
          <cx:pt idx="46903">37800</cx:pt>
          <cx:pt idx="46904">24840</cx:pt>
          <cx:pt idx="46905">49927.5</cx:pt>
          <cx:pt idx="46906">21996</cx:pt>
          <cx:pt idx="46907">23395.5</cx:pt>
          <cx:pt idx="46908">36441</cx:pt>
          <cx:pt idx="46909">9000</cx:pt>
          <cx:pt idx="46910">21460.5</cx:pt>
          <cx:pt idx="46911">31419</cx:pt>
          <cx:pt idx="46912">25510.5</cx:pt>
          <cx:pt idx="46913">9922.5</cx:pt>
          <cx:pt idx="46914">19071</cx:pt>
          <cx:pt idx="46915">19215</cx:pt>
          <cx:pt idx="46916">19332</cx:pt>
          <cx:pt idx="46917">19980</cx:pt>
          <cx:pt idx="46918">29650.5</cx:pt>
          <cx:pt idx="46919">38263.5</cx:pt>
          <cx:pt idx="46920">28444.5</cx:pt>
          <cx:pt idx="46921">31653</cx:pt>
          <cx:pt idx="46922">27729</cx:pt>
          <cx:pt idx="46923">26500.5</cx:pt>
          <cx:pt idx="46924">46660.5</cx:pt>
          <cx:pt idx="46925">22050</cx:pt>
          <cx:pt idx="46926">13014</cx:pt>
          <cx:pt idx="46927">47961</cx:pt>
          <cx:pt idx="46928">38322</cx:pt>
          <cx:pt idx="46929">13311</cx:pt>
          <cx:pt idx="46930">14625</cx:pt>
          <cx:pt idx="46931">43443</cx:pt>
          <cx:pt idx="46932">15952.5</cx:pt>
          <cx:pt idx="46933">26217</cx:pt>
          <cx:pt idx="46934">28408.5</cx:pt>
          <cx:pt idx="46935">23773.5</cx:pt>
          <cx:pt idx="46936">17167.5</cx:pt>
          <cx:pt idx="46937">37800</cx:pt>
          <cx:pt idx="46938">25245</cx:pt>
          <cx:pt idx="46939">35694</cx:pt>
          <cx:pt idx="46940">13090.5</cx:pt>
          <cx:pt idx="46941">30280.5</cx:pt>
          <cx:pt idx="46942">37080</cx:pt>
          <cx:pt idx="46943">10125</cx:pt>
          <cx:pt idx="46944">37822.5</cx:pt>
          <cx:pt idx="46945">13500</cx:pt>
          <cx:pt idx="46946">18909</cx:pt>
          <cx:pt idx="46947">37066.5</cx:pt>
          <cx:pt idx="46948">21672</cx:pt>
          <cx:pt idx="46949">20155.5</cx:pt>
          <cx:pt idx="46950">22500</cx:pt>
          <cx:pt idx="46951">8176.5</cx:pt>
          <cx:pt idx="46952">49455</cx:pt>
          <cx:pt idx="46953">26284.5</cx:pt>
          <cx:pt idx="46954">46989</cx:pt>
          <cx:pt idx="46955">27517.5</cx:pt>
          <cx:pt idx="46956">50121</cx:pt>
          <cx:pt idx="46957">6750</cx:pt>
          <cx:pt idx="46958">31495.5</cx:pt>
          <cx:pt idx="46959">17419.5</cx:pt>
          <cx:pt idx="46960">42390</cx:pt>
          <cx:pt idx="46961">24853.5</cx:pt>
          <cx:pt idx="46962">45184.5</cx:pt>
          <cx:pt idx="46963">29938.5</cx:pt>
          <cx:pt idx="46964">25447.5</cx:pt>
          <cx:pt idx="46965">14296.5</cx:pt>
          <cx:pt idx="46966">41269.5</cx:pt>
          <cx:pt idx="46967">49297.5</cx:pt>
          <cx:pt idx="46968">9000</cx:pt>
          <cx:pt idx="46969">26145</cx:pt>
          <cx:pt idx="46970">37669.5</cx:pt>
          <cx:pt idx="46971">16177.5</cx:pt>
          <cx:pt idx="46972">10125</cx:pt>
          <cx:pt idx="46973">21906</cx:pt>
          <cx:pt idx="46974">15291</cx:pt>
          <cx:pt idx="46975">37800</cx:pt>
          <cx:pt idx="46976">8428.5</cx:pt>
          <cx:pt idx="46977">28215</cx:pt>
          <cx:pt idx="46978">51543</cx:pt>
          <cx:pt idx="46979">26505</cx:pt>
          <cx:pt idx="46980">43312.5</cx:pt>
          <cx:pt idx="46981">42790.5</cx:pt>
          <cx:pt idx="46982">9000</cx:pt>
          <cx:pt idx="46983">24201</cx:pt>
          <cx:pt idx="46984">29308.5</cx:pt>
          <cx:pt idx="46985">18459</cx:pt>
          <cx:pt idx="46986">9000</cx:pt>
          <cx:pt idx="46987">9904.5</cx:pt>
          <cx:pt idx="46988">41427</cx:pt>
          <cx:pt idx="46989">57411</cx:pt>
          <cx:pt idx="46990">14287.5</cx:pt>
          <cx:pt idx="46991">42079.5</cx:pt>
          <cx:pt idx="46992">25065</cx:pt>
          <cx:pt idx="46993">24939</cx:pt>
          <cx:pt idx="46994">29718</cx:pt>
          <cx:pt idx="46995">18621</cx:pt>
          <cx:pt idx="46996">26536.5</cx:pt>
          <cx:pt idx="46997">32337</cx:pt>
          <cx:pt idx="46998">33750</cx:pt>
          <cx:pt idx="46999">21051</cx:pt>
          <cx:pt idx="47000">26982</cx:pt>
          <cx:pt idx="47001">15934.5</cx:pt>
          <cx:pt idx="47002">15790.5</cx:pt>
          <cx:pt idx="47003">24214.5</cx:pt>
          <cx:pt idx="47004">14593.5</cx:pt>
          <cx:pt idx="47005">12946.5</cx:pt>
          <cx:pt idx="47006">36292.5</cx:pt>
          <cx:pt idx="47007">26217</cx:pt>
          <cx:pt idx="47008">9000</cx:pt>
          <cx:pt idx="47009">15160.5</cx:pt>
          <cx:pt idx="47010">42642</cx:pt>
          <cx:pt idx="47011">7875</cx:pt>
          <cx:pt idx="47012">33412.5</cx:pt>
          <cx:pt idx="47013">17077.5</cx:pt>
          <cx:pt idx="47014">17748</cx:pt>
          <cx:pt idx="47015">29970</cx:pt>
          <cx:pt idx="47016">27693</cx:pt>
          <cx:pt idx="47017">30586.5</cx:pt>
          <cx:pt idx="47018">35964</cx:pt>
          <cx:pt idx="47019">27256.5</cx:pt>
          <cx:pt idx="47020">22657.5</cx:pt>
          <cx:pt idx="47021">26446.5</cx:pt>
          <cx:pt idx="47022">59485.5</cx:pt>
          <cx:pt idx="47023">29970</cx:pt>
          <cx:pt idx="47024">51556.5</cx:pt>
          <cx:pt idx="47025">12303</cx:pt>
          <cx:pt idx="47026">10395</cx:pt>
          <cx:pt idx="47027">15790.5</cx:pt>
          <cx:pt idx="47028">20596.5</cx:pt>
          <cx:pt idx="47029">13248</cx:pt>
          <cx:pt idx="47030">34074</cx:pt>
          <cx:pt idx="47031">66532.5</cx:pt>
          <cx:pt idx="47032">10809</cx:pt>
          <cx:pt idx="47033">12456</cx:pt>
          <cx:pt idx="47034">24939</cx:pt>
          <cx:pt idx="47035">25141.5</cx:pt>
          <cx:pt idx="47036">16852.5</cx:pt>
          <cx:pt idx="47037">41670</cx:pt>
          <cx:pt idx="47038">9000</cx:pt>
          <cx:pt idx="47039">28476</cx:pt>
          <cx:pt idx="47040">13518</cx:pt>
          <cx:pt idx="47041">42223.5</cx:pt>
          <cx:pt idx="47042">40234.5</cx:pt>
          <cx:pt idx="47043">29308.5</cx:pt>
          <cx:pt idx="47044">36477</cx:pt>
          <cx:pt idx="47045">24768</cx:pt>
          <cx:pt idx="47046">10579.5</cx:pt>
          <cx:pt idx="47047">25587</cx:pt>
          <cx:pt idx="47048">10341</cx:pt>
          <cx:pt idx="47049">35851.5</cx:pt>
          <cx:pt idx="47050">16875</cx:pt>
          <cx:pt idx="47051">41629.5</cx:pt>
          <cx:pt idx="47052">22324.5</cx:pt>
          <cx:pt idx="47053">12528</cx:pt>
          <cx:pt idx="47054">25591.5</cx:pt>
          <cx:pt idx="47055">16798.5</cx:pt>
          <cx:pt idx="47056">31536</cx:pt>
          <cx:pt idx="47057">21775.5</cx:pt>
          <cx:pt idx="47058">21001.5</cx:pt>
          <cx:pt idx="47059">9000</cx:pt>
          <cx:pt idx="47060">25960.5</cx:pt>
          <cx:pt idx="47061">11961</cx:pt>
          <cx:pt idx="47062">34636.5</cx:pt>
          <cx:pt idx="47063">13891.5</cx:pt>
          <cx:pt idx="47064">23494.5</cx:pt>
          <cx:pt idx="47065">23989.5</cx:pt>
          <cx:pt idx="47066">14872.5</cx:pt>
          <cx:pt idx="47067">20538</cx:pt>
          <cx:pt idx="47068">11547</cx:pt>
          <cx:pt idx="47069">14809.5</cx:pt>
          <cx:pt idx="47070">27724.5</cx:pt>
          <cx:pt idx="47071">47322</cx:pt>
          <cx:pt idx="47072">29376</cx:pt>
          <cx:pt idx="47073">16573.5</cx:pt>
          <cx:pt idx="47074">32553</cx:pt>
          <cx:pt idx="47075">8874</cx:pt>
          <cx:pt idx="47076">56164.5</cx:pt>
          <cx:pt idx="47077">11794.5</cx:pt>
          <cx:pt idx="47078">34960.5</cx:pt>
          <cx:pt idx="47079">25384.5</cx:pt>
          <cx:pt idx="47080">26640</cx:pt>
          <cx:pt idx="47081">15165</cx:pt>
          <cx:pt idx="47082">54724.5</cx:pt>
          <cx:pt idx="47083">20691</cx:pt>
          <cx:pt idx="47084">13500</cx:pt>
          <cx:pt idx="47085">36418.5</cx:pt>
          <cx:pt idx="47086">20871</cx:pt>
          <cx:pt idx="47087">46084.5</cx:pt>
          <cx:pt idx="47088">30690</cx:pt>
          <cx:pt idx="47089">14233.5</cx:pt>
          <cx:pt idx="47090">25627.5</cx:pt>
          <cx:pt idx="47091">22239</cx:pt>
          <cx:pt idx="47092">34672.5</cx:pt>
          <cx:pt idx="47093">30667.5</cx:pt>
          <cx:pt idx="47094">14751</cx:pt>
          <cx:pt idx="47095">21906</cx:pt>
          <cx:pt idx="47096">48631.5</cx:pt>
          <cx:pt idx="47097">36616.5</cx:pt>
          <cx:pt idx="47098">24484.5</cx:pt>
          <cx:pt idx="47099">36562.5</cx:pt>
          <cx:pt idx="47100">12532.5</cx:pt>
          <cx:pt idx="47101">19039.5</cx:pt>
          <cx:pt idx="47102">11277</cx:pt>
          <cx:pt idx="47103">42790.5</cx:pt>
          <cx:pt idx="47104">14625</cx:pt>
          <cx:pt idx="47105">43191</cx:pt>
          <cx:pt idx="47106">55723.5</cx:pt>
          <cx:pt idx="47107">27531</cx:pt>
          <cx:pt idx="47108">17716.5</cx:pt>
          <cx:pt idx="47109">54207</cx:pt>
          <cx:pt idx="47110">7249.5</cx:pt>
          <cx:pt idx="47111">54877.5</cx:pt>
          <cx:pt idx="47112">36360</cx:pt>
          <cx:pt idx="47113">47965.5</cx:pt>
          <cx:pt idx="47114">32076</cx:pt>
          <cx:pt idx="47115">23494.5</cx:pt>
          <cx:pt idx="47116">8811</cx:pt>
          <cx:pt idx="47117">10413</cx:pt>
          <cx:pt idx="47118">27693</cx:pt>
          <cx:pt idx="47119">16456.5</cx:pt>
          <cx:pt idx="47120">11695.5</cx:pt>
          <cx:pt idx="47121">16456.5</cx:pt>
          <cx:pt idx="47122">55507.5</cx:pt>
          <cx:pt idx="47123">15750</cx:pt>
          <cx:pt idx="47124">12577.5</cx:pt>
          <cx:pt idx="47125">29925</cx:pt>
          <cx:pt idx="47126">16456.5</cx:pt>
          <cx:pt idx="47127">6750</cx:pt>
          <cx:pt idx="47128">35554.5</cx:pt>
          <cx:pt idx="47129">14796</cx:pt>
          <cx:pt idx="47130">31225.5</cx:pt>
          <cx:pt idx="47131">31432.5</cx:pt>
          <cx:pt idx="47132">30087</cx:pt>
          <cx:pt idx="47133">14751</cx:pt>
          <cx:pt idx="47134">35694</cx:pt>
          <cx:pt idx="47135">12564</cx:pt>
          <cx:pt idx="47136">14107.5</cx:pt>
          <cx:pt idx="47137">45639</cx:pt>
          <cx:pt idx="47138">13963.5</cx:pt>
          <cx:pt idx="47139">55161</cx:pt>
          <cx:pt idx="47140">13500</cx:pt>
          <cx:pt idx="47141">11416.5</cx:pt>
          <cx:pt idx="47142">53329.5</cx:pt>
          <cx:pt idx="47143">52452</cx:pt>
          <cx:pt idx="47144">13500</cx:pt>
          <cx:pt idx="47145">56092.5</cx:pt>
          <cx:pt idx="47146">49455</cx:pt>
          <cx:pt idx="47147">19575</cx:pt>
          <cx:pt idx="47148">18643.5</cx:pt>
          <cx:pt idx="47149">19822.5</cx:pt>
          <cx:pt idx="47150">26005.5</cx:pt>
          <cx:pt idx="47151">25191</cx:pt>
          <cx:pt idx="47152">16573.5</cx:pt>
          <cx:pt idx="47153">17167.5</cx:pt>
          <cx:pt idx="47154">17208</cx:pt>
          <cx:pt idx="47155">20160</cx:pt>
          <cx:pt idx="47156">11826</cx:pt>
          <cx:pt idx="47157">17905.5</cx:pt>
          <cx:pt idx="47158">20250</cx:pt>
          <cx:pt idx="47159">13500</cx:pt>
          <cx:pt idx="47160">9000</cx:pt>
          <cx:pt idx="47161">14737.5</cx:pt>
          <cx:pt idx="47162">19665</cx:pt>
          <cx:pt idx="47163">6750</cx:pt>
          <cx:pt idx="47164">5818.5</cx:pt>
          <cx:pt idx="47165">22018.5</cx:pt>
          <cx:pt idx="47166">43699.5</cx:pt>
          <cx:pt idx="47167">22500</cx:pt>
          <cx:pt idx="47168">47079</cx:pt>
          <cx:pt idx="47169">27324</cx:pt>
          <cx:pt idx="47170">13261.5</cx:pt>
          <cx:pt idx="47171">18940.5</cx:pt>
          <cx:pt idx="47172">13518</cx:pt>
          <cx:pt idx="47173">9000</cx:pt>
          <cx:pt idx="47174">41643</cx:pt>
          <cx:pt idx="47175">26640</cx:pt>
          <cx:pt idx="47176">22500</cx:pt>
          <cx:pt idx="47177">12276</cx:pt>
          <cx:pt idx="47178">35937</cx:pt>
          <cx:pt idx="47179">16681.5</cx:pt>
          <cx:pt idx="47180">16875</cx:pt>
          <cx:pt idx="47181">27000</cx:pt>
          <cx:pt idx="47182">15165</cx:pt>
          <cx:pt idx="47183">48546</cx:pt>
          <cx:pt idx="47184">12375</cx:pt>
          <cx:pt idx="47185">25744.5</cx:pt>
          <cx:pt idx="47186">6295.5</cx:pt>
          <cx:pt idx="47187">27841.5</cx:pt>
          <cx:pt idx="47188">9472.5</cx:pt>
          <cx:pt idx="47189">34596</cx:pt>
          <cx:pt idx="47190">25924.5</cx:pt>
          <cx:pt idx="47191">8379</cx:pt>
          <cx:pt idx="47192">40320</cx:pt>
          <cx:pt idx="47193">13500</cx:pt>
          <cx:pt idx="47194">25659</cx:pt>
          <cx:pt idx="47195">34627.5</cx:pt>
          <cx:pt idx="47196">32301</cx:pt>
          <cx:pt idx="47197">17397</cx:pt>
          <cx:pt idx="47198">14220</cx:pt>
          <cx:pt idx="47199">13261.5</cx:pt>
          <cx:pt idx="47200">26779.5</cx:pt>
          <cx:pt idx="47201">36927</cx:pt>
          <cx:pt idx="47202">17694</cx:pt>
          <cx:pt idx="47203">49401</cx:pt>
          <cx:pt idx="47204">7254</cx:pt>
          <cx:pt idx="47205">16294.5</cx:pt>
          <cx:pt idx="47206">23773.5</cx:pt>
          <cx:pt idx="47207">25407</cx:pt>
          <cx:pt idx="47208">23836.5</cx:pt>
          <cx:pt idx="47209">14175</cx:pt>
          <cx:pt idx="47210">9000</cx:pt>
          <cx:pt idx="47211">15750</cx:pt>
          <cx:pt idx="47212">27000</cx:pt>
          <cx:pt idx="47213">18567</cx:pt>
          <cx:pt idx="47214">51421.5</cx:pt>
          <cx:pt idx="47215">11196</cx:pt>
          <cx:pt idx="47216">8154</cx:pt>
          <cx:pt idx="47217">21460.5</cx:pt>
          <cx:pt idx="47218">18549</cx:pt>
          <cx:pt idx="47219">16011</cx:pt>
          <cx:pt idx="47220">21739.5</cx:pt>
          <cx:pt idx="47221">21906</cx:pt>
          <cx:pt idx="47222">26217</cx:pt>
          <cx:pt idx="47223">47880</cx:pt>
          <cx:pt idx="47224">10125</cx:pt>
          <cx:pt idx="47225">9000</cx:pt>
          <cx:pt idx="47226">29178</cx:pt>
          <cx:pt idx="47227">18274.5</cx:pt>
          <cx:pt idx="47228">61789.5</cx:pt>
          <cx:pt idx="47229">36459</cx:pt>
          <cx:pt idx="47230">16092</cx:pt>
          <cx:pt idx="47231">46647</cx:pt>
          <cx:pt idx="47232">22599</cx:pt>
          <cx:pt idx="47233">36927</cx:pt>
          <cx:pt idx="47234">13500</cx:pt>
          <cx:pt idx="47235">53595</cx:pt>
          <cx:pt idx="47236">17217</cx:pt>
          <cx:pt idx="47237">13437</cx:pt>
          <cx:pt idx="47238">15790.5</cx:pt>
          <cx:pt idx="47239">9909</cx:pt>
          <cx:pt idx="47240">20979</cx:pt>
          <cx:pt idx="47241">45000</cx:pt>
          <cx:pt idx="47242">40243.5</cx:pt>
          <cx:pt idx="47243">21654</cx:pt>
          <cx:pt idx="47244">27738</cx:pt>
          <cx:pt idx="47245">26158.5</cx:pt>
          <cx:pt idx="47246">23836.5</cx:pt>
          <cx:pt idx="47247">29421</cx:pt>
          <cx:pt idx="47248">27693</cx:pt>
          <cx:pt idx="47249">21546</cx:pt>
          <cx:pt idx="47250">30136.5</cx:pt>
          <cx:pt idx="47251">53406</cx:pt>
          <cx:pt idx="47252">19440</cx:pt>
          <cx:pt idx="47253">19260</cx:pt>
          <cx:pt idx="47254">22419</cx:pt>
          <cx:pt idx="47255">21028.5</cx:pt>
          <cx:pt idx="47256">50629.5</cx:pt>
          <cx:pt idx="47257">12217.5</cx:pt>
          <cx:pt idx="47258">23719.5</cx:pt>
          <cx:pt idx="47259">9000</cx:pt>
          <cx:pt idx="47260">27180</cx:pt>
          <cx:pt idx="47261">48586.5</cx:pt>
          <cx:pt idx="47262">28971</cx:pt>
          <cx:pt idx="47263">9193.5</cx:pt>
          <cx:pt idx="47264">23989.5</cx:pt>
          <cx:pt idx="47265">19125</cx:pt>
          <cx:pt idx="47266">25447.5</cx:pt>
          <cx:pt idx="47267">45630</cx:pt>
          <cx:pt idx="47268">13315.5</cx:pt>
          <cx:pt idx="47269">25690.5</cx:pt>
          <cx:pt idx="47270">17253</cx:pt>
          <cx:pt idx="47271">32472</cx:pt>
          <cx:pt idx="47272">29704.5</cx:pt>
          <cx:pt idx="47273">16672.5</cx:pt>
          <cx:pt idx="47274">50373</cx:pt>
          <cx:pt idx="47275">22018.5</cx:pt>
          <cx:pt idx="47276">46084.5</cx:pt>
          <cx:pt idx="47277">22495.5</cx:pt>
          <cx:pt idx="47278">17775</cx:pt>
          <cx:pt idx="47279">50656.5</cx:pt>
          <cx:pt idx="47280">16375.5</cx:pt>
          <cx:pt idx="47281">24462</cx:pt>
          <cx:pt idx="47282">21226.5</cx:pt>
          <cx:pt idx="47283">30528</cx:pt>
          <cx:pt idx="47284">24412.5</cx:pt>
          <cx:pt idx="47285">19908</cx:pt>
          <cx:pt idx="47286">35806.5</cx:pt>
          <cx:pt idx="47287">23616</cx:pt>
          <cx:pt idx="47288">4626</cx:pt>
          <cx:pt idx="47289">36553.5</cx:pt>
          <cx:pt idx="47290">32602.5</cx:pt>
          <cx:pt idx="47291">32895</cx:pt>
          <cx:pt idx="47292">19867.5</cx:pt>
          <cx:pt idx="47293">17167.5</cx:pt>
          <cx:pt idx="47294">41629.5</cx:pt>
          <cx:pt idx="47295">38286</cx:pt>
          <cx:pt idx="47296">37098</cx:pt>
          <cx:pt idx="47297">21109.5</cx:pt>
          <cx:pt idx="47298">17694</cx:pt>
          <cx:pt idx="47299">47493</cx:pt>
          <cx:pt idx="47300">64107</cx:pt>
          <cx:pt idx="47301">9301.5</cx:pt>
          <cx:pt idx="47302">16371</cx:pt>
          <cx:pt idx="47303">28179</cx:pt>
          <cx:pt idx="47304">29574</cx:pt>
          <cx:pt idx="47305">19858.5</cx:pt>
          <cx:pt idx="47306">33025.5</cx:pt>
          <cx:pt idx="47307">13747.5</cx:pt>
          <cx:pt idx="47308">14238</cx:pt>
          <cx:pt idx="47309">45202.5</cx:pt>
          <cx:pt idx="47310">25537.5</cx:pt>
          <cx:pt idx="47311">63283.5</cx:pt>
          <cx:pt idx="47312">13846.5</cx:pt>
          <cx:pt idx="47313">7875</cx:pt>
          <cx:pt idx="47314">9135</cx:pt>
          <cx:pt idx="47315">53379</cx:pt>
          <cx:pt idx="47316">16875</cx:pt>
          <cx:pt idx="47317">9000</cx:pt>
          <cx:pt idx="47318">47794.5</cx:pt>
          <cx:pt idx="47319">9288</cx:pt>
          <cx:pt idx="47320">38542.5</cx:pt>
          <cx:pt idx="47321">6066</cx:pt>
          <cx:pt idx="47322">38772</cx:pt>
          <cx:pt idx="47323">25101</cx:pt>
          <cx:pt idx="47324">9531</cx:pt>
          <cx:pt idx="47325">46611</cx:pt>
          <cx:pt idx="47326">38263.5</cx:pt>
          <cx:pt idx="47327">13833</cx:pt>
          <cx:pt idx="47328">56290.5</cx:pt>
          <cx:pt idx="47329">66798</cx:pt>
          <cx:pt idx="47330">40027.5</cx:pt>
          <cx:pt idx="47331">24394.5</cx:pt>
          <cx:pt idx="47332">21906</cx:pt>
          <cx:pt idx="47333">31162.5</cx:pt>
          <cx:pt idx="47334">23107.5</cx:pt>
          <cx:pt idx="47335">48316.5</cx:pt>
          <cx:pt idx="47336">25402.5</cx:pt>
          <cx:pt idx="47337">27004.5</cx:pt>
          <cx:pt idx="47338">18643.5</cx:pt>
          <cx:pt idx="47339">26640</cx:pt>
          <cx:pt idx="47340">49248</cx:pt>
          <cx:pt idx="47341">9000</cx:pt>
          <cx:pt idx="47342">10206</cx:pt>
          <cx:pt idx="47343">15723</cx:pt>
          <cx:pt idx="47344">9000</cx:pt>
          <cx:pt idx="47345">34209</cx:pt>
          <cx:pt idx="47346">50827.5</cx:pt>
          <cx:pt idx="47347">15745.5</cx:pt>
          <cx:pt idx="47348">9000</cx:pt>
          <cx:pt idx="47349">51745.5</cx:pt>
          <cx:pt idx="47350">6633</cx:pt>
          <cx:pt idx="47351">13257</cx:pt>
          <cx:pt idx="47352">16155</cx:pt>
          <cx:pt idx="47353">9000</cx:pt>
          <cx:pt idx="47354">24682.5</cx:pt>
          <cx:pt idx="47355">20605.5</cx:pt>
          <cx:pt idx="47356">28156.5</cx:pt>
          <cx:pt idx="47357">31261.5</cx:pt>
          <cx:pt idx="47358">12091.5</cx:pt>
          <cx:pt idx="47359">15894</cx:pt>
          <cx:pt idx="47360">39069</cx:pt>
          <cx:pt idx="47361">10053</cx:pt>
          <cx:pt idx="47362">32760</cx:pt>
          <cx:pt idx="47363">9000</cx:pt>
          <cx:pt idx="47364">43654.5</cx:pt>
          <cx:pt idx="47365">29250</cx:pt>
          <cx:pt idx="47366">48595.5</cx:pt>
          <cx:pt idx="47367">23107.5</cx:pt>
          <cx:pt idx="47368">15916.5</cx:pt>
          <cx:pt idx="47369">34389</cx:pt>
          <cx:pt idx="47370">30460.5</cx:pt>
          <cx:pt idx="47371">19606.5</cx:pt>
          <cx:pt idx="47372">9000</cx:pt>
          <cx:pt idx="47373">20920.5</cx:pt>
          <cx:pt idx="47374">56749.5</cx:pt>
          <cx:pt idx="47375">22644</cx:pt>
          <cx:pt idx="47376">5598</cx:pt>
          <cx:pt idx="47377">38101.5</cx:pt>
          <cx:pt idx="47378">10903.5</cx:pt>
          <cx:pt idx="47379">43816.5</cx:pt>
          <cx:pt idx="47380">33025.5</cx:pt>
          <cx:pt idx="47381">16011</cx:pt>
          <cx:pt idx="47382">45279</cx:pt>
          <cx:pt idx="47383">16047</cx:pt>
          <cx:pt idx="47384">37800</cx:pt>
          <cx:pt idx="47385">26703</cx:pt>
          <cx:pt idx="47386">9000</cx:pt>
          <cx:pt idx="47387">6750</cx:pt>
          <cx:pt idx="47388">25938</cx:pt>
          <cx:pt idx="47389">22500</cx:pt>
          <cx:pt idx="47390">15750</cx:pt>
          <cx:pt idx="47391">26073</cx:pt>
          <cx:pt idx="47392">32521.5</cx:pt>
          <cx:pt idx="47393">21015</cx:pt>
          <cx:pt idx="47394">26208</cx:pt>
          <cx:pt idx="47395">41323.5</cx:pt>
          <cx:pt idx="47396">9810</cx:pt>
          <cx:pt idx="47397">35959.5</cx:pt>
          <cx:pt idx="47398">34587</cx:pt>
          <cx:pt idx="47399">11718</cx:pt>
          <cx:pt idx="47400">26145</cx:pt>
          <cx:pt idx="47401">13500</cx:pt>
          <cx:pt idx="47402">19386</cx:pt>
          <cx:pt idx="47403">17032.5</cx:pt>
          <cx:pt idx="47404">28786.5</cx:pt>
          <cx:pt idx="47405">23742</cx:pt>
          <cx:pt idx="47406">7047</cx:pt>
          <cx:pt idx="47407">26311.5</cx:pt>
          <cx:pt idx="47408">13500</cx:pt>
          <cx:pt idx="47409">42660</cx:pt>
          <cx:pt idx="47410">15016.5</cx:pt>
          <cx:pt idx="47411">18040.5</cx:pt>
          <cx:pt idx="47412">30933</cx:pt>
          <cx:pt idx="47413">43825.5</cx:pt>
          <cx:pt idx="47414">51948</cx:pt>
          <cx:pt idx="47415">41661</cx:pt>
          <cx:pt idx="47416">8703</cx:pt>
          <cx:pt idx="47417">26217</cx:pt>
          <cx:pt idx="47418">41688</cx:pt>
          <cx:pt idx="47419">8082</cx:pt>
          <cx:pt idx="47420">10125</cx:pt>
          <cx:pt idx="47421">65601</cx:pt>
          <cx:pt idx="47422">26640</cx:pt>
          <cx:pt idx="47423">21037.5</cx:pt>
          <cx:pt idx="47424">12645</cx:pt>
          <cx:pt idx="47425">9000</cx:pt>
          <cx:pt idx="47426">18090</cx:pt>
          <cx:pt idx="47427">88969.5</cx:pt>
          <cx:pt idx="47428">21969</cx:pt>
          <cx:pt idx="47429">17208</cx:pt>
          <cx:pt idx="47430">21672</cx:pt>
          <cx:pt idx="47431">45490.5</cx:pt>
          <cx:pt idx="47432">18396</cx:pt>
          <cx:pt idx="47433">45594</cx:pt>
          <cx:pt idx="47434">13500</cx:pt>
          <cx:pt idx="47435">24363</cx:pt>
          <cx:pt idx="47436">51948</cx:pt>
          <cx:pt idx="47437">23710.5</cx:pt>
          <cx:pt idx="47438">18810</cx:pt>
          <cx:pt idx="47439">25375.5</cx:pt>
          <cx:pt idx="47440">24169.5</cx:pt>
          <cx:pt idx="47441">37800</cx:pt>
          <cx:pt idx="47442">48676.5</cx:pt>
          <cx:pt idx="47443">17019</cx:pt>
          <cx:pt idx="47444">27378</cx:pt>
          <cx:pt idx="47445">13257</cx:pt>
          <cx:pt idx="47446">30280.5</cx:pt>
          <cx:pt idx="47447">32076</cx:pt>
          <cx:pt idx="47448">18283.5</cx:pt>
          <cx:pt idx="47449">12613.5</cx:pt>
          <cx:pt idx="47450">22018.5</cx:pt>
          <cx:pt idx="47451">15061.5</cx:pt>
          <cx:pt idx="47452">13891.5</cx:pt>
          <cx:pt idx="47453">13783.5</cx:pt>
          <cx:pt idx="47454">13500</cx:pt>
          <cx:pt idx="47455">44698.5</cx:pt>
          <cx:pt idx="47456">11911.5</cx:pt>
          <cx:pt idx="47457">32053.5</cx:pt>
          <cx:pt idx="47458">26217</cx:pt>
          <cx:pt idx="47459">21060</cx:pt>
          <cx:pt idx="47460">24718.5</cx:pt>
          <cx:pt idx="47461">14832</cx:pt>
          <cx:pt idx="47462">14206.5</cx:pt>
          <cx:pt idx="47463">53118</cx:pt>
          <cx:pt idx="47464">53451</cx:pt>
          <cx:pt idx="47465">48586.5</cx:pt>
          <cx:pt idx="47466">23305.5</cx:pt>
          <cx:pt idx="47467">27553.5</cx:pt>
          <cx:pt idx="47468">12586.5</cx:pt>
          <cx:pt idx="47469">20677.5</cx:pt>
          <cx:pt idx="47470">17455.5</cx:pt>
          <cx:pt idx="47471">37111.5</cx:pt>
          <cx:pt idx="47472">24246</cx:pt>
          <cx:pt idx="47473">22455</cx:pt>
          <cx:pt idx="47474">13500</cx:pt>
          <cx:pt idx="47475">11250</cx:pt>
          <cx:pt idx="47476">58320</cx:pt>
          <cx:pt idx="47477">26217</cx:pt>
          <cx:pt idx="47478">28080</cx:pt>
          <cx:pt idx="47479">28894.5</cx:pt>
          <cx:pt idx="47480">13086</cx:pt>
          <cx:pt idx="47481">15084</cx:pt>
          <cx:pt idx="47482">62991</cx:pt>
          <cx:pt idx="47483">17752.5</cx:pt>
          <cx:pt idx="47484">29839.5</cx:pt>
          <cx:pt idx="47485">42903</cx:pt>
          <cx:pt idx="47486">16218</cx:pt>
          <cx:pt idx="47487">26640</cx:pt>
          <cx:pt idx="47488">24376.5</cx:pt>
          <cx:pt idx="47489">10489.5</cx:pt>
          <cx:pt idx="47490">33025.5</cx:pt>
          <cx:pt idx="47491">29947.5</cx:pt>
          <cx:pt idx="47492">7875</cx:pt>
          <cx:pt idx="47493">52452</cx:pt>
          <cx:pt idx="47494">17739</cx:pt>
          <cx:pt idx="47495">39474</cx:pt>
          <cx:pt idx="47496">33075</cx:pt>
          <cx:pt idx="47497">40914</cx:pt>
          <cx:pt idx="47498">25407</cx:pt>
          <cx:pt idx="47499">5823</cx:pt>
          <cx:pt idx="47500">27000</cx:pt>
          <cx:pt idx="47501">5323.5</cx:pt>
          <cx:pt idx="47502">24687</cx:pt>
          <cx:pt idx="47503">22923</cx:pt>
          <cx:pt idx="47504">35028</cx:pt>
          <cx:pt idx="47505">31671</cx:pt>
          <cx:pt idx="47506">17410.5</cx:pt>
          <cx:pt idx="47507">12204</cx:pt>
          <cx:pt idx="47508">22585.5</cx:pt>
          <cx:pt idx="47509">23175</cx:pt>
          <cx:pt idx="47510">55863</cx:pt>
          <cx:pt idx="47511">31585.5</cx:pt>
          <cx:pt idx="47512">33021</cx:pt>
          <cx:pt idx="47513">54436.5</cx:pt>
          <cx:pt idx="47514">24840</cx:pt>
          <cx:pt idx="47515">12622.5</cx:pt>
          <cx:pt idx="47516">21393</cx:pt>
          <cx:pt idx="47517">22527</cx:pt>
          <cx:pt idx="47518">27864</cx:pt>
          <cx:pt idx="47519">24948</cx:pt>
          <cx:pt idx="47520">25375.5</cx:pt>
          <cx:pt idx="47521">22752</cx:pt>
          <cx:pt idx="47522">19953</cx:pt>
          <cx:pt idx="47523">31464</cx:pt>
          <cx:pt idx="47524">18000</cx:pt>
          <cx:pt idx="47525">23076</cx:pt>
          <cx:pt idx="47526">9000</cx:pt>
          <cx:pt idx="47527">35392.5</cx:pt>
          <cx:pt idx="47528">15448.5</cx:pt>
          <cx:pt idx="47529">16312.5</cx:pt>
          <cx:pt idx="47530">36328.5</cx:pt>
          <cx:pt idx="47532">31630.5</cx:pt>
          <cx:pt idx="47533">7438.5</cx:pt>
          <cx:pt idx="47534">42471</cx:pt>
          <cx:pt idx="47535">11812.5</cx:pt>
          <cx:pt idx="47536">21663</cx:pt>
          <cx:pt idx="47537">35554.5</cx:pt>
          <cx:pt idx="47538">10125</cx:pt>
          <cx:pt idx="47539">35964</cx:pt>
          <cx:pt idx="47540">33543</cx:pt>
          <cx:pt idx="47541">29709</cx:pt>
          <cx:pt idx="47542">48825</cx:pt>
          <cx:pt idx="47543">33642</cx:pt>
          <cx:pt idx="47544">11488.5</cx:pt>
          <cx:pt idx="47545">28507.5</cx:pt>
          <cx:pt idx="47546">22365</cx:pt>
          <cx:pt idx="47547">22738.5</cx:pt>
          <cx:pt idx="47548">20358</cx:pt>
          <cx:pt idx="47549">25830</cx:pt>
          <cx:pt idx="47550">26748</cx:pt>
          <cx:pt idx="47551">16006.5</cx:pt>
          <cx:pt idx="47552">31576.5</cx:pt>
          <cx:pt idx="47553">14647.5</cx:pt>
          <cx:pt idx="47554">34911</cx:pt>
          <cx:pt idx="47555">40063.5</cx:pt>
          <cx:pt idx="47556">32521.5</cx:pt>
          <cx:pt idx="47557">55260</cx:pt>
          <cx:pt idx="47558">19854</cx:pt>
          <cx:pt idx="47559">12834</cx:pt>
          <cx:pt idx="47560">17419.5</cx:pt>
          <cx:pt idx="47561">18405</cx:pt>
          <cx:pt idx="47562">13500</cx:pt>
          <cx:pt idx="47563">49855.5</cx:pt>
          <cx:pt idx="47564">25816.5</cx:pt>
          <cx:pt idx="47565">51120</cx:pt>
          <cx:pt idx="47566">16839</cx:pt>
          <cx:pt idx="47567">28408.5</cx:pt>
          <cx:pt idx="47568">32895</cx:pt>
          <cx:pt idx="47569">32760</cx:pt>
          <cx:pt idx="47570">33934.5</cx:pt>
          <cx:pt idx="47571">50004</cx:pt>
          <cx:pt idx="47572">38263.5</cx:pt>
          <cx:pt idx="47573">17298</cx:pt>
          <cx:pt idx="47574">30865.5</cx:pt>
          <cx:pt idx="47575">11421</cx:pt>
          <cx:pt idx="47576">16965</cx:pt>
          <cx:pt idx="47577">35982</cx:pt>
          <cx:pt idx="47578">40320</cx:pt>
          <cx:pt idx="47579">48267</cx:pt>
          <cx:pt idx="47580">22261.5</cx:pt>
          <cx:pt idx="47581">45000</cx:pt>
          <cx:pt idx="47582">24597</cx:pt>
          <cx:pt idx="47583">19498.5</cx:pt>
          <cx:pt idx="47584">48753</cx:pt>
          <cx:pt idx="47585">37305</cx:pt>
          <cx:pt idx="47586">24435</cx:pt>
          <cx:pt idx="47587">22432.5</cx:pt>
          <cx:pt idx="47588">22554</cx:pt>
          <cx:pt idx="47589">28030.5</cx:pt>
          <cx:pt idx="47590">27337.5</cx:pt>
          <cx:pt idx="47591">22684.5</cx:pt>
          <cx:pt idx="47592">18643.5</cx:pt>
          <cx:pt idx="47593">40320</cx:pt>
          <cx:pt idx="47594">20466</cx:pt>
          <cx:pt idx="47595">11713.5</cx:pt>
          <cx:pt idx="47596">18805.5</cx:pt>
          <cx:pt idx="47597">34114.5</cx:pt>
          <cx:pt idx="47598">22554</cx:pt>
          <cx:pt idx="47599">66195</cx:pt>
          <cx:pt idx="47600">55651.5</cx:pt>
          <cx:pt idx="47601">91278</cx:pt>
          <cx:pt idx="47602">33417</cx:pt>
          <cx:pt idx="47603">14593.5</cx:pt>
          <cx:pt idx="47604">29299.5</cx:pt>
          <cx:pt idx="47605">13059</cx:pt>
          <cx:pt idx="47606">37534.5</cx:pt>
          <cx:pt idx="47607">23773.5</cx:pt>
          <cx:pt idx="47608">19039.5</cx:pt>
          <cx:pt idx="47609">15957</cx:pt>
          <cx:pt idx="47610">31653</cx:pt>
          <cx:pt idx="47611">24844.5</cx:pt>
          <cx:pt idx="47612">9751.5</cx:pt>
          <cx:pt idx="47613">29970</cx:pt>
          <cx:pt idx="47614">17905.5</cx:pt>
          <cx:pt idx="47615">17775</cx:pt>
          <cx:pt idx="47616">44271</cx:pt>
          <cx:pt idx="47617">36013.5</cx:pt>
          <cx:pt idx="47618">13500</cx:pt>
          <cx:pt idx="47619">17892</cx:pt>
          <cx:pt idx="47620">24561</cx:pt>
          <cx:pt idx="47621">35392.5</cx:pt>
          <cx:pt idx="47622">48082.5</cx:pt>
          <cx:pt idx="47623">14751</cx:pt>
          <cx:pt idx="47624">21888</cx:pt>
          <cx:pt idx="47625">36459</cx:pt>
          <cx:pt idx="47626">64147.5</cx:pt>
          <cx:pt idx="47627">6750</cx:pt>
          <cx:pt idx="47628">20484</cx:pt>
          <cx:pt idx="47629">31131</cx:pt>
          <cx:pt idx="47630">28165.5</cx:pt>
          <cx:pt idx="47631">55107</cx:pt>
          <cx:pt idx="47632">22500</cx:pt>
          <cx:pt idx="47633">10210.5</cx:pt>
          <cx:pt idx="47634">18913.5</cx:pt>
          <cx:pt idx="47635">15750</cx:pt>
          <cx:pt idx="47636">28179</cx:pt>
          <cx:pt idx="47637">28210.5</cx:pt>
          <cx:pt idx="47638">16047</cx:pt>
          <cx:pt idx="47639">35523</cx:pt>
          <cx:pt idx="47640">35406</cx:pt>
          <cx:pt idx="47641">16249.5</cx:pt>
          <cx:pt idx="47642">9189</cx:pt>
          <cx:pt idx="47643">42723</cx:pt>
          <cx:pt idx="47644">33826.5</cx:pt>
          <cx:pt idx="47645">47493</cx:pt>
          <cx:pt idx="47646">37669.5</cx:pt>
          <cx:pt idx="47647">29506.5</cx:pt>
          <cx:pt idx="47648">8982</cx:pt>
          <cx:pt idx="47649">16456.5</cx:pt>
          <cx:pt idx="47650">57676.5</cx:pt>
          <cx:pt idx="47651">19998</cx:pt>
          <cx:pt idx="47652">8766</cx:pt>
          <cx:pt idx="47653">38286</cx:pt>
          <cx:pt idx="47654">15079.5</cx:pt>
          <cx:pt idx="47655">30321</cx:pt>
          <cx:pt idx="47656">58203</cx:pt>
          <cx:pt idx="47657">34114.5</cx:pt>
          <cx:pt idx="47658">20025</cx:pt>
          <cx:pt idx="47659">27652.5</cx:pt>
          <cx:pt idx="47660">17271</cx:pt>
          <cx:pt idx="47661">25632</cx:pt>
          <cx:pt idx="47662">54580.5</cx:pt>
          <cx:pt idx="47663">35248.5</cx:pt>
          <cx:pt idx="47664">17802</cx:pt>
          <cx:pt idx="47665">9000</cx:pt>
          <cx:pt idx="47666">16065</cx:pt>
          <cx:pt idx="47667">15655.5</cx:pt>
          <cx:pt idx="47668">42790.5</cx:pt>
          <cx:pt idx="47669">16875</cx:pt>
          <cx:pt idx="47670">14791.5</cx:pt>
          <cx:pt idx="47671">42790.5</cx:pt>
          <cx:pt idx="47672">20668.5</cx:pt>
          <cx:pt idx="47673">16227</cx:pt>
          <cx:pt idx="47674">30528</cx:pt>
          <cx:pt idx="47675">17802</cx:pt>
          <cx:pt idx="47676">12397.5</cx:pt>
          <cx:pt idx="47677">27000</cx:pt>
          <cx:pt idx="47678">29034</cx:pt>
          <cx:pt idx="47679">41854.5</cx:pt>
          <cx:pt idx="47680">32337</cx:pt>
          <cx:pt idx="47681">49005</cx:pt>
          <cx:pt idx="47682">26064</cx:pt>
          <cx:pt idx="47683">38686.5</cx:pt>
          <cx:pt idx="47684">17338.5</cx:pt>
          <cx:pt idx="47685">8932.5</cx:pt>
          <cx:pt idx="47686">15745.5</cx:pt>
          <cx:pt idx="47687">35437.5</cx:pt>
          <cx:pt idx="47688">13266</cx:pt>
          <cx:pt idx="47689">25335</cx:pt>
          <cx:pt idx="47690">4378.5</cx:pt>
          <cx:pt idx="47691">27189</cx:pt>
          <cx:pt idx="47692">6750</cx:pt>
          <cx:pt idx="47693">21109.5</cx:pt>
          <cx:pt idx="47694">9922.5</cx:pt>
          <cx:pt idx="47695">34510.5</cx:pt>
          <cx:pt idx="47696">17037</cx:pt>
          <cx:pt idx="47697">18211.5</cx:pt>
          <cx:pt idx="47698">24907.5</cx:pt>
          <cx:pt idx="47699">26995.5</cx:pt>
          <cx:pt idx="47700">19926</cx:pt>
          <cx:pt idx="47701">21109.5</cx:pt>
          <cx:pt idx="47702">13090.5</cx:pt>
          <cx:pt idx="47703">16965</cx:pt>
          <cx:pt idx="47704">21996</cx:pt>
          <cx:pt idx="47705">12519</cx:pt>
          <cx:pt idx="47706">15750</cx:pt>
          <cx:pt idx="47707">26118</cx:pt>
          <cx:pt idx="47708">23773.5</cx:pt>
          <cx:pt idx="47709">20997</cx:pt>
          <cx:pt idx="47710">46296</cx:pt>
          <cx:pt idx="47711">21748.5</cx:pt>
          <cx:pt idx="47712">9000</cx:pt>
          <cx:pt idx="47713">32166</cx:pt>
          <cx:pt idx="47714">38133</cx:pt>
          <cx:pt idx="47715">29745</cx:pt>
          <cx:pt idx="47716">16875</cx:pt>
          <cx:pt idx="47717">21663</cx:pt>
          <cx:pt idx="47718">19525.5</cx:pt>
          <cx:pt idx="47719">21316.5</cx:pt>
          <cx:pt idx="47720">23962.5</cx:pt>
          <cx:pt idx="47721">50904</cx:pt>
          <cx:pt idx="47722">39474</cx:pt>
          <cx:pt idx="47723">65061</cx:pt>
          <cx:pt idx="47724">33723</cx:pt>
          <cx:pt idx="47725">12222</cx:pt>
          <cx:pt idx="47726">21294</cx:pt>
          <cx:pt idx="47727">11367</cx:pt>
          <cx:pt idx="47728">30663</cx:pt>
          <cx:pt idx="47729">26743.5</cx:pt>
          <cx:pt idx="47730">51106.5</cx:pt>
          <cx:pt idx="47731">24484.5</cx:pt>
          <cx:pt idx="47732">25506</cx:pt>
          <cx:pt idx="47733">52663.5</cx:pt>
          <cx:pt idx="47734">16852.5</cx:pt>
          <cx:pt idx="47735">35937</cx:pt>
          <cx:pt idx="47736">30892.5</cx:pt>
          <cx:pt idx="47737">19525.5</cx:pt>
          <cx:pt idx="47738">12375</cx:pt>
          <cx:pt idx="47739">40063.5</cx:pt>
          <cx:pt idx="47740">10125</cx:pt>
          <cx:pt idx="47741">54801</cx:pt>
          <cx:pt idx="47742">47475</cx:pt>
          <cx:pt idx="47743">45000</cx:pt>
          <cx:pt idx="47744">36211.5</cx:pt>
          <cx:pt idx="47745">29911.5</cx:pt>
          <cx:pt idx="47746">20227.5</cx:pt>
          <cx:pt idx="47747">17095.5</cx:pt>
          <cx:pt idx="47748">19417.5</cx:pt>
          <cx:pt idx="47749">24246</cx:pt>
          <cx:pt idx="47750">32602.5</cx:pt>
          <cx:pt idx="47751">47322</cx:pt>
          <cx:pt idx="47752">20250</cx:pt>
          <cx:pt idx="47753">47614.5</cx:pt>
          <cx:pt idx="47754">32274</cx:pt>
          <cx:pt idx="47755">16875</cx:pt>
          <cx:pt idx="47756">13549.5</cx:pt>
          <cx:pt idx="47757">28408.5</cx:pt>
          <cx:pt idx="47758">13500</cx:pt>
          <cx:pt idx="47759">17370</cx:pt>
          <cx:pt idx="47760">17064</cx:pt>
          <cx:pt idx="47761">31770</cx:pt>
          <cx:pt idx="47762">13095</cx:pt>
          <cx:pt idx="47763">23724</cx:pt>
          <cx:pt idx="47764">24304.5</cx:pt>
          <cx:pt idx="47765">19476</cx:pt>
          <cx:pt idx="47766">52371</cx:pt>
          <cx:pt idx="47767">45202.5</cx:pt>
          <cx:pt idx="47768">19926</cx:pt>
          <cx:pt idx="47769">9000</cx:pt>
          <cx:pt idx="47770">28485</cx:pt>
          <cx:pt idx="47771">39717</cx:pt>
          <cx:pt idx="47772">15705</cx:pt>
          <cx:pt idx="47773">42142.5</cx:pt>
          <cx:pt idx="47774">23719.5</cx:pt>
          <cx:pt idx="47775">94639.5</cx:pt>
          <cx:pt idx="47776">53671.5</cx:pt>
          <cx:pt idx="47777">27324</cx:pt>
          <cx:pt idx="47778">26640</cx:pt>
          <cx:pt idx="47779">41679</cx:pt>
          <cx:pt idx="47780">28219.5</cx:pt>
          <cx:pt idx="47781">26640</cx:pt>
          <cx:pt idx="47782">14472</cx:pt>
          <cx:pt idx="47783">37377</cx:pt>
          <cx:pt idx="47784">45000</cx:pt>
          <cx:pt idx="47785">15534</cx:pt>
          <cx:pt idx="47786">41377.5</cx:pt>
          <cx:pt idx="47787">24691.5</cx:pt>
          <cx:pt idx="47788">40500</cx:pt>
          <cx:pt idx="47789">9783</cx:pt>
          <cx:pt idx="47790">46408.5</cx:pt>
          <cx:pt idx="47791">23850</cx:pt>
          <cx:pt idx="47792">42642</cx:pt>
          <cx:pt idx="47793">24592.5</cx:pt>
          <cx:pt idx="47794">45112.5</cx:pt>
          <cx:pt idx="47795">39424.5</cx:pt>
          <cx:pt idx="47796">30505.5</cx:pt>
          <cx:pt idx="47797">30078</cx:pt>
          <cx:pt idx="47798">12375</cx:pt>
          <cx:pt idx="47799">19449</cx:pt>
          <cx:pt idx="47800">38524.5</cx:pt>
          <cx:pt idx="47801">13639.5</cx:pt>
          <cx:pt idx="47802">34209</cx:pt>
          <cx:pt idx="47803">9828</cx:pt>
          <cx:pt idx="47804">27796.5</cx:pt>
          <cx:pt idx="47805">27220.5</cx:pt>
          <cx:pt idx="47806">22599</cx:pt>
          <cx:pt idx="47807">24853.5</cx:pt>
          <cx:pt idx="47808">26986.5</cx:pt>
          <cx:pt idx="47809">17167.5</cx:pt>
          <cx:pt idx="47810">28570.5</cx:pt>
          <cx:pt idx="47811">40761</cx:pt>
          <cx:pt idx="47812">13500</cx:pt>
          <cx:pt idx="47813">13500</cx:pt>
          <cx:pt idx="47814">13500</cx:pt>
          <cx:pt idx="47815">11020.5</cx:pt>
          <cx:pt idx="47816">56092.5</cx:pt>
          <cx:pt idx="47817">15799.5</cx:pt>
          <cx:pt idx="47818">15133.5</cx:pt>
          <cx:pt idx="47819">19683</cx:pt>
          <cx:pt idx="47820">20128.5</cx:pt>
          <cx:pt idx="47821">31653</cx:pt>
          <cx:pt idx="47822">11367</cx:pt>
          <cx:pt idx="47823">13500</cx:pt>
          <cx:pt idx="47824">14791.5</cx:pt>
          <cx:pt idx="47825">13500</cx:pt>
          <cx:pt idx="47826">16321.5</cx:pt>
          <cx:pt idx="47827">9976.5</cx:pt>
          <cx:pt idx="47828">23719.5</cx:pt>
          <cx:pt idx="47829">18355.5</cx:pt>
          <cx:pt idx="47830">10206</cx:pt>
          <cx:pt idx="47831">35392.5</cx:pt>
          <cx:pt idx="47832">20250</cx:pt>
          <cx:pt idx="47833">17541</cx:pt>
          <cx:pt idx="47834">37822.5</cx:pt>
          <cx:pt idx="47835">17838</cx:pt>
          <cx:pt idx="47836">25047</cx:pt>
          <cx:pt idx="47837">54877.5</cx:pt>
          <cx:pt idx="47838">40320</cx:pt>
          <cx:pt idx="47839">16276.5</cx:pt>
          <cx:pt idx="47840">19867.5</cx:pt>
          <cx:pt idx="47841">10395</cx:pt>
          <cx:pt idx="47842">27864</cx:pt>
          <cx:pt idx="47843">38250</cx:pt>
          <cx:pt idx="47844">9000</cx:pt>
          <cx:pt idx="47845">14791.5</cx:pt>
          <cx:pt idx="47846">24592.5</cx:pt>
          <cx:pt idx="47847">49270.5</cx:pt>
          <cx:pt idx="47848">13500</cx:pt>
          <cx:pt idx="47849">48838.5</cx:pt>
          <cx:pt idx="47850">20677.5</cx:pt>
          <cx:pt idx="47851">11610</cx:pt>
          <cx:pt idx="47852">20250</cx:pt>
          <cx:pt idx="47853">28975.5</cx:pt>
          <cx:pt idx="47854">13617</cx:pt>
          <cx:pt idx="47855">33025.5</cx:pt>
          <cx:pt idx="47856">34596</cx:pt>
          <cx:pt idx="47857">17194.5</cx:pt>
          <cx:pt idx="47858">36333</cx:pt>
          <cx:pt idx="47859">32125.5</cx:pt>
          <cx:pt idx="47860">31261.5</cx:pt>
          <cx:pt idx="47861">37948.5</cx:pt>
          <cx:pt idx="47862">22405.5</cx:pt>
          <cx:pt idx="47863">24786</cx:pt>
          <cx:pt idx="47864">24592.5</cx:pt>
          <cx:pt idx="47865">14751</cx:pt>
          <cx:pt idx="47866">23872.5</cx:pt>
          <cx:pt idx="47867">16366.5</cx:pt>
          <cx:pt idx="47868">47011.5</cx:pt>
          <cx:pt idx="47869">6624</cx:pt>
          <cx:pt idx="47870">31630.5</cx:pt>
          <cx:pt idx="47871">8257.5</cx:pt>
          <cx:pt idx="47872">31630.5</cx:pt>
          <cx:pt idx="47873">9000</cx:pt>
          <cx:pt idx="47874">12375</cx:pt>
          <cx:pt idx="47875">19435.5</cx:pt>
          <cx:pt idx="47876">7875</cx:pt>
          <cx:pt idx="47877">21100.5</cx:pt>
          <cx:pt idx="47878">24880.5</cx:pt>
          <cx:pt idx="47879">31653</cx:pt>
          <cx:pt idx="47880">27517.5</cx:pt>
          <cx:pt idx="47881">17586</cx:pt>
          <cx:pt idx="47882">25551</cx:pt>
          <cx:pt idx="47883">62910</cx:pt>
          <cx:pt idx="47884">15637.5</cx:pt>
          <cx:pt idx="47885">28480.5</cx:pt>
          <cx:pt idx="47886">19125</cx:pt>
          <cx:pt idx="47887">26086.5</cx:pt>
          <cx:pt idx="47888">17914.5</cx:pt>
          <cx:pt idx="47889">26118</cx:pt>
          <cx:pt idx="47890">13896</cx:pt>
          <cx:pt idx="47891">13500</cx:pt>
          <cx:pt idx="47892">19800</cx:pt>
          <cx:pt idx="47893">70515</cx:pt>
          <cx:pt idx="47894">12838.5</cx:pt>
          <cx:pt idx="47895">32895</cx:pt>
          <cx:pt idx="47896">26608.5</cx:pt>
          <cx:pt idx="47897">26473.5</cx:pt>
          <cx:pt idx="47898">10372.5</cx:pt>
          <cx:pt idx="47899">24930</cx:pt>
          <cx:pt idx="47900">22131</cx:pt>
          <cx:pt idx="47901">21757.5</cx:pt>
          <cx:pt idx="47902">16875</cx:pt>
          <cx:pt idx="47903">21906</cx:pt>
          <cx:pt idx="47904">21739.5</cx:pt>
          <cx:pt idx="47905">18787.5</cx:pt>
          <cx:pt idx="47906">14305.5</cx:pt>
          <cx:pt idx="47907">13009.5</cx:pt>
          <cx:pt idx="47908">32895</cx:pt>
          <cx:pt idx="47909">13230</cx:pt>
          <cx:pt idx="47910">17527.5</cx:pt>
          <cx:pt idx="47911">13090.5</cx:pt>
          <cx:pt idx="47912">31500</cx:pt>
          <cx:pt idx="47913">25578</cx:pt>
          <cx:pt idx="47914">13477.5</cx:pt>
          <cx:pt idx="47915">11196</cx:pt>
          <cx:pt idx="47916">28404</cx:pt>
          <cx:pt idx="47917">25686</cx:pt>
          <cx:pt idx="47918">21924</cx:pt>
          <cx:pt idx="47919">6187.5</cx:pt>
          <cx:pt idx="47920">23692.5</cx:pt>
          <cx:pt idx="47921">20250</cx:pt>
          <cx:pt idx="47922">20250</cx:pt>
          <cx:pt idx="47923">14017.5</cx:pt>
          <cx:pt idx="47924">57676.5</cx:pt>
          <cx:pt idx="47925">19890</cx:pt>
          <cx:pt idx="47926">33966</cx:pt>
          <cx:pt idx="47927">47794.5</cx:pt>
          <cx:pt idx="47928">56920.5</cx:pt>
          <cx:pt idx="47929">35946</cx:pt>
          <cx:pt idx="47930">27193.5</cx:pt>
          <cx:pt idx="47931">57649.5</cx:pt>
          <cx:pt idx="47932">21330</cx:pt>
          <cx:pt idx="47933">19503</cx:pt>
          <cx:pt idx="47934">37669.5</cx:pt>
          <cx:pt idx="47935">18256.5</cx:pt>
          <cx:pt idx="47936">29371.5</cx:pt>
          <cx:pt idx="47937">10867.5</cx:pt>
          <cx:pt idx="47938">26640</cx:pt>
          <cx:pt idx="47939">26743.5</cx:pt>
          <cx:pt idx="47940">38200.5</cx:pt>
          <cx:pt idx="47941">14940</cx:pt>
          <cx:pt idx="47942">38430</cx:pt>
          <cx:pt idx="47943">43789.5</cx:pt>
          <cx:pt idx="47944">32895</cx:pt>
          <cx:pt idx="47945">23625</cx:pt>
          <cx:pt idx="47946">16875</cx:pt>
          <cx:pt idx="47947">43299</cx:pt>
          <cx:pt idx="47948">12901.5</cx:pt>
          <cx:pt idx="47949">29448</cx:pt>
          <cx:pt idx="47950">21906</cx:pt>
          <cx:pt idx="47951">12217.5</cx:pt>
          <cx:pt idx="47952">37471.5</cx:pt>
          <cx:pt idx="47953">15741</cx:pt>
          <cx:pt idx="47954">33264</cx:pt>
          <cx:pt idx="47955">16875</cx:pt>
          <cx:pt idx="47956">28215</cx:pt>
          <cx:pt idx="47957">9175.5</cx:pt>
          <cx:pt idx="47958">19134</cx:pt>
          <cx:pt idx="47959">57744</cx:pt>
          <cx:pt idx="47960">20151</cx:pt>
          <cx:pt idx="47961">16272</cx:pt>
          <cx:pt idx="47962">17356.5</cx:pt>
          <cx:pt idx="47963">28215</cx:pt>
          <cx:pt idx="47964">21775.5</cx:pt>
          <cx:pt idx="47965">16839</cx:pt>
          <cx:pt idx="47966">70650</cx:pt>
          <cx:pt idx="47967">17563.5</cx:pt>
          <cx:pt idx="47968">26901</cx:pt>
          <cx:pt idx="47969">39721.5</cx:pt>
          <cx:pt idx="47970">13761</cx:pt>
          <cx:pt idx="47971">19098</cx:pt>
          <cx:pt idx="47972">26442</cx:pt>
          <cx:pt idx="47973">22990.5</cx:pt>
          <cx:pt idx="47974">13500</cx:pt>
          <cx:pt idx="47975">88033.5</cx:pt>
          <cx:pt idx="47976">18391.5</cx:pt>
          <cx:pt idx="47977">28408.5</cx:pt>
          <cx:pt idx="47978">24102</cx:pt>
          <cx:pt idx="47979">39456</cx:pt>
          <cx:pt idx="47980">33070.5</cx:pt>
          <cx:pt idx="47981">18193.5</cx:pt>
          <cx:pt idx="47982">48586.5</cx:pt>
          <cx:pt idx="47983">30528</cx:pt>
          <cx:pt idx="47984">14625</cx:pt>
          <cx:pt idx="47985">9000</cx:pt>
          <cx:pt idx="47986">33259.5</cx:pt>
          <cx:pt idx="47987">27724.5</cx:pt>
          <cx:pt idx="47988">23773.5</cx:pt>
          <cx:pt idx="47989">29862</cx:pt>
          <cx:pt idx="47990">42390</cx:pt>
          <cx:pt idx="47991">9805.5</cx:pt>
          <cx:pt idx="47992">21523.5</cx:pt>
          <cx:pt idx="47993">15471</cx:pt>
          <cx:pt idx="47994">45333</cx:pt>
          <cx:pt idx="47995">27805.5</cx:pt>
          <cx:pt idx="47996">30357</cx:pt>
          <cx:pt idx="47997">29862</cx:pt>
          <cx:pt idx="47998">36972</cx:pt>
          <cx:pt idx="47999">19183.5</cx:pt>
          <cx:pt idx="48000">45324</cx:pt>
          <cx:pt idx="48001">20524.5</cx:pt>
          <cx:pt idx="48002">6786</cx:pt>
          <cx:pt idx="48003">13500</cx:pt>
          <cx:pt idx="48004">25785</cx:pt>
          <cx:pt idx="48005">14350.5</cx:pt>
          <cx:pt idx="48006">10557</cx:pt>
          <cx:pt idx="48007">35392.5</cx:pt>
          <cx:pt idx="48008">17905.5</cx:pt>
          <cx:pt idx="48009">31342.5</cx:pt>
          <cx:pt idx="48010">52371</cx:pt>
          <cx:pt idx="48011">51876</cx:pt>
          <cx:pt idx="48012">22252.5</cx:pt>
          <cx:pt idx="48013">19611</cx:pt>
          <cx:pt idx="48014">33025.5</cx:pt>
          <cx:pt idx="48015">27000</cx:pt>
          <cx:pt idx="48016">31153.5</cx:pt>
          <cx:pt idx="48017">59355</cx:pt>
          <cx:pt idx="48018">25128</cx:pt>
          <cx:pt idx="48019">24102</cx:pt>
          <cx:pt idx="48020">35811</cx:pt>
          <cx:pt idx="48021">30528</cx:pt>
          <cx:pt idx="48022">43429.5</cx:pt>
          <cx:pt idx="48023">49297.5</cx:pt>
          <cx:pt idx="48024">41692.5</cx:pt>
          <cx:pt idx="48025">29862</cx:pt>
          <cx:pt idx="48026">8428.5</cx:pt>
          <cx:pt idx="48027">36468</cx:pt>
          <cx:pt idx="48028">51948</cx:pt>
          <cx:pt idx="48029">26316</cx:pt>
          <cx:pt idx="48030">13500</cx:pt>
          <cx:pt idx="48031">9234</cx:pt>
          <cx:pt idx="48032">12942</cx:pt>
          <cx:pt idx="48033">22500</cx:pt>
          <cx:pt idx="48034">12001.5</cx:pt>
          <cx:pt idx="48035">27751.5</cx:pt>
          <cx:pt idx="48036">24543</cx:pt>
          <cx:pt idx="48037">20250</cx:pt>
          <cx:pt idx="48038">39649.5</cx:pt>
          <cx:pt idx="48039">16150.5</cx:pt>
          <cx:pt idx="48040">25321.5</cx:pt>
          <cx:pt idx="48041">52452</cx:pt>
          <cx:pt idx="48042">9153</cx:pt>
          <cx:pt idx="48043">13423.5</cx:pt>
          <cx:pt idx="48044">7555.5</cx:pt>
          <cx:pt idx="48045">23449.5</cx:pt>
          <cx:pt idx="48046">3928.5</cx:pt>
          <cx:pt idx="48047">20250</cx:pt>
          <cx:pt idx="48048">9018</cx:pt>
          <cx:pt idx="48049">28215</cx:pt>
          <cx:pt idx="48050">15106.5</cx:pt>
          <cx:pt idx="48051">29097</cx:pt>
          <cx:pt idx="48052">33480</cx:pt>
          <cx:pt idx="48053">36459</cx:pt>
          <cx:pt idx="48054">35563.5</cx:pt>
          <cx:pt idx="48055">22990.5</cx:pt>
          <cx:pt idx="48056">17680.5</cx:pt>
          <cx:pt idx="48057">20695.5</cx:pt>
          <cx:pt idx="48058">41260.5</cx:pt>
          <cx:pt idx="48059">44604</cx:pt>
          <cx:pt idx="48060">30928.5</cx:pt>
          <cx:pt idx="48061">35554.5</cx:pt>
          <cx:pt idx="48062">45283.5</cx:pt>
          <cx:pt idx="48063">33025.5</cx:pt>
          <cx:pt idx="48064">14445</cx:pt>
          <cx:pt idx="48065">37188</cx:pt>
          <cx:pt idx="48066">21406.5</cx:pt>
          <cx:pt idx="48067">26316</cx:pt>
          <cx:pt idx="48068">30073.5</cx:pt>
          <cx:pt idx="48069">26316</cx:pt>
          <cx:pt idx="48070">31189.5</cx:pt>
          <cx:pt idx="48071">11146.5</cx:pt>
          <cx:pt idx="48072">43546.5</cx:pt>
          <cx:pt idx="48073">15750</cx:pt>
          <cx:pt idx="48074">50004</cx:pt>
          <cx:pt idx="48075">21775.5</cx:pt>
          <cx:pt idx="48076">36036</cx:pt>
          <cx:pt idx="48077">43942.5</cx:pt>
          <cx:pt idx="48078">13702.5</cx:pt>
          <cx:pt idx="48079">28188</cx:pt>
          <cx:pt idx="48080">53253</cx:pt>
          <cx:pt idx="48081">26446.5</cx:pt>
          <cx:pt idx="48082">27193.5</cx:pt>
          <cx:pt idx="48083">31653</cx:pt>
          <cx:pt idx="48084">22437</cx:pt>
          <cx:pt idx="48085">20803.5</cx:pt>
          <cx:pt idx="48086">13500</cx:pt>
          <cx:pt idx="48087">9000</cx:pt>
          <cx:pt idx="48088">9000</cx:pt>
          <cx:pt idx="48089">22221</cx:pt>
          <cx:pt idx="48090">14382</cx:pt>
          <cx:pt idx="48091">60079.5</cx:pt>
          <cx:pt idx="48092">21775.5</cx:pt>
          <cx:pt idx="48093">9630</cx:pt>
          <cx:pt idx="48094">58203</cx:pt>
          <cx:pt idx="48095">30955.5</cx:pt>
          <cx:pt idx="48096">40320</cx:pt>
          <cx:pt idx="48097">54049.5</cx:pt>
          <cx:pt idx="48098">31261.5</cx:pt>
          <cx:pt idx="48099">14620.5</cx:pt>
          <cx:pt idx="48100">32125.5</cx:pt>
          <cx:pt idx="48101">24939</cx:pt>
          <cx:pt idx="48102">39717</cx:pt>
          <cx:pt idx="48103">44289</cx:pt>
          <cx:pt idx="48104">34452</cx:pt>
          <cx:pt idx="48105">27958.5</cx:pt>
          <cx:pt idx="48106">21289.5</cx:pt>
          <cx:pt idx="48107">18265.5</cx:pt>
          <cx:pt idx="48108">23773.5</cx:pt>
          <cx:pt idx="48109">22500</cx:pt>
          <cx:pt idx="48110">46489.5</cx:pt>
          <cx:pt idx="48111">6678</cx:pt>
          <cx:pt idx="48112">23773.5</cx:pt>
          <cx:pt idx="48113">24880.5</cx:pt>
          <cx:pt idx="48114">16605</cx:pt>
          <cx:pt idx="48115">38686.5</cx:pt>
          <cx:pt idx="48116">21919.5</cx:pt>
          <cx:pt idx="48117">22419</cx:pt>
          <cx:pt idx="48118">41562</cx:pt>
          <cx:pt idx="48119">32602.5</cx:pt>
          <cx:pt idx="48120">13500</cx:pt>
          <cx:pt idx="48121">36409.5</cx:pt>
          <cx:pt idx="48122">40936.5</cx:pt>
          <cx:pt idx="48123">14485.5</cx:pt>
          <cx:pt idx="48124">35685</cx:pt>
          <cx:pt idx="48125">14364</cx:pt>
          <cx:pt idx="48126">29290.5</cx:pt>
          <cx:pt idx="48127">23773.5</cx:pt>
          <cx:pt idx="48128">38740.5</cx:pt>
          <cx:pt idx="48129">29655</cx:pt>
          <cx:pt idx="48130">25321.5</cx:pt>
          <cx:pt idx="48131">32521.5</cx:pt>
          <cx:pt idx="48132">6750</cx:pt>
          <cx:pt idx="48133">16177.5</cx:pt>
          <cx:pt idx="48134">14395.5</cx:pt>
          <cx:pt idx="48135">56110.5</cx:pt>
          <cx:pt idx="48136">6232.5</cx:pt>
          <cx:pt idx="48137">27666</cx:pt>
          <cx:pt idx="48138">26316</cx:pt>
          <cx:pt idx="48139">9000</cx:pt>
          <cx:pt idx="48140">13059</cx:pt>
          <cx:pt idx="48141">42385.5</cx:pt>
          <cx:pt idx="48142">33777</cx:pt>
          <cx:pt idx="48143">15691.5</cx:pt>
          <cx:pt idx="48144">25506</cx:pt>
          <cx:pt idx="48145">27193.5</cx:pt>
          <cx:pt idx="48146">33750</cx:pt>
          <cx:pt idx="48147">43299</cx:pt>
          <cx:pt idx="48148">36423</cx:pt>
          <cx:pt idx="48149">14242.5</cx:pt>
          <cx:pt idx="48150">40162.5</cx:pt>
          <cx:pt idx="48151">13500</cx:pt>
          <cx:pt idx="48152">14004</cx:pt>
          <cx:pt idx="48153">33466.5</cx:pt>
          <cx:pt idx="48154">20979</cx:pt>
          <cx:pt idx="48155">6943.5</cx:pt>
          <cx:pt idx="48156">26001</cx:pt>
          <cx:pt idx="48157">27387</cx:pt>
          <cx:pt idx="48158">4846.5</cx:pt>
          <cx:pt idx="48159">31477.5</cx:pt>
          <cx:pt idx="48160">39717</cx:pt>
          <cx:pt idx="48161">23773.5</cx:pt>
          <cx:pt idx="48162">10125</cx:pt>
          <cx:pt idx="48163">51286.5</cx:pt>
          <cx:pt idx="48164">11893.5</cx:pt>
          <cx:pt idx="48165">20677.5</cx:pt>
          <cx:pt idx="48166">22477.5</cx:pt>
          <cx:pt idx="48167">15628.5</cx:pt>
          <cx:pt idx="48168">7245</cx:pt>
          <cx:pt idx="48169">22072.5</cx:pt>
          <cx:pt idx="48170">16002</cx:pt>
          <cx:pt idx="48171">22234.5</cx:pt>
          <cx:pt idx="48172">48631.5</cx:pt>
          <cx:pt idx="48173">15448.5</cx:pt>
          <cx:pt idx="48174">11313</cx:pt>
          <cx:pt idx="48175">27373.5</cx:pt>
          <cx:pt idx="48176">31473</cx:pt>
          <cx:pt idx="48177">33399</cx:pt>
          <cx:pt idx="48178">36090</cx:pt>
          <cx:pt idx="48179">31171.5</cx:pt>
          <cx:pt idx="48180">22806</cx:pt>
          <cx:pt idx="48181">35392.5</cx:pt>
          <cx:pt idx="48182">25033.5</cx:pt>
          <cx:pt idx="48183">25587</cx:pt>
          <cx:pt idx="48184">8122.5</cx:pt>
          <cx:pt idx="48185">16524</cx:pt>
          <cx:pt idx="48186">35109</cx:pt>
          <cx:pt idx="48187">46084.5</cx:pt>
          <cx:pt idx="48188">28827</cx:pt>
          <cx:pt idx="48189">29839.5</cx:pt>
          <cx:pt idx="48190">10692</cx:pt>
          <cx:pt idx="48191">39474</cx:pt>
          <cx:pt idx="48192">17469</cx:pt>
          <cx:pt idx="48193">109728</cx:pt>
          <cx:pt idx="48194">33750</cx:pt>
          <cx:pt idx="48195">32845.5</cx:pt>
          <cx:pt idx="48196">40702.5</cx:pt>
          <cx:pt idx="48197">9000</cx:pt>
          <cx:pt idx="48198">26446.5</cx:pt>
          <cx:pt idx="48199">37750.5</cx:pt>
          <cx:pt idx="48200">28890</cx:pt>
          <cx:pt idx="48201">22977</cx:pt>
          <cx:pt idx="48202">28777.5</cx:pt>
          <cx:pt idx="48203">23625</cx:pt>
          <cx:pt idx="48204">23364</cx:pt>
          <cx:pt idx="48205">51025.5</cx:pt>
          <cx:pt idx="48206">22099.5</cx:pt>
          <cx:pt idx="48207">26086.5</cx:pt>
          <cx:pt idx="48208">22878</cx:pt>
          <cx:pt idx="48209">11250</cx:pt>
          <cx:pt idx="48210">13963.5</cx:pt>
          <cx:pt idx="48211">37800</cx:pt>
          <cx:pt idx="48212">33750</cx:pt>
          <cx:pt idx="48213">15835.5</cx:pt>
          <cx:pt idx="48214">23562</cx:pt>
          <cx:pt idx="48215">29025</cx:pt>
          <cx:pt idx="48216">10125</cx:pt>
          <cx:pt idx="48217">47916</cx:pt>
          <cx:pt idx="48218">28971</cx:pt>
          <cx:pt idx="48219">24196.5</cx:pt>
          <cx:pt idx="48220">27193.5</cx:pt>
          <cx:pt idx="48221">33777</cx:pt>
          <cx:pt idx="48222">53248.5</cx:pt>
          <cx:pt idx="48223">13500</cx:pt>
          <cx:pt idx="48224">14809.5</cx:pt>
          <cx:pt idx="48225">55269</cx:pt>
          <cx:pt idx="48226">35325</cx:pt>
          <cx:pt idx="48227">41836.5</cx:pt>
          <cx:pt idx="48228">20965.5</cx:pt>
          <cx:pt idx="48229">13500</cx:pt>
          <cx:pt idx="48230">22270.5</cx:pt>
          <cx:pt idx="48231">74416.5</cx:pt>
          <cx:pt idx="48232">30955.5</cx:pt>
          <cx:pt idx="48233">36463.5</cx:pt>
          <cx:pt idx="48234">12829.5</cx:pt>
          <cx:pt idx="48235">11835</cx:pt>
          <cx:pt idx="48236">44784</cx:pt>
          <cx:pt idx="48237">11875.5</cx:pt>
          <cx:pt idx="48238">25537.5</cx:pt>
          <cx:pt idx="48239">30519</cx:pt>
          <cx:pt idx="48240">66226.5</cx:pt>
          <cx:pt idx="48241">7875</cx:pt>
          <cx:pt idx="48242">23485.5</cx:pt>
          <cx:pt idx="48243">29650.5</cx:pt>
          <cx:pt idx="48244">77485.5</cx:pt>
          <cx:pt idx="48245">34182</cx:pt>
          <cx:pt idx="48246">34906.5</cx:pt>
          <cx:pt idx="48247">27000</cx:pt>
          <cx:pt idx="48248">49036.5</cx:pt>
          <cx:pt idx="48249">23764.5</cx:pt>
          <cx:pt idx="48250">32422.5</cx:pt>
          <cx:pt idx="48251">12001.5</cx:pt>
          <cx:pt idx="48252">22680</cx:pt>
          <cx:pt idx="48253">12375</cx:pt>
          <cx:pt idx="48254">25407</cx:pt>
          <cx:pt idx="48255">23719.5</cx:pt>
          <cx:pt idx="48256">13500</cx:pt>
          <cx:pt idx="48257">15259.5</cx:pt>
          <cx:pt idx="48258">12456</cx:pt>
          <cx:pt idx="48259">52168.5</cx:pt>
          <cx:pt idx="48260">39825</cx:pt>
          <cx:pt idx="48261">12703.5</cx:pt>
          <cx:pt idx="48262">40063.5</cx:pt>
          <cx:pt idx="48263">59256</cx:pt>
          <cx:pt idx="48264">18391.5</cx:pt>
          <cx:pt idx="48265">22608</cx:pt>
          <cx:pt idx="48266">16456.5</cx:pt>
          <cx:pt idx="48267">14697</cx:pt>
          <cx:pt idx="48268">61875</cx:pt>
          <cx:pt idx="48269">38551.5</cx:pt>
          <cx:pt idx="48270">58203</cx:pt>
          <cx:pt idx="48271">6750</cx:pt>
          <cx:pt idx="48272">13774.5</cx:pt>
          <cx:pt idx="48273">10971</cx:pt>
          <cx:pt idx="48274">19579.5</cx:pt>
          <cx:pt idx="48275">33997.5</cx:pt>
          <cx:pt idx="48276">37800</cx:pt>
          <cx:pt idx="48277">44752.5</cx:pt>
          <cx:pt idx="48278">9000</cx:pt>
          <cx:pt idx="48279">12375</cx:pt>
          <cx:pt idx="48280">44676</cx:pt>
          <cx:pt idx="48281">24462</cx:pt>
          <cx:pt idx="48282">11250</cx:pt>
          <cx:pt idx="48283">13500</cx:pt>
          <cx:pt idx="48284">9000</cx:pt>
          <cx:pt idx="48285">21775.5</cx:pt>
          <cx:pt idx="48286">31261.5</cx:pt>
          <cx:pt idx="48287">17748</cx:pt>
          <cx:pt idx="48288">23184</cx:pt>
          <cx:pt idx="48289">54436.5</cx:pt>
          <cx:pt idx="48290">7632</cx:pt>
          <cx:pt idx="48291">29875.5</cx:pt>
          <cx:pt idx="48292">19998</cx:pt>
          <cx:pt idx="48293">26608.5</cx:pt>
          <cx:pt idx="48294">15790.5</cx:pt>
          <cx:pt idx="48295">9486</cx:pt>
          <cx:pt idx="48296">47322</cx:pt>
          <cx:pt idx="48297">5823</cx:pt>
          <cx:pt idx="48298">24403.5</cx:pt>
          <cx:pt idx="48299">14661</cx:pt>
          <cx:pt idx="48300">42286.5</cx:pt>
          <cx:pt idx="48301">24246</cx:pt>
          <cx:pt idx="48302">33174</cx:pt>
          <cx:pt idx="48303">40324.5</cx:pt>
          <cx:pt idx="48304">23548.5</cx:pt>
          <cx:pt idx="48305">20808</cx:pt>
          <cx:pt idx="48306">21811.5</cx:pt>
          <cx:pt idx="48307">22023</cx:pt>
          <cx:pt idx="48308">35887.5</cx:pt>
          <cx:pt idx="48309">15165</cx:pt>
          <cx:pt idx="48310">13500</cx:pt>
          <cx:pt idx="48311">28597.5</cx:pt>
          <cx:pt idx="48312">27652.5</cx:pt>
          <cx:pt idx="48313">54211.5</cx:pt>
          <cx:pt idx="48314">75231</cx:pt>
          <cx:pt idx="48315">22023</cx:pt>
          <cx:pt idx="48316">13500</cx:pt>
          <cx:pt idx="48317">23931</cx:pt>
          <cx:pt idx="48318">50967</cx:pt>
          <cx:pt idx="48319">23931</cx:pt>
          <cx:pt idx="48320">17473.5</cx:pt>
          <cx:pt idx="48321">22581</cx:pt>
          <cx:pt idx="48322">25290</cx:pt>
          <cx:pt idx="48323">43789.5</cx:pt>
          <cx:pt idx="48324">22801.5</cx:pt>
          <cx:pt idx="48325">22383</cx:pt>
          <cx:pt idx="48326">17797.5</cx:pt>
          <cx:pt idx="48327">51543</cx:pt>
          <cx:pt idx="48328">10125</cx:pt>
          <cx:pt idx="48329">55507.5</cx:pt>
          <cx:pt idx="48330">20538</cx:pt>
          <cx:pt idx="48331">53329.5</cx:pt>
          <cx:pt idx="48332">16875</cx:pt>
          <cx:pt idx="48333">16672.5</cx:pt>
          <cx:pt idx="48334">17775</cx:pt>
          <cx:pt idx="48335">32017.5</cx:pt>
          <cx:pt idx="48336">14512.5</cx:pt>
          <cx:pt idx="48337">29709</cx:pt>
          <cx:pt idx="48338">21933</cx:pt>
          <cx:pt idx="48339">37800</cx:pt>
          <cx:pt idx="48340">51948</cx:pt>
          <cx:pt idx="48341">16047</cx:pt>
          <cx:pt idx="48342">45369</cx:pt>
          <cx:pt idx="48343">9000</cx:pt>
          <cx:pt idx="48344">28683</cx:pt>
          <cx:pt idx="48345">38335.5</cx:pt>
          <cx:pt idx="48346">19287</cx:pt>
          <cx:pt idx="48347">15849</cx:pt>
          <cx:pt idx="48348">19386</cx:pt>
          <cx:pt idx="48349">14607</cx:pt>
          <cx:pt idx="48350">18436.5</cx:pt>
          <cx:pt idx="48351">48631.5</cx:pt>
          <cx:pt idx="48352">23539.5</cx:pt>
          <cx:pt idx="48353">16812</cx:pt>
          <cx:pt idx="48354">14692.5</cx:pt>
          <cx:pt idx="48355">17851.5</cx:pt>
          <cx:pt idx="48356">37345.5</cx:pt>
          <cx:pt idx="48357">15750</cx:pt>
          <cx:pt idx="48358">29547</cx:pt>
          <cx:pt idx="48359">23508</cx:pt>
          <cx:pt idx="48360">45067.5</cx:pt>
          <cx:pt idx="48361">13500</cx:pt>
          <cx:pt idx="48362">39370.5</cx:pt>
          <cx:pt idx="48363">29970</cx:pt>
          <cx:pt idx="48364">30078</cx:pt>
          <cx:pt idx="48365">21195</cx:pt>
          <cx:pt idx="48366">28503</cx:pt>
          <cx:pt idx="48367">9000</cx:pt>
          <cx:pt idx="48368">35329.5</cx:pt>
          <cx:pt idx="48369">20457</cx:pt>
          <cx:pt idx="48370">53289</cx:pt>
          <cx:pt idx="48371">31419</cx:pt>
          <cx:pt idx="48372">40320</cx:pt>
          <cx:pt idx="48373">52632</cx:pt>
          <cx:pt idx="48374">16875</cx:pt>
          <cx:pt idx="48375">13131</cx:pt>
          <cx:pt idx="48376">32125.5</cx:pt>
          <cx:pt idx="48377">13351.5</cx:pt>
          <cx:pt idx="48378">37669.5</cx:pt>
          <cx:pt idx="48379">34870.5</cx:pt>
          <cx:pt idx="48380">29875.5</cx:pt>
          <cx:pt idx="48381">36022.5</cx:pt>
          <cx:pt idx="48382">10953</cx:pt>
          <cx:pt idx="48383">16506</cx:pt>
          <cx:pt idx="48384">8464.5</cx:pt>
          <cx:pt idx="48385">10125</cx:pt>
          <cx:pt idx="48386">18729</cx:pt>
          <cx:pt idx="48387">35698.5</cx:pt>
          <cx:pt idx="48388">31653</cx:pt>
          <cx:pt idx="48389">16735.5</cx:pt>
          <cx:pt idx="48390">60907.5</cx:pt>
          <cx:pt idx="48391">25497</cx:pt>
          <cx:pt idx="48392">26640</cx:pt>
          <cx:pt idx="48393">16456.5</cx:pt>
          <cx:pt idx="48394">10336.5</cx:pt>
          <cx:pt idx="48395">20295</cx:pt>
          <cx:pt idx="48396">25321.5</cx:pt>
          <cx:pt idx="48397">8482.5</cx:pt>
          <cx:pt idx="48398">6750</cx:pt>
          <cx:pt idx="48399">25524</cx:pt>
          <cx:pt idx="48400">16155</cx:pt>
          <cx:pt idx="48401">17100</cx:pt>
          <cx:pt idx="48402">17095.5</cx:pt>
          <cx:pt idx="48403">37255.5</cx:pt>
          <cx:pt idx="48404">16501.5</cx:pt>
          <cx:pt idx="48405">25879.5</cx:pt>
          <cx:pt idx="48406">31131</cx:pt>
          <cx:pt idx="48407">28161</cx:pt>
          <cx:pt idx="48408">26086.5</cx:pt>
          <cx:pt idx="48409">27679.5</cx:pt>
          <cx:pt idx="48410">25348.5</cx:pt>
          <cx:pt idx="48411">12001.5</cx:pt>
          <cx:pt idx="48412">33831</cx:pt>
          <cx:pt idx="48413">19998</cx:pt>
          <cx:pt idx="48414">34767</cx:pt>
          <cx:pt idx="48415">33025.5</cx:pt>
          <cx:pt idx="48416">9000</cx:pt>
          <cx:pt idx="48417">36351</cx:pt>
          <cx:pt idx="48418">18981</cx:pt>
          <cx:pt idx="48419">80239.5</cx:pt>
          <cx:pt idx="48420">9216</cx:pt>
          <cx:pt idx="48421">36864</cx:pt>
          <cx:pt idx="48422">42012</cx:pt>
          <cx:pt idx="48423">26640</cx:pt>
          <cx:pt idx="48424">33642</cx:pt>
          <cx:pt idx="48425">17563.5</cx:pt>
          <cx:pt idx="48426">39069</cx:pt>
          <cx:pt idx="48427">13257</cx:pt>
          <cx:pt idx="48428">9000</cx:pt>
          <cx:pt idx="48429">21982.5</cx:pt>
          <cx:pt idx="48430">45265.5</cx:pt>
          <cx:pt idx="48431">23773.5</cx:pt>
          <cx:pt idx="48432">33147</cx:pt>
          <cx:pt idx="48433">15844.5</cx:pt>
          <cx:pt idx="48434">32598</cx:pt>
          <cx:pt idx="48435">32602.5</cx:pt>
          <cx:pt idx="48436">76626</cx:pt>
          <cx:pt idx="48437">16875</cx:pt>
          <cx:pt idx="48438">16155</cx:pt>
          <cx:pt idx="48439">9000</cx:pt>
          <cx:pt idx="48440">21775.5</cx:pt>
          <cx:pt idx="48441">13342.5</cx:pt>
          <cx:pt idx="48442">23557.5</cx:pt>
          <cx:pt idx="48443">32746.5</cx:pt>
          <cx:pt idx="48444">25515</cx:pt>
          <cx:pt idx="48445">9000</cx:pt>
          <cx:pt idx="48446">20997</cx:pt>
          <cx:pt idx="48447">16542</cx:pt>
          <cx:pt idx="48448">33894</cx:pt>
          <cx:pt idx="48449">5670</cx:pt>
          <cx:pt idx="48450">10566</cx:pt>
          <cx:pt idx="48451">43974</cx:pt>
          <cx:pt idx="48452">27324</cx:pt>
          <cx:pt idx="48453">29970</cx:pt>
          <cx:pt idx="48454">21375</cx:pt>
          <cx:pt idx="48455">20677.5</cx:pt>
          <cx:pt idx="48456">33228</cx:pt>
          <cx:pt idx="48457">32386.5</cx:pt>
          <cx:pt idx="48458">45868.5</cx:pt>
          <cx:pt idx="48459">38452.5</cx:pt>
          <cx:pt idx="48460">34587</cx:pt>
          <cx:pt idx="48461">51255</cx:pt>
          <cx:pt idx="48462">23031</cx:pt>
          <cx:pt idx="48463">16875</cx:pt>
          <cx:pt idx="48464">18891</cx:pt>
          <cx:pt idx="48465">19305</cx:pt>
          <cx:pt idx="48466">22752</cx:pt>
          <cx:pt idx="48467">21906</cx:pt>
          <cx:pt idx="48468">34326</cx:pt>
          <cx:pt idx="48469">51543</cx:pt>
          <cx:pt idx="48470">6561</cx:pt>
          <cx:pt idx="48471">19188</cx:pt>
          <cx:pt idx="48472">8613</cx:pt>
          <cx:pt idx="48473">65218.5</cx:pt>
          <cx:pt idx="48474">36333</cx:pt>
          <cx:pt idx="48475">8910</cx:pt>
          <cx:pt idx="48476">17748</cx:pt>
          <cx:pt idx="48477">17334</cx:pt>
          <cx:pt idx="48478">20250</cx:pt>
          <cx:pt idx="48479">6961.5</cx:pt>
          <cx:pt idx="48480">62964</cx:pt>
          <cx:pt idx="48481">11938.5</cx:pt>
          <cx:pt idx="48482">25969.5</cx:pt>
          <cx:pt idx="48483">28408.5</cx:pt>
          <cx:pt idx="48484">23814</cx:pt>
          <cx:pt idx="48485">15966</cx:pt>
          <cx:pt idx="48486">11196</cx:pt>
          <cx:pt idx="48487">20983.5</cx:pt>
          <cx:pt idx="48488">50031</cx:pt>
          <cx:pt idx="48489">18891</cx:pt>
          <cx:pt idx="48490">23130</cx:pt>
          <cx:pt idx="48491">42790.5</cx:pt>
          <cx:pt idx="48492">22018.5</cx:pt>
          <cx:pt idx="48493">66762</cx:pt>
          <cx:pt idx="48494">16875</cx:pt>
          <cx:pt idx="48495">9000</cx:pt>
          <cx:pt idx="48496">42750</cx:pt>
          <cx:pt idx="48497">9670.5</cx:pt>
          <cx:pt idx="48498">47749.5</cx:pt>
          <cx:pt idx="48499">22549.5</cx:pt>
          <cx:pt idx="48500">16011</cx:pt>
          <cx:pt idx="48501">22387.5</cx:pt>
          <cx:pt idx="48502">21775.5</cx:pt>
          <cx:pt idx="48503">25969.5</cx:pt>
          <cx:pt idx="48504">44694</cx:pt>
          <cx:pt idx="48505">50004</cx:pt>
          <cx:pt idx="48506">12546</cx:pt>
          <cx:pt idx="48507">37800</cx:pt>
          <cx:pt idx="48508">44892</cx:pt>
          <cx:pt idx="48509">45333</cx:pt>
          <cx:pt idx="48510">33750</cx:pt>
          <cx:pt idx="48511">23755.5</cx:pt>
          <cx:pt idx="48512">24012</cx:pt>
          <cx:pt idx="48513">37669.5</cx:pt>
          <cx:pt idx="48514">37800</cx:pt>
          <cx:pt idx="48515">53829</cx:pt>
          <cx:pt idx="48516">21339</cx:pt>
          <cx:pt idx="48517">17775</cx:pt>
          <cx:pt idx="48518">16227</cx:pt>
          <cx:pt idx="48519">27517.5</cx:pt>
          <cx:pt idx="48520">43753.5</cx:pt>
          <cx:pt idx="48521">28341</cx:pt>
          <cx:pt idx="48522">22500</cx:pt>
          <cx:pt idx="48523">31653</cx:pt>
          <cx:pt idx="48524">5314.5</cx:pt>
          <cx:pt idx="48525">38367</cx:pt>
          <cx:pt idx="48526">30073.5</cx:pt>
          <cx:pt idx="48527">43006.5</cx:pt>
          <cx:pt idx="48528">26446.5</cx:pt>
          <cx:pt idx="48529">37809</cx:pt>
          <cx:pt idx="48530">40689</cx:pt>
          <cx:pt idx="48531">47200.5</cx:pt>
          <cx:pt idx="48532">65889</cx:pt>
          <cx:pt idx="48533">22486.5</cx:pt>
          <cx:pt idx="48534">22738.5</cx:pt>
          <cx:pt idx="48535">39190.5</cx:pt>
          <cx:pt idx="48536">9000</cx:pt>
          <cx:pt idx="48537">34114.5</cx:pt>
          <cx:pt idx="48538">23787</cx:pt>
          <cx:pt idx="48539">9045</cx:pt>
          <cx:pt idx="48540">34587</cx:pt>
          <cx:pt idx="48541">24183</cx:pt>
          <cx:pt idx="48542">51754.5</cx:pt>
          <cx:pt idx="48543">16429.5</cx:pt>
          <cx:pt idx="48544">39474</cx:pt>
          <cx:pt idx="48545">22401</cx:pt>
          <cx:pt idx="48546">49428</cx:pt>
          <cx:pt idx="48547">66136.5</cx:pt>
          <cx:pt idx="48548">17838</cx:pt>
          <cx:pt idx="48549">15754.5</cx:pt>
          <cx:pt idx="48550">48838.5</cx:pt>
          <cx:pt idx="48551">15943.5</cx:pt>
          <cx:pt idx="48552">31171.5</cx:pt>
          <cx:pt idx="48553">56920.5</cx:pt>
          <cx:pt idx="48554">27814.5</cx:pt>
          <cx:pt idx="48555">19039.5</cx:pt>
          <cx:pt idx="48556">23319</cx:pt>
          <cx:pt idx="48557">23931</cx:pt>
          <cx:pt idx="48558">16456.5</cx:pt>
          <cx:pt idx="48559">32278.5</cx:pt>
          <cx:pt idx="48560">16452</cx:pt>
          <cx:pt idx="48561">24471</cx:pt>
          <cx:pt idx="48562">25398</cx:pt>
          <cx:pt idx="48563">32796</cx:pt>
          <cx:pt idx="48564">28561.5</cx:pt>
          <cx:pt idx="48565">37800</cx:pt>
          <cx:pt idx="48566">26356.5</cx:pt>
          <cx:pt idx="48567">18904.5</cx:pt>
          <cx:pt idx="48568">39627</cx:pt>
          <cx:pt idx="48569">30730.5</cx:pt>
          <cx:pt idx="48570">51340.5</cx:pt>
          <cx:pt idx="48571">27409.5</cx:pt>
          <cx:pt idx="48572">28377</cx:pt>
          <cx:pt idx="48573">28278</cx:pt>
          <cx:pt idx="48574">27324</cx:pt>
          <cx:pt idx="48575">18400.5</cx:pt>
          <cx:pt idx="48576">33025.5</cx:pt>
          <cx:pt idx="48577">34465.5</cx:pt>
          <cx:pt idx="48578">27783</cx:pt>
          <cx:pt idx="48579">26833.5</cx:pt>
          <cx:pt idx="48580">23260.5</cx:pt>
          <cx:pt idx="48581">34074</cx:pt>
          <cx:pt idx="48582">27135</cx:pt>
          <cx:pt idx="48583">25060.5</cx:pt>
          <cx:pt idx="48584">36459</cx:pt>
          <cx:pt idx="48585">29970</cx:pt>
          <cx:pt idx="48586">19723.5</cx:pt>
          <cx:pt idx="48587">33714</cx:pt>
          <cx:pt idx="48588">13833</cx:pt>
          <cx:pt idx="48589">61227</cx:pt>
          <cx:pt idx="48590">24313.5</cx:pt>
          <cx:pt idx="48591">21753</cx:pt>
          <cx:pt idx="48592">4743</cx:pt>
          <cx:pt idx="48593">47421</cx:pt>
          <cx:pt idx="48594">24543</cx:pt>
          <cx:pt idx="48595">23364</cx:pt>
          <cx:pt idx="48596">9000</cx:pt>
          <cx:pt idx="48597">19998</cx:pt>
          <cx:pt idx="48598">14112</cx:pt>
          <cx:pt idx="48599">13500</cx:pt>
          <cx:pt idx="48600">24705</cx:pt>
          <cx:pt idx="48601">64219.5</cx:pt>
          <cx:pt idx="48602">14625</cx:pt>
          <cx:pt idx="48603">9256.5</cx:pt>
          <cx:pt idx="48604">17095.5</cx:pt>
          <cx:pt idx="48605">25564.5</cx:pt>
          <cx:pt idx="48606">33246</cx:pt>
          <cx:pt idx="48607">22099.5</cx:pt>
          <cx:pt idx="48608">21672</cx:pt>
          <cx:pt idx="48609">36774</cx:pt>
          <cx:pt idx="48610">21712.5</cx:pt>
          <cx:pt idx="48611">27193.5</cx:pt>
          <cx:pt idx="48612">31558.5</cx:pt>
          <cx:pt idx="48613">6750</cx:pt>
          <cx:pt idx="48614">13500</cx:pt>
          <cx:pt idx="48615">9000</cx:pt>
          <cx:pt idx="48616">34911</cx:pt>
          <cx:pt idx="48617">19143</cx:pt>
          <cx:pt idx="48618">46912.5</cx:pt>
          <cx:pt idx="48619">7501.5</cx:pt>
          <cx:pt idx="48620">13279.5</cx:pt>
          <cx:pt idx="48621">26640</cx:pt>
          <cx:pt idx="48622">68683.5</cx:pt>
          <cx:pt idx="48623">14364</cx:pt>
          <cx:pt idx="48624">12204</cx:pt>
          <cx:pt idx="48625">37309.5</cx:pt>
          <cx:pt idx="48626">26046</cx:pt>
          <cx:pt idx="48627">21753</cx:pt>
          <cx:pt idx="48628">25848</cx:pt>
          <cx:pt idx="48629">43222.5</cx:pt>
          <cx:pt idx="48630">16519.5</cx:pt>
          <cx:pt idx="48631">32710.5</cx:pt>
          <cx:pt idx="48632">6750</cx:pt>
          <cx:pt idx="48633">35685</cx:pt>
          <cx:pt idx="48634">6763.5</cx:pt>
          <cx:pt idx="48635">39600</cx:pt>
          <cx:pt idx="48636">16681.5</cx:pt>
          <cx:pt idx="48637">12694.5</cx:pt>
          <cx:pt idx="48638">52105.5</cx:pt>
          <cx:pt idx="48639">37557</cx:pt>
          <cx:pt idx="48640">19611</cx:pt>
          <cx:pt idx="48641">21361.5</cx:pt>
          <cx:pt idx="48642">22977</cx:pt>
          <cx:pt idx="48643">24331.5</cx:pt>
          <cx:pt idx="48644">33246</cx:pt>
          <cx:pt idx="48645">36180</cx:pt>
          <cx:pt idx="48646">27423</cx:pt>
          <cx:pt idx="48647">16668</cx:pt>
          <cx:pt idx="48648">25645.5</cx:pt>
          <cx:pt idx="48649">17716.5</cx:pt>
          <cx:pt idx="48650">14350.5</cx:pt>
          <cx:pt idx="48651">12834</cx:pt>
          <cx:pt idx="48652">17136</cx:pt>
          <cx:pt idx="48653">20637</cx:pt>
          <cx:pt idx="48654">14661</cx:pt>
          <cx:pt idx="48655">33750</cx:pt>
          <cx:pt idx="48656">6939</cx:pt>
          <cx:pt idx="48657">20335.5</cx:pt>
          <cx:pt idx="48658">36094.5</cx:pt>
          <cx:pt idx="48659">19989</cx:pt>
          <cx:pt idx="48660">33399</cx:pt>
          <cx:pt idx="48661">26640</cx:pt>
          <cx:pt idx="48662">31122</cx:pt>
          <cx:pt idx="48663">11520</cx:pt>
          <cx:pt idx="48664">11250</cx:pt>
          <cx:pt idx="48665">23773.5</cx:pt>
          <cx:pt idx="48666">8176.5</cx:pt>
          <cx:pt idx="48667">31653</cx:pt>
          <cx:pt idx="48668">19881</cx:pt>
          <cx:pt idx="48669">30528</cx:pt>
          <cx:pt idx="48670">52452</cx:pt>
          <cx:pt idx="48671">27621</cx:pt>
          <cx:pt idx="48672">31261.5</cx:pt>
          <cx:pt idx="48673">51264</cx:pt>
          <cx:pt idx="48674">9000</cx:pt>
          <cx:pt idx="48675">22383</cx:pt>
          <cx:pt idx="48676">28813.5</cx:pt>
          <cx:pt idx="48677">17811</cx:pt>
          <cx:pt idx="48678">68350.5</cx:pt>
          <cx:pt idx="48679">26640</cx:pt>
          <cx:pt idx="48680">51543</cx:pt>
          <cx:pt idx="48681">24687</cx:pt>
          <cx:pt idx="48682">13500</cx:pt>
          <cx:pt idx="48683">41629.5</cx:pt>
          <cx:pt idx="48684">13500</cx:pt>
          <cx:pt idx="48685">18562.5</cx:pt>
          <cx:pt idx="48686">25830</cx:pt>
          <cx:pt idx="48687">31180.5</cx:pt>
          <cx:pt idx="48688">27121.5</cx:pt>
          <cx:pt idx="48689">41566.5</cx:pt>
          <cx:pt idx="48690">66798</cx:pt>
          <cx:pt idx="48691">9184.5</cx:pt>
          <cx:pt idx="48692">26109</cx:pt>
          <cx:pt idx="48693">17563.5</cx:pt>
          <cx:pt idx="48694">13005</cx:pt>
          <cx:pt idx="48695">28350</cx:pt>
          <cx:pt idx="48696">29250</cx:pt>
          <cx:pt idx="48697">24403.5</cx:pt>
          <cx:pt idx="48698">29223</cx:pt>
          <cx:pt idx="48699">21762</cx:pt>
          <cx:pt idx="48700">42547.5</cx:pt>
          <cx:pt idx="48701">31657.5</cx:pt>
          <cx:pt idx="48702">9049.5</cx:pt>
          <cx:pt idx="48703">32602.5</cx:pt>
          <cx:pt idx="48704">31261.5</cx:pt>
          <cx:pt idx="48705">17910</cx:pt>
          <cx:pt idx="48706">57330</cx:pt>
          <cx:pt idx="48707">23773.5</cx:pt>
          <cx:pt idx="48708">42142.5</cx:pt>
          <cx:pt idx="48709">19183.5</cx:pt>
          <cx:pt idx="48710">27679.5</cx:pt>
          <cx:pt idx="48711">13909.5</cx:pt>
          <cx:pt idx="48712">26874</cx:pt>
          <cx:pt idx="48713">34042.5</cx:pt>
          <cx:pt idx="48714">10309.5</cx:pt>
          <cx:pt idx="48715">17991</cx:pt>
          <cx:pt idx="48716">39771</cx:pt>
          <cx:pt idx="48717">9000</cx:pt>
          <cx:pt idx="48718">12456</cx:pt>
          <cx:pt idx="48719">29970</cx:pt>
          <cx:pt idx="48720">35248.5</cx:pt>
          <cx:pt idx="48721">26226</cx:pt>
          <cx:pt idx="48722">14382</cx:pt>
          <cx:pt idx="48723">37669.5</cx:pt>
          <cx:pt idx="48724">16150.5</cx:pt>
          <cx:pt idx="48725">59008.5</cx:pt>
          <cx:pt idx="48726">39631.5</cx:pt>
          <cx:pt idx="48727">29506.5</cx:pt>
          <cx:pt idx="48728">62698.5</cx:pt>
          <cx:pt idx="48729">5283</cx:pt>
          <cx:pt idx="48730">24808.5</cx:pt>
          <cx:pt idx="48731">17770.5</cx:pt>
          <cx:pt idx="48732">27382.5</cx:pt>
          <cx:pt idx="48733">112500</cx:pt>
          <cx:pt idx="48734">37125</cx:pt>
          <cx:pt idx="48735">20250</cx:pt>
          <cx:pt idx="48736">51228</cx:pt>
          <cx:pt idx="48737">20425.5</cx:pt>
          <cx:pt idx="48738">16506</cx:pt>
          <cx:pt idx="48739">22279.5</cx:pt>
          <cx:pt idx="48740">13527</cx:pt>
          <cx:pt idx="48741">24673.5</cx:pt>
          <cx:pt idx="48742">23908.5</cx:pt>
          <cx:pt idx="48743">11376</cx:pt>
          <cx:pt idx="48744">12091.5</cx:pt>
          <cx:pt idx="48745">36459</cx:pt>
          <cx:pt idx="48746">16713</cx:pt>
          <cx:pt idx="48747">13702.5</cx:pt>
          <cx:pt idx="48748">27076.5</cx:pt>
          <cx:pt idx="48749">14593.5</cx:pt>
          <cx:pt idx="48750">26905.5</cx:pt>
          <cx:pt idx="48751">14418</cx:pt>
          <cx:pt idx="48752">27265.5</cx:pt>
          <cx:pt idx="48753">17514</cx:pt>
          <cx:pt idx="48754">49117.5</cx:pt>
          <cx:pt idx="48755">13491</cx:pt>
          <cx:pt idx="48756">57168</cx:pt>
          <cx:pt idx="48757">28354.5</cx:pt>
          <cx:pt idx="48758">30910.5</cx:pt>
          <cx:pt idx="48759">15525</cx:pt>
          <cx:pt idx="48760">26109</cx:pt>
          <cx:pt idx="48761">33750</cx:pt>
          <cx:pt idx="48762">16623</cx:pt>
          <cx:pt idx="48763">10849.5</cx:pt>
          <cx:pt idx="48764">26316</cx:pt>
          <cx:pt idx="48765">35815.5</cx:pt>
          <cx:pt idx="48766">36009</cx:pt>
          <cx:pt idx="48767">55719</cx:pt>
          <cx:pt idx="48768">24543</cx:pt>
          <cx:pt idx="48769">26388</cx:pt>
          <cx:pt idx="48770">16227</cx:pt>
          <cx:pt idx="48771">39564</cx:pt>
          <cx:pt idx="48772">17527.5</cx:pt>
          <cx:pt idx="48773">23958</cx:pt>
          <cx:pt idx="48774">20677.5</cx:pt>
          <cx:pt idx="48775">36328.5</cx:pt>
          <cx:pt idx="48776">12514.5</cx:pt>
          <cx:pt idx="48777">14148</cx:pt>
          <cx:pt idx="48778">19737</cx:pt>
          <cx:pt idx="48779">22977</cx:pt>
          <cx:pt idx="48780">14422.5</cx:pt>
          <cx:pt idx="48781">11254.5</cx:pt>
          <cx:pt idx="48782">41764.5</cx:pt>
          <cx:pt idx="48783">8482.5</cx:pt>
          <cx:pt idx="48784">31653</cx:pt>
          <cx:pt idx="48785">13500</cx:pt>
          <cx:pt idx="48786">30703.5</cx:pt>
          <cx:pt idx="48787">17055</cx:pt>
          <cx:pt idx="48788">14530.5</cx:pt>
          <cx:pt idx="48789">16807.5</cx:pt>
          <cx:pt idx="48790">45720</cx:pt>
          <cx:pt idx="48791">23742</cx:pt>
          <cx:pt idx="48792">37053</cx:pt>
          <cx:pt idx="48793">15966</cx:pt>
          <cx:pt idx="48794">11871</cx:pt>
          <cx:pt idx="48795">26640</cx:pt>
          <cx:pt idx="48796">10408.5</cx:pt>
          <cx:pt idx="48797">29151</cx:pt>
          <cx:pt idx="48798">31995</cx:pt>
          <cx:pt idx="48799">51948</cx:pt>
          <cx:pt idx="48800">50004</cx:pt>
          <cx:pt idx="48801">21906</cx:pt>
          <cx:pt idx="48802">16573.5</cx:pt>
          <cx:pt idx="48803">39474</cx:pt>
          <cx:pt idx="48804">12420</cx:pt>
          <cx:pt idx="48805">29205</cx:pt>
          <cx:pt idx="48806">47047.5</cx:pt>
          <cx:pt idx="48807">29655</cx:pt>
          <cx:pt idx="48808">29164.5</cx:pt>
          <cx:pt idx="48809">16587</cx:pt>
          <cx:pt idx="48810">10876.5</cx:pt>
          <cx:pt idx="48811">24237</cx:pt>
          <cx:pt idx="48812">40806</cx:pt>
          <cx:pt idx="48813">20020.5</cx:pt>
          <cx:pt idx="48814">13212</cx:pt>
          <cx:pt idx="48815">29034</cx:pt>
          <cx:pt idx="48816">33165</cx:pt>
          <cx:pt idx="48817">38704.5</cx:pt>
          <cx:pt idx="48818">17149.5</cx:pt>
          <cx:pt idx="48819">10332</cx:pt>
          <cx:pt idx="48820">28570.5</cx:pt>
          <cx:pt idx="48821">22491</cx:pt>
          <cx:pt idx="48822">27423</cx:pt>
          <cx:pt idx="48823">26316</cx:pt>
          <cx:pt idx="48824">60390</cx:pt>
          <cx:pt idx="48825">16542</cx:pt>
          <cx:pt idx="48826">62698.5</cx:pt>
          <cx:pt idx="48827">44302.5</cx:pt>
          <cx:pt idx="48828">73980</cx:pt>
          <cx:pt idx="48829">16177.5</cx:pt>
          <cx:pt idx="48830">24939</cx:pt>
          <cx:pt idx="48831">39195</cx:pt>
          <cx:pt idx="48832">21888</cx:pt>
          <cx:pt idx="48833">16209</cx:pt>
          <cx:pt idx="48834">30550.5</cx:pt>
          <cx:pt idx="48835">13500</cx:pt>
          <cx:pt idx="48836">45333</cx:pt>
          <cx:pt idx="48837">12726</cx:pt>
          <cx:pt idx="48838">23494.5</cx:pt>
          <cx:pt idx="48839">31500</cx:pt>
          <cx:pt idx="48840">32526</cx:pt>
          <cx:pt idx="48841">32337</cx:pt>
          <cx:pt idx="48842">34834.5</cx:pt>
          <cx:pt idx="48843">26640</cx:pt>
          <cx:pt idx="48844">28260</cx:pt>
          <cx:pt idx="48845">26770.5</cx:pt>
          <cx:pt idx="48846">31284</cx:pt>
          <cx:pt idx="48847">7047</cx:pt>
          <cx:pt idx="48848">16083</cx:pt>
          <cx:pt idx="48849">12807</cx:pt>
          <cx:pt idx="48850">21582</cx:pt>
          <cx:pt idx="48851">48190.5</cx:pt>
          <cx:pt idx="48852">9171</cx:pt>
          <cx:pt idx="48853">22032</cx:pt>
          <cx:pt idx="48854">21906</cx:pt>
          <cx:pt idx="48855">27094.5</cx:pt>
          <cx:pt idx="48856">32337</cx:pt>
          <cx:pt idx="48857">30271.5</cx:pt>
          <cx:pt idx="48858">70263</cx:pt>
          <cx:pt idx="48859">35937</cx:pt>
          <cx:pt idx="48860">27643.5</cx:pt>
          <cx:pt idx="48861">31302</cx:pt>
          <cx:pt idx="48862">20353.5</cx:pt>
          <cx:pt idx="48863">10125</cx:pt>
          <cx:pt idx="48864">18387</cx:pt>
          <cx:pt idx="48865">50386.5</cx:pt>
          <cx:pt idx="48866">19039.5</cx:pt>
          <cx:pt idx="48867">15462</cx:pt>
          <cx:pt idx="48868">31486.5</cx:pt>
          <cx:pt idx="48869">14769</cx:pt>
          <cx:pt idx="48870">36553.5</cx:pt>
          <cx:pt idx="48871">15880.5</cx:pt>
          <cx:pt idx="48872">37800</cx:pt>
          <cx:pt idx="48873">21852</cx:pt>
          <cx:pt idx="48874">13500</cx:pt>
          <cx:pt idx="48875">13608</cx:pt>
          <cx:pt idx="48876">31167</cx:pt>
          <cx:pt idx="48877">31653</cx:pt>
          <cx:pt idx="48878">30280.5</cx:pt>
          <cx:pt idx="48879">16501.5</cx:pt>
          <cx:pt idx="48880">20875.5</cx:pt>
          <cx:pt idx="48881">20250</cx:pt>
          <cx:pt idx="48882">27000</cx:pt>
          <cx:pt idx="48883">38331</cx:pt>
          <cx:pt idx="48884">11488.5</cx:pt>
          <cx:pt idx="48885">39262.5</cx:pt>
          <cx:pt idx="48886">56794.5</cx:pt>
          <cx:pt idx="48887">29920.5</cx:pt>
          <cx:pt idx="48888">95332.5</cx:pt>
          <cx:pt idx="48889">34749</cx:pt>
          <cx:pt idx="48890">17973</cx:pt>
          <cx:pt idx="48891">43659</cx:pt>
          <cx:pt idx="48892">31162.5</cx:pt>
          <cx:pt idx="48893">10125</cx:pt>
          <cx:pt idx="48894">19867.5</cx:pt>
          <cx:pt idx="48895">47664</cx:pt>
          <cx:pt idx="48896">9715.5</cx:pt>
          <cx:pt idx="48897">16875</cx:pt>
          <cx:pt idx="48898">42795</cx:pt>
          <cx:pt idx="48899">8082</cx:pt>
          <cx:pt idx="48900">20133</cx:pt>
          <cx:pt idx="48901">24529.5</cx:pt>
          <cx:pt idx="48902">22828.5</cx:pt>
          <cx:pt idx="48903">21204</cx:pt>
          <cx:pt idx="48904">25654.5</cx:pt>
          <cx:pt idx="48905">69781.5</cx:pt>
          <cx:pt idx="48906">13500</cx:pt>
          <cx:pt idx="48907">26833.5</cx:pt>
          <cx:pt idx="48908">19557</cx:pt>
          <cx:pt idx="48909">6750</cx:pt>
          <cx:pt idx="48910">33691.5</cx:pt>
          <cx:pt idx="48911">4419</cx:pt>
          <cx:pt idx="48912">20160</cx:pt>
          <cx:pt idx="48913">36459</cx:pt>
          <cx:pt idx="48914">17370</cx:pt>
          <cx:pt idx="48915">9778.5</cx:pt>
          <cx:pt idx="48916">10966.5</cx:pt>
          <cx:pt idx="48917">32778</cx:pt>
          <cx:pt idx="48918">35379</cx:pt>
          <cx:pt idx="48919">10903.5</cx:pt>
          <cx:pt idx="48920">26838</cx:pt>
          <cx:pt idx="48921">17563.5</cx:pt>
          <cx:pt idx="48922">33088.5</cx:pt>
          <cx:pt idx="48923">22419</cx:pt>
          <cx:pt idx="48924">33259.5</cx:pt>
          <cx:pt idx="48925">26217</cx:pt>
          <cx:pt idx="48926">70006.5</cx:pt>
          <cx:pt idx="48927">75298.5</cx:pt>
          <cx:pt idx="48928">18945</cx:pt>
          <cx:pt idx="48929">18711</cx:pt>
          <cx:pt idx="48930">19449</cx:pt>
          <cx:pt idx="48931">24939</cx:pt>
          <cx:pt idx="48932">48631.5</cx:pt>
          <cx:pt idx="48933">8550</cx:pt>
          <cx:pt idx="48934">62041.5</cx:pt>
          <cx:pt idx="48935">23931</cx:pt>
          <cx:pt idx="48936">16677</cx:pt>
          <cx:pt idx="48937">2583</cx:pt>
          <cx:pt idx="48938">38475</cx:pt>
          <cx:pt idx="48939">27819</cx:pt>
          <cx:pt idx="48940">39190.5</cx:pt>
          <cx:pt idx="48941">24592.5</cx:pt>
          <cx:pt idx="48942">16677</cx:pt>
          <cx:pt idx="48943">38740.5</cx:pt>
          <cx:pt idx="48944">29475</cx:pt>
          <cx:pt idx="48945">6723</cx:pt>
          <cx:pt idx="48946">38263.5</cx:pt>
          <cx:pt idx="48947">27891</cx:pt>
          <cx:pt idx="48948">31261.5</cx:pt>
          <cx:pt idx="48949">76500</cx:pt>
          <cx:pt idx="48950">9000</cx:pt>
          <cx:pt idx="48951">21775.5</cx:pt>
          <cx:pt idx="48952">18189</cx:pt>
          <cx:pt idx="48953">20250</cx:pt>
          <cx:pt idx="48954">26316</cx:pt>
          <cx:pt idx="48955">21739.5</cx:pt>
          <cx:pt idx="48956">24543</cx:pt>
          <cx:pt idx="48957">22383</cx:pt>
          <cx:pt idx="48958">30136.5</cx:pt>
          <cx:pt idx="48959">38367</cx:pt>
          <cx:pt idx="48960">37408.5</cx:pt>
          <cx:pt idx="48961">54994.5</cx:pt>
          <cx:pt idx="48962">21073.5</cx:pt>
          <cx:pt idx="48963">25933.5</cx:pt>
          <cx:pt idx="48964">22018.5</cx:pt>
          <cx:pt idx="48965">20281.5</cx:pt>
          <cx:pt idx="48966">9000</cx:pt>
          <cx:pt idx="48967">24840</cx:pt>
          <cx:pt idx="48968">22738.5</cx:pt>
          <cx:pt idx="48969">44923.5</cx:pt>
          <cx:pt idx="48970">22630.5</cx:pt>
          <cx:pt idx="48971">17509.5</cx:pt>
          <cx:pt idx="48972">10719</cx:pt>
          <cx:pt idx="48973">6750</cx:pt>
          <cx:pt idx="48974">47646</cx:pt>
          <cx:pt idx="48975">13500</cx:pt>
          <cx:pt idx="48976">36157.5</cx:pt>
          <cx:pt idx="48977">26086.5</cx:pt>
          <cx:pt idx="48978">22905</cx:pt>
          <cx:pt idx="48979">26086.5</cx:pt>
          <cx:pt idx="48980">24592.5</cx:pt>
          <cx:pt idx="48981">12510</cx:pt>
          <cx:pt idx="48982">36265.5</cx:pt>
          <cx:pt idx="48983">21460.5</cx:pt>
          <cx:pt idx="48984">21109.5</cx:pt>
          <cx:pt idx="48985">47794.5</cx:pt>
          <cx:pt idx="48986">16879.5</cx:pt>
          <cx:pt idx="48987">30024</cx:pt>
          <cx:pt idx="48988">11092.5</cx:pt>
          <cx:pt idx="48989">31500</cx:pt>
          <cx:pt idx="48990">31410</cx:pt>
          <cx:pt idx="48991">6660</cx:pt>
          <cx:pt idx="48992">16875</cx:pt>
          <cx:pt idx="48993">18040.5</cx:pt>
          <cx:pt idx="48994">20520</cx:pt>
          <cx:pt idx="48995">45270</cx:pt>
          <cx:pt idx="48996">9000</cx:pt>
          <cx:pt idx="48997">8428.5</cx:pt>
          <cx:pt idx="48998">18931.5</cx:pt>
          <cx:pt idx="48999">10206</cx:pt>
          <cx:pt idx="49000">31126.5</cx:pt>
          <cx:pt idx="49001">49855.5</cx:pt>
          <cx:pt idx="49002">14508</cx:pt>
          <cx:pt idx="49003">26640</cx:pt>
          <cx:pt idx="49004">24880.5</cx:pt>
          <cx:pt idx="49005">14148</cx:pt>
          <cx:pt idx="49006">56029.5</cx:pt>
          <cx:pt idx="49007">26446.5</cx:pt>
          <cx:pt idx="49008">65133</cx:pt>
          <cx:pt idx="49009">20970</cx:pt>
          <cx:pt idx="49010">34897.5</cx:pt>
          <cx:pt idx="49011">10831.5</cx:pt>
          <cx:pt idx="49012">31261.5</cx:pt>
          <cx:pt idx="49013">31653</cx:pt>
          <cx:pt idx="49014">21906</cx:pt>
          <cx:pt idx="49015">10125</cx:pt>
          <cx:pt idx="49016">19953</cx:pt>
          <cx:pt idx="49017">31473</cx:pt>
          <cx:pt idx="49018">26739</cx:pt>
          <cx:pt idx="49019">14148</cx:pt>
          <cx:pt idx="49020">32373</cx:pt>
          <cx:pt idx="49021">20844</cx:pt>
          <cx:pt idx="49022">29997</cx:pt>
          <cx:pt idx="49023">39082.5</cx:pt>
          <cx:pt idx="49024">39438</cx:pt>
          <cx:pt idx="49025">38484</cx:pt>
          <cx:pt idx="49026">39438</cx:pt>
          <cx:pt idx="49027">30573</cx:pt>
          <cx:pt idx="49028">24228</cx:pt>
          <cx:pt idx="49029">29839.5</cx:pt>
          <cx:pt idx="49030">25398</cx:pt>
          <cx:pt idx="49031">16092</cx:pt>
          <cx:pt idx="49032">11250</cx:pt>
          <cx:pt idx="49033">19255.5</cx:pt>
          <cx:pt idx="49034">28372.5</cx:pt>
          <cx:pt idx="49035">33543</cx:pt>
          <cx:pt idx="49036">61357.5</cx:pt>
          <cx:pt idx="49037">56169</cx:pt>
          <cx:pt idx="49038">19030.5</cx:pt>
          <cx:pt idx="49039">16146</cx:pt>
          <cx:pt idx="49040">41791.5</cx:pt>
          <cx:pt idx="49041">13500</cx:pt>
          <cx:pt idx="49042">37309.5</cx:pt>
          <cx:pt idx="49043">44730</cx:pt>
          <cx:pt idx="49044">26271</cx:pt>
          <cx:pt idx="49045">30528</cx:pt>
          <cx:pt idx="49046">9000</cx:pt>
          <cx:pt idx="49047">16047</cx:pt>
          <cx:pt idx="49048">34465.5</cx:pt>
          <cx:pt idx="49049">52056</cx:pt>
          <cx:pt idx="49050">9162</cx:pt>
          <cx:pt idx="49051">43551</cx:pt>
          <cx:pt idx="49052">5751</cx:pt>
          <cx:pt idx="49053">22756.5</cx:pt>
          <cx:pt idx="49054">44617.5</cx:pt>
          <cx:pt idx="49055">9319.5</cx:pt>
          <cx:pt idx="49056">27715.5</cx:pt>
          <cx:pt idx="49057">81738</cx:pt>
          <cx:pt idx="49058">57852</cx:pt>
          <cx:pt idx="49059">55422</cx:pt>
          <cx:pt idx="49060">20250</cx:pt>
          <cx:pt idx="49061">15241.5</cx:pt>
          <cx:pt idx="49062">6750</cx:pt>
          <cx:pt idx="49063">25344</cx:pt>
          <cx:pt idx="49064">42520.5</cx:pt>
          <cx:pt idx="49065">62181</cx:pt>
          <cx:pt idx="49066">13500</cx:pt>
          <cx:pt idx="49067">24822</cx:pt>
          <cx:pt idx="49068">19237.5</cx:pt>
          <cx:pt idx="49069">46939.5</cx:pt>
          <cx:pt idx="49070">23359.5</cx:pt>
          <cx:pt idx="49071">15016.5</cx:pt>
          <cx:pt idx="49072">48699</cx:pt>
          <cx:pt idx="49073">10746</cx:pt>
          <cx:pt idx="49074">27742.5</cx:pt>
          <cx:pt idx="49075">56223</cx:pt>
          <cx:pt idx="49076">11542.5</cx:pt>
          <cx:pt idx="49077">31279.5</cx:pt>
          <cx:pt idx="49078">27702</cx:pt>
          <cx:pt idx="49079">26451</cx:pt>
          <cx:pt idx="49080">34254</cx:pt>
          <cx:pt idx="49081">31302</cx:pt>
          <cx:pt idx="49082">26910</cx:pt>
          <cx:pt idx="49083">41787</cx:pt>
          <cx:pt idx="49084">28827</cx:pt>
          <cx:pt idx="49085">29151</cx:pt>
          <cx:pt idx="49086">22500</cx:pt>
          <cx:pt idx="49087">19125</cx:pt>
          <cx:pt idx="49088">16627.5</cx:pt>
          <cx:pt idx="49089">35869.5</cx:pt>
          <cx:pt idx="49090">16285.5</cx:pt>
          <cx:pt idx="49091">33025.5</cx:pt>
          <cx:pt idx="49092">29997</cx:pt>
          <cx:pt idx="49093">31630.5</cx:pt>
          <cx:pt idx="49094">24043.5</cx:pt>
          <cx:pt idx="49095">19647</cx:pt>
          <cx:pt idx="49096">28278</cx:pt>
          <cx:pt idx="49097">27135</cx:pt>
          <cx:pt idx="49098">14985</cx:pt>
          <cx:pt idx="49099">29416.5</cx:pt>
          <cx:pt idx="49100">15750</cx:pt>
          <cx:pt idx="49101">11992.5</cx:pt>
          <cx:pt idx="49102">12802.5</cx:pt>
          <cx:pt idx="49103">32053.5</cx:pt>
          <cx:pt idx="49104">20124</cx:pt>
          <cx:pt idx="49105">47056.5</cx:pt>
          <cx:pt idx="49106">35379</cx:pt>
          <cx:pt idx="49107">48631.5</cx:pt>
          <cx:pt idx="49108">33147</cx:pt>
          <cx:pt idx="49109">5593.5</cx:pt>
          <cx:pt idx="49110">14355</cx:pt>
          <cx:pt idx="49111">20079</cx:pt>
          <cx:pt idx="49112">47110.5</cx:pt>
          <cx:pt idx="49113">19867.5</cx:pt>
          <cx:pt idx="49114">29794.5</cx:pt>
          <cx:pt idx="49115">32346</cx:pt>
          <cx:pt idx="49116">13500</cx:pt>
          <cx:pt idx="49117">36184.5</cx:pt>
          <cx:pt idx="49118">38331</cx:pt>
          <cx:pt idx="49119">75487.5</cx:pt>
          <cx:pt idx="49120">23719.5</cx:pt>
          <cx:pt idx="49121">16830</cx:pt>
          <cx:pt idx="49122">14854.5</cx:pt>
          <cx:pt idx="49123">32472</cx:pt>
          <cx:pt idx="49124">50400</cx:pt>
          <cx:pt idx="49125">10732.5</cx:pt>
          <cx:pt idx="49126">28728</cx:pt>
          <cx:pt idx="49127">27535.5</cx:pt>
          <cx:pt idx="49128">37746</cx:pt>
          <cx:pt idx="49129">38259</cx:pt>
          <cx:pt idx="49130">22585.5</cx:pt>
          <cx:pt idx="49131">51745.5</cx:pt>
          <cx:pt idx="49132">23593.5</cx:pt>
          <cx:pt idx="49133">14940</cx:pt>
          <cx:pt idx="49134">22824</cx:pt>
          <cx:pt idx="49135">48546</cx:pt>
          <cx:pt idx="49136">16798.5</cx:pt>
          <cx:pt idx="49137">12960</cx:pt>
          <cx:pt idx="49138">21775.5</cx:pt>
          <cx:pt idx="49139">23089.5</cx:pt>
          <cx:pt idx="49140">25375.5</cx:pt>
          <cx:pt idx="49141">44617.5</cx:pt>
          <cx:pt idx="49142">23931</cx:pt>
          <cx:pt idx="49143">15988.5</cx:pt>
          <cx:pt idx="49144">24259.5</cx:pt>
          <cx:pt idx="49145">37444.5</cx:pt>
          <cx:pt idx="49146">30415.5</cx:pt>
          <cx:pt idx="49147">35568</cx:pt>
          <cx:pt idx="49148">39946.5</cx:pt>
          <cx:pt idx="49149">10125</cx:pt>
          <cx:pt idx="49150">43096.5</cx:pt>
          <cx:pt idx="49151">9027</cx:pt>
          <cx:pt idx="49152">19782</cx:pt>
          <cx:pt idx="49153">16407</cx:pt>
          <cx:pt idx="49154">12955.5</cx:pt>
          <cx:pt idx="49155">23773.5</cx:pt>
          <cx:pt idx="49156">21510</cx:pt>
          <cx:pt idx="49157">44896.5</cx:pt>
          <cx:pt idx="49158">16852.5</cx:pt>
          <cx:pt idx="49159">11821.5</cx:pt>
          <cx:pt idx="49160">33750</cx:pt>
          <cx:pt idx="49161">21906</cx:pt>
          <cx:pt idx="49162">14539.5</cx:pt>
          <cx:pt idx="49163">28908</cx:pt>
          <cx:pt idx="49164">13095</cx:pt>
          <cx:pt idx="49165">11898</cx:pt>
          <cx:pt idx="49166">14724</cx:pt>
          <cx:pt idx="49167">29970</cx:pt>
          <cx:pt idx="49168">25578</cx:pt>
          <cx:pt idx="49169">32602.5</cx:pt>
          <cx:pt idx="49170">23089.5</cx:pt>
          <cx:pt idx="49171">9000</cx:pt>
          <cx:pt idx="49172">20250</cx:pt>
          <cx:pt idx="49173">22365</cx:pt>
          <cx:pt idx="49174">46611</cx:pt>
          <cx:pt idx="49175">25960.5</cx:pt>
          <cx:pt idx="49176">14350.5</cx:pt>
          <cx:pt idx="49177">63909</cx:pt>
          <cx:pt idx="49178">10125</cx:pt>
          <cx:pt idx="49179">31473</cx:pt>
          <cx:pt idx="49180">16380</cx:pt>
          <cx:pt idx="49181">42790.5</cx:pt>
          <cx:pt idx="49182">30568.5</cx:pt>
          <cx:pt idx="49183">26581.5</cx:pt>
          <cx:pt idx="49184">53716.5</cx:pt>
          <cx:pt idx="49185">36927</cx:pt>
          <cx:pt idx="49186">46791</cx:pt>
          <cx:pt idx="49187">26518.5</cx:pt>
          <cx:pt idx="49188">15034.5</cx:pt>
          <cx:pt idx="49189">22972.5</cx:pt>
          <cx:pt idx="49190">9000</cx:pt>
          <cx:pt idx="49191">41661</cx:pt>
          <cx:pt idx="49192">25506</cx:pt>
          <cx:pt idx="49193">16258.5</cx:pt>
          <cx:pt idx="49194">31522.5</cx:pt>
          <cx:pt idx="49195">50544</cx:pt>
          <cx:pt idx="49196">59049</cx:pt>
          <cx:pt idx="49197">21181.5</cx:pt>
          <cx:pt idx="49198">45099</cx:pt>
          <cx:pt idx="49199">20137.5</cx:pt>
          <cx:pt idx="49200">32274</cx:pt>
          <cx:pt idx="49201">31630.5</cx:pt>
          <cx:pt idx="49202">16722</cx:pt>
          <cx:pt idx="49203">40054.5</cx:pt>
          <cx:pt idx="49204">28975.5</cx:pt>
          <cx:pt idx="49205">20695.5</cx:pt>
          <cx:pt idx="49206">52168.5</cx:pt>
          <cx:pt idx="49207">14868</cx:pt>
          <cx:pt idx="49208">44406</cx:pt>
          <cx:pt idx="49209">37669.5</cx:pt>
          <cx:pt idx="49210">31639.5</cx:pt>
          <cx:pt idx="49211">18589.5</cx:pt>
          <cx:pt idx="49212">31171.5</cx:pt>
          <cx:pt idx="49213">22644</cx:pt>
          <cx:pt idx="49214">41679</cx:pt>
          <cx:pt idx="49215">9000</cx:pt>
          <cx:pt idx="49216">22365</cx:pt>
          <cx:pt idx="49217">16875</cx:pt>
          <cx:pt idx="49218">21460.5</cx:pt>
          <cx:pt idx="49219">27643.5</cx:pt>
          <cx:pt idx="49220">36333</cx:pt>
          <cx:pt idx="49221">19080</cx:pt>
          <cx:pt idx="49222">46989</cx:pt>
          <cx:pt idx="49223">11614.5</cx:pt>
          <cx:pt idx="49224">43465.5</cx:pt>
          <cx:pt idx="49225">20151</cx:pt>
          <cx:pt idx="49226">15930</cx:pt>
          <cx:pt idx="49227">45274.5</cx:pt>
          <cx:pt idx="49228">42642</cx:pt>
          <cx:pt idx="49229">9778.5</cx:pt>
          <cx:pt idx="49230">37665</cx:pt>
          <cx:pt idx="49231">10462.5</cx:pt>
          <cx:pt idx="49232">6750</cx:pt>
          <cx:pt idx="49233">25186.5</cx:pt>
          <cx:pt idx="49234">22018.5</cx:pt>
          <cx:pt idx="49235">16713</cx:pt>
          <cx:pt idx="49236">71235</cx:pt>
          <cx:pt idx="49237">12001.5</cx:pt>
          <cx:pt idx="49238">15448.5</cx:pt>
          <cx:pt idx="49239">20169</cx:pt>
          <cx:pt idx="49240">31522.5</cx:pt>
          <cx:pt idx="49241">31189.5</cx:pt>
          <cx:pt idx="49242">26217</cx:pt>
          <cx:pt idx="49243">9000</cx:pt>
          <cx:pt idx="49244">19876.5</cx:pt>
          <cx:pt idx="49245">25857</cx:pt>
          <cx:pt idx="49246">24696</cx:pt>
          <cx:pt idx="49247">33804</cx:pt>
          <cx:pt idx="49248">31522.5</cx:pt>
          <cx:pt idx="49249">38304</cx:pt>
          <cx:pt idx="49250">19530</cx:pt>
          <cx:pt idx="49251">14377.5</cx:pt>
          <cx:pt idx="49252">4126.5</cx:pt>
          <cx:pt idx="49253">25803</cx:pt>
          <cx:pt idx="49254">35568</cx:pt>
          <cx:pt idx="49255">23850</cx:pt>
          <cx:pt idx="49256">13923</cx:pt>
          <cx:pt idx="49257">15750</cx:pt>
          <cx:pt idx="49258">26145</cx:pt>
          <cx:pt idx="49259">24376.5</cx:pt>
          <cx:pt idx="49260">24907.5</cx:pt>
          <cx:pt idx="49261">28278</cx:pt>
          <cx:pt idx="49262">51412.5</cx:pt>
          <cx:pt idx="49263">5346</cx:pt>
          <cx:pt idx="49264">27558</cx:pt>
          <cx:pt idx="49265">13189.5</cx:pt>
          <cx:pt idx="49266">32328</cx:pt>
          <cx:pt idx="49267">13500</cx:pt>
          <cx:pt idx="49268">26217</cx:pt>
          <cx:pt idx="49269">21649.5</cx:pt>
          <cx:pt idx="49270">34929</cx:pt>
          <cx:pt idx="49271">21888</cx:pt>
          <cx:pt idx="49272">26316</cx:pt>
          <cx:pt idx="49273">43722</cx:pt>
          <cx:pt idx="49274">32274</cx:pt>
          <cx:pt idx="49275">30834</cx:pt>
          <cx:pt idx="49276">13554</cx:pt>
          <cx:pt idx="49277">33750</cx:pt>
          <cx:pt idx="49278">28867.5</cx:pt>
          <cx:pt idx="49279">21996</cx:pt>
          <cx:pt idx="49280">40617</cx:pt>
          <cx:pt idx="49281">45630</cx:pt>
          <cx:pt idx="49282">29862</cx:pt>
          <cx:pt idx="49283">10656</cx:pt>
          <cx:pt idx="49284">15858</cx:pt>
          <cx:pt idx="49285">9000</cx:pt>
          <cx:pt idx="49286">7825.5</cx:pt>
          <cx:pt idx="49287">55192.5</cx:pt>
          <cx:pt idx="49288">17046</cx:pt>
          <cx:pt idx="49289">37516.5</cx:pt>
          <cx:pt idx="49290">8541</cx:pt>
          <cx:pt idx="49291">13500</cx:pt>
          <cx:pt idx="49292">28867.5</cx:pt>
          <cx:pt idx="49293">22149</cx:pt>
          <cx:pt idx="49294">19395</cx:pt>
          <cx:pt idx="49295">37800</cx:pt>
          <cx:pt idx="49296">17892</cx:pt>
          <cx:pt idx="49297">34213.5</cx:pt>
          <cx:pt idx="49298">6750</cx:pt>
          <cx:pt idx="49299">41692.5</cx:pt>
          <cx:pt idx="49300">15102</cx:pt>
          <cx:pt idx="49301">30681</cx:pt>
          <cx:pt idx="49302">21757.5</cx:pt>
          <cx:pt idx="49303">11074.5</cx:pt>
          <cx:pt idx="49304">24511.5</cx:pt>
          <cx:pt idx="49305">16155</cx:pt>
          <cx:pt idx="49306">31743</cx:pt>
          <cx:pt idx="49307">29133</cx:pt>
          <cx:pt idx="49308">13045.5</cx:pt>
          <cx:pt idx="49309">62613</cx:pt>
          <cx:pt idx="49310">55674</cx:pt>
          <cx:pt idx="49311">23962.5</cx:pt>
          <cx:pt idx="49312">13500</cx:pt>
          <cx:pt idx="49313">17419.5</cx:pt>
          <cx:pt idx="49314">21294</cx:pt>
          <cx:pt idx="49315">12766.5</cx:pt>
          <cx:pt idx="49316">40405.5</cx:pt>
          <cx:pt idx="49317">7875</cx:pt>
          <cx:pt idx="49318">14112</cx:pt>
          <cx:pt idx="49319">24376.5</cx:pt>
          <cx:pt idx="49320">19710</cx:pt>
          <cx:pt idx="49321">38056.5</cx:pt>
          <cx:pt idx="49322">34911</cx:pt>
          <cx:pt idx="49323">16200</cx:pt>
          <cx:pt idx="49324">21037.5</cx:pt>
          <cx:pt idx="49325">37800</cx:pt>
          <cx:pt idx="49326">26217</cx:pt>
          <cx:pt idx="49327">51948</cx:pt>
          <cx:pt idx="49328">51151.5</cx:pt>
          <cx:pt idx="49329">7767</cx:pt>
          <cx:pt idx="49330">23805</cx:pt>
          <cx:pt idx="49331">31419</cx:pt>
          <cx:pt idx="49332">56592</cx:pt>
          <cx:pt idx="49333">70411.5</cx:pt>
          <cx:pt idx="49334">31261.5</cx:pt>
          <cx:pt idx="49335">17928</cx:pt>
          <cx:pt idx="49336">28323</cx:pt>
          <cx:pt idx="49337">23917.5</cx:pt>
          <cx:pt idx="49338">15835.5</cx:pt>
          <cx:pt idx="49339">12852</cx:pt>
          <cx:pt idx="49340">18265.5</cx:pt>
          <cx:pt idx="49341">29250</cx:pt>
          <cx:pt idx="49342">97632</cx:pt>
          <cx:pt idx="49343">50350.5</cx:pt>
          <cx:pt idx="49344">46359</cx:pt>
          <cx:pt idx="49345">22954.5</cx:pt>
          <cx:pt idx="49346">13747.5</cx:pt>
          <cx:pt idx="49347">16353</cx:pt>
          <cx:pt idx="49348">18634.5</cx:pt>
          <cx:pt idx="49349">13284</cx:pt>
          <cx:pt idx="49350">25191</cx:pt>
          <cx:pt idx="49351">88141.5</cx:pt>
          <cx:pt idx="49352">31923</cx:pt>
          <cx:pt idx="49353">33862.5</cx:pt>
          <cx:pt idx="49354">45445.5</cx:pt>
          <cx:pt idx="49355">28759.5</cx:pt>
          <cx:pt idx="49356">15750</cx:pt>
          <cx:pt idx="49357">20619</cx:pt>
          <cx:pt idx="49358">25078.5</cx:pt>
          <cx:pt idx="49359">26635.5</cx:pt>
          <cx:pt idx="49360">34587</cx:pt>
          <cx:pt idx="49361">63504</cx:pt>
          <cx:pt idx="49362">27000</cx:pt>
          <cx:pt idx="49363">36481.5</cx:pt>
          <cx:pt idx="49364">30681</cx:pt>
          <cx:pt idx="49365">21582</cx:pt>
          <cx:pt idx="49366">20749.5</cx:pt>
          <cx:pt idx="49367">28408.5</cx:pt>
          <cx:pt idx="49368">31630.5</cx:pt>
          <cx:pt idx="49369">33381</cx:pt>
          <cx:pt idx="49370">30384</cx:pt>
          <cx:pt idx="49371">25560</cx:pt>
          <cx:pt idx="49372">16456.5</cx:pt>
          <cx:pt idx="49373">11803.5</cx:pt>
          <cx:pt idx="49374">43825.5</cx:pt>
          <cx:pt idx="49375">27184.5</cx:pt>
          <cx:pt idx="49376">13909.5</cx:pt>
          <cx:pt idx="49377">25839</cx:pt>
          <cx:pt idx="49378">16150.5</cx:pt>
          <cx:pt idx="49379">27999</cx:pt>
          <cx:pt idx="49380">32053.5</cx:pt>
          <cx:pt idx="49381">14103</cx:pt>
          <cx:pt idx="49382">44671.5</cx:pt>
          <cx:pt idx="49383">34317</cx:pt>
          <cx:pt idx="49384">33840</cx:pt>
          <cx:pt idx="49385">14355</cx:pt>
          <cx:pt idx="49386">42642</cx:pt>
          <cx:pt idx="49387">25348.5</cx:pt>
          <cx:pt idx="49388">32976</cx:pt>
          <cx:pt idx="49389">35631</cx:pt>
          <cx:pt idx="49390">18585</cx:pt>
          <cx:pt idx="49391">24021</cx:pt>
          <cx:pt idx="49392">42642</cx:pt>
          <cx:pt idx="49393">26235</cx:pt>
          <cx:pt idx="49394">12262.5</cx:pt>
          <cx:pt idx="49395">16582.5</cx:pt>
          <cx:pt idx="49396">33493.5</cx:pt>
          <cx:pt idx="49397">24363</cx:pt>
          <cx:pt idx="49398">50125.5</cx:pt>
          <cx:pt idx="49399">34866</cx:pt>
          <cx:pt idx="49400">7690.5</cx:pt>
          <cx:pt idx="49401">17694</cx:pt>
          <cx:pt idx="49402">26478</cx:pt>
          <cx:pt idx="49403">35392.5</cx:pt>
          <cx:pt idx="49404">22455</cx:pt>
          <cx:pt idx="49405">44748</cx:pt>
          <cx:pt idx="49406">19840.5</cx:pt>
          <cx:pt idx="49407">40320</cx:pt>
          <cx:pt idx="49408">27679.5</cx:pt>
          <cx:pt idx="49409">6061.5</cx:pt>
          <cx:pt idx="49410">21888</cx:pt>
          <cx:pt idx="49411">45000</cx:pt>
          <cx:pt idx="49412">61087.5</cx:pt>
          <cx:pt idx="49413">13045.5</cx:pt>
          <cx:pt idx="49414">37053</cx:pt>
          <cx:pt idx="49415">13500</cx:pt>
          <cx:pt idx="49416">67203</cx:pt>
          <cx:pt idx="49417">36292.5</cx:pt>
          <cx:pt idx="49418">35464.5</cx:pt>
          <cx:pt idx="49419">31842</cx:pt>
          <cx:pt idx="49420">43429.5</cx:pt>
          <cx:pt idx="49421">9594</cx:pt>
          <cx:pt idx="49422">47110.5</cx:pt>
          <cx:pt idx="49423">9000</cx:pt>
          <cx:pt idx="49424">22500</cx:pt>
          <cx:pt idx="49425">25960.5</cx:pt>
          <cx:pt idx="49426">20997</cx:pt>
          <cx:pt idx="49427">112563</cx:pt>
          <cx:pt idx="49428">21865.5</cx:pt>
          <cx:pt idx="49429">25191</cx:pt>
          <cx:pt idx="49430">8910</cx:pt>
          <cx:pt idx="49431">20889</cx:pt>
          <cx:pt idx="49432">14647.5</cx:pt>
          <cx:pt idx="49433">50544</cx:pt>
          <cx:pt idx="49434">11385</cx:pt>
          <cx:pt idx="49435">34420.5</cx:pt>
          <cx:pt idx="49436">8235</cx:pt>
          <cx:pt idx="49437">6750</cx:pt>
          <cx:pt idx="49438">6750</cx:pt>
          <cx:pt idx="49439">24547.5</cx:pt>
          <cx:pt idx="49440">30303</cx:pt>
          <cx:pt idx="49441">23836.5</cx:pt>
          <cx:pt idx="49442">37822.5</cx:pt>
          <cx:pt idx="49443">22500</cx:pt>
          <cx:pt idx="49444">29781</cx:pt>
          <cx:pt idx="49445">28971</cx:pt>
          <cx:pt idx="49446">33430.5</cx:pt>
          <cx:pt idx="49447">48456</cx:pt>
          <cx:pt idx="49448">9472.5</cx:pt>
          <cx:pt idx="49449">40896</cx:pt>
          <cx:pt idx="49450">28773</cx:pt>
          <cx:pt idx="49451">40941</cx:pt>
          <cx:pt idx="49452">14377.5</cx:pt>
          <cx:pt idx="49453">15948</cx:pt>
          <cx:pt idx="49454">15219</cx:pt>
          <cx:pt idx="49455">11547</cx:pt>
          <cx:pt idx="49456">22500</cx:pt>
          <cx:pt idx="49457">17167.5</cx:pt>
          <cx:pt idx="49458">16875</cx:pt>
          <cx:pt idx="49459">24232.5</cx:pt>
          <cx:pt idx="49460">33376.5</cx:pt>
          <cx:pt idx="49461">13500</cx:pt>
          <cx:pt idx="49462">25524</cx:pt>
          <cx:pt idx="49463">6043.5</cx:pt>
          <cx:pt idx="49464">29250</cx:pt>
          <cx:pt idx="49465">20020.5</cx:pt>
          <cx:pt idx="49466">19134</cx:pt>
          <cx:pt idx="49467">8613</cx:pt>
          <cx:pt idx="49468">12780</cx:pt>
          <cx:pt idx="49469">16258.5</cx:pt>
          <cx:pt idx="49470">19134</cx:pt>
          <cx:pt idx="49471">35491.5</cx:pt>
          <cx:pt idx="49472">23931</cx:pt>
          <cx:pt idx="49473">19926</cx:pt>
          <cx:pt idx="49474">44901</cx:pt>
          <cx:pt idx="49475">9000</cx:pt>
          <cx:pt idx="49476">9000</cx:pt>
          <cx:pt idx="49477">25965</cx:pt>
          <cx:pt idx="49478">32602.5</cx:pt>
          <cx:pt idx="49479">17100</cx:pt>
          <cx:pt idx="49480">11074.5</cx:pt>
          <cx:pt idx="49481">9000</cx:pt>
          <cx:pt idx="49482">17694</cx:pt>
          <cx:pt idx="49483">44604</cx:pt>
          <cx:pt idx="49484">14350.5</cx:pt>
          <cx:pt idx="49485">69912</cx:pt>
          <cx:pt idx="49486">25321.5</cx:pt>
          <cx:pt idx="49487">17023.5</cx:pt>
          <cx:pt idx="49488">37984.5</cx:pt>
          <cx:pt idx="49489">22266</cx:pt>
          <cx:pt idx="49490">14697</cx:pt>
          <cx:pt idx="49491">16519.5</cx:pt>
          <cx:pt idx="49492">30384</cx:pt>
          <cx:pt idx="49493">12087</cx:pt>
          <cx:pt idx="49494">20308.5</cx:pt>
          <cx:pt idx="49495">18621</cx:pt>
          <cx:pt idx="49496">21811.5</cx:pt>
          <cx:pt idx="49497">21523.5</cx:pt>
          <cx:pt idx="49498">10953</cx:pt>
          <cx:pt idx="49499">27679.5</cx:pt>
          <cx:pt idx="49500">24691.5</cx:pt>
          <cx:pt idx="49501">22365</cx:pt>
          <cx:pt idx="49502">14719.5</cx:pt>
          <cx:pt idx="49503">19737</cx:pt>
          <cx:pt idx="49504">16011</cx:pt>
          <cx:pt idx="49505">12244.5</cx:pt>
          <cx:pt idx="49506">32562</cx:pt>
          <cx:pt idx="49507">13131</cx:pt>
          <cx:pt idx="49508">10125</cx:pt>
          <cx:pt idx="49509">28795.5</cx:pt>
          <cx:pt idx="49510">35937</cx:pt>
          <cx:pt idx="49511">37309.5</cx:pt>
          <cx:pt idx="49512">27000</cx:pt>
          <cx:pt idx="49513">21924</cx:pt>
          <cx:pt idx="49514">19228.5</cx:pt>
          <cx:pt idx="49515">21888</cx:pt>
          <cx:pt idx="49516">21181.5</cx:pt>
          <cx:pt idx="49517">31653</cx:pt>
          <cx:pt idx="49518">45000</cx:pt>
          <cx:pt idx="49519">17361</cx:pt>
          <cx:pt idx="49520">24876</cx:pt>
          <cx:pt idx="49521">66757.5</cx:pt>
          <cx:pt idx="49522">51403.5</cx:pt>
          <cx:pt idx="49523">9000</cx:pt>
          <cx:pt idx="49524">59589</cx:pt>
          <cx:pt idx="49525">10462.5</cx:pt>
          <cx:pt idx="49526">9000</cx:pt>
          <cx:pt idx="49527">21865.5</cx:pt>
          <cx:pt idx="49528">29790</cx:pt>
          <cx:pt idx="49529">11250</cx:pt>
          <cx:pt idx="49530">28278</cx:pt>
          <cx:pt idx="49531">26518.5</cx:pt>
          <cx:pt idx="49532">17406</cx:pt>
          <cx:pt idx="49533">2781</cx:pt>
          <cx:pt idx="49534">13045.5</cx:pt>
          <cx:pt idx="49535">37125</cx:pt>
          <cx:pt idx="49536">27490.5</cx:pt>
          <cx:pt idx="49537">35788.5</cx:pt>
          <cx:pt idx="49538">9981</cx:pt>
          <cx:pt idx="49539">20443.5</cx:pt>
          <cx:pt idx="49540">13437</cx:pt>
          <cx:pt idx="49541">42075</cx:pt>
          <cx:pt idx="49542">34857</cx:pt>
          <cx:pt idx="49543">36238.5</cx:pt>
          <cx:pt idx="49544">17149.5</cx:pt>
          <cx:pt idx="49545">29745</cx:pt>
          <cx:pt idx="49546">45000</cx:pt>
          <cx:pt idx="49547">20952</cx:pt>
          <cx:pt idx="49548">12001.5</cx:pt>
          <cx:pt idx="49549">43573.5</cx:pt>
          <cx:pt idx="49550">22761</cx:pt>
          <cx:pt idx="49551">16587</cx:pt>
          <cx:pt idx="49552">33025.5</cx:pt>
          <cx:pt idx="49553">40063.5</cx:pt>
          <cx:pt idx="49554">23944.5</cx:pt>
          <cx:pt idx="49555">16258.5</cx:pt>
          <cx:pt idx="49556">42624</cx:pt>
          <cx:pt idx="49557">34240.5</cx:pt>
          <cx:pt idx="49558">16407</cx:pt>
          <cx:pt idx="49559">27423</cx:pt>
          <cx:pt idx="49560">28944</cx:pt>
          <cx:pt idx="49561">22500</cx:pt>
          <cx:pt idx="49562">13554</cx:pt>
          <cx:pt idx="49563">42790.5</cx:pt>
          <cx:pt idx="49564">16497</cx:pt>
          <cx:pt idx="49565">30501</cx:pt>
          <cx:pt idx="49566">10125</cx:pt>
          <cx:pt idx="49567">23773.5</cx:pt>
          <cx:pt idx="49568">26356.5</cx:pt>
          <cx:pt idx="49569">21415.5</cx:pt>
          <cx:pt idx="49570">16452</cx:pt>
          <cx:pt idx="49571">19413</cx:pt>
          <cx:pt idx="49572">40054.5</cx:pt>
          <cx:pt idx="49573">22662</cx:pt>
          <cx:pt idx="49574">15916.5</cx:pt>
          <cx:pt idx="49575">38133</cx:pt>
          <cx:pt idx="49576">16713</cx:pt>
          <cx:pt idx="49577">37417.5</cx:pt>
          <cx:pt idx="49578">26640</cx:pt>
          <cx:pt idx="49579">24750</cx:pt>
          <cx:pt idx="49580">30082.5</cx:pt>
          <cx:pt idx="49581">26509.5</cx:pt>
          <cx:pt idx="49582">16132.5</cx:pt>
          <cx:pt idx="49583">20056.5</cx:pt>
          <cx:pt idx="49584">37971</cx:pt>
          <cx:pt idx="49585">23067</cx:pt>
          <cx:pt idx="49586">23121</cx:pt>
          <cx:pt idx="49587">14814</cx:pt>
          <cx:pt idx="49588">13500</cx:pt>
          <cx:pt idx="49589">28462.5</cx:pt>
          <cx:pt idx="49590">27873</cx:pt>
          <cx:pt idx="49591">60646.5</cx:pt>
          <cx:pt idx="49592">9000</cx:pt>
          <cx:pt idx="49593">17586</cx:pt>
          <cx:pt idx="49594">28692</cx:pt>
          <cx:pt idx="49595">27517.5</cx:pt>
          <cx:pt idx="49596">11547</cx:pt>
          <cx:pt idx="49597">28048.5</cx:pt>
          <cx:pt idx="49598">72607.5</cx:pt>
          <cx:pt idx="49599">30271.5</cx:pt>
          <cx:pt idx="49600">42511.5</cx:pt>
          <cx:pt idx="49601">11911.5</cx:pt>
          <cx:pt idx="49602">25204.5</cx:pt>
          <cx:pt idx="49603">13500</cx:pt>
          <cx:pt idx="49604">35041.5</cx:pt>
          <cx:pt idx="49605">29092.5</cx:pt>
          <cx:pt idx="49606">26217</cx:pt>
          <cx:pt idx="49607">6804</cx:pt>
          <cx:pt idx="49608">8374.5</cx:pt>
          <cx:pt idx="49609">15628.5</cx:pt>
          <cx:pt idx="49610">22437</cx:pt>
          <cx:pt idx="49611">62212.5</cx:pt>
          <cx:pt idx="49612">18589.5</cx:pt>
          <cx:pt idx="49613">23319</cx:pt>
          <cx:pt idx="49614">37476</cx:pt>
          <cx:pt idx="49615">19795.5</cx:pt>
          <cx:pt idx="49616">16920</cx:pt>
          <cx:pt idx="49617">23305.5</cx:pt>
          <cx:pt idx="49618">40216.5</cx:pt>
          <cx:pt idx="49619">12915</cx:pt>
          <cx:pt idx="49620">27558</cx:pt>
          <cx:pt idx="49621">30874.5</cx:pt>
          <cx:pt idx="49622">18000</cx:pt>
          <cx:pt idx="49623">23184</cx:pt>
          <cx:pt idx="49624">30717</cx:pt>
          <cx:pt idx="49625">36747</cx:pt>
          <cx:pt idx="49626">35343</cx:pt>
          <cx:pt idx="49627">8770.5</cx:pt>
          <cx:pt idx="49628">33750</cx:pt>
          <cx:pt idx="49629">33259.5</cx:pt>
          <cx:pt idx="49630">10332</cx:pt>
          <cx:pt idx="49631">15345</cx:pt>
          <cx:pt idx="49632">9000</cx:pt>
          <cx:pt idx="49633">25614</cx:pt>
          <cx:pt idx="49634">33489</cx:pt>
          <cx:pt idx="49635">17122.5</cx:pt>
          <cx:pt idx="49636">37246.5</cx:pt>
          <cx:pt idx="49637">17095.5</cx:pt>
          <cx:pt idx="49638">17469</cx:pt>
          <cx:pt idx="49639">17095.5</cx:pt>
          <cx:pt idx="49640">41926.5</cx:pt>
          <cx:pt idx="49641">30690</cx:pt>
          <cx:pt idx="49642">32998.5</cx:pt>
          <cx:pt idx="49643">37800</cx:pt>
          <cx:pt idx="49644">26217</cx:pt>
          <cx:pt idx="49645">68791.5</cx:pt>
          <cx:pt idx="49646">11812.5</cx:pt>
          <cx:pt idx="49647">9000</cx:pt>
          <cx:pt idx="49648">9976.5</cx:pt>
          <cx:pt idx="49649">27423</cx:pt>
          <cx:pt idx="49650">40063.5</cx:pt>
          <cx:pt idx="49651">24903</cx:pt>
          <cx:pt idx="49652">12478.5</cx:pt>
          <cx:pt idx="49653">33993</cx:pt>
          <cx:pt idx="49654">14589</cx:pt>
          <cx:pt idx="49655">35653.5</cx:pt>
          <cx:pt idx="49656">41526</cx:pt>
          <cx:pt idx="49657">12375</cx:pt>
          <cx:pt idx="49658">9000</cx:pt>
          <cx:pt idx="49659">5976</cx:pt>
          <cx:pt idx="49660">46084.5</cx:pt>
          <cx:pt idx="49661">10935</cx:pt>
          <cx:pt idx="49662">16587</cx:pt>
          <cx:pt idx="49663">40239</cx:pt>
          <cx:pt idx="49664">26712</cx:pt>
          <cx:pt idx="49665">39285</cx:pt>
          <cx:pt idx="49666">28233</cx:pt>
          <cx:pt idx="49667">30676.5</cx:pt>
          <cx:pt idx="49668">33421.5</cx:pt>
          <cx:pt idx="49669">50386.5</cx:pt>
          <cx:pt idx="49670">13500</cx:pt>
          <cx:pt idx="49671">33084</cx:pt>
          <cx:pt idx="49672">19125</cx:pt>
          <cx:pt idx="49673">13774.5</cx:pt>
          <cx:pt idx="49674">15714</cx:pt>
          <cx:pt idx="49675">38155.5</cx:pt>
          <cx:pt idx="49676">23098.5</cx:pt>
          <cx:pt idx="49677">40104</cx:pt>
          <cx:pt idx="49678">29997</cx:pt>
          <cx:pt idx="49679">14670</cx:pt>
          <cx:pt idx="49680">13500</cx:pt>
          <cx:pt idx="49681">26833.5</cx:pt>
          <cx:pt idx="49682">14931</cx:pt>
          <cx:pt idx="49683">7011</cx:pt>
          <cx:pt idx="49684">29875.5</cx:pt>
          <cx:pt idx="49685">52465.5</cx:pt>
          <cx:pt idx="49686">34911</cx:pt>
          <cx:pt idx="49687">21420</cx:pt>
          <cx:pt idx="49688">14751</cx:pt>
          <cx:pt idx="49689">41562</cx:pt>
          <cx:pt idx="49690">49630.5</cx:pt>
          <cx:pt idx="49691">45562.5</cx:pt>
          <cx:pt idx="49692">9000</cx:pt>
          <cx:pt idx="49693">21375</cx:pt>
          <cx:pt idx="49694">29875.5</cx:pt>
          <cx:pt idx="49695">33826.5</cx:pt>
          <cx:pt idx="49696">25330.5</cx:pt>
          <cx:pt idx="49697">19953</cx:pt>
          <cx:pt idx="49698">29245.5</cx:pt>
          <cx:pt idx="49699">39177</cx:pt>
          <cx:pt idx="49700">22545</cx:pt>
          <cx:pt idx="49701">23755.5</cx:pt>
          <cx:pt idx="49702">42682.5</cx:pt>
          <cx:pt idx="49703">37012.5</cx:pt>
          <cx:pt idx="49704">16087.5</cx:pt>
          <cx:pt idx="49705">4846.5</cx:pt>
          <cx:pt idx="49706">26050.5</cx:pt>
          <cx:pt idx="49707">41692.5</cx:pt>
          <cx:pt idx="49708">26118</cx:pt>
          <cx:pt idx="49709">11718</cx:pt>
          <cx:pt idx="49710">30298.5</cx:pt>
          <cx:pt idx="49711">21492</cx:pt>
          <cx:pt idx="49712">22032</cx:pt>
          <cx:pt idx="49713">26446.5</cx:pt>
          <cx:pt idx="49714">40914</cx:pt>
          <cx:pt idx="49715">16164</cx:pt>
          <cx:pt idx="49716">20547</cx:pt>
          <cx:pt idx="49717">34308</cx:pt>
          <cx:pt idx="49718">4950</cx:pt>
          <cx:pt idx="49719">11133</cx:pt>
          <cx:pt idx="49720">29376</cx:pt>
          <cx:pt idx="49721">52555.5</cx:pt>
          <cx:pt idx="49722">9000</cx:pt>
          <cx:pt idx="49723">29862</cx:pt>
          <cx:pt idx="49724">19530</cx:pt>
          <cx:pt idx="49725">27423</cx:pt>
          <cx:pt idx="49726">28075.5</cx:pt>
          <cx:pt idx="49727">31522.5</cx:pt>
          <cx:pt idx="49728">34735.5</cx:pt>
          <cx:pt idx="49729">65835</cx:pt>
          <cx:pt idx="49730">18391.5</cx:pt>
          <cx:pt idx="49731">9000</cx:pt>
          <cx:pt idx="49732">18400.5</cx:pt>
          <cx:pt idx="49733">23683.5</cx:pt>
          <cx:pt idx="49734">33394.5</cx:pt>
          <cx:pt idx="49735">18418.5</cx:pt>
          <cx:pt idx="49736">55777.5</cx:pt>
          <cx:pt idx="49737">20727</cx:pt>
          <cx:pt idx="49738">41427</cx:pt>
          <cx:pt idx="49739">47623.5</cx:pt>
          <cx:pt idx="49740">36679.5</cx:pt>
          <cx:pt idx="49741">39006</cx:pt>
          <cx:pt idx="49742">29425.5</cx:pt>
          <cx:pt idx="49743">18265.5</cx:pt>
          <cx:pt idx="49744">30280.5</cx:pt>
          <cx:pt idx="49745">15750</cx:pt>
          <cx:pt idx="49746">9000</cx:pt>
          <cx:pt idx="49747">6660</cx:pt>
          <cx:pt idx="49748">19125</cx:pt>
          <cx:pt idx="49749">26352</cx:pt>
          <cx:pt idx="49750">34641</cx:pt>
          <cx:pt idx="49751">22837.5</cx:pt>
          <cx:pt idx="49752">19080</cx:pt>
          <cx:pt idx="49753">39438</cx:pt>
          <cx:pt idx="49754">40540.5</cx:pt>
          <cx:pt idx="49755">10489.5</cx:pt>
          <cx:pt idx="49756">28165.5</cx:pt>
          <cx:pt idx="49757">35343</cx:pt>
          <cx:pt idx="49758">40288.5</cx:pt>
          <cx:pt idx="49759">32224.5</cx:pt>
          <cx:pt idx="49760">9000</cx:pt>
          <cx:pt idx="49761">31014</cx:pt>
          <cx:pt idx="49762">38331</cx:pt>
          <cx:pt idx="49763">26640</cx:pt>
          <cx:pt idx="49764">43969.5</cx:pt>
          <cx:pt idx="49765">10125</cx:pt>
          <cx:pt idx="49766">8860.5</cx:pt>
          <cx:pt idx="49767">16047</cx:pt>
          <cx:pt idx="49768">32332.5</cx:pt>
          <cx:pt idx="49769">42385.5</cx:pt>
          <cx:pt idx="49770">14620.5</cx:pt>
          <cx:pt idx="49771">23341.5</cx:pt>
          <cx:pt idx="49772">36760.5</cx:pt>
          <cx:pt idx="49773">29862</cx:pt>
          <cx:pt idx="49774">37197</cx:pt>
          <cx:pt idx="49775">13279.5</cx:pt>
          <cx:pt idx="49776">45108</cx:pt>
          <cx:pt idx="49777">19746</cx:pt>
          <cx:pt idx="49778">32602.5</cx:pt>
          <cx:pt idx="49779">42642</cx:pt>
          <cx:pt idx="49780">11331</cx:pt>
          <cx:pt idx="49781">21109.5</cx:pt>
          <cx:pt idx="49782">14647.5</cx:pt>
          <cx:pt idx="49783">16668</cx:pt>
          <cx:pt idx="49784">10125</cx:pt>
          <cx:pt idx="49785">17100</cx:pt>
          <cx:pt idx="49786">30285</cx:pt>
          <cx:pt idx="49787">33376.5</cx:pt>
          <cx:pt idx="49788">53329.5</cx:pt>
          <cx:pt idx="49789">56920.5</cx:pt>
          <cx:pt idx="49790">12415.5</cx:pt>
          <cx:pt idx="49791">8482.5</cx:pt>
          <cx:pt idx="49792">32328</cx:pt>
          <cx:pt idx="49793">24259.5</cx:pt>
          <cx:pt idx="49794">31936.5</cx:pt>
          <cx:pt idx="49795">28957.5</cx:pt>
          <cx:pt idx="49796">25303.5</cx:pt>
          <cx:pt idx="49797">37327.5</cx:pt>
          <cx:pt idx="49798">43033.5</cx:pt>
          <cx:pt idx="49799">30150</cx:pt>
          <cx:pt idx="49800">36364.5</cx:pt>
          <cx:pt idx="49801">27261</cx:pt>
          <cx:pt idx="49802">50967</cx:pt>
          <cx:pt idx="49803">25078.5</cx:pt>
          <cx:pt idx="49804">9000</cx:pt>
          <cx:pt idx="49805">11538</cx:pt>
          <cx:pt idx="49806">30393</cx:pt>
          <cx:pt idx="49807">27549</cx:pt>
          <cx:pt idx="49808">18954</cx:pt>
          <cx:pt idx="49809">26446.5</cx:pt>
          <cx:pt idx="49810">6174</cx:pt>
          <cx:pt idx="49811">11736</cx:pt>
          <cx:pt idx="49812">23517</cx:pt>
          <cx:pt idx="49813">38578.5</cx:pt>
          <cx:pt idx="49814">26370</cx:pt>
          <cx:pt idx="49815">26703</cx:pt>
          <cx:pt idx="49816">27679.5</cx:pt>
          <cx:pt idx="49817">44284.5</cx:pt>
          <cx:pt idx="49818">30951</cx:pt>
          <cx:pt idx="49819">16605</cx:pt>
          <cx:pt idx="49820">31630.5</cx:pt>
          <cx:pt idx="49821">13009.5</cx:pt>
          <cx:pt idx="49822">28075.5</cx:pt>
          <cx:pt idx="49823">22977</cx:pt>
          <cx:pt idx="49824">46084.5</cx:pt>
          <cx:pt idx="49825">25668</cx:pt>
          <cx:pt idx="49826">35694</cx:pt>
          <cx:pt idx="49827">27724.5</cx:pt>
          <cx:pt idx="49828">20164.5</cx:pt>
          <cx:pt idx="49829">18702</cx:pt>
          <cx:pt idx="49830">24390</cx:pt>
          <cx:pt idx="49831">17316</cx:pt>
          <cx:pt idx="49832">40198.5</cx:pt>
          <cx:pt idx="49833">21055.5</cx:pt>
          <cx:pt idx="49834">20677.5</cx:pt>
          <cx:pt idx="49835">27076.5</cx:pt>
          <cx:pt idx="49836">44617.5</cx:pt>
          <cx:pt idx="49837">13315.5</cx:pt>
          <cx:pt idx="49838">12114</cx:pt>
          <cx:pt idx="49839">6750</cx:pt>
          <cx:pt idx="49840">22500</cx:pt>
          <cx:pt idx="49841">40243.5</cx:pt>
          <cx:pt idx="49842">42462</cx:pt>
          <cx:pt idx="49843">23143.5</cx:pt>
          <cx:pt idx="49844">40320</cx:pt>
          <cx:pt idx="49845">39910.5</cx:pt>
          <cx:pt idx="49846">15835.5</cx:pt>
          <cx:pt idx="49847">45333</cx:pt>
          <cx:pt idx="49848">4936.5</cx:pt>
          <cx:pt idx="49849">19867.5</cx:pt>
          <cx:pt idx="49850">11236.5</cx:pt>
          <cx:pt idx="49851">32472</cx:pt>
          <cx:pt idx="49852">32467.5</cx:pt>
          <cx:pt idx="49853">62613</cx:pt>
          <cx:pt idx="49854">40054.5</cx:pt>
          <cx:pt idx="49855">13216.5</cx:pt>
          <cx:pt idx="49856">12375</cx:pt>
          <cx:pt idx="49857">25933.5</cx:pt>
          <cx:pt idx="49858">11718</cx:pt>
          <cx:pt idx="49859">27193.5</cx:pt>
          <cx:pt idx="49860">17973</cx:pt>
          <cx:pt idx="49861">11281.5</cx:pt>
          <cx:pt idx="49862">21415.5</cx:pt>
          <cx:pt idx="49863">23773.5</cx:pt>
          <cx:pt idx="49864">40576.5</cx:pt>
          <cx:pt idx="49865">28188</cx:pt>
          <cx:pt idx="49866">46480.5</cx:pt>
          <cx:pt idx="49867">15007.5</cx:pt>
          <cx:pt idx="49868">19998</cx:pt>
          <cx:pt idx="49869">19516.5</cx:pt>
          <cx:pt idx="49870">26694</cx:pt>
          <cx:pt idx="49871">31261.5</cx:pt>
          <cx:pt idx="49872">8388</cx:pt>
          <cx:pt idx="49873">55377</cx:pt>
          <cx:pt idx="49874">10795.5</cx:pt>
          <cx:pt idx="49875">23319</cx:pt>
          <cx:pt idx="49876">20119.5</cx:pt>
          <cx:pt idx="49877">27990</cx:pt>
          <cx:pt idx="49878">23305.5</cx:pt>
          <cx:pt idx="49879">44725.5</cx:pt>
          <cx:pt idx="49880">9000</cx:pt>
          <cx:pt idx="49881">27000</cx:pt>
          <cx:pt idx="49882">51916.5</cx:pt>
          <cx:pt idx="49883">23242.5</cx:pt>
          <cx:pt idx="49884">16875</cx:pt>
          <cx:pt idx="49885">13090.5</cx:pt>
          <cx:pt idx="49886">40320</cx:pt>
          <cx:pt idx="49887">13288.5</cx:pt>
          <cx:pt idx="49888">24939</cx:pt>
          <cx:pt idx="49889">10764</cx:pt>
          <cx:pt idx="49890">41076</cx:pt>
          <cx:pt idx="49891">28813.5</cx:pt>
          <cx:pt idx="49892">27153</cx:pt>
          <cx:pt idx="49893">35667</cx:pt>
          <cx:pt idx="49894">19084.5</cx:pt>
          <cx:pt idx="49895">98982</cx:pt>
          <cx:pt idx="49896">15642</cx:pt>
          <cx:pt idx="49897">31653</cx:pt>
          <cx:pt idx="49898">10489.5</cx:pt>
          <cx:pt idx="49899">18171</cx:pt>
          <cx:pt idx="49900">24705</cx:pt>
          <cx:pt idx="49901">46692</cx:pt>
          <cx:pt idx="49902">17806.5</cx:pt>
          <cx:pt idx="49903">14004</cx:pt>
          <cx:pt idx="49904">13522.5</cx:pt>
          <cx:pt idx="49905">14350.5</cx:pt>
          <cx:pt idx="49906">6655.5</cx:pt>
          <cx:pt idx="49907">49482</cx:pt>
          <cx:pt idx="49908">23386.5</cx:pt>
          <cx:pt idx="49909">42142.5</cx:pt>
          <cx:pt idx="49910">9396</cx:pt>
          <cx:pt idx="49911">11250</cx:pt>
          <cx:pt idx="49912">9000</cx:pt>
          <cx:pt idx="49913">43299</cx:pt>
          <cx:pt idx="49914">26779.5</cx:pt>
          <cx:pt idx="49915">32458.5</cx:pt>
          <cx:pt idx="49916">21897</cx:pt>
          <cx:pt idx="49917">39712.5</cx:pt>
          <cx:pt idx="49918">24322.5</cx:pt>
          <cx:pt idx="49919">42660</cx:pt>
          <cx:pt idx="49920">15151.5</cx:pt>
          <cx:pt idx="49921">29605.5</cx:pt>
          <cx:pt idx="49922">14805</cx:pt>
          <cx:pt idx="49923">21532.5</cx:pt>
          <cx:pt idx="49924">11992.5</cx:pt>
          <cx:pt idx="49925">27913.5</cx:pt>
          <cx:pt idx="49926">14782.5</cx:pt>
          <cx:pt idx="49927">23800.5</cx:pt>
          <cx:pt idx="49928">47794.5</cx:pt>
          <cx:pt idx="49929">20124</cx:pt>
          <cx:pt idx="49930">41926.5</cx:pt>
          <cx:pt idx="49931">11488.5</cx:pt>
          <cx:pt idx="49932">37800</cx:pt>
          <cx:pt idx="49933">59800.5</cx:pt>
          <cx:pt idx="49934">33489</cx:pt>
          <cx:pt idx="49935">18364.5</cx:pt>
          <cx:pt idx="49936">13045.5</cx:pt>
          <cx:pt idx="49937">37800</cx:pt>
          <cx:pt idx="49938">72036</cx:pt>
          <cx:pt idx="49939">25281</cx:pt>
          <cx:pt idx="49940">16272</cx:pt>
          <cx:pt idx="49941">27387</cx:pt>
          <cx:pt idx="49942">13810.5</cx:pt>
          <cx:pt idx="49943">19660.5</cx:pt>
          <cx:pt idx="49944">15952.5</cx:pt>
          <cx:pt idx="49945">58810.5</cx:pt>
          <cx:pt idx="49946">20250</cx:pt>
          <cx:pt idx="49947">22041</cx:pt>
          <cx:pt idx="49948">26640</cx:pt>
          <cx:pt idx="49949">31122</cx:pt>
          <cx:pt idx="49950">26928</cx:pt>
          <cx:pt idx="49951">28768.5</cx:pt>
          <cx:pt idx="49952">17073</cx:pt>
          <cx:pt idx="49953">19134</cx:pt>
          <cx:pt idx="49954">31140</cx:pt>
          <cx:pt idx="49955">6750</cx:pt>
          <cx:pt idx="49956">30739.5</cx:pt>
          <cx:pt idx="49957">26446.5</cx:pt>
          <cx:pt idx="49958">30528</cx:pt>
          <cx:pt idx="49959">19480.5</cx:pt>
          <cx:pt idx="49960">26631</cx:pt>
          <cx:pt idx="49961">13500</cx:pt>
          <cx:pt idx="49962">37017</cx:pt>
          <cx:pt idx="49963">36130.5</cx:pt>
          <cx:pt idx="49964">12375</cx:pt>
          <cx:pt idx="49965">10264.5</cx:pt>
          <cx:pt idx="49966">70357.5</cx:pt>
          <cx:pt idx="49967">35122.5</cx:pt>
          <cx:pt idx="49968">16416</cx:pt>
          <cx:pt idx="49969">23719.5</cx:pt>
          <cx:pt idx="49970">26901</cx:pt>
          <cx:pt idx="49971">33930</cx:pt>
          <cx:pt idx="49972">14751</cx:pt>
          <cx:pt idx="49973">23107.5</cx:pt>
          <cx:pt idx="49974">28503</cx:pt>
          <cx:pt idx="49975">27630</cx:pt>
          <cx:pt idx="49976">26451</cx:pt>
          <cx:pt idx="49977">25317</cx:pt>
          <cx:pt idx="49978">21865.5</cx:pt>
          <cx:pt idx="49979">29817</cx:pt>
          <cx:pt idx="49980">14184</cx:pt>
          <cx:pt idx="49981">10575</cx:pt>
          <cx:pt idx="49982">29385</cx:pt>
          <cx:pt idx="49983">13500</cx:pt>
          <cx:pt idx="49984">15498</cx:pt>
          <cx:pt idx="49985">36130.5</cx:pt>
          <cx:pt idx="49986">21330</cx:pt>
          <cx:pt idx="49987">26446.5</cx:pt>
          <cx:pt idx="49988">27000</cx:pt>
          <cx:pt idx="49989">13500</cx:pt>
          <cx:pt idx="49990">9000</cx:pt>
          <cx:pt idx="49991">31653</cx:pt>
          <cx:pt idx="49992">7875</cx:pt>
          <cx:pt idx="49993">22500</cx:pt>
          <cx:pt idx="49994">45936</cx:pt>
          <cx:pt idx="49995">47794.5</cx:pt>
          <cx:pt idx="49996">26316</cx:pt>
          <cx:pt idx="49997">34897.5</cx:pt>
          <cx:pt idx="49998">14751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4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Amt_Annuity</a:t>
            </a:r>
            <a:endParaRPr lang="en-GB" sz="1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boxWhisker" uniqueId="{C7746614-3DA6-5044-B26E-FB5F99018FDC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Outliers!$D$2:$D$50000</cx:f>
        <cx:lvl ptCount="49999" formatCode="General">
          <cx:pt idx="0">9461</cx:pt>
          <cx:pt idx="1">16765</cx:pt>
          <cx:pt idx="2">19046</cx:pt>
          <cx:pt idx="3">19005</cx:pt>
          <cx:pt idx="4">19932</cx:pt>
          <cx:pt idx="5">16941</cx:pt>
          <cx:pt idx="6">13778</cx:pt>
          <cx:pt idx="7">18850</cx:pt>
          <cx:pt idx="8">20099</cx:pt>
          <cx:pt idx="9">14469</cx:pt>
          <cx:pt idx="10">10197</cx:pt>
          <cx:pt idx="11">20417</cx:pt>
          <cx:pt idx="12">13439</cx:pt>
          <cx:pt idx="13">14086</cx:pt>
          <cx:pt idx="14">14583</cx:pt>
          <cx:pt idx="15">8728</cx:pt>
          <cx:pt idx="16">12931</cx:pt>
          <cx:pt idx="17">9776</cx:pt>
          <cx:pt idx="18">17718</cx:pt>
          <cx:pt idx="19">11348</cx:pt>
          <cx:pt idx="20">18252</cx:pt>
          <cx:pt idx="21">14815</cx:pt>
          <cx:pt idx="22">11146</cx:pt>
          <cx:pt idx="23">24827</cx:pt>
          <cx:pt idx="24">11286</cx:pt>
          <cx:pt idx="25">19334</cx:pt>
          <cx:pt idx="26">18724</cx:pt>
          <cx:pt idx="27">15948</cx:pt>
          <cx:pt idx="28">9994</cx:pt>
          <cx:pt idx="29">10341</cx:pt>
          <cx:pt idx="30">15280</cx:pt>
          <cx:pt idx="31">11144</cx:pt>
          <cx:pt idx="32">12974</cx:pt>
          <cx:pt idx="33">11694</cx:pt>
          <cx:pt idx="34">15997</cx:pt>
          <cx:pt idx="35">12158</cx:pt>
          <cx:pt idx="36">17199</cx:pt>
          <cx:pt idx="37">21077</cx:pt>
          <cx:pt idx="38">23920</cx:pt>
          <cx:pt idx="39">16126</cx:pt>
          <cx:pt idx="40">17482</cx:pt>
          <cx:pt idx="41">16971</cx:pt>
          <cx:pt idx="42">13384</cx:pt>
          <cx:pt idx="43">23548</cx:pt>
          <cx:pt idx="44">9827</cx:pt>
          <cx:pt idx="45">7974</cx:pt>
          <cx:pt idx="46">20373</cx:pt>
          <cx:pt idx="47">20121</cx:pt>
          <cx:pt idx="48">19727</cx:pt>
          <cx:pt idx="49">18264</cx:pt>
          <cx:pt idx="50">12406</cx:pt>
          <cx:pt idx="51">18632</cx:pt>
          <cx:pt idx="52">12282</cx:pt>
          <cx:pt idx="53">10473</cx:pt>
          <cx:pt idx="54">18611</cx:pt>
          <cx:pt idx="55">12955</cx:pt>
          <cx:pt idx="56">21621</cx:pt>
          <cx:pt idx="57">18248</cx:pt>
          <cx:pt idx="58">14186</cx:pt>
          <cx:pt idx="59">20544</cx:pt>
          <cx:pt idx="60">20121</cx:pt>
          <cx:pt idx="61">7907</cx:pt>
          <cx:pt idx="62">22843</cx:pt>
          <cx:pt idx="63">12240</cx:pt>
          <cx:pt idx="64">13866</cx:pt>
          <cx:pt idx="65">12049</cx:pt>
          <cx:pt idx="66">19550</cx:pt>
          <cx:pt idx="67">15359</cx:pt>
          <cx:pt idx="68">11956</cx:pt>
          <cx:pt idx="69">10848</cx:pt>
          <cx:pt idx="70">12009</cx:pt>
          <cx:pt idx="71">15406</cx:pt>
          <cx:pt idx="72">14860</cx:pt>
          <cx:pt idx="73">11187</cx:pt>
          <cx:pt idx="74">14264</cx:pt>
          <cx:pt idx="75">17542</cx:pt>
          <cx:pt idx="76">19467</cx:pt>
          <cx:pt idx="77">9666</cx:pt>
          <cx:pt idx="78">18253</cx:pt>
          <cx:pt idx="79">22935</cx:pt>
          <cx:pt idx="80">18693</cx:pt>
          <cx:pt idx="81">24794</cx:pt>
          <cx:pt idx="82">17527</cx:pt>
          <cx:pt idx="83">17390</cx:pt>
          <cx:pt idx="84">23032</cx:pt>
          <cx:pt idx="85">15909</cx:pt>
          <cx:pt idx="86">18138</cx:pt>
          <cx:pt idx="87">14321</cx:pt>
          <cx:pt idx="88">21112</cx:pt>
          <cx:pt idx="89">18556</cx:pt>
          <cx:pt idx="90">19810</cx:pt>
          <cx:pt idx="91">12780</cx:pt>
          <cx:pt idx="92">10744</cx:pt>
          <cx:pt idx="93">10485</cx:pt>
          <cx:pt idx="94">10199</cx:pt>
          <cx:pt idx="95">15137</cx:pt>
          <cx:pt idx="96">10734</cx:pt>
          <cx:pt idx="97">15371</cx:pt>
          <cx:pt idx="98">14751</cx:pt>
          <cx:pt idx="99">22471</cx:pt>
          <cx:pt idx="100">11142</cx:pt>
          <cx:pt idx="101">9650</cx:pt>
          <cx:pt idx="102">16798</cx:pt>
          <cx:pt idx="103">10954</cx:pt>
          <cx:pt idx="104">23719</cx:pt>
          <cx:pt idx="105">24051</cx:pt>
          <cx:pt idx="106">21613</cx:pt>
          <cx:pt idx="107">12900</cx:pt>
          <cx:pt idx="108">21341</cx:pt>
          <cx:pt idx="109">9415</cx:pt>
          <cx:pt idx="110">10526</cx:pt>
          <cx:pt idx="111">13830</cx:pt>
          <cx:pt idx="112">23656</cx:pt>
          <cx:pt idx="113">9207</cx:pt>
          <cx:pt idx="114">10085</cx:pt>
          <cx:pt idx="115">19829</cx:pt>
          <cx:pt idx="116">15949</cx:pt>
          <cx:pt idx="117">20284</cx:pt>
          <cx:pt idx="118">14339</cx:pt>
          <cx:pt idx="119">13286</cx:pt>
          <cx:pt idx="120">9223</cx:pt>
          <cx:pt idx="121">13379</cx:pt>
          <cx:pt idx="122">22881</cx:pt>
          <cx:pt idx="123">16759</cx:pt>
          <cx:pt idx="124">16282</cx:pt>
          <cx:pt idx="125">22959</cx:pt>
          <cx:pt idx="126">16142</cx:pt>
          <cx:pt idx="127">16340</cx:pt>
          <cx:pt idx="128">9203</cx:pt>
          <cx:pt idx="129">16522</cx:pt>
          <cx:pt idx="130">16083</cx:pt>
          <cx:pt idx="131">18413</cx:pt>
          <cx:pt idx="132">12157</cx:pt>
          <cx:pt idx="133">11944</cx:pt>
          <cx:pt idx="134">14235</cx:pt>
          <cx:pt idx="135">16086</cx:pt>
          <cx:pt idx="136">12348</cx:pt>
          <cx:pt idx="137">14645</cx:pt>
          <cx:pt idx="138">16667</cx:pt>
          <cx:pt idx="139">16219</cx:pt>
          <cx:pt idx="140">21061</cx:pt>
          <cx:pt idx="141">19718</cx:pt>
          <cx:pt idx="142">16097</cx:pt>
          <cx:pt idx="143">21961</cx:pt>
          <cx:pt idx="144">14359</cx:pt>
          <cx:pt idx="145">15127</cx:pt>
          <cx:pt idx="146">11633</cx:pt>
          <cx:pt idx="147">14597</cx:pt>
          <cx:pt idx="148">16296</cx:pt>
          <cx:pt idx="149">17682</cx:pt>
          <cx:pt idx="150">14311</cx:pt>
          <cx:pt idx="151">19286</cx:pt>
          <cx:pt idx="152">11375</cx:pt>
          <cx:pt idx="153">15581</cx:pt>
          <cx:pt idx="154">17538</cx:pt>
          <cx:pt idx="155">13558</cx:pt>
          <cx:pt idx="156">24729</cx:pt>
          <cx:pt idx="157">20215</cx:pt>
          <cx:pt idx="158">21861</cx:pt>
          <cx:pt idx="159">15323</cx:pt>
          <cx:pt idx="160">16807</cx:pt>
          <cx:pt idx="161">13972</cx:pt>
          <cx:pt idx="162">21819</cx:pt>
          <cx:pt idx="163">7989</cx:pt>
          <cx:pt idx="164">17879</cx:pt>
          <cx:pt idx="165">12805</cx:pt>
          <cx:pt idx="166">10887</cx:pt>
          <cx:pt idx="167">11568</cx:pt>
          <cx:pt idx="168">12019</cx:pt>
          <cx:pt idx="169">13116</cx:pt>
          <cx:pt idx="170">20858</cx:pt>
          <cx:pt idx="171">16891</cx:pt>
          <cx:pt idx="172">12147</cx:pt>
          <cx:pt idx="173">22994</cx:pt>
          <cx:pt idx="174">25104</cx:pt>
          <cx:pt idx="175">19525</cx:pt>
          <cx:pt idx="176">18302</cx:pt>
          <cx:pt idx="177">12027</cx:pt>
          <cx:pt idx="178">16518</cx:pt>
          <cx:pt idx="179">12648</cx:pt>
          <cx:pt idx="180">15326</cx:pt>
          <cx:pt idx="181">16475</cx:pt>
          <cx:pt idx="182">14033</cx:pt>
          <cx:pt idx="183">13873</cx:pt>
          <cx:pt idx="184">10127</cx:pt>
          <cx:pt idx="185">21703</cx:pt>
          <cx:pt idx="186">19785</cx:pt>
          <cx:pt idx="187">13620</cx:pt>
          <cx:pt idx="188">13210</cx:pt>
          <cx:pt idx="189">11177</cx:pt>
          <cx:pt idx="190">14823</cx:pt>
          <cx:pt idx="191">23656</cx:pt>
          <cx:pt idx="192">14091</cx:pt>
          <cx:pt idx="193">14144</cx:pt>
          <cx:pt idx="194">13584</cx:pt>
          <cx:pt idx="195">10010</cx:pt>
          <cx:pt idx="196">13957</cx:pt>
          <cx:pt idx="197">17947</cx:pt>
          <cx:pt idx="198">19070</cx:pt>
          <cx:pt idx="199">17850</cx:pt>
          <cx:pt idx="200">18341</cx:pt>
          <cx:pt idx="201">16614</cx:pt>
          <cx:pt idx="202">15887</cx:pt>
          <cx:pt idx="203">23187</cx:pt>
          <cx:pt idx="204">13803</cx:pt>
          <cx:pt idx="205">12994</cx:pt>
          <cx:pt idx="206">20191</cx:pt>
          <cx:pt idx="207">11978</cx:pt>
          <cx:pt idx="208">20945</cx:pt>
          <cx:pt idx="209">9720</cx:pt>
          <cx:pt idx="210">17103</cx:pt>
          <cx:pt idx="211">12824</cx:pt>
          <cx:pt idx="212">19914</cx:pt>
          <cx:pt idx="213">22389</cx:pt>
          <cx:pt idx="214">15293</cx:pt>
          <cx:pt idx="215">11259</cx:pt>
          <cx:pt idx="216">19530</cx:pt>
          <cx:pt idx="217">17715</cx:pt>
          <cx:pt idx="218">21646</cx:pt>
          <cx:pt idx="219">15377</cx:pt>
          <cx:pt idx="220">23090</cx:pt>
          <cx:pt idx="221">16273</cx:pt>
          <cx:pt idx="222">20672</cx:pt>
          <cx:pt idx="223">10038</cx:pt>
          <cx:pt idx="224">14974</cx:pt>
          <cx:pt idx="225">13640</cx:pt>
          <cx:pt idx="226">23456</cx:pt>
          <cx:pt idx="227">23037</cx:pt>
          <cx:pt idx="228">8302</cx:pt>
          <cx:pt idx="229">18810</cx:pt>
          <cx:pt idx="230">13685</cx:pt>
          <cx:pt idx="231">10571</cx:pt>
          <cx:pt idx="232">11180</cx:pt>
          <cx:pt idx="233">21497</cx:pt>
          <cx:pt idx="234">9135</cx:pt>
          <cx:pt idx="235">23127</cx:pt>
          <cx:pt idx="236">15612</cx:pt>
          <cx:pt idx="237">23650</cx:pt>
          <cx:pt idx="238">12246</cx:pt>
          <cx:pt idx="239">21812</cx:pt>
          <cx:pt idx="240">23946</cx:pt>
          <cx:pt idx="241">17957</cx:pt>
          <cx:pt idx="242">9157</cx:pt>
          <cx:pt idx="243">12585</cx:pt>
          <cx:pt idx="244">14445</cx:pt>
          <cx:pt idx="245">10755</cx:pt>
          <cx:pt idx="246">17847</cx:pt>
          <cx:pt idx="247">24891</cx:pt>
          <cx:pt idx="248">9907</cx:pt>
          <cx:pt idx="249">14811</cx:pt>
          <cx:pt idx="250">14726</cx:pt>
          <cx:pt idx="251">11881</cx:pt>
          <cx:pt idx="252">21185</cx:pt>
          <cx:pt idx="253">14247</cx:pt>
          <cx:pt idx="254">20984</cx:pt>
          <cx:pt idx="255">11356</cx:pt>
          <cx:pt idx="256">17186</cx:pt>
          <cx:pt idx="257">10427</cx:pt>
          <cx:pt idx="258">16223</cx:pt>
          <cx:pt idx="259">19045</cx:pt>
          <cx:pt idx="260">12209</cx:pt>
          <cx:pt idx="261">8292</cx:pt>
          <cx:pt idx="262">9105</cx:pt>
          <cx:pt idx="263">24006</cx:pt>
          <cx:pt idx="264">22794</cx:pt>
          <cx:pt idx="265">9011</cx:pt>
          <cx:pt idx="266">16546</cx:pt>
          <cx:pt idx="267">14534</cx:pt>
          <cx:pt idx="268">16098</cx:pt>
          <cx:pt idx="269">14659</cx:pt>
          <cx:pt idx="270">22510</cx:pt>
          <cx:pt idx="271">10788</cx:pt>
          <cx:pt idx="272">10203</cx:pt>
          <cx:pt idx="273">15076</cx:pt>
          <cx:pt idx="274">17013</cx:pt>
          <cx:pt idx="275">9627</cx:pt>
          <cx:pt idx="276">11631</cx:pt>
          <cx:pt idx="277">11996</cx:pt>
          <cx:pt idx="278">13534</cx:pt>
          <cx:pt idx="279">19297</cx:pt>
          <cx:pt idx="280">18213</cx:pt>
          <cx:pt idx="281">10471</cx:pt>
          <cx:pt idx="282">20385</cx:pt>
          <cx:pt idx="283">22078</cx:pt>
          <cx:pt idx="284">20317</cx:pt>
          <cx:pt idx="285">15864</cx:pt>
          <cx:pt idx="286">19997</cx:pt>
          <cx:pt idx="287">23444</cx:pt>
          <cx:pt idx="288">10442</cx:pt>
          <cx:pt idx="289">18665</cx:pt>
          <cx:pt idx="290">23420</cx:pt>
          <cx:pt idx="291">13989</cx:pt>
          <cx:pt idx="292">9324</cx:pt>
          <cx:pt idx="293">21292</cx:pt>
          <cx:pt idx="294">21535</cx:pt>
          <cx:pt idx="295">13080</cx:pt>
          <cx:pt idx="296">20348</cx:pt>
          <cx:pt idx="297">8400</cx:pt>
          <cx:pt idx="298">10935</cx:pt>
          <cx:pt idx="299">11287</cx:pt>
          <cx:pt idx="300">21154</cx:pt>
          <cx:pt idx="301">17674</cx:pt>
          <cx:pt idx="302">21419</cx:pt>
          <cx:pt idx="303">10390</cx:pt>
          <cx:pt idx="304">23338</cx:pt>
          <cx:pt idx="305">22759</cx:pt>
          <cx:pt idx="306">22606</cx:pt>
          <cx:pt idx="307">17941</cx:pt>
          <cx:pt idx="308">9259</cx:pt>
          <cx:pt idx="309">9178</cx:pt>
          <cx:pt idx="310">21140</cx:pt>
          <cx:pt idx="311">9166</cx:pt>
          <cx:pt idx="312">14923</cx:pt>
          <cx:pt idx="313">19676</cx:pt>
          <cx:pt idx="314">17099</cx:pt>
          <cx:pt idx="315">17438</cx:pt>
          <cx:pt idx="316">14882</cx:pt>
          <cx:pt idx="317">17498</cx:pt>
          <cx:pt idx="318">20435</cx:pt>
          <cx:pt idx="319">11788</cx:pt>
          <cx:pt idx="320">11285</cx:pt>
          <cx:pt idx="321">19323</cx:pt>
          <cx:pt idx="322">23195</cx:pt>
          <cx:pt idx="323">14768</cx:pt>
          <cx:pt idx="324">21909</cx:pt>
          <cx:pt idx="325">15013</cx:pt>
          <cx:pt idx="326">14975</cx:pt>
          <cx:pt idx="327">21552</cx:pt>
          <cx:pt idx="328">18831</cx:pt>
          <cx:pt idx="329">14252</cx:pt>
          <cx:pt idx="330">15017</cx:pt>
          <cx:pt idx="331">19003</cx:pt>
          <cx:pt idx="332">15023</cx:pt>
          <cx:pt idx="333">11223</cx:pt>
          <cx:pt idx="334">13754</cx:pt>
          <cx:pt idx="335">13299</cx:pt>
          <cx:pt idx="336">18929</cx:pt>
          <cx:pt idx="337">14216</cx:pt>
          <cx:pt idx="338">11799</cx:pt>
          <cx:pt idx="339">18315</cx:pt>
          <cx:pt idx="340">12325</cx:pt>
          <cx:pt idx="341">14966</cx:pt>
          <cx:pt idx="342">23721</cx:pt>
          <cx:pt idx="343">16719</cx:pt>
          <cx:pt idx="344">13707</cx:pt>
          <cx:pt idx="345">22767</cx:pt>
          <cx:pt idx="346">20010</cx:pt>
          <cx:pt idx="347">23187</cx:pt>
          <cx:pt idx="348">20200</cx:pt>
          <cx:pt idx="349">19780</cx:pt>
          <cx:pt idx="350">10615</cx:pt>
          <cx:pt idx="351">8598</cx:pt>
          <cx:pt idx="352">20846</cx:pt>
          <cx:pt idx="353">11582</cx:pt>
          <cx:pt idx="354">15781</cx:pt>
          <cx:pt idx="355">10547</cx:pt>
          <cx:pt idx="356">14239</cx:pt>
          <cx:pt idx="357">19410</cx:pt>
          <cx:pt idx="358">11039</cx:pt>
          <cx:pt idx="359">22768</cx:pt>
          <cx:pt idx="360">12360</cx:pt>
          <cx:pt idx="361">13552</cx:pt>
          <cx:pt idx="362">16129</cx:pt>
          <cx:pt idx="363">13284</cx:pt>
          <cx:pt idx="364">20434</cx:pt>
          <cx:pt idx="365">14283</cx:pt>
          <cx:pt idx="366">19082</cx:pt>
          <cx:pt idx="367">16376</cx:pt>
          <cx:pt idx="368">18302</cx:pt>
          <cx:pt idx="369">12982</cx:pt>
          <cx:pt idx="370">13455</cx:pt>
          <cx:pt idx="371">19998</cx:pt>
          <cx:pt idx="372">15438</cx:pt>
          <cx:pt idx="373">8650</cx:pt>
          <cx:pt idx="374">19642</cx:pt>
          <cx:pt idx="375">10347</cx:pt>
          <cx:pt idx="376">16048</cx:pt>
          <cx:pt idx="377">17860</cx:pt>
          <cx:pt idx="378">16462</cx:pt>
          <cx:pt idx="379">19345</cx:pt>
          <cx:pt idx="380">21401</cx:pt>
          <cx:pt idx="381">8038</cx:pt>
          <cx:pt idx="382">23903</cx:pt>
          <cx:pt idx="383">20171</cx:pt>
          <cx:pt idx="384">18715</cx:pt>
          <cx:pt idx="385">23054</cx:pt>
          <cx:pt idx="386">11693</cx:pt>
          <cx:pt idx="387">16832</cx:pt>
          <cx:pt idx="388">19501</cx:pt>
          <cx:pt idx="389">18767</cx:pt>
          <cx:pt idx="390">12191</cx:pt>
          <cx:pt idx="391">13530</cx:pt>
          <cx:pt idx="392">11523</cx:pt>
          <cx:pt idx="393">12360</cx:pt>
          <cx:pt idx="394">8922</cx:pt>
          <cx:pt idx="395">20646</cx:pt>
          <cx:pt idx="396">15832</cx:pt>
          <cx:pt idx="397">9842</cx:pt>
          <cx:pt idx="398">15868</cx:pt>
          <cx:pt idx="399">16395</cx:pt>
          <cx:pt idx="400">14402</cx:pt>
          <cx:pt idx="401">9825</cx:pt>
          <cx:pt idx="402">15783</cx:pt>
          <cx:pt idx="403">17935</cx:pt>
          <cx:pt idx="404">18287</cx:pt>
          <cx:pt idx="405">10485</cx:pt>
          <cx:pt idx="406">15601</cx:pt>
          <cx:pt idx="407">15150</cx:pt>
          <cx:pt idx="408">13923</cx:pt>
          <cx:pt idx="409">16245</cx:pt>
          <cx:pt idx="410">23045</cx:pt>
          <cx:pt idx="411">20165</cx:pt>
          <cx:pt idx="412">18469</cx:pt>
          <cx:pt idx="413">13715</cx:pt>
          <cx:pt idx="414">11935</cx:pt>
          <cx:pt idx="415">9496</cx:pt>
          <cx:pt idx="416">10046</cx:pt>
          <cx:pt idx="417">17599</cx:pt>
          <cx:pt idx="418">18579</cx:pt>
          <cx:pt idx="419">11353</cx:pt>
          <cx:pt idx="420">23794</cx:pt>
          <cx:pt idx="421">16476</cx:pt>
          <cx:pt idx="422">15300</cx:pt>
          <cx:pt idx="423">19833</cx:pt>
          <cx:pt idx="424">9684</cx:pt>
          <cx:pt idx="425">12018</cx:pt>
          <cx:pt idx="426">12662</cx:pt>
          <cx:pt idx="427">18651</cx:pt>
          <cx:pt idx="428">13494</cx:pt>
          <cx:pt idx="429">18627</cx:pt>
          <cx:pt idx="430">8956</cx:pt>
          <cx:pt idx="431">16468</cx:pt>
          <cx:pt idx="432">13229</cx:pt>
          <cx:pt idx="433">18522</cx:pt>
          <cx:pt idx="434">13816</cx:pt>
          <cx:pt idx="435">16121</cx:pt>
          <cx:pt idx="436">22524</cx:pt>
          <cx:pt idx="437">18271</cx:pt>
          <cx:pt idx="438">17222</cx:pt>
          <cx:pt idx="439">14671</cx:pt>
          <cx:pt idx="440">7747</cx:pt>
          <cx:pt idx="441">18268</cx:pt>
          <cx:pt idx="442">21987</cx:pt>
          <cx:pt idx="443">11519</cx:pt>
          <cx:pt idx="444">18344</cx:pt>
          <cx:pt idx="445">15187</cx:pt>
          <cx:pt idx="446">17668</cx:pt>
          <cx:pt idx="447">20792</cx:pt>
          <cx:pt idx="448">22681</cx:pt>
          <cx:pt idx="449">19031</cx:pt>
          <cx:pt idx="450">20143</cx:pt>
          <cx:pt idx="451">20523</cx:pt>
          <cx:pt idx="452">10933</cx:pt>
          <cx:pt idx="453">18278</cx:pt>
          <cx:pt idx="454">10936</cx:pt>
          <cx:pt idx="455">15191</cx:pt>
          <cx:pt idx="456">13227</cx:pt>
          <cx:pt idx="457">9393</cx:pt>
          <cx:pt idx="458">14608</cx:pt>
          <cx:pt idx="459">8857</cx:pt>
          <cx:pt idx="460">18035</cx:pt>
          <cx:pt idx="461">12349</cx:pt>
          <cx:pt idx="462">18437</cx:pt>
          <cx:pt idx="463">15363</cx:pt>
          <cx:pt idx="464">13986</cx:pt>
          <cx:pt idx="465">20488</cx:pt>
          <cx:pt idx="466">14357</cx:pt>
          <cx:pt idx="467">11418</cx:pt>
          <cx:pt idx="468">16060</cx:pt>
          <cx:pt idx="469">14678</cx:pt>
          <cx:pt idx="470">9289</cx:pt>
          <cx:pt idx="471">10616</cx:pt>
          <cx:pt idx="472">16388</cx:pt>
          <cx:pt idx="473">20173</cx:pt>
          <cx:pt idx="474">13583</cx:pt>
          <cx:pt idx="475">19058</cx:pt>
          <cx:pt idx="476">23539</cx:pt>
          <cx:pt idx="477">10037</cx:pt>
          <cx:pt idx="478">16540</cx:pt>
          <cx:pt idx="479">13768</cx:pt>
          <cx:pt idx="480">11980</cx:pt>
          <cx:pt idx="481">12293</cx:pt>
          <cx:pt idx="482">22735</cx:pt>
          <cx:pt idx="483">10825</cx:pt>
          <cx:pt idx="484">19499</cx:pt>
          <cx:pt idx="485">20589</cx:pt>
          <cx:pt idx="486">21157</cx:pt>
          <cx:pt idx="487">12232</cx:pt>
          <cx:pt idx="488">15227</cx:pt>
          <cx:pt idx="489">16304</cx:pt>
          <cx:pt idx="490">20934</cx:pt>
          <cx:pt idx="491">18125</cx:pt>
          <cx:pt idx="492">8063</cx:pt>
          <cx:pt idx="493">13162</cx:pt>
          <cx:pt idx="494">9970</cx:pt>
          <cx:pt idx="495">19110</cx:pt>
          <cx:pt idx="496">13482</cx:pt>
          <cx:pt idx="497">18280</cx:pt>
          <cx:pt idx="498">22443</cx:pt>
          <cx:pt idx="499">12803</cx:pt>
          <cx:pt idx="500">23169</cx:pt>
          <cx:pt idx="501">11178</cx:pt>
          <cx:pt idx="502">15953</cx:pt>
          <cx:pt idx="503">19008</cx:pt>
          <cx:pt idx="504">19484</cx:pt>
          <cx:pt idx="505">22838</cx:pt>
          <cx:pt idx="506">16465</cx:pt>
          <cx:pt idx="507">19092</cx:pt>
          <cx:pt idx="508">12327</cx:pt>
          <cx:pt idx="509">22291</cx:pt>
          <cx:pt idx="510">17999</cx:pt>
          <cx:pt idx="511">11816</cx:pt>
          <cx:pt idx="512">10053</cx:pt>
          <cx:pt idx="513">15923</cx:pt>
          <cx:pt idx="514">13693</cx:pt>
          <cx:pt idx="515">14324</cx:pt>
          <cx:pt idx="516">15538</cx:pt>
          <cx:pt idx="517">17196</cx:pt>
          <cx:pt idx="518">18673</cx:pt>
          <cx:pt idx="519">13405</cx:pt>
          <cx:pt idx="520">16117</cx:pt>
          <cx:pt idx="521">14751</cx:pt>
          <cx:pt idx="522">13509</cx:pt>
          <cx:pt idx="523">19862</cx:pt>
          <cx:pt idx="524">8433</cx:pt>
          <cx:pt idx="525">9920</cx:pt>
          <cx:pt idx="526">20372</cx:pt>
          <cx:pt idx="527">20597</cx:pt>
          <cx:pt idx="528">9250</cx:pt>
          <cx:pt idx="529">13281</cx:pt>
          <cx:pt idx="530">17437</cx:pt>
          <cx:pt idx="531">14573</cx:pt>
          <cx:pt idx="532">8126</cx:pt>
          <cx:pt idx="533">18294</cx:pt>
          <cx:pt idx="534">13481</cx:pt>
          <cx:pt idx="535">11156</cx:pt>
          <cx:pt idx="536">17388</cx:pt>
          <cx:pt idx="537">18204</cx:pt>
          <cx:pt idx="538">17789</cx:pt>
          <cx:pt idx="539">23759</cx:pt>
          <cx:pt idx="540">11230</cx:pt>
          <cx:pt idx="541">15061</cx:pt>
          <cx:pt idx="542">15671</cx:pt>
          <cx:pt idx="543">17275</cx:pt>
          <cx:pt idx="544">9524</cx:pt>
          <cx:pt idx="545">17515</cx:pt>
          <cx:pt idx="546">16195</cx:pt>
          <cx:pt idx="547">13146</cx:pt>
          <cx:pt idx="548">12515</cx:pt>
          <cx:pt idx="549">12265</cx:pt>
          <cx:pt idx="550">21022</cx:pt>
          <cx:pt idx="551">22883</cx:pt>
          <cx:pt idx="552">13468</cx:pt>
          <cx:pt idx="553">17573</cx:pt>
          <cx:pt idx="554">11887</cx:pt>
          <cx:pt idx="555">11405</cx:pt>
          <cx:pt idx="556">21893</cx:pt>
          <cx:pt idx="557">23185</cx:pt>
          <cx:pt idx="558">12463</cx:pt>
          <cx:pt idx="559">12340</cx:pt>
          <cx:pt idx="560">15152</cx:pt>
          <cx:pt idx="561">17142</cx:pt>
          <cx:pt idx="562">12749</cx:pt>
          <cx:pt idx="563">11653</cx:pt>
          <cx:pt idx="564">16582</cx:pt>
          <cx:pt idx="565">12838</cx:pt>
          <cx:pt idx="566">22021</cx:pt>
          <cx:pt idx="567">12394</cx:pt>
          <cx:pt idx="568">11767</cx:pt>
          <cx:pt idx="569">19763</cx:pt>
          <cx:pt idx="570">20419</cx:pt>
          <cx:pt idx="571">19215</cx:pt>
          <cx:pt idx="572">8948</cx:pt>
          <cx:pt idx="573">18926</cx:pt>
          <cx:pt idx="574">14739</cx:pt>
          <cx:pt idx="575">12520</cx:pt>
          <cx:pt idx="576">16848</cx:pt>
          <cx:pt idx="577">17426</cx:pt>
          <cx:pt idx="578">20092</cx:pt>
          <cx:pt idx="579">7766</cx:pt>
          <cx:pt idx="580">10691</cx:pt>
          <cx:pt idx="581">20113</cx:pt>
          <cx:pt idx="582">14731</cx:pt>
          <cx:pt idx="583">22990</cx:pt>
          <cx:pt idx="584">19741</cx:pt>
          <cx:pt idx="585">12052</cx:pt>
          <cx:pt idx="586">21107</cx:pt>
          <cx:pt idx="587">16313</cx:pt>
          <cx:pt idx="588">14960</cx:pt>
          <cx:pt idx="589">22503</cx:pt>
          <cx:pt idx="590">18723</cx:pt>
          <cx:pt idx="591">10598</cx:pt>
          <cx:pt idx="592">19968</cx:pt>
          <cx:pt idx="593">16794</cx:pt>
          <cx:pt idx="594">16781</cx:pt>
          <cx:pt idx="595">16773</cx:pt>
          <cx:pt idx="596">17327</cx:pt>
          <cx:pt idx="597">20313</cx:pt>
          <cx:pt idx="598">20020</cx:pt>
          <cx:pt idx="599">13137</cx:pt>
          <cx:pt idx="600">12257</cx:pt>
          <cx:pt idx="601">13103</cx:pt>
          <cx:pt idx="602">21752</cx:pt>
          <cx:pt idx="603">12135</cx:pt>
          <cx:pt idx="604">15705</cx:pt>
          <cx:pt idx="605">8454</cx:pt>
          <cx:pt idx="606">16215</cx:pt>
          <cx:pt idx="607">14354</cx:pt>
          <cx:pt idx="608">17426</cx:pt>
          <cx:pt idx="609">15200</cx:pt>
          <cx:pt idx="610">20648</cx:pt>
          <cx:pt idx="611">14590</cx:pt>
          <cx:pt idx="612">17342</cx:pt>
          <cx:pt idx="613">22881</cx:pt>
          <cx:pt idx="614">25050</cx:pt>
          <cx:pt idx="615">17781</cx:pt>
          <cx:pt idx="616">17233</cx:pt>
          <cx:pt idx="617">22460</cx:pt>
          <cx:pt idx="618">16960</cx:pt>
          <cx:pt idx="619">17541</cx:pt>
          <cx:pt idx="620">8746</cx:pt>
          <cx:pt idx="621">11455</cx:pt>
          <cx:pt idx="622">15111</cx:pt>
          <cx:pt idx="623">12893</cx:pt>
          <cx:pt idx="624">21818</cx:pt>
          <cx:pt idx="625">19139</cx:pt>
          <cx:pt idx="626">11981</cx:pt>
          <cx:pt idx="627">10800</cx:pt>
          <cx:pt idx="628">16297</cx:pt>
          <cx:pt idx="629">12309</cx:pt>
          <cx:pt idx="630">8993</cx:pt>
          <cx:pt idx="631">19605</cx:pt>
          <cx:pt idx="632">16194</cx:pt>
          <cx:pt idx="633">14239</cx:pt>
          <cx:pt idx="634">14809</cx:pt>
          <cx:pt idx="635">11487</cx:pt>
          <cx:pt idx="636">10231</cx:pt>
          <cx:pt idx="637">16914</cx:pt>
          <cx:pt idx="638">17853</cx:pt>
          <cx:pt idx="639">16938</cx:pt>
          <cx:pt idx="640">13830</cx:pt>
          <cx:pt idx="641">10230</cx:pt>
          <cx:pt idx="642">14351</cx:pt>
          <cx:pt idx="643">13879</cx:pt>
          <cx:pt idx="644">14569</cx:pt>
          <cx:pt idx="645">20629</cx:pt>
          <cx:pt idx="646">24181</cx:pt>
          <cx:pt idx="647">10939</cx:pt>
          <cx:pt idx="648">10643</cx:pt>
          <cx:pt idx="649">8685</cx:pt>
          <cx:pt idx="650">20206</cx:pt>
          <cx:pt idx="651">19989</cx:pt>
          <cx:pt idx="652">17806</cx:pt>
          <cx:pt idx="653">16540</cx:pt>
          <cx:pt idx="654">17016</cx:pt>
          <cx:pt idx="655">13432</cx:pt>
          <cx:pt idx="656">10598</cx:pt>
          <cx:pt idx="657">19361</cx:pt>
          <cx:pt idx="658">18355</cx:pt>
          <cx:pt idx="659">13419</cx:pt>
          <cx:pt idx="660">16290</cx:pt>
          <cx:pt idx="661">11518</cx:pt>
          <cx:pt idx="662">10630</cx:pt>
          <cx:pt idx="663">14385</cx:pt>
          <cx:pt idx="664">13962</cx:pt>
          <cx:pt idx="665">20438</cx:pt>
          <cx:pt idx="666">13877</cx:pt>
          <cx:pt idx="667">17087</cx:pt>
          <cx:pt idx="668">23049</cx:pt>
          <cx:pt idx="669">19164</cx:pt>
          <cx:pt idx="670">8384</cx:pt>
          <cx:pt idx="671">12405</cx:pt>
          <cx:pt idx="672">18323</cx:pt>
          <cx:pt idx="673">20681</cx:pt>
          <cx:pt idx="674">10565</cx:pt>
          <cx:pt idx="675">20204</cx:pt>
          <cx:pt idx="676">15573</cx:pt>
          <cx:pt idx="677">9543</cx:pt>
          <cx:pt idx="678">22181</cx:pt>
          <cx:pt idx="679">21306</cx:pt>
          <cx:pt idx="680">16625</cx:pt>
          <cx:pt idx="681">16590</cx:pt>
          <cx:pt idx="682">10114</cx:pt>
          <cx:pt idx="683">16329</cx:pt>
          <cx:pt idx="684">9365</cx:pt>
          <cx:pt idx="685">13037</cx:pt>
          <cx:pt idx="686">21351</cx:pt>
          <cx:pt idx="687">13778</cx:pt>
          <cx:pt idx="688">19311</cx:pt>
          <cx:pt idx="689">16658</cx:pt>
          <cx:pt idx="690">21411</cx:pt>
          <cx:pt idx="691">21314</cx:pt>
          <cx:pt idx="692">9528</cx:pt>
          <cx:pt idx="693">19169</cx:pt>
          <cx:pt idx="694">11847</cx:pt>
          <cx:pt idx="695">12200</cx:pt>
          <cx:pt idx="696">11809</cx:pt>
          <cx:pt idx="697">18178</cx:pt>
          <cx:pt idx="698">14014</cx:pt>
          <cx:pt idx="699">9904</cx:pt>
          <cx:pt idx="700">18711</cx:pt>
          <cx:pt idx="701">12643</cx:pt>
          <cx:pt idx="702">20220</cx:pt>
          <cx:pt idx="703">13706</cx:pt>
          <cx:pt idx="704">15069</cx:pt>
          <cx:pt idx="705">21704</cx:pt>
          <cx:pt idx="706">22725</cx:pt>
          <cx:pt idx="707">22562</cx:pt>
          <cx:pt idx="708">19335</cx:pt>
          <cx:pt idx="709">11763</cx:pt>
          <cx:pt idx="710">20895</cx:pt>
          <cx:pt idx="711">18007</cx:pt>
          <cx:pt idx="712">21579</cx:pt>
          <cx:pt idx="713">11653</cx:pt>
          <cx:pt idx="714">16219</cx:pt>
          <cx:pt idx="715">21435</cx:pt>
          <cx:pt idx="716">8759</cx:pt>
          <cx:pt idx="717">10662</cx:pt>
          <cx:pt idx="718">21082</cx:pt>
          <cx:pt idx="719">10237</cx:pt>
          <cx:pt idx="720">14966</cx:pt>
          <cx:pt idx="721">14804</cx:pt>
          <cx:pt idx="722">16133</cx:pt>
          <cx:pt idx="723">19594</cx:pt>
          <cx:pt idx="724">10072</cx:pt>
          <cx:pt idx="725">16053</cx:pt>
          <cx:pt idx="726">16532</cx:pt>
          <cx:pt idx="727">14655</cx:pt>
          <cx:pt idx="728">8675</cx:pt>
          <cx:pt idx="729">11667</cx:pt>
          <cx:pt idx="730">19235</cx:pt>
          <cx:pt idx="731">11395</cx:pt>
          <cx:pt idx="732">10140</cx:pt>
          <cx:pt idx="733">23491</cx:pt>
          <cx:pt idx="734">12757</cx:pt>
          <cx:pt idx="735">14816</cx:pt>
          <cx:pt idx="736">21264</cx:pt>
          <cx:pt idx="737">13978</cx:pt>
          <cx:pt idx="738">17796</cx:pt>
          <cx:pt idx="739">19794</cx:pt>
          <cx:pt idx="740">13176</cx:pt>
          <cx:pt idx="741">12418</cx:pt>
          <cx:pt idx="742">16951</cx:pt>
          <cx:pt idx="743">16862</cx:pt>
          <cx:pt idx="744">23630</cx:pt>
          <cx:pt idx="745">14907</cx:pt>
          <cx:pt idx="746">14004</cx:pt>
          <cx:pt idx="747">10241</cx:pt>
          <cx:pt idx="748">14206</cx:pt>
          <cx:pt idx="749">11485</cx:pt>
          <cx:pt idx="750">23511</cx:pt>
          <cx:pt idx="751">9132</cx:pt>
          <cx:pt idx="752">13525</cx:pt>
          <cx:pt idx="753">15453</cx:pt>
          <cx:pt idx="754">24645</cx:pt>
          <cx:pt idx="755">19129</cx:pt>
          <cx:pt idx="756">16645</cx:pt>
          <cx:pt idx="757">18840</cx:pt>
          <cx:pt idx="758">7865</cx:pt>
          <cx:pt idx="759">19776</cx:pt>
          <cx:pt idx="760">21642</cx:pt>
          <cx:pt idx="761">10303</cx:pt>
          <cx:pt idx="762">13465</cx:pt>
          <cx:pt idx="763">16989</cx:pt>
          <cx:pt idx="764">16851</cx:pt>
          <cx:pt idx="765">18740</cx:pt>
          <cx:pt idx="766">22637</cx:pt>
          <cx:pt idx="767">7705</cx:pt>
          <cx:pt idx="768">14661</cx:pt>
          <cx:pt idx="769">9106</cx:pt>
          <cx:pt idx="770">10960</cx:pt>
          <cx:pt idx="771">12106</cx:pt>
          <cx:pt idx="772">15217</cx:pt>
          <cx:pt idx="773">24680</cx:pt>
          <cx:pt idx="774">18874</cx:pt>
          <cx:pt idx="775">12385</cx:pt>
          <cx:pt idx="776">20108</cx:pt>
          <cx:pt idx="777">21817</cx:pt>
          <cx:pt idx="778">18284</cx:pt>
          <cx:pt idx="779">16419</cx:pt>
          <cx:pt idx="780">11916</cx:pt>
          <cx:pt idx="781">16054</cx:pt>
          <cx:pt idx="782">13913</cx:pt>
          <cx:pt idx="783">8087</cx:pt>
          <cx:pt idx="784">22478</cx:pt>
          <cx:pt idx="785">14164</cx:pt>
          <cx:pt idx="786">17254</cx:pt>
          <cx:pt idx="787">15463</cx:pt>
          <cx:pt idx="788">21838</cx:pt>
          <cx:pt idx="789">17432</cx:pt>
          <cx:pt idx="790">17876</cx:pt>
          <cx:pt idx="791">13291</cx:pt>
          <cx:pt idx="792">15113</cx:pt>
          <cx:pt idx="793">16309</cx:pt>
          <cx:pt idx="794">17523</cx:pt>
          <cx:pt idx="795">20193</cx:pt>
          <cx:pt idx="796">8604</cx:pt>
          <cx:pt idx="797">10582</cx:pt>
          <cx:pt idx="798">21910</cx:pt>
          <cx:pt idx="799">10548</cx:pt>
          <cx:pt idx="800">9927</cx:pt>
          <cx:pt idx="801">15317</cx:pt>
          <cx:pt idx="802">23039</cx:pt>
          <cx:pt idx="803">13765</cx:pt>
          <cx:pt idx="804">16860</cx:pt>
          <cx:pt idx="805">21738</cx:pt>
          <cx:pt idx="806">12333</cx:pt>
          <cx:pt idx="807">14897</cx:pt>
          <cx:pt idx="808">11726</cx:pt>
          <cx:pt idx="809">15300</cx:pt>
          <cx:pt idx="810">16797</cx:pt>
          <cx:pt idx="811">14238</cx:pt>
          <cx:pt idx="812">16037</cx:pt>
          <cx:pt idx="813">14774</cx:pt>
          <cx:pt idx="814">18013</cx:pt>
          <cx:pt idx="815">14259</cx:pt>
          <cx:pt idx="816">11649</cx:pt>
          <cx:pt idx="817">12406</cx:pt>
          <cx:pt idx="818">22167</cx:pt>
          <cx:pt idx="819">14740</cx:pt>
          <cx:pt idx="820">23236</cx:pt>
          <cx:pt idx="821">16683</cx:pt>
          <cx:pt idx="822">19227</cx:pt>
          <cx:pt idx="823">19133</cx:pt>
          <cx:pt idx="824">15301</cx:pt>
          <cx:pt idx="825">16228</cx:pt>
          <cx:pt idx="826">11700</cx:pt>
          <cx:pt idx="827">14702</cx:pt>
          <cx:pt idx="828">23079</cx:pt>
          <cx:pt idx="829">9694</cx:pt>
          <cx:pt idx="830">17852</cx:pt>
          <cx:pt idx="831">13850</cx:pt>
          <cx:pt idx="832">11218</cx:pt>
          <cx:pt idx="833">9455</cx:pt>
          <cx:pt idx="834">19919</cx:pt>
          <cx:pt idx="835">22321</cx:pt>
          <cx:pt idx="836">16940</cx:pt>
          <cx:pt idx="837">10014</cx:pt>
          <cx:pt idx="838">16656</cx:pt>
          <cx:pt idx="839">14664</cx:pt>
          <cx:pt idx="840">14565</cx:pt>
          <cx:pt idx="841">12024</cx:pt>
          <cx:pt idx="842">10534</cx:pt>
          <cx:pt idx="843">20527</cx:pt>
          <cx:pt idx="844">12956</cx:pt>
          <cx:pt idx="845">13465</cx:pt>
          <cx:pt idx="846">18493</cx:pt>
          <cx:pt idx="847">11083</cx:pt>
          <cx:pt idx="848">8545</cx:pt>
          <cx:pt idx="849">11073</cx:pt>
          <cx:pt idx="850">17641</cx:pt>
          <cx:pt idx="851">17825</cx:pt>
          <cx:pt idx="852">25059</cx:pt>
          <cx:pt idx="853">15981</cx:pt>
          <cx:pt idx="854">11001</cx:pt>
          <cx:pt idx="855">20693</cx:pt>
          <cx:pt idx="856">17899</cx:pt>
          <cx:pt idx="857">17924</cx:pt>
          <cx:pt idx="858">10973</cx:pt>
          <cx:pt idx="859">21516</cx:pt>
          <cx:pt idx="860">17468</cx:pt>
          <cx:pt idx="861">17231</cx:pt>
          <cx:pt idx="862">8664</cx:pt>
          <cx:pt idx="863">11869</cx:pt>
          <cx:pt idx="864">14391</cx:pt>
          <cx:pt idx="865">14601</cx:pt>
          <cx:pt idx="866">12755</cx:pt>
          <cx:pt idx="867">14276</cx:pt>
          <cx:pt idx="868">20071</cx:pt>
          <cx:pt idx="869">19860</cx:pt>
          <cx:pt idx="870">11952</cx:pt>
          <cx:pt idx="871">10121</cx:pt>
          <cx:pt idx="872">11574</cx:pt>
          <cx:pt idx="873">12294</cx:pt>
          <cx:pt idx="874">14471</cx:pt>
          <cx:pt idx="875">15044</cx:pt>
          <cx:pt idx="876">22839</cx:pt>
          <cx:pt idx="877">15140</cx:pt>
          <cx:pt idx="878">14105</cx:pt>
          <cx:pt idx="879">11041</cx:pt>
          <cx:pt idx="880">19367</cx:pt>
          <cx:pt idx="881">17295</cx:pt>
          <cx:pt idx="882">14077</cx:pt>
          <cx:pt idx="883">14102</cx:pt>
          <cx:pt idx="884">18397</cx:pt>
          <cx:pt idx="885">22443</cx:pt>
          <cx:pt idx="886">21525</cx:pt>
          <cx:pt idx="887">16101</cx:pt>
          <cx:pt idx="888">21493</cx:pt>
          <cx:pt idx="889">22251</cx:pt>
          <cx:pt idx="890">21057</cx:pt>
          <cx:pt idx="891">18007</cx:pt>
          <cx:pt idx="892">13818</cx:pt>
          <cx:pt idx="893">20719</cx:pt>
          <cx:pt idx="894">15883</cx:pt>
          <cx:pt idx="895">21280</cx:pt>
          <cx:pt idx="896">21204</cx:pt>
          <cx:pt idx="897">11411</cx:pt>
          <cx:pt idx="898">21590</cx:pt>
          <cx:pt idx="899">11264</cx:pt>
          <cx:pt idx="900">22346</cx:pt>
          <cx:pt idx="901">19002</cx:pt>
          <cx:pt idx="902">16892</cx:pt>
          <cx:pt idx="903">23064</cx:pt>
          <cx:pt idx="904">15181</cx:pt>
          <cx:pt idx="905">20186</cx:pt>
          <cx:pt idx="906">15085</cx:pt>
          <cx:pt idx="907">15928</cx:pt>
          <cx:pt idx="908">15839</cx:pt>
          <cx:pt idx="909">13646</cx:pt>
          <cx:pt idx="910">16600</cx:pt>
          <cx:pt idx="911">10729</cx:pt>
          <cx:pt idx="912">19533</cx:pt>
          <cx:pt idx="913">7859</cx:pt>
          <cx:pt idx="914">11272</cx:pt>
          <cx:pt idx="915">18452</cx:pt>
          <cx:pt idx="916">15017</cx:pt>
          <cx:pt idx="917">12229</cx:pt>
          <cx:pt idx="918">13928</cx:pt>
          <cx:pt idx="919">17648</cx:pt>
          <cx:pt idx="920">15202</cx:pt>
          <cx:pt idx="921">13955</cx:pt>
          <cx:pt idx="922">19517</cx:pt>
          <cx:pt idx="923">8880</cx:pt>
          <cx:pt idx="924">12093</cx:pt>
          <cx:pt idx="925">14300</cx:pt>
          <cx:pt idx="926">18735</cx:pt>
          <cx:pt idx="927">20426</cx:pt>
          <cx:pt idx="928">15241</cx:pt>
          <cx:pt idx="929">17660</cx:pt>
          <cx:pt idx="930">14122</cx:pt>
          <cx:pt idx="931">15787</cx:pt>
          <cx:pt idx="932">16265</cx:pt>
          <cx:pt idx="933">16015</cx:pt>
          <cx:pt idx="934">16360</cx:pt>
          <cx:pt idx="935">13670</cx:pt>
          <cx:pt idx="936">8935</cx:pt>
          <cx:pt idx="937">20836</cx:pt>
          <cx:pt idx="938">14562</cx:pt>
          <cx:pt idx="939">10476</cx:pt>
          <cx:pt idx="940">10867</cx:pt>
          <cx:pt idx="941">13233</cx:pt>
          <cx:pt idx="942">8587</cx:pt>
          <cx:pt idx="943">17650</cx:pt>
          <cx:pt idx="944">19642</cx:pt>
          <cx:pt idx="945">20289</cx:pt>
          <cx:pt idx="946">9082</cx:pt>
          <cx:pt idx="947">23643</cx:pt>
          <cx:pt idx="948">21192</cx:pt>
          <cx:pt idx="949">8824</cx:pt>
          <cx:pt idx="950">11215</cx:pt>
          <cx:pt idx="951">10769</cx:pt>
          <cx:pt idx="952">19419</cx:pt>
          <cx:pt idx="953">13141</cx:pt>
          <cx:pt idx="954">11742</cx:pt>
          <cx:pt idx="955">22925</cx:pt>
          <cx:pt idx="956">10453</cx:pt>
          <cx:pt idx="957">19452</cx:pt>
          <cx:pt idx="958">11239</cx:pt>
          <cx:pt idx="959">13461</cx:pt>
          <cx:pt idx="960">13529</cx:pt>
          <cx:pt idx="961">10209</cx:pt>
          <cx:pt idx="962">15521</cx:pt>
          <cx:pt idx="963">18591</cx:pt>
          <cx:pt idx="964">12409</cx:pt>
          <cx:pt idx="965">10218</cx:pt>
          <cx:pt idx="966">14390</cx:pt>
          <cx:pt idx="967">18656</cx:pt>
          <cx:pt idx="968">10128</cx:pt>
          <cx:pt idx="969">15267</cx:pt>
          <cx:pt idx="970">15481</cx:pt>
          <cx:pt idx="971">12198</cx:pt>
          <cx:pt idx="972">20266</cx:pt>
          <cx:pt idx="973">21647</cx:pt>
          <cx:pt idx="974">16492</cx:pt>
          <cx:pt idx="975">23282</cx:pt>
          <cx:pt idx="976">24103</cx:pt>
          <cx:pt idx="977">13963</cx:pt>
          <cx:pt idx="978">12926</cx:pt>
          <cx:pt idx="979">23942</cx:pt>
          <cx:pt idx="980">15175</cx:pt>
          <cx:pt idx="981">10718</cx:pt>
          <cx:pt idx="982">8991</cx:pt>
          <cx:pt idx="983">20726</cx:pt>
          <cx:pt idx="984">11944</cx:pt>
          <cx:pt idx="985">16496</cx:pt>
          <cx:pt idx="986">11006</cx:pt>
          <cx:pt idx="987">10265</cx:pt>
          <cx:pt idx="988">18033</cx:pt>
          <cx:pt idx="989">13336</cx:pt>
          <cx:pt idx="990">22427</cx:pt>
          <cx:pt idx="991">12102</cx:pt>
          <cx:pt idx="992">13802</cx:pt>
          <cx:pt idx="993">20077</cx:pt>
          <cx:pt idx="994">17801</cx:pt>
          <cx:pt idx="995">21202</cx:pt>
          <cx:pt idx="996">14075</cx:pt>
          <cx:pt idx="997">21027</cx:pt>
          <cx:pt idx="998">16204</cx:pt>
          <cx:pt idx="999">17530</cx:pt>
          <cx:pt idx="1000">23218</cx:pt>
          <cx:pt idx="1001">10419</cx:pt>
          <cx:pt idx="1002">17551</cx:pt>
          <cx:pt idx="1003">23192</cx:pt>
          <cx:pt idx="1004">8133</cx:pt>
          <cx:pt idx="1005">16745</cx:pt>
          <cx:pt idx="1006">10334</cx:pt>
          <cx:pt idx="1007">19862</cx:pt>
          <cx:pt idx="1008">10076</cx:pt>
          <cx:pt idx="1009">10144</cx:pt>
          <cx:pt idx="1010">21461</cx:pt>
          <cx:pt idx="1011">19380</cx:pt>
          <cx:pt idx="1012">16061</cx:pt>
          <cx:pt idx="1013">13713</cx:pt>
          <cx:pt idx="1014">9914</cx:pt>
          <cx:pt idx="1015">12693</cx:pt>
          <cx:pt idx="1016">19723</cx:pt>
          <cx:pt idx="1017">20035</cx:pt>
          <cx:pt idx="1018">15872</cx:pt>
          <cx:pt idx="1019">19937</cx:pt>
          <cx:pt idx="1020">14328</cx:pt>
          <cx:pt idx="1021">15457</cx:pt>
          <cx:pt idx="1022">11005</cx:pt>
          <cx:pt idx="1023">10486</cx:pt>
          <cx:pt idx="1024">18931</cx:pt>
          <cx:pt idx="1025">15890</cx:pt>
          <cx:pt idx="1026">19288</cx:pt>
          <cx:pt idx="1027">14193</cx:pt>
          <cx:pt idx="1028">21323</cx:pt>
          <cx:pt idx="1029">15593</cx:pt>
          <cx:pt idx="1030">10467</cx:pt>
          <cx:pt idx="1031">20891</cx:pt>
          <cx:pt idx="1032">8145</cx:pt>
          <cx:pt idx="1033">10188</cx:pt>
          <cx:pt idx="1034">10792</cx:pt>
          <cx:pt idx="1035">12676</cx:pt>
          <cx:pt idx="1036">12021</cx:pt>
          <cx:pt idx="1037">11622</cx:pt>
          <cx:pt idx="1038">12855</cx:pt>
          <cx:pt idx="1039">24235</cx:pt>
          <cx:pt idx="1040">17974</cx:pt>
          <cx:pt idx="1041">13787</cx:pt>
          <cx:pt idx="1042">18800</cx:pt>
          <cx:pt idx="1043">11955</cx:pt>
          <cx:pt idx="1044">13876</cx:pt>
          <cx:pt idx="1045">15457</cx:pt>
          <cx:pt idx="1046">11768</cx:pt>
          <cx:pt idx="1047">17964</cx:pt>
          <cx:pt idx="1048">20475</cx:pt>
          <cx:pt idx="1049">20715</cx:pt>
          <cx:pt idx="1050">10810</cx:pt>
          <cx:pt idx="1051">9801</cx:pt>
          <cx:pt idx="1052">10560</cx:pt>
          <cx:pt idx="1053">8993</cx:pt>
          <cx:pt idx="1054">23075</cx:pt>
          <cx:pt idx="1055">11284</cx:pt>
          <cx:pt idx="1056">23236</cx:pt>
          <cx:pt idx="1057">15412</cx:pt>
          <cx:pt idx="1058">9127</cx:pt>
          <cx:pt idx="1059">11699</cx:pt>
          <cx:pt idx="1060">14073</cx:pt>
          <cx:pt idx="1061">13273</cx:pt>
          <cx:pt idx="1062">11927</cx:pt>
          <cx:pt idx="1063">14287</cx:pt>
          <cx:pt idx="1064">21030</cx:pt>
          <cx:pt idx="1065">23035</cx:pt>
          <cx:pt idx="1066">7938</cx:pt>
          <cx:pt idx="1067">9166</cx:pt>
          <cx:pt idx="1068">18983</cx:pt>
          <cx:pt idx="1069">11729</cx:pt>
          <cx:pt idx="1070">16255</cx:pt>
          <cx:pt idx="1071">8402</cx:pt>
          <cx:pt idx="1072">20300</cx:pt>
          <cx:pt idx="1073">21458</cx:pt>
          <cx:pt idx="1074">11639</cx:pt>
          <cx:pt idx="1075">18040</cx:pt>
          <cx:pt idx="1076">22022</cx:pt>
          <cx:pt idx="1077">14882</cx:pt>
          <cx:pt idx="1078">11508</cx:pt>
          <cx:pt idx="1079">23215</cx:pt>
          <cx:pt idx="1080">10839</cx:pt>
          <cx:pt idx="1081">8316</cx:pt>
          <cx:pt idx="1082">19446</cx:pt>
          <cx:pt idx="1083">13616</cx:pt>
          <cx:pt idx="1084">18776</cx:pt>
          <cx:pt idx="1085">13432</cx:pt>
          <cx:pt idx="1086">23962</cx:pt>
          <cx:pt idx="1087">9175</cx:pt>
          <cx:pt idx="1088">21642</cx:pt>
          <cx:pt idx="1089">8179</cx:pt>
          <cx:pt idx="1090">11106</cx:pt>
          <cx:pt idx="1091">19548</cx:pt>
          <cx:pt idx="1092">22731</cx:pt>
          <cx:pt idx="1093">21454</cx:pt>
          <cx:pt idx="1094">21246</cx:pt>
          <cx:pt idx="1095">23153</cx:pt>
          <cx:pt idx="1096">18880</cx:pt>
          <cx:pt idx="1097">11213</cx:pt>
          <cx:pt idx="1098">15930</cx:pt>
          <cx:pt idx="1099">19504</cx:pt>
          <cx:pt idx="1100">10392</cx:pt>
          <cx:pt idx="1101">18777</cx:pt>
          <cx:pt idx="1102">20666</cx:pt>
          <cx:pt idx="1103">15347</cx:pt>
          <cx:pt idx="1104">21172</cx:pt>
          <cx:pt idx="1105">12165</cx:pt>
          <cx:pt idx="1106">19104</cx:pt>
          <cx:pt idx="1107">19459</cx:pt>
          <cx:pt idx="1108">10850</cx:pt>
          <cx:pt idx="1109">20975</cx:pt>
          <cx:pt idx="1110">16677</cx:pt>
          <cx:pt idx="1111">16627</cx:pt>
          <cx:pt idx="1112">16071</cx:pt>
          <cx:pt idx="1113">16333</cx:pt>
          <cx:pt idx="1114">9722</cx:pt>
          <cx:pt idx="1115">9388</cx:pt>
          <cx:pt idx="1116">10597</cx:pt>
          <cx:pt idx="1117">22246</cx:pt>
          <cx:pt idx="1118">11630</cx:pt>
          <cx:pt idx="1119">22337</cx:pt>
          <cx:pt idx="1120">21498</cx:pt>
          <cx:pt idx="1121">20166</cx:pt>
          <cx:pt idx="1122">19572</cx:pt>
          <cx:pt idx="1123">16180</cx:pt>
          <cx:pt idx="1124">10333</cx:pt>
          <cx:pt idx="1125">19940</cx:pt>
          <cx:pt idx="1126">23815</cx:pt>
          <cx:pt idx="1127">19009</cx:pt>
          <cx:pt idx="1128">8827</cx:pt>
          <cx:pt idx="1129">10108</cx:pt>
          <cx:pt idx="1130">17265</cx:pt>
          <cx:pt idx="1131">16639</cx:pt>
          <cx:pt idx="1132">23629</cx:pt>
          <cx:pt idx="1133">15155</cx:pt>
          <cx:pt idx="1134">20728</cx:pt>
          <cx:pt idx="1135">23352</cx:pt>
          <cx:pt idx="1136">20063</cx:pt>
          <cx:pt idx="1137">15061</cx:pt>
          <cx:pt idx="1138">10056</cx:pt>
          <cx:pt idx="1139">22407</cx:pt>
          <cx:pt idx="1140">21641</cx:pt>
          <cx:pt idx="1141">11741</cx:pt>
          <cx:pt idx="1142">8230</cx:pt>
          <cx:pt idx="1143">8098</cx:pt>
          <cx:pt idx="1144">9672</cx:pt>
          <cx:pt idx="1145">11025</cx:pt>
          <cx:pt idx="1146">19982</cx:pt>
          <cx:pt idx="1147">15009</cx:pt>
          <cx:pt idx="1148">20548</cx:pt>
          <cx:pt idx="1149">19340</cx:pt>
          <cx:pt idx="1150">8987</cx:pt>
          <cx:pt idx="1151">18037</cx:pt>
          <cx:pt idx="1152">21031</cx:pt>
          <cx:pt idx="1153">10866</cx:pt>
          <cx:pt idx="1154">13914</cx:pt>
          <cx:pt idx="1155">22928</cx:pt>
          <cx:pt idx="1156">13964</cx:pt>
          <cx:pt idx="1157">9533</cx:pt>
          <cx:pt idx="1158">21167</cx:pt>
          <cx:pt idx="1159">9808</cx:pt>
          <cx:pt idx="1160">20385</cx:pt>
          <cx:pt idx="1161">10361</cx:pt>
          <cx:pt idx="1162">12083</cx:pt>
          <cx:pt idx="1163">18461</cx:pt>
          <cx:pt idx="1164">13418</cx:pt>
          <cx:pt idx="1165">16476</cx:pt>
          <cx:pt idx="1166">15532</cx:pt>
          <cx:pt idx="1167">20518</cx:pt>
          <cx:pt idx="1168">16475</cx:pt>
          <cx:pt idx="1169">15312</cx:pt>
          <cx:pt idx="1170">13825</cx:pt>
          <cx:pt idx="1171">19275</cx:pt>
          <cx:pt idx="1172">8757</cx:pt>
          <cx:pt idx="1173">10238</cx:pt>
          <cx:pt idx="1174">12068</cx:pt>
          <cx:pt idx="1175">21984</cx:pt>
          <cx:pt idx="1176">18142</cx:pt>
          <cx:pt idx="1177">11513</cx:pt>
          <cx:pt idx="1178">17406</cx:pt>
          <cx:pt idx="1179">18131</cx:pt>
          <cx:pt idx="1180">12255</cx:pt>
          <cx:pt idx="1181">19831</cx:pt>
          <cx:pt idx="1182">15466</cx:pt>
          <cx:pt idx="1183">15597</cx:pt>
          <cx:pt idx="1184">21918</cx:pt>
          <cx:pt idx="1185">19768</cx:pt>
          <cx:pt idx="1186">15126</cx:pt>
          <cx:pt idx="1187">20989</cx:pt>
          <cx:pt idx="1188">11796</cx:pt>
          <cx:pt idx="1189">15293</cx:pt>
          <cx:pt idx="1190">19541</cx:pt>
          <cx:pt idx="1191">11686</cx:pt>
          <cx:pt idx="1192">14441</cx:pt>
          <cx:pt idx="1193">12170</cx:pt>
          <cx:pt idx="1194">15926</cx:pt>
          <cx:pt idx="1195">15053</cx:pt>
          <cx:pt idx="1196">12821</cx:pt>
          <cx:pt idx="1197">18909</cx:pt>
          <cx:pt idx="1198">24305</cx:pt>
          <cx:pt idx="1199">21717</cx:pt>
          <cx:pt idx="1200">23339</cx:pt>
          <cx:pt idx="1201">22079</cx:pt>
          <cx:pt idx="1202">17076</cx:pt>
          <cx:pt idx="1203">8592</cx:pt>
          <cx:pt idx="1204">17243</cx:pt>
          <cx:pt idx="1205">15124</cx:pt>
          <cx:pt idx="1206">11392</cx:pt>
          <cx:pt idx="1207">8953</cx:pt>
          <cx:pt idx="1208">19384</cx:pt>
          <cx:pt idx="1209">15059</cx:pt>
          <cx:pt idx="1210">16617</cx:pt>
          <cx:pt idx="1211">22170</cx:pt>
          <cx:pt idx="1212">13933</cx:pt>
          <cx:pt idx="1213">13226</cx:pt>
          <cx:pt idx="1214">21425</cx:pt>
          <cx:pt idx="1215">23710</cx:pt>
          <cx:pt idx="1216">10789</cx:pt>
          <cx:pt idx="1217">14514</cx:pt>
          <cx:pt idx="1218">9615</cx:pt>
          <cx:pt idx="1219">19029</cx:pt>
          <cx:pt idx="1220">11679</cx:pt>
          <cx:pt idx="1221">20395</cx:pt>
          <cx:pt idx="1222">12034</cx:pt>
          <cx:pt idx="1223">10164</cx:pt>
          <cx:pt idx="1224">8497</cx:pt>
          <cx:pt idx="1225">8258</cx:pt>
          <cx:pt idx="1226">14034</cx:pt>
          <cx:pt idx="1227">12648</cx:pt>
          <cx:pt idx="1228">13822</cx:pt>
          <cx:pt idx="1229">10373</cx:pt>
          <cx:pt idx="1230">20175</cx:pt>
          <cx:pt idx="1231">22159</cx:pt>
          <cx:pt idx="1232">9790</cx:pt>
          <cx:pt idx="1233">16496</cx:pt>
          <cx:pt idx="1234">18435</cx:pt>
          <cx:pt idx="1235">9006</cx:pt>
          <cx:pt idx="1236">17512</cx:pt>
          <cx:pt idx="1237">16893</cx:pt>
          <cx:pt idx="1238">21766</cx:pt>
          <cx:pt idx="1239">10022</cx:pt>
          <cx:pt idx="1240">14206</cx:pt>
          <cx:pt idx="1241">17596</cx:pt>
          <cx:pt idx="1242">8957</cx:pt>
          <cx:pt idx="1243">11361</cx:pt>
          <cx:pt idx="1244">22392</cx:pt>
          <cx:pt idx="1245">21770</cx:pt>
          <cx:pt idx="1246">18174</cx:pt>
          <cx:pt idx="1247">13465</cx:pt>
          <cx:pt idx="1248">13251</cx:pt>
          <cx:pt idx="1249">21991</cx:pt>
          <cx:pt idx="1250">16227</cx:pt>
          <cx:pt idx="1251">15944</cx:pt>
          <cx:pt idx="1252">22909</cx:pt>
          <cx:pt idx="1253">18068</cx:pt>
          <cx:pt idx="1254">12775</cx:pt>
          <cx:pt idx="1255">18805</cx:pt>
          <cx:pt idx="1256">16660</cx:pt>
          <cx:pt idx="1257">14492</cx:pt>
          <cx:pt idx="1258">11425</cx:pt>
          <cx:pt idx="1259">10924</cx:pt>
          <cx:pt idx="1260">18597</cx:pt>
          <cx:pt idx="1261">19312</cx:pt>
          <cx:pt idx="1262">11881</cx:pt>
          <cx:pt idx="1263">18738</cx:pt>
          <cx:pt idx="1264">13969</cx:pt>
          <cx:pt idx="1265">20905</cx:pt>
          <cx:pt idx="1266">15351</cx:pt>
          <cx:pt idx="1267">14321</cx:pt>
          <cx:pt idx="1268">15138</cx:pt>
          <cx:pt idx="1269">24646</cx:pt>
          <cx:pt idx="1270">11697</cx:pt>
          <cx:pt idx="1271">14032</cx:pt>
          <cx:pt idx="1272">17615</cx:pt>
          <cx:pt idx="1273">12598</cx:pt>
          <cx:pt idx="1274">22373</cx:pt>
          <cx:pt idx="1275">22424</cx:pt>
          <cx:pt idx="1276">11867</cx:pt>
          <cx:pt idx="1277">8234</cx:pt>
          <cx:pt idx="1278">17537</cx:pt>
          <cx:pt idx="1279">19619</cx:pt>
          <cx:pt idx="1280">22910</cx:pt>
          <cx:pt idx="1281">15713</cx:pt>
          <cx:pt idx="1282">22337</cx:pt>
          <cx:pt idx="1283">17714</cx:pt>
          <cx:pt idx="1284">15405</cx:pt>
          <cx:pt idx="1285">18424</cx:pt>
          <cx:pt idx="1286">10323</cx:pt>
          <cx:pt idx="1287">10072</cx:pt>
          <cx:pt idx="1288">17678</cx:pt>
          <cx:pt idx="1289">10629</cx:pt>
          <cx:pt idx="1290">20465</cx:pt>
          <cx:pt idx="1291">10305</cx:pt>
          <cx:pt idx="1292">14923</cx:pt>
          <cx:pt idx="1293">14222</cx:pt>
          <cx:pt idx="1294">17277</cx:pt>
          <cx:pt idx="1295">17140</cx:pt>
          <cx:pt idx="1296">19728</cx:pt>
          <cx:pt idx="1297">12167</cx:pt>
          <cx:pt idx="1298">19032</cx:pt>
          <cx:pt idx="1299">23968</cx:pt>
          <cx:pt idx="1300">20276</cx:pt>
          <cx:pt idx="1301">13581</cx:pt>
          <cx:pt idx="1302">13357</cx:pt>
          <cx:pt idx="1303">14814</cx:pt>
          <cx:pt idx="1304">15912</cx:pt>
          <cx:pt idx="1305">21780</cx:pt>
          <cx:pt idx="1306">11710</cx:pt>
          <cx:pt idx="1307">20068</cx:pt>
          <cx:pt idx="1308">14012</cx:pt>
          <cx:pt idx="1309">11922</cx:pt>
          <cx:pt idx="1310">14386</cx:pt>
          <cx:pt idx="1311">10902</cx:pt>
          <cx:pt idx="1312">14317</cx:pt>
          <cx:pt idx="1313">22256</cx:pt>
          <cx:pt idx="1314">10075</cx:pt>
          <cx:pt idx="1315">22627</cx:pt>
          <cx:pt idx="1316">16202</cx:pt>
          <cx:pt idx="1317">14185</cx:pt>
          <cx:pt idx="1318">16121</cx:pt>
          <cx:pt idx="1319">12117</cx:pt>
          <cx:pt idx="1320">18975</cx:pt>
          <cx:pt idx="1321">18311</cx:pt>
          <cx:pt idx="1322">12585</cx:pt>
          <cx:pt idx="1323">17179</cx:pt>
          <cx:pt idx="1324">15245</cx:pt>
          <cx:pt idx="1325">11085</cx:pt>
          <cx:pt idx="1326">15628</cx:pt>
          <cx:pt idx="1327">9900</cx:pt>
          <cx:pt idx="1328">16536</cx:pt>
          <cx:pt idx="1329">10647</cx:pt>
          <cx:pt idx="1330">17040</cx:pt>
          <cx:pt idx="1331">14620</cx:pt>
          <cx:pt idx="1332">9912</cx:pt>
          <cx:pt idx="1333">22423</cx:pt>
          <cx:pt idx="1334">14210</cx:pt>
          <cx:pt idx="1335">20243</cx:pt>
          <cx:pt idx="1336">18181</cx:pt>
          <cx:pt idx="1337">21943</cx:pt>
          <cx:pt idx="1338">22362</cx:pt>
          <cx:pt idx="1339">11559</cx:pt>
          <cx:pt idx="1340">18388</cx:pt>
          <cx:pt idx="1341">21740</cx:pt>
          <cx:pt idx="1342">15489</cx:pt>
          <cx:pt idx="1343">18012</cx:pt>
          <cx:pt idx="1344">18198</cx:pt>
          <cx:pt idx="1345">11663</cx:pt>
          <cx:pt idx="1346">21371</cx:pt>
          <cx:pt idx="1347">22983</cx:pt>
          <cx:pt idx="1348">16978</cx:pt>
          <cx:pt idx="1349">13609</cx:pt>
          <cx:pt idx="1350">8981</cx:pt>
          <cx:pt idx="1351">23140</cx:pt>
          <cx:pt idx="1352">22432</cx:pt>
          <cx:pt idx="1353">16524</cx:pt>
          <cx:pt idx="1354">21268</cx:pt>
          <cx:pt idx="1355">9757</cx:pt>
          <cx:pt idx="1356">17252</cx:pt>
          <cx:pt idx="1357">18533</cx:pt>
          <cx:pt idx="1358">10032</cx:pt>
          <cx:pt idx="1359">10255</cx:pt>
          <cx:pt idx="1360">20020</cx:pt>
          <cx:pt idx="1361">12820</cx:pt>
          <cx:pt idx="1362">9938</cx:pt>
          <cx:pt idx="1363">12438</cx:pt>
          <cx:pt idx="1364">20341</cx:pt>
          <cx:pt idx="1365">17651</cx:pt>
          <cx:pt idx="1366">20171</cx:pt>
          <cx:pt idx="1367">18659</cx:pt>
          <cx:pt idx="1368">16415</cx:pt>
          <cx:pt idx="1369">24406</cx:pt>
          <cx:pt idx="1370">16290</cx:pt>
          <cx:pt idx="1371">18518</cx:pt>
          <cx:pt idx="1372">21982</cx:pt>
          <cx:pt idx="1373">22123</cx:pt>
          <cx:pt idx="1374">21951</cx:pt>
          <cx:pt idx="1375">12358</cx:pt>
          <cx:pt idx="1376">11238</cx:pt>
          <cx:pt idx="1377">14194</cx:pt>
          <cx:pt idx="1378">14959</cx:pt>
          <cx:pt idx="1379">20468</cx:pt>
          <cx:pt idx="1380">20080</cx:pt>
          <cx:pt idx="1381">15782</cx:pt>
          <cx:pt idx="1382">23014</cx:pt>
          <cx:pt idx="1383">17596</cx:pt>
          <cx:pt idx="1384">14039</cx:pt>
          <cx:pt idx="1385">10507</cx:pt>
          <cx:pt idx="1386">21112</cx:pt>
          <cx:pt idx="1387">16391</cx:pt>
          <cx:pt idx="1388">11499</cx:pt>
          <cx:pt idx="1389">19418</cx:pt>
          <cx:pt idx="1390">10793</cx:pt>
          <cx:pt idx="1391">12183</cx:pt>
          <cx:pt idx="1392">12507</cx:pt>
          <cx:pt idx="1393">13533</cx:pt>
          <cx:pt idx="1394">19946</cx:pt>
          <cx:pt idx="1395">21313</cx:pt>
          <cx:pt idx="1396">22891</cx:pt>
          <cx:pt idx="1397">22637</cx:pt>
          <cx:pt idx="1398">10719</cx:pt>
          <cx:pt idx="1399">14862</cx:pt>
          <cx:pt idx="1400">9796</cx:pt>
          <cx:pt idx="1401">17377</cx:pt>
          <cx:pt idx="1402">14371</cx:pt>
          <cx:pt idx="1403">15753</cx:pt>
          <cx:pt idx="1404">18405</cx:pt>
          <cx:pt idx="1405">13243</cx:pt>
          <cx:pt idx="1406">20247</cx:pt>
          <cx:pt idx="1407">15597</cx:pt>
          <cx:pt idx="1408">11449</cx:pt>
          <cx:pt idx="1409">22265</cx:pt>
          <cx:pt idx="1410">19651</cx:pt>
          <cx:pt idx="1411">17547</cx:pt>
          <cx:pt idx="1412">20350</cx:pt>
          <cx:pt idx="1413">13070</cx:pt>
          <cx:pt idx="1414">13346</cx:pt>
          <cx:pt idx="1415">21670</cx:pt>
          <cx:pt idx="1416">14090</cx:pt>
          <cx:pt idx="1417">9090</cx:pt>
          <cx:pt idx="1418">15863</cx:pt>
          <cx:pt idx="1419">16934</cx:pt>
          <cx:pt idx="1420">11331</cx:pt>
          <cx:pt idx="1421">15873</cx:pt>
          <cx:pt idx="1422">19705</cx:pt>
          <cx:pt idx="1423">8159</cx:pt>
          <cx:pt idx="1424">14937</cx:pt>
          <cx:pt idx="1425">16970</cx:pt>
          <cx:pt idx="1426">9142</cx:pt>
          <cx:pt idx="1427">18516</cx:pt>
          <cx:pt idx="1428">13387</cx:pt>
          <cx:pt idx="1429">15307</cx:pt>
          <cx:pt idx="1430">17057</cx:pt>
          <cx:pt idx="1431">9575</cx:pt>
          <cx:pt idx="1432">10031</cx:pt>
          <cx:pt idx="1433">15113</cx:pt>
          <cx:pt idx="1434">13747</cx:pt>
          <cx:pt idx="1435">24693</cx:pt>
          <cx:pt idx="1436">21601</cx:pt>
          <cx:pt idx="1437">19453</cx:pt>
          <cx:pt idx="1438">11532</cx:pt>
          <cx:pt idx="1439">20026</cx:pt>
          <cx:pt idx="1440">21468</cx:pt>
          <cx:pt idx="1441">19765</cx:pt>
          <cx:pt idx="1442">16791</cx:pt>
          <cx:pt idx="1443">16578</cx:pt>
          <cx:pt idx="1444">12718</cx:pt>
          <cx:pt idx="1445">12087</cx:pt>
          <cx:pt idx="1446">13374</cx:pt>
          <cx:pt idx="1447">18088</cx:pt>
          <cx:pt idx="1448">13398</cx:pt>
          <cx:pt idx="1449">15811</cx:pt>
          <cx:pt idx="1450">17188</cx:pt>
          <cx:pt idx="1451">23602</cx:pt>
          <cx:pt idx="1452">24138</cx:pt>
          <cx:pt idx="1453">14849</cx:pt>
          <cx:pt idx="1454">14639</cx:pt>
          <cx:pt idx="1455">19636</cx:pt>
          <cx:pt idx="1456">15168</cx:pt>
          <cx:pt idx="1457">12557</cx:pt>
          <cx:pt idx="1458">14894</cx:pt>
          <cx:pt idx="1459">19971</cx:pt>
          <cx:pt idx="1460">17150</cx:pt>
          <cx:pt idx="1461">13960</cx:pt>
          <cx:pt idx="1462">21363</cx:pt>
          <cx:pt idx="1463">16835</cx:pt>
          <cx:pt idx="1464">11893</cx:pt>
          <cx:pt idx="1465">9207</cx:pt>
          <cx:pt idx="1466">18910</cx:pt>
          <cx:pt idx="1467">12458</cx:pt>
          <cx:pt idx="1468">17805</cx:pt>
          <cx:pt idx="1469">7979</cx:pt>
          <cx:pt idx="1470">16273</cx:pt>
          <cx:pt idx="1471">13840</cx:pt>
          <cx:pt idx="1472">14985</cx:pt>
          <cx:pt idx="1473">17121</cx:pt>
          <cx:pt idx="1474">23496</cx:pt>
          <cx:pt idx="1475">12364</cx:pt>
          <cx:pt idx="1476">8031</cx:pt>
          <cx:pt idx="1477">13343</cx:pt>
          <cx:pt idx="1478">15354</cx:pt>
          <cx:pt idx="1479">16499</cx:pt>
          <cx:pt idx="1480">13988</cx:pt>
          <cx:pt idx="1481">13989</cx:pt>
          <cx:pt idx="1482">18857</cx:pt>
          <cx:pt idx="1483">21791</cx:pt>
          <cx:pt idx="1484">13159</cx:pt>
          <cx:pt idx="1485">23621</cx:pt>
          <cx:pt idx="1486">13969</cx:pt>
          <cx:pt idx="1487">17965</cx:pt>
          <cx:pt idx="1488">21040</cx:pt>
          <cx:pt idx="1489">22484</cx:pt>
          <cx:pt idx="1490">15702</cx:pt>
          <cx:pt idx="1491">15789</cx:pt>
          <cx:pt idx="1492">18561</cx:pt>
          <cx:pt idx="1493">11628</cx:pt>
          <cx:pt idx="1494">11247</cx:pt>
          <cx:pt idx="1495">18047</cx:pt>
          <cx:pt idx="1496">12657</cx:pt>
          <cx:pt idx="1497">20796</cx:pt>
          <cx:pt idx="1498">21122</cx:pt>
          <cx:pt idx="1499">9868</cx:pt>
          <cx:pt idx="1500">20149</cx:pt>
          <cx:pt idx="1501">18206</cx:pt>
          <cx:pt idx="1502">20687</cx:pt>
          <cx:pt idx="1503">21692</cx:pt>
          <cx:pt idx="1504">13633</cx:pt>
          <cx:pt idx="1505">16636</cx:pt>
          <cx:pt idx="1506">22885</cx:pt>
          <cx:pt idx="1507">22856</cx:pt>
          <cx:pt idx="1508">14153</cx:pt>
          <cx:pt idx="1509">14867</cx:pt>
          <cx:pt idx="1510">17150</cx:pt>
          <cx:pt idx="1511">19914</cx:pt>
          <cx:pt idx="1512">15855</cx:pt>
          <cx:pt idx="1513">15397</cx:pt>
          <cx:pt idx="1514">16419</cx:pt>
          <cx:pt idx="1515">13177</cx:pt>
          <cx:pt idx="1516">8220</cx:pt>
          <cx:pt idx="1517">10900</cx:pt>
          <cx:pt idx="1518">8350</cx:pt>
          <cx:pt idx="1519">19563</cx:pt>
          <cx:pt idx="1520">18896</cx:pt>
          <cx:pt idx="1521">12451</cx:pt>
          <cx:pt idx="1522">17479</cx:pt>
          <cx:pt idx="1523">19458</cx:pt>
          <cx:pt idx="1524">11123</cx:pt>
          <cx:pt idx="1525">13723</cx:pt>
          <cx:pt idx="1526">12912</cx:pt>
          <cx:pt idx="1527">14026</cx:pt>
          <cx:pt idx="1528">11795</cx:pt>
          <cx:pt idx="1529">18320</cx:pt>
          <cx:pt idx="1530">16670</cx:pt>
          <cx:pt idx="1531">12126</cx:pt>
          <cx:pt idx="1532">22633</cx:pt>
          <cx:pt idx="1533">14063</cx:pt>
          <cx:pt idx="1534">16471</cx:pt>
          <cx:pt idx="1535">8075</cx:pt>
          <cx:pt idx="1536">12176</cx:pt>
          <cx:pt idx="1537">15308</cx:pt>
          <cx:pt idx="1538">12229</cx:pt>
          <cx:pt idx="1539">13580</cx:pt>
          <cx:pt idx="1540">13581</cx:pt>
          <cx:pt idx="1541">9303</cx:pt>
          <cx:pt idx="1542">21797</cx:pt>
          <cx:pt idx="1543">20829</cx:pt>
          <cx:pt idx="1544">23298</cx:pt>
          <cx:pt idx="1545">21234</cx:pt>
          <cx:pt idx="1546">20572</cx:pt>
          <cx:pt idx="1547">8350</cx:pt>
          <cx:pt idx="1548">17541</cx:pt>
          <cx:pt idx="1549">16309</cx:pt>
          <cx:pt idx="1550">14511</cx:pt>
          <cx:pt idx="1551">10974</cx:pt>
          <cx:pt idx="1552">11430</cx:pt>
          <cx:pt idx="1553">13328</cx:pt>
          <cx:pt idx="1554">12784</cx:pt>
          <cx:pt idx="1555">18397</cx:pt>
          <cx:pt idx="1556">11010</cx:pt>
          <cx:pt idx="1557">15526</cx:pt>
          <cx:pt idx="1558">15879</cx:pt>
          <cx:pt idx="1559">19249</cx:pt>
          <cx:pt idx="1560">16135</cx:pt>
          <cx:pt idx="1561">13617</cx:pt>
          <cx:pt idx="1562">20579</cx:pt>
          <cx:pt idx="1563">17039</cx:pt>
          <cx:pt idx="1564">23218</cx:pt>
          <cx:pt idx="1565">11515</cx:pt>
          <cx:pt idx="1566">18318</cx:pt>
          <cx:pt idx="1567">15312</cx:pt>
          <cx:pt idx="1568">12141</cx:pt>
          <cx:pt idx="1569">11755</cx:pt>
          <cx:pt idx="1570">18442</cx:pt>
          <cx:pt idx="1571">22025</cx:pt>
          <cx:pt idx="1572">12593</cx:pt>
          <cx:pt idx="1573">24132</cx:pt>
          <cx:pt idx="1574">24485</cx:pt>
          <cx:pt idx="1575">14061</cx:pt>
          <cx:pt idx="1576">12474</cx:pt>
          <cx:pt idx="1577">9988</cx:pt>
          <cx:pt idx="1578">18283</cx:pt>
          <cx:pt idx="1579">20305</cx:pt>
          <cx:pt idx="1580">11679</cx:pt>
          <cx:pt idx="1581">21988</cx:pt>
          <cx:pt idx="1582">20292</cx:pt>
          <cx:pt idx="1583">13434</cx:pt>
          <cx:pt idx="1584">20839</cx:pt>
          <cx:pt idx="1585">18813</cx:pt>
          <cx:pt idx="1586">21630</cx:pt>
          <cx:pt idx="1587">17890</cx:pt>
          <cx:pt idx="1588">12022</cx:pt>
          <cx:pt idx="1589">17471</cx:pt>
          <cx:pt idx="1590">15745</cx:pt>
          <cx:pt idx="1591">15326</cx:pt>
          <cx:pt idx="1592">10053</cx:pt>
          <cx:pt idx="1593">21294</cx:pt>
          <cx:pt idx="1594">12295</cx:pt>
          <cx:pt idx="1595">21918</cx:pt>
          <cx:pt idx="1596">12418</cx:pt>
          <cx:pt idx="1597">10152</cx:pt>
          <cx:pt idx="1598">18138</cx:pt>
          <cx:pt idx="1599">20752</cx:pt>
          <cx:pt idx="1600">13006</cx:pt>
          <cx:pt idx="1601">23957</cx:pt>
          <cx:pt idx="1602">9748</cx:pt>
          <cx:pt idx="1603">20678</cx:pt>
          <cx:pt idx="1604">10071</cx:pt>
          <cx:pt idx="1605">13795</cx:pt>
          <cx:pt idx="1606">19898</cx:pt>
          <cx:pt idx="1607">19279</cx:pt>
          <cx:pt idx="1608">13832</cx:pt>
          <cx:pt idx="1609">22738</cx:pt>
          <cx:pt idx="1610">14834</cx:pt>
          <cx:pt idx="1611">11935</cx:pt>
          <cx:pt idx="1612">21830</cx:pt>
          <cx:pt idx="1613">17427</cx:pt>
          <cx:pt idx="1614">16960</cx:pt>
          <cx:pt idx="1615">20503</cx:pt>
          <cx:pt idx="1616">21945</cx:pt>
          <cx:pt idx="1617">23123</cx:pt>
          <cx:pt idx="1618">23444</cx:pt>
          <cx:pt idx="1619">15710</cx:pt>
          <cx:pt idx="1620">12044</cx:pt>
          <cx:pt idx="1621">8223</cx:pt>
          <cx:pt idx="1622">21762</cx:pt>
          <cx:pt idx="1623">22147</cx:pt>
          <cx:pt idx="1624">10782</cx:pt>
          <cx:pt idx="1625">11273</cx:pt>
          <cx:pt idx="1626">18726</cx:pt>
          <cx:pt idx="1627">14798</cx:pt>
          <cx:pt idx="1628">8716</cx:pt>
          <cx:pt idx="1629">15801</cx:pt>
          <cx:pt idx="1630">16839</cx:pt>
          <cx:pt idx="1631">18095</cx:pt>
          <cx:pt idx="1632">23172</cx:pt>
          <cx:pt idx="1633">23061</cx:pt>
          <cx:pt idx="1634">21855</cx:pt>
          <cx:pt idx="1635">11891</cx:pt>
          <cx:pt idx="1636">14348</cx:pt>
          <cx:pt idx="1637">22399</cx:pt>
          <cx:pt idx="1638">22588</cx:pt>
          <cx:pt idx="1639">23371</cx:pt>
          <cx:pt idx="1640">24122</cx:pt>
          <cx:pt idx="1641">24612</cx:pt>
          <cx:pt idx="1642">19097</cx:pt>
          <cx:pt idx="1643">10457</cx:pt>
          <cx:pt idx="1644">23299</cx:pt>
          <cx:pt idx="1645">9535</cx:pt>
          <cx:pt idx="1646">11714</cx:pt>
          <cx:pt idx="1647">20205</cx:pt>
          <cx:pt idx="1648">10451</cx:pt>
          <cx:pt idx="1649">10439</cx:pt>
          <cx:pt idx="1650">11649</cx:pt>
          <cx:pt idx="1651">17179</cx:pt>
          <cx:pt idx="1652">15582</cx:pt>
          <cx:pt idx="1653">14788</cx:pt>
          <cx:pt idx="1654">18915</cx:pt>
          <cx:pt idx="1655">23119</cx:pt>
          <cx:pt idx="1656">10901</cx:pt>
          <cx:pt idx="1657">23382</cx:pt>
          <cx:pt idx="1658">20474</cx:pt>
          <cx:pt idx="1659">18248</cx:pt>
          <cx:pt idx="1660">18079</cx:pt>
          <cx:pt idx="1661">10792</cx:pt>
          <cx:pt idx="1662">20087</cx:pt>
          <cx:pt idx="1663">20070</cx:pt>
          <cx:pt idx="1664">15441</cx:pt>
          <cx:pt idx="1665">21179</cx:pt>
          <cx:pt idx="1666">15640</cx:pt>
          <cx:pt idx="1667">10280</cx:pt>
          <cx:pt idx="1668">23295</cx:pt>
          <cx:pt idx="1669">12975</cx:pt>
          <cx:pt idx="1670">19173</cx:pt>
          <cx:pt idx="1671">10870</cx:pt>
          <cx:pt idx="1672">8520</cx:pt>
          <cx:pt idx="1673">18162</cx:pt>
          <cx:pt idx="1674">20093</cx:pt>
          <cx:pt idx="1675">18445</cx:pt>
          <cx:pt idx="1676">21631</cx:pt>
          <cx:pt idx="1677">14415</cx:pt>
          <cx:pt idx="1678">17813</cx:pt>
          <cx:pt idx="1679">15367</cx:pt>
          <cx:pt idx="1680">22789</cx:pt>
          <cx:pt idx="1681">14111</cx:pt>
          <cx:pt idx="1682">13768</cx:pt>
          <cx:pt idx="1683">9088</cx:pt>
          <cx:pt idx="1684">15918</cx:pt>
          <cx:pt idx="1685">8334</cx:pt>
          <cx:pt idx="1686">20342</cx:pt>
          <cx:pt idx="1687">14420</cx:pt>
          <cx:pt idx="1688">22333</cx:pt>
          <cx:pt idx="1689">16393</cx:pt>
          <cx:pt idx="1690">12477</cx:pt>
          <cx:pt idx="1691">10581</cx:pt>
          <cx:pt idx="1692">13274</cx:pt>
          <cx:pt idx="1693">12051</cx:pt>
          <cx:pt idx="1694">8633</cx:pt>
          <cx:pt idx="1695">14986</cx:pt>
          <cx:pt idx="1696">16982</cx:pt>
          <cx:pt idx="1697">10878</cx:pt>
          <cx:pt idx="1698">9270</cx:pt>
          <cx:pt idx="1699">17425</cx:pt>
          <cx:pt idx="1700">19698</cx:pt>
          <cx:pt idx="1701">8696</cx:pt>
          <cx:pt idx="1702">9875</cx:pt>
          <cx:pt idx="1703">17760</cx:pt>
          <cx:pt idx="1704">13467</cx:pt>
          <cx:pt idx="1705">14447</cx:pt>
          <cx:pt idx="1706">14158</cx:pt>
          <cx:pt idx="1707">18966</cx:pt>
          <cx:pt idx="1708">10180</cx:pt>
          <cx:pt idx="1709">7835</cx:pt>
          <cx:pt idx="1710">12589</cx:pt>
          <cx:pt idx="1711">18221</cx:pt>
          <cx:pt idx="1712">11196</cx:pt>
          <cx:pt idx="1713">8474</cx:pt>
          <cx:pt idx="1714">13614</cx:pt>
          <cx:pt idx="1715">12979</cx:pt>
          <cx:pt idx="1716">16271</cx:pt>
          <cx:pt idx="1717">12831</cx:pt>
          <cx:pt idx="1718">15172</cx:pt>
          <cx:pt idx="1719">15067</cx:pt>
          <cx:pt idx="1720">19738</cx:pt>
          <cx:pt idx="1721">11958</cx:pt>
          <cx:pt idx="1722">11257</cx:pt>
          <cx:pt idx="1723">18636</cx:pt>
          <cx:pt idx="1724">17916</cx:pt>
          <cx:pt idx="1725">16862</cx:pt>
          <cx:pt idx="1726">19085</cx:pt>
          <cx:pt idx="1727">19229</cx:pt>
          <cx:pt idx="1728">20683</cx:pt>
          <cx:pt idx="1729">21147</cx:pt>
          <cx:pt idx="1730">14646</cx:pt>
          <cx:pt idx="1731">9108</cx:pt>
          <cx:pt idx="1732">15641</cx:pt>
          <cx:pt idx="1733">14495</cx:pt>
          <cx:pt idx="1734">11410</cx:pt>
          <cx:pt idx="1735">17165</cx:pt>
          <cx:pt idx="1736">18471</cx:pt>
          <cx:pt idx="1737">15046</cx:pt>
          <cx:pt idx="1738">14067</cx:pt>
          <cx:pt idx="1739">10342</cx:pt>
          <cx:pt idx="1740">11333</cx:pt>
          <cx:pt idx="1741">10827</cx:pt>
          <cx:pt idx="1742">14801</cx:pt>
          <cx:pt idx="1743">11961</cx:pt>
          <cx:pt idx="1744">15727</cx:pt>
          <cx:pt idx="1745">16591</cx:pt>
          <cx:pt idx="1746">20095</cx:pt>
          <cx:pt idx="1747">18954</cx:pt>
          <cx:pt idx="1748">18875</cx:pt>
          <cx:pt idx="1749">13773</cx:pt>
          <cx:pt idx="1750">14877</cx:pt>
          <cx:pt idx="1751">10671</cx:pt>
          <cx:pt idx="1752">8103</cx:pt>
          <cx:pt idx="1753">19039</cx:pt>
          <cx:pt idx="1754">18871</cx:pt>
          <cx:pt idx="1755">16376</cx:pt>
          <cx:pt idx="1756">21383</cx:pt>
          <cx:pt idx="1757">23235</cx:pt>
          <cx:pt idx="1758">13427</cx:pt>
          <cx:pt idx="1759">7714</cx:pt>
          <cx:pt idx="1760">18399</cx:pt>
          <cx:pt idx="1761">9367</cx:pt>
          <cx:pt idx="1762">17985</cx:pt>
          <cx:pt idx="1763">21948</cx:pt>
          <cx:pt idx="1764">21471</cx:pt>
          <cx:pt idx="1765">10016</cx:pt>
          <cx:pt idx="1766">19003</cx:pt>
          <cx:pt idx="1767">8098</cx:pt>
          <cx:pt idx="1768">13738</cx:pt>
          <cx:pt idx="1769">14534</cx:pt>
          <cx:pt idx="1770">14897</cx:pt>
          <cx:pt idx="1771">18276</cx:pt>
          <cx:pt idx="1772">13523</cx:pt>
          <cx:pt idx="1773">9194</cx:pt>
          <cx:pt idx="1774">18430</cx:pt>
          <cx:pt idx="1775">9197</cx:pt>
          <cx:pt idx="1776">17344</cx:pt>
          <cx:pt idx="1777">15724</cx:pt>
          <cx:pt idx="1778">19155</cx:pt>
          <cx:pt idx="1779">11582</cx:pt>
          <cx:pt idx="1780">15422</cx:pt>
          <cx:pt idx="1781">15942</cx:pt>
          <cx:pt idx="1782">12936</cx:pt>
          <cx:pt idx="1783">21888</cx:pt>
          <cx:pt idx="1784">11855</cx:pt>
          <cx:pt idx="1785">9080</cx:pt>
          <cx:pt idx="1786">15808</cx:pt>
          <cx:pt idx="1787">18158</cx:pt>
          <cx:pt idx="1788">18454</cx:pt>
          <cx:pt idx="1789">11757</cx:pt>
          <cx:pt idx="1790">16310</cx:pt>
          <cx:pt idx="1791">11831</cx:pt>
          <cx:pt idx="1792">17406</cx:pt>
          <cx:pt idx="1793">11355</cx:pt>
          <cx:pt idx="1794">17531</cx:pt>
          <cx:pt idx="1795">13891</cx:pt>
          <cx:pt idx="1796">21596</cx:pt>
          <cx:pt idx="1797">12427</cx:pt>
          <cx:pt idx="1798">12441</cx:pt>
          <cx:pt idx="1799">16763</cx:pt>
          <cx:pt idx="1800">13345</cx:pt>
          <cx:pt idx="1801">15264</cx:pt>
          <cx:pt idx="1802">15919</cx:pt>
          <cx:pt idx="1803">12765</cx:pt>
          <cx:pt idx="1804">16107</cx:pt>
          <cx:pt idx="1805">17998</cx:pt>
          <cx:pt idx="1806">14510</cx:pt>
          <cx:pt idx="1807">15209</cx:pt>
          <cx:pt idx="1808">17231</cx:pt>
          <cx:pt idx="1809">15722</cx:pt>
          <cx:pt idx="1810">21517</cx:pt>
          <cx:pt idx="1811">13675</cx:pt>
          <cx:pt idx="1812">21282</cx:pt>
          <cx:pt idx="1813">17421</cx:pt>
          <cx:pt idx="1814">16598</cx:pt>
          <cx:pt idx="1815">21244</cx:pt>
          <cx:pt idx="1816">9830</cx:pt>
          <cx:pt idx="1817">14491</cx:pt>
          <cx:pt idx="1818">16672</cx:pt>
          <cx:pt idx="1819">9979</cx:pt>
          <cx:pt idx="1820">17211</cx:pt>
          <cx:pt idx="1821">16996</cx:pt>
          <cx:pt idx="1822">18100</cx:pt>
          <cx:pt idx="1823">18228</cx:pt>
          <cx:pt idx="1824">12913</cx:pt>
          <cx:pt idx="1825">10048</cx:pt>
          <cx:pt idx="1826">22487</cx:pt>
          <cx:pt idx="1827">15222</cx:pt>
          <cx:pt idx="1828">20532</cx:pt>
          <cx:pt idx="1829">15864</cx:pt>
          <cx:pt idx="1830">19696</cx:pt>
          <cx:pt idx="1831">15617</cx:pt>
          <cx:pt idx="1832">22344</cx:pt>
          <cx:pt idx="1833">22029</cx:pt>
          <cx:pt idx="1834">16096</cx:pt>
          <cx:pt idx="1835">14868</cx:pt>
          <cx:pt idx="1836">17851</cx:pt>
          <cx:pt idx="1837">13723</cx:pt>
          <cx:pt idx="1838">13124</cx:pt>
          <cx:pt idx="1839">9417</cx:pt>
          <cx:pt idx="1840">17259</cx:pt>
          <cx:pt idx="1841">15021</cx:pt>
          <cx:pt idx="1842">16002</cx:pt>
          <cx:pt idx="1843">18053</cx:pt>
          <cx:pt idx="1844">9111</cx:pt>
          <cx:pt idx="1845">23747</cx:pt>
          <cx:pt idx="1846">23792</cx:pt>
          <cx:pt idx="1847">15566</cx:pt>
          <cx:pt idx="1848">20030</cx:pt>
          <cx:pt idx="1849">12217</cx:pt>
          <cx:pt idx="1850">16955</cx:pt>
          <cx:pt idx="1851">13429</cx:pt>
          <cx:pt idx="1852">9932</cx:pt>
          <cx:pt idx="1853">17788</cx:pt>
          <cx:pt idx="1854">20510</cx:pt>
          <cx:pt idx="1855">18942</cx:pt>
          <cx:pt idx="1856">15505</cx:pt>
          <cx:pt idx="1857">10930</cx:pt>
          <cx:pt idx="1858">13223</cx:pt>
          <cx:pt idx="1859">13772</cx:pt>
          <cx:pt idx="1860">21528</cx:pt>
          <cx:pt idx="1861">18397</cx:pt>
          <cx:pt idx="1862">12870</cx:pt>
          <cx:pt idx="1863">20505</cx:pt>
          <cx:pt idx="1864">17571</cx:pt>
          <cx:pt idx="1865">14502</cx:pt>
          <cx:pt idx="1866">19457</cx:pt>
          <cx:pt idx="1867">23962</cx:pt>
          <cx:pt idx="1868">21168</cx:pt>
          <cx:pt idx="1869">14009</cx:pt>
          <cx:pt idx="1870">12770</cx:pt>
          <cx:pt idx="1871">20130</cx:pt>
          <cx:pt idx="1872">10280</cx:pt>
          <cx:pt idx="1873">15888</cx:pt>
          <cx:pt idx="1874">19010</cx:pt>
          <cx:pt idx="1875">18396</cx:pt>
          <cx:pt idx="1876">20471</cx:pt>
          <cx:pt idx="1877">18652</cx:pt>
          <cx:pt idx="1878">11991</cx:pt>
          <cx:pt idx="1879">12526</cx:pt>
          <cx:pt idx="1880">16710</cx:pt>
          <cx:pt idx="1881">15378</cx:pt>
          <cx:pt idx="1882">13487</cx:pt>
          <cx:pt idx="1883">12184</cx:pt>
          <cx:pt idx="1884">18270</cx:pt>
          <cx:pt idx="1885">11838</cx:pt>
          <cx:pt idx="1886">18930</cx:pt>
          <cx:pt idx="1887">9503</cx:pt>
          <cx:pt idx="1888">12890</cx:pt>
          <cx:pt idx="1889">18782</cx:pt>
          <cx:pt idx="1890">21409</cx:pt>
          <cx:pt idx="1891">16944</cx:pt>
          <cx:pt idx="1892">13183</cx:pt>
          <cx:pt idx="1893">12916</cx:pt>
          <cx:pt idx="1894">15874</cx:pt>
          <cx:pt idx="1895">12696</cx:pt>
          <cx:pt idx="1896">14842</cx:pt>
          <cx:pt idx="1897">15266</cx:pt>
          <cx:pt idx="1898">13707</cx:pt>
          <cx:pt idx="1899">11136</cx:pt>
          <cx:pt idx="1900">21018</cx:pt>
          <cx:pt idx="1901">8113</cx:pt>
          <cx:pt idx="1902">18977</cx:pt>
          <cx:pt idx="1903">10696</cx:pt>
          <cx:pt idx="1904">12040</cx:pt>
          <cx:pt idx="1905">16328</cx:pt>
          <cx:pt idx="1906">22668</cx:pt>
          <cx:pt idx="1907">13207</cx:pt>
          <cx:pt idx="1908">16546</cx:pt>
          <cx:pt idx="1909">13222</cx:pt>
          <cx:pt idx="1910">11756</cx:pt>
          <cx:pt idx="1911">10712</cx:pt>
          <cx:pt idx="1912">15113</cx:pt>
          <cx:pt idx="1913">21497</cx:pt>
          <cx:pt idx="1914">11047</cx:pt>
          <cx:pt idx="1915">16974</cx:pt>
          <cx:pt idx="1916">13810</cx:pt>
          <cx:pt idx="1917">14345</cx:pt>
          <cx:pt idx="1918">9295</cx:pt>
          <cx:pt idx="1919">10163</cx:pt>
          <cx:pt idx="1920">19599</cx:pt>
          <cx:pt idx="1921">13408</cx:pt>
          <cx:pt idx="1922">12221</cx:pt>
          <cx:pt idx="1923">19147</cx:pt>
          <cx:pt idx="1924">11357</cx:pt>
          <cx:pt idx="1925">14792</cx:pt>
          <cx:pt idx="1926">18174</cx:pt>
          <cx:pt idx="1927">22366</cx:pt>
          <cx:pt idx="1928">11700</cx:pt>
          <cx:pt idx="1929">11729</cx:pt>
          <cx:pt idx="1930">10118</cx:pt>
          <cx:pt idx="1931">18838</cx:pt>
          <cx:pt idx="1932">8132</cx:pt>
          <cx:pt idx="1933">14850</cx:pt>
          <cx:pt idx="1934">13098</cx:pt>
          <cx:pt idx="1935">22604</cx:pt>
          <cx:pt idx="1936">23346</cx:pt>
          <cx:pt idx="1937">15484</cx:pt>
          <cx:pt idx="1938">23723</cx:pt>
          <cx:pt idx="1939">18641</cx:pt>
          <cx:pt idx="1940">10189</cx:pt>
          <cx:pt idx="1941">9699</cx:pt>
          <cx:pt idx="1942">12613</cx:pt>
          <cx:pt idx="1943">24314</cx:pt>
          <cx:pt idx="1944">10347</cx:pt>
          <cx:pt idx="1945">9679</cx:pt>
          <cx:pt idx="1946">11168</cx:pt>
          <cx:pt idx="1947">9271</cx:pt>
          <cx:pt idx="1948">21001</cx:pt>
          <cx:pt idx="1949">17157</cx:pt>
          <cx:pt idx="1950">10376</cx:pt>
          <cx:pt idx="1951">23918</cx:pt>
          <cx:pt idx="1952">10114</cx:pt>
          <cx:pt idx="1953">16624</cx:pt>
          <cx:pt idx="1954">20924</cx:pt>
          <cx:pt idx="1955">21329</cx:pt>
          <cx:pt idx="1956">21432</cx:pt>
          <cx:pt idx="1957">9912</cx:pt>
          <cx:pt idx="1958">19757</cx:pt>
          <cx:pt idx="1959">16483</cx:pt>
          <cx:pt idx="1960">20835</cx:pt>
          <cx:pt idx="1961">11332</cx:pt>
          <cx:pt idx="1962">12195</cx:pt>
          <cx:pt idx="1963">18223</cx:pt>
          <cx:pt idx="1964">24537</cx:pt>
          <cx:pt idx="1965">9286</cx:pt>
          <cx:pt idx="1966">19895</cx:pt>
          <cx:pt idx="1967">21159</cx:pt>
          <cx:pt idx="1968">22791</cx:pt>
          <cx:pt idx="1969">17567</cx:pt>
          <cx:pt idx="1970">14327</cx:pt>
          <cx:pt idx="1971">21771</cx:pt>
          <cx:pt idx="1972">12661</cx:pt>
          <cx:pt idx="1973">17199</cx:pt>
          <cx:pt idx="1974">15666</cx:pt>
          <cx:pt idx="1975">22308</cx:pt>
          <cx:pt idx="1976">24695</cx:pt>
          <cx:pt idx="1977">13605</cx:pt>
          <cx:pt idx="1978">23372</cx:pt>
          <cx:pt idx="1979">15848</cx:pt>
          <cx:pt idx="1980">22149</cx:pt>
          <cx:pt idx="1981">22948</cx:pt>
          <cx:pt idx="1982">19044</cx:pt>
          <cx:pt idx="1983">7708</cx:pt>
          <cx:pt idx="1984">10244</cx:pt>
          <cx:pt idx="1985">14406</cx:pt>
          <cx:pt idx="1986">21285</cx:pt>
          <cx:pt idx="1987">9794</cx:pt>
          <cx:pt idx="1988">15395</cx:pt>
          <cx:pt idx="1989">11833</cx:pt>
          <cx:pt idx="1990">23878</cx:pt>
          <cx:pt idx="1991">21654</cx:pt>
          <cx:pt idx="1992">15976</cx:pt>
          <cx:pt idx="1993">15085</cx:pt>
          <cx:pt idx="1994">17232</cx:pt>
          <cx:pt idx="1995">21713</cx:pt>
          <cx:pt idx="1996">14209</cx:pt>
          <cx:pt idx="1997">14744</cx:pt>
          <cx:pt idx="1998">10100</cx:pt>
          <cx:pt idx="1999">15957</cx:pt>
          <cx:pt idx="2000">17805</cx:pt>
          <cx:pt idx="2001">18793</cx:pt>
          <cx:pt idx="2002">10993</cx:pt>
          <cx:pt idx="2003">12112</cx:pt>
          <cx:pt idx="2004">12054</cx:pt>
          <cx:pt idx="2005">12786</cx:pt>
          <cx:pt idx="2006">13735</cx:pt>
          <cx:pt idx="2007">18437</cx:pt>
          <cx:pt idx="2008">24870</cx:pt>
          <cx:pt idx="2009">10186</cx:pt>
          <cx:pt idx="2010">22514</cx:pt>
          <cx:pt idx="2011">15267</cx:pt>
          <cx:pt idx="2012">20845</cx:pt>
          <cx:pt idx="2013">10441</cx:pt>
          <cx:pt idx="2014">23252</cx:pt>
          <cx:pt idx="2015">12492</cx:pt>
          <cx:pt idx="2016">17481</cx:pt>
          <cx:pt idx="2017">13478</cx:pt>
          <cx:pt idx="2018">7836</cx:pt>
          <cx:pt idx="2019">15709</cx:pt>
          <cx:pt idx="2020">14505</cx:pt>
          <cx:pt idx="2021">11640</cx:pt>
          <cx:pt idx="2022">14284</cx:pt>
          <cx:pt idx="2023">13703</cx:pt>
          <cx:pt idx="2024">15507</cx:pt>
          <cx:pt idx="2025">18067</cx:pt>
          <cx:pt idx="2026">10505</cx:pt>
          <cx:pt idx="2027">18980</cx:pt>
          <cx:pt idx="2028">13140</cx:pt>
          <cx:pt idx="2029">22033</cx:pt>
          <cx:pt idx="2030">9934</cx:pt>
          <cx:pt idx="2031">16228</cx:pt>
          <cx:pt idx="2032">18835</cx:pt>
          <cx:pt idx="2033">15270</cx:pt>
          <cx:pt idx="2034">14477</cx:pt>
          <cx:pt idx="2035">22645</cx:pt>
          <cx:pt idx="2036">15058</cx:pt>
          <cx:pt idx="2037">21747</cx:pt>
          <cx:pt idx="2038">15932</cx:pt>
          <cx:pt idx="2039">11750</cx:pt>
          <cx:pt idx="2040">14713</cx:pt>
          <cx:pt idx="2041">13504</cx:pt>
          <cx:pt idx="2042">16557</cx:pt>
          <cx:pt idx="2043">20081</cx:pt>
          <cx:pt idx="2044">15993</cx:pt>
          <cx:pt idx="2045">17435</cx:pt>
          <cx:pt idx="2046">18202</cx:pt>
          <cx:pt idx="2047">11490</cx:pt>
          <cx:pt idx="2048">12062</cx:pt>
          <cx:pt idx="2049">15911</cx:pt>
          <cx:pt idx="2050">12605</cx:pt>
          <cx:pt idx="2051">16523</cx:pt>
          <cx:pt idx="2052">13673</cx:pt>
          <cx:pt idx="2053">11089</cx:pt>
          <cx:pt idx="2054">10969</cx:pt>
          <cx:pt idx="2055">8618</cx:pt>
          <cx:pt idx="2056">22437</cx:pt>
          <cx:pt idx="2057">15528</cx:pt>
          <cx:pt idx="2058">17091</cx:pt>
          <cx:pt idx="2059">23100</cx:pt>
          <cx:pt idx="2060">16545</cx:pt>
          <cx:pt idx="2061">11425</cx:pt>
          <cx:pt idx="2062">19315</cx:pt>
          <cx:pt idx="2063">23728</cx:pt>
          <cx:pt idx="2064">24890</cx:pt>
          <cx:pt idx="2065">13081</cx:pt>
          <cx:pt idx="2066">10773</cx:pt>
          <cx:pt idx="2067">12995</cx:pt>
          <cx:pt idx="2068">21056</cx:pt>
          <cx:pt idx="2069">22323</cx:pt>
          <cx:pt idx="2070">13583</cx:pt>
          <cx:pt idx="2071">11459</cx:pt>
          <cx:pt idx="2072">20988</cx:pt>
          <cx:pt idx="2073">23516</cx:pt>
          <cx:pt idx="2074">19840</cx:pt>
          <cx:pt idx="2075">19386</cx:pt>
          <cx:pt idx="2076">11102</cx:pt>
          <cx:pt idx="2077">14765</cx:pt>
          <cx:pt idx="2078">16874</cx:pt>
          <cx:pt idx="2079">19389</cx:pt>
          <cx:pt idx="2080">13913</cx:pt>
          <cx:pt idx="2081">10415</cx:pt>
          <cx:pt idx="2082">9914</cx:pt>
          <cx:pt idx="2083">14454</cx:pt>
          <cx:pt idx="2084">16058</cx:pt>
          <cx:pt idx="2085">22096</cx:pt>
          <cx:pt idx="2086">12086</cx:pt>
          <cx:pt idx="2087">15747</cx:pt>
          <cx:pt idx="2088">12866</cx:pt>
          <cx:pt idx="2089">20042</cx:pt>
          <cx:pt idx="2090">20781</cx:pt>
          <cx:pt idx="2091">24645</cx:pt>
          <cx:pt idx="2092">14964</cx:pt>
          <cx:pt idx="2093">20848</cx:pt>
          <cx:pt idx="2094">15725</cx:pt>
          <cx:pt idx="2095">21203</cx:pt>
          <cx:pt idx="2096">22713</cx:pt>
          <cx:pt idx="2097">17562</cx:pt>
          <cx:pt idx="2098">22457</cx:pt>
          <cx:pt idx="2099">23326</cx:pt>
          <cx:pt idx="2100">13758</cx:pt>
          <cx:pt idx="2101">22921</cx:pt>
          <cx:pt idx="2102">9315</cx:pt>
          <cx:pt idx="2103">19795</cx:pt>
          <cx:pt idx="2104">17817</cx:pt>
          <cx:pt idx="2105">17216</cx:pt>
          <cx:pt idx="2106">20866</cx:pt>
          <cx:pt idx="2107">10161</cx:pt>
          <cx:pt idx="2108">11132</cx:pt>
          <cx:pt idx="2109">16432</cx:pt>
          <cx:pt idx="2110">15649</cx:pt>
          <cx:pt idx="2111">12021</cx:pt>
          <cx:pt idx="2112">23186</cx:pt>
          <cx:pt idx="2113">22586</cx:pt>
          <cx:pt idx="2114">10140</cx:pt>
          <cx:pt idx="2115">22802</cx:pt>
          <cx:pt idx="2116">17417</cx:pt>
          <cx:pt idx="2117">18916</cx:pt>
          <cx:pt idx="2118">15474</cx:pt>
          <cx:pt idx="2119">9939</cx:pt>
          <cx:pt idx="2120">12437</cx:pt>
          <cx:pt idx="2121">13952</cx:pt>
          <cx:pt idx="2122">17552</cx:pt>
          <cx:pt idx="2123">13275</cx:pt>
          <cx:pt idx="2124">21079</cx:pt>
          <cx:pt idx="2125">11045</cx:pt>
          <cx:pt idx="2126">22042</cx:pt>
          <cx:pt idx="2127">8534</cx:pt>
          <cx:pt idx="2128">19079</cx:pt>
          <cx:pt idx="2129">8348</cx:pt>
          <cx:pt idx="2130">18914</cx:pt>
          <cx:pt idx="2131">14287</cx:pt>
          <cx:pt idx="2132">17109</cx:pt>
          <cx:pt idx="2133">10388</cx:pt>
          <cx:pt idx="2134">15822</cx:pt>
          <cx:pt idx="2135">9924</cx:pt>
          <cx:pt idx="2136">16261</cx:pt>
          <cx:pt idx="2137">8954</cx:pt>
          <cx:pt idx="2138">13033</cx:pt>
          <cx:pt idx="2139">11593</cx:pt>
          <cx:pt idx="2140">12108</cx:pt>
          <cx:pt idx="2141">14740</cx:pt>
          <cx:pt idx="2142">21133</cx:pt>
          <cx:pt idx="2143">17790</cx:pt>
          <cx:pt idx="2144">18959</cx:pt>
          <cx:pt idx="2145">24781</cx:pt>
          <cx:pt idx="2146">13675</cx:pt>
          <cx:pt idx="2147">15089</cx:pt>
          <cx:pt idx="2148">16017</cx:pt>
          <cx:pt idx="2149">19862</cx:pt>
          <cx:pt idx="2150">18413</cx:pt>
          <cx:pt idx="2151">16688</cx:pt>
          <cx:pt idx="2152">11864</cx:pt>
          <cx:pt idx="2153">10185</cx:pt>
          <cx:pt idx="2154">16199</cx:pt>
          <cx:pt idx="2155">14676</cx:pt>
          <cx:pt idx="2156">16995</cx:pt>
          <cx:pt idx="2157">9120</cx:pt>
          <cx:pt idx="2158">22594</cx:pt>
          <cx:pt idx="2159">19800</cx:pt>
          <cx:pt idx="2160">19937</cx:pt>
          <cx:pt idx="2161">20742</cx:pt>
          <cx:pt idx="2162">22193</cx:pt>
          <cx:pt idx="2163">11189</cx:pt>
          <cx:pt idx="2164">18145</cx:pt>
          <cx:pt idx="2165">12270</cx:pt>
          <cx:pt idx="2166">13888</cx:pt>
          <cx:pt idx="2167">14997</cx:pt>
          <cx:pt idx="2168">17686</cx:pt>
          <cx:pt idx="2169">21814</cx:pt>
          <cx:pt idx="2170">19017</cx:pt>
          <cx:pt idx="2171">15941</cx:pt>
          <cx:pt idx="2172">21626</cx:pt>
          <cx:pt idx="2173">15117</cx:pt>
          <cx:pt idx="2174">17764</cx:pt>
          <cx:pt idx="2175">14896</cx:pt>
          <cx:pt idx="2176">18840</cx:pt>
          <cx:pt idx="2177">11093</cx:pt>
          <cx:pt idx="2178">14043</cx:pt>
          <cx:pt idx="2179">20254</cx:pt>
          <cx:pt idx="2180">10445</cx:pt>
          <cx:pt idx="2181">21679</cx:pt>
          <cx:pt idx="2182">13327</cx:pt>
          <cx:pt idx="2183">17498</cx:pt>
          <cx:pt idx="2184">18516</cx:pt>
          <cx:pt idx="2185">11341</cx:pt>
          <cx:pt idx="2186">10027</cx:pt>
          <cx:pt idx="2187">19004</cx:pt>
          <cx:pt idx="2188">19687</cx:pt>
          <cx:pt idx="2189">10505</cx:pt>
          <cx:pt idx="2190">15576</cx:pt>
          <cx:pt idx="2191">12621</cx:pt>
          <cx:pt idx="2192">13606</cx:pt>
          <cx:pt idx="2193">22898</cx:pt>
          <cx:pt idx="2194">22314</cx:pt>
          <cx:pt idx="2195">10008</cx:pt>
          <cx:pt idx="2196">22912</cx:pt>
          <cx:pt idx="2197">24760</cx:pt>
          <cx:pt idx="2198">22431</cx:pt>
          <cx:pt idx="2199">11061</cx:pt>
          <cx:pt idx="2200">20536</cx:pt>
          <cx:pt idx="2201">15902</cx:pt>
          <cx:pt idx="2202">19219</cx:pt>
          <cx:pt idx="2203">13230</cx:pt>
          <cx:pt idx="2204">8072</cx:pt>
          <cx:pt idx="2205">12439</cx:pt>
          <cx:pt idx="2206">24646</cx:pt>
          <cx:pt idx="2207">19499</cx:pt>
          <cx:pt idx="2208">18144</cx:pt>
          <cx:pt idx="2209">22600</cx:pt>
          <cx:pt idx="2210">16150</cx:pt>
          <cx:pt idx="2211">18012</cx:pt>
          <cx:pt idx="2212">19854</cx:pt>
          <cx:pt idx="2213">19330</cx:pt>
          <cx:pt idx="2214">19261</cx:pt>
          <cx:pt idx="2215">20311</cx:pt>
          <cx:pt idx="2216">18748</cx:pt>
          <cx:pt idx="2217">17813</cx:pt>
          <cx:pt idx="2218">9707</cx:pt>
          <cx:pt idx="2219">8942</cx:pt>
          <cx:pt idx="2220">15509</cx:pt>
          <cx:pt idx="2221">16454</cx:pt>
          <cx:pt idx="2222">9815</cx:pt>
          <cx:pt idx="2223">14059</cx:pt>
          <cx:pt idx="2224">10918</cx:pt>
          <cx:pt idx="2225">21577</cx:pt>
          <cx:pt idx="2226">21250</cx:pt>
          <cx:pt idx="2227">13180</cx:pt>
          <cx:pt idx="2228">23298</cx:pt>
          <cx:pt idx="2229">12703</cx:pt>
          <cx:pt idx="2230">15755</cx:pt>
          <cx:pt idx="2231">15124</cx:pt>
          <cx:pt idx="2232">21224</cx:pt>
          <cx:pt idx="2233">13632</cx:pt>
          <cx:pt idx="2234">9324</cx:pt>
          <cx:pt idx="2235">12785</cx:pt>
          <cx:pt idx="2236">15319</cx:pt>
          <cx:pt idx="2237">12946</cx:pt>
          <cx:pt idx="2238">22472</cx:pt>
          <cx:pt idx="2239">11419</cx:pt>
          <cx:pt idx="2240">10665</cx:pt>
          <cx:pt idx="2241">10695</cx:pt>
          <cx:pt idx="2242">21083</cx:pt>
          <cx:pt idx="2243">14881</cx:pt>
          <cx:pt idx="2244">10298</cx:pt>
          <cx:pt idx="2245">21934</cx:pt>
          <cx:pt idx="2246">10720</cx:pt>
          <cx:pt idx="2247">23034</cx:pt>
          <cx:pt idx="2248">19768</cx:pt>
          <cx:pt idx="2249">24506</cx:pt>
          <cx:pt idx="2250">16783</cx:pt>
          <cx:pt idx="2251">11199</cx:pt>
          <cx:pt idx="2252">13905</cx:pt>
          <cx:pt idx="2253">18232</cx:pt>
          <cx:pt idx="2254">19584</cx:pt>
          <cx:pt idx="2255">10101</cx:pt>
          <cx:pt idx="2256">8643</cx:pt>
          <cx:pt idx="2257">16749</cx:pt>
          <cx:pt idx="2258">10266</cx:pt>
          <cx:pt idx="2259">21715</cx:pt>
          <cx:pt idx="2260">15979</cx:pt>
          <cx:pt idx="2261">20781</cx:pt>
          <cx:pt idx="2262">23381</cx:pt>
          <cx:pt idx="2263">8656</cx:pt>
          <cx:pt idx="2264">17136</cx:pt>
          <cx:pt idx="2265">20680</cx:pt>
          <cx:pt idx="2266">23755</cx:pt>
          <cx:pt idx="2267">14535</cx:pt>
          <cx:pt idx="2268">15665</cx:pt>
          <cx:pt idx="2269">12064</cx:pt>
          <cx:pt idx="2270">20783</cx:pt>
          <cx:pt idx="2271">13279</cx:pt>
          <cx:pt idx="2272">20549</cx:pt>
          <cx:pt idx="2273">21855</cx:pt>
          <cx:pt idx="2274">21952</cx:pt>
          <cx:pt idx="2275">14905</cx:pt>
          <cx:pt idx="2276">25007</cx:pt>
          <cx:pt idx="2277">18300</cx:pt>
          <cx:pt idx="2278">19737</cx:pt>
          <cx:pt idx="2279">11687</cx:pt>
          <cx:pt idx="2280">21200</cx:pt>
          <cx:pt idx="2281">8480</cx:pt>
          <cx:pt idx="2282">21478</cx:pt>
          <cx:pt idx="2283">13625</cx:pt>
          <cx:pt idx="2284">11892</cx:pt>
          <cx:pt idx="2285">22177</cx:pt>
          <cx:pt idx="2286">15483</cx:pt>
          <cx:pt idx="2287">11420</cx:pt>
          <cx:pt idx="2288">10039</cx:pt>
          <cx:pt idx="2289">9175</cx:pt>
          <cx:pt idx="2290">12415</cx:pt>
          <cx:pt idx="2291">20665</cx:pt>
          <cx:pt idx="2292">20637</cx:pt>
          <cx:pt idx="2293">19764</cx:pt>
          <cx:pt idx="2294">18266</cx:pt>
          <cx:pt idx="2295">15971</cx:pt>
          <cx:pt idx="2296">9539</cx:pt>
          <cx:pt idx="2297">19644</cx:pt>
          <cx:pt idx="2298">10587</cx:pt>
          <cx:pt idx="2299">21977</cx:pt>
          <cx:pt idx="2300">9494</cx:pt>
          <cx:pt idx="2301">16635</cx:pt>
          <cx:pt idx="2302">10224</cx:pt>
          <cx:pt idx="2303">14741</cx:pt>
          <cx:pt idx="2304">8601</cx:pt>
          <cx:pt idx="2305">13437</cx:pt>
          <cx:pt idx="2306">12155</cx:pt>
          <cx:pt idx="2307">8367</cx:pt>
          <cx:pt idx="2308">9819</cx:pt>
          <cx:pt idx="2309">15373</cx:pt>
          <cx:pt idx="2310">17113</cx:pt>
          <cx:pt idx="2311">17941</cx:pt>
          <cx:pt idx="2312">12551</cx:pt>
          <cx:pt idx="2313">10107</cx:pt>
          <cx:pt idx="2314">17440</cx:pt>
          <cx:pt idx="2315">18942</cx:pt>
          <cx:pt idx="2316">22948</cx:pt>
          <cx:pt idx="2317">23693</cx:pt>
          <cx:pt idx="2318">19432</cx:pt>
          <cx:pt idx="2319">12265</cx:pt>
          <cx:pt idx="2320">15559</cx:pt>
          <cx:pt idx="2321">18138</cx:pt>
          <cx:pt idx="2322">21512</cx:pt>
          <cx:pt idx="2323">18227</cx:pt>
          <cx:pt idx="2324">14771</cx:pt>
          <cx:pt idx="2325">9591</cx:pt>
          <cx:pt idx="2326">23627</cx:pt>
          <cx:pt idx="2327">11204</cx:pt>
          <cx:pt idx="2328">16277</cx:pt>
          <cx:pt idx="2329">10086</cx:pt>
          <cx:pt idx="2330">10793</cx:pt>
          <cx:pt idx="2331">19180</cx:pt>
          <cx:pt idx="2332">18160</cx:pt>
          <cx:pt idx="2333">17740</cx:pt>
          <cx:pt idx="2334">21812</cx:pt>
          <cx:pt idx="2335">12852</cx:pt>
          <cx:pt idx="2336">22790</cx:pt>
          <cx:pt idx="2337">18826</cx:pt>
          <cx:pt idx="2338">21769</cx:pt>
          <cx:pt idx="2339">17789</cx:pt>
          <cx:pt idx="2340">13575</cx:pt>
          <cx:pt idx="2341">14173</cx:pt>
          <cx:pt idx="2342">9022</cx:pt>
          <cx:pt idx="2343">14978</cx:pt>
          <cx:pt idx="2344">8476</cx:pt>
          <cx:pt idx="2345">10380</cx:pt>
          <cx:pt idx="2346">17131</cx:pt>
          <cx:pt idx="2347">22336</cx:pt>
          <cx:pt idx="2348">12272</cx:pt>
          <cx:pt idx="2349">24425</cx:pt>
          <cx:pt idx="2350">18154</cx:pt>
          <cx:pt idx="2351">18051</cx:pt>
          <cx:pt idx="2352">14601</cx:pt>
          <cx:pt idx="2353">15709</cx:pt>
          <cx:pt idx="2354">13936</cx:pt>
          <cx:pt idx="2355">14086</cx:pt>
          <cx:pt idx="2356">11565</cx:pt>
          <cx:pt idx="2357">12002</cx:pt>
          <cx:pt idx="2358">15032</cx:pt>
          <cx:pt idx="2359">14488</cx:pt>
          <cx:pt idx="2360">19770</cx:pt>
          <cx:pt idx="2361">21484</cx:pt>
          <cx:pt idx="2362">11553</cx:pt>
          <cx:pt idx="2363">16376</cx:pt>
          <cx:pt idx="2364">24556</cx:pt>
          <cx:pt idx="2365">13665</cx:pt>
          <cx:pt idx="2366">10884</cx:pt>
          <cx:pt idx="2367">11654</cx:pt>
          <cx:pt idx="2368">11493</cx:pt>
          <cx:pt idx="2369">13597</cx:pt>
          <cx:pt idx="2370">21350</cx:pt>
          <cx:pt idx="2371">14293</cx:pt>
          <cx:pt idx="2372">13706</cx:pt>
          <cx:pt idx="2373">24111</cx:pt>
          <cx:pt idx="2374">21339</cx:pt>
          <cx:pt idx="2375">24149</cx:pt>
          <cx:pt idx="2376">18469</cx:pt>
          <cx:pt idx="2377">17600</cx:pt>
          <cx:pt idx="2378">10076</cx:pt>
          <cx:pt idx="2379">20970</cx:pt>
          <cx:pt idx="2380">15497</cx:pt>
          <cx:pt idx="2381">13631</cx:pt>
          <cx:pt idx="2382">21608</cx:pt>
          <cx:pt idx="2383">14123</cx:pt>
          <cx:pt idx="2384">13714</cx:pt>
          <cx:pt idx="2385">19032</cx:pt>
          <cx:pt idx="2386">12268</cx:pt>
          <cx:pt idx="2387">12805</cx:pt>
          <cx:pt idx="2388">21756</cx:pt>
          <cx:pt idx="2389">18675</cx:pt>
          <cx:pt idx="2390">21463</cx:pt>
          <cx:pt idx="2391">20074</cx:pt>
          <cx:pt idx="2392">16785</cx:pt>
          <cx:pt idx="2393">18407</cx:pt>
          <cx:pt idx="2394">14816</cx:pt>
          <cx:pt idx="2395">14049</cx:pt>
          <cx:pt idx="2396">16078</cx:pt>
          <cx:pt idx="2397">15536</cx:pt>
          <cx:pt idx="2398">20581</cx:pt>
          <cx:pt idx="2399">19026</cx:pt>
          <cx:pt idx="2400">14428</cx:pt>
          <cx:pt idx="2401">21160</cx:pt>
          <cx:pt idx="2402">13247</cx:pt>
          <cx:pt idx="2403">20445</cx:pt>
          <cx:pt idx="2404">19824</cx:pt>
          <cx:pt idx="2405">19626</cx:pt>
          <cx:pt idx="2406">23479</cx:pt>
          <cx:pt idx="2407">22159</cx:pt>
          <cx:pt idx="2408">14212</cx:pt>
          <cx:pt idx="2409">12599</cx:pt>
          <cx:pt idx="2410">19987</cx:pt>
          <cx:pt idx="2411">22006</cx:pt>
          <cx:pt idx="2412">17817</cx:pt>
          <cx:pt idx="2413">10504</cx:pt>
          <cx:pt idx="2414">15990</cx:pt>
          <cx:pt idx="2415">14164</cx:pt>
          <cx:pt idx="2416">20055</cx:pt>
          <cx:pt idx="2417">11357</cx:pt>
          <cx:pt idx="2418">11823</cx:pt>
          <cx:pt idx="2419">10879</cx:pt>
          <cx:pt idx="2420">21002</cx:pt>
          <cx:pt idx="2421">22147</cx:pt>
          <cx:pt idx="2422">15716</cx:pt>
          <cx:pt idx="2423">16167</cx:pt>
          <cx:pt idx="2424">24105</cx:pt>
          <cx:pt idx="2425">20815</cx:pt>
          <cx:pt idx="2426">20731</cx:pt>
          <cx:pt idx="2427">10190</cx:pt>
          <cx:pt idx="2428">9913</cx:pt>
          <cx:pt idx="2429">20170</cx:pt>
          <cx:pt idx="2430">11208</cx:pt>
          <cx:pt idx="2431">9012</cx:pt>
          <cx:pt idx="2432">10262</cx:pt>
          <cx:pt idx="2433">21977</cx:pt>
          <cx:pt idx="2434">12567</cx:pt>
          <cx:pt idx="2435">17188</cx:pt>
          <cx:pt idx="2436">19293</cx:pt>
          <cx:pt idx="2437">22282</cx:pt>
          <cx:pt idx="2438">9526</cx:pt>
          <cx:pt idx="2439">16752</cx:pt>
          <cx:pt idx="2440">22292</cx:pt>
          <cx:pt idx="2441">10028</cx:pt>
          <cx:pt idx="2442">10045</cx:pt>
          <cx:pt idx="2443">18068</cx:pt>
          <cx:pt idx="2444">7923</cx:pt>
          <cx:pt idx="2445">19789</cx:pt>
          <cx:pt idx="2446">24565</cx:pt>
          <cx:pt idx="2447">7806</cx:pt>
          <cx:pt idx="2448">15273</cx:pt>
          <cx:pt idx="2449">9904</cx:pt>
          <cx:pt idx="2450">17790</cx:pt>
          <cx:pt idx="2451">18003</cx:pt>
          <cx:pt idx="2452">14393</cx:pt>
          <cx:pt idx="2453">15332</cx:pt>
          <cx:pt idx="2454">14120</cx:pt>
          <cx:pt idx="2455">18145</cx:pt>
          <cx:pt idx="2456">17925</cx:pt>
          <cx:pt idx="2457">11566</cx:pt>
          <cx:pt idx="2458">15617</cx:pt>
          <cx:pt idx="2459">18435</cx:pt>
          <cx:pt idx="2460">15411</cx:pt>
          <cx:pt idx="2461">11982</cx:pt>
          <cx:pt idx="2462">22525</cx:pt>
          <cx:pt idx="2463">14791</cx:pt>
          <cx:pt idx="2464">12733</cx:pt>
          <cx:pt idx="2465">20219</cx:pt>
          <cx:pt idx="2466">8963</cx:pt>
          <cx:pt idx="2467">13482</cx:pt>
          <cx:pt idx="2468">20267</cx:pt>
          <cx:pt idx="2469">19520</cx:pt>
          <cx:pt idx="2470">13618</cx:pt>
          <cx:pt idx="2471">8806</cx:pt>
          <cx:pt idx="2472">18193</cx:pt>
          <cx:pt idx="2473">13003</cx:pt>
          <cx:pt idx="2474">24735</cx:pt>
          <cx:pt idx="2475">13727</cx:pt>
          <cx:pt idx="2476">11562</cx:pt>
          <cx:pt idx="2477">23115</cx:pt>
          <cx:pt idx="2478">13232</cx:pt>
          <cx:pt idx="2479">20814</cx:pt>
          <cx:pt idx="2480">18857</cx:pt>
          <cx:pt idx="2481">14537</cx:pt>
          <cx:pt idx="2482">19770</cx:pt>
          <cx:pt idx="2483">18548</cx:pt>
          <cx:pt idx="2484">14631</cx:pt>
          <cx:pt idx="2485">19656</cx:pt>
          <cx:pt idx="2486">10275</cx:pt>
          <cx:pt idx="2487">9798</cx:pt>
          <cx:pt idx="2488">22999</cx:pt>
          <cx:pt idx="2489">14309</cx:pt>
          <cx:pt idx="2490">10265</cx:pt>
          <cx:pt idx="2491">15469</cx:pt>
          <cx:pt idx="2492">8992</cx:pt>
          <cx:pt idx="2493">11967</cx:pt>
          <cx:pt idx="2494">23243</cx:pt>
          <cx:pt idx="2495">8127</cx:pt>
          <cx:pt idx="2496">15980</cx:pt>
          <cx:pt idx="2497">20278</cx:pt>
          <cx:pt idx="2498">19481</cx:pt>
          <cx:pt idx="2499">12628</cx:pt>
          <cx:pt idx="2500">11929</cx:pt>
          <cx:pt idx="2501">21529</cx:pt>
          <cx:pt idx="2502">16605</cx:pt>
          <cx:pt idx="2503">16627</cx:pt>
          <cx:pt idx="2504">18928</cx:pt>
          <cx:pt idx="2505">18604</cx:pt>
          <cx:pt idx="2506">24559</cx:pt>
          <cx:pt idx="2507">13991</cx:pt>
          <cx:pt idx="2508">19262</cx:pt>
          <cx:pt idx="2509">17773</cx:pt>
          <cx:pt idx="2510">12165</cx:pt>
          <cx:pt idx="2511">20243</cx:pt>
          <cx:pt idx="2512">13770</cx:pt>
          <cx:pt idx="2513">13928</cx:pt>
          <cx:pt idx="2514">10728</cx:pt>
          <cx:pt idx="2515">16678</cx:pt>
          <cx:pt idx="2516">18960</cx:pt>
          <cx:pt idx="2517">8806</cx:pt>
          <cx:pt idx="2518">11060</cx:pt>
          <cx:pt idx="2519">21035</cx:pt>
          <cx:pt idx="2520">8710</cx:pt>
          <cx:pt idx="2521">13281</cx:pt>
          <cx:pt idx="2522">22834</cx:pt>
          <cx:pt idx="2523">22754</cx:pt>
          <cx:pt idx="2524">24853</cx:pt>
          <cx:pt idx="2525">16506</cx:pt>
          <cx:pt idx="2526">21843</cx:pt>
          <cx:pt idx="2527">13184</cx:pt>
          <cx:pt idx="2528">16420</cx:pt>
          <cx:pt idx="2529">22495</cx:pt>
          <cx:pt idx="2530">10726</cx:pt>
          <cx:pt idx="2531">18808</cx:pt>
          <cx:pt idx="2532">22289</cx:pt>
          <cx:pt idx="2533">13891</cx:pt>
          <cx:pt idx="2534">7763</cx:pt>
          <cx:pt idx="2535">15179</cx:pt>
          <cx:pt idx="2536">20525</cx:pt>
          <cx:pt idx="2537">15438</cx:pt>
          <cx:pt idx="2538">20786</cx:pt>
          <cx:pt idx="2539">20665</cx:pt>
          <cx:pt idx="2540">15884</cx:pt>
          <cx:pt idx="2541">10813</cx:pt>
          <cx:pt idx="2542">10573</cx:pt>
          <cx:pt idx="2543">15978</cx:pt>
          <cx:pt idx="2544">11200</cx:pt>
          <cx:pt idx="2545">16475</cx:pt>
          <cx:pt idx="2546">20402</cx:pt>
          <cx:pt idx="2547">14388</cx:pt>
          <cx:pt idx="2548">14861</cx:pt>
          <cx:pt idx="2549">22013</cx:pt>
          <cx:pt idx="2550">17004</cx:pt>
          <cx:pt idx="2551">12114</cx:pt>
          <cx:pt idx="2552">11412</cx:pt>
          <cx:pt idx="2553">19708</cx:pt>
          <cx:pt idx="2554">14058</cx:pt>
          <cx:pt idx="2555">9425</cx:pt>
          <cx:pt idx="2556">8790</cx:pt>
          <cx:pt idx="2557">24241</cx:pt>
          <cx:pt idx="2558">10842</cx:pt>
          <cx:pt idx="2559">14956</cx:pt>
          <cx:pt idx="2560">20041</cx:pt>
          <cx:pt idx="2561">22283</cx:pt>
          <cx:pt idx="2562">22468</cx:pt>
          <cx:pt idx="2563">8971</cx:pt>
          <cx:pt idx="2564">15010</cx:pt>
          <cx:pt idx="2565">21622</cx:pt>
          <cx:pt idx="2566">22379</cx:pt>
          <cx:pt idx="2567">19656</cx:pt>
          <cx:pt idx="2568">22999</cx:pt>
          <cx:pt idx="2569">15488</cx:pt>
          <cx:pt idx="2570">13465</cx:pt>
          <cx:pt idx="2571">14340</cx:pt>
          <cx:pt idx="2572">13346</cx:pt>
          <cx:pt idx="2573">16793</cx:pt>
          <cx:pt idx="2574">12653</cx:pt>
          <cx:pt idx="2575">12004</cx:pt>
          <cx:pt idx="2576">20627</cx:pt>
          <cx:pt idx="2577">8189</cx:pt>
          <cx:pt idx="2578">13747</cx:pt>
          <cx:pt idx="2579">21408</cx:pt>
          <cx:pt idx="2580">14982</cx:pt>
          <cx:pt idx="2581">10292</cx:pt>
          <cx:pt idx="2582">22842</cx:pt>
          <cx:pt idx="2583">14648</cx:pt>
          <cx:pt idx="2584">14231</cx:pt>
          <cx:pt idx="2585">22933</cx:pt>
          <cx:pt idx="2586">12045</cx:pt>
          <cx:pt idx="2587">15366</cx:pt>
          <cx:pt idx="2588">19406</cx:pt>
          <cx:pt idx="2589">20972</cx:pt>
          <cx:pt idx="2590">9940</cx:pt>
          <cx:pt idx="2591">12094</cx:pt>
          <cx:pt idx="2592">22743</cx:pt>
          <cx:pt idx="2593">15543</cx:pt>
          <cx:pt idx="2594">11345</cx:pt>
          <cx:pt idx="2595">18982</cx:pt>
          <cx:pt idx="2596">13893</cx:pt>
          <cx:pt idx="2597">18095</cx:pt>
          <cx:pt idx="2598">14496</cx:pt>
          <cx:pt idx="2599">14826</cx:pt>
          <cx:pt idx="2600">23474</cx:pt>
          <cx:pt idx="2601">14559</cx:pt>
          <cx:pt idx="2602">24631</cx:pt>
          <cx:pt idx="2603">22871</cx:pt>
          <cx:pt idx="2604">17877</cx:pt>
          <cx:pt idx="2605">13028</cx:pt>
          <cx:pt idx="2606">14008</cx:pt>
          <cx:pt idx="2607">24192</cx:pt>
          <cx:pt idx="2608">11690</cx:pt>
          <cx:pt idx="2609">23901</cx:pt>
          <cx:pt idx="2610">23308</cx:pt>
          <cx:pt idx="2611">16489</cx:pt>
          <cx:pt idx="2612">10885</cx:pt>
          <cx:pt idx="2613">15009</cx:pt>
          <cx:pt idx="2614">18812</cx:pt>
          <cx:pt idx="2615">18364</cx:pt>
          <cx:pt idx="2616">15113</cx:pt>
          <cx:pt idx="2617">16018</cx:pt>
          <cx:pt idx="2618">14912</cx:pt>
          <cx:pt idx="2619">11679</cx:pt>
          <cx:pt idx="2620">11935</cx:pt>
          <cx:pt idx="2621">14340</cx:pt>
          <cx:pt idx="2622">11757</cx:pt>
          <cx:pt idx="2623">17343</cx:pt>
          <cx:pt idx="2624">10665</cx:pt>
          <cx:pt idx="2625">8967</cx:pt>
          <cx:pt idx="2626">14421</cx:pt>
          <cx:pt idx="2627">21426</cx:pt>
          <cx:pt idx="2628">22770</cx:pt>
          <cx:pt idx="2629">22559</cx:pt>
          <cx:pt idx="2630">14200</cx:pt>
          <cx:pt idx="2631">19763</cx:pt>
          <cx:pt idx="2632">16103</cx:pt>
          <cx:pt idx="2633">20934</cx:pt>
          <cx:pt idx="2634">13083</cx:pt>
          <cx:pt idx="2635">12860</cx:pt>
          <cx:pt idx="2636">15589</cx:pt>
          <cx:pt idx="2637">12239</cx:pt>
          <cx:pt idx="2638">9721</cx:pt>
          <cx:pt idx="2639">15228</cx:pt>
          <cx:pt idx="2640">11641</cx:pt>
          <cx:pt idx="2641">12544</cx:pt>
          <cx:pt idx="2642">17661</cx:pt>
          <cx:pt idx="2643">16790</cx:pt>
          <cx:pt idx="2644">14570</cx:pt>
          <cx:pt idx="2645">11135</cx:pt>
          <cx:pt idx="2646">22633</cx:pt>
          <cx:pt idx="2647">14643</cx:pt>
          <cx:pt idx="2648">10713</cx:pt>
          <cx:pt idx="2649">24276</cx:pt>
          <cx:pt idx="2650">14724</cx:pt>
          <cx:pt idx="2651">12303</cx:pt>
          <cx:pt idx="2652">14319</cx:pt>
          <cx:pt idx="2653">11802</cx:pt>
          <cx:pt idx="2654">18640</cx:pt>
          <cx:pt idx="2655">14165</cx:pt>
          <cx:pt idx="2656">8612</cx:pt>
          <cx:pt idx="2657">12085</cx:pt>
          <cx:pt idx="2658">13467</cx:pt>
          <cx:pt idx="2659">22668</cx:pt>
          <cx:pt idx="2660">9580</cx:pt>
          <cx:pt idx="2661">15095</cx:pt>
          <cx:pt idx="2662">11790</cx:pt>
          <cx:pt idx="2663">20758</cx:pt>
          <cx:pt idx="2664">14675</cx:pt>
          <cx:pt idx="2665">21134</cx:pt>
          <cx:pt idx="2666">12449</cx:pt>
          <cx:pt idx="2667">20527</cx:pt>
          <cx:pt idx="2668">13818</cx:pt>
          <cx:pt idx="2669">16661</cx:pt>
          <cx:pt idx="2670">23759</cx:pt>
          <cx:pt idx="2671">11513</cx:pt>
          <cx:pt idx="2672">12428</cx:pt>
          <cx:pt idx="2673">16123</cx:pt>
          <cx:pt idx="2674">15263</cx:pt>
          <cx:pt idx="2675">20793</cx:pt>
          <cx:pt idx="2676">16574</cx:pt>
          <cx:pt idx="2677">22240</cx:pt>
          <cx:pt idx="2678">23287</cx:pt>
          <cx:pt idx="2679">21446</cx:pt>
          <cx:pt idx="2680">20981</cx:pt>
          <cx:pt idx="2681">22707</cx:pt>
          <cx:pt idx="2682">17931</cx:pt>
          <cx:pt idx="2683">23123</cx:pt>
          <cx:pt idx="2684">12453</cx:pt>
          <cx:pt idx="2685">16314</cx:pt>
          <cx:pt idx="2686">12062</cx:pt>
          <cx:pt idx="2687">19041</cx:pt>
          <cx:pt idx="2688">15767</cx:pt>
          <cx:pt idx="2689">23305</cx:pt>
          <cx:pt idx="2690">10273</cx:pt>
          <cx:pt idx="2691">10415</cx:pt>
          <cx:pt idx="2692">19793</cx:pt>
          <cx:pt idx="2693">23585</cx:pt>
          <cx:pt idx="2694">17773</cx:pt>
          <cx:pt idx="2695">10208</cx:pt>
          <cx:pt idx="2696">22542</cx:pt>
          <cx:pt idx="2697">13807</cx:pt>
          <cx:pt idx="2698">21933</cx:pt>
          <cx:pt idx="2699">17802</cx:pt>
          <cx:pt idx="2700">16472</cx:pt>
          <cx:pt idx="2701">17791</cx:pt>
          <cx:pt idx="2702">12101</cx:pt>
          <cx:pt idx="2703">17687</cx:pt>
          <cx:pt idx="2704">19850</cx:pt>
          <cx:pt idx="2705">16642</cx:pt>
          <cx:pt idx="2706">16624</cx:pt>
          <cx:pt idx="2707">14484</cx:pt>
          <cx:pt idx="2708">18562</cx:pt>
          <cx:pt idx="2709">14387</cx:pt>
          <cx:pt idx="2710">13193</cx:pt>
          <cx:pt idx="2711">15936</cx:pt>
          <cx:pt idx="2712">10751</cx:pt>
          <cx:pt idx="2713">14615</cx:pt>
          <cx:pt idx="2714">10384</cx:pt>
          <cx:pt idx="2715">11640</cx:pt>
          <cx:pt idx="2716">20701</cx:pt>
          <cx:pt idx="2717">20496</cx:pt>
          <cx:pt idx="2718">17417</cx:pt>
          <cx:pt idx="2719">11063</cx:pt>
          <cx:pt idx="2720">18643</cx:pt>
          <cx:pt idx="2721">12679</cx:pt>
          <cx:pt idx="2722">16100</cx:pt>
          <cx:pt idx="2723">14733</cx:pt>
          <cx:pt idx="2724">10672</cx:pt>
          <cx:pt idx="2725">18150</cx:pt>
          <cx:pt idx="2726">21632</cx:pt>
          <cx:pt idx="2727">21264</cx:pt>
          <cx:pt idx="2728">16257</cx:pt>
          <cx:pt idx="2729">17815</cx:pt>
          <cx:pt idx="2730">24602</cx:pt>
          <cx:pt idx="2731">15472</cx:pt>
          <cx:pt idx="2732">17459</cx:pt>
          <cx:pt idx="2733">15195</cx:pt>
          <cx:pt idx="2734">18794</cx:pt>
          <cx:pt idx="2735">20291</cx:pt>
          <cx:pt idx="2736">12736</cx:pt>
          <cx:pt idx="2737">14981</cx:pt>
          <cx:pt idx="2738">14248</cx:pt>
          <cx:pt idx="2739">16003</cx:pt>
          <cx:pt idx="2740">16511</cx:pt>
          <cx:pt idx="2741">23059</cx:pt>
          <cx:pt idx="2742">20948</cx:pt>
          <cx:pt idx="2743">11828</cx:pt>
          <cx:pt idx="2744">19608</cx:pt>
          <cx:pt idx="2745">11340</cx:pt>
          <cx:pt idx="2746">15002</cx:pt>
          <cx:pt idx="2747">23025</cx:pt>
          <cx:pt idx="2748">11425</cx:pt>
          <cx:pt idx="2749">16109</cx:pt>
          <cx:pt idx="2750">17069</cx:pt>
          <cx:pt idx="2751">16134</cx:pt>
          <cx:pt idx="2752">22644</cx:pt>
          <cx:pt idx="2753">16543</cx:pt>
          <cx:pt idx="2754">10182</cx:pt>
          <cx:pt idx="2755">18255</cx:pt>
          <cx:pt idx="2756">10934</cx:pt>
          <cx:pt idx="2757">11630</cx:pt>
          <cx:pt idx="2758">11075</cx:pt>
          <cx:pt idx="2759">21565</cx:pt>
          <cx:pt idx="2760">19329</cx:pt>
          <cx:pt idx="2761">23690</cx:pt>
          <cx:pt idx="2762">22144</cx:pt>
          <cx:pt idx="2763">20863</cx:pt>
          <cx:pt idx="2764">23149</cx:pt>
          <cx:pt idx="2765">13385</cx:pt>
          <cx:pt idx="2766">17230</cx:pt>
          <cx:pt idx="2767">23516</cx:pt>
          <cx:pt idx="2768">10989</cx:pt>
          <cx:pt idx="2769">9839</cx:pt>
          <cx:pt idx="2770">17495</cx:pt>
          <cx:pt idx="2771">23211</cx:pt>
          <cx:pt idx="2772">9531</cx:pt>
          <cx:pt idx="2773">22174</cx:pt>
          <cx:pt idx="2774">10727</cx:pt>
          <cx:pt idx="2775">14234</cx:pt>
          <cx:pt idx="2776">12377</cx:pt>
          <cx:pt idx="2777">11329</cx:pt>
          <cx:pt idx="2778">10455</cx:pt>
          <cx:pt idx="2779">15871</cx:pt>
          <cx:pt idx="2780">12218</cx:pt>
          <cx:pt idx="2781">13749</cx:pt>
          <cx:pt idx="2782">10933</cx:pt>
          <cx:pt idx="2783">9508</cx:pt>
          <cx:pt idx="2784">9538</cx:pt>
          <cx:pt idx="2785">11323</cx:pt>
          <cx:pt idx="2786">21624</cx:pt>
          <cx:pt idx="2787">18710</cx:pt>
          <cx:pt idx="2788">19938</cx:pt>
          <cx:pt idx="2789">19208</cx:pt>
          <cx:pt idx="2790">19822</cx:pt>
          <cx:pt idx="2791">15613</cx:pt>
          <cx:pt idx="2792">12684</cx:pt>
          <cx:pt idx="2793">11259</cx:pt>
          <cx:pt idx="2794">15977</cx:pt>
          <cx:pt idx="2795">19340</cx:pt>
          <cx:pt idx="2796">12518</cx:pt>
          <cx:pt idx="2797">15587</cx:pt>
          <cx:pt idx="2798">21199</cx:pt>
          <cx:pt idx="2799">13665</cx:pt>
          <cx:pt idx="2800">15764</cx:pt>
          <cx:pt idx="2801">13021</cx:pt>
          <cx:pt idx="2802">23923</cx:pt>
          <cx:pt idx="2803">21420</cx:pt>
          <cx:pt idx="2804">23479</cx:pt>
          <cx:pt idx="2805">10681</cx:pt>
          <cx:pt idx="2806">23020</cx:pt>
          <cx:pt idx="2807">18033</cx:pt>
          <cx:pt idx="2808">19293</cx:pt>
          <cx:pt idx="2809">21777</cx:pt>
          <cx:pt idx="2810">22360</cx:pt>
          <cx:pt idx="2811">17024</cx:pt>
          <cx:pt idx="2812">16274</cx:pt>
          <cx:pt idx="2813">21225</cx:pt>
          <cx:pt idx="2814">14304</cx:pt>
          <cx:pt idx="2815">14936</cx:pt>
          <cx:pt idx="2816">15145</cx:pt>
          <cx:pt idx="2817">12148</cx:pt>
          <cx:pt idx="2818">20213</cx:pt>
          <cx:pt idx="2819">13973</cx:pt>
          <cx:pt idx="2820">15216</cx:pt>
          <cx:pt idx="2821">15218</cx:pt>
          <cx:pt idx="2822">19974</cx:pt>
          <cx:pt idx="2823">15523</cx:pt>
          <cx:pt idx="2824">16775</cx:pt>
          <cx:pt idx="2825">13599</cx:pt>
          <cx:pt idx="2826">22235</cx:pt>
          <cx:pt idx="2827">20189</cx:pt>
          <cx:pt idx="2828">15397</cx:pt>
          <cx:pt idx="2829">22057</cx:pt>
          <cx:pt idx="2830">16013</cx:pt>
          <cx:pt idx="2831">14722</cx:pt>
          <cx:pt idx="2832">14038</cx:pt>
          <cx:pt idx="2833">14452</cx:pt>
          <cx:pt idx="2834">11581</cx:pt>
          <cx:pt idx="2835">9971</cx:pt>
          <cx:pt idx="2836">17833</cx:pt>
          <cx:pt idx="2837">9967</cx:pt>
          <cx:pt idx="2838">21494</cx:pt>
          <cx:pt idx="2839">14887</cx:pt>
          <cx:pt idx="2840">18475</cx:pt>
          <cx:pt idx="2841">15273</cx:pt>
          <cx:pt idx="2842">18255</cx:pt>
          <cx:pt idx="2843">13091</cx:pt>
          <cx:pt idx="2844">18729</cx:pt>
          <cx:pt idx="2845">19260</cx:pt>
          <cx:pt idx="2846">23677</cx:pt>
          <cx:pt idx="2847">16176</cx:pt>
          <cx:pt idx="2848">14193</cx:pt>
          <cx:pt idx="2849">11703</cx:pt>
          <cx:pt idx="2850">22403</cx:pt>
          <cx:pt idx="2851">22522</cx:pt>
          <cx:pt idx="2852">17900</cx:pt>
          <cx:pt idx="2853">12005</cx:pt>
          <cx:pt idx="2854">21645</cx:pt>
          <cx:pt idx="2855">13710</cx:pt>
          <cx:pt idx="2856">23323</cx:pt>
          <cx:pt idx="2857">20036</cx:pt>
          <cx:pt idx="2858">10431</cx:pt>
          <cx:pt idx="2859">23698</cx:pt>
          <cx:pt idx="2860">17228</cx:pt>
          <cx:pt idx="2861">22011</cx:pt>
          <cx:pt idx="2862">14958</cx:pt>
          <cx:pt idx="2863">15172</cx:pt>
          <cx:pt idx="2864">8511</cx:pt>
          <cx:pt idx="2865">20363</cx:pt>
          <cx:pt idx="2866">22606</cx:pt>
          <cx:pt idx="2867">11849</cx:pt>
          <cx:pt idx="2868">16799</cx:pt>
          <cx:pt idx="2869">13752</cx:pt>
          <cx:pt idx="2870">9733</cx:pt>
          <cx:pt idx="2871">11120</cx:pt>
          <cx:pt idx="2872">22911</cx:pt>
          <cx:pt idx="2873">17817</cx:pt>
          <cx:pt idx="2874">16102</cx:pt>
          <cx:pt idx="2875">19743</cx:pt>
          <cx:pt idx="2876">21200</cx:pt>
          <cx:pt idx="2877">15006</cx:pt>
          <cx:pt idx="2878">15598</cx:pt>
          <cx:pt idx="2879">8611</cx:pt>
          <cx:pt idx="2880">12810</cx:pt>
          <cx:pt idx="2881">21812</cx:pt>
          <cx:pt idx="2882">12825</cx:pt>
          <cx:pt idx="2883">8261</cx:pt>
          <cx:pt idx="2884">10709</cx:pt>
          <cx:pt idx="2885">18815</cx:pt>
          <cx:pt idx="2886">19494</cx:pt>
          <cx:pt idx="2887">15848</cx:pt>
          <cx:pt idx="2888">12689</cx:pt>
          <cx:pt idx="2889">21966</cx:pt>
          <cx:pt idx="2890">21086</cx:pt>
          <cx:pt idx="2891">22767</cx:pt>
          <cx:pt idx="2892">13891</cx:pt>
          <cx:pt idx="2893">19452</cx:pt>
          <cx:pt idx="2894">21819</cx:pt>
          <cx:pt idx="2895">17611</cx:pt>
          <cx:pt idx="2896">17397</cx:pt>
          <cx:pt idx="2897">9870</cx:pt>
          <cx:pt idx="2898">21382</cx:pt>
          <cx:pt idx="2899">18735</cx:pt>
          <cx:pt idx="2900">22437</cx:pt>
          <cx:pt idx="2901">17257</cx:pt>
          <cx:pt idx="2902">17270</cx:pt>
          <cx:pt idx="2903">10595</cx:pt>
          <cx:pt idx="2904">20696</cx:pt>
          <cx:pt idx="2905">24151</cx:pt>
          <cx:pt idx="2906">20361</cx:pt>
          <cx:pt idx="2907">23085</cx:pt>
          <cx:pt idx="2908">19402</cx:pt>
          <cx:pt idx="2909">19943</cx:pt>
          <cx:pt idx="2910">20495</cx:pt>
          <cx:pt idx="2911">14014</cx:pt>
          <cx:pt idx="2912">17209</cx:pt>
          <cx:pt idx="2913">23262</cx:pt>
          <cx:pt idx="2914">14469</cx:pt>
          <cx:pt idx="2915">8002</cx:pt>
          <cx:pt idx="2916">23811</cx:pt>
          <cx:pt idx="2917">17329</cx:pt>
          <cx:pt idx="2918">16014</cx:pt>
          <cx:pt idx="2919">14504</cx:pt>
          <cx:pt idx="2920">22549</cx:pt>
          <cx:pt idx="2921">13106</cx:pt>
          <cx:pt idx="2922">11556</cx:pt>
          <cx:pt idx="2923">9310</cx:pt>
          <cx:pt idx="2924">20221</cx:pt>
          <cx:pt idx="2925">18612</cx:pt>
          <cx:pt idx="2926">16619</cx:pt>
          <cx:pt idx="2927">16554</cx:pt>
          <cx:pt idx="2928">9149</cx:pt>
          <cx:pt idx="2929">8561</cx:pt>
          <cx:pt idx="2930">21036</cx:pt>
          <cx:pt idx="2931">22045</cx:pt>
          <cx:pt idx="2932">13455</cx:pt>
          <cx:pt idx="2933">17207</cx:pt>
          <cx:pt idx="2934">12301</cx:pt>
          <cx:pt idx="2935">16348</cx:pt>
          <cx:pt idx="2936">11662</cx:pt>
          <cx:pt idx="2937">18172</cx:pt>
          <cx:pt idx="2938">16029</cx:pt>
          <cx:pt idx="2939">19677</cx:pt>
          <cx:pt idx="2940">22319</cx:pt>
          <cx:pt idx="2941">15386</cx:pt>
          <cx:pt idx="2942">19681</cx:pt>
          <cx:pt idx="2943">18260</cx:pt>
          <cx:pt idx="2944">16616</cx:pt>
          <cx:pt idx="2945">9344</cx:pt>
          <cx:pt idx="2946">19379</cx:pt>
          <cx:pt idx="2947">18448</cx:pt>
          <cx:pt idx="2948">11077</cx:pt>
          <cx:pt idx="2949">10070</cx:pt>
          <cx:pt idx="2950">15295</cx:pt>
          <cx:pt idx="2951">23086</cx:pt>
          <cx:pt idx="2952">12765</cx:pt>
          <cx:pt idx="2953">12656</cx:pt>
          <cx:pt idx="2954">17452</cx:pt>
          <cx:pt idx="2955">8153</cx:pt>
          <cx:pt idx="2956">19596</cx:pt>
          <cx:pt idx="2957">16822</cx:pt>
          <cx:pt idx="2958">12954</cx:pt>
          <cx:pt idx="2959">24235</cx:pt>
          <cx:pt idx="2960">19821</cx:pt>
          <cx:pt idx="2961">10551</cx:pt>
          <cx:pt idx="2962">14778</cx:pt>
          <cx:pt idx="2963">18635</cx:pt>
          <cx:pt idx="2964">8143</cx:pt>
          <cx:pt idx="2965">10057</cx:pt>
          <cx:pt idx="2966">15004</cx:pt>
          <cx:pt idx="2967">23167</cx:pt>
          <cx:pt idx="2968">19456</cx:pt>
          <cx:pt idx="2969">10252</cx:pt>
          <cx:pt idx="2970">16277</cx:pt>
          <cx:pt idx="2971">22881</cx:pt>
          <cx:pt idx="2972">21352</cx:pt>
          <cx:pt idx="2973">16188</cx:pt>
          <cx:pt idx="2974">18985</cx:pt>
          <cx:pt idx="2975">12625</cx:pt>
          <cx:pt idx="2976">15246</cx:pt>
          <cx:pt idx="2977">11155</cx:pt>
          <cx:pt idx="2978">18687</cx:pt>
          <cx:pt idx="2979">11530</cx:pt>
          <cx:pt idx="2980">11756</cx:pt>
          <cx:pt idx="2981">18619</cx:pt>
          <cx:pt idx="2982">10072</cx:pt>
          <cx:pt idx="2983">11862</cx:pt>
          <cx:pt idx="2984">21221</cx:pt>
          <cx:pt idx="2985">12726</cx:pt>
          <cx:pt idx="2986">17012</cx:pt>
          <cx:pt idx="2987">12434</cx:pt>
          <cx:pt idx="2988">13284</cx:pt>
          <cx:pt idx="2989">19355</cx:pt>
          <cx:pt idx="2990">14298</cx:pt>
          <cx:pt idx="2991">15847</cx:pt>
          <cx:pt idx="2992">20612</cx:pt>
          <cx:pt idx="2993">19384</cx:pt>
          <cx:pt idx="2994">12323</cx:pt>
          <cx:pt idx="2995">9433</cx:pt>
          <cx:pt idx="2996">19411</cx:pt>
          <cx:pt idx="2997">10088</cx:pt>
          <cx:pt idx="2998">15314</cx:pt>
          <cx:pt idx="2999">11627</cx:pt>
          <cx:pt idx="3000">22449</cx:pt>
          <cx:pt idx="3001">15603</cx:pt>
          <cx:pt idx="3002">13769</cx:pt>
          <cx:pt idx="3003">19470</cx:pt>
          <cx:pt idx="3004">22416</cx:pt>
          <cx:pt idx="3005">19908</cx:pt>
          <cx:pt idx="3006">20935</cx:pt>
          <cx:pt idx="3007">12524</cx:pt>
          <cx:pt idx="3008">20544</cx:pt>
          <cx:pt idx="3009">20905</cx:pt>
          <cx:pt idx="3010">19297</cx:pt>
          <cx:pt idx="3011">10801</cx:pt>
          <cx:pt idx="3012">11086</cx:pt>
          <cx:pt idx="3013">24656</cx:pt>
          <cx:pt idx="3014">14714</cx:pt>
          <cx:pt idx="3015">10037</cx:pt>
          <cx:pt idx="3016">16935</cx:pt>
          <cx:pt idx="3017">14489</cx:pt>
          <cx:pt idx="3018">13575</cx:pt>
          <cx:pt idx="3019">18898</cx:pt>
          <cx:pt idx="3020">12635</cx:pt>
          <cx:pt idx="3021">18806</cx:pt>
          <cx:pt idx="3022">9468</cx:pt>
          <cx:pt idx="3023">8679</cx:pt>
          <cx:pt idx="3024">10913</cx:pt>
          <cx:pt idx="3025">19756</cx:pt>
          <cx:pt idx="3026">17687</cx:pt>
          <cx:pt idx="3027">14552</cx:pt>
          <cx:pt idx="3028">21087</cx:pt>
          <cx:pt idx="3029">19203</cx:pt>
          <cx:pt idx="3030">15672</cx:pt>
          <cx:pt idx="3031">10127</cx:pt>
          <cx:pt idx="3032">12786</cx:pt>
          <cx:pt idx="3033">11321</cx:pt>
          <cx:pt idx="3034">11526</cx:pt>
          <cx:pt idx="3035">14322</cx:pt>
          <cx:pt idx="3036">22822</cx:pt>
          <cx:pt idx="3037">21392</cx:pt>
          <cx:pt idx="3038">12817</cx:pt>
          <cx:pt idx="3039">9867</cx:pt>
          <cx:pt idx="3040">8444</cx:pt>
          <cx:pt idx="3041">11090</cx:pt>
          <cx:pt idx="3042">22478</cx:pt>
          <cx:pt idx="3043">13988</cx:pt>
          <cx:pt idx="3044">16413</cx:pt>
          <cx:pt idx="3045">8390</cx:pt>
          <cx:pt idx="3046">15306</cx:pt>
          <cx:pt idx="3047">14988</cx:pt>
          <cx:pt idx="3048">20982</cx:pt>
          <cx:pt idx="3049">16531</cx:pt>
          <cx:pt idx="3050">11831</cx:pt>
          <cx:pt idx="3051">14502</cx:pt>
          <cx:pt idx="3052">17760</cx:pt>
          <cx:pt idx="3053">14644</cx:pt>
          <cx:pt idx="3054">9294</cx:pt>
          <cx:pt idx="3055">17777</cx:pt>
          <cx:pt idx="3056">10206</cx:pt>
          <cx:pt idx="3057">21531</cx:pt>
          <cx:pt idx="3058">12040</cx:pt>
          <cx:pt idx="3059">23115</cx:pt>
          <cx:pt idx="3060">10440</cx:pt>
          <cx:pt idx="3061">9536</cx:pt>
          <cx:pt idx="3062">11526</cx:pt>
          <cx:pt idx="3063">9113</cx:pt>
          <cx:pt idx="3064">13461</cx:pt>
          <cx:pt idx="3065">19482</cx:pt>
          <cx:pt idx="3066">8865</cx:pt>
          <cx:pt idx="3067">12616</cx:pt>
          <cx:pt idx="3068">10817</cx:pt>
          <cx:pt idx="3069">13612</cx:pt>
          <cx:pt idx="3070">13592</cx:pt>
          <cx:pt idx="3071">23256</cx:pt>
          <cx:pt idx="3072">21868</cx:pt>
          <cx:pt idx="3073">13139</cx:pt>
          <cx:pt idx="3074">15525</cx:pt>
          <cx:pt idx="3075">24279</cx:pt>
          <cx:pt idx="3076">10109</cx:pt>
          <cx:pt idx="3077">16000</cx:pt>
          <cx:pt idx="3078">25160</cx:pt>
          <cx:pt idx="3079">17676</cx:pt>
          <cx:pt idx="3080">22719</cx:pt>
          <cx:pt idx="3081">22288</cx:pt>
          <cx:pt idx="3082">16004</cx:pt>
          <cx:pt idx="3083">18070</cx:pt>
          <cx:pt idx="3084">13584</cx:pt>
          <cx:pt idx="3085">10076</cx:pt>
          <cx:pt idx="3086">9438</cx:pt>
          <cx:pt idx="3087">22836</cx:pt>
          <cx:pt idx="3088">10107</cx:pt>
          <cx:pt idx="3089">22556</cx:pt>
          <cx:pt idx="3090">17054</cx:pt>
          <cx:pt idx="3091">11385</cx:pt>
          <cx:pt idx="3092">17730</cx:pt>
          <cx:pt idx="3093">21136</cx:pt>
          <cx:pt idx="3094">8147</cx:pt>
          <cx:pt idx="3095">20782</cx:pt>
          <cx:pt idx="3096">9651</cx:pt>
          <cx:pt idx="3097">24032</cx:pt>
          <cx:pt idx="3098">9759</cx:pt>
          <cx:pt idx="3099">9883</cx:pt>
          <cx:pt idx="3100">21334</cx:pt>
          <cx:pt idx="3101">11258</cx:pt>
          <cx:pt idx="3102">17192</cx:pt>
          <cx:pt idx="3103">24427</cx:pt>
          <cx:pt idx="3104">21871</cx:pt>
          <cx:pt idx="3105">21336</cx:pt>
          <cx:pt idx="3106">13007</cx:pt>
          <cx:pt idx="3107">13647</cx:pt>
          <cx:pt idx="3108">18333</cx:pt>
          <cx:pt idx="3109">17445</cx:pt>
          <cx:pt idx="3110">8387</cx:pt>
          <cx:pt idx="3111">19306</cx:pt>
          <cx:pt idx="3112">23387</cx:pt>
          <cx:pt idx="3113">23758</cx:pt>
          <cx:pt idx="3114">15135</cx:pt>
          <cx:pt idx="3115">9155</cx:pt>
          <cx:pt idx="3116">18937</cx:pt>
          <cx:pt idx="3117">12790</cx:pt>
          <cx:pt idx="3118">24813</cx:pt>
          <cx:pt idx="3119">13984</cx:pt>
          <cx:pt idx="3120">20142</cx:pt>
          <cx:pt idx="3121">10119</cx:pt>
          <cx:pt idx="3122">18529</cx:pt>
          <cx:pt idx="3123">14439</cx:pt>
          <cx:pt idx="3124">15835</cx:pt>
          <cx:pt idx="3125">19190</cx:pt>
          <cx:pt idx="3126">18038</cx:pt>
          <cx:pt idx="3127">20358</cx:pt>
          <cx:pt idx="3128">12333</cx:pt>
          <cx:pt idx="3129">11133</cx:pt>
          <cx:pt idx="3130">8348</cx:pt>
          <cx:pt idx="3131">17442</cx:pt>
          <cx:pt idx="3132">13923</cx:pt>
          <cx:pt idx="3133">15024</cx:pt>
          <cx:pt idx="3134">18045</cx:pt>
          <cx:pt idx="3135">18829</cx:pt>
          <cx:pt idx="3136">15983</cx:pt>
          <cx:pt idx="3137">18709</cx:pt>
          <cx:pt idx="3138">21601</cx:pt>
          <cx:pt idx="3139">21904</cx:pt>
          <cx:pt idx="3140">14329</cx:pt>
          <cx:pt idx="3141">19091</cx:pt>
          <cx:pt idx="3142">22785</cx:pt>
          <cx:pt idx="3143">15591</cx:pt>
          <cx:pt idx="3144">14873</cx:pt>
          <cx:pt idx="3145">11798</cx:pt>
          <cx:pt idx="3146">23716</cx:pt>
          <cx:pt idx="3147">11560</cx:pt>
          <cx:pt idx="3148">17139</cx:pt>
          <cx:pt idx="3149">17303</cx:pt>
          <cx:pt idx="3150">19652</cx:pt>
          <cx:pt idx="3151">11055</cx:pt>
          <cx:pt idx="3152">10270</cx:pt>
          <cx:pt idx="3153">13014</cx:pt>
          <cx:pt idx="3154">21864</cx:pt>
          <cx:pt idx="3155">22517</cx:pt>
          <cx:pt idx="3156">14344</cx:pt>
          <cx:pt idx="3157">17393</cx:pt>
          <cx:pt idx="3158">13206</cx:pt>
          <cx:pt idx="3159">13466</cx:pt>
          <cx:pt idx="3160">21086</cx:pt>
          <cx:pt idx="3161">19452</cx:pt>
          <cx:pt idx="3162">12774</cx:pt>
          <cx:pt idx="3163">19576</cx:pt>
          <cx:pt idx="3164">10492</cx:pt>
          <cx:pt idx="3165">25122</cx:pt>
          <cx:pt idx="3166">23568</cx:pt>
          <cx:pt idx="3167">18556</cx:pt>
          <cx:pt idx="3168">9852</cx:pt>
          <cx:pt idx="3169">14485</cx:pt>
          <cx:pt idx="3170">21024</cx:pt>
          <cx:pt idx="3171">14510</cx:pt>
          <cx:pt idx="3172">14804</cx:pt>
          <cx:pt idx="3173">20177</cx:pt>
          <cx:pt idx="3174">20059</cx:pt>
          <cx:pt idx="3175">19730</cx:pt>
          <cx:pt idx="3176">9130</cx:pt>
          <cx:pt idx="3177">14811</cx:pt>
          <cx:pt idx="3178">16024</cx:pt>
          <cx:pt idx="3179">14288</cx:pt>
          <cx:pt idx="3180">9421</cx:pt>
          <cx:pt idx="3181">12954</cx:pt>
          <cx:pt idx="3182">16004</cx:pt>
          <cx:pt idx="3183">19134</cx:pt>
          <cx:pt idx="3184">8412</cx:pt>
          <cx:pt idx="3185">24499</cx:pt>
          <cx:pt idx="3186">18637</cx:pt>
          <cx:pt idx="3187">10629</cx:pt>
          <cx:pt idx="3188">21659</cx:pt>
          <cx:pt idx="3189">10859</cx:pt>
          <cx:pt idx="3190">9917</cx:pt>
          <cx:pt idx="3191">14816</cx:pt>
          <cx:pt idx="3192">17329</cx:pt>
          <cx:pt idx="3193">18656</cx:pt>
          <cx:pt idx="3194">17066</cx:pt>
          <cx:pt idx="3195">9607</cx:pt>
          <cx:pt idx="3196">11263</cx:pt>
          <cx:pt idx="3197">14805</cx:pt>
          <cx:pt idx="3198">18826</cx:pt>
          <cx:pt idx="3199">11153</cx:pt>
          <cx:pt idx="3200">16189</cx:pt>
          <cx:pt idx="3201">24144</cx:pt>
          <cx:pt idx="3202">9721</cx:pt>
          <cx:pt idx="3203">20686</cx:pt>
          <cx:pt idx="3204">10270</cx:pt>
          <cx:pt idx="3205">15016</cx:pt>
          <cx:pt idx="3206">22015</cx:pt>
          <cx:pt idx="3207">19139</cx:pt>
          <cx:pt idx="3208">21633</cx:pt>
          <cx:pt idx="3209">17420</cx:pt>
          <cx:pt idx="3210">14882</cx:pt>
          <cx:pt idx="3211">9410</cx:pt>
          <cx:pt idx="3212">23168</cx:pt>
          <cx:pt idx="3213">11335</cx:pt>
          <cx:pt idx="3214">18210</cx:pt>
          <cx:pt idx="3215">21023</cx:pt>
          <cx:pt idx="3216">20938</cx:pt>
          <cx:pt idx="3217">18907</cx:pt>
          <cx:pt idx="3218">20062</cx:pt>
          <cx:pt idx="3219">10298</cx:pt>
          <cx:pt idx="3220">14219</cx:pt>
          <cx:pt idx="3221">13856</cx:pt>
          <cx:pt idx="3222">16210</cx:pt>
          <cx:pt idx="3223">18944</cx:pt>
          <cx:pt idx="3224">13210</cx:pt>
          <cx:pt idx="3225">20524</cx:pt>
          <cx:pt idx="3226">12201</cx:pt>
          <cx:pt idx="3227">15641</cx:pt>
          <cx:pt idx="3228">9293</cx:pt>
          <cx:pt idx="3229">18549</cx:pt>
          <cx:pt idx="3230">18228</cx:pt>
          <cx:pt idx="3231">17885</cx:pt>
          <cx:pt idx="3232">15154</cx:pt>
          <cx:pt idx="3233">11913</cx:pt>
          <cx:pt idx="3234">14218</cx:pt>
          <cx:pt idx="3235">8517</cx:pt>
          <cx:pt idx="3236">15376</cx:pt>
          <cx:pt idx="3237">12296</cx:pt>
          <cx:pt idx="3238">23116</cx:pt>
          <cx:pt idx="3239">14926</cx:pt>
          <cx:pt idx="3240">13584</cx:pt>
          <cx:pt idx="3241">16292</cx:pt>
          <cx:pt idx="3242">22965</cx:pt>
          <cx:pt idx="3243">17435</cx:pt>
          <cx:pt idx="3244">18617</cx:pt>
          <cx:pt idx="3245">12424</cx:pt>
          <cx:pt idx="3246">14437</cx:pt>
          <cx:pt idx="3247">20543</cx:pt>
          <cx:pt idx="3248">16499</cx:pt>
          <cx:pt idx="3249">17152</cx:pt>
          <cx:pt idx="3250">20817</cx:pt>
          <cx:pt idx="3251">20427</cx:pt>
          <cx:pt idx="3252">13753</cx:pt>
          <cx:pt idx="3253">22158</cx:pt>
          <cx:pt idx="3254">16660</cx:pt>
          <cx:pt idx="3255">16176</cx:pt>
          <cx:pt idx="3256">17130</cx:pt>
          <cx:pt idx="3257">14474</cx:pt>
          <cx:pt idx="3258">17593</cx:pt>
          <cx:pt idx="3259">23326</cx:pt>
          <cx:pt idx="3260">18605</cx:pt>
          <cx:pt idx="3261">12261</cx:pt>
          <cx:pt idx="3262">21098</cx:pt>
          <cx:pt idx="3263">17594</cx:pt>
          <cx:pt idx="3264">14867</cx:pt>
          <cx:pt idx="3265">21343</cx:pt>
          <cx:pt idx="3266">9571</cx:pt>
          <cx:pt idx="3267">19054</cx:pt>
          <cx:pt idx="3268">21414</cx:pt>
          <cx:pt idx="3269">19995</cx:pt>
          <cx:pt idx="3270">13933</cx:pt>
          <cx:pt idx="3271">20055</cx:pt>
          <cx:pt idx="3272">17010</cx:pt>
          <cx:pt idx="3273">17714</cx:pt>
          <cx:pt idx="3274">11722</cx:pt>
          <cx:pt idx="3275">21043</cx:pt>
          <cx:pt idx="3276">19055</cx:pt>
          <cx:pt idx="3277">23087</cx:pt>
          <cx:pt idx="3278">23208</cx:pt>
          <cx:pt idx="3279">21744</cx:pt>
          <cx:pt idx="3280">14370</cx:pt>
          <cx:pt idx="3281">17669</cx:pt>
          <cx:pt idx="3282">18374</cx:pt>
          <cx:pt idx="3283">19870</cx:pt>
          <cx:pt idx="3284">22939</cx:pt>
          <cx:pt idx="3285">10508</cx:pt>
          <cx:pt idx="3286">12348</cx:pt>
          <cx:pt idx="3287">10712</cx:pt>
          <cx:pt idx="3288">9632</cx:pt>
          <cx:pt idx="3289">19586</cx:pt>
          <cx:pt idx="3290">24696</cx:pt>
          <cx:pt idx="3291">20805</cx:pt>
          <cx:pt idx="3292">11339</cx:pt>
          <cx:pt idx="3293">14133</cx:pt>
          <cx:pt idx="3294">11056</cx:pt>
          <cx:pt idx="3295">13930</cx:pt>
          <cx:pt idx="3296">11827</cx:pt>
          <cx:pt idx="3297">22466</cx:pt>
          <cx:pt idx="3298">13606</cx:pt>
          <cx:pt idx="3299">11883</cx:pt>
          <cx:pt idx="3300">17581</cx:pt>
          <cx:pt idx="3301">19055</cx:pt>
          <cx:pt idx="3302">15492</cx:pt>
          <cx:pt idx="3303">10985</cx:pt>
          <cx:pt idx="3304">16538</cx:pt>
          <cx:pt idx="3305">14794</cx:pt>
          <cx:pt idx="3306">14028</cx:pt>
          <cx:pt idx="3307">14908</cx:pt>
          <cx:pt idx="3308">15798</cx:pt>
          <cx:pt idx="3309">21673</cx:pt>
          <cx:pt idx="3310">23617</cx:pt>
          <cx:pt idx="3311">24489</cx:pt>
          <cx:pt idx="3312">12439</cx:pt>
          <cx:pt idx="3313">12707</cx:pt>
          <cx:pt idx="3314">14553</cx:pt>
          <cx:pt idx="3315">14483</cx:pt>
          <cx:pt idx="3316">23438</cx:pt>
          <cx:pt idx="3317">13612</cx:pt>
          <cx:pt idx="3318">13998</cx:pt>
          <cx:pt idx="3319">14548</cx:pt>
          <cx:pt idx="3320">17007</cx:pt>
          <cx:pt idx="3321">13323</cx:pt>
          <cx:pt idx="3322">14243</cx:pt>
          <cx:pt idx="3323">12463</cx:pt>
          <cx:pt idx="3324">15166</cx:pt>
          <cx:pt idx="3325">16948</cx:pt>
          <cx:pt idx="3326">20716</cx:pt>
          <cx:pt idx="3327">21221</cx:pt>
          <cx:pt idx="3328">14281</cx:pt>
          <cx:pt idx="3329">14858</cx:pt>
          <cx:pt idx="3330">15439</cx:pt>
          <cx:pt idx="3331">14573</cx:pt>
          <cx:pt idx="3332">19609</cx:pt>
          <cx:pt idx="3333">10123</cx:pt>
          <cx:pt idx="3334">17125</cx:pt>
          <cx:pt idx="3335">17729</cx:pt>
          <cx:pt idx="3336">15901</cx:pt>
          <cx:pt idx="3337">13418</cx:pt>
          <cx:pt idx="3338">10490</cx:pt>
          <cx:pt idx="3339">13445</cx:pt>
          <cx:pt idx="3340">20597</cx:pt>
          <cx:pt idx="3341">10600</cx:pt>
          <cx:pt idx="3342">22935</cx:pt>
          <cx:pt idx="3343">13514</cx:pt>
          <cx:pt idx="3344">17378</cx:pt>
          <cx:pt idx="3345">10097</cx:pt>
          <cx:pt idx="3346">15026</cx:pt>
          <cx:pt idx="3347">13798</cx:pt>
          <cx:pt idx="3348">21514</cx:pt>
          <cx:pt idx="3349">11349</cx:pt>
          <cx:pt idx="3350">9575</cx:pt>
          <cx:pt idx="3351">18610</cx:pt>
          <cx:pt idx="3352">11118</cx:pt>
          <cx:pt idx="3353">18167</cx:pt>
          <cx:pt idx="3354">23774</cx:pt>
          <cx:pt idx="3355">10916</cx:pt>
          <cx:pt idx="3356">11285</cx:pt>
          <cx:pt idx="3357">20300</cx:pt>
          <cx:pt idx="3358">9412</cx:pt>
          <cx:pt idx="3359">17984</cx:pt>
          <cx:pt idx="3360">12649</cx:pt>
          <cx:pt idx="3361">18611</cx:pt>
          <cx:pt idx="3362">15121</cx:pt>
          <cx:pt idx="3363">9055</cx:pt>
          <cx:pt idx="3364">22178</cx:pt>
          <cx:pt idx="3365">19553</cx:pt>
          <cx:pt idx="3366">17151</cx:pt>
          <cx:pt idx="3367">22834</cx:pt>
          <cx:pt idx="3368">10945</cx:pt>
          <cx:pt idx="3369">15803</cx:pt>
          <cx:pt idx="3370">21008</cx:pt>
          <cx:pt idx="3371">12213</cx:pt>
          <cx:pt idx="3372">19809</cx:pt>
          <cx:pt idx="3373">11252</cx:pt>
          <cx:pt idx="3374">13582</cx:pt>
          <cx:pt idx="3375">17256</cx:pt>
          <cx:pt idx="3376">14680</cx:pt>
          <cx:pt idx="3377">14487</cx:pt>
          <cx:pt idx="3378">21796</cx:pt>
          <cx:pt idx="3379">14681</cx:pt>
          <cx:pt idx="3380">19326</cx:pt>
          <cx:pt idx="3381">15199</cx:pt>
          <cx:pt idx="3382">12737</cx:pt>
          <cx:pt idx="3383">13557</cx:pt>
          <cx:pt idx="3384">14399</cx:pt>
          <cx:pt idx="3385">19458</cx:pt>
          <cx:pt idx="3386">15251</cx:pt>
          <cx:pt idx="3387">10692</cx:pt>
          <cx:pt idx="3388">18639</cx:pt>
          <cx:pt idx="3389">11995</cx:pt>
          <cx:pt idx="3390">15893</cx:pt>
          <cx:pt idx="3391">13085</cx:pt>
          <cx:pt idx="3392">20889</cx:pt>
          <cx:pt idx="3393">21431</cx:pt>
          <cx:pt idx="3394">10661</cx:pt>
          <cx:pt idx="3395">14636</cx:pt>
          <cx:pt idx="3396">12580</cx:pt>
          <cx:pt idx="3397">11556</cx:pt>
          <cx:pt idx="3398">21442</cx:pt>
          <cx:pt idx="3399">12900</cx:pt>
          <cx:pt idx="3400">20036</cx:pt>
          <cx:pt idx="3401">16712</cx:pt>
          <cx:pt idx="3402">11008</cx:pt>
          <cx:pt idx="3403">15859</cx:pt>
          <cx:pt idx="3404">10968</cx:pt>
          <cx:pt idx="3405">17384</cx:pt>
          <cx:pt idx="3406">8710</cx:pt>
          <cx:pt idx="3407">19034</cx:pt>
          <cx:pt idx="3408">19527</cx:pt>
          <cx:pt idx="3409">19728</cx:pt>
          <cx:pt idx="3410">22719</cx:pt>
          <cx:pt idx="3411">8448</cx:pt>
          <cx:pt idx="3412">17030</cx:pt>
          <cx:pt idx="3413">15349</cx:pt>
          <cx:pt idx="3414">14988</cx:pt>
          <cx:pt idx="3415">24692</cx:pt>
          <cx:pt idx="3416">14790</cx:pt>
          <cx:pt idx="3417">12498</cx:pt>
          <cx:pt idx="3418">14342</cx:pt>
          <cx:pt idx="3419">13914</cx:pt>
          <cx:pt idx="3420">20783</cx:pt>
          <cx:pt idx="3421">14594</cx:pt>
          <cx:pt idx="3422">10794</cx:pt>
          <cx:pt idx="3423">12740</cx:pt>
          <cx:pt idx="3424">10298</cx:pt>
          <cx:pt idx="3425">23669</cx:pt>
          <cx:pt idx="3426">16178</cx:pt>
          <cx:pt idx="3427">19011</cx:pt>
          <cx:pt idx="3428">10414</cx:pt>
          <cx:pt idx="3429">11922</cx:pt>
          <cx:pt idx="3430">20057</cx:pt>
          <cx:pt idx="3431">23748</cx:pt>
          <cx:pt idx="3432">13138</cx:pt>
          <cx:pt idx="3433">12205</cx:pt>
          <cx:pt idx="3434">9587</cx:pt>
          <cx:pt idx="3435">9879</cx:pt>
          <cx:pt idx="3436">18594</cx:pt>
          <cx:pt idx="3437">14824</cx:pt>
          <cx:pt idx="3438">15771</cx:pt>
          <cx:pt idx="3439">15695</cx:pt>
          <cx:pt idx="3440">15920</cx:pt>
          <cx:pt idx="3441">13225</cx:pt>
          <cx:pt idx="3442">11409</cx:pt>
          <cx:pt idx="3443">15823</cx:pt>
          <cx:pt idx="3444">12702</cx:pt>
          <cx:pt idx="3445">16601</cx:pt>
          <cx:pt idx="3446">16976</cx:pt>
          <cx:pt idx="3447">13353</cx:pt>
          <cx:pt idx="3448">12035</cx:pt>
          <cx:pt idx="3449">18799</cx:pt>
          <cx:pt idx="3450">20322</cx:pt>
          <cx:pt idx="3451">13107</cx:pt>
          <cx:pt idx="3452">19321</cx:pt>
          <cx:pt idx="3453">12993</cx:pt>
          <cx:pt idx="3454">22528</cx:pt>
          <cx:pt idx="3455">17901</cx:pt>
          <cx:pt idx="3456">21513</cx:pt>
          <cx:pt idx="3457">17193</cx:pt>
          <cx:pt idx="3458">21451</cx:pt>
          <cx:pt idx="3459">10776</cx:pt>
          <cx:pt idx="3460">15997</cx:pt>
          <cx:pt idx="3461">10473</cx:pt>
          <cx:pt idx="3462">21013</cx:pt>
          <cx:pt idx="3463">18133</cx:pt>
          <cx:pt idx="3464">13538</cx:pt>
          <cx:pt idx="3465">11316</cx:pt>
          <cx:pt idx="3466">12336</cx:pt>
          <cx:pt idx="3467">22684</cx:pt>
          <cx:pt idx="3468">18946</cx:pt>
          <cx:pt idx="3469">16829</cx:pt>
          <cx:pt idx="3470">20493</cx:pt>
          <cx:pt idx="3471">12748</cx:pt>
          <cx:pt idx="3472">8417</cx:pt>
          <cx:pt idx="3473">24684</cx:pt>
          <cx:pt idx="3474">13665</cx:pt>
          <cx:pt idx="3475">22482</cx:pt>
          <cx:pt idx="3476">21065</cx:pt>
          <cx:pt idx="3477">19826</cx:pt>
          <cx:pt idx="3478">15815</cx:pt>
          <cx:pt idx="3479">12745</cx:pt>
          <cx:pt idx="3480">16844</cx:pt>
          <cx:pt idx="3481">16946</cx:pt>
          <cx:pt idx="3482">24302</cx:pt>
          <cx:pt idx="3483">9815</cx:pt>
          <cx:pt idx="3484">12199</cx:pt>
          <cx:pt idx="3485">20170</cx:pt>
          <cx:pt idx="3486">9530</cx:pt>
          <cx:pt idx="3487">19666</cx:pt>
          <cx:pt idx="3488">14653</cx:pt>
          <cx:pt idx="3489">19759</cx:pt>
          <cx:pt idx="3490">20012</cx:pt>
          <cx:pt idx="3491">9654</cx:pt>
          <cx:pt idx="3492">23165</cx:pt>
          <cx:pt idx="3493">16684</cx:pt>
          <cx:pt idx="3494">16340</cx:pt>
          <cx:pt idx="3495">13846</cx:pt>
          <cx:pt idx="3496">10148</cx:pt>
          <cx:pt idx="3497">20924</cx:pt>
          <cx:pt idx="3498">20074</cx:pt>
          <cx:pt idx="3499">9225</cx:pt>
          <cx:pt idx="3500">19109</cx:pt>
          <cx:pt idx="3501">17972</cx:pt>
          <cx:pt idx="3502">13454</cx:pt>
          <cx:pt idx="3503">11632</cx:pt>
          <cx:pt idx="3504">12460</cx:pt>
          <cx:pt idx="3505">20320</cx:pt>
          <cx:pt idx="3506">18180</cx:pt>
          <cx:pt idx="3507">18298</cx:pt>
          <cx:pt idx="3508">12197</cx:pt>
          <cx:pt idx="3509">23134</cx:pt>
          <cx:pt idx="3510">10782</cx:pt>
          <cx:pt idx="3511">17747</cx:pt>
          <cx:pt idx="3512">20771</cx:pt>
          <cx:pt idx="3513">10468</cx:pt>
          <cx:pt idx="3514">18465</cx:pt>
          <cx:pt idx="3515">18449</cx:pt>
          <cx:pt idx="3516">9476</cx:pt>
          <cx:pt idx="3517">18358</cx:pt>
          <cx:pt idx="3518">21718</cx:pt>
          <cx:pt idx="3519">22830</cx:pt>
          <cx:pt idx="3520">15212</cx:pt>
          <cx:pt idx="3521">16861</cx:pt>
          <cx:pt idx="3522">18196</cx:pt>
          <cx:pt idx="3523">14901</cx:pt>
          <cx:pt idx="3524">11396</cx:pt>
          <cx:pt idx="3525">22881</cx:pt>
          <cx:pt idx="3526">18476</cx:pt>
          <cx:pt idx="3527">21586</cx:pt>
          <cx:pt idx="3528">11100</cx:pt>
          <cx:pt idx="3529">21286</cx:pt>
          <cx:pt idx="3530">24530</cx:pt>
          <cx:pt idx="3531">22061</cx:pt>
          <cx:pt idx="3532">17418</cx:pt>
          <cx:pt idx="3533">11233</cx:pt>
          <cx:pt idx="3534">18009</cx:pt>
          <cx:pt idx="3535">10249</cx:pt>
          <cx:pt idx="3536">10148</cx:pt>
          <cx:pt idx="3537">14770</cx:pt>
          <cx:pt idx="3538">23039</cx:pt>
          <cx:pt idx="3539">22768</cx:pt>
          <cx:pt idx="3540">15123</cx:pt>
          <cx:pt idx="3541">13000</cx:pt>
          <cx:pt idx="3542">17902</cx:pt>
          <cx:pt idx="3543">16175</cx:pt>
          <cx:pt idx="3544">17203</cx:pt>
          <cx:pt idx="3545">20060</cx:pt>
          <cx:pt idx="3546">16740</cx:pt>
          <cx:pt idx="3547">14078</cx:pt>
          <cx:pt idx="3548">24678</cx:pt>
          <cx:pt idx="3549">14126</cx:pt>
          <cx:pt idx="3550">18011</cx:pt>
          <cx:pt idx="3551">16026</cx:pt>
          <cx:pt idx="3552">17762</cx:pt>
          <cx:pt idx="3553">9907</cx:pt>
          <cx:pt idx="3554">11585</cx:pt>
          <cx:pt idx="3555">13655</cx:pt>
          <cx:pt idx="3556">12918</cx:pt>
          <cx:pt idx="3557">19870</cx:pt>
          <cx:pt idx="3558">10553</cx:pt>
          <cx:pt idx="3559">11878</cx:pt>
          <cx:pt idx="3560">20598</cx:pt>
          <cx:pt idx="3561">21589</cx:pt>
          <cx:pt idx="3562">18156</cx:pt>
          <cx:pt idx="3563">9027</cx:pt>
          <cx:pt idx="3564">23588</cx:pt>
          <cx:pt idx="3565">20883</cx:pt>
          <cx:pt idx="3566">8763</cx:pt>
          <cx:pt idx="3567">17439</cx:pt>
          <cx:pt idx="3568">11391</cx:pt>
          <cx:pt idx="3569">17343</cx:pt>
          <cx:pt idx="3570">22517</cx:pt>
          <cx:pt idx="3571">19438</cx:pt>
          <cx:pt idx="3572">14753</cx:pt>
          <cx:pt idx="3573">10744</cx:pt>
          <cx:pt idx="3574">22332</cx:pt>
          <cx:pt idx="3575">11459</cx:pt>
          <cx:pt idx="3576">22326</cx:pt>
          <cx:pt idx="3577">12053</cx:pt>
          <cx:pt idx="3578">11764</cx:pt>
          <cx:pt idx="3579">8482</cx:pt>
          <cx:pt idx="3580">13026</cx:pt>
          <cx:pt idx="3581">16358</cx:pt>
          <cx:pt idx="3582">13875</cx:pt>
          <cx:pt idx="3583">16616</cx:pt>
          <cx:pt idx="3584">20692</cx:pt>
          <cx:pt idx="3585">17549</cx:pt>
          <cx:pt idx="3586">21883</cx:pt>
          <cx:pt idx="3587">9221</cx:pt>
          <cx:pt idx="3588">18736</cx:pt>
          <cx:pt idx="3589">20219</cx:pt>
          <cx:pt idx="3590">24892</cx:pt>
          <cx:pt idx="3591">14092</cx:pt>
          <cx:pt idx="3592">11684</cx:pt>
          <cx:pt idx="3593">20071</cx:pt>
          <cx:pt idx="3594">12818</cx:pt>
          <cx:pt idx="3595">8860</cx:pt>
          <cx:pt idx="3596">15411</cx:pt>
          <cx:pt idx="3597">20121</cx:pt>
          <cx:pt idx="3598">23866</cx:pt>
          <cx:pt idx="3599">17474</cx:pt>
          <cx:pt idx="3600">15319</cx:pt>
          <cx:pt idx="3601">15970</cx:pt>
          <cx:pt idx="3602">15659</cx:pt>
          <cx:pt idx="3603">17725</cx:pt>
          <cx:pt idx="3604">11152</cx:pt>
          <cx:pt idx="3605">10962</cx:pt>
          <cx:pt idx="3606">14586</cx:pt>
          <cx:pt idx="3607">22281</cx:pt>
          <cx:pt idx="3608">21505</cx:pt>
          <cx:pt idx="3609">9034</cx:pt>
          <cx:pt idx="3610">13184</cx:pt>
          <cx:pt idx="3611">12085</cx:pt>
          <cx:pt idx="3612">10587</cx:pt>
          <cx:pt idx="3613">8483</cx:pt>
          <cx:pt idx="3614">15456</cx:pt>
          <cx:pt idx="3615">13374</cx:pt>
          <cx:pt idx="3616">13417</cx:pt>
          <cx:pt idx="3617">10071</cx:pt>
          <cx:pt idx="3618">9026</cx:pt>
          <cx:pt idx="3619">8997</cx:pt>
          <cx:pt idx="3620">22097</cx:pt>
          <cx:pt idx="3621">15983</cx:pt>
          <cx:pt idx="3622">9207</cx:pt>
          <cx:pt idx="3623">8668</cx:pt>
          <cx:pt idx="3624">15028</cx:pt>
          <cx:pt idx="3625">15490</cx:pt>
          <cx:pt idx="3626">15927</cx:pt>
          <cx:pt idx="3627">18854</cx:pt>
          <cx:pt idx="3628">20902</cx:pt>
          <cx:pt idx="3629">19468</cx:pt>
          <cx:pt idx="3630">11787</cx:pt>
          <cx:pt idx="3631">20613</cx:pt>
          <cx:pt idx="3632">17786</cx:pt>
          <cx:pt idx="3633">23533</cx:pt>
          <cx:pt idx="3634">15102</cx:pt>
          <cx:pt idx="3635">14676</cx:pt>
          <cx:pt idx="3636">17567</cx:pt>
          <cx:pt idx="3637">19049</cx:pt>
          <cx:pt idx="3638">11900</cx:pt>
          <cx:pt idx="3639">10170</cx:pt>
          <cx:pt idx="3640">16213</cx:pt>
          <cx:pt idx="3641">14019</cx:pt>
          <cx:pt idx="3642">10147</cx:pt>
          <cx:pt idx="3643">12035</cx:pt>
          <cx:pt idx="3644">11051</cx:pt>
          <cx:pt idx="3645">14127</cx:pt>
          <cx:pt idx="3646">17435</cx:pt>
          <cx:pt idx="3647">13236</cx:pt>
          <cx:pt idx="3648">9701</cx:pt>
          <cx:pt idx="3649">13959</cx:pt>
          <cx:pt idx="3650">17180</cx:pt>
          <cx:pt idx="3651">9549</cx:pt>
          <cx:pt idx="3652">14465</cx:pt>
          <cx:pt idx="3653">15089</cx:pt>
          <cx:pt idx="3654">16545</cx:pt>
          <cx:pt idx="3655">23037</cx:pt>
          <cx:pt idx="3656">14418</cx:pt>
          <cx:pt idx="3657">9290</cx:pt>
          <cx:pt idx="3658">14124</cx:pt>
          <cx:pt idx="3659">7817</cx:pt>
          <cx:pt idx="3660">14964</cx:pt>
          <cx:pt idx="3661">15479</cx:pt>
          <cx:pt idx="3662">19867</cx:pt>
          <cx:pt idx="3663">21752</cx:pt>
          <cx:pt idx="3664">12515</cx:pt>
          <cx:pt idx="3665">20417</cx:pt>
          <cx:pt idx="3666">10461</cx:pt>
          <cx:pt idx="3667">18339</cx:pt>
          <cx:pt idx="3668">11823</cx:pt>
          <cx:pt idx="3669">17195</cx:pt>
          <cx:pt idx="3670">16871</cx:pt>
          <cx:pt idx="3671">14581</cx:pt>
          <cx:pt idx="3672">15224</cx:pt>
          <cx:pt idx="3673">16792</cx:pt>
          <cx:pt idx="3674">12437</cx:pt>
          <cx:pt idx="3675">22803</cx:pt>
          <cx:pt idx="3676">14019</cx:pt>
          <cx:pt idx="3677">21830</cx:pt>
          <cx:pt idx="3678">14705</cx:pt>
          <cx:pt idx="3679">12036</cx:pt>
          <cx:pt idx="3680">17546</cx:pt>
          <cx:pt idx="3681">14520</cx:pt>
          <cx:pt idx="3682">20353</cx:pt>
          <cx:pt idx="3683">22110</cx:pt>
          <cx:pt idx="3684">14682</cx:pt>
          <cx:pt idx="3685">10560</cx:pt>
          <cx:pt idx="3686">12943</cx:pt>
          <cx:pt idx="3687">20717</cx:pt>
          <cx:pt idx="3688">15545</cx:pt>
          <cx:pt idx="3689">20629</cx:pt>
          <cx:pt idx="3690">20078</cx:pt>
          <cx:pt idx="3691">10179</cx:pt>
          <cx:pt idx="3692">16557</cx:pt>
          <cx:pt idx="3693">21789</cx:pt>
          <cx:pt idx="3694">11354</cx:pt>
          <cx:pt idx="3695">14201</cx:pt>
          <cx:pt idx="3696">11805</cx:pt>
          <cx:pt idx="3697">16885</cx:pt>
          <cx:pt idx="3698">13365</cx:pt>
          <cx:pt idx="3699">14422</cx:pt>
          <cx:pt idx="3700">15837</cx:pt>
          <cx:pt idx="3701">15348</cx:pt>
          <cx:pt idx="3702">12514</cx:pt>
          <cx:pt idx="3703">18530</cx:pt>
          <cx:pt idx="3704">20485</cx:pt>
          <cx:pt idx="3705">22449</cx:pt>
          <cx:pt idx="3706">19078</cx:pt>
          <cx:pt idx="3707">13619</cx:pt>
          <cx:pt idx="3708">22054</cx:pt>
          <cx:pt idx="3709">13633</cx:pt>
          <cx:pt idx="3710">18103</cx:pt>
          <cx:pt idx="3711">9452</cx:pt>
          <cx:pt idx="3712">12057</cx:pt>
          <cx:pt idx="3713">18664</cx:pt>
          <cx:pt idx="3714">14545</cx:pt>
          <cx:pt idx="3715">15029</cx:pt>
          <cx:pt idx="3716">9277</cx:pt>
          <cx:pt idx="3717">12592</cx:pt>
          <cx:pt idx="3718">23895</cx:pt>
          <cx:pt idx="3719">9608</cx:pt>
          <cx:pt idx="3720">21183</cx:pt>
          <cx:pt idx="3721">7859</cx:pt>
          <cx:pt idx="3722">19265</cx:pt>
          <cx:pt idx="3723">21978</cx:pt>
          <cx:pt idx="3724">22306</cx:pt>
          <cx:pt idx="3725">15274</cx:pt>
          <cx:pt idx="3726">19065</cx:pt>
          <cx:pt idx="3727">13015</cx:pt>
          <cx:pt idx="3728">19964</cx:pt>
          <cx:pt idx="3729">15559</cx:pt>
          <cx:pt idx="3730">21905</cx:pt>
          <cx:pt idx="3731">13027</cx:pt>
          <cx:pt idx="3732">11853</cx:pt>
          <cx:pt idx="3733">14393</cx:pt>
          <cx:pt idx="3734">18254</cx:pt>
          <cx:pt idx="3735">20533</cx:pt>
          <cx:pt idx="3736">14686</cx:pt>
          <cx:pt idx="3737">16632</cx:pt>
          <cx:pt idx="3738">18638</cx:pt>
          <cx:pt idx="3739">9711</cx:pt>
          <cx:pt idx="3740">23377</cx:pt>
          <cx:pt idx="3741">22025</cx:pt>
          <cx:pt idx="3742">22434</cx:pt>
          <cx:pt idx="3743">11123</cx:pt>
          <cx:pt idx="3744">13087</cx:pt>
          <cx:pt idx="3745">12500</cx:pt>
          <cx:pt idx="3746">21517</cx:pt>
          <cx:pt idx="3747">10487</cx:pt>
          <cx:pt idx="3748">16135</cx:pt>
          <cx:pt idx="3749">13814</cx:pt>
          <cx:pt idx="3750">17524</cx:pt>
          <cx:pt idx="3751">23216</cx:pt>
          <cx:pt idx="3752">10142</cx:pt>
          <cx:pt idx="3753">20803</cx:pt>
          <cx:pt idx="3754">12719</cx:pt>
          <cx:pt idx="3755">11417</cx:pt>
          <cx:pt idx="3756">22272</cx:pt>
          <cx:pt idx="3757">16521</cx:pt>
          <cx:pt idx="3758">21647</cx:pt>
          <cx:pt idx="3759">19006</cx:pt>
          <cx:pt idx="3760">12172</cx:pt>
          <cx:pt idx="3761">19721</cx:pt>
          <cx:pt idx="3762">18029</cx:pt>
          <cx:pt idx="3763">19979</cx:pt>
          <cx:pt idx="3764">18571</cx:pt>
          <cx:pt idx="3765">12565</cx:pt>
          <cx:pt idx="3766">16489</cx:pt>
          <cx:pt idx="3767">10915</cx:pt>
          <cx:pt idx="3768">17861</cx:pt>
          <cx:pt idx="3769">17354</cx:pt>
          <cx:pt idx="3770">16061</cx:pt>
          <cx:pt idx="3771">8154</cx:pt>
          <cx:pt idx="3772">9635</cx:pt>
          <cx:pt idx="3773">19267</cx:pt>
          <cx:pt idx="3774">17047</cx:pt>
          <cx:pt idx="3775">12563</cx:pt>
          <cx:pt idx="3776">17508</cx:pt>
          <cx:pt idx="3777">11924</cx:pt>
          <cx:pt idx="3778">18999</cx:pt>
          <cx:pt idx="3779">19430</cx:pt>
          <cx:pt idx="3780">19940</cx:pt>
          <cx:pt idx="3781">15604</cx:pt>
          <cx:pt idx="3782">12276</cx:pt>
          <cx:pt idx="3783">12837</cx:pt>
          <cx:pt idx="3784">16603</cx:pt>
          <cx:pt idx="3785">12153</cx:pt>
          <cx:pt idx="3786">21943</cx:pt>
          <cx:pt idx="3787">13432</cx:pt>
          <cx:pt idx="3788">12942</cx:pt>
          <cx:pt idx="3789">10624</cx:pt>
          <cx:pt idx="3790">15685</cx:pt>
          <cx:pt idx="3791">10425</cx:pt>
          <cx:pt idx="3792">9020</cx:pt>
          <cx:pt idx="3793">22616</cx:pt>
          <cx:pt idx="3794">18136</cx:pt>
          <cx:pt idx="3795">17837</cx:pt>
          <cx:pt idx="3796">16516</cx:pt>
          <cx:pt idx="3797">22703</cx:pt>
          <cx:pt idx="3798">13174</cx:pt>
          <cx:pt idx="3799">12200</cx:pt>
          <cx:pt idx="3800">16122</cx:pt>
          <cx:pt idx="3801">20050</cx:pt>
          <cx:pt idx="3802">12675</cx:pt>
          <cx:pt idx="3803">16490</cx:pt>
          <cx:pt idx="3804">22390</cx:pt>
          <cx:pt idx="3805">11485</cx:pt>
          <cx:pt idx="3806">22155</cx:pt>
          <cx:pt idx="3807">20338</cx:pt>
          <cx:pt idx="3808">18513</cx:pt>
          <cx:pt idx="3809">19659</cx:pt>
          <cx:pt idx="3810">12712</cx:pt>
          <cx:pt idx="3811">18426</cx:pt>
          <cx:pt idx="3812">13772</cx:pt>
          <cx:pt idx="3813">15908</cx:pt>
          <cx:pt idx="3814">16841</cx:pt>
          <cx:pt idx="3815">10159</cx:pt>
          <cx:pt idx="3816">11759</cx:pt>
          <cx:pt idx="3817">20688</cx:pt>
          <cx:pt idx="3818">10767</cx:pt>
          <cx:pt idx="3819">21193</cx:pt>
          <cx:pt idx="3820">13457</cx:pt>
          <cx:pt idx="3821">19278</cx:pt>
          <cx:pt idx="3822">15201</cx:pt>
          <cx:pt idx="3823">16507</cx:pt>
          <cx:pt idx="3824">23362</cx:pt>
          <cx:pt idx="3825">12516</cx:pt>
          <cx:pt idx="3826">8196</cx:pt>
          <cx:pt idx="3827">20468</cx:pt>
          <cx:pt idx="3828">18427</cx:pt>
          <cx:pt idx="3829">21996</cx:pt>
          <cx:pt idx="3830">16792</cx:pt>
          <cx:pt idx="3831">8476</cx:pt>
          <cx:pt idx="3832">9007</cx:pt>
          <cx:pt idx="3833">16183</cx:pt>
          <cx:pt idx="3834">12875</cx:pt>
          <cx:pt idx="3835">12146</cx:pt>
          <cx:pt idx="3836">21465</cx:pt>
          <cx:pt idx="3837">13417</cx:pt>
          <cx:pt idx="3838">21012</cx:pt>
          <cx:pt idx="3839">11804</cx:pt>
          <cx:pt idx="3840">15473</cx:pt>
          <cx:pt idx="3841">17974</cx:pt>
          <cx:pt idx="3842">23141</cx:pt>
          <cx:pt idx="3843">14732</cx:pt>
          <cx:pt idx="3844">8485</cx:pt>
          <cx:pt idx="3845">21717</cx:pt>
          <cx:pt idx="3846">18214</cx:pt>
          <cx:pt idx="3847">19644</cx:pt>
          <cx:pt idx="3848">12494</cx:pt>
          <cx:pt idx="3849">18305</cx:pt>
          <cx:pt idx="3850">16751</cx:pt>
          <cx:pt idx="3851">8813</cx:pt>
          <cx:pt idx="3852">15540</cx:pt>
          <cx:pt idx="3853">15996</cx:pt>
          <cx:pt idx="3854">11941</cx:pt>
          <cx:pt idx="3855">15730</cx:pt>
          <cx:pt idx="3856">11517</cx:pt>
          <cx:pt idx="3857">17195</cx:pt>
          <cx:pt idx="3858">12306</cx:pt>
          <cx:pt idx="3859">17875</cx:pt>
          <cx:pt idx="3860">18808</cx:pt>
          <cx:pt idx="3861">23543</cx:pt>
          <cx:pt idx="3862">15082</cx:pt>
          <cx:pt idx="3863">23728</cx:pt>
          <cx:pt idx="3864">13888</cx:pt>
          <cx:pt idx="3865">19461</cx:pt>
          <cx:pt idx="3866">20339</cx:pt>
          <cx:pt idx="3867">16307</cx:pt>
          <cx:pt idx="3868">22151</cx:pt>
          <cx:pt idx="3869">19739</cx:pt>
          <cx:pt idx="3870">18065</cx:pt>
          <cx:pt idx="3871">19294</cx:pt>
          <cx:pt idx="3872">15013</cx:pt>
          <cx:pt idx="3873">10950</cx:pt>
          <cx:pt idx="3874">19290</cx:pt>
          <cx:pt idx="3875">12682</cx:pt>
          <cx:pt idx="3876">12449</cx:pt>
          <cx:pt idx="3877">12601</cx:pt>
          <cx:pt idx="3878">23238</cx:pt>
          <cx:pt idx="3879">12965</cx:pt>
          <cx:pt idx="3880">14350</cx:pt>
          <cx:pt idx="3881">24839</cx:pt>
          <cx:pt idx="3882">19998</cx:pt>
          <cx:pt idx="3883">7877</cx:pt>
          <cx:pt idx="3884">21694</cx:pt>
          <cx:pt idx="3885">12339</cx:pt>
          <cx:pt idx="3886">17719</cx:pt>
          <cx:pt idx="3887">10309</cx:pt>
          <cx:pt idx="3888">21226</cx:pt>
          <cx:pt idx="3889">16955</cx:pt>
          <cx:pt idx="3890">22857</cx:pt>
          <cx:pt idx="3891">14868</cx:pt>
          <cx:pt idx="3892">12257</cx:pt>
          <cx:pt idx="3893">24098</cx:pt>
          <cx:pt idx="3894">14883</cx:pt>
          <cx:pt idx="3895">14563</cx:pt>
          <cx:pt idx="3896">10114</cx:pt>
          <cx:pt idx="3897">10553</cx:pt>
          <cx:pt idx="3898">17066</cx:pt>
          <cx:pt idx="3899">8637</cx:pt>
          <cx:pt idx="3900">17596</cx:pt>
          <cx:pt idx="3901">13404</cx:pt>
          <cx:pt idx="3902">20071</cx:pt>
          <cx:pt idx="3903">10104</cx:pt>
          <cx:pt idx="3904">10106</cx:pt>
          <cx:pt idx="3905">21216</cx:pt>
          <cx:pt idx="3906">21515</cx:pt>
          <cx:pt idx="3907">25059</cx:pt>
          <cx:pt idx="3908">15465</cx:pt>
          <cx:pt idx="3909">16799</cx:pt>
          <cx:pt idx="3910">21832</cx:pt>
          <cx:pt idx="3911">19665</cx:pt>
          <cx:pt idx="3912">14594</cx:pt>
          <cx:pt idx="3913">14152</cx:pt>
          <cx:pt idx="3914">14030</cx:pt>
          <cx:pt idx="3915">18335</cx:pt>
          <cx:pt idx="3916">12612</cx:pt>
          <cx:pt idx="3917">15730</cx:pt>
          <cx:pt idx="3918">16422</cx:pt>
          <cx:pt idx="3919">22629</cx:pt>
          <cx:pt idx="3920">16285</cx:pt>
          <cx:pt idx="3921">15663</cx:pt>
          <cx:pt idx="3922">11661</cx:pt>
          <cx:pt idx="3923">18738</cx:pt>
          <cx:pt idx="3924">13839</cx:pt>
          <cx:pt idx="3925">12240</cx:pt>
          <cx:pt idx="3926">17751</cx:pt>
          <cx:pt idx="3927">20657</cx:pt>
          <cx:pt idx="3928">19972</cx:pt>
          <cx:pt idx="3929">13299</cx:pt>
          <cx:pt idx="3930">14547</cx:pt>
          <cx:pt idx="3931">13669</cx:pt>
          <cx:pt idx="3932">22592</cx:pt>
          <cx:pt idx="3933">12524</cx:pt>
          <cx:pt idx="3934">22808</cx:pt>
          <cx:pt idx="3935">15304</cx:pt>
          <cx:pt idx="3936">23248</cx:pt>
          <cx:pt idx="3937">15947</cx:pt>
          <cx:pt idx="3938">16957</cx:pt>
          <cx:pt idx="3939">11852</cx:pt>
          <cx:pt idx="3940">21537</cx:pt>
          <cx:pt idx="3941">22645</cx:pt>
          <cx:pt idx="3942">23503</cx:pt>
          <cx:pt idx="3943">12733</cx:pt>
          <cx:pt idx="3944">23631</cx:pt>
          <cx:pt idx="3945">19435</cx:pt>
          <cx:pt idx="3946">10343</cx:pt>
          <cx:pt idx="3947">23272</cx:pt>
          <cx:pt idx="3948">14159</cx:pt>
          <cx:pt idx="3949">20927</cx:pt>
          <cx:pt idx="3950">15355</cx:pt>
          <cx:pt idx="3951">10870</cx:pt>
          <cx:pt idx="3952">16943</cx:pt>
          <cx:pt idx="3953">18521</cx:pt>
          <cx:pt idx="3954">13006</cx:pt>
          <cx:pt idx="3955">16693</cx:pt>
          <cx:pt idx="3956">14854</cx:pt>
          <cx:pt idx="3957">19606</cx:pt>
          <cx:pt idx="3958">13465</cx:pt>
          <cx:pt idx="3959">22455</cx:pt>
          <cx:pt idx="3960">20273</cx:pt>
          <cx:pt idx="3961">16910</cx:pt>
          <cx:pt idx="3962">12945</cx:pt>
          <cx:pt idx="3963">17654</cx:pt>
          <cx:pt idx="3964">13801</cx:pt>
          <cx:pt idx="3965">17782</cx:pt>
          <cx:pt idx="3966">24705</cx:pt>
          <cx:pt idx="3967">9869</cx:pt>
          <cx:pt idx="3968">20246</cx:pt>
          <cx:pt idx="3969">14875</cx:pt>
          <cx:pt idx="3970">14215</cx:pt>
          <cx:pt idx="3971">19590</cx:pt>
          <cx:pt idx="3972">19241</cx:pt>
          <cx:pt idx="3973">19347</cx:pt>
          <cx:pt idx="3974">15787</cx:pt>
          <cx:pt idx="3975">23419</cx:pt>
          <cx:pt idx="3976">16369</cx:pt>
          <cx:pt idx="3977">15855</cx:pt>
          <cx:pt idx="3978">21624</cx:pt>
          <cx:pt idx="3979">23914</cx:pt>
          <cx:pt idx="3980">23312</cx:pt>
          <cx:pt idx="3981">20989</cx:pt>
          <cx:pt idx="3982">21413</cx:pt>
          <cx:pt idx="3983">21537</cx:pt>
          <cx:pt idx="3984">8514</cx:pt>
          <cx:pt idx="3985">11800</cx:pt>
          <cx:pt idx="3986">23626</cx:pt>
          <cx:pt idx="3987">17470</cx:pt>
          <cx:pt idx="3988">8359</cx:pt>
          <cx:pt idx="3989">9269</cx:pt>
          <cx:pt idx="3990">18852</cx:pt>
          <cx:pt idx="3991">8649</cx:pt>
          <cx:pt idx="3992">8702</cx:pt>
          <cx:pt idx="3993">15572</cx:pt>
          <cx:pt idx="3994">20792</cx:pt>
          <cx:pt idx="3995">19001</cx:pt>
          <cx:pt idx="3996">13850</cx:pt>
          <cx:pt idx="3997">13902</cx:pt>
          <cx:pt idx="3998">11048</cx:pt>
          <cx:pt idx="3999">19863</cx:pt>
          <cx:pt idx="4000">20796</cx:pt>
          <cx:pt idx="4001">20363</cx:pt>
          <cx:pt idx="4002">22233</cx:pt>
          <cx:pt idx="4003">22163</cx:pt>
          <cx:pt idx="4004">20407</cx:pt>
          <cx:pt idx="4005">16030</cx:pt>
          <cx:pt idx="4006">23300</cx:pt>
          <cx:pt idx="4007">21977</cx:pt>
          <cx:pt idx="4008">21899</cx:pt>
          <cx:pt idx="4009">18667</cx:pt>
          <cx:pt idx="4010">18237</cx:pt>
          <cx:pt idx="4011">22142</cx:pt>
          <cx:pt idx="4012">21688</cx:pt>
          <cx:pt idx="4013">22505</cx:pt>
          <cx:pt idx="4014">12908</cx:pt>
          <cx:pt idx="4015">15153</cx:pt>
          <cx:pt idx="4016">14794</cx:pt>
          <cx:pt idx="4017">19298</cx:pt>
          <cx:pt idx="4018">14179</cx:pt>
          <cx:pt idx="4019">9822</cx:pt>
          <cx:pt idx="4020">15283</cx:pt>
          <cx:pt idx="4021">21773</cx:pt>
          <cx:pt idx="4022">9032</cx:pt>
          <cx:pt idx="4023">23901</cx:pt>
          <cx:pt idx="4024">15775</cx:pt>
          <cx:pt idx="4025">11373</cx:pt>
          <cx:pt idx="4026">14460</cx:pt>
          <cx:pt idx="4027">12080</cx:pt>
          <cx:pt idx="4028">8897</cx:pt>
          <cx:pt idx="4029">8464</cx:pt>
          <cx:pt idx="4030">20492</cx:pt>
          <cx:pt idx="4031">20075</cx:pt>
          <cx:pt idx="4032">13611</cx:pt>
          <cx:pt idx="4033">20271</cx:pt>
          <cx:pt idx="4034">22596</cx:pt>
          <cx:pt idx="4035">13067</cx:pt>
          <cx:pt idx="4036">23310</cx:pt>
          <cx:pt idx="4037">16089</cx:pt>
          <cx:pt idx="4038">14897</cx:pt>
          <cx:pt idx="4039">16055</cx:pt>
          <cx:pt idx="4040">19740</cx:pt>
          <cx:pt idx="4041">10908</cx:pt>
          <cx:pt idx="4042">17292</cx:pt>
          <cx:pt idx="4043">22128</cx:pt>
          <cx:pt idx="4044">17122</cx:pt>
          <cx:pt idx="4045">14980</cx:pt>
          <cx:pt idx="4046">14732</cx:pt>
          <cx:pt idx="4047">17919</cx:pt>
          <cx:pt idx="4048">19995</cx:pt>
          <cx:pt idx="4049">13604</cx:pt>
          <cx:pt idx="4050">8885</cx:pt>
          <cx:pt idx="4051">18273</cx:pt>
          <cx:pt idx="4052">9512</cx:pt>
          <cx:pt idx="4053">15665</cx:pt>
          <cx:pt idx="4054">20406</cx:pt>
          <cx:pt idx="4055">13349</cx:pt>
          <cx:pt idx="4056">20637</cx:pt>
          <cx:pt idx="4057">20458</cx:pt>
          <cx:pt idx="4058">15954</cx:pt>
          <cx:pt idx="4059">10172</cx:pt>
          <cx:pt idx="4060">15266</cx:pt>
          <cx:pt idx="4061">15623</cx:pt>
          <cx:pt idx="4062">10449</cx:pt>
          <cx:pt idx="4063">12918</cx:pt>
          <cx:pt idx="4064">15075</cx:pt>
          <cx:pt idx="4065">17645</cx:pt>
          <cx:pt idx="4066">15233</cx:pt>
          <cx:pt idx="4067">14012</cx:pt>
          <cx:pt idx="4068">23163</cx:pt>
          <cx:pt idx="4069">20238</cx:pt>
          <cx:pt idx="4070">14477</cx:pt>
          <cx:pt idx="4071">13453</cx:pt>
          <cx:pt idx="4072">18781</cx:pt>
          <cx:pt idx="4073">17819</cx:pt>
          <cx:pt idx="4074">19864</cx:pt>
          <cx:pt idx="4075">18598</cx:pt>
          <cx:pt idx="4076">15752</cx:pt>
          <cx:pt idx="4077">15835</cx:pt>
          <cx:pt idx="4078">14838</cx:pt>
          <cx:pt idx="4079">10785</cx:pt>
          <cx:pt idx="4080">12659</cx:pt>
          <cx:pt idx="4081">15218</cx:pt>
          <cx:pt idx="4082">17038</cx:pt>
          <cx:pt idx="4083">15440</cx:pt>
          <cx:pt idx="4084">18705</cx:pt>
          <cx:pt idx="4085">11947</cx:pt>
          <cx:pt idx="4086">14519</cx:pt>
          <cx:pt idx="4087">19971</cx:pt>
          <cx:pt idx="4088">14840</cx:pt>
          <cx:pt idx="4089">13771</cx:pt>
          <cx:pt idx="4090">13504</cx:pt>
          <cx:pt idx="4091">22906</cx:pt>
          <cx:pt idx="4092">8798</cx:pt>
          <cx:pt idx="4093">13631</cx:pt>
          <cx:pt idx="4094">13696</cx:pt>
          <cx:pt idx="4095">14750</cx:pt>
          <cx:pt idx="4096">12561</cx:pt>
          <cx:pt idx="4097">16690</cx:pt>
          <cx:pt idx="4098">21863</cx:pt>
          <cx:pt idx="4099">16169</cx:pt>
          <cx:pt idx="4100">10303</cx:pt>
          <cx:pt idx="4101">20851</cx:pt>
          <cx:pt idx="4102">13951</cx:pt>
          <cx:pt idx="4103">12417</cx:pt>
          <cx:pt idx="4104">16722</cx:pt>
          <cx:pt idx="4105">16511</cx:pt>
          <cx:pt idx="4106">20719</cx:pt>
          <cx:pt idx="4107">11124</cx:pt>
          <cx:pt idx="4108">12413</cx:pt>
          <cx:pt idx="4109">15970</cx:pt>
          <cx:pt idx="4110">10775</cx:pt>
          <cx:pt idx="4111">12036</cx:pt>
          <cx:pt idx="4112">9904</cx:pt>
          <cx:pt idx="4113">14889</cx:pt>
          <cx:pt idx="4114">13613</cx:pt>
          <cx:pt idx="4115">22192</cx:pt>
          <cx:pt idx="4116">18008</cx:pt>
          <cx:pt idx="4117">16595</cx:pt>
          <cx:pt idx="4118">23034</cx:pt>
          <cx:pt idx="4119">21593</cx:pt>
          <cx:pt idx="4120">16596</cx:pt>
          <cx:pt idx="4121">10436</cx:pt>
          <cx:pt idx="4122">14119</cx:pt>
          <cx:pt idx="4123">11418</cx:pt>
          <cx:pt idx="4124">17625</cx:pt>
          <cx:pt idx="4125">10621</cx:pt>
          <cx:pt idx="4126">22057</cx:pt>
          <cx:pt idx="4127">10089</cx:pt>
          <cx:pt idx="4128">11139</cx:pt>
          <cx:pt idx="4129">14825</cx:pt>
          <cx:pt idx="4130">12460</cx:pt>
          <cx:pt idx="4131">17021</cx:pt>
          <cx:pt idx="4132">15578</cx:pt>
          <cx:pt idx="4133">18394</cx:pt>
          <cx:pt idx="4134">20978</cx:pt>
          <cx:pt idx="4135">15700</cx:pt>
          <cx:pt idx="4136">20176</cx:pt>
          <cx:pt idx="4137">14706</cx:pt>
          <cx:pt idx="4138">22366</cx:pt>
          <cx:pt idx="4139">19925</cx:pt>
          <cx:pt idx="4140">21720</cx:pt>
          <cx:pt idx="4141">15418</cx:pt>
          <cx:pt idx="4142">8938</cx:pt>
          <cx:pt idx="4143">13484</cx:pt>
          <cx:pt idx="4144">10822</cx:pt>
          <cx:pt idx="4145">20454</cx:pt>
          <cx:pt idx="4146">12094</cx:pt>
          <cx:pt idx="4147">13830</cx:pt>
          <cx:pt idx="4148">14267</cx:pt>
          <cx:pt idx="4149">9641</cx:pt>
          <cx:pt idx="4150">16195</cx:pt>
          <cx:pt idx="4151">16475</cx:pt>
          <cx:pt idx="4152">16701</cx:pt>
          <cx:pt idx="4153">19540</cx:pt>
          <cx:pt idx="4154">22792</cx:pt>
          <cx:pt idx="4155">14208</cx:pt>
          <cx:pt idx="4156">21657</cx:pt>
          <cx:pt idx="4157">12584</cx:pt>
          <cx:pt idx="4158">12966</cx:pt>
          <cx:pt idx="4159">13936</cx:pt>
          <cx:pt idx="4160">8137</cx:pt>
          <cx:pt idx="4161">18141</cx:pt>
          <cx:pt idx="4162">13609</cx:pt>
          <cx:pt idx="4163">17697</cx:pt>
          <cx:pt idx="4164">16956</cx:pt>
          <cx:pt idx="4165">21453</cx:pt>
          <cx:pt idx="4166">21253</cx:pt>
          <cx:pt idx="4167">9960</cx:pt>
          <cx:pt idx="4168">15036</cx:pt>
          <cx:pt idx="4169">9776</cx:pt>
          <cx:pt idx="4170">15948</cx:pt>
          <cx:pt idx="4171">18280</cx:pt>
          <cx:pt idx="4172">15255</cx:pt>
          <cx:pt idx="4173">23706</cx:pt>
          <cx:pt idx="4174">16045</cx:pt>
          <cx:pt idx="4175">19997</cx:pt>
          <cx:pt idx="4176">10301</cx:pt>
          <cx:pt idx="4177">9768</cx:pt>
          <cx:pt idx="4178">20795</cx:pt>
          <cx:pt idx="4179">21606</cx:pt>
          <cx:pt idx="4180">18670</cx:pt>
          <cx:pt idx="4181">23186</cx:pt>
          <cx:pt idx="4182">17010</cx:pt>
          <cx:pt idx="4183">15446</cx:pt>
          <cx:pt idx="4184">12884</cx:pt>
          <cx:pt idx="4185">10958</cx:pt>
          <cx:pt idx="4186">17875</cx:pt>
          <cx:pt idx="4187">15449</cx:pt>
          <cx:pt idx="4188">20426</cx:pt>
          <cx:pt idx="4189">17821</cx:pt>
          <cx:pt idx="4190">9100</cx:pt>
          <cx:pt idx="4191">17811</cx:pt>
          <cx:pt idx="4192">12800</cx:pt>
          <cx:pt idx="4193">10197</cx:pt>
          <cx:pt idx="4194">10943</cx:pt>
          <cx:pt idx="4195">15741</cx:pt>
          <cx:pt idx="4196">21295</cx:pt>
          <cx:pt idx="4197">19765</cx:pt>
          <cx:pt idx="4198">15488</cx:pt>
          <cx:pt idx="4199">13990</cx:pt>
          <cx:pt idx="4200">15963</cx:pt>
          <cx:pt idx="4201">16596</cx:pt>
          <cx:pt idx="4202">13700</cx:pt>
          <cx:pt idx="4203">15482</cx:pt>
          <cx:pt idx="4204">11299</cx:pt>
          <cx:pt idx="4205">13408</cx:pt>
          <cx:pt idx="4206">17360</cx:pt>
          <cx:pt idx="4207">19429</cx:pt>
          <cx:pt idx="4208">14463</cx:pt>
          <cx:pt idx="4209">10336</cx:pt>
          <cx:pt idx="4210">21966</cx:pt>
          <cx:pt idx="4211">12106</cx:pt>
          <cx:pt idx="4212">16783</cx:pt>
          <cx:pt idx="4213">20842</cx:pt>
          <cx:pt idx="4214">23113</cx:pt>
          <cx:pt idx="4215">12456</cx:pt>
          <cx:pt idx="4216">23450</cx:pt>
          <cx:pt idx="4217">22662</cx:pt>
          <cx:pt idx="4218">16351</cx:pt>
          <cx:pt idx="4219">13043</cx:pt>
          <cx:pt idx="4220">17396</cx:pt>
          <cx:pt idx="4221">13535</cx:pt>
          <cx:pt idx="4222">16043</cx:pt>
          <cx:pt idx="4223">8147</cx:pt>
          <cx:pt idx="4224">12876</cx:pt>
          <cx:pt idx="4225">12957</cx:pt>
          <cx:pt idx="4226">14081</cx:pt>
          <cx:pt idx="4227">17699</cx:pt>
          <cx:pt idx="4228">20908</cx:pt>
          <cx:pt idx="4229">15962</cx:pt>
          <cx:pt idx="4230">15597</cx:pt>
          <cx:pt idx="4231">11704</cx:pt>
          <cx:pt idx="4232">13055</cx:pt>
          <cx:pt idx="4233">22555</cx:pt>
          <cx:pt idx="4234">18486</cx:pt>
          <cx:pt idx="4235">21479</cx:pt>
          <cx:pt idx="4236">9273</cx:pt>
          <cx:pt idx="4237">11861</cx:pt>
          <cx:pt idx="4238">9958</cx:pt>
          <cx:pt idx="4239">18796</cx:pt>
          <cx:pt idx="4240">23955</cx:pt>
          <cx:pt idx="4241">14723</cx:pt>
          <cx:pt idx="4242">17735</cx:pt>
          <cx:pt idx="4243">11431</cx:pt>
          <cx:pt idx="4244">13328</cx:pt>
          <cx:pt idx="4245">10053</cx:pt>
          <cx:pt idx="4246">12643</cx:pt>
          <cx:pt idx="4247">11775</cx:pt>
          <cx:pt idx="4248">11159</cx:pt>
          <cx:pt idx="4249">22532</cx:pt>
          <cx:pt idx="4250">23216</cx:pt>
          <cx:pt idx="4251">12487</cx:pt>
          <cx:pt idx="4252">16591</cx:pt>
          <cx:pt idx="4253">18201</cx:pt>
          <cx:pt idx="4254">10605</cx:pt>
          <cx:pt idx="4255">10852</cx:pt>
          <cx:pt idx="4256">11391</cx:pt>
          <cx:pt idx="4257">12295</cx:pt>
          <cx:pt idx="4258">15043</cx:pt>
          <cx:pt idx="4259">17521</cx:pt>
          <cx:pt idx="4260">16358</cx:pt>
          <cx:pt idx="4261">11932</cx:pt>
          <cx:pt idx="4262">20336</cx:pt>
          <cx:pt idx="4263">15427</cx:pt>
          <cx:pt idx="4264">18386</cx:pt>
          <cx:pt idx="4265">17590</cx:pt>
          <cx:pt idx="4266">9444</cx:pt>
          <cx:pt idx="4267">24166</cx:pt>
          <cx:pt idx="4268">18191</cx:pt>
          <cx:pt idx="4269">8232</cx:pt>
          <cx:pt idx="4270">14129</cx:pt>
          <cx:pt idx="4271">18816</cx:pt>
          <cx:pt idx="4272">23147</cx:pt>
          <cx:pt idx="4273">20554</cx:pt>
          <cx:pt idx="4274">11921</cx:pt>
          <cx:pt idx="4275">9593</cx:pt>
          <cx:pt idx="4276">16064</cx:pt>
          <cx:pt idx="4277">13744</cx:pt>
          <cx:pt idx="4278">11799</cx:pt>
          <cx:pt idx="4279">14467</cx:pt>
          <cx:pt idx="4280">21756</cx:pt>
          <cx:pt idx="4281">11699</cx:pt>
          <cx:pt idx="4282">13024</cx:pt>
          <cx:pt idx="4283">16677</cx:pt>
          <cx:pt idx="4284">19095</cx:pt>
          <cx:pt idx="4285">23739</cx:pt>
          <cx:pt idx="4286">24202</cx:pt>
          <cx:pt idx="4287">14209</cx:pt>
          <cx:pt idx="4288">19309</cx:pt>
          <cx:pt idx="4289">14209</cx:pt>
          <cx:pt idx="4290">18430</cx:pt>
          <cx:pt idx="4291">13436</cx:pt>
          <cx:pt idx="4292">12688</cx:pt>
          <cx:pt idx="4293">19347</cx:pt>
          <cx:pt idx="4294">20070</cx:pt>
          <cx:pt idx="4295">15898</cx:pt>
          <cx:pt idx="4296">9916</cx:pt>
          <cx:pt idx="4297">22870</cx:pt>
          <cx:pt idx="4298">15591</cx:pt>
          <cx:pt idx="4299">10498</cx:pt>
          <cx:pt idx="4300">10028</cx:pt>
          <cx:pt idx="4301">23055</cx:pt>
          <cx:pt idx="4302">17329</cx:pt>
          <cx:pt idx="4303">16895</cx:pt>
          <cx:pt idx="4304">21284</cx:pt>
          <cx:pt idx="4305">20118</cx:pt>
          <cx:pt idx="4306">22010</cx:pt>
          <cx:pt idx="4307">17507</cx:pt>
          <cx:pt idx="4308">22611</cx:pt>
          <cx:pt idx="4309">22860</cx:pt>
          <cx:pt idx="4310">16981</cx:pt>
          <cx:pt idx="4311">11445</cx:pt>
          <cx:pt idx="4312">20692</cx:pt>
          <cx:pt idx="4313">12627</cx:pt>
          <cx:pt idx="4314">16472</cx:pt>
          <cx:pt idx="4315">9284</cx:pt>
          <cx:pt idx="4316">21155</cx:pt>
          <cx:pt idx="4317">8739</cx:pt>
          <cx:pt idx="4318">23474</cx:pt>
          <cx:pt idx="4319">17481</cx:pt>
          <cx:pt idx="4320">22518</cx:pt>
          <cx:pt idx="4321">17471</cx:pt>
          <cx:pt idx="4322">14414</cx:pt>
          <cx:pt idx="4323">10302</cx:pt>
          <cx:pt idx="4324">16959</cx:pt>
          <cx:pt idx="4325">11499</cx:pt>
          <cx:pt idx="4326">11386</cx:pt>
          <cx:pt idx="4327">14731</cx:pt>
          <cx:pt idx="4328">11480</cx:pt>
          <cx:pt idx="4329">23676</cx:pt>
          <cx:pt idx="4330">20056</cx:pt>
          <cx:pt idx="4331">10267</cx:pt>
          <cx:pt idx="4332">11819</cx:pt>
          <cx:pt idx="4333">17617</cx:pt>
          <cx:pt idx="4334">16176</cx:pt>
          <cx:pt idx="4335">15428</cx:pt>
          <cx:pt idx="4336">12417</cx:pt>
          <cx:pt idx="4337">9431</cx:pt>
          <cx:pt idx="4338">16203</cx:pt>
          <cx:pt idx="4339">14924</cx:pt>
          <cx:pt idx="4340">8421</cx:pt>
          <cx:pt idx="4341">11262</cx:pt>
          <cx:pt idx="4342">13208</cx:pt>
          <cx:pt idx="4343">15143</cx:pt>
          <cx:pt idx="4344">21108</cx:pt>
          <cx:pt idx="4345">20642</cx:pt>
          <cx:pt idx="4346">10299</cx:pt>
          <cx:pt idx="4347">24010</cx:pt>
          <cx:pt idx="4348">14160</cx:pt>
          <cx:pt idx="4349">17209</cx:pt>
          <cx:pt idx="4350">9217</cx:pt>
          <cx:pt idx="4351">22513</cx:pt>
          <cx:pt idx="4352">13981</cx:pt>
          <cx:pt idx="4353">15731</cx:pt>
          <cx:pt idx="4354">18037</cx:pt>
          <cx:pt idx="4355">9895</cx:pt>
          <cx:pt idx="4356">14452</cx:pt>
          <cx:pt idx="4357">17943</cx:pt>
          <cx:pt idx="4358">19634</cx:pt>
          <cx:pt idx="4359">14172</cx:pt>
          <cx:pt idx="4360">13857</cx:pt>
          <cx:pt idx="4361">16703</cx:pt>
          <cx:pt idx="4362">22696</cx:pt>
          <cx:pt idx="4363">12934</cx:pt>
          <cx:pt idx="4364">24816</cx:pt>
          <cx:pt idx="4365">22162</cx:pt>
          <cx:pt idx="4366">12112</cx:pt>
          <cx:pt idx="4367">22510</cx:pt>
          <cx:pt idx="4368">16540</cx:pt>
          <cx:pt idx="4369">10175</cx:pt>
          <cx:pt idx="4370">12490</cx:pt>
          <cx:pt idx="4371">10320</cx:pt>
          <cx:pt idx="4372">21748</cx:pt>
          <cx:pt idx="4373">11579</cx:pt>
          <cx:pt idx="4374">10771</cx:pt>
          <cx:pt idx="4375">13777</cx:pt>
          <cx:pt idx="4376">10301</cx:pt>
          <cx:pt idx="4377">13592</cx:pt>
          <cx:pt idx="4378">16971</cx:pt>
          <cx:pt idx="4379">22766</cx:pt>
          <cx:pt idx="4380">14261</cx:pt>
          <cx:pt idx="4381">18894</cx:pt>
          <cx:pt idx="4382">9362</cx:pt>
          <cx:pt idx="4383">21256</cx:pt>
          <cx:pt idx="4384">15899</cx:pt>
          <cx:pt idx="4385">12407</cx:pt>
          <cx:pt idx="4386">8483</cx:pt>
          <cx:pt idx="4387">16599</cx:pt>
          <cx:pt idx="4388">13250</cx:pt>
          <cx:pt idx="4389">10347</cx:pt>
          <cx:pt idx="4390">15095</cx:pt>
          <cx:pt idx="4391">11907</cx:pt>
          <cx:pt idx="4392">21081</cx:pt>
          <cx:pt idx="4393">19594</cx:pt>
          <cx:pt idx="4394">9447</cx:pt>
          <cx:pt idx="4395">22855</cx:pt>
          <cx:pt idx="4396">13038</cx:pt>
          <cx:pt idx="4397">12214</cx:pt>
          <cx:pt idx="4398">14149</cx:pt>
          <cx:pt idx="4399">17051</cx:pt>
          <cx:pt idx="4400">19381</cx:pt>
          <cx:pt idx="4401">14945</cx:pt>
          <cx:pt idx="4402">22159</cx:pt>
          <cx:pt idx="4403">11305</cx:pt>
          <cx:pt idx="4404">23066</cx:pt>
          <cx:pt idx="4405">9556</cx:pt>
          <cx:pt idx="4406">11108</cx:pt>
          <cx:pt idx="4407">15662</cx:pt>
          <cx:pt idx="4408">7778</cx:pt>
          <cx:pt idx="4409">14596</cx:pt>
          <cx:pt idx="4410">8423</cx:pt>
          <cx:pt idx="4411">22778</cx:pt>
          <cx:pt idx="4412">23048</cx:pt>
          <cx:pt idx="4413">11634</cx:pt>
          <cx:pt idx="4414">11560</cx:pt>
          <cx:pt idx="4415">15465</cx:pt>
          <cx:pt idx="4416">13822</cx:pt>
          <cx:pt idx="4417">9434</cx:pt>
          <cx:pt idx="4418">19238</cx:pt>
          <cx:pt idx="4419">11984</cx:pt>
          <cx:pt idx="4420">20600</cx:pt>
          <cx:pt idx="4421">10279</cx:pt>
          <cx:pt idx="4422">13562</cx:pt>
          <cx:pt idx="4423">21965</cx:pt>
          <cx:pt idx="4424">17567</cx:pt>
          <cx:pt idx="4425">16624</cx:pt>
          <cx:pt idx="4426">22718</cx:pt>
          <cx:pt idx="4427">11031</cx:pt>
          <cx:pt idx="4428">18015</cx:pt>
          <cx:pt idx="4429">10573</cx:pt>
          <cx:pt idx="4430">13394</cx:pt>
          <cx:pt idx="4431">14546</cx:pt>
          <cx:pt idx="4432">11285</cx:pt>
          <cx:pt idx="4433">13660</cx:pt>
          <cx:pt idx="4434">10956</cx:pt>
          <cx:pt idx="4435">17435</cx:pt>
          <cx:pt idx="4436">17961</cx:pt>
          <cx:pt idx="4437">13476</cx:pt>
          <cx:pt idx="4438">20154</cx:pt>
          <cx:pt idx="4439">14304</cx:pt>
          <cx:pt idx="4440">8416</cx:pt>
          <cx:pt idx="4441">21764</cx:pt>
          <cx:pt idx="4442">12998</cx:pt>
          <cx:pt idx="4443">18944</cx:pt>
          <cx:pt idx="4444">12836</cx:pt>
          <cx:pt idx="4445">18953</cx:pt>
          <cx:pt idx="4446">19677</cx:pt>
          <cx:pt idx="4447">23628</cx:pt>
          <cx:pt idx="4448">12518</cx:pt>
          <cx:pt idx="4449">16106</cx:pt>
          <cx:pt idx="4450">23335</cx:pt>
          <cx:pt idx="4451">13517</cx:pt>
          <cx:pt idx="4452">8401</cx:pt>
          <cx:pt idx="4453">14574</cx:pt>
          <cx:pt idx="4454">15321</cx:pt>
          <cx:pt idx="4455">14465</cx:pt>
          <cx:pt idx="4456">16061</cx:pt>
          <cx:pt idx="4457">16918</cx:pt>
          <cx:pt idx="4458">13583</cx:pt>
          <cx:pt idx="4459">20632</cx:pt>
          <cx:pt idx="4460">16112</cx:pt>
          <cx:pt idx="4461">19184</cx:pt>
          <cx:pt idx="4462">14495</cx:pt>
          <cx:pt idx="4463">11967</cx:pt>
          <cx:pt idx="4464">14952</cx:pt>
          <cx:pt idx="4465">16748</cx:pt>
          <cx:pt idx="4466">21892</cx:pt>
          <cx:pt idx="4467">17766</cx:pt>
          <cx:pt idx="4468">18337</cx:pt>
          <cx:pt idx="4469">16210</cx:pt>
          <cx:pt idx="4470">15282</cx:pt>
          <cx:pt idx="4471">8476</cx:pt>
          <cx:pt idx="4472">15559</cx:pt>
          <cx:pt idx="4473">20792</cx:pt>
          <cx:pt idx="4474">13643</cx:pt>
          <cx:pt idx="4475">23533</cx:pt>
          <cx:pt idx="4476">12571</cx:pt>
          <cx:pt idx="4477">16109</cx:pt>
          <cx:pt idx="4478">20063</cx:pt>
          <cx:pt idx="4479">10404</cx:pt>
          <cx:pt idx="4480">18726</cx:pt>
          <cx:pt idx="4481">18112</cx:pt>
          <cx:pt idx="4482">11991</cx:pt>
          <cx:pt idx="4483">21097</cx:pt>
          <cx:pt idx="4484">15689</cx:pt>
          <cx:pt idx="4485">17535</cx:pt>
          <cx:pt idx="4486">23589</cx:pt>
          <cx:pt idx="4487">10920</cx:pt>
          <cx:pt idx="4488">11121</cx:pt>
          <cx:pt idx="4489">13459</cx:pt>
          <cx:pt idx="4490">13194</cx:pt>
          <cx:pt idx="4491">20713</cx:pt>
          <cx:pt idx="4492">16760</cx:pt>
          <cx:pt idx="4493">12836</cx:pt>
          <cx:pt idx="4494">9289</cx:pt>
          <cx:pt idx="4495">14640</cx:pt>
          <cx:pt idx="4496">17518</cx:pt>
          <cx:pt idx="4497">21260</cx:pt>
          <cx:pt idx="4498">9104</cx:pt>
          <cx:pt idx="4499">13973</cx:pt>
          <cx:pt idx="4500">21864</cx:pt>
          <cx:pt idx="4501">10283</cx:pt>
          <cx:pt idx="4502">20123</cx:pt>
          <cx:pt idx="4503">14156</cx:pt>
          <cx:pt idx="4504">11596</cx:pt>
          <cx:pt idx="4505">15547</cx:pt>
          <cx:pt idx="4506">18139</cx:pt>
          <cx:pt idx="4507">13305</cx:pt>
          <cx:pt idx="4508">15367</cx:pt>
          <cx:pt idx="4509">11703</cx:pt>
          <cx:pt idx="4510">24813</cx:pt>
          <cx:pt idx="4511">16542</cx:pt>
          <cx:pt idx="4512">19984</cx:pt>
          <cx:pt idx="4513">13075</cx:pt>
          <cx:pt idx="4514">12149</cx:pt>
          <cx:pt idx="4515">9499</cx:pt>
          <cx:pt idx="4516">19652</cx:pt>
          <cx:pt idx="4517">10066</cx:pt>
          <cx:pt idx="4518">15839</cx:pt>
          <cx:pt idx="4519">19878</cx:pt>
          <cx:pt idx="4520">14301</cx:pt>
          <cx:pt idx="4521">8964</cx:pt>
          <cx:pt idx="4522">10157</cx:pt>
          <cx:pt idx="4523">22192</cx:pt>
          <cx:pt idx="4524">16647</cx:pt>
          <cx:pt idx="4525">12969</cx:pt>
          <cx:pt idx="4526">19209</cx:pt>
          <cx:pt idx="4527">11655</cx:pt>
          <cx:pt idx="4528">12492</cx:pt>
          <cx:pt idx="4529">19183</cx:pt>
          <cx:pt idx="4530">18075</cx:pt>
          <cx:pt idx="4531">22493</cx:pt>
          <cx:pt idx="4532">19071</cx:pt>
          <cx:pt idx="4533">12331</cx:pt>
          <cx:pt idx="4534">9018</cx:pt>
          <cx:pt idx="4535">10383</cx:pt>
          <cx:pt idx="4536">15770</cx:pt>
          <cx:pt idx="4537">18658</cx:pt>
          <cx:pt idx="4538">12154</cx:pt>
          <cx:pt idx="4539">11134</cx:pt>
          <cx:pt idx="4540">11068</cx:pt>
          <cx:pt idx="4541">16462</cx:pt>
          <cx:pt idx="4542">16703</cx:pt>
          <cx:pt idx="4543">16854</cx:pt>
          <cx:pt idx="4544">10542</cx:pt>
          <cx:pt idx="4545">9851</cx:pt>
          <cx:pt idx="4546">14076</cx:pt>
          <cx:pt idx="4547">15198</cx:pt>
          <cx:pt idx="4548">21212</cx:pt>
          <cx:pt idx="4549">22698</cx:pt>
          <cx:pt idx="4550">16206</cx:pt>
          <cx:pt idx="4551">23770</cx:pt>
          <cx:pt idx="4552">9686</cx:pt>
          <cx:pt idx="4553">19065</cx:pt>
          <cx:pt idx="4554">16534</cx:pt>
          <cx:pt idx="4555">17294</cx:pt>
          <cx:pt idx="4556">13001</cx:pt>
          <cx:pt idx="4557">8411</cx:pt>
          <cx:pt idx="4558">17706</cx:pt>
          <cx:pt idx="4559">21245</cx:pt>
          <cx:pt idx="4560">22548</cx:pt>
          <cx:pt idx="4561">8990</cx:pt>
          <cx:pt idx="4562">21826</cx:pt>
          <cx:pt idx="4563">13123</cx:pt>
          <cx:pt idx="4564">19348</cx:pt>
          <cx:pt idx="4565">15777</cx:pt>
          <cx:pt idx="4566">17361</cx:pt>
          <cx:pt idx="4567">20658</cx:pt>
          <cx:pt idx="4568">20735</cx:pt>
          <cx:pt idx="4569">16994</cx:pt>
          <cx:pt idx="4570">12868</cx:pt>
          <cx:pt idx="4571">13541</cx:pt>
          <cx:pt idx="4572">12212</cx:pt>
          <cx:pt idx="4573">10514</cx:pt>
          <cx:pt idx="4574">14770</cx:pt>
          <cx:pt idx="4575">18061</cx:pt>
          <cx:pt idx="4576">11137</cx:pt>
          <cx:pt idx="4577">19545</cx:pt>
          <cx:pt idx="4578">11357</cx:pt>
          <cx:pt idx="4579">19919</cx:pt>
          <cx:pt idx="4580">11848</cx:pt>
          <cx:pt idx="4581">18839</cx:pt>
          <cx:pt idx="4582">19846</cx:pt>
          <cx:pt idx="4583">21034</cx:pt>
          <cx:pt idx="4584">19494</cx:pt>
          <cx:pt idx="4585">15719</cx:pt>
          <cx:pt idx="4586">13744</cx:pt>
          <cx:pt idx="4587">9585</cx:pt>
          <cx:pt idx="4588">11797</cx:pt>
          <cx:pt idx="4589">16949</cx:pt>
          <cx:pt idx="4590">16175</cx:pt>
          <cx:pt idx="4591">11148</cx:pt>
          <cx:pt idx="4592">14171</cx:pt>
          <cx:pt idx="4593">18650</cx:pt>
          <cx:pt idx="4594">9906</cx:pt>
          <cx:pt idx="4595">12546</cx:pt>
          <cx:pt idx="4596">22299</cx:pt>
          <cx:pt idx="4597">22139</cx:pt>
          <cx:pt idx="4598">17979</cx:pt>
          <cx:pt idx="4599">13964</cx:pt>
          <cx:pt idx="4600">23977</cx:pt>
          <cx:pt idx="4601">11869</cx:pt>
          <cx:pt idx="4602">15071</cx:pt>
          <cx:pt idx="4603">14781</cx:pt>
          <cx:pt idx="4604">22751</cx:pt>
          <cx:pt idx="4605">10244</cx:pt>
          <cx:pt idx="4606">15790</cx:pt>
          <cx:pt idx="4607">23686</cx:pt>
          <cx:pt idx="4608">14934</cx:pt>
          <cx:pt idx="4609">19903</cx:pt>
          <cx:pt idx="4610">23643</cx:pt>
          <cx:pt idx="4611">9940</cx:pt>
          <cx:pt idx="4612">9122</cx:pt>
          <cx:pt idx="4613">14220</cx:pt>
          <cx:pt idx="4614">15979</cx:pt>
          <cx:pt idx="4615">12858</cx:pt>
          <cx:pt idx="4616">11223</cx:pt>
          <cx:pt idx="4617">17123</cx:pt>
          <cx:pt idx="4618">15566</cx:pt>
          <cx:pt idx="4619">19413</cx:pt>
          <cx:pt idx="4620">19164</cx:pt>
          <cx:pt idx="4621">21961</cx:pt>
          <cx:pt idx="4622">15468</cx:pt>
          <cx:pt idx="4623">13586</cx:pt>
          <cx:pt idx="4624">23827</cx:pt>
          <cx:pt idx="4625">12669</cx:pt>
          <cx:pt idx="4626">12785</cx:pt>
          <cx:pt idx="4627">22143</cx:pt>
          <cx:pt idx="4628">14539</cx:pt>
          <cx:pt idx="4629">8633</cx:pt>
          <cx:pt idx="4630">24626</cx:pt>
          <cx:pt idx="4631">20167</cx:pt>
          <cx:pt idx="4632">19038</cx:pt>
          <cx:pt idx="4633">16779</cx:pt>
          <cx:pt idx="4634">13350</cx:pt>
          <cx:pt idx="4635">14049</cx:pt>
          <cx:pt idx="4636">19998</cx:pt>
          <cx:pt idx="4637">17031</cx:pt>
          <cx:pt idx="4638">13072</cx:pt>
          <cx:pt idx="4639">8613</cx:pt>
          <cx:pt idx="4640">8630</cx:pt>
          <cx:pt idx="4641">20975</cx:pt>
          <cx:pt idx="4642">17226</cx:pt>
          <cx:pt idx="4643">13702</cx:pt>
          <cx:pt idx="4644">14225</cx:pt>
          <cx:pt idx="4645">20406</cx:pt>
          <cx:pt idx="4646">10152</cx:pt>
          <cx:pt idx="4647">11668</cx:pt>
          <cx:pt idx="4648">19341</cx:pt>
          <cx:pt idx="4649">18668</cx:pt>
          <cx:pt idx="4650">8406</cx:pt>
          <cx:pt idx="4651">18548</cx:pt>
          <cx:pt idx="4652">10043</cx:pt>
          <cx:pt idx="4653">8872</cx:pt>
          <cx:pt idx="4654">20193</cx:pt>
          <cx:pt idx="4655">14444</cx:pt>
          <cx:pt idx="4656">13176</cx:pt>
          <cx:pt idx="4657">12271</cx:pt>
          <cx:pt idx="4658">9616</cx:pt>
          <cx:pt idx="4659">13898</cx:pt>
          <cx:pt idx="4660">20136</cx:pt>
          <cx:pt idx="4661">12122</cx:pt>
          <cx:pt idx="4662">8347</cx:pt>
          <cx:pt idx="4663">13120</cx:pt>
          <cx:pt idx="4664">14252</cx:pt>
          <cx:pt idx="4665">17873</cx:pt>
          <cx:pt idx="4666">13858</cx:pt>
          <cx:pt idx="4667">21055</cx:pt>
          <cx:pt idx="4668">14445</cx:pt>
          <cx:pt idx="4669">10874</cx:pt>
          <cx:pt idx="4670">12605</cx:pt>
          <cx:pt idx="4671">18184</cx:pt>
          <cx:pt idx="4672">11846</cx:pt>
          <cx:pt idx="4673">17506</cx:pt>
          <cx:pt idx="4674">18573</cx:pt>
          <cx:pt idx="4675">10020</cx:pt>
          <cx:pt idx="4676">9877</cx:pt>
          <cx:pt idx="4677">16987</cx:pt>
          <cx:pt idx="4678">19670</cx:pt>
          <cx:pt idx="4679">18916</cx:pt>
          <cx:pt idx="4680">10705</cx:pt>
          <cx:pt idx="4681">20111</cx:pt>
          <cx:pt idx="4682">13145</cx:pt>
          <cx:pt idx="4683">19571</cx:pt>
          <cx:pt idx="4684">17859</cx:pt>
          <cx:pt idx="4685">9485</cx:pt>
          <cx:pt idx="4686">20951</cx:pt>
          <cx:pt idx="4687">10276</cx:pt>
          <cx:pt idx="4688">11125</cx:pt>
          <cx:pt idx="4689">13011</cx:pt>
          <cx:pt idx="4690">11736</cx:pt>
          <cx:pt idx="4691">10368</cx:pt>
          <cx:pt idx="4692">16583</cx:pt>
          <cx:pt idx="4693">8741</cx:pt>
          <cx:pt idx="4694">17897</cx:pt>
          <cx:pt idx="4695">19130</cx:pt>
          <cx:pt idx="4696">11989</cx:pt>
          <cx:pt idx="4697">22159</cx:pt>
          <cx:pt idx="4698">15988</cx:pt>
          <cx:pt idx="4699">18530</cx:pt>
          <cx:pt idx="4700">13670</cx:pt>
          <cx:pt idx="4701">19176</cx:pt>
          <cx:pt idx="4702">17163</cx:pt>
          <cx:pt idx="4703">18939</cx:pt>
          <cx:pt idx="4704">14441</cx:pt>
          <cx:pt idx="4705">12201</cx:pt>
          <cx:pt idx="4706">18130</cx:pt>
          <cx:pt idx="4707">21096</cx:pt>
          <cx:pt idx="4708">13234</cx:pt>
          <cx:pt idx="4709">19360</cx:pt>
          <cx:pt idx="4710">14700</cx:pt>
          <cx:pt idx="4711">16349</cx:pt>
          <cx:pt idx="4712">18743</cx:pt>
          <cx:pt idx="4713">12519</cx:pt>
          <cx:pt idx="4714">10054</cx:pt>
          <cx:pt idx="4715">10932</cx:pt>
          <cx:pt idx="4716">21809</cx:pt>
          <cx:pt idx="4717">23344</cx:pt>
          <cx:pt idx="4718">24350</cx:pt>
          <cx:pt idx="4719">20065</cx:pt>
          <cx:pt idx="4720">24059</cx:pt>
          <cx:pt idx="4721">19154</cx:pt>
          <cx:pt idx="4722">15424</cx:pt>
          <cx:pt idx="4723">24605</cx:pt>
          <cx:pt idx="4724">21717</cx:pt>
          <cx:pt idx="4725">11418</cx:pt>
          <cx:pt idx="4726">12326</cx:pt>
          <cx:pt idx="4727">14925</cx:pt>
          <cx:pt idx="4728">11032</cx:pt>
          <cx:pt idx="4729">19478</cx:pt>
          <cx:pt idx="4730">9917</cx:pt>
          <cx:pt idx="4731">17860</cx:pt>
          <cx:pt idx="4732">20340</cx:pt>
          <cx:pt idx="4733">23593</cx:pt>
          <cx:pt idx="4734">19025</cx:pt>
          <cx:pt idx="4735">13329</cx:pt>
          <cx:pt idx="4736">15329</cx:pt>
          <cx:pt idx="4737">16062</cx:pt>
          <cx:pt idx="4738">20133</cx:pt>
          <cx:pt idx="4739">13598</cx:pt>
          <cx:pt idx="4740">15787</cx:pt>
          <cx:pt idx="4741">19467</cx:pt>
          <cx:pt idx="4742">15915</cx:pt>
          <cx:pt idx="4743">16052</cx:pt>
          <cx:pt idx="4744">23547</cx:pt>
          <cx:pt idx="4745">24864</cx:pt>
          <cx:pt idx="4746">10845</cx:pt>
          <cx:pt idx="4747">17569</cx:pt>
          <cx:pt idx="4748">15189</cx:pt>
          <cx:pt idx="4749">25102</cx:pt>
          <cx:pt idx="4750">15002</cx:pt>
          <cx:pt idx="4751">10354</cx:pt>
          <cx:pt idx="4752">20010</cx:pt>
          <cx:pt idx="4753">12557</cx:pt>
          <cx:pt idx="4754">19280</cx:pt>
          <cx:pt idx="4755">12127</cx:pt>
          <cx:pt idx="4756">16900</cx:pt>
          <cx:pt idx="4757">14775</cx:pt>
          <cx:pt idx="4758">10759</cx:pt>
          <cx:pt idx="4759">13427</cx:pt>
          <cx:pt idx="4760">20299</cx:pt>
          <cx:pt idx="4761">23203</cx:pt>
          <cx:pt idx="4762">12726</cx:pt>
          <cx:pt idx="4763">12410</cx:pt>
          <cx:pt idx="4764">7801</cx:pt>
          <cx:pt idx="4765">8827</cx:pt>
          <cx:pt idx="4766">13944</cx:pt>
          <cx:pt idx="4767">16558</cx:pt>
          <cx:pt idx="4768">16543</cx:pt>
          <cx:pt idx="4769">20678</cx:pt>
          <cx:pt idx="4770">8102</cx:pt>
          <cx:pt idx="4771">17790</cx:pt>
          <cx:pt idx="4772">14955</cx:pt>
          <cx:pt idx="4773">18079</cx:pt>
          <cx:pt idx="4774">14007</cx:pt>
          <cx:pt idx="4775">21472</cx:pt>
          <cx:pt idx="4776">11971</cx:pt>
          <cx:pt idx="4777">16877</cx:pt>
          <cx:pt idx="4778">19014</cx:pt>
          <cx:pt idx="4779">12248</cx:pt>
          <cx:pt idx="4780">14539</cx:pt>
          <cx:pt idx="4781">14136</cx:pt>
          <cx:pt idx="4782">22579</cx:pt>
          <cx:pt idx="4783">8361</cx:pt>
          <cx:pt idx="4784">16067</cx:pt>
          <cx:pt idx="4785">13930</cx:pt>
          <cx:pt idx="4786">17272</cx:pt>
          <cx:pt idx="4787">13515</cx:pt>
          <cx:pt idx="4788">12778</cx:pt>
          <cx:pt idx="4789">15374</cx:pt>
          <cx:pt idx="4790">22339</cx:pt>
          <cx:pt idx="4791">15902</cx:pt>
          <cx:pt idx="4792">11685</cx:pt>
          <cx:pt idx="4793">14155</cx:pt>
          <cx:pt idx="4794">17461</cx:pt>
          <cx:pt idx="4795">16495</cx:pt>
          <cx:pt idx="4796">19437</cx:pt>
          <cx:pt idx="4797">14630</cx:pt>
          <cx:pt idx="4798">15201</cx:pt>
          <cx:pt idx="4799">22557</cx:pt>
          <cx:pt idx="4800">15429</cx:pt>
          <cx:pt idx="4801">10353</cx:pt>
          <cx:pt idx="4802">16222</cx:pt>
          <cx:pt idx="4803">13307</cx:pt>
          <cx:pt idx="4804">17851</cx:pt>
          <cx:pt idx="4805">10245</cx:pt>
          <cx:pt idx="4806">13927</cx:pt>
          <cx:pt idx="4807">22432</cx:pt>
          <cx:pt idx="4808">13556</cx:pt>
          <cx:pt idx="4809">12103</cx:pt>
          <cx:pt idx="4810">13001</cx:pt>
          <cx:pt idx="4811">10591</cx:pt>
          <cx:pt idx="4812">13044</cx:pt>
          <cx:pt idx="4813">11028</cx:pt>
          <cx:pt idx="4814">18808</cx:pt>
          <cx:pt idx="4815">9416</cx:pt>
          <cx:pt idx="4816">18707</cx:pt>
          <cx:pt idx="4817">11041</cx:pt>
          <cx:pt idx="4818">11782</cx:pt>
          <cx:pt idx="4819">10092</cx:pt>
          <cx:pt idx="4820">11882</cx:pt>
          <cx:pt idx="4821">17419</cx:pt>
          <cx:pt idx="4822">16396</cx:pt>
          <cx:pt idx="4823">21843</cx:pt>
          <cx:pt idx="4824">21679</cx:pt>
          <cx:pt idx="4825">10572</cx:pt>
          <cx:pt idx="4826">20812</cx:pt>
          <cx:pt idx="4827">15540</cx:pt>
          <cx:pt idx="4828">21967</cx:pt>
          <cx:pt idx="4829">16071</cx:pt>
          <cx:pt idx="4830">12846</cx:pt>
          <cx:pt idx="4831">24179</cx:pt>
          <cx:pt idx="4832">16828</cx:pt>
          <cx:pt idx="4833">20266</cx:pt>
          <cx:pt idx="4834">20727</cx:pt>
          <cx:pt idx="4835">11225</cx:pt>
          <cx:pt idx="4836">19495</cx:pt>
          <cx:pt idx="4837">13016</cx:pt>
          <cx:pt idx="4838">9955</cx:pt>
          <cx:pt idx="4839">11933</cx:pt>
          <cx:pt idx="4840">9370</cx:pt>
          <cx:pt idx="4841">15643</cx:pt>
          <cx:pt idx="4842">20114</cx:pt>
          <cx:pt idx="4843">8365</cx:pt>
          <cx:pt idx="4844">10725</cx:pt>
          <cx:pt idx="4845">17292</cx:pt>
          <cx:pt idx="4846">10166</cx:pt>
          <cx:pt idx="4847">8258</cx:pt>
          <cx:pt idx="4848">15569</cx:pt>
          <cx:pt idx="4849">12488</cx:pt>
          <cx:pt idx="4850">20135</cx:pt>
          <cx:pt idx="4851">12235</cx:pt>
          <cx:pt idx="4852">13741</cx:pt>
          <cx:pt idx="4853">8604</cx:pt>
          <cx:pt idx="4854">11215</cx:pt>
          <cx:pt idx="4855">14435</cx:pt>
          <cx:pt idx="4856">21118</cx:pt>
          <cx:pt idx="4857">16783</cx:pt>
          <cx:pt idx="4858">22630</cx:pt>
          <cx:pt idx="4859">18888</cx:pt>
          <cx:pt idx="4860">8608</cx:pt>
          <cx:pt idx="4861">12321</cx:pt>
          <cx:pt idx="4862">9879</cx:pt>
          <cx:pt idx="4863">14821</cx:pt>
          <cx:pt idx="4864">13250</cx:pt>
          <cx:pt idx="4865">10325</cx:pt>
          <cx:pt idx="4866">20884</cx:pt>
          <cx:pt idx="4867">14005</cx:pt>
          <cx:pt idx="4868">20639</cx:pt>
          <cx:pt idx="4869">14241</cx:pt>
          <cx:pt idx="4870">15006</cx:pt>
          <cx:pt idx="4871">9940</cx:pt>
          <cx:pt idx="4872">12642</cx:pt>
          <cx:pt idx="4873">12296</cx:pt>
          <cx:pt idx="4874">11434</cx:pt>
          <cx:pt idx="4875">16394</cx:pt>
          <cx:pt idx="4876">20221</cx:pt>
          <cx:pt idx="4877">14238</cx:pt>
          <cx:pt idx="4878">20040</cx:pt>
          <cx:pt idx="4879">16514</cx:pt>
          <cx:pt idx="4880">22876</cx:pt>
          <cx:pt idx="4881">16004</cx:pt>
          <cx:pt idx="4882">19471</cx:pt>
          <cx:pt idx="4883">11324</cx:pt>
          <cx:pt idx="4884">12685</cx:pt>
          <cx:pt idx="4885">23077</cx:pt>
          <cx:pt idx="4886">22600</cx:pt>
          <cx:pt idx="4887">13160</cx:pt>
          <cx:pt idx="4888">15807</cx:pt>
          <cx:pt idx="4889">9440</cx:pt>
          <cx:pt idx="4890">14906</cx:pt>
          <cx:pt idx="4891">14781</cx:pt>
          <cx:pt idx="4892">22122</cx:pt>
          <cx:pt idx="4893">13049</cx:pt>
          <cx:pt idx="4894">23904</cx:pt>
          <cx:pt idx="4895">11543</cx:pt>
          <cx:pt idx="4896">21877</cx:pt>
          <cx:pt idx="4897">22537</cx:pt>
          <cx:pt idx="4898">10616</cx:pt>
          <cx:pt idx="4899">18665</cx:pt>
          <cx:pt idx="4900">8565</cx:pt>
          <cx:pt idx="4901">22954</cx:pt>
          <cx:pt idx="4902">13005</cx:pt>
          <cx:pt idx="4903">16966</cx:pt>
          <cx:pt idx="4904">12589</cx:pt>
          <cx:pt idx="4905">16727</cx:pt>
          <cx:pt idx="4906">11923</cx:pt>
          <cx:pt idx="4907">14815</cx:pt>
          <cx:pt idx="4908">22675</cx:pt>
          <cx:pt idx="4909">11800</cx:pt>
          <cx:pt idx="4910">10744</cx:pt>
          <cx:pt idx="4911">14914</cx:pt>
          <cx:pt idx="4912">18743</cx:pt>
          <cx:pt idx="4913">10944</cx:pt>
          <cx:pt idx="4914">16643</cx:pt>
          <cx:pt idx="4915">17130</cx:pt>
          <cx:pt idx="4916">10914</cx:pt>
          <cx:pt idx="4917">13515</cx:pt>
          <cx:pt idx="4918">17256</cx:pt>
          <cx:pt idx="4919">23224</cx:pt>
          <cx:pt idx="4920">20085</cx:pt>
          <cx:pt idx="4921">19395</cx:pt>
          <cx:pt idx="4922">17185</cx:pt>
          <cx:pt idx="4923">9366</cx:pt>
          <cx:pt idx="4924">20978</cx:pt>
          <cx:pt idx="4925">11543</cx:pt>
          <cx:pt idx="4926">12287</cx:pt>
          <cx:pt idx="4927">14163</cx:pt>
          <cx:pt idx="4928">8912</cx:pt>
          <cx:pt idx="4929">14158</cx:pt>
          <cx:pt idx="4930">15940</cx:pt>
          <cx:pt idx="4931">18376</cx:pt>
          <cx:pt idx="4932">16589</cx:pt>
          <cx:pt idx="4933">9543</cx:pt>
          <cx:pt idx="4934">23706</cx:pt>
          <cx:pt idx="4935">14943</cx:pt>
          <cx:pt idx="4936">23255</cx:pt>
          <cx:pt idx="4937">13860</cx:pt>
          <cx:pt idx="4938">24111</cx:pt>
          <cx:pt idx="4939">17323</cx:pt>
          <cx:pt idx="4940">15103</cx:pt>
          <cx:pt idx="4941">10533</cx:pt>
          <cx:pt idx="4942">22483</cx:pt>
          <cx:pt idx="4943">19309</cx:pt>
          <cx:pt idx="4944">17050</cx:pt>
          <cx:pt idx="4945">13620</cx:pt>
          <cx:pt idx="4946">18990</cx:pt>
          <cx:pt idx="4947">14807</cx:pt>
          <cx:pt idx="4948">19171</cx:pt>
          <cx:pt idx="4949">13830</cx:pt>
          <cx:pt idx="4950">14827</cx:pt>
          <cx:pt idx="4951">22255</cx:pt>
          <cx:pt idx="4952">18345</cx:pt>
          <cx:pt idx="4953">19824</cx:pt>
          <cx:pt idx="4954">19659</cx:pt>
          <cx:pt idx="4955">17871</cx:pt>
          <cx:pt idx="4956">13634</cx:pt>
          <cx:pt idx="4957">17460</cx:pt>
          <cx:pt idx="4958">17633</cx:pt>
          <cx:pt idx="4959">15207</cx:pt>
          <cx:pt idx="4960">22253</cx:pt>
          <cx:pt idx="4961">13562</cx:pt>
          <cx:pt idx="4962">11156</cx:pt>
          <cx:pt idx="4963">14226</cx:pt>
          <cx:pt idx="4964">16284</cx:pt>
          <cx:pt idx="4965">7961</cx:pt>
          <cx:pt idx="4966">10971</cx:pt>
          <cx:pt idx="4967">17108</cx:pt>
          <cx:pt idx="4968">20232</cx:pt>
          <cx:pt idx="4969">17192</cx:pt>
          <cx:pt idx="4970">14651</cx:pt>
          <cx:pt idx="4971">17628</cx:pt>
          <cx:pt idx="4972">21303</cx:pt>
          <cx:pt idx="4973">19697</cx:pt>
          <cx:pt idx="4974">19938</cx:pt>
          <cx:pt idx="4975">18074</cx:pt>
          <cx:pt idx="4976">17374</cx:pt>
          <cx:pt idx="4977">13587</cx:pt>
          <cx:pt idx="4978">11610</cx:pt>
          <cx:pt idx="4979">22078</cx:pt>
          <cx:pt idx="4980">15092</cx:pt>
          <cx:pt idx="4981">14061</cx:pt>
          <cx:pt idx="4982">11164</cx:pt>
          <cx:pt idx="4983">16801</cx:pt>
          <cx:pt idx="4984">22012</cx:pt>
          <cx:pt idx="4985">10291</cx:pt>
          <cx:pt idx="4986">12960</cx:pt>
          <cx:pt idx="4987">13674</cx:pt>
          <cx:pt idx="4988">17976</cx:pt>
          <cx:pt idx="4989">15857</cx:pt>
          <cx:pt idx="4990">18782</cx:pt>
          <cx:pt idx="4991">12818</cx:pt>
          <cx:pt idx="4992">10891</cx:pt>
          <cx:pt idx="4993">22755</cx:pt>
          <cx:pt idx="4994">22062</cx:pt>
          <cx:pt idx="4995">16226</cx:pt>
          <cx:pt idx="4996">18537</cx:pt>
          <cx:pt idx="4997">18152</cx:pt>
          <cx:pt idx="4998">9056</cx:pt>
          <cx:pt idx="4999">15916</cx:pt>
          <cx:pt idx="5000">14436</cx:pt>
          <cx:pt idx="5001">15920</cx:pt>
          <cx:pt idx="5002">22833</cx:pt>
          <cx:pt idx="5003">12126</cx:pt>
          <cx:pt idx="5004">18225</cx:pt>
          <cx:pt idx="5005">17612</cx:pt>
          <cx:pt idx="5006">15939</cx:pt>
          <cx:pt idx="5007">23508</cx:pt>
          <cx:pt idx="5008">20973</cx:pt>
          <cx:pt idx="5009">11848</cx:pt>
          <cx:pt idx="5010">12417</cx:pt>
          <cx:pt idx="5011">22260</cx:pt>
          <cx:pt idx="5012">12911</cx:pt>
          <cx:pt idx="5013">15104</cx:pt>
          <cx:pt idx="5014">19138</cx:pt>
          <cx:pt idx="5015">13099</cx:pt>
          <cx:pt idx="5016">19422</cx:pt>
          <cx:pt idx="5017">9721</cx:pt>
          <cx:pt idx="5018">14568</cx:pt>
          <cx:pt idx="5019">14993</cx:pt>
          <cx:pt idx="5020">11213</cx:pt>
          <cx:pt idx="5021">9747</cx:pt>
          <cx:pt idx="5022">9975</cx:pt>
          <cx:pt idx="5023">12015</cx:pt>
          <cx:pt idx="5024">11711</cx:pt>
          <cx:pt idx="5025">19832</cx:pt>
          <cx:pt idx="5026">17668</cx:pt>
          <cx:pt idx="5027">12529</cx:pt>
          <cx:pt idx="5028">22167</cx:pt>
          <cx:pt idx="5029">23611</cx:pt>
          <cx:pt idx="5030">18341</cx:pt>
          <cx:pt idx="5031">23350</cx:pt>
          <cx:pt idx="5032">21523</cx:pt>
          <cx:pt idx="5033">10328</cx:pt>
          <cx:pt idx="5034">8260</cx:pt>
          <cx:pt idx="5035">18882</cx:pt>
          <cx:pt idx="5036">19015</cx:pt>
          <cx:pt idx="5037">10842</cx:pt>
          <cx:pt idx="5038">16183</cx:pt>
          <cx:pt idx="5039">15718</cx:pt>
          <cx:pt idx="5040">10866</cx:pt>
          <cx:pt idx="5041">12501</cx:pt>
          <cx:pt idx="5042">20813</cx:pt>
          <cx:pt idx="5043">12910</cx:pt>
          <cx:pt idx="5044">20989</cx:pt>
          <cx:pt idx="5045">15297</cx:pt>
          <cx:pt idx="5046">12532</cx:pt>
          <cx:pt idx="5047">12854</cx:pt>
          <cx:pt idx="5048">17929</cx:pt>
          <cx:pt idx="5049">17228</cx:pt>
          <cx:pt idx="5050">8402</cx:pt>
          <cx:pt idx="5051">16890</cx:pt>
          <cx:pt idx="5052">8808</cx:pt>
          <cx:pt idx="5053">8195</cx:pt>
          <cx:pt idx="5054">18775</cx:pt>
          <cx:pt idx="5055">20177</cx:pt>
          <cx:pt idx="5056">19323</cx:pt>
          <cx:pt idx="5057">20356</cx:pt>
          <cx:pt idx="5058">11453</cx:pt>
          <cx:pt idx="5059">23284</cx:pt>
          <cx:pt idx="5060">9483</cx:pt>
          <cx:pt idx="5061">10248</cx:pt>
          <cx:pt idx="5062">12650</cx:pt>
          <cx:pt idx="5063">14965</cx:pt>
          <cx:pt idx="5064">10442</cx:pt>
          <cx:pt idx="5065">10829</cx:pt>
          <cx:pt idx="5066">16657</cx:pt>
          <cx:pt idx="5067">23445</cx:pt>
          <cx:pt idx="5068">9685</cx:pt>
          <cx:pt idx="5069">18590</cx:pt>
          <cx:pt idx="5070">19168</cx:pt>
          <cx:pt idx="5071">21064</cx:pt>
          <cx:pt idx="5072">19635</cx:pt>
          <cx:pt idx="5073">13553</cx:pt>
          <cx:pt idx="5074">8363</cx:pt>
          <cx:pt idx="5075">21537</cx:pt>
          <cx:pt idx="5076">15164</cx:pt>
          <cx:pt idx="5077">23680</cx:pt>
          <cx:pt idx="5078">11469</cx:pt>
          <cx:pt idx="5079">20832</cx:pt>
          <cx:pt idx="5080">16802</cx:pt>
          <cx:pt idx="5081">13836</cx:pt>
          <cx:pt idx="5082">20293</cx:pt>
          <cx:pt idx="5083">16394</cx:pt>
          <cx:pt idx="5084">23774</cx:pt>
          <cx:pt idx="5085">18148</cx:pt>
          <cx:pt idx="5086">19605</cx:pt>
          <cx:pt idx="5087">12239</cx:pt>
          <cx:pt idx="5088">23283</cx:pt>
          <cx:pt idx="5089">10030</cx:pt>
          <cx:pt idx="5090">12666</cx:pt>
          <cx:pt idx="5091">12462</cx:pt>
          <cx:pt idx="5092">20859</cx:pt>
          <cx:pt idx="5093">10448</cx:pt>
          <cx:pt idx="5094">14042</cx:pt>
          <cx:pt idx="5095">9361</cx:pt>
          <cx:pt idx="5096">14350</cx:pt>
          <cx:pt idx="5097">17385</cx:pt>
          <cx:pt idx="5098">17811</cx:pt>
          <cx:pt idx="5099">14895</cx:pt>
          <cx:pt idx="5100">15374</cx:pt>
          <cx:pt idx="5101">10121</cx:pt>
          <cx:pt idx="5102">12152</cx:pt>
          <cx:pt idx="5103">15896</cx:pt>
          <cx:pt idx="5104">9872</cx:pt>
          <cx:pt idx="5105">14237</cx:pt>
          <cx:pt idx="5106">11444</cx:pt>
          <cx:pt idx="5107">23458</cx:pt>
          <cx:pt idx="5108">14863</cx:pt>
          <cx:pt idx="5109">12656</cx:pt>
          <cx:pt idx="5110">21082</cx:pt>
          <cx:pt idx="5111">18455</cx:pt>
          <cx:pt idx="5112">14410</cx:pt>
          <cx:pt idx="5113">19852</cx:pt>
          <cx:pt idx="5114">10300</cx:pt>
          <cx:pt idx="5115">16578</cx:pt>
          <cx:pt idx="5116">9036</cx:pt>
          <cx:pt idx="5117">11350</cx:pt>
          <cx:pt idx="5118">15646</cx:pt>
          <cx:pt idx="5119">19380</cx:pt>
          <cx:pt idx="5120">16380</cx:pt>
          <cx:pt idx="5121">11637</cx:pt>
          <cx:pt idx="5122">24652</cx:pt>
          <cx:pt idx="5123">13003</cx:pt>
          <cx:pt idx="5124">21113</cx:pt>
          <cx:pt idx="5125">14696</cx:pt>
          <cx:pt idx="5126">18456</cx:pt>
          <cx:pt idx="5127">19811</cx:pt>
          <cx:pt idx="5128">19901</cx:pt>
          <cx:pt idx="5129">14186</cx:pt>
          <cx:pt idx="5130">13002</cx:pt>
          <cx:pt idx="5131">21936</cx:pt>
          <cx:pt idx="5132">22312</cx:pt>
          <cx:pt idx="5133">20231</cx:pt>
          <cx:pt idx="5134">20318</cx:pt>
          <cx:pt idx="5135">15551</cx:pt>
          <cx:pt idx="5136">13287</cx:pt>
          <cx:pt idx="5137">14505</cx:pt>
          <cx:pt idx="5138">20010</cx:pt>
          <cx:pt idx="5139">12560</cx:pt>
          <cx:pt idx="5140">12054</cx:pt>
          <cx:pt idx="5141">16814</cx:pt>
          <cx:pt idx="5142">8488</cx:pt>
          <cx:pt idx="5143">11630</cx:pt>
          <cx:pt idx="5144">23235</cx:pt>
          <cx:pt idx="5145">13333</cx:pt>
          <cx:pt idx="5146">16163</cx:pt>
          <cx:pt idx="5147">22971</cx:pt>
          <cx:pt idx="5148">11892</cx:pt>
          <cx:pt idx="5149">21198</cx:pt>
          <cx:pt idx="5150">14875</cx:pt>
          <cx:pt idx="5151">19600</cx:pt>
          <cx:pt idx="5152">24258</cx:pt>
          <cx:pt idx="5153">10032</cx:pt>
          <cx:pt idx="5154">18892</cx:pt>
          <cx:pt idx="5155">16538</cx:pt>
          <cx:pt idx="5156">21806</cx:pt>
          <cx:pt idx="5157">15895</cx:pt>
          <cx:pt idx="5158">14141</cx:pt>
          <cx:pt idx="5159">8865</cx:pt>
          <cx:pt idx="5160">12680</cx:pt>
          <cx:pt idx="5161">23123</cx:pt>
          <cx:pt idx="5162">16403</cx:pt>
          <cx:pt idx="5163">23956</cx:pt>
          <cx:pt idx="5164">18562</cx:pt>
          <cx:pt idx="5165">13101</cx:pt>
          <cx:pt idx="5166">14166</cx:pt>
          <cx:pt idx="5167">12428</cx:pt>
          <cx:pt idx="5168">22758</cx:pt>
          <cx:pt idx="5169">10624</cx:pt>
          <cx:pt idx="5170">10271</cx:pt>
          <cx:pt idx="5171">10410</cx:pt>
          <cx:pt idx="5172">20943</cx:pt>
          <cx:pt idx="5173">21072</cx:pt>
          <cx:pt idx="5174">10720</cx:pt>
          <cx:pt idx="5175">17021</cx:pt>
          <cx:pt idx="5176">19398</cx:pt>
          <cx:pt idx="5177">14675</cx:pt>
          <cx:pt idx="5178">21259</cx:pt>
          <cx:pt idx="5179">11488</cx:pt>
          <cx:pt idx="5180">20983</cx:pt>
          <cx:pt idx="5181">12792</cx:pt>
          <cx:pt idx="5182">9729</cx:pt>
          <cx:pt idx="5183">15519</cx:pt>
          <cx:pt idx="5184">15331</cx:pt>
          <cx:pt idx="5185">19653</cx:pt>
          <cx:pt idx="5186">22376</cx:pt>
          <cx:pt idx="5187">21032</cx:pt>
          <cx:pt idx="5188">18130</cx:pt>
          <cx:pt idx="5189">16182</cx:pt>
          <cx:pt idx="5190">15409</cx:pt>
          <cx:pt idx="5191">14009</cx:pt>
          <cx:pt idx="5192">10798</cx:pt>
          <cx:pt idx="5193">19152</cx:pt>
          <cx:pt idx="5194">23705</cx:pt>
          <cx:pt idx="5195">10132</cx:pt>
          <cx:pt idx="5196">17461</cx:pt>
          <cx:pt idx="5197">22459</cx:pt>
          <cx:pt idx="5198">14194</cx:pt>
          <cx:pt idx="5199">21438</cx:pt>
          <cx:pt idx="5200">11088</cx:pt>
          <cx:pt idx="5201">21865</cx:pt>
          <cx:pt idx="5202">16462</cx:pt>
          <cx:pt idx="5203">12446</cx:pt>
          <cx:pt idx="5204">19988</cx:pt>
          <cx:pt idx="5205">17168</cx:pt>
          <cx:pt idx="5206">15029</cx:pt>
          <cx:pt idx="5207">15056</cx:pt>
          <cx:pt idx="5208">11463</cx:pt>
          <cx:pt idx="5209">18108</cx:pt>
          <cx:pt idx="5210">15648</cx:pt>
          <cx:pt idx="5211">23007</cx:pt>
          <cx:pt idx="5212">17548</cx:pt>
          <cx:pt idx="5213">21955</cx:pt>
          <cx:pt idx="5214">16068</cx:pt>
          <cx:pt idx="5215">11266</cx:pt>
          <cx:pt idx="5216">21139</cx:pt>
          <cx:pt idx="5217">20348</cx:pt>
          <cx:pt idx="5218">23522</cx:pt>
          <cx:pt idx="5219">8759</cx:pt>
          <cx:pt idx="5220">22012</cx:pt>
          <cx:pt idx="5221">22406</cx:pt>
          <cx:pt idx="5222">21751</cx:pt>
          <cx:pt idx="5223">14506</cx:pt>
          <cx:pt idx="5224">14253</cx:pt>
          <cx:pt idx="5225">13246</cx:pt>
          <cx:pt idx="5226">20592</cx:pt>
          <cx:pt idx="5227">21448</cx:pt>
          <cx:pt idx="5228">20418</cx:pt>
          <cx:pt idx="5229">13794</cx:pt>
          <cx:pt idx="5230">15456</cx:pt>
          <cx:pt idx="5231">12200</cx:pt>
          <cx:pt idx="5232">16426</cx:pt>
          <cx:pt idx="5233">10746</cx:pt>
          <cx:pt idx="5234">19339</cx:pt>
          <cx:pt idx="5235">14478</cx:pt>
          <cx:pt idx="5236">12703</cx:pt>
          <cx:pt idx="5237">10189</cx:pt>
          <cx:pt idx="5238">21712</cx:pt>
          <cx:pt idx="5239">15817</cx:pt>
          <cx:pt idx="5240">12568</cx:pt>
          <cx:pt idx="5241">16742</cx:pt>
          <cx:pt idx="5242">11682</cx:pt>
          <cx:pt idx="5243">15420</cx:pt>
          <cx:pt idx="5244">22934</cx:pt>
          <cx:pt idx="5245">10984</cx:pt>
          <cx:pt idx="5246">15938</cx:pt>
          <cx:pt idx="5247">13544</cx:pt>
          <cx:pt idx="5248">11422</cx:pt>
          <cx:pt idx="5249">17988</cx:pt>
          <cx:pt idx="5250">20805</cx:pt>
          <cx:pt idx="5251">13009</cx:pt>
          <cx:pt idx="5252">11507</cx:pt>
          <cx:pt idx="5253">21511</cx:pt>
          <cx:pt idx="5254">16288</cx:pt>
          <cx:pt idx="5255">10011</cx:pt>
          <cx:pt idx="5256">22048</cx:pt>
          <cx:pt idx="5257">15731</cx:pt>
          <cx:pt idx="5258">17710</cx:pt>
          <cx:pt idx="5259">18676</cx:pt>
          <cx:pt idx="5260">17730</cx:pt>
          <cx:pt idx="5261">23128</cx:pt>
          <cx:pt idx="5262">19415</cx:pt>
          <cx:pt idx="5263">17390</cx:pt>
          <cx:pt idx="5264">19366</cx:pt>
          <cx:pt idx="5265">22114</cx:pt>
          <cx:pt idx="5266">20552</cx:pt>
          <cx:pt idx="5267">16173</cx:pt>
          <cx:pt idx="5268">16652</cx:pt>
          <cx:pt idx="5269">10938</cx:pt>
          <cx:pt idx="5270">11753</cx:pt>
          <cx:pt idx="5271">13782</cx:pt>
          <cx:pt idx="5272">12956</cx:pt>
          <cx:pt idx="5273">16364</cx:pt>
          <cx:pt idx="5274">17734</cx:pt>
          <cx:pt idx="5275">14691</cx:pt>
          <cx:pt idx="5276">17107</cx:pt>
          <cx:pt idx="5277">13642</cx:pt>
          <cx:pt idx="5278">20827</cx:pt>
          <cx:pt idx="5279">11980</cx:pt>
          <cx:pt idx="5280">16368</cx:pt>
          <cx:pt idx="5281">22562</cx:pt>
          <cx:pt idx="5282">9463</cx:pt>
          <cx:pt idx="5283">11452</cx:pt>
          <cx:pt idx="5284">11142</cx:pt>
          <cx:pt idx="5285">18060</cx:pt>
          <cx:pt idx="5286">19949</cx:pt>
          <cx:pt idx="5287">23720</cx:pt>
          <cx:pt idx="5288">11826</cx:pt>
          <cx:pt idx="5289">16794</cx:pt>
          <cx:pt idx="5290">19434</cx:pt>
          <cx:pt idx="5291">10147</cx:pt>
          <cx:pt idx="5292">9159</cx:pt>
          <cx:pt idx="5293">22498</cx:pt>
          <cx:pt idx="5294">14597</cx:pt>
          <cx:pt idx="5295">22688</cx:pt>
          <cx:pt idx="5296">20632</cx:pt>
          <cx:pt idx="5297">21398</cx:pt>
          <cx:pt idx="5298">23622</cx:pt>
          <cx:pt idx="5299">22119</cx:pt>
          <cx:pt idx="5300">18644</cx:pt>
          <cx:pt idx="5301">11837</cx:pt>
          <cx:pt idx="5302">22496</cx:pt>
          <cx:pt idx="5303">11496</cx:pt>
          <cx:pt idx="5304">20019</cx:pt>
          <cx:pt idx="5305">16168</cx:pt>
          <cx:pt idx="5306">15038</cx:pt>
          <cx:pt idx="5307">21333</cx:pt>
          <cx:pt idx="5308">17741</cx:pt>
          <cx:pt idx="5309">15872</cx:pt>
          <cx:pt idx="5310">11723</cx:pt>
          <cx:pt idx="5311">17577</cx:pt>
          <cx:pt idx="5312">19325</cx:pt>
          <cx:pt idx="5313">14660</cx:pt>
          <cx:pt idx="5314">14693</cx:pt>
          <cx:pt idx="5315">11429</cx:pt>
          <cx:pt idx="5316">17310</cx:pt>
          <cx:pt idx="5317">11312</cx:pt>
          <cx:pt idx="5318">19771</cx:pt>
          <cx:pt idx="5319">12270</cx:pt>
          <cx:pt idx="5320">15240</cx:pt>
          <cx:pt idx="5321">10382</cx:pt>
          <cx:pt idx="5322">17916</cx:pt>
          <cx:pt idx="5323">19271</cx:pt>
          <cx:pt idx="5324">16643</cx:pt>
          <cx:pt idx="5325">17374</cx:pt>
          <cx:pt idx="5326">16212</cx:pt>
          <cx:pt idx="5327">17755</cx:pt>
          <cx:pt idx="5328">18832</cx:pt>
          <cx:pt idx="5329">15168</cx:pt>
          <cx:pt idx="5330">16667</cx:pt>
          <cx:pt idx="5331">10030</cx:pt>
          <cx:pt idx="5332">11044</cx:pt>
          <cx:pt idx="5333">23738</cx:pt>
          <cx:pt idx="5334">24466</cx:pt>
          <cx:pt idx="5335">10807</cx:pt>
          <cx:pt idx="5336">23818</cx:pt>
          <cx:pt idx="5337">9643</cx:pt>
          <cx:pt idx="5338">11279</cx:pt>
          <cx:pt idx="5339">14137</cx:pt>
          <cx:pt idx="5340">16350</cx:pt>
          <cx:pt idx="5341">17156</cx:pt>
          <cx:pt idx="5342">24076</cx:pt>
          <cx:pt idx="5343">19396</cx:pt>
          <cx:pt idx="5344">11361</cx:pt>
          <cx:pt idx="5345">20481</cx:pt>
          <cx:pt idx="5346">13198</cx:pt>
          <cx:pt idx="5347">23607</cx:pt>
          <cx:pt idx="5348">17123</cx:pt>
          <cx:pt idx="5349">12415</cx:pt>
          <cx:pt idx="5350">23437</cx:pt>
          <cx:pt idx="5351">17017</cx:pt>
          <cx:pt idx="5352">16866</cx:pt>
          <cx:pt idx="5353">20448</cx:pt>
          <cx:pt idx="5354">14668</cx:pt>
          <cx:pt idx="5355">19397</cx:pt>
          <cx:pt idx="5356">11330</cx:pt>
          <cx:pt idx="5357">10477</cx:pt>
          <cx:pt idx="5358">19870</cx:pt>
          <cx:pt idx="5359">10292</cx:pt>
          <cx:pt idx="5360">11773</cx:pt>
          <cx:pt idx="5361">13580</cx:pt>
          <cx:pt idx="5362">14502</cx:pt>
          <cx:pt idx="5363">17482</cx:pt>
          <cx:pt idx="5364">20898</cx:pt>
          <cx:pt idx="5365">11339</cx:pt>
          <cx:pt idx="5366">16591</cx:pt>
          <cx:pt idx="5367">18066</cx:pt>
          <cx:pt idx="5368">13327</cx:pt>
          <cx:pt idx="5369">9495</cx:pt>
          <cx:pt idx="5370">16249</cx:pt>
          <cx:pt idx="5371">13069</cx:pt>
          <cx:pt idx="5372">17434</cx:pt>
          <cx:pt idx="5373">19941</cx:pt>
          <cx:pt idx="5374">18236</cx:pt>
          <cx:pt idx="5375">15221</cx:pt>
          <cx:pt idx="5376">20974</cx:pt>
          <cx:pt idx="5377">14580</cx:pt>
          <cx:pt idx="5378">12762</cx:pt>
          <cx:pt idx="5379">18320</cx:pt>
          <cx:pt idx="5380">23065</cx:pt>
          <cx:pt idx="5381">15817</cx:pt>
          <cx:pt idx="5382">22700</cx:pt>
          <cx:pt idx="5383">19494</cx:pt>
          <cx:pt idx="5384">8382</cx:pt>
          <cx:pt idx="5385">14197</cx:pt>
          <cx:pt idx="5386">14750</cx:pt>
          <cx:pt idx="5387">11370</cx:pt>
          <cx:pt idx="5388">16320</cx:pt>
          <cx:pt idx="5389">16152</cx:pt>
          <cx:pt idx="5390">15963</cx:pt>
          <cx:pt idx="5391">12380</cx:pt>
          <cx:pt idx="5392">7915</cx:pt>
          <cx:pt idx="5393">8558</cx:pt>
          <cx:pt idx="5394">23238</cx:pt>
          <cx:pt idx="5395">12284</cx:pt>
          <cx:pt idx="5396">17578</cx:pt>
          <cx:pt idx="5397">18503</cx:pt>
          <cx:pt idx="5398">19683</cx:pt>
          <cx:pt idx="5399">18229</cx:pt>
          <cx:pt idx="5400">7933</cx:pt>
          <cx:pt idx="5401">18778</cx:pt>
          <cx:pt idx="5402">18974</cx:pt>
          <cx:pt idx="5403">20605</cx:pt>
          <cx:pt idx="5404">11155</cx:pt>
          <cx:pt idx="5405">24152</cx:pt>
          <cx:pt idx="5406">18058</cx:pt>
          <cx:pt idx="5407">13659</cx:pt>
          <cx:pt idx="5408">21538</cx:pt>
          <cx:pt idx="5409">21042</cx:pt>
          <cx:pt idx="5410">17371</cx:pt>
          <cx:pt idx="5411">18958</cx:pt>
          <cx:pt idx="5412">15953</cx:pt>
          <cx:pt idx="5413">21377</cx:pt>
          <cx:pt idx="5414">16360</cx:pt>
          <cx:pt idx="5415">14483</cx:pt>
          <cx:pt idx="5416">18345</cx:pt>
          <cx:pt idx="5417">21414</cx:pt>
          <cx:pt idx="5418">8613</cx:pt>
          <cx:pt idx="5419">17996</cx:pt>
          <cx:pt idx="5420">19333</cx:pt>
          <cx:pt idx="5421">8070</cx:pt>
          <cx:pt idx="5422">8451</cx:pt>
          <cx:pt idx="5423">11283</cx:pt>
          <cx:pt idx="5424">12780</cx:pt>
          <cx:pt idx="5425">21943</cx:pt>
          <cx:pt idx="5426">16679</cx:pt>
          <cx:pt idx="5427">8614</cx:pt>
          <cx:pt idx="5428">21588</cx:pt>
          <cx:pt idx="5429">10995</cx:pt>
          <cx:pt idx="5430">10123</cx:pt>
          <cx:pt idx="5431">16586</cx:pt>
          <cx:pt idx="5432">17257</cx:pt>
          <cx:pt idx="5433">20391</cx:pt>
          <cx:pt idx="5434">13640</cx:pt>
          <cx:pt idx="5435">23715</cx:pt>
          <cx:pt idx="5436">18578</cx:pt>
          <cx:pt idx="5437">11117</cx:pt>
          <cx:pt idx="5438">12731</cx:pt>
          <cx:pt idx="5439">13492</cx:pt>
          <cx:pt idx="5440">12521</cx:pt>
          <cx:pt idx="5441">20501</cx:pt>
          <cx:pt idx="5442">19602</cx:pt>
          <cx:pt idx="5443">10249</cx:pt>
          <cx:pt idx="5444">15183</cx:pt>
          <cx:pt idx="5445">14602</cx:pt>
          <cx:pt idx="5446">14229</cx:pt>
          <cx:pt idx="5447">12717</cx:pt>
          <cx:pt idx="5448">15169</cx:pt>
          <cx:pt idx="5449">11115</cx:pt>
          <cx:pt idx="5450">21511</cx:pt>
          <cx:pt idx="5451">10693</cx:pt>
          <cx:pt idx="5452">11167</cx:pt>
          <cx:pt idx="5453">22026</cx:pt>
          <cx:pt idx="5454">13342</cx:pt>
          <cx:pt idx="5455">14450</cx:pt>
          <cx:pt idx="5456">16290</cx:pt>
          <cx:pt idx="5457">11790</cx:pt>
          <cx:pt idx="5458">9824</cx:pt>
          <cx:pt idx="5459">17905</cx:pt>
          <cx:pt idx="5460">11984</cx:pt>
          <cx:pt idx="5461">14150</cx:pt>
          <cx:pt idx="5462">18974</cx:pt>
          <cx:pt idx="5463">9104</cx:pt>
          <cx:pt idx="5464">10284</cx:pt>
          <cx:pt idx="5465">23762</cx:pt>
          <cx:pt idx="5466">16261</cx:pt>
          <cx:pt idx="5467">19109</cx:pt>
          <cx:pt idx="5468">9164</cx:pt>
          <cx:pt idx="5469">15446</cx:pt>
          <cx:pt idx="5470">11022</cx:pt>
          <cx:pt idx="5471">13598</cx:pt>
          <cx:pt idx="5472">13722</cx:pt>
          <cx:pt idx="5473">11540</cx:pt>
          <cx:pt idx="5474">13904</cx:pt>
          <cx:pt idx="5475">21496</cx:pt>
          <cx:pt idx="5476">15964</cx:pt>
          <cx:pt idx="5477">21347</cx:pt>
          <cx:pt idx="5478">8703</cx:pt>
          <cx:pt idx="5479">13473</cx:pt>
          <cx:pt idx="5480">17761</cx:pt>
          <cx:pt idx="5481">11575</cx:pt>
          <cx:pt idx="5482">11640</cx:pt>
          <cx:pt idx="5483">19284</cx:pt>
          <cx:pt idx="5484">11884</cx:pt>
          <cx:pt idx="5485">18496</cx:pt>
          <cx:pt idx="5486">14163</cx:pt>
          <cx:pt idx="5487">8262</cx:pt>
          <cx:pt idx="5488">17732</cx:pt>
          <cx:pt idx="5489">14069</cx:pt>
          <cx:pt idx="5490">7736</cx:pt>
          <cx:pt idx="5491">17634</cx:pt>
          <cx:pt idx="5492">10930</cx:pt>
          <cx:pt idx="5493">17775</cx:pt>
          <cx:pt idx="5494">10346</cx:pt>
          <cx:pt idx="5495">15161</cx:pt>
          <cx:pt idx="5496">18934</cx:pt>
          <cx:pt idx="5497">11788</cx:pt>
          <cx:pt idx="5498">12898</cx:pt>
          <cx:pt idx="5499">14802</cx:pt>
          <cx:pt idx="5500">11878</cx:pt>
          <cx:pt idx="5501">17933</cx:pt>
          <cx:pt idx="5502">18483</cx:pt>
          <cx:pt idx="5503">9840</cx:pt>
          <cx:pt idx="5504">18379</cx:pt>
          <cx:pt idx="5505">23638</cx:pt>
          <cx:pt idx="5506">22732</cx:pt>
          <cx:pt idx="5507">20077</cx:pt>
          <cx:pt idx="5508">21989</cx:pt>
          <cx:pt idx="5509">19113</cx:pt>
          <cx:pt idx="5510">21757</cx:pt>
          <cx:pt idx="5511">14142</cx:pt>
          <cx:pt idx="5512">20732</cx:pt>
          <cx:pt idx="5513">22308</cx:pt>
          <cx:pt idx="5514">14467</cx:pt>
          <cx:pt idx="5515">14892</cx:pt>
          <cx:pt idx="5516">16365</cx:pt>
          <cx:pt idx="5517">14670</cx:pt>
          <cx:pt idx="5518">7942</cx:pt>
          <cx:pt idx="5519">23929</cx:pt>
          <cx:pt idx="5520">12297</cx:pt>
          <cx:pt idx="5521">18009</cx:pt>
          <cx:pt idx="5522">20101</cx:pt>
          <cx:pt idx="5523">20750</cx:pt>
          <cx:pt idx="5524">20204</cx:pt>
          <cx:pt idx="5525">22885</cx:pt>
          <cx:pt idx="5526">21117</cx:pt>
          <cx:pt idx="5527">14376</cx:pt>
          <cx:pt idx="5528">15880</cx:pt>
          <cx:pt idx="5529">19193</cx:pt>
          <cx:pt idx="5530">19430</cx:pt>
          <cx:pt idx="5531">11349</cx:pt>
          <cx:pt idx="5532">15154</cx:pt>
          <cx:pt idx="5533">12338</cx:pt>
          <cx:pt idx="5534">20406</cx:pt>
          <cx:pt idx="5535">21982</cx:pt>
          <cx:pt idx="5536">23749</cx:pt>
          <cx:pt idx="5537">11831</cx:pt>
          <cx:pt idx="5538">14804</cx:pt>
          <cx:pt idx="5539">15204</cx:pt>
          <cx:pt idx="5540">21310</cx:pt>
          <cx:pt idx="5541">19079</cx:pt>
          <cx:pt idx="5542">12969</cx:pt>
          <cx:pt idx="5543">15072</cx:pt>
          <cx:pt idx="5544">18409</cx:pt>
          <cx:pt idx="5545">15066</cx:pt>
          <cx:pt idx="5546">24277</cx:pt>
          <cx:pt idx="5547">22676</cx:pt>
          <cx:pt idx="5548">24225</cx:pt>
          <cx:pt idx="5549">8650</cx:pt>
          <cx:pt idx="5550">8891</cx:pt>
          <cx:pt idx="5551">14514</cx:pt>
          <cx:pt idx="5552">18377</cx:pt>
          <cx:pt idx="5553">16280</cx:pt>
          <cx:pt idx="5554">24758</cx:pt>
          <cx:pt idx="5555">12571</cx:pt>
          <cx:pt idx="5556">12378</cx:pt>
          <cx:pt idx="5557">13767</cx:pt>
          <cx:pt idx="5558">23524</cx:pt>
          <cx:pt idx="5559">10181</cx:pt>
          <cx:pt idx="5560">23045</cx:pt>
          <cx:pt idx="5561">21405</cx:pt>
          <cx:pt idx="5562">21327</cx:pt>
          <cx:pt idx="5563">14066</cx:pt>
          <cx:pt idx="5564">21382</cx:pt>
          <cx:pt idx="5565">10856</cx:pt>
          <cx:pt idx="5566">21043</cx:pt>
          <cx:pt idx="5567">19574</cx:pt>
          <cx:pt idx="5568">14874</cx:pt>
          <cx:pt idx="5569">8493</cx:pt>
          <cx:pt idx="5570">20714</cx:pt>
          <cx:pt idx="5571">12600</cx:pt>
          <cx:pt idx="5572">11859</cx:pt>
          <cx:pt idx="5573">14196</cx:pt>
          <cx:pt idx="5574">20173</cx:pt>
          <cx:pt idx="5575">12682</cx:pt>
          <cx:pt idx="5576">18657</cx:pt>
          <cx:pt idx="5577">18617</cx:pt>
          <cx:pt idx="5578">16585</cx:pt>
          <cx:pt idx="5579">22939</cx:pt>
          <cx:pt idx="5580">20734</cx:pt>
          <cx:pt idx="5581">11713</cx:pt>
          <cx:pt idx="5582">14774</cx:pt>
          <cx:pt idx="5583">9297</cx:pt>
          <cx:pt idx="5584">24212</cx:pt>
          <cx:pt idx="5585">12620</cx:pt>
          <cx:pt idx="5586">14457</cx:pt>
          <cx:pt idx="5587">11131</cx:pt>
          <cx:pt idx="5588">12537</cx:pt>
          <cx:pt idx="5589">12797</cx:pt>
          <cx:pt idx="5590">10896</cx:pt>
          <cx:pt idx="5591">19595</cx:pt>
          <cx:pt idx="5592">19641</cx:pt>
          <cx:pt idx="5593">11393</cx:pt>
          <cx:pt idx="5594">20794</cx:pt>
          <cx:pt idx="5595">17808</cx:pt>
          <cx:pt idx="5596">14940</cx:pt>
          <cx:pt idx="5597">13634</cx:pt>
          <cx:pt idx="5598">14255</cx:pt>
          <cx:pt idx="5599">17341</cx:pt>
          <cx:pt idx="5600">14965</cx:pt>
          <cx:pt idx="5601">13075</cx:pt>
          <cx:pt idx="5602">17574</cx:pt>
          <cx:pt idx="5603">10137</cx:pt>
          <cx:pt idx="5604">16891</cx:pt>
          <cx:pt idx="5605">13349</cx:pt>
          <cx:pt idx="5606">15673</cx:pt>
          <cx:pt idx="5607">12434</cx:pt>
          <cx:pt idx="5608">15640</cx:pt>
          <cx:pt idx="5609">19472</cx:pt>
          <cx:pt idx="5610">19823</cx:pt>
          <cx:pt idx="5611">13044</cx:pt>
          <cx:pt idx="5612">19605</cx:pt>
          <cx:pt idx="5613">15172</cx:pt>
          <cx:pt idx="5614">10745</cx:pt>
          <cx:pt idx="5615">13663</cx:pt>
          <cx:pt idx="5616">20400</cx:pt>
          <cx:pt idx="5617">10467</cx:pt>
          <cx:pt idx="5618">11349</cx:pt>
          <cx:pt idx="5619">10145</cx:pt>
          <cx:pt idx="5620">15555</cx:pt>
          <cx:pt idx="5621">10676</cx:pt>
          <cx:pt idx="5622">9822</cx:pt>
          <cx:pt idx="5623">18273</cx:pt>
          <cx:pt idx="5624">12868</cx:pt>
          <cx:pt idx="5625">22832</cx:pt>
          <cx:pt idx="5626">11346</cx:pt>
          <cx:pt idx="5627">23745</cx:pt>
          <cx:pt idx="5628">14748</cx:pt>
          <cx:pt idx="5629">15044</cx:pt>
          <cx:pt idx="5630">11544</cx:pt>
          <cx:pt idx="5631">22615</cx:pt>
          <cx:pt idx="5632">22802</cx:pt>
          <cx:pt idx="5633">19889</cx:pt>
          <cx:pt idx="5634">11610</cx:pt>
          <cx:pt idx="5635">18104</cx:pt>
          <cx:pt idx="5636">19944</cx:pt>
          <cx:pt idx="5637">13119</cx:pt>
          <cx:pt idx="5638">13203</cx:pt>
          <cx:pt idx="5639">21388</cx:pt>
          <cx:pt idx="5640">22485</cx:pt>
          <cx:pt idx="5641">19672</cx:pt>
          <cx:pt idx="5642">15656</cx:pt>
          <cx:pt idx="5643">20689</cx:pt>
          <cx:pt idx="5644">23040</cx:pt>
          <cx:pt idx="5645">18321</cx:pt>
          <cx:pt idx="5646">16013</cx:pt>
          <cx:pt idx="5647">15013</cx:pt>
          <cx:pt idx="5648">12084</cx:pt>
          <cx:pt idx="5649">17222</cx:pt>
          <cx:pt idx="5650">11567</cx:pt>
          <cx:pt idx="5651">16430</cx:pt>
          <cx:pt idx="5652">14674</cx:pt>
          <cx:pt idx="5653">21301</cx:pt>
          <cx:pt idx="5654">15987</cx:pt>
          <cx:pt idx="5655">15235</cx:pt>
          <cx:pt idx="5656">13811</cx:pt>
          <cx:pt idx="5657">23517</cx:pt>
          <cx:pt idx="5658">21650</cx:pt>
          <cx:pt idx="5659">11713</cx:pt>
          <cx:pt idx="5660">21219</cx:pt>
          <cx:pt idx="5661">13758</cx:pt>
          <cx:pt idx="5662">10950</cx:pt>
          <cx:pt idx="5663">8442</cx:pt>
          <cx:pt idx="5664">20046</cx:pt>
          <cx:pt idx="5665">19579</cx:pt>
          <cx:pt idx="5666">24820</cx:pt>
          <cx:pt idx="5667">18039</cx:pt>
          <cx:pt idx="5668">20782</cx:pt>
          <cx:pt idx="5669">14825</cx:pt>
          <cx:pt idx="5670">21287</cx:pt>
          <cx:pt idx="5671">21755</cx:pt>
          <cx:pt idx="5672">12291</cx:pt>
          <cx:pt idx="5673">11901</cx:pt>
          <cx:pt idx="5674">20035</cx:pt>
          <cx:pt idx="5675">15378</cx:pt>
          <cx:pt idx="5676">13969</cx:pt>
          <cx:pt idx="5677">13047</cx:pt>
          <cx:pt idx="5678">14116</cx:pt>
          <cx:pt idx="5679">14098</cx:pt>
          <cx:pt idx="5680">19498</cx:pt>
          <cx:pt idx="5681">10158</cx:pt>
          <cx:pt idx="5682">19866</cx:pt>
          <cx:pt idx="5683">9607</cx:pt>
          <cx:pt idx="5684">14464</cx:pt>
          <cx:pt idx="5685">19949</cx:pt>
          <cx:pt idx="5686">10803</cx:pt>
          <cx:pt idx="5687">17639</cx:pt>
          <cx:pt idx="5688">11458</cx:pt>
          <cx:pt idx="5689">8456</cx:pt>
          <cx:pt idx="5690">11189</cx:pt>
          <cx:pt idx="5691">16190</cx:pt>
          <cx:pt idx="5692">10033</cx:pt>
          <cx:pt idx="5693">14517</cx:pt>
          <cx:pt idx="5694">16716</cx:pt>
          <cx:pt idx="5695">10481</cx:pt>
          <cx:pt idx="5696">13904</cx:pt>
          <cx:pt idx="5697">21390</cx:pt>
          <cx:pt idx="5698">13607</cx:pt>
          <cx:pt idx="5699">18876</cx:pt>
          <cx:pt idx="5700">22796</cx:pt>
          <cx:pt idx="5701">19395</cx:pt>
          <cx:pt idx="5702">9684</cx:pt>
          <cx:pt idx="5703">9408</cx:pt>
          <cx:pt idx="5704">15713</cx:pt>
          <cx:pt idx="5705">11426</cx:pt>
          <cx:pt idx="5706">21806</cx:pt>
          <cx:pt idx="5707">17257</cx:pt>
          <cx:pt idx="5708">16728</cx:pt>
          <cx:pt idx="5709">17416</cx:pt>
          <cx:pt idx="5710">17385</cx:pt>
          <cx:pt idx="5711">15943</cx:pt>
          <cx:pt idx="5712">15021</cx:pt>
          <cx:pt idx="5713">10257</cx:pt>
          <cx:pt idx="5714">15231</cx:pt>
          <cx:pt idx="5715">22860</cx:pt>
          <cx:pt idx="5716">24444</cx:pt>
          <cx:pt idx="5717">14970</cx:pt>
          <cx:pt idx="5718">14367</cx:pt>
          <cx:pt idx="5719">19531</cx:pt>
          <cx:pt idx="5720">19141</cx:pt>
          <cx:pt idx="5721">21149</cx:pt>
          <cx:pt idx="5722">19902</cx:pt>
          <cx:pt idx="5723">8651</cx:pt>
          <cx:pt idx="5724">14306</cx:pt>
          <cx:pt idx="5725">19820</cx:pt>
          <cx:pt idx="5726">21833</cx:pt>
          <cx:pt idx="5727">10128</cx:pt>
          <cx:pt idx="5728">12733</cx:pt>
          <cx:pt idx="5729">14291</cx:pt>
          <cx:pt idx="5730">14818</cx:pt>
          <cx:pt idx="5731">8072</cx:pt>
          <cx:pt idx="5732">15417</cx:pt>
          <cx:pt idx="5733">12435</cx:pt>
          <cx:pt idx="5734">16266</cx:pt>
          <cx:pt idx="5735">15760</cx:pt>
          <cx:pt idx="5736">17160</cx:pt>
          <cx:pt idx="5737">11773</cx:pt>
          <cx:pt idx="5738">20050</cx:pt>
          <cx:pt idx="5739">10143</cx:pt>
          <cx:pt idx="5740">12435</cx:pt>
          <cx:pt idx="5741">9150</cx:pt>
          <cx:pt idx="5742">11860</cx:pt>
          <cx:pt idx="5743">12955</cx:pt>
          <cx:pt idx="5744">16822</cx:pt>
          <cx:pt idx="5745">19690</cx:pt>
          <cx:pt idx="5746">18737</cx:pt>
          <cx:pt idx="5747">20285</cx:pt>
          <cx:pt idx="5748">15019</cx:pt>
          <cx:pt idx="5749">13167</cx:pt>
          <cx:pt idx="5750">16020</cx:pt>
          <cx:pt idx="5751">14150</cx:pt>
          <cx:pt idx="5752">9491</cx:pt>
          <cx:pt idx="5753">12820</cx:pt>
          <cx:pt idx="5754">19311</cx:pt>
          <cx:pt idx="5755">20188</cx:pt>
          <cx:pt idx="5756">14100</cx:pt>
          <cx:pt idx="5757">14840</cx:pt>
          <cx:pt idx="5758">14747</cx:pt>
          <cx:pt idx="5759">11608</cx:pt>
          <cx:pt idx="5760">16877</cx:pt>
          <cx:pt idx="5761">18823</cx:pt>
          <cx:pt idx="5762">11770</cx:pt>
          <cx:pt idx="5763">17831</cx:pt>
          <cx:pt idx="5764">14379</cx:pt>
          <cx:pt idx="5765">10741</cx:pt>
          <cx:pt idx="5766">19237</cx:pt>
          <cx:pt idx="5767">19859</cx:pt>
          <cx:pt idx="5768">16300</cx:pt>
          <cx:pt idx="5769">23305</cx:pt>
          <cx:pt idx="5770">16981</cx:pt>
          <cx:pt idx="5771">10119</cx:pt>
          <cx:pt idx="5772">16087</cx:pt>
          <cx:pt idx="5773">15489</cx:pt>
          <cx:pt idx="5774">24082</cx:pt>
          <cx:pt idx="5775">14152</cx:pt>
          <cx:pt idx="5776">16038</cx:pt>
          <cx:pt idx="5777">23738</cx:pt>
          <cx:pt idx="5778">18322</cx:pt>
          <cx:pt idx="5779">22884</cx:pt>
          <cx:pt idx="5780">11657</cx:pt>
          <cx:pt idx="5781">11041</cx:pt>
          <cx:pt idx="5782">18041</cx:pt>
          <cx:pt idx="5783">17918</cx:pt>
          <cx:pt idx="5784">10249</cx:pt>
          <cx:pt idx="5785">14853</cx:pt>
          <cx:pt idx="5786">11457</cx:pt>
          <cx:pt idx="5787">25054</cx:pt>
          <cx:pt idx="5788">18391</cx:pt>
          <cx:pt idx="5789">13840</cx:pt>
          <cx:pt idx="5790">22649</cx:pt>
          <cx:pt idx="5791">21044</cx:pt>
          <cx:pt idx="5792">23768</cx:pt>
          <cx:pt idx="5793">9512</cx:pt>
          <cx:pt idx="5794">16314</cx:pt>
          <cx:pt idx="5795">10727</cx:pt>
          <cx:pt idx="5796">9555</cx:pt>
          <cx:pt idx="5797">19717</cx:pt>
          <cx:pt idx="5798">20762</cx:pt>
          <cx:pt idx="5799">16471</cx:pt>
          <cx:pt idx="5800">13627</cx:pt>
          <cx:pt idx="5801">15919</cx:pt>
          <cx:pt idx="5802">11473</cx:pt>
          <cx:pt idx="5803">24582</cx:pt>
          <cx:pt idx="5804">11565</cx:pt>
          <cx:pt idx="5805">9738</cx:pt>
          <cx:pt idx="5806">13819</cx:pt>
          <cx:pt idx="5807">16980</cx:pt>
          <cx:pt idx="5808">14340</cx:pt>
          <cx:pt idx="5809">19052</cx:pt>
          <cx:pt idx="5810">19096</cx:pt>
          <cx:pt idx="5811">21198</cx:pt>
          <cx:pt idx="5812">12686</cx:pt>
          <cx:pt idx="5813">8544</cx:pt>
          <cx:pt idx="5814">21069</cx:pt>
          <cx:pt idx="5815">11423</cx:pt>
          <cx:pt idx="5816">18447</cx:pt>
          <cx:pt idx="5817">14289</cx:pt>
          <cx:pt idx="5818">13701</cx:pt>
          <cx:pt idx="5819">17411</cx:pt>
          <cx:pt idx="5820">22395</cx:pt>
          <cx:pt idx="5821">11705</cx:pt>
          <cx:pt idx="5822">11224</cx:pt>
          <cx:pt idx="5823">13565</cx:pt>
          <cx:pt idx="5824">10887</cx:pt>
          <cx:pt idx="5825">18983</cx:pt>
          <cx:pt idx="5826">22422</cx:pt>
          <cx:pt idx="5827">19306</cx:pt>
          <cx:pt idx="5828">19493</cx:pt>
          <cx:pt idx="5829">13909</cx:pt>
          <cx:pt idx="5830">17269</cx:pt>
          <cx:pt idx="5831">13080</cx:pt>
          <cx:pt idx="5832">12500</cx:pt>
          <cx:pt idx="5833">8259</cx:pt>
          <cx:pt idx="5834">13385</cx:pt>
          <cx:pt idx="5835">13254</cx:pt>
          <cx:pt idx="5836">16535</cx:pt>
          <cx:pt idx="5837">16274</cx:pt>
          <cx:pt idx="5838">21899</cx:pt>
          <cx:pt idx="5839">14122</cx:pt>
          <cx:pt idx="5840">13625</cx:pt>
          <cx:pt idx="5841">20383</cx:pt>
          <cx:pt idx="5842">18333</cx:pt>
          <cx:pt idx="5843">10010</cx:pt>
          <cx:pt idx="5844">16472</cx:pt>
          <cx:pt idx="5845">13353</cx:pt>
          <cx:pt idx="5846">22391</cx:pt>
          <cx:pt idx="5847">9419</cx:pt>
          <cx:pt idx="5848">15399</cx:pt>
          <cx:pt idx="5849">9112</cx:pt>
          <cx:pt idx="5850">22693</cx:pt>
          <cx:pt idx="5851">19314</cx:pt>
          <cx:pt idx="5852">12925</cx:pt>
          <cx:pt idx="5853">17305</cx:pt>
          <cx:pt idx="5854">21375</cx:pt>
          <cx:pt idx="5855">20872</cx:pt>
          <cx:pt idx="5856">11165</cx:pt>
          <cx:pt idx="5857">17677</cx:pt>
          <cx:pt idx="5858">15616</cx:pt>
          <cx:pt idx="5859">11848</cx:pt>
          <cx:pt idx="5860">18369</cx:pt>
          <cx:pt idx="5861">11336</cx:pt>
          <cx:pt idx="5862">9834</cx:pt>
          <cx:pt idx="5863">23542</cx:pt>
          <cx:pt idx="5864">17780</cx:pt>
          <cx:pt idx="5865">22027</cx:pt>
          <cx:pt idx="5866">16470</cx:pt>
          <cx:pt idx="5867">18345</cx:pt>
          <cx:pt idx="5868">15466</cx:pt>
          <cx:pt idx="5869">21646</cx:pt>
          <cx:pt idx="5870">17317</cx:pt>
          <cx:pt idx="5871">16641</cx:pt>
          <cx:pt idx="5872">19587</cx:pt>
          <cx:pt idx="5873">19374</cx:pt>
          <cx:pt idx="5874">12423</cx:pt>
          <cx:pt idx="5875">19868</cx:pt>
          <cx:pt idx="5876">22161</cx:pt>
          <cx:pt idx="5877">12574</cx:pt>
          <cx:pt idx="5878">14941</cx:pt>
          <cx:pt idx="5879">19123</cx:pt>
          <cx:pt idx="5880">13281</cx:pt>
          <cx:pt idx="5881">10399</cx:pt>
          <cx:pt idx="5882">11375</cx:pt>
          <cx:pt idx="5883">21138</cx:pt>
          <cx:pt idx="5884">12362</cx:pt>
          <cx:pt idx="5885">19435</cx:pt>
          <cx:pt idx="5886">12665</cx:pt>
          <cx:pt idx="5887">17462</cx:pt>
          <cx:pt idx="5888">13497</cx:pt>
          <cx:pt idx="5889">11798</cx:pt>
          <cx:pt idx="5890">20951</cx:pt>
          <cx:pt idx="5891">16223</cx:pt>
          <cx:pt idx="5892">15209</cx:pt>
          <cx:pt idx="5893">17633</cx:pt>
          <cx:pt idx="5894">20455</cx:pt>
          <cx:pt idx="5895">19374</cx:pt>
          <cx:pt idx="5896">13436</cx:pt>
          <cx:pt idx="5897">15571</cx:pt>
          <cx:pt idx="5898">12979</cx:pt>
          <cx:pt idx="5899">15439</cx:pt>
          <cx:pt idx="5900">11250</cx:pt>
          <cx:pt idx="5901">23758</cx:pt>
          <cx:pt idx="5902">18416</cx:pt>
          <cx:pt idx="5903">12498</cx:pt>
          <cx:pt idx="5904">11896</cx:pt>
          <cx:pt idx="5905">15823</cx:pt>
          <cx:pt idx="5906">17153</cx:pt>
          <cx:pt idx="5907">22214</cx:pt>
          <cx:pt idx="5908">14138</cx:pt>
          <cx:pt idx="5909">15820</cx:pt>
          <cx:pt idx="5910">9475</cx:pt>
          <cx:pt idx="5911">11400</cx:pt>
          <cx:pt idx="5912">18516</cx:pt>
          <cx:pt idx="5913">23030</cx:pt>
          <cx:pt idx="5914">10343</cx:pt>
          <cx:pt idx="5915">19581</cx:pt>
          <cx:pt idx="5916">24657</cx:pt>
          <cx:pt idx="5917">11477</cx:pt>
          <cx:pt idx="5918">14979</cx:pt>
          <cx:pt idx="5919">13036</cx:pt>
          <cx:pt idx="5920">22253</cx:pt>
          <cx:pt idx="5921">16434</cx:pt>
          <cx:pt idx="5922">15533</cx:pt>
          <cx:pt idx="5923">21667</cx:pt>
          <cx:pt idx="5924">10295</cx:pt>
          <cx:pt idx="5925">16723</cx:pt>
          <cx:pt idx="5926">12569</cx:pt>
          <cx:pt idx="5927">8642</cx:pt>
          <cx:pt idx="5928">9921</cx:pt>
          <cx:pt idx="5929">19247</cx:pt>
          <cx:pt idx="5930">15984</cx:pt>
          <cx:pt idx="5931">24899</cx:pt>
          <cx:pt idx="5932">23325</cx:pt>
          <cx:pt idx="5933">18817</cx:pt>
          <cx:pt idx="5934">19240</cx:pt>
          <cx:pt idx="5935">18302</cx:pt>
          <cx:pt idx="5936">24014</cx:pt>
          <cx:pt idx="5937">11993</cx:pt>
          <cx:pt idx="5938">8161</cx:pt>
          <cx:pt idx="5939">15280</cx:pt>
          <cx:pt idx="5940">12503</cx:pt>
          <cx:pt idx="5941">14342</cx:pt>
          <cx:pt idx="5942">20481</cx:pt>
          <cx:pt idx="5943">17170</cx:pt>
          <cx:pt idx="5944">13069</cx:pt>
          <cx:pt idx="5945">13719</cx:pt>
          <cx:pt idx="5946">21877</cx:pt>
          <cx:pt idx="5947">23931</cx:pt>
          <cx:pt idx="5948">16997</cx:pt>
          <cx:pt idx="5949">17652</cx:pt>
          <cx:pt idx="5950">10702</cx:pt>
          <cx:pt idx="5951">20434</cx:pt>
          <cx:pt idx="5952">17764</cx:pt>
          <cx:pt idx="5953">18433</cx:pt>
          <cx:pt idx="5954">10448</cx:pt>
          <cx:pt idx="5955">16290</cx:pt>
          <cx:pt idx="5956">19709</cx:pt>
          <cx:pt idx="5957">23006</cx:pt>
          <cx:pt idx="5958">10435</cx:pt>
          <cx:pt idx="5959">19329</cx:pt>
          <cx:pt idx="5960">14118</cx:pt>
          <cx:pt idx="5961">18490</cx:pt>
          <cx:pt idx="5962">13529</cx:pt>
          <cx:pt idx="5963">11177</cx:pt>
          <cx:pt idx="5964">17996</cx:pt>
          <cx:pt idx="5965">20656</cx:pt>
          <cx:pt idx="5966">17229</cx:pt>
          <cx:pt idx="5967">10295</cx:pt>
          <cx:pt idx="5968">13311</cx:pt>
          <cx:pt idx="5969">21333</cx:pt>
          <cx:pt idx="5970">11809</cx:pt>
          <cx:pt idx="5971">9133</cx:pt>
          <cx:pt idx="5972">23865</cx:pt>
          <cx:pt idx="5973">19373</cx:pt>
          <cx:pt idx="5974">23193</cx:pt>
          <cx:pt idx="5975">14124</cx:pt>
          <cx:pt idx="5976">21535</cx:pt>
          <cx:pt idx="5977">13352</cx:pt>
          <cx:pt idx="5978">10585</cx:pt>
          <cx:pt idx="5979">9098</cx:pt>
          <cx:pt idx="5980">19705</cx:pt>
          <cx:pt idx="5981">11873</cx:pt>
          <cx:pt idx="5982">8459</cx:pt>
          <cx:pt idx="5983">21959</cx:pt>
          <cx:pt idx="5984">8609</cx:pt>
          <cx:pt idx="5985">10615</cx:pt>
          <cx:pt idx="5986">18707</cx:pt>
          <cx:pt idx="5987">10009</cx:pt>
          <cx:pt idx="5988">11386</cx:pt>
          <cx:pt idx="5989">11158</cx:pt>
          <cx:pt idx="5990">12351</cx:pt>
          <cx:pt idx="5991">15713</cx:pt>
          <cx:pt idx="5992">14481</cx:pt>
          <cx:pt idx="5993">9730</cx:pt>
          <cx:pt idx="5994">21205</cx:pt>
          <cx:pt idx="5995">9275</cx:pt>
          <cx:pt idx="5996">15328</cx:pt>
          <cx:pt idx="5997">11629</cx:pt>
          <cx:pt idx="5998">22648</cx:pt>
          <cx:pt idx="5999">17959</cx:pt>
          <cx:pt idx="6000">14733</cx:pt>
          <cx:pt idx="6001">19976</cx:pt>
          <cx:pt idx="6002">13646</cx:pt>
          <cx:pt idx="6003">23177</cx:pt>
          <cx:pt idx="6004">19904</cx:pt>
          <cx:pt idx="6005">20024</cx:pt>
          <cx:pt idx="6006">21451</cx:pt>
          <cx:pt idx="6007">14680</cx:pt>
          <cx:pt idx="6008">15745</cx:pt>
          <cx:pt idx="6009">9876</cx:pt>
          <cx:pt idx="6010">16067</cx:pt>
          <cx:pt idx="6011">11195</cx:pt>
          <cx:pt idx="6012">12854</cx:pt>
          <cx:pt idx="6013">19348</cx:pt>
          <cx:pt idx="6014">14383</cx:pt>
          <cx:pt idx="6015">16555</cx:pt>
          <cx:pt idx="6016">16755</cx:pt>
          <cx:pt idx="6017">15704</cx:pt>
          <cx:pt idx="6018">18353</cx:pt>
          <cx:pt idx="6019">18102</cx:pt>
          <cx:pt idx="6020">12633</cx:pt>
          <cx:pt idx="6021">18440</cx:pt>
          <cx:pt idx="6022">9396</cx:pt>
          <cx:pt idx="6023">18885</cx:pt>
          <cx:pt idx="6024">10060</cx:pt>
          <cx:pt idx="6025">16089</cx:pt>
          <cx:pt idx="6026">16365</cx:pt>
          <cx:pt idx="6027">12433</cx:pt>
          <cx:pt idx="6028">20203</cx:pt>
          <cx:pt idx="6029">16647</cx:pt>
          <cx:pt idx="6030">15898</cx:pt>
          <cx:pt idx="6031">16511</cx:pt>
          <cx:pt idx="6032">12718</cx:pt>
          <cx:pt idx="6033">10091</cx:pt>
          <cx:pt idx="6034">14588</cx:pt>
          <cx:pt idx="6035">12393</cx:pt>
          <cx:pt idx="6036">11319</cx:pt>
          <cx:pt idx="6037">13826</cx:pt>
          <cx:pt idx="6038">13139</cx:pt>
          <cx:pt idx="6039">18789</cx:pt>
          <cx:pt idx="6040">14102</cx:pt>
          <cx:pt idx="6041">21997</cx:pt>
          <cx:pt idx="6042">15453</cx:pt>
          <cx:pt idx="6043">20615</cx:pt>
          <cx:pt idx="6044">13795</cx:pt>
          <cx:pt idx="6045">15740</cx:pt>
          <cx:pt idx="6046">16053</cx:pt>
          <cx:pt idx="6047">11355</cx:pt>
          <cx:pt idx="6048">14365</cx:pt>
          <cx:pt idx="6049">17655</cx:pt>
          <cx:pt idx="6050">12891</cx:pt>
          <cx:pt idx="6051">15804</cx:pt>
          <cx:pt idx="6052">23587</cx:pt>
          <cx:pt idx="6053">18347</cx:pt>
          <cx:pt idx="6054">16489</cx:pt>
          <cx:pt idx="6055">21222</cx:pt>
          <cx:pt idx="6056">11223</cx:pt>
          <cx:pt idx="6057">12694</cx:pt>
          <cx:pt idx="6058">9560</cx:pt>
          <cx:pt idx="6059">21243</cx:pt>
          <cx:pt idx="6060">15177</cx:pt>
          <cx:pt idx="6061">21653</cx:pt>
          <cx:pt idx="6062">16922</cx:pt>
          <cx:pt idx="6063">12249</cx:pt>
          <cx:pt idx="6064">9896</cx:pt>
          <cx:pt idx="6065">19617</cx:pt>
          <cx:pt idx="6066">11716</cx:pt>
          <cx:pt idx="6067">19796</cx:pt>
          <cx:pt idx="6068">12831</cx:pt>
          <cx:pt idx="6069">12713</cx:pt>
          <cx:pt idx="6070">10948</cx:pt>
          <cx:pt idx="6071">19068</cx:pt>
          <cx:pt idx="6072">20859</cx:pt>
          <cx:pt idx="6073">18556</cx:pt>
          <cx:pt idx="6074">9373</cx:pt>
          <cx:pt idx="6075">17968</cx:pt>
          <cx:pt idx="6076">12327</cx:pt>
          <cx:pt idx="6077">14686</cx:pt>
          <cx:pt idx="6078">22706</cx:pt>
          <cx:pt idx="6079">17626</cx:pt>
          <cx:pt idx="6080">19478</cx:pt>
          <cx:pt idx="6081">16482</cx:pt>
          <cx:pt idx="6082">10767</cx:pt>
          <cx:pt idx="6083">13758</cx:pt>
          <cx:pt idx="6084">18333</cx:pt>
          <cx:pt idx="6085">18863</cx:pt>
          <cx:pt idx="6086">12157</cx:pt>
          <cx:pt idx="6087">19359</cx:pt>
          <cx:pt idx="6088">11608</cx:pt>
          <cx:pt idx="6089">17335</cx:pt>
          <cx:pt idx="6090">14093</cx:pt>
          <cx:pt idx="6091">13576</cx:pt>
          <cx:pt idx="6092">15174</cx:pt>
          <cx:pt idx="6093">12812</cx:pt>
          <cx:pt idx="6094">11819</cx:pt>
          <cx:pt idx="6095">24113</cx:pt>
          <cx:pt idx="6096">11495</cx:pt>
          <cx:pt idx="6097">13426</cx:pt>
          <cx:pt idx="6098">12194</cx:pt>
          <cx:pt idx="6099">11084</cx:pt>
          <cx:pt idx="6100">11154</cx:pt>
          <cx:pt idx="6101">19353</cx:pt>
          <cx:pt idx="6102">15568</cx:pt>
          <cx:pt idx="6103">14825</cx:pt>
          <cx:pt idx="6104">11981</cx:pt>
          <cx:pt idx="6105">10116</cx:pt>
          <cx:pt idx="6106">9273</cx:pt>
          <cx:pt idx="6107">19459</cx:pt>
          <cx:pt idx="6108">14724</cx:pt>
          <cx:pt idx="6109">8754</cx:pt>
          <cx:pt idx="6110">17258</cx:pt>
          <cx:pt idx="6111">23610</cx:pt>
          <cx:pt idx="6112">8986</cx:pt>
          <cx:pt idx="6113">20189</cx:pt>
          <cx:pt idx="6114">13519</cx:pt>
          <cx:pt idx="6115">17905</cx:pt>
          <cx:pt idx="6116">16038</cx:pt>
          <cx:pt idx="6117">16582</cx:pt>
          <cx:pt idx="6118">17567</cx:pt>
          <cx:pt idx="6119">16388</cx:pt>
          <cx:pt idx="6120">8445</cx:pt>
          <cx:pt idx="6121">11555</cx:pt>
          <cx:pt idx="6122">19037</cx:pt>
          <cx:pt idx="6123">19537</cx:pt>
          <cx:pt idx="6124">18706</cx:pt>
          <cx:pt idx="6125">14699</cx:pt>
          <cx:pt idx="6126">23301</cx:pt>
          <cx:pt idx="6127">10355</cx:pt>
          <cx:pt idx="6128">18628</cx:pt>
          <cx:pt idx="6129">23053</cx:pt>
          <cx:pt idx="6130">18607</cx:pt>
          <cx:pt idx="6131">14504</cx:pt>
          <cx:pt idx="6132">8549</cx:pt>
          <cx:pt idx="6133">11301</cx:pt>
          <cx:pt idx="6134">18173</cx:pt>
          <cx:pt idx="6135">8769</cx:pt>
          <cx:pt idx="6136">22476</cx:pt>
          <cx:pt idx="6137">17403</cx:pt>
          <cx:pt idx="6138">22378</cx:pt>
          <cx:pt idx="6139">22353</cx:pt>
          <cx:pt idx="6140">14683</cx:pt>
          <cx:pt idx="6141">18885</cx:pt>
          <cx:pt idx="6142">15440</cx:pt>
          <cx:pt idx="6143">13598</cx:pt>
          <cx:pt idx="6144">23655</cx:pt>
          <cx:pt idx="6145">8803</cx:pt>
          <cx:pt idx="6146">15693</cx:pt>
          <cx:pt idx="6147">12853</cx:pt>
          <cx:pt idx="6148">16079</cx:pt>
          <cx:pt idx="6149">18758</cx:pt>
          <cx:pt idx="6150">10278</cx:pt>
          <cx:pt idx="6151">14780</cx:pt>
          <cx:pt idx="6152">20145</cx:pt>
          <cx:pt idx="6153">7847</cx:pt>
          <cx:pt idx="6154">14272</cx:pt>
          <cx:pt idx="6155">13719</cx:pt>
          <cx:pt idx="6156">21861</cx:pt>
          <cx:pt idx="6157">20283</cx:pt>
          <cx:pt idx="6158">8623</cx:pt>
          <cx:pt idx="6159">11477</cx:pt>
          <cx:pt idx="6160">15901</cx:pt>
          <cx:pt idx="6161">18497</cx:pt>
          <cx:pt idx="6162">9599</cx:pt>
          <cx:pt idx="6163">15267</cx:pt>
          <cx:pt idx="6164">23198</cx:pt>
          <cx:pt idx="6165">21963</cx:pt>
          <cx:pt idx="6166">23722</cx:pt>
          <cx:pt idx="6167">14010</cx:pt>
          <cx:pt idx="6168">20526</cx:pt>
          <cx:pt idx="6169">11358</cx:pt>
          <cx:pt idx="6170">13983</cx:pt>
          <cx:pt idx="6171">19863</cx:pt>
          <cx:pt idx="6172">17605</cx:pt>
          <cx:pt idx="6173">23862</cx:pt>
          <cx:pt idx="6174">13968</cx:pt>
          <cx:pt idx="6175">23705</cx:pt>
          <cx:pt idx="6176">12311</cx:pt>
          <cx:pt idx="6177">11852</cx:pt>
          <cx:pt idx="6178">18991</cx:pt>
          <cx:pt idx="6179">9323</cx:pt>
          <cx:pt idx="6180">13426</cx:pt>
          <cx:pt idx="6181">15564</cx:pt>
          <cx:pt idx="6182">10967</cx:pt>
          <cx:pt idx="6183">24162</cx:pt>
          <cx:pt idx="6184">12114</cx:pt>
          <cx:pt idx="6185">16058</cx:pt>
          <cx:pt idx="6186">14521</cx:pt>
          <cx:pt idx="6187">13154</cx:pt>
          <cx:pt idx="6188">13006</cx:pt>
          <cx:pt idx="6189">21888</cx:pt>
          <cx:pt idx="6190">8864</cx:pt>
          <cx:pt idx="6191">11473</cx:pt>
          <cx:pt idx="6192">13465</cx:pt>
          <cx:pt idx="6193">18140</cx:pt>
          <cx:pt idx="6194">17142</cx:pt>
          <cx:pt idx="6195">11796</cx:pt>
          <cx:pt idx="6196">18099</cx:pt>
          <cx:pt idx="6197">20660</cx:pt>
          <cx:pt idx="6198">22900</cx:pt>
          <cx:pt idx="6199">22387</cx:pt>
          <cx:pt idx="6200">20459</cx:pt>
          <cx:pt idx="6201">11124</cx:pt>
          <cx:pt idx="6202">16228</cx:pt>
          <cx:pt idx="6203">20062</cx:pt>
          <cx:pt idx="6204">17578</cx:pt>
          <cx:pt idx="6205">22002</cx:pt>
          <cx:pt idx="6206">18373</cx:pt>
          <cx:pt idx="6207">21003</cx:pt>
          <cx:pt idx="6208">15058</cx:pt>
          <cx:pt idx="6209">21227</cx:pt>
          <cx:pt idx="6210">18015</cx:pt>
          <cx:pt idx="6211">10949</cx:pt>
          <cx:pt idx="6212">22860</cx:pt>
          <cx:pt idx="6213">10465</cx:pt>
          <cx:pt idx="6214">16743</cx:pt>
          <cx:pt idx="6215">16969</cx:pt>
          <cx:pt idx="6216">12434</cx:pt>
          <cx:pt idx="6217">11546</cx:pt>
          <cx:pt idx="6218">23468</cx:pt>
          <cx:pt idx="6219">20079</cx:pt>
          <cx:pt idx="6220">12417</cx:pt>
          <cx:pt idx="6221">19047</cx:pt>
          <cx:pt idx="6222">23794</cx:pt>
          <cx:pt idx="6223">21528</cx:pt>
          <cx:pt idx="6224">12627</cx:pt>
          <cx:pt idx="6225">18256</cx:pt>
          <cx:pt idx="6226">19323</cx:pt>
          <cx:pt idx="6227">11957</cx:pt>
          <cx:pt idx="6228">14978</cx:pt>
          <cx:pt idx="6229">20744</cx:pt>
          <cx:pt idx="6230">20835</cx:pt>
          <cx:pt idx="6231">9082</cx:pt>
          <cx:pt idx="6232">17474</cx:pt>
          <cx:pt idx="6233">19356</cx:pt>
          <cx:pt idx="6234">8762</cx:pt>
          <cx:pt idx="6235">11953</cx:pt>
          <cx:pt idx="6236">16514</cx:pt>
          <cx:pt idx="6237">8126</cx:pt>
          <cx:pt idx="6238">10582</cx:pt>
          <cx:pt idx="6239">23210</cx:pt>
          <cx:pt idx="6240">17226</cx:pt>
          <cx:pt idx="6241">23875</cx:pt>
          <cx:pt idx="6242">11874</cx:pt>
          <cx:pt idx="6243">12669</cx:pt>
          <cx:pt idx="6244">13074</cx:pt>
          <cx:pt idx="6245">8229</cx:pt>
          <cx:pt idx="6246">10001</cx:pt>
          <cx:pt idx="6247">12241</cx:pt>
          <cx:pt idx="6248">13481</cx:pt>
          <cx:pt idx="6249">16708</cx:pt>
          <cx:pt idx="6250">14610</cx:pt>
          <cx:pt idx="6251">18895</cx:pt>
          <cx:pt idx="6252">23438</cx:pt>
          <cx:pt idx="6253">19993</cx:pt>
          <cx:pt idx="6254">10269</cx:pt>
          <cx:pt idx="6255">14849</cx:pt>
          <cx:pt idx="6256">10300</cx:pt>
          <cx:pt idx="6257">9634</cx:pt>
          <cx:pt idx="6258">18222</cx:pt>
          <cx:pt idx="6259">12163</cx:pt>
          <cx:pt idx="6260">8428</cx:pt>
          <cx:pt idx="6261">19034</cx:pt>
          <cx:pt idx="6262">16157</cx:pt>
          <cx:pt idx="6263">17849</cx:pt>
          <cx:pt idx="6264">11827</cx:pt>
          <cx:pt idx="6265">8159</cx:pt>
          <cx:pt idx="6266">20787</cx:pt>
          <cx:pt idx="6267">20066</cx:pt>
          <cx:pt idx="6268">17264</cx:pt>
          <cx:pt idx="6269">10505</cx:pt>
          <cx:pt idx="6270">17881</cx:pt>
          <cx:pt idx="6271">11382</cx:pt>
          <cx:pt idx="6272">16902</cx:pt>
          <cx:pt idx="6273">16586</cx:pt>
          <cx:pt idx="6274">19543</cx:pt>
          <cx:pt idx="6275">14125</cx:pt>
          <cx:pt idx="6276">8931</cx:pt>
          <cx:pt idx="6277">18857</cx:pt>
          <cx:pt idx="6278">20176</cx:pt>
          <cx:pt idx="6279">11117</cx:pt>
          <cx:pt idx="6280">11581</cx:pt>
          <cx:pt idx="6281">8211</cx:pt>
          <cx:pt idx="6282">12711</cx:pt>
          <cx:pt idx="6283">15153</cx:pt>
          <cx:pt idx="6284">21883</cx:pt>
          <cx:pt idx="6285">9192</cx:pt>
          <cx:pt idx="6286">24755</cx:pt>
          <cx:pt idx="6287">19820</cx:pt>
          <cx:pt idx="6288">17860</cx:pt>
          <cx:pt idx="6289">10202</cx:pt>
          <cx:pt idx="6290">17434</cx:pt>
          <cx:pt idx="6291">23751</cx:pt>
          <cx:pt idx="6292">15696</cx:pt>
          <cx:pt idx="6293">17670</cx:pt>
          <cx:pt idx="6294">16270</cx:pt>
          <cx:pt idx="6295">20850</cx:pt>
          <cx:pt idx="6296">13127</cx:pt>
          <cx:pt idx="6297">17742</cx:pt>
          <cx:pt idx="6298">13294</cx:pt>
          <cx:pt idx="6299">14430</cx:pt>
          <cx:pt idx="6300">19288</cx:pt>
          <cx:pt idx="6301">21990</cx:pt>
          <cx:pt idx="6302">15420</cx:pt>
          <cx:pt idx="6303">20467</cx:pt>
          <cx:pt idx="6304">23442</cx:pt>
          <cx:pt idx="6305">15073</cx:pt>
          <cx:pt idx="6306">12661</cx:pt>
          <cx:pt idx="6307">10917</cx:pt>
          <cx:pt idx="6308">18941</cx:pt>
          <cx:pt idx="6309">11476</cx:pt>
          <cx:pt idx="6310">24132</cx:pt>
          <cx:pt idx="6311">8743</cx:pt>
          <cx:pt idx="6312">16827</cx:pt>
          <cx:pt idx="6313">20513</cx:pt>
          <cx:pt idx="6314">20776</cx:pt>
          <cx:pt idx="6315">8611</cx:pt>
          <cx:pt idx="6316">12396</cx:pt>
          <cx:pt idx="6317">22467</cx:pt>
          <cx:pt idx="6318">17426</cx:pt>
          <cx:pt idx="6319">15372</cx:pt>
          <cx:pt idx="6320">10596</cx:pt>
          <cx:pt idx="6321">22146</cx:pt>
          <cx:pt idx="6322">13407</cx:pt>
          <cx:pt idx="6323">22087</cx:pt>
          <cx:pt idx="6324">14279</cx:pt>
          <cx:pt idx="6325">12636</cx:pt>
          <cx:pt idx="6326">16250</cx:pt>
          <cx:pt idx="6327">15443</cx:pt>
          <cx:pt idx="6328">9035</cx:pt>
          <cx:pt idx="6329">23512</cx:pt>
          <cx:pt idx="6330">23196</cx:pt>
          <cx:pt idx="6331">21714</cx:pt>
          <cx:pt idx="6332">8065</cx:pt>
          <cx:pt idx="6333">10176</cx:pt>
          <cx:pt idx="6334">18607</cx:pt>
          <cx:pt idx="6335">11412</cx:pt>
          <cx:pt idx="6336">18276</cx:pt>
          <cx:pt idx="6337">17506</cx:pt>
          <cx:pt idx="6338">14844</cx:pt>
          <cx:pt idx="6339">10150</cx:pt>
          <cx:pt idx="6340">12902</cx:pt>
          <cx:pt idx="6341">20740</cx:pt>
          <cx:pt idx="6342">15708</cx:pt>
          <cx:pt idx="6343">16830</cx:pt>
          <cx:pt idx="6344">10510</cx:pt>
          <cx:pt idx="6345">11357</cx:pt>
          <cx:pt idx="6346">17734</cx:pt>
          <cx:pt idx="6347">20963</cx:pt>
          <cx:pt idx="6348">14119</cx:pt>
          <cx:pt idx="6349">20790</cx:pt>
          <cx:pt idx="6350">15132</cx:pt>
          <cx:pt idx="6351">23062</cx:pt>
          <cx:pt idx="6352">20931</cx:pt>
          <cx:pt idx="6353">13852</cx:pt>
          <cx:pt idx="6354">20299</cx:pt>
          <cx:pt idx="6355">9065</cx:pt>
          <cx:pt idx="6356">17543</cx:pt>
          <cx:pt idx="6357">12488</cx:pt>
          <cx:pt idx="6358">14196</cx:pt>
          <cx:pt idx="6359">17770</cx:pt>
          <cx:pt idx="6360">11166</cx:pt>
          <cx:pt idx="6361">17037</cx:pt>
          <cx:pt idx="6362">15138</cx:pt>
          <cx:pt idx="6363">16846</cx:pt>
          <cx:pt idx="6364">16175</cx:pt>
          <cx:pt idx="6365">9666</cx:pt>
          <cx:pt idx="6366">17646</cx:pt>
          <cx:pt idx="6367">17756</cx:pt>
          <cx:pt idx="6368">10467</cx:pt>
          <cx:pt idx="6369">16649</cx:pt>
          <cx:pt idx="6370">15380</cx:pt>
          <cx:pt idx="6371">23340</cx:pt>
          <cx:pt idx="6372">13331</cx:pt>
          <cx:pt idx="6373">19827</cx:pt>
          <cx:pt idx="6374">23909</cx:pt>
          <cx:pt idx="6375">9839</cx:pt>
          <cx:pt idx="6376">15729</cx:pt>
          <cx:pt idx="6377">21098</cx:pt>
          <cx:pt idx="6378">21194</cx:pt>
          <cx:pt idx="6379">14804</cx:pt>
          <cx:pt idx="6380">16581</cx:pt>
          <cx:pt idx="6381">7925</cx:pt>
          <cx:pt idx="6382">14012</cx:pt>
          <cx:pt idx="6383">23735</cx:pt>
          <cx:pt idx="6384">9837</cx:pt>
          <cx:pt idx="6385">21053</cx:pt>
          <cx:pt idx="6386">12656</cx:pt>
          <cx:pt idx="6387">12462</cx:pt>
          <cx:pt idx="6388">18293</cx:pt>
          <cx:pt idx="6389">13366</cx:pt>
          <cx:pt idx="6390">12200</cx:pt>
          <cx:pt idx="6391">21048</cx:pt>
          <cx:pt idx="6392">23270</cx:pt>
          <cx:pt idx="6393">13237</cx:pt>
          <cx:pt idx="6394">14948</cx:pt>
          <cx:pt idx="6395">20973</cx:pt>
          <cx:pt idx="6396">17078</cx:pt>
          <cx:pt idx="6397">22999</cx:pt>
          <cx:pt idx="6398">13021</cx:pt>
          <cx:pt idx="6399">19499</cx:pt>
          <cx:pt idx="6400">11860</cx:pt>
          <cx:pt idx="6401">19767</cx:pt>
          <cx:pt idx="6402">15073</cx:pt>
          <cx:pt idx="6403">12519</cx:pt>
          <cx:pt idx="6404">20070</cx:pt>
          <cx:pt idx="6405">11571</cx:pt>
          <cx:pt idx="6406">18398</cx:pt>
          <cx:pt idx="6407">16963</cx:pt>
          <cx:pt idx="6408">19937</cx:pt>
          <cx:pt idx="6409">21841</cx:pt>
          <cx:pt idx="6410">13555</cx:pt>
          <cx:pt idx="6411">12423</cx:pt>
          <cx:pt idx="6412">20271</cx:pt>
          <cx:pt idx="6413">9486</cx:pt>
          <cx:pt idx="6414">13819</cx:pt>
          <cx:pt idx="6415">15310</cx:pt>
          <cx:pt idx="6416">10463</cx:pt>
          <cx:pt idx="6417">21422</cx:pt>
          <cx:pt idx="6418">15465</cx:pt>
          <cx:pt idx="6419">13876</cx:pt>
          <cx:pt idx="6420">14156</cx:pt>
          <cx:pt idx="6421">12746</cx:pt>
          <cx:pt idx="6422">14403</cx:pt>
          <cx:pt idx="6423">21152</cx:pt>
          <cx:pt idx="6424">19645</cx:pt>
          <cx:pt idx="6425">9727</cx:pt>
          <cx:pt idx="6426">17038</cx:pt>
          <cx:pt idx="6427">9971</cx:pt>
          <cx:pt idx="6428">10143</cx:pt>
          <cx:pt idx="6429">19738</cx:pt>
          <cx:pt idx="6430">23231</cx:pt>
          <cx:pt idx="6431">19410</cx:pt>
          <cx:pt idx="6432">11238</cx:pt>
          <cx:pt idx="6433">9883</cx:pt>
          <cx:pt idx="6434">9991</cx:pt>
          <cx:pt idx="6435">13247</cx:pt>
          <cx:pt idx="6436">14598</cx:pt>
          <cx:pt idx="6437">14328</cx:pt>
          <cx:pt idx="6438">20807</cx:pt>
          <cx:pt idx="6439">14513</cx:pt>
          <cx:pt idx="6440">22773</cx:pt>
          <cx:pt idx="6441">12028</cx:pt>
          <cx:pt idx="6442">15407</cx:pt>
          <cx:pt idx="6443">18128</cx:pt>
          <cx:pt idx="6444">14384</cx:pt>
          <cx:pt idx="6445">9302</cx:pt>
          <cx:pt idx="6446">19197</cx:pt>
          <cx:pt idx="6447">15215</cx:pt>
          <cx:pt idx="6448">23652</cx:pt>
          <cx:pt idx="6449">23713</cx:pt>
          <cx:pt idx="6450">23043</cx:pt>
          <cx:pt idx="6451">24643</cx:pt>
          <cx:pt idx="6452">21225</cx:pt>
          <cx:pt idx="6453">12712</cx:pt>
          <cx:pt idx="6454">10985</cx:pt>
          <cx:pt idx="6455">9515</cx:pt>
          <cx:pt idx="6456">11344</cx:pt>
          <cx:pt idx="6457">23108</cx:pt>
          <cx:pt idx="6458">16732</cx:pt>
          <cx:pt idx="6459">10775</cx:pt>
          <cx:pt idx="6460">15615</cx:pt>
          <cx:pt idx="6461">14735</cx:pt>
          <cx:pt idx="6462">10568</cx:pt>
          <cx:pt idx="6463">12836</cx:pt>
          <cx:pt idx="6464">14844</cx:pt>
          <cx:pt idx="6465">12719</cx:pt>
          <cx:pt idx="6466">18765</cx:pt>
          <cx:pt idx="6467">16854</cx:pt>
          <cx:pt idx="6468">19732</cx:pt>
          <cx:pt idx="6469">21665</cx:pt>
          <cx:pt idx="6470">22565</cx:pt>
          <cx:pt idx="6471">13034</cx:pt>
          <cx:pt idx="6472">22258</cx:pt>
          <cx:pt idx="6473">15671</cx:pt>
          <cx:pt idx="6474">9491</cx:pt>
          <cx:pt idx="6475">9098</cx:pt>
          <cx:pt idx="6476">11666</cx:pt>
          <cx:pt idx="6477">22714</cx:pt>
          <cx:pt idx="6478">12850</cx:pt>
          <cx:pt idx="6479">8922</cx:pt>
          <cx:pt idx="6480">15762</cx:pt>
          <cx:pt idx="6481">8198</cx:pt>
          <cx:pt idx="6482">13498</cx:pt>
          <cx:pt idx="6483">20340</cx:pt>
          <cx:pt idx="6484">14548</cx:pt>
          <cx:pt idx="6485">12109</cx:pt>
          <cx:pt idx="6486">8902</cx:pt>
          <cx:pt idx="6487">11175</cx:pt>
          <cx:pt idx="6488">20929</cx:pt>
          <cx:pt idx="6489">16227</cx:pt>
          <cx:pt idx="6490">17983</cx:pt>
          <cx:pt idx="6491">12121</cx:pt>
          <cx:pt idx="6492">11805</cx:pt>
          <cx:pt idx="6493">18369</cx:pt>
          <cx:pt idx="6494">16900</cx:pt>
          <cx:pt idx="6495">14162</cx:pt>
          <cx:pt idx="6496">20163</cx:pt>
          <cx:pt idx="6497">18138</cx:pt>
          <cx:pt idx="6498">20997</cx:pt>
          <cx:pt idx="6499">11544</cx:pt>
          <cx:pt idx="6500">16539</cx:pt>
          <cx:pt idx="6501">16933</cx:pt>
          <cx:pt idx="6502">11506</cx:pt>
          <cx:pt idx="6503">16361</cx:pt>
          <cx:pt idx="6504">23607</cx:pt>
          <cx:pt idx="6505">12632</cx:pt>
          <cx:pt idx="6506">12537</cx:pt>
          <cx:pt idx="6507">20521</cx:pt>
          <cx:pt idx="6508">13746</cx:pt>
          <cx:pt idx="6509">10891</cx:pt>
          <cx:pt idx="6510">21240</cx:pt>
          <cx:pt idx="6511">10307</cx:pt>
          <cx:pt idx="6512">21172</cx:pt>
          <cx:pt idx="6513">20496</cx:pt>
          <cx:pt idx="6514">20067</cx:pt>
          <cx:pt idx="6515">12597</cx:pt>
          <cx:pt idx="6516">12913</cx:pt>
          <cx:pt idx="6517">10035</cx:pt>
          <cx:pt idx="6518">18812</cx:pt>
          <cx:pt idx="6519">17751</cx:pt>
          <cx:pt idx="6520">20608</cx:pt>
          <cx:pt idx="6521">10728</cx:pt>
          <cx:pt idx="6522">16178</cx:pt>
          <cx:pt idx="6523">14798</cx:pt>
          <cx:pt idx="6524">16759</cx:pt>
          <cx:pt idx="6525">14066</cx:pt>
          <cx:pt idx="6526">14918</cx:pt>
          <cx:pt idx="6527">16895</cx:pt>
          <cx:pt idx="6528">13242</cx:pt>
          <cx:pt idx="6529">18224</cx:pt>
          <cx:pt idx="6530">11710</cx:pt>
          <cx:pt idx="6531">12346</cx:pt>
          <cx:pt idx="6532">13287</cx:pt>
          <cx:pt idx="6533">20512</cx:pt>
          <cx:pt idx="6534">15398</cx:pt>
          <cx:pt idx="6535">23105</cx:pt>
          <cx:pt idx="6536">19905</cx:pt>
          <cx:pt idx="6537">14658</cx:pt>
          <cx:pt idx="6538">11166</cx:pt>
          <cx:pt idx="6539">15177</cx:pt>
          <cx:pt idx="6540">16256</cx:pt>
          <cx:pt idx="6541">14655</cx:pt>
          <cx:pt idx="6542">20490</cx:pt>
          <cx:pt idx="6543">19094</cx:pt>
          <cx:pt idx="6544">21020</cx:pt>
          <cx:pt idx="6545">17758</cx:pt>
          <cx:pt idx="6546">10841</cx:pt>
          <cx:pt idx="6547">17584</cx:pt>
          <cx:pt idx="6548">11674</cx:pt>
          <cx:pt idx="6549">17933</cx:pt>
          <cx:pt idx="6550">21199</cx:pt>
          <cx:pt idx="6551">21493</cx:pt>
          <cx:pt idx="6552">17103</cx:pt>
          <cx:pt idx="6553">24658</cx:pt>
          <cx:pt idx="6554">18121</cx:pt>
          <cx:pt idx="6555">8496</cx:pt>
          <cx:pt idx="6556">20291</cx:pt>
          <cx:pt idx="6557">16308</cx:pt>
          <cx:pt idx="6558">15497</cx:pt>
          <cx:pt idx="6559">16382</cx:pt>
          <cx:pt idx="6560">13402</cx:pt>
          <cx:pt idx="6561">10885</cx:pt>
          <cx:pt idx="6562">19054</cx:pt>
          <cx:pt idx="6563">14816</cx:pt>
          <cx:pt idx="6564">19032</cx:pt>
          <cx:pt idx="6565">19599</cx:pt>
          <cx:pt idx="6566">22929</cx:pt>
          <cx:pt idx="6567">13018</cx:pt>
          <cx:pt idx="6568">8844</cx:pt>
          <cx:pt idx="6569">19059</cx:pt>
          <cx:pt idx="6570">8546</cx:pt>
          <cx:pt idx="6571">20459</cx:pt>
          <cx:pt idx="6572">19814</cx:pt>
          <cx:pt idx="6573">12334</cx:pt>
          <cx:pt idx="6574">14369</cx:pt>
          <cx:pt idx="6575">19971</cx:pt>
          <cx:pt idx="6576">19338</cx:pt>
          <cx:pt idx="6577">15113</cx:pt>
          <cx:pt idx="6578">10170</cx:pt>
          <cx:pt idx="6579">20981</cx:pt>
          <cx:pt idx="6580">19605</cx:pt>
          <cx:pt idx="6581">19076</cx:pt>
          <cx:pt idx="6582">20488</cx:pt>
          <cx:pt idx="6583">8959</cx:pt>
          <cx:pt idx="6584">12607</cx:pt>
          <cx:pt idx="6585">11283</cx:pt>
          <cx:pt idx="6586">17482</cx:pt>
          <cx:pt idx="6587">10553</cx:pt>
          <cx:pt idx="6588">17623</cx:pt>
          <cx:pt idx="6589">14574</cx:pt>
          <cx:pt idx="6590">9519</cx:pt>
          <cx:pt idx="6591">15894</cx:pt>
          <cx:pt idx="6592">10310</cx:pt>
          <cx:pt idx="6593">14587</cx:pt>
          <cx:pt idx="6594">21910</cx:pt>
          <cx:pt idx="6595">10444</cx:pt>
          <cx:pt idx="6596">8738</cx:pt>
          <cx:pt idx="6597">13829</cx:pt>
          <cx:pt idx="6598">16313</cx:pt>
          <cx:pt idx="6599">17423</cx:pt>
          <cx:pt idx="6600">19113</cx:pt>
          <cx:pt idx="6601">9873</cx:pt>
          <cx:pt idx="6602">21539</cx:pt>
          <cx:pt idx="6603">23125</cx:pt>
          <cx:pt idx="6604">22426</cx:pt>
          <cx:pt idx="6605">10124</cx:pt>
          <cx:pt idx="6606">16207</cx:pt>
          <cx:pt idx="6607">12263</cx:pt>
          <cx:pt idx="6608">11050</cx:pt>
          <cx:pt idx="6609">21716</cx:pt>
          <cx:pt idx="6610">22435</cx:pt>
          <cx:pt idx="6611">17002</cx:pt>
          <cx:pt idx="6612">10324</cx:pt>
          <cx:pt idx="6613">20003</cx:pt>
          <cx:pt idx="6614">11941</cx:pt>
          <cx:pt idx="6615">22866</cx:pt>
          <cx:pt idx="6616">17213</cx:pt>
          <cx:pt idx="6617">12247</cx:pt>
          <cx:pt idx="6618">11396</cx:pt>
          <cx:pt idx="6619">14106</cx:pt>
          <cx:pt idx="6620">10010</cx:pt>
          <cx:pt idx="6621">20285</cx:pt>
          <cx:pt idx="6622">13865</cx:pt>
          <cx:pt idx="6623">9772</cx:pt>
          <cx:pt idx="6624">19982</cx:pt>
          <cx:pt idx="6625">15245</cx:pt>
          <cx:pt idx="6626">12188</cx:pt>
          <cx:pt idx="6627">24273</cx:pt>
          <cx:pt idx="6628">9673</cx:pt>
          <cx:pt idx="6629">20232</cx:pt>
          <cx:pt idx="6630">10317</cx:pt>
          <cx:pt idx="6631">12069</cx:pt>
          <cx:pt idx="6632">12218</cx:pt>
          <cx:pt idx="6633">13517</cx:pt>
          <cx:pt idx="6634">20861</cx:pt>
          <cx:pt idx="6635">15657</cx:pt>
          <cx:pt idx="6636">16544</cx:pt>
          <cx:pt idx="6637">15208</cx:pt>
          <cx:pt idx="6638">12703</cx:pt>
          <cx:pt idx="6639">21116</cx:pt>
          <cx:pt idx="6640">16131</cx:pt>
          <cx:pt idx="6641">15213</cx:pt>
          <cx:pt idx="6642">16270</cx:pt>
          <cx:pt idx="6643">16333</cx:pt>
          <cx:pt idx="6644">21481</cx:pt>
          <cx:pt idx="6645">17696</cx:pt>
          <cx:pt idx="6646">14642</cx:pt>
          <cx:pt idx="6647">19303</cx:pt>
          <cx:pt idx="6648">15395</cx:pt>
          <cx:pt idx="6649">20047</cx:pt>
          <cx:pt idx="6650">12358</cx:pt>
          <cx:pt idx="6651">22195</cx:pt>
          <cx:pt idx="6652">10754</cx:pt>
          <cx:pt idx="6653">18219</cx:pt>
          <cx:pt idx="6654">21914</cx:pt>
          <cx:pt idx="6655">18285</cx:pt>
          <cx:pt idx="6656">16259</cx:pt>
          <cx:pt idx="6657">18554</cx:pt>
          <cx:pt idx="6658">14770</cx:pt>
          <cx:pt idx="6659">22350</cx:pt>
          <cx:pt idx="6660">19356</cx:pt>
          <cx:pt idx="6661">12613</cx:pt>
          <cx:pt idx="6662">13387</cx:pt>
          <cx:pt idx="6663">11753</cx:pt>
          <cx:pt idx="6664">19203</cx:pt>
          <cx:pt idx="6665">14772</cx:pt>
          <cx:pt idx="6666">13962</cx:pt>
          <cx:pt idx="6667">16780</cx:pt>
          <cx:pt idx="6668">22382</cx:pt>
          <cx:pt idx="6669">14450</cx:pt>
          <cx:pt idx="6670">19687</cx:pt>
          <cx:pt idx="6671">12738</cx:pt>
          <cx:pt idx="6672">20612</cx:pt>
          <cx:pt idx="6673">23406</cx:pt>
          <cx:pt idx="6674">20827</cx:pt>
          <cx:pt idx="6675">17019</cx:pt>
          <cx:pt idx="6676">23564</cx:pt>
          <cx:pt idx="6677">17784</cx:pt>
          <cx:pt idx="6678">15681</cx:pt>
          <cx:pt idx="6679">7864</cx:pt>
          <cx:pt idx="6680">20146</cx:pt>
          <cx:pt idx="6681">8747</cx:pt>
          <cx:pt idx="6682">18330</cx:pt>
          <cx:pt idx="6683">13422</cx:pt>
          <cx:pt idx="6684">9123</cx:pt>
          <cx:pt idx="6685">10051</cx:pt>
          <cx:pt idx="6686">23605</cx:pt>
          <cx:pt idx="6687">13044</cx:pt>
          <cx:pt idx="6688">8576</cx:pt>
          <cx:pt idx="6689">15707</cx:pt>
          <cx:pt idx="6690">20023</cx:pt>
          <cx:pt idx="6691">22707</cx:pt>
          <cx:pt idx="6692">12849</cx:pt>
          <cx:pt idx="6693">8915</cx:pt>
          <cx:pt idx="6694">9338</cx:pt>
          <cx:pt idx="6695">11305</cx:pt>
          <cx:pt idx="6696">10837</cx:pt>
          <cx:pt idx="6697">19033</cx:pt>
          <cx:pt idx="6698">21296</cx:pt>
          <cx:pt idx="6699">10084</cx:pt>
          <cx:pt idx="6700">12841</cx:pt>
          <cx:pt idx="6701">21073</cx:pt>
          <cx:pt idx="6702">15300</cx:pt>
          <cx:pt idx="6703">11079</cx:pt>
          <cx:pt idx="6704">21021</cx:pt>
          <cx:pt idx="6705">9169</cx:pt>
          <cx:pt idx="6706">13868</cx:pt>
          <cx:pt idx="6707">9388</cx:pt>
          <cx:pt idx="6708">19467</cx:pt>
          <cx:pt idx="6709">15456</cx:pt>
          <cx:pt idx="6710">14416</cx:pt>
          <cx:pt idx="6711">13118</cx:pt>
          <cx:pt idx="6712">19861</cx:pt>
          <cx:pt idx="6713">23483</cx:pt>
          <cx:pt idx="6714">15715</cx:pt>
          <cx:pt idx="6715">23290</cx:pt>
          <cx:pt idx="6716">21124</cx:pt>
          <cx:pt idx="6717">8674</cx:pt>
          <cx:pt idx="6718">11505</cx:pt>
          <cx:pt idx="6719">8727</cx:pt>
          <cx:pt idx="6720">9358</cx:pt>
          <cx:pt idx="6721">12038</cx:pt>
          <cx:pt idx="6722">22397</cx:pt>
          <cx:pt idx="6723">18244</cx:pt>
          <cx:pt idx="6724">20757</cx:pt>
          <cx:pt idx="6725">19590</cx:pt>
          <cx:pt idx="6726">15831</cx:pt>
          <cx:pt idx="6727">23721</cx:pt>
          <cx:pt idx="6728">19328</cx:pt>
          <cx:pt idx="6729">11761</cx:pt>
          <cx:pt idx="6730">23567</cx:pt>
          <cx:pt idx="6731">15701</cx:pt>
          <cx:pt idx="6732">10178</cx:pt>
          <cx:pt idx="6733">12632</cx:pt>
          <cx:pt idx="6734">22268</cx:pt>
          <cx:pt idx="6735">19748</cx:pt>
          <cx:pt idx="6736">15869</cx:pt>
          <cx:pt idx="6737">17503</cx:pt>
          <cx:pt idx="6738">17049</cx:pt>
          <cx:pt idx="6739">22979</cx:pt>
          <cx:pt idx="6740">11964</cx:pt>
          <cx:pt idx="6741">16198</cx:pt>
          <cx:pt idx="6742">15120</cx:pt>
          <cx:pt idx="6743">16499</cx:pt>
          <cx:pt idx="6744">11957</cx:pt>
          <cx:pt idx="6745">13513</cx:pt>
          <cx:pt idx="6746">9034</cx:pt>
          <cx:pt idx="6747">21490</cx:pt>
          <cx:pt idx="6748">21278</cx:pt>
          <cx:pt idx="6749">10586</cx:pt>
          <cx:pt idx="6750">10405</cx:pt>
          <cx:pt idx="6751">16814</cx:pt>
          <cx:pt idx="6752">8166</cx:pt>
          <cx:pt idx="6753">24629</cx:pt>
          <cx:pt idx="6754">16637</cx:pt>
          <cx:pt idx="6755">22244</cx:pt>
          <cx:pt idx="6756">11625</cx:pt>
          <cx:pt idx="6757">21724</cx:pt>
          <cx:pt idx="6758">20842</cx:pt>
          <cx:pt idx="6759">16572</cx:pt>
          <cx:pt idx="6760">17285</cx:pt>
          <cx:pt idx="6761">11569</cx:pt>
          <cx:pt idx="6762">10032</cx:pt>
          <cx:pt idx="6763">22006</cx:pt>
          <cx:pt idx="6764">10119</cx:pt>
          <cx:pt idx="6765">17492</cx:pt>
          <cx:pt idx="6766">12663</cx:pt>
          <cx:pt idx="6767">8643</cx:pt>
          <cx:pt idx="6768">12674</cx:pt>
          <cx:pt idx="6769">22695</cx:pt>
          <cx:pt idx="6770">16457</cx:pt>
          <cx:pt idx="6771">13271</cx:pt>
          <cx:pt idx="6772">13222</cx:pt>
          <cx:pt idx="6773">21349</cx:pt>
          <cx:pt idx="6774">13496</cx:pt>
          <cx:pt idx="6775">15436</cx:pt>
          <cx:pt idx="6776">13822</cx:pt>
          <cx:pt idx="6777">14211</cx:pt>
          <cx:pt idx="6778">21938</cx:pt>
          <cx:pt idx="6779">24829</cx:pt>
          <cx:pt idx="6780">13435</cx:pt>
          <cx:pt idx="6781">11839</cx:pt>
          <cx:pt idx="6782">11444</cx:pt>
          <cx:pt idx="6783">16677</cx:pt>
          <cx:pt idx="6784">18218</cx:pt>
          <cx:pt idx="6785">9796</cx:pt>
          <cx:pt idx="6786">11471</cx:pt>
          <cx:pt idx="6787">17568</cx:pt>
          <cx:pt idx="6788">15689</cx:pt>
          <cx:pt idx="6789">9827</cx:pt>
          <cx:pt idx="6790">19160</cx:pt>
          <cx:pt idx="6791">12279</cx:pt>
          <cx:pt idx="6792">22753</cx:pt>
          <cx:pt idx="6793">23195</cx:pt>
          <cx:pt idx="6794">24866</cx:pt>
          <cx:pt idx="6795">17359</cx:pt>
          <cx:pt idx="6796">12333</cx:pt>
          <cx:pt idx="6797">17764</cx:pt>
          <cx:pt idx="6798">12907</cx:pt>
          <cx:pt idx="6799">13021</cx:pt>
          <cx:pt idx="6800">21738</cx:pt>
          <cx:pt idx="6801">19843</cx:pt>
          <cx:pt idx="6802">9071</cx:pt>
          <cx:pt idx="6803">22334</cx:pt>
          <cx:pt idx="6804">17319</cx:pt>
          <cx:pt idx="6805">11073</cx:pt>
          <cx:pt idx="6806">13555</cx:pt>
          <cx:pt idx="6807">13491</cx:pt>
          <cx:pt idx="6808">22418</cx:pt>
          <cx:pt idx="6809">17218</cx:pt>
          <cx:pt idx="6810">8203</cx:pt>
          <cx:pt idx="6811">18719</cx:pt>
          <cx:pt idx="6812">14292</cx:pt>
          <cx:pt idx="6813">14601</cx:pt>
          <cx:pt idx="6814">17283</cx:pt>
          <cx:pt idx="6815">10815</cx:pt>
          <cx:pt idx="6816">11082</cx:pt>
          <cx:pt idx="6817">15156</cx:pt>
          <cx:pt idx="6818">15299</cx:pt>
          <cx:pt idx="6819">21936</cx:pt>
          <cx:pt idx="6820">16373</cx:pt>
          <cx:pt idx="6821">23786</cx:pt>
          <cx:pt idx="6822">8357</cx:pt>
          <cx:pt idx="6823">19667</cx:pt>
          <cx:pt idx="6824">22629</cx:pt>
          <cx:pt idx="6825">15142</cx:pt>
          <cx:pt idx="6826">19414</cx:pt>
          <cx:pt idx="6827">19765</cx:pt>
          <cx:pt idx="6828">18212</cx:pt>
          <cx:pt idx="6829">24426</cx:pt>
          <cx:pt idx="6830">13803</cx:pt>
          <cx:pt idx="6831">21974</cx:pt>
          <cx:pt idx="6832">13132</cx:pt>
          <cx:pt idx="6833">20524</cx:pt>
          <cx:pt idx="6834">22012</cx:pt>
          <cx:pt idx="6835">18543</cx:pt>
          <cx:pt idx="6836">9154</cx:pt>
          <cx:pt idx="6837">10391</cx:pt>
          <cx:pt idx="6838">21965</cx:pt>
          <cx:pt idx="6839">20539</cx:pt>
          <cx:pt idx="6840">18511</cx:pt>
          <cx:pt idx="6841">15654</cx:pt>
          <cx:pt idx="6842">15243</cx:pt>
          <cx:pt idx="6843">11807</cx:pt>
          <cx:pt idx="6844">24502</cx:pt>
          <cx:pt idx="6845">22955</cx:pt>
          <cx:pt idx="6846">11515</cx:pt>
          <cx:pt idx="6847">22379</cx:pt>
          <cx:pt idx="6848">16137</cx:pt>
          <cx:pt idx="6849">17500</cx:pt>
          <cx:pt idx="6850">15930</cx:pt>
          <cx:pt idx="6851">17753</cx:pt>
          <cx:pt idx="6852">12016</cx:pt>
          <cx:pt idx="6853">18659</cx:pt>
          <cx:pt idx="6854">14177</cx:pt>
          <cx:pt idx="6855">22310</cx:pt>
          <cx:pt idx="6856">12228</cx:pt>
          <cx:pt idx="6857">20832</cx:pt>
          <cx:pt idx="6858">18557</cx:pt>
          <cx:pt idx="6859">15786</cx:pt>
          <cx:pt idx="6860">16627</cx:pt>
          <cx:pt idx="6861">19885</cx:pt>
          <cx:pt idx="6862">9646</cx:pt>
          <cx:pt idx="6863">10957</cx:pt>
          <cx:pt idx="6864">14128</cx:pt>
          <cx:pt idx="6865">8977</cx:pt>
          <cx:pt idx="6866">22466</cx:pt>
          <cx:pt idx="6867">9763</cx:pt>
          <cx:pt idx="6868">20042</cx:pt>
          <cx:pt idx="6869">10980</cx:pt>
          <cx:pt idx="6870">11363</cx:pt>
          <cx:pt idx="6871">12952</cx:pt>
          <cx:pt idx="6872">23209</cx:pt>
          <cx:pt idx="6873">21631</cx:pt>
          <cx:pt idx="6874">15710</cx:pt>
          <cx:pt idx="6875">10585</cx:pt>
          <cx:pt idx="6876">12783</cx:pt>
          <cx:pt idx="6877">15754</cx:pt>
          <cx:pt idx="6878">20561</cx:pt>
          <cx:pt idx="6879">19172</cx:pt>
          <cx:pt idx="6880">22742</cx:pt>
          <cx:pt idx="6881">11843</cx:pt>
          <cx:pt idx="6882">23370</cx:pt>
          <cx:pt idx="6883">18147</cx:pt>
          <cx:pt idx="6884">24678</cx:pt>
          <cx:pt idx="6885">18977</cx:pt>
          <cx:pt idx="6886">12294</cx:pt>
          <cx:pt idx="6887">19384</cx:pt>
          <cx:pt idx="6888">15578</cx:pt>
          <cx:pt idx="6889">10164</cx:pt>
          <cx:pt idx="6890">15994</cx:pt>
          <cx:pt idx="6891">16334</cx:pt>
          <cx:pt idx="6892">18669</cx:pt>
          <cx:pt idx="6893">12239</cx:pt>
          <cx:pt idx="6894">13171</cx:pt>
          <cx:pt idx="6895">12843</cx:pt>
          <cx:pt idx="6896">23873</cx:pt>
          <cx:pt idx="6897">22438</cx:pt>
          <cx:pt idx="6898">24191</cx:pt>
          <cx:pt idx="6899">11365</cx:pt>
          <cx:pt idx="6900">11071</cx:pt>
          <cx:pt idx="6901">14094</cx:pt>
          <cx:pt idx="6902">8531</cx:pt>
          <cx:pt idx="6903">21074</cx:pt>
          <cx:pt idx="6904">11583</cx:pt>
          <cx:pt idx="6905">21552</cx:pt>
          <cx:pt idx="6906">11496</cx:pt>
          <cx:pt idx="6907">21552</cx:pt>
          <cx:pt idx="6908">11533</cx:pt>
          <cx:pt idx="6909">24594</cx:pt>
          <cx:pt idx="6910">21176</cx:pt>
          <cx:pt idx="6911">18766</cx:pt>
          <cx:pt idx="6912">15844</cx:pt>
          <cx:pt idx="6913">16623</cx:pt>
          <cx:pt idx="6914">17711</cx:pt>
          <cx:pt idx="6915">23547</cx:pt>
          <cx:pt idx="6916">18839</cx:pt>
          <cx:pt idx="6917">17143</cx:pt>
          <cx:pt idx="6918">11718</cx:pt>
          <cx:pt idx="6919">10544</cx:pt>
          <cx:pt idx="6920">11343</cx:pt>
          <cx:pt idx="6921">21543</cx:pt>
          <cx:pt idx="6922">11605</cx:pt>
          <cx:pt idx="6923">11741</cx:pt>
          <cx:pt idx="6924">19494</cx:pt>
          <cx:pt idx="6925">20240</cx:pt>
          <cx:pt idx="6926">16247</cx:pt>
          <cx:pt idx="6927">18179</cx:pt>
          <cx:pt idx="6928">19568</cx:pt>
          <cx:pt idx="6929">18350</cx:pt>
          <cx:pt idx="6930">18011</cx:pt>
          <cx:pt idx="6931">12839</cx:pt>
          <cx:pt idx="6932">11891</cx:pt>
          <cx:pt idx="6933">22436</cx:pt>
          <cx:pt idx="6934">11549</cx:pt>
          <cx:pt idx="6935">12941</cx:pt>
          <cx:pt idx="6936">16124</cx:pt>
          <cx:pt idx="6937">16684</cx:pt>
          <cx:pt idx="6938">13719</cx:pt>
          <cx:pt idx="6939">18733</cx:pt>
          <cx:pt idx="6940">17849</cx:pt>
          <cx:pt idx="6941">11408</cx:pt>
          <cx:pt idx="6942">21643</cx:pt>
          <cx:pt idx="6943">14330</cx:pt>
          <cx:pt idx="6944">18429</cx:pt>
          <cx:pt idx="6945">17595</cx:pt>
          <cx:pt idx="6946">19469</cx:pt>
          <cx:pt idx="6947">24705</cx:pt>
          <cx:pt idx="6948">19739</cx:pt>
          <cx:pt idx="6949">13368</cx:pt>
          <cx:pt idx="6950">10074</cx:pt>
          <cx:pt idx="6951">18124</cx:pt>
          <cx:pt idx="6952">21314</cx:pt>
          <cx:pt idx="6953">11562</cx:pt>
          <cx:pt idx="6954">15283</cx:pt>
          <cx:pt idx="6955">17530</cx:pt>
          <cx:pt idx="6956">11356</cx:pt>
          <cx:pt idx="6957">19568</cx:pt>
          <cx:pt idx="6958">23343</cx:pt>
          <cx:pt idx="6959">20794</cx:pt>
          <cx:pt idx="6960">17371</cx:pt>
          <cx:pt idx="6961">20579</cx:pt>
          <cx:pt idx="6962">12758</cx:pt>
          <cx:pt idx="6963">19878</cx:pt>
          <cx:pt idx="6964">8112</cx:pt>
          <cx:pt idx="6965">11956</cx:pt>
          <cx:pt idx="6966">18562</cx:pt>
          <cx:pt idx="6967">22691</cx:pt>
          <cx:pt idx="6968">13975</cx:pt>
          <cx:pt idx="6969">11916</cx:pt>
          <cx:pt idx="6970">12356</cx:pt>
          <cx:pt idx="6971">12477</cx:pt>
          <cx:pt idx="6972">16594</cx:pt>
          <cx:pt idx="6973">20669</cx:pt>
          <cx:pt idx="6974">15546</cx:pt>
          <cx:pt idx="6975">18064</cx:pt>
          <cx:pt idx="6976">10734</cx:pt>
          <cx:pt idx="6977">12394</cx:pt>
          <cx:pt idx="6978">18393</cx:pt>
          <cx:pt idx="6979">21335</cx:pt>
          <cx:pt idx="6980">8034</cx:pt>
          <cx:pt idx="6981">22936</cx:pt>
          <cx:pt idx="6982">15399</cx:pt>
          <cx:pt idx="6983">14855</cx:pt>
          <cx:pt idx="6984">18701</cx:pt>
          <cx:pt idx="6985">21546</cx:pt>
          <cx:pt idx="6986">17697</cx:pt>
          <cx:pt idx="6987">24190</cx:pt>
          <cx:pt idx="6988">22864</cx:pt>
          <cx:pt idx="6989">13557</cx:pt>
          <cx:pt idx="6990">15281</cx:pt>
          <cx:pt idx="6991">10478</cx:pt>
          <cx:pt idx="6992">10277</cx:pt>
          <cx:pt idx="6993">21437</cx:pt>
          <cx:pt idx="6994">14768</cx:pt>
          <cx:pt idx="6995">11858</cx:pt>
          <cx:pt idx="6996">16384</cx:pt>
          <cx:pt idx="6997">20022</cx:pt>
          <cx:pt idx="6998">23710</cx:pt>
          <cx:pt idx="6999">14413</cx:pt>
          <cx:pt idx="7000">7912</cx:pt>
          <cx:pt idx="7001">15456</cx:pt>
          <cx:pt idx="7002">10340</cx:pt>
          <cx:pt idx="7003">13734</cx:pt>
          <cx:pt idx="7004">20051</cx:pt>
          <cx:pt idx="7005">10250</cx:pt>
          <cx:pt idx="7006">18807</cx:pt>
          <cx:pt idx="7007">15690</cx:pt>
          <cx:pt idx="7008">20944</cx:pt>
          <cx:pt idx="7009">23218</cx:pt>
          <cx:pt idx="7010">17170</cx:pt>
          <cx:pt idx="7011">11574</cx:pt>
          <cx:pt idx="7012">12019</cx:pt>
          <cx:pt idx="7013">17129</cx:pt>
          <cx:pt idx="7014">21714</cx:pt>
          <cx:pt idx="7015">18896</cx:pt>
          <cx:pt idx="7016">10187</cx:pt>
          <cx:pt idx="7017">20771</cx:pt>
          <cx:pt idx="7018">22148</cx:pt>
          <cx:pt idx="7019">10192</cx:pt>
          <cx:pt idx="7020">12802</cx:pt>
          <cx:pt idx="7021">14030</cx:pt>
          <cx:pt idx="7022">11301</cx:pt>
          <cx:pt idx="7023">10703</cx:pt>
          <cx:pt idx="7024">19548</cx:pt>
          <cx:pt idx="7025">16056</cx:pt>
          <cx:pt idx="7026">14097</cx:pt>
          <cx:pt idx="7027">20874</cx:pt>
          <cx:pt idx="7028">11632</cx:pt>
          <cx:pt idx="7029">8587</cx:pt>
          <cx:pt idx="7030">15926</cx:pt>
          <cx:pt idx="7031">16274</cx:pt>
          <cx:pt idx="7032">8762</cx:pt>
          <cx:pt idx="7033">11900</cx:pt>
          <cx:pt idx="7034">16299</cx:pt>
          <cx:pt idx="7035">13898</cx:pt>
          <cx:pt idx="7036">19209</cx:pt>
          <cx:pt idx="7037">13088</cx:pt>
          <cx:pt idx="7038">18635</cx:pt>
          <cx:pt idx="7039">17904</cx:pt>
          <cx:pt idx="7040">12565</cx:pt>
          <cx:pt idx="7041">22416</cx:pt>
          <cx:pt idx="7042">21019</cx:pt>
          <cx:pt idx="7043">13114</cx:pt>
          <cx:pt idx="7044">10563</cx:pt>
          <cx:pt idx="7045">8775</cx:pt>
          <cx:pt idx="7046">13026</cx:pt>
          <cx:pt idx="7047">11324</cx:pt>
          <cx:pt idx="7048">14246</cx:pt>
          <cx:pt idx="7049">23509</cx:pt>
          <cx:pt idx="7050">22479</cx:pt>
          <cx:pt idx="7051">19777</cx:pt>
          <cx:pt idx="7052">21138</cx:pt>
          <cx:pt idx="7053">15436</cx:pt>
          <cx:pt idx="7054">10941</cx:pt>
          <cx:pt idx="7055">16503</cx:pt>
          <cx:pt idx="7056">21809</cx:pt>
          <cx:pt idx="7057">14084</cx:pt>
          <cx:pt idx="7058">7917</cx:pt>
          <cx:pt idx="7059">10710</cx:pt>
          <cx:pt idx="7060">22837</cx:pt>
          <cx:pt idx="7061">10871</cx:pt>
          <cx:pt idx="7062">19871</cx:pt>
          <cx:pt idx="7063">13490</cx:pt>
          <cx:pt idx="7064">12054</cx:pt>
          <cx:pt idx="7065">11518</cx:pt>
          <cx:pt idx="7066">19550</cx:pt>
          <cx:pt idx="7067">15975</cx:pt>
          <cx:pt idx="7068">20767</cx:pt>
          <cx:pt idx="7069">15081</cx:pt>
          <cx:pt idx="7070">14683</cx:pt>
          <cx:pt idx="7071">16319</cx:pt>
          <cx:pt idx="7072">15022</cx:pt>
          <cx:pt idx="7073">15661</cx:pt>
          <cx:pt idx="7074">11144</cx:pt>
          <cx:pt idx="7075">14203</cx:pt>
          <cx:pt idx="7076">20938</cx:pt>
          <cx:pt idx="7077">18854</cx:pt>
          <cx:pt idx="7078">13267</cx:pt>
          <cx:pt idx="7079">14306</cx:pt>
          <cx:pt idx="7080">22039</cx:pt>
          <cx:pt idx="7081">23168</cx:pt>
          <cx:pt idx="7082">8531</cx:pt>
          <cx:pt idx="7083">22298</cx:pt>
          <cx:pt idx="7084">15296</cx:pt>
          <cx:pt idx="7085">11462</cx:pt>
          <cx:pt idx="7086">12335</cx:pt>
          <cx:pt idx="7087">10997</cx:pt>
          <cx:pt idx="7088">11562</cx:pt>
          <cx:pt idx="7089">14027</cx:pt>
          <cx:pt idx="7090">18910</cx:pt>
          <cx:pt idx="7091">12873</cx:pt>
          <cx:pt idx="7092">12074</cx:pt>
          <cx:pt idx="7093">11359</cx:pt>
          <cx:pt idx="7094">23365</cx:pt>
          <cx:pt idx="7095">22887</cx:pt>
          <cx:pt idx="7096">22407</cx:pt>
          <cx:pt idx="7097">10707</cx:pt>
          <cx:pt idx="7098">23993</cx:pt>
          <cx:pt idx="7099">22408</cx:pt>
          <cx:pt idx="7100">20259</cx:pt>
          <cx:pt idx="7101">16136</cx:pt>
          <cx:pt idx="7102">11121</cx:pt>
          <cx:pt idx="7103">11989</cx:pt>
          <cx:pt idx="7104">22137</cx:pt>
          <cx:pt idx="7105">18860</cx:pt>
          <cx:pt idx="7106">11639</cx:pt>
          <cx:pt idx="7107">17362</cx:pt>
          <cx:pt idx="7108">24084</cx:pt>
          <cx:pt idx="7109">10104</cx:pt>
          <cx:pt idx="7110">20596</cx:pt>
          <cx:pt idx="7111">15194</cx:pt>
          <cx:pt idx="7112">16935</cx:pt>
          <cx:pt idx="7113">12276</cx:pt>
          <cx:pt idx="7114">8459</cx:pt>
          <cx:pt idx="7115">22904</cx:pt>
          <cx:pt idx="7116">8813</cx:pt>
          <cx:pt idx="7117">14115</cx:pt>
          <cx:pt idx="7118">15154</cx:pt>
          <cx:pt idx="7119">16522</cx:pt>
          <cx:pt idx="7120">21142</cx:pt>
          <cx:pt idx="7121">15317</cx:pt>
          <cx:pt idx="7122">22954</cx:pt>
          <cx:pt idx="7123">10946</cx:pt>
          <cx:pt idx="7124">21660</cx:pt>
          <cx:pt idx="7125">18186</cx:pt>
          <cx:pt idx="7126">12883</cx:pt>
          <cx:pt idx="7127">18237</cx:pt>
          <cx:pt idx="7128">9417</cx:pt>
          <cx:pt idx="7129">11802</cx:pt>
          <cx:pt idx="7130">22923</cx:pt>
          <cx:pt idx="7131">10223</cx:pt>
          <cx:pt idx="7132">19629</cx:pt>
          <cx:pt idx="7133">11107</cx:pt>
          <cx:pt idx="7134">22814</cx:pt>
          <cx:pt idx="7135">21496</cx:pt>
          <cx:pt idx="7136">8054</cx:pt>
          <cx:pt idx="7137">23630</cx:pt>
          <cx:pt idx="7138">16030</cx:pt>
          <cx:pt idx="7139">11552</cx:pt>
          <cx:pt idx="7140">15461</cx:pt>
          <cx:pt idx="7141">14253</cx:pt>
          <cx:pt idx="7142">14041</cx:pt>
          <cx:pt idx="7143">19702</cx:pt>
          <cx:pt idx="7144">22359</cx:pt>
          <cx:pt idx="7145">12305</cx:pt>
          <cx:pt idx="7146">14948</cx:pt>
          <cx:pt idx="7147">18084</cx:pt>
          <cx:pt idx="7148">14660</cx:pt>
          <cx:pt idx="7149">10211</cx:pt>
          <cx:pt idx="7150">23649</cx:pt>
          <cx:pt idx="7151">23629</cx:pt>
          <cx:pt idx="7152">14625</cx:pt>
          <cx:pt idx="7153">16864</cx:pt>
          <cx:pt idx="7154">23247</cx:pt>
          <cx:pt idx="7155">11032</cx:pt>
          <cx:pt idx="7156">17903</cx:pt>
          <cx:pt idx="7157">12059</cx:pt>
          <cx:pt idx="7158">23155</cx:pt>
          <cx:pt idx="7159">13227</cx:pt>
          <cx:pt idx="7160">17602</cx:pt>
          <cx:pt idx="7161">22605</cx:pt>
          <cx:pt idx="7162">18366</cx:pt>
          <cx:pt idx="7163">11868</cx:pt>
          <cx:pt idx="7164">15346</cx:pt>
          <cx:pt idx="7165">9743</cx:pt>
          <cx:pt idx="7166">23188</cx:pt>
          <cx:pt idx="7167">10069</cx:pt>
          <cx:pt idx="7168">13171</cx:pt>
          <cx:pt idx="7169">20376</cx:pt>
          <cx:pt idx="7170">18103</cx:pt>
          <cx:pt idx="7171">23975</cx:pt>
          <cx:pt idx="7172">16376</cx:pt>
          <cx:pt idx="7173">15638</cx:pt>
          <cx:pt idx="7174">17606</cx:pt>
          <cx:pt idx="7175">14989</cx:pt>
          <cx:pt idx="7176">18537</cx:pt>
          <cx:pt idx="7177">14998</cx:pt>
          <cx:pt idx="7178">11960</cx:pt>
          <cx:pt idx="7179">14996</cx:pt>
          <cx:pt idx="7180">10058</cx:pt>
          <cx:pt idx="7181">25075</cx:pt>
          <cx:pt idx="7182">14221</cx:pt>
          <cx:pt idx="7183">21482</cx:pt>
          <cx:pt idx="7184">10247</cx:pt>
          <cx:pt idx="7185">18945</cx:pt>
          <cx:pt idx="7186">20770</cx:pt>
          <cx:pt idx="7187">23474</cx:pt>
          <cx:pt idx="7188">16496</cx:pt>
          <cx:pt idx="7189">21576</cx:pt>
          <cx:pt idx="7190">22769</cx:pt>
          <cx:pt idx="7191">15886</cx:pt>
          <cx:pt idx="7192">17436</cx:pt>
          <cx:pt idx="7193">16704</cx:pt>
          <cx:pt idx="7194">11848</cx:pt>
          <cx:pt idx="7195">18543</cx:pt>
          <cx:pt idx="7196">18834</cx:pt>
          <cx:pt idx="7197">14697</cx:pt>
          <cx:pt idx="7198">13124</cx:pt>
          <cx:pt idx="7199">14558</cx:pt>
          <cx:pt idx="7200">21366</cx:pt>
          <cx:pt idx="7201">9128</cx:pt>
          <cx:pt idx="7202">14211</cx:pt>
          <cx:pt idx="7203">16279</cx:pt>
          <cx:pt idx="7204">14946</cx:pt>
          <cx:pt idx="7205">23053</cx:pt>
          <cx:pt idx="7206">17654</cx:pt>
          <cx:pt idx="7207">19666</cx:pt>
          <cx:pt idx="7208">15938</cx:pt>
          <cx:pt idx="7209">19789</cx:pt>
          <cx:pt idx="7210">10654</cx:pt>
          <cx:pt idx="7211">16793</cx:pt>
          <cx:pt idx="7212">15279</cx:pt>
          <cx:pt idx="7213">13494</cx:pt>
          <cx:pt idx="7214">14848</cx:pt>
          <cx:pt idx="7215">10761</cx:pt>
          <cx:pt idx="7216">23677</cx:pt>
          <cx:pt idx="7217">16532</cx:pt>
          <cx:pt idx="7218">16562</cx:pt>
          <cx:pt idx="7219">11458</cx:pt>
          <cx:pt idx="7220">8738</cx:pt>
          <cx:pt idx="7221">23501</cx:pt>
          <cx:pt idx="7222">15372</cx:pt>
          <cx:pt idx="7223">14518</cx:pt>
          <cx:pt idx="7224">20246</cx:pt>
          <cx:pt idx="7225">18897</cx:pt>
          <cx:pt idx="7226">15011</cx:pt>
          <cx:pt idx="7227">10113</cx:pt>
          <cx:pt idx="7228">11765</cx:pt>
          <cx:pt idx="7229">11393</cx:pt>
          <cx:pt idx="7230">22448</cx:pt>
          <cx:pt idx="7231">24079</cx:pt>
          <cx:pt idx="7232">14914</cx:pt>
          <cx:pt idx="7233">24468</cx:pt>
          <cx:pt idx="7234">17258</cx:pt>
          <cx:pt idx="7235">17126</cx:pt>
          <cx:pt idx="7236">21158</cx:pt>
          <cx:pt idx="7237">22704</cx:pt>
          <cx:pt idx="7238">11896</cx:pt>
          <cx:pt idx="7239">10329</cx:pt>
          <cx:pt idx="7240">12502</cx:pt>
          <cx:pt idx="7241">22430</cx:pt>
          <cx:pt idx="7242">19433</cx:pt>
          <cx:pt idx="7243">19935</cx:pt>
          <cx:pt idx="7244">21723</cx:pt>
          <cx:pt idx="7245">24908</cx:pt>
          <cx:pt idx="7246">11048</cx:pt>
          <cx:pt idx="7247">14947</cx:pt>
          <cx:pt idx="7248">24376</cx:pt>
          <cx:pt idx="7249">20172</cx:pt>
          <cx:pt idx="7250">12342</cx:pt>
          <cx:pt idx="7251">13582</cx:pt>
          <cx:pt idx="7252">9958</cx:pt>
          <cx:pt idx="7253">24323</cx:pt>
          <cx:pt idx="7254">15030</cx:pt>
          <cx:pt idx="7255">18769</cx:pt>
          <cx:pt idx="7256">9410</cx:pt>
          <cx:pt idx="7257">12640</cx:pt>
          <cx:pt idx="7258">13981</cx:pt>
          <cx:pt idx="7259">17488</cx:pt>
          <cx:pt idx="7260">16849</cx:pt>
          <cx:pt idx="7261">20608</cx:pt>
          <cx:pt idx="7262">18944</cx:pt>
          <cx:pt idx="7263">20299</cx:pt>
          <cx:pt idx="7264">11383</cx:pt>
          <cx:pt idx="7265">18053</cx:pt>
          <cx:pt idx="7266">10315</cx:pt>
          <cx:pt idx="7267">11091</cx:pt>
          <cx:pt idx="7268">14053</cx:pt>
          <cx:pt idx="7269">10494</cx:pt>
          <cx:pt idx="7270">16393</cx:pt>
          <cx:pt idx="7271">12254</cx:pt>
          <cx:pt idx="7272">12842</cx:pt>
          <cx:pt idx="7273">14384</cx:pt>
          <cx:pt idx="7274">15659</cx:pt>
          <cx:pt idx="7275">17154</cx:pt>
          <cx:pt idx="7276">15145</cx:pt>
          <cx:pt idx="7277">11433</cx:pt>
          <cx:pt idx="7278">18906</cx:pt>
          <cx:pt idx="7279">10764</cx:pt>
          <cx:pt idx="7280">20919</cx:pt>
          <cx:pt idx="7281">16616</cx:pt>
          <cx:pt idx="7282">23347</cx:pt>
          <cx:pt idx="7283">20563</cx:pt>
          <cx:pt idx="7284">18155</cx:pt>
          <cx:pt idx="7285">19188</cx:pt>
          <cx:pt idx="7286">8490</cx:pt>
          <cx:pt idx="7287">14311</cx:pt>
          <cx:pt idx="7288">9621</cx:pt>
          <cx:pt idx="7289">16219</cx:pt>
          <cx:pt idx="7290">18007</cx:pt>
          <cx:pt idx="7291">13649</cx:pt>
          <cx:pt idx="7292">10624</cx:pt>
          <cx:pt idx="7293">11220</cx:pt>
          <cx:pt idx="7294">15817</cx:pt>
          <cx:pt idx="7295">17677</cx:pt>
          <cx:pt idx="7296">11736</cx:pt>
          <cx:pt idx="7297">12109</cx:pt>
          <cx:pt idx="7298">10975</cx:pt>
          <cx:pt idx="7299">17842</cx:pt>
          <cx:pt idx="7300">11347</cx:pt>
          <cx:pt idx="7301">23468</cx:pt>
          <cx:pt idx="7302">18254</cx:pt>
          <cx:pt idx="7303">22349</cx:pt>
          <cx:pt idx="7304">11115</cx:pt>
          <cx:pt idx="7305">16186</cx:pt>
          <cx:pt idx="7306">10097</cx:pt>
          <cx:pt idx="7307">17246</cx:pt>
          <cx:pt idx="7308">16139</cx:pt>
          <cx:pt idx="7309">10523</cx:pt>
          <cx:pt idx="7310">9937</cx:pt>
          <cx:pt idx="7311">10518</cx:pt>
          <cx:pt idx="7312">13104</cx:pt>
          <cx:pt idx="7313">18418</cx:pt>
          <cx:pt idx="7314">19227</cx:pt>
          <cx:pt idx="7315">14062</cx:pt>
          <cx:pt idx="7316">22179</cx:pt>
          <cx:pt idx="7317">13541</cx:pt>
          <cx:pt idx="7318">18151</cx:pt>
          <cx:pt idx="7319">16643</cx:pt>
          <cx:pt idx="7320">22126</cx:pt>
          <cx:pt idx="7321">13478</cx:pt>
          <cx:pt idx="7322">22689</cx:pt>
          <cx:pt idx="7323">13608</cx:pt>
          <cx:pt idx="7324">19872</cx:pt>
          <cx:pt idx="7325">17651</cx:pt>
          <cx:pt idx="7326">22240</cx:pt>
          <cx:pt idx="7327">20068</cx:pt>
          <cx:pt idx="7328">17905</cx:pt>
          <cx:pt idx="7329">11707</cx:pt>
          <cx:pt idx="7330">21293</cx:pt>
          <cx:pt idx="7331">18417</cx:pt>
          <cx:pt idx="7332">20635</cx:pt>
          <cx:pt idx="7333">13411</cx:pt>
          <cx:pt idx="7334">21657</cx:pt>
          <cx:pt idx="7335">21736</cx:pt>
          <cx:pt idx="7336">22079</cx:pt>
          <cx:pt idx="7337">12711</cx:pt>
          <cx:pt idx="7338">18860</cx:pt>
          <cx:pt idx="7339">21782</cx:pt>
          <cx:pt idx="7340">20405</cx:pt>
          <cx:pt idx="7341">15468</cx:pt>
          <cx:pt idx="7342">21442</cx:pt>
          <cx:pt idx="7343">12470</cx:pt>
          <cx:pt idx="7344">17735</cx:pt>
          <cx:pt idx="7345">11470</cx:pt>
          <cx:pt idx="7346">13609</cx:pt>
          <cx:pt idx="7347">12569</cx:pt>
          <cx:pt idx="7348">19230</cx:pt>
          <cx:pt idx="7349">10299</cx:pt>
          <cx:pt idx="7350">20806</cx:pt>
          <cx:pt idx="7351">13935</cx:pt>
          <cx:pt idx="7352">19833</cx:pt>
          <cx:pt idx="7353">19190</cx:pt>
          <cx:pt idx="7354">19125</cx:pt>
          <cx:pt idx="7355">18231</cx:pt>
          <cx:pt idx="7356">8408</cx:pt>
          <cx:pt idx="7357">18775</cx:pt>
          <cx:pt idx="7358">8992</cx:pt>
          <cx:pt idx="7359">15729</cx:pt>
          <cx:pt idx="7360">11996</cx:pt>
          <cx:pt idx="7361">9084</cx:pt>
          <cx:pt idx="7362">13171</cx:pt>
          <cx:pt idx="7363">22003</cx:pt>
          <cx:pt idx="7364">22154</cx:pt>
          <cx:pt idx="7365">22482</cx:pt>
          <cx:pt idx="7366">13785</cx:pt>
          <cx:pt idx="7367">9045</cx:pt>
          <cx:pt idx="7368">9364</cx:pt>
          <cx:pt idx="7369">15081</cx:pt>
          <cx:pt idx="7370">16714</cx:pt>
          <cx:pt idx="7371">11590</cx:pt>
          <cx:pt idx="7372">17175</cx:pt>
          <cx:pt idx="7373">10964</cx:pt>
          <cx:pt idx="7374">13788</cx:pt>
          <cx:pt idx="7375">10942</cx:pt>
          <cx:pt idx="7376">16346</cx:pt>
          <cx:pt idx="7377">19127</cx:pt>
          <cx:pt idx="7378">10405</cx:pt>
          <cx:pt idx="7379">11559</cx:pt>
          <cx:pt idx="7380">16764</cx:pt>
          <cx:pt idx="7381">12172</cx:pt>
          <cx:pt idx="7382">19091</cx:pt>
          <cx:pt idx="7383">18469</cx:pt>
          <cx:pt idx="7384">17313</cx:pt>
          <cx:pt idx="7385">12976</cx:pt>
          <cx:pt idx="7386">17469</cx:pt>
          <cx:pt idx="7387">14880</cx:pt>
          <cx:pt idx="7388">17318</cx:pt>
          <cx:pt idx="7389">16057</cx:pt>
          <cx:pt idx="7390">14838</cx:pt>
          <cx:pt idx="7391">11722</cx:pt>
          <cx:pt idx="7392">7925</cx:pt>
          <cx:pt idx="7393">11113</cx:pt>
          <cx:pt idx="7394">15927</cx:pt>
          <cx:pt idx="7395">8863</cx:pt>
          <cx:pt idx="7396">14322</cx:pt>
          <cx:pt idx="7397">12895</cx:pt>
          <cx:pt idx="7398">19269</cx:pt>
          <cx:pt idx="7399">12584</cx:pt>
          <cx:pt idx="7400">23698</cx:pt>
          <cx:pt idx="7401">14141</cx:pt>
          <cx:pt idx="7402">17290</cx:pt>
          <cx:pt idx="7403">14559</cx:pt>
          <cx:pt idx="7404">20877</cx:pt>
          <cx:pt idx="7405">12934</cx:pt>
          <cx:pt idx="7406">9469</cx:pt>
          <cx:pt idx="7407">13193</cx:pt>
          <cx:pt idx="7408">13423</cx:pt>
          <cx:pt idx="7409">15726</cx:pt>
          <cx:pt idx="7410">24081</cx:pt>
          <cx:pt idx="7411">19142</cx:pt>
          <cx:pt idx="7412">18729</cx:pt>
          <cx:pt idx="7413">23236</cx:pt>
          <cx:pt idx="7414">16690</cx:pt>
          <cx:pt idx="7415">13067</cx:pt>
          <cx:pt idx="7416">14611</cx:pt>
          <cx:pt idx="7417">15647</cx:pt>
          <cx:pt idx="7418">15083</cx:pt>
          <cx:pt idx="7419">14725</cx:pt>
          <cx:pt idx="7420">15519</cx:pt>
          <cx:pt idx="7421">13315</cx:pt>
          <cx:pt idx="7422">16604</cx:pt>
          <cx:pt idx="7423">10830</cx:pt>
          <cx:pt idx="7424">13395</cx:pt>
          <cx:pt idx="7425">12093</cx:pt>
          <cx:pt idx="7426">14768</cx:pt>
          <cx:pt idx="7427">12264</cx:pt>
          <cx:pt idx="7428">19703</cx:pt>
          <cx:pt idx="7429">20838</cx:pt>
          <cx:pt idx="7430">12849</cx:pt>
          <cx:pt idx="7431">16780</cx:pt>
          <cx:pt idx="7432">11416</cx:pt>
          <cx:pt idx="7433">12084</cx:pt>
          <cx:pt idx="7434">21073</cx:pt>
          <cx:pt idx="7435">22468</cx:pt>
          <cx:pt idx="7436">22348</cx:pt>
          <cx:pt idx="7437">19559</cx:pt>
          <cx:pt idx="7438">13209</cx:pt>
          <cx:pt idx="7439">10062</cx:pt>
          <cx:pt idx="7440">20634</cx:pt>
          <cx:pt idx="7441">11427</cx:pt>
          <cx:pt idx="7442">14144</cx:pt>
          <cx:pt idx="7443">17712</cx:pt>
          <cx:pt idx="7444">16433</cx:pt>
          <cx:pt idx="7445">13797</cx:pt>
          <cx:pt idx="7446">11916</cx:pt>
          <cx:pt idx="7447">12402</cx:pt>
          <cx:pt idx="7448">15307</cx:pt>
          <cx:pt idx="7449">10647</cx:pt>
          <cx:pt idx="7450">17798</cx:pt>
          <cx:pt idx="7451">15506</cx:pt>
          <cx:pt idx="7452">8608</cx:pt>
          <cx:pt idx="7453">20852</cx:pt>
          <cx:pt idx="7454">11458</cx:pt>
          <cx:pt idx="7455">12047</cx:pt>
          <cx:pt idx="7456">9993</cx:pt>
          <cx:pt idx="7457">18096</cx:pt>
          <cx:pt idx="7458">14949</cx:pt>
          <cx:pt idx="7459">19559</cx:pt>
          <cx:pt idx="7460">19191</cx:pt>
          <cx:pt idx="7461">23722</cx:pt>
          <cx:pt idx="7462">17340</cx:pt>
          <cx:pt idx="7463">24674</cx:pt>
          <cx:pt idx="7464">17357</cx:pt>
          <cx:pt idx="7465">10644</cx:pt>
          <cx:pt idx="7466">11585</cx:pt>
          <cx:pt idx="7467">24983</cx:pt>
          <cx:pt idx="7468">20539</cx:pt>
          <cx:pt idx="7469">20543</cx:pt>
          <cx:pt idx="7470">14926</cx:pt>
          <cx:pt idx="7471">11271</cx:pt>
          <cx:pt idx="7472">20653</cx:pt>
          <cx:pt idx="7473">8602</cx:pt>
          <cx:pt idx="7474">11604</cx:pt>
          <cx:pt idx="7475">12215</cx:pt>
          <cx:pt idx="7476">18399</cx:pt>
          <cx:pt idx="7477">11394</cx:pt>
          <cx:pt idx="7478">9726</cx:pt>
          <cx:pt idx="7479">10582</cx:pt>
          <cx:pt idx="7480">17210</cx:pt>
          <cx:pt idx="7481">16700</cx:pt>
          <cx:pt idx="7482">9008</cx:pt>
          <cx:pt idx="7483">18786</cx:pt>
          <cx:pt idx="7484">20706</cx:pt>
          <cx:pt idx="7485">17201</cx:pt>
          <cx:pt idx="7486">15485</cx:pt>
          <cx:pt idx="7487">24903</cx:pt>
          <cx:pt idx="7488">21517</cx:pt>
          <cx:pt idx="7489">20084</cx:pt>
          <cx:pt idx="7490">9354</cx:pt>
          <cx:pt idx="7491">10395</cx:pt>
          <cx:pt idx="7492">19007</cx:pt>
          <cx:pt idx="7493">21170</cx:pt>
          <cx:pt idx="7494">22191</cx:pt>
          <cx:pt idx="7495">16404</cx:pt>
          <cx:pt idx="7496">14888</cx:pt>
          <cx:pt idx="7497">12518</cx:pt>
          <cx:pt idx="7498">17489</cx:pt>
          <cx:pt idx="7499">17834</cx:pt>
          <cx:pt idx="7500">10218</cx:pt>
          <cx:pt idx="7501">15561</cx:pt>
          <cx:pt idx="7502">10604</cx:pt>
          <cx:pt idx="7503">23067</cx:pt>
          <cx:pt idx="7504">15245</cx:pt>
          <cx:pt idx="7505">9744</cx:pt>
          <cx:pt idx="7506">10785</cx:pt>
          <cx:pt idx="7507">11782</cx:pt>
          <cx:pt idx="7508">23733</cx:pt>
          <cx:pt idx="7509">14842</cx:pt>
          <cx:pt idx="7510">9459</cx:pt>
          <cx:pt idx="7511">18108</cx:pt>
          <cx:pt idx="7512">10622</cx:pt>
          <cx:pt idx="7513">17274</cx:pt>
          <cx:pt idx="7514">7738</cx:pt>
          <cx:pt idx="7515">8846</cx:pt>
          <cx:pt idx="7516">10642</cx:pt>
          <cx:pt idx="7517">12473</cx:pt>
          <cx:pt idx="7518">16656</cx:pt>
          <cx:pt idx="7519">15441</cx:pt>
          <cx:pt idx="7520">10590</cx:pt>
          <cx:pt idx="7521">12604</cx:pt>
          <cx:pt idx="7522">13612</cx:pt>
          <cx:pt idx="7523">14238</cx:pt>
          <cx:pt idx="7524">20897</cx:pt>
          <cx:pt idx="7525">19512</cx:pt>
          <cx:pt idx="7526">19895</cx:pt>
          <cx:pt idx="7527">21862</cx:pt>
          <cx:pt idx="7528">16499</cx:pt>
          <cx:pt idx="7529">22427</cx:pt>
          <cx:pt idx="7530">15122</cx:pt>
          <cx:pt idx="7531">16502</cx:pt>
          <cx:pt idx="7532">11032</cx:pt>
          <cx:pt idx="7533">11867</cx:pt>
          <cx:pt idx="7534">19444</cx:pt>
          <cx:pt idx="7535">14568</cx:pt>
          <cx:pt idx="7536">20183</cx:pt>
          <cx:pt idx="7537">16166</cx:pt>
          <cx:pt idx="7538">10271</cx:pt>
          <cx:pt idx="7539">8108</cx:pt>
          <cx:pt idx="7540">12747</cx:pt>
          <cx:pt idx="7541">20278</cx:pt>
          <cx:pt idx="7542">19787</cx:pt>
          <cx:pt idx="7543">11315</cx:pt>
          <cx:pt idx="7544">18598</cx:pt>
          <cx:pt idx="7545">16221</cx:pt>
          <cx:pt idx="7546">13857</cx:pt>
          <cx:pt idx="7547">12378</cx:pt>
          <cx:pt idx="7548">21332</cx:pt>
          <cx:pt idx="7549">16075</cx:pt>
          <cx:pt idx="7550">15674</cx:pt>
          <cx:pt idx="7551">23152</cx:pt>
          <cx:pt idx="7552">22350</cx:pt>
          <cx:pt idx="7553">11085</cx:pt>
          <cx:pt idx="7554">15017</cx:pt>
          <cx:pt idx="7555">8323</cx:pt>
          <cx:pt idx="7556">19765</cx:pt>
          <cx:pt idx="7557">12638</cx:pt>
          <cx:pt idx="7558">15166</cx:pt>
          <cx:pt idx="7559">14883</cx:pt>
          <cx:pt idx="7560">11276</cx:pt>
          <cx:pt idx="7561">16815</cx:pt>
          <cx:pt idx="7562">13886</cx:pt>
          <cx:pt idx="7563">23259</cx:pt>
          <cx:pt idx="7564">10881</cx:pt>
          <cx:pt idx="7565">18481</cx:pt>
          <cx:pt idx="7566">19951</cx:pt>
          <cx:pt idx="7567">12342</cx:pt>
          <cx:pt idx="7568">17946</cx:pt>
          <cx:pt idx="7569">15742</cx:pt>
          <cx:pt idx="7570">23427</cx:pt>
          <cx:pt idx="7571">16345</cx:pt>
          <cx:pt idx="7572">18715</cx:pt>
          <cx:pt idx="7573">13014</cx:pt>
          <cx:pt idx="7574">11277</cx:pt>
          <cx:pt idx="7575">21295</cx:pt>
          <cx:pt idx="7576">17805</cx:pt>
          <cx:pt idx="7577">19813</cx:pt>
          <cx:pt idx="7578">12701</cx:pt>
          <cx:pt idx="7579">22799</cx:pt>
          <cx:pt idx="7580">13443</cx:pt>
          <cx:pt idx="7581">17187</cx:pt>
          <cx:pt idx="7582">17414</cx:pt>
          <cx:pt idx="7583">14644</cx:pt>
          <cx:pt idx="7584">23213</cx:pt>
          <cx:pt idx="7585">24633</cx:pt>
          <cx:pt idx="7586">9164</cx:pt>
          <cx:pt idx="7587">14838</cx:pt>
          <cx:pt idx="7588">17270</cx:pt>
          <cx:pt idx="7589">15969</cx:pt>
          <cx:pt idx="7590">19986</cx:pt>
          <cx:pt idx="7591">19797</cx:pt>
          <cx:pt idx="7592">23649</cx:pt>
          <cx:pt idx="7593">10028</cx:pt>
          <cx:pt idx="7594">10872</cx:pt>
          <cx:pt idx="7595">15059</cx:pt>
          <cx:pt idx="7596">12326</cx:pt>
          <cx:pt idx="7597">15539</cx:pt>
          <cx:pt idx="7598">17082</cx:pt>
          <cx:pt idx="7599">20871</cx:pt>
          <cx:pt idx="7600">23157</cx:pt>
          <cx:pt idx="7601">14267</cx:pt>
          <cx:pt idx="7602">19645</cx:pt>
          <cx:pt idx="7603">19192</cx:pt>
          <cx:pt idx="7604">18818</cx:pt>
          <cx:pt idx="7605">19095</cx:pt>
          <cx:pt idx="7606">11746</cx:pt>
          <cx:pt idx="7607">23122</cx:pt>
          <cx:pt idx="7608">20733</cx:pt>
          <cx:pt idx="7609">14052</cx:pt>
          <cx:pt idx="7610">21390</cx:pt>
          <cx:pt idx="7611">11605</cx:pt>
          <cx:pt idx="7612">13217</cx:pt>
          <cx:pt idx="7613">18255</cx:pt>
          <cx:pt idx="7614">12632</cx:pt>
          <cx:pt idx="7615">13441</cx:pt>
          <cx:pt idx="7616">16192</cx:pt>
          <cx:pt idx="7617">24722</cx:pt>
          <cx:pt idx="7618">17911</cx:pt>
          <cx:pt idx="7619">8381</cx:pt>
          <cx:pt idx="7620">19751</cx:pt>
          <cx:pt idx="7621">16920</cx:pt>
          <cx:pt idx="7622">13552</cx:pt>
          <cx:pt idx="7623">17541</cx:pt>
          <cx:pt idx="7624">10177</cx:pt>
          <cx:pt idx="7625">22691</cx:pt>
          <cx:pt idx="7626">13209</cx:pt>
          <cx:pt idx="7627">13155</cx:pt>
          <cx:pt idx="7628">14062</cx:pt>
          <cx:pt idx="7629">15561</cx:pt>
          <cx:pt idx="7630">14627</cx:pt>
          <cx:pt idx="7631">17499</cx:pt>
          <cx:pt idx="7632">23981</cx:pt>
          <cx:pt idx="7633">15730</cx:pt>
          <cx:pt idx="7634">15047</cx:pt>
          <cx:pt idx="7635">19568</cx:pt>
          <cx:pt idx="7636">15600</cx:pt>
          <cx:pt idx="7637">21158</cx:pt>
          <cx:pt idx="7638">10448</cx:pt>
          <cx:pt idx="7639">21188</cx:pt>
          <cx:pt idx="7640">17365</cx:pt>
          <cx:pt idx="7641">14875</cx:pt>
          <cx:pt idx="7642">15752</cx:pt>
          <cx:pt idx="7643">22156</cx:pt>
          <cx:pt idx="7644">8140</cx:pt>
          <cx:pt idx="7645">13075</cx:pt>
          <cx:pt idx="7646">18383</cx:pt>
          <cx:pt idx="7647">9986</cx:pt>
          <cx:pt idx="7648">14680</cx:pt>
          <cx:pt idx="7649">23237</cx:pt>
          <cx:pt idx="7650">18195</cx:pt>
          <cx:pt idx="7651">18650</cx:pt>
          <cx:pt idx="7652">16576</cx:pt>
          <cx:pt idx="7653">21562</cx:pt>
          <cx:pt idx="7654">20054</cx:pt>
          <cx:pt idx="7655">14481</cx:pt>
          <cx:pt idx="7656">21245</cx:pt>
          <cx:pt idx="7657">16496</cx:pt>
          <cx:pt idx="7658">20684</cx:pt>
          <cx:pt idx="7659">14199</cx:pt>
          <cx:pt idx="7660">12293</cx:pt>
          <cx:pt idx="7661">21304</cx:pt>
          <cx:pt idx="7662">10291</cx:pt>
          <cx:pt idx="7663">15105</cx:pt>
          <cx:pt idx="7664">11228</cx:pt>
          <cx:pt idx="7665">25080</cx:pt>
          <cx:pt idx="7666">11160</cx:pt>
          <cx:pt idx="7667">12927</cx:pt>
          <cx:pt idx="7668">12881</cx:pt>
          <cx:pt idx="7669">12006</cx:pt>
          <cx:pt idx="7670">16957</cx:pt>
          <cx:pt idx="7671">23080</cx:pt>
          <cx:pt idx="7672">21421</cx:pt>
          <cx:pt idx="7673">10049</cx:pt>
          <cx:pt idx="7674">8563</cx:pt>
          <cx:pt idx="7675">22394</cx:pt>
          <cx:pt idx="7676">10032</cx:pt>
          <cx:pt idx="7677">9685</cx:pt>
          <cx:pt idx="7678">22465</cx:pt>
          <cx:pt idx="7679">10880</cx:pt>
          <cx:pt idx="7680">12667</cx:pt>
          <cx:pt idx="7681">19542</cx:pt>
          <cx:pt idx="7682">21740</cx:pt>
          <cx:pt idx="7683">10866</cx:pt>
          <cx:pt idx="7684">13067</cx:pt>
          <cx:pt idx="7685">22945</cx:pt>
          <cx:pt idx="7686">11141</cx:pt>
          <cx:pt idx="7687">22480</cx:pt>
          <cx:pt idx="7688">14332</cx:pt>
          <cx:pt idx="7689">10571</cx:pt>
          <cx:pt idx="7690">14216</cx:pt>
          <cx:pt idx="7691">13446</cx:pt>
          <cx:pt idx="7692">14433</cx:pt>
          <cx:pt idx="7693">15150</cx:pt>
          <cx:pt idx="7694">19363</cx:pt>
          <cx:pt idx="7695">16828</cx:pt>
          <cx:pt idx="7696">13909</cx:pt>
          <cx:pt idx="7697">13378</cx:pt>
          <cx:pt idx="7698">19487</cx:pt>
          <cx:pt idx="7699">19464</cx:pt>
          <cx:pt idx="7700">20734</cx:pt>
          <cx:pt idx="7701">13631</cx:pt>
          <cx:pt idx="7702">16605</cx:pt>
          <cx:pt idx="7703">15097</cx:pt>
          <cx:pt idx="7704">21969</cx:pt>
          <cx:pt idx="7705">19356</cx:pt>
          <cx:pt idx="7706">17291</cx:pt>
          <cx:pt idx="7707">15909</cx:pt>
          <cx:pt idx="7708">13760</cx:pt>
          <cx:pt idx="7709">15181</cx:pt>
          <cx:pt idx="7710">13009</cx:pt>
          <cx:pt idx="7711">20398</cx:pt>
          <cx:pt idx="7712">22609</cx:pt>
          <cx:pt idx="7713">14544</cx:pt>
          <cx:pt idx="7714">13542</cx:pt>
          <cx:pt idx="7715">18080</cx:pt>
          <cx:pt idx="7716">19305</cx:pt>
          <cx:pt idx="7717">14371</cx:pt>
          <cx:pt idx="7718">19658</cx:pt>
          <cx:pt idx="7719">11972</cx:pt>
          <cx:pt idx="7720">15238</cx:pt>
          <cx:pt idx="7721">13642</cx:pt>
          <cx:pt idx="7722">13348</cx:pt>
          <cx:pt idx="7723">13095</cx:pt>
          <cx:pt idx="7724">20322</cx:pt>
          <cx:pt idx="7725">15899</cx:pt>
          <cx:pt idx="7726">13602</cx:pt>
          <cx:pt idx="7727">17814</cx:pt>
          <cx:pt idx="7728">14767</cx:pt>
          <cx:pt idx="7729">13896</cx:pt>
          <cx:pt idx="7730">23445</cx:pt>
          <cx:pt idx="7731">19372</cx:pt>
          <cx:pt idx="7732">13185</cx:pt>
          <cx:pt idx="7733">14115</cx:pt>
          <cx:pt idx="7734">13151</cx:pt>
          <cx:pt idx="7735">12646</cx:pt>
          <cx:pt idx="7736">19386</cx:pt>
          <cx:pt idx="7737">17603</cx:pt>
          <cx:pt idx="7738">15769</cx:pt>
          <cx:pt idx="7739">17584</cx:pt>
          <cx:pt idx="7740">10609</cx:pt>
          <cx:pt idx="7741">21885</cx:pt>
          <cx:pt idx="7742">14159</cx:pt>
          <cx:pt idx="7743">14286</cx:pt>
          <cx:pt idx="7744">13635</cx:pt>
          <cx:pt idx="7745">22064</cx:pt>
          <cx:pt idx="7746">20888</cx:pt>
          <cx:pt idx="7747">16258</cx:pt>
          <cx:pt idx="7748">8748</cx:pt>
          <cx:pt idx="7749">11447</cx:pt>
          <cx:pt idx="7750">17572</cx:pt>
          <cx:pt idx="7751">12172</cx:pt>
          <cx:pt idx="7752">23292</cx:pt>
          <cx:pt idx="7753">15519</cx:pt>
          <cx:pt idx="7754">22482</cx:pt>
          <cx:pt idx="7755">14301</cx:pt>
          <cx:pt idx="7756">21879</cx:pt>
          <cx:pt idx="7757">19974</cx:pt>
          <cx:pt idx="7758">15790</cx:pt>
          <cx:pt idx="7759">10647</cx:pt>
          <cx:pt idx="7760">21812</cx:pt>
          <cx:pt idx="7761">22658</cx:pt>
          <cx:pt idx="7762">22543</cx:pt>
          <cx:pt idx="7763">15307</cx:pt>
          <cx:pt idx="7764">20925</cx:pt>
          <cx:pt idx="7765">15569</cx:pt>
          <cx:pt idx="7766">11053</cx:pt>
          <cx:pt idx="7767">17129</cx:pt>
          <cx:pt idx="7768">22748</cx:pt>
          <cx:pt idx="7769">19693</cx:pt>
          <cx:pt idx="7770">15641</cx:pt>
          <cx:pt idx="7771">19343</cx:pt>
          <cx:pt idx="7772">9328</cx:pt>
          <cx:pt idx="7773">19402</cx:pt>
          <cx:pt idx="7774">10203</cx:pt>
          <cx:pt idx="7775">20899</cx:pt>
          <cx:pt idx="7776">14401</cx:pt>
          <cx:pt idx="7777">19754</cx:pt>
          <cx:pt idx="7778">15766</cx:pt>
          <cx:pt idx="7779">18478</cx:pt>
          <cx:pt idx="7780">9710</cx:pt>
          <cx:pt idx="7781">15565</cx:pt>
          <cx:pt idx="7782">19182</cx:pt>
          <cx:pt idx="7783">20247</cx:pt>
          <cx:pt idx="7784">14708</cx:pt>
          <cx:pt idx="7785">11034</cx:pt>
          <cx:pt idx="7786">14627</cx:pt>
          <cx:pt idx="7787">16340</cx:pt>
          <cx:pt idx="7788">18783</cx:pt>
          <cx:pt idx="7789">10579</cx:pt>
          <cx:pt idx="7790">23866</cx:pt>
          <cx:pt idx="7791">15067</cx:pt>
          <cx:pt idx="7792">19189</cx:pt>
          <cx:pt idx="7793">13562</cx:pt>
          <cx:pt idx="7794">11830</cx:pt>
          <cx:pt idx="7795">19874</cx:pt>
          <cx:pt idx="7796">16895</cx:pt>
          <cx:pt idx="7797">19918</cx:pt>
          <cx:pt idx="7798">12918</cx:pt>
          <cx:pt idx="7799">13613</cx:pt>
          <cx:pt idx="7800">17022</cx:pt>
          <cx:pt idx="7801">13357</cx:pt>
          <cx:pt idx="7802">14172</cx:pt>
          <cx:pt idx="7803">15222</cx:pt>
          <cx:pt idx="7804">21913</cx:pt>
          <cx:pt idx="7805">17277</cx:pt>
          <cx:pt idx="7806">15967</cx:pt>
          <cx:pt idx="7807">18683</cx:pt>
          <cx:pt idx="7808">10087</cx:pt>
          <cx:pt idx="7809">21113</cx:pt>
          <cx:pt idx="7810">16125</cx:pt>
          <cx:pt idx="7811">9139</cx:pt>
          <cx:pt idx="7812">20304</cx:pt>
          <cx:pt idx="7813">20757</cx:pt>
          <cx:pt idx="7814">19855</cx:pt>
          <cx:pt idx="7815">16499</cx:pt>
          <cx:pt idx="7816">11028</cx:pt>
          <cx:pt idx="7817">16684</cx:pt>
          <cx:pt idx="7818">23679</cx:pt>
          <cx:pt idx="7819">22329</cx:pt>
          <cx:pt idx="7820">8152</cx:pt>
          <cx:pt idx="7821">24155</cx:pt>
          <cx:pt idx="7822">11635</cx:pt>
          <cx:pt idx="7823">16951</cx:pt>
          <cx:pt idx="7824">20030</cx:pt>
          <cx:pt idx="7825">17340</cx:pt>
          <cx:pt idx="7826">10101</cx:pt>
          <cx:pt idx="7827">14654</cx:pt>
          <cx:pt idx="7828">10069</cx:pt>
          <cx:pt idx="7829">11963</cx:pt>
          <cx:pt idx="7830">21414</cx:pt>
          <cx:pt idx="7831">19351</cx:pt>
          <cx:pt idx="7832">21602</cx:pt>
          <cx:pt idx="7833">13596</cx:pt>
          <cx:pt idx="7834">21937</cx:pt>
          <cx:pt idx="7835">12490</cx:pt>
          <cx:pt idx="7836">12430</cx:pt>
          <cx:pt idx="7837">19970</cx:pt>
          <cx:pt idx="7838">16675</cx:pt>
          <cx:pt idx="7839">18825</cx:pt>
          <cx:pt idx="7840">13429</cx:pt>
          <cx:pt idx="7841">16614</cx:pt>
          <cx:pt idx="7842">20532</cx:pt>
          <cx:pt idx="7843">19404</cx:pt>
          <cx:pt idx="7844">11851</cx:pt>
          <cx:pt idx="7845">10044</cx:pt>
          <cx:pt idx="7846">10106</cx:pt>
          <cx:pt idx="7847">12565</cx:pt>
          <cx:pt idx="7848">17405</cx:pt>
          <cx:pt idx="7849">10862</cx:pt>
          <cx:pt idx="7850">8096</cx:pt>
          <cx:pt idx="7851">22735</cx:pt>
          <cx:pt idx="7852">8639</cx:pt>
          <cx:pt idx="7853">11373</cx:pt>
          <cx:pt idx="7854">9075</cx:pt>
          <cx:pt idx="7855">18341</cx:pt>
          <cx:pt idx="7856">17747</cx:pt>
          <cx:pt idx="7857">10911</cx:pt>
          <cx:pt idx="7858">21438</cx:pt>
          <cx:pt idx="7859">12955</cx:pt>
          <cx:pt idx="7860">16067</cx:pt>
          <cx:pt idx="7861">16119</cx:pt>
          <cx:pt idx="7862">11990</cx:pt>
          <cx:pt idx="7863">15876</cx:pt>
          <cx:pt idx="7864">17061</cx:pt>
          <cx:pt idx="7865">18308</cx:pt>
          <cx:pt idx="7866">13956</cx:pt>
          <cx:pt idx="7867">11411</cx:pt>
          <cx:pt idx="7868">18806</cx:pt>
          <cx:pt idx="7869">12513</cx:pt>
          <cx:pt idx="7870">21588</cx:pt>
          <cx:pt idx="7871">10353</cx:pt>
          <cx:pt idx="7872">20525</cx:pt>
          <cx:pt idx="7873">14270</cx:pt>
          <cx:pt idx="7874">13907</cx:pt>
          <cx:pt idx="7875">12306</cx:pt>
          <cx:pt idx="7876">16077</cx:pt>
          <cx:pt idx="7877">20810</cx:pt>
          <cx:pt idx="7878">12484</cx:pt>
          <cx:pt idx="7879">9083</cx:pt>
          <cx:pt idx="7880">12390</cx:pt>
          <cx:pt idx="7881">15323</cx:pt>
          <cx:pt idx="7882">23052</cx:pt>
          <cx:pt idx="7883">23465</cx:pt>
          <cx:pt idx="7884">9374</cx:pt>
          <cx:pt idx="7885">21324</cx:pt>
          <cx:pt idx="7886">15285</cx:pt>
          <cx:pt idx="7887">10523</cx:pt>
          <cx:pt idx="7888">8488</cx:pt>
          <cx:pt idx="7889">13935</cx:pt>
          <cx:pt idx="7890">17699</cx:pt>
          <cx:pt idx="7891">16220</cx:pt>
          <cx:pt idx="7892">15973</cx:pt>
          <cx:pt idx="7893">8317</cx:pt>
          <cx:pt idx="7894">13611</cx:pt>
          <cx:pt idx="7895">22367</cx:pt>
          <cx:pt idx="7896">15787</cx:pt>
          <cx:pt idx="7897">17051</cx:pt>
          <cx:pt idx="7898">19684</cx:pt>
          <cx:pt idx="7899">16282</cx:pt>
          <cx:pt idx="7900">13469</cx:pt>
          <cx:pt idx="7901">20036</cx:pt>
          <cx:pt idx="7902">13626</cx:pt>
          <cx:pt idx="7903">8263</cx:pt>
          <cx:pt idx="7904">14877</cx:pt>
          <cx:pt idx="7905">11578</cx:pt>
          <cx:pt idx="7906">20590</cx:pt>
          <cx:pt idx="7907">15589</cx:pt>
          <cx:pt idx="7908">20744</cx:pt>
          <cx:pt idx="7909">17567</cx:pt>
          <cx:pt idx="7910">18521</cx:pt>
          <cx:pt idx="7911">10956</cx:pt>
          <cx:pt idx="7912">11168</cx:pt>
          <cx:pt idx="7913">12648</cx:pt>
          <cx:pt idx="7914">13860</cx:pt>
          <cx:pt idx="7915">20414</cx:pt>
          <cx:pt idx="7916">22838</cx:pt>
          <cx:pt idx="7917">10348</cx:pt>
          <cx:pt idx="7918">21794</cx:pt>
          <cx:pt idx="7919">13775</cx:pt>
          <cx:pt idx="7920">20201</cx:pt>
          <cx:pt idx="7921">9957</cx:pt>
          <cx:pt idx="7922">12325</cx:pt>
          <cx:pt idx="7923">13690</cx:pt>
          <cx:pt idx="7924">17644</cx:pt>
          <cx:pt idx="7925">18692</cx:pt>
          <cx:pt idx="7926">17444</cx:pt>
          <cx:pt idx="7927">16516</cx:pt>
          <cx:pt idx="7928">12318</cx:pt>
          <cx:pt idx="7929">15834</cx:pt>
          <cx:pt idx="7930">20688</cx:pt>
          <cx:pt idx="7931">19762</cx:pt>
          <cx:pt idx="7932">9343</cx:pt>
          <cx:pt idx="7933">19126</cx:pt>
          <cx:pt idx="7934">22192</cx:pt>
          <cx:pt idx="7935">10908</cx:pt>
          <cx:pt idx="7936">11889</cx:pt>
          <cx:pt idx="7937">19803</cx:pt>
          <cx:pt idx="7938">20961</cx:pt>
          <cx:pt idx="7939">21616</cx:pt>
          <cx:pt idx="7940">17538</cx:pt>
          <cx:pt idx="7941">15945</cx:pt>
          <cx:pt idx="7942">14519</cx:pt>
          <cx:pt idx="7943">9042</cx:pt>
          <cx:pt idx="7944">10369</cx:pt>
          <cx:pt idx="7945">12764</cx:pt>
          <cx:pt idx="7946">19642</cx:pt>
          <cx:pt idx="7947">12854</cx:pt>
          <cx:pt idx="7948">9216</cx:pt>
          <cx:pt idx="7949">18836</cx:pt>
          <cx:pt idx="7950">10453</cx:pt>
          <cx:pt idx="7951">9434</cx:pt>
          <cx:pt idx="7952">21535</cx:pt>
          <cx:pt idx="7953">20921</cx:pt>
          <cx:pt idx="7954">15392</cx:pt>
          <cx:pt idx="7955">24525</cx:pt>
          <cx:pt idx="7956">18932</cx:pt>
          <cx:pt idx="7957">10062</cx:pt>
          <cx:pt idx="7958">22117</cx:pt>
          <cx:pt idx="7959">17855</cx:pt>
          <cx:pt idx="7960">16698</cx:pt>
          <cx:pt idx="7961">12830</cx:pt>
          <cx:pt idx="7962">18811</cx:pt>
          <cx:pt idx="7963">12949</cx:pt>
          <cx:pt idx="7964">23676</cx:pt>
          <cx:pt idx="7965">11359</cx:pt>
          <cx:pt idx="7966">11728</cx:pt>
          <cx:pt idx="7967">8512</cx:pt>
          <cx:pt idx="7968">25038</cx:pt>
          <cx:pt idx="7969">17921</cx:pt>
          <cx:pt idx="7970">16718</cx:pt>
          <cx:pt idx="7971">12303</cx:pt>
          <cx:pt idx="7972">15734</cx:pt>
          <cx:pt idx="7973">17592</cx:pt>
          <cx:pt idx="7974">12944</cx:pt>
          <cx:pt idx="7975">14686</cx:pt>
          <cx:pt idx="7976">17184</cx:pt>
          <cx:pt idx="7977">19069</cx:pt>
          <cx:pt idx="7978">16382</cx:pt>
          <cx:pt idx="7979">21724</cx:pt>
          <cx:pt idx="7980">14829</cx:pt>
          <cx:pt idx="7981">12967</cx:pt>
          <cx:pt idx="7982">14184</cx:pt>
          <cx:pt idx="7983">12240</cx:pt>
          <cx:pt idx="7984">17384</cx:pt>
          <cx:pt idx="7985">19440</cx:pt>
          <cx:pt idx="7986">13593</cx:pt>
          <cx:pt idx="7987">18139</cx:pt>
          <cx:pt idx="7988">22196</cx:pt>
          <cx:pt idx="7989">18409</cx:pt>
          <cx:pt idx="7990">22897</cx:pt>
          <cx:pt idx="7991">10329</cx:pt>
          <cx:pt idx="7992">12497</cx:pt>
          <cx:pt idx="7993">8546</cx:pt>
          <cx:pt idx="7994">15312</cx:pt>
          <cx:pt idx="7995">12420</cx:pt>
          <cx:pt idx="7996">13780</cx:pt>
          <cx:pt idx="7997">17407</cx:pt>
          <cx:pt idx="7998">14786</cx:pt>
          <cx:pt idx="7999">21502</cx:pt>
          <cx:pt idx="8000">23274</cx:pt>
          <cx:pt idx="8001">12901</cx:pt>
          <cx:pt idx="8002">10396</cx:pt>
          <cx:pt idx="8003">17258</cx:pt>
          <cx:pt idx="8004">10430</cx:pt>
          <cx:pt idx="8005">10197</cx:pt>
          <cx:pt idx="8006">20026</cx:pt>
          <cx:pt idx="8007">18722</cx:pt>
          <cx:pt idx="8008">19830</cx:pt>
          <cx:pt idx="8009">9877</cx:pt>
          <cx:pt idx="8010">9001</cx:pt>
          <cx:pt idx="8011">21805</cx:pt>
          <cx:pt idx="8012">14647</cx:pt>
          <cx:pt idx="8013">20788</cx:pt>
          <cx:pt idx="8014">12825</cx:pt>
          <cx:pt idx="8015">21682</cx:pt>
          <cx:pt idx="8016">22137</cx:pt>
          <cx:pt idx="8017">14451</cx:pt>
          <cx:pt idx="8018">9298</cx:pt>
          <cx:pt idx="8019">20319</cx:pt>
          <cx:pt idx="8020">8934</cx:pt>
          <cx:pt idx="8021">14639</cx:pt>
          <cx:pt idx="8022">17526</cx:pt>
          <cx:pt idx="8023">20864</cx:pt>
          <cx:pt idx="8024">20041</cx:pt>
          <cx:pt idx="8025">12285</cx:pt>
          <cx:pt idx="8026">23058</cx:pt>
          <cx:pt idx="8027">20479</cx:pt>
          <cx:pt idx="8028">18650</cx:pt>
          <cx:pt idx="8029">20112</cx:pt>
          <cx:pt idx="8030">21275</cx:pt>
          <cx:pt idx="8031">13169</cx:pt>
          <cx:pt idx="8032">15159</cx:pt>
          <cx:pt idx="8033">11907</cx:pt>
          <cx:pt idx="8034">24761</cx:pt>
          <cx:pt idx="8035">22268</cx:pt>
          <cx:pt idx="8036">10153</cx:pt>
          <cx:pt idx="8037">12468</cx:pt>
          <cx:pt idx="8038">13529</cx:pt>
          <cx:pt idx="8039">24098</cx:pt>
          <cx:pt idx="8040">14922</cx:pt>
          <cx:pt idx="8041">11012</cx:pt>
          <cx:pt idx="8042">23455</cx:pt>
          <cx:pt idx="8043">21525</cx:pt>
          <cx:pt idx="8044">14947</cx:pt>
          <cx:pt idx="8045">22123</cx:pt>
          <cx:pt idx="8046">21574</cx:pt>
          <cx:pt idx="8047">14647</cx:pt>
          <cx:pt idx="8048">16040</cx:pt>
          <cx:pt idx="8049">13601</cx:pt>
          <cx:pt idx="8050">10779</cx:pt>
          <cx:pt idx="8051">20566</cx:pt>
          <cx:pt idx="8052">19089</cx:pt>
          <cx:pt idx="8053">11625</cx:pt>
          <cx:pt idx="8054">19148</cx:pt>
          <cx:pt idx="8055">18162</cx:pt>
          <cx:pt idx="8056">13271</cx:pt>
          <cx:pt idx="8057">20123</cx:pt>
          <cx:pt idx="8058">19949</cx:pt>
          <cx:pt idx="8059">11293</cx:pt>
          <cx:pt idx="8060">15680</cx:pt>
          <cx:pt idx="8061">24599</cx:pt>
          <cx:pt idx="8062">22483</cx:pt>
          <cx:pt idx="8063">15756</cx:pt>
          <cx:pt idx="8064">18392</cx:pt>
          <cx:pt idx="8065">19613</cx:pt>
          <cx:pt idx="8066">19403</cx:pt>
          <cx:pt idx="8067">14271</cx:pt>
          <cx:pt idx="8068">22142</cx:pt>
          <cx:pt idx="8069">9764</cx:pt>
          <cx:pt idx="8070">17470</cx:pt>
          <cx:pt idx="8071">23788</cx:pt>
          <cx:pt idx="8072">16942</cx:pt>
          <cx:pt idx="8073">10958</cx:pt>
          <cx:pt idx="8074">14720</cx:pt>
          <cx:pt idx="8075">13110</cx:pt>
          <cx:pt idx="8076">11911</cx:pt>
          <cx:pt idx="8077">11878</cx:pt>
          <cx:pt idx="8078">11142</cx:pt>
          <cx:pt idx="8079">8830</cx:pt>
          <cx:pt idx="8080">13108</cx:pt>
          <cx:pt idx="8081">17430</cx:pt>
          <cx:pt idx="8082">8776</cx:pt>
          <cx:pt idx="8083">21486</cx:pt>
          <cx:pt idx="8084">24559</cx:pt>
          <cx:pt idx="8085">15598</cx:pt>
          <cx:pt idx="8086">17209</cx:pt>
          <cx:pt idx="8087">13031</cx:pt>
          <cx:pt idx="8088">15290</cx:pt>
          <cx:pt idx="8089">12521</cx:pt>
          <cx:pt idx="8090">24364</cx:pt>
          <cx:pt idx="8091">9329</cx:pt>
          <cx:pt idx="8092">21248</cx:pt>
          <cx:pt idx="8093">19213</cx:pt>
          <cx:pt idx="8094">16255</cx:pt>
          <cx:pt idx="8095">8654</cx:pt>
          <cx:pt idx="8096">20129</cx:pt>
          <cx:pt idx="8097">17409</cx:pt>
          <cx:pt idx="8098">22946</cx:pt>
          <cx:pt idx="8099">24630</cx:pt>
          <cx:pt idx="8100">18914</cx:pt>
          <cx:pt idx="8101">18273</cx:pt>
          <cx:pt idx="8102">16864</cx:pt>
          <cx:pt idx="8103">20439</cx:pt>
          <cx:pt idx="8104">8763</cx:pt>
          <cx:pt idx="8105">20191</cx:pt>
          <cx:pt idx="8106">13038</cx:pt>
          <cx:pt idx="8107">12529</cx:pt>
          <cx:pt idx="8108">21177</cx:pt>
          <cx:pt idx="8109">17212</cx:pt>
          <cx:pt idx="8110">24447</cx:pt>
          <cx:pt idx="8111">21159</cx:pt>
          <cx:pt idx="8112">19502</cx:pt>
          <cx:pt idx="8113">13585</cx:pt>
          <cx:pt idx="8114">19288</cx:pt>
          <cx:pt idx="8115">24760</cx:pt>
          <cx:pt idx="8116">13236</cx:pt>
          <cx:pt idx="8117">13876</cx:pt>
          <cx:pt idx="8118">14621</cx:pt>
          <cx:pt idx="8119">10815</cx:pt>
          <cx:pt idx="8120">23183</cx:pt>
          <cx:pt idx="8121">16802</cx:pt>
          <cx:pt idx="8122">9915</cx:pt>
          <cx:pt idx="8123">23264</cx:pt>
          <cx:pt idx="8124">22068</cx:pt>
          <cx:pt idx="8125">11290</cx:pt>
          <cx:pt idx="8126">22759</cx:pt>
          <cx:pt idx="8127">18813</cx:pt>
          <cx:pt idx="8128">8131</cx:pt>
          <cx:pt idx="8129">9281</cx:pt>
          <cx:pt idx="8130">10893</cx:pt>
          <cx:pt idx="8131">18065</cx:pt>
          <cx:pt idx="8132">16117</cx:pt>
          <cx:pt idx="8133">19699</cx:pt>
          <cx:pt idx="8134">17820</cx:pt>
          <cx:pt idx="8135">13685</cx:pt>
          <cx:pt idx="8136">8434</cx:pt>
          <cx:pt idx="8137">14900</cx:pt>
          <cx:pt idx="8138">19251</cx:pt>
          <cx:pt idx="8139">20624</cx:pt>
          <cx:pt idx="8140">14831</cx:pt>
          <cx:pt idx="8141">21068</cx:pt>
          <cx:pt idx="8142">18948</cx:pt>
          <cx:pt idx="8143">16488</cx:pt>
          <cx:pt idx="8144">22835</cx:pt>
          <cx:pt idx="8145">20650</cx:pt>
          <cx:pt idx="8146">16292</cx:pt>
          <cx:pt idx="8147">22545</cx:pt>
          <cx:pt idx="8148">11204</cx:pt>
          <cx:pt idx="8149">11558</cx:pt>
          <cx:pt idx="8150">13191</cx:pt>
          <cx:pt idx="8151">14261</cx:pt>
          <cx:pt idx="8152">12983</cx:pt>
          <cx:pt idx="8153">19646</cx:pt>
          <cx:pt idx="8154">21035</cx:pt>
          <cx:pt idx="8155">22579</cx:pt>
          <cx:pt idx="8156">19636</cx:pt>
          <cx:pt idx="8157">19187</cx:pt>
          <cx:pt idx="8158">13012</cx:pt>
          <cx:pt idx="8159">20306</cx:pt>
          <cx:pt idx="8160">18280</cx:pt>
          <cx:pt idx="8161">8527</cx:pt>
          <cx:pt idx="8162">17804</cx:pt>
          <cx:pt idx="8163">12320</cx:pt>
          <cx:pt idx="8164">15538</cx:pt>
          <cx:pt idx="8165">10328</cx:pt>
          <cx:pt idx="8166">15196</cx:pt>
          <cx:pt idx="8167">18912</cx:pt>
          <cx:pt idx="8168">21844</cx:pt>
          <cx:pt idx="8169">22766</cx:pt>
          <cx:pt idx="8170">18829</cx:pt>
          <cx:pt idx="8171">20038</cx:pt>
          <cx:pt idx="8172">8147</cx:pt>
          <cx:pt idx="8173">14856</cx:pt>
          <cx:pt idx="8174">15008</cx:pt>
          <cx:pt idx="8175">11478</cx:pt>
          <cx:pt idx="8176">16326</cx:pt>
          <cx:pt idx="8177">18444</cx:pt>
          <cx:pt idx="8178">13875</cx:pt>
          <cx:pt idx="8179">19790</cx:pt>
          <cx:pt idx="8180">11396</cx:pt>
          <cx:pt idx="8181">10310</cx:pt>
          <cx:pt idx="8182">18342</cx:pt>
          <cx:pt idx="8183">14230</cx:pt>
          <cx:pt idx="8184">8862</cx:pt>
          <cx:pt idx="8185">13990</cx:pt>
          <cx:pt idx="8186">15781</cx:pt>
          <cx:pt idx="8187">12802</cx:pt>
          <cx:pt idx="8188">12592</cx:pt>
          <cx:pt idx="8189">16798</cx:pt>
          <cx:pt idx="8190">23707</cx:pt>
          <cx:pt idx="8191">19742</cx:pt>
          <cx:pt idx="8192">12905</cx:pt>
          <cx:pt idx="8193">19968</cx:pt>
          <cx:pt idx="8194">19983</cx:pt>
          <cx:pt idx="8195">14312</cx:pt>
          <cx:pt idx="8196">12211</cx:pt>
          <cx:pt idx="8197">21698</cx:pt>
          <cx:pt idx="8198">11622</cx:pt>
          <cx:pt idx="8199">15788</cx:pt>
          <cx:pt idx="8200">9198</cx:pt>
          <cx:pt idx="8201">18152</cx:pt>
          <cx:pt idx="8202">16585</cx:pt>
          <cx:pt idx="8203">13443</cx:pt>
          <cx:pt idx="8204">10381</cx:pt>
          <cx:pt idx="8205">18057</cx:pt>
          <cx:pt idx="8206">11788</cx:pt>
          <cx:pt idx="8207">15244</cx:pt>
          <cx:pt idx="8208">7813</cx:pt>
          <cx:pt idx="8209">24555</cx:pt>
          <cx:pt idx="8210">22201</cx:pt>
          <cx:pt idx="8211">9842</cx:pt>
          <cx:pt idx="8212">22816</cx:pt>
          <cx:pt idx="8213">16716</cx:pt>
          <cx:pt idx="8214">14943</cx:pt>
          <cx:pt idx="8215">13848</cx:pt>
          <cx:pt idx="8216">12725</cx:pt>
          <cx:pt idx="8217">11201</cx:pt>
          <cx:pt idx="8218">15997</cx:pt>
          <cx:pt idx="8219">21980</cx:pt>
          <cx:pt idx="8220">15571</cx:pt>
          <cx:pt idx="8221">13781</cx:pt>
          <cx:pt idx="8222">20851</cx:pt>
          <cx:pt idx="8223">10949</cx:pt>
          <cx:pt idx="8224">20677</cx:pt>
          <cx:pt idx="8225">21032</cx:pt>
          <cx:pt idx="8226">10643</cx:pt>
          <cx:pt idx="8227">10628</cx:pt>
          <cx:pt idx="8228">13954</cx:pt>
          <cx:pt idx="8229">20092</cx:pt>
          <cx:pt idx="8230">9547</cx:pt>
          <cx:pt idx="8231">15547</cx:pt>
          <cx:pt idx="8232">17605</cx:pt>
          <cx:pt idx="8233">10905</cx:pt>
          <cx:pt idx="8234">12973</cx:pt>
          <cx:pt idx="8235">19353</cx:pt>
          <cx:pt idx="8236">18362</cx:pt>
          <cx:pt idx="8237">12730</cx:pt>
          <cx:pt idx="8238">14285</cx:pt>
          <cx:pt idx="8239">14528</cx:pt>
          <cx:pt idx="8240">21766</cx:pt>
          <cx:pt idx="8241">17123</cx:pt>
          <cx:pt idx="8242">20976</cx:pt>
          <cx:pt idx="8243">17697</cx:pt>
          <cx:pt idx="8244">19672</cx:pt>
          <cx:pt idx="8245">8298</cx:pt>
          <cx:pt idx="8246">18523</cx:pt>
          <cx:pt idx="8247">10145</cx:pt>
          <cx:pt idx="8248">18409</cx:pt>
          <cx:pt idx="8249">23454</cx:pt>
          <cx:pt idx="8250">11671</cx:pt>
          <cx:pt idx="8251">22809</cx:pt>
          <cx:pt idx="8252">13101</cx:pt>
          <cx:pt idx="8253">10828</cx:pt>
          <cx:pt idx="8254">16801</cx:pt>
          <cx:pt idx="8255">18349</cx:pt>
          <cx:pt idx="8256">24177</cx:pt>
          <cx:pt idx="8257">12228</cx:pt>
          <cx:pt idx="8258">16057</cx:pt>
          <cx:pt idx="8259">9680</cx:pt>
          <cx:pt idx="8260">9959</cx:pt>
          <cx:pt idx="8261">23189</cx:pt>
          <cx:pt idx="8262">23028</cx:pt>
          <cx:pt idx="8263">23090</cx:pt>
          <cx:pt idx="8264">14167</cx:pt>
          <cx:pt idx="8265">12194</cx:pt>
          <cx:pt idx="8266">10428</cx:pt>
          <cx:pt idx="8267">11844</cx:pt>
          <cx:pt idx="8268">11115</cx:pt>
          <cx:pt idx="8269">14523</cx:pt>
          <cx:pt idx="8270">16944</cx:pt>
          <cx:pt idx="8271">21356</cx:pt>
          <cx:pt idx="8272">13401</cx:pt>
          <cx:pt idx="8273">23681</cx:pt>
          <cx:pt idx="8274">14058</cx:pt>
          <cx:pt idx="8275">10108</cx:pt>
          <cx:pt idx="8276">19885</cx:pt>
          <cx:pt idx="8277">8220</cx:pt>
          <cx:pt idx="8278">12282</cx:pt>
          <cx:pt idx="8279">21104</cx:pt>
          <cx:pt idx="8280">20543</cx:pt>
          <cx:pt idx="8281">24828</cx:pt>
          <cx:pt idx="8282">20338</cx:pt>
          <cx:pt idx="8283">18363</cx:pt>
          <cx:pt idx="8284">21228</cx:pt>
          <cx:pt idx="8285">15744</cx:pt>
          <cx:pt idx="8286">16670</cx:pt>
          <cx:pt idx="8287">23017</cx:pt>
          <cx:pt idx="8288">16818</cx:pt>
          <cx:pt idx="8289">20926</cx:pt>
          <cx:pt idx="8290">18747</cx:pt>
          <cx:pt idx="8291">20935</cx:pt>
          <cx:pt idx="8292">8619</cx:pt>
          <cx:pt idx="8293">13845</cx:pt>
          <cx:pt idx="8294">8837</cx:pt>
          <cx:pt idx="8295">12529</cx:pt>
          <cx:pt idx="8296">18870</cx:pt>
          <cx:pt idx="8297">17257</cx:pt>
          <cx:pt idx="8298">13335</cx:pt>
          <cx:pt idx="8299">24107</cx:pt>
          <cx:pt idx="8300">18175</cx:pt>
          <cx:pt idx="8301">14040</cx:pt>
          <cx:pt idx="8302">15879</cx:pt>
          <cx:pt idx="8303">12322</cx:pt>
          <cx:pt idx="8304">13946</cx:pt>
          <cx:pt idx="8305">24816</cx:pt>
          <cx:pt idx="8306">16617</cx:pt>
          <cx:pt idx="8307">19797</cx:pt>
          <cx:pt idx="8308">20452</cx:pt>
          <cx:pt idx="8309">16282</cx:pt>
          <cx:pt idx="8310">23339</cx:pt>
          <cx:pt idx="8311">14052</cx:pt>
          <cx:pt idx="8312">19853</cx:pt>
          <cx:pt idx="8313">17979</cx:pt>
          <cx:pt idx="8314">19507</cx:pt>
          <cx:pt idx="8315">16874</cx:pt>
          <cx:pt idx="8316">16985</cx:pt>
          <cx:pt idx="8317">21083</cx:pt>
          <cx:pt idx="8318">20078</cx:pt>
          <cx:pt idx="8319">17494</cx:pt>
          <cx:pt idx="8320">18922</cx:pt>
          <cx:pt idx="8321">8524</cx:pt>
          <cx:pt idx="8322">18775</cx:pt>
          <cx:pt idx="8323">11340</cx:pt>
          <cx:pt idx="8324">10478</cx:pt>
          <cx:pt idx="8325">14494</cx:pt>
          <cx:pt idx="8326">15404</cx:pt>
          <cx:pt idx="8327">20045</cx:pt>
          <cx:pt idx="8328">12248</cx:pt>
          <cx:pt idx="8329">19396</cx:pt>
          <cx:pt idx="8330">14239</cx:pt>
          <cx:pt idx="8331">19234</cx:pt>
          <cx:pt idx="8332">14020</cx:pt>
          <cx:pt idx="8333">13606</cx:pt>
          <cx:pt idx="8334">19892</cx:pt>
          <cx:pt idx="8335">12354</cx:pt>
          <cx:pt idx="8336">11734</cx:pt>
          <cx:pt idx="8337">21430</cx:pt>
          <cx:pt idx="8338">21292</cx:pt>
          <cx:pt idx="8339">14859</cx:pt>
          <cx:pt idx="8340">15486</cx:pt>
          <cx:pt idx="8341">20149</cx:pt>
          <cx:pt idx="8342">13877</cx:pt>
          <cx:pt idx="8343">15749</cx:pt>
          <cx:pt idx="8344">21760</cx:pt>
          <cx:pt idx="8345">21001</cx:pt>
          <cx:pt idx="8346">23066</cx:pt>
          <cx:pt idx="8347">14556</cx:pt>
          <cx:pt idx="8348">15803</cx:pt>
          <cx:pt idx="8349">13076</cx:pt>
          <cx:pt idx="8350">11123</cx:pt>
          <cx:pt idx="8351">12298</cx:pt>
          <cx:pt idx="8352">18316</cx:pt>
          <cx:pt idx="8353">10960</cx:pt>
          <cx:pt idx="8354">13382</cx:pt>
          <cx:pt idx="8355">19068</cx:pt>
          <cx:pt idx="8356">15836</cx:pt>
          <cx:pt idx="8357">19346</cx:pt>
          <cx:pt idx="8358">10545</cx:pt>
          <cx:pt idx="8359">18669</cx:pt>
          <cx:pt idx="8360">23104</cx:pt>
          <cx:pt idx="8361">16702</cx:pt>
          <cx:pt idx="8362">12871</cx:pt>
          <cx:pt idx="8363">16517</cx:pt>
          <cx:pt idx="8364">19435</cx:pt>
          <cx:pt idx="8365">15819</cx:pt>
          <cx:pt idx="8366">8179</cx:pt>
          <cx:pt idx="8367">18203</cx:pt>
          <cx:pt idx="8368">21413</cx:pt>
          <cx:pt idx="8369">18490</cx:pt>
          <cx:pt idx="8370">19189</cx:pt>
          <cx:pt idx="8371">15032</cx:pt>
          <cx:pt idx="8372">10974</cx:pt>
          <cx:pt idx="8373">14017</cx:pt>
          <cx:pt idx="8374">20281</cx:pt>
          <cx:pt idx="8375">11263</cx:pt>
          <cx:pt idx="8376">22601</cx:pt>
          <cx:pt idx="8377">10669</cx:pt>
          <cx:pt idx="8378">21393</cx:pt>
          <cx:pt idx="8379">13138</cx:pt>
          <cx:pt idx="8380">16250</cx:pt>
          <cx:pt idx="8381">18504</cx:pt>
          <cx:pt idx="8382">13716</cx:pt>
          <cx:pt idx="8383">22316</cx:pt>
          <cx:pt idx="8384">16684</cx:pt>
          <cx:pt idx="8385">14772</cx:pt>
          <cx:pt idx="8386">13615</cx:pt>
          <cx:pt idx="8387">14091</cx:pt>
          <cx:pt idx="8388">17686</cx:pt>
          <cx:pt idx="8389">16773</cx:pt>
          <cx:pt idx="8390">15056</cx:pt>
          <cx:pt idx="8391">17915</cx:pt>
          <cx:pt idx="8392">16328</cx:pt>
          <cx:pt idx="8393">16888</cx:pt>
          <cx:pt idx="8394">18398</cx:pt>
          <cx:pt idx="8395">22219</cx:pt>
          <cx:pt idx="8396">16999</cx:pt>
          <cx:pt idx="8397">13973</cx:pt>
          <cx:pt idx="8398">12923</cx:pt>
          <cx:pt idx="8399">22521</cx:pt>
          <cx:pt idx="8400">23356</cx:pt>
          <cx:pt idx="8401">20634</cx:pt>
          <cx:pt idx="8402">11756</cx:pt>
          <cx:pt idx="8403">11612</cx:pt>
          <cx:pt idx="8404">18729</cx:pt>
          <cx:pt idx="8405">23088</cx:pt>
          <cx:pt idx="8406">22221</cx:pt>
          <cx:pt idx="8407">20092</cx:pt>
          <cx:pt idx="8408">18602</cx:pt>
          <cx:pt idx="8409">14220</cx:pt>
          <cx:pt idx="8410">21652</cx:pt>
          <cx:pt idx="8411">11607</cx:pt>
          <cx:pt idx="8412">20298</cx:pt>
          <cx:pt idx="8413">10444</cx:pt>
          <cx:pt idx="8414">20763</cx:pt>
          <cx:pt idx="8415">11580</cx:pt>
          <cx:pt idx="8416">15909</cx:pt>
          <cx:pt idx="8417">11485</cx:pt>
          <cx:pt idx="8418">23058</cx:pt>
          <cx:pt idx="8419">10356</cx:pt>
          <cx:pt idx="8420">15069</cx:pt>
          <cx:pt idx="8421">14562</cx:pt>
          <cx:pt idx="8422">22242</cx:pt>
          <cx:pt idx="8423">9418</cx:pt>
          <cx:pt idx="8424">11911</cx:pt>
          <cx:pt idx="8425">19100</cx:pt>
          <cx:pt idx="8426">14337</cx:pt>
          <cx:pt idx="8427">10365</cx:pt>
          <cx:pt idx="8428">7955</cx:pt>
          <cx:pt idx="8429">13930</cx:pt>
          <cx:pt idx="8430">17325</cx:pt>
          <cx:pt idx="8431">13762</cx:pt>
          <cx:pt idx="8432">14047</cx:pt>
          <cx:pt idx="8433">10572</cx:pt>
          <cx:pt idx="8434">22064</cx:pt>
          <cx:pt idx="8435">19047</cx:pt>
          <cx:pt idx="8436">14763</cx:pt>
          <cx:pt idx="8437">20773</cx:pt>
          <cx:pt idx="8438">22766</cx:pt>
          <cx:pt idx="8439">22833</cx:pt>
          <cx:pt idx="8440">10419</cx:pt>
          <cx:pt idx="8441">9906</cx:pt>
          <cx:pt idx="8442">17313</cx:pt>
          <cx:pt idx="8443">20063</cx:pt>
          <cx:pt idx="8444">18610</cx:pt>
          <cx:pt idx="8445">17648</cx:pt>
          <cx:pt idx="8446">16943</cx:pt>
          <cx:pt idx="8447">8881</cx:pt>
          <cx:pt idx="8448">14381</cx:pt>
          <cx:pt idx="8449">22775</cx:pt>
          <cx:pt idx="8450">9871</cx:pt>
          <cx:pt idx="8451">16732</cx:pt>
          <cx:pt idx="8452">23144</cx:pt>
          <cx:pt idx="8453">12072</cx:pt>
          <cx:pt idx="8454">22597</cx:pt>
          <cx:pt idx="8455">22019</cx:pt>
          <cx:pt idx="8456">15287</cx:pt>
          <cx:pt idx="8457">16237</cx:pt>
          <cx:pt idx="8458">11515</cx:pt>
          <cx:pt idx="8459">13309</cx:pt>
          <cx:pt idx="8460">16993</cx:pt>
          <cx:pt idx="8461">16723</cx:pt>
          <cx:pt idx="8462">10737</cx:pt>
          <cx:pt idx="8463">22456</cx:pt>
          <cx:pt idx="8464">24048</cx:pt>
          <cx:pt idx="8465">19680</cx:pt>
          <cx:pt idx="8466">16779</cx:pt>
          <cx:pt idx="8467">21064</cx:pt>
          <cx:pt idx="8468">10163</cx:pt>
          <cx:pt idx="8469">18586</cx:pt>
          <cx:pt idx="8470">11657</cx:pt>
          <cx:pt idx="8471">15280</cx:pt>
          <cx:pt idx="8472">19705</cx:pt>
          <cx:pt idx="8473">11390</cx:pt>
          <cx:pt idx="8474">23228</cx:pt>
          <cx:pt idx="8475">20642</cx:pt>
          <cx:pt idx="8476">11243</cx:pt>
          <cx:pt idx="8477">11498</cx:pt>
          <cx:pt idx="8478">22977</cx:pt>
          <cx:pt idx="8479">13767</cx:pt>
          <cx:pt idx="8480">15147</cx:pt>
          <cx:pt idx="8481">14713</cx:pt>
          <cx:pt idx="8482">14890</cx:pt>
          <cx:pt idx="8483">13379</cx:pt>
          <cx:pt idx="8484">15478</cx:pt>
          <cx:pt idx="8485">8133</cx:pt>
          <cx:pt idx="8486">23229</cx:pt>
          <cx:pt idx="8487">11450</cx:pt>
          <cx:pt idx="8488">10441</cx:pt>
          <cx:pt idx="8489">12069</cx:pt>
          <cx:pt idx="8490">19035</cx:pt>
          <cx:pt idx="8491">9520</cx:pt>
          <cx:pt idx="8492">16861</cx:pt>
          <cx:pt idx="8493">16248</cx:pt>
          <cx:pt idx="8494">18494</cx:pt>
          <cx:pt idx="8495">16141</cx:pt>
          <cx:pt idx="8496">10917</cx:pt>
          <cx:pt idx="8497">21011</cx:pt>
          <cx:pt idx="8498">11263</cx:pt>
          <cx:pt idx="8499">9614</cx:pt>
          <cx:pt idx="8500">18914</cx:pt>
          <cx:pt idx="8501">20383</cx:pt>
          <cx:pt idx="8502">19166</cx:pt>
          <cx:pt idx="8503">10183</cx:pt>
          <cx:pt idx="8504">17234</cx:pt>
          <cx:pt idx="8505">14829</cx:pt>
          <cx:pt idx="8506">10213</cx:pt>
          <cx:pt idx="8507">16130</cx:pt>
          <cx:pt idx="8508">10185</cx:pt>
          <cx:pt idx="8509">15770</cx:pt>
          <cx:pt idx="8510">24885</cx:pt>
          <cx:pt idx="8511">15373</cx:pt>
          <cx:pt idx="8512">9313</cx:pt>
          <cx:pt idx="8513">16524</cx:pt>
          <cx:pt idx="8514">22728</cx:pt>
          <cx:pt idx="8515">22165</cx:pt>
          <cx:pt idx="8516">15762</cx:pt>
          <cx:pt idx="8517">24100</cx:pt>
          <cx:pt idx="8518">13237</cx:pt>
          <cx:pt idx="8519">14934</cx:pt>
          <cx:pt idx="8520">16387</cx:pt>
          <cx:pt idx="8521">23396</cx:pt>
          <cx:pt idx="8522">15849</cx:pt>
          <cx:pt idx="8523">19075</cx:pt>
          <cx:pt idx="8524">11173</cx:pt>
          <cx:pt idx="8525">19031</cx:pt>
          <cx:pt idx="8526">11971</cx:pt>
          <cx:pt idx="8527">10235</cx:pt>
          <cx:pt idx="8528">14559</cx:pt>
          <cx:pt idx="8529">11480</cx:pt>
          <cx:pt idx="8530">11070</cx:pt>
          <cx:pt idx="8531">24636</cx:pt>
          <cx:pt idx="8532">23267</cx:pt>
          <cx:pt idx="8533">16165</cx:pt>
          <cx:pt idx="8534">9793</cx:pt>
          <cx:pt idx="8535">23029</cx:pt>
          <cx:pt idx="8536">14200</cx:pt>
          <cx:pt idx="8537">18045</cx:pt>
          <cx:pt idx="8538">15436</cx:pt>
          <cx:pt idx="8539">15866</cx:pt>
          <cx:pt idx="8540">22201</cx:pt>
          <cx:pt idx="8541">14879</cx:pt>
          <cx:pt idx="8542">21404</cx:pt>
          <cx:pt idx="8543">18340</cx:pt>
          <cx:pt idx="8544">14717</cx:pt>
          <cx:pt idx="8545">20070</cx:pt>
          <cx:pt idx="8546">22363</cx:pt>
          <cx:pt idx="8547">21695</cx:pt>
          <cx:pt idx="8548">11194</cx:pt>
          <cx:pt idx="8549">19514</cx:pt>
          <cx:pt idx="8550">15265</cx:pt>
          <cx:pt idx="8551">20888</cx:pt>
          <cx:pt idx="8552">16302</cx:pt>
          <cx:pt idx="8553">12634</cx:pt>
          <cx:pt idx="8554">9913</cx:pt>
          <cx:pt idx="8555">13584</cx:pt>
          <cx:pt idx="8556">13462</cx:pt>
          <cx:pt idx="8557">10276</cx:pt>
          <cx:pt idx="8558">10849</cx:pt>
          <cx:pt idx="8559">14317</cx:pt>
          <cx:pt idx="8560">22118</cx:pt>
          <cx:pt idx="8561">14372</cx:pt>
          <cx:pt idx="8562">18737</cx:pt>
          <cx:pt idx="8563">15362</cx:pt>
          <cx:pt idx="8564">14345</cx:pt>
          <cx:pt idx="8565">22540</cx:pt>
          <cx:pt idx="8566">10798</cx:pt>
          <cx:pt idx="8567">17078</cx:pt>
          <cx:pt idx="8568">19430</cx:pt>
          <cx:pt idx="8569">9232</cx:pt>
          <cx:pt idx="8570">12874</cx:pt>
          <cx:pt idx="8571">15627</cx:pt>
          <cx:pt idx="8572">11066</cx:pt>
          <cx:pt idx="8573">24047</cx:pt>
          <cx:pt idx="8574">21386</cx:pt>
          <cx:pt idx="8575">9700</cx:pt>
          <cx:pt idx="8576">15699</cx:pt>
          <cx:pt idx="8577">13101</cx:pt>
          <cx:pt idx="8578">11491</cx:pt>
          <cx:pt idx="8579">10683</cx:pt>
          <cx:pt idx="8580">12003</cx:pt>
          <cx:pt idx="8581">11246</cx:pt>
          <cx:pt idx="8582">20071</cx:pt>
          <cx:pt idx="8583">10119</cx:pt>
          <cx:pt idx="8584">20585</cx:pt>
          <cx:pt idx="8585">11498</cx:pt>
          <cx:pt idx="8586">19398</cx:pt>
          <cx:pt idx="8587">19392</cx:pt>
          <cx:pt idx="8588">18395</cx:pt>
          <cx:pt idx="8589">20125</cx:pt>
          <cx:pt idx="8590">10064</cx:pt>
          <cx:pt idx="8591">14274</cx:pt>
          <cx:pt idx="8592">16986</cx:pt>
          <cx:pt idx="8593">13498</cx:pt>
          <cx:pt idx="8594">8532</cx:pt>
          <cx:pt idx="8595">15763</cx:pt>
          <cx:pt idx="8596">11952</cx:pt>
          <cx:pt idx="8597">15998</cx:pt>
          <cx:pt idx="8598">21049</cx:pt>
          <cx:pt idx="8599">22174</cx:pt>
          <cx:pt idx="8600">19503</cx:pt>
          <cx:pt idx="8601">13910</cx:pt>
          <cx:pt idx="8602">11687</cx:pt>
          <cx:pt idx="8603">15595</cx:pt>
          <cx:pt idx="8604">11415</cx:pt>
          <cx:pt idx="8605">20795</cx:pt>
          <cx:pt idx="8606">13829</cx:pt>
          <cx:pt idx="8607">13156</cx:pt>
          <cx:pt idx="8608">17741</cx:pt>
          <cx:pt idx="8609">19128</cx:pt>
          <cx:pt idx="8610">23312</cx:pt>
          <cx:pt idx="8611">13568</cx:pt>
          <cx:pt idx="8612">10746</cx:pt>
          <cx:pt idx="8613">14781</cx:pt>
          <cx:pt idx="8614">15647</cx:pt>
          <cx:pt idx="8615">15061</cx:pt>
          <cx:pt idx="8616">13445</cx:pt>
          <cx:pt idx="8617">20274</cx:pt>
          <cx:pt idx="8618">13852</cx:pt>
          <cx:pt idx="8619">14411</cx:pt>
          <cx:pt idx="8620">19049</cx:pt>
          <cx:pt idx="8621">19076</cx:pt>
          <cx:pt idx="8622">15890</cx:pt>
          <cx:pt idx="8623">23646</cx:pt>
          <cx:pt idx="8624">12103</cx:pt>
          <cx:pt idx="8625">13077</cx:pt>
          <cx:pt idx="8626">13428</cx:pt>
          <cx:pt idx="8627">10726</cx:pt>
          <cx:pt idx="8628">15919</cx:pt>
          <cx:pt idx="8629">20273</cx:pt>
          <cx:pt idx="8630">16794</cx:pt>
          <cx:pt idx="8631">23092</cx:pt>
          <cx:pt idx="8632">19002</cx:pt>
          <cx:pt idx="8633">11462</cx:pt>
          <cx:pt idx="8634">13069</cx:pt>
          <cx:pt idx="8635">13616</cx:pt>
          <cx:pt idx="8636">16665</cx:pt>
          <cx:pt idx="8637">17272</cx:pt>
          <cx:pt idx="8638">15433</cx:pt>
          <cx:pt idx="8639">13046</cx:pt>
          <cx:pt idx="8640">14580</cx:pt>
          <cx:pt idx="8641">22117</cx:pt>
          <cx:pt idx="8642">14856</cx:pt>
          <cx:pt idx="8643">21624</cx:pt>
          <cx:pt idx="8644">12001</cx:pt>
          <cx:pt idx="8645">14926</cx:pt>
          <cx:pt idx="8646">9551</cx:pt>
          <cx:pt idx="8647">12927</cx:pt>
          <cx:pt idx="8648">22091</cx:pt>
          <cx:pt idx="8649">8239</cx:pt>
          <cx:pt idx="8650">10184</cx:pt>
          <cx:pt idx="8651">19203</cx:pt>
          <cx:pt idx="8652">21017</cx:pt>
          <cx:pt idx="8653">14441</cx:pt>
          <cx:pt idx="8654">18875</cx:pt>
          <cx:pt idx="8655">12728</cx:pt>
          <cx:pt idx="8656">8678</cx:pt>
          <cx:pt idx="8657">20033</cx:pt>
          <cx:pt idx="8658">13904</cx:pt>
          <cx:pt idx="8659">14776</cx:pt>
          <cx:pt idx="8660">11771</cx:pt>
          <cx:pt idx="8661">12169</cx:pt>
          <cx:pt idx="8662">16999</cx:pt>
          <cx:pt idx="8663">21359</cx:pt>
          <cx:pt idx="8664">13618</cx:pt>
          <cx:pt idx="8665">12031</cx:pt>
          <cx:pt idx="8666">18880</cx:pt>
          <cx:pt idx="8667">16176</cx:pt>
          <cx:pt idx="8668">14052</cx:pt>
          <cx:pt idx="8669">10102</cx:pt>
          <cx:pt idx="8670">13032</cx:pt>
          <cx:pt idx="8671">15879</cx:pt>
          <cx:pt idx="8672">8980</cx:pt>
          <cx:pt idx="8673">16652</cx:pt>
          <cx:pt idx="8674">16163</cx:pt>
          <cx:pt idx="8675">15032</cx:pt>
          <cx:pt idx="8676">21807</cx:pt>
          <cx:pt idx="8677">14454</cx:pt>
          <cx:pt idx="8678">15540</cx:pt>
          <cx:pt idx="8679">17747</cx:pt>
          <cx:pt idx="8680">15243</cx:pt>
          <cx:pt idx="8681">23471</cx:pt>
          <cx:pt idx="8682">16689</cx:pt>
          <cx:pt idx="8683">17014</cx:pt>
          <cx:pt idx="8684">10643</cx:pt>
          <cx:pt idx="8685">18885</cx:pt>
          <cx:pt idx="8686">16087</cx:pt>
          <cx:pt idx="8687">20554</cx:pt>
          <cx:pt idx="8688">22130</cx:pt>
          <cx:pt idx="8689">15166</cx:pt>
          <cx:pt idx="8690">20948</cx:pt>
          <cx:pt idx="8691">23096</cx:pt>
          <cx:pt idx="8692">11067</cx:pt>
          <cx:pt idx="8693">9249</cx:pt>
          <cx:pt idx="8694">13645</cx:pt>
          <cx:pt idx="8695">14730</cx:pt>
          <cx:pt idx="8696">15508</cx:pt>
          <cx:pt idx="8697">14079</cx:pt>
          <cx:pt idx="8698">12600</cx:pt>
          <cx:pt idx="8699">10452</cx:pt>
          <cx:pt idx="8700">10036</cx:pt>
          <cx:pt idx="8701">15478</cx:pt>
          <cx:pt idx="8702">20292</cx:pt>
          <cx:pt idx="8703">20131</cx:pt>
          <cx:pt idx="8704">14223</cx:pt>
          <cx:pt idx="8705">20635</cx:pt>
          <cx:pt idx="8706">23657</cx:pt>
          <cx:pt idx="8707">11044</cx:pt>
          <cx:pt idx="8708">9008</cx:pt>
          <cx:pt idx="8709">13528</cx:pt>
          <cx:pt idx="8710">14623</cx:pt>
          <cx:pt idx="8711">20105</cx:pt>
          <cx:pt idx="8712">24543</cx:pt>
          <cx:pt idx="8713">14314</cx:pt>
          <cx:pt idx="8714">15404</cx:pt>
          <cx:pt idx="8715">14192</cx:pt>
          <cx:pt idx="8716">13562</cx:pt>
          <cx:pt idx="8717">21283</cx:pt>
          <cx:pt idx="8718">20484</cx:pt>
          <cx:pt idx="8719">11948</cx:pt>
          <cx:pt idx="8720">20844</cx:pt>
          <cx:pt idx="8721">12830</cx:pt>
          <cx:pt idx="8722">11836</cx:pt>
          <cx:pt idx="8723">21363</cx:pt>
          <cx:pt idx="8724">20778</cx:pt>
          <cx:pt idx="8725">7711</cx:pt>
          <cx:pt idx="8726">24796</cx:pt>
          <cx:pt idx="8727">22139</cx:pt>
          <cx:pt idx="8728">23199</cx:pt>
          <cx:pt idx="8729">15452</cx:pt>
          <cx:pt idx="8730">10851</cx:pt>
          <cx:pt idx="8731">10137</cx:pt>
          <cx:pt idx="8732">15578</cx:pt>
          <cx:pt idx="8733">14834</cx:pt>
          <cx:pt idx="8734">19025</cx:pt>
          <cx:pt idx="8735">23248</cx:pt>
          <cx:pt idx="8736">16771</cx:pt>
          <cx:pt idx="8737">21049</cx:pt>
          <cx:pt idx="8738">17765</cx:pt>
          <cx:pt idx="8739">17024</cx:pt>
          <cx:pt idx="8740">11117</cx:pt>
          <cx:pt idx="8741">9435</cx:pt>
          <cx:pt idx="8742">10059</cx:pt>
          <cx:pt idx="8743">17126</cx:pt>
          <cx:pt idx="8744">21344</cx:pt>
          <cx:pt idx="8745">15547</cx:pt>
          <cx:pt idx="8746">16168</cx:pt>
          <cx:pt idx="8747">15364</cx:pt>
          <cx:pt idx="8748">11135</cx:pt>
          <cx:pt idx="8749">14049</cx:pt>
          <cx:pt idx="8750">10339</cx:pt>
          <cx:pt idx="8751">12146</cx:pt>
          <cx:pt idx="8752">9514</cx:pt>
          <cx:pt idx="8753">13324</cx:pt>
          <cx:pt idx="8754">13128</cx:pt>
          <cx:pt idx="8755">12071</cx:pt>
          <cx:pt idx="8756">14806</cx:pt>
          <cx:pt idx="8757">12521</cx:pt>
          <cx:pt idx="8758">10093</cx:pt>
          <cx:pt idx="8759">17658</cx:pt>
          <cx:pt idx="8760">16389</cx:pt>
          <cx:pt idx="8761">9751</cx:pt>
          <cx:pt idx="8762">14864</cx:pt>
          <cx:pt idx="8763">15728</cx:pt>
          <cx:pt idx="8764">21186</cx:pt>
          <cx:pt idx="8765">17540</cx:pt>
          <cx:pt idx="8766">11846</cx:pt>
          <cx:pt idx="8767">19894</cx:pt>
          <cx:pt idx="8768">10886</cx:pt>
          <cx:pt idx="8769">10882</cx:pt>
          <cx:pt idx="8770">15180</cx:pt>
          <cx:pt idx="8771">13282</cx:pt>
          <cx:pt idx="8772">13632</cx:pt>
          <cx:pt idx="8773">12767</cx:pt>
          <cx:pt idx="8774">16108</cx:pt>
          <cx:pt idx="8775">24102</cx:pt>
          <cx:pt idx="8776">24107</cx:pt>
          <cx:pt idx="8777">12662</cx:pt>
          <cx:pt idx="8778">13023</cx:pt>
          <cx:pt idx="8779">17259</cx:pt>
          <cx:pt idx="8780">22364</cx:pt>
          <cx:pt idx="8781">15862</cx:pt>
          <cx:pt idx="8782">21115</cx:pt>
          <cx:pt idx="8783">17115</cx:pt>
          <cx:pt idx="8784">22620</cx:pt>
          <cx:pt idx="8785">21294</cx:pt>
          <cx:pt idx="8786">23134</cx:pt>
          <cx:pt idx="8787">14145</cx:pt>
          <cx:pt idx="8788">18340</cx:pt>
          <cx:pt idx="8789">14964</cx:pt>
          <cx:pt idx="8790">12335</cx:pt>
          <cx:pt idx="8791">19149</cx:pt>
          <cx:pt idx="8792">14328</cx:pt>
          <cx:pt idx="8793">11585</cx:pt>
          <cx:pt idx="8794">13509</cx:pt>
          <cx:pt idx="8795">14689</cx:pt>
          <cx:pt idx="8796">17425</cx:pt>
          <cx:pt idx="8797">18684</cx:pt>
          <cx:pt idx="8798">11124</cx:pt>
          <cx:pt idx="8799">10575</cx:pt>
          <cx:pt idx="8800">17536</cx:pt>
          <cx:pt idx="8801">14982</cx:pt>
          <cx:pt idx="8802">12506</cx:pt>
          <cx:pt idx="8803">21505</cx:pt>
          <cx:pt idx="8804">18062</cx:pt>
          <cx:pt idx="8805">12647</cx:pt>
          <cx:pt idx="8806">10531</cx:pt>
          <cx:pt idx="8807">11593</cx:pt>
          <cx:pt idx="8808">20669</cx:pt>
          <cx:pt idx="8809">15899</cx:pt>
          <cx:pt idx="8810">17407</cx:pt>
          <cx:pt idx="8811">17265</cx:pt>
          <cx:pt idx="8812">20336</cx:pt>
          <cx:pt idx="8813">20348</cx:pt>
          <cx:pt idx="8814">20522</cx:pt>
          <cx:pt idx="8815">15479</cx:pt>
          <cx:pt idx="8816">17076</cx:pt>
          <cx:pt idx="8817">13661</cx:pt>
          <cx:pt idx="8818">21376</cx:pt>
          <cx:pt idx="8819">13335</cx:pt>
          <cx:pt idx="8820">19396</cx:pt>
          <cx:pt idx="8821">13996</cx:pt>
          <cx:pt idx="8822">21914</cx:pt>
          <cx:pt idx="8823">14769</cx:pt>
          <cx:pt idx="8824">22569</cx:pt>
          <cx:pt idx="8825">15024</cx:pt>
          <cx:pt idx="8826">16982</cx:pt>
          <cx:pt idx="8827">18137</cx:pt>
          <cx:pt idx="8828">12285</cx:pt>
          <cx:pt idx="8829">9009</cx:pt>
          <cx:pt idx="8830">24267</cx:pt>
          <cx:pt idx="8831">16706</cx:pt>
          <cx:pt idx="8832">8493</cx:pt>
          <cx:pt idx="8833">9772</cx:pt>
          <cx:pt idx="8834">19510</cx:pt>
          <cx:pt idx="8835">16017</cx:pt>
          <cx:pt idx="8836">18867</cx:pt>
          <cx:pt idx="8837">15311</cx:pt>
          <cx:pt idx="8838">15528</cx:pt>
          <cx:pt idx="8839">16177</cx:pt>
          <cx:pt idx="8840">17262</cx:pt>
          <cx:pt idx="8841">12254</cx:pt>
          <cx:pt idx="8842">10341</cx:pt>
          <cx:pt idx="8843">15480</cx:pt>
          <cx:pt idx="8844">19012</cx:pt>
          <cx:pt idx="8845">12207</cx:pt>
          <cx:pt idx="8846">18333</cx:pt>
          <cx:pt idx="8847">16017</cx:pt>
          <cx:pt idx="8848">14961</cx:pt>
          <cx:pt idx="8849">10079</cx:pt>
          <cx:pt idx="8850">15529</cx:pt>
          <cx:pt idx="8851">8617</cx:pt>
          <cx:pt idx="8852">9395</cx:pt>
          <cx:pt idx="8853">22915</cx:pt>
          <cx:pt idx="8854">19542</cx:pt>
          <cx:pt idx="8855">15330</cx:pt>
          <cx:pt idx="8856">19193</cx:pt>
          <cx:pt idx="8857">12133</cx:pt>
          <cx:pt idx="8858">11881</cx:pt>
          <cx:pt idx="8859">21447</cx:pt>
          <cx:pt idx="8860">13977</cx:pt>
          <cx:pt idx="8861">12288</cx:pt>
          <cx:pt idx="8862">12167</cx:pt>
          <cx:pt idx="8863">23612</cx:pt>
          <cx:pt idx="8864">17417</cx:pt>
          <cx:pt idx="8865">20687</cx:pt>
          <cx:pt idx="8866">11365</cx:pt>
          <cx:pt idx="8867">19548</cx:pt>
          <cx:pt idx="8868">11519</cx:pt>
          <cx:pt idx="8869">12304</cx:pt>
          <cx:pt idx="8870">13655</cx:pt>
          <cx:pt idx="8871">15650</cx:pt>
          <cx:pt idx="8872">10428</cx:pt>
          <cx:pt idx="8873">21052</cx:pt>
          <cx:pt idx="8874">12261</cx:pt>
          <cx:pt idx="8875">23832</cx:pt>
          <cx:pt idx="8876">16004</cx:pt>
          <cx:pt idx="8877">15429</cx:pt>
          <cx:pt idx="8878">12784</cx:pt>
          <cx:pt idx="8879">16573</cx:pt>
          <cx:pt idx="8880">17305</cx:pt>
          <cx:pt idx="8881">16407</cx:pt>
          <cx:pt idx="8882">11371</cx:pt>
          <cx:pt idx="8883">22266</cx:pt>
          <cx:pt idx="8884">10944</cx:pt>
          <cx:pt idx="8885">19817</cx:pt>
          <cx:pt idx="8886">19915</cx:pt>
          <cx:pt idx="8887">10842</cx:pt>
          <cx:pt idx="8888">7969</cx:pt>
          <cx:pt idx="8889">11781</cx:pt>
          <cx:pt idx="8890">16067</cx:pt>
          <cx:pt idx="8891">9852</cx:pt>
          <cx:pt idx="8892">10583</cx:pt>
          <cx:pt idx="8893">11375</cx:pt>
          <cx:pt idx="8894">10365</cx:pt>
          <cx:pt idx="8895">10473</cx:pt>
          <cx:pt idx="8896">19878</cx:pt>
          <cx:pt idx="8897">15791</cx:pt>
          <cx:pt idx="8898">17633</cx:pt>
          <cx:pt idx="8899">13167</cx:pt>
          <cx:pt idx="8900">17879</cx:pt>
          <cx:pt idx="8901">11630</cx:pt>
          <cx:pt idx="8902">13064</cx:pt>
          <cx:pt idx="8903">15620</cx:pt>
          <cx:pt idx="8904">16494</cx:pt>
          <cx:pt idx="8905">18750</cx:pt>
          <cx:pt idx="8906">14249</cx:pt>
          <cx:pt idx="8907">12567</cx:pt>
          <cx:pt idx="8908">14543</cx:pt>
          <cx:pt idx="8909">10360</cx:pt>
          <cx:pt idx="8910">22350</cx:pt>
          <cx:pt idx="8911">12704</cx:pt>
          <cx:pt idx="8912">22818</cx:pt>
          <cx:pt idx="8913">21795</cx:pt>
          <cx:pt idx="8914">20978</cx:pt>
          <cx:pt idx="8915">10871</cx:pt>
          <cx:pt idx="8916">13142</cx:pt>
          <cx:pt idx="8917">21256</cx:pt>
          <cx:pt idx="8918">13416</cx:pt>
          <cx:pt idx="8919">23490</cx:pt>
          <cx:pt idx="8920">11959</cx:pt>
          <cx:pt idx="8921">16391</cx:pt>
          <cx:pt idx="8922">16377</cx:pt>
          <cx:pt idx="8923">15987</cx:pt>
          <cx:pt idx="8924">10902</cx:pt>
          <cx:pt idx="8925">18403</cx:pt>
          <cx:pt idx="8926">18200</cx:pt>
          <cx:pt idx="8927">16352</cx:pt>
          <cx:pt idx="8928">15055</cx:pt>
          <cx:pt idx="8929">9969</cx:pt>
          <cx:pt idx="8930">18719</cx:pt>
          <cx:pt idx="8931">8281</cx:pt>
          <cx:pt idx="8932">22543</cx:pt>
          <cx:pt idx="8933">19054</cx:pt>
          <cx:pt idx="8934">16209</cx:pt>
          <cx:pt idx="8935">21722</cx:pt>
          <cx:pt idx="8936">17668</cx:pt>
          <cx:pt idx="8937">11354</cx:pt>
          <cx:pt idx="8938">20488</cx:pt>
          <cx:pt idx="8939">16739</cx:pt>
          <cx:pt idx="8940">22484</cx:pt>
          <cx:pt idx="8941">22229</cx:pt>
          <cx:pt idx="8942">21433</cx:pt>
          <cx:pt idx="8943">12148</cx:pt>
          <cx:pt idx="8944">21632</cx:pt>
          <cx:pt idx="8945">16428</cx:pt>
          <cx:pt idx="8946">7800</cx:pt>
          <cx:pt idx="8947">19193</cx:pt>
          <cx:pt idx="8948">19726</cx:pt>
          <cx:pt idx="8949">16427</cx:pt>
          <cx:pt idx="8950">9785</cx:pt>
          <cx:pt idx="8951">13733</cx:pt>
          <cx:pt idx="8952">8080</cx:pt>
          <cx:pt idx="8953">16558</cx:pt>
          <cx:pt idx="8954">19262</cx:pt>
          <cx:pt idx="8955">12276</cx:pt>
          <cx:pt idx="8956">18979</cx:pt>
          <cx:pt idx="8957">13510</cx:pt>
          <cx:pt idx="8958">18419</cx:pt>
          <cx:pt idx="8959">22816</cx:pt>
          <cx:pt idx="8960">24331</cx:pt>
          <cx:pt idx="8961">23014</cx:pt>
          <cx:pt idx="8962">17508</cx:pt>
          <cx:pt idx="8963">9874</cx:pt>
          <cx:pt idx="8964">21524</cx:pt>
          <cx:pt idx="8965">16665</cx:pt>
          <cx:pt idx="8966">15224</cx:pt>
          <cx:pt idx="8967">17729</cx:pt>
          <cx:pt idx="8968">20310</cx:pt>
          <cx:pt idx="8969">12928</cx:pt>
          <cx:pt idx="8970">17574</cx:pt>
          <cx:pt idx="8971">20193</cx:pt>
          <cx:pt idx="8972">21878</cx:pt>
          <cx:pt idx="8973">16773</cx:pt>
          <cx:pt idx="8974">17408</cx:pt>
          <cx:pt idx="8975">15552</cx:pt>
          <cx:pt idx="8976">17970</cx:pt>
          <cx:pt idx="8977">19246</cx:pt>
          <cx:pt idx="8978">18146</cx:pt>
          <cx:pt idx="8979">15839</cx:pt>
          <cx:pt idx="8980">16377</cx:pt>
          <cx:pt idx="8981">11259</cx:pt>
          <cx:pt idx="8982">11383</cx:pt>
          <cx:pt idx="8983">23616</cx:pt>
          <cx:pt idx="8984">13172</cx:pt>
          <cx:pt idx="8985">14056</cx:pt>
          <cx:pt idx="8986">20476</cx:pt>
          <cx:pt idx="8987">16359</cx:pt>
          <cx:pt idx="8988">10803</cx:pt>
          <cx:pt idx="8989">12454</cx:pt>
          <cx:pt idx="8990">15681</cx:pt>
          <cx:pt idx="8991">22847</cx:pt>
          <cx:pt idx="8992">10788</cx:pt>
          <cx:pt idx="8993">15406</cx:pt>
          <cx:pt idx="8994">15188</cx:pt>
          <cx:pt idx="8995">15288</cx:pt>
          <cx:pt idx="8996">20169</cx:pt>
          <cx:pt idx="8997">21277</cx:pt>
          <cx:pt idx="8998">20802</cx:pt>
          <cx:pt idx="8999">15305</cx:pt>
          <cx:pt idx="9000">10705</cx:pt>
          <cx:pt idx="9001">10279</cx:pt>
          <cx:pt idx="9002">15466</cx:pt>
          <cx:pt idx="9003">13783</cx:pt>
          <cx:pt idx="9004">13675</cx:pt>
          <cx:pt idx="9005">19210</cx:pt>
          <cx:pt idx="9006">14285</cx:pt>
          <cx:pt idx="9007">16257</cx:pt>
          <cx:pt idx="9008">22236</cx:pt>
          <cx:pt idx="9009">18092</cx:pt>
          <cx:pt idx="9010">18877</cx:pt>
          <cx:pt idx="9011">12609</cx:pt>
          <cx:pt idx="9012">14489</cx:pt>
          <cx:pt idx="9013">13891</cx:pt>
          <cx:pt idx="9014">14950</cx:pt>
          <cx:pt idx="9015">13411</cx:pt>
          <cx:pt idx="9016">15515</cx:pt>
          <cx:pt idx="9017">18743</cx:pt>
          <cx:pt idx="9018">21992</cx:pt>
          <cx:pt idx="9019">12370</cx:pt>
          <cx:pt idx="9020">14378</cx:pt>
          <cx:pt idx="9021">11462</cx:pt>
          <cx:pt idx="9022">17062</cx:pt>
          <cx:pt idx="9023">9438</cx:pt>
          <cx:pt idx="9024">21183</cx:pt>
          <cx:pt idx="9025">10740</cx:pt>
          <cx:pt idx="9026">19508</cx:pt>
          <cx:pt idx="9027">20616</cx:pt>
          <cx:pt idx="9028">10875</cx:pt>
          <cx:pt idx="9029">20923</cx:pt>
          <cx:pt idx="9030">12628</cx:pt>
          <cx:pt idx="9031">14264</cx:pt>
          <cx:pt idx="9032">10296</cx:pt>
          <cx:pt idx="9033">15414</cx:pt>
          <cx:pt idx="9034">14060</cx:pt>
          <cx:pt idx="9035">13541</cx:pt>
          <cx:pt idx="9036">8207</cx:pt>
          <cx:pt idx="9037">23309</cx:pt>
          <cx:pt idx="9038">20500</cx:pt>
          <cx:pt idx="9039">8180</cx:pt>
          <cx:pt idx="9040">12543</cx:pt>
          <cx:pt idx="9041">18333</cx:pt>
          <cx:pt idx="9042">23326</cx:pt>
          <cx:pt idx="9043">17771</cx:pt>
          <cx:pt idx="9044">18396</cx:pt>
          <cx:pt idx="9045">15652</cx:pt>
          <cx:pt idx="9046">18916</cx:pt>
          <cx:pt idx="9047">8309</cx:pt>
          <cx:pt idx="9048">20070</cx:pt>
          <cx:pt idx="9049">16202</cx:pt>
          <cx:pt idx="9050">17739</cx:pt>
          <cx:pt idx="9051">16998</cx:pt>
          <cx:pt idx="9052">20290</cx:pt>
          <cx:pt idx="9053">12793</cx:pt>
          <cx:pt idx="9054">19841</cx:pt>
          <cx:pt idx="9055">11801</cx:pt>
          <cx:pt idx="9056">14285</cx:pt>
          <cx:pt idx="9057">9999</cx:pt>
          <cx:pt idx="9058">16874</cx:pt>
          <cx:pt idx="9059">10048</cx:pt>
          <cx:pt idx="9060">16560</cx:pt>
          <cx:pt idx="9061">21854</cx:pt>
          <cx:pt idx="9062">12172</cx:pt>
          <cx:pt idx="9063">20320</cx:pt>
          <cx:pt idx="9064">17612</cx:pt>
          <cx:pt idx="9065">11978</cx:pt>
          <cx:pt idx="9066">22533</cx:pt>
          <cx:pt idx="9067">13935</cx:pt>
          <cx:pt idx="9068">10774</cx:pt>
          <cx:pt idx="9069">19918</cx:pt>
          <cx:pt idx="9070">13623</cx:pt>
          <cx:pt idx="9071">24397</cx:pt>
          <cx:pt idx="9072">17761</cx:pt>
          <cx:pt idx="9073">11478</cx:pt>
          <cx:pt idx="9074">19754</cx:pt>
          <cx:pt idx="9075">11560</cx:pt>
          <cx:pt idx="9076">22802</cx:pt>
          <cx:pt idx="9077">11799</cx:pt>
          <cx:pt idx="9078">18928</cx:pt>
          <cx:pt idx="9079">22554</cx:pt>
          <cx:pt idx="9080">14533</cx:pt>
          <cx:pt idx="9081">14667</cx:pt>
          <cx:pt idx="9082">19504</cx:pt>
          <cx:pt idx="9083">9537</cx:pt>
          <cx:pt idx="9084">14229</cx:pt>
          <cx:pt idx="9085">21940</cx:pt>
          <cx:pt idx="9086">11239</cx:pt>
          <cx:pt idx="9087">11160</cx:pt>
          <cx:pt idx="9088">11740</cx:pt>
          <cx:pt idx="9089">18933</cx:pt>
          <cx:pt idx="9090">11702</cx:pt>
          <cx:pt idx="9091">18301</cx:pt>
          <cx:pt idx="9092">12011</cx:pt>
          <cx:pt idx="9093">12633</cx:pt>
          <cx:pt idx="9094">15696</cx:pt>
          <cx:pt idx="9095">11001</cx:pt>
          <cx:pt idx="9096">8639</cx:pt>
          <cx:pt idx="9097">11725</cx:pt>
          <cx:pt idx="9098">15770</cx:pt>
          <cx:pt idx="9099">20038</cx:pt>
          <cx:pt idx="9100">14386</cx:pt>
          <cx:pt idx="9101">19899</cx:pt>
          <cx:pt idx="9102">21426</cx:pt>
          <cx:pt idx="9103">13252</cx:pt>
          <cx:pt idx="9104">19526</cx:pt>
          <cx:pt idx="9105">10378</cx:pt>
          <cx:pt idx="9106">22846</cx:pt>
          <cx:pt idx="9107">21407</cx:pt>
          <cx:pt idx="9108">21159</cx:pt>
          <cx:pt idx="9109">11124</cx:pt>
          <cx:pt idx="9110">24867</cx:pt>
          <cx:pt idx="9111">11208</cx:pt>
          <cx:pt idx="9112">9126</cx:pt>
          <cx:pt idx="9113">16315</cx:pt>
          <cx:pt idx="9114">16752</cx:pt>
          <cx:pt idx="9115">24337</cx:pt>
          <cx:pt idx="9116">23449</cx:pt>
          <cx:pt idx="9117">15248</cx:pt>
          <cx:pt idx="9118">18018</cx:pt>
          <cx:pt idx="9119">16654</cx:pt>
          <cx:pt idx="9120">19259</cx:pt>
          <cx:pt idx="9121">22722</cx:pt>
          <cx:pt idx="9122">22329</cx:pt>
          <cx:pt idx="9123">14325</cx:pt>
          <cx:pt idx="9124">10381</cx:pt>
          <cx:pt idx="9125">20214</cx:pt>
          <cx:pt idx="9126">14099</cx:pt>
          <cx:pt idx="9127">8282</cx:pt>
          <cx:pt idx="9128">8477</cx:pt>
          <cx:pt idx="9129">9257</cx:pt>
          <cx:pt idx="9130">9968</cx:pt>
          <cx:pt idx="9131">17089</cx:pt>
          <cx:pt idx="9132">12025</cx:pt>
          <cx:pt idx="9133">23437</cx:pt>
          <cx:pt idx="9134">21446</cx:pt>
          <cx:pt idx="9135">22571</cx:pt>
          <cx:pt idx="9136">24757</cx:pt>
          <cx:pt idx="9137">20717</cx:pt>
          <cx:pt idx="9138">19279</cx:pt>
          <cx:pt idx="9139">12797</cx:pt>
          <cx:pt idx="9140">16964</cx:pt>
          <cx:pt idx="9141">24304</cx:pt>
          <cx:pt idx="9142">11825</cx:pt>
          <cx:pt idx="9143">20294</cx:pt>
          <cx:pt idx="9144">23803</cx:pt>
          <cx:pt idx="9145">19990</cx:pt>
          <cx:pt idx="9146">20934</cx:pt>
          <cx:pt idx="9147">11081</cx:pt>
          <cx:pt idx="9148">12684</cx:pt>
          <cx:pt idx="9149">15962</cx:pt>
          <cx:pt idx="9150">20143</cx:pt>
          <cx:pt idx="9151">17663</cx:pt>
          <cx:pt idx="9152">14786</cx:pt>
          <cx:pt idx="9153">18716</cx:pt>
          <cx:pt idx="9154">15206</cx:pt>
          <cx:pt idx="9155">11884</cx:pt>
          <cx:pt idx="9156">22456</cx:pt>
          <cx:pt idx="9157">17481</cx:pt>
          <cx:pt idx="9158">9323</cx:pt>
          <cx:pt idx="9159">17314</cx:pt>
          <cx:pt idx="9160">11391</cx:pt>
          <cx:pt idx="9161">14092</cx:pt>
          <cx:pt idx="9162">14733</cx:pt>
          <cx:pt idx="9163">9714</cx:pt>
          <cx:pt idx="9164">10661</cx:pt>
          <cx:pt idx="9165">14324</cx:pt>
          <cx:pt idx="9166">21128</cx:pt>
          <cx:pt idx="9167">14293</cx:pt>
          <cx:pt idx="9168">15662</cx:pt>
          <cx:pt idx="9169">12074</cx:pt>
          <cx:pt idx="9170">18297</cx:pt>
          <cx:pt idx="9171">10203</cx:pt>
          <cx:pt idx="9172">21284</cx:pt>
          <cx:pt idx="9173">14327</cx:pt>
          <cx:pt idx="9174">16788</cx:pt>
          <cx:pt idx="9175">9619</cx:pt>
          <cx:pt idx="9176">13209</cx:pt>
          <cx:pt idx="9177">9641</cx:pt>
          <cx:pt idx="9178">19946</cx:pt>
          <cx:pt idx="9179">15097</cx:pt>
          <cx:pt idx="9180">23613</cx:pt>
          <cx:pt idx="9181">17956</cx:pt>
          <cx:pt idx="9182">16517</cx:pt>
          <cx:pt idx="9183">22228</cx:pt>
          <cx:pt idx="9184">19321</cx:pt>
          <cx:pt idx="9185">24365</cx:pt>
          <cx:pt idx="9186">9809</cx:pt>
          <cx:pt idx="9187">15966</cx:pt>
          <cx:pt idx="9188">10352</cx:pt>
          <cx:pt idx="9189">20976</cx:pt>
          <cx:pt idx="9190">10859</cx:pt>
          <cx:pt idx="9191">15551</cx:pt>
          <cx:pt idx="9192">22858</cx:pt>
          <cx:pt idx="9193">17512</cx:pt>
          <cx:pt idx="9194">18720</cx:pt>
          <cx:pt idx="9195">10250</cx:pt>
          <cx:pt idx="9196">12732</cx:pt>
          <cx:pt idx="9197">8455</cx:pt>
          <cx:pt idx="9198">9154</cx:pt>
          <cx:pt idx="9199">11454</cx:pt>
          <cx:pt idx="9200">10842</cx:pt>
          <cx:pt idx="9201">16279</cx:pt>
          <cx:pt idx="9202">14196</cx:pt>
          <cx:pt idx="9203">21471</cx:pt>
          <cx:pt idx="9204">11286</cx:pt>
          <cx:pt idx="9205">16385</cx:pt>
          <cx:pt idx="9206">11162</cx:pt>
          <cx:pt idx="9207">12228</cx:pt>
          <cx:pt idx="9208">13420</cx:pt>
          <cx:pt idx="9209">18800</cx:pt>
          <cx:pt idx="9210">11482</cx:pt>
          <cx:pt idx="9211">15869</cx:pt>
          <cx:pt idx="9212">13113</cx:pt>
          <cx:pt idx="9213">11972</cx:pt>
          <cx:pt idx="9214">11802</cx:pt>
          <cx:pt idx="9215">21655</cx:pt>
          <cx:pt idx="9216">17703</cx:pt>
          <cx:pt idx="9217">15196</cx:pt>
          <cx:pt idx="9218">22208</cx:pt>
          <cx:pt idx="9219">13553</cx:pt>
          <cx:pt idx="9220">10118</cx:pt>
          <cx:pt idx="9221">16332</cx:pt>
          <cx:pt idx="9222">12341</cx:pt>
          <cx:pt idx="9223">20747</cx:pt>
          <cx:pt idx="9224">12221</cx:pt>
          <cx:pt idx="9225">15825</cx:pt>
          <cx:pt idx="9226">12830</cx:pt>
          <cx:pt idx="9227">18027</cx:pt>
          <cx:pt idx="9228">10954</cx:pt>
          <cx:pt idx="9229">22431</cx:pt>
          <cx:pt idx="9230">14946</cx:pt>
          <cx:pt idx="9231">23761</cx:pt>
          <cx:pt idx="9232">11438</cx:pt>
          <cx:pt idx="9233">12989</cx:pt>
          <cx:pt idx="9234">20670</cx:pt>
          <cx:pt idx="9235">12029</cx:pt>
          <cx:pt idx="9236">8960</cx:pt>
          <cx:pt idx="9237">19541</cx:pt>
          <cx:pt idx="9238">11211</cx:pt>
          <cx:pt idx="9239">12596</cx:pt>
          <cx:pt idx="9240">11353</cx:pt>
          <cx:pt idx="9241">13729</cx:pt>
          <cx:pt idx="9242">14088</cx:pt>
          <cx:pt idx="9243">17121</cx:pt>
          <cx:pt idx="9244">9879</cx:pt>
          <cx:pt idx="9245">8999</cx:pt>
          <cx:pt idx="9246">15432</cx:pt>
          <cx:pt idx="9247">24850</cx:pt>
          <cx:pt idx="9248">12298</cx:pt>
          <cx:pt idx="9249">11528</cx:pt>
          <cx:pt idx="9250">16339</cx:pt>
          <cx:pt idx="9251">23332</cx:pt>
          <cx:pt idx="9252">23902</cx:pt>
          <cx:pt idx="9253">12294</cx:pt>
          <cx:pt idx="9254">21680</cx:pt>
          <cx:pt idx="9255">20089</cx:pt>
          <cx:pt idx="9256">15172</cx:pt>
          <cx:pt idx="9257">8582</cx:pt>
          <cx:pt idx="9258">19428</cx:pt>
          <cx:pt idx="9259">24292</cx:pt>
          <cx:pt idx="9260">9641</cx:pt>
          <cx:pt idx="9261">9568</cx:pt>
          <cx:pt idx="9262">13681</cx:pt>
          <cx:pt idx="9263">10124</cx:pt>
          <cx:pt idx="9264">12841</cx:pt>
          <cx:pt idx="9265">15903</cx:pt>
          <cx:pt idx="9266">16124</cx:pt>
          <cx:pt idx="9267">18923</cx:pt>
          <cx:pt idx="9268">20523</cx:pt>
          <cx:pt idx="9269">19515</cx:pt>
          <cx:pt idx="9270">17135</cx:pt>
          <cx:pt idx="9271">14841</cx:pt>
          <cx:pt idx="9272">23638</cx:pt>
          <cx:pt idx="9273">12127</cx:pt>
          <cx:pt idx="9274">21245</cx:pt>
          <cx:pt idx="9275">15132</cx:pt>
          <cx:pt idx="9276">22180</cx:pt>
          <cx:pt idx="9277">20187</cx:pt>
          <cx:pt idx="9278">17882</cx:pt>
          <cx:pt idx="9279">21793</cx:pt>
          <cx:pt idx="9280">18877</cx:pt>
          <cx:pt idx="9281">12435</cx:pt>
          <cx:pt idx="9282">23807</cx:pt>
          <cx:pt idx="9283">9772</cx:pt>
          <cx:pt idx="9284">10336</cx:pt>
          <cx:pt idx="9285">13346</cx:pt>
          <cx:pt idx="9286">21947</cx:pt>
          <cx:pt idx="9287">9897</cx:pt>
          <cx:pt idx="9288">14806</cx:pt>
          <cx:pt idx="9289">11356</cx:pt>
          <cx:pt idx="9290">20139</cx:pt>
          <cx:pt idx="9291">23625</cx:pt>
          <cx:pt idx="9292">13632</cx:pt>
          <cx:pt idx="9293">10851</cx:pt>
          <cx:pt idx="9294">21198</cx:pt>
          <cx:pt idx="9295">12119</cx:pt>
          <cx:pt idx="9296">13636</cx:pt>
          <cx:pt idx="9297">14964</cx:pt>
          <cx:pt idx="9298">15472</cx:pt>
          <cx:pt idx="9299">10569</cx:pt>
          <cx:pt idx="9300">8496</cx:pt>
          <cx:pt idx="9301">10399</cx:pt>
          <cx:pt idx="9302">23233</cx:pt>
          <cx:pt idx="9303">14680</cx:pt>
          <cx:pt idx="9304">18540</cx:pt>
          <cx:pt idx="9305">20105</cx:pt>
          <cx:pt idx="9306">11555</cx:pt>
          <cx:pt idx="9307">9248</cx:pt>
          <cx:pt idx="9308">13507</cx:pt>
          <cx:pt idx="9309">12745</cx:pt>
          <cx:pt idx="9310">20845</cx:pt>
          <cx:pt idx="9311">15535</cx:pt>
          <cx:pt idx="9312">14843</cx:pt>
          <cx:pt idx="9313">14224</cx:pt>
          <cx:pt idx="9314">17721</cx:pt>
          <cx:pt idx="9315">11478</cx:pt>
          <cx:pt idx="9316">21871</cx:pt>
          <cx:pt idx="9317">20936</cx:pt>
          <cx:pt idx="9318">14068</cx:pt>
          <cx:pt idx="9319">10963</cx:pt>
          <cx:pt idx="9320">13351</cx:pt>
          <cx:pt idx="9321">11230</cx:pt>
          <cx:pt idx="9322">19414</cx:pt>
          <cx:pt idx="9323">18302</cx:pt>
          <cx:pt idx="9324">8460</cx:pt>
          <cx:pt idx="9325">12400</cx:pt>
          <cx:pt idx="9326">11564</cx:pt>
          <cx:pt idx="9327">22137</cx:pt>
          <cx:pt idx="9328">15696</cx:pt>
          <cx:pt idx="9329">21701</cx:pt>
          <cx:pt idx="9330">15171</cx:pt>
          <cx:pt idx="9331">17121</cx:pt>
          <cx:pt idx="9332">11554</cx:pt>
          <cx:pt idx="9333">9344</cx:pt>
          <cx:pt idx="9334">10518</cx:pt>
          <cx:pt idx="9335">20274</cx:pt>
          <cx:pt idx="9336">16314</cx:pt>
          <cx:pt idx="9337">18836</cx:pt>
          <cx:pt idx="9338">11133</cx:pt>
          <cx:pt idx="9339">18880</cx:pt>
          <cx:pt idx="9340">12670</cx:pt>
          <cx:pt idx="9341">18549</cx:pt>
          <cx:pt idx="9342">10018</cx:pt>
          <cx:pt idx="9343">11589</cx:pt>
          <cx:pt idx="9344">18057</cx:pt>
          <cx:pt idx="9345">22263</cx:pt>
          <cx:pt idx="9346">24352</cx:pt>
          <cx:pt idx="9347">13431</cx:pt>
          <cx:pt idx="9348">15204</cx:pt>
          <cx:pt idx="9349">22054</cx:pt>
          <cx:pt idx="9350">22122</cx:pt>
          <cx:pt idx="9351">20049</cx:pt>
          <cx:pt idx="9352">10233</cx:pt>
          <cx:pt idx="9353">16395</cx:pt>
          <cx:pt idx="9354">19224</cx:pt>
          <cx:pt idx="9355">23637</cx:pt>
          <cx:pt idx="9356">17626</cx:pt>
          <cx:pt idx="9357">10019</cx:pt>
          <cx:pt idx="9358">17213</cx:pt>
          <cx:pt idx="9359">17868</cx:pt>
          <cx:pt idx="9360">15033</cx:pt>
          <cx:pt idx="9361">13373</cx:pt>
          <cx:pt idx="9362">21150</cx:pt>
          <cx:pt idx="9363">15452</cx:pt>
          <cx:pt idx="9364">22703</cx:pt>
          <cx:pt idx="9365">20860</cx:pt>
          <cx:pt idx="9366">12996</cx:pt>
          <cx:pt idx="9367">15368</cx:pt>
          <cx:pt idx="9368">10693</cx:pt>
          <cx:pt idx="9369">22893</cx:pt>
          <cx:pt idx="9370">23396</cx:pt>
          <cx:pt idx="9371">11106</cx:pt>
          <cx:pt idx="9372">18373</cx:pt>
          <cx:pt idx="9373">14343</cx:pt>
          <cx:pt idx="9374">18312</cx:pt>
          <cx:pt idx="9375">18115</cx:pt>
          <cx:pt idx="9376">8066</cx:pt>
          <cx:pt idx="9377">12769</cx:pt>
          <cx:pt idx="9378">21315</cx:pt>
          <cx:pt idx="9379">11799</cx:pt>
          <cx:pt idx="9380">19837</cx:pt>
          <cx:pt idx="9381">10890</cx:pt>
          <cx:pt idx="9382">15006</cx:pt>
          <cx:pt idx="9383">19442</cx:pt>
          <cx:pt idx="9384">18128</cx:pt>
          <cx:pt idx="9385">14751</cx:pt>
          <cx:pt idx="9386">9879</cx:pt>
          <cx:pt idx="9387">15758</cx:pt>
          <cx:pt idx="9388">21221</cx:pt>
          <cx:pt idx="9389">17179</cx:pt>
          <cx:pt idx="9390">12027</cx:pt>
          <cx:pt idx="9391">19584</cx:pt>
          <cx:pt idx="9392">13849</cx:pt>
          <cx:pt idx="9393">11046</cx:pt>
          <cx:pt idx="9394">15679</cx:pt>
          <cx:pt idx="9395">14560</cx:pt>
          <cx:pt idx="9396">16769</cx:pt>
          <cx:pt idx="9397">21032</cx:pt>
          <cx:pt idx="9398">10312</cx:pt>
          <cx:pt idx="9399">12015</cx:pt>
          <cx:pt idx="9400">13070</cx:pt>
          <cx:pt idx="9401">10364</cx:pt>
          <cx:pt idx="9402">12463</cx:pt>
          <cx:pt idx="9403">21400</cx:pt>
          <cx:pt idx="9404">11344</cx:pt>
          <cx:pt idx="9405">15174</cx:pt>
          <cx:pt idx="9406">16775</cx:pt>
          <cx:pt idx="9407">23175</cx:pt>
          <cx:pt idx="9408">15566</cx:pt>
          <cx:pt idx="9409">12961</cx:pt>
          <cx:pt idx="9410">21538</cx:pt>
          <cx:pt idx="9411">12884</cx:pt>
          <cx:pt idx="9412">19054</cx:pt>
          <cx:pt idx="9413">22168</cx:pt>
          <cx:pt idx="9414">21548</cx:pt>
          <cx:pt idx="9415">15968</cx:pt>
          <cx:pt idx="9416">11587</cx:pt>
          <cx:pt idx="9417">13467</cx:pt>
          <cx:pt idx="9418">12368</cx:pt>
          <cx:pt idx="9419">10166</cx:pt>
          <cx:pt idx="9420">9255</cx:pt>
          <cx:pt idx="9421">14077</cx:pt>
          <cx:pt idx="9422">8812</cx:pt>
          <cx:pt idx="9423">23521</cx:pt>
          <cx:pt idx="9424">13304</cx:pt>
          <cx:pt idx="9425">16052</cx:pt>
          <cx:pt idx="9426">21410</cx:pt>
          <cx:pt idx="9427">20679</cx:pt>
          <cx:pt idx="9428">7912</cx:pt>
          <cx:pt idx="9429">15801</cx:pt>
          <cx:pt idx="9430">11145</cx:pt>
          <cx:pt idx="9431">12800</cx:pt>
          <cx:pt idx="9432">11922</cx:pt>
          <cx:pt idx="9433">21713</cx:pt>
          <cx:pt idx="9434">8041</cx:pt>
          <cx:pt idx="9435">12325</cx:pt>
          <cx:pt idx="9436">11545</cx:pt>
          <cx:pt idx="9437">19846</cx:pt>
          <cx:pt idx="9438">17464</cx:pt>
          <cx:pt idx="9439">20112</cx:pt>
          <cx:pt idx="9440">10730</cx:pt>
          <cx:pt idx="9441">18475</cx:pt>
          <cx:pt idx="9442">23854</cx:pt>
          <cx:pt idx="9443">15158</cx:pt>
          <cx:pt idx="9444">8399</cx:pt>
          <cx:pt idx="9445">23324</cx:pt>
          <cx:pt idx="9446">9889</cx:pt>
          <cx:pt idx="9447">19998</cx:pt>
          <cx:pt idx="9448">16847</cx:pt>
          <cx:pt idx="9449">10729</cx:pt>
          <cx:pt idx="9450">14331</cx:pt>
          <cx:pt idx="9451">22299</cx:pt>
          <cx:pt idx="9452">12241</cx:pt>
          <cx:pt idx="9453">12458</cx:pt>
          <cx:pt idx="9454">8732</cx:pt>
          <cx:pt idx="9455">17599</cx:pt>
          <cx:pt idx="9456">8559</cx:pt>
          <cx:pt idx="9457">14118</cx:pt>
          <cx:pt idx="9458">14943</cx:pt>
          <cx:pt idx="9459">19083</cx:pt>
          <cx:pt idx="9460">14055</cx:pt>
          <cx:pt idx="9461">10721</cx:pt>
          <cx:pt idx="9462">21694</cx:pt>
          <cx:pt idx="9463">23905</cx:pt>
          <cx:pt idx="9464">16667</cx:pt>
          <cx:pt idx="9465">21764</cx:pt>
          <cx:pt idx="9466">9982</cx:pt>
          <cx:pt idx="9467">15791</cx:pt>
          <cx:pt idx="9468">12326</cx:pt>
          <cx:pt idx="9469">19464</cx:pt>
          <cx:pt idx="9470">10041</cx:pt>
          <cx:pt idx="9471">14274</cx:pt>
          <cx:pt idx="9472">11789</cx:pt>
          <cx:pt idx="9473">10556</cx:pt>
          <cx:pt idx="9474">11245</cx:pt>
          <cx:pt idx="9475">19581</cx:pt>
          <cx:pt idx="9476">18792</cx:pt>
          <cx:pt idx="9477">14742</cx:pt>
          <cx:pt idx="9478">17488</cx:pt>
          <cx:pt idx="9479">17325</cx:pt>
          <cx:pt idx="9480">8088</cx:pt>
          <cx:pt idx="9481">12481</cx:pt>
          <cx:pt idx="9482">14057</cx:pt>
          <cx:pt idx="9483">15732</cx:pt>
          <cx:pt idx="9484">21425</cx:pt>
          <cx:pt idx="9485">19491</cx:pt>
          <cx:pt idx="9486">22213</cx:pt>
          <cx:pt idx="9487">20186</cx:pt>
          <cx:pt idx="9488">23261</cx:pt>
          <cx:pt idx="9489">18994</cx:pt>
          <cx:pt idx="9490">10875</cx:pt>
          <cx:pt idx="9491">14355</cx:pt>
          <cx:pt idx="9492">20204</cx:pt>
          <cx:pt idx="9493">16678</cx:pt>
          <cx:pt idx="9494">22939</cx:pt>
          <cx:pt idx="9495">16508</cx:pt>
          <cx:pt idx="9496">14789</cx:pt>
          <cx:pt idx="9497">16590</cx:pt>
          <cx:pt idx="9498">14329</cx:pt>
          <cx:pt idx="9499">13025</cx:pt>
          <cx:pt idx="9500">9142</cx:pt>
          <cx:pt idx="9501">20674</cx:pt>
          <cx:pt idx="9502">11364</cx:pt>
          <cx:pt idx="9503">15359</cx:pt>
          <cx:pt idx="9504">20604</cx:pt>
          <cx:pt idx="9505">10968</cx:pt>
          <cx:pt idx="9506">12659</cx:pt>
          <cx:pt idx="9507">9930</cx:pt>
          <cx:pt idx="9508">8470</cx:pt>
          <cx:pt idx="9509">15485</cx:pt>
          <cx:pt idx="9510">13804</cx:pt>
          <cx:pt idx="9511">15524</cx:pt>
          <cx:pt idx="9512">19329</cx:pt>
          <cx:pt idx="9513">20798</cx:pt>
          <cx:pt idx="9514">9166</cx:pt>
          <cx:pt idx="9515">16272</cx:pt>
          <cx:pt idx="9516">11322</cx:pt>
          <cx:pt idx="9517">10365</cx:pt>
          <cx:pt idx="9518">10375</cx:pt>
          <cx:pt idx="9519">20396</cx:pt>
          <cx:pt idx="9520">24125</cx:pt>
          <cx:pt idx="9521">17797</cx:pt>
          <cx:pt idx="9522">11235</cx:pt>
          <cx:pt idx="9523">11425</cx:pt>
          <cx:pt idx="9524">11914</cx:pt>
          <cx:pt idx="9525">9908</cx:pt>
          <cx:pt idx="9526">21014</cx:pt>
          <cx:pt idx="9527">22544</cx:pt>
          <cx:pt idx="9528">13742</cx:pt>
          <cx:pt idx="9529">13910</cx:pt>
          <cx:pt idx="9530">15743</cx:pt>
          <cx:pt idx="9531">9465</cx:pt>
          <cx:pt idx="9532">10333</cx:pt>
          <cx:pt idx="9533">19730</cx:pt>
          <cx:pt idx="9534">19689</cx:pt>
          <cx:pt idx="9535">13974</cx:pt>
          <cx:pt idx="9536">14745</cx:pt>
          <cx:pt idx="9537">17191</cx:pt>
          <cx:pt idx="9538">12144</cx:pt>
          <cx:pt idx="9539">14927</cx:pt>
          <cx:pt idx="9540">15782</cx:pt>
          <cx:pt idx="9541">10134</cx:pt>
          <cx:pt idx="9542">12772</cx:pt>
          <cx:pt idx="9543">12772</cx:pt>
          <cx:pt idx="9544">22530</cx:pt>
          <cx:pt idx="9545">11634</cx:pt>
          <cx:pt idx="9546">18279</cx:pt>
          <cx:pt idx="9547">20959</cx:pt>
          <cx:pt idx="9548">9337</cx:pt>
          <cx:pt idx="9549">16897</cx:pt>
          <cx:pt idx="9550">10969</cx:pt>
          <cx:pt idx="9551">17174</cx:pt>
          <cx:pt idx="9552">7742</cx:pt>
          <cx:pt idx="9553">16099</cx:pt>
          <cx:pt idx="9554">19889</cx:pt>
          <cx:pt idx="9555">12369</cx:pt>
          <cx:pt idx="9556">24634</cx:pt>
          <cx:pt idx="9557">20200</cx:pt>
          <cx:pt idx="9558">17963</cx:pt>
          <cx:pt idx="9559">14262</cx:pt>
          <cx:pt idx="9560">12107</cx:pt>
          <cx:pt idx="9561">12285</cx:pt>
          <cx:pt idx="9562">23487</cx:pt>
          <cx:pt idx="9563">10249</cx:pt>
          <cx:pt idx="9564">12888</cx:pt>
          <cx:pt idx="9565">18944</cx:pt>
          <cx:pt idx="9566">12424</cx:pt>
          <cx:pt idx="9567">11950</cx:pt>
          <cx:pt idx="9568">11847</cx:pt>
          <cx:pt idx="9569">22384</cx:pt>
          <cx:pt idx="9570">8735</cx:pt>
          <cx:pt idx="9571">8185</cx:pt>
          <cx:pt idx="9572">15707</cx:pt>
          <cx:pt idx="9573">12643</cx:pt>
          <cx:pt idx="9574">10220</cx:pt>
          <cx:pt idx="9575">8930</cx:pt>
          <cx:pt idx="9576">17852</cx:pt>
          <cx:pt idx="9577">20247</cx:pt>
          <cx:pt idx="9578">12586</cx:pt>
          <cx:pt idx="9579">19401</cx:pt>
          <cx:pt idx="9580">14177</cx:pt>
          <cx:pt idx="9581">22379</cx:pt>
          <cx:pt idx="9582">19115</cx:pt>
          <cx:pt idx="9583">14449</cx:pt>
          <cx:pt idx="9584">21449</cx:pt>
          <cx:pt idx="9585">11036</cx:pt>
          <cx:pt idx="9586">21056</cx:pt>
          <cx:pt idx="9587">22743</cx:pt>
          <cx:pt idx="9588">21364</cx:pt>
          <cx:pt idx="9589">19770</cx:pt>
          <cx:pt idx="9590">11327</cx:pt>
          <cx:pt idx="9591">12308</cx:pt>
          <cx:pt idx="9592">10450</cx:pt>
          <cx:pt idx="9593">19672</cx:pt>
          <cx:pt idx="9594">11907</cx:pt>
          <cx:pt idx="9595">10637</cx:pt>
          <cx:pt idx="9596">19481</cx:pt>
          <cx:pt idx="9597">12585</cx:pt>
          <cx:pt idx="9598">15494</cx:pt>
          <cx:pt idx="9599">16513</cx:pt>
          <cx:pt idx="9600">15550</cx:pt>
          <cx:pt idx="9601">15503</cx:pt>
          <cx:pt idx="9602">22276</cx:pt>
          <cx:pt idx="9603">14523</cx:pt>
          <cx:pt idx="9604">19467</cx:pt>
          <cx:pt idx="9605">15947</cx:pt>
          <cx:pt idx="9606">10083</cx:pt>
          <cx:pt idx="9607">11534</cx:pt>
          <cx:pt idx="9608">15855</cx:pt>
          <cx:pt idx="9609">15925</cx:pt>
          <cx:pt idx="9610">19908</cx:pt>
          <cx:pt idx="9611">14596</cx:pt>
          <cx:pt idx="9612">11213</cx:pt>
          <cx:pt idx="9613">9575</cx:pt>
          <cx:pt idx="9614">11819</cx:pt>
          <cx:pt idx="9615">11936</cx:pt>
          <cx:pt idx="9616">15563</cx:pt>
          <cx:pt idx="9617">17762</cx:pt>
          <cx:pt idx="9618">24581</cx:pt>
          <cx:pt idx="9619">16171</cx:pt>
          <cx:pt idx="9620">13288</cx:pt>
          <cx:pt idx="9621">19437</cx:pt>
          <cx:pt idx="9622">13952</cx:pt>
          <cx:pt idx="9623">18590</cx:pt>
          <cx:pt idx="9624">13016</cx:pt>
          <cx:pt idx="9625">10954</cx:pt>
          <cx:pt idx="9626">20341</cx:pt>
          <cx:pt idx="9627">22292</cx:pt>
          <cx:pt idx="9628">23428</cx:pt>
          <cx:pt idx="9629">13871</cx:pt>
          <cx:pt idx="9630">11361</cx:pt>
          <cx:pt idx="9631">17325</cx:pt>
          <cx:pt idx="9632">15477</cx:pt>
          <cx:pt idx="9633">9603</cx:pt>
          <cx:pt idx="9634">10487</cx:pt>
          <cx:pt idx="9635">12305</cx:pt>
          <cx:pt idx="9636">23146</cx:pt>
          <cx:pt idx="9637">10802</cx:pt>
          <cx:pt idx="9638">12065</cx:pt>
          <cx:pt idx="9639">18156</cx:pt>
          <cx:pt idx="9640">18925</cx:pt>
          <cx:pt idx="9641">16486</cx:pt>
          <cx:pt idx="9642">11338</cx:pt>
          <cx:pt idx="9643">19654</cx:pt>
          <cx:pt idx="9644">18132</cx:pt>
          <cx:pt idx="9645">19314</cx:pt>
          <cx:pt idx="9646">23435</cx:pt>
          <cx:pt idx="9647">8489</cx:pt>
          <cx:pt idx="9648">23562</cx:pt>
          <cx:pt idx="9649">12172</cx:pt>
          <cx:pt idx="9650">9162</cx:pt>
          <cx:pt idx="9651">21089</cx:pt>
          <cx:pt idx="9652">8388</cx:pt>
          <cx:pt idx="9653">24345</cx:pt>
          <cx:pt idx="9654">10837</cx:pt>
          <cx:pt idx="9655">21975</cx:pt>
          <cx:pt idx="9656">8760</cx:pt>
          <cx:pt idx="9657">11883</cx:pt>
          <cx:pt idx="9658">13482</cx:pt>
          <cx:pt idx="9659">21792</cx:pt>
          <cx:pt idx="9660">11133</cx:pt>
          <cx:pt idx="9661">15632</cx:pt>
          <cx:pt idx="9662">16851</cx:pt>
          <cx:pt idx="9663">17158</cx:pt>
          <cx:pt idx="9664">16236</cx:pt>
          <cx:pt idx="9665">17066</cx:pt>
          <cx:pt idx="9666">13162</cx:pt>
          <cx:pt idx="9667">19710</cx:pt>
          <cx:pt idx="9668">18196</cx:pt>
          <cx:pt idx="9669">11302</cx:pt>
          <cx:pt idx="9670">16781</cx:pt>
          <cx:pt idx="9671">11923</cx:pt>
          <cx:pt idx="9672">23287</cx:pt>
          <cx:pt idx="9673">17189</cx:pt>
          <cx:pt idx="9674">18032</cx:pt>
          <cx:pt idx="9675">19038</cx:pt>
          <cx:pt idx="9676">15068</cx:pt>
          <cx:pt idx="9677">9691</cx:pt>
          <cx:pt idx="9678">16608</cx:pt>
          <cx:pt idx="9679">23530</cx:pt>
          <cx:pt idx="9680">17270</cx:pt>
          <cx:pt idx="9681">16832</cx:pt>
          <cx:pt idx="9682">18270</cx:pt>
          <cx:pt idx="9683">8657</cx:pt>
          <cx:pt idx="9684">22423</cx:pt>
          <cx:pt idx="9685">21224</cx:pt>
          <cx:pt idx="9686">17151</cx:pt>
          <cx:pt idx="9687">18660</cx:pt>
          <cx:pt idx="9688">15725</cx:pt>
          <cx:pt idx="9689">8498</cx:pt>
          <cx:pt idx="9690">10896</cx:pt>
          <cx:pt idx="9691">11736</cx:pt>
          <cx:pt idx="9692">19895</cx:pt>
          <cx:pt idx="9693">19377</cx:pt>
          <cx:pt idx="9694">13386</cx:pt>
          <cx:pt idx="9695">21053</cx:pt>
          <cx:pt idx="9696">9674</cx:pt>
          <cx:pt idx="9697">19371</cx:pt>
          <cx:pt idx="9698">15933</cx:pt>
          <cx:pt idx="9699">10942</cx:pt>
          <cx:pt idx="9700">21797</cx:pt>
          <cx:pt idx="9701">11636</cx:pt>
          <cx:pt idx="9702">13376</cx:pt>
          <cx:pt idx="9703">9967</cx:pt>
          <cx:pt idx="9704">10845</cx:pt>
          <cx:pt idx="9705">13620</cx:pt>
          <cx:pt idx="9706">17248</cx:pt>
          <cx:pt idx="9707">19242</cx:pt>
          <cx:pt idx="9708">17803</cx:pt>
          <cx:pt idx="9709">19318</cx:pt>
          <cx:pt idx="9710">11479</cx:pt>
          <cx:pt idx="9711">23533</cx:pt>
          <cx:pt idx="9712">12985</cx:pt>
          <cx:pt idx="9713">14439</cx:pt>
          <cx:pt idx="9714">21207</cx:pt>
          <cx:pt idx="9715">16292</cx:pt>
          <cx:pt idx="9716">23456</cx:pt>
          <cx:pt idx="9717">20890</cx:pt>
          <cx:pt idx="9718">9466</cx:pt>
          <cx:pt idx="9719">13142</cx:pt>
          <cx:pt idx="9720">21522</cx:pt>
          <cx:pt idx="9721">16267</cx:pt>
          <cx:pt idx="9722">23297</cx:pt>
          <cx:pt idx="9723">10918</cx:pt>
          <cx:pt idx="9724">15802</cx:pt>
          <cx:pt idx="9725">10109</cx:pt>
          <cx:pt idx="9726">15119</cx:pt>
          <cx:pt idx="9727">12347</cx:pt>
          <cx:pt idx="9728">12399</cx:pt>
          <cx:pt idx="9729">12058</cx:pt>
          <cx:pt idx="9730">15578</cx:pt>
          <cx:pt idx="9731">10917</cx:pt>
          <cx:pt idx="9732">11314</cx:pt>
          <cx:pt idx="9733">15696</cx:pt>
          <cx:pt idx="9734">19649</cx:pt>
          <cx:pt idx="9735">23704</cx:pt>
          <cx:pt idx="9736">10263</cx:pt>
          <cx:pt idx="9737">20901</cx:pt>
          <cx:pt idx="9738">11985</cx:pt>
          <cx:pt idx="9739">18897</cx:pt>
          <cx:pt idx="9740">10129</cx:pt>
          <cx:pt idx="9741">10107</cx:pt>
          <cx:pt idx="9742">17442</cx:pt>
          <cx:pt idx="9743">13944</cx:pt>
          <cx:pt idx="9744">21940</cx:pt>
          <cx:pt idx="9745">18103</cx:pt>
          <cx:pt idx="9746">18221</cx:pt>
          <cx:pt idx="9747">9348</cx:pt>
          <cx:pt idx="9748">15636</cx:pt>
          <cx:pt idx="9749">17268</cx:pt>
          <cx:pt idx="9750">20737</cx:pt>
          <cx:pt idx="9751">19460</cx:pt>
          <cx:pt idx="9752">14769</cx:pt>
          <cx:pt idx="9753">16396</cx:pt>
          <cx:pt idx="9754">9735</cx:pt>
          <cx:pt idx="9755">22168</cx:pt>
          <cx:pt idx="9756">9781</cx:pt>
          <cx:pt idx="9757">18156</cx:pt>
          <cx:pt idx="9758">12250</cx:pt>
          <cx:pt idx="9759">16150</cx:pt>
          <cx:pt idx="9760">20288</cx:pt>
          <cx:pt idx="9761">13291</cx:pt>
          <cx:pt idx="9762">8595</cx:pt>
          <cx:pt idx="9763">21292</cx:pt>
          <cx:pt idx="9764">23451</cx:pt>
          <cx:pt idx="9765">14922</cx:pt>
          <cx:pt idx="9766">14541</cx:pt>
          <cx:pt idx="9767">12536</cx:pt>
          <cx:pt idx="9768">8083</cx:pt>
          <cx:pt idx="9769">19843</cx:pt>
          <cx:pt idx="9770">18703</cx:pt>
          <cx:pt idx="9771">13475</cx:pt>
          <cx:pt idx="9772">21224</cx:pt>
          <cx:pt idx="9773">15800</cx:pt>
          <cx:pt idx="9774">21364</cx:pt>
          <cx:pt idx="9775">16293</cx:pt>
          <cx:pt idx="9776">16717</cx:pt>
          <cx:pt idx="9777">19720</cx:pt>
          <cx:pt idx="9778">22243</cx:pt>
          <cx:pt idx="9779">15309</cx:pt>
          <cx:pt idx="9780">12882</cx:pt>
          <cx:pt idx="9781">15101</cx:pt>
          <cx:pt idx="9782">23660</cx:pt>
          <cx:pt idx="9783">18176</cx:pt>
          <cx:pt idx="9784">17956</cx:pt>
          <cx:pt idx="9785">18015</cx:pt>
          <cx:pt idx="9786">17921</cx:pt>
          <cx:pt idx="9787">20957</cx:pt>
          <cx:pt idx="9788">14704</cx:pt>
          <cx:pt idx="9789">23740</cx:pt>
          <cx:pt idx="9790">8610</cx:pt>
          <cx:pt idx="9791">16057</cx:pt>
          <cx:pt idx="9792">18428</cx:pt>
          <cx:pt idx="9793">12607</cx:pt>
          <cx:pt idx="9794">12548</cx:pt>
          <cx:pt idx="9795">21162</cx:pt>
          <cx:pt idx="9796">23320</cx:pt>
          <cx:pt idx="9797">11515</cx:pt>
          <cx:pt idx="9798">18239</cx:pt>
          <cx:pt idx="9799">8528</cx:pt>
          <cx:pt idx="9800">11870</cx:pt>
          <cx:pt idx="9801">22570</cx:pt>
          <cx:pt idx="9802">12647</cx:pt>
          <cx:pt idx="9803">8472</cx:pt>
          <cx:pt idx="9804">15784</cx:pt>
          <cx:pt idx="9805">21871</cx:pt>
          <cx:pt idx="9806">22540</cx:pt>
          <cx:pt idx="9807">11577</cx:pt>
          <cx:pt idx="9808">19445</cx:pt>
          <cx:pt idx="9809">15960</cx:pt>
          <cx:pt idx="9810">14731</cx:pt>
          <cx:pt idx="9811">19879</cx:pt>
          <cx:pt idx="9812">11390</cx:pt>
          <cx:pt idx="9813">11702</cx:pt>
          <cx:pt idx="9814">11594</cx:pt>
          <cx:pt idx="9815">17763</cx:pt>
          <cx:pt idx="9816">21615</cx:pt>
          <cx:pt idx="9817">13725</cx:pt>
          <cx:pt idx="9818">14955</cx:pt>
          <cx:pt idx="9819">10022</cx:pt>
          <cx:pt idx="9820">14156</cx:pt>
          <cx:pt idx="9821">13322</cx:pt>
          <cx:pt idx="9822">19623</cx:pt>
          <cx:pt idx="9823">12260</cx:pt>
          <cx:pt idx="9824">19114</cx:pt>
          <cx:pt idx="9825">13915</cx:pt>
          <cx:pt idx="9826">18897</cx:pt>
          <cx:pt idx="9827">20263</cx:pt>
          <cx:pt idx="9828">14202</cx:pt>
          <cx:pt idx="9829">10647</cx:pt>
          <cx:pt idx="9830">8815</cx:pt>
          <cx:pt idx="9831">9962</cx:pt>
          <cx:pt idx="9832">11847</cx:pt>
          <cx:pt idx="9833">13402</cx:pt>
          <cx:pt idx="9834">22745</cx:pt>
          <cx:pt idx="9835">15351</cx:pt>
          <cx:pt idx="9836">19993</cx:pt>
          <cx:pt idx="9837">9493</cx:pt>
          <cx:pt idx="9838">11809</cx:pt>
          <cx:pt idx="9839">22681</cx:pt>
          <cx:pt idx="9840">22978</cx:pt>
          <cx:pt idx="9841">9868</cx:pt>
          <cx:pt idx="9842">23650</cx:pt>
          <cx:pt idx="9843">19107</cx:pt>
          <cx:pt idx="9844">18741</cx:pt>
          <cx:pt idx="9845">17196</cx:pt>
          <cx:pt idx="9846">18513</cx:pt>
          <cx:pt idx="9847">14026</cx:pt>
          <cx:pt idx="9848">16993</cx:pt>
          <cx:pt idx="9849">10389</cx:pt>
          <cx:pt idx="9850">13793</cx:pt>
          <cx:pt idx="9851">19107</cx:pt>
          <cx:pt idx="9852">12729</cx:pt>
          <cx:pt idx="9853">19639</cx:pt>
          <cx:pt idx="9854">13148</cx:pt>
          <cx:pt idx="9855">13317</cx:pt>
          <cx:pt idx="9856">17348</cx:pt>
          <cx:pt idx="9857">8230</cx:pt>
          <cx:pt idx="9858">10838</cx:pt>
          <cx:pt idx="9859">21888</cx:pt>
          <cx:pt idx="9860">20516</cx:pt>
          <cx:pt idx="9861">9887</cx:pt>
          <cx:pt idx="9862">13360</cx:pt>
          <cx:pt idx="9863">10513</cx:pt>
          <cx:pt idx="9864">12136</cx:pt>
          <cx:pt idx="9865">14769</cx:pt>
          <cx:pt idx="9866">15683</cx:pt>
          <cx:pt idx="9867">16111</cx:pt>
          <cx:pt idx="9868">11589</cx:pt>
          <cx:pt idx="9869">12460</cx:pt>
          <cx:pt idx="9870">16347</cx:pt>
          <cx:pt idx="9871">10001</cx:pt>
          <cx:pt idx="9872">17465</cx:pt>
          <cx:pt idx="9873">22643</cx:pt>
          <cx:pt idx="9874">24679</cx:pt>
          <cx:pt idx="9875">16646</cx:pt>
          <cx:pt idx="9876">20115</cx:pt>
          <cx:pt idx="9877">17773</cx:pt>
          <cx:pt idx="9878">19204</cx:pt>
          <cx:pt idx="9879">17846</cx:pt>
          <cx:pt idx="9880">9875</cx:pt>
          <cx:pt idx="9881">22135</cx:pt>
          <cx:pt idx="9882">16372</cx:pt>
          <cx:pt idx="9883">16233</cx:pt>
          <cx:pt idx="9884">22606</cx:pt>
          <cx:pt idx="9885">23472</cx:pt>
          <cx:pt idx="9886">17465</cx:pt>
          <cx:pt idx="9887">17965</cx:pt>
          <cx:pt idx="9888">18108</cx:pt>
          <cx:pt idx="9889">20489</cx:pt>
          <cx:pt idx="9890">10915</cx:pt>
          <cx:pt idx="9891">19869</cx:pt>
          <cx:pt idx="9892">11766</cx:pt>
          <cx:pt idx="9893">11153</cx:pt>
          <cx:pt idx="9894">21035</cx:pt>
          <cx:pt idx="9895">20816</cx:pt>
          <cx:pt idx="9896">17214</cx:pt>
          <cx:pt idx="9897">12959</cx:pt>
          <cx:pt idx="9898">11499</cx:pt>
          <cx:pt idx="9899">17749</cx:pt>
          <cx:pt idx="9900">14324</cx:pt>
          <cx:pt idx="9901">12152</cx:pt>
          <cx:pt idx="9902">11338</cx:pt>
          <cx:pt idx="9903">19671</cx:pt>
          <cx:pt idx="9904">18879</cx:pt>
          <cx:pt idx="9905">12934</cx:pt>
          <cx:pt idx="9906">15259</cx:pt>
          <cx:pt idx="9907">21467</cx:pt>
          <cx:pt idx="9908">23001</cx:pt>
          <cx:pt idx="9909">22452</cx:pt>
          <cx:pt idx="9910">17620</cx:pt>
          <cx:pt idx="9911">9445</cx:pt>
          <cx:pt idx="9912">19418</cx:pt>
          <cx:pt idx="9913">10672</cx:pt>
          <cx:pt idx="9914">8693</cx:pt>
          <cx:pt idx="9915">17182</cx:pt>
          <cx:pt idx="9916">22516</cx:pt>
          <cx:pt idx="9917">21956</cx:pt>
          <cx:pt idx="9918">12044</cx:pt>
          <cx:pt idx="9919">18853</cx:pt>
          <cx:pt idx="9920">14330</cx:pt>
          <cx:pt idx="9921">18212</cx:pt>
          <cx:pt idx="9922">13576</cx:pt>
          <cx:pt idx="9923">11526</cx:pt>
          <cx:pt idx="9924">15146</cx:pt>
          <cx:pt idx="9925">10162</cx:pt>
          <cx:pt idx="9926">17789</cx:pt>
          <cx:pt idx="9927">20788</cx:pt>
          <cx:pt idx="9928">16413</cx:pt>
          <cx:pt idx="9929">17096</cx:pt>
          <cx:pt idx="9930">12037</cx:pt>
          <cx:pt idx="9931">13433</cx:pt>
          <cx:pt idx="9932">14848</cx:pt>
          <cx:pt idx="9933">13557</cx:pt>
          <cx:pt idx="9934">17823</cx:pt>
          <cx:pt idx="9935">10082</cx:pt>
          <cx:pt idx="9936">16404</cx:pt>
          <cx:pt idx="9937">10118</cx:pt>
          <cx:pt idx="9938">9826</cx:pt>
          <cx:pt idx="9939">20570</cx:pt>
          <cx:pt idx="9940">10850</cx:pt>
          <cx:pt idx="9941">14306</cx:pt>
          <cx:pt idx="9942">16336</cx:pt>
          <cx:pt idx="9943">10947</cx:pt>
          <cx:pt idx="9944">14199</cx:pt>
          <cx:pt idx="9945">20585</cx:pt>
          <cx:pt idx="9946">22237</cx:pt>
          <cx:pt idx="9947">9293</cx:pt>
          <cx:pt idx="9948">15430</cx:pt>
          <cx:pt idx="9949">10534</cx:pt>
          <cx:pt idx="9950">9556</cx:pt>
          <cx:pt idx="9951">12749</cx:pt>
          <cx:pt idx="9952">14269</cx:pt>
          <cx:pt idx="9953">13940</cx:pt>
          <cx:pt idx="9954">9731</cx:pt>
          <cx:pt idx="9955">10161</cx:pt>
          <cx:pt idx="9956">14400</cx:pt>
          <cx:pt idx="9957">15714</cx:pt>
          <cx:pt idx="9958">17427</cx:pt>
          <cx:pt idx="9959">18820</cx:pt>
          <cx:pt idx="9960">19141</cx:pt>
          <cx:pt idx="9961">17093</cx:pt>
          <cx:pt idx="9962">11495</cx:pt>
          <cx:pt idx="9963">21484</cx:pt>
          <cx:pt idx="9964">19353</cx:pt>
          <cx:pt idx="9965">17856</cx:pt>
          <cx:pt idx="9966">15226</cx:pt>
          <cx:pt idx="9967">19418</cx:pt>
          <cx:pt idx="9968">16919</cx:pt>
          <cx:pt idx="9969">21435</cx:pt>
          <cx:pt idx="9970">17658</cx:pt>
          <cx:pt idx="9971">19643</cx:pt>
          <cx:pt idx="9972">23401</cx:pt>
          <cx:pt idx="9973">20302</cx:pt>
          <cx:pt idx="9974">15512</cx:pt>
          <cx:pt idx="9975">19350</cx:pt>
          <cx:pt idx="9976">11454</cx:pt>
          <cx:pt idx="9977">10980</cx:pt>
          <cx:pt idx="9978">18706</cx:pt>
          <cx:pt idx="9979">8580</cx:pt>
          <cx:pt idx="9980">14521</cx:pt>
          <cx:pt idx="9981">14107</cx:pt>
          <cx:pt idx="9982">16603</cx:pt>
          <cx:pt idx="9983">9241</cx:pt>
          <cx:pt idx="9984">23646</cx:pt>
          <cx:pt idx="9985">23440</cx:pt>
          <cx:pt idx="9986">14958</cx:pt>
          <cx:pt idx="9987">12313</cx:pt>
          <cx:pt idx="9988">15338</cx:pt>
          <cx:pt idx="9989">14484</cx:pt>
          <cx:pt idx="9990">23616</cx:pt>
          <cx:pt idx="9991">12272</cx:pt>
          <cx:pt idx="9992">18883</cx:pt>
          <cx:pt idx="9993">14956</cx:pt>
          <cx:pt idx="9994">18743</cx:pt>
          <cx:pt idx="9995">11454</cx:pt>
          <cx:pt idx="9996">16480</cx:pt>
          <cx:pt idx="9997">15479</cx:pt>
          <cx:pt idx="9998">15939</cx:pt>
          <cx:pt idx="9999">9467</cx:pt>
          <cx:pt idx="10000">21977</cx:pt>
          <cx:pt idx="10001">21737</cx:pt>
          <cx:pt idx="10002">12542</cx:pt>
          <cx:pt idx="10003">13180</cx:pt>
          <cx:pt idx="10004">24394</cx:pt>
          <cx:pt idx="10005">10912</cx:pt>
          <cx:pt idx="10006">13942</cx:pt>
          <cx:pt idx="10007">17354</cx:pt>
          <cx:pt idx="10008">15970</cx:pt>
          <cx:pt idx="10009">20096</cx:pt>
          <cx:pt idx="10010">16308</cx:pt>
          <cx:pt idx="10011">7989</cx:pt>
          <cx:pt idx="10012">12779</cx:pt>
          <cx:pt idx="10013">24588</cx:pt>
          <cx:pt idx="10014">15692</cx:pt>
          <cx:pt idx="10015">20711</cx:pt>
          <cx:pt idx="10016">20438</cx:pt>
          <cx:pt idx="10017">18906</cx:pt>
          <cx:pt idx="10018">10538</cx:pt>
          <cx:pt idx="10019">12915</cx:pt>
          <cx:pt idx="10020">12590</cx:pt>
          <cx:pt idx="10021">8139</cx:pt>
          <cx:pt idx="10022">15045</cx:pt>
          <cx:pt idx="10023">12109</cx:pt>
          <cx:pt idx="10024">11241</cx:pt>
          <cx:pt idx="10025">10893</cx:pt>
          <cx:pt idx="10026">18554</cx:pt>
          <cx:pt idx="10027">24192</cx:pt>
          <cx:pt idx="10028">16883</cx:pt>
          <cx:pt idx="10029">13100</cx:pt>
          <cx:pt idx="10030">17282</cx:pt>
          <cx:pt idx="10031">12819</cx:pt>
          <cx:pt idx="10032">20012</cx:pt>
          <cx:pt idx="10033">12714</cx:pt>
          <cx:pt idx="10034">22320</cx:pt>
          <cx:pt idx="10035">13757</cx:pt>
          <cx:pt idx="10036">19694</cx:pt>
          <cx:pt idx="10037">13461</cx:pt>
          <cx:pt idx="10038">20563</cx:pt>
          <cx:pt idx="10039">13095</cx:pt>
          <cx:pt idx="10040">17522</cx:pt>
          <cx:pt idx="10041">15526</cx:pt>
          <cx:pt idx="10042">21127</cx:pt>
          <cx:pt idx="10043">13670</cx:pt>
          <cx:pt idx="10044">11951</cx:pt>
          <cx:pt idx="10045">11960</cx:pt>
          <cx:pt idx="10046">14543</cx:pt>
          <cx:pt idx="10047">13788</cx:pt>
          <cx:pt idx="10048">10812</cx:pt>
          <cx:pt idx="10049">19091</cx:pt>
          <cx:pt idx="10050">19041</cx:pt>
          <cx:pt idx="10051">11307</cx:pt>
          <cx:pt idx="10052">15283</cx:pt>
          <cx:pt idx="10053">16674</cx:pt>
          <cx:pt idx="10054">23353</cx:pt>
          <cx:pt idx="10055">21898</cx:pt>
          <cx:pt idx="10056">19399</cx:pt>
          <cx:pt idx="10057">19991</cx:pt>
          <cx:pt idx="10058">22627</cx:pt>
          <cx:pt idx="10059">16290</cx:pt>
          <cx:pt idx="10060">22765</cx:pt>
          <cx:pt idx="10061">23446</cx:pt>
          <cx:pt idx="10062">20967</cx:pt>
          <cx:pt idx="10063">17718</cx:pt>
          <cx:pt idx="10064">11148</cx:pt>
          <cx:pt idx="10065">19178</cx:pt>
          <cx:pt idx="10066">16472</cx:pt>
          <cx:pt idx="10067">15590</cx:pt>
          <cx:pt idx="10068">11759</cx:pt>
          <cx:pt idx="10069">16870</cx:pt>
          <cx:pt idx="10070">12869</cx:pt>
          <cx:pt idx="10071">21830</cx:pt>
          <cx:pt idx="10072">11741</cx:pt>
          <cx:pt idx="10073">10991</cx:pt>
          <cx:pt idx="10074">16607</cx:pt>
          <cx:pt idx="10075">20355</cx:pt>
          <cx:pt idx="10076">10332</cx:pt>
          <cx:pt idx="10077">19757</cx:pt>
          <cx:pt idx="10078">16030</cx:pt>
          <cx:pt idx="10079">17701</cx:pt>
          <cx:pt idx="10080">21972</cx:pt>
          <cx:pt idx="10081">12329</cx:pt>
          <cx:pt idx="10082">11322</cx:pt>
          <cx:pt idx="10083">19962</cx:pt>
          <cx:pt idx="10084">19907</cx:pt>
          <cx:pt idx="10085">12326</cx:pt>
          <cx:pt idx="10086">23086</cx:pt>
          <cx:pt idx="10087">14048</cx:pt>
          <cx:pt idx="10088">17564</cx:pt>
          <cx:pt idx="10089">15231</cx:pt>
          <cx:pt idx="10090">10060</cx:pt>
          <cx:pt idx="10091">13973</cx:pt>
          <cx:pt idx="10092">14367</cx:pt>
          <cx:pt idx="10093">17193</cx:pt>
          <cx:pt idx="10094">8964</cx:pt>
          <cx:pt idx="10095">19850</cx:pt>
          <cx:pt idx="10096">23726</cx:pt>
          <cx:pt idx="10097">17088</cx:pt>
          <cx:pt idx="10098">11760</cx:pt>
          <cx:pt idx="10099">18515</cx:pt>
          <cx:pt idx="10100">14327</cx:pt>
          <cx:pt idx="10101">22659</cx:pt>
          <cx:pt idx="10102">13835</cx:pt>
          <cx:pt idx="10103">9305</cx:pt>
          <cx:pt idx="10104">20070</cx:pt>
          <cx:pt idx="10105">11759</cx:pt>
          <cx:pt idx="10106">15309</cx:pt>
          <cx:pt idx="10107">8639</cx:pt>
          <cx:pt idx="10108">10901</cx:pt>
          <cx:pt idx="10109">11052</cx:pt>
          <cx:pt idx="10110">16924</cx:pt>
          <cx:pt idx="10111">15941</cx:pt>
          <cx:pt idx="10112">13774</cx:pt>
          <cx:pt idx="10113">13833</cx:pt>
          <cx:pt idx="10114">22398</cx:pt>
          <cx:pt idx="10115">20745</cx:pt>
          <cx:pt idx="10116">12026</cx:pt>
          <cx:pt idx="10117">9876</cx:pt>
          <cx:pt idx="10118">10921</cx:pt>
          <cx:pt idx="10119">17165</cx:pt>
          <cx:pt idx="10120">18490</cx:pt>
          <cx:pt idx="10121">23543</cx:pt>
          <cx:pt idx="10122">17993</cx:pt>
          <cx:pt idx="10123">13802</cx:pt>
          <cx:pt idx="10124">13142</cx:pt>
          <cx:pt idx="10125">18528</cx:pt>
          <cx:pt idx="10126">11734</cx:pt>
          <cx:pt idx="10127">18776</cx:pt>
          <cx:pt idx="10128">18942</cx:pt>
          <cx:pt idx="10129">13809</cx:pt>
          <cx:pt idx="10130">15949</cx:pt>
          <cx:pt idx="10131">22385</cx:pt>
          <cx:pt idx="10132">10129</cx:pt>
          <cx:pt idx="10133">14124</cx:pt>
          <cx:pt idx="10134">8572</cx:pt>
          <cx:pt idx="10135">11279</cx:pt>
          <cx:pt idx="10136">22798</cx:pt>
          <cx:pt idx="10137">9645</cx:pt>
          <cx:pt idx="10138">10572</cx:pt>
          <cx:pt idx="10139">17563</cx:pt>
          <cx:pt idx="10140">13173</cx:pt>
          <cx:pt idx="10141">23444</cx:pt>
          <cx:pt idx="10142">13311</cx:pt>
          <cx:pt idx="10143">14586</cx:pt>
          <cx:pt idx="10144">21650</cx:pt>
          <cx:pt idx="10145">14416</cx:pt>
          <cx:pt idx="10146">12280</cx:pt>
          <cx:pt idx="10147">10957</cx:pt>
          <cx:pt idx="10148">20462</cx:pt>
          <cx:pt idx="10149">18120</cx:pt>
          <cx:pt idx="10150">22530</cx:pt>
          <cx:pt idx="10151">20512</cx:pt>
          <cx:pt idx="10152">21660</cx:pt>
          <cx:pt idx="10153">12188</cx:pt>
          <cx:pt idx="10154">8186</cx:pt>
          <cx:pt idx="10155">14598</cx:pt>
          <cx:pt idx="10156">13054</cx:pt>
          <cx:pt idx="10157">18410</cx:pt>
          <cx:pt idx="10158">20242</cx:pt>
          <cx:pt idx="10159">8131</cx:pt>
          <cx:pt idx="10160">12133</cx:pt>
          <cx:pt idx="10161">19916</cx:pt>
          <cx:pt idx="10162">12834</cx:pt>
          <cx:pt idx="10163">14223</cx:pt>
          <cx:pt idx="10164">22490</cx:pt>
          <cx:pt idx="10165">12327</cx:pt>
          <cx:pt idx="10166">22900</cx:pt>
          <cx:pt idx="10167">19847</cx:pt>
          <cx:pt idx="10168">20247</cx:pt>
          <cx:pt idx="10169">20782</cx:pt>
          <cx:pt idx="10170">14107</cx:pt>
          <cx:pt idx="10171">19519</cx:pt>
          <cx:pt idx="10172">13974</cx:pt>
          <cx:pt idx="10173">10461</cx:pt>
          <cx:pt idx="10174">11222</cx:pt>
          <cx:pt idx="10175">14228</cx:pt>
          <cx:pt idx="10176">16543</cx:pt>
          <cx:pt idx="10177">9735</cx:pt>
          <cx:pt idx="10178">12614</cx:pt>
          <cx:pt idx="10179">18678</cx:pt>
          <cx:pt idx="10180">13468</cx:pt>
          <cx:pt idx="10181">15386</cx:pt>
          <cx:pt idx="10182">21245</cx:pt>
          <cx:pt idx="10183">11107</cx:pt>
          <cx:pt idx="10184">9739</cx:pt>
          <cx:pt idx="10185">21976</cx:pt>
          <cx:pt idx="10186">19885</cx:pt>
          <cx:pt idx="10187">11253</cx:pt>
          <cx:pt idx="10188">15894</cx:pt>
          <cx:pt idx="10189">20198</cx:pt>
          <cx:pt idx="10190">18083</cx:pt>
          <cx:pt idx="10191">21048</cx:pt>
          <cx:pt idx="10192">21746</cx:pt>
          <cx:pt idx="10193">18309</cx:pt>
          <cx:pt idx="10194">21198</cx:pt>
          <cx:pt idx="10195">20060</cx:pt>
          <cx:pt idx="10196">16392</cx:pt>
          <cx:pt idx="10197">23328</cx:pt>
          <cx:pt idx="10198">12792</cx:pt>
          <cx:pt idx="10199">18698</cx:pt>
          <cx:pt idx="10200">16878</cx:pt>
          <cx:pt idx="10201">15817</cx:pt>
          <cx:pt idx="10202">12794</cx:pt>
          <cx:pt idx="10203">20749</cx:pt>
          <cx:pt idx="10204">10043</cx:pt>
          <cx:pt idx="10205">21787</cx:pt>
          <cx:pt idx="10206">11018</cx:pt>
          <cx:pt idx="10207">13536</cx:pt>
          <cx:pt idx="10208">12806</cx:pt>
          <cx:pt idx="10209">19090</cx:pt>
          <cx:pt idx="10210">9952</cx:pt>
          <cx:pt idx="10211">24261</cx:pt>
          <cx:pt idx="10212">14949</cx:pt>
          <cx:pt idx="10213">10826</cx:pt>
          <cx:pt idx="10214">19147</cx:pt>
          <cx:pt idx="10215">12769</cx:pt>
          <cx:pt idx="10216">22164</cx:pt>
          <cx:pt idx="10217">21050</cx:pt>
          <cx:pt idx="10218">14319</cx:pt>
          <cx:pt idx="10219">19641</cx:pt>
          <cx:pt idx="10220">14653</cx:pt>
          <cx:pt idx="10221">23536</cx:pt>
          <cx:pt idx="10222">12921</cx:pt>
          <cx:pt idx="10223">14448</cx:pt>
          <cx:pt idx="10224">16397</cx:pt>
          <cx:pt idx="10225">11314</cx:pt>
          <cx:pt idx="10226">20885</cx:pt>
          <cx:pt idx="10227">10159</cx:pt>
          <cx:pt idx="10228">12619</cx:pt>
          <cx:pt idx="10229">18280</cx:pt>
          <cx:pt idx="10230">12905</cx:pt>
          <cx:pt idx="10231">10718</cx:pt>
          <cx:pt idx="10232">17884</cx:pt>
          <cx:pt idx="10233">10280</cx:pt>
          <cx:pt idx="10234">19288</cx:pt>
          <cx:pt idx="10235">10968</cx:pt>
          <cx:pt idx="10236">14233</cx:pt>
          <cx:pt idx="10237">18828</cx:pt>
          <cx:pt idx="10238">14178</cx:pt>
          <cx:pt idx="10239">8536</cx:pt>
          <cx:pt idx="10240">23360</cx:pt>
          <cx:pt idx="10241">10663</cx:pt>
          <cx:pt idx="10242">16844</cx:pt>
          <cx:pt idx="10243">14907</cx:pt>
          <cx:pt idx="10244">13684</cx:pt>
          <cx:pt idx="10245">14162</cx:pt>
          <cx:pt idx="10246">10559</cx:pt>
          <cx:pt idx="10247">18112</cx:pt>
          <cx:pt idx="10248">14295</cx:pt>
          <cx:pt idx="10249">21598</cx:pt>
          <cx:pt idx="10250">15364</cx:pt>
          <cx:pt idx="10251">10762</cx:pt>
          <cx:pt idx="10252">8783</cx:pt>
          <cx:pt idx="10253">11800</cx:pt>
          <cx:pt idx="10254">9248</cx:pt>
          <cx:pt idx="10255">20421</cx:pt>
          <cx:pt idx="10256">15129</cx:pt>
          <cx:pt idx="10257">19728</cx:pt>
          <cx:pt idx="10258">15224</cx:pt>
          <cx:pt idx="10259">19788</cx:pt>
          <cx:pt idx="10260">10553</cx:pt>
          <cx:pt idx="10261">17193</cx:pt>
          <cx:pt idx="10262">14448</cx:pt>
          <cx:pt idx="10263">23962</cx:pt>
          <cx:pt idx="10264">23889</cx:pt>
          <cx:pt idx="10265">14156</cx:pt>
          <cx:pt idx="10266">17194</cx:pt>
          <cx:pt idx="10267">13952</cx:pt>
          <cx:pt idx="10268">15671</cx:pt>
          <cx:pt idx="10269">12273</cx:pt>
          <cx:pt idx="10270">11885</cx:pt>
          <cx:pt idx="10271">13488</cx:pt>
          <cx:pt idx="10272">14597</cx:pt>
          <cx:pt idx="10273">18839</cx:pt>
          <cx:pt idx="10274">19138</cx:pt>
          <cx:pt idx="10275">21854</cx:pt>
          <cx:pt idx="10276">13477</cx:pt>
          <cx:pt idx="10277">18790</cx:pt>
          <cx:pt idx="10278">11835</cx:pt>
          <cx:pt idx="10279">22683</cx:pt>
          <cx:pt idx="10280">8695</cx:pt>
          <cx:pt idx="10281">15749</cx:pt>
          <cx:pt idx="10282">16212</cx:pt>
          <cx:pt idx="10283">15700</cx:pt>
          <cx:pt idx="10284">14488</cx:pt>
          <cx:pt idx="10285">12383</cx:pt>
          <cx:pt idx="10286">17525</cx:pt>
          <cx:pt idx="10287">13382</cx:pt>
          <cx:pt idx="10288">14629</cx:pt>
          <cx:pt idx="10289">19953</cx:pt>
          <cx:pt idx="10290">13626</cx:pt>
          <cx:pt idx="10291">13974</cx:pt>
          <cx:pt idx="10292">16988</cx:pt>
          <cx:pt idx="10293">17441</cx:pt>
          <cx:pt idx="10294">17303</cx:pt>
          <cx:pt idx="10295">14238</cx:pt>
          <cx:pt idx="10296">15178</cx:pt>
          <cx:pt idx="10297">16131</cx:pt>
          <cx:pt idx="10298">8166</cx:pt>
          <cx:pt idx="10299">10784</cx:pt>
          <cx:pt idx="10300">24686</cx:pt>
          <cx:pt idx="10301">12034</cx:pt>
          <cx:pt idx="10302">8427</cx:pt>
          <cx:pt idx="10303">10139</cx:pt>
          <cx:pt idx="10304">11662</cx:pt>
          <cx:pt idx="10305">23793</cx:pt>
          <cx:pt idx="10306">19290</cx:pt>
          <cx:pt idx="10307">10856</cx:pt>
          <cx:pt idx="10308">20575</cx:pt>
          <cx:pt idx="10309">18437</cx:pt>
          <cx:pt idx="10310">11422</cx:pt>
          <cx:pt idx="10311">20044</cx:pt>
          <cx:pt idx="10312">18321</cx:pt>
          <cx:pt idx="10313">17617</cx:pt>
          <cx:pt idx="10314">19026</cx:pt>
          <cx:pt idx="10315">15981</cx:pt>
          <cx:pt idx="10316">15225</cx:pt>
          <cx:pt idx="10317">20578</cx:pt>
          <cx:pt idx="10318">18475</cx:pt>
          <cx:pt idx="10319">10083</cx:pt>
          <cx:pt idx="10320">23506</cx:pt>
          <cx:pt idx="10321">23825</cx:pt>
          <cx:pt idx="10322">10419</cx:pt>
          <cx:pt idx="10323">23345</cx:pt>
          <cx:pt idx="10324">13719</cx:pt>
          <cx:pt idx="10325">21424</cx:pt>
          <cx:pt idx="10326">15548</cx:pt>
          <cx:pt idx="10327">16831</cx:pt>
          <cx:pt idx="10328">21452</cx:pt>
          <cx:pt idx="10329">18186</cx:pt>
          <cx:pt idx="10330">21504</cx:pt>
          <cx:pt idx="10331">10511</cx:pt>
          <cx:pt idx="10332">23159</cx:pt>
          <cx:pt idx="10333">18496</cx:pt>
          <cx:pt idx="10334">22151</cx:pt>
          <cx:pt idx="10335">18507</cx:pt>
          <cx:pt idx="10336">17468</cx:pt>
          <cx:pt idx="10337">17644</cx:pt>
          <cx:pt idx="10338">12044</cx:pt>
          <cx:pt idx="10339">14509</cx:pt>
          <cx:pt idx="10340">15311</cx:pt>
          <cx:pt idx="10341">13689</cx:pt>
          <cx:pt idx="10342">10361</cx:pt>
          <cx:pt idx="10343">21694</cx:pt>
          <cx:pt idx="10344">14026</cx:pt>
          <cx:pt idx="10345">20543</cx:pt>
          <cx:pt idx="10346">9461</cx:pt>
          <cx:pt idx="10347">20238</cx:pt>
          <cx:pt idx="10348">19003</cx:pt>
          <cx:pt idx="10349">23783</cx:pt>
          <cx:pt idx="10350">8647</cx:pt>
          <cx:pt idx="10351">15701</cx:pt>
          <cx:pt idx="10352">11107</cx:pt>
          <cx:pt idx="10353">22254</cx:pt>
          <cx:pt idx="10354">11338</cx:pt>
          <cx:pt idx="10355">19402</cx:pt>
          <cx:pt idx="10356">8355</cx:pt>
          <cx:pt idx="10357">9086</cx:pt>
          <cx:pt idx="10358">14065</cx:pt>
          <cx:pt idx="10359">14675</cx:pt>
          <cx:pt idx="10360">19583</cx:pt>
          <cx:pt idx="10361">13891</cx:pt>
          <cx:pt idx="10362">13980</cx:pt>
          <cx:pt idx="10363">9494</cx:pt>
          <cx:pt idx="10364">13734</cx:pt>
          <cx:pt idx="10365">11096</cx:pt>
          <cx:pt idx="10366">13965</cx:pt>
          <cx:pt idx="10367">16703</cx:pt>
          <cx:pt idx="10368">14238</cx:pt>
          <cx:pt idx="10369">20257</cx:pt>
          <cx:pt idx="10370">21850</cx:pt>
          <cx:pt idx="10371">14503</cx:pt>
          <cx:pt idx="10372">18628</cx:pt>
          <cx:pt idx="10373">17598</cx:pt>
          <cx:pt idx="10374">22605</cx:pt>
          <cx:pt idx="10375">9353</cx:pt>
          <cx:pt idx="10376">12574</cx:pt>
          <cx:pt idx="10377">22967</cx:pt>
          <cx:pt idx="10378">18616</cx:pt>
          <cx:pt idx="10379">23660</cx:pt>
          <cx:pt idx="10380">14014</cx:pt>
          <cx:pt idx="10381">10308</cx:pt>
          <cx:pt idx="10382">15061</cx:pt>
          <cx:pt idx="10383">17605</cx:pt>
          <cx:pt idx="10384">24008</cx:pt>
          <cx:pt idx="10385">19818</cx:pt>
          <cx:pt idx="10386">10913</cx:pt>
          <cx:pt idx="10387">12180</cx:pt>
          <cx:pt idx="10388">22237</cx:pt>
          <cx:pt idx="10389">19448</cx:pt>
          <cx:pt idx="10390">22035</cx:pt>
          <cx:pt idx="10391">16818</cx:pt>
          <cx:pt idx="10392">15904</cx:pt>
          <cx:pt idx="10393">12715</cx:pt>
          <cx:pt idx="10394">15677</cx:pt>
          <cx:pt idx="10395">21393</cx:pt>
          <cx:pt idx="10396">22365</cx:pt>
          <cx:pt idx="10397">13108</cx:pt>
          <cx:pt idx="10398">10153</cx:pt>
          <cx:pt idx="10399">23565</cx:pt>
          <cx:pt idx="10400">15290</cx:pt>
          <cx:pt idx="10401">23138</cx:pt>
          <cx:pt idx="10402">11781</cx:pt>
          <cx:pt idx="10403">12539</cx:pt>
          <cx:pt idx="10404">22123</cx:pt>
          <cx:pt idx="10405">8968</cx:pt>
          <cx:pt idx="10406">22320</cx:pt>
          <cx:pt idx="10407">19556</cx:pt>
          <cx:pt idx="10408">9419</cx:pt>
          <cx:pt idx="10409">15093</cx:pt>
          <cx:pt idx="10410">12552</cx:pt>
          <cx:pt idx="10411">23627</cx:pt>
          <cx:pt idx="10412">22255</cx:pt>
          <cx:pt idx="10413">14009</cx:pt>
          <cx:pt idx="10414">16451</cx:pt>
          <cx:pt idx="10415">21658</cx:pt>
          <cx:pt idx="10416">17577</cx:pt>
          <cx:pt idx="10417">22061</cx:pt>
          <cx:pt idx="10418">23674</cx:pt>
          <cx:pt idx="10419">18921</cx:pt>
          <cx:pt idx="10420">14647</cx:pt>
          <cx:pt idx="10421">21958</cx:pt>
          <cx:pt idx="10422">11255</cx:pt>
          <cx:pt idx="10423">9639</cx:pt>
          <cx:pt idx="10424">17572</cx:pt>
          <cx:pt idx="10425">19019</cx:pt>
          <cx:pt idx="10426">15367</cx:pt>
          <cx:pt idx="10427">12839</cx:pt>
          <cx:pt idx="10428">16866</cx:pt>
          <cx:pt idx="10429">20173</cx:pt>
          <cx:pt idx="10430">22745</cx:pt>
          <cx:pt idx="10431">9376</cx:pt>
          <cx:pt idx="10432">19707</cx:pt>
          <cx:pt idx="10433">23590</cx:pt>
          <cx:pt idx="10434">20464</cx:pt>
          <cx:pt idx="10435">16763</cx:pt>
          <cx:pt idx="10436">10814</cx:pt>
          <cx:pt idx="10437">16404</cx:pt>
          <cx:pt idx="10438">16497</cx:pt>
          <cx:pt idx="10439">11820</cx:pt>
          <cx:pt idx="10440">10504</cx:pt>
          <cx:pt idx="10441">8862</cx:pt>
          <cx:pt idx="10442">14600</cx:pt>
          <cx:pt idx="10443">17001</cx:pt>
          <cx:pt idx="10444">12700</cx:pt>
          <cx:pt idx="10445">23421</cx:pt>
          <cx:pt idx="10446">16409</cx:pt>
          <cx:pt idx="10447">15174</cx:pt>
          <cx:pt idx="10448">8447</cx:pt>
          <cx:pt idx="10449">19232</cx:pt>
          <cx:pt idx="10450">13708</cx:pt>
          <cx:pt idx="10451">11917</cx:pt>
          <cx:pt idx="10452">18730</cx:pt>
          <cx:pt idx="10453">24547</cx:pt>
          <cx:pt idx="10454">14355</cx:pt>
          <cx:pt idx="10455">24698</cx:pt>
          <cx:pt idx="10456">8744</cx:pt>
          <cx:pt idx="10457">9975</cx:pt>
          <cx:pt idx="10458">11989</cx:pt>
          <cx:pt idx="10459">23525</cx:pt>
          <cx:pt idx="10460">15901</cx:pt>
          <cx:pt idx="10461">22952</cx:pt>
          <cx:pt idx="10462">15884</cx:pt>
          <cx:pt idx="10463">14682</cx:pt>
          <cx:pt idx="10464">17015</cx:pt>
          <cx:pt idx="10465">19067</cx:pt>
          <cx:pt idx="10466">13266</cx:pt>
          <cx:pt idx="10467">11492</cx:pt>
          <cx:pt idx="10468">12581</cx:pt>
          <cx:pt idx="10469">20581</cx:pt>
          <cx:pt idx="10470">18231</cx:pt>
          <cx:pt idx="10471">20267</cx:pt>
          <cx:pt idx="10472">21907</cx:pt>
          <cx:pt idx="10473">12243</cx:pt>
          <cx:pt idx="10474">23194</cx:pt>
          <cx:pt idx="10475">7751</cx:pt>
          <cx:pt idx="10476">12153</cx:pt>
          <cx:pt idx="10477">8981</cx:pt>
          <cx:pt idx="10478">16031</cx:pt>
          <cx:pt idx="10479">11566</cx:pt>
          <cx:pt idx="10480">13291</cx:pt>
          <cx:pt idx="10481">9600</cx:pt>
          <cx:pt idx="10482">8990</cx:pt>
          <cx:pt idx="10483">11348</cx:pt>
          <cx:pt idx="10484">23777</cx:pt>
          <cx:pt idx="10485">9672</cx:pt>
          <cx:pt idx="10486">17958</cx:pt>
          <cx:pt idx="10487">21194</cx:pt>
          <cx:pt idx="10488">22212</cx:pt>
          <cx:pt idx="10489">17342</cx:pt>
          <cx:pt idx="10490">10943</cx:pt>
          <cx:pt idx="10491">20885</cx:pt>
          <cx:pt idx="10492">15388</cx:pt>
          <cx:pt idx="10493">8819</cx:pt>
          <cx:pt idx="10494">10791</cx:pt>
          <cx:pt idx="10495">10154</cx:pt>
          <cx:pt idx="10496">20664</cx:pt>
          <cx:pt idx="10497">9243</cx:pt>
          <cx:pt idx="10498">15904</cx:pt>
          <cx:pt idx="10499">10939</cx:pt>
          <cx:pt idx="10500">16201</cx:pt>
          <cx:pt idx="10501">14617</cx:pt>
          <cx:pt idx="10502">11749</cx:pt>
          <cx:pt idx="10503">10190</cx:pt>
          <cx:pt idx="10504">10605</cx:pt>
          <cx:pt idx="10505">23844</cx:pt>
          <cx:pt idx="10506">14604</cx:pt>
          <cx:pt idx="10507">17299</cx:pt>
          <cx:pt idx="10508">13085</cx:pt>
          <cx:pt idx="10509">20348</cx:pt>
          <cx:pt idx="10510">16247</cx:pt>
          <cx:pt idx="10511">16656</cx:pt>
          <cx:pt idx="10512">12295</cx:pt>
          <cx:pt idx="10513">15559</cx:pt>
          <cx:pt idx="10514">10803</cx:pt>
          <cx:pt idx="10515">16544</cx:pt>
          <cx:pt idx="10516">12194</cx:pt>
          <cx:pt idx="10517">20121</cx:pt>
          <cx:pt idx="10518">12857</cx:pt>
          <cx:pt idx="10519">10666</cx:pt>
          <cx:pt idx="10520">10082</cx:pt>
          <cx:pt idx="10521">9981</cx:pt>
          <cx:pt idx="10522">16767</cx:pt>
          <cx:pt idx="10523">20914</cx:pt>
          <cx:pt idx="10524">19812</cx:pt>
          <cx:pt idx="10525">20298</cx:pt>
          <cx:pt idx="10526">21411</cx:pt>
          <cx:pt idx="10527">11875</cx:pt>
          <cx:pt idx="10528">20612</cx:pt>
          <cx:pt idx="10529">20416</cx:pt>
          <cx:pt idx="10530">17582</cx:pt>
          <cx:pt idx="10531">19024</cx:pt>
          <cx:pt idx="10532">19134</cx:pt>
          <cx:pt idx="10533">18148</cx:pt>
          <cx:pt idx="10534">15936</cx:pt>
          <cx:pt idx="10535">12770</cx:pt>
          <cx:pt idx="10536">16131</cx:pt>
          <cx:pt idx="10537">8366</cx:pt>
          <cx:pt idx="10538">20206</cx:pt>
          <cx:pt idx="10539">10008</cx:pt>
          <cx:pt idx="10540">11927</cx:pt>
          <cx:pt idx="10541">18296</cx:pt>
          <cx:pt idx="10542">11941</cx:pt>
          <cx:pt idx="10543">10807</cx:pt>
          <cx:pt idx="10544">20835</cx:pt>
          <cx:pt idx="10545">8362</cx:pt>
          <cx:pt idx="10546">12068</cx:pt>
          <cx:pt idx="10547">10381</cx:pt>
          <cx:pt idx="10548">16900</cx:pt>
          <cx:pt idx="10549">13998</cx:pt>
          <cx:pt idx="10550">21510</cx:pt>
          <cx:pt idx="10551">9091</cx:pt>
          <cx:pt idx="10552">14132</cx:pt>
          <cx:pt idx="10553">18053</cx:pt>
          <cx:pt idx="10554">11667</cx:pt>
          <cx:pt idx="10555">16369</cx:pt>
          <cx:pt idx="10556">12629</cx:pt>
          <cx:pt idx="10557">21813</cx:pt>
          <cx:pt idx="10558">18599</cx:pt>
          <cx:pt idx="10559">15012</cx:pt>
          <cx:pt idx="10560">16226</cx:pt>
          <cx:pt idx="10561">22979</cx:pt>
          <cx:pt idx="10562">10033</cx:pt>
          <cx:pt idx="10563">17233</cx:pt>
          <cx:pt idx="10564">10080</cx:pt>
          <cx:pt idx="10565">13224</cx:pt>
          <cx:pt idx="10566">23129</cx:pt>
          <cx:pt idx="10567">12367</cx:pt>
          <cx:pt idx="10568">14258</cx:pt>
          <cx:pt idx="10569">16929</cx:pt>
          <cx:pt idx="10570">8667</cx:pt>
          <cx:pt idx="10571">11648</cx:pt>
          <cx:pt idx="10572">18008</cx:pt>
          <cx:pt idx="10573">11200</cx:pt>
          <cx:pt idx="10574">16239</cx:pt>
          <cx:pt idx="10575">12569</cx:pt>
          <cx:pt idx="10576">16157</cx:pt>
          <cx:pt idx="10577">11749</cx:pt>
          <cx:pt idx="10578">20042</cx:pt>
          <cx:pt idx="10579">15914</cx:pt>
          <cx:pt idx="10580">16745</cx:pt>
          <cx:pt idx="10581">21063</cx:pt>
          <cx:pt idx="10582">13734</cx:pt>
          <cx:pt idx="10583">11027</cx:pt>
          <cx:pt idx="10584">19567</cx:pt>
          <cx:pt idx="10585">18707</cx:pt>
          <cx:pt idx="10586">19459</cx:pt>
          <cx:pt idx="10587">20116</cx:pt>
          <cx:pt idx="10588">15925</cx:pt>
          <cx:pt idx="10589">14860</cx:pt>
          <cx:pt idx="10590">13954</cx:pt>
          <cx:pt idx="10591">14143</cx:pt>
          <cx:pt idx="10592">20932</cx:pt>
          <cx:pt idx="10593">24766</cx:pt>
          <cx:pt idx="10594">16600</cx:pt>
          <cx:pt idx="10595">9814</cx:pt>
          <cx:pt idx="10596">21771</cx:pt>
          <cx:pt idx="10597">14854</cx:pt>
          <cx:pt idx="10598">20887</cx:pt>
          <cx:pt idx="10599">13846</cx:pt>
          <cx:pt idx="10600">11523</cx:pt>
          <cx:pt idx="10601">9377</cx:pt>
          <cx:pt idx="10602">18006</cx:pt>
          <cx:pt idx="10603">12767</cx:pt>
          <cx:pt idx="10604">8508</cx:pt>
          <cx:pt idx="10605">11634</cx:pt>
          <cx:pt idx="10606">22171</cx:pt>
          <cx:pt idx="10607">14234</cx:pt>
          <cx:pt idx="10608">13478</cx:pt>
          <cx:pt idx="10609">13808</cx:pt>
          <cx:pt idx="10610">19726</cx:pt>
          <cx:pt idx="10611">14179</cx:pt>
          <cx:pt idx="10612">8747</cx:pt>
          <cx:pt idx="10613">17637</cx:pt>
          <cx:pt idx="10614">17194</cx:pt>
          <cx:pt idx="10615">17154</cx:pt>
          <cx:pt idx="10616">19221</cx:pt>
          <cx:pt idx="10617">22600</cx:pt>
          <cx:pt idx="10618">10025</cx:pt>
          <cx:pt idx="10619">12883</cx:pt>
          <cx:pt idx="10620">10997</cx:pt>
          <cx:pt idx="10621">11566</cx:pt>
          <cx:pt idx="10622">20492</cx:pt>
          <cx:pt idx="10623">12487</cx:pt>
          <cx:pt idx="10624">15016</cx:pt>
          <cx:pt idx="10625">17748</cx:pt>
          <cx:pt idx="10626">19910</cx:pt>
          <cx:pt idx="10627">12330</cx:pt>
          <cx:pt idx="10628">8963</cx:pt>
          <cx:pt idx="10629">23320</cx:pt>
          <cx:pt idx="10630">12352</cx:pt>
          <cx:pt idx="10631">12075</cx:pt>
          <cx:pt idx="10632">9264</cx:pt>
          <cx:pt idx="10633">19208</cx:pt>
          <cx:pt idx="10634">19084</cx:pt>
          <cx:pt idx="10635">20689</cx:pt>
          <cx:pt idx="10636">22343</cx:pt>
          <cx:pt idx="10637">14129</cx:pt>
          <cx:pt idx="10638">17783</cx:pt>
          <cx:pt idx="10639">13829</cx:pt>
          <cx:pt idx="10640">17115</cx:pt>
          <cx:pt idx="10641">22336</cx:pt>
          <cx:pt idx="10642">13575</cx:pt>
          <cx:pt idx="10643">12797</cx:pt>
          <cx:pt idx="10644">14244</cx:pt>
          <cx:pt idx="10645">16354</cx:pt>
          <cx:pt idx="10646">14173</cx:pt>
          <cx:pt idx="10647">15224</cx:pt>
          <cx:pt idx="10648">11558</cx:pt>
          <cx:pt idx="10649">11587</cx:pt>
          <cx:pt idx="10650">11426</cx:pt>
          <cx:pt idx="10651">20957</cx:pt>
          <cx:pt idx="10652">21782</cx:pt>
          <cx:pt idx="10653">11290</cx:pt>
          <cx:pt idx="10654">22890</cx:pt>
          <cx:pt idx="10655">15517</cx:pt>
          <cx:pt idx="10656">18186</cx:pt>
          <cx:pt idx="10657">16659</cx:pt>
          <cx:pt idx="10658">22376</cx:pt>
          <cx:pt idx="10659">9355</cx:pt>
          <cx:pt idx="10660">12456</cx:pt>
          <cx:pt idx="10661">11865</cx:pt>
          <cx:pt idx="10662">21714</cx:pt>
          <cx:pt idx="10663">9361</cx:pt>
          <cx:pt idx="10664">11501</cx:pt>
          <cx:pt idx="10665">9344</cx:pt>
          <cx:pt idx="10666">13822</cx:pt>
          <cx:pt idx="10667">12025</cx:pt>
          <cx:pt idx="10668">14930</cx:pt>
          <cx:pt idx="10669">14338</cx:pt>
          <cx:pt idx="10670">11861</cx:pt>
          <cx:pt idx="10671">19827</cx:pt>
          <cx:pt idx="10672">21567</cx:pt>
          <cx:pt idx="10673">10390</cx:pt>
          <cx:pt idx="10674">10982</cx:pt>
          <cx:pt idx="10675">14516</cx:pt>
          <cx:pt idx="10676">15921</cx:pt>
          <cx:pt idx="10677">14540</cx:pt>
          <cx:pt idx="10678">11122</cx:pt>
          <cx:pt idx="10679">10727</cx:pt>
          <cx:pt idx="10680">11905</cx:pt>
          <cx:pt idx="10681">14148</cx:pt>
          <cx:pt idx="10682">17543</cx:pt>
          <cx:pt idx="10683">18101</cx:pt>
          <cx:pt idx="10684">25059</cx:pt>
          <cx:pt idx="10685">12256</cx:pt>
          <cx:pt idx="10686">8911</cx:pt>
          <cx:pt idx="10687">20696</cx:pt>
          <cx:pt idx="10688">15747</cx:pt>
          <cx:pt idx="10689">19494</cx:pt>
          <cx:pt idx="10690">9971</cx:pt>
          <cx:pt idx="10691">20167</cx:pt>
          <cx:pt idx="10692">14092</cx:pt>
          <cx:pt idx="10693">17979</cx:pt>
          <cx:pt idx="10694">10477</cx:pt>
          <cx:pt idx="10695">20943</cx:pt>
          <cx:pt idx="10696">16237</cx:pt>
          <cx:pt idx="10697">23216</cx:pt>
          <cx:pt idx="10698">20524</cx:pt>
          <cx:pt idx="10699">12119</cx:pt>
          <cx:pt idx="10700">16713</cx:pt>
          <cx:pt idx="10701">12391</cx:pt>
          <cx:pt idx="10702">23928</cx:pt>
          <cx:pt idx="10703">11620</cx:pt>
          <cx:pt idx="10704">21873</cx:pt>
          <cx:pt idx="10705">13508</cx:pt>
          <cx:pt idx="10706">7794</cx:pt>
          <cx:pt idx="10707">19799</cx:pt>
          <cx:pt idx="10708">14367</cx:pt>
          <cx:pt idx="10709">12136</cx:pt>
          <cx:pt idx="10710">15599</cx:pt>
          <cx:pt idx="10711">22927</cx:pt>
          <cx:pt idx="10712">12069</cx:pt>
          <cx:pt idx="10713">13264</cx:pt>
          <cx:pt idx="10714">23518</cx:pt>
          <cx:pt idx="10715">9935</cx:pt>
          <cx:pt idx="10716">14040</cx:pt>
          <cx:pt idx="10717">12331</cx:pt>
          <cx:pt idx="10718">16920</cx:pt>
          <cx:pt idx="10719">8102</cx:pt>
          <cx:pt idx="10720">16333</cx:pt>
          <cx:pt idx="10721">18191</cx:pt>
          <cx:pt idx="10722">23738</cx:pt>
          <cx:pt idx="10723">16113</cx:pt>
          <cx:pt idx="10724">13363</cx:pt>
          <cx:pt idx="10725">10587</cx:pt>
          <cx:pt idx="10726">12679</cx:pt>
          <cx:pt idx="10727">14691</cx:pt>
          <cx:pt idx="10728">20740</cx:pt>
          <cx:pt idx="10729">22215</cx:pt>
          <cx:pt idx="10730">19386</cx:pt>
          <cx:pt idx="10731">16260</cx:pt>
          <cx:pt idx="10732">16188</cx:pt>
          <cx:pt idx="10733">18841</cx:pt>
          <cx:pt idx="10734">21049</cx:pt>
          <cx:pt idx="10735">23151</cx:pt>
          <cx:pt idx="10736">15073</cx:pt>
          <cx:pt idx="10737">10681</cx:pt>
          <cx:pt idx="10738">8588</cx:pt>
          <cx:pt idx="10739">10511</cx:pt>
          <cx:pt idx="10740">7845</cx:pt>
          <cx:pt idx="10741">12733</cx:pt>
          <cx:pt idx="10742">9491</cx:pt>
          <cx:pt idx="10743">21022</cx:pt>
          <cx:pt idx="10744">8219</cx:pt>
          <cx:pt idx="10745">21348</cx:pt>
          <cx:pt idx="10746">12798</cx:pt>
          <cx:pt idx="10747">13307</cx:pt>
          <cx:pt idx="10748">19862</cx:pt>
          <cx:pt idx="10749">10721</cx:pt>
          <cx:pt idx="10750">17018</cx:pt>
          <cx:pt idx="10751">11383</cx:pt>
          <cx:pt idx="10752">15223</cx:pt>
          <cx:pt idx="10753">10080</cx:pt>
          <cx:pt idx="10754">9490</cx:pt>
          <cx:pt idx="10755">10950</cx:pt>
          <cx:pt idx="10756">13639</cx:pt>
          <cx:pt idx="10757">10582</cx:pt>
          <cx:pt idx="10758">23103</cx:pt>
          <cx:pt idx="10759">12480</cx:pt>
          <cx:pt idx="10760">23054</cx:pt>
          <cx:pt idx="10761">22127</cx:pt>
          <cx:pt idx="10762">21076</cx:pt>
          <cx:pt idx="10763">21116</cx:pt>
          <cx:pt idx="10764">11768</cx:pt>
          <cx:pt idx="10765">17135</cx:pt>
          <cx:pt idx="10766">10388</cx:pt>
          <cx:pt idx="10767">15971</cx:pt>
          <cx:pt idx="10768">18818</cx:pt>
          <cx:pt idx="10769">23612</cx:pt>
          <cx:pt idx="10770">22611</cx:pt>
          <cx:pt idx="10771">12221</cx:pt>
          <cx:pt idx="10772">11193</cx:pt>
          <cx:pt idx="10773">14675</cx:pt>
          <cx:pt idx="10774">10101</cx:pt>
          <cx:pt idx="10775">14813</cx:pt>
          <cx:pt idx="10776">11592</cx:pt>
          <cx:pt idx="10777">15963</cx:pt>
          <cx:pt idx="10778">22963</cx:pt>
          <cx:pt idx="10779">10439</cx:pt>
          <cx:pt idx="10780">20319</cx:pt>
          <cx:pt idx="10781">10148</cx:pt>
          <cx:pt idx="10782">8698</cx:pt>
          <cx:pt idx="10783">17604</cx:pt>
          <cx:pt idx="10784">21271</cx:pt>
          <cx:pt idx="10785">11558</cx:pt>
          <cx:pt idx="10786">11888</cx:pt>
          <cx:pt idx="10787">10011</cx:pt>
          <cx:pt idx="10788">17280</cx:pt>
          <cx:pt idx="10789">15738</cx:pt>
          <cx:pt idx="10790">10553</cx:pt>
          <cx:pt idx="10791">21771</cx:pt>
          <cx:pt idx="10792">10094</cx:pt>
          <cx:pt idx="10793">11039</cx:pt>
          <cx:pt idx="10794">12564</cx:pt>
          <cx:pt idx="10795">12765</cx:pt>
          <cx:pt idx="10796">8990</cx:pt>
          <cx:pt idx="10797">19475</cx:pt>
          <cx:pt idx="10798">10994</cx:pt>
          <cx:pt idx="10799">23682</cx:pt>
          <cx:pt idx="10800">10400</cx:pt>
          <cx:pt idx="10801">10815</cx:pt>
          <cx:pt idx="10802">21089</cx:pt>
          <cx:pt idx="10803">11362</cx:pt>
          <cx:pt idx="10804">17571</cx:pt>
          <cx:pt idx="10805">10718</cx:pt>
          <cx:pt idx="10806">13477</cx:pt>
          <cx:pt idx="10807">19383</cx:pt>
          <cx:pt idx="10808">19462</cx:pt>
          <cx:pt idx="10809">16664</cx:pt>
          <cx:pt idx="10810">22179</cx:pt>
          <cx:pt idx="10811">10502</cx:pt>
          <cx:pt idx="10812">20755</cx:pt>
          <cx:pt idx="10813">21957</cx:pt>
          <cx:pt idx="10814">12405</cx:pt>
          <cx:pt idx="10815">15950</cx:pt>
          <cx:pt idx="10816">14557</cx:pt>
          <cx:pt idx="10817">12878</cx:pt>
          <cx:pt idx="10818">18216</cx:pt>
          <cx:pt idx="10819">18193</cx:pt>
          <cx:pt idx="10820">18679</cx:pt>
          <cx:pt idx="10821">12607</cx:pt>
          <cx:pt idx="10822">15510</cx:pt>
          <cx:pt idx="10823">19477</cx:pt>
          <cx:pt idx="10824">17551</cx:pt>
          <cx:pt idx="10825">18586</cx:pt>
          <cx:pt idx="10826">14226</cx:pt>
          <cx:pt idx="10827">9304</cx:pt>
          <cx:pt idx="10828">10649</cx:pt>
          <cx:pt idx="10829">14882</cx:pt>
          <cx:pt idx="10830">16241</cx:pt>
          <cx:pt idx="10831">14942</cx:pt>
          <cx:pt idx="10832">17473</cx:pt>
          <cx:pt idx="10833">12982</cx:pt>
          <cx:pt idx="10834">10538</cx:pt>
          <cx:pt idx="10835">11767</cx:pt>
          <cx:pt idx="10836">13276</cx:pt>
          <cx:pt idx="10837">16118</cx:pt>
          <cx:pt idx="10838">16712</cx:pt>
          <cx:pt idx="10839">18939</cx:pt>
          <cx:pt idx="10840">16768</cx:pt>
          <cx:pt idx="10841">17861</cx:pt>
          <cx:pt idx="10842">15432</cx:pt>
          <cx:pt idx="10843">13985</cx:pt>
          <cx:pt idx="10844">11898</cx:pt>
          <cx:pt idx="10845">24508</cx:pt>
          <cx:pt idx="10846">19107</cx:pt>
          <cx:pt idx="10847">13055</cx:pt>
          <cx:pt idx="10848">18365</cx:pt>
          <cx:pt idx="10849">20523</cx:pt>
          <cx:pt idx="10850">19207</cx:pt>
          <cx:pt idx="10851">20703</cx:pt>
          <cx:pt idx="10852">15318</cx:pt>
          <cx:pt idx="10853">16090</cx:pt>
          <cx:pt idx="10854">17328</cx:pt>
          <cx:pt idx="10855">13735</cx:pt>
          <cx:pt idx="10856">16297</cx:pt>
          <cx:pt idx="10857">8705</cx:pt>
          <cx:pt idx="10858">8106</cx:pt>
          <cx:pt idx="10859">8653</cx:pt>
          <cx:pt idx="10860">16742</cx:pt>
          <cx:pt idx="10861">16017</cx:pt>
          <cx:pt idx="10862">21209</cx:pt>
          <cx:pt idx="10863">19474</cx:pt>
          <cx:pt idx="10864">10484</cx:pt>
          <cx:pt idx="10865">14427</cx:pt>
          <cx:pt idx="10866">10752</cx:pt>
          <cx:pt idx="10867">21665</cx:pt>
          <cx:pt idx="10868">15419</cx:pt>
          <cx:pt idx="10869">10199</cx:pt>
          <cx:pt idx="10870">20453</cx:pt>
          <cx:pt idx="10871">23824</cx:pt>
          <cx:pt idx="10872">13779</cx:pt>
          <cx:pt idx="10873">12361</cx:pt>
          <cx:pt idx="10874">10813</cx:pt>
          <cx:pt idx="10875">21538</cx:pt>
          <cx:pt idx="10876">9733</cx:pt>
          <cx:pt idx="10877">15638</cx:pt>
          <cx:pt idx="10878">20484</cx:pt>
          <cx:pt idx="10879">15026</cx:pt>
          <cx:pt idx="10880">8371</cx:pt>
          <cx:pt idx="10881">13277</cx:pt>
          <cx:pt idx="10882">20302</cx:pt>
          <cx:pt idx="10883">21921</cx:pt>
          <cx:pt idx="10884">21896</cx:pt>
          <cx:pt idx="10885">11373</cx:pt>
          <cx:pt idx="10886">16958</cx:pt>
          <cx:pt idx="10887">13241</cx:pt>
          <cx:pt idx="10888">11834</cx:pt>
          <cx:pt idx="10889">12437</cx:pt>
          <cx:pt idx="10890">18455</cx:pt>
          <cx:pt idx="10891">14942</cx:pt>
          <cx:pt idx="10892">12298</cx:pt>
          <cx:pt idx="10893">18174</cx:pt>
          <cx:pt idx="10894">10747</cx:pt>
          <cx:pt idx="10895">17163</cx:pt>
          <cx:pt idx="10896">12568</cx:pt>
          <cx:pt idx="10897">10079</cx:pt>
          <cx:pt idx="10898">11558</cx:pt>
          <cx:pt idx="10899">16574</cx:pt>
          <cx:pt idx="10900">14593</cx:pt>
          <cx:pt idx="10901">13499</cx:pt>
          <cx:pt idx="10902">14395</cx:pt>
          <cx:pt idx="10903">19783</cx:pt>
          <cx:pt idx="10904">16177</cx:pt>
          <cx:pt idx="10905">11374</cx:pt>
          <cx:pt idx="10906">10287</cx:pt>
          <cx:pt idx="10907">22015</cx:pt>
          <cx:pt idx="10908">18445</cx:pt>
          <cx:pt idx="10909">12569</cx:pt>
          <cx:pt idx="10910">14546</cx:pt>
          <cx:pt idx="10911">17875</cx:pt>
          <cx:pt idx="10912">18609</cx:pt>
          <cx:pt idx="10913">12660</cx:pt>
          <cx:pt idx="10914">21040</cx:pt>
          <cx:pt idx="10915">14702</cx:pt>
          <cx:pt idx="10916">15783</cx:pt>
          <cx:pt idx="10917">18643</cx:pt>
          <cx:pt idx="10918">19421</cx:pt>
          <cx:pt idx="10919">17704</cx:pt>
          <cx:pt idx="10920">13095</cx:pt>
          <cx:pt idx="10921">13014</cx:pt>
          <cx:pt idx="10922">14417</cx:pt>
          <cx:pt idx="10923">14431</cx:pt>
          <cx:pt idx="10924">18238</cx:pt>
          <cx:pt idx="10925">11424</cx:pt>
          <cx:pt idx="10926">19197</cx:pt>
          <cx:pt idx="10927">10046</cx:pt>
          <cx:pt idx="10928">12110</cx:pt>
          <cx:pt idx="10929">11159</cx:pt>
          <cx:pt idx="10930">12688</cx:pt>
          <cx:pt idx="10931">14335</cx:pt>
          <cx:pt idx="10932">16910</cx:pt>
          <cx:pt idx="10933">21832</cx:pt>
          <cx:pt idx="10934">16721</cx:pt>
          <cx:pt idx="10935">10503</cx:pt>
          <cx:pt idx="10936">22659</cx:pt>
          <cx:pt idx="10937">17734</cx:pt>
          <cx:pt idx="10938">13683</cx:pt>
          <cx:pt idx="10939">18485</cx:pt>
          <cx:pt idx="10940">10652</cx:pt>
          <cx:pt idx="10941">11076</cx:pt>
          <cx:pt idx="10942">14354</cx:pt>
          <cx:pt idx="10943">17644</cx:pt>
          <cx:pt idx="10944">23406</cx:pt>
          <cx:pt idx="10945">22505</cx:pt>
          <cx:pt idx="10946">10348</cx:pt>
          <cx:pt idx="10947">23105</cx:pt>
          <cx:pt idx="10948">19820</cx:pt>
          <cx:pt idx="10949">23567</cx:pt>
          <cx:pt idx="10950">16486</cx:pt>
          <cx:pt idx="10951">20028</cx:pt>
          <cx:pt idx="10952">14464</cx:pt>
          <cx:pt idx="10953">18665</cx:pt>
          <cx:pt idx="10954">17389</cx:pt>
          <cx:pt idx="10955">17552</cx:pt>
          <cx:pt idx="10956">21546</cx:pt>
          <cx:pt idx="10957">24891</cx:pt>
          <cx:pt idx="10958">11660</cx:pt>
          <cx:pt idx="10959">10216</cx:pt>
          <cx:pt idx="10960">13829</cx:pt>
          <cx:pt idx="10961">15324</cx:pt>
          <cx:pt idx="10962">16077</cx:pt>
          <cx:pt idx="10963">11715</cx:pt>
          <cx:pt idx="10964">20475</cx:pt>
          <cx:pt idx="10965">21962</cx:pt>
          <cx:pt idx="10966">19715</cx:pt>
          <cx:pt idx="10967">17622</cx:pt>
          <cx:pt idx="10968">20508</cx:pt>
          <cx:pt idx="10969">19740</cx:pt>
          <cx:pt idx="10970">14950</cx:pt>
          <cx:pt idx="10971">12092</cx:pt>
          <cx:pt idx="10972">21897</cx:pt>
          <cx:pt idx="10973">21984</cx:pt>
          <cx:pt idx="10974">20421</cx:pt>
          <cx:pt idx="10975">18910</cx:pt>
          <cx:pt idx="10976">14654</cx:pt>
          <cx:pt idx="10977">19230</cx:pt>
          <cx:pt idx="10978">24627</cx:pt>
          <cx:pt idx="10979">19530</cx:pt>
          <cx:pt idx="10980">8070</cx:pt>
          <cx:pt idx="10981">11421</cx:pt>
          <cx:pt idx="10982">21799</cx:pt>
          <cx:pt idx="10983">14064</cx:pt>
          <cx:pt idx="10984">12035</cx:pt>
          <cx:pt idx="10985">13579</cx:pt>
          <cx:pt idx="10986">11281</cx:pt>
          <cx:pt idx="10987">22082</cx:pt>
          <cx:pt idx="10988">10465</cx:pt>
          <cx:pt idx="10989">21718</cx:pt>
          <cx:pt idx="10990">9678</cx:pt>
          <cx:pt idx="10991">20654</cx:pt>
          <cx:pt idx="10992">11581</cx:pt>
          <cx:pt idx="10993">19750</cx:pt>
          <cx:pt idx="10994">11742</cx:pt>
          <cx:pt idx="10995">20142</cx:pt>
          <cx:pt idx="10996">16135</cx:pt>
          <cx:pt idx="10997">11069</cx:pt>
          <cx:pt idx="10998">16821</cx:pt>
          <cx:pt idx="10999">8177</cx:pt>
          <cx:pt idx="11000">22041</cx:pt>
          <cx:pt idx="11001">11838</cx:pt>
          <cx:pt idx="11002">24471</cx:pt>
          <cx:pt idx="11003">21506</cx:pt>
          <cx:pt idx="11004">12902</cx:pt>
          <cx:pt idx="11005">13208</cx:pt>
          <cx:pt idx="11006">18778</cx:pt>
          <cx:pt idx="11007">9954</cx:pt>
          <cx:pt idx="11008">23950</cx:pt>
          <cx:pt idx="11009">21754</cx:pt>
          <cx:pt idx="11010">21756</cx:pt>
          <cx:pt idx="11011">20060</cx:pt>
          <cx:pt idx="11012">11042</cx:pt>
          <cx:pt idx="11013">15729</cx:pt>
          <cx:pt idx="11014">8628</cx:pt>
          <cx:pt idx="11015">12773</cx:pt>
          <cx:pt idx="11016">19608</cx:pt>
          <cx:pt idx="11017">18585</cx:pt>
          <cx:pt idx="11018">21792</cx:pt>
          <cx:pt idx="11019">16380</cx:pt>
          <cx:pt idx="11020">9723</cx:pt>
          <cx:pt idx="11021">12447</cx:pt>
          <cx:pt idx="11022">12220</cx:pt>
          <cx:pt idx="11023">15340</cx:pt>
          <cx:pt idx="11024">8848</cx:pt>
          <cx:pt idx="11025">17621</cx:pt>
          <cx:pt idx="11026">13872</cx:pt>
          <cx:pt idx="11027">16148</cx:pt>
          <cx:pt idx="11028">20671</cx:pt>
          <cx:pt idx="11029">20154</cx:pt>
          <cx:pt idx="11030">19624</cx:pt>
          <cx:pt idx="11031">10514</cx:pt>
          <cx:pt idx="11032">19470</cx:pt>
          <cx:pt idx="11033">17114</cx:pt>
          <cx:pt idx="11034">19166</cx:pt>
          <cx:pt idx="11035">11490</cx:pt>
          <cx:pt idx="11036">21909</cx:pt>
          <cx:pt idx="11037">15753</cx:pt>
          <cx:pt idx="11038">9143</cx:pt>
          <cx:pt idx="11039">21660</cx:pt>
          <cx:pt idx="11040">15702</cx:pt>
          <cx:pt idx="11041">14938</cx:pt>
          <cx:pt idx="11042">12195</cx:pt>
          <cx:pt idx="11043">23473</cx:pt>
          <cx:pt idx="11044">18613</cx:pt>
          <cx:pt idx="11045">22647</cx:pt>
          <cx:pt idx="11046">10290</cx:pt>
          <cx:pt idx="11047">21914</cx:pt>
          <cx:pt idx="11048">8983</cx:pt>
          <cx:pt idx="11049">17865</cx:pt>
          <cx:pt idx="11050">17877</cx:pt>
          <cx:pt idx="11051">11313</cx:pt>
          <cx:pt idx="11052">21427</cx:pt>
          <cx:pt idx="11053">23237</cx:pt>
          <cx:pt idx="11054">13292</cx:pt>
          <cx:pt idx="11055">11669</cx:pt>
          <cx:pt idx="11056">16958</cx:pt>
          <cx:pt idx="11057">24000</cx:pt>
          <cx:pt idx="11058">10259</cx:pt>
          <cx:pt idx="11059">13535</cx:pt>
          <cx:pt idx="11060">16923</cx:pt>
          <cx:pt idx="11061">15498</cx:pt>
          <cx:pt idx="11062">14903</cx:pt>
          <cx:pt idx="11063">19636</cx:pt>
          <cx:pt idx="11064">9208</cx:pt>
          <cx:pt idx="11065">21752</cx:pt>
          <cx:pt idx="11066">11138</cx:pt>
          <cx:pt idx="11067">11958</cx:pt>
          <cx:pt idx="11068">14047</cx:pt>
          <cx:pt idx="11069">10441</cx:pt>
          <cx:pt idx="11070">7729</cx:pt>
          <cx:pt idx="11071">19793</cx:pt>
          <cx:pt idx="11072">11792</cx:pt>
          <cx:pt idx="11073">13762</cx:pt>
          <cx:pt idx="11074">19226</cx:pt>
          <cx:pt idx="11075">16340</cx:pt>
          <cx:pt idx="11076">10208</cx:pt>
          <cx:pt idx="11077">19809</cx:pt>
          <cx:pt idx="11078">23429</cx:pt>
          <cx:pt idx="11079">22070</cx:pt>
          <cx:pt idx="11080">12716</cx:pt>
          <cx:pt idx="11081">21320</cx:pt>
          <cx:pt idx="11082">22045</cx:pt>
          <cx:pt idx="11083">14938</cx:pt>
          <cx:pt idx="11084">18949</cx:pt>
          <cx:pt idx="11085">22302</cx:pt>
          <cx:pt idx="11086">22272</cx:pt>
          <cx:pt idx="11087">20433</cx:pt>
          <cx:pt idx="11088">18911</cx:pt>
          <cx:pt idx="11089">14898</cx:pt>
          <cx:pt idx="11090">15697</cx:pt>
          <cx:pt idx="11091">16588</cx:pt>
          <cx:pt idx="11092">13541</cx:pt>
          <cx:pt idx="11093">13766</cx:pt>
          <cx:pt idx="11094">14237</cx:pt>
          <cx:pt idx="11095">21476</cx:pt>
          <cx:pt idx="11096">21278</cx:pt>
          <cx:pt idx="11097">14614</cx:pt>
          <cx:pt idx="11098">18764</cx:pt>
          <cx:pt idx="11099">12870</cx:pt>
          <cx:pt idx="11100">10770</cx:pt>
          <cx:pt idx="11101">17724</cx:pt>
          <cx:pt idx="11102">11726</cx:pt>
          <cx:pt idx="11103">19057</cx:pt>
          <cx:pt idx="11104">9418</cx:pt>
          <cx:pt idx="11105">13832</cx:pt>
          <cx:pt idx="11106">13413</cx:pt>
          <cx:pt idx="11107">19008</cx:pt>
          <cx:pt idx="11108">16066</cx:pt>
          <cx:pt idx="11109">14202</cx:pt>
          <cx:pt idx="11110">10244</cx:pt>
          <cx:pt idx="11111">13897</cx:pt>
          <cx:pt idx="11112">24820</cx:pt>
          <cx:pt idx="11113">13816</cx:pt>
          <cx:pt idx="11114">17111</cx:pt>
          <cx:pt idx="11115">10586</cx:pt>
          <cx:pt idx="11116">11120</cx:pt>
          <cx:pt idx="11117">23300</cx:pt>
          <cx:pt idx="11118">20995</cx:pt>
          <cx:pt idx="11119">18731</cx:pt>
          <cx:pt idx="11120">15177</cx:pt>
          <cx:pt idx="11121">10597</cx:pt>
          <cx:pt idx="11122">19647</cx:pt>
          <cx:pt idx="11123">10007</cx:pt>
          <cx:pt idx="11124">20043</cx:pt>
          <cx:pt idx="11125">18558</cx:pt>
          <cx:pt idx="11126">18629</cx:pt>
          <cx:pt idx="11127">16082</cx:pt>
          <cx:pt idx="11128">15354</cx:pt>
          <cx:pt idx="11129">11931</cx:pt>
          <cx:pt idx="11130">9501</cx:pt>
          <cx:pt idx="11131">13410</cx:pt>
          <cx:pt idx="11132">15477</cx:pt>
          <cx:pt idx="11133">8293</cx:pt>
          <cx:pt idx="11134">11023</cx:pt>
          <cx:pt idx="11135">23134</cx:pt>
          <cx:pt idx="11136">18383</cx:pt>
          <cx:pt idx="11137">16512</cx:pt>
          <cx:pt idx="11138">24299</cx:pt>
          <cx:pt idx="11139">20669</cx:pt>
          <cx:pt idx="11140">18878</cx:pt>
          <cx:pt idx="11141">10076</cx:pt>
          <cx:pt idx="11142">20691</cx:pt>
          <cx:pt idx="11143">18284</cx:pt>
          <cx:pt idx="11144">13997</cx:pt>
          <cx:pt idx="11145">13916</cx:pt>
          <cx:pt idx="11146">22367</cx:pt>
          <cx:pt idx="11147">18248</cx:pt>
          <cx:pt idx="11148">19858</cx:pt>
          <cx:pt idx="11149">15890</cx:pt>
          <cx:pt idx="11150">20122</cx:pt>
          <cx:pt idx="11151">20340</cx:pt>
          <cx:pt idx="11152">11335</cx:pt>
          <cx:pt idx="11153">23671</cx:pt>
          <cx:pt idx="11154">19061</cx:pt>
          <cx:pt idx="11155">18239</cx:pt>
          <cx:pt idx="11156">18846</cx:pt>
          <cx:pt idx="11157">12696</cx:pt>
          <cx:pt idx="11158">11290</cx:pt>
          <cx:pt idx="11159">21872</cx:pt>
          <cx:pt idx="11160">24722</cx:pt>
          <cx:pt idx="11161">19904</cx:pt>
          <cx:pt idx="11162">24685</cx:pt>
          <cx:pt idx="11163">12432</cx:pt>
          <cx:pt idx="11164">13445</cx:pt>
          <cx:pt idx="11165">18067</cx:pt>
          <cx:pt idx="11166">9990</cx:pt>
          <cx:pt idx="11167">13085</cx:pt>
          <cx:pt idx="11168">20486</cx:pt>
          <cx:pt idx="11169">20727</cx:pt>
          <cx:pt idx="11170">13077</cx:pt>
          <cx:pt idx="11171">13650</cx:pt>
          <cx:pt idx="11172">17973</cx:pt>
          <cx:pt idx="11173">14239</cx:pt>
          <cx:pt idx="11174">8936</cx:pt>
          <cx:pt idx="11175">17516</cx:pt>
          <cx:pt idx="11176">14690</cx:pt>
          <cx:pt idx="11177">19445</cx:pt>
          <cx:pt idx="11178">21112</cx:pt>
          <cx:pt idx="11179">18261</cx:pt>
          <cx:pt idx="11180">9929</cx:pt>
          <cx:pt idx="11181">14887</cx:pt>
          <cx:pt idx="11182">13945</cx:pt>
          <cx:pt idx="11183">15524</cx:pt>
          <cx:pt idx="11184">11811</cx:pt>
          <cx:pt idx="11185">19891</cx:pt>
          <cx:pt idx="11186">10703</cx:pt>
          <cx:pt idx="11187">16190</cx:pt>
          <cx:pt idx="11188">23232</cx:pt>
          <cx:pt idx="11189">8026</cx:pt>
          <cx:pt idx="11190">15481</cx:pt>
          <cx:pt idx="11191">9605</cx:pt>
          <cx:pt idx="11192">14117</cx:pt>
          <cx:pt idx="11193">18591</cx:pt>
          <cx:pt idx="11194">21526</cx:pt>
          <cx:pt idx="11195">10825</cx:pt>
          <cx:pt idx="11196">11701</cx:pt>
          <cx:pt idx="11197">11185</cx:pt>
          <cx:pt idx="11198">20935</cx:pt>
          <cx:pt idx="11199">20086</cx:pt>
          <cx:pt idx="11200">22255</cx:pt>
          <cx:pt idx="11201">11864</cx:pt>
          <cx:pt idx="11202">11928</cx:pt>
          <cx:pt idx="11203">13435</cx:pt>
          <cx:pt idx="11204">17215</cx:pt>
          <cx:pt idx="11205">9686</cx:pt>
          <cx:pt idx="11206">16033</cx:pt>
          <cx:pt idx="11207">16979</cx:pt>
          <cx:pt idx="11208">14150</cx:pt>
          <cx:pt idx="11209">16570</cx:pt>
          <cx:pt idx="11210">15711</cx:pt>
          <cx:pt idx="11211">11198</cx:pt>
          <cx:pt idx="11212">12963</cx:pt>
          <cx:pt idx="11213">13942</cx:pt>
          <cx:pt idx="11214">15973</cx:pt>
          <cx:pt idx="11215">19708</cx:pt>
          <cx:pt idx="11216">11489</cx:pt>
          <cx:pt idx="11217">20259</cx:pt>
          <cx:pt idx="11218">8650</cx:pt>
          <cx:pt idx="11219">18613</cx:pt>
          <cx:pt idx="11220">15554</cx:pt>
          <cx:pt idx="11221">10738</cx:pt>
          <cx:pt idx="11222">13841</cx:pt>
          <cx:pt idx="11223">15626</cx:pt>
          <cx:pt idx="11224">13996</cx:pt>
          <cx:pt idx="11225">22255</cx:pt>
          <cx:pt idx="11226">21997</cx:pt>
          <cx:pt idx="11227">15615</cx:pt>
          <cx:pt idx="11228">14895</cx:pt>
          <cx:pt idx="11229">11148</cx:pt>
          <cx:pt idx="11230">9434</cx:pt>
          <cx:pt idx="11231">12449</cx:pt>
          <cx:pt idx="11232">17030</cx:pt>
          <cx:pt idx="11233">16097</cx:pt>
          <cx:pt idx="11234">13691</cx:pt>
          <cx:pt idx="11235">15381</cx:pt>
          <cx:pt idx="11236">14337</cx:pt>
          <cx:pt idx="11237">7787</cx:pt>
          <cx:pt idx="11238">10565</cx:pt>
          <cx:pt idx="11239">23327</cx:pt>
          <cx:pt idx="11240">16253</cx:pt>
          <cx:pt idx="11241">22446</cx:pt>
          <cx:pt idx="11242">13380</cx:pt>
          <cx:pt idx="11243">23287</cx:pt>
          <cx:pt idx="11244">22796</cx:pt>
          <cx:pt idx="11245">17331</cx:pt>
          <cx:pt idx="11246">16824</cx:pt>
          <cx:pt idx="11247">20100</cx:pt>
          <cx:pt idx="11248">16291</cx:pt>
          <cx:pt idx="11249">21805</cx:pt>
          <cx:pt idx="11250">22039</cx:pt>
          <cx:pt idx="11251">14009</cx:pt>
          <cx:pt idx="11252">8543</cx:pt>
          <cx:pt idx="11253">20949</cx:pt>
          <cx:pt idx="11254">11881</cx:pt>
          <cx:pt idx="11255">17864</cx:pt>
          <cx:pt idx="11256">18096</cx:pt>
          <cx:pt idx="11257">12478</cx:pt>
          <cx:pt idx="11258">12315</cx:pt>
          <cx:pt idx="11259">11577</cx:pt>
          <cx:pt idx="11260">12012</cx:pt>
          <cx:pt idx="11261">16164</cx:pt>
          <cx:pt idx="11262">11979</cx:pt>
          <cx:pt idx="11263">16864</cx:pt>
          <cx:pt idx="11264">13030</cx:pt>
          <cx:pt idx="11265">21125</cx:pt>
          <cx:pt idx="11266">25046</cx:pt>
          <cx:pt idx="11267">8376</cx:pt>
          <cx:pt idx="11268">15854</cx:pt>
          <cx:pt idx="11269">21358</cx:pt>
          <cx:pt idx="11270">23500</cx:pt>
          <cx:pt idx="11271">15537</cx:pt>
          <cx:pt idx="11272">22673</cx:pt>
          <cx:pt idx="11273">16003</cx:pt>
          <cx:pt idx="11274">7917</cx:pt>
          <cx:pt idx="11275">20143</cx:pt>
          <cx:pt idx="11276">18658</cx:pt>
          <cx:pt idx="11277">10993</cx:pt>
          <cx:pt idx="11278">13322</cx:pt>
          <cx:pt idx="11279">15796</cx:pt>
          <cx:pt idx="11280">23322</cx:pt>
          <cx:pt idx="11281">22406</cx:pt>
          <cx:pt idx="11282">16474</cx:pt>
          <cx:pt idx="11283">16073</cx:pt>
          <cx:pt idx="11284">14955</cx:pt>
          <cx:pt idx="11285">8650</cx:pt>
          <cx:pt idx="11286">13108</cx:pt>
          <cx:pt idx="11287">17610</cx:pt>
          <cx:pt idx="11288">13073</cx:pt>
          <cx:pt idx="11289">17074</cx:pt>
          <cx:pt idx="11290">23544</cx:pt>
          <cx:pt idx="11291">17585</cx:pt>
          <cx:pt idx="11292">17045</cx:pt>
          <cx:pt idx="11293">14800</cx:pt>
          <cx:pt idx="11294">14049</cx:pt>
          <cx:pt idx="11295">21203</cx:pt>
          <cx:pt idx="11296">24611</cx:pt>
          <cx:pt idx="11297">8981</cx:pt>
          <cx:pt idx="11298">8204</cx:pt>
          <cx:pt idx="11299">22201</cx:pt>
          <cx:pt idx="11300">9550</cx:pt>
          <cx:pt idx="11301">16525</cx:pt>
          <cx:pt idx="11302">14458</cx:pt>
          <cx:pt idx="11303">23532</cx:pt>
          <cx:pt idx="11304">19350</cx:pt>
          <cx:pt idx="11305">22830</cx:pt>
          <cx:pt idx="11306">12848</cx:pt>
          <cx:pt idx="11307">16221</cx:pt>
          <cx:pt idx="11308">20189</cx:pt>
          <cx:pt idx="11309">18486</cx:pt>
          <cx:pt idx="11310">18224</cx:pt>
          <cx:pt idx="11311">22414</cx:pt>
          <cx:pt idx="11312">16925</cx:pt>
          <cx:pt idx="11313">21591</cx:pt>
          <cx:pt idx="11314">16759</cx:pt>
          <cx:pt idx="11315">12899</cx:pt>
          <cx:pt idx="11316">20061</cx:pt>
          <cx:pt idx="11317">18411</cx:pt>
          <cx:pt idx="11318">9400</cx:pt>
          <cx:pt idx="11319">14553</cx:pt>
          <cx:pt idx="11320">22412</cx:pt>
          <cx:pt idx="11321">9930</cx:pt>
          <cx:pt idx="11322">9916</cx:pt>
          <cx:pt idx="11323">12765</cx:pt>
          <cx:pt idx="11324">14411</cx:pt>
          <cx:pt idx="11325">21083</cx:pt>
          <cx:pt idx="11326">11778</cx:pt>
          <cx:pt idx="11327">13652</cx:pt>
          <cx:pt idx="11328">14015</cx:pt>
          <cx:pt idx="11329">19270</cx:pt>
          <cx:pt idx="11330">10196</cx:pt>
          <cx:pt idx="11331">14657</cx:pt>
          <cx:pt idx="11332">19327</cx:pt>
          <cx:pt idx="11333">12177</cx:pt>
          <cx:pt idx="11334">16393</cx:pt>
          <cx:pt idx="11335">10304</cx:pt>
          <cx:pt idx="11336">18406</cx:pt>
          <cx:pt idx="11337">8186</cx:pt>
          <cx:pt idx="11338">10984</cx:pt>
          <cx:pt idx="11339">15789</cx:pt>
          <cx:pt idx="11340">12940</cx:pt>
          <cx:pt idx="11341">23474</cx:pt>
          <cx:pt idx="11342">9538</cx:pt>
          <cx:pt idx="11343">21166</cx:pt>
          <cx:pt idx="11344">15960</cx:pt>
          <cx:pt idx="11345">19836</cx:pt>
          <cx:pt idx="11346">23966</cx:pt>
          <cx:pt idx="11347">21764</cx:pt>
          <cx:pt idx="11348">17594</cx:pt>
          <cx:pt idx="11349">12397</cx:pt>
          <cx:pt idx="11350">12925</cx:pt>
          <cx:pt idx="11351">13558</cx:pt>
          <cx:pt idx="11352">14299</cx:pt>
          <cx:pt idx="11353">20903</cx:pt>
          <cx:pt idx="11354">17057</cx:pt>
          <cx:pt idx="11355">10624</cx:pt>
          <cx:pt idx="11356">9195</cx:pt>
          <cx:pt idx="11357">11799</cx:pt>
          <cx:pt idx="11358">14090</cx:pt>
          <cx:pt idx="11359">20966</cx:pt>
          <cx:pt idx="11360">9078</cx:pt>
          <cx:pt idx="11361">20720</cx:pt>
          <cx:pt idx="11362">13593</cx:pt>
          <cx:pt idx="11363">13258</cx:pt>
          <cx:pt idx="11364">20237</cx:pt>
          <cx:pt idx="11365">24004</cx:pt>
          <cx:pt idx="11366">21216</cx:pt>
          <cx:pt idx="11367">15547</cx:pt>
          <cx:pt idx="11368">8136</cx:pt>
          <cx:pt idx="11369">11597</cx:pt>
          <cx:pt idx="11370">20084</cx:pt>
          <cx:pt idx="11371">13300</cx:pt>
          <cx:pt idx="11372">9536</cx:pt>
          <cx:pt idx="11373">16966</cx:pt>
          <cx:pt idx="11374">10795</cx:pt>
          <cx:pt idx="11375">16258</cx:pt>
          <cx:pt idx="11376">8326</cx:pt>
          <cx:pt idx="11377">16917</cx:pt>
          <cx:pt idx="11378">22302</cx:pt>
          <cx:pt idx="11379">23233</cx:pt>
          <cx:pt idx="11380">10947</cx:pt>
          <cx:pt idx="11381">19393</cx:pt>
          <cx:pt idx="11382">19510</cx:pt>
          <cx:pt idx="11383">11039</cx:pt>
          <cx:pt idx="11384">21933</cx:pt>
          <cx:pt idx="11385">14968</cx:pt>
          <cx:pt idx="11386">17558</cx:pt>
          <cx:pt idx="11387">13610</cx:pt>
          <cx:pt idx="11388">19528</cx:pt>
          <cx:pt idx="11389">23033</cx:pt>
          <cx:pt idx="11390">19765</cx:pt>
          <cx:pt idx="11391">14142</cx:pt>
          <cx:pt idx="11392">16701</cx:pt>
          <cx:pt idx="11393">17574</cx:pt>
          <cx:pt idx="11394">8943</cx:pt>
          <cx:pt idx="11395">18659</cx:pt>
          <cx:pt idx="11396">9893</cx:pt>
          <cx:pt idx="11397">19163</cx:pt>
          <cx:pt idx="11398">10018</cx:pt>
          <cx:pt idx="11399">18574</cx:pt>
          <cx:pt idx="11400">18893</cx:pt>
          <cx:pt idx="11401">14430</cx:pt>
          <cx:pt idx="11402">12697</cx:pt>
          <cx:pt idx="11403">22306</cx:pt>
          <cx:pt idx="11404">11449</cx:pt>
          <cx:pt idx="11405">15555</cx:pt>
          <cx:pt idx="11406">20379</cx:pt>
          <cx:pt idx="11407">20634</cx:pt>
          <cx:pt idx="11408">14669</cx:pt>
          <cx:pt idx="11409">12198</cx:pt>
          <cx:pt idx="11410">13247</cx:pt>
          <cx:pt idx="11411">11659</cx:pt>
          <cx:pt idx="11412">23009</cx:pt>
          <cx:pt idx="11413">18174</cx:pt>
          <cx:pt idx="11414">11211</cx:pt>
          <cx:pt idx="11415">18186</cx:pt>
          <cx:pt idx="11416">13702</cx:pt>
          <cx:pt idx="11417">11261</cx:pt>
          <cx:pt idx="11418">20551</cx:pt>
          <cx:pt idx="11419">9761</cx:pt>
          <cx:pt idx="11420">12125</cx:pt>
          <cx:pt idx="11421">15161</cx:pt>
          <cx:pt idx="11422">14335</cx:pt>
          <cx:pt idx="11423">13046</cx:pt>
          <cx:pt idx="11424">13559</cx:pt>
          <cx:pt idx="11425">8428</cx:pt>
          <cx:pt idx="11426">10930</cx:pt>
          <cx:pt idx="11427">15856</cx:pt>
          <cx:pt idx="11428">16800</cx:pt>
          <cx:pt idx="11429">12769</cx:pt>
          <cx:pt idx="11430">13637</cx:pt>
          <cx:pt idx="11431">10855</cx:pt>
          <cx:pt idx="11432">19997</cx:pt>
          <cx:pt idx="11433">21498</cx:pt>
          <cx:pt idx="11434">13205</cx:pt>
          <cx:pt idx="11435">10242</cx:pt>
          <cx:pt idx="11436">17854</cx:pt>
          <cx:pt idx="11437">15214</cx:pt>
          <cx:pt idx="11438">10538</cx:pt>
          <cx:pt idx="11439">11127</cx:pt>
          <cx:pt idx="11440">16015</cx:pt>
          <cx:pt idx="11441">23087</cx:pt>
          <cx:pt idx="11442">19419</cx:pt>
          <cx:pt idx="11443">11987</cx:pt>
          <cx:pt idx="11444">20946</cx:pt>
          <cx:pt idx="11445">14327</cx:pt>
          <cx:pt idx="11446">11653</cx:pt>
          <cx:pt idx="11447">12537</cx:pt>
          <cx:pt idx="11448">15560</cx:pt>
          <cx:pt idx="11449">14125</cx:pt>
          <cx:pt idx="11450">11997</cx:pt>
          <cx:pt idx="11451">10939</cx:pt>
          <cx:pt idx="11452">14094</cx:pt>
          <cx:pt idx="11453">13716</cx:pt>
          <cx:pt idx="11454">24700</cx:pt>
          <cx:pt idx="11455">21240</cx:pt>
          <cx:pt idx="11456">16160</cx:pt>
          <cx:pt idx="11457">22334</cx:pt>
          <cx:pt idx="11458">11330</cx:pt>
          <cx:pt idx="11459">17725</cx:pt>
          <cx:pt idx="11460">18051</cx:pt>
          <cx:pt idx="11461">11343</cx:pt>
          <cx:pt idx="11462">12743</cx:pt>
          <cx:pt idx="11463">10366</cx:pt>
          <cx:pt idx="11464">14455</cx:pt>
          <cx:pt idx="11465">13774</cx:pt>
          <cx:pt idx="11466">20457</cx:pt>
          <cx:pt idx="11467">14612</cx:pt>
          <cx:pt idx="11468">7931</cx:pt>
          <cx:pt idx="11469">15698</cx:pt>
          <cx:pt idx="11470">8874</cx:pt>
          <cx:pt idx="11471">15861</cx:pt>
          <cx:pt idx="11472">12971</cx:pt>
          <cx:pt idx="11473">22420</cx:pt>
          <cx:pt idx="11474">15295</cx:pt>
          <cx:pt idx="11475">16507</cx:pt>
          <cx:pt idx="11476">13814</cx:pt>
          <cx:pt idx="11477">15761</cx:pt>
          <cx:pt idx="11478">10103</cx:pt>
          <cx:pt idx="11479">11397</cx:pt>
          <cx:pt idx="11480">19471</cx:pt>
          <cx:pt idx="11481">12897</cx:pt>
          <cx:pt idx="11482">13201</cx:pt>
          <cx:pt idx="11483">24435</cx:pt>
          <cx:pt idx="11484">19228</cx:pt>
          <cx:pt idx="11485">14199</cx:pt>
          <cx:pt idx="11486">15923</cx:pt>
          <cx:pt idx="11487">17593</cx:pt>
          <cx:pt idx="11488">15633</cx:pt>
          <cx:pt idx="11489">11818</cx:pt>
          <cx:pt idx="11490">16123</cx:pt>
          <cx:pt idx="11491">8395</cx:pt>
          <cx:pt idx="11492">18566</cx:pt>
          <cx:pt idx="11493">16965</cx:pt>
          <cx:pt idx="11494">14097</cx:pt>
          <cx:pt idx="11495">20697</cx:pt>
          <cx:pt idx="11496">16493</cx:pt>
          <cx:pt idx="11497">15455</cx:pt>
          <cx:pt idx="11498">21634</cx:pt>
          <cx:pt idx="11499">12207</cx:pt>
          <cx:pt idx="11500">14741</cx:pt>
          <cx:pt idx="11501">20375</cx:pt>
          <cx:pt idx="11502">15105</cx:pt>
          <cx:pt idx="11503">24687</cx:pt>
          <cx:pt idx="11504">11518</cx:pt>
          <cx:pt idx="11505">18267</cx:pt>
          <cx:pt idx="11506">18024</cx:pt>
          <cx:pt idx="11507">23784</cx:pt>
          <cx:pt idx="11508">15521</cx:pt>
          <cx:pt idx="11509">15942</cx:pt>
          <cx:pt idx="11510">9387</cx:pt>
          <cx:pt idx="11511">14133</cx:pt>
          <cx:pt idx="11512">10020</cx:pt>
          <cx:pt idx="11513">21819</cx:pt>
          <cx:pt idx="11514">18257</cx:pt>
          <cx:pt idx="11515">16377</cx:pt>
          <cx:pt idx="11516">16242</cx:pt>
          <cx:pt idx="11517">9908</cx:pt>
          <cx:pt idx="11518">18326</cx:pt>
          <cx:pt idx="11519">11584</cx:pt>
          <cx:pt idx="11520">19225</cx:pt>
          <cx:pt idx="11521">13333</cx:pt>
          <cx:pt idx="11522">14534</cx:pt>
          <cx:pt idx="11523">17996</cx:pt>
          <cx:pt idx="11524">13399</cx:pt>
          <cx:pt idx="11525">21617</cx:pt>
          <cx:pt idx="11526">9233</cx:pt>
          <cx:pt idx="11527">10483</cx:pt>
          <cx:pt idx="11528">11513</cx:pt>
          <cx:pt idx="11529">20654</cx:pt>
          <cx:pt idx="11530">17248</cx:pt>
          <cx:pt idx="11531">13851</cx:pt>
          <cx:pt idx="11532">19406</cx:pt>
          <cx:pt idx="11533">13427</cx:pt>
          <cx:pt idx="11534">18331</cx:pt>
          <cx:pt idx="11535">11405</cx:pt>
          <cx:pt idx="11536">12696</cx:pt>
          <cx:pt idx="11537">12140</cx:pt>
          <cx:pt idx="11538">15803</cx:pt>
          <cx:pt idx="11539">13955</cx:pt>
          <cx:pt idx="11540">22185</cx:pt>
          <cx:pt idx="11541">19403</cx:pt>
          <cx:pt idx="11542">22385</cx:pt>
          <cx:pt idx="11543">15855</cx:pt>
          <cx:pt idx="11544">18777</cx:pt>
          <cx:pt idx="11545">19543</cx:pt>
          <cx:pt idx="11546">10068</cx:pt>
          <cx:pt idx="11547">17531</cx:pt>
          <cx:pt idx="11548">18913</cx:pt>
          <cx:pt idx="11549">20564</cx:pt>
          <cx:pt idx="11550">18335</cx:pt>
          <cx:pt idx="11551">14698</cx:pt>
          <cx:pt idx="11552">9364</cx:pt>
          <cx:pt idx="11553">20619</cx:pt>
          <cx:pt idx="11554">13031</cx:pt>
          <cx:pt idx="11555">22948</cx:pt>
          <cx:pt idx="11556">9966</cx:pt>
          <cx:pt idx="11557">18906</cx:pt>
          <cx:pt idx="11558">23601</cx:pt>
          <cx:pt idx="11559">21874</cx:pt>
          <cx:pt idx="11560">18195</cx:pt>
          <cx:pt idx="11561">13818</cx:pt>
          <cx:pt idx="11562">10558</cx:pt>
          <cx:pt idx="11563">12768</cx:pt>
          <cx:pt idx="11564">23053</cx:pt>
          <cx:pt idx="11565">9443</cx:pt>
          <cx:pt idx="11566">21555</cx:pt>
          <cx:pt idx="11567">15186</cx:pt>
          <cx:pt idx="11568">14381</cx:pt>
          <cx:pt idx="11569">22451</cx:pt>
          <cx:pt idx="11570">17772</cx:pt>
          <cx:pt idx="11571">12755</cx:pt>
          <cx:pt idx="11572">21730</cx:pt>
          <cx:pt idx="11573">12525</cx:pt>
          <cx:pt idx="11574">9770</cx:pt>
          <cx:pt idx="11575">17872</cx:pt>
          <cx:pt idx="11576">23443</cx:pt>
          <cx:pt idx="11577">11651</cx:pt>
          <cx:pt idx="11578">23413</cx:pt>
          <cx:pt idx="11579">11446</cx:pt>
          <cx:pt idx="11580">21048</cx:pt>
          <cx:pt idx="11581">19984</cx:pt>
          <cx:pt idx="11582">20589</cx:pt>
          <cx:pt idx="11583">13459</cx:pt>
          <cx:pt idx="11584">9009</cx:pt>
          <cx:pt idx="11585">16867</cx:pt>
          <cx:pt idx="11586">11323</cx:pt>
          <cx:pt idx="11587">13724</cx:pt>
          <cx:pt idx="11588">16779</cx:pt>
          <cx:pt idx="11589">17513</cx:pt>
          <cx:pt idx="11590">16190</cx:pt>
          <cx:pt idx="11591">13914</cx:pt>
          <cx:pt idx="11592">10365</cx:pt>
          <cx:pt idx="11593">9274</cx:pt>
          <cx:pt idx="11594">23600</cx:pt>
          <cx:pt idx="11595">17222</cx:pt>
          <cx:pt idx="11596">17466</cx:pt>
          <cx:pt idx="11597">21428</cx:pt>
          <cx:pt idx="11598">13822</cx:pt>
          <cx:pt idx="11599">21639</cx:pt>
          <cx:pt idx="11600">14100</cx:pt>
          <cx:pt idx="11601">15662</cx:pt>
          <cx:pt idx="11602">21839</cx:pt>
          <cx:pt idx="11603">11761</cx:pt>
          <cx:pt idx="11604">15212</cx:pt>
          <cx:pt idx="11605">12380</cx:pt>
          <cx:pt idx="11606">20715</cx:pt>
          <cx:pt idx="11607">8562</cx:pt>
          <cx:pt idx="11608">14533</cx:pt>
          <cx:pt idx="11609">19474</cx:pt>
          <cx:pt idx="11610">14156</cx:pt>
          <cx:pt idx="11611">10952</cx:pt>
          <cx:pt idx="11612">12483</cx:pt>
          <cx:pt idx="11613">21170</cx:pt>
          <cx:pt idx="11614">19338</cx:pt>
          <cx:pt idx="11615">9554</cx:pt>
          <cx:pt idx="11616">18655</cx:pt>
          <cx:pt idx="11617">14617</cx:pt>
          <cx:pt idx="11618">14271</cx:pt>
          <cx:pt idx="11619">13798</cx:pt>
          <cx:pt idx="11620">14814</cx:pt>
          <cx:pt idx="11621">17367</cx:pt>
          <cx:pt idx="11622">19353</cx:pt>
          <cx:pt idx="11623">10377</cx:pt>
          <cx:pt idx="11624">21536</cx:pt>
          <cx:pt idx="11625">16777</cx:pt>
          <cx:pt idx="11626">11146</cx:pt>
          <cx:pt idx="11627">16539</cx:pt>
          <cx:pt idx="11628">23493</cx:pt>
          <cx:pt idx="11629">15375</cx:pt>
          <cx:pt idx="11630">19203</cx:pt>
          <cx:pt idx="11631">9050</cx:pt>
          <cx:pt idx="11632">15547</cx:pt>
          <cx:pt idx="11633">15634</cx:pt>
          <cx:pt idx="11634">13865</cx:pt>
          <cx:pt idx="11635">24466</cx:pt>
          <cx:pt idx="11636">19366</cx:pt>
          <cx:pt idx="11637">13602</cx:pt>
          <cx:pt idx="11638">17594</cx:pt>
          <cx:pt idx="11639">13218</cx:pt>
          <cx:pt idx="11640">10424</cx:pt>
          <cx:pt idx="11641">18276</cx:pt>
          <cx:pt idx="11642">14180</cx:pt>
          <cx:pt idx="11643">8416</cx:pt>
          <cx:pt idx="11644">16688</cx:pt>
          <cx:pt idx="11645">22846</cx:pt>
          <cx:pt idx="11646">12032</cx:pt>
          <cx:pt idx="11647">9084</cx:pt>
          <cx:pt idx="11648">17429</cx:pt>
          <cx:pt idx="11649">10995</cx:pt>
          <cx:pt idx="11650">16152</cx:pt>
          <cx:pt idx="11651">12484</cx:pt>
          <cx:pt idx="11652">12623</cx:pt>
          <cx:pt idx="11653">12770</cx:pt>
          <cx:pt idx="11654">14669</cx:pt>
          <cx:pt idx="11655">12756</cx:pt>
          <cx:pt idx="11656">21624</cx:pt>
          <cx:pt idx="11657">16625</cx:pt>
          <cx:pt idx="11658">16284</cx:pt>
          <cx:pt idx="11659">17196</cx:pt>
          <cx:pt idx="11660">10669</cx:pt>
          <cx:pt idx="11661">19771</cx:pt>
          <cx:pt idx="11662">12969</cx:pt>
          <cx:pt idx="11663">16551</cx:pt>
          <cx:pt idx="11664">23705</cx:pt>
          <cx:pt idx="11665">13089</cx:pt>
          <cx:pt idx="11666">23057</cx:pt>
          <cx:pt idx="11667">10447</cx:pt>
          <cx:pt idx="11668">20623</cx:pt>
          <cx:pt idx="11669">10942</cx:pt>
          <cx:pt idx="11670">18692</cx:pt>
          <cx:pt idx="11671">22194</cx:pt>
          <cx:pt idx="11672">16859</cx:pt>
          <cx:pt idx="11673">12819</cx:pt>
          <cx:pt idx="11674">12957</cx:pt>
          <cx:pt idx="11675">21277</cx:pt>
          <cx:pt idx="11676">21225</cx:pt>
          <cx:pt idx="11677">15518</cx:pt>
          <cx:pt idx="11678">16688</cx:pt>
          <cx:pt idx="11679">13248</cx:pt>
          <cx:pt idx="11680">24103</cx:pt>
          <cx:pt idx="11681">13753</cx:pt>
          <cx:pt idx="11682">11428</cx:pt>
          <cx:pt idx="11683">21857</cx:pt>
          <cx:pt idx="11684">21943</cx:pt>
          <cx:pt idx="11685">16273</cx:pt>
          <cx:pt idx="11686">19189</cx:pt>
          <cx:pt idx="11687">11788</cx:pt>
          <cx:pt idx="11688">19580</cx:pt>
          <cx:pt idx="11689">14649</cx:pt>
          <cx:pt idx="11690">15799</cx:pt>
          <cx:pt idx="11691">10251</cx:pt>
          <cx:pt idx="11692">17175</cx:pt>
          <cx:pt idx="11693">19478</cx:pt>
          <cx:pt idx="11694">14063</cx:pt>
          <cx:pt idx="11695">10682</cx:pt>
          <cx:pt idx="11696">19426</cx:pt>
          <cx:pt idx="11697">13560</cx:pt>
          <cx:pt idx="11698">11804</cx:pt>
          <cx:pt idx="11699">18577</cx:pt>
          <cx:pt idx="11700">7938</cx:pt>
          <cx:pt idx="11701">16483</cx:pt>
          <cx:pt idx="11702">21144</cx:pt>
          <cx:pt idx="11703">20411</cx:pt>
          <cx:pt idx="11704">22196</cx:pt>
          <cx:pt idx="11705">17065</cx:pt>
          <cx:pt idx="11706">21162</cx:pt>
          <cx:pt idx="11707">11476</cx:pt>
          <cx:pt idx="11708">22161</cx:pt>
          <cx:pt idx="11709">21247</cx:pt>
          <cx:pt idx="11710">13203</cx:pt>
          <cx:pt idx="11711">16361</cx:pt>
          <cx:pt idx="11712">21680</cx:pt>
          <cx:pt idx="11713">14434</cx:pt>
          <cx:pt idx="11714">19018</cx:pt>
          <cx:pt idx="11715">16542</cx:pt>
          <cx:pt idx="11716">16384</cx:pt>
          <cx:pt idx="11717">24421</cx:pt>
          <cx:pt idx="11718">23399</cx:pt>
          <cx:pt idx="11719">21971</cx:pt>
          <cx:pt idx="11720">20073</cx:pt>
          <cx:pt idx="11721">13839</cx:pt>
          <cx:pt idx="11722">14866</cx:pt>
          <cx:pt idx="11723">23060</cx:pt>
          <cx:pt idx="11724">16930</cx:pt>
          <cx:pt idx="11725">24791</cx:pt>
          <cx:pt idx="11726">20576</cx:pt>
          <cx:pt idx="11727">12908</cx:pt>
          <cx:pt idx="11728">23060</cx:pt>
          <cx:pt idx="11729">13798</cx:pt>
          <cx:pt idx="11730">10497</cx:pt>
          <cx:pt idx="11731">11595</cx:pt>
          <cx:pt idx="11732">24090</cx:pt>
          <cx:pt idx="11733">15152</cx:pt>
          <cx:pt idx="11734">14591</cx:pt>
          <cx:pt idx="11735">16895</cx:pt>
          <cx:pt idx="11736">14498</cx:pt>
          <cx:pt idx="11737">9643</cx:pt>
          <cx:pt idx="11738">9628</cx:pt>
          <cx:pt idx="11739">14892</cx:pt>
          <cx:pt idx="11740">16975</cx:pt>
          <cx:pt idx="11741">11417</cx:pt>
          <cx:pt idx="11742">20139</cx:pt>
          <cx:pt idx="11743">21652</cx:pt>
          <cx:pt idx="11744">14177</cx:pt>
          <cx:pt idx="11745">14318</cx:pt>
          <cx:pt idx="11746">15408</cx:pt>
          <cx:pt idx="11747">19063</cx:pt>
          <cx:pt idx="11748">19494</cx:pt>
          <cx:pt idx="11749">14271</cx:pt>
          <cx:pt idx="11750">11685</cx:pt>
          <cx:pt idx="11751">20772</cx:pt>
          <cx:pt idx="11752">14503</cx:pt>
          <cx:pt idx="11753">11482</cx:pt>
          <cx:pt idx="11754">12338</cx:pt>
          <cx:pt idx="11755">22931</cx:pt>
          <cx:pt idx="11756">18681</cx:pt>
          <cx:pt idx="11757">20097</cx:pt>
          <cx:pt idx="11758">11435</cx:pt>
          <cx:pt idx="11759">14807</cx:pt>
          <cx:pt idx="11760">16247</cx:pt>
          <cx:pt idx="11761">11510</cx:pt>
          <cx:pt idx="11762">16927</cx:pt>
          <cx:pt idx="11763">10633</cx:pt>
          <cx:pt idx="11764">10880</cx:pt>
          <cx:pt idx="11765">15792</cx:pt>
          <cx:pt idx="11766">17338</cx:pt>
          <cx:pt idx="11767">20109</cx:pt>
          <cx:pt idx="11768">13995</cx:pt>
          <cx:pt idx="11769">19784</cx:pt>
          <cx:pt idx="11770">14385</cx:pt>
          <cx:pt idx="11771">17407</cx:pt>
          <cx:pt idx="11772">14110</cx:pt>
          <cx:pt idx="11773">18262</cx:pt>
          <cx:pt idx="11774">10638</cx:pt>
          <cx:pt idx="11775">20731</cx:pt>
          <cx:pt idx="11776">10488</cx:pt>
          <cx:pt idx="11777">10689</cx:pt>
          <cx:pt idx="11778">8149</cx:pt>
          <cx:pt idx="11779">16060</cx:pt>
          <cx:pt idx="11780">22195</cx:pt>
          <cx:pt idx="11781">18529</cx:pt>
          <cx:pt idx="11782">18527</cx:pt>
          <cx:pt idx="11783">12501</cx:pt>
          <cx:pt idx="11784">21484</cx:pt>
          <cx:pt idx="11785">11347</cx:pt>
          <cx:pt idx="11786">12066</cx:pt>
          <cx:pt idx="11787">16669</cx:pt>
          <cx:pt idx="11788">12094</cx:pt>
          <cx:pt idx="11789">16683</cx:pt>
          <cx:pt idx="11790">13631</cx:pt>
          <cx:pt idx="11791">11548</cx:pt>
          <cx:pt idx="11792">22010</cx:pt>
          <cx:pt idx="11793">11840</cx:pt>
          <cx:pt idx="11794">13947</cx:pt>
          <cx:pt idx="11795">19217</cx:pt>
          <cx:pt idx="11796">15098</cx:pt>
          <cx:pt idx="11797">16914</cx:pt>
          <cx:pt idx="11798">18216</cx:pt>
          <cx:pt idx="11799">12154</cx:pt>
          <cx:pt idx="11800">23005</cx:pt>
          <cx:pt idx="11801">16749</cx:pt>
          <cx:pt idx="11802">10861</cx:pt>
          <cx:pt idx="11803">9461</cx:pt>
          <cx:pt idx="11804">8722</cx:pt>
          <cx:pt idx="11805">14170</cx:pt>
          <cx:pt idx="11806">12183</cx:pt>
          <cx:pt idx="11807">15371</cx:pt>
          <cx:pt idx="11808">11593</cx:pt>
          <cx:pt idx="11809">18351</cx:pt>
          <cx:pt idx="11810">23648</cx:pt>
          <cx:pt idx="11811">14416</cx:pt>
          <cx:pt idx="11812">13987</cx:pt>
          <cx:pt idx="11813">11625</cx:pt>
          <cx:pt idx="11814">13549</cx:pt>
          <cx:pt idx="11815">12648</cx:pt>
          <cx:pt idx="11816">17238</cx:pt>
          <cx:pt idx="11817">8930</cx:pt>
          <cx:pt idx="11818">15291</cx:pt>
          <cx:pt idx="11819">16795</cx:pt>
          <cx:pt idx="11820">12289</cx:pt>
          <cx:pt idx="11821">16871</cx:pt>
          <cx:pt idx="11822">15755</cx:pt>
          <cx:pt idx="11823">19023</cx:pt>
          <cx:pt idx="11824">15441</cx:pt>
          <cx:pt idx="11825">24352</cx:pt>
          <cx:pt idx="11826">14543</cx:pt>
          <cx:pt idx="11827">10200</cx:pt>
          <cx:pt idx="11828">20290</cx:pt>
          <cx:pt idx="11829">20520</cx:pt>
          <cx:pt idx="11830">8063</cx:pt>
          <cx:pt idx="11831">15109</cx:pt>
          <cx:pt idx="11832">12002</cx:pt>
          <cx:pt idx="11833">15994</cx:pt>
          <cx:pt idx="11834">11260</cx:pt>
          <cx:pt idx="11835">12007</cx:pt>
          <cx:pt idx="11836">18595</cx:pt>
          <cx:pt idx="11837">16606</cx:pt>
          <cx:pt idx="11838">17859</cx:pt>
          <cx:pt idx="11839">8164</cx:pt>
          <cx:pt idx="11840">9015</cx:pt>
          <cx:pt idx="11841">15467</cx:pt>
          <cx:pt idx="11842">23691</cx:pt>
          <cx:pt idx="11843">11409</cx:pt>
          <cx:pt idx="11844">11521</cx:pt>
          <cx:pt idx="11845">11832</cx:pt>
          <cx:pt idx="11846">24052</cx:pt>
          <cx:pt idx="11847">22473</cx:pt>
          <cx:pt idx="11848">21120</cx:pt>
          <cx:pt idx="11849">11762</cx:pt>
          <cx:pt idx="11850">10542</cx:pt>
          <cx:pt idx="11851">12370</cx:pt>
          <cx:pt idx="11852">9112</cx:pt>
          <cx:pt idx="11853">10837</cx:pt>
          <cx:pt idx="11854">23253</cx:pt>
          <cx:pt idx="11855">23598</cx:pt>
          <cx:pt idx="11856">17511</cx:pt>
          <cx:pt idx="11857">16613</cx:pt>
          <cx:pt idx="11858">22976</cx:pt>
          <cx:pt idx="11859">23213</cx:pt>
          <cx:pt idx="11860">12338</cx:pt>
          <cx:pt idx="11861">14818</cx:pt>
          <cx:pt idx="11862">16188</cx:pt>
          <cx:pt idx="11863">17676</cx:pt>
          <cx:pt idx="11864">15674</cx:pt>
          <cx:pt idx="11865">12914</cx:pt>
          <cx:pt idx="11866">14783</cx:pt>
          <cx:pt idx="11867">20049</cx:pt>
          <cx:pt idx="11868">17168</cx:pt>
          <cx:pt idx="11869">9040</cx:pt>
          <cx:pt idx="11870">13903</cx:pt>
          <cx:pt idx="11871">16746</cx:pt>
          <cx:pt idx="11872">16777</cx:pt>
          <cx:pt idx="11873">21012</cx:pt>
          <cx:pt idx="11874">17628</cx:pt>
          <cx:pt idx="11875">13504</cx:pt>
          <cx:pt idx="11876">20056</cx:pt>
          <cx:pt idx="11877">19818</cx:pt>
          <cx:pt idx="11878">21091</cx:pt>
          <cx:pt idx="11879">16146</cx:pt>
          <cx:pt idx="11880">20527</cx:pt>
          <cx:pt idx="11881">11880</cx:pt>
          <cx:pt idx="11882">13643</cx:pt>
          <cx:pt idx="11883">17119</cx:pt>
          <cx:pt idx="11884">11669</cx:pt>
          <cx:pt idx="11885">12833</cx:pt>
          <cx:pt idx="11886">20479</cx:pt>
          <cx:pt idx="11887">16069</cx:pt>
          <cx:pt idx="11888">13901</cx:pt>
          <cx:pt idx="11889">20095</cx:pt>
          <cx:pt idx="11890">16357</cx:pt>
          <cx:pt idx="11891">21697</cx:pt>
          <cx:pt idx="11892">17375</cx:pt>
          <cx:pt idx="11893">13842</cx:pt>
          <cx:pt idx="11894">12130</cx:pt>
          <cx:pt idx="11895">21221</cx:pt>
          <cx:pt idx="11896">14011</cx:pt>
          <cx:pt idx="11897">17663</cx:pt>
          <cx:pt idx="11898">19498</cx:pt>
          <cx:pt idx="11899">24274</cx:pt>
          <cx:pt idx="11900">20586</cx:pt>
          <cx:pt idx="11901">12341</cx:pt>
          <cx:pt idx="11902">21119</cx:pt>
          <cx:pt idx="11903">11881</cx:pt>
          <cx:pt idx="11904">20368</cx:pt>
          <cx:pt idx="11905">16746</cx:pt>
          <cx:pt idx="11906">20615</cx:pt>
          <cx:pt idx="11907">13347</cx:pt>
          <cx:pt idx="11908">18871</cx:pt>
          <cx:pt idx="11909">20936</cx:pt>
          <cx:pt idx="11910">16945</cx:pt>
          <cx:pt idx="11911">8663</cx:pt>
          <cx:pt idx="11912">11102</cx:pt>
          <cx:pt idx="11913">21646</cx:pt>
          <cx:pt idx="11914">21298</cx:pt>
          <cx:pt idx="11915">17748</cx:pt>
          <cx:pt idx="11916">21946</cx:pt>
          <cx:pt idx="11917">11780</cx:pt>
          <cx:pt idx="11918">18663</cx:pt>
          <cx:pt idx="11919">10219</cx:pt>
          <cx:pt idx="11920">17008</cx:pt>
          <cx:pt idx="11921">15014</cx:pt>
          <cx:pt idx="11922">11755</cx:pt>
          <cx:pt idx="11923">19656</cx:pt>
          <cx:pt idx="11924">16347</cx:pt>
          <cx:pt idx="11925">14815</cx:pt>
          <cx:pt idx="11926">10385</cx:pt>
          <cx:pt idx="11927">23676</cx:pt>
          <cx:pt idx="11928">15251</cx:pt>
          <cx:pt idx="11929">14946</cx:pt>
          <cx:pt idx="11930">15119</cx:pt>
          <cx:pt idx="11931">21332</cx:pt>
          <cx:pt idx="11932">16643</cx:pt>
          <cx:pt idx="11933">21348</cx:pt>
          <cx:pt idx="11934">11954</cx:pt>
          <cx:pt idx="11935">8698</cx:pt>
          <cx:pt idx="11936">14257</cx:pt>
          <cx:pt idx="11937">20265</cx:pt>
          <cx:pt idx="11938">15013</cx:pt>
          <cx:pt idx="11939">14224</cx:pt>
          <cx:pt idx="11940">15347</cx:pt>
          <cx:pt idx="11941">9182</cx:pt>
          <cx:pt idx="11942">14767</cx:pt>
          <cx:pt idx="11943">17790</cx:pt>
          <cx:pt idx="11944">11821</cx:pt>
          <cx:pt idx="11945">15204</cx:pt>
          <cx:pt idx="11946">10830</cx:pt>
          <cx:pt idx="11947">11615</cx:pt>
          <cx:pt idx="11948">20583</cx:pt>
          <cx:pt idx="11949">12459</cx:pt>
          <cx:pt idx="11950">17655</cx:pt>
          <cx:pt idx="11951">10732</cx:pt>
          <cx:pt idx="11952">17604</cx:pt>
          <cx:pt idx="11953">20707</cx:pt>
          <cx:pt idx="11954">21885</cx:pt>
          <cx:pt idx="11955">12817</cx:pt>
          <cx:pt idx="11956">10728</cx:pt>
          <cx:pt idx="11957">17518</cx:pt>
          <cx:pt idx="11958">11986</cx:pt>
          <cx:pt idx="11959">14434</cx:pt>
          <cx:pt idx="11960">17727</cx:pt>
          <cx:pt idx="11961">18457</cx:pt>
          <cx:pt idx="11962">9154</cx:pt>
          <cx:pt idx="11963">16663</cx:pt>
          <cx:pt idx="11964">21846</cx:pt>
          <cx:pt idx="11965">8678</cx:pt>
          <cx:pt idx="11966">17002</cx:pt>
          <cx:pt idx="11967">12022</cx:pt>
          <cx:pt idx="11968">12037</cx:pt>
          <cx:pt idx="11969">9695</cx:pt>
          <cx:pt idx="11970">10245</cx:pt>
          <cx:pt idx="11971">10516</cx:pt>
          <cx:pt idx="11972">11436</cx:pt>
          <cx:pt idx="11973">22032</cx:pt>
          <cx:pt idx="11974">11476</cx:pt>
          <cx:pt idx="11975">9203</cx:pt>
          <cx:pt idx="11976">9299</cx:pt>
          <cx:pt idx="11977">8549</cx:pt>
          <cx:pt idx="11978">12558</cx:pt>
          <cx:pt idx="11979">18564</cx:pt>
          <cx:pt idx="11980">8944</cx:pt>
          <cx:pt idx="11981">22412</cx:pt>
          <cx:pt idx="11982">17308</cx:pt>
          <cx:pt idx="11983">17817</cx:pt>
          <cx:pt idx="11984">23462</cx:pt>
          <cx:pt idx="11985">19868</cx:pt>
          <cx:pt idx="11986">8169</cx:pt>
          <cx:pt idx="11987">20932</cx:pt>
          <cx:pt idx="11988">9948</cx:pt>
          <cx:pt idx="11989">9919</cx:pt>
          <cx:pt idx="11990">21206</cx:pt>
          <cx:pt idx="11991">13474</cx:pt>
          <cx:pt idx="11992">14375</cx:pt>
          <cx:pt idx="11993">19252</cx:pt>
          <cx:pt idx="11994">19847</cx:pt>
          <cx:pt idx="11995">15949</cx:pt>
          <cx:pt idx="11996">14570</cx:pt>
          <cx:pt idx="11997">11877</cx:pt>
          <cx:pt idx="11998">15237</cx:pt>
          <cx:pt idx="11999">15946</cx:pt>
          <cx:pt idx="12000">14235</cx:pt>
          <cx:pt idx="12001">11083</cx:pt>
          <cx:pt idx="12002">19364</cx:pt>
          <cx:pt idx="12003">16177</cx:pt>
          <cx:pt idx="12004">20121</cx:pt>
          <cx:pt idx="12005">10954</cx:pt>
          <cx:pt idx="12006">8350</cx:pt>
          <cx:pt idx="12007">21610</cx:pt>
          <cx:pt idx="12008">18549</cx:pt>
          <cx:pt idx="12009">16390</cx:pt>
          <cx:pt idx="12010">16535</cx:pt>
          <cx:pt idx="12011">16402</cx:pt>
          <cx:pt idx="12012">10995</cx:pt>
          <cx:pt idx="12013">21112</cx:pt>
          <cx:pt idx="12014">14915</cx:pt>
          <cx:pt idx="12015">19979</cx:pt>
          <cx:pt idx="12016">13253</cx:pt>
          <cx:pt idx="12017">21082</cx:pt>
          <cx:pt idx="12018">14627</cx:pt>
          <cx:pt idx="12019">18210</cx:pt>
          <cx:pt idx="12020">13296</cx:pt>
          <cx:pt idx="12021">24176</cx:pt>
          <cx:pt idx="12022">10665</cx:pt>
          <cx:pt idx="12023">14575</cx:pt>
          <cx:pt idx="12024">22503</cx:pt>
          <cx:pt idx="12025">8077</cx:pt>
          <cx:pt idx="12026">15083</cx:pt>
          <cx:pt idx="12027">20517</cx:pt>
          <cx:pt idx="12028">15524</cx:pt>
          <cx:pt idx="12029">9524</cx:pt>
          <cx:pt idx="12030">18706</cx:pt>
          <cx:pt idx="12031">21816</cx:pt>
          <cx:pt idx="12032">20505</cx:pt>
          <cx:pt idx="12033">11724</cx:pt>
          <cx:pt idx="12034">22689</cx:pt>
          <cx:pt idx="12035">22758</cx:pt>
          <cx:pt idx="12036">18813</cx:pt>
          <cx:pt idx="12037">14751</cx:pt>
          <cx:pt idx="12038">13505</cx:pt>
          <cx:pt idx="12039">16677</cx:pt>
          <cx:pt idx="12040">14800</cx:pt>
          <cx:pt idx="12041">13422</cx:pt>
          <cx:pt idx="12042">11356</cx:pt>
          <cx:pt idx="12043">20943</cx:pt>
          <cx:pt idx="12044">20076</cx:pt>
          <cx:pt idx="12045">14251</cx:pt>
          <cx:pt idx="12046">20326</cx:pt>
          <cx:pt idx="12047">10059</cx:pt>
          <cx:pt idx="12048">12905</cx:pt>
          <cx:pt idx="12049">13741</cx:pt>
          <cx:pt idx="12050">11927</cx:pt>
          <cx:pt idx="12051">10284</cx:pt>
          <cx:pt idx="12052">15607</cx:pt>
          <cx:pt idx="12053">21501</cx:pt>
          <cx:pt idx="12054">9733</cx:pt>
          <cx:pt idx="12055">10294</cx:pt>
          <cx:pt idx="12056">9912</cx:pt>
          <cx:pt idx="12057">17425</cx:pt>
          <cx:pt idx="12058">13035</cx:pt>
          <cx:pt idx="12059">23802</cx:pt>
          <cx:pt idx="12060">11086</cx:pt>
          <cx:pt idx="12061">14157</cx:pt>
          <cx:pt idx="12062">18111</cx:pt>
          <cx:pt idx="12063">15870</cx:pt>
          <cx:pt idx="12064">22320</cx:pt>
          <cx:pt idx="12065">19705</cx:pt>
          <cx:pt idx="12066">22456</cx:pt>
          <cx:pt idx="12067">12074</cx:pt>
          <cx:pt idx="12068">17642</cx:pt>
          <cx:pt idx="12069">24196</cx:pt>
          <cx:pt idx="12070">8214</cx:pt>
          <cx:pt idx="12071">18462</cx:pt>
          <cx:pt idx="12072">8660</cx:pt>
          <cx:pt idx="12073">21034</cx:pt>
          <cx:pt idx="12074">10612</cx:pt>
          <cx:pt idx="12075">14099</cx:pt>
          <cx:pt idx="12076">20968</cx:pt>
          <cx:pt idx="12077">15874</cx:pt>
          <cx:pt idx="12078">19511</cx:pt>
          <cx:pt idx="12079">12968</cx:pt>
          <cx:pt idx="12080">19626</cx:pt>
          <cx:pt idx="12081">15114</cx:pt>
          <cx:pt idx="12082">14634</cx:pt>
          <cx:pt idx="12083">12433</cx:pt>
          <cx:pt idx="12084">15028</cx:pt>
          <cx:pt idx="12085">14840</cx:pt>
          <cx:pt idx="12086">17165</cx:pt>
          <cx:pt idx="12087">9971</cx:pt>
          <cx:pt idx="12088">13736</cx:pt>
          <cx:pt idx="12089">19300</cx:pt>
          <cx:pt idx="12090">10141</cx:pt>
          <cx:pt idx="12091">10256</cx:pt>
          <cx:pt idx="12092">11122</cx:pt>
          <cx:pt idx="12093">23117</cx:pt>
          <cx:pt idx="12094">20089</cx:pt>
          <cx:pt idx="12095">14252</cx:pt>
          <cx:pt idx="12096">13872</cx:pt>
          <cx:pt idx="12097">16688</cx:pt>
          <cx:pt idx="12098">11190</cx:pt>
          <cx:pt idx="12099">13833</cx:pt>
          <cx:pt idx="12100">13195</cx:pt>
          <cx:pt idx="12101">14210</cx:pt>
          <cx:pt idx="12102">18606</cx:pt>
          <cx:pt idx="12103">16083</cx:pt>
          <cx:pt idx="12104">20306</cx:pt>
          <cx:pt idx="12105">12766</cx:pt>
          <cx:pt idx="12106">21955</cx:pt>
          <cx:pt idx="12107">14836</cx:pt>
          <cx:pt idx="12108">15323</cx:pt>
          <cx:pt idx="12109">12635</cx:pt>
          <cx:pt idx="12110">17341</cx:pt>
          <cx:pt idx="12111">23851</cx:pt>
          <cx:pt idx="12112">23694</cx:pt>
          <cx:pt idx="12113">18941</cx:pt>
          <cx:pt idx="12114">18874</cx:pt>
          <cx:pt idx="12115">15261</cx:pt>
          <cx:pt idx="12116">17140</cx:pt>
          <cx:pt idx="12117">12605</cx:pt>
          <cx:pt idx="12118">10763</cx:pt>
          <cx:pt idx="12119">19696</cx:pt>
          <cx:pt idx="12120">9719</cx:pt>
          <cx:pt idx="12121">10234</cx:pt>
          <cx:pt idx="12122">12950</cx:pt>
          <cx:pt idx="12123">13053</cx:pt>
          <cx:pt idx="12124">11676</cx:pt>
          <cx:pt idx="12125">11807</cx:pt>
          <cx:pt idx="12126">19115</cx:pt>
          <cx:pt idx="12127">16045</cx:pt>
          <cx:pt idx="12128">22309</cx:pt>
          <cx:pt idx="12129">19720</cx:pt>
          <cx:pt idx="12130">16594</cx:pt>
          <cx:pt idx="12131">21237</cx:pt>
          <cx:pt idx="12132">18054</cx:pt>
          <cx:pt idx="12133">8767</cx:pt>
          <cx:pt idx="12134">16888</cx:pt>
          <cx:pt idx="12135">21805</cx:pt>
          <cx:pt idx="12136">15296</cx:pt>
          <cx:pt idx="12137">10191</cx:pt>
          <cx:pt idx="12138">24055</cx:pt>
          <cx:pt idx="12139">18093</cx:pt>
          <cx:pt idx="12140">16420</cx:pt>
          <cx:pt idx="12141">20957</cx:pt>
          <cx:pt idx="12142">10123</cx:pt>
          <cx:pt idx="12143">20825</cx:pt>
          <cx:pt idx="12144">23171</cx:pt>
          <cx:pt idx="12145">15083</cx:pt>
          <cx:pt idx="12146">16092</cx:pt>
          <cx:pt idx="12147">12691</cx:pt>
          <cx:pt idx="12148">21991</cx:pt>
          <cx:pt idx="12149">12050</cx:pt>
          <cx:pt idx="12150">12692</cx:pt>
          <cx:pt idx="12151">19762</cx:pt>
          <cx:pt idx="12152">19240</cx:pt>
          <cx:pt idx="12153">17412</cx:pt>
          <cx:pt idx="12154">18425</cx:pt>
          <cx:pt idx="12155">20709</cx:pt>
          <cx:pt idx="12156">19347</cx:pt>
          <cx:pt idx="12157">23334</cx:pt>
          <cx:pt idx="12158">16028</cx:pt>
          <cx:pt idx="12159">14298</cx:pt>
          <cx:pt idx="12160">19025</cx:pt>
          <cx:pt idx="12161">20894</cx:pt>
          <cx:pt idx="12162">12870</cx:pt>
          <cx:pt idx="12163">22965</cx:pt>
          <cx:pt idx="12164">13829</cx:pt>
          <cx:pt idx="12165">17264</cx:pt>
          <cx:pt idx="12166">22149</cx:pt>
          <cx:pt idx="12167">16998</cx:pt>
          <cx:pt idx="12168">11683</cx:pt>
          <cx:pt idx="12169">14297</cx:pt>
          <cx:pt idx="12170">16650</cx:pt>
          <cx:pt idx="12171">18783</cx:pt>
          <cx:pt idx="12172">12428</cx:pt>
          <cx:pt idx="12173">22324</cx:pt>
          <cx:pt idx="12174">23370</cx:pt>
          <cx:pt idx="12175">8465</cx:pt>
          <cx:pt idx="12176">18163</cx:pt>
          <cx:pt idx="12177">20821</cx:pt>
          <cx:pt idx="12178">10840</cx:pt>
          <cx:pt idx="12179">13160</cx:pt>
          <cx:pt idx="12180">23401</cx:pt>
          <cx:pt idx="12181">15489</cx:pt>
          <cx:pt idx="12182">15246</cx:pt>
          <cx:pt idx="12183">12513</cx:pt>
          <cx:pt idx="12184">17400</cx:pt>
          <cx:pt idx="12185">13230</cx:pt>
          <cx:pt idx="12186">22054</cx:pt>
          <cx:pt idx="12187">16651</cx:pt>
          <cx:pt idx="12188">23311</cx:pt>
          <cx:pt idx="12189">18256</cx:pt>
          <cx:pt idx="12190">13713</cx:pt>
          <cx:pt idx="12191">11142</cx:pt>
          <cx:pt idx="12192">17765</cx:pt>
          <cx:pt idx="12193">12852</cx:pt>
          <cx:pt idx="12194">22594</cx:pt>
          <cx:pt idx="12195">17939</cx:pt>
          <cx:pt idx="12196">9958</cx:pt>
          <cx:pt idx="12197">15889</cx:pt>
          <cx:pt idx="12198">16140</cx:pt>
          <cx:pt idx="12199">19926</cx:pt>
          <cx:pt idx="12200">13058</cx:pt>
          <cx:pt idx="12201">8450</cx:pt>
          <cx:pt idx="12202">14754</cx:pt>
          <cx:pt idx="12203">22143</cx:pt>
          <cx:pt idx="12204">12289</cx:pt>
          <cx:pt idx="12205">13322</cx:pt>
          <cx:pt idx="12206">21954</cx:pt>
          <cx:pt idx="12207">12972</cx:pt>
          <cx:pt idx="12208">18784</cx:pt>
          <cx:pt idx="12209">8544</cx:pt>
          <cx:pt idx="12210">17997</cx:pt>
          <cx:pt idx="12211">18215</cx:pt>
          <cx:pt idx="12212">24656</cx:pt>
          <cx:pt idx="12213">22637</cx:pt>
          <cx:pt idx="12214">20625</cx:pt>
          <cx:pt idx="12215">19440</cx:pt>
          <cx:pt idx="12216">14021</cx:pt>
          <cx:pt idx="12217">11984</cx:pt>
          <cx:pt idx="12218">14368</cx:pt>
          <cx:pt idx="12219">15798</cx:pt>
          <cx:pt idx="12220">22355</cx:pt>
          <cx:pt idx="12221">20091</cx:pt>
          <cx:pt idx="12222">23470</cx:pt>
          <cx:pt idx="12223">18991</cx:pt>
          <cx:pt idx="12224">18350</cx:pt>
          <cx:pt idx="12225">20064</cx:pt>
          <cx:pt idx="12226">9488</cx:pt>
          <cx:pt idx="12227">16557</cx:pt>
          <cx:pt idx="12228">21648</cx:pt>
          <cx:pt idx="12229">10331</cx:pt>
          <cx:pt idx="12230">14005</cx:pt>
          <cx:pt idx="12231">20934</cx:pt>
          <cx:pt idx="12232">16500</cx:pt>
          <cx:pt idx="12233">14720</cx:pt>
          <cx:pt idx="12234">13436</cx:pt>
          <cx:pt idx="12235">18249</cx:pt>
          <cx:pt idx="12236">16924</cx:pt>
          <cx:pt idx="12237">20911</cx:pt>
          <cx:pt idx="12238">12050</cx:pt>
          <cx:pt idx="12239">16750</cx:pt>
          <cx:pt idx="12240">13132</cx:pt>
          <cx:pt idx="12241">19574</cx:pt>
          <cx:pt idx="12242">18864</cx:pt>
          <cx:pt idx="12243">11246</cx:pt>
          <cx:pt idx="12244">19773</cx:pt>
          <cx:pt idx="12245">14211</cx:pt>
          <cx:pt idx="12246">19141</cx:pt>
          <cx:pt idx="12247">24256</cx:pt>
          <cx:pt idx="12248">20803</cx:pt>
          <cx:pt idx="12249">12546</cx:pt>
          <cx:pt idx="12250">17441</cx:pt>
          <cx:pt idx="12251">11181</cx:pt>
          <cx:pt idx="12252">10298</cx:pt>
          <cx:pt idx="12253">10681</cx:pt>
          <cx:pt idx="12254">14548</cx:pt>
          <cx:pt idx="12255">11777</cx:pt>
          <cx:pt idx="12256">8516</cx:pt>
          <cx:pt idx="12257">13301</cx:pt>
          <cx:pt idx="12258">23079</cx:pt>
          <cx:pt idx="12259">17584</cx:pt>
          <cx:pt idx="12260">18186</cx:pt>
          <cx:pt idx="12261">19111</cx:pt>
          <cx:pt idx="12262">21668</cx:pt>
          <cx:pt idx="12263">14288</cx:pt>
          <cx:pt idx="12264">20992</cx:pt>
          <cx:pt idx="12265">16630</cx:pt>
          <cx:pt idx="12266">21514</cx:pt>
          <cx:pt idx="12267">18362</cx:pt>
          <cx:pt idx="12268">15392</cx:pt>
          <cx:pt idx="12269">18825</cx:pt>
          <cx:pt idx="12270">8261</cx:pt>
          <cx:pt idx="12271">19451</cx:pt>
          <cx:pt idx="12272">12401</cx:pt>
          <cx:pt idx="12273">8223</cx:pt>
          <cx:pt idx="12274">11682</cx:pt>
          <cx:pt idx="12275">21757</cx:pt>
          <cx:pt idx="12276">10921</cx:pt>
          <cx:pt idx="12277">16179</cx:pt>
          <cx:pt idx="12278">19506</cx:pt>
          <cx:pt idx="12279">10279</cx:pt>
          <cx:pt idx="12280">12509</cx:pt>
          <cx:pt idx="12281">18126</cx:pt>
          <cx:pt idx="12282">12774</cx:pt>
          <cx:pt idx="12283">14693</cx:pt>
          <cx:pt idx="12284">13763</cx:pt>
          <cx:pt idx="12285">10144</cx:pt>
          <cx:pt idx="12286">10291</cx:pt>
          <cx:pt idx="12287">22209</cx:pt>
          <cx:pt idx="12288">14769</cx:pt>
          <cx:pt idx="12289">17051</cx:pt>
          <cx:pt idx="12290">9625</cx:pt>
          <cx:pt idx="12291">14924</cx:pt>
          <cx:pt idx="12292">20017</cx:pt>
          <cx:pt idx="12293">11247</cx:pt>
          <cx:pt idx="12294">14751</cx:pt>
          <cx:pt idx="12295">22753</cx:pt>
          <cx:pt idx="12296">9845</cx:pt>
          <cx:pt idx="12297">9746</cx:pt>
          <cx:pt idx="12298">12849</cx:pt>
          <cx:pt idx="12299">12672</cx:pt>
          <cx:pt idx="12300">13466</cx:pt>
          <cx:pt idx="12301">24326</cx:pt>
          <cx:pt idx="12302">9260</cx:pt>
          <cx:pt idx="12303">14667</cx:pt>
          <cx:pt idx="12304">19523</cx:pt>
          <cx:pt idx="12305">11808</cx:pt>
          <cx:pt idx="12306">15822</cx:pt>
          <cx:pt idx="12307">7837</cx:pt>
          <cx:pt idx="12308">17979</cx:pt>
          <cx:pt idx="12309">16541</cx:pt>
          <cx:pt idx="12310">23523</cx:pt>
          <cx:pt idx="12311">12982</cx:pt>
          <cx:pt idx="12312">19727</cx:pt>
          <cx:pt idx="12313">14967</cx:pt>
          <cx:pt idx="12314">17974</cx:pt>
          <cx:pt idx="12315">18776</cx:pt>
          <cx:pt idx="12316">18081</cx:pt>
          <cx:pt idx="12317">8062</cx:pt>
          <cx:pt idx="12318">23495</cx:pt>
          <cx:pt idx="12319">23667</cx:pt>
          <cx:pt idx="12320">23352</cx:pt>
          <cx:pt idx="12321">19024</cx:pt>
          <cx:pt idx="12322">8298</cx:pt>
          <cx:pt idx="12323">8144</cx:pt>
          <cx:pt idx="12324">19894</cx:pt>
          <cx:pt idx="12325">19214</cx:pt>
          <cx:pt idx="12326">21849</cx:pt>
          <cx:pt idx="12327">20703</cx:pt>
          <cx:pt idx="12328">18326</cx:pt>
          <cx:pt idx="12329">18096</cx:pt>
          <cx:pt idx="12330">18866</cx:pt>
          <cx:pt idx="12331">14875</cx:pt>
          <cx:pt idx="12332">16560</cx:pt>
          <cx:pt idx="12333">14962</cx:pt>
          <cx:pt idx="12334">17322</cx:pt>
          <cx:pt idx="12335">20947</cx:pt>
          <cx:pt idx="12336">17111</cx:pt>
          <cx:pt idx="12337">18058</cx:pt>
          <cx:pt idx="12338">11677</cx:pt>
          <cx:pt idx="12339">12060</cx:pt>
          <cx:pt idx="12340">16061</cx:pt>
          <cx:pt idx="12341">15513</cx:pt>
          <cx:pt idx="12342">14699</cx:pt>
          <cx:pt idx="12343">19245</cx:pt>
          <cx:pt idx="12344">19826</cx:pt>
          <cx:pt idx="12345">15443</cx:pt>
          <cx:pt idx="12346">15647</cx:pt>
          <cx:pt idx="12347">20191</cx:pt>
          <cx:pt idx="12348">14780</cx:pt>
          <cx:pt idx="12349">16091</cx:pt>
          <cx:pt idx="12350">15849</cx:pt>
          <cx:pt idx="12351">10612</cx:pt>
          <cx:pt idx="12352">8894</cx:pt>
          <cx:pt idx="12353">21855</cx:pt>
          <cx:pt idx="12354">21947</cx:pt>
          <cx:pt idx="12355">17754</cx:pt>
          <cx:pt idx="12356">11085</cx:pt>
          <cx:pt idx="12357">12377</cx:pt>
          <cx:pt idx="12358">19853</cx:pt>
          <cx:pt idx="12359">12394</cx:pt>
          <cx:pt idx="12360">18641</cx:pt>
          <cx:pt idx="12361">19295</cx:pt>
          <cx:pt idx="12362">16218</cx:pt>
          <cx:pt idx="12363">21359</cx:pt>
          <cx:pt idx="12364">10706</cx:pt>
          <cx:pt idx="12365">11143</cx:pt>
          <cx:pt idx="12366">15517</cx:pt>
          <cx:pt idx="12367">13332</cx:pt>
          <cx:pt idx="12368">14447</cx:pt>
          <cx:pt idx="12369">10909</cx:pt>
          <cx:pt idx="12370">19989</cx:pt>
          <cx:pt idx="12371">13605</cx:pt>
          <cx:pt idx="12372">17012</cx:pt>
          <cx:pt idx="12373">23206</cx:pt>
          <cx:pt idx="12374">21006</cx:pt>
          <cx:pt idx="12375">11598</cx:pt>
          <cx:pt idx="12376">11207</cx:pt>
          <cx:pt idx="12377">12541</cx:pt>
          <cx:pt idx="12378">13093</cx:pt>
          <cx:pt idx="12379">20890</cx:pt>
          <cx:pt idx="12380">19911</cx:pt>
          <cx:pt idx="12381">18928</cx:pt>
          <cx:pt idx="12382">20579</cx:pt>
          <cx:pt idx="12383">13131</cx:pt>
          <cx:pt idx="12384">12387</cx:pt>
          <cx:pt idx="12385">12910</cx:pt>
          <cx:pt idx="12386">10276</cx:pt>
          <cx:pt idx="12387">14264</cx:pt>
          <cx:pt idx="12388">20745</cx:pt>
          <cx:pt idx="12389">24161</cx:pt>
          <cx:pt idx="12390">13528</cx:pt>
          <cx:pt idx="12391">18973</cx:pt>
          <cx:pt idx="12392">11181</cx:pt>
          <cx:pt idx="12393">11406</cx:pt>
          <cx:pt idx="12394">24204</cx:pt>
          <cx:pt idx="12395">19959</cx:pt>
          <cx:pt idx="12396">14131</cx:pt>
          <cx:pt idx="12397">23910</cx:pt>
          <cx:pt idx="12398">21472</cx:pt>
          <cx:pt idx="12399">13020</cx:pt>
          <cx:pt idx="12400">13293</cx:pt>
          <cx:pt idx="12401">22826</cx:pt>
          <cx:pt idx="12402">23636</cx:pt>
          <cx:pt idx="12403">23128</cx:pt>
          <cx:pt idx="12404">23632</cx:pt>
          <cx:pt idx="12405">21841</cx:pt>
          <cx:pt idx="12406">13232</cx:pt>
          <cx:pt idx="12407">13628</cx:pt>
          <cx:pt idx="12408">10599</cx:pt>
          <cx:pt idx="12409">10943</cx:pt>
          <cx:pt idx="12410">14891</cx:pt>
          <cx:pt idx="12411">11158</cx:pt>
          <cx:pt idx="12412">17921</cx:pt>
          <cx:pt idx="12413">20216</cx:pt>
          <cx:pt idx="12414">11567</cx:pt>
          <cx:pt idx="12415">23104</cx:pt>
          <cx:pt idx="12416">16087</cx:pt>
          <cx:pt idx="12417">20836</cx:pt>
          <cx:pt idx="12418">20215</cx:pt>
          <cx:pt idx="12419">15916</cx:pt>
          <cx:pt idx="12420">9106</cx:pt>
          <cx:pt idx="12421">22207</cx:pt>
          <cx:pt idx="12422">9297</cx:pt>
          <cx:pt idx="12423">13338</cx:pt>
          <cx:pt idx="12424">11399</cx:pt>
          <cx:pt idx="12425">16307</cx:pt>
          <cx:pt idx="12426">21244</cx:pt>
          <cx:pt idx="12427">10196</cx:pt>
          <cx:pt idx="12428">24485</cx:pt>
          <cx:pt idx="12429">11642</cx:pt>
          <cx:pt idx="12430">18487</cx:pt>
          <cx:pt idx="12431">21668</cx:pt>
          <cx:pt idx="12432">12209</cx:pt>
          <cx:pt idx="12433">17822</cx:pt>
          <cx:pt idx="12434">13644</cx:pt>
          <cx:pt idx="12435">12294</cx:pt>
          <cx:pt idx="12436">21785</cx:pt>
          <cx:pt idx="12437">13695</cx:pt>
          <cx:pt idx="12438">15245</cx:pt>
          <cx:pt idx="12439">17472</cx:pt>
          <cx:pt idx="12440">18340</cx:pt>
          <cx:pt idx="12441">20161</cx:pt>
          <cx:pt idx="12442">18248</cx:pt>
          <cx:pt idx="12443">12477</cx:pt>
          <cx:pt idx="12444">19663</cx:pt>
          <cx:pt idx="12445">17821</cx:pt>
          <cx:pt idx="12446">14072</cx:pt>
          <cx:pt idx="12447">15993</cx:pt>
          <cx:pt idx="12448">12005</cx:pt>
          <cx:pt idx="12449">21533</cx:pt>
          <cx:pt idx="12450">14207</cx:pt>
          <cx:pt idx="12451">15563</cx:pt>
          <cx:pt idx="12452">15914</cx:pt>
          <cx:pt idx="12453">16835</cx:pt>
          <cx:pt idx="12454">10085</cx:pt>
          <cx:pt idx="12455">21132</cx:pt>
          <cx:pt idx="12456">15754</cx:pt>
          <cx:pt idx="12457">18955</cx:pt>
          <cx:pt idx="12458">22570</cx:pt>
          <cx:pt idx="12459">19635</cx:pt>
          <cx:pt idx="12460">21380</cx:pt>
          <cx:pt idx="12461">16197</cx:pt>
          <cx:pt idx="12462">23128</cx:pt>
          <cx:pt idx="12463">7914</cx:pt>
          <cx:pt idx="12464">13124</cx:pt>
          <cx:pt idx="12465">13803</cx:pt>
          <cx:pt idx="12466">18350</cx:pt>
          <cx:pt idx="12467">20345</cx:pt>
          <cx:pt idx="12468">21453</cx:pt>
          <cx:pt idx="12469">11320</cx:pt>
          <cx:pt idx="12470">12204</cx:pt>
          <cx:pt idx="12471">12906</cx:pt>
          <cx:pt idx="12472">19014</cx:pt>
          <cx:pt idx="12473">21248</cx:pt>
          <cx:pt idx="12474">19314</cx:pt>
          <cx:pt idx="12475">9596</cx:pt>
          <cx:pt idx="12476">22743</cx:pt>
          <cx:pt idx="12477">15966</cx:pt>
          <cx:pt idx="12478">19184</cx:pt>
          <cx:pt idx="12479">18486</cx:pt>
          <cx:pt idx="12480">16339</cx:pt>
          <cx:pt idx="12481">11668</cx:pt>
          <cx:pt idx="12482">19006</cx:pt>
          <cx:pt idx="12483">9974</cx:pt>
          <cx:pt idx="12484">11505</cx:pt>
          <cx:pt idx="12485">16644</cx:pt>
          <cx:pt idx="12486">18059</cx:pt>
          <cx:pt idx="12487">18705</cx:pt>
          <cx:pt idx="12488">15255</cx:pt>
          <cx:pt idx="12489">10050</cx:pt>
          <cx:pt idx="12490">16741</cx:pt>
          <cx:pt idx="12491">13953</cx:pt>
          <cx:pt idx="12492">20089</cx:pt>
          <cx:pt idx="12493">19711</cx:pt>
          <cx:pt idx="12494">12073</cx:pt>
          <cx:pt idx="12495">15922</cx:pt>
          <cx:pt idx="12496">10095</cx:pt>
          <cx:pt idx="12497">13358</cx:pt>
          <cx:pt idx="12498">12461</cx:pt>
          <cx:pt idx="12499">18109</cx:pt>
          <cx:pt idx="12500">15418</cx:pt>
          <cx:pt idx="12501">16539</cx:pt>
          <cx:pt idx="12502">14514</cx:pt>
          <cx:pt idx="12503">10402</cx:pt>
          <cx:pt idx="12504">16698</cx:pt>
          <cx:pt idx="12505">20372</cx:pt>
          <cx:pt idx="12506">23347</cx:pt>
          <cx:pt idx="12507">15332</cx:pt>
          <cx:pt idx="12508">19921</cx:pt>
          <cx:pt idx="12509">15003</cx:pt>
          <cx:pt idx="12510">19099</cx:pt>
          <cx:pt idx="12511">18492</cx:pt>
          <cx:pt idx="12512">23300</cx:pt>
          <cx:pt idx="12513">11548</cx:pt>
          <cx:pt idx="12514">19201</cx:pt>
          <cx:pt idx="12515">11411</cx:pt>
          <cx:pt idx="12516">17544</cx:pt>
          <cx:pt idx="12517">19798</cx:pt>
          <cx:pt idx="12518">12480</cx:pt>
          <cx:pt idx="12519">9290</cx:pt>
          <cx:pt idx="12520">17645</cx:pt>
          <cx:pt idx="12521">9820</cx:pt>
          <cx:pt idx="12522">14484</cx:pt>
          <cx:pt idx="12523">9137</cx:pt>
          <cx:pt idx="12524">11170</cx:pt>
          <cx:pt idx="12525">18245</cx:pt>
          <cx:pt idx="12526">9918</cx:pt>
          <cx:pt idx="12527">12685</cx:pt>
          <cx:pt idx="12528">11071</cx:pt>
          <cx:pt idx="12529">10326</cx:pt>
          <cx:pt idx="12530">10688</cx:pt>
          <cx:pt idx="12531">20245</cx:pt>
          <cx:pt idx="12532">12310</cx:pt>
          <cx:pt idx="12533">14555</cx:pt>
          <cx:pt idx="12534">13922</cx:pt>
          <cx:pt idx="12535">13353</cx:pt>
          <cx:pt idx="12536">11406</cx:pt>
          <cx:pt idx="12537">22126</cx:pt>
          <cx:pt idx="12538">10876</cx:pt>
          <cx:pt idx="12539">22758</cx:pt>
          <cx:pt idx="12540">16095</cx:pt>
          <cx:pt idx="12541">15052</cx:pt>
          <cx:pt idx="12542">16752</cx:pt>
          <cx:pt idx="12543">14989</cx:pt>
          <cx:pt idx="12544">24767</cx:pt>
          <cx:pt idx="12545">9842</cx:pt>
          <cx:pt idx="12546">13840</cx:pt>
          <cx:pt idx="12547">12442</cx:pt>
          <cx:pt idx="12548">13771</cx:pt>
          <cx:pt idx="12549">16767</cx:pt>
          <cx:pt idx="12550">9897</cx:pt>
          <cx:pt idx="12551">12858</cx:pt>
          <cx:pt idx="12552">18978</cx:pt>
          <cx:pt idx="12553">23789</cx:pt>
          <cx:pt idx="12554">19716</cx:pt>
          <cx:pt idx="12555">13468</cx:pt>
          <cx:pt idx="12556">12005</cx:pt>
          <cx:pt idx="12557">14388</cx:pt>
          <cx:pt idx="12558">24233</cx:pt>
          <cx:pt idx="12559">21055</cx:pt>
          <cx:pt idx="12560">20753</cx:pt>
          <cx:pt idx="12561">15194</cx:pt>
          <cx:pt idx="12562">22724</cx:pt>
          <cx:pt idx="12563">9851</cx:pt>
          <cx:pt idx="12564">18241</cx:pt>
          <cx:pt idx="12565">18342</cx:pt>
          <cx:pt idx="12566">8798</cx:pt>
          <cx:pt idx="12567">12344</cx:pt>
          <cx:pt idx="12568">10561</cx:pt>
          <cx:pt idx="12569">15022</cx:pt>
          <cx:pt idx="12570">14443</cx:pt>
          <cx:pt idx="12571">11958</cx:pt>
          <cx:pt idx="12572">16819</cx:pt>
          <cx:pt idx="12573">11774</cx:pt>
          <cx:pt idx="12574">14209</cx:pt>
          <cx:pt idx="12575">12907</cx:pt>
          <cx:pt idx="12576">24204</cx:pt>
          <cx:pt idx="12577">10050</cx:pt>
          <cx:pt idx="12578">21946</cx:pt>
          <cx:pt idx="12579">14973</cx:pt>
          <cx:pt idx="12580">25041</cx:pt>
          <cx:pt idx="12581">18114</cx:pt>
          <cx:pt idx="12582">14291</cx:pt>
          <cx:pt idx="12583">16373</cx:pt>
          <cx:pt idx="12584">18445</cx:pt>
          <cx:pt idx="12585">20776</cx:pt>
          <cx:pt idx="12586">11676</cx:pt>
          <cx:pt idx="12587">14591</cx:pt>
          <cx:pt idx="12588">12474</cx:pt>
          <cx:pt idx="12589">12192</cx:pt>
          <cx:pt idx="12590">14259</cx:pt>
          <cx:pt idx="12591">15192</cx:pt>
          <cx:pt idx="12592">16547</cx:pt>
          <cx:pt idx="12593">12737</cx:pt>
          <cx:pt idx="12594">16410</cx:pt>
          <cx:pt idx="12595">13797</cx:pt>
          <cx:pt idx="12596">13156</cx:pt>
          <cx:pt idx="12597">13506</cx:pt>
          <cx:pt idx="12598">9616</cx:pt>
          <cx:pt idx="12599">20934</cx:pt>
          <cx:pt idx="12600">18175</cx:pt>
          <cx:pt idx="12601">20866</cx:pt>
          <cx:pt idx="12602">20875</cx:pt>
          <cx:pt idx="12603">13922</cx:pt>
          <cx:pt idx="12604">10985</cx:pt>
          <cx:pt idx="12605">13145</cx:pt>
          <cx:pt idx="12606">23095</cx:pt>
          <cx:pt idx="12607">10122</cx:pt>
          <cx:pt idx="12608">11455</cx:pt>
          <cx:pt idx="12609">13596</cx:pt>
          <cx:pt idx="12610">21006</cx:pt>
          <cx:pt idx="12611">22807</cx:pt>
          <cx:pt idx="12612">19072</cx:pt>
          <cx:pt idx="12613">19978</cx:pt>
          <cx:pt idx="12614">12687</cx:pt>
          <cx:pt idx="12615">15197</cx:pt>
          <cx:pt idx="12616">12687</cx:pt>
          <cx:pt idx="12617">11446</cx:pt>
          <cx:pt idx="12618">16662</cx:pt>
          <cx:pt idx="12619">10679</cx:pt>
          <cx:pt idx="12620">10339</cx:pt>
          <cx:pt idx="12621">16151</cx:pt>
          <cx:pt idx="12622">14791</cx:pt>
          <cx:pt idx="12623">17087</cx:pt>
          <cx:pt idx="12624">17073</cx:pt>
          <cx:pt idx="12625">19614</cx:pt>
          <cx:pt idx="12626">24080</cx:pt>
          <cx:pt idx="12627">10977</cx:pt>
          <cx:pt idx="12628">21276</cx:pt>
          <cx:pt idx="12629">21885</cx:pt>
          <cx:pt idx="12630">11411</cx:pt>
          <cx:pt idx="12631">11643</cx:pt>
          <cx:pt idx="12632">17440</cx:pt>
          <cx:pt idx="12633">10035</cx:pt>
          <cx:pt idx="12634">9726</cx:pt>
          <cx:pt idx="12635">18444</cx:pt>
          <cx:pt idx="12636">16146</cx:pt>
          <cx:pt idx="12637">12978</cx:pt>
          <cx:pt idx="12638">10859</cx:pt>
          <cx:pt idx="12639">10857</cx:pt>
          <cx:pt idx="12640">11612</cx:pt>
          <cx:pt idx="12641">17709</cx:pt>
          <cx:pt idx="12642">11678</cx:pt>
          <cx:pt idx="12643">16521</cx:pt>
          <cx:pt idx="12644">16496</cx:pt>
          <cx:pt idx="12645">20802</cx:pt>
          <cx:pt idx="12646">21913</cx:pt>
          <cx:pt idx="12647">20850</cx:pt>
          <cx:pt idx="12648">19106</cx:pt>
          <cx:pt idx="12649">20723</cx:pt>
          <cx:pt idx="12650">12959</cx:pt>
          <cx:pt idx="12651">15977</cx:pt>
          <cx:pt idx="12652">14322</cx:pt>
          <cx:pt idx="12653">10176</cx:pt>
          <cx:pt idx="12654">13855</cx:pt>
          <cx:pt idx="12655">16877</cx:pt>
          <cx:pt idx="12656">19783</cx:pt>
          <cx:pt idx="12657">13172</cx:pt>
          <cx:pt idx="12658">22688</cx:pt>
          <cx:pt idx="12659">15560</cx:pt>
          <cx:pt idx="12660">10428</cx:pt>
          <cx:pt idx="12661">16026</cx:pt>
          <cx:pt idx="12662">19147</cx:pt>
          <cx:pt idx="12663">11381</cx:pt>
          <cx:pt idx="12664">13225</cx:pt>
          <cx:pt idx="12665">21622</cx:pt>
          <cx:pt idx="12666">21107</cx:pt>
          <cx:pt idx="12667">14591</cx:pt>
          <cx:pt idx="12668">23846</cx:pt>
          <cx:pt idx="12669">13270</cx:pt>
          <cx:pt idx="12670">11701</cx:pt>
          <cx:pt idx="12671">21069</cx:pt>
          <cx:pt idx="12672">12387</cx:pt>
          <cx:pt idx="12673">8708</cx:pt>
          <cx:pt idx="12674">19966</cx:pt>
          <cx:pt idx="12675">22195</cx:pt>
          <cx:pt idx="12676">19536</cx:pt>
          <cx:pt idx="12677">21083</cx:pt>
          <cx:pt idx="12678">13026</cx:pt>
          <cx:pt idx="12679">23746</cx:pt>
          <cx:pt idx="12680">10442</cx:pt>
          <cx:pt idx="12681">11703</cx:pt>
          <cx:pt idx="12682">23094</cx:pt>
          <cx:pt idx="12683">9981</cx:pt>
          <cx:pt idx="12684">19924</cx:pt>
          <cx:pt idx="12685">11577</cx:pt>
          <cx:pt idx="12686">15793</cx:pt>
          <cx:pt idx="12687">10675</cx:pt>
          <cx:pt idx="12688">14825</cx:pt>
          <cx:pt idx="12689">21289</cx:pt>
          <cx:pt idx="12690">18176</cx:pt>
          <cx:pt idx="12691">14786</cx:pt>
          <cx:pt idx="12692">18884</cx:pt>
          <cx:pt idx="12693">16269</cx:pt>
          <cx:pt idx="12694">11662</cx:pt>
          <cx:pt idx="12695">10391</cx:pt>
          <cx:pt idx="12696">10521</cx:pt>
          <cx:pt idx="12697">13106</cx:pt>
          <cx:pt idx="12698">9961</cx:pt>
          <cx:pt idx="12699">13447</cx:pt>
          <cx:pt idx="12700">15096</cx:pt>
          <cx:pt idx="12701">13755</cx:pt>
          <cx:pt idx="12702">18138</cx:pt>
          <cx:pt idx="12703">20873</cx:pt>
          <cx:pt idx="12704">8756</cx:pt>
          <cx:pt idx="12705">22660</cx:pt>
          <cx:pt idx="12706">19410</cx:pt>
          <cx:pt idx="12707">12243</cx:pt>
          <cx:pt idx="12708">14967</cx:pt>
          <cx:pt idx="12709">19363</cx:pt>
          <cx:pt idx="12710">14243</cx:pt>
          <cx:pt idx="12711">22007</cx:pt>
          <cx:pt idx="12712">11775</cx:pt>
          <cx:pt idx="12713">14474</cx:pt>
          <cx:pt idx="12714">22613</cx:pt>
          <cx:pt idx="12715">10297</cx:pt>
          <cx:pt idx="12716">13285</cx:pt>
          <cx:pt idx="12717">22777</cx:pt>
          <cx:pt idx="12718">8475</cx:pt>
          <cx:pt idx="12719">13999</cx:pt>
          <cx:pt idx="12720">24310</cx:pt>
          <cx:pt idx="12721">22215</cx:pt>
          <cx:pt idx="12722">17294</cx:pt>
          <cx:pt idx="12723">11945</cx:pt>
          <cx:pt idx="12724">18086</cx:pt>
          <cx:pt idx="12725">16633</cx:pt>
          <cx:pt idx="12726">9409</cx:pt>
          <cx:pt idx="12727">14366</cx:pt>
          <cx:pt idx="12728">20363</cx:pt>
          <cx:pt idx="12729">16395</cx:pt>
          <cx:pt idx="12730">14378</cx:pt>
          <cx:pt idx="12731">7890</cx:pt>
          <cx:pt idx="12732">20315</cx:pt>
          <cx:pt idx="12733">20369</cx:pt>
          <cx:pt idx="12734">15652</cx:pt>
          <cx:pt idx="12735">18280</cx:pt>
          <cx:pt idx="12736">19767</cx:pt>
          <cx:pt idx="12737">13799</cx:pt>
          <cx:pt idx="12738">15874</cx:pt>
          <cx:pt idx="12739">10037</cx:pt>
          <cx:pt idx="12740">20005</cx:pt>
          <cx:pt idx="12741">21085</cx:pt>
          <cx:pt idx="12742">14470</cx:pt>
          <cx:pt idx="12743">15995</cx:pt>
          <cx:pt idx="12744">17387</cx:pt>
          <cx:pt idx="12745">12158</cx:pt>
          <cx:pt idx="12746">23045</cx:pt>
          <cx:pt idx="12747">14926</cx:pt>
          <cx:pt idx="12748">18513</cx:pt>
          <cx:pt idx="12749">23248</cx:pt>
          <cx:pt idx="12750">19735</cx:pt>
          <cx:pt idx="12751">23472</cx:pt>
          <cx:pt idx="12752">13230</cx:pt>
          <cx:pt idx="12753">15614</cx:pt>
          <cx:pt idx="12754">19263</cx:pt>
          <cx:pt idx="12755">17000</cx:pt>
          <cx:pt idx="12756">12215</cx:pt>
          <cx:pt idx="12757">23405</cx:pt>
          <cx:pt idx="12758">19844</cx:pt>
          <cx:pt idx="12759">14666</cx:pt>
          <cx:pt idx="12760">16233</cx:pt>
          <cx:pt idx="12761">13067</cx:pt>
          <cx:pt idx="12762">9249</cx:pt>
          <cx:pt idx="12763">24541</cx:pt>
          <cx:pt idx="12764">17074</cx:pt>
          <cx:pt idx="12765">12956</cx:pt>
          <cx:pt idx="12766">8509</cx:pt>
          <cx:pt idx="12767">20366</cx:pt>
          <cx:pt idx="12768">19038</cx:pt>
          <cx:pt idx="12769">19282</cx:pt>
          <cx:pt idx="12770">21504</cx:pt>
          <cx:pt idx="12771">20037</cx:pt>
          <cx:pt idx="12772">8079</cx:pt>
          <cx:pt idx="12773">17574</cx:pt>
          <cx:pt idx="12774">15026</cx:pt>
          <cx:pt idx="12775">11519</cx:pt>
          <cx:pt idx="12776">17953</cx:pt>
          <cx:pt idx="12777">14765</cx:pt>
          <cx:pt idx="12778">19412</cx:pt>
          <cx:pt idx="12779">22661</cx:pt>
          <cx:pt idx="12780">23535</cx:pt>
          <cx:pt idx="12781">11632</cx:pt>
          <cx:pt idx="12782">19763</cx:pt>
          <cx:pt idx="12783">13312</cx:pt>
          <cx:pt idx="12784">10358</cx:pt>
          <cx:pt idx="12785">13308</cx:pt>
          <cx:pt idx="12786">8097</cx:pt>
          <cx:pt idx="12787">20100</cx:pt>
          <cx:pt idx="12788">17197</cx:pt>
          <cx:pt idx="12789">19975</cx:pt>
          <cx:pt idx="12790">15918</cx:pt>
          <cx:pt idx="12791">13703</cx:pt>
          <cx:pt idx="12792">13366</cx:pt>
          <cx:pt idx="12793">11095</cx:pt>
          <cx:pt idx="12794">10987</cx:pt>
          <cx:pt idx="12795">15123</cx:pt>
          <cx:pt idx="12796">12383</cx:pt>
          <cx:pt idx="12797">18697</cx:pt>
          <cx:pt idx="12798">16231</cx:pt>
          <cx:pt idx="12799">16374</cx:pt>
          <cx:pt idx="12800">12674</cx:pt>
          <cx:pt idx="12801">18224</cx:pt>
          <cx:pt idx="12802">21916</cx:pt>
          <cx:pt idx="12803">19247</cx:pt>
          <cx:pt idx="12804">17298</cx:pt>
          <cx:pt idx="12805">19744</cx:pt>
          <cx:pt idx="12806">15302</cx:pt>
          <cx:pt idx="12807">9135</cx:pt>
          <cx:pt idx="12808">11665</cx:pt>
          <cx:pt idx="12809">17630</cx:pt>
          <cx:pt idx="12810">23510</cx:pt>
          <cx:pt idx="12811">15771</cx:pt>
          <cx:pt idx="12812">19074</cx:pt>
          <cx:pt idx="12813">8270</cx:pt>
          <cx:pt idx="12814">14011</cx:pt>
          <cx:pt idx="12815">16798</cx:pt>
          <cx:pt idx="12816">9102</cx:pt>
          <cx:pt idx="12817">11206</cx:pt>
          <cx:pt idx="12818">22874</cx:pt>
          <cx:pt idx="12819">13160</cx:pt>
          <cx:pt idx="12820">19149</cx:pt>
          <cx:pt idx="12821">10496</cx:pt>
          <cx:pt idx="12822">20516</cx:pt>
          <cx:pt idx="12823">13926</cx:pt>
          <cx:pt idx="12824">23992</cx:pt>
          <cx:pt idx="12825">15172</cx:pt>
          <cx:pt idx="12826">8612</cx:pt>
          <cx:pt idx="12827">13058</cx:pt>
          <cx:pt idx="12828">18446</cx:pt>
          <cx:pt idx="12829">20160</cx:pt>
          <cx:pt idx="12830">12242</cx:pt>
          <cx:pt idx="12831">9692</cx:pt>
          <cx:pt idx="12832">17854</cx:pt>
          <cx:pt idx="12833">18889</cx:pt>
          <cx:pt idx="12834">16557</cx:pt>
          <cx:pt idx="12835">19212</cx:pt>
          <cx:pt idx="12836">21682</cx:pt>
          <cx:pt idx="12837">16537</cx:pt>
          <cx:pt idx="12838">20895</cx:pt>
          <cx:pt idx="12839">13655</cx:pt>
          <cx:pt idx="12840">12615</cx:pt>
          <cx:pt idx="12841">15360</cx:pt>
          <cx:pt idx="12842">12702</cx:pt>
          <cx:pt idx="12843">20217</cx:pt>
          <cx:pt idx="12844">23426</cx:pt>
          <cx:pt idx="12845">24120</cx:pt>
          <cx:pt idx="12846">10805</cx:pt>
          <cx:pt idx="12847">19382</cx:pt>
          <cx:pt idx="12848">8747</cx:pt>
          <cx:pt idx="12849">23351</cx:pt>
          <cx:pt idx="12850">11469</cx:pt>
          <cx:pt idx="12851">22427</cx:pt>
          <cx:pt idx="12852">20333</cx:pt>
          <cx:pt idx="12853">10761</cx:pt>
          <cx:pt idx="12854">9218</cx:pt>
          <cx:pt idx="12855">21669</cx:pt>
          <cx:pt idx="12856">14521</cx:pt>
          <cx:pt idx="12857">11931</cx:pt>
          <cx:pt idx="12858">14679</cx:pt>
          <cx:pt idx="12859">15620</cx:pt>
          <cx:pt idx="12860">9679</cx:pt>
          <cx:pt idx="12861">15798</cx:pt>
          <cx:pt idx="12862">13487</cx:pt>
          <cx:pt idx="12863">14316</cx:pt>
          <cx:pt idx="12864">15469</cx:pt>
          <cx:pt idx="12865">10690</cx:pt>
          <cx:pt idx="12866">20164</cx:pt>
          <cx:pt idx="12867">23230</cx:pt>
          <cx:pt idx="12868">12028</cx:pt>
          <cx:pt idx="12869">17402</cx:pt>
          <cx:pt idx="12870">16256</cx:pt>
          <cx:pt idx="12871">22774</cx:pt>
          <cx:pt idx="12872">15190</cx:pt>
          <cx:pt idx="12873">14844</cx:pt>
          <cx:pt idx="12874">15726</cx:pt>
          <cx:pt idx="12875">18976</cx:pt>
          <cx:pt idx="12876">14293</cx:pt>
          <cx:pt idx="12877">18633</cx:pt>
          <cx:pt idx="12878">11015</cx:pt>
          <cx:pt idx="12879">11122</cx:pt>
          <cx:pt idx="12880">12277</cx:pt>
          <cx:pt idx="12881">13602</cx:pt>
          <cx:pt idx="12882">24172</cx:pt>
          <cx:pt idx="12883">8608</cx:pt>
          <cx:pt idx="12884">18410</cx:pt>
          <cx:pt idx="12885">10753</cx:pt>
          <cx:pt idx="12886">15051</cx:pt>
          <cx:pt idx="12887">10972</cx:pt>
          <cx:pt idx="12888">12950</cx:pt>
          <cx:pt idx="12889">21743</cx:pt>
          <cx:pt idx="12890">10202</cx:pt>
          <cx:pt idx="12891">24932</cx:pt>
          <cx:pt idx="12892">19582</cx:pt>
          <cx:pt idx="12893">14347</cx:pt>
          <cx:pt idx="12894">17205</cx:pt>
          <cx:pt idx="12895">12287</cx:pt>
          <cx:pt idx="12896">18589</cx:pt>
          <cx:pt idx="12897">11648</cx:pt>
          <cx:pt idx="12898">21899</cx:pt>
          <cx:pt idx="12899">11059</cx:pt>
          <cx:pt idx="12900">17423</cx:pt>
          <cx:pt idx="12901">10802</cx:pt>
          <cx:pt idx="12902">17705</cx:pt>
          <cx:pt idx="12903">20116</cx:pt>
          <cx:pt idx="12904">18017</cx:pt>
          <cx:pt idx="12905">16856</cx:pt>
          <cx:pt idx="12906">12523</cx:pt>
          <cx:pt idx="12907">16969</cx:pt>
          <cx:pt idx="12908">11712</cx:pt>
          <cx:pt idx="12909">21699</cx:pt>
          <cx:pt idx="12910">14418</cx:pt>
          <cx:pt idx="12911">18818</cx:pt>
          <cx:pt idx="12912">15662</cx:pt>
          <cx:pt idx="12913">17216</cx:pt>
          <cx:pt idx="12914">24777</cx:pt>
          <cx:pt idx="12915">18053</cx:pt>
          <cx:pt idx="12916">12846</cx:pt>
          <cx:pt idx="12917">20344</cx:pt>
          <cx:pt idx="12918">23381</cx:pt>
          <cx:pt idx="12919">17493</cx:pt>
          <cx:pt idx="12920">15611</cx:pt>
          <cx:pt idx="12921">11540</cx:pt>
          <cx:pt idx="12922">11554</cx:pt>
          <cx:pt idx="12923">11166</cx:pt>
          <cx:pt idx="12924">23164</cx:pt>
          <cx:pt idx="12925">15953</cx:pt>
          <cx:pt idx="12926">21886</cx:pt>
          <cx:pt idx="12927">16797</cx:pt>
          <cx:pt idx="12928">10584</cx:pt>
          <cx:pt idx="12929">19457</cx:pt>
          <cx:pt idx="12930">23192</cx:pt>
          <cx:pt idx="12931">13888</cx:pt>
          <cx:pt idx="12932">15204</cx:pt>
          <cx:pt idx="12933">10578</cx:pt>
          <cx:pt idx="12934">16051</cx:pt>
          <cx:pt idx="12935">13594</cx:pt>
          <cx:pt idx="12936">23118</cx:pt>
          <cx:pt idx="12937">10337</cx:pt>
          <cx:pt idx="12938">12549</cx:pt>
          <cx:pt idx="12939">13212</cx:pt>
          <cx:pt idx="12940">9508</cx:pt>
          <cx:pt idx="12941">21325</cx:pt>
          <cx:pt idx="12942">18819</cx:pt>
          <cx:pt idx="12943">11398</cx:pt>
          <cx:pt idx="12944">11308</cx:pt>
          <cx:pt idx="12945">16222</cx:pt>
          <cx:pt idx="12946">22192</cx:pt>
          <cx:pt idx="12947">11063</cx:pt>
          <cx:pt idx="12948">10633</cx:pt>
          <cx:pt idx="12949">7690</cx:pt>
          <cx:pt idx="12950">13094</cx:pt>
          <cx:pt idx="12951">18955</cx:pt>
          <cx:pt idx="12952">10586</cx:pt>
          <cx:pt idx="12953">10018</cx:pt>
          <cx:pt idx="12954">12615</cx:pt>
          <cx:pt idx="12955">15681</cx:pt>
          <cx:pt idx="12956">18624</cx:pt>
          <cx:pt idx="12957">12312</cx:pt>
          <cx:pt idx="12958">18098</cx:pt>
          <cx:pt idx="12959">13005</cx:pt>
          <cx:pt idx="12960">12707</cx:pt>
          <cx:pt idx="12961">13032</cx:pt>
          <cx:pt idx="12962">18173</cx:pt>
          <cx:pt idx="12963">10178</cx:pt>
          <cx:pt idx="12964">22064</cx:pt>
          <cx:pt idx="12965">12959</cx:pt>
          <cx:pt idx="12966">10276</cx:pt>
          <cx:pt idx="12967">12958</cx:pt>
          <cx:pt idx="12968">10810</cx:pt>
          <cx:pt idx="12969">13724</cx:pt>
          <cx:pt idx="12970">13810</cx:pt>
          <cx:pt idx="12971">8610</cx:pt>
          <cx:pt idx="12972">22312</cx:pt>
          <cx:pt idx="12973">9550</cx:pt>
          <cx:pt idx="12974">15264</cx:pt>
          <cx:pt idx="12975">12900</cx:pt>
          <cx:pt idx="12976">9734</cx:pt>
          <cx:pt idx="12977">20976</cx:pt>
          <cx:pt idx="12978">16892</cx:pt>
          <cx:pt idx="12979">16029</cx:pt>
          <cx:pt idx="12980">9285</cx:pt>
          <cx:pt idx="12981">22138</cx:pt>
          <cx:pt idx="12982">19991</cx:pt>
          <cx:pt idx="12983">24343</cx:pt>
          <cx:pt idx="12984">16986</cx:pt>
          <cx:pt idx="12985">12712</cx:pt>
          <cx:pt idx="12986">14883</cx:pt>
          <cx:pt idx="12987">22886</cx:pt>
          <cx:pt idx="12988">8211</cx:pt>
          <cx:pt idx="12989">21041</cx:pt>
          <cx:pt idx="12990">15801</cx:pt>
          <cx:pt idx="12991">13637</cx:pt>
          <cx:pt idx="12992">17042</cx:pt>
          <cx:pt idx="12993">8699</cx:pt>
          <cx:pt idx="12994">19095</cx:pt>
          <cx:pt idx="12995">18717</cx:pt>
          <cx:pt idx="12996">14928</cx:pt>
          <cx:pt idx="12997">22752</cx:pt>
          <cx:pt idx="12998">20349</cx:pt>
          <cx:pt idx="12999">11837</cx:pt>
          <cx:pt idx="13000">15084</cx:pt>
          <cx:pt idx="13001">18839</cx:pt>
          <cx:pt idx="13002">12624</cx:pt>
          <cx:pt idx="13003">20918</cx:pt>
          <cx:pt idx="13004">16241</cx:pt>
          <cx:pt idx="13005">21794</cx:pt>
          <cx:pt idx="13006">16467</cx:pt>
          <cx:pt idx="13007">9164</cx:pt>
          <cx:pt idx="13008">14005</cx:pt>
          <cx:pt idx="13009">16129</cx:pt>
          <cx:pt idx="13010">10757</cx:pt>
          <cx:pt idx="13011">20386</cx:pt>
          <cx:pt idx="13012">11907</cx:pt>
          <cx:pt idx="13013">15927</cx:pt>
          <cx:pt idx="13014">14599</cx:pt>
          <cx:pt idx="13015">18295</cx:pt>
          <cx:pt idx="13016">11652</cx:pt>
          <cx:pt idx="13017">19297</cx:pt>
          <cx:pt idx="13018">16076</cx:pt>
          <cx:pt idx="13019">18401</cx:pt>
          <cx:pt idx="13020">10888</cx:pt>
          <cx:pt idx="13021">14841</cx:pt>
          <cx:pt idx="13022">22563</cx:pt>
          <cx:pt idx="13023">19954</cx:pt>
          <cx:pt idx="13024">13961</cx:pt>
          <cx:pt idx="13025">18880</cx:pt>
          <cx:pt idx="13026">18134</cx:pt>
          <cx:pt idx="13027">8367</cx:pt>
          <cx:pt idx="13028">9722</cx:pt>
          <cx:pt idx="13029">25074</cx:pt>
          <cx:pt idx="13030">16286</cx:pt>
          <cx:pt idx="13031">22023</cx:pt>
          <cx:pt idx="13032">10814</cx:pt>
          <cx:pt idx="13033">12107</cx:pt>
          <cx:pt idx="13034">16150</cx:pt>
          <cx:pt idx="13035">8523</cx:pt>
          <cx:pt idx="13036">24030</cx:pt>
          <cx:pt idx="13037">14839</cx:pt>
          <cx:pt idx="13038">12908</cx:pt>
          <cx:pt idx="13039">9221</cx:pt>
          <cx:pt idx="13040">12595</cx:pt>
          <cx:pt idx="13041">7985</cx:pt>
          <cx:pt idx="13042">13876</cx:pt>
          <cx:pt idx="13043">20404</cx:pt>
          <cx:pt idx="13044">15138</cx:pt>
          <cx:pt idx="13045">17453</cx:pt>
          <cx:pt idx="13046">17148</cx:pt>
          <cx:pt idx="13047">11358</cx:pt>
          <cx:pt idx="13048">13550</cx:pt>
          <cx:pt idx="13049">12916</cx:pt>
          <cx:pt idx="13050">12404</cx:pt>
          <cx:pt idx="13051">23764</cx:pt>
          <cx:pt idx="13052">9065</cx:pt>
          <cx:pt idx="13053">11398</cx:pt>
          <cx:pt idx="13054">14325</cx:pt>
          <cx:pt idx="13055">8892</cx:pt>
          <cx:pt idx="13056">16640</cx:pt>
          <cx:pt idx="13057">21855</cx:pt>
          <cx:pt idx="13058">16974</cx:pt>
          <cx:pt idx="13059">17068</cx:pt>
          <cx:pt idx="13060">24610</cx:pt>
          <cx:pt idx="13061">16417</cx:pt>
          <cx:pt idx="13062">15443</cx:pt>
          <cx:pt idx="13063">16943</cx:pt>
          <cx:pt idx="13064">14280</cx:pt>
          <cx:pt idx="13065">14707</cx:pt>
          <cx:pt idx="13066">19213</cx:pt>
          <cx:pt idx="13067">15916</cx:pt>
          <cx:pt idx="13068">15244</cx:pt>
          <cx:pt idx="13069">12802</cx:pt>
          <cx:pt idx="13070">22533</cx:pt>
          <cx:pt idx="13071">21931</cx:pt>
          <cx:pt idx="13072">14501</cx:pt>
          <cx:pt idx="13073">10774</cx:pt>
          <cx:pt idx="13074">21893</cx:pt>
          <cx:pt idx="13075">10918</cx:pt>
          <cx:pt idx="13076">21732</cx:pt>
          <cx:pt idx="13077">10900</cx:pt>
          <cx:pt idx="13078">13643</cx:pt>
          <cx:pt idx="13079">11454</cx:pt>
          <cx:pt idx="13080">20653</cx:pt>
          <cx:pt idx="13081">15481</cx:pt>
          <cx:pt idx="13082">12488</cx:pt>
          <cx:pt idx="13083">12154</cx:pt>
          <cx:pt idx="13084">10058</cx:pt>
          <cx:pt idx="13085">9924</cx:pt>
          <cx:pt idx="13086">15164</cx:pt>
          <cx:pt idx="13087">10313</cx:pt>
          <cx:pt idx="13088">8138</cx:pt>
          <cx:pt idx="13089">16107</cx:pt>
          <cx:pt idx="13090">14240</cx:pt>
          <cx:pt idx="13091">15563</cx:pt>
          <cx:pt idx="13092">12949</cx:pt>
          <cx:pt idx="13093">12462</cx:pt>
          <cx:pt idx="13094">12948</cx:pt>
          <cx:pt idx="13095">10889</cx:pt>
          <cx:pt idx="13096">13469</cx:pt>
          <cx:pt idx="13097">12241</cx:pt>
          <cx:pt idx="13098">15217</cx:pt>
          <cx:pt idx="13099">21197</cx:pt>
          <cx:pt idx="13100">11706</cx:pt>
          <cx:pt idx="13101">18084</cx:pt>
          <cx:pt idx="13102">20010</cx:pt>
          <cx:pt idx="13103">17207</cx:pt>
          <cx:pt idx="13104">12000</cx:pt>
          <cx:pt idx="13105">11180</cx:pt>
          <cx:pt idx="13106">10948</cx:pt>
          <cx:pt idx="13107">19674</cx:pt>
          <cx:pt idx="13108">12171</cx:pt>
          <cx:pt idx="13109">21492</cx:pt>
          <cx:pt idx="13110">15216</cx:pt>
          <cx:pt idx="13111">18224</cx:pt>
          <cx:pt idx="13112">9973</cx:pt>
          <cx:pt idx="13113">17920</cx:pt>
          <cx:pt idx="13114">12372</cx:pt>
          <cx:pt idx="13115">12862</cx:pt>
          <cx:pt idx="13116">12568</cx:pt>
          <cx:pt idx="13117">17887</cx:pt>
          <cx:pt idx="13118">8748</cx:pt>
          <cx:pt idx="13119">9423</cx:pt>
          <cx:pt idx="13120">18153</cx:pt>
          <cx:pt idx="13121">11066</cx:pt>
          <cx:pt idx="13122">22434</cx:pt>
          <cx:pt idx="13123">14258</cx:pt>
          <cx:pt idx="13124">14403</cx:pt>
          <cx:pt idx="13125">17585</cx:pt>
          <cx:pt idx="13126">20943</cx:pt>
          <cx:pt idx="13127">17406</cx:pt>
          <cx:pt idx="13128">19829</cx:pt>
          <cx:pt idx="13129">17128</cx:pt>
          <cx:pt idx="13130">14452</cx:pt>
          <cx:pt idx="13131">23317</cx:pt>
          <cx:pt idx="13132">17742</cx:pt>
          <cx:pt idx="13133">8427</cx:pt>
          <cx:pt idx="13134">14074</cx:pt>
          <cx:pt idx="13135">11916</cx:pt>
          <cx:pt idx="13136">20595</cx:pt>
          <cx:pt idx="13137">16020</cx:pt>
          <cx:pt idx="13138">19510</cx:pt>
          <cx:pt idx="13139">17367</cx:pt>
          <cx:pt idx="13140">23162</cx:pt>
          <cx:pt idx="13141">19027</cx:pt>
          <cx:pt idx="13142">22074</cx:pt>
          <cx:pt idx="13143">20064</cx:pt>
          <cx:pt idx="13144">23592</cx:pt>
          <cx:pt idx="13145">15374</cx:pt>
          <cx:pt idx="13146">18312</cx:pt>
          <cx:pt idx="13147">11112</cx:pt>
          <cx:pt idx="13148">20603</cx:pt>
          <cx:pt idx="13149">15057</cx:pt>
          <cx:pt idx="13150">17787</cx:pt>
          <cx:pt idx="13151">16931</cx:pt>
          <cx:pt idx="13152">12956</cx:pt>
          <cx:pt idx="13153">18847</cx:pt>
          <cx:pt idx="13154">12056</cx:pt>
          <cx:pt idx="13155">10435</cx:pt>
          <cx:pt idx="13156">22336</cx:pt>
          <cx:pt idx="13157">15056</cx:pt>
          <cx:pt idx="13158">22591</cx:pt>
          <cx:pt idx="13159">23069</cx:pt>
          <cx:pt idx="13160">15643</cx:pt>
          <cx:pt idx="13161">17100</cx:pt>
          <cx:pt idx="13162">23296</cx:pt>
          <cx:pt idx="13163">18095</cx:pt>
          <cx:pt idx="13164">15076</cx:pt>
          <cx:pt idx="13165">11533</cx:pt>
          <cx:pt idx="13166">19973</cx:pt>
          <cx:pt idx="13167">10796</cx:pt>
          <cx:pt idx="13168">10915</cx:pt>
          <cx:pt idx="13169">13342</cx:pt>
          <cx:pt idx="13170">21649</cx:pt>
          <cx:pt idx="13171">13800</cx:pt>
          <cx:pt idx="13172">11282</cx:pt>
          <cx:pt idx="13173">10052</cx:pt>
          <cx:pt idx="13174">14073</cx:pt>
          <cx:pt idx="13175">11337</cx:pt>
          <cx:pt idx="13176">18051</cx:pt>
          <cx:pt idx="13177">19939</cx:pt>
          <cx:pt idx="13178">15840</cx:pt>
          <cx:pt idx="13179">17109</cx:pt>
          <cx:pt idx="13180">14511</cx:pt>
          <cx:pt idx="13181">22341</cx:pt>
          <cx:pt idx="13182">18389</cx:pt>
          <cx:pt idx="13183">10179</cx:pt>
          <cx:pt idx="13184">17845</cx:pt>
          <cx:pt idx="13185">19156</cx:pt>
          <cx:pt idx="13186">21773</cx:pt>
          <cx:pt idx="13187">23444</cx:pt>
          <cx:pt idx="13188">10070</cx:pt>
          <cx:pt idx="13189">11752</cx:pt>
          <cx:pt idx="13190">22827</cx:pt>
          <cx:pt idx="13191">16291</cx:pt>
          <cx:pt idx="13192">12486</cx:pt>
          <cx:pt idx="13193">20604</cx:pt>
          <cx:pt idx="13194">14314</cx:pt>
          <cx:pt idx="13195">9038</cx:pt>
          <cx:pt idx="13196">12562</cx:pt>
          <cx:pt idx="13197">21774</cx:pt>
          <cx:pt idx="13198">14829</cx:pt>
          <cx:pt idx="13199">13074</cx:pt>
          <cx:pt idx="13200">20735</cx:pt>
          <cx:pt idx="13201">17889</cx:pt>
          <cx:pt idx="13202">19040</cx:pt>
          <cx:pt idx="13203">12252</cx:pt>
          <cx:pt idx="13204">23838</cx:pt>
          <cx:pt idx="13205">17316</cx:pt>
          <cx:pt idx="13206">23200</cx:pt>
          <cx:pt idx="13207">16942</cx:pt>
          <cx:pt idx="13208">15292</cx:pt>
          <cx:pt idx="13209">12451</cx:pt>
          <cx:pt idx="13210">10062</cx:pt>
          <cx:pt idx="13211">10636</cx:pt>
          <cx:pt idx="13212">23114</cx:pt>
          <cx:pt idx="13213">9002</cx:pt>
          <cx:pt idx="13214">21793</cx:pt>
          <cx:pt idx="13215">9717</cx:pt>
          <cx:pt idx="13216">14143</cx:pt>
          <cx:pt idx="13217">16851</cx:pt>
          <cx:pt idx="13218">12917</cx:pt>
          <cx:pt idx="13219">18363</cx:pt>
          <cx:pt idx="13220">19265</cx:pt>
          <cx:pt idx="13221">15186</cx:pt>
          <cx:pt idx="13222">19821</cx:pt>
          <cx:pt idx="13223">8244</cx:pt>
          <cx:pt idx="13224">10735</cx:pt>
          <cx:pt idx="13225">15682</cx:pt>
          <cx:pt idx="13226">9958</cx:pt>
          <cx:pt idx="13227">15118</cx:pt>
          <cx:pt idx="13228">13620</cx:pt>
          <cx:pt idx="13229">12200</cx:pt>
          <cx:pt idx="13230">10468</cx:pt>
          <cx:pt idx="13231">21643</cx:pt>
          <cx:pt idx="13232">17307</cx:pt>
          <cx:pt idx="13233">17352</cx:pt>
          <cx:pt idx="13234">15491</cx:pt>
          <cx:pt idx="13235">16583</cx:pt>
          <cx:pt idx="13236">13423</cx:pt>
          <cx:pt idx="13237">14401</cx:pt>
          <cx:pt idx="13238">22217</cx:pt>
          <cx:pt idx="13239">15536</cx:pt>
          <cx:pt idx="13240">14677</cx:pt>
          <cx:pt idx="13241">12977</cx:pt>
          <cx:pt idx="13242">19116</cx:pt>
          <cx:pt idx="13243">22424</cx:pt>
          <cx:pt idx="13244">17353</cx:pt>
          <cx:pt idx="13245">21013</cx:pt>
          <cx:pt idx="13246">12342</cx:pt>
          <cx:pt idx="13247">15025</cx:pt>
          <cx:pt idx="13248">10596</cx:pt>
          <cx:pt idx="13249">23436</cx:pt>
          <cx:pt idx="13250">19406</cx:pt>
          <cx:pt idx="13251">9071</cx:pt>
          <cx:pt idx="13252">10756</cx:pt>
          <cx:pt idx="13253">15338</cx:pt>
          <cx:pt idx="13254">18315</cx:pt>
          <cx:pt idx="13255">15350</cx:pt>
          <cx:pt idx="13256">14461</cx:pt>
          <cx:pt idx="13257">16946</cx:pt>
          <cx:pt idx="13258">12571</cx:pt>
          <cx:pt idx="13259">17928</cx:pt>
          <cx:pt idx="13260">21581</cx:pt>
          <cx:pt idx="13261">20032</cx:pt>
          <cx:pt idx="13262">21061</cx:pt>
          <cx:pt idx="13263">14300</cx:pt>
          <cx:pt idx="13264">16990</cx:pt>
          <cx:pt idx="13265">20318</cx:pt>
          <cx:pt idx="13266">13815</cx:pt>
          <cx:pt idx="13267">19020</cx:pt>
          <cx:pt idx="13268">20196</cx:pt>
          <cx:pt idx="13269">9165</cx:pt>
          <cx:pt idx="13270">21556</cx:pt>
          <cx:pt idx="13271">19513</cx:pt>
          <cx:pt idx="13272">11639</cx:pt>
          <cx:pt idx="13273">16928</cx:pt>
          <cx:pt idx="13274">11321</cx:pt>
          <cx:pt idx="13275">8164</cx:pt>
          <cx:pt idx="13276">13546</cx:pt>
          <cx:pt idx="13277">13764</cx:pt>
          <cx:pt idx="13278">11495</cx:pt>
          <cx:pt idx="13279">18171</cx:pt>
          <cx:pt idx="13280">21687</cx:pt>
          <cx:pt idx="13281">19929</cx:pt>
          <cx:pt idx="13282">11656</cx:pt>
          <cx:pt idx="13283">14087</cx:pt>
          <cx:pt idx="13284">18917</cx:pt>
          <cx:pt idx="13285">18226</cx:pt>
          <cx:pt idx="13286">22817</cx:pt>
          <cx:pt idx="13287">16842</cx:pt>
          <cx:pt idx="13288">16320</cx:pt>
          <cx:pt idx="13289">10964</cx:pt>
          <cx:pt idx="13290">13414</cx:pt>
          <cx:pt idx="13291">9660</cx:pt>
          <cx:pt idx="13292">12213</cx:pt>
          <cx:pt idx="13293">19209</cx:pt>
          <cx:pt idx="13294">8474</cx:pt>
          <cx:pt idx="13295">21102</cx:pt>
          <cx:pt idx="13296">21920</cx:pt>
          <cx:pt idx="13297">10768</cx:pt>
          <cx:pt idx="13298">10765</cx:pt>
          <cx:pt idx="13299">21918</cx:pt>
          <cx:pt idx="13300">20705</cx:pt>
          <cx:pt idx="13301">13761</cx:pt>
          <cx:pt idx="13302">15667</cx:pt>
          <cx:pt idx="13303">21160</cx:pt>
          <cx:pt idx="13304">12852</cx:pt>
          <cx:pt idx="13305">16983</cx:pt>
          <cx:pt idx="13306">11480</cx:pt>
          <cx:pt idx="13307">15286</cx:pt>
          <cx:pt idx="13308">13481</cx:pt>
          <cx:pt idx="13309">11651</cx:pt>
          <cx:pt idx="13310">21370</cx:pt>
          <cx:pt idx="13311">19994</cx:pt>
          <cx:pt idx="13312">16468</cx:pt>
          <cx:pt idx="13313">8927</cx:pt>
          <cx:pt idx="13314">13618</cx:pt>
          <cx:pt idx="13315">15917</cx:pt>
          <cx:pt idx="13316">10938</cx:pt>
          <cx:pt idx="13317">19553</cx:pt>
          <cx:pt idx="13318">13097</cx:pt>
          <cx:pt idx="13319">15670</cx:pt>
          <cx:pt idx="13320">9371</cx:pt>
          <cx:pt idx="13321">17347</cx:pt>
          <cx:pt idx="13322">15213</cx:pt>
          <cx:pt idx="13323">14792</cx:pt>
          <cx:pt idx="13324">9624</cx:pt>
          <cx:pt idx="13325">16971</cx:pt>
          <cx:pt idx="13326">16833</cx:pt>
          <cx:pt idx="13327">19456</cx:pt>
          <cx:pt idx="13328">9551</cx:pt>
          <cx:pt idx="13329">17647</cx:pt>
          <cx:pt idx="13330">12051</cx:pt>
          <cx:pt idx="13331">18190</cx:pt>
          <cx:pt idx="13332">16971</cx:pt>
          <cx:pt idx="13333">14428</cx:pt>
          <cx:pt idx="13334">13765</cx:pt>
          <cx:pt idx="13335">12724</cx:pt>
          <cx:pt idx="13336">22828</cx:pt>
          <cx:pt idx="13337">9915</cx:pt>
          <cx:pt idx="13338">15958</cx:pt>
          <cx:pt idx="13339">9774</cx:pt>
          <cx:pt idx="13340">21369</cx:pt>
          <cx:pt idx="13341">24098</cx:pt>
          <cx:pt idx="13342">22403</cx:pt>
          <cx:pt idx="13343">20608</cx:pt>
          <cx:pt idx="13344">21287</cx:pt>
          <cx:pt idx="13345">20000</cx:pt>
          <cx:pt idx="13346">17822</cx:pt>
          <cx:pt idx="13347">14526</cx:pt>
          <cx:pt idx="13348">8496</cx:pt>
          <cx:pt idx="13349">15606</cx:pt>
          <cx:pt idx="13350">17787</cx:pt>
          <cx:pt idx="13351">18520</cx:pt>
          <cx:pt idx="13352">18997</cx:pt>
          <cx:pt idx="13353">16579</cx:pt>
          <cx:pt idx="13354">14982</cx:pt>
          <cx:pt idx="13355">24003</cx:pt>
          <cx:pt idx="13356">15416</cx:pt>
          <cx:pt idx="13357">24606</cx:pt>
          <cx:pt idx="13358">15429</cx:pt>
          <cx:pt idx="13359">20638</cx:pt>
          <cx:pt idx="13360">10301</cx:pt>
          <cx:pt idx="13361">21777</cx:pt>
          <cx:pt idx="13362">14026</cx:pt>
          <cx:pt idx="13363">19183</cx:pt>
          <cx:pt idx="13364">9685</cx:pt>
          <cx:pt idx="13365">12314</cx:pt>
          <cx:pt idx="13366">12506</cx:pt>
          <cx:pt idx="13367">15351</cx:pt>
          <cx:pt idx="13368">11822</cx:pt>
          <cx:pt idx="13369">9614</cx:pt>
          <cx:pt idx="13370">11869</cx:pt>
          <cx:pt idx="13371">16381</cx:pt>
          <cx:pt idx="13372">14261</cx:pt>
          <cx:pt idx="13373">22735</cx:pt>
          <cx:pt idx="13374">9872</cx:pt>
          <cx:pt idx="13375">15004</cx:pt>
          <cx:pt idx="13376">16658</cx:pt>
          <cx:pt idx="13377">15463</cx:pt>
          <cx:pt idx="13378">13707</cx:pt>
          <cx:pt idx="13379">11127</cx:pt>
          <cx:pt idx="13380">17420</cx:pt>
          <cx:pt idx="13381">9324</cx:pt>
          <cx:pt idx="13382">11095</cx:pt>
          <cx:pt idx="13383">22542</cx:pt>
          <cx:pt idx="13384">17725</cx:pt>
          <cx:pt idx="13385">21397</cx:pt>
          <cx:pt idx="13386">13350</cx:pt>
          <cx:pt idx="13387">23573</cx:pt>
          <cx:pt idx="13388">24161</cx:pt>
          <cx:pt idx="13389">19646</cx:pt>
          <cx:pt idx="13390">17815</cx:pt>
          <cx:pt idx="13391">13784</cx:pt>
          <cx:pt idx="13392">19631</cx:pt>
          <cx:pt idx="13393">10095</cx:pt>
          <cx:pt idx="13394">14400</cx:pt>
          <cx:pt idx="13395">18543</cx:pt>
          <cx:pt idx="13396">9316</cx:pt>
          <cx:pt idx="13397">18650</cx:pt>
          <cx:pt idx="13398">24716</cx:pt>
          <cx:pt idx="13399">14887</cx:pt>
          <cx:pt idx="13400">14086</cx:pt>
          <cx:pt idx="13401">19203</cx:pt>
          <cx:pt idx="13402">13656</cx:pt>
          <cx:pt idx="13403">21418</cx:pt>
          <cx:pt idx="13404">12889</cx:pt>
          <cx:pt idx="13405">10355</cx:pt>
          <cx:pt idx="13406">18984</cx:pt>
          <cx:pt idx="13407">17895</cx:pt>
          <cx:pt idx="13408">12183</cx:pt>
          <cx:pt idx="13409">12113</cx:pt>
          <cx:pt idx="13410">21829</cx:pt>
          <cx:pt idx="13411">15791</cx:pt>
          <cx:pt idx="13412">23488</cx:pt>
          <cx:pt idx="13413">19746</cx:pt>
          <cx:pt idx="13414">22210</cx:pt>
          <cx:pt idx="13415">9016</cx:pt>
          <cx:pt idx="13416">9455</cx:pt>
          <cx:pt idx="13417">22216</cx:pt>
          <cx:pt idx="13418">16759</cx:pt>
          <cx:pt idx="13419">9970</cx:pt>
          <cx:pt idx="13420">8752</cx:pt>
          <cx:pt idx="13421">11066</cx:pt>
          <cx:pt idx="13422">11618</cx:pt>
          <cx:pt idx="13423">11921</cx:pt>
          <cx:pt idx="13424">10689</cx:pt>
          <cx:pt idx="13425">20546</cx:pt>
          <cx:pt idx="13426">20907</cx:pt>
          <cx:pt idx="13427">14833</cx:pt>
          <cx:pt idx="13428">21771</cx:pt>
          <cx:pt idx="13429">23479</cx:pt>
          <cx:pt idx="13430">12244</cx:pt>
          <cx:pt idx="13431">12912</cx:pt>
          <cx:pt idx="13432">10923</cx:pt>
          <cx:pt idx="13433">10865</cx:pt>
          <cx:pt idx="13434">10233</cx:pt>
          <cx:pt idx="13435">16164</cx:pt>
          <cx:pt idx="13436">18435</cx:pt>
          <cx:pt idx="13437">15640</cx:pt>
          <cx:pt idx="13438">22215</cx:pt>
          <cx:pt idx="13439">11402</cx:pt>
          <cx:pt idx="13440">15772</cx:pt>
          <cx:pt idx="13441">16587</cx:pt>
          <cx:pt idx="13442">21444</cx:pt>
          <cx:pt idx="13443">16589</cx:pt>
          <cx:pt idx="13444">16401</cx:pt>
          <cx:pt idx="13445">18635</cx:pt>
          <cx:pt idx="13446">24543</cx:pt>
          <cx:pt idx="13447">11841</cx:pt>
          <cx:pt idx="13448">9315</cx:pt>
          <cx:pt idx="13449">8133</cx:pt>
          <cx:pt idx="13450">10759</cx:pt>
          <cx:pt idx="13451">11658</cx:pt>
          <cx:pt idx="13452">19974</cx:pt>
          <cx:pt idx="13453">14500</cx:pt>
          <cx:pt idx="13454">19247</cx:pt>
          <cx:pt idx="13455">7723</cx:pt>
          <cx:pt idx="13456">15511</cx:pt>
          <cx:pt idx="13457">23204</cx:pt>
          <cx:pt idx="13458">21559</cx:pt>
          <cx:pt idx="13459">14293</cx:pt>
          <cx:pt idx="13460">11314</cx:pt>
          <cx:pt idx="13461">18353</cx:pt>
          <cx:pt idx="13462">10139</cx:pt>
          <cx:pt idx="13463">13700</cx:pt>
          <cx:pt idx="13464">19642</cx:pt>
          <cx:pt idx="13465">21151</cx:pt>
          <cx:pt idx="13466">18502</cx:pt>
          <cx:pt idx="13467">17107</cx:pt>
          <cx:pt idx="13468">16367</cx:pt>
          <cx:pt idx="13469">12860</cx:pt>
          <cx:pt idx="13470">21402</cx:pt>
          <cx:pt idx="13471">12776</cx:pt>
          <cx:pt idx="13472">19237</cx:pt>
          <cx:pt idx="13473">15998</cx:pt>
          <cx:pt idx="13474">20598</cx:pt>
          <cx:pt idx="13475">20466</cx:pt>
          <cx:pt idx="13476">24416</cx:pt>
          <cx:pt idx="13477">16962</cx:pt>
          <cx:pt idx="13478">15062</cx:pt>
          <cx:pt idx="13479">18065</cx:pt>
          <cx:pt idx="13480">23629</cx:pt>
          <cx:pt idx="13481">15233</cx:pt>
          <cx:pt idx="13482">17076</cx:pt>
          <cx:pt idx="13483">13841</cx:pt>
          <cx:pt idx="13484">12064</cx:pt>
          <cx:pt idx="13485">22874</cx:pt>
          <cx:pt idx="13486">15686</cx:pt>
          <cx:pt idx="13487">13384</cx:pt>
          <cx:pt idx="13488">16517</cx:pt>
          <cx:pt idx="13489">16521</cx:pt>
          <cx:pt idx="13490">11113</cx:pt>
          <cx:pt idx="13491">10840</cx:pt>
          <cx:pt idx="13492">13515</cx:pt>
          <cx:pt idx="13493">15104</cx:pt>
          <cx:pt idx="13494">17365</cx:pt>
          <cx:pt idx="13495">23011</cx:pt>
          <cx:pt idx="13496">16112</cx:pt>
          <cx:pt idx="13497">20044</cx:pt>
          <cx:pt idx="13498">22700</cx:pt>
          <cx:pt idx="13499">17732</cx:pt>
          <cx:pt idx="13500">14722</cx:pt>
          <cx:pt idx="13501">13384</cx:pt>
          <cx:pt idx="13502">11596</cx:pt>
          <cx:pt idx="13503">19502</cx:pt>
          <cx:pt idx="13504">22834</cx:pt>
          <cx:pt idx="13505">15581</cx:pt>
          <cx:pt idx="13506">11681</cx:pt>
          <cx:pt idx="13507">23891</cx:pt>
          <cx:pt idx="13508">9862</cx:pt>
          <cx:pt idx="13509">22688</cx:pt>
          <cx:pt idx="13510">24204</cx:pt>
          <cx:pt idx="13511">25084</cx:pt>
          <cx:pt idx="13512">17380</cx:pt>
          <cx:pt idx="13513">17169</cx:pt>
          <cx:pt idx="13514">11185</cx:pt>
          <cx:pt idx="13515">15342</cx:pt>
          <cx:pt idx="13516">23132</cx:pt>
          <cx:pt idx="13517">20137</cx:pt>
          <cx:pt idx="13518">16788</cx:pt>
          <cx:pt idx="13519">23631</cx:pt>
          <cx:pt idx="13520">14034</cx:pt>
          <cx:pt idx="13521">16996</cx:pt>
          <cx:pt idx="13522">13040</cx:pt>
          <cx:pt idx="13523">12833</cx:pt>
          <cx:pt idx="13524">16916</cx:pt>
          <cx:pt idx="13525">22398</cx:pt>
          <cx:pt idx="13526">12761</cx:pt>
          <cx:pt idx="13527">20368</cx:pt>
          <cx:pt idx="13528">17162</cx:pt>
          <cx:pt idx="13529">17295</cx:pt>
          <cx:pt idx="13530">11678</cx:pt>
          <cx:pt idx="13531">7714</cx:pt>
          <cx:pt idx="13532">17897</cx:pt>
          <cx:pt idx="13533">15746</cx:pt>
          <cx:pt idx="13534">9634</cx:pt>
          <cx:pt idx="13535">10803</cx:pt>
          <cx:pt idx="13536">10349</cx:pt>
          <cx:pt idx="13537">16048</cx:pt>
          <cx:pt idx="13538">13665</cx:pt>
          <cx:pt idx="13539">13621</cx:pt>
          <cx:pt idx="13540">20613</cx:pt>
          <cx:pt idx="13541">15968</cx:pt>
          <cx:pt idx="13542">13389</cx:pt>
          <cx:pt idx="13543">22348</cx:pt>
          <cx:pt idx="13544">23176</cx:pt>
          <cx:pt idx="13545">19280</cx:pt>
          <cx:pt idx="13546">23164</cx:pt>
          <cx:pt idx="13547">17266</cx:pt>
          <cx:pt idx="13548">10315</cx:pt>
          <cx:pt idx="13549">21906</cx:pt>
          <cx:pt idx="13550">18309</cx:pt>
          <cx:pt idx="13551">16482</cx:pt>
          <cx:pt idx="13552">16546</cx:pt>
          <cx:pt idx="13553">12686</cx:pt>
          <cx:pt idx="13554">14726</cx:pt>
          <cx:pt idx="13555">11928</cx:pt>
          <cx:pt idx="13556">9253</cx:pt>
          <cx:pt idx="13557">11331</cx:pt>
          <cx:pt idx="13558">22871</cx:pt>
          <cx:pt idx="13559">13962</cx:pt>
          <cx:pt idx="13560">17890</cx:pt>
          <cx:pt idx="13561">15315</cx:pt>
          <cx:pt idx="13562">19750</cx:pt>
          <cx:pt idx="13563">19412</cx:pt>
          <cx:pt idx="13564">15452</cx:pt>
          <cx:pt idx="13565">20940</cx:pt>
          <cx:pt idx="13566">15907</cx:pt>
          <cx:pt idx="13567">9679</cx:pt>
          <cx:pt idx="13568">13478</cx:pt>
          <cx:pt idx="13569">14731</cx:pt>
          <cx:pt idx="13570">14944</cx:pt>
          <cx:pt idx="13571">11528</cx:pt>
          <cx:pt idx="13572">21962</cx:pt>
          <cx:pt idx="13573">22667</cx:pt>
          <cx:pt idx="13574">19206</cx:pt>
          <cx:pt idx="13575">8839</cx:pt>
          <cx:pt idx="13576">13376</cx:pt>
          <cx:pt idx="13577">8619</cx:pt>
          <cx:pt idx="13578">19678</cx:pt>
          <cx:pt idx="13579">19853</cx:pt>
          <cx:pt idx="13580">8704</cx:pt>
          <cx:pt idx="13581">13108</cx:pt>
          <cx:pt idx="13582">10068</cx:pt>
          <cx:pt idx="13583">11689</cx:pt>
          <cx:pt idx="13584">23676</cx:pt>
          <cx:pt idx="13585">10954</cx:pt>
          <cx:pt idx="13586">16835</cx:pt>
          <cx:pt idx="13587">10903</cx:pt>
          <cx:pt idx="13588">9735</cx:pt>
          <cx:pt idx="13589">7689</cx:pt>
          <cx:pt idx="13590">15824</cx:pt>
          <cx:pt idx="13591">15545</cx:pt>
          <cx:pt idx="13592">21693</cx:pt>
          <cx:pt idx="13593">13609</cx:pt>
          <cx:pt idx="13594">23095</cx:pt>
          <cx:pt idx="13595">11310</cx:pt>
          <cx:pt idx="13596">9143</cx:pt>
          <cx:pt idx="13597">17702</cx:pt>
          <cx:pt idx="13598">16887</cx:pt>
          <cx:pt idx="13599">18543</cx:pt>
          <cx:pt idx="13600">15854</cx:pt>
          <cx:pt idx="13601">11347</cx:pt>
          <cx:pt idx="13602">10055</cx:pt>
          <cx:pt idx="13603">20909</cx:pt>
          <cx:pt idx="13604">15950</cx:pt>
          <cx:pt idx="13605">18025</cx:pt>
          <cx:pt idx="13606">11067</cx:pt>
          <cx:pt idx="13607">12409</cx:pt>
          <cx:pt idx="13608">22968</cx:pt>
          <cx:pt idx="13609">21423</cx:pt>
          <cx:pt idx="13610">8534</cx:pt>
          <cx:pt idx="13611">8781</cx:pt>
          <cx:pt idx="13612">13437</cx:pt>
          <cx:pt idx="13613">15391</cx:pt>
          <cx:pt idx="13614">21593</cx:pt>
          <cx:pt idx="13615">15921</cx:pt>
          <cx:pt idx="13616">21042</cx:pt>
          <cx:pt idx="13617">11047</cx:pt>
          <cx:pt idx="13618">21096</cx:pt>
          <cx:pt idx="13619">22010</cx:pt>
          <cx:pt idx="13620">21071</cx:pt>
          <cx:pt idx="13621">12120</cx:pt>
          <cx:pt idx="13622">18716</cx:pt>
          <cx:pt idx="13623">14222</cx:pt>
          <cx:pt idx="13624">15813</cx:pt>
          <cx:pt idx="13625">18160</cx:pt>
          <cx:pt idx="13626">16559</cx:pt>
          <cx:pt idx="13627">10498</cx:pt>
          <cx:pt idx="13628">8910</cx:pt>
          <cx:pt idx="13629">11614</cx:pt>
          <cx:pt idx="13630">11046</cx:pt>
          <cx:pt idx="13631">12384</cx:pt>
          <cx:pt idx="13632">17804</cx:pt>
          <cx:pt idx="13633">13473</cx:pt>
          <cx:pt idx="13634">23733</cx:pt>
          <cx:pt idx="13635">11462</cx:pt>
          <cx:pt idx="13636">13073</cx:pt>
          <cx:pt idx="13637">19196</cx:pt>
          <cx:pt idx="13638">15900</cx:pt>
          <cx:pt idx="13639">23269</cx:pt>
          <cx:pt idx="13640">10107</cx:pt>
          <cx:pt idx="13641">16711</cx:pt>
          <cx:pt idx="13642">23126</cx:pt>
          <cx:pt idx="13643">15952</cx:pt>
          <cx:pt idx="13644">16172</cx:pt>
          <cx:pt idx="13645">19191</cx:pt>
          <cx:pt idx="13646">16806</cx:pt>
          <cx:pt idx="13647">10589</cx:pt>
          <cx:pt idx="13648">22920</cx:pt>
          <cx:pt idx="13649">11626</cx:pt>
          <cx:pt idx="13650">12924</cx:pt>
          <cx:pt idx="13651">10872</cx:pt>
          <cx:pt idx="13652">15037</cx:pt>
          <cx:pt idx="13653">8984</cx:pt>
          <cx:pt idx="13654">11907</cx:pt>
          <cx:pt idx="13655">20261</cx:pt>
          <cx:pt idx="13656">12346</cx:pt>
          <cx:pt idx="13657">13315</cx:pt>
          <cx:pt idx="13658">16627</cx:pt>
          <cx:pt idx="13659">20074</cx:pt>
          <cx:pt idx="13660">12243</cx:pt>
          <cx:pt idx="13661">11149</cx:pt>
          <cx:pt idx="13662">16697</cx:pt>
          <cx:pt idx="13663">13492</cx:pt>
          <cx:pt idx="13664">16311</cx:pt>
          <cx:pt idx="13665">12243</cx:pt>
          <cx:pt idx="13666">11004</cx:pt>
          <cx:pt idx="13667">22826</cx:pt>
          <cx:pt idx="13668">12599</cx:pt>
          <cx:pt idx="13669">13288</cx:pt>
          <cx:pt idx="13670">17555</cx:pt>
          <cx:pt idx="13671">16488</cx:pt>
          <cx:pt idx="13672">23125</cx:pt>
          <cx:pt idx="13673">18893</cx:pt>
          <cx:pt idx="13674">16587</cx:pt>
          <cx:pt idx="13675">11465</cx:pt>
          <cx:pt idx="13676">14553</cx:pt>
          <cx:pt idx="13677">20018</cx:pt>
          <cx:pt idx="13678">17926</cx:pt>
          <cx:pt idx="13679">14557</cx:pt>
          <cx:pt idx="13680">10613</cx:pt>
          <cx:pt idx="13681">10279</cx:pt>
          <cx:pt idx="13682">10204</cx:pt>
          <cx:pt idx="13683">8792</cx:pt>
          <cx:pt idx="13684">19329</cx:pt>
          <cx:pt idx="13685">12782</cx:pt>
          <cx:pt idx="13686">18119</cx:pt>
          <cx:pt idx="13687">19814</cx:pt>
          <cx:pt idx="13688">15591</cx:pt>
          <cx:pt idx="13689">16784</cx:pt>
          <cx:pt idx="13690">22860</cx:pt>
          <cx:pt idx="13691">14770</cx:pt>
          <cx:pt idx="13692">17653</cx:pt>
          <cx:pt idx="13693">18131</cx:pt>
          <cx:pt idx="13694">21052</cx:pt>
          <cx:pt idx="13695">20650</cx:pt>
          <cx:pt idx="13696">13715</cx:pt>
          <cx:pt idx="13697">21564</cx:pt>
          <cx:pt idx="13698">15734</cx:pt>
          <cx:pt idx="13699">18711</cx:pt>
          <cx:pt idx="13700">10986</cx:pt>
          <cx:pt idx="13701">20579</cx:pt>
          <cx:pt idx="13702">9247</cx:pt>
          <cx:pt idx="13703">21773</cx:pt>
          <cx:pt idx="13704">22075</cx:pt>
          <cx:pt idx="13705">22411</cx:pt>
          <cx:pt idx="13706">18231</cx:pt>
          <cx:pt idx="13707">18709</cx:pt>
          <cx:pt idx="13708">16826</cx:pt>
          <cx:pt idx="13709">12101</cx:pt>
          <cx:pt idx="13710">11720</cx:pt>
          <cx:pt idx="13711">9058</cx:pt>
          <cx:pt idx="13712">20507</cx:pt>
          <cx:pt idx="13713">11724</cx:pt>
          <cx:pt idx="13714">9325</cx:pt>
          <cx:pt idx="13715">12128</cx:pt>
          <cx:pt idx="13716">19220</cx:pt>
          <cx:pt idx="13717">10144</cx:pt>
          <cx:pt idx="13718">11770</cx:pt>
          <cx:pt idx="13719">19834</cx:pt>
          <cx:pt idx="13720">13611</cx:pt>
          <cx:pt idx="13721">12788</cx:pt>
          <cx:pt idx="13722">15196</cx:pt>
          <cx:pt idx="13723">18249</cx:pt>
          <cx:pt idx="13724">14146</cx:pt>
          <cx:pt idx="13725">12240</cx:pt>
          <cx:pt idx="13726">21577</cx:pt>
          <cx:pt idx="13727">10337</cx:pt>
          <cx:pt idx="13728">16985</cx:pt>
          <cx:pt idx="13729">18494</cx:pt>
          <cx:pt idx="13730">13438</cx:pt>
          <cx:pt idx="13731">20124</cx:pt>
          <cx:pt idx="13732">11723</cx:pt>
          <cx:pt idx="13733">16646</cx:pt>
          <cx:pt idx="13734">15478</cx:pt>
          <cx:pt idx="13735">17621</cx:pt>
          <cx:pt idx="13736">11191</cx:pt>
          <cx:pt idx="13737">24310</cx:pt>
          <cx:pt idx="13738">21662</cx:pt>
          <cx:pt idx="13739">23175</cx:pt>
          <cx:pt idx="13740">20487</cx:pt>
          <cx:pt idx="13741">17661</cx:pt>
          <cx:pt idx="13742">23791</cx:pt>
          <cx:pt idx="13743">11454</cx:pt>
          <cx:pt idx="13744">23224</cx:pt>
          <cx:pt idx="13745">23359</cx:pt>
          <cx:pt idx="13746">11934</cx:pt>
          <cx:pt idx="13747">13335</cx:pt>
          <cx:pt idx="13748">24543</cx:pt>
          <cx:pt idx="13749">18163</cx:pt>
          <cx:pt idx="13750">22598</cx:pt>
          <cx:pt idx="13751">17474</cx:pt>
          <cx:pt idx="13752">16353</cx:pt>
          <cx:pt idx="13753">20142</cx:pt>
          <cx:pt idx="13754">22028</cx:pt>
          <cx:pt idx="13755">15028</cx:pt>
          <cx:pt idx="13756">20277</cx:pt>
          <cx:pt idx="13757">17513</cx:pt>
          <cx:pt idx="13758">9532</cx:pt>
          <cx:pt idx="13759">20976</cx:pt>
          <cx:pt idx="13760">17466</cx:pt>
          <cx:pt idx="13761">11825</cx:pt>
          <cx:pt idx="13762">14496</cx:pt>
          <cx:pt idx="13763">10116</cx:pt>
          <cx:pt idx="13764">13007</cx:pt>
          <cx:pt idx="13765">12672</cx:pt>
          <cx:pt idx="13766">22209</cx:pt>
          <cx:pt idx="13767">13701</cx:pt>
          <cx:pt idx="13768">15133</cx:pt>
          <cx:pt idx="13769">19955</cx:pt>
          <cx:pt idx="13770">17633</cx:pt>
          <cx:pt idx="13771">20231</cx:pt>
          <cx:pt idx="13772">22545</cx:pt>
          <cx:pt idx="13773">12228</cx:pt>
          <cx:pt idx="13774">19236</cx:pt>
          <cx:pt idx="13775">14761</cx:pt>
          <cx:pt idx="13776">11418</cx:pt>
          <cx:pt idx="13777">15807</cx:pt>
          <cx:pt idx="13778">17681</cx:pt>
          <cx:pt idx="13779">19210</cx:pt>
          <cx:pt idx="13780">11762</cx:pt>
          <cx:pt idx="13781">13468</cx:pt>
          <cx:pt idx="13782">23123</cx:pt>
          <cx:pt idx="13783">16957</cx:pt>
          <cx:pt idx="13784">19914</cx:pt>
          <cx:pt idx="13785">18933</cx:pt>
          <cx:pt idx="13786">19669</cx:pt>
          <cx:pt idx="13787">11262</cx:pt>
          <cx:pt idx="13788">20432</cx:pt>
          <cx:pt idx="13789">12593</cx:pt>
          <cx:pt idx="13790">12145</cx:pt>
          <cx:pt idx="13791">19477</cx:pt>
          <cx:pt idx="13792">19024</cx:pt>
          <cx:pt idx="13793">17813</cx:pt>
          <cx:pt idx="13794">22931</cx:pt>
          <cx:pt idx="13795">16356</cx:pt>
          <cx:pt idx="13796">12550</cx:pt>
          <cx:pt idx="13797">17418</cx:pt>
          <cx:pt idx="13798">10542</cx:pt>
          <cx:pt idx="13799">15018</cx:pt>
          <cx:pt idx="13800">10076</cx:pt>
          <cx:pt idx="13801">11479</cx:pt>
          <cx:pt idx="13802">15756</cx:pt>
          <cx:pt idx="13803">24084</cx:pt>
          <cx:pt idx="13804">10189</cx:pt>
          <cx:pt idx="13805">21491</cx:pt>
          <cx:pt idx="13806">19465</cx:pt>
          <cx:pt idx="13807">20295</cx:pt>
          <cx:pt idx="13808">11606</cx:pt>
          <cx:pt idx="13809">12310</cx:pt>
          <cx:pt idx="13810">19168</cx:pt>
          <cx:pt idx="13811">14593</cx:pt>
          <cx:pt idx="13812">12921</cx:pt>
          <cx:pt idx="13813">15646</cx:pt>
          <cx:pt idx="13814">23813</cx:pt>
          <cx:pt idx="13815">22557</cx:pt>
          <cx:pt idx="13816">11542</cx:pt>
          <cx:pt idx="13817">8768</cx:pt>
          <cx:pt idx="13818">21275</cx:pt>
          <cx:pt idx="13819">22417</cx:pt>
          <cx:pt idx="13820">9342</cx:pt>
          <cx:pt idx="13821">21027</cx:pt>
          <cx:pt idx="13822">8889</cx:pt>
          <cx:pt idx="13823">10046</cx:pt>
          <cx:pt idx="13824">20739</cx:pt>
          <cx:pt idx="13825">9416</cx:pt>
          <cx:pt idx="13826">23379</cx:pt>
          <cx:pt idx="13827">13736</cx:pt>
          <cx:pt idx="13828">16884</cx:pt>
          <cx:pt idx="13829">16789</cx:pt>
          <cx:pt idx="13830">16226</cx:pt>
          <cx:pt idx="13831">15643</cx:pt>
          <cx:pt idx="13832">24481</cx:pt>
          <cx:pt idx="13833">11127</cx:pt>
          <cx:pt idx="13834">23285</cx:pt>
          <cx:pt idx="13835">11088</cx:pt>
          <cx:pt idx="13836">19494</cx:pt>
          <cx:pt idx="13837">19915</cx:pt>
          <cx:pt idx="13838">23110</cx:pt>
          <cx:pt idx="13839">17436</cx:pt>
          <cx:pt idx="13840">12814</cx:pt>
          <cx:pt idx="13841">17289</cx:pt>
          <cx:pt idx="13842">17784</cx:pt>
          <cx:pt idx="13843">20889</cx:pt>
          <cx:pt idx="13844">9443</cx:pt>
          <cx:pt idx="13845">24416</cx:pt>
          <cx:pt idx="13846">14703</cx:pt>
          <cx:pt idx="13847">12204</cx:pt>
          <cx:pt idx="13848">13753</cx:pt>
          <cx:pt idx="13849">9631</cx:pt>
          <cx:pt idx="13850">13318</cx:pt>
          <cx:pt idx="13851">9182</cx:pt>
          <cx:pt idx="13852">8282</cx:pt>
          <cx:pt idx="13853">14265</cx:pt>
          <cx:pt idx="13854">19092</cx:pt>
          <cx:pt idx="13855">14643</cx:pt>
          <cx:pt idx="13856">16203</cx:pt>
          <cx:pt idx="13857">16263</cx:pt>
          <cx:pt idx="13858">21468</cx:pt>
          <cx:pt idx="13859">16016</cx:pt>
          <cx:pt idx="13860">8308</cx:pt>
          <cx:pt idx="13861">11118</cx:pt>
          <cx:pt idx="13862">10128</cx:pt>
          <cx:pt idx="13863">20429</cx:pt>
          <cx:pt idx="13864">9581</cx:pt>
          <cx:pt idx="13865">20547</cx:pt>
          <cx:pt idx="13866">10519</cx:pt>
          <cx:pt idx="13867">22103</cx:pt>
          <cx:pt idx="13868">12296</cx:pt>
          <cx:pt idx="13869">16585</cx:pt>
          <cx:pt idx="13870">16640</cx:pt>
          <cx:pt idx="13871">21531</cx:pt>
          <cx:pt idx="13872">8036</cx:pt>
          <cx:pt idx="13873">14501</cx:pt>
          <cx:pt idx="13874">18063</cx:pt>
          <cx:pt idx="13875">16288</cx:pt>
          <cx:pt idx="13876">20164</cx:pt>
          <cx:pt idx="13877">23430</cx:pt>
          <cx:pt idx="13878">22056</cx:pt>
          <cx:pt idx="13879">12710</cx:pt>
          <cx:pt idx="13880">14864</cx:pt>
          <cx:pt idx="13881">8729</cx:pt>
          <cx:pt idx="13882">13904</cx:pt>
          <cx:pt idx="13883">19263</cx:pt>
          <cx:pt idx="13884">10849</cx:pt>
          <cx:pt idx="13885">24002</cx:pt>
          <cx:pt idx="13886">8222</cx:pt>
          <cx:pt idx="13887">19809</cx:pt>
          <cx:pt idx="13888">13686</cx:pt>
          <cx:pt idx="13889">23505</cx:pt>
          <cx:pt idx="13890">16325</cx:pt>
          <cx:pt idx="13891">9913</cx:pt>
          <cx:pt idx="13892">13885</cx:pt>
          <cx:pt idx="13893">9072</cx:pt>
          <cx:pt idx="13894">10599</cx:pt>
          <cx:pt idx="13895">18563</cx:pt>
          <cx:pt idx="13896">21055</cx:pt>
          <cx:pt idx="13897">13998</cx:pt>
          <cx:pt idx="13898">10941</cx:pt>
          <cx:pt idx="13899">21962</cx:pt>
          <cx:pt idx="13900">21638</cx:pt>
          <cx:pt idx="13901">16005</cx:pt>
          <cx:pt idx="13902">8347</cx:pt>
          <cx:pt idx="13903">15062</cx:pt>
          <cx:pt idx="13904">22926</cx:pt>
          <cx:pt idx="13905">21652</cx:pt>
          <cx:pt idx="13906">12717</cx:pt>
          <cx:pt idx="13907">14483</cx:pt>
          <cx:pt idx="13908">12974</cx:pt>
          <cx:pt idx="13909">12554</cx:pt>
          <cx:pt idx="13910">10341</cx:pt>
          <cx:pt idx="13911">13834</cx:pt>
          <cx:pt idx="13912">21892</cx:pt>
          <cx:pt idx="13913">17711</cx:pt>
          <cx:pt idx="13914">15930</cx:pt>
          <cx:pt idx="13915">17441</cx:pt>
          <cx:pt idx="13916">11509</cx:pt>
          <cx:pt idx="13917">19329</cx:pt>
          <cx:pt idx="13918">12206</cx:pt>
          <cx:pt idx="13919">17398</cx:pt>
          <cx:pt idx="13920">22499</cx:pt>
          <cx:pt idx="13921">8740</cx:pt>
          <cx:pt idx="13922">15312</cx:pt>
          <cx:pt idx="13923">13710</cx:pt>
          <cx:pt idx="13924">20483</cx:pt>
          <cx:pt idx="13925">15095</cx:pt>
          <cx:pt idx="13926">13650</cx:pt>
          <cx:pt idx="13927">16974</cx:pt>
          <cx:pt idx="13928">12037</cx:pt>
          <cx:pt idx="13929">15515</cx:pt>
          <cx:pt idx="13930">11326</cx:pt>
          <cx:pt idx="13931">10834</cx:pt>
          <cx:pt idx="13932">8470</cx:pt>
          <cx:pt idx="13933">21932</cx:pt>
          <cx:pt idx="13934">17273</cx:pt>
          <cx:pt idx="13935">8456</cx:pt>
          <cx:pt idx="13936">16600</cx:pt>
          <cx:pt idx="13937">11060</cx:pt>
          <cx:pt idx="13938">21167</cx:pt>
          <cx:pt idx="13939">20863</cx:pt>
          <cx:pt idx="13940">20763</cx:pt>
          <cx:pt idx="13941">18508</cx:pt>
          <cx:pt idx="13942">12337</cx:pt>
          <cx:pt idx="13943">18614</cx:pt>
          <cx:pt idx="13944">13882</cx:pt>
          <cx:pt idx="13945">14465</cx:pt>
          <cx:pt idx="13946">14763</cx:pt>
          <cx:pt idx="13947">11102</cx:pt>
          <cx:pt idx="13948">23547</cx:pt>
          <cx:pt idx="13949">11802</cx:pt>
          <cx:pt idx="13950">21231</cx:pt>
          <cx:pt idx="13951">10357</cx:pt>
          <cx:pt idx="13952">14799</cx:pt>
          <cx:pt idx="13953">20251</cx:pt>
          <cx:pt idx="13954">12265</cx:pt>
          <cx:pt idx="13955">14812</cx:pt>
          <cx:pt idx="13956">14523</cx:pt>
          <cx:pt idx="13957">11642</cx:pt>
          <cx:pt idx="13958">13584</cx:pt>
          <cx:pt idx="13959">12716</cx:pt>
          <cx:pt idx="13960">21923</cx:pt>
          <cx:pt idx="13961">16857</cx:pt>
          <cx:pt idx="13962">17370</cx:pt>
          <cx:pt idx="13963">10404</cx:pt>
          <cx:pt idx="13964">7774</cx:pt>
          <cx:pt idx="13965">15109</cx:pt>
          <cx:pt idx="13966">23091</cx:pt>
          <cx:pt idx="13967">20496</cx:pt>
          <cx:pt idx="13968">21029</cx:pt>
          <cx:pt idx="13969">19616</cx:pt>
          <cx:pt idx="13970">11599</cx:pt>
          <cx:pt idx="13971">12552</cx:pt>
          <cx:pt idx="13972">18451</cx:pt>
          <cx:pt idx="13973">12046</cx:pt>
          <cx:pt idx="13974">9646</cx:pt>
          <cx:pt idx="13975">18489</cx:pt>
          <cx:pt idx="13976">22190</cx:pt>
          <cx:pt idx="13977">19970</cx:pt>
          <cx:pt idx="13978">13782</cx:pt>
          <cx:pt idx="13979">20431</cx:pt>
          <cx:pt idx="13980">9318</cx:pt>
          <cx:pt idx="13981">20057</cx:pt>
          <cx:pt idx="13982">19265</cx:pt>
          <cx:pt idx="13983">15325</cx:pt>
          <cx:pt idx="13984">14371</cx:pt>
          <cx:pt idx="13985">21116</cx:pt>
          <cx:pt idx="13986">13643</cx:pt>
          <cx:pt idx="13987">10235</cx:pt>
          <cx:pt idx="13988">11587</cx:pt>
          <cx:pt idx="13989">18268</cx:pt>
          <cx:pt idx="13990">14090</cx:pt>
          <cx:pt idx="13991">13140</cx:pt>
          <cx:pt idx="13992">19784</cx:pt>
          <cx:pt idx="13993">24348</cx:pt>
          <cx:pt idx="13994">9181</cx:pt>
          <cx:pt idx="13995">10836</cx:pt>
          <cx:pt idx="13996">23396</cx:pt>
          <cx:pt idx="13997">20377</cx:pt>
          <cx:pt idx="13998">24799</cx:pt>
          <cx:pt idx="13999">17120</cx:pt>
          <cx:pt idx="14000">16861</cx:pt>
          <cx:pt idx="14001">11956</cx:pt>
          <cx:pt idx="14002">22613</cx:pt>
          <cx:pt idx="14003">13154</cx:pt>
          <cx:pt idx="14004">18430</cx:pt>
          <cx:pt idx="14005">8918</cx:pt>
          <cx:pt idx="14006">10251</cx:pt>
          <cx:pt idx="14007">10361</cx:pt>
          <cx:pt idx="14008">22488</cx:pt>
          <cx:pt idx="14009">15026</cx:pt>
          <cx:pt idx="14010">13127</cx:pt>
          <cx:pt idx="14011">18027</cx:pt>
          <cx:pt idx="14012">21170</cx:pt>
          <cx:pt idx="14013">10000</cx:pt>
          <cx:pt idx="14014">19810</cx:pt>
          <cx:pt idx="14015">19407</cx:pt>
          <cx:pt idx="14016">23711</cx:pt>
          <cx:pt idx="14017">22862</cx:pt>
          <cx:pt idx="14018">11576</cx:pt>
          <cx:pt idx="14019">23361</cx:pt>
          <cx:pt idx="14020">19307</cx:pt>
          <cx:pt idx="14021">11312</cx:pt>
          <cx:pt idx="14022">11053</cx:pt>
          <cx:pt idx="14023">13302</cx:pt>
          <cx:pt idx="14024">12509</cx:pt>
          <cx:pt idx="14025">11618</cx:pt>
          <cx:pt idx="14026">22101</cx:pt>
          <cx:pt idx="14027">16975</cx:pt>
          <cx:pt idx="14028">22305</cx:pt>
          <cx:pt idx="14029">9737</cx:pt>
          <cx:pt idx="14030">11764</cx:pt>
          <cx:pt idx="14031">10866</cx:pt>
          <cx:pt idx="14032">22556</cx:pt>
          <cx:pt idx="14033">22773</cx:pt>
          <cx:pt idx="14034">19656</cx:pt>
          <cx:pt idx="14035">15667</cx:pt>
          <cx:pt idx="14036">21156</cx:pt>
          <cx:pt idx="14037">11869</cx:pt>
          <cx:pt idx="14038">15163</cx:pt>
          <cx:pt idx="14039">16415</cx:pt>
          <cx:pt idx="14040">13687</cx:pt>
          <cx:pt idx="14041">18661</cx:pt>
          <cx:pt idx="14042">17688</cx:pt>
          <cx:pt idx="14043">14330</cx:pt>
          <cx:pt idx="14044">19013</cx:pt>
          <cx:pt idx="14045">17512</cx:pt>
          <cx:pt idx="14046">18761</cx:pt>
          <cx:pt idx="14047">9381</cx:pt>
          <cx:pt idx="14048">11862</cx:pt>
          <cx:pt idx="14049">18873</cx:pt>
          <cx:pt idx="14050">21746</cx:pt>
          <cx:pt idx="14051">23993</cx:pt>
          <cx:pt idx="14052">13752</cx:pt>
          <cx:pt idx="14053">19463</cx:pt>
          <cx:pt idx="14054">15263</cx:pt>
          <cx:pt idx="14055">11483</cx:pt>
          <cx:pt idx="14056">22407</cx:pt>
          <cx:pt idx="14057">19991</cx:pt>
          <cx:pt idx="14058">21777</cx:pt>
          <cx:pt idx="14059">15783</cx:pt>
          <cx:pt idx="14060">16552</cx:pt>
          <cx:pt idx="14061">16957</cx:pt>
          <cx:pt idx="14062">12366</cx:pt>
          <cx:pt idx="14063">17578</cx:pt>
          <cx:pt idx="14064">12219</cx:pt>
          <cx:pt idx="14065">12864</cx:pt>
          <cx:pt idx="14066">9142</cx:pt>
          <cx:pt idx="14067">20936</cx:pt>
          <cx:pt idx="14068">14214</cx:pt>
          <cx:pt idx="14069">17498</cx:pt>
          <cx:pt idx="14070">20567</cx:pt>
          <cx:pt idx="14071">11345</cx:pt>
          <cx:pt idx="14072">20975</cx:pt>
          <cx:pt idx="14073">14147</cx:pt>
          <cx:pt idx="14074">10584</cx:pt>
          <cx:pt idx="14075">8704</cx:pt>
          <cx:pt idx="14076">12305</cx:pt>
          <cx:pt idx="14077">11279</cx:pt>
          <cx:pt idx="14078">16039</cx:pt>
          <cx:pt idx="14079">11606</cx:pt>
          <cx:pt idx="14080">21281</cx:pt>
          <cx:pt idx="14081">9378</cx:pt>
          <cx:pt idx="14082">19203</cx:pt>
          <cx:pt idx="14083">12398</cx:pt>
          <cx:pt idx="14084">9361</cx:pt>
          <cx:pt idx="14085">14468</cx:pt>
          <cx:pt idx="14086">13070</cx:pt>
          <cx:pt idx="14087">19592</cx:pt>
          <cx:pt idx="14088">18035</cx:pt>
          <cx:pt idx="14089">19158</cx:pt>
          <cx:pt idx="14090">14054</cx:pt>
          <cx:pt idx="14091">15120</cx:pt>
          <cx:pt idx="14092">18762</cx:pt>
          <cx:pt idx="14093">19279</cx:pt>
          <cx:pt idx="14094">10176</cx:pt>
          <cx:pt idx="14095">12834</cx:pt>
          <cx:pt idx="14096">15109</cx:pt>
          <cx:pt idx="14097">17446</cx:pt>
          <cx:pt idx="14098">23021</cx:pt>
          <cx:pt idx="14099">21434</cx:pt>
          <cx:pt idx="14100">19592</cx:pt>
          <cx:pt idx="14101">20567</cx:pt>
          <cx:pt idx="14102">24795</cx:pt>
          <cx:pt idx="14103">23327</cx:pt>
          <cx:pt idx="14104">14888</cx:pt>
          <cx:pt idx="14105">12678</cx:pt>
          <cx:pt idx="14106">18997</cx:pt>
          <cx:pt idx="14107">18570</cx:pt>
          <cx:pt idx="14108">22286</cx:pt>
          <cx:pt idx="14109">13206</cx:pt>
          <cx:pt idx="14110">14646</cx:pt>
          <cx:pt idx="14111">10158</cx:pt>
          <cx:pt idx="14112">12943</cx:pt>
          <cx:pt idx="14113">14994</cx:pt>
          <cx:pt idx="14114">12398</cx:pt>
          <cx:pt idx="14115">22860</cx:pt>
          <cx:pt idx="14116">19240</cx:pt>
          <cx:pt idx="14117">19597</cx:pt>
          <cx:pt idx="14118">11716</cx:pt>
          <cx:pt idx="14119">17409</cx:pt>
          <cx:pt idx="14120">10978</cx:pt>
          <cx:pt idx="14121">16144</cx:pt>
          <cx:pt idx="14122">18826</cx:pt>
          <cx:pt idx="14123">18875</cx:pt>
          <cx:pt idx="14124">18472</cx:pt>
          <cx:pt idx="14125">12061</cx:pt>
          <cx:pt idx="14126">21634</cx:pt>
          <cx:pt idx="14127">14137</cx:pt>
          <cx:pt idx="14128">10492</cx:pt>
          <cx:pt idx="14129">23877</cx:pt>
          <cx:pt idx="14130">19632</cx:pt>
          <cx:pt idx="14131">10443</cx:pt>
          <cx:pt idx="14132">8423</cx:pt>
          <cx:pt idx="14133">15481</cx:pt>
          <cx:pt idx="14134">7860</cx:pt>
          <cx:pt idx="14135">8774</cx:pt>
          <cx:pt idx="14136">19499</cx:pt>
          <cx:pt idx="14137">11339</cx:pt>
          <cx:pt idx="14138">22801</cx:pt>
          <cx:pt idx="14139">10185</cx:pt>
          <cx:pt idx="14140">15517</cx:pt>
          <cx:pt idx="14141">12869</cx:pt>
          <cx:pt idx="14142">20295</cx:pt>
          <cx:pt idx="14143">12965</cx:pt>
          <cx:pt idx="14144">24614</cx:pt>
          <cx:pt idx="14145">22974</cx:pt>
          <cx:pt idx="14146">24048</cx:pt>
          <cx:pt idx="14147">20043</cx:pt>
          <cx:pt idx="14148">12584</cx:pt>
          <cx:pt idx="14149">10411</cx:pt>
          <cx:pt idx="14150">18310</cx:pt>
          <cx:pt idx="14151">21345</cx:pt>
          <cx:pt idx="14152">22015</cx:pt>
          <cx:pt idx="14153">12283</cx:pt>
          <cx:pt idx="14154">14250</cx:pt>
          <cx:pt idx="14155">11413</cx:pt>
          <cx:pt idx="14156">11804</cx:pt>
          <cx:pt idx="14157">12967</cx:pt>
          <cx:pt idx="14158">19497</cx:pt>
          <cx:pt idx="14159">14040</cx:pt>
          <cx:pt idx="14160">19568</cx:pt>
          <cx:pt idx="14161">23738</cx:pt>
          <cx:pt idx="14162">20240</cx:pt>
          <cx:pt idx="14163">11303</cx:pt>
          <cx:pt idx="14164">17882</cx:pt>
          <cx:pt idx="14165">12085</cx:pt>
          <cx:pt idx="14166">19506</cx:pt>
          <cx:pt idx="14167">15353</cx:pt>
          <cx:pt idx="14168">13832</cx:pt>
          <cx:pt idx="14169">12930</cx:pt>
          <cx:pt idx="14170">17615</cx:pt>
          <cx:pt idx="14171">17570</cx:pt>
          <cx:pt idx="14172">12277</cx:pt>
          <cx:pt idx="14173">20656</cx:pt>
          <cx:pt idx="14174">23958</cx:pt>
          <cx:pt idx="14175">14031</cx:pt>
          <cx:pt idx="14176">18956</cx:pt>
          <cx:pt idx="14177">13639</cx:pt>
          <cx:pt idx="14178">14362</cx:pt>
          <cx:pt idx="14179">13580</cx:pt>
          <cx:pt idx="14180">15985</cx:pt>
          <cx:pt idx="14181">22521</cx:pt>
          <cx:pt idx="14182">13768</cx:pt>
          <cx:pt idx="14183">12498</cx:pt>
          <cx:pt idx="14184">17061</cx:pt>
          <cx:pt idx="14185">19971</cx:pt>
          <cx:pt idx="14186">11427</cx:pt>
          <cx:pt idx="14187">21160</cx:pt>
          <cx:pt idx="14188">22515</cx:pt>
          <cx:pt idx="14189">11073</cx:pt>
          <cx:pt idx="14190">22785</cx:pt>
          <cx:pt idx="14191">9880</cx:pt>
          <cx:pt idx="14192">12240</cx:pt>
          <cx:pt idx="14193">14366</cx:pt>
          <cx:pt idx="14194">22120</cx:pt>
          <cx:pt idx="14195">10574</cx:pt>
          <cx:pt idx="14196">11111</cx:pt>
          <cx:pt idx="14197">11068</cx:pt>
          <cx:pt idx="14198">18162</cx:pt>
          <cx:pt idx="14199">10025</cx:pt>
          <cx:pt idx="14200">12239</cx:pt>
          <cx:pt idx="14201">14552</cx:pt>
          <cx:pt idx="14202">11628</cx:pt>
          <cx:pt idx="14203">14219</cx:pt>
          <cx:pt idx="14204">21622</cx:pt>
          <cx:pt idx="14205">12818</cx:pt>
          <cx:pt idx="14206">21032</cx:pt>
          <cx:pt idx="14207">16357</cx:pt>
          <cx:pt idx="14208">16048</cx:pt>
          <cx:pt idx="14209">19661</cx:pt>
          <cx:pt idx="14210">10212</cx:pt>
          <cx:pt idx="14211">13788</cx:pt>
          <cx:pt idx="14212">18516</cx:pt>
          <cx:pt idx="14213">11802</cx:pt>
          <cx:pt idx="14214">21069</cx:pt>
          <cx:pt idx="14215">23820</cx:pt>
          <cx:pt idx="14216">14821</cx:pt>
          <cx:pt idx="14217">17203</cx:pt>
          <cx:pt idx="14218">20248</cx:pt>
          <cx:pt idx="14219">21191</cx:pt>
          <cx:pt idx="14220">19945</cx:pt>
          <cx:pt idx="14221">23708</cx:pt>
          <cx:pt idx="14222">21363</cx:pt>
          <cx:pt idx="14223">24045</cx:pt>
          <cx:pt idx="14224">19556</cx:pt>
          <cx:pt idx="14225">13671</cx:pt>
          <cx:pt idx="14226">12283</cx:pt>
          <cx:pt idx="14227">23069</cx:pt>
          <cx:pt idx="14228">11238</cx:pt>
          <cx:pt idx="14229">22379</cx:pt>
          <cx:pt idx="14230">13211</cx:pt>
          <cx:pt idx="14231">15231</cx:pt>
          <cx:pt idx="14232">13083</cx:pt>
          <cx:pt idx="14233">24022</cx:pt>
          <cx:pt idx="14234">11678</cx:pt>
          <cx:pt idx="14235">11856</cx:pt>
          <cx:pt idx="14236">9615</cx:pt>
          <cx:pt idx="14237">11560</cx:pt>
          <cx:pt idx="14238">8275</cx:pt>
          <cx:pt idx="14239">15119</cx:pt>
          <cx:pt idx="14240">15159</cx:pt>
          <cx:pt idx="14241">22426</cx:pt>
          <cx:pt idx="14242">23199</cx:pt>
          <cx:pt idx="14243">11062</cx:pt>
          <cx:pt idx="14244">10706</cx:pt>
          <cx:pt idx="14245">10150</cx:pt>
          <cx:pt idx="14246">14768</cx:pt>
          <cx:pt idx="14247">13410</cx:pt>
          <cx:pt idx="14248">20916</cx:pt>
          <cx:pt idx="14249">16966</cx:pt>
          <cx:pt idx="14250">23827</cx:pt>
          <cx:pt idx="14251">18568</cx:pt>
          <cx:pt idx="14252">17501</cx:pt>
          <cx:pt idx="14253">15096</cx:pt>
          <cx:pt idx="14254">11526</cx:pt>
          <cx:pt idx="14255">16647</cx:pt>
          <cx:pt idx="14256">15189</cx:pt>
          <cx:pt idx="14257">17416</cx:pt>
          <cx:pt idx="14258">11715</cx:pt>
          <cx:pt idx="14259">9648</cx:pt>
          <cx:pt idx="14260">19277</cx:pt>
          <cx:pt idx="14261">24061</cx:pt>
          <cx:pt idx="14262">16100</cx:pt>
          <cx:pt idx="14263">11292</cx:pt>
          <cx:pt idx="14264">17431</cx:pt>
          <cx:pt idx="14265">13429</cx:pt>
          <cx:pt idx="14266">23232</cx:pt>
          <cx:pt idx="14267">22714</cx:pt>
          <cx:pt idx="14268">16991</cx:pt>
          <cx:pt idx="14269">11908</cx:pt>
          <cx:pt idx="14270">11179</cx:pt>
          <cx:pt idx="14271">14352</cx:pt>
          <cx:pt idx="14272">11123</cx:pt>
          <cx:pt idx="14273">9359</cx:pt>
          <cx:pt idx="14274">12721</cx:pt>
          <cx:pt idx="14275">9150</cx:pt>
          <cx:pt idx="14276">10798</cx:pt>
          <cx:pt idx="14277">19962</cx:pt>
          <cx:pt idx="14278">15190</cx:pt>
          <cx:pt idx="14279">21202</cx:pt>
          <cx:pt idx="14280">16594</cx:pt>
          <cx:pt idx="14281">15528</cx:pt>
          <cx:pt idx="14282">16835</cx:pt>
          <cx:pt idx="14283">20483</cx:pt>
          <cx:pt idx="14284">16334</cx:pt>
          <cx:pt idx="14285">12183</cx:pt>
          <cx:pt idx="14286">18134</cx:pt>
          <cx:pt idx="14287">11034</cx:pt>
          <cx:pt idx="14288">18524</cx:pt>
          <cx:pt idx="14289">20708</cx:pt>
          <cx:pt idx="14290">16402</cx:pt>
          <cx:pt idx="14291">10442</cx:pt>
          <cx:pt idx="14292">15461</cx:pt>
          <cx:pt idx="14293">14287</cx:pt>
          <cx:pt idx="14294">22145</cx:pt>
          <cx:pt idx="14295">13165</cx:pt>
          <cx:pt idx="14296">21245</cx:pt>
          <cx:pt idx="14297">20957</cx:pt>
          <cx:pt idx="14298">11060</cx:pt>
          <cx:pt idx="14299">21428</cx:pt>
          <cx:pt idx="14300">20300</cx:pt>
          <cx:pt idx="14301">16250</cx:pt>
          <cx:pt idx="14302">24650</cx:pt>
          <cx:pt idx="14303">19722</cx:pt>
          <cx:pt idx="14304">12021</cx:pt>
          <cx:pt idx="14305">11383</cx:pt>
          <cx:pt idx="14306">10288</cx:pt>
          <cx:pt idx="14307">13383</cx:pt>
          <cx:pt idx="14308">13826</cx:pt>
          <cx:pt idx="14309">20589</cx:pt>
          <cx:pt idx="14310">18886</cx:pt>
          <cx:pt idx="14311">18698</cx:pt>
          <cx:pt idx="14312">17772</cx:pt>
          <cx:pt idx="14313">24267</cx:pt>
          <cx:pt idx="14314">23291</cx:pt>
          <cx:pt idx="14315">15452</cx:pt>
          <cx:pt idx="14316">19046</cx:pt>
          <cx:pt idx="14317">20832</cx:pt>
          <cx:pt idx="14318">16410</cx:pt>
          <cx:pt idx="14319">10626</cx:pt>
          <cx:pt idx="14320">20645</cx:pt>
          <cx:pt idx="14321">24931</cx:pt>
          <cx:pt idx="14322">12378</cx:pt>
          <cx:pt idx="14323">12203</cx:pt>
          <cx:pt idx="14324">11053</cx:pt>
          <cx:pt idx="14325">16728</cx:pt>
          <cx:pt idx="14326">22690</cx:pt>
          <cx:pt idx="14327">19375</cx:pt>
          <cx:pt idx="14328">10538</cx:pt>
          <cx:pt idx="14329">9740</cx:pt>
          <cx:pt idx="14330">17400</cx:pt>
          <cx:pt idx="14331">15968</cx:pt>
          <cx:pt idx="14332">8907</cx:pt>
          <cx:pt idx="14333">22063</cx:pt>
          <cx:pt idx="14334">20211</cx:pt>
          <cx:pt idx="14335">19307</cx:pt>
          <cx:pt idx="14336">12151</cx:pt>
          <cx:pt idx="14337">23738</cx:pt>
          <cx:pt idx="14338">10231</cx:pt>
          <cx:pt idx="14339">13217</cx:pt>
          <cx:pt idx="14340">13929</cx:pt>
          <cx:pt idx="14341">21817</cx:pt>
          <cx:pt idx="14342">22096</cx:pt>
          <cx:pt idx="14343">17143</cx:pt>
          <cx:pt idx="14344">20539</cx:pt>
          <cx:pt idx="14345">21838</cx:pt>
          <cx:pt idx="14346">16897</cx:pt>
          <cx:pt idx="14347">22153</cx:pt>
          <cx:pt idx="14348">22027</cx:pt>
          <cx:pt idx="14349">13196</cx:pt>
          <cx:pt idx="14350">10734</cx:pt>
          <cx:pt idx="14351">13793</cx:pt>
          <cx:pt idx="14352">12608</cx:pt>
          <cx:pt idx="14353">17475</cx:pt>
          <cx:pt idx="14354">15758</cx:pt>
          <cx:pt idx="14355">10498</cx:pt>
          <cx:pt idx="14356">20318</cx:pt>
          <cx:pt idx="14357">13683</cx:pt>
          <cx:pt idx="14358">9654</cx:pt>
          <cx:pt idx="14359">10128</cx:pt>
          <cx:pt idx="14360">17808</cx:pt>
          <cx:pt idx="14361">14560</cx:pt>
          <cx:pt idx="14362">8565</cx:pt>
          <cx:pt idx="14363">17032</cx:pt>
          <cx:pt idx="14364">19692</cx:pt>
          <cx:pt idx="14365">9933</cx:pt>
          <cx:pt idx="14366">19076</cx:pt>
          <cx:pt idx="14367">19938</cx:pt>
          <cx:pt idx="14368">13931</cx:pt>
          <cx:pt idx="14369">13531</cx:pt>
          <cx:pt idx="14370">15845</cx:pt>
          <cx:pt idx="14371">14083</cx:pt>
          <cx:pt idx="14372">10431</cx:pt>
          <cx:pt idx="14373">16135</cx:pt>
          <cx:pt idx="14374">18698</cx:pt>
          <cx:pt idx="14375">15330</cx:pt>
          <cx:pt idx="14376">14372</cx:pt>
          <cx:pt idx="14377">13287</cx:pt>
          <cx:pt idx="14378">13021</cx:pt>
          <cx:pt idx="14379">16350</cx:pt>
          <cx:pt idx="14380">21863</cx:pt>
          <cx:pt idx="14381">21188</cx:pt>
          <cx:pt idx="14382">11728</cx:pt>
          <cx:pt idx="14383">17669</cx:pt>
          <cx:pt idx="14384">12034</cx:pt>
          <cx:pt idx="14385">19454</cx:pt>
          <cx:pt idx="14386">17123</cx:pt>
          <cx:pt idx="14387">16742</cx:pt>
          <cx:pt idx="14388">14989</cx:pt>
          <cx:pt idx="14389">9973</cx:pt>
          <cx:pt idx="14390">20545</cx:pt>
          <cx:pt idx="14391">14170</cx:pt>
          <cx:pt idx="14392">9949</cx:pt>
          <cx:pt idx="14393">13537</cx:pt>
          <cx:pt idx="14394">11398</cx:pt>
          <cx:pt idx="14395">22386</cx:pt>
          <cx:pt idx="14396">11397</cx:pt>
          <cx:pt idx="14397">18892</cx:pt>
          <cx:pt idx="14398">13456</cx:pt>
          <cx:pt idx="14399">17018</cx:pt>
          <cx:pt idx="14400">10881</cx:pt>
          <cx:pt idx="14401">9291</cx:pt>
          <cx:pt idx="14402">15034</cx:pt>
          <cx:pt idx="14403">11584</cx:pt>
          <cx:pt idx="14404">11908</cx:pt>
          <cx:pt idx="14405">23601</cx:pt>
          <cx:pt idx="14406">15939</cx:pt>
          <cx:pt idx="14407">20558</cx:pt>
          <cx:pt idx="14408">17331</cx:pt>
          <cx:pt idx="14409">11712</cx:pt>
          <cx:pt idx="14410">14453</cx:pt>
          <cx:pt idx="14411">20020</cx:pt>
          <cx:pt idx="14412">23775</cx:pt>
          <cx:pt idx="14413">18778</cx:pt>
          <cx:pt idx="14414">10883</cx:pt>
          <cx:pt idx="14415">20464</cx:pt>
          <cx:pt idx="14416">23103</cx:pt>
          <cx:pt idx="14417">10610</cx:pt>
          <cx:pt idx="14418">10745</cx:pt>
          <cx:pt idx="14419">23787</cx:pt>
          <cx:pt idx="14420">22505</cx:pt>
          <cx:pt idx="14421">17223</cx:pt>
          <cx:pt idx="14422">13523</cx:pt>
          <cx:pt idx="14423">15359</cx:pt>
          <cx:pt idx="14424">16359</cx:pt>
          <cx:pt idx="14425">8912</cx:pt>
          <cx:pt idx="14426">10521</cx:pt>
          <cx:pt idx="14427">17650</cx:pt>
          <cx:pt idx="14428">19991</cx:pt>
          <cx:pt idx="14429">14482</cx:pt>
          <cx:pt idx="14430">19839</cx:pt>
          <cx:pt idx="14431">20745</cx:pt>
          <cx:pt idx="14432">14504</cx:pt>
          <cx:pt idx="14433">11818</cx:pt>
          <cx:pt idx="14434">15696</cx:pt>
          <cx:pt idx="14435">9683</cx:pt>
          <cx:pt idx="14436">13820</cx:pt>
          <cx:pt idx="14437">9960</cx:pt>
          <cx:pt idx="14438">13678</cx:pt>
          <cx:pt idx="14439">11032</cx:pt>
          <cx:pt idx="14440">18606</cx:pt>
          <cx:pt idx="14441">15521</cx:pt>
          <cx:pt idx="14442">22569</cx:pt>
          <cx:pt idx="14443">12004</cx:pt>
          <cx:pt idx="14444">14206</cx:pt>
          <cx:pt idx="14445">13947</cx:pt>
          <cx:pt idx="14446">20636</cx:pt>
          <cx:pt idx="14447">22504</cx:pt>
          <cx:pt idx="14448">21101</cx:pt>
          <cx:pt idx="14449">23823</cx:pt>
          <cx:pt idx="14450">23718</cx:pt>
          <cx:pt idx="14451">20794</cx:pt>
          <cx:pt idx="14452">23559</cx:pt>
          <cx:pt idx="14453">17152</cx:pt>
          <cx:pt idx="14454">9269</cx:pt>
          <cx:pt idx="14455">13928</cx:pt>
          <cx:pt idx="14456">11778</cx:pt>
          <cx:pt idx="14457">14675</cx:pt>
          <cx:pt idx="14458">17694</cx:pt>
          <cx:pt idx="14459">13542</cx:pt>
          <cx:pt idx="14460">19186</cx:pt>
          <cx:pt idx="14461">21342</cx:pt>
          <cx:pt idx="14462">22104</cx:pt>
          <cx:pt idx="14463">17771</cx:pt>
          <cx:pt idx="14464">21477</cx:pt>
          <cx:pt idx="14465">20739</cx:pt>
          <cx:pt idx="14466">11802</cx:pt>
          <cx:pt idx="14467">14314</cx:pt>
          <cx:pt idx="14468">13751</cx:pt>
          <cx:pt idx="14469">11421</cx:pt>
          <cx:pt idx="14470">22229</cx:pt>
          <cx:pt idx="14471">13706</cx:pt>
          <cx:pt idx="14472">14188</cx:pt>
          <cx:pt idx="14473">8383</cx:pt>
          <cx:pt idx="14474">13303</cx:pt>
          <cx:pt idx="14475">20256</cx:pt>
          <cx:pt idx="14476">10249</cx:pt>
          <cx:pt idx="14477">20330</cx:pt>
          <cx:pt idx="14478">11769</cx:pt>
          <cx:pt idx="14479">16426</cx:pt>
          <cx:pt idx="14480">9632</cx:pt>
          <cx:pt idx="14481">16325</cx:pt>
          <cx:pt idx="14482">15159</cx:pt>
          <cx:pt idx="14483">13831</cx:pt>
          <cx:pt idx="14484">12317</cx:pt>
          <cx:pt idx="14485">18174</cx:pt>
          <cx:pt idx="14486">10418</cx:pt>
          <cx:pt idx="14487">20019</cx:pt>
          <cx:pt idx="14488">14636</cx:pt>
          <cx:pt idx="14489">13693</cx:pt>
          <cx:pt idx="14490">17662</cx:pt>
          <cx:pt idx="14491">17510</cx:pt>
          <cx:pt idx="14492">15005</cx:pt>
          <cx:pt idx="14493">16670</cx:pt>
          <cx:pt idx="14494">11713</cx:pt>
          <cx:pt idx="14495">11531</cx:pt>
          <cx:pt idx="14496">20276</cx:pt>
          <cx:pt idx="14497">16154</cx:pt>
          <cx:pt idx="14498">21148</cx:pt>
          <cx:pt idx="14499">20393</cx:pt>
          <cx:pt idx="14500">19187</cx:pt>
          <cx:pt idx="14501">12029</cx:pt>
          <cx:pt idx="14502">13488</cx:pt>
          <cx:pt idx="14503">22481</cx:pt>
          <cx:pt idx="14504">18026</cx:pt>
          <cx:pt idx="14505">12994</cx:pt>
          <cx:pt idx="14506">23766</cx:pt>
          <cx:pt idx="14507">20692</cx:pt>
          <cx:pt idx="14508">8247</cx:pt>
          <cx:pt idx="14509">13805</cx:pt>
          <cx:pt idx="14510">10159</cx:pt>
          <cx:pt idx="14511">18277</cx:pt>
          <cx:pt idx="14512">10452</cx:pt>
          <cx:pt idx="14513">10555</cx:pt>
          <cx:pt idx="14514">13628</cx:pt>
          <cx:pt idx="14515">21197</cx:pt>
          <cx:pt idx="14516">18589</cx:pt>
          <cx:pt idx="14517">10162</cx:pt>
          <cx:pt idx="14518">23045</cx:pt>
          <cx:pt idx="14519">13706</cx:pt>
          <cx:pt idx="14520">13453</cx:pt>
          <cx:pt idx="14521">13388</cx:pt>
          <cx:pt idx="14522">16325</cx:pt>
          <cx:pt idx="14523">13855</cx:pt>
          <cx:pt idx="14524">13233</cx:pt>
          <cx:pt idx="14525">16388</cx:pt>
          <cx:pt idx="14526">16893</cx:pt>
          <cx:pt idx="14527">11652</cx:pt>
          <cx:pt idx="14528">10983</cx:pt>
          <cx:pt idx="14529">15049</cx:pt>
          <cx:pt idx="14530">13057</cx:pt>
          <cx:pt idx="14531">13192</cx:pt>
          <cx:pt idx="14532">21595</cx:pt>
          <cx:pt idx="14533">11082</cx:pt>
          <cx:pt idx="14534">12501</cx:pt>
          <cx:pt idx="14535">22654</cx:pt>
          <cx:pt idx="14536">20900</cx:pt>
          <cx:pt idx="14537">19783</cx:pt>
          <cx:pt idx="14538">9835</cx:pt>
          <cx:pt idx="14539">18419</cx:pt>
          <cx:pt idx="14540">10920</cx:pt>
          <cx:pt idx="14541">14067</cx:pt>
          <cx:pt idx="14542">19668</cx:pt>
          <cx:pt idx="14543">12455</cx:pt>
          <cx:pt idx="14544">15193</cx:pt>
          <cx:pt idx="14545">12250</cx:pt>
          <cx:pt idx="14546">8366</cx:pt>
          <cx:pt idx="14547">9416</cx:pt>
          <cx:pt idx="14548">23462</cx:pt>
          <cx:pt idx="14549">21987</cx:pt>
          <cx:pt idx="14550">16192</cx:pt>
          <cx:pt idx="14551">15217</cx:pt>
          <cx:pt idx="14552">13234</cx:pt>
          <cx:pt idx="14553">13652</cx:pt>
          <cx:pt idx="14554">22919</cx:pt>
          <cx:pt idx="14555">17865</cx:pt>
          <cx:pt idx="14556">20041</cx:pt>
          <cx:pt idx="14557">10420</cx:pt>
          <cx:pt idx="14558">13234</cx:pt>
          <cx:pt idx="14559">23440</cx:pt>
          <cx:pt idx="14560">15273</cx:pt>
          <cx:pt idx="14561">22826</cx:pt>
          <cx:pt idx="14562">17871</cx:pt>
          <cx:pt idx="14563">19293</cx:pt>
          <cx:pt idx="14564">20925</cx:pt>
          <cx:pt idx="14565">21116</cx:pt>
          <cx:pt idx="14566">21014</cx:pt>
          <cx:pt idx="14567">14231</cx:pt>
          <cx:pt idx="14568">23350</cx:pt>
          <cx:pt idx="14569">15521</cx:pt>
          <cx:pt idx="14570">21587</cx:pt>
          <cx:pt idx="14571">10513</cx:pt>
          <cx:pt idx="14572">22990</cx:pt>
          <cx:pt idx="14573">9642</cx:pt>
          <cx:pt idx="14574">19442</cx:pt>
          <cx:pt idx="14575">15919</cx:pt>
          <cx:pt idx="14576">15450</cx:pt>
          <cx:pt idx="14577">21349</cx:pt>
          <cx:pt idx="14578">14172</cx:pt>
          <cx:pt idx="14579">20194</cx:pt>
          <cx:pt idx="14580">16404</cx:pt>
          <cx:pt idx="14581">19242</cx:pt>
          <cx:pt idx="14582">23431</cx:pt>
          <cx:pt idx="14583">12920</cx:pt>
          <cx:pt idx="14584">11042</cx:pt>
          <cx:pt idx="14585">12022</cx:pt>
          <cx:pt idx="14586">11598</cx:pt>
          <cx:pt idx="14587">23855</cx:pt>
          <cx:pt idx="14588">20808</cx:pt>
          <cx:pt idx="14589">9835</cx:pt>
          <cx:pt idx="14590">12027</cx:pt>
          <cx:pt idx="14591">10983</cx:pt>
          <cx:pt idx="14592">15204</cx:pt>
          <cx:pt idx="14593">14075</cx:pt>
          <cx:pt idx="14594">16364</cx:pt>
          <cx:pt idx="14595">16521</cx:pt>
          <cx:pt idx="14596">16490</cx:pt>
          <cx:pt idx="14597">12490</cx:pt>
          <cx:pt idx="14598">20722</cx:pt>
          <cx:pt idx="14599">16929</cx:pt>
          <cx:pt idx="14600">16859</cx:pt>
          <cx:pt idx="14601">15211</cx:pt>
          <cx:pt idx="14602">15123</cx:pt>
          <cx:pt idx="14603">17489</cx:pt>
          <cx:pt idx="14604">8788</cx:pt>
          <cx:pt idx="14605">11352</cx:pt>
          <cx:pt idx="14606">17694</cx:pt>
          <cx:pt idx="14607">23284</cx:pt>
          <cx:pt idx="14608">17045</cx:pt>
          <cx:pt idx="14609">17162</cx:pt>
          <cx:pt idx="14610">19493</cx:pt>
          <cx:pt idx="14611">14343</cx:pt>
          <cx:pt idx="14612">9842</cx:pt>
          <cx:pt idx="14613">15818</cx:pt>
          <cx:pt idx="14614">21067</cx:pt>
          <cx:pt idx="14615">14910</cx:pt>
          <cx:pt idx="14616">13251</cx:pt>
          <cx:pt idx="14617">21696</cx:pt>
          <cx:pt idx="14618">10992</cx:pt>
          <cx:pt idx="14619">13041</cx:pt>
          <cx:pt idx="14620">12509</cx:pt>
          <cx:pt idx="14621">13039</cx:pt>
          <cx:pt idx="14622">10460</cx:pt>
          <cx:pt idx="14623">9875</cx:pt>
          <cx:pt idx="14624">10404</cx:pt>
          <cx:pt idx="14625">21165</cx:pt>
          <cx:pt idx="14626">19468</cx:pt>
          <cx:pt idx="14627">21911</cx:pt>
          <cx:pt idx="14628">19384</cx:pt>
          <cx:pt idx="14629">12685</cx:pt>
          <cx:pt idx="14630">15793</cx:pt>
          <cx:pt idx="14631">10473</cx:pt>
          <cx:pt idx="14632">22684</cx:pt>
          <cx:pt idx="14633">18495</cx:pt>
          <cx:pt idx="14634">10116</cx:pt>
          <cx:pt idx="14635">21204</cx:pt>
          <cx:pt idx="14636">12904</cx:pt>
          <cx:pt idx="14637">23656</cx:pt>
          <cx:pt idx="14638">17075</cx:pt>
          <cx:pt idx="14639">10415</cx:pt>
          <cx:pt idx="14640">14498</cx:pt>
          <cx:pt idx="14641">17751</cx:pt>
          <cx:pt idx="14642">9381</cx:pt>
          <cx:pt idx="14643">19161</cx:pt>
          <cx:pt idx="14644">12115</cx:pt>
          <cx:pt idx="14645">15704</cx:pt>
          <cx:pt idx="14646">12559</cx:pt>
          <cx:pt idx="14647">17373</cx:pt>
          <cx:pt idx="14648">16149</cx:pt>
          <cx:pt idx="14649">19267</cx:pt>
          <cx:pt idx="14650">10926</cx:pt>
          <cx:pt idx="14651">10474</cx:pt>
          <cx:pt idx="14652">12386</cx:pt>
          <cx:pt idx="14653">9909</cx:pt>
          <cx:pt idx="14654">16361</cx:pt>
          <cx:pt idx="14655">10412</cx:pt>
          <cx:pt idx="14656">13960</cx:pt>
          <cx:pt idx="14657">20940</cx:pt>
          <cx:pt idx="14658">9529</cx:pt>
          <cx:pt idx="14659">12553</cx:pt>
          <cx:pt idx="14660">16684</cx:pt>
          <cx:pt idx="14661">13595</cx:pt>
          <cx:pt idx="14662">17941</cx:pt>
          <cx:pt idx="14663">19724</cx:pt>
          <cx:pt idx="14664">8791</cx:pt>
          <cx:pt idx="14665">21961</cx:pt>
          <cx:pt idx="14666">12973</cx:pt>
          <cx:pt idx="14667">14060</cx:pt>
          <cx:pt idx="14668">8898</cx:pt>
          <cx:pt idx="14669">14607</cx:pt>
          <cx:pt idx="14670">9913</cx:pt>
          <cx:pt idx="14671">15511</cx:pt>
          <cx:pt idx="14672">8677</cx:pt>
          <cx:pt idx="14673">12828</cx:pt>
          <cx:pt idx="14674">24024</cx:pt>
          <cx:pt idx="14675">14962</cx:pt>
          <cx:pt idx="14676">21534</cx:pt>
          <cx:pt idx="14677">11315</cx:pt>
          <cx:pt idx="14678">9996</cx:pt>
          <cx:pt idx="14679">11235</cx:pt>
          <cx:pt idx="14680">10876</cx:pt>
          <cx:pt idx="14681">15326</cx:pt>
          <cx:pt idx="14682">15528</cx:pt>
          <cx:pt idx="14683">24088</cx:pt>
          <cx:pt idx="14684">11241</cx:pt>
          <cx:pt idx="14685">10108</cx:pt>
          <cx:pt idx="14686">14634</cx:pt>
          <cx:pt idx="14687">15422</cx:pt>
          <cx:pt idx="14688">22867</cx:pt>
          <cx:pt idx="14689">16193</cx:pt>
          <cx:pt idx="14690">21458</cx:pt>
          <cx:pt idx="14691">16555</cx:pt>
          <cx:pt idx="14692">15670</cx:pt>
          <cx:pt idx="14693">17038</cx:pt>
          <cx:pt idx="14694">9332</cx:pt>
          <cx:pt idx="14695">9980</cx:pt>
          <cx:pt idx="14696">13467</cx:pt>
          <cx:pt idx="14697">18297</cx:pt>
          <cx:pt idx="14698">14881</cx:pt>
          <cx:pt idx="14699">9962</cx:pt>
          <cx:pt idx="14700">21316</cx:pt>
          <cx:pt idx="14701">21818</cx:pt>
          <cx:pt idx="14702">13663</cx:pt>
          <cx:pt idx="14703">17326</cx:pt>
          <cx:pt idx="14704">17391</cx:pt>
          <cx:pt idx="14705">13292</cx:pt>
          <cx:pt idx="14706">24029</cx:pt>
          <cx:pt idx="14707">14614</cx:pt>
          <cx:pt idx="14708">10454</cx:pt>
          <cx:pt idx="14709">23034</cx:pt>
          <cx:pt idx="14710">11989</cx:pt>
          <cx:pt idx="14711">11838</cx:pt>
          <cx:pt idx="14712">10615</cx:pt>
          <cx:pt idx="14713">12722</cx:pt>
          <cx:pt idx="14714">11264</cx:pt>
          <cx:pt idx="14715">23508</cx:pt>
          <cx:pt idx="14716">9944</cx:pt>
          <cx:pt idx="14717">19404</cx:pt>
          <cx:pt idx="14718">19301</cx:pt>
          <cx:pt idx="14719">13420</cx:pt>
          <cx:pt idx="14720">8540</cx:pt>
          <cx:pt idx="14721">8864</cx:pt>
          <cx:pt idx="14722">11332</cx:pt>
          <cx:pt idx="14723">12830</cx:pt>
          <cx:pt idx="14724">19589</cx:pt>
          <cx:pt idx="14725">13598</cx:pt>
          <cx:pt idx="14726">19096</cx:pt>
          <cx:pt idx="14727">9535</cx:pt>
          <cx:pt idx="14728">17340</cx:pt>
          <cx:pt idx="14729">17217</cx:pt>
          <cx:pt idx="14730">12262</cx:pt>
          <cx:pt idx="14731">13513</cx:pt>
          <cx:pt idx="14732">18278</cx:pt>
          <cx:pt idx="14733">9590</cx:pt>
          <cx:pt idx="14734">19651</cx:pt>
          <cx:pt idx="14735">18515</cx:pt>
          <cx:pt idx="14736">10147</cx:pt>
          <cx:pt idx="14737">11408</cx:pt>
          <cx:pt idx="14738">19467</cx:pt>
          <cx:pt idx="14739">20416</cx:pt>
          <cx:pt idx="14740">18242</cx:pt>
          <cx:pt idx="14741">9540</cx:pt>
          <cx:pt idx="14742">19374</cx:pt>
          <cx:pt idx="14743">21908</cx:pt>
          <cx:pt idx="14744">12907</cx:pt>
          <cx:pt idx="14745">20699</cx:pt>
          <cx:pt idx="14746">8837</cx:pt>
          <cx:pt idx="14747">10781</cx:pt>
          <cx:pt idx="14748">18962</cx:pt>
          <cx:pt idx="14749">18390</cx:pt>
          <cx:pt idx="14750">17881</cx:pt>
          <cx:pt idx="14751">17133</cx:pt>
          <cx:pt idx="14752">17881</cx:pt>
          <cx:pt idx="14753">8459</cx:pt>
          <cx:pt idx="14754">10345</cx:pt>
          <cx:pt idx="14755">18393</cx:pt>
          <cx:pt idx="14756">10310</cx:pt>
          <cx:pt idx="14757">19973</cx:pt>
          <cx:pt idx="14758">15090</cx:pt>
          <cx:pt idx="14759">24997</cx:pt>
          <cx:pt idx="14760">12946</cx:pt>
          <cx:pt idx="14761">22118</cx:pt>
          <cx:pt idx="14762">15788</cx:pt>
          <cx:pt idx="14763">17014</cx:pt>
          <cx:pt idx="14764">16694</cx:pt>
          <cx:pt idx="14765">18104</cx:pt>
          <cx:pt idx="14766">15582</cx:pt>
          <cx:pt idx="14767">10264</cx:pt>
          <cx:pt idx="14768">20059</cx:pt>
          <cx:pt idx="14769">13955</cx:pt>
          <cx:pt idx="14770">19840</cx:pt>
          <cx:pt idx="14771">14558</cx:pt>
          <cx:pt idx="14772">13558</cx:pt>
          <cx:pt idx="14773">18745</cx:pt>
          <cx:pt idx="14774">13161</cx:pt>
          <cx:pt idx="14775">11058</cx:pt>
          <cx:pt idx="14776">20399</cx:pt>
          <cx:pt idx="14777">14325</cx:pt>
          <cx:pt idx="14778">18511</cx:pt>
          <cx:pt idx="14779">13365</cx:pt>
          <cx:pt idx="14780">18406</cx:pt>
          <cx:pt idx="14781">22731</cx:pt>
          <cx:pt idx="14782">13779</cx:pt>
          <cx:pt idx="14783">12768</cx:pt>
          <cx:pt idx="14784">17147</cx:pt>
          <cx:pt idx="14785">15761</cx:pt>
          <cx:pt idx="14786">18263</cx:pt>
          <cx:pt idx="14787">10302</cx:pt>
          <cx:pt idx="14788">22824</cx:pt>
          <cx:pt idx="14789">19714</cx:pt>
          <cx:pt idx="14790">14491</cx:pt>
          <cx:pt idx="14791">8622</cx:pt>
          <cx:pt idx="14792">9732</cx:pt>
          <cx:pt idx="14793">12474</cx:pt>
          <cx:pt idx="14794">11564</cx:pt>
          <cx:pt idx="14795">15872</cx:pt>
          <cx:pt idx="14796">13921</cx:pt>
          <cx:pt idx="14797">13056</cx:pt>
          <cx:pt idx="14798">14877</cx:pt>
          <cx:pt idx="14799">21922</cx:pt>
          <cx:pt idx="14800">19708</cx:pt>
          <cx:pt idx="14801">13508</cx:pt>
          <cx:pt idx="14802">10782</cx:pt>
          <cx:pt idx="14803">18066</cx:pt>
          <cx:pt idx="14804">14961</cx:pt>
          <cx:pt idx="14805">21046</cx:pt>
          <cx:pt idx="14806">8506</cx:pt>
          <cx:pt idx="14807">12258</cx:pt>
          <cx:pt idx="14808">22365</cx:pt>
          <cx:pt idx="14809">17456</cx:pt>
          <cx:pt idx="14810">19933</cx:pt>
          <cx:pt idx="14811">13329</cx:pt>
          <cx:pt idx="14812">13693</cx:pt>
          <cx:pt idx="14813">16083</cx:pt>
          <cx:pt idx="14814">10839</cx:pt>
          <cx:pt idx="14815">14896</cx:pt>
          <cx:pt idx="14816">16242</cx:pt>
          <cx:pt idx="14817">16510</cx:pt>
          <cx:pt idx="14818">11456</cx:pt>
          <cx:pt idx="14819">16982</cx:pt>
          <cx:pt idx="14820">19543</cx:pt>
          <cx:pt idx="14821">14271</cx:pt>
          <cx:pt idx="14822">13774</cx:pt>
          <cx:pt idx="14823">18463</cx:pt>
          <cx:pt idx="14824">23103</cx:pt>
          <cx:pt idx="14825">13180</cx:pt>
          <cx:pt idx="14826">21985</cx:pt>
          <cx:pt idx="14827">15840</cx:pt>
          <cx:pt idx="14828">18939</cx:pt>
          <cx:pt idx="14829">8609</cx:pt>
          <cx:pt idx="14830">12585</cx:pt>
          <cx:pt idx="14831">21445</cx:pt>
          <cx:pt idx="14832">20281</cx:pt>
          <cx:pt idx="14833">17844</cx:pt>
          <cx:pt idx="14834">12105</cx:pt>
          <cx:pt idx="14835">11907</cx:pt>
          <cx:pt idx="14836">14363</cx:pt>
          <cx:pt idx="14837">22807</cx:pt>
          <cx:pt idx="14838">21270</cx:pt>
          <cx:pt idx="14839">10122</cx:pt>
          <cx:pt idx="14840">14579</cx:pt>
          <cx:pt idx="14841">23570</cx:pt>
          <cx:pt idx="14842">11261</cx:pt>
          <cx:pt idx="14843">21292</cx:pt>
          <cx:pt idx="14844">20130</cx:pt>
          <cx:pt idx="14845">11667</cx:pt>
          <cx:pt idx="14846">10105</cx:pt>
          <cx:pt idx="14847">13513</cx:pt>
          <cx:pt idx="14848">24630</cx:pt>
          <cx:pt idx="14849">17108</cx:pt>
          <cx:pt idx="14850">15423</cx:pt>
          <cx:pt idx="14851">10749</cx:pt>
          <cx:pt idx="14852">12796</cx:pt>
          <cx:pt idx="14853">10494</cx:pt>
          <cx:pt idx="14854">9136</cx:pt>
          <cx:pt idx="14855">13094</cx:pt>
          <cx:pt idx="14856">18008</cx:pt>
          <cx:pt idx="14857">16021</cx:pt>
          <cx:pt idx="14858">24838</cx:pt>
          <cx:pt idx="14859">13754</cx:pt>
          <cx:pt idx="14860">17600</cx:pt>
          <cx:pt idx="14861">13317</cx:pt>
          <cx:pt idx="14862">19367</cx:pt>
          <cx:pt idx="14863">14528</cx:pt>
          <cx:pt idx="14864">16657</cx:pt>
          <cx:pt idx="14865">18678</cx:pt>
          <cx:pt idx="14866">10259</cx:pt>
          <cx:pt idx="14867">17633</cx:pt>
          <cx:pt idx="14868">21798</cx:pt>
          <cx:pt idx="14869">9103</cx:pt>
          <cx:pt idx="14870">14578</cx:pt>
          <cx:pt idx="14871">10709</cx:pt>
          <cx:pt idx="14872">11510</cx:pt>
          <cx:pt idx="14873">13954</cx:pt>
          <cx:pt idx="14874">24905</cx:pt>
          <cx:pt idx="14875">16491</cx:pt>
          <cx:pt idx="14876">14000</cx:pt>
          <cx:pt idx="14877">13025</cx:pt>
          <cx:pt idx="14878">22425</cx:pt>
          <cx:pt idx="14879">10142</cx:pt>
          <cx:pt idx="14880">12862</cx:pt>
          <cx:pt idx="14881">20406</cx:pt>
          <cx:pt idx="14882">18845</cx:pt>
          <cx:pt idx="14883">17138</cx:pt>
          <cx:pt idx="14884">12395</cx:pt>
          <cx:pt idx="14885">20338</cx:pt>
          <cx:pt idx="14886">17035</cx:pt>
          <cx:pt idx="14887">12852</cx:pt>
          <cx:pt idx="14888">11199</cx:pt>
          <cx:pt idx="14889">16369</cx:pt>
          <cx:pt idx="14890">8624</cx:pt>
          <cx:pt idx="14891">9167</cx:pt>
          <cx:pt idx="14892">10345</cx:pt>
          <cx:pt idx="14893">13150</cx:pt>
          <cx:pt idx="14894">13671</cx:pt>
          <cx:pt idx="14895">14380</cx:pt>
          <cx:pt idx="14896">11978</cx:pt>
          <cx:pt idx="14897">11092</cx:pt>
          <cx:pt idx="14898">9871</cx:pt>
          <cx:pt idx="14899">17155</cx:pt>
          <cx:pt idx="14900">15444</cx:pt>
          <cx:pt idx="14901">10098</cx:pt>
          <cx:pt idx="14902">12031</cx:pt>
          <cx:pt idx="14903">12610</cx:pt>
          <cx:pt idx="14904">19644</cx:pt>
          <cx:pt idx="14905">14021</cx:pt>
          <cx:pt idx="14906">13901</cx:pt>
          <cx:pt idx="14907">20589</cx:pt>
          <cx:pt idx="14908">19007</cx:pt>
          <cx:pt idx="14909">19123</cx:pt>
          <cx:pt idx="14910">20505</cx:pt>
          <cx:pt idx="14911">7758</cx:pt>
          <cx:pt idx="14912">16346</cx:pt>
          <cx:pt idx="14913">22295</cx:pt>
          <cx:pt idx="14914">11437</cx:pt>
          <cx:pt idx="14915">11743</cx:pt>
          <cx:pt idx="14916">23667</cx:pt>
          <cx:pt idx="14917">11149</cx:pt>
          <cx:pt idx="14918">11906</cx:pt>
          <cx:pt idx="14919">14160</cx:pt>
          <cx:pt idx="14920">12172</cx:pt>
          <cx:pt idx="14921">15151</cx:pt>
          <cx:pt idx="14922">15617</cx:pt>
          <cx:pt idx="14923">13534</cx:pt>
          <cx:pt idx="14924">13442</cx:pt>
          <cx:pt idx="14925">21551</cx:pt>
          <cx:pt idx="14926">13649</cx:pt>
          <cx:pt idx="14927">21957</cx:pt>
          <cx:pt idx="14928">19335</cx:pt>
          <cx:pt idx="14929">12249</cx:pt>
          <cx:pt idx="14930">24367</cx:pt>
          <cx:pt idx="14931">19939</cx:pt>
          <cx:pt idx="14932">16737</cx:pt>
          <cx:pt idx="14933">12723</cx:pt>
          <cx:pt idx="14934">15842</cx:pt>
          <cx:pt idx="14935">11045</cx:pt>
          <cx:pt idx="14936">21821</cx:pt>
          <cx:pt idx="14937">22386</cx:pt>
          <cx:pt idx="14938">22455</cx:pt>
          <cx:pt idx="14939">16759</cx:pt>
          <cx:pt idx="14940">12315</cx:pt>
          <cx:pt idx="14941">22384</cx:pt>
          <cx:pt idx="14942">19680</cx:pt>
          <cx:pt idx="14943">17774</cx:pt>
          <cx:pt idx="14944">15193</cx:pt>
          <cx:pt idx="14945">10974</cx:pt>
          <cx:pt idx="14946">9398</cx:pt>
          <cx:pt idx="14947">11977</cx:pt>
          <cx:pt idx="14948">15893</cx:pt>
          <cx:pt idx="14949">20081</cx:pt>
          <cx:pt idx="14950">20614</cx:pt>
          <cx:pt idx="14951">23293</cx:pt>
          <cx:pt idx="14952">15254</cx:pt>
          <cx:pt idx="14953">15280</cx:pt>
          <cx:pt idx="14954">18483</cx:pt>
          <cx:pt idx="14955">13273</cx:pt>
          <cx:pt idx="14956">8082</cx:pt>
          <cx:pt idx="14957">15897</cx:pt>
          <cx:pt idx="14958">15716</cx:pt>
          <cx:pt idx="14959">21176</cx:pt>
          <cx:pt idx="14960">20614</cx:pt>
          <cx:pt idx="14961">16992</cx:pt>
          <cx:pt idx="14962">13971</cx:pt>
          <cx:pt idx="14963">19464</cx:pt>
          <cx:pt idx="14964">11359</cx:pt>
          <cx:pt idx="14965">16718</cx:pt>
          <cx:pt idx="14966">19868</cx:pt>
          <cx:pt idx="14967">22727</cx:pt>
          <cx:pt idx="14968">11193</cx:pt>
          <cx:pt idx="14969">19876</cx:pt>
          <cx:pt idx="14970">18136</cx:pt>
          <cx:pt idx="14971">11186</cx:pt>
          <cx:pt idx="14972">11669</cx:pt>
          <cx:pt idx="14973">10703</cx:pt>
          <cx:pt idx="14974">13060</cx:pt>
          <cx:pt idx="14975">17622</cx:pt>
          <cx:pt idx="14976">14140</cx:pt>
          <cx:pt idx="14977">17964</cx:pt>
          <cx:pt idx="14978">18210</cx:pt>
          <cx:pt idx="14979">15610</cx:pt>
          <cx:pt idx="14980">14923</cx:pt>
          <cx:pt idx="14981">17000</cx:pt>
          <cx:pt idx="14982">20099</cx:pt>
          <cx:pt idx="14983">20339</cx:pt>
          <cx:pt idx="14984">22250</cx:pt>
          <cx:pt idx="14985">19387</cx:pt>
          <cx:pt idx="14986">14608</cx:pt>
          <cx:pt idx="14987">18263</cx:pt>
          <cx:pt idx="14988">15515</cx:pt>
          <cx:pt idx="14989">17520</cx:pt>
          <cx:pt idx="14990">18294</cx:pt>
          <cx:pt idx="14991">11598</cx:pt>
          <cx:pt idx="14992">23489</cx:pt>
          <cx:pt idx="14993">11135</cx:pt>
          <cx:pt idx="14994">14438</cx:pt>
          <cx:pt idx="14995">21870</cx:pt>
          <cx:pt idx="14996">8558</cx:pt>
          <cx:pt idx="14997">23933</cx:pt>
          <cx:pt idx="14998">22559</cx:pt>
          <cx:pt idx="14999">21243</cx:pt>
          <cx:pt idx="15000">12928</cx:pt>
          <cx:pt idx="15001">14888</cx:pt>
          <cx:pt idx="15002">11487</cx:pt>
          <cx:pt idx="15003">8467</cx:pt>
          <cx:pt idx="15004">14273</cx:pt>
          <cx:pt idx="15005">15054</cx:pt>
          <cx:pt idx="15006">13040</cx:pt>
          <cx:pt idx="15007">19177</cx:pt>
          <cx:pt idx="15008">9893</cx:pt>
          <cx:pt idx="15009">15227</cx:pt>
          <cx:pt idx="15010">12674</cx:pt>
          <cx:pt idx="15011">20834</cx:pt>
          <cx:pt idx="15012">19565</cx:pt>
          <cx:pt idx="15013">10462</cx:pt>
          <cx:pt idx="15014">19180</cx:pt>
          <cx:pt idx="15015">22455</cx:pt>
          <cx:pt idx="15016">10096</cx:pt>
          <cx:pt idx="15017">21542</cx:pt>
          <cx:pt idx="15018">13983</cx:pt>
          <cx:pt idx="15019">21783</cx:pt>
          <cx:pt idx="15020">13987</cx:pt>
          <cx:pt idx="15021">10224</cx:pt>
          <cx:pt idx="15022">20739</cx:pt>
          <cx:pt idx="15023">19595</cx:pt>
          <cx:pt idx="15024">9196</cx:pt>
          <cx:pt idx="15025">15949</cx:pt>
          <cx:pt idx="15026">10731</cx:pt>
          <cx:pt idx="15027">18701</cx:pt>
          <cx:pt idx="15028">19881</cx:pt>
          <cx:pt idx="15029">17324</cx:pt>
          <cx:pt idx="15030">18402</cx:pt>
          <cx:pt idx="15031">17115</cx:pt>
          <cx:pt idx="15032">15456</cx:pt>
          <cx:pt idx="15033">16606</cx:pt>
          <cx:pt idx="15034">12605</cx:pt>
          <cx:pt idx="15035">24224</cx:pt>
          <cx:pt idx="15036">15199</cx:pt>
          <cx:pt idx="15037">19886</cx:pt>
          <cx:pt idx="15038">14195</cx:pt>
          <cx:pt idx="15039">14085</cx:pt>
          <cx:pt idx="15040">12678</cx:pt>
          <cx:pt idx="15041">19349</cx:pt>
          <cx:pt idx="15042">16975</cx:pt>
          <cx:pt idx="15043">22066</cx:pt>
          <cx:pt idx="15044">18709</cx:pt>
          <cx:pt idx="15045">15890</cx:pt>
          <cx:pt idx="15046">15335</cx:pt>
          <cx:pt idx="15047">13321</cx:pt>
          <cx:pt idx="15048">23447</cx:pt>
          <cx:pt idx="15049">13520</cx:pt>
          <cx:pt idx="15050">15832</cx:pt>
          <cx:pt idx="15051">19228</cx:pt>
          <cx:pt idx="15052">20510</cx:pt>
          <cx:pt idx="15053">16070</cx:pt>
          <cx:pt idx="15054">24190</cx:pt>
          <cx:pt idx="15055">17842</cx:pt>
          <cx:pt idx="15056">10407</cx:pt>
          <cx:pt idx="15057">11944</cx:pt>
          <cx:pt idx="15058">21887</cx:pt>
          <cx:pt idx="15059">15236</cx:pt>
          <cx:pt idx="15060">18403</cx:pt>
          <cx:pt idx="15061">20011</cx:pt>
          <cx:pt idx="15062">18134</cx:pt>
          <cx:pt idx="15063">15550</cx:pt>
          <cx:pt idx="15064">12673</cx:pt>
          <cx:pt idx="15065">9513</cx:pt>
          <cx:pt idx="15066">23049</cx:pt>
          <cx:pt idx="15067">21531</cx:pt>
          <cx:pt idx="15068">24673</cx:pt>
          <cx:pt idx="15069">8195</cx:pt>
          <cx:pt idx="15070">23488</cx:pt>
          <cx:pt idx="15071">10739</cx:pt>
          <cx:pt idx="15072">10051</cx:pt>
          <cx:pt idx="15073">17611</cx:pt>
          <cx:pt idx="15074">14932</cx:pt>
          <cx:pt idx="15075">15914</cx:pt>
          <cx:pt idx="15076">11239</cx:pt>
          <cx:pt idx="15077">8142</cx:pt>
          <cx:pt idx="15078">15031</cx:pt>
          <cx:pt idx="15079">19143</cx:pt>
          <cx:pt idx="15080">15849</cx:pt>
          <cx:pt idx="15081">21850</cx:pt>
          <cx:pt idx="15082">16748</cx:pt>
          <cx:pt idx="15083">12186</cx:pt>
          <cx:pt idx="15084">17290</cx:pt>
          <cx:pt idx="15085">17106</cx:pt>
          <cx:pt idx="15086">16144</cx:pt>
          <cx:pt idx="15087">14567</cx:pt>
          <cx:pt idx="15088">11388</cx:pt>
          <cx:pt idx="15089">17567</cx:pt>
          <cx:pt idx="15090">10112</cx:pt>
          <cx:pt idx="15091">10777</cx:pt>
          <cx:pt idx="15092">19886</cx:pt>
          <cx:pt idx="15093">13568</cx:pt>
          <cx:pt idx="15094">9139</cx:pt>
          <cx:pt idx="15095">18592</cx:pt>
          <cx:pt idx="15096">22512</cx:pt>
          <cx:pt idx="15097">16264</cx:pt>
          <cx:pt idx="15098">9579</cx:pt>
          <cx:pt idx="15099">17514</cx:pt>
          <cx:pt idx="15100">16345</cx:pt>
          <cx:pt idx="15101">21795</cx:pt>
          <cx:pt idx="15102">20472</cx:pt>
          <cx:pt idx="15103">22219</cx:pt>
          <cx:pt idx="15104">12118</cx:pt>
          <cx:pt idx="15105">14146</cx:pt>
          <cx:pt idx="15106">18221</cx:pt>
          <cx:pt idx="15107">14446</cx:pt>
          <cx:pt idx="15108">12166</cx:pt>
          <cx:pt idx="15109">13615</cx:pt>
          <cx:pt idx="15110">15316</cx:pt>
          <cx:pt idx="15111">10946</cx:pt>
          <cx:pt idx="15112">17690</cx:pt>
          <cx:pt idx="15113">10554</cx:pt>
          <cx:pt idx="15114">21794</cx:pt>
          <cx:pt idx="15115">20394</cx:pt>
          <cx:pt idx="15116">18013</cx:pt>
          <cx:pt idx="15117">14545</cx:pt>
          <cx:pt idx="15118">13239</cx:pt>
          <cx:pt idx="15119">12333</cx:pt>
          <cx:pt idx="15120">20303</cx:pt>
          <cx:pt idx="15121">20018</cx:pt>
          <cx:pt idx="15122">14551</cx:pt>
          <cx:pt idx="15123">12067</cx:pt>
          <cx:pt idx="15124">8200</cx:pt>
          <cx:pt idx="15125">15738</cx:pt>
          <cx:pt idx="15126">14321</cx:pt>
          <cx:pt idx="15127">12739</cx:pt>
          <cx:pt idx="15128">20305</cx:pt>
          <cx:pt idx="15129">10495</cx:pt>
          <cx:pt idx="15130">16052</cx:pt>
          <cx:pt idx="15131">20344</cx:pt>
          <cx:pt idx="15132">12172</cx:pt>
          <cx:pt idx="15133">21434</cx:pt>
          <cx:pt idx="15134">11802</cx:pt>
          <cx:pt idx="15135">20949</cx:pt>
          <cx:pt idx="15136">8091</cx:pt>
          <cx:pt idx="15137">18297</cx:pt>
          <cx:pt idx="15138">15495</cx:pt>
          <cx:pt idx="15139">15102</cx:pt>
          <cx:pt idx="15140">14280</cx:pt>
          <cx:pt idx="15141">17405</cx:pt>
          <cx:pt idx="15142">16987</cx:pt>
          <cx:pt idx="15143">19619</cx:pt>
          <cx:pt idx="15144">19114</cx:pt>
          <cx:pt idx="15145">15487</cx:pt>
          <cx:pt idx="15146">13489</cx:pt>
          <cx:pt idx="15147">16337</cx:pt>
          <cx:pt idx="15148">8562</cx:pt>
          <cx:pt idx="15149">11719</cx:pt>
          <cx:pt idx="15150">19901</cx:pt>
          <cx:pt idx="15151">14643</cx:pt>
          <cx:pt idx="15152">14074</cx:pt>
          <cx:pt idx="15153">23841</cx:pt>
          <cx:pt idx="15154">13205</cx:pt>
          <cx:pt idx="15155">13166</cx:pt>
          <cx:pt idx="15156">19920</cx:pt>
          <cx:pt idx="15157">20356</cx:pt>
          <cx:pt idx="15158">14747</cx:pt>
          <cx:pt idx="15159">19422</cx:pt>
          <cx:pt idx="15160">14877</cx:pt>
          <cx:pt idx="15161">10420</cx:pt>
          <cx:pt idx="15162">14582</cx:pt>
          <cx:pt idx="15163">14527</cx:pt>
          <cx:pt idx="15164">16228</cx:pt>
          <cx:pt idx="15165">18967</cx:pt>
          <cx:pt idx="15166">19363</cx:pt>
          <cx:pt idx="15167">13183</cx:pt>
          <cx:pt idx="15168">16546</cx:pt>
          <cx:pt idx="15169">15945</cx:pt>
          <cx:pt idx="15170">16850</cx:pt>
          <cx:pt idx="15171">18096</cx:pt>
          <cx:pt idx="15172">9950</cx:pt>
          <cx:pt idx="15173">17666</cx:pt>
          <cx:pt idx="15174">14197</cx:pt>
          <cx:pt idx="15175">10347</cx:pt>
          <cx:pt idx="15176">10892</cx:pt>
          <cx:pt idx="15177">14265</cx:pt>
          <cx:pt idx="15178">11482</cx:pt>
          <cx:pt idx="15179">16916</cx:pt>
          <cx:pt idx="15180">18781</cx:pt>
          <cx:pt idx="15181">13205</cx:pt>
          <cx:pt idx="15182">13323</cx:pt>
          <cx:pt idx="15183">22401</cx:pt>
          <cx:pt idx="15184">9763</cx:pt>
          <cx:pt idx="15185">16335</cx:pt>
          <cx:pt idx="15186">14129</cx:pt>
          <cx:pt idx="15187">10662</cx:pt>
          <cx:pt idx="15188">12823</cx:pt>
          <cx:pt idx="15189">20413</cx:pt>
          <cx:pt idx="15190">14167</cx:pt>
          <cx:pt idx="15191">20417</cx:pt>
          <cx:pt idx="15192">23018</cx:pt>
          <cx:pt idx="15193">8574</cx:pt>
          <cx:pt idx="15194">9907</cx:pt>
          <cx:pt idx="15195">17543</cx:pt>
          <cx:pt idx="15196">8709</cx:pt>
          <cx:pt idx="15197">15292</cx:pt>
          <cx:pt idx="15198">10732</cx:pt>
          <cx:pt idx="15199">10215</cx:pt>
          <cx:pt idx="15200">15211</cx:pt>
          <cx:pt idx="15201">22480</cx:pt>
          <cx:pt idx="15202">10151</cx:pt>
          <cx:pt idx="15203">20604</cx:pt>
          <cx:pt idx="15204">11586</cx:pt>
          <cx:pt idx="15205">12382</cx:pt>
          <cx:pt idx="15206">18231</cx:pt>
          <cx:pt idx="15207">12786</cx:pt>
          <cx:pt idx="15208">11431</cx:pt>
          <cx:pt idx="15209">16367</cx:pt>
          <cx:pt idx="15210">8604</cx:pt>
          <cx:pt idx="15211">23786</cx:pt>
          <cx:pt idx="15212">18340</cx:pt>
          <cx:pt idx="15213">10862</cx:pt>
          <cx:pt idx="15214">10633</cx:pt>
          <cx:pt idx="15215">16029</cx:pt>
          <cx:pt idx="15216">23762</cx:pt>
          <cx:pt idx="15217">14406</cx:pt>
          <cx:pt idx="15218">16682</cx:pt>
          <cx:pt idx="15219">14507</cx:pt>
          <cx:pt idx="15220">14370</cx:pt>
          <cx:pt idx="15221">18095</cx:pt>
          <cx:pt idx="15222">20356</cx:pt>
          <cx:pt idx="15223">14324</cx:pt>
          <cx:pt idx="15224">19219</cx:pt>
          <cx:pt idx="15225">18576</cx:pt>
          <cx:pt idx="15226">22540</cx:pt>
          <cx:pt idx="15227">22278</cx:pt>
          <cx:pt idx="15228">16253</cx:pt>
          <cx:pt idx="15229">16643</cx:pt>
          <cx:pt idx="15230">11904</cx:pt>
          <cx:pt idx="15231">14044</cx:pt>
          <cx:pt idx="15232">23973</cx:pt>
          <cx:pt idx="15233">13039</cx:pt>
          <cx:pt idx="15234">22897</cx:pt>
          <cx:pt idx="15235">10841</cx:pt>
          <cx:pt idx="15236">11199</cx:pt>
          <cx:pt idx="15237">10661</cx:pt>
          <cx:pt idx="15238">20047</cx:pt>
          <cx:pt idx="15239">18650</cx:pt>
          <cx:pt idx="15240">12100</cx:pt>
          <cx:pt idx="15241">14710</cx:pt>
          <cx:pt idx="15242">11459</cx:pt>
          <cx:pt idx="15243">14069</cx:pt>
          <cx:pt idx="15244">15027</cx:pt>
          <cx:pt idx="15245">11371</cx:pt>
          <cx:pt idx="15246">14809</cx:pt>
          <cx:pt idx="15247">18237</cx:pt>
          <cx:pt idx="15248">19822</cx:pt>
          <cx:pt idx="15249">12334</cx:pt>
          <cx:pt idx="15250">13525</cx:pt>
          <cx:pt idx="15251">13978</cx:pt>
          <cx:pt idx="15252">12694</cx:pt>
          <cx:pt idx="15253">18919</cx:pt>
          <cx:pt idx="15254">15076</cx:pt>
          <cx:pt idx="15255">11211</cx:pt>
          <cx:pt idx="15256">10682</cx:pt>
          <cx:pt idx="15257">10517</cx:pt>
          <cx:pt idx="15258">11457</cx:pt>
          <cx:pt idx="15259">21170</cx:pt>
          <cx:pt idx="15260">11730</cx:pt>
          <cx:pt idx="15261">19244</cx:pt>
          <cx:pt idx="15262">11251</cx:pt>
          <cx:pt idx="15263">18375</cx:pt>
          <cx:pt idx="15264">8117</cx:pt>
          <cx:pt idx="15265">11797</cx:pt>
          <cx:pt idx="15266">20409</cx:pt>
          <cx:pt idx="15267">23149</cx:pt>
          <cx:pt idx="15268">21041</cx:pt>
          <cx:pt idx="15269">9193</cx:pt>
          <cx:pt idx="15270">18580</cx:pt>
          <cx:pt idx="15271">20010</cx:pt>
          <cx:pt idx="15272">23431</cx:pt>
          <cx:pt idx="15273">14171</cx:pt>
          <cx:pt idx="15274">13918</cx:pt>
          <cx:pt idx="15275">20739</cx:pt>
          <cx:pt idx="15276">12788</cx:pt>
          <cx:pt idx="15277">14222</cx:pt>
          <cx:pt idx="15278">13850</cx:pt>
          <cx:pt idx="15279">11213</cx:pt>
          <cx:pt idx="15280">20569</cx:pt>
          <cx:pt idx="15281">14463</cx:pt>
          <cx:pt idx="15282">9410</cx:pt>
          <cx:pt idx="15283">10835</cx:pt>
          <cx:pt idx="15284">18985</cx:pt>
          <cx:pt idx="15285">11797</cx:pt>
          <cx:pt idx="15286">21692</cx:pt>
          <cx:pt idx="15287">21277</cx:pt>
          <cx:pt idx="15288">24347</cx:pt>
          <cx:pt idx="15289">14708</cx:pt>
          <cx:pt idx="15290">11767</cx:pt>
          <cx:pt idx="15291">20065</cx:pt>
          <cx:pt idx="15292">16974</cx:pt>
          <cx:pt idx="15293">9104</cx:pt>
          <cx:pt idx="15294">12623</cx:pt>
          <cx:pt idx="15295">24936</cx:pt>
          <cx:pt idx="15296">12678</cx:pt>
          <cx:pt idx="15297">19387</cx:pt>
          <cx:pt idx="15298">21232</cx:pt>
          <cx:pt idx="15299">12091</cx:pt>
          <cx:pt idx="15300">11734</cx:pt>
          <cx:pt idx="15301">18397</cx:pt>
          <cx:pt idx="15302">21409</cx:pt>
          <cx:pt idx="15303">22171</cx:pt>
          <cx:pt idx="15304">17419</cx:pt>
          <cx:pt idx="15305">13831</cx:pt>
          <cx:pt idx="15306">20078</cx:pt>
          <cx:pt idx="15307">22470</cx:pt>
          <cx:pt idx="15308">17017</cx:pt>
          <cx:pt idx="15309">20179</cx:pt>
          <cx:pt idx="15310">11956</cx:pt>
          <cx:pt idx="15311">12853</cx:pt>
          <cx:pt idx="15312">13169</cx:pt>
          <cx:pt idx="15313">10301</cx:pt>
          <cx:pt idx="15314">18315</cx:pt>
          <cx:pt idx="15315">16869</cx:pt>
          <cx:pt idx="15316">10479</cx:pt>
          <cx:pt idx="15317">14860</cx:pt>
          <cx:pt idx="15318">17317</cx:pt>
          <cx:pt idx="15319">21152</cx:pt>
          <cx:pt idx="15320">16257</cx:pt>
          <cx:pt idx="15321">24065</cx:pt>
          <cx:pt idx="15322">8277</cx:pt>
          <cx:pt idx="15323">15874</cx:pt>
          <cx:pt idx="15324">12765</cx:pt>
          <cx:pt idx="15325">12713</cx:pt>
          <cx:pt idx="15326">20666</cx:pt>
          <cx:pt idx="15327">16823</cx:pt>
          <cx:pt idx="15328">22606</cx:pt>
          <cx:pt idx="15329">22511</cx:pt>
          <cx:pt idx="15330">16506</cx:pt>
          <cx:pt idx="15331">17053</cx:pt>
          <cx:pt idx="15332">20578</cx:pt>
          <cx:pt idx="15333">10457</cx:pt>
          <cx:pt idx="15334">14969</cx:pt>
          <cx:pt idx="15335">8842</cx:pt>
          <cx:pt idx="15336">22932</cx:pt>
          <cx:pt idx="15337">20024</cx:pt>
          <cx:pt idx="15338">19022</cx:pt>
          <cx:pt idx="15339">23057</cx:pt>
          <cx:pt idx="15340">23128</cx:pt>
          <cx:pt idx="15341">15318</cx:pt>
          <cx:pt idx="15342">24630</cx:pt>
          <cx:pt idx="15343">20112</cx:pt>
          <cx:pt idx="15344">10149</cx:pt>
          <cx:pt idx="15345">10931</cx:pt>
          <cx:pt idx="15346">22174</cx:pt>
          <cx:pt idx="15347">22263</cx:pt>
          <cx:pt idx="15348">19709</cx:pt>
          <cx:pt idx="15349">10752</cx:pt>
          <cx:pt idx="15350">19911</cx:pt>
          <cx:pt idx="15351">17919</cx:pt>
          <cx:pt idx="15352">14554</cx:pt>
          <cx:pt idx="15353">22783</cx:pt>
          <cx:pt idx="15354">12617</cx:pt>
          <cx:pt idx="15355">10864</cx:pt>
          <cx:pt idx="15356">11380</cx:pt>
          <cx:pt idx="15357">11722</cx:pt>
          <cx:pt idx="15358">12129</cx:pt>
          <cx:pt idx="15359">15982</cx:pt>
          <cx:pt idx="15360">19702</cx:pt>
          <cx:pt idx="15361">14985</cx:pt>
          <cx:pt idx="15362">19617</cx:pt>
          <cx:pt idx="15363">8263</cx:pt>
          <cx:pt idx="15364">11683</cx:pt>
          <cx:pt idx="15365">15800</cx:pt>
          <cx:pt idx="15366">10477</cx:pt>
          <cx:pt idx="15367">19979</cx:pt>
          <cx:pt idx="15368">22796</cx:pt>
          <cx:pt idx="15369">17239</cx:pt>
          <cx:pt idx="15370">23626</cx:pt>
          <cx:pt idx="15371">21563</cx:pt>
          <cx:pt idx="15372">13971</cx:pt>
          <cx:pt idx="15373">13985</cx:pt>
          <cx:pt idx="15374">20004</cx:pt>
          <cx:pt idx="15375">22121</cx:pt>
          <cx:pt idx="15376">10078</cx:pt>
          <cx:pt idx="15377">23247</cx:pt>
          <cx:pt idx="15378">12796</cx:pt>
          <cx:pt idx="15379">10613</cx:pt>
          <cx:pt idx="15380">12448</cx:pt>
          <cx:pt idx="15381">20926</cx:pt>
          <cx:pt idx="15382">9926</cx:pt>
          <cx:pt idx="15383">22948</cx:pt>
          <cx:pt idx="15384">22383</cx:pt>
          <cx:pt idx="15385">12930</cx:pt>
          <cx:pt idx="15386">18418</cx:pt>
          <cx:pt idx="15387">13781</cx:pt>
          <cx:pt idx="15388">15822</cx:pt>
          <cx:pt idx="15389">16475</cx:pt>
          <cx:pt idx="15390">13219</cx:pt>
          <cx:pt idx="15391">17647</cx:pt>
          <cx:pt idx="15392">17711</cx:pt>
          <cx:pt idx="15393">12227</cx:pt>
          <cx:pt idx="15394">17692</cx:pt>
          <cx:pt idx="15395">14179</cx:pt>
          <cx:pt idx="15396">19976</cx:pt>
          <cx:pt idx="15397">12023</cx:pt>
          <cx:pt idx="15398">12244</cx:pt>
          <cx:pt idx="15399">18682</cx:pt>
          <cx:pt idx="15400">8526</cx:pt>
          <cx:pt idx="15401">9563</cx:pt>
          <cx:pt idx="15402">18455</cx:pt>
          <cx:pt idx="15403">9562</cx:pt>
          <cx:pt idx="15404">12511</cx:pt>
          <cx:pt idx="15405">12583</cx:pt>
          <cx:pt idx="15406">15953</cx:pt>
          <cx:pt idx="15407">17923</cx:pt>
          <cx:pt idx="15408">8427</cx:pt>
          <cx:pt idx="15409">20336</cx:pt>
          <cx:pt idx="15410">13842</cx:pt>
          <cx:pt idx="15411">11544</cx:pt>
          <cx:pt idx="15412">18207</cx:pt>
          <cx:pt idx="15413">20268</cx:pt>
          <cx:pt idx="15414">16862</cx:pt>
          <cx:pt idx="15415">15222</cx:pt>
          <cx:pt idx="15416">9524</cx:pt>
          <cx:pt idx="15417">17866</cx:pt>
          <cx:pt idx="15418">16571</cx:pt>
          <cx:pt idx="15419">22954</cx:pt>
          <cx:pt idx="15420">22000</cx:pt>
          <cx:pt idx="15421">19271</cx:pt>
          <cx:pt idx="15422">17184</cx:pt>
          <cx:pt idx="15423">11698</cx:pt>
          <cx:pt idx="15424">16775</cx:pt>
          <cx:pt idx="15425">20616</cx:pt>
          <cx:pt idx="15426">10045</cx:pt>
          <cx:pt idx="15427">16277</cx:pt>
          <cx:pt idx="15428">19429</cx:pt>
          <cx:pt idx="15429">20510</cx:pt>
          <cx:pt idx="15430">11259</cx:pt>
          <cx:pt idx="15431">15629</cx:pt>
          <cx:pt idx="15432">15257</cx:pt>
          <cx:pt idx="15433">17753</cx:pt>
          <cx:pt idx="15434">23729</cx:pt>
          <cx:pt idx="15435">17728</cx:pt>
          <cx:pt idx="15436">9424</cx:pt>
          <cx:pt idx="15437">12296</cx:pt>
          <cx:pt idx="15438">9098</cx:pt>
          <cx:pt idx="15439">10471</cx:pt>
          <cx:pt idx="15440">11238</cx:pt>
          <cx:pt idx="15441">22688</cx:pt>
          <cx:pt idx="15442">20974</cx:pt>
          <cx:pt idx="15443">19903</cx:pt>
          <cx:pt idx="15444">11988</cx:pt>
          <cx:pt idx="15445">22775</cx:pt>
          <cx:pt idx="15446">16029</cx:pt>
          <cx:pt idx="15447">9802</cx:pt>
          <cx:pt idx="15448">10747</cx:pt>
          <cx:pt idx="15449">14653</cx:pt>
          <cx:pt idx="15450">17903</cx:pt>
          <cx:pt idx="15451">15752</cx:pt>
          <cx:pt idx="15452">22585</cx:pt>
          <cx:pt idx="15453">18679</cx:pt>
          <cx:pt idx="15454">20970</cx:pt>
          <cx:pt idx="15455">12074</cx:pt>
          <cx:pt idx="15456">15493</cx:pt>
          <cx:pt idx="15457">12225</cx:pt>
          <cx:pt idx="15458">23953</cx:pt>
          <cx:pt idx="15459">19418</cx:pt>
          <cx:pt idx="15460">12260</cx:pt>
          <cx:pt idx="15461">8368</cx:pt>
          <cx:pt idx="15462">22967</cx:pt>
          <cx:pt idx="15463">16550</cx:pt>
          <cx:pt idx="15464">20874</cx:pt>
          <cx:pt idx="15465">14215</cx:pt>
          <cx:pt idx="15466">10834</cx:pt>
          <cx:pt idx="15467">12012</cx:pt>
          <cx:pt idx="15468">9676</cx:pt>
          <cx:pt idx="15469">13810</cx:pt>
          <cx:pt idx="15470">14197</cx:pt>
          <cx:pt idx="15471">24203</cx:pt>
          <cx:pt idx="15472">23364</cx:pt>
          <cx:pt idx="15473">22060</cx:pt>
          <cx:pt idx="15474">8614</cx:pt>
          <cx:pt idx="15475">14885</cx:pt>
          <cx:pt idx="15476">12835</cx:pt>
          <cx:pt idx="15477">9173</cx:pt>
          <cx:pt idx="15478">12806</cx:pt>
          <cx:pt idx="15479">11255</cx:pt>
          <cx:pt idx="15480">11227</cx:pt>
          <cx:pt idx="15481">17979</cx:pt>
          <cx:pt idx="15482">13524</cx:pt>
          <cx:pt idx="15483">11945</cx:pt>
          <cx:pt idx="15484">11617</cx:pt>
          <cx:pt idx="15485">17876</cx:pt>
          <cx:pt idx="15486">16009</cx:pt>
          <cx:pt idx="15487">19941</cx:pt>
          <cx:pt idx="15488">15383</cx:pt>
          <cx:pt idx="15489">23487</cx:pt>
          <cx:pt idx="15490">16858</cx:pt>
          <cx:pt idx="15491">22074</cx:pt>
          <cx:pt idx="15492">13719</cx:pt>
          <cx:pt idx="15493">20545</cx:pt>
          <cx:pt idx="15494">18768</cx:pt>
          <cx:pt idx="15495">17074</cx:pt>
          <cx:pt idx="15496">12205</cx:pt>
          <cx:pt idx="15497">17923</cx:pt>
          <cx:pt idx="15498">14008</cx:pt>
          <cx:pt idx="15499">9921</cx:pt>
          <cx:pt idx="15500">16423</cx:pt>
          <cx:pt idx="15501">19672</cx:pt>
          <cx:pt idx="15502">21378</cx:pt>
          <cx:pt idx="15503">22991</cx:pt>
          <cx:pt idx="15504">17974</cx:pt>
          <cx:pt idx="15505">19913</cx:pt>
          <cx:pt idx="15506">17492</cx:pt>
          <cx:pt idx="15507">24470</cx:pt>
          <cx:pt idx="15508">11258</cx:pt>
          <cx:pt idx="15509">21758</cx:pt>
          <cx:pt idx="15510">22581</cx:pt>
          <cx:pt idx="15511">23194</cx:pt>
          <cx:pt idx="15512">19975</cx:pt>
          <cx:pt idx="15513">13521</cx:pt>
          <cx:pt idx="15514">12416</cx:pt>
          <cx:pt idx="15515">14816</cx:pt>
          <cx:pt idx="15516">14776</cx:pt>
          <cx:pt idx="15517">13822</cx:pt>
          <cx:pt idx="15518">10450</cx:pt>
          <cx:pt idx="15519">14054</cx:pt>
          <cx:pt idx="15520">12317</cx:pt>
          <cx:pt idx="15521">15549</cx:pt>
          <cx:pt idx="15522">12753</cx:pt>
          <cx:pt idx="15523">12404</cx:pt>
          <cx:pt idx="15524">16661</cx:pt>
          <cx:pt idx="15525">21177</cx:pt>
          <cx:pt idx="15526">17241</cx:pt>
          <cx:pt idx="15527">11031</cx:pt>
          <cx:pt idx="15528">16059</cx:pt>
          <cx:pt idx="15529">14219</cx:pt>
          <cx:pt idx="15530">16958</cx:pt>
          <cx:pt idx="15531">11721</cx:pt>
          <cx:pt idx="15532">13429</cx:pt>
          <cx:pt idx="15533">23975</cx:pt>
          <cx:pt idx="15534">23979</cx:pt>
          <cx:pt idx="15535">23597</cx:pt>
          <cx:pt idx="15536">11641</cx:pt>
          <cx:pt idx="15537">15997</cx:pt>
          <cx:pt idx="15538">11077</cx:pt>
          <cx:pt idx="15539">20843</cx:pt>
          <cx:pt idx="15540">20563</cx:pt>
          <cx:pt idx="15541">9404</cx:pt>
          <cx:pt idx="15542">14052</cx:pt>
          <cx:pt idx="15543">12823</cx:pt>
          <cx:pt idx="15544">12908</cx:pt>
          <cx:pt idx="15545">10315</cx:pt>
          <cx:pt idx="15546">11987</cx:pt>
          <cx:pt idx="15547">15788</cx:pt>
          <cx:pt idx="15548">16563</cx:pt>
          <cx:pt idx="15549">15446</cx:pt>
          <cx:pt idx="15550">13550</cx:pt>
          <cx:pt idx="15551">18969</cx:pt>
          <cx:pt idx="15552">11063</cx:pt>
          <cx:pt idx="15553">16041</cx:pt>
          <cx:pt idx="15554">13307</cx:pt>
          <cx:pt idx="15555">14364</cx:pt>
          <cx:pt idx="15556">22469</cx:pt>
          <cx:pt idx="15557">13300</cx:pt>
          <cx:pt idx="15558">11596</cx:pt>
          <cx:pt idx="15559">10602</cx:pt>
          <cx:pt idx="15560">23380</cx:pt>
          <cx:pt idx="15561">24355</cx:pt>
          <cx:pt idx="15562">12093</cx:pt>
          <cx:pt idx="15563">17121</cx:pt>
          <cx:pt idx="15564">23955</cx:pt>
          <cx:pt idx="15565">13652</cx:pt>
          <cx:pt idx="15566">11069</cx:pt>
          <cx:pt idx="15567">20405</cx:pt>
          <cx:pt idx="15568">9920</cx:pt>
          <cx:pt idx="15569">15127</cx:pt>
          <cx:pt idx="15570">23301</cx:pt>
          <cx:pt idx="15571">10814</cx:pt>
          <cx:pt idx="15572">19661</cx:pt>
          <cx:pt idx="15573">23975</cx:pt>
          <cx:pt idx="15574">8697</cx:pt>
          <cx:pt idx="15575">15001</cx:pt>
          <cx:pt idx="15576">16803</cx:pt>
          <cx:pt idx="15577">19713</cx:pt>
          <cx:pt idx="15578">14434</cx:pt>
          <cx:pt idx="15579">19733</cx:pt>
          <cx:pt idx="15580">9197</cx:pt>
          <cx:pt idx="15581">13801</cx:pt>
          <cx:pt idx="15582">16929</cx:pt>
          <cx:pt idx="15583">19718</cx:pt>
          <cx:pt idx="15584">16446</cx:pt>
          <cx:pt idx="15585">12165</cx:pt>
          <cx:pt idx="15586">8790</cx:pt>
          <cx:pt idx="15587">14784</cx:pt>
          <cx:pt idx="15588">8530</cx:pt>
          <cx:pt idx="15589">10058</cx:pt>
          <cx:pt idx="15590">23146</cx:pt>
          <cx:pt idx="15591">13819</cx:pt>
          <cx:pt idx="15592">21074</cx:pt>
          <cx:pt idx="15593">23003</cx:pt>
          <cx:pt idx="15594">13633</cx:pt>
          <cx:pt idx="15595">14149</cx:pt>
          <cx:pt idx="15596">15629</cx:pt>
          <cx:pt idx="15597">11086</cx:pt>
          <cx:pt idx="15598">15206</cx:pt>
          <cx:pt idx="15599">13579</cx:pt>
          <cx:pt idx="15600">23640</cx:pt>
          <cx:pt idx="15601">20343</cx:pt>
          <cx:pt idx="15602">11348</cx:pt>
          <cx:pt idx="15603">21732</cx:pt>
          <cx:pt idx="15604">17970</cx:pt>
          <cx:pt idx="15605">21643</cx:pt>
          <cx:pt idx="15606">21068</cx:pt>
          <cx:pt idx="15607">10125</cx:pt>
          <cx:pt idx="15608">10274</cx:pt>
          <cx:pt idx="15609">11964</cx:pt>
          <cx:pt idx="15610">14573</cx:pt>
          <cx:pt idx="15611">19941</cx:pt>
          <cx:pt idx="15612">19153</cx:pt>
          <cx:pt idx="15613">17467</cx:pt>
          <cx:pt idx="15614">17410</cx:pt>
          <cx:pt idx="15615">13737</cx:pt>
          <cx:pt idx="15616">14655</cx:pt>
          <cx:pt idx="15617">8481</cx:pt>
          <cx:pt idx="15618">17649</cx:pt>
          <cx:pt idx="15619">18822</cx:pt>
          <cx:pt idx="15620">13958</cx:pt>
          <cx:pt idx="15621">10487</cx:pt>
          <cx:pt idx="15622">17946</cx:pt>
          <cx:pt idx="15623">16088</cx:pt>
          <cx:pt idx="15624">8753</cx:pt>
          <cx:pt idx="15625">10511</cx:pt>
          <cx:pt idx="15626">21797</cx:pt>
          <cx:pt idx="15627">15785</cx:pt>
          <cx:pt idx="15628">22466</cx:pt>
          <cx:pt idx="15629">14812</cx:pt>
          <cx:pt idx="15630">9172</cx:pt>
          <cx:pt idx="15631">21310</cx:pt>
          <cx:pt idx="15632">16066</cx:pt>
          <cx:pt idx="15633">22287</cx:pt>
          <cx:pt idx="15634">12022</cx:pt>
          <cx:pt idx="15635">10740</cx:pt>
          <cx:pt idx="15636">23256</cx:pt>
          <cx:pt idx="15637">20274</cx:pt>
          <cx:pt idx="15638">10204</cx:pt>
          <cx:pt idx="15639">13986</cx:pt>
          <cx:pt idx="15640">17641</cx:pt>
          <cx:pt idx="15641">22930</cx:pt>
          <cx:pt idx="15642">10720</cx:pt>
          <cx:pt idx="15643">13673</cx:pt>
          <cx:pt idx="15644">13855</cx:pt>
          <cx:pt idx="15645">15475</cx:pt>
          <cx:pt idx="15646">15177</cx:pt>
          <cx:pt idx="15647">14761</cx:pt>
          <cx:pt idx="15648">16386</cx:pt>
          <cx:pt idx="15649">15524</cx:pt>
          <cx:pt idx="15650">13343</cx:pt>
          <cx:pt idx="15651">22226</cx:pt>
          <cx:pt idx="15652">21475</cx:pt>
          <cx:pt idx="15653">19513</cx:pt>
          <cx:pt idx="15654">24043</cx:pt>
          <cx:pt idx="15655">20759</cx:pt>
          <cx:pt idx="15656">13201</cx:pt>
          <cx:pt idx="15657">11244</cx:pt>
          <cx:pt idx="15658">11413</cx:pt>
          <cx:pt idx="15659">14399</cx:pt>
          <cx:pt idx="15660">14609</cx:pt>
          <cx:pt idx="15661">20498</cx:pt>
          <cx:pt idx="15662">11175</cx:pt>
          <cx:pt idx="15663">18563</cx:pt>
          <cx:pt idx="15664">16036</cx:pt>
          <cx:pt idx="15665">11762</cx:pt>
          <cx:pt idx="15666">23463</cx:pt>
          <cx:pt idx="15667">22116</cx:pt>
          <cx:pt idx="15668">10829</cx:pt>
          <cx:pt idx="15669">20921</cx:pt>
          <cx:pt idx="15670">14209</cx:pt>
          <cx:pt idx="15671">21888</cx:pt>
          <cx:pt idx="15672">11766</cx:pt>
          <cx:pt idx="15673">15575</cx:pt>
          <cx:pt idx="15674">24756</cx:pt>
          <cx:pt idx="15675">19827</cx:pt>
          <cx:pt idx="15676">17380</cx:pt>
          <cx:pt idx="15677">20529</cx:pt>
          <cx:pt idx="15678">8620</cx:pt>
          <cx:pt idx="15679">13005</cx:pt>
          <cx:pt idx="15680">19502</cx:pt>
          <cx:pt idx="15681">13204</cx:pt>
          <cx:pt idx="15682">10249</cx:pt>
          <cx:pt idx="15683">15874</cx:pt>
          <cx:pt idx="15684">12093</cx:pt>
          <cx:pt idx="15685">10690</cx:pt>
          <cx:pt idx="15686">13066</cx:pt>
          <cx:pt idx="15687">13660</cx:pt>
          <cx:pt idx="15688">12813</cx:pt>
          <cx:pt idx="15689">9963</cx:pt>
          <cx:pt idx="15690">18834</cx:pt>
          <cx:pt idx="15691">16382</cx:pt>
          <cx:pt idx="15692">13790</cx:pt>
          <cx:pt idx="15693">11069</cx:pt>
          <cx:pt idx="15694">19099</cx:pt>
          <cx:pt idx="15695">10633</cx:pt>
          <cx:pt idx="15696">15650</cx:pt>
          <cx:pt idx="15697">12412</cx:pt>
          <cx:pt idx="15698">18698</cx:pt>
          <cx:pt idx="15699">21853</cx:pt>
          <cx:pt idx="15700">13312</cx:pt>
          <cx:pt idx="15701">14483</cx:pt>
          <cx:pt idx="15702">21438</cx:pt>
          <cx:pt idx="15703">15303</cx:pt>
          <cx:pt idx="15704">11214</cx:pt>
          <cx:pt idx="15705">11573</cx:pt>
          <cx:pt idx="15706">8739</cx:pt>
          <cx:pt idx="15707">18890</cx:pt>
          <cx:pt idx="15708">15391</cx:pt>
          <cx:pt idx="15709">8574</cx:pt>
          <cx:pt idx="15710">19130</cx:pt>
          <cx:pt idx="15711">9947</cx:pt>
          <cx:pt idx="15712">14248</cx:pt>
          <cx:pt idx="15713">9685</cx:pt>
          <cx:pt idx="15714">19956</cx:pt>
          <cx:pt idx="15715">10028</cx:pt>
          <cx:pt idx="15716">16961</cx:pt>
          <cx:pt idx="15717">13139</cx:pt>
          <cx:pt idx="15718">13134</cx:pt>
          <cx:pt idx="15719">14298</cx:pt>
          <cx:pt idx="15720">18826</cx:pt>
          <cx:pt idx="15721">19930</cx:pt>
          <cx:pt idx="15722">15061</cx:pt>
          <cx:pt idx="15723">11470</cx:pt>
          <cx:pt idx="15724">11781</cx:pt>
          <cx:pt idx="15725">11084</cx:pt>
          <cx:pt idx="15726">8788</cx:pt>
          <cx:pt idx="15727">16528</cx:pt>
          <cx:pt idx="15728">15257</cx:pt>
          <cx:pt idx="15729">14128</cx:pt>
          <cx:pt idx="15730">10911</cx:pt>
          <cx:pt idx="15731">17029</cx:pt>
          <cx:pt idx="15732">19532</cx:pt>
          <cx:pt idx="15733">21692</cx:pt>
          <cx:pt idx="15734">15015</cx:pt>
          <cx:pt idx="15735">10941</cx:pt>
          <cx:pt idx="15736">11681</cx:pt>
          <cx:pt idx="15737">15808</cx:pt>
          <cx:pt idx="15738">15953</cx:pt>
          <cx:pt idx="15739">13465</cx:pt>
          <cx:pt idx="15740">14370</cx:pt>
          <cx:pt idx="15741">17594</cx:pt>
          <cx:pt idx="15742">19545</cx:pt>
          <cx:pt idx="15743">21774</cx:pt>
          <cx:pt idx="15744">15821</cx:pt>
          <cx:pt idx="15745">15684</cx:pt>
          <cx:pt idx="15746">10222</cx:pt>
          <cx:pt idx="15747">12547</cx:pt>
          <cx:pt idx="15748">16877</cx:pt>
          <cx:pt idx="15749">9287</cx:pt>
          <cx:pt idx="15750">15241</cx:pt>
          <cx:pt idx="15751">14954</cx:pt>
          <cx:pt idx="15752">23794</cx:pt>
          <cx:pt idx="15753">11991</cx:pt>
          <cx:pt idx="15754">15890</cx:pt>
          <cx:pt idx="15755">18283</cx:pt>
          <cx:pt idx="15756">13072</cx:pt>
          <cx:pt idx="15757">21433</cx:pt>
          <cx:pt idx="15758">22482</cx:pt>
          <cx:pt idx="15759">11647</cx:pt>
          <cx:pt idx="15760">10836</cx:pt>
          <cx:pt idx="15761">15284</cx:pt>
          <cx:pt idx="15762">13598</cx:pt>
          <cx:pt idx="15763">16312</cx:pt>
          <cx:pt idx="15764">9139</cx:pt>
          <cx:pt idx="15765">20669</cx:pt>
          <cx:pt idx="15766">17531</cx:pt>
          <cx:pt idx="15767">15271</cx:pt>
          <cx:pt idx="15768">15115</cx:pt>
          <cx:pt idx="15769">13231</cx:pt>
          <cx:pt idx="15770">13289</cx:pt>
          <cx:pt idx="15771">19248</cx:pt>
          <cx:pt idx="15772">19135</cx:pt>
          <cx:pt idx="15773">13368</cx:pt>
          <cx:pt idx="15774">20256</cx:pt>
          <cx:pt idx="15775">11173</cx:pt>
          <cx:pt idx="15776">10629</cx:pt>
          <cx:pt idx="15777">13010</cx:pt>
          <cx:pt idx="15778">14512</cx:pt>
          <cx:pt idx="15779">19068</cx:pt>
          <cx:pt idx="15780">18867</cx:pt>
          <cx:pt idx="15781">11561</cx:pt>
          <cx:pt idx="15782">14421</cx:pt>
          <cx:pt idx="15783">13623</cx:pt>
          <cx:pt idx="15784">16860</cx:pt>
          <cx:pt idx="15785">20794</cx:pt>
          <cx:pt idx="15786">17677</cx:pt>
          <cx:pt idx="15787">14134</cx:pt>
          <cx:pt idx="15788">9332</cx:pt>
          <cx:pt idx="15789">13607</cx:pt>
          <cx:pt idx="15790">17248</cx:pt>
          <cx:pt idx="15791">16614</cx:pt>
          <cx:pt idx="15792">18395</cx:pt>
          <cx:pt idx="15793">19364</cx:pt>
          <cx:pt idx="15794">16151</cx:pt>
          <cx:pt idx="15795">14602</cx:pt>
          <cx:pt idx="15796">11041</cx:pt>
          <cx:pt idx="15797">19174</cx:pt>
          <cx:pt idx="15798">8880</cx:pt>
          <cx:pt idx="15799">16014</cx:pt>
          <cx:pt idx="15800">19361</cx:pt>
          <cx:pt idx="15801">16119</cx:pt>
          <cx:pt idx="15802">17672</cx:pt>
          <cx:pt idx="15803">10389</cx:pt>
          <cx:pt idx="15804">15895</cx:pt>
          <cx:pt idx="15805">18780</cx:pt>
          <cx:pt idx="15806">17873</cx:pt>
          <cx:pt idx="15807">11206</cx:pt>
          <cx:pt idx="15808">18402</cx:pt>
          <cx:pt idx="15809">9874</cx:pt>
          <cx:pt idx="15810">23577</cx:pt>
          <cx:pt idx="15811">24606</cx:pt>
          <cx:pt idx="15812">15434</cx:pt>
          <cx:pt idx="15813">14633</cx:pt>
          <cx:pt idx="15814">16633</cx:pt>
          <cx:pt idx="15815">18386</cx:pt>
          <cx:pt idx="15816">23349</cx:pt>
          <cx:pt idx="15817">13153</cx:pt>
          <cx:pt idx="15818">9952</cx:pt>
          <cx:pt idx="15819">20814</cx:pt>
          <cx:pt idx="15820">11801</cx:pt>
          <cx:pt idx="15821">19103</cx:pt>
          <cx:pt idx="15822">13957</cx:pt>
          <cx:pt idx="15823">13007</cx:pt>
          <cx:pt idx="15824">14719</cx:pt>
          <cx:pt idx="15825">10392</cx:pt>
          <cx:pt idx="15826">16798</cx:pt>
          <cx:pt idx="15827">10526</cx:pt>
          <cx:pt idx="15828">14909</cx:pt>
          <cx:pt idx="15829">21723</cx:pt>
          <cx:pt idx="15830">18347</cx:pt>
          <cx:pt idx="15831">18938</cx:pt>
          <cx:pt idx="15832">22356</cx:pt>
          <cx:pt idx="15833">12804</cx:pt>
          <cx:pt idx="15834">10664</cx:pt>
          <cx:pt idx="15835">22630</cx:pt>
          <cx:pt idx="15836">14147</cx:pt>
          <cx:pt idx="15837">16205</cx:pt>
          <cx:pt idx="15838">18677</cx:pt>
          <cx:pt idx="15839">11851</cx:pt>
          <cx:pt idx="15840">13272</cx:pt>
          <cx:pt idx="15841">22965</cx:pt>
          <cx:pt idx="15842">8591</cx:pt>
          <cx:pt idx="15843">13552</cx:pt>
          <cx:pt idx="15844">17904</cx:pt>
          <cx:pt idx="15845">12428</cx:pt>
          <cx:pt idx="15846">20733</cx:pt>
          <cx:pt idx="15847">10509</cx:pt>
          <cx:pt idx="15848">20741</cx:pt>
          <cx:pt idx="15849">16487</cx:pt>
          <cx:pt idx="15850">17534</cx:pt>
          <cx:pt idx="15851">14789</cx:pt>
          <cx:pt idx="15852">13191</cx:pt>
          <cx:pt idx="15853">20746</cx:pt>
          <cx:pt idx="15854">19581</cx:pt>
          <cx:pt idx="15855">23300</cx:pt>
          <cx:pt idx="15856">19098</cx:pt>
          <cx:pt idx="15857">16515</cx:pt>
          <cx:pt idx="15858">16776</cx:pt>
          <cx:pt idx="15859">18610</cx:pt>
          <cx:pt idx="15860">21013</cx:pt>
          <cx:pt idx="15861">12257</cx:pt>
          <cx:pt idx="15862">17378</cx:pt>
          <cx:pt idx="15863">13532</cx:pt>
          <cx:pt idx="15864">17560</cx:pt>
          <cx:pt idx="15865">16147</cx:pt>
          <cx:pt idx="15866">19041</cx:pt>
          <cx:pt idx="15867">19278</cx:pt>
          <cx:pt idx="15868">11719</cx:pt>
          <cx:pt idx="15869">17871</cx:pt>
          <cx:pt idx="15870">21971</cx:pt>
          <cx:pt idx="15871">13002</cx:pt>
          <cx:pt idx="15872">22616</cx:pt>
          <cx:pt idx="15873">12123</cx:pt>
          <cx:pt idx="15874">8539</cx:pt>
          <cx:pt idx="15875">14941</cx:pt>
          <cx:pt idx="15876">19085</cx:pt>
          <cx:pt idx="15877">23662</cx:pt>
          <cx:pt idx="15878">9654</cx:pt>
          <cx:pt idx="15879">13662</cx:pt>
          <cx:pt idx="15880">18433</cx:pt>
          <cx:pt idx="15881">14940</cx:pt>
          <cx:pt idx="15882">14155</cx:pt>
          <cx:pt idx="15883">18782</cx:pt>
          <cx:pt idx="15884">21628</cx:pt>
          <cx:pt idx="15885">19431</cx:pt>
          <cx:pt idx="15886">23118</cx:pt>
          <cx:pt idx="15887">17252</cx:pt>
          <cx:pt idx="15888">14797</cx:pt>
          <cx:pt idx="15889">19465</cx:pt>
          <cx:pt idx="15890">13907</cx:pt>
          <cx:pt idx="15891">15040</cx:pt>
          <cx:pt idx="15892">22024</cx:pt>
          <cx:pt idx="15893">22646</cx:pt>
          <cx:pt idx="15894">10344</cx:pt>
          <cx:pt idx="15895">19484</cx:pt>
          <cx:pt idx="15896">11191</cx:pt>
          <cx:pt idx="15897">18899</cx:pt>
          <cx:pt idx="15898">13707</cx:pt>
          <cx:pt idx="15899">17954</cx:pt>
          <cx:pt idx="15900">19714</cx:pt>
          <cx:pt idx="15901">10659</cx:pt>
          <cx:pt idx="15902">18031</cx:pt>
          <cx:pt idx="15903">16023</cx:pt>
          <cx:pt idx="15904">23764</cx:pt>
          <cx:pt idx="15905">15575</cx:pt>
          <cx:pt idx="15906">22924</cx:pt>
          <cx:pt idx="15907">23551</cx:pt>
          <cx:pt idx="15908">22296</cx:pt>
          <cx:pt idx="15909">18210</cx:pt>
          <cx:pt idx="15910">13899</cx:pt>
          <cx:pt idx="15911">15966</cx:pt>
          <cx:pt idx="15912">19427</cx:pt>
          <cx:pt idx="15913">8763</cx:pt>
          <cx:pt idx="15914">21254</cx:pt>
          <cx:pt idx="15915">21673</cx:pt>
          <cx:pt idx="15916">13994</cx:pt>
          <cx:pt idx="15917">11252</cx:pt>
          <cx:pt idx="15918">21753</cx:pt>
          <cx:pt idx="15919">23693</cx:pt>
          <cx:pt idx="15920">15068</cx:pt>
          <cx:pt idx="15921">12552</cx:pt>
          <cx:pt idx="15922">20712</cx:pt>
          <cx:pt idx="15923">9480</cx:pt>
          <cx:pt idx="15924">14352</cx:pt>
          <cx:pt idx="15925">16121</cx:pt>
          <cx:pt idx="15926">13675</cx:pt>
          <cx:pt idx="15927">8819</cx:pt>
          <cx:pt idx="15928">10938</cx:pt>
          <cx:pt idx="15929">15786</cx:pt>
          <cx:pt idx="15930">15227</cx:pt>
          <cx:pt idx="15931">11104</cx:pt>
          <cx:pt idx="15932">17127</cx:pt>
          <cx:pt idx="15933">9503</cx:pt>
          <cx:pt idx="15934">18342</cx:pt>
          <cx:pt idx="15935">18707</cx:pt>
          <cx:pt idx="15936">13507</cx:pt>
          <cx:pt idx="15937">17142</cx:pt>
          <cx:pt idx="15938">20378</cx:pt>
          <cx:pt idx="15939">12495</cx:pt>
          <cx:pt idx="15940">10518</cx:pt>
          <cx:pt idx="15941">16476</cx:pt>
          <cx:pt idx="15942">18768</cx:pt>
          <cx:pt idx="15943">11908</cx:pt>
          <cx:pt idx="15944">18454</cx:pt>
          <cx:pt idx="15945">21782</cx:pt>
          <cx:pt idx="15946">20360</cx:pt>
          <cx:pt idx="15947">24022</cx:pt>
          <cx:pt idx="15948">10552</cx:pt>
          <cx:pt idx="15949">14276</cx:pt>
          <cx:pt idx="15950">22508</cx:pt>
          <cx:pt idx="15951">19547</cx:pt>
          <cx:pt idx="15952">19853</cx:pt>
          <cx:pt idx="15953">10233</cx:pt>
          <cx:pt idx="15954">15083</cx:pt>
          <cx:pt idx="15955">16257</cx:pt>
          <cx:pt idx="15956">8799</cx:pt>
          <cx:pt idx="15957">18295</cx:pt>
          <cx:pt idx="15958">11425</cx:pt>
          <cx:pt idx="15959">15417</cx:pt>
          <cx:pt idx="15960">12859</cx:pt>
          <cx:pt idx="15961">24254</cx:pt>
          <cx:pt idx="15962">10135</cx:pt>
          <cx:pt idx="15963">16074</cx:pt>
          <cx:pt idx="15964">17887</cx:pt>
          <cx:pt idx="15965">12532</cx:pt>
          <cx:pt idx="15966">17734</cx:pt>
          <cx:pt idx="15967">23203</cx:pt>
          <cx:pt idx="15968">13666</cx:pt>
          <cx:pt idx="15969">8255</cx:pt>
          <cx:pt idx="15970">17289</cx:pt>
          <cx:pt idx="15971">20752</cx:pt>
          <cx:pt idx="15972">16036</cx:pt>
          <cx:pt idx="15973">20490</cx:pt>
          <cx:pt idx="15974">18991</cx:pt>
          <cx:pt idx="15975">23732</cx:pt>
          <cx:pt idx="15976">18792</cx:pt>
          <cx:pt idx="15977">12078</cx:pt>
          <cx:pt idx="15978">10714</cx:pt>
          <cx:pt idx="15979">12271</cx:pt>
          <cx:pt idx="15980">11384</cx:pt>
          <cx:pt idx="15981">19730</cx:pt>
          <cx:pt idx="15982">12154</cx:pt>
          <cx:pt idx="15983">11725</cx:pt>
          <cx:pt idx="15984">14538</cx:pt>
          <cx:pt idx="15985">22885</cx:pt>
          <cx:pt idx="15986">9951</cx:pt>
          <cx:pt idx="15987">8498</cx:pt>
          <cx:pt idx="15988">22536</cx:pt>
          <cx:pt idx="15989">17629</cx:pt>
          <cx:pt idx="15990">21463</cx:pt>
          <cx:pt idx="15991">24637</cx:pt>
          <cx:pt idx="15992">20316</cx:pt>
          <cx:pt idx="15993">15464</cx:pt>
          <cx:pt idx="15994">13218</cx:pt>
          <cx:pt idx="15995">14775</cx:pt>
          <cx:pt idx="15996">21614</cx:pt>
          <cx:pt idx="15997">16587</cx:pt>
          <cx:pt idx="15998">9047</cx:pt>
          <cx:pt idx="15999">12270</cx:pt>
          <cx:pt idx="16000">15915</cx:pt>
          <cx:pt idx="16001">9661</cx:pt>
          <cx:pt idx="16002">21882</cx:pt>
          <cx:pt idx="16003">17511</cx:pt>
          <cx:pt idx="16004">19235</cx:pt>
          <cx:pt idx="16005">22900</cx:pt>
          <cx:pt idx="16006">16918</cx:pt>
          <cx:pt idx="16007">21567</cx:pt>
          <cx:pt idx="16008">12493</cx:pt>
          <cx:pt idx="16009">13545</cx:pt>
          <cx:pt idx="16010">8604</cx:pt>
          <cx:pt idx="16011">20762</cx:pt>
          <cx:pt idx="16012">13486</cx:pt>
          <cx:pt idx="16013">19180</cx:pt>
          <cx:pt idx="16014">8261</cx:pt>
          <cx:pt idx="16015">11445</cx:pt>
          <cx:pt idx="16016">20698</cx:pt>
          <cx:pt idx="16017">16029</cx:pt>
          <cx:pt idx="16018">12887</cx:pt>
          <cx:pt idx="16019">24483</cx:pt>
          <cx:pt idx="16020">19747</cx:pt>
          <cx:pt idx="16021">20749</cx:pt>
          <cx:pt idx="16022">23050</cx:pt>
          <cx:pt idx="16023">17411</cx:pt>
          <cx:pt idx="16024">19191</cx:pt>
          <cx:pt idx="16025">17848</cx:pt>
          <cx:pt idx="16026">14906</cx:pt>
          <cx:pt idx="16027">14849</cx:pt>
          <cx:pt idx="16028">21244</cx:pt>
          <cx:pt idx="16029">9126</cx:pt>
          <cx:pt idx="16030">21919</cx:pt>
          <cx:pt idx="16031">11384</cx:pt>
          <cx:pt idx="16032">16947</cx:pt>
          <cx:pt idx="16033">14643</cx:pt>
          <cx:pt idx="16034">23027</cx:pt>
          <cx:pt idx="16035">8344</cx:pt>
          <cx:pt idx="16036">9793</cx:pt>
          <cx:pt idx="16037">13607</cx:pt>
          <cx:pt idx="16038">22841</cx:pt>
          <cx:pt idx="16039">12837</cx:pt>
          <cx:pt idx="16040">22030</cx:pt>
          <cx:pt idx="16041">10671</cx:pt>
          <cx:pt idx="16042">15040</cx:pt>
          <cx:pt idx="16043">16010</cx:pt>
          <cx:pt idx="16044">20481</cx:pt>
          <cx:pt idx="16045">13216</cx:pt>
          <cx:pt idx="16046">16744</cx:pt>
          <cx:pt idx="16047">17348</cx:pt>
          <cx:pt idx="16048">21673</cx:pt>
          <cx:pt idx="16049">15317</cx:pt>
          <cx:pt idx="16050">11676</cx:pt>
          <cx:pt idx="16051">9512</cx:pt>
          <cx:pt idx="16052">17716</cx:pt>
          <cx:pt idx="16053">11935</cx:pt>
          <cx:pt idx="16054">20066</cx:pt>
          <cx:pt idx="16055">14116</cx:pt>
          <cx:pt idx="16056">19982</cx:pt>
          <cx:pt idx="16057">15095</cx:pt>
          <cx:pt idx="16058">14017</cx:pt>
          <cx:pt idx="16059">23516</cx:pt>
          <cx:pt idx="16060">22988</cx:pt>
          <cx:pt idx="16061">11109</cx:pt>
          <cx:pt idx="16062">17103</cx:pt>
          <cx:pt idx="16063">11078</cx:pt>
          <cx:pt idx="16064">10218</cx:pt>
          <cx:pt idx="16065">18128</cx:pt>
          <cx:pt idx="16066">19405</cx:pt>
          <cx:pt idx="16067">12087</cx:pt>
          <cx:pt idx="16068">23468</cx:pt>
          <cx:pt idx="16069">10106</cx:pt>
          <cx:pt idx="16070">12731</cx:pt>
          <cx:pt idx="16071">15931</cx:pt>
          <cx:pt idx="16072">14960</cx:pt>
          <cx:pt idx="16073">8060</cx:pt>
          <cx:pt idx="16074">17029</cx:pt>
          <cx:pt idx="16075">15914</cx:pt>
          <cx:pt idx="16076">9923</cx:pt>
          <cx:pt idx="16077">10193</cx:pt>
          <cx:pt idx="16078">9789</cx:pt>
          <cx:pt idx="16079">12099</cx:pt>
          <cx:pt idx="16080">10948</cx:pt>
          <cx:pt idx="16081">13688</cx:pt>
          <cx:pt idx="16082">19080</cx:pt>
          <cx:pt idx="16083">10387</cx:pt>
          <cx:pt idx="16084">11195</cx:pt>
          <cx:pt idx="16085">14742</cx:pt>
          <cx:pt idx="16086">16721</cx:pt>
          <cx:pt idx="16087">20766</cx:pt>
          <cx:pt idx="16088">15122</cx:pt>
          <cx:pt idx="16089">13618</cx:pt>
          <cx:pt idx="16090">12122</cx:pt>
          <cx:pt idx="16091">18707</cx:pt>
          <cx:pt idx="16092">14173</cx:pt>
          <cx:pt idx="16093">16755</cx:pt>
          <cx:pt idx="16094">20807</cx:pt>
          <cx:pt idx="16095">11712</cx:pt>
          <cx:pt idx="16096">12298</cx:pt>
          <cx:pt idx="16097">20984</cx:pt>
          <cx:pt idx="16098">14927</cx:pt>
          <cx:pt idx="16099">15812</cx:pt>
          <cx:pt idx="16100">21264</cx:pt>
          <cx:pt idx="16101">16256</cx:pt>
          <cx:pt idx="16102">12791</cx:pt>
          <cx:pt idx="16103">15848</cx:pt>
          <cx:pt idx="16104">14994</cx:pt>
          <cx:pt idx="16105">11061</cx:pt>
          <cx:pt idx="16106">22211</cx:pt>
          <cx:pt idx="16107">10537</cx:pt>
          <cx:pt idx="16108">9867</cx:pt>
          <cx:pt idx="16109">15758</cx:pt>
          <cx:pt idx="16110">23129</cx:pt>
          <cx:pt idx="16111">7787</cx:pt>
          <cx:pt idx="16112">19822</cx:pt>
          <cx:pt idx="16113">11754</cx:pt>
          <cx:pt idx="16114">23234</cx:pt>
          <cx:pt idx="16115">17146</cx:pt>
          <cx:pt idx="16116">19063</cx:pt>
          <cx:pt idx="16117">10529</cx:pt>
          <cx:pt idx="16118">12510</cx:pt>
          <cx:pt idx="16119">15325</cx:pt>
          <cx:pt idx="16120">13126</cx:pt>
          <cx:pt idx="16121">17989</cx:pt>
          <cx:pt idx="16122">24790</cx:pt>
          <cx:pt idx="16123">9048</cx:pt>
          <cx:pt idx="16124">13979</cx:pt>
          <cx:pt idx="16125">15492</cx:pt>
          <cx:pt idx="16126">16307</cx:pt>
          <cx:pt idx="16127">20528</cx:pt>
          <cx:pt idx="16128">21484</cx:pt>
          <cx:pt idx="16129">21871</cx:pt>
          <cx:pt idx="16130">19856</cx:pt>
          <cx:pt idx="16131">19771</cx:pt>
          <cx:pt idx="16132">15023</cx:pt>
          <cx:pt idx="16133">15523</cx:pt>
          <cx:pt idx="16134">22993</cx:pt>
          <cx:pt idx="16135">8985</cx:pt>
          <cx:pt idx="16136">17558</cx:pt>
          <cx:pt idx="16137">14850</cx:pt>
          <cx:pt idx="16138">11529</cx:pt>
          <cx:pt idx="16139">18323</cx:pt>
          <cx:pt idx="16140">12430</cx:pt>
          <cx:pt idx="16141">14949</cx:pt>
          <cx:pt idx="16142">19761</cx:pt>
          <cx:pt idx="16143">17712</cx:pt>
          <cx:pt idx="16144">14226</cx:pt>
          <cx:pt idx="16145">13509</cx:pt>
          <cx:pt idx="16146">9806</cx:pt>
          <cx:pt idx="16147">21922</cx:pt>
          <cx:pt idx="16148">11206</cx:pt>
          <cx:pt idx="16149">10380</cx:pt>
          <cx:pt idx="16150">14517</cx:pt>
          <cx:pt idx="16151">13200</cx:pt>
          <cx:pt idx="16152">13239</cx:pt>
          <cx:pt idx="16153">14252</cx:pt>
          <cx:pt idx="16154">12947</cx:pt>
          <cx:pt idx="16155">11578</cx:pt>
          <cx:pt idx="16156">17324</cx:pt>
          <cx:pt idx="16157">15458</cx:pt>
          <cx:pt idx="16158">13058</cx:pt>
          <cx:pt idx="16159">15053</cx:pt>
          <cx:pt idx="16160">15825</cx:pt>
          <cx:pt idx="16161">16798</cx:pt>
          <cx:pt idx="16162">22673</cx:pt>
          <cx:pt idx="16163">11533</cx:pt>
          <cx:pt idx="16164">11882</cx:pt>
          <cx:pt idx="16165">12276</cx:pt>
          <cx:pt idx="16166">23504</cx:pt>
          <cx:pt idx="16167">20278</cx:pt>
          <cx:pt idx="16168">18680</cx:pt>
          <cx:pt idx="16169">21939</cx:pt>
          <cx:pt idx="16170">19941</cx:pt>
          <cx:pt idx="16171">11577</cx:pt>
          <cx:pt idx="16172">12747</cx:pt>
          <cx:pt idx="16173">19968</cx:pt>
          <cx:pt idx="16174">15894</cx:pt>
          <cx:pt idx="16175">8987</cx:pt>
          <cx:pt idx="16176">17221</cx:pt>
          <cx:pt idx="16177">12421</cx:pt>
          <cx:pt idx="16178">25161</cx:pt>
          <cx:pt idx="16179">22700</cx:pt>
          <cx:pt idx="16180">19423</cx:pt>
          <cx:pt idx="16181">8895</cx:pt>
          <cx:pt idx="16182">21003</cx:pt>
          <cx:pt idx="16183">12643</cx:pt>
          <cx:pt idx="16184">15446</cx:pt>
          <cx:pt idx="16185">15761</cx:pt>
          <cx:pt idx="16186">23132</cx:pt>
          <cx:pt idx="16187">19002</cx:pt>
          <cx:pt idx="16188">15548</cx:pt>
          <cx:pt idx="16189">21324</cx:pt>
          <cx:pt idx="16190">16248</cx:pt>
          <cx:pt idx="16191">19201</cx:pt>
          <cx:pt idx="16192">12113</cx:pt>
          <cx:pt idx="16193">17456</cx:pt>
          <cx:pt idx="16194">17822</cx:pt>
          <cx:pt idx="16195">20838</cx:pt>
          <cx:pt idx="16196">18936</cx:pt>
          <cx:pt idx="16197">10031</cx:pt>
          <cx:pt idx="16198">19281</cx:pt>
          <cx:pt idx="16199">21760</cx:pt>
          <cx:pt idx="16200">16833</cx:pt>
          <cx:pt idx="16201">16365</cx:pt>
          <cx:pt idx="16202">8278</cx:pt>
          <cx:pt idx="16203">14944</cx:pt>
          <cx:pt idx="16204">22889</cx:pt>
          <cx:pt idx="16205">19928</cx:pt>
          <cx:pt idx="16206">21414</cx:pt>
          <cx:pt idx="16207">10824</cx:pt>
          <cx:pt idx="16208">18905</cx:pt>
          <cx:pt idx="16209">11633</cx:pt>
          <cx:pt idx="16210">22631</cx:pt>
          <cx:pt idx="16211">13503</cx:pt>
          <cx:pt idx="16212">11572</cx:pt>
          <cx:pt idx="16213">20906</cx:pt>
          <cx:pt idx="16214">11368</cx:pt>
          <cx:pt idx="16215">9571</cx:pt>
          <cx:pt idx="16216">15400</cx:pt>
          <cx:pt idx="16217">13444</cx:pt>
          <cx:pt idx="16218">9191</cx:pt>
          <cx:pt idx="16219">24596</cx:pt>
          <cx:pt idx="16220">24388</cx:pt>
          <cx:pt idx="16221">10137</cx:pt>
          <cx:pt idx="16222">20847</cx:pt>
          <cx:pt idx="16223">11024</cx:pt>
          <cx:pt idx="16224">23641</cx:pt>
          <cx:pt idx="16225">10315</cx:pt>
          <cx:pt idx="16226">13490</cx:pt>
          <cx:pt idx="16227">18454</cx:pt>
          <cx:pt idx="16228">13801</cx:pt>
          <cx:pt idx="16229">17532</cx:pt>
          <cx:pt idx="16230">10224</cx:pt>
          <cx:pt idx="16231">19049</cx:pt>
          <cx:pt idx="16232">10811</cx:pt>
          <cx:pt idx="16233">20884</cx:pt>
          <cx:pt idx="16234">20280</cx:pt>
          <cx:pt idx="16235">11806</cx:pt>
          <cx:pt idx="16236">18798</cx:pt>
          <cx:pt idx="16237">13777</cx:pt>
          <cx:pt idx="16238">16501</cx:pt>
          <cx:pt idx="16239">20754</cx:pt>
          <cx:pt idx="16240">22021</cx:pt>
          <cx:pt idx="16241">15468</cx:pt>
          <cx:pt idx="16242">12707</cx:pt>
          <cx:pt idx="16243">23178</cx:pt>
          <cx:pt idx="16244">23255</cx:pt>
          <cx:pt idx="16245">21286</cx:pt>
          <cx:pt idx="16246">14015</cx:pt>
          <cx:pt idx="16247">17202</cx:pt>
          <cx:pt idx="16248">16201</cx:pt>
          <cx:pt idx="16249">13001</cx:pt>
          <cx:pt idx="16250">17932</cx:pt>
          <cx:pt idx="16251">7718</cx:pt>
          <cx:pt idx="16252">22577</cx:pt>
          <cx:pt idx="16253">12210</cx:pt>
          <cx:pt idx="16254">23007</cx:pt>
          <cx:pt idx="16255">9280</cx:pt>
          <cx:pt idx="16256">22815</cx:pt>
          <cx:pt idx="16257">21620</cx:pt>
          <cx:pt idx="16258">11584</cx:pt>
          <cx:pt idx="16259">13290</cx:pt>
          <cx:pt idx="16260">10529</cx:pt>
          <cx:pt idx="16261">11346</cx:pt>
          <cx:pt idx="16262">20611</cx:pt>
          <cx:pt idx="16263">18024</cx:pt>
          <cx:pt idx="16264">20251</cx:pt>
          <cx:pt idx="16265">10013</cx:pt>
          <cx:pt idx="16266">10771</cx:pt>
          <cx:pt idx="16267">11308</cx:pt>
          <cx:pt idx="16268">11179</cx:pt>
          <cx:pt idx="16269">22935</cx:pt>
          <cx:pt idx="16270">14754</cx:pt>
          <cx:pt idx="16271">12203</cx:pt>
          <cx:pt idx="16272">17563</cx:pt>
          <cx:pt idx="16273">20008</cx:pt>
          <cx:pt idx="16274">17711</cx:pt>
          <cx:pt idx="16275">8913</cx:pt>
          <cx:pt idx="16276">22351</cx:pt>
          <cx:pt idx="16277">10491</cx:pt>
          <cx:pt idx="16278">9133</cx:pt>
          <cx:pt idx="16279">18618</cx:pt>
          <cx:pt idx="16280">17468</cx:pt>
          <cx:pt idx="16281">23464</cx:pt>
          <cx:pt idx="16282">10429</cx:pt>
          <cx:pt idx="16283">9908</cx:pt>
          <cx:pt idx="16284">17902</cx:pt>
          <cx:pt idx="16285">14991</cx:pt>
          <cx:pt idx="16286">10689</cx:pt>
          <cx:pt idx="16287">15848</cx:pt>
          <cx:pt idx="16288">10155</cx:pt>
          <cx:pt idx="16289">14915</cx:pt>
          <cx:pt idx="16290">13435</cx:pt>
          <cx:pt idx="16291">16136</cx:pt>
          <cx:pt idx="16292">20985</cx:pt>
          <cx:pt idx="16293">22325</cx:pt>
          <cx:pt idx="16294">15447</cx:pt>
          <cx:pt idx="16295">16553</cx:pt>
          <cx:pt idx="16296">14940</cx:pt>
          <cx:pt idx="16297">12457</cx:pt>
          <cx:pt idx="16298">10912</cx:pt>
          <cx:pt idx="16299">11249</cx:pt>
          <cx:pt idx="16300">17450</cx:pt>
          <cx:pt idx="16301">20192</cx:pt>
          <cx:pt idx="16302">21909</cx:pt>
          <cx:pt idx="16303">7780</cx:pt>
          <cx:pt idx="16304">13990</cx:pt>
          <cx:pt idx="16305">12284</cx:pt>
          <cx:pt idx="16306">18776</cx:pt>
          <cx:pt idx="16307">8693</cx:pt>
          <cx:pt idx="16308">14678</cx:pt>
          <cx:pt idx="16309">24786</cx:pt>
          <cx:pt idx="16310">13001</cx:pt>
          <cx:pt idx="16311">15237</cx:pt>
          <cx:pt idx="16312">21216</cx:pt>
          <cx:pt idx="16313">17604</cx:pt>
          <cx:pt idx="16314">22266</cx:pt>
          <cx:pt idx="16315">9785</cx:pt>
          <cx:pt idx="16316">21662</cx:pt>
          <cx:pt idx="16317">15260</cx:pt>
          <cx:pt idx="16318">19130</cx:pt>
          <cx:pt idx="16319">15078</cx:pt>
          <cx:pt idx="16320">14193</cx:pt>
          <cx:pt idx="16321">18013</cx:pt>
          <cx:pt idx="16322">9451</cx:pt>
          <cx:pt idx="16323">9319</cx:pt>
          <cx:pt idx="16324">20619</cx:pt>
          <cx:pt idx="16325">17243</cx:pt>
          <cx:pt idx="16326">14367</cx:pt>
          <cx:pt idx="16327">23319</cx:pt>
          <cx:pt idx="16328">19270</cx:pt>
          <cx:pt idx="16329">13594</cx:pt>
          <cx:pt idx="16330">16928</cx:pt>
          <cx:pt idx="16331">10584</cx:pt>
          <cx:pt idx="16332">13708</cx:pt>
          <cx:pt idx="16333">16667</cx:pt>
          <cx:pt idx="16334">20886</cx:pt>
          <cx:pt idx="16335">12394</cx:pt>
          <cx:pt idx="16336">24368</cx:pt>
          <cx:pt idx="16337">21903</cx:pt>
          <cx:pt idx="16338">12753</cx:pt>
          <cx:pt idx="16339">16364</cx:pt>
          <cx:pt idx="16340">19345</cx:pt>
          <cx:pt idx="16341">11734</cx:pt>
          <cx:pt idx="16342">17906</cx:pt>
          <cx:pt idx="16343">18564</cx:pt>
          <cx:pt idx="16344">8350</cx:pt>
          <cx:pt idx="16345">15743</cx:pt>
          <cx:pt idx="16346">14089</cx:pt>
          <cx:pt idx="16347">17229</cx:pt>
          <cx:pt idx="16348">13278</cx:pt>
          <cx:pt idx="16349">8796</cx:pt>
          <cx:pt idx="16350">17628</cx:pt>
          <cx:pt idx="16351">14912</cx:pt>
          <cx:pt idx="16352">16933</cx:pt>
          <cx:pt idx="16353">9492</cx:pt>
          <cx:pt idx="16354">8888</cx:pt>
          <cx:pt idx="16355">12202</cx:pt>
          <cx:pt idx="16356">18166</cx:pt>
          <cx:pt idx="16357">21067</cx:pt>
          <cx:pt idx="16358">12089</cx:pt>
          <cx:pt idx="16359">12977</cx:pt>
          <cx:pt idx="16360">16601</cx:pt>
          <cx:pt idx="16361">8997</cx:pt>
          <cx:pt idx="16362">21663</cx:pt>
          <cx:pt idx="16363">15066</cx:pt>
          <cx:pt idx="16364">9801</cx:pt>
          <cx:pt idx="16365">23626</cx:pt>
          <cx:pt idx="16366">15926</cx:pt>
          <cx:pt idx="16367">14606</cx:pt>
          <cx:pt idx="16368">16866</cx:pt>
          <cx:pt idx="16369">14498</cx:pt>
          <cx:pt idx="16370">21133</cx:pt>
          <cx:pt idx="16371">17153</cx:pt>
          <cx:pt idx="16372">22110</cx:pt>
          <cx:pt idx="16373">16157</cx:pt>
          <cx:pt idx="16374">14208</cx:pt>
          <cx:pt idx="16375">12967</cx:pt>
          <cx:pt idx="16376">21140</cx:pt>
          <cx:pt idx="16377">12874</cx:pt>
          <cx:pt idx="16378">23306</cx:pt>
          <cx:pt idx="16379">15215</cx:pt>
          <cx:pt idx="16380">13205</cx:pt>
          <cx:pt idx="16381">14808</cx:pt>
          <cx:pt idx="16382">22081</cx:pt>
          <cx:pt idx="16383">9309</cx:pt>
          <cx:pt idx="16384">22613</cx:pt>
          <cx:pt idx="16385">16681</cx:pt>
          <cx:pt idx="16386">8881</cx:pt>
          <cx:pt idx="16387">9047</cx:pt>
          <cx:pt idx="16388">19860</cx:pt>
          <cx:pt idx="16389">17558</cx:pt>
          <cx:pt idx="16390">20760</cx:pt>
          <cx:pt idx="16391">24657</cx:pt>
          <cx:pt idx="16392">19120</cx:pt>
          <cx:pt idx="16393">22800</cx:pt>
          <cx:pt idx="16394">16483</cx:pt>
          <cx:pt idx="16395">17952</cx:pt>
          <cx:pt idx="16396">17094</cx:pt>
          <cx:pt idx="16397">23116</cx:pt>
          <cx:pt idx="16398">14404</cx:pt>
          <cx:pt idx="16399">11687</cx:pt>
          <cx:pt idx="16400">9143</cx:pt>
          <cx:pt idx="16401">9938</cx:pt>
          <cx:pt idx="16402">23492</cx:pt>
          <cx:pt idx="16403">11067</cx:pt>
          <cx:pt idx="16404">20220</cx:pt>
          <cx:pt idx="16405">15456</cx:pt>
          <cx:pt idx="16406">17329</cx:pt>
          <cx:pt idx="16407">21823</cx:pt>
          <cx:pt idx="16408">8780</cx:pt>
          <cx:pt idx="16409">12558</cx:pt>
          <cx:pt idx="16410">23882</cx:pt>
          <cx:pt idx="16411">12980</cx:pt>
          <cx:pt idx="16412">13484</cx:pt>
          <cx:pt idx="16413">15018</cx:pt>
          <cx:pt idx="16414">20208</cx:pt>
          <cx:pt idx="16415">14341</cx:pt>
          <cx:pt idx="16416">14339</cx:pt>
          <cx:pt idx="16417">19097</cx:pt>
          <cx:pt idx="16418">17556</cx:pt>
          <cx:pt idx="16419">8900</cx:pt>
          <cx:pt idx="16420">20652</cx:pt>
          <cx:pt idx="16421">16943</cx:pt>
          <cx:pt idx="16422">15665</cx:pt>
          <cx:pt idx="16423">13887</cx:pt>
          <cx:pt idx="16424">12704</cx:pt>
          <cx:pt idx="16425">15303</cx:pt>
          <cx:pt idx="16426">16149</cx:pt>
          <cx:pt idx="16427">14435</cx:pt>
          <cx:pt idx="16428">10912</cx:pt>
          <cx:pt idx="16429">19173</cx:pt>
          <cx:pt idx="16430">7778</cx:pt>
          <cx:pt idx="16431">14697</cx:pt>
          <cx:pt idx="16432">24033</cx:pt>
          <cx:pt idx="16433">25023</cx:pt>
          <cx:pt idx="16434">13373</cx:pt>
          <cx:pt idx="16435">18423</cx:pt>
          <cx:pt idx="16436">15329</cx:pt>
          <cx:pt idx="16437">18760</cx:pt>
          <cx:pt idx="16438">15904</cx:pt>
          <cx:pt idx="16439">20801</cx:pt>
          <cx:pt idx="16440">15934</cx:pt>
          <cx:pt idx="16441">13522</cx:pt>
          <cx:pt idx="16442">22469</cx:pt>
          <cx:pt idx="16443">14952</cx:pt>
          <cx:pt idx="16444">18248</cx:pt>
          <cx:pt idx="16445">15558</cx:pt>
          <cx:pt idx="16446">16785</cx:pt>
          <cx:pt idx="16447">18063</cx:pt>
          <cx:pt idx="16448">10625</cx:pt>
          <cx:pt idx="16449">15144</cx:pt>
          <cx:pt idx="16450">16965</cx:pt>
          <cx:pt idx="16451">23950</cx:pt>
          <cx:pt idx="16452">13244</cx:pt>
          <cx:pt idx="16453">21090</cx:pt>
          <cx:pt idx="16454">14038</cx:pt>
          <cx:pt idx="16455">10344</cx:pt>
          <cx:pt idx="16456">10230</cx:pt>
          <cx:pt idx="16457">19245</cx:pt>
          <cx:pt idx="16458">12053</cx:pt>
          <cx:pt idx="16459">11946</cx:pt>
          <cx:pt idx="16460">17394</cx:pt>
          <cx:pt idx="16461">10404</cx:pt>
          <cx:pt idx="16462">10161</cx:pt>
          <cx:pt idx="16463">8706</cx:pt>
          <cx:pt idx="16464">23285</cx:pt>
          <cx:pt idx="16465">23521</cx:pt>
          <cx:pt idx="16466">11673</cx:pt>
          <cx:pt idx="16467">13150</cx:pt>
          <cx:pt idx="16468">16416</cx:pt>
          <cx:pt idx="16469">18290</cx:pt>
          <cx:pt idx="16470">13786</cx:pt>
          <cx:pt idx="16471">20298</cx:pt>
          <cx:pt idx="16472">22602</cx:pt>
          <cx:pt idx="16473">16958</cx:pt>
          <cx:pt idx="16474">10901</cx:pt>
          <cx:pt idx="16475">22242</cx:pt>
          <cx:pt idx="16476">19735</cx:pt>
          <cx:pt idx="16477">15748</cx:pt>
          <cx:pt idx="16478">14430</cx:pt>
          <cx:pt idx="16479">14324</cx:pt>
          <cx:pt idx="16480">16824</cx:pt>
          <cx:pt idx="16481">13416</cx:pt>
          <cx:pt idx="16482">15886</cx:pt>
          <cx:pt idx="16483">13928</cx:pt>
          <cx:pt idx="16484">21096</cx:pt>
          <cx:pt idx="16485">13756</cx:pt>
          <cx:pt idx="16486">19889</cx:pt>
          <cx:pt idx="16487">8575</cx:pt>
          <cx:pt idx="16488">10787</cx:pt>
          <cx:pt idx="16489">23524</cx:pt>
          <cx:pt idx="16490">19943</cx:pt>
          <cx:pt idx="16491">23515</cx:pt>
          <cx:pt idx="16492">22241</cx:pt>
          <cx:pt idx="16493">22794</cx:pt>
          <cx:pt idx="16494">21582</cx:pt>
          <cx:pt idx="16495">16684</cx:pt>
          <cx:pt idx="16496">15183</cx:pt>
          <cx:pt idx="16497">11819</cx:pt>
          <cx:pt idx="16498">22418</cx:pt>
          <cx:pt idx="16499">13721</cx:pt>
          <cx:pt idx="16500">11632</cx:pt>
          <cx:pt idx="16501">11898</cx:pt>
          <cx:pt idx="16502">18373</cx:pt>
          <cx:pt idx="16503">20851</cx:pt>
          <cx:pt idx="16504">12049</cx:pt>
          <cx:pt idx="16505">20528</cx:pt>
          <cx:pt idx="16506">20928</cx:pt>
          <cx:pt idx="16507">13970</cx:pt>
          <cx:pt idx="16508">10013</cx:pt>
          <cx:pt idx="16509">23238</cx:pt>
          <cx:pt idx="16510">23671</cx:pt>
          <cx:pt idx="16511">19961</cx:pt>
          <cx:pt idx="16512">14275</cx:pt>
          <cx:pt idx="16513">18242</cx:pt>
          <cx:pt idx="16514">20703</cx:pt>
          <cx:pt idx="16515">13870</cx:pt>
          <cx:pt idx="16516">9769</cx:pt>
          <cx:pt idx="16517">16352</cx:pt>
          <cx:pt idx="16518">21706</cx:pt>
          <cx:pt idx="16519">12687</cx:pt>
          <cx:pt idx="16520">15298</cx:pt>
          <cx:pt idx="16521">9997</cx:pt>
          <cx:pt idx="16522">13601</cx:pt>
          <cx:pt idx="16523">22733</cx:pt>
          <cx:pt idx="16524">21791</cx:pt>
          <cx:pt idx="16525">17732</cx:pt>
          <cx:pt idx="16526">13551</cx:pt>
          <cx:pt idx="16527">20230</cx:pt>
          <cx:pt idx="16528">15698</cx:pt>
          <cx:pt idx="16529">11175</cx:pt>
          <cx:pt idx="16530">13596</cx:pt>
          <cx:pt idx="16531">11891</cx:pt>
          <cx:pt idx="16532">18331</cx:pt>
          <cx:pt idx="16533">19158</cx:pt>
          <cx:pt idx="16534">14149</cx:pt>
          <cx:pt idx="16535">17805</cx:pt>
          <cx:pt idx="16536">21772</cx:pt>
          <cx:pt idx="16537">12736</cx:pt>
          <cx:pt idx="16538">19529</cx:pt>
          <cx:pt idx="16539">21738</cx:pt>
          <cx:pt idx="16540">19365</cx:pt>
          <cx:pt idx="16541">20136</cx:pt>
          <cx:pt idx="16542">21760</cx:pt>
          <cx:pt idx="16543">10399</cx:pt>
          <cx:pt idx="16544">12443</cx:pt>
          <cx:pt idx="16545">14829</cx:pt>
          <cx:pt idx="16546">13222</cx:pt>
          <cx:pt idx="16547">10444</cx:pt>
          <cx:pt idx="16548">16136</cx:pt>
          <cx:pt idx="16549">15054</cx:pt>
          <cx:pt idx="16550">20978</cx:pt>
          <cx:pt idx="16551">22698</cx:pt>
          <cx:pt idx="16552">9416</cx:pt>
          <cx:pt idx="16553">11934</cx:pt>
          <cx:pt idx="16554">18177</cx:pt>
          <cx:pt idx="16555">20529</cx:pt>
          <cx:pt idx="16556">11579</cx:pt>
          <cx:pt idx="16557">18588</cx:pt>
          <cx:pt idx="16558">13277</cx:pt>
          <cx:pt idx="16559">19657</cx:pt>
          <cx:pt idx="16560">11678</cx:pt>
          <cx:pt idx="16561">13432</cx:pt>
          <cx:pt idx="16562">11962</cx:pt>
          <cx:pt idx="16563">13458</cx:pt>
          <cx:pt idx="16564">14577</cx:pt>
          <cx:pt idx="16565">19400</cx:pt>
          <cx:pt idx="16566">17935</cx:pt>
          <cx:pt idx="16567">14413</cx:pt>
          <cx:pt idx="16568">13237</cx:pt>
          <cx:pt idx="16569">15254</cx:pt>
          <cx:pt idx="16570">11629</cx:pt>
          <cx:pt idx="16571">19783</cx:pt>
          <cx:pt idx="16572">17591</cx:pt>
          <cx:pt idx="16573">23015</cx:pt>
          <cx:pt idx="16574">13566</cx:pt>
          <cx:pt idx="16575">14141</cx:pt>
          <cx:pt idx="16576">10359</cx:pt>
          <cx:pt idx="16577">10366</cx:pt>
          <cx:pt idx="16578">19147</cx:pt>
          <cx:pt idx="16579">19673</cx:pt>
          <cx:pt idx="16580">15930</cx:pt>
          <cx:pt idx="16581">11037</cx:pt>
          <cx:pt idx="16582">19776</cx:pt>
          <cx:pt idx="16583">22848</cx:pt>
          <cx:pt idx="16584">22570</cx:pt>
          <cx:pt idx="16585">14468</cx:pt>
          <cx:pt idx="16586">14612</cx:pt>
          <cx:pt idx="16587">24005</cx:pt>
          <cx:pt idx="16588">17395</cx:pt>
          <cx:pt idx="16589">9925</cx:pt>
          <cx:pt idx="16590">18537</cx:pt>
          <cx:pt idx="16591">11466</cx:pt>
          <cx:pt idx="16592">14989</cx:pt>
          <cx:pt idx="16593">19415</cx:pt>
          <cx:pt idx="16594">17360</cx:pt>
          <cx:pt idx="16595">10943</cx:pt>
          <cx:pt idx="16596">18182</cx:pt>
          <cx:pt idx="16597">22965</cx:pt>
          <cx:pt idx="16598">15484</cx:pt>
          <cx:pt idx="16599">21201</cx:pt>
          <cx:pt idx="16600">21249</cx:pt>
          <cx:pt idx="16601">14536</cx:pt>
          <cx:pt idx="16602">15934</cx:pt>
          <cx:pt idx="16603">15088</cx:pt>
          <cx:pt idx="16604">15131</cx:pt>
          <cx:pt idx="16605">9080</cx:pt>
          <cx:pt idx="16606">14447</cx:pt>
          <cx:pt idx="16607">19552</cx:pt>
          <cx:pt idx="16608">16018</cx:pt>
          <cx:pt idx="16609">14301</cx:pt>
          <cx:pt idx="16610">21560</cx:pt>
          <cx:pt idx="16611">21010</cx:pt>
          <cx:pt idx="16612">16315</cx:pt>
          <cx:pt idx="16613">20702</cx:pt>
          <cx:pt idx="16614">23339</cx:pt>
          <cx:pt idx="16615">13518</cx:pt>
          <cx:pt idx="16616">9755</cx:pt>
          <cx:pt idx="16617">14247</cx:pt>
          <cx:pt idx="16618">13718</cx:pt>
          <cx:pt idx="16619">12647</cx:pt>
          <cx:pt idx="16620">22519</cx:pt>
          <cx:pt idx="16621">13397</cx:pt>
          <cx:pt idx="16622">23589</cx:pt>
          <cx:pt idx="16623">22018</cx:pt>
          <cx:pt idx="16624">19918</cx:pt>
          <cx:pt idx="16625">17017</cx:pt>
          <cx:pt idx="16626">17034</cx:pt>
          <cx:pt idx="16627">9951</cx:pt>
          <cx:pt idx="16628">23753</cx:pt>
          <cx:pt idx="16629">13523</cx:pt>
          <cx:pt idx="16630">22761</cx:pt>
          <cx:pt idx="16631">16143</cx:pt>
          <cx:pt idx="16632">11864</cx:pt>
          <cx:pt idx="16633">16324</cx:pt>
          <cx:pt idx="16634">17780</cx:pt>
          <cx:pt idx="16635">17138</cx:pt>
          <cx:pt idx="16636">14187</cx:pt>
          <cx:pt idx="16637">15996</cx:pt>
          <cx:pt idx="16638">18480</cx:pt>
          <cx:pt idx="16639">16107</cx:pt>
          <cx:pt idx="16640">13607</cx:pt>
          <cx:pt idx="16641">9438</cx:pt>
          <cx:pt idx="16642">20218</cx:pt>
          <cx:pt idx="16643">19317</cx:pt>
          <cx:pt idx="16644">20021</cx:pt>
          <cx:pt idx="16645">20033</cx:pt>
          <cx:pt idx="16646">24669</cx:pt>
          <cx:pt idx="16647">11536</cx:pt>
          <cx:pt idx="16648">15394</cx:pt>
          <cx:pt idx="16649">8648</cx:pt>
          <cx:pt idx="16650">24415</cx:pt>
          <cx:pt idx="16651">8396</cx:pt>
          <cx:pt idx="16652">18257</cx:pt>
          <cx:pt idx="16653">17379</cx:pt>
          <cx:pt idx="16654">22159</cx:pt>
          <cx:pt idx="16655">14820</cx:pt>
          <cx:pt idx="16656">8109</cx:pt>
          <cx:pt idx="16657">22634</cx:pt>
          <cx:pt idx="16658">13339</cx:pt>
          <cx:pt idx="16659">24073</cx:pt>
          <cx:pt idx="16660">10309</cx:pt>
          <cx:pt idx="16661">15335</cx:pt>
          <cx:pt idx="16662">13066</cx:pt>
          <cx:pt idx="16663">24596</cx:pt>
          <cx:pt idx="16664">16005</cx:pt>
          <cx:pt idx="16665">13519</cx:pt>
          <cx:pt idx="16666">19618</cx:pt>
          <cx:pt idx="16667">16392</cx:pt>
          <cx:pt idx="16668">13268</cx:pt>
          <cx:pt idx="16669">20228</cx:pt>
          <cx:pt idx="16670">20322</cx:pt>
          <cx:pt idx="16671">18841</cx:pt>
          <cx:pt idx="16672">23320</cx:pt>
          <cx:pt idx="16673">18808</cx:pt>
          <cx:pt idx="16674">19183</cx:pt>
          <cx:pt idx="16675">13039</cx:pt>
          <cx:pt idx="16676">11933</cx:pt>
          <cx:pt idx="16677">12073</cx:pt>
          <cx:pt idx="16678">15461</cx:pt>
          <cx:pt idx="16679">16423</cx:pt>
          <cx:pt idx="16680">19827</cx:pt>
          <cx:pt idx="16681">16832</cx:pt>
          <cx:pt idx="16682">20066</cx:pt>
          <cx:pt idx="16683">13668</cx:pt>
          <cx:pt idx="16684">11588</cx:pt>
          <cx:pt idx="16685">21203</cx:pt>
          <cx:pt idx="16686">18952</cx:pt>
          <cx:pt idx="16687">14463</cx:pt>
          <cx:pt idx="16688">10014</cx:pt>
          <cx:pt idx="16689">21382</cx:pt>
          <cx:pt idx="16690">16366</cx:pt>
          <cx:pt idx="16691">16733</cx:pt>
          <cx:pt idx="16692">14776</cx:pt>
          <cx:pt idx="16693">19040</cx:pt>
          <cx:pt idx="16694">13916</cx:pt>
          <cx:pt idx="16695">20736</cx:pt>
          <cx:pt idx="16696">19838</cx:pt>
          <cx:pt idx="16697">19932</cx:pt>
          <cx:pt idx="16698">13258</cx:pt>
          <cx:pt idx="16699">10248</cx:pt>
          <cx:pt idx="16700">20394</cx:pt>
          <cx:pt idx="16701">18125</cx:pt>
          <cx:pt idx="16702">20985</cx:pt>
          <cx:pt idx="16703">15689</cx:pt>
          <cx:pt idx="16704">17830</cx:pt>
          <cx:pt idx="16705">23411</cx:pt>
          <cx:pt idx="16706">18811</cx:pt>
          <cx:pt idx="16707">15445</cx:pt>
          <cx:pt idx="16708">8172</cx:pt>
          <cx:pt idx="16709">18688</cx:pt>
          <cx:pt idx="16710">9096</cx:pt>
          <cx:pt idx="16711">13004</cx:pt>
          <cx:pt idx="16712">14774</cx:pt>
          <cx:pt idx="16713">18984</cx:pt>
          <cx:pt idx="16714">23202</cx:pt>
          <cx:pt idx="16715">20245</cx:pt>
          <cx:pt idx="16716">18774</cx:pt>
          <cx:pt idx="16717">21601</cx:pt>
          <cx:pt idx="16718">15864</cx:pt>
          <cx:pt idx="16719">15193</cx:pt>
          <cx:pt idx="16720">13693</cx:pt>
          <cx:pt idx="16721">22134</cx:pt>
          <cx:pt idx="16722">11612</cx:pt>
          <cx:pt idx="16723">14237</cx:pt>
          <cx:pt idx="16724">11689</cx:pt>
          <cx:pt idx="16725">23064</cx:pt>
          <cx:pt idx="16726">9607</cx:pt>
          <cx:pt idx="16727">11035</cx:pt>
          <cx:pt idx="16728">18038</cx:pt>
          <cx:pt idx="16729">10447</cx:pt>
          <cx:pt idx="16730">9562</cx:pt>
          <cx:pt idx="16731">18512</cx:pt>
          <cx:pt idx="16732">14127</cx:pt>
          <cx:pt idx="16733">23685</cx:pt>
          <cx:pt idx="16734">14326</cx:pt>
          <cx:pt idx="16735">13815</cx:pt>
          <cx:pt idx="16736">21105</cx:pt>
          <cx:pt idx="16737">16483</cx:pt>
          <cx:pt idx="16738">19328</cx:pt>
          <cx:pt idx="16739">17754</cx:pt>
          <cx:pt idx="16740">19929</cx:pt>
          <cx:pt idx="16741">24085</cx:pt>
          <cx:pt idx="16742">10300</cx:pt>
          <cx:pt idx="16743">9612</cx:pt>
          <cx:pt idx="16744">12374</cx:pt>
          <cx:pt idx="16745">17467</cx:pt>
          <cx:pt idx="16746">11621</cx:pt>
          <cx:pt idx="16747">9212</cx:pt>
          <cx:pt idx="16748">8664</cx:pt>
          <cx:pt idx="16749">21828</cx:pt>
          <cx:pt idx="16750">11551</cx:pt>
          <cx:pt idx="16751">19670</cx:pt>
          <cx:pt idx="16752">20225</cx:pt>
          <cx:pt idx="16753">20367</cx:pt>
          <cx:pt idx="16754">10051</cx:pt>
          <cx:pt idx="16755">10942</cx:pt>
          <cx:pt idx="16756">20822</cx:pt>
          <cx:pt idx="16757">10189</cx:pt>
          <cx:pt idx="16758">13305</cx:pt>
          <cx:pt idx="16759">11285</cx:pt>
          <cx:pt idx="16760">21872</cx:pt>
          <cx:pt idx="16761">12011</cx:pt>
          <cx:pt idx="16762">13864</cx:pt>
          <cx:pt idx="16763">13906</cx:pt>
          <cx:pt idx="16764">21869</cx:pt>
          <cx:pt idx="16765">17372</cx:pt>
          <cx:pt idx="16766">23575</cx:pt>
          <cx:pt idx="16767">21588</cx:pt>
          <cx:pt idx="16768">18796</cx:pt>
          <cx:pt idx="16769">22710</cx:pt>
          <cx:pt idx="16770">16304</cx:pt>
          <cx:pt idx="16771">17248</cx:pt>
          <cx:pt idx="16772">17946</cx:pt>
          <cx:pt idx="16773">16914</cx:pt>
          <cx:pt idx="16774">24632</cx:pt>
          <cx:pt idx="16775">12047</cx:pt>
          <cx:pt idx="16776">20012</cx:pt>
          <cx:pt idx="16777">15941</cx:pt>
          <cx:pt idx="16778">19951</cx:pt>
          <cx:pt idx="16779">10030</cx:pt>
          <cx:pt idx="16780">17418</cx:pt>
          <cx:pt idx="16781">16112</cx:pt>
          <cx:pt idx="16782">13537</cx:pt>
          <cx:pt idx="16783">23448</cx:pt>
          <cx:pt idx="16784">13336</cx:pt>
          <cx:pt idx="16785">19396</cx:pt>
          <cx:pt idx="16786">12491</cx:pt>
          <cx:pt idx="16787">15571</cx:pt>
          <cx:pt idx="16788">22147</cx:pt>
          <cx:pt idx="16789">10184</cx:pt>
          <cx:pt idx="16790">11381</cx:pt>
          <cx:pt idx="16791">12430</cx:pt>
          <cx:pt idx="16792">12284</cx:pt>
          <cx:pt idx="16793">18161</cx:pt>
          <cx:pt idx="16794">15268</cx:pt>
          <cx:pt idx="16795">11646</cx:pt>
          <cx:pt idx="16796">21044</cx:pt>
          <cx:pt idx="16797">14878</cx:pt>
          <cx:pt idx="16798">14728</cx:pt>
          <cx:pt idx="16799">12349</cx:pt>
          <cx:pt idx="16800">22905</cx:pt>
          <cx:pt idx="16801">23183</cx:pt>
          <cx:pt idx="16802">18350</cx:pt>
          <cx:pt idx="16803">21548</cx:pt>
          <cx:pt idx="16804">21126</cx:pt>
          <cx:pt idx="16805">10459</cx:pt>
          <cx:pt idx="16806">12865</cx:pt>
          <cx:pt idx="16807">14168</cx:pt>
          <cx:pt idx="16808">14577</cx:pt>
          <cx:pt idx="16809">15527</cx:pt>
          <cx:pt idx="16810">14201</cx:pt>
          <cx:pt idx="16811">10748</cx:pt>
          <cx:pt idx="16812">24146</cx:pt>
          <cx:pt idx="16813">11559</cx:pt>
          <cx:pt idx="16814">22223</cx:pt>
          <cx:pt idx="16815">15548</cx:pt>
          <cx:pt idx="16816">9559</cx:pt>
          <cx:pt idx="16817">16680</cx:pt>
          <cx:pt idx="16818">9115</cx:pt>
          <cx:pt idx="16819">14192</cx:pt>
          <cx:pt idx="16820">14114</cx:pt>
          <cx:pt idx="16821">11153</cx:pt>
          <cx:pt idx="16822">21523</cx:pt>
          <cx:pt idx="16823">12225</cx:pt>
          <cx:pt idx="16824">15024</cx:pt>
          <cx:pt idx="16825">9958</cx:pt>
          <cx:pt idx="16826">15574</cx:pt>
          <cx:pt idx="16827">13547</cx:pt>
          <cx:pt idx="16828">11782</cx:pt>
          <cx:pt idx="16829">16966</cx:pt>
          <cx:pt idx="16830">20520</cx:pt>
          <cx:pt idx="16831">16242</cx:pt>
          <cx:pt idx="16832">13328</cx:pt>
          <cx:pt idx="16833">23713</cx:pt>
          <cx:pt idx="16834">16209</cx:pt>
          <cx:pt idx="16835">19843</cx:pt>
          <cx:pt idx="16836">7962</cx:pt>
          <cx:pt idx="16837">13891</cx:pt>
          <cx:pt idx="16838">11831</cx:pt>
          <cx:pt idx="16839">15196</cx:pt>
          <cx:pt idx="16840">14672</cx:pt>
          <cx:pt idx="16841">22783</cx:pt>
          <cx:pt idx="16842">22182</cx:pt>
          <cx:pt idx="16843">13840</cx:pt>
          <cx:pt idx="16844">22588</cx:pt>
          <cx:pt idx="16845">19788</cx:pt>
          <cx:pt idx="16846">14374</cx:pt>
          <cx:pt idx="16847">12178</cx:pt>
          <cx:pt idx="16848">12087</cx:pt>
          <cx:pt idx="16849">13734</cx:pt>
          <cx:pt idx="16850">14690</cx:pt>
          <cx:pt idx="16851">16841</cx:pt>
          <cx:pt idx="16852">10075</cx:pt>
          <cx:pt idx="16853">14565</cx:pt>
          <cx:pt idx="16854">23687</cx:pt>
          <cx:pt idx="16855">14046</cx:pt>
          <cx:pt idx="16856">13711</cx:pt>
          <cx:pt idx="16857">24761</cx:pt>
          <cx:pt idx="16858">17789</cx:pt>
          <cx:pt idx="16859">16656</cx:pt>
          <cx:pt idx="16860">20306</cx:pt>
          <cx:pt idx="16861">18097</cx:pt>
          <cx:pt idx="16862">24185</cx:pt>
          <cx:pt idx="16863">13815</cx:pt>
          <cx:pt idx="16864">16945</cx:pt>
          <cx:pt idx="16865">10068</cx:pt>
          <cx:pt idx="16866">19233</cx:pt>
          <cx:pt idx="16867">13589</cx:pt>
          <cx:pt idx="16868">23079</cx:pt>
          <cx:pt idx="16869">24551</cx:pt>
          <cx:pt idx="16870">17174</cx:pt>
          <cx:pt idx="16871">24181</cx:pt>
          <cx:pt idx="16872">13607</cx:pt>
          <cx:pt idx="16873">10983</cx:pt>
          <cx:pt idx="16874">13489</cx:pt>
          <cx:pt idx="16875">11653</cx:pt>
          <cx:pt idx="16876">18024</cx:pt>
          <cx:pt idx="16877">21404</cx:pt>
          <cx:pt idx="16878">22440</cx:pt>
          <cx:pt idx="16879">12656</cx:pt>
          <cx:pt idx="16880">16018</cx:pt>
          <cx:pt idx="16881">11911</cx:pt>
          <cx:pt idx="16882">18993</cx:pt>
          <cx:pt idx="16883">15722</cx:pt>
          <cx:pt idx="16884">15621</cx:pt>
          <cx:pt idx="16885">8827</cx:pt>
          <cx:pt idx="16886">15549</cx:pt>
          <cx:pt idx="16887">14790</cx:pt>
          <cx:pt idx="16888">16214</cx:pt>
          <cx:pt idx="16889">22680</cx:pt>
          <cx:pt idx="16890">19403</cx:pt>
          <cx:pt idx="16891">19114</cx:pt>
          <cx:pt idx="16892">22234</cx:pt>
          <cx:pt idx="16893">14281</cx:pt>
          <cx:pt idx="16894">9842</cx:pt>
          <cx:pt idx="16895">19124</cx:pt>
          <cx:pt idx="16896">8336</cx:pt>
          <cx:pt idx="16897">19671</cx:pt>
          <cx:pt idx="16898">21094</cx:pt>
          <cx:pt idx="16899">10782</cx:pt>
          <cx:pt idx="16900">21466</cx:pt>
          <cx:pt idx="16901">14910</cx:pt>
          <cx:pt idx="16902">21103</cx:pt>
          <cx:pt idx="16903">11507</cx:pt>
          <cx:pt idx="16904">14156</cx:pt>
          <cx:pt idx="16905">14053</cx:pt>
          <cx:pt idx="16906">13711</cx:pt>
          <cx:pt idx="16907">22782</cx:pt>
          <cx:pt idx="16908">10825</cx:pt>
          <cx:pt idx="16909">21719</cx:pt>
          <cx:pt idx="16910">13592</cx:pt>
          <cx:pt idx="16911">18832</cx:pt>
          <cx:pt idx="16912">14298</cx:pt>
          <cx:pt idx="16913">12356</cx:pt>
          <cx:pt idx="16914">22142</cx:pt>
          <cx:pt idx="16915">17588</cx:pt>
          <cx:pt idx="16916">20038</cx:pt>
          <cx:pt idx="16917">16922</cx:pt>
          <cx:pt idx="16918">19856</cx:pt>
          <cx:pt idx="16919">18621</cx:pt>
          <cx:pt idx="16920">11720</cx:pt>
          <cx:pt idx="16921">11188</cx:pt>
          <cx:pt idx="16922">22896</cx:pt>
          <cx:pt idx="16923">10639</cx:pt>
          <cx:pt idx="16924">19730</cx:pt>
          <cx:pt idx="16925">19382</cx:pt>
          <cx:pt idx="16926">12650</cx:pt>
          <cx:pt idx="16927">12102</cx:pt>
          <cx:pt idx="16928">18950</cx:pt>
          <cx:pt idx="16929">20498</cx:pt>
          <cx:pt idx="16930">10993</cx:pt>
          <cx:pt idx="16931">12486</cx:pt>
          <cx:pt idx="16932">19565</cx:pt>
          <cx:pt idx="16933">18265</cx:pt>
          <cx:pt idx="16934">10934</cx:pt>
          <cx:pt idx="16935">8333</cx:pt>
          <cx:pt idx="16936">11014</cx:pt>
          <cx:pt idx="16937">15708</cx:pt>
          <cx:pt idx="16938">23631</cx:pt>
          <cx:pt idx="16939">20500</cx:pt>
          <cx:pt idx="16940">10722</cx:pt>
          <cx:pt idx="16941">19984</cx:pt>
          <cx:pt idx="16942">10197</cx:pt>
          <cx:pt idx="16943">17398</cx:pt>
          <cx:pt idx="16944">10834</cx:pt>
          <cx:pt idx="16945">17455</cx:pt>
          <cx:pt idx="16946">10148</cx:pt>
          <cx:pt idx="16947">21440</cx:pt>
          <cx:pt idx="16948">18129</cx:pt>
          <cx:pt idx="16949">10748</cx:pt>
          <cx:pt idx="16950">12922</cx:pt>
          <cx:pt idx="16951">13466</cx:pt>
          <cx:pt idx="16952">20124</cx:pt>
          <cx:pt idx="16953">23062</cx:pt>
          <cx:pt idx="16954">9759</cx:pt>
          <cx:pt idx="16955">16412</cx:pt>
          <cx:pt idx="16956">10571</cx:pt>
          <cx:pt idx="16957">10893</cx:pt>
          <cx:pt idx="16958">18087</cx:pt>
          <cx:pt idx="16959">19231</cx:pt>
          <cx:pt idx="16960">22418</cx:pt>
          <cx:pt idx="16961">21736</cx:pt>
          <cx:pt idx="16962">18725</cx:pt>
          <cx:pt idx="16963">19470</cx:pt>
          <cx:pt idx="16964">13273</cx:pt>
          <cx:pt idx="16965">19577</cx:pt>
          <cx:pt idx="16966">18766</cx:pt>
          <cx:pt idx="16967">21688</cx:pt>
          <cx:pt idx="16968">12542</cx:pt>
          <cx:pt idx="16969">12239</cx:pt>
          <cx:pt idx="16970">23333</cx:pt>
          <cx:pt idx="16971">17386</cx:pt>
          <cx:pt idx="16972">13323</cx:pt>
          <cx:pt idx="16973">15039</cx:pt>
          <cx:pt idx="16974">14626</cx:pt>
          <cx:pt idx="16975">22691</cx:pt>
          <cx:pt idx="16976">23517</cx:pt>
          <cx:pt idx="16977">12118</cx:pt>
          <cx:pt idx="16978">23061</cx:pt>
          <cx:pt idx="16979">12355</cx:pt>
          <cx:pt idx="16980">19807</cx:pt>
          <cx:pt idx="16981">11109</cx:pt>
          <cx:pt idx="16982">20781</cx:pt>
          <cx:pt idx="16983">19063</cx:pt>
          <cx:pt idx="16984">18271</cx:pt>
          <cx:pt idx="16985">9488</cx:pt>
          <cx:pt idx="16986">21794</cx:pt>
          <cx:pt idx="16987">22940</cx:pt>
          <cx:pt idx="16988">17960</cx:pt>
          <cx:pt idx="16989">19429</cx:pt>
          <cx:pt idx="16990">12390</cx:pt>
          <cx:pt idx="16991">9265</cx:pt>
          <cx:pt idx="16992">14118</cx:pt>
          <cx:pt idx="16993">16638</cx:pt>
          <cx:pt idx="16994">13899</cx:pt>
          <cx:pt idx="16995">22622</cx:pt>
          <cx:pt idx="16996">19522</cx:pt>
          <cx:pt idx="16997">13110</cx:pt>
          <cx:pt idx="16998">12884</cx:pt>
          <cx:pt idx="16999">11380</cx:pt>
          <cx:pt idx="17000">13625</cx:pt>
          <cx:pt idx="17001">12518</cx:pt>
          <cx:pt idx="17002">10610</cx:pt>
          <cx:pt idx="17003">14197</cx:pt>
          <cx:pt idx="17004">8961</cx:pt>
          <cx:pt idx="17005">11950</cx:pt>
          <cx:pt idx="17006">12598</cx:pt>
          <cx:pt idx="17007">13617</cx:pt>
          <cx:pt idx="17008">16638</cx:pt>
          <cx:pt idx="17009">22338</cx:pt>
          <cx:pt idx="17010">15240</cx:pt>
          <cx:pt idx="17011">12299</cx:pt>
          <cx:pt idx="17012">14194</cx:pt>
          <cx:pt idx="17013">19167</cx:pt>
          <cx:pt idx="17014">13096</cx:pt>
          <cx:pt idx="17015">16780</cx:pt>
          <cx:pt idx="17016">10111</cx:pt>
          <cx:pt idx="17017">17647</cx:pt>
          <cx:pt idx="17018">11787</cx:pt>
          <cx:pt idx="17019">9940</cx:pt>
          <cx:pt idx="17020">14646</cx:pt>
          <cx:pt idx="17021">13824</cx:pt>
          <cx:pt idx="17022">8501</cx:pt>
          <cx:pt idx="17023">10238</cx:pt>
          <cx:pt idx="17024">14037</cx:pt>
          <cx:pt idx="17025">13144</cx:pt>
          <cx:pt idx="17026">16222</cx:pt>
          <cx:pt idx="17027">11801</cx:pt>
          <cx:pt idx="17028">12068</cx:pt>
          <cx:pt idx="17029">14050</cx:pt>
          <cx:pt idx="17030">19853</cx:pt>
          <cx:pt idx="17031">20682</cx:pt>
          <cx:pt idx="17032">13539</cx:pt>
          <cx:pt idx="17033">21643</cx:pt>
          <cx:pt idx="17034">22504</cx:pt>
          <cx:pt idx="17035">10134</cx:pt>
          <cx:pt idx="17036">8283</cx:pt>
          <cx:pt idx="17037">23695</cx:pt>
          <cx:pt idx="17038">10855</cx:pt>
          <cx:pt idx="17039">12164</cx:pt>
          <cx:pt idx="17040">12297</cx:pt>
          <cx:pt idx="17041">10413</cx:pt>
          <cx:pt idx="17042">10897</cx:pt>
          <cx:pt idx="17043">20311</cx:pt>
          <cx:pt idx="17044">11727</cx:pt>
          <cx:pt idx="17045">15902</cx:pt>
          <cx:pt idx="17046">12071</cx:pt>
          <cx:pt idx="17047">15227</cx:pt>
          <cx:pt idx="17048">18739</cx:pt>
          <cx:pt idx="17049">12019</cx:pt>
          <cx:pt idx="17050">23291</cx:pt>
          <cx:pt idx="17051">12998</cx:pt>
          <cx:pt idx="17052">22846</cx:pt>
          <cx:pt idx="17053">22656</cx:pt>
          <cx:pt idx="17054">16957</cx:pt>
          <cx:pt idx="17055">15720</cx:pt>
          <cx:pt idx="17056">17253</cx:pt>
          <cx:pt idx="17057">14574</cx:pt>
          <cx:pt idx="17058">14689</cx:pt>
          <cx:pt idx="17059">14623</cx:pt>
          <cx:pt idx="17060">23644</cx:pt>
          <cx:pt idx="17061">16739</cx:pt>
          <cx:pt idx="17062">12149</cx:pt>
          <cx:pt idx="17063">12360</cx:pt>
          <cx:pt idx="17064">15302</cx:pt>
          <cx:pt idx="17065">8948</cx:pt>
          <cx:pt idx="17066">15270</cx:pt>
          <cx:pt idx="17067">9762</cx:pt>
          <cx:pt idx="17068">18229</cx:pt>
          <cx:pt idx="17069">8169</cx:pt>
          <cx:pt idx="17070">10154</cx:pt>
          <cx:pt idx="17071">15294</cx:pt>
          <cx:pt idx="17072">12290</cx:pt>
          <cx:pt idx="17073">22127</cx:pt>
          <cx:pt idx="17074">14608</cx:pt>
          <cx:pt idx="17075">12263</cx:pt>
          <cx:pt idx="17076">11326</cx:pt>
          <cx:pt idx="17077">19220</cx:pt>
          <cx:pt idx="17078">17518</cx:pt>
          <cx:pt idx="17079">13065</cx:pt>
          <cx:pt idx="17080">19929</cx:pt>
          <cx:pt idx="17081">22305</cx:pt>
          <cx:pt idx="17082">22559</cx:pt>
          <cx:pt idx="17083">8502</cx:pt>
          <cx:pt idx="17084">14904</cx:pt>
          <cx:pt idx="17085">8971</cx:pt>
          <cx:pt idx="17086">13469</cx:pt>
          <cx:pt idx="17087">14388</cx:pt>
          <cx:pt idx="17088">17515</cx:pt>
          <cx:pt idx="17089">10260</cx:pt>
          <cx:pt idx="17090">8406</cx:pt>
          <cx:pt idx="17091">17024</cx:pt>
          <cx:pt idx="17092">8238</cx:pt>
          <cx:pt idx="17093">19773</cx:pt>
          <cx:pt idx="17094">14309</cx:pt>
          <cx:pt idx="17095">18005</cx:pt>
          <cx:pt idx="17096">19957</cx:pt>
          <cx:pt idx="17097">10755</cx:pt>
          <cx:pt idx="17098">11090</cx:pt>
          <cx:pt idx="17099">22209</cx:pt>
          <cx:pt idx="17100">14628</cx:pt>
          <cx:pt idx="17101">14943</cx:pt>
          <cx:pt idx="17102">15352</cx:pt>
          <cx:pt idx="17103">15356</cx:pt>
          <cx:pt idx="17104">22748</cx:pt>
          <cx:pt idx="17105">22801</cx:pt>
          <cx:pt idx="17106">17358</cx:pt>
          <cx:pt idx="17107">10214</cx:pt>
          <cx:pt idx="17108">19540</cx:pt>
          <cx:pt idx="17109">21052</cx:pt>
          <cx:pt idx="17110">14618</cx:pt>
          <cx:pt idx="17111">9017</cx:pt>
          <cx:pt idx="17112">9914</cx:pt>
          <cx:pt idx="17113">11845</cx:pt>
          <cx:pt idx="17114">12474</cx:pt>
          <cx:pt idx="17115">18505</cx:pt>
          <cx:pt idx="17116">15653</cx:pt>
          <cx:pt idx="17117">21829</cx:pt>
          <cx:pt idx="17118">14008</cx:pt>
          <cx:pt idx="17119">8796</cx:pt>
          <cx:pt idx="17120">15275</cx:pt>
          <cx:pt idx="17121">16275</cx:pt>
          <cx:pt idx="17122">18055</cx:pt>
          <cx:pt idx="17123">14584</cx:pt>
          <cx:pt idx="17124">22079</cx:pt>
          <cx:pt idx="17125">16648</cx:pt>
          <cx:pt idx="17126">20514</cx:pt>
          <cx:pt idx="17127">9062</cx:pt>
          <cx:pt idx="17128">9213</cx:pt>
          <cx:pt idx="17129">17877</cx:pt>
          <cx:pt idx="17130">11320</cx:pt>
          <cx:pt idx="17131">14230</cx:pt>
          <cx:pt idx="17132">11674</cx:pt>
          <cx:pt idx="17133">21943</cx:pt>
          <cx:pt idx="17134">21907</cx:pt>
          <cx:pt idx="17135">11777</cx:pt>
          <cx:pt idx="17136">19163</cx:pt>
          <cx:pt idx="17137">10035</cx:pt>
          <cx:pt idx="17138">13401</cx:pt>
          <cx:pt idx="17139">17536</cx:pt>
          <cx:pt idx="17140">18337</cx:pt>
          <cx:pt idx="17141">23588</cx:pt>
          <cx:pt idx="17142">13916</cx:pt>
          <cx:pt idx="17143">8698</cx:pt>
          <cx:pt idx="17144">19558</cx:pt>
          <cx:pt idx="17145">20783</cx:pt>
          <cx:pt idx="17146">22980</cx:pt>
          <cx:pt idx="17147">19961</cx:pt>
          <cx:pt idx="17148">13497</cx:pt>
          <cx:pt idx="17149">10688</cx:pt>
          <cx:pt idx="17150">16608</cx:pt>
          <cx:pt idx="17151">16506</cx:pt>
          <cx:pt idx="17152">16849</cx:pt>
          <cx:pt idx="17153">17855</cx:pt>
          <cx:pt idx="17154">19763</cx:pt>
          <cx:pt idx="17155">12792</cx:pt>
          <cx:pt idx="17156">13389</cx:pt>
          <cx:pt idx="17157">12577</cx:pt>
          <cx:pt idx="17158">10418</cx:pt>
          <cx:pt idx="17159">12094</cx:pt>
          <cx:pt idx="17160">13476</cx:pt>
          <cx:pt idx="17161">12987</cx:pt>
          <cx:pt idx="17162">12088</cx:pt>
          <cx:pt idx="17163">17706</cx:pt>
          <cx:pt idx="17164">23401</cx:pt>
          <cx:pt idx="17165">17132</cx:pt>
          <cx:pt idx="17166">21132</cx:pt>
          <cx:pt idx="17167">11483</cx:pt>
          <cx:pt idx="17168">11361</cx:pt>
          <cx:pt idx="17169">11953</cx:pt>
          <cx:pt idx="17170">15854</cx:pt>
          <cx:pt idx="17171">11159</cx:pt>
          <cx:pt idx="17172">10200</cx:pt>
          <cx:pt idx="17173">10218</cx:pt>
          <cx:pt idx="17174">19898</cx:pt>
          <cx:pt idx="17175">8355</cx:pt>
          <cx:pt idx="17176">9799</cx:pt>
          <cx:pt idx="17177">19449</cx:pt>
          <cx:pt idx="17178">15108</cx:pt>
          <cx:pt idx="17179">23742</cx:pt>
          <cx:pt idx="17180">20678</cx:pt>
          <cx:pt idx="17181">20025</cx:pt>
          <cx:pt idx="17182">20452</cx:pt>
          <cx:pt idx="17183">9810</cx:pt>
          <cx:pt idx="17184">15674</cx:pt>
          <cx:pt idx="17185">19845</cx:pt>
          <cx:pt idx="17186">21935</cx:pt>
          <cx:pt idx="17187">18954</cx:pt>
          <cx:pt idx="17188">22762</cx:pt>
          <cx:pt idx="17189">12780</cx:pt>
          <cx:pt idx="17190">13607</cx:pt>
          <cx:pt idx="17191">13536</cx:pt>
          <cx:pt idx="17192">12332</cx:pt>
          <cx:pt idx="17193">16932</cx:pt>
          <cx:pt idx="17194">8164</cx:pt>
          <cx:pt idx="17195">19118</cx:pt>
          <cx:pt idx="17196">22211</cx:pt>
          <cx:pt idx="17197">13402</cx:pt>
          <cx:pt idx="17198">22688</cx:pt>
          <cx:pt idx="17199">18301</cx:pt>
          <cx:pt idx="17200">17631</cx:pt>
          <cx:pt idx="17201">19624</cx:pt>
          <cx:pt idx="17202">20971</cx:pt>
          <cx:pt idx="17203">11413</cx:pt>
          <cx:pt idx="17204">19846</cx:pt>
          <cx:pt idx="17205">12440</cx:pt>
          <cx:pt idx="17206">8092</cx:pt>
          <cx:pt idx="17207">13261</cx:pt>
          <cx:pt idx="17208">17868</cx:pt>
          <cx:pt idx="17209">10304</cx:pt>
          <cx:pt idx="17210">8416</cx:pt>
          <cx:pt idx="17211">23640</cx:pt>
          <cx:pt idx="17212">16461</cx:pt>
          <cx:pt idx="17213">10554</cx:pt>
          <cx:pt idx="17214">14612</cx:pt>
          <cx:pt idx="17215">15247</cx:pt>
          <cx:pt idx="17216">15331</cx:pt>
          <cx:pt idx="17217">18895</cx:pt>
          <cx:pt idx="17218">11899</cx:pt>
          <cx:pt idx="17219">23375</cx:pt>
          <cx:pt idx="17220">14836</cx:pt>
          <cx:pt idx="17221">10590</cx:pt>
          <cx:pt idx="17222">15328</cx:pt>
          <cx:pt idx="17223">17306</cx:pt>
          <cx:pt idx="17224">13460</cx:pt>
          <cx:pt idx="17225">15863</cx:pt>
          <cx:pt idx="17226">18606</cx:pt>
          <cx:pt idx="17227">10337</cx:pt>
          <cx:pt idx="17228">14926</cx:pt>
          <cx:pt idx="17229">10833</cx:pt>
          <cx:pt idx="17230">15830</cx:pt>
          <cx:pt idx="17231">22943</cx:pt>
          <cx:pt idx="17232">14533</cx:pt>
          <cx:pt idx="17233">13059</cx:pt>
          <cx:pt idx="17234">16830</cx:pt>
          <cx:pt idx="17235">19451</cx:pt>
          <cx:pt idx="17236">14897</cx:pt>
          <cx:pt idx="17237">16957</cx:pt>
          <cx:pt idx="17238">19728</cx:pt>
          <cx:pt idx="17239">15133</cx:pt>
          <cx:pt idx="17240">19720</cx:pt>
          <cx:pt idx="17241">11671</cx:pt>
          <cx:pt idx="17242">12548</cx:pt>
          <cx:pt idx="17243">13887</cx:pt>
          <cx:pt idx="17244">8745</cx:pt>
          <cx:pt idx="17245">17170</cx:pt>
          <cx:pt idx="17246">21658</cx:pt>
          <cx:pt idx="17247">16143</cx:pt>
          <cx:pt idx="17248">13059</cx:pt>
          <cx:pt idx="17249">12202</cx:pt>
          <cx:pt idx="17250">20007</cx:pt>
          <cx:pt idx="17251">14176</cx:pt>
          <cx:pt idx="17252">20652</cx:pt>
          <cx:pt idx="17253">18448</cx:pt>
          <cx:pt idx="17254">13912</cx:pt>
          <cx:pt idx="17255">24014</cx:pt>
          <cx:pt idx="17256">18588</cx:pt>
          <cx:pt idx="17257">10295</cx:pt>
          <cx:pt idx="17258">20620</cx:pt>
          <cx:pt idx="17259">24353</cx:pt>
          <cx:pt idx="17260">15764</cx:pt>
          <cx:pt idx="17261">20795</cx:pt>
          <cx:pt idx="17262">10549</cx:pt>
          <cx:pt idx="17263">11107</cx:pt>
          <cx:pt idx="17264">10730</cx:pt>
          <cx:pt idx="17265">20516</cx:pt>
          <cx:pt idx="17266">14290</cx:pt>
          <cx:pt idx="17267">16929</cx:pt>
          <cx:pt idx="17268">15953</cx:pt>
          <cx:pt idx="17269">12452</cx:pt>
          <cx:pt idx="17270">18713</cx:pt>
          <cx:pt idx="17271">23700</cx:pt>
          <cx:pt idx="17272">16816</cx:pt>
          <cx:pt idx="17273">20808</cx:pt>
          <cx:pt idx="17274">14114</cx:pt>
          <cx:pt idx="17275">10981</cx:pt>
          <cx:pt idx="17276">15083</cx:pt>
          <cx:pt idx="17277">13349</cx:pt>
          <cx:pt idx="17278">16134</cx:pt>
          <cx:pt idx="17279">18431</cx:pt>
          <cx:pt idx="17280">10749</cx:pt>
          <cx:pt idx="17281">13479</cx:pt>
          <cx:pt idx="17282">18219</cx:pt>
          <cx:pt idx="17283">18717</cx:pt>
          <cx:pt idx="17284">11925</cx:pt>
          <cx:pt idx="17285">13185</cx:pt>
          <cx:pt idx="17286">16289</cx:pt>
          <cx:pt idx="17287">22359</cx:pt>
          <cx:pt idx="17288">9223</cx:pt>
          <cx:pt idx="17289">15253</cx:pt>
          <cx:pt idx="17290">11091</cx:pt>
          <cx:pt idx="17291">20301</cx:pt>
          <cx:pt idx="17292">19498</cx:pt>
          <cx:pt idx="17293">11432</cx:pt>
          <cx:pt idx="17294">13878</cx:pt>
          <cx:pt idx="17295">9517</cx:pt>
          <cx:pt idx="17296">13477</cx:pt>
          <cx:pt idx="17297">18189</cx:pt>
          <cx:pt idx="17298">11649</cx:pt>
          <cx:pt idx="17299">10251</cx:pt>
          <cx:pt idx="17300">19158</cx:pt>
          <cx:pt idx="17301">16608</cx:pt>
          <cx:pt idx="17302">9554</cx:pt>
          <cx:pt idx="17303">15757</cx:pt>
          <cx:pt idx="17304">10461</cx:pt>
          <cx:pt idx="17305">14811</cx:pt>
          <cx:pt idx="17306">23090</cx:pt>
          <cx:pt idx="17307">21237</cx:pt>
          <cx:pt idx="17308">10760</cx:pt>
          <cx:pt idx="17309">19292</cx:pt>
          <cx:pt idx="17310">13851</cx:pt>
          <cx:pt idx="17311">17906</cx:pt>
          <cx:pt idx="17312">12059</cx:pt>
          <cx:pt idx="17313">13817</cx:pt>
          <cx:pt idx="17314">15792</cx:pt>
          <cx:pt idx="17315">9148</cx:pt>
          <cx:pt idx="17316">10525</cx:pt>
          <cx:pt idx="17317">12305</cx:pt>
          <cx:pt idx="17318">20689</cx:pt>
          <cx:pt idx="17319">22512</cx:pt>
          <cx:pt idx="17320">14368</cx:pt>
          <cx:pt idx="17321">12035</cx:pt>
          <cx:pt idx="17322">9355</cx:pt>
          <cx:pt idx="17323">14159</cx:pt>
          <cx:pt idx="17324">12579</cx:pt>
          <cx:pt idx="17325">20903</cx:pt>
          <cx:pt idx="17326">20676</cx:pt>
          <cx:pt idx="17327">12330</cx:pt>
          <cx:pt idx="17328">21591</cx:pt>
          <cx:pt idx="17329">13359</cx:pt>
          <cx:pt idx="17330">18789</cx:pt>
          <cx:pt idx="17331">24297</cx:pt>
          <cx:pt idx="17332">12038</cx:pt>
          <cx:pt idx="17333">22012</cx:pt>
          <cx:pt idx="17334">20703</cx:pt>
          <cx:pt idx="17335">16978</cx:pt>
          <cx:pt idx="17336">16539</cx:pt>
          <cx:pt idx="17337">16337</cx:pt>
          <cx:pt idx="17338">22154</cx:pt>
          <cx:pt idx="17339">24445</cx:pt>
          <cx:pt idx="17340">20008</cx:pt>
          <cx:pt idx="17341">18130</cx:pt>
          <cx:pt idx="17342">16099</cx:pt>
          <cx:pt idx="17343">20681</cx:pt>
          <cx:pt idx="17344">10527</cx:pt>
          <cx:pt idx="17345">15443</cx:pt>
          <cx:pt idx="17346">15453</cx:pt>
          <cx:pt idx="17347">20105</cx:pt>
          <cx:pt idx="17348">9188</cx:pt>
          <cx:pt idx="17349">16205</cx:pt>
          <cx:pt idx="17350">20413</cx:pt>
          <cx:pt idx="17351">20542</cx:pt>
          <cx:pt idx="17352">23701</cx:pt>
          <cx:pt idx="17353">19415</cx:pt>
          <cx:pt idx="17354">21267</cx:pt>
          <cx:pt idx="17355">11199</cx:pt>
          <cx:pt idx="17356">15300</cx:pt>
          <cx:pt idx="17357">21306</cx:pt>
          <cx:pt idx="17358">15402</cx:pt>
          <cx:pt idx="17359">16811</cx:pt>
          <cx:pt idx="17360">9589</cx:pt>
          <cx:pt idx="17361">23954</cx:pt>
          <cx:pt idx="17362">18124</cx:pt>
          <cx:pt idx="17363">10034</cx:pt>
          <cx:pt idx="17364">22106</cx:pt>
          <cx:pt idx="17365">19965</cx:pt>
          <cx:pt idx="17366">11843</cx:pt>
          <cx:pt idx="17367">11588</cx:pt>
          <cx:pt idx="17368">10529</cx:pt>
          <cx:pt idx="17369">21821</cx:pt>
          <cx:pt idx="17370">21539</cx:pt>
          <cx:pt idx="17371">14161</cx:pt>
          <cx:pt idx="17372">10245</cx:pt>
          <cx:pt idx="17373">12084</cx:pt>
          <cx:pt idx="17374">16267</cx:pt>
          <cx:pt idx="17375">17494</cx:pt>
          <cx:pt idx="17376">14185</cx:pt>
          <cx:pt idx="17377">16120</cx:pt>
          <cx:pt idx="17378">13900</cx:pt>
          <cx:pt idx="17379">13177</cx:pt>
          <cx:pt idx="17380">18970</cx:pt>
          <cx:pt idx="17381">20141</cx:pt>
          <cx:pt idx="17382">11354</cx:pt>
          <cx:pt idx="17383">17471</cx:pt>
          <cx:pt idx="17384">16029</cx:pt>
          <cx:pt idx="17385">14359</cx:pt>
          <cx:pt idx="17386">14953</cx:pt>
          <cx:pt idx="17387">14491</cx:pt>
          <cx:pt idx="17388">23433</cx:pt>
          <cx:pt idx="17389">11443</cx:pt>
          <cx:pt idx="17390">12960</cx:pt>
          <cx:pt idx="17391">10889</cx:pt>
          <cx:pt idx="17392">12748</cx:pt>
          <cx:pt idx="17393">11622</cx:pt>
          <cx:pt idx="17394">23481</cx:pt>
          <cx:pt idx="17395">10543</cx:pt>
          <cx:pt idx="17396">14889</cx:pt>
          <cx:pt idx="17397">24184</cx:pt>
          <cx:pt idx="17398">12143</cx:pt>
          <cx:pt idx="17399">15600</cx:pt>
          <cx:pt idx="17400">16803</cx:pt>
          <cx:pt idx="17401">13073</cx:pt>
          <cx:pt idx="17402">12342</cx:pt>
          <cx:pt idx="17403">12410</cx:pt>
          <cx:pt idx="17404">23700</cx:pt>
          <cx:pt idx="17405">8080</cx:pt>
          <cx:pt idx="17406">22166</cx:pt>
          <cx:pt idx="17407">23208</cx:pt>
          <cx:pt idx="17408">16159</cx:pt>
          <cx:pt idx="17409">23422</cx:pt>
          <cx:pt idx="17410">15567</cx:pt>
          <cx:pt idx="17411">14028</cx:pt>
          <cx:pt idx="17412">20626</cx:pt>
          <cx:pt idx="17413">21304</cx:pt>
          <cx:pt idx="17414">13124</cx:pt>
          <cx:pt idx="17415">13975</cx:pt>
          <cx:pt idx="17416">22460</cx:pt>
          <cx:pt idx="17417">13527</cx:pt>
          <cx:pt idx="17418">21027</cx:pt>
          <cx:pt idx="17419">8276</cx:pt>
          <cx:pt idx="17420">16339</cx:pt>
          <cx:pt idx="17421">16969</cx:pt>
          <cx:pt idx="17422">20399</cx:pt>
          <cx:pt idx="17423">15696</cx:pt>
          <cx:pt idx="17424">13728</cx:pt>
          <cx:pt idx="17425">21091</cx:pt>
          <cx:pt idx="17426">19212</cx:pt>
          <cx:pt idx="17427">14813</cx:pt>
          <cx:pt idx="17428">21893</cx:pt>
          <cx:pt idx="17429">14399</cx:pt>
          <cx:pt idx="17430">16036</cx:pt>
          <cx:pt idx="17431">11646</cx:pt>
          <cx:pt idx="17432">9828</cx:pt>
          <cx:pt idx="17433">15764</cx:pt>
          <cx:pt idx="17434">20115</cx:pt>
          <cx:pt idx="17435">20457</cx:pt>
          <cx:pt idx="17436">23645</cx:pt>
          <cx:pt idx="17437">13688</cx:pt>
          <cx:pt idx="17438">23899</cx:pt>
          <cx:pt idx="17439">14527</cx:pt>
          <cx:pt idx="17440">19540</cx:pt>
          <cx:pt idx="17441">17383</cx:pt>
          <cx:pt idx="17442">14170</cx:pt>
          <cx:pt idx="17443">18654</cx:pt>
          <cx:pt idx="17444">22358</cx:pt>
          <cx:pt idx="17445">14416</cx:pt>
          <cx:pt idx="17446">23790</cx:pt>
          <cx:pt idx="17447">18507</cx:pt>
          <cx:pt idx="17448">16409</cx:pt>
          <cx:pt idx="17449">24307</cx:pt>
          <cx:pt idx="17450">15234</cx:pt>
          <cx:pt idx="17451">10804</cx:pt>
          <cx:pt idx="17452">14630</cx:pt>
          <cx:pt idx="17453">14260</cx:pt>
          <cx:pt idx="17454">17960</cx:pt>
          <cx:pt idx="17455">18887</cx:pt>
          <cx:pt idx="17456">11308</cx:pt>
          <cx:pt idx="17457">11616</cx:pt>
          <cx:pt idx="17458">11602</cx:pt>
          <cx:pt idx="17459">8456</cx:pt>
          <cx:pt idx="17460">24279</cx:pt>
          <cx:pt idx="17461">13853</cx:pt>
          <cx:pt idx="17462">24707</cx:pt>
          <cx:pt idx="17463">16183</cx:pt>
          <cx:pt idx="17464">22356</cx:pt>
          <cx:pt idx="17465">14878</cx:pt>
          <cx:pt idx="17466">8577</cx:pt>
          <cx:pt idx="17467">16614</cx:pt>
          <cx:pt idx="17468">22716</cx:pt>
          <cx:pt idx="17469">11582</cx:pt>
          <cx:pt idx="17470">15594</cx:pt>
          <cx:pt idx="17471">12070</cx:pt>
          <cx:pt idx="17472">12865</cx:pt>
          <cx:pt idx="17473">11235</cx:pt>
          <cx:pt idx="17474">24536</cx:pt>
          <cx:pt idx="17475">17047</cx:pt>
          <cx:pt idx="17476">12687</cx:pt>
          <cx:pt idx="17477">10641</cx:pt>
          <cx:pt idx="17478">23637</cx:pt>
          <cx:pt idx="17479">11753</cx:pt>
          <cx:pt idx="17480">15258</cx:pt>
          <cx:pt idx="17481">18248</cx:pt>
          <cx:pt idx="17482">14456</cx:pt>
          <cx:pt idx="17483">21353</cx:pt>
          <cx:pt idx="17484">10622</cx:pt>
          <cx:pt idx="17485">10807</cx:pt>
          <cx:pt idx="17486">17081</cx:pt>
          <cx:pt idx="17487">11691</cx:pt>
          <cx:pt idx="17488">8978</cx:pt>
          <cx:pt idx="17489">15869</cx:pt>
          <cx:pt idx="17490">14048</cx:pt>
          <cx:pt idx="17491">17291</cx:pt>
          <cx:pt idx="17492">23025</cx:pt>
          <cx:pt idx="17493">13503</cx:pt>
          <cx:pt idx="17494">15342</cx:pt>
          <cx:pt idx="17495">19130</cx:pt>
          <cx:pt idx="17496">15237</cx:pt>
          <cx:pt idx="17497">11043</cx:pt>
          <cx:pt idx="17498">18295</cx:pt>
          <cx:pt idx="17499">15509</cx:pt>
          <cx:pt idx="17500">14976</cx:pt>
          <cx:pt idx="17501">15246</cx:pt>
          <cx:pt idx="17502">17379</cx:pt>
          <cx:pt idx="17503">12832</cx:pt>
          <cx:pt idx="17504">17458</cx:pt>
          <cx:pt idx="17505">14514</cx:pt>
          <cx:pt idx="17506">9527</cx:pt>
          <cx:pt idx="17507">13306</cx:pt>
          <cx:pt idx="17508">20919</cx:pt>
          <cx:pt idx="17509">14989</cx:pt>
          <cx:pt idx="17510">17762</cx:pt>
          <cx:pt idx="17511">18469</cx:pt>
          <cx:pt idx="17512">10687</cx:pt>
          <cx:pt idx="17513">16492</cx:pt>
          <cx:pt idx="17514">18629</cx:pt>
          <cx:pt idx="17515">10106</cx:pt>
          <cx:pt idx="17516">16376</cx:pt>
          <cx:pt idx="17517">20388</cx:pt>
          <cx:pt idx="17518">23457</cx:pt>
          <cx:pt idx="17519">9994</cx:pt>
          <cx:pt idx="17520">12766</cx:pt>
          <cx:pt idx="17521">15059</cx:pt>
          <cx:pt idx="17522">9451</cx:pt>
          <cx:pt idx="17523">15997</cx:pt>
          <cx:pt idx="17524">16868</cx:pt>
          <cx:pt idx="17525">13931</cx:pt>
          <cx:pt idx="17526">14586</cx:pt>
          <cx:pt idx="17527">18692</cx:pt>
          <cx:pt idx="17528">18143</cx:pt>
          <cx:pt idx="17529">15238</cx:pt>
          <cx:pt idx="17530">10344</cx:pt>
          <cx:pt idx="17531">16760</cx:pt>
          <cx:pt idx="17532">13023</cx:pt>
          <cx:pt idx="17533">14864</cx:pt>
          <cx:pt idx="17534">14004</cx:pt>
          <cx:pt idx="17535">22277</cx:pt>
          <cx:pt idx="17536">10994</cx:pt>
          <cx:pt idx="17537">17299</cx:pt>
          <cx:pt idx="17538">11741</cx:pt>
          <cx:pt idx="17539">21891</cx:pt>
          <cx:pt idx="17540">15491</cx:pt>
          <cx:pt idx="17541">8994</cx:pt>
          <cx:pt idx="17542">17754</cx:pt>
          <cx:pt idx="17543">11391</cx:pt>
          <cx:pt idx="17544">13528</cx:pt>
          <cx:pt idx="17545">18925</cx:pt>
          <cx:pt idx="17546">10909</cx:pt>
          <cx:pt idx="17547">23074</cx:pt>
          <cx:pt idx="17548">15980</cx:pt>
          <cx:pt idx="17549">23199</cx:pt>
          <cx:pt idx="17550">24015</cx:pt>
          <cx:pt idx="17551">12888</cx:pt>
          <cx:pt idx="17552">14524</cx:pt>
          <cx:pt idx="17553">21177</cx:pt>
          <cx:pt idx="17554">15175</cx:pt>
          <cx:pt idx="17555">12424</cx:pt>
          <cx:pt idx="17556">15042</cx:pt>
          <cx:pt idx="17557">12619</cx:pt>
          <cx:pt idx="17558">13644</cx:pt>
          <cx:pt idx="17559">17280</cx:pt>
          <cx:pt idx="17560">13268</cx:pt>
          <cx:pt idx="17561">11027</cx:pt>
          <cx:pt idx="17562">24145</cx:pt>
          <cx:pt idx="17563">13443</cx:pt>
          <cx:pt idx="17564">12213</cx:pt>
          <cx:pt idx="17565">19261</cx:pt>
          <cx:pt idx="17566">22654</cx:pt>
          <cx:pt idx="17567">11035</cx:pt>
          <cx:pt idx="17568">13774</cx:pt>
          <cx:pt idx="17569">14573</cx:pt>
          <cx:pt idx="17570">19413</cx:pt>
          <cx:pt idx="17571">19401</cx:pt>
          <cx:pt idx="17572">12104</cx:pt>
          <cx:pt idx="17573">12845</cx:pt>
          <cx:pt idx="17574">11296</cx:pt>
          <cx:pt idx="17575">10260</cx:pt>
          <cx:pt idx="17576">23742</cx:pt>
          <cx:pt idx="17577">23597</cx:pt>
          <cx:pt idx="17578">19574</cx:pt>
          <cx:pt idx="17579">13706</cx:pt>
          <cx:pt idx="17580">21755</cx:pt>
          <cx:pt idx="17581">23698</cx:pt>
          <cx:pt idx="17582">10698</cx:pt>
          <cx:pt idx="17583">10678</cx:pt>
          <cx:pt idx="17584">18983</cx:pt>
          <cx:pt idx="17585">13072</cx:pt>
          <cx:pt idx="17586">16458</cx:pt>
          <cx:pt idx="17587">20493</cx:pt>
          <cx:pt idx="17588">10946</cx:pt>
          <cx:pt idx="17589">18628</cx:pt>
          <cx:pt idx="17590">21111</cx:pt>
          <cx:pt idx="17591">18365</cx:pt>
          <cx:pt idx="17592">11579</cx:pt>
          <cx:pt idx="17593">21242</cx:pt>
          <cx:pt idx="17594">11828</cx:pt>
          <cx:pt idx="17595">12077</cx:pt>
          <cx:pt idx="17596">25023</cx:pt>
          <cx:pt idx="17597">19834</cx:pt>
          <cx:pt idx="17598">15679</cx:pt>
          <cx:pt idx="17599">21565</cx:pt>
          <cx:pt idx="17600">15069</cx:pt>
          <cx:pt idx="17601">19161</cx:pt>
          <cx:pt idx="17602">13590</cx:pt>
          <cx:pt idx="17603">18744</cx:pt>
          <cx:pt idx="17604">23292</cx:pt>
          <cx:pt idx="17605">20281</cx:pt>
          <cx:pt idx="17606">20878</cx:pt>
          <cx:pt idx="17607">21944</cx:pt>
          <cx:pt idx="17608">10328</cx:pt>
          <cx:pt idx="17609">12478</cx:pt>
          <cx:pt idx="17610">16347</cx:pt>
          <cx:pt idx="17611">21331</cx:pt>
          <cx:pt idx="17612">20991</cx:pt>
          <cx:pt idx="17613">10895</cx:pt>
          <cx:pt idx="17614">13648</cx:pt>
          <cx:pt idx="17615">11463</cx:pt>
          <cx:pt idx="17616">17165</cx:pt>
          <cx:pt idx="17617">17347</cx:pt>
          <cx:pt idx="17618">11058</cx:pt>
          <cx:pt idx="17619">11530</cx:pt>
          <cx:pt idx="17620">21897</cx:pt>
          <cx:pt idx="17621">22053</cx:pt>
          <cx:pt idx="17622">23786</cx:pt>
          <cx:pt idx="17623">22080</cx:pt>
          <cx:pt idx="17624">9571</cx:pt>
          <cx:pt idx="17625">20344</cx:pt>
          <cx:pt idx="17626">23447</cx:pt>
          <cx:pt idx="17627">20318</cx:pt>
          <cx:pt idx="17628">16624</cx:pt>
          <cx:pt idx="17629">24105</cx:pt>
          <cx:pt idx="17630">13362</cx:pt>
          <cx:pt idx="17631">21296</cx:pt>
          <cx:pt idx="17632">12274</cx:pt>
          <cx:pt idx="17633">16889</cx:pt>
          <cx:pt idx="17634">14400</cx:pt>
          <cx:pt idx="17635">15120</cx:pt>
          <cx:pt idx="17636">11209</cx:pt>
          <cx:pt idx="17637">21074</cx:pt>
          <cx:pt idx="17638">11294</cx:pt>
          <cx:pt idx="17639">22508</cx:pt>
          <cx:pt idx="17640">14914</cx:pt>
          <cx:pt idx="17641">12791</cx:pt>
          <cx:pt idx="17642">14683</cx:pt>
          <cx:pt idx="17643">11267</cx:pt>
          <cx:pt idx="17644">24177</cx:pt>
          <cx:pt idx="17645">11618</cx:pt>
          <cx:pt idx="17646">11329</cx:pt>
          <cx:pt idx="17647">8592</cx:pt>
          <cx:pt idx="17648">18028</cx:pt>
          <cx:pt idx="17649">16265</cx:pt>
          <cx:pt idx="17650">12773</cx:pt>
          <cx:pt idx="17651">22125</cx:pt>
          <cx:pt idx="17652">20636</cx:pt>
          <cx:pt idx="17653">19366</cx:pt>
          <cx:pt idx="17654">14349</cx:pt>
          <cx:pt idx="17655">16899</cx:pt>
          <cx:pt idx="17656">10731</cx:pt>
          <cx:pt idx="17657">10856</cx:pt>
          <cx:pt idx="17658">12188</cx:pt>
          <cx:pt idx="17659">13119</cx:pt>
          <cx:pt idx="17660">10106</cx:pt>
          <cx:pt idx="17661">20451</cx:pt>
          <cx:pt idx="17662">20689</cx:pt>
          <cx:pt idx="17663">14084</cx:pt>
          <cx:pt idx="17664">11872</cx:pt>
          <cx:pt idx="17665">15467</cx:pt>
          <cx:pt idx="17666">17826</cx:pt>
          <cx:pt idx="17667">12206</cx:pt>
          <cx:pt idx="17668">17619</cx:pt>
          <cx:pt idx="17669">10927</cx:pt>
          <cx:pt idx="17670">14732</cx:pt>
          <cx:pt idx="17671">10122</cx:pt>
          <cx:pt idx="17672">11017</cx:pt>
          <cx:pt idx="17673">19968</cx:pt>
          <cx:pt idx="17674">11635</cx:pt>
          <cx:pt idx="17675">18528</cx:pt>
          <cx:pt idx="17676">14545</cx:pt>
          <cx:pt idx="17677">14442</cx:pt>
          <cx:pt idx="17678">13457</cx:pt>
          <cx:pt idx="17679">20623</cx:pt>
          <cx:pt idx="17680">13316</cx:pt>
          <cx:pt idx="17681">18067</cx:pt>
          <cx:pt idx="17682">13783</cx:pt>
          <cx:pt idx="17683">20772</cx:pt>
          <cx:pt idx="17684">21646</cx:pt>
          <cx:pt idx="17685">21493</cx:pt>
          <cx:pt idx="17686">24552</cx:pt>
          <cx:pt idx="17687">14676</cx:pt>
          <cx:pt idx="17688">9278</cx:pt>
          <cx:pt idx="17689">14074</cx:pt>
          <cx:pt idx="17690">18089</cx:pt>
          <cx:pt idx="17691">13844</cx:pt>
          <cx:pt idx="17692">20881</cx:pt>
          <cx:pt idx="17693">20723</cx:pt>
          <cx:pt idx="17694">16857</cx:pt>
          <cx:pt idx="17695">10617</cx:pt>
          <cx:pt idx="17696">17368</cx:pt>
          <cx:pt idx="17697">20870</cx:pt>
          <cx:pt idx="17698">20089</cx:pt>
          <cx:pt idx="17699">22128</cx:pt>
          <cx:pt idx="17700">18571</cx:pt>
          <cx:pt idx="17701">19853</cx:pt>
          <cx:pt idx="17702">13863</cx:pt>
          <cx:pt idx="17703">10072</cx:pt>
          <cx:pt idx="17704">17061</cx:pt>
          <cx:pt idx="17705">20712</cx:pt>
          <cx:pt idx="17706">18793</cx:pt>
          <cx:pt idx="17707">21144</cx:pt>
          <cx:pt idx="17708">8438</cx:pt>
          <cx:pt idx="17709">22541</cx:pt>
          <cx:pt idx="17710">14532</cx:pt>
          <cx:pt idx="17711">16243</cx:pt>
          <cx:pt idx="17712">17803</cx:pt>
          <cx:pt idx="17713">15874</cx:pt>
          <cx:pt idx="17714">18090</cx:pt>
          <cx:pt idx="17715">23769</cx:pt>
          <cx:pt idx="17716">21829</cx:pt>
          <cx:pt idx="17717">10258</cx:pt>
          <cx:pt idx="17718">16100</cx:pt>
          <cx:pt idx="17719">13099</cx:pt>
          <cx:pt idx="17720">14584</cx:pt>
          <cx:pt idx="17721">14385</cx:pt>
          <cx:pt idx="17722">17374</cx:pt>
          <cx:pt idx="17723">14521</cx:pt>
          <cx:pt idx="17724">22110</cx:pt>
          <cx:pt idx="17725">14057</cx:pt>
          <cx:pt idx="17726">14867</cx:pt>
          <cx:pt idx="17727">21916</cx:pt>
          <cx:pt idx="17728">9280</cx:pt>
          <cx:pt idx="17729">18195</cx:pt>
          <cx:pt idx="17730">14602</cx:pt>
          <cx:pt idx="17731">16072</cx:pt>
          <cx:pt idx="17732">23640</cx:pt>
          <cx:pt idx="17733">9164</cx:pt>
          <cx:pt idx="17734">12433</cx:pt>
          <cx:pt idx="17735">22490</cx:pt>
          <cx:pt idx="17736">19006</cx:pt>
          <cx:pt idx="17737">13452</cx:pt>
          <cx:pt idx="17738">11499</cx:pt>
          <cx:pt idx="17739">19888</cx:pt>
          <cx:pt idx="17740">14438</cx:pt>
          <cx:pt idx="17741">14890</cx:pt>
          <cx:pt idx="17742">17723</cx:pt>
          <cx:pt idx="17743">14211</cx:pt>
          <cx:pt idx="17744">12695</cx:pt>
          <cx:pt idx="17745">10205</cx:pt>
          <cx:pt idx="17746">12406</cx:pt>
          <cx:pt idx="17747">8670</cx:pt>
          <cx:pt idx="17748">17394</cx:pt>
          <cx:pt idx="17749">19294</cx:pt>
          <cx:pt idx="17750">22580</cx:pt>
          <cx:pt idx="17751">18873</cx:pt>
          <cx:pt idx="17752">21560</cx:pt>
          <cx:pt idx="17753">18652</cx:pt>
          <cx:pt idx="17754">22717</cx:pt>
          <cx:pt idx="17755">22268</cx:pt>
          <cx:pt idx="17756">18338</cx:pt>
          <cx:pt idx="17757">13877</cx:pt>
          <cx:pt idx="17758">12468</cx:pt>
          <cx:pt idx="17759">21759</cx:pt>
          <cx:pt idx="17760">14140</cx:pt>
          <cx:pt idx="17761">20021</cx:pt>
          <cx:pt idx="17762">12310</cx:pt>
          <cx:pt idx="17763">14521</cx:pt>
          <cx:pt idx="17764">11355</cx:pt>
          <cx:pt idx="17765">8326</cx:pt>
          <cx:pt idx="17766">18670</cx:pt>
          <cx:pt idx="17767">15178</cx:pt>
          <cx:pt idx="17768">14771</cx:pt>
          <cx:pt idx="17769">11994</cx:pt>
          <cx:pt idx="17770">13983</cx:pt>
          <cx:pt idx="17771">19242</cx:pt>
          <cx:pt idx="17772">13064</cx:pt>
          <cx:pt idx="17773">15609</cx:pt>
          <cx:pt idx="17774">17485</cx:pt>
          <cx:pt idx="17775">12691</cx:pt>
          <cx:pt idx="17776">20985</cx:pt>
          <cx:pt idx="17777">9315</cx:pt>
          <cx:pt idx="17778">19392</cx:pt>
          <cx:pt idx="17779">22223</cx:pt>
          <cx:pt idx="17780">20633</cx:pt>
          <cx:pt idx="17781">17626</cx:pt>
          <cx:pt idx="17782">11668</cx:pt>
          <cx:pt idx="17783">13692</cx:pt>
          <cx:pt idx="17784">14045</cx:pt>
          <cx:pt idx="17785">18471</cx:pt>
          <cx:pt idx="17786">9788</cx:pt>
          <cx:pt idx="17787">15663</cx:pt>
          <cx:pt idx="17788">20550</cx:pt>
          <cx:pt idx="17789">20295</cx:pt>
          <cx:pt idx="17790">22282</cx:pt>
          <cx:pt idx="17791">15859</cx:pt>
          <cx:pt idx="17792">18790</cx:pt>
          <cx:pt idx="17793">14088</cx:pt>
          <cx:pt idx="17794">17535</cx:pt>
          <cx:pt idx="17795">20558</cx:pt>
          <cx:pt idx="17796">22336</cx:pt>
          <cx:pt idx="17797">12360</cx:pt>
          <cx:pt idx="17798">22302</cx:pt>
          <cx:pt idx="17799">15445</cx:pt>
          <cx:pt idx="17800">18118</cx:pt>
          <cx:pt idx="17801">14243</cx:pt>
          <cx:pt idx="17802">21424</cx:pt>
          <cx:pt idx="17803">9467</cx:pt>
          <cx:pt idx="17804">16464</cx:pt>
          <cx:pt idx="17805">13549</cx:pt>
          <cx:pt idx="17806">19869</cx:pt>
          <cx:pt idx="17807">13099</cx:pt>
          <cx:pt idx="17808">11012</cx:pt>
          <cx:pt idx="17809">22343</cx:pt>
          <cx:pt idx="17810">22796</cx:pt>
          <cx:pt idx="17811">14795</cx:pt>
          <cx:pt idx="17812">8953</cx:pt>
          <cx:pt idx="17813">17423</cx:pt>
          <cx:pt idx="17814">18260</cx:pt>
          <cx:pt idx="17815">13207</cx:pt>
          <cx:pt idx="17816">16871</cx:pt>
          <cx:pt idx="17817">19892</cx:pt>
          <cx:pt idx="17818">15641</cx:pt>
          <cx:pt idx="17819">16780</cx:pt>
          <cx:pt idx="17820">11953</cx:pt>
          <cx:pt idx="17821">12998</cx:pt>
          <cx:pt idx="17822">17190</cx:pt>
          <cx:pt idx="17823">20753</cx:pt>
          <cx:pt idx="17824">12238</cx:pt>
          <cx:pt idx="17825">16372</cx:pt>
          <cx:pt idx="17826">20452</cx:pt>
          <cx:pt idx="17827">8327</cx:pt>
          <cx:pt idx="17828">10139</cx:pt>
          <cx:pt idx="17829">19311</cx:pt>
          <cx:pt idx="17830">20904</cx:pt>
          <cx:pt idx="17831">24808</cx:pt>
          <cx:pt idx="17832">19893</cx:pt>
          <cx:pt idx="17833">19544</cx:pt>
          <cx:pt idx="17834">17125</cx:pt>
          <cx:pt idx="17835">20237</cx:pt>
          <cx:pt idx="17836">20552</cx:pt>
          <cx:pt idx="17837">13789</cx:pt>
          <cx:pt idx="17838">14382</cx:pt>
          <cx:pt idx="17839">17295</cx:pt>
          <cx:pt idx="17840">8332</cx:pt>
          <cx:pt idx="17841">11894</cx:pt>
          <cx:pt idx="17842">19786</cx:pt>
          <cx:pt idx="17843">17195</cx:pt>
          <cx:pt idx="17844">16214</cx:pt>
          <cx:pt idx="17845">13822</cx:pt>
          <cx:pt idx="17846">11913</cx:pt>
          <cx:pt idx="17847">18634</cx:pt>
          <cx:pt idx="17848">14200</cx:pt>
          <cx:pt idx="17849">11314</cx:pt>
          <cx:pt idx="17850">12206</cx:pt>
          <cx:pt idx="17851">9291</cx:pt>
          <cx:pt idx="17852">21614</cx:pt>
          <cx:pt idx="17853">19491</cx:pt>
          <cx:pt idx="17854">17613</cx:pt>
          <cx:pt idx="17855">8579</cx:pt>
          <cx:pt idx="17856">10799</cx:pt>
          <cx:pt idx="17857">8639</cx:pt>
          <cx:pt idx="17858">14265</cx:pt>
          <cx:pt idx="17859">18843</cx:pt>
          <cx:pt idx="17860">8061</cx:pt>
          <cx:pt idx="17861">19866</cx:pt>
          <cx:pt idx="17862">10340</cx:pt>
          <cx:pt idx="17863">17196</cx:pt>
          <cx:pt idx="17864">12974</cx:pt>
          <cx:pt idx="17865">21295</cx:pt>
          <cx:pt idx="17866">10029</cx:pt>
          <cx:pt idx="17867">15262</cx:pt>
          <cx:pt idx="17868">19133</cx:pt>
          <cx:pt idx="17869">23262</cx:pt>
          <cx:pt idx="17870">12152</cx:pt>
          <cx:pt idx="17871">11178</cx:pt>
          <cx:pt idx="17872">10066</cx:pt>
          <cx:pt idx="17873">9070</cx:pt>
          <cx:pt idx="17874">15731</cx:pt>
          <cx:pt idx="17875">17474</cx:pt>
          <cx:pt idx="17876">10146</cx:pt>
          <cx:pt idx="17877">15645</cx:pt>
          <cx:pt idx="17878">22012</cx:pt>
          <cx:pt idx="17879">15472</cx:pt>
          <cx:pt idx="17880">22727</cx:pt>
          <cx:pt idx="17881">10135</cx:pt>
          <cx:pt idx="17882">14493</cx:pt>
          <cx:pt idx="17883">17851</cx:pt>
          <cx:pt idx="17884">12764</cx:pt>
          <cx:pt idx="17885">16366</cx:pt>
          <cx:pt idx="17886">20109</cx:pt>
          <cx:pt idx="17887">9652</cx:pt>
          <cx:pt idx="17888">23666</cx:pt>
          <cx:pt idx="17889">19918</cx:pt>
          <cx:pt idx="17890">17168</cx:pt>
          <cx:pt idx="17891">11707</cx:pt>
          <cx:pt idx="17892">9086</cx:pt>
          <cx:pt idx="17893">15142</cx:pt>
          <cx:pt idx="17894">15869</cx:pt>
          <cx:pt idx="17895">19947</cx:pt>
          <cx:pt idx="17896">10786</cx:pt>
          <cx:pt idx="17897">12396</cx:pt>
          <cx:pt idx="17898">16552</cx:pt>
          <cx:pt idx="17899">15091</cx:pt>
          <cx:pt idx="17900">12041</cx:pt>
          <cx:pt idx="17901">21314</cx:pt>
          <cx:pt idx="17902">15659</cx:pt>
          <cx:pt idx="17903">22464</cx:pt>
          <cx:pt idx="17904">12732</cx:pt>
          <cx:pt idx="17905">18751</cx:pt>
          <cx:pt idx="17906">14968</cx:pt>
          <cx:pt idx="17907">14020</cx:pt>
          <cx:pt idx="17908">9339</cx:pt>
          <cx:pt idx="17909">21396</cx:pt>
          <cx:pt idx="17910">24078</cx:pt>
          <cx:pt idx="17911">21736</cx:pt>
          <cx:pt idx="17912">20941</cx:pt>
          <cx:pt idx="17913">12155</cx:pt>
          <cx:pt idx="17914">14694</cx:pt>
          <cx:pt idx="17915">21848</cx:pt>
          <cx:pt idx="17916">15414</cx:pt>
          <cx:pt idx="17917">11259</cx:pt>
          <cx:pt idx="17918">16757</cx:pt>
          <cx:pt idx="17919">16109</cx:pt>
          <cx:pt idx="17920">24728</cx:pt>
          <cx:pt idx="17921">22933</cx:pt>
          <cx:pt idx="17922">20603</cx:pt>
          <cx:pt idx="17923">17031</cx:pt>
          <cx:pt idx="17924">14969</cx:pt>
          <cx:pt idx="17925">12532</cx:pt>
          <cx:pt idx="17926">23231</cx:pt>
          <cx:pt idx="17927">14592</cx:pt>
          <cx:pt idx="17928">20682</cx:pt>
          <cx:pt idx="17929">9982</cx:pt>
          <cx:pt idx="17930">16765</cx:pt>
          <cx:pt idx="17931">13415</cx:pt>
          <cx:pt idx="17932">18341</cx:pt>
          <cx:pt idx="17933">11584</cx:pt>
          <cx:pt idx="17934">12674</cx:pt>
          <cx:pt idx="17935">15741</cx:pt>
          <cx:pt idx="17936">19873</cx:pt>
          <cx:pt idx="17937">9581</cx:pt>
          <cx:pt idx="17938">11839</cx:pt>
          <cx:pt idx="17939">19640</cx:pt>
          <cx:pt idx="17940">20564</cx:pt>
          <cx:pt idx="17941">17504</cx:pt>
          <cx:pt idx="17942">18841</cx:pt>
          <cx:pt idx="17943">16078</cx:pt>
          <cx:pt idx="17944">16983</cx:pt>
          <cx:pt idx="17945">22179</cx:pt>
          <cx:pt idx="17946">14675</cx:pt>
          <cx:pt idx="17947">8293</cx:pt>
          <cx:pt idx="17948">15176</cx:pt>
          <cx:pt idx="17949">13364</cx:pt>
          <cx:pt idx="17950">18743</cx:pt>
          <cx:pt idx="17951">22921</cx:pt>
          <cx:pt idx="17952">22340</cx:pt>
          <cx:pt idx="17953">16744</cx:pt>
          <cx:pt idx="17954">11803</cx:pt>
          <cx:pt idx="17955">8856</cx:pt>
          <cx:pt idx="17956">17831</cx:pt>
          <cx:pt idx="17957">17163</cx:pt>
          <cx:pt idx="17958">17941</cx:pt>
          <cx:pt idx="17959">10400</cx:pt>
          <cx:pt idx="17960">24196</cx:pt>
          <cx:pt idx="17961">12140</cx:pt>
          <cx:pt idx="17962">11327</cx:pt>
          <cx:pt idx="17963">21690</cx:pt>
          <cx:pt idx="17964">14312</cx:pt>
          <cx:pt idx="17965">15054</cx:pt>
          <cx:pt idx="17966">12018</cx:pt>
          <cx:pt idx="17967">8438</cx:pt>
          <cx:pt idx="17968">9938</cx:pt>
          <cx:pt idx="17969">14891</cx:pt>
          <cx:pt idx="17970">20480</cx:pt>
          <cx:pt idx="17971">19783</cx:pt>
          <cx:pt idx="17972">15709</cx:pt>
          <cx:pt idx="17973">15837</cx:pt>
          <cx:pt idx="17974">9640</cx:pt>
          <cx:pt idx="17975">10692</cx:pt>
          <cx:pt idx="17976">22406</cx:pt>
          <cx:pt idx="17977">12032</cx:pt>
          <cx:pt idx="17978">20932</cx:pt>
          <cx:pt idx="17979">22815</cx:pt>
          <cx:pt idx="17980">17269</cx:pt>
          <cx:pt idx="17981">14359</cx:pt>
          <cx:pt idx="17982">13148</cx:pt>
          <cx:pt idx="17983">10041</cx:pt>
          <cx:pt idx="17984">9628</cx:pt>
          <cx:pt idx="17985">20465</cx:pt>
          <cx:pt idx="17986">23071</cx:pt>
          <cx:pt idx="17987">10224</cx:pt>
          <cx:pt idx="17988">20654</cx:pt>
          <cx:pt idx="17989">16093</cx:pt>
          <cx:pt idx="17990">19328</cx:pt>
          <cx:pt idx="17991">10684</cx:pt>
          <cx:pt idx="17992">22615</cx:pt>
          <cx:pt idx="17993">23828</cx:pt>
          <cx:pt idx="17994">21213</cx:pt>
          <cx:pt idx="17995">10578</cx:pt>
          <cx:pt idx="17996">9394</cx:pt>
          <cx:pt idx="17997">14908</cx:pt>
          <cx:pt idx="17998">19968</cx:pt>
          <cx:pt idx="17999">15591</cx:pt>
          <cx:pt idx="18000">13592</cx:pt>
          <cx:pt idx="18001">9857</cx:pt>
          <cx:pt idx="18002">16237</cx:pt>
          <cx:pt idx="18003">21959</cx:pt>
          <cx:pt idx="18004">13409</cx:pt>
          <cx:pt idx="18005">23536</cx:pt>
          <cx:pt idx="18006">12802</cx:pt>
          <cx:pt idx="18007">14058</cx:pt>
          <cx:pt idx="18008">12183</cx:pt>
          <cx:pt idx="18009">17660</cx:pt>
          <cx:pt idx="18010">21325</cx:pt>
          <cx:pt idx="18011">15253</cx:pt>
          <cx:pt idx="18012">13957</cx:pt>
          <cx:pt idx="18013">15155</cx:pt>
          <cx:pt idx="18014">11389</cx:pt>
          <cx:pt idx="18015">17187</cx:pt>
          <cx:pt idx="18016">17392</cx:pt>
          <cx:pt idx="18017">18764</cx:pt>
          <cx:pt idx="18018">14525</cx:pt>
          <cx:pt idx="18019">16565</cx:pt>
          <cx:pt idx="18020">11815</cx:pt>
          <cx:pt idx="18021">19695</cx:pt>
          <cx:pt idx="18022">17971</cx:pt>
          <cx:pt idx="18023">13848</cx:pt>
          <cx:pt idx="18024">23260</cx:pt>
          <cx:pt idx="18025">14410</cx:pt>
          <cx:pt idx="18026">18018</cx:pt>
          <cx:pt idx="18027">13605</cx:pt>
          <cx:pt idx="18028">19150</cx:pt>
          <cx:pt idx="18029">17127</cx:pt>
          <cx:pt idx="18030">20197</cx:pt>
          <cx:pt idx="18031">13284</cx:pt>
          <cx:pt idx="18032">8559</cx:pt>
          <cx:pt idx="18033">24913</cx:pt>
          <cx:pt idx="18034">16965</cx:pt>
          <cx:pt idx="18035">17171</cx:pt>
          <cx:pt idx="18036">22488</cx:pt>
          <cx:pt idx="18037">19362</cx:pt>
          <cx:pt idx="18038">20584</cx:pt>
          <cx:pt idx="18039">17505</cx:pt>
          <cx:pt idx="18040">20012</cx:pt>
          <cx:pt idx="18041">23385</cx:pt>
          <cx:pt idx="18042">18906</cx:pt>
          <cx:pt idx="18043">12000</cx:pt>
          <cx:pt idx="18044">8381</cx:pt>
          <cx:pt idx="18045">20305</cx:pt>
          <cx:pt idx="18046">10190</cx:pt>
          <cx:pt idx="18047">21382</cx:pt>
          <cx:pt idx="18048">12828</cx:pt>
          <cx:pt idx="18049">17014</cx:pt>
          <cx:pt idx="18050">17456</cx:pt>
          <cx:pt idx="18051">21527</cx:pt>
          <cx:pt idx="18052">23280</cx:pt>
          <cx:pt idx="18053">17579</cx:pt>
          <cx:pt idx="18054">8723</cx:pt>
          <cx:pt idx="18055">12621</cx:pt>
          <cx:pt idx="18056">16778</cx:pt>
          <cx:pt idx="18057">21644</cx:pt>
          <cx:pt idx="18058">17474</cx:pt>
          <cx:pt idx="18059">17396</cx:pt>
          <cx:pt idx="18060">11463</cx:pt>
          <cx:pt idx="18061">15282</cx:pt>
          <cx:pt idx="18062">24263</cx:pt>
          <cx:pt idx="18063">23959</cx:pt>
          <cx:pt idx="18064">23427</cx:pt>
          <cx:pt idx="18065">9646</cx:pt>
          <cx:pt idx="18066">11593</cx:pt>
          <cx:pt idx="18067">10011</cx:pt>
          <cx:pt idx="18068">23153</cx:pt>
          <cx:pt idx="18069">16220</cx:pt>
          <cx:pt idx="18070">23623</cx:pt>
          <cx:pt idx="18071">17214</cx:pt>
          <cx:pt idx="18072">18323</cx:pt>
          <cx:pt idx="18073">19898</cx:pt>
          <cx:pt idx="18074">18626</cx:pt>
          <cx:pt idx="18075">20604</cx:pt>
          <cx:pt idx="18076">10292</cx:pt>
          <cx:pt idx="18077">10370</cx:pt>
          <cx:pt idx="18078">11498</cx:pt>
          <cx:pt idx="18079">15730</cx:pt>
          <cx:pt idx="18080">16245</cx:pt>
          <cx:pt idx="18081">15954</cx:pt>
          <cx:pt idx="18082">14851</cx:pt>
          <cx:pt idx="18083">14449</cx:pt>
          <cx:pt idx="18084">7797</cx:pt>
          <cx:pt idx="18085">11960</cx:pt>
          <cx:pt idx="18086">14491</cx:pt>
          <cx:pt idx="18087">19234</cx:pt>
          <cx:pt idx="18088">23757</cx:pt>
          <cx:pt idx="18089">21000</cx:pt>
          <cx:pt idx="18090">19724</cx:pt>
          <cx:pt idx="18091">14708</cx:pt>
          <cx:pt idx="18092">12475</cx:pt>
          <cx:pt idx="18093">10514</cx:pt>
          <cx:pt idx="18094">14487</cx:pt>
          <cx:pt idx="18095">23131</cx:pt>
          <cx:pt idx="18096">16339</cx:pt>
          <cx:pt idx="18097">23937</cx:pt>
          <cx:pt idx="18098">16353</cx:pt>
          <cx:pt idx="18099">13546</cx:pt>
          <cx:pt idx="18100">16231</cx:pt>
          <cx:pt idx="18101">12566</cx:pt>
          <cx:pt idx="18102">18068</cx:pt>
          <cx:pt idx="18103">22319</cx:pt>
          <cx:pt idx="18104">12563</cx:pt>
          <cx:pt idx="18105">15797</cx:pt>
          <cx:pt idx="18106">13948</cx:pt>
          <cx:pt idx="18107">19015</cx:pt>
          <cx:pt idx="18108">20811</cx:pt>
          <cx:pt idx="18109">14085</cx:pt>
          <cx:pt idx="18110">19008</cx:pt>
          <cx:pt idx="18111">22142</cx:pt>
          <cx:pt idx="18112">10165</cx:pt>
          <cx:pt idx="18113">11227</cx:pt>
          <cx:pt idx="18114">9483</cx:pt>
          <cx:pt idx="18115">15889</cx:pt>
          <cx:pt idx="18116">10451</cx:pt>
          <cx:pt idx="18117">24569</cx:pt>
          <cx:pt idx="18118">12268</cx:pt>
          <cx:pt idx="18119">14048</cx:pt>
          <cx:pt idx="18120">11356</cx:pt>
          <cx:pt idx="18121">20985</cx:pt>
          <cx:pt idx="18122">16994</cx:pt>
          <cx:pt idx="18123">18186</cx:pt>
          <cx:pt idx="18124">11939</cx:pt>
          <cx:pt idx="18125">16709</cx:pt>
          <cx:pt idx="18126">19264</cx:pt>
          <cx:pt idx="18127">11655</cx:pt>
          <cx:pt idx="18128">15485</cx:pt>
          <cx:pt idx="18129">22859</cx:pt>
          <cx:pt idx="18130">22371</cx:pt>
          <cx:pt idx="18131">17563</cx:pt>
          <cx:pt idx="18132">20368</cx:pt>
          <cx:pt idx="18133">17449</cx:pt>
          <cx:pt idx="18134">10988</cx:pt>
          <cx:pt idx="18135">15288</cx:pt>
          <cx:pt idx="18136">10059</cx:pt>
          <cx:pt idx="18137">12612</cx:pt>
          <cx:pt idx="18138">10248</cx:pt>
          <cx:pt idx="18139">13436</cx:pt>
          <cx:pt idx="18140">16993</cx:pt>
          <cx:pt idx="18141">16787</cx:pt>
          <cx:pt idx="18142">14349</cx:pt>
          <cx:pt idx="18143">18166</cx:pt>
          <cx:pt idx="18144">11822</cx:pt>
          <cx:pt idx="18145">15081</cx:pt>
          <cx:pt idx="18146">13585</cx:pt>
          <cx:pt idx="18147">19707</cx:pt>
          <cx:pt idx="18148">23015</cx:pt>
          <cx:pt idx="18149">14988</cx:pt>
          <cx:pt idx="18150">9536</cx:pt>
          <cx:pt idx="18151">14025</cx:pt>
          <cx:pt idx="18152">23518</cx:pt>
          <cx:pt idx="18153">16626</cx:pt>
          <cx:pt idx="18154">13433</cx:pt>
          <cx:pt idx="18155">19077</cx:pt>
          <cx:pt idx="18156">15364</cx:pt>
          <cx:pt idx="18157">11049</cx:pt>
          <cx:pt idx="18158">21947</cx:pt>
          <cx:pt idx="18159">20015</cx:pt>
          <cx:pt idx="18160">19920</cx:pt>
          <cx:pt idx="18161">15305</cx:pt>
          <cx:pt idx="18162">19564</cx:pt>
          <cx:pt idx="18163">15839</cx:pt>
          <cx:pt idx="18164">13884</cx:pt>
          <cx:pt idx="18165">12846</cx:pt>
          <cx:pt idx="18166">18207</cx:pt>
          <cx:pt idx="18167">22486</cx:pt>
          <cx:pt idx="18168">14274</cx:pt>
          <cx:pt idx="18169">10041</cx:pt>
          <cx:pt idx="18170">18046</cx:pt>
          <cx:pt idx="18171">17599</cx:pt>
          <cx:pt idx="18172">8855</cx:pt>
          <cx:pt idx="18173">17832</cx:pt>
          <cx:pt idx="18174">15095</cx:pt>
          <cx:pt idx="18175">22482</cx:pt>
          <cx:pt idx="18176">19895</cx:pt>
          <cx:pt idx="18177">21430</cx:pt>
          <cx:pt idx="18178">13458</cx:pt>
          <cx:pt idx="18179">10979</cx:pt>
          <cx:pt idx="18180">11415</cx:pt>
          <cx:pt idx="18181">14671</cx:pt>
          <cx:pt idx="18182">16306</cx:pt>
          <cx:pt idx="18183">10136</cx:pt>
          <cx:pt idx="18184">22661</cx:pt>
          <cx:pt idx="18185">20309</cx:pt>
          <cx:pt idx="18186">12537</cx:pt>
          <cx:pt idx="18187">19340</cx:pt>
          <cx:pt idx="18188">14442</cx:pt>
          <cx:pt idx="18189">8425</cx:pt>
          <cx:pt idx="18190">18164</cx:pt>
          <cx:pt idx="18191">13998</cx:pt>
          <cx:pt idx="18192">9851</cx:pt>
          <cx:pt idx="18193">20607</cx:pt>
          <cx:pt idx="18194">16117</cx:pt>
          <cx:pt idx="18195">17092</cx:pt>
          <cx:pt idx="18196">20667</cx:pt>
          <cx:pt idx="18197">14387</cx:pt>
          <cx:pt idx="18198">19523</cx:pt>
          <cx:pt idx="18199">12831</cx:pt>
          <cx:pt idx="18200">14210</cx:pt>
          <cx:pt idx="18201">19155</cx:pt>
          <cx:pt idx="18202">21872</cx:pt>
          <cx:pt idx="18203">16709</cx:pt>
          <cx:pt idx="18204">18872</cx:pt>
          <cx:pt idx="18205">15279</cx:pt>
          <cx:pt idx="18206">9647</cx:pt>
          <cx:pt idx="18207">13534</cx:pt>
          <cx:pt idx="18208">19430</cx:pt>
          <cx:pt idx="18209">16186</cx:pt>
          <cx:pt idx="18210">16290</cx:pt>
          <cx:pt idx="18211">19326</cx:pt>
          <cx:pt idx="18212">20269</cx:pt>
          <cx:pt idx="18213">10673</cx:pt>
          <cx:pt idx="18214">13402</cx:pt>
          <cx:pt idx="18215">14259</cx:pt>
          <cx:pt idx="18216">16389</cx:pt>
          <cx:pt idx="18217">17583</cx:pt>
          <cx:pt idx="18218">20998</cx:pt>
          <cx:pt idx="18219">11584</cx:pt>
          <cx:pt idx="18220">12341</cx:pt>
          <cx:pt idx="18221">13736</cx:pt>
          <cx:pt idx="18222">17029</cx:pt>
          <cx:pt idx="18223">16549</cx:pt>
          <cx:pt idx="18224">12390</cx:pt>
          <cx:pt idx="18225">16911</cx:pt>
          <cx:pt idx="18226">24827</cx:pt>
          <cx:pt idx="18227">17208</cx:pt>
          <cx:pt idx="18228">10319</cx:pt>
          <cx:pt idx="18229">20135</cx:pt>
          <cx:pt idx="18230">12152</cx:pt>
          <cx:pt idx="18231">8661</cx:pt>
          <cx:pt idx="18232">21604</cx:pt>
          <cx:pt idx="18233">18976</cx:pt>
          <cx:pt idx="18234">17145</cx:pt>
          <cx:pt idx="18235">10024</cx:pt>
          <cx:pt idx="18236">14484</cx:pt>
          <cx:pt idx="18237">22201</cx:pt>
          <cx:pt idx="18238">8954</cx:pt>
          <cx:pt idx="18239">20209</cx:pt>
          <cx:pt idx="18240">15919</cx:pt>
          <cx:pt idx="18241">12716</cx:pt>
          <cx:pt idx="18242">16241</cx:pt>
          <cx:pt idx="18243">13036</cx:pt>
          <cx:pt idx="18244">17678</cx:pt>
          <cx:pt idx="18245">16077</cx:pt>
          <cx:pt idx="18246">8620</cx:pt>
          <cx:pt idx="18247">21742</cx:pt>
          <cx:pt idx="18248">13367</cx:pt>
          <cx:pt idx="18249">15904</cx:pt>
          <cx:pt idx="18250">18111</cx:pt>
          <cx:pt idx="18251">21288</cx:pt>
          <cx:pt idx="18252">12571</cx:pt>
          <cx:pt idx="18253">11284</cx:pt>
          <cx:pt idx="18254">20367</cx:pt>
          <cx:pt idx="18255">21483</cx:pt>
          <cx:pt idx="18256">19092</cx:pt>
          <cx:pt idx="18257">18408</cx:pt>
          <cx:pt idx="18258">14955</cx:pt>
          <cx:pt idx="18259">20307</cx:pt>
          <cx:pt idx="18260">21065</cx:pt>
          <cx:pt idx="18261">16571</cx:pt>
          <cx:pt idx="18262">10253</cx:pt>
          <cx:pt idx="18263">13609</cx:pt>
          <cx:pt idx="18264">20577</cx:pt>
          <cx:pt idx="18265">13999</cx:pt>
          <cx:pt idx="18266">14371</cx:pt>
          <cx:pt idx="18267">19785</cx:pt>
          <cx:pt idx="18268">18757</cx:pt>
          <cx:pt idx="18269">13610</cx:pt>
          <cx:pt idx="18270">17090</cx:pt>
          <cx:pt idx="18271">24158</cx:pt>
          <cx:pt idx="18272">17617</cx:pt>
          <cx:pt idx="18273">9428</cx:pt>
          <cx:pt idx="18274">17428</cx:pt>
          <cx:pt idx="18275">9264</cx:pt>
          <cx:pt idx="18276">19383</cx:pt>
          <cx:pt idx="18277">17409</cx:pt>
          <cx:pt idx="18278">10151</cx:pt>
          <cx:pt idx="18279">11472</cx:pt>
          <cx:pt idx="18280">12765</cx:pt>
          <cx:pt idx="18281">19226</cx:pt>
          <cx:pt idx="18282">20391</cx:pt>
          <cx:pt idx="18283">15353</cx:pt>
          <cx:pt idx="18284">21066</cx:pt>
          <cx:pt idx="18285">15688</cx:pt>
          <cx:pt idx="18286">22191</cx:pt>
          <cx:pt idx="18287">11845</cx:pt>
          <cx:pt idx="18288">20592</cx:pt>
          <cx:pt idx="18289">13062</cx:pt>
          <cx:pt idx="18290">16718</cx:pt>
          <cx:pt idx="18291">20632</cx:pt>
          <cx:pt idx="18292">19878</cx:pt>
          <cx:pt idx="18293">22547</cx:pt>
          <cx:pt idx="18294">9083</cx:pt>
          <cx:pt idx="18295">21133</cx:pt>
          <cx:pt idx="18296">21386</cx:pt>
          <cx:pt idx="18297">22493</cx:pt>
          <cx:pt idx="18298">22270</cx:pt>
          <cx:pt idx="18299">17899</cx:pt>
          <cx:pt idx="18300">10402</cx:pt>
          <cx:pt idx="18301">9811</cx:pt>
          <cx:pt idx="18302">13149</cx:pt>
          <cx:pt idx="18303">11157</cx:pt>
          <cx:pt idx="18304">14137</cx:pt>
          <cx:pt idx="18305">8736</cx:pt>
          <cx:pt idx="18306">13663</cx:pt>
          <cx:pt idx="18307">23520</cx:pt>
          <cx:pt idx="18308">9695</cx:pt>
          <cx:pt idx="18309">19514</cx:pt>
          <cx:pt idx="18310">20254</cx:pt>
          <cx:pt idx="18311">16826</cx:pt>
          <cx:pt idx="18312">23599</cx:pt>
          <cx:pt idx="18313">10715</cx:pt>
          <cx:pt idx="18314">12620</cx:pt>
          <cx:pt idx="18315">23751</cx:pt>
          <cx:pt idx="18316">22312</cx:pt>
          <cx:pt idx="18317">14298</cx:pt>
          <cx:pt idx="18318">12682</cx:pt>
          <cx:pt idx="18319">20955</cx:pt>
          <cx:pt idx="18320">10384</cx:pt>
          <cx:pt idx="18321">11295</cx:pt>
          <cx:pt idx="18322">16313</cx:pt>
          <cx:pt idx="18323">15193</cx:pt>
          <cx:pt idx="18324">15432</cx:pt>
          <cx:pt idx="18325">17063</cx:pt>
          <cx:pt idx="18326">13289</cx:pt>
          <cx:pt idx="18327">15131</cx:pt>
          <cx:pt idx="18328">12293</cx:pt>
          <cx:pt idx="18329">13621</cx:pt>
          <cx:pt idx="18330">19664</cx:pt>
          <cx:pt idx="18331">12520</cx:pt>
          <cx:pt idx="18332">12913</cx:pt>
          <cx:pt idx="18333">18297</cx:pt>
          <cx:pt idx="18334">10101</cx:pt>
          <cx:pt idx="18335">12494</cx:pt>
          <cx:pt idx="18336">16891</cx:pt>
          <cx:pt idx="18337">16568</cx:pt>
          <cx:pt idx="18338">16066</cx:pt>
          <cx:pt idx="18339">10756</cx:pt>
          <cx:pt idx="18340">17293</cx:pt>
          <cx:pt idx="18341">17026</cx:pt>
          <cx:pt idx="18342">20298</cx:pt>
          <cx:pt idx="18343">10374</cx:pt>
          <cx:pt idx="18344">19692</cx:pt>
          <cx:pt idx="18345">17286</cx:pt>
          <cx:pt idx="18346">17850</cx:pt>
          <cx:pt idx="18347">13428</cx:pt>
          <cx:pt idx="18348">14324</cx:pt>
          <cx:pt idx="18349">19453</cx:pt>
          <cx:pt idx="18350">16659</cx:pt>
          <cx:pt idx="18351">22318</cx:pt>
          <cx:pt idx="18352">15042</cx:pt>
          <cx:pt idx="18353">13275</cx:pt>
          <cx:pt idx="18354">19045</cx:pt>
          <cx:pt idx="18355">15817</cx:pt>
          <cx:pt idx="18356">11460</cx:pt>
          <cx:pt idx="18357">23336</cx:pt>
          <cx:pt idx="18358">12850</cx:pt>
          <cx:pt idx="18359">16083</cx:pt>
          <cx:pt idx="18360">22228</cx:pt>
          <cx:pt idx="18361">9272</cx:pt>
          <cx:pt idx="18362">9555</cx:pt>
          <cx:pt idx="18363">24167</cx:pt>
          <cx:pt idx="18364">15192</cx:pt>
          <cx:pt idx="18365">12468</cx:pt>
          <cx:pt idx="18366">12981</cx:pt>
          <cx:pt idx="18367">20429</cx:pt>
          <cx:pt idx="18368">20584</cx:pt>
          <cx:pt idx="18369">15774</cx:pt>
          <cx:pt idx="18370">23121</cx:pt>
          <cx:pt idx="18371">14097</cx:pt>
          <cx:pt idx="18372">20787</cx:pt>
          <cx:pt idx="18373">11372</cx:pt>
          <cx:pt idx="18374">17450</cx:pt>
          <cx:pt idx="18375">17071</cx:pt>
          <cx:pt idx="18376">22126</cx:pt>
          <cx:pt idx="18377">9385</cx:pt>
          <cx:pt idx="18378">22634</cx:pt>
          <cx:pt idx="18379">9103</cx:pt>
          <cx:pt idx="18380">10481</cx:pt>
          <cx:pt idx="18381">13739</cx:pt>
          <cx:pt idx="18382">14157</cx:pt>
          <cx:pt idx="18383">10601</cx:pt>
          <cx:pt idx="18384">15272</cx:pt>
          <cx:pt idx="18385">14312</cx:pt>
          <cx:pt idx="18386">17174</cx:pt>
          <cx:pt idx="18387">16106</cx:pt>
          <cx:pt idx="18388">15760</cx:pt>
          <cx:pt idx="18389">14690</cx:pt>
          <cx:pt idx="18390">15914</cx:pt>
          <cx:pt idx="18391">13961</cx:pt>
          <cx:pt idx="18392">15808</cx:pt>
          <cx:pt idx="18393">14606</cx:pt>
          <cx:pt idx="18394">15282</cx:pt>
          <cx:pt idx="18395">17644</cx:pt>
          <cx:pt idx="18396">14222</cx:pt>
          <cx:pt idx="18397">19338</cx:pt>
          <cx:pt idx="18398">16922</cx:pt>
          <cx:pt idx="18399">10448</cx:pt>
          <cx:pt idx="18400">8738</cx:pt>
          <cx:pt idx="18401">13102</cx:pt>
          <cx:pt idx="18402">21126</cx:pt>
          <cx:pt idx="18403">15302</cx:pt>
          <cx:pt idx="18404">21633</cx:pt>
          <cx:pt idx="18405">19448</cx:pt>
          <cx:pt idx="18406">14389</cx:pt>
          <cx:pt idx="18407">11776</cx:pt>
          <cx:pt idx="18408">12772</cx:pt>
          <cx:pt idx="18409">17516</cx:pt>
          <cx:pt idx="18410">22588</cx:pt>
          <cx:pt idx="18411">17925</cx:pt>
          <cx:pt idx="18412">16622</cx:pt>
          <cx:pt idx="18413">18459</cx:pt>
          <cx:pt idx="18414">18092</cx:pt>
          <cx:pt idx="18415">14614</cx:pt>
          <cx:pt idx="18416">20945</cx:pt>
          <cx:pt idx="18417">9618</cx:pt>
          <cx:pt idx="18418">22179</cx:pt>
          <cx:pt idx="18419">9072</cx:pt>
          <cx:pt idx="18420">14054</cx:pt>
          <cx:pt idx="18421">23107</cx:pt>
          <cx:pt idx="18422">15996</cx:pt>
          <cx:pt idx="18423">17968</cx:pt>
          <cx:pt idx="18424">14396</cx:pt>
          <cx:pt idx="18425">17130</cx:pt>
          <cx:pt idx="18426">23545</cx:pt>
          <cx:pt idx="18427">10552</cx:pt>
          <cx:pt idx="18428">24702</cx:pt>
          <cx:pt idx="18429">20747</cx:pt>
          <cx:pt idx="18430">12113</cx:pt>
          <cx:pt idx="18431">10919</cx:pt>
          <cx:pt idx="18432">9183</cx:pt>
          <cx:pt idx="18433">9861</cx:pt>
          <cx:pt idx="18434">22645</cx:pt>
          <cx:pt idx="18435">14996</cx:pt>
          <cx:pt idx="18436">10637</cx:pt>
          <cx:pt idx="18437">12922</cx:pt>
          <cx:pt idx="18438">14475</cx:pt>
          <cx:pt idx="18439">14330</cx:pt>
          <cx:pt idx="18440">24181</cx:pt>
          <cx:pt idx="18441">15890</cx:pt>
          <cx:pt idx="18442">14121</cx:pt>
          <cx:pt idx="18443">21802</cx:pt>
          <cx:pt idx="18444">11684</cx:pt>
          <cx:pt idx="18445">15108</cx:pt>
          <cx:pt idx="18446">9690</cx:pt>
          <cx:pt idx="18447">9783</cx:pt>
          <cx:pt idx="18448">20094</cx:pt>
          <cx:pt idx="18449">18101</cx:pt>
          <cx:pt idx="18450">19169</cx:pt>
          <cx:pt idx="18451">17996</cx:pt>
          <cx:pt idx="18452">14334</cx:pt>
          <cx:pt idx="18453">14125</cx:pt>
          <cx:pt idx="18454">21076</cx:pt>
          <cx:pt idx="18455">11430</cx:pt>
          <cx:pt idx="18456">24093</cx:pt>
          <cx:pt idx="18457">9652</cx:pt>
          <cx:pt idx="18458">14657</cx:pt>
          <cx:pt idx="18459">21929</cx:pt>
          <cx:pt idx="18460">24253</cx:pt>
          <cx:pt idx="18461">23414</cx:pt>
          <cx:pt idx="18462">8870</cx:pt>
          <cx:pt idx="18463">15128</cx:pt>
          <cx:pt idx="18464">8382</cx:pt>
          <cx:pt idx="18465">21118</cx:pt>
          <cx:pt idx="18466">16874</cx:pt>
          <cx:pt idx="18467">16828</cx:pt>
          <cx:pt idx="18468">10758</cx:pt>
          <cx:pt idx="18469">11755</cx:pt>
          <cx:pt idx="18470">15791</cx:pt>
          <cx:pt idx="18471">14297</cx:pt>
          <cx:pt idx="18472">14762</cx:pt>
          <cx:pt idx="18473">21990</cx:pt>
          <cx:pt idx="18474">17205</cx:pt>
          <cx:pt idx="18475">23265</cx:pt>
          <cx:pt idx="18476">11938</cx:pt>
          <cx:pt idx="18477">9798</cx:pt>
          <cx:pt idx="18478">14219</cx:pt>
          <cx:pt idx="18479">20422</cx:pt>
          <cx:pt idx="18480">12368</cx:pt>
          <cx:pt idx="18481">14335</cx:pt>
          <cx:pt idx="18482">23551</cx:pt>
          <cx:pt idx="18483">13943</cx:pt>
          <cx:pt idx="18484">10645</cx:pt>
          <cx:pt idx="18485">17585</cx:pt>
          <cx:pt idx="18486">13897</cx:pt>
          <cx:pt idx="18487">11601</cx:pt>
          <cx:pt idx="18488">17435</cx:pt>
          <cx:pt idx="18489">22292</cx:pt>
          <cx:pt idx="18490">18513</cx:pt>
          <cx:pt idx="18491">18865</cx:pt>
          <cx:pt idx="18492">12771</cx:pt>
          <cx:pt idx="18493">18808</cx:pt>
          <cx:pt idx="18494">23103</cx:pt>
          <cx:pt idx="18495">20334</cx:pt>
          <cx:pt idx="18496">22588</cx:pt>
          <cx:pt idx="18497">19135</cx:pt>
          <cx:pt idx="18498">23332</cx:pt>
          <cx:pt idx="18499">20678</cx:pt>
          <cx:pt idx="18500">13727</cx:pt>
          <cx:pt idx="18501">18416</cx:pt>
          <cx:pt idx="18502">10242</cx:pt>
          <cx:pt idx="18503">11919</cx:pt>
          <cx:pt idx="18504">11585</cx:pt>
          <cx:pt idx="18505">9039</cx:pt>
          <cx:pt idx="18506">23366</cx:pt>
          <cx:pt idx="18507">13624</cx:pt>
          <cx:pt idx="18508">10255</cx:pt>
          <cx:pt idx="18509">19087</cx:pt>
          <cx:pt idx="18510">21803</cx:pt>
          <cx:pt idx="18511">10127</cx:pt>
          <cx:pt idx="18512">8806</cx:pt>
          <cx:pt idx="18513">10918</cx:pt>
          <cx:pt idx="18514">8484</cx:pt>
          <cx:pt idx="18515">21845</cx:pt>
          <cx:pt idx="18516">11528</cx:pt>
          <cx:pt idx="18517">24382</cx:pt>
          <cx:pt idx="18518">19450</cx:pt>
          <cx:pt idx="18519">8937</cx:pt>
          <cx:pt idx="18520">15480</cx:pt>
          <cx:pt idx="18521">10477</cx:pt>
          <cx:pt idx="18522">18117</cx:pt>
          <cx:pt idx="18523">15972</cx:pt>
          <cx:pt idx="18524">11660</cx:pt>
          <cx:pt idx="18525">11731</cx:pt>
          <cx:pt idx="18526">12969</cx:pt>
          <cx:pt idx="18527">19641</cx:pt>
          <cx:pt idx="18528">18527</cx:pt>
          <cx:pt idx="18529">15883</cx:pt>
          <cx:pt idx="18530">13889</cx:pt>
          <cx:pt idx="18531">15764</cx:pt>
          <cx:pt idx="18532">16626</cx:pt>
          <cx:pt idx="18533">10961</cx:pt>
          <cx:pt idx="18534">21203</cx:pt>
          <cx:pt idx="18535">23467</cx:pt>
          <cx:pt idx="18536">11247</cx:pt>
          <cx:pt idx="18537">12445</cx:pt>
          <cx:pt idx="18538">17065</cx:pt>
          <cx:pt idx="18539">13896</cx:pt>
          <cx:pt idx="18540">24257</cx:pt>
          <cx:pt idx="18541">8089</cx:pt>
          <cx:pt idx="18542">15108</cx:pt>
          <cx:pt idx="18543">15723</cx:pt>
          <cx:pt idx="18544">19413</cx:pt>
          <cx:pt idx="18545">13120</cx:pt>
          <cx:pt idx="18546">18462</cx:pt>
          <cx:pt idx="18547">12539</cx:pt>
          <cx:pt idx="18548">14869</cx:pt>
          <cx:pt idx="18549">9660</cx:pt>
          <cx:pt idx="18550">17481</cx:pt>
          <cx:pt idx="18551">15569</cx:pt>
          <cx:pt idx="18552">20248</cx:pt>
          <cx:pt idx="18553">22412</cx:pt>
          <cx:pt idx="18554">15445</cx:pt>
          <cx:pt idx="18555">9623</cx:pt>
          <cx:pt idx="18556">13931</cx:pt>
          <cx:pt idx="18557">8236</cx:pt>
          <cx:pt idx="18558">19021</cx:pt>
          <cx:pt idx="18559">21175</cx:pt>
          <cx:pt idx="18560">19404</cx:pt>
          <cx:pt idx="18561">11090</cx:pt>
          <cx:pt idx="18562">16686</cx:pt>
          <cx:pt idx="18563">16896</cx:pt>
          <cx:pt idx="18564">14650</cx:pt>
          <cx:pt idx="18565">21716</cx:pt>
          <cx:pt idx="18566">12059</cx:pt>
          <cx:pt idx="18567">21711</cx:pt>
          <cx:pt idx="18568">23693</cx:pt>
          <cx:pt idx="18569">13841</cx:pt>
          <cx:pt idx="18570">10110</cx:pt>
          <cx:pt idx="18571">12347</cx:pt>
          <cx:pt idx="18572">22554</cx:pt>
          <cx:pt idx="18573">21396</cx:pt>
          <cx:pt idx="18574">21943</cx:pt>
          <cx:pt idx="18575">19339</cx:pt>
          <cx:pt idx="18576">19973</cx:pt>
          <cx:pt idx="18577">13613</cx:pt>
          <cx:pt idx="18578">14770</cx:pt>
          <cx:pt idx="18579">8054</cx:pt>
          <cx:pt idx="18580">9951</cx:pt>
          <cx:pt idx="18581">14033</cx:pt>
          <cx:pt idx="18582">15874</cx:pt>
          <cx:pt idx="18583">15857</cx:pt>
          <cx:pt idx="18584">11576</cx:pt>
          <cx:pt idx="18585">23942</cx:pt>
          <cx:pt idx="18586">22857</cx:pt>
          <cx:pt idx="18587">15183</cx:pt>
          <cx:pt idx="18588">21924</cx:pt>
          <cx:pt idx="18589">14156</cx:pt>
          <cx:pt idx="18590">20385</cx:pt>
          <cx:pt idx="18591">11584</cx:pt>
          <cx:pt idx="18592">13093</cx:pt>
          <cx:pt idx="18593">10580</cx:pt>
          <cx:pt idx="18594">24202</cx:pt>
          <cx:pt idx="18595">10519</cx:pt>
          <cx:pt idx="18596">20274</cx:pt>
          <cx:pt idx="18597">17283</cx:pt>
          <cx:pt idx="18598">16850</cx:pt>
          <cx:pt idx="18599">15902</cx:pt>
          <cx:pt idx="18600">10846</cx:pt>
          <cx:pt idx="18601">14903</cx:pt>
          <cx:pt idx="18602">12390</cx:pt>
          <cx:pt idx="18603">12218</cx:pt>
          <cx:pt idx="18604">18227</cx:pt>
          <cx:pt idx="18605">12208</cx:pt>
          <cx:pt idx="18606">9119</cx:pt>
          <cx:pt idx="18607">22115</cx:pt>
          <cx:pt idx="18608">20894</cx:pt>
          <cx:pt idx="18609">17237</cx:pt>
          <cx:pt idx="18610">12321</cx:pt>
          <cx:pt idx="18611">18812</cx:pt>
          <cx:pt idx="18612">13077</cx:pt>
          <cx:pt idx="18613">10426</cx:pt>
          <cx:pt idx="18614">11388</cx:pt>
          <cx:pt idx="18615">19571</cx:pt>
          <cx:pt idx="18616">10622</cx:pt>
          <cx:pt idx="18617">12925</cx:pt>
          <cx:pt idx="18618">13331</cx:pt>
          <cx:pt idx="18619">16104</cx:pt>
          <cx:pt idx="18620">11443</cx:pt>
          <cx:pt idx="18621">13687</cx:pt>
          <cx:pt idx="18622">18817</cx:pt>
          <cx:pt idx="18623">10417</cx:pt>
          <cx:pt idx="18624">10023</cx:pt>
          <cx:pt idx="18625">15754</cx:pt>
          <cx:pt idx="18626">19601</cx:pt>
          <cx:pt idx="18627">10440</cx:pt>
          <cx:pt idx="18628">23401</cx:pt>
          <cx:pt idx="18629">22977</cx:pt>
          <cx:pt idx="18630">14870</cx:pt>
          <cx:pt idx="18631">23052</cx:pt>
          <cx:pt idx="18632">16721</cx:pt>
          <cx:pt idx="18633">14114</cx:pt>
          <cx:pt idx="18634">13680</cx:pt>
          <cx:pt idx="18635">14454</cx:pt>
          <cx:pt idx="18636">15465</cx:pt>
          <cx:pt idx="18637">18954</cx:pt>
          <cx:pt idx="18638">17778</cx:pt>
          <cx:pt idx="18639">20794</cx:pt>
          <cx:pt idx="18640">12108</cx:pt>
          <cx:pt idx="18641">7714</cx:pt>
          <cx:pt idx="18642">13324</cx:pt>
          <cx:pt idx="18643">16508</cx:pt>
          <cx:pt idx="18644">11704</cx:pt>
          <cx:pt idx="18645">12206</cx:pt>
          <cx:pt idx="18646">24465</cx:pt>
          <cx:pt idx="18647">10263</cx:pt>
          <cx:pt idx="18648">13416</cx:pt>
          <cx:pt idx="18649">13037</cx:pt>
          <cx:pt idx="18650">11854</cx:pt>
          <cx:pt idx="18651">20185</cx:pt>
          <cx:pt idx="18652">20569</cx:pt>
          <cx:pt idx="18653">11472</cx:pt>
          <cx:pt idx="18654">11002</cx:pt>
          <cx:pt idx="18655">11062</cx:pt>
          <cx:pt idx="18656">14256</cx:pt>
          <cx:pt idx="18657">10635</cx:pt>
          <cx:pt idx="18658">20217</cx:pt>
          <cx:pt idx="18659">20565</cx:pt>
          <cx:pt idx="18660">10194</cx:pt>
          <cx:pt idx="18661">9273</cx:pt>
          <cx:pt idx="18662">8553</cx:pt>
          <cx:pt idx="18663">10299</cx:pt>
          <cx:pt idx="18664">15281</cx:pt>
          <cx:pt idx="18665">21580</cx:pt>
          <cx:pt idx="18666">18054</cx:pt>
          <cx:pt idx="18667">19267</cx:pt>
          <cx:pt idx="18668">14316</cx:pt>
          <cx:pt idx="18669">19895</cx:pt>
          <cx:pt idx="18670">13712</cx:pt>
          <cx:pt idx="18671">23210</cx:pt>
          <cx:pt idx="18672">22026</cx:pt>
          <cx:pt idx="18673">14732</cx:pt>
          <cx:pt idx="18674">17186</cx:pt>
          <cx:pt idx="18675">20288</cx:pt>
          <cx:pt idx="18676">11153</cx:pt>
          <cx:pt idx="18677">13896</cx:pt>
          <cx:pt idx="18678">10207</cx:pt>
          <cx:pt idx="18679">10851</cx:pt>
          <cx:pt idx="18680">21723</cx:pt>
          <cx:pt idx="18681">11413</cx:pt>
          <cx:pt idx="18682">17174</cx:pt>
          <cx:pt idx="18683">15358</cx:pt>
          <cx:pt idx="18684">10557</cx:pt>
          <cx:pt idx="18685">8223</cx:pt>
          <cx:pt idx="18686">19122</cx:pt>
          <cx:pt idx="18687">9616</cx:pt>
          <cx:pt idx="18688">8766</cx:pt>
          <cx:pt idx="18689">11626</cx:pt>
          <cx:pt idx="18690">12050</cx:pt>
          <cx:pt idx="18691">15497</cx:pt>
          <cx:pt idx="18692">12600</cx:pt>
          <cx:pt idx="18693">20092</cx:pt>
          <cx:pt idx="18694">8220</cx:pt>
          <cx:pt idx="18695">14634</cx:pt>
          <cx:pt idx="18696">22081</cx:pt>
          <cx:pt idx="18697">17060</cx:pt>
          <cx:pt idx="18698">24676</cx:pt>
          <cx:pt idx="18699">18766</cx:pt>
          <cx:pt idx="18700">10580</cx:pt>
          <cx:pt idx="18701">22231</cx:pt>
          <cx:pt idx="18702">15970</cx:pt>
          <cx:pt idx="18703">12092</cx:pt>
          <cx:pt idx="18704">23367</cx:pt>
          <cx:pt idx="18705">11362</cx:pt>
          <cx:pt idx="18706">9289</cx:pt>
          <cx:pt idx="18707">10431</cx:pt>
          <cx:pt idx="18708">13235</cx:pt>
          <cx:pt idx="18709">9707</cx:pt>
          <cx:pt idx="18710">13575</cx:pt>
          <cx:pt idx="18711">21309</cx:pt>
          <cx:pt idx="18712">18506</cx:pt>
          <cx:pt idx="18713">19677</cx:pt>
          <cx:pt idx="18714">21780</cx:pt>
          <cx:pt idx="18715">16319</cx:pt>
          <cx:pt idx="18716">24515</cx:pt>
          <cx:pt idx="18717">20932</cx:pt>
          <cx:pt idx="18718">10940</cx:pt>
          <cx:pt idx="18719">8385</cx:pt>
          <cx:pt idx="18720">14667</cx:pt>
          <cx:pt idx="18721">13708</cx:pt>
          <cx:pt idx="18722">15451</cx:pt>
          <cx:pt idx="18723">19499</cx:pt>
          <cx:pt idx="18724">17584</cx:pt>
          <cx:pt idx="18725">10217</cx:pt>
          <cx:pt idx="18726">13545</cx:pt>
          <cx:pt idx="18727">22428</cx:pt>
          <cx:pt idx="18728">12804</cx:pt>
          <cx:pt idx="18729">22671</cx:pt>
          <cx:pt idx="18730">19752</cx:pt>
          <cx:pt idx="18731">14044</cx:pt>
          <cx:pt idx="18732">14746</cx:pt>
          <cx:pt idx="18733">22437</cx:pt>
          <cx:pt idx="18734">20692</cx:pt>
          <cx:pt idx="18735">9896</cx:pt>
          <cx:pt idx="18736">15008</cx:pt>
          <cx:pt idx="18737">22766</cx:pt>
          <cx:pt idx="18738">23798</cx:pt>
          <cx:pt idx="18739">12701</cx:pt>
          <cx:pt idx="18740">10500</cx:pt>
          <cx:pt idx="18741">11295</cx:pt>
          <cx:pt idx="18742">8180</cx:pt>
          <cx:pt idx="18743">18002</cx:pt>
          <cx:pt idx="18744">24841</cx:pt>
          <cx:pt idx="18745">20102</cx:pt>
          <cx:pt idx="18746">8299</cx:pt>
          <cx:pt idx="18747">21590</cx:pt>
          <cx:pt idx="18748">9447</cx:pt>
          <cx:pt idx="18749">14380</cx:pt>
          <cx:pt idx="18750">21905</cx:pt>
          <cx:pt idx="18751">14003</cx:pt>
          <cx:pt idx="18752">13690</cx:pt>
          <cx:pt idx="18753">20158</cx:pt>
          <cx:pt idx="18754">22628</cx:pt>
          <cx:pt idx="18755">16978</cx:pt>
          <cx:pt idx="18756">7822</cx:pt>
          <cx:pt idx="18757">18726</cx:pt>
          <cx:pt idx="18758">14500</cx:pt>
          <cx:pt idx="18759">20474</cx:pt>
          <cx:pt idx="18760">24147</cx:pt>
          <cx:pt idx="18761">12878</cx:pt>
          <cx:pt idx="18762">16331</cx:pt>
          <cx:pt idx="18763">12134</cx:pt>
          <cx:pt idx="18764">13154</cx:pt>
          <cx:pt idx="18765">16776</cx:pt>
          <cx:pt idx="18766">11355</cx:pt>
          <cx:pt idx="18767">17208</cx:pt>
          <cx:pt idx="18768">19971</cx:pt>
          <cx:pt idx="18769">8525</cx:pt>
          <cx:pt idx="18770">13343</cx:pt>
          <cx:pt idx="18771">22149</cx:pt>
          <cx:pt idx="18772">8862</cx:pt>
          <cx:pt idx="18773">18417</cx:pt>
          <cx:pt idx="18774">14772</cx:pt>
          <cx:pt idx="18775">16874</cx:pt>
          <cx:pt idx="18776">9949</cx:pt>
          <cx:pt idx="18777">17610</cx:pt>
          <cx:pt idx="18778">19803</cx:pt>
          <cx:pt idx="18779">11759</cx:pt>
          <cx:pt idx="18780">13640</cx:pt>
          <cx:pt idx="18781">18248</cx:pt>
          <cx:pt idx="18782">13041</cx:pt>
          <cx:pt idx="18783">15578</cx:pt>
          <cx:pt idx="18784">15683</cx:pt>
          <cx:pt idx="18785">14108</cx:pt>
          <cx:pt idx="18786">10031</cx:pt>
          <cx:pt idx="18787">16735</cx:pt>
          <cx:pt idx="18788">16465</cx:pt>
          <cx:pt idx="18789">11926</cx:pt>
          <cx:pt idx="18790">20624</cx:pt>
          <cx:pt idx="18791">14749</cx:pt>
          <cx:pt idx="18792">17267</cx:pt>
          <cx:pt idx="18793">14666</cx:pt>
          <cx:pt idx="18794">23677</cx:pt>
          <cx:pt idx="18795">15068</cx:pt>
          <cx:pt idx="18796">9926</cx:pt>
          <cx:pt idx="18797">15222</cx:pt>
          <cx:pt idx="18798">17997</cx:pt>
          <cx:pt idx="18799">10798</cx:pt>
          <cx:pt idx="18800">16911</cx:pt>
          <cx:pt idx="18801">21077</cx:pt>
          <cx:pt idx="18802">11708</cx:pt>
          <cx:pt idx="18803">16617</cx:pt>
          <cx:pt idx="18804">14939</cx:pt>
          <cx:pt idx="18805">15046</cx:pt>
          <cx:pt idx="18806">19517</cx:pt>
          <cx:pt idx="18807">17424</cx:pt>
          <cx:pt idx="18808">10142</cx:pt>
          <cx:pt idx="18809">14662</cx:pt>
          <cx:pt idx="18810">11806</cx:pt>
          <cx:pt idx="18811">16423</cx:pt>
          <cx:pt idx="18812">17305</cx:pt>
          <cx:pt idx="18813">16512</cx:pt>
          <cx:pt idx="18814">20112</cx:pt>
          <cx:pt idx="18815">12582</cx:pt>
          <cx:pt idx="18816">13969</cx:pt>
          <cx:pt idx="18817">8651</cx:pt>
          <cx:pt idx="18818">15801</cx:pt>
          <cx:pt idx="18819">13625</cx:pt>
          <cx:pt idx="18820">13150</cx:pt>
          <cx:pt idx="18821">16654</cx:pt>
          <cx:pt idx="18822">15936</cx:pt>
          <cx:pt idx="18823">12868</cx:pt>
          <cx:pt idx="18824">20492</cx:pt>
          <cx:pt idx="18825">23583</cx:pt>
          <cx:pt idx="18826">10538</cx:pt>
          <cx:pt idx="18827">13072</cx:pt>
          <cx:pt idx="18828">11851</cx:pt>
          <cx:pt idx="18829">19360</cx:pt>
          <cx:pt idx="18830">21459</cx:pt>
          <cx:pt idx="18831">14485</cx:pt>
          <cx:pt idx="18832">17600</cx:pt>
          <cx:pt idx="18833">15803</cx:pt>
          <cx:pt idx="18834">13056</cx:pt>
          <cx:pt idx="18835">17107</cx:pt>
          <cx:pt idx="18836">17473</cx:pt>
          <cx:pt idx="18837">22561</cx:pt>
          <cx:pt idx="18838">17510</cx:pt>
          <cx:pt idx="18839">17921</cx:pt>
          <cx:pt idx="18840">16158</cx:pt>
          <cx:pt idx="18841">7988</cx:pt>
          <cx:pt idx="18842">19026</cx:pt>
          <cx:pt idx="18843">8568</cx:pt>
          <cx:pt idx="18844">13760</cx:pt>
          <cx:pt idx="18845">14954</cx:pt>
          <cx:pt idx="18846">14941</cx:pt>
          <cx:pt idx="18847">14853</cx:pt>
          <cx:pt idx="18848">20178</cx:pt>
          <cx:pt idx="18849">17100</cx:pt>
          <cx:pt idx="18850">10162</cx:pt>
          <cx:pt idx="18851">8328</cx:pt>
          <cx:pt idx="18852">15913</cx:pt>
          <cx:pt idx="18853">9993</cx:pt>
          <cx:pt idx="18854">10143</cx:pt>
          <cx:pt idx="18855">18816</cx:pt>
          <cx:pt idx="18856">17721</cx:pt>
          <cx:pt idx="18857">12391</cx:pt>
          <cx:pt idx="18858">16324</cx:pt>
          <cx:pt idx="18859">17711</cx:pt>
          <cx:pt idx="18860">13016</cx:pt>
          <cx:pt idx="18861">17758</cx:pt>
          <cx:pt idx="18862">10700</cx:pt>
          <cx:pt idx="18863">14225</cx:pt>
          <cx:pt idx="18864">18406</cx:pt>
          <cx:pt idx="18865">10574</cx:pt>
          <cx:pt idx="18866">23374</cx:pt>
          <cx:pt idx="18867">11653</cx:pt>
          <cx:pt idx="18868">17486</cx:pt>
          <cx:pt idx="18869">9777</cx:pt>
          <cx:pt idx="18870">18683</cx:pt>
          <cx:pt idx="18871">14122</cx:pt>
          <cx:pt idx="18872">16229</cx:pt>
          <cx:pt idx="18873">13421</cx:pt>
          <cx:pt idx="18874">13764</cx:pt>
          <cx:pt idx="18875">10074</cx:pt>
          <cx:pt idx="18876">14599</cx:pt>
          <cx:pt idx="18877">15449</cx:pt>
          <cx:pt idx="18878">8781</cx:pt>
          <cx:pt idx="18879">16728</cx:pt>
          <cx:pt idx="18880">15446</cx:pt>
          <cx:pt idx="18881">12668</cx:pt>
          <cx:pt idx="18882">18935</cx:pt>
          <cx:pt idx="18883">11891</cx:pt>
          <cx:pt idx="18884">12941</cx:pt>
          <cx:pt idx="18885">21073</cx:pt>
          <cx:pt idx="18886">14797</cx:pt>
          <cx:pt idx="18887">8866</cx:pt>
          <cx:pt idx="18888">21917</cx:pt>
          <cx:pt idx="18889">13268</cx:pt>
          <cx:pt idx="18890">20489</cx:pt>
          <cx:pt idx="18891">17632</cx:pt>
          <cx:pt idx="18892">21077</cx:pt>
          <cx:pt idx="18893">16142</cx:pt>
          <cx:pt idx="18894">12946</cx:pt>
          <cx:pt idx="18895">8267</cx:pt>
          <cx:pt idx="18896">12044</cx:pt>
          <cx:pt idx="18897">16075</cx:pt>
          <cx:pt idx="18898">11269</cx:pt>
          <cx:pt idx="18899">17412</cx:pt>
          <cx:pt idx="18900">21943</cx:pt>
          <cx:pt idx="18901">10541</cx:pt>
          <cx:pt idx="18902">13110</cx:pt>
          <cx:pt idx="18903">18026</cx:pt>
          <cx:pt idx="18904">12604</cx:pt>
          <cx:pt idx="18905">14893</cx:pt>
          <cx:pt idx="18906">22234</cx:pt>
          <cx:pt idx="18907">16869</cx:pt>
          <cx:pt idx="18908">11274</cx:pt>
          <cx:pt idx="18909">13046</cx:pt>
          <cx:pt idx="18910">21590</cx:pt>
          <cx:pt idx="18911">10975</cx:pt>
          <cx:pt idx="18912">15416</cx:pt>
          <cx:pt idx="18913">10594</cx:pt>
          <cx:pt idx="18914">12372</cx:pt>
          <cx:pt idx="18915">22435</cx:pt>
          <cx:pt idx="18916">15427</cx:pt>
          <cx:pt idx="18917">18722</cx:pt>
          <cx:pt idx="18918">11676</cx:pt>
          <cx:pt idx="18919">17193</cx:pt>
          <cx:pt idx="18920">19408</cx:pt>
          <cx:pt idx="18921">22947</cx:pt>
          <cx:pt idx="18922">16637</cx:pt>
          <cx:pt idx="18923">11501</cx:pt>
          <cx:pt idx="18924">15783</cx:pt>
          <cx:pt idx="18925">24979</cx:pt>
          <cx:pt idx="18926">22995</cx:pt>
          <cx:pt idx="18927">20106</cx:pt>
          <cx:pt idx="18928">21144</cx:pt>
          <cx:pt idx="18929">22683</cx:pt>
          <cx:pt idx="18930">19078</cx:pt>
          <cx:pt idx="18931">14956</cx:pt>
          <cx:pt idx="18932">23022</cx:pt>
          <cx:pt idx="18933">9211</cx:pt>
          <cx:pt idx="18934">17386</cx:pt>
          <cx:pt idx="18935">9727</cx:pt>
          <cx:pt idx="18936">17293</cx:pt>
          <cx:pt idx="18937">16727</cx:pt>
          <cx:pt idx="18938">13459</cx:pt>
          <cx:pt idx="18939">11725</cx:pt>
          <cx:pt idx="18940">11596</cx:pt>
          <cx:pt idx="18941">23005</cx:pt>
          <cx:pt idx="18942">15106</cx:pt>
          <cx:pt idx="18943">21827</cx:pt>
          <cx:pt idx="18944">16972</cx:pt>
          <cx:pt idx="18945">19276</cx:pt>
          <cx:pt idx="18946">17215</cx:pt>
          <cx:pt idx="18947">10411</cx:pt>
          <cx:pt idx="18948">14182</cx:pt>
          <cx:pt idx="18949">16718</cx:pt>
          <cx:pt idx="18950">8442</cx:pt>
          <cx:pt idx="18951">12526</cx:pt>
          <cx:pt idx="18952">10380</cx:pt>
          <cx:pt idx="18953">8100</cx:pt>
          <cx:pt idx="18954">17395</cx:pt>
          <cx:pt idx="18955">11627</cx:pt>
          <cx:pt idx="18956">13705</cx:pt>
          <cx:pt idx="18957">20124</cx:pt>
          <cx:pt idx="18958">8908</cx:pt>
          <cx:pt idx="18959">14387</cx:pt>
          <cx:pt idx="18960">10671</cx:pt>
          <cx:pt idx="18961">9517</cx:pt>
          <cx:pt idx="18962">17368</cx:pt>
          <cx:pt idx="18963">9548</cx:pt>
          <cx:pt idx="18964">9713</cx:pt>
          <cx:pt idx="18965">17142</cx:pt>
          <cx:pt idx="18966">19205</cx:pt>
          <cx:pt idx="18967">8721</cx:pt>
          <cx:pt idx="18968">23151</cx:pt>
          <cx:pt idx="18969">14982</cx:pt>
          <cx:pt idx="18970">13302</cx:pt>
          <cx:pt idx="18971">23015</cx:pt>
          <cx:pt idx="18972">13110</cx:pt>
          <cx:pt idx="18973">21600</cx:pt>
          <cx:pt idx="18974">15556</cx:pt>
          <cx:pt idx="18975">12654</cx:pt>
          <cx:pt idx="18976">15167</cx:pt>
          <cx:pt idx="18977">21765</cx:pt>
          <cx:pt idx="18978">18561</cx:pt>
          <cx:pt idx="18979">12937</cx:pt>
          <cx:pt idx="18980">19162</cx:pt>
          <cx:pt idx="18981">13422</cx:pt>
          <cx:pt idx="18982">17428</cx:pt>
          <cx:pt idx="18983">12367</cx:pt>
          <cx:pt idx="18984">12863</cx:pt>
          <cx:pt idx="18985">10923</cx:pt>
          <cx:pt idx="18986">11062</cx:pt>
          <cx:pt idx="18987">13491</cx:pt>
          <cx:pt idx="18988">22577</cx:pt>
          <cx:pt idx="18989">9969</cx:pt>
          <cx:pt idx="18990">13623</cx:pt>
          <cx:pt idx="18991">17389</cx:pt>
          <cx:pt idx="18992">18738</cx:pt>
          <cx:pt idx="18993">14700</cx:pt>
          <cx:pt idx="18994">23483</cx:pt>
          <cx:pt idx="18995">15600</cx:pt>
          <cx:pt idx="18996">21743</cx:pt>
          <cx:pt idx="18997">16962</cx:pt>
          <cx:pt idx="18998">21926</cx:pt>
          <cx:pt idx="18999">19777</cx:pt>
          <cx:pt idx="19000">14648</cx:pt>
          <cx:pt idx="19001">22986</cx:pt>
          <cx:pt idx="19002">9722</cx:pt>
          <cx:pt idx="19003">23706</cx:pt>
          <cx:pt idx="19004">11266</cx:pt>
          <cx:pt idx="19005">10478</cx:pt>
          <cx:pt idx="19006">13826</cx:pt>
          <cx:pt idx="19007">11674</cx:pt>
          <cx:pt idx="19008">23738</cx:pt>
          <cx:pt idx="19009">11528</cx:pt>
          <cx:pt idx="19010">11114</cx:pt>
          <cx:pt idx="19011">15008</cx:pt>
          <cx:pt idx="19012">21351</cx:pt>
          <cx:pt idx="19013">10922</cx:pt>
          <cx:pt idx="19014">11203</cx:pt>
          <cx:pt idx="19015">13540</cx:pt>
          <cx:pt idx="19016">19787</cx:pt>
          <cx:pt idx="19017">16797</cx:pt>
          <cx:pt idx="19018">10207</cx:pt>
          <cx:pt idx="19019">14672</cx:pt>
          <cx:pt idx="19020">9852</cx:pt>
          <cx:pt idx="19021">16094</cx:pt>
          <cx:pt idx="19022">14502</cx:pt>
          <cx:pt idx="19023">16987</cx:pt>
          <cx:pt idx="19024">16133</cx:pt>
          <cx:pt idx="19025">16851</cx:pt>
          <cx:pt idx="19026">10273</cx:pt>
          <cx:pt idx="19027">14105</cx:pt>
          <cx:pt idx="19028">12929</cx:pt>
          <cx:pt idx="19029">12177</cx:pt>
          <cx:pt idx="19030">17727</cx:pt>
          <cx:pt idx="19031">10951</cx:pt>
          <cx:pt idx="19032">20527</cx:pt>
          <cx:pt idx="19033">14359</cx:pt>
          <cx:pt idx="19034">18058</cx:pt>
          <cx:pt idx="19035">22499</cx:pt>
          <cx:pt idx="19036">22168</cx:pt>
          <cx:pt idx="19037">14120</cx:pt>
          <cx:pt idx="19038">22949</cx:pt>
          <cx:pt idx="19039">22244</cx:pt>
          <cx:pt idx="19040">20647</cx:pt>
          <cx:pt idx="19041">13358</cx:pt>
          <cx:pt idx="19042">11036</cx:pt>
          <cx:pt idx="19043">11884</cx:pt>
          <cx:pt idx="19044">17402</cx:pt>
          <cx:pt idx="19045">24223</cx:pt>
          <cx:pt idx="19046">18549</cx:pt>
          <cx:pt idx="19047">22642</cx:pt>
          <cx:pt idx="19048">22147</cx:pt>
          <cx:pt idx="19049">21892</cx:pt>
          <cx:pt idx="19050">10284</cx:pt>
          <cx:pt idx="19051">22453</cx:pt>
          <cx:pt idx="19052">20235</cx:pt>
          <cx:pt idx="19053">23594</cx:pt>
          <cx:pt idx="19054">14409</cx:pt>
          <cx:pt idx="19055">9779</cx:pt>
          <cx:pt idx="19056">10945</cx:pt>
          <cx:pt idx="19057">13098</cx:pt>
          <cx:pt idx="19058">19642</cx:pt>
          <cx:pt idx="19059">9334</cx:pt>
          <cx:pt idx="19060">20551</cx:pt>
          <cx:pt idx="19061">11347</cx:pt>
          <cx:pt idx="19062">14193</cx:pt>
          <cx:pt idx="19063">16422</cx:pt>
          <cx:pt idx="19064">9135</cx:pt>
          <cx:pt idx="19065">13200</cx:pt>
          <cx:pt idx="19066">14649</cx:pt>
          <cx:pt idx="19067">18785</cx:pt>
          <cx:pt idx="19068">20313</cx:pt>
          <cx:pt idx="19069">23602</cx:pt>
          <cx:pt idx="19070">19403</cx:pt>
          <cx:pt idx="19071">11853</cx:pt>
          <cx:pt idx="19072">9380</cx:pt>
          <cx:pt idx="19073">10896</cx:pt>
          <cx:pt idx="19074">20359</cx:pt>
          <cx:pt idx="19075">10379</cx:pt>
          <cx:pt idx="19076">23893</cx:pt>
          <cx:pt idx="19077">8274</cx:pt>
          <cx:pt idx="19078">12361</cx:pt>
          <cx:pt idx="19079">13950</cx:pt>
          <cx:pt idx="19080">11119</cx:pt>
          <cx:pt idx="19081">23669</cx:pt>
          <cx:pt idx="19082">10612</cx:pt>
          <cx:pt idx="19083">16014</cx:pt>
          <cx:pt idx="19084">18397</cx:pt>
          <cx:pt idx="19085">14253</cx:pt>
          <cx:pt idx="19086">10377</cx:pt>
          <cx:pt idx="19087">16036</cx:pt>
          <cx:pt idx="19088">23342</cx:pt>
          <cx:pt idx="19089">13844</cx:pt>
          <cx:pt idx="19090">19619</cx:pt>
          <cx:pt idx="19091">13452</cx:pt>
          <cx:pt idx="19092">12859</cx:pt>
          <cx:pt idx="19093">24764</cx:pt>
          <cx:pt idx="19094">8716</cx:pt>
          <cx:pt idx="19095">14548</cx:pt>
          <cx:pt idx="19096">14319</cx:pt>
          <cx:pt idx="19097">9567</cx:pt>
          <cx:pt idx="19098">21167</cx:pt>
          <cx:pt idx="19099">15779</cx:pt>
          <cx:pt idx="19100">10005</cx:pt>
          <cx:pt idx="19101">22228</cx:pt>
          <cx:pt idx="19102">19114</cx:pt>
          <cx:pt idx="19103">24326</cx:pt>
          <cx:pt idx="19104">17006</cx:pt>
          <cx:pt idx="19105">14013</cx:pt>
          <cx:pt idx="19106">19824</cx:pt>
          <cx:pt idx="19107">17200</cx:pt>
          <cx:pt idx="19108">11729</cx:pt>
          <cx:pt idx="19109">14687</cx:pt>
          <cx:pt idx="19110">23675</cx:pt>
          <cx:pt idx="19111">21583</cx:pt>
          <cx:pt idx="19112">15160</cx:pt>
          <cx:pt idx="19113">15528</cx:pt>
          <cx:pt idx="19114">19607</cx:pt>
          <cx:pt idx="19115">7680</cx:pt>
          <cx:pt idx="19116">18431</cx:pt>
          <cx:pt idx="19117">22320</cx:pt>
          <cx:pt idx="19118">13550</cx:pt>
          <cx:pt idx="19119">12943</cx:pt>
          <cx:pt idx="19120">9279</cx:pt>
          <cx:pt idx="19121">13803</cx:pt>
          <cx:pt idx="19122">22783</cx:pt>
          <cx:pt idx="19123">20312</cx:pt>
          <cx:pt idx="19124">13970</cx:pt>
          <cx:pt idx="19125">20802</cx:pt>
          <cx:pt idx="19126">17250</cx:pt>
          <cx:pt idx="19127">17393</cx:pt>
          <cx:pt idx="19128">15176</cx:pt>
          <cx:pt idx="19129">10880</cx:pt>
          <cx:pt idx="19130">16732</cx:pt>
          <cx:pt idx="19131">20293</cx:pt>
          <cx:pt idx="19132">22521</cx:pt>
          <cx:pt idx="19133">23573</cx:pt>
          <cx:pt idx="19134">9773</cx:pt>
          <cx:pt idx="19135">23026</cx:pt>
          <cx:pt idx="19136">12654</cx:pt>
          <cx:pt idx="19137">16550</cx:pt>
          <cx:pt idx="19138">10149</cx:pt>
          <cx:pt idx="19139">22815</cx:pt>
          <cx:pt idx="19140">13617</cx:pt>
          <cx:pt idx="19141">11108</cx:pt>
          <cx:pt idx="19142">10003</cx:pt>
          <cx:pt idx="19143">16570</cx:pt>
          <cx:pt idx="19144">23370</cx:pt>
          <cx:pt idx="19145">24848</cx:pt>
          <cx:pt idx="19146">15083</cx:pt>
          <cx:pt idx="19147">23108</cx:pt>
          <cx:pt idx="19148">9715</cx:pt>
          <cx:pt idx="19149">9918</cx:pt>
          <cx:pt idx="19150">9895</cx:pt>
          <cx:pt idx="19151">10517</cx:pt>
          <cx:pt idx="19152">18848</cx:pt>
          <cx:pt idx="19153">9922</cx:pt>
          <cx:pt idx="19154">21054</cx:pt>
          <cx:pt idx="19155">16923</cx:pt>
          <cx:pt idx="19156">11288</cx:pt>
          <cx:pt idx="19157">9846</cx:pt>
          <cx:pt idx="19158">20232</cx:pt>
          <cx:pt idx="19159">15775</cx:pt>
          <cx:pt idx="19160">17568</cx:pt>
          <cx:pt idx="19161">15142</cx:pt>
          <cx:pt idx="19162">20299</cx:pt>
          <cx:pt idx="19163">21929</cx:pt>
          <cx:pt idx="19164">16051</cx:pt>
          <cx:pt idx="19165">20692</cx:pt>
          <cx:pt idx="19166">14078</cx:pt>
          <cx:pt idx="19167">18261</cx:pt>
          <cx:pt idx="19168">12706</cx:pt>
          <cx:pt idx="19169">10342</cx:pt>
          <cx:pt idx="19170">14844</cx:pt>
          <cx:pt idx="19171">14423</cx:pt>
          <cx:pt idx="19172">12804</cx:pt>
          <cx:pt idx="19173">15600</cx:pt>
          <cx:pt idx="19174">20223</cx:pt>
          <cx:pt idx="19175">16533</cx:pt>
          <cx:pt idx="19176">15925</cx:pt>
          <cx:pt idx="19177">19595</cx:pt>
          <cx:pt idx="19178">10777</cx:pt>
          <cx:pt idx="19179">18478</cx:pt>
          <cx:pt idx="19180">21611</cx:pt>
          <cx:pt idx="19181">11036</cx:pt>
          <cx:pt idx="19182">18709</cx:pt>
          <cx:pt idx="19183">17061</cx:pt>
          <cx:pt idx="19184">14945</cx:pt>
          <cx:pt idx="19185">18193</cx:pt>
          <cx:pt idx="19186">14886</cx:pt>
          <cx:pt idx="19187">17595</cx:pt>
          <cx:pt idx="19188">10056</cx:pt>
          <cx:pt idx="19189">14210</cx:pt>
          <cx:pt idx="19190">16488</cx:pt>
          <cx:pt idx="19191">22323</cx:pt>
          <cx:pt idx="19192">13677</cx:pt>
          <cx:pt idx="19193">11125</cx:pt>
          <cx:pt idx="19194">13782</cx:pt>
          <cx:pt idx="19195">13363</cx:pt>
          <cx:pt idx="19196">11381</cx:pt>
          <cx:pt idx="19197">18223</cx:pt>
          <cx:pt idx="19198">12315</cx:pt>
          <cx:pt idx="19199">10398</cx:pt>
          <cx:pt idx="19200">21590</cx:pt>
          <cx:pt idx="19201">14529</cx:pt>
          <cx:pt idx="19202">15042</cx:pt>
          <cx:pt idx="19203">22530</cx:pt>
          <cx:pt idx="19204">9682</cx:pt>
          <cx:pt idx="19205">8789</cx:pt>
          <cx:pt idx="19206">20031</cx:pt>
          <cx:pt idx="19207">16302</cx:pt>
          <cx:pt idx="19208">18623</cx:pt>
          <cx:pt idx="19209">20871</cx:pt>
          <cx:pt idx="19210">17209</cx:pt>
          <cx:pt idx="19211">14074</cx:pt>
          <cx:pt idx="19212">11253</cx:pt>
          <cx:pt idx="19213">12910</cx:pt>
          <cx:pt idx="19214">19411</cx:pt>
          <cx:pt idx="19215">22351</cx:pt>
          <cx:pt idx="19216">13620</cx:pt>
          <cx:pt idx="19217">12826</cx:pt>
          <cx:pt idx="19218">11884</cx:pt>
          <cx:pt idx="19219">12642</cx:pt>
          <cx:pt idx="19220">14414</cx:pt>
          <cx:pt idx="19221">14925</cx:pt>
          <cx:pt idx="19222">15260</cx:pt>
          <cx:pt idx="19223">21991</cx:pt>
          <cx:pt idx="19224">10279</cx:pt>
          <cx:pt idx="19225">12722</cx:pt>
          <cx:pt idx="19226">11090</cx:pt>
          <cx:pt idx="19227">12518</cx:pt>
          <cx:pt idx="19228">16656</cx:pt>
          <cx:pt idx="19229">8415</cx:pt>
          <cx:pt idx="19230">18951</cx:pt>
          <cx:pt idx="19231">20742</cx:pt>
          <cx:pt idx="19232">9481</cx:pt>
          <cx:pt idx="19233">9180</cx:pt>
          <cx:pt idx="19234">18895</cx:pt>
          <cx:pt idx="19235">15442</cx:pt>
          <cx:pt idx="19236">23085</cx:pt>
          <cx:pt idx="19237">11751</cx:pt>
          <cx:pt idx="19238">17007</cx:pt>
          <cx:pt idx="19239">17864</cx:pt>
          <cx:pt idx="19240">11263</cx:pt>
          <cx:pt idx="19241">14824</cx:pt>
          <cx:pt idx="19242">10777</cx:pt>
          <cx:pt idx="19243">16757</cx:pt>
          <cx:pt idx="19244">20968</cx:pt>
          <cx:pt idx="19245">14354</cx:pt>
          <cx:pt idx="19246">16919</cx:pt>
          <cx:pt idx="19247">23055</cx:pt>
          <cx:pt idx="19248">13576</cx:pt>
          <cx:pt idx="19249">11367</cx:pt>
          <cx:pt idx="19250">18577</cx:pt>
          <cx:pt idx="19251">15720</cx:pt>
          <cx:pt idx="19252">13250</cx:pt>
          <cx:pt idx="19253">10977</cx:pt>
          <cx:pt idx="19254">12171</cx:pt>
          <cx:pt idx="19255">10141</cx:pt>
          <cx:pt idx="19256">17345</cx:pt>
          <cx:pt idx="19257">16066</cx:pt>
          <cx:pt idx="19258">23558</cx:pt>
          <cx:pt idx="19259">8460</cx:pt>
          <cx:pt idx="19260">18925</cx:pt>
          <cx:pt idx="19261">19702</cx:pt>
          <cx:pt idx="19262">14732</cx:pt>
          <cx:pt idx="19263">16806</cx:pt>
          <cx:pt idx="19264">12530</cx:pt>
          <cx:pt idx="19265">17090</cx:pt>
          <cx:pt idx="19266">17839</cx:pt>
          <cx:pt idx="19267">20131</cx:pt>
          <cx:pt idx="19268">20859</cx:pt>
          <cx:pt idx="19269">20255</cx:pt>
          <cx:pt idx="19270">17123</cx:pt>
          <cx:pt idx="19271">23429</cx:pt>
          <cx:pt idx="19272">14235</cx:pt>
          <cx:pt idx="19273">21767</cx:pt>
          <cx:pt idx="19274">14686</cx:pt>
          <cx:pt idx="19275">23217</cx:pt>
          <cx:pt idx="19276">22523</cx:pt>
          <cx:pt idx="19277">18533</cx:pt>
          <cx:pt idx="19278">17616</cx:pt>
          <cx:pt idx="19279">10660</cx:pt>
          <cx:pt idx="19280">11551</cx:pt>
          <cx:pt idx="19281">8440</cx:pt>
          <cx:pt idx="19282">24697</cx:pt>
          <cx:pt idx="19283">22121</cx:pt>
          <cx:pt idx="19284">15791</cx:pt>
          <cx:pt idx="19285">16127</cx:pt>
          <cx:pt idx="19286">15901</cx:pt>
          <cx:pt idx="19287">14149</cx:pt>
          <cx:pt idx="19288">12065</cx:pt>
          <cx:pt idx="19289">20369</cx:pt>
          <cx:pt idx="19290">23992</cx:pt>
          <cx:pt idx="19291">21189</cx:pt>
          <cx:pt idx="19292">15233</cx:pt>
          <cx:pt idx="19293">13046</cx:pt>
          <cx:pt idx="19294">14360</cx:pt>
          <cx:pt idx="19295">13095</cx:pt>
          <cx:pt idx="19296">14568</cx:pt>
          <cx:pt idx="19297">15461</cx:pt>
          <cx:pt idx="19298">21492</cx:pt>
          <cx:pt idx="19299">18413</cx:pt>
          <cx:pt idx="19300">12729</cx:pt>
          <cx:pt idx="19301">19823</cx:pt>
          <cx:pt idx="19302">9698</cx:pt>
          <cx:pt idx="19303">13304</cx:pt>
          <cx:pt idx="19304">13839</cx:pt>
          <cx:pt idx="19305">20908</cx:pt>
          <cx:pt idx="19306">22965</cx:pt>
          <cx:pt idx="19307">13539</cx:pt>
          <cx:pt idx="19308">17431</cx:pt>
          <cx:pt idx="19309">13794</cx:pt>
          <cx:pt idx="19310">23458</cx:pt>
          <cx:pt idx="19311">12795</cx:pt>
          <cx:pt idx="19312">22853</cx:pt>
          <cx:pt idx="19313">10273</cx:pt>
          <cx:pt idx="19314">14535</cx:pt>
          <cx:pt idx="19315">15084</cx:pt>
          <cx:pt idx="19316">16757</cx:pt>
          <cx:pt idx="19317">21629</cx:pt>
          <cx:pt idx="19318">9972</cx:pt>
          <cx:pt idx="19319">14831</cx:pt>
          <cx:pt idx="19320">10088</cx:pt>
          <cx:pt idx="19321">24063</cx:pt>
          <cx:pt idx="19322">13370</cx:pt>
          <cx:pt idx="19323">14109</cx:pt>
          <cx:pt idx="19324">15071</cx:pt>
          <cx:pt idx="19325">22967</cx:pt>
          <cx:pt idx="19326">9520</cx:pt>
          <cx:pt idx="19327">23487</cx:pt>
          <cx:pt idx="19328">15893</cx:pt>
          <cx:pt idx="19329">10933</cx:pt>
          <cx:pt idx="19330">20676</cx:pt>
          <cx:pt idx="19331">18363</cx:pt>
          <cx:pt idx="19332">10173</cx:pt>
          <cx:pt idx="19333">19862</cx:pt>
          <cx:pt idx="19334">12738</cx:pt>
          <cx:pt idx="19335">21810</cx:pt>
          <cx:pt idx="19336">12364</cx:pt>
          <cx:pt idx="19337">13501</cx:pt>
          <cx:pt idx="19338">22832</cx:pt>
          <cx:pt idx="19339">10941</cx:pt>
          <cx:pt idx="19340">19730</cx:pt>
          <cx:pt idx="19341">18271</cx:pt>
          <cx:pt idx="19342">20300</cx:pt>
          <cx:pt idx="19343">24247</cx:pt>
          <cx:pt idx="19344">20342</cx:pt>
          <cx:pt idx="19345">18331</cx:pt>
          <cx:pt idx="19346">16338</cx:pt>
          <cx:pt idx="19347">10895</cx:pt>
          <cx:pt idx="19348">23509</cx:pt>
          <cx:pt idx="19349">13782</cx:pt>
          <cx:pt idx="19350">20156</cx:pt>
          <cx:pt idx="19351">22143</cx:pt>
          <cx:pt idx="19352">10825</cx:pt>
          <cx:pt idx="19353">23570</cx:pt>
          <cx:pt idx="19354">21948</cx:pt>
          <cx:pt idx="19355">20016</cx:pt>
          <cx:pt idx="19356">21493</cx:pt>
          <cx:pt idx="19357">20986</cx:pt>
          <cx:pt idx="19358">12804</cx:pt>
          <cx:pt idx="19359">10169</cx:pt>
          <cx:pt idx="19360">16502</cx:pt>
          <cx:pt idx="19361">14401</cx:pt>
          <cx:pt idx="19362">14305</cx:pt>
          <cx:pt idx="19363">13654</cx:pt>
          <cx:pt idx="19364">17713</cx:pt>
          <cx:pt idx="19365">20238</cx:pt>
          <cx:pt idx="19366">13887</cx:pt>
          <cx:pt idx="19367">21954</cx:pt>
          <cx:pt idx="19368">15933</cx:pt>
          <cx:pt idx="19369">12111</cx:pt>
          <cx:pt idx="19370">18448</cx:pt>
          <cx:pt idx="19371">22406</cx:pt>
          <cx:pt idx="19372">20137</cx:pt>
          <cx:pt idx="19373">25100</cx:pt>
          <cx:pt idx="19374">16191</cx:pt>
          <cx:pt idx="19375">13730</cx:pt>
          <cx:pt idx="19376">19113</cx:pt>
          <cx:pt idx="19377">18912</cx:pt>
          <cx:pt idx="19378">10123</cx:pt>
          <cx:pt idx="19379">21763</cx:pt>
          <cx:pt idx="19380">9708</cx:pt>
          <cx:pt idx="19381">19511</cx:pt>
          <cx:pt idx="19382">15349</cx:pt>
          <cx:pt idx="19383">8067</cx:pt>
          <cx:pt idx="19384">12531</cx:pt>
          <cx:pt idx="19385">13647</cx:pt>
          <cx:pt idx="19386">11309</cx:pt>
          <cx:pt idx="19387">11943</cx:pt>
          <cx:pt idx="19388">21964</cx:pt>
          <cx:pt idx="19389">22697</cx:pt>
          <cx:pt idx="19390">19381</cx:pt>
          <cx:pt idx="19391">16154</cx:pt>
          <cx:pt idx="19392">17147</cx:pt>
          <cx:pt idx="19393">13943</cx:pt>
          <cx:pt idx="19394">11467</cx:pt>
          <cx:pt idx="19395">12220</cx:pt>
          <cx:pt idx="19396">19930</cx:pt>
          <cx:pt idx="19397">17225</cx:pt>
          <cx:pt idx="19398">15421</cx:pt>
          <cx:pt idx="19399">11633</cx:pt>
          <cx:pt idx="19400">15026</cx:pt>
          <cx:pt idx="19401">10503</cx:pt>
          <cx:pt idx="19402">24993</cx:pt>
          <cx:pt idx="19403">16997</cx:pt>
          <cx:pt idx="19404">21860</cx:pt>
          <cx:pt idx="19405">22117</cx:pt>
          <cx:pt idx="19406">17295</cx:pt>
          <cx:pt idx="19407">10302</cx:pt>
          <cx:pt idx="19408">23532</cx:pt>
          <cx:pt idx="19409">14120</cx:pt>
          <cx:pt idx="19410">23544</cx:pt>
          <cx:pt idx="19411">17095</cx:pt>
          <cx:pt idx="19412">23760</cx:pt>
          <cx:pt idx="19413">17443</cx:pt>
          <cx:pt idx="19414">16820</cx:pt>
          <cx:pt idx="19415">8412</cx:pt>
          <cx:pt idx="19416">19337</cx:pt>
          <cx:pt idx="19417">17792</cx:pt>
          <cx:pt idx="19418">22821</cx:pt>
          <cx:pt idx="19419">15399</cx:pt>
          <cx:pt idx="19420">21449</cx:pt>
          <cx:pt idx="19421">12124</cx:pt>
          <cx:pt idx="19422">21121</cx:pt>
          <cx:pt idx="19423">17921</cx:pt>
          <cx:pt idx="19424">16505</cx:pt>
          <cx:pt idx="19425">18535</cx:pt>
          <cx:pt idx="19426">23230</cx:pt>
          <cx:pt idx="19427">20280</cx:pt>
          <cx:pt idx="19428">10897</cx:pt>
          <cx:pt idx="19429">8419</cx:pt>
          <cx:pt idx="19430">20022</cx:pt>
          <cx:pt idx="19431">23000</cx:pt>
          <cx:pt idx="19432">11227</cx:pt>
          <cx:pt idx="19433">21717</cx:pt>
          <cx:pt idx="19434">16108</cx:pt>
          <cx:pt idx="19435">24265</cx:pt>
          <cx:pt idx="19436">20189</cx:pt>
          <cx:pt idx="19437">13785</cx:pt>
          <cx:pt idx="19438">14201</cx:pt>
          <cx:pt idx="19439">19845</cx:pt>
          <cx:pt idx="19440">20473</cx:pt>
          <cx:pt idx="19441">19947</cx:pt>
          <cx:pt idx="19442">10218</cx:pt>
          <cx:pt idx="19443">14166</cx:pt>
          <cx:pt idx="19444">19869</cx:pt>
          <cx:pt idx="19445">10442</cx:pt>
          <cx:pt idx="19446">15346</cx:pt>
          <cx:pt idx="19447">11480</cx:pt>
          <cx:pt idx="19448">16920</cx:pt>
          <cx:pt idx="19449">17227</cx:pt>
          <cx:pt idx="19450">19519</cx:pt>
          <cx:pt idx="19451">9539</cx:pt>
          <cx:pt idx="19452">9529</cx:pt>
          <cx:pt idx="19453">20816</cx:pt>
          <cx:pt idx="19454">11035</cx:pt>
          <cx:pt idx="19455">15844</cx:pt>
          <cx:pt idx="19456">14472</cx:pt>
          <cx:pt idx="19457">13344</cx:pt>
          <cx:pt idx="19458">17632</cx:pt>
          <cx:pt idx="19459">12321</cx:pt>
          <cx:pt idx="19460">10955</cx:pt>
          <cx:pt idx="19461">17548</cx:pt>
          <cx:pt idx="19462">9384</cx:pt>
          <cx:pt idx="19463">9409</cx:pt>
          <cx:pt idx="19464">23475</cx:pt>
          <cx:pt idx="19465">11160</cx:pt>
          <cx:pt idx="19466">10394</cx:pt>
          <cx:pt idx="19467">17352</cx:pt>
          <cx:pt idx="19468">11385</cx:pt>
          <cx:pt idx="19469">15143</cx:pt>
          <cx:pt idx="19470">9599</cx:pt>
          <cx:pt idx="19471">17553</cx:pt>
          <cx:pt idx="19472">15879</cx:pt>
          <cx:pt idx="19473">9583</cx:pt>
          <cx:pt idx="19474">25106</cx:pt>
          <cx:pt idx="19475">12968</cx:pt>
          <cx:pt idx="19476">12872</cx:pt>
          <cx:pt idx="19477">23104</cx:pt>
          <cx:pt idx="19478">21410</cx:pt>
          <cx:pt idx="19479">17313</cx:pt>
          <cx:pt idx="19480">22078</cx:pt>
          <cx:pt idx="19481">12244</cx:pt>
          <cx:pt idx="19482">11084</cx:pt>
          <cx:pt idx="19483">12782</cx:pt>
          <cx:pt idx="19484">8415</cx:pt>
          <cx:pt idx="19485">20213</cx:pt>
          <cx:pt idx="19486">24697</cx:pt>
          <cx:pt idx="19487">18356</cx:pt>
          <cx:pt idx="19488">9344</cx:pt>
          <cx:pt idx="19489">16517</cx:pt>
          <cx:pt idx="19490">13609</cx:pt>
          <cx:pt idx="19491">22483</cx:pt>
          <cx:pt idx="19492">13633</cx:pt>
          <cx:pt idx="19493">18493</cx:pt>
          <cx:pt idx="19494">11441</cx:pt>
          <cx:pt idx="19495">13331</cx:pt>
          <cx:pt idx="19496">19487</cx:pt>
          <cx:pt idx="19497">10597</cx:pt>
          <cx:pt idx="19498">17998</cx:pt>
          <cx:pt idx="19499">15295</cx:pt>
          <cx:pt idx="19500">12046</cx:pt>
          <cx:pt idx="19501">14986</cx:pt>
          <cx:pt idx="19502">9174</cx:pt>
          <cx:pt idx="19503">13320</cx:pt>
          <cx:pt idx="19504">17556</cx:pt>
          <cx:pt idx="19505">14053</cx:pt>
          <cx:pt idx="19506">23007</cx:pt>
          <cx:pt idx="19507">8753</cx:pt>
          <cx:pt idx="19508">9542</cx:pt>
          <cx:pt idx="19509">15735</cx:pt>
          <cx:pt idx="19510">8200</cx:pt>
          <cx:pt idx="19511">16098</cx:pt>
          <cx:pt idx="19512">20998</cx:pt>
          <cx:pt idx="19513">17415</cx:pt>
          <cx:pt idx="19514">17907</cx:pt>
          <cx:pt idx="19515">17772</cx:pt>
          <cx:pt idx="19516">13736</cx:pt>
          <cx:pt idx="19517">23943</cx:pt>
          <cx:pt idx="19518">18806</cx:pt>
          <cx:pt idx="19519">17643</cx:pt>
          <cx:pt idx="19520">14120</cx:pt>
          <cx:pt idx="19521">7762</cx:pt>
          <cx:pt idx="19522">19699</cx:pt>
          <cx:pt idx="19523">20830</cx:pt>
          <cx:pt idx="19524">14200</cx:pt>
          <cx:pt idx="19525">19019</cx:pt>
          <cx:pt idx="19526">8775</cx:pt>
          <cx:pt idx="19527">16366</cx:pt>
          <cx:pt idx="19528">14961</cx:pt>
          <cx:pt idx="19529">14826</cx:pt>
          <cx:pt idx="19530">19880</cx:pt>
          <cx:pt idx="19531">21032</cx:pt>
          <cx:pt idx="19532">13567</cx:pt>
          <cx:pt idx="19533">14603</cx:pt>
          <cx:pt idx="19534">20398</cx:pt>
          <cx:pt idx="19535">22554</cx:pt>
          <cx:pt idx="19536">12256</cx:pt>
          <cx:pt idx="19537">10085</cx:pt>
          <cx:pt idx="19538">15037</cx:pt>
          <cx:pt idx="19539">18888</cx:pt>
          <cx:pt idx="19540">10908</cx:pt>
          <cx:pt idx="19541">19225</cx:pt>
          <cx:pt idx="19542">19081</cx:pt>
          <cx:pt idx="19543">18937</cx:pt>
          <cx:pt idx="19544">18552</cx:pt>
          <cx:pt idx="19545">21257</cx:pt>
          <cx:pt idx="19546">16875</cx:pt>
          <cx:pt idx="19547">14727</cx:pt>
          <cx:pt idx="19548">23613</cx:pt>
          <cx:pt idx="19549">16219</cx:pt>
          <cx:pt idx="19550">14253</cx:pt>
          <cx:pt idx="19551">17146</cx:pt>
          <cx:pt idx="19552">19153</cx:pt>
          <cx:pt idx="19553">15152</cx:pt>
          <cx:pt idx="19554">21270</cx:pt>
          <cx:pt idx="19555">23921</cx:pt>
          <cx:pt idx="19556">8979</cx:pt>
          <cx:pt idx="19557">23373</cx:pt>
          <cx:pt idx="19558">16191</cx:pt>
          <cx:pt idx="19559">17316</cx:pt>
          <cx:pt idx="19560">18710</cx:pt>
          <cx:pt idx="19561">17351</cx:pt>
          <cx:pt idx="19562">14995</cx:pt>
          <cx:pt idx="19563">21448</cx:pt>
          <cx:pt idx="19564">8972</cx:pt>
          <cx:pt idx="19565">17487</cx:pt>
          <cx:pt idx="19566">13109</cx:pt>
          <cx:pt idx="19567">23111</cx:pt>
          <cx:pt idx="19568">19217</cx:pt>
          <cx:pt idx="19569">16569</cx:pt>
          <cx:pt idx="19570">20428</cx:pt>
          <cx:pt idx="19571">23487</cx:pt>
          <cx:pt idx="19572">12555</cx:pt>
          <cx:pt idx="19573">12098</cx:pt>
          <cx:pt idx="19574">18847</cx:pt>
          <cx:pt idx="19575">18889</cx:pt>
          <cx:pt idx="19576">13909</cx:pt>
          <cx:pt idx="19577">14813</cx:pt>
          <cx:pt idx="19578">13493</cx:pt>
          <cx:pt idx="19579">9553</cx:pt>
          <cx:pt idx="19580">12093</cx:pt>
          <cx:pt idx="19581">11446</cx:pt>
          <cx:pt idx="19582">11209</cx:pt>
          <cx:pt idx="19583">18439</cx:pt>
          <cx:pt idx="19584">15086</cx:pt>
          <cx:pt idx="19585">17963</cx:pt>
          <cx:pt idx="19586">12146</cx:pt>
          <cx:pt idx="19587">14033</cx:pt>
          <cx:pt idx="19588">9220</cx:pt>
          <cx:pt idx="19589">8749</cx:pt>
          <cx:pt idx="19590">19948</cx:pt>
          <cx:pt idx="19591">18800</cx:pt>
          <cx:pt idx="19592">10922</cx:pt>
          <cx:pt idx="19593">18294</cx:pt>
          <cx:pt idx="19594">10727</cx:pt>
          <cx:pt idx="19595">11054</cx:pt>
          <cx:pt idx="19596">20846</cx:pt>
          <cx:pt idx="19597">18231</cx:pt>
          <cx:pt idx="19598">16250</cx:pt>
          <cx:pt idx="19599">15475</cx:pt>
          <cx:pt idx="19600">21985</cx:pt>
          <cx:pt idx="19601">11818</cx:pt>
          <cx:pt idx="19602">12362</cx:pt>
          <cx:pt idx="19603">19006</cx:pt>
          <cx:pt idx="19604">15127</cx:pt>
          <cx:pt idx="19605">9632</cx:pt>
          <cx:pt idx="19606">15787</cx:pt>
          <cx:pt idx="19607">19103</cx:pt>
          <cx:pt idx="19608">10007</cx:pt>
          <cx:pt idx="19609">13384</cx:pt>
          <cx:pt idx="19610">8157</cx:pt>
          <cx:pt idx="19611">19618</cx:pt>
          <cx:pt idx="19612">11619</cx:pt>
          <cx:pt idx="19613">10604</cx:pt>
          <cx:pt idx="19614">14758</cx:pt>
          <cx:pt idx="19615">12147</cx:pt>
          <cx:pt idx="19616">22522</cx:pt>
          <cx:pt idx="19617">22919</cx:pt>
          <cx:pt idx="19618">22036</cx:pt>
          <cx:pt idx="19619">13210</cx:pt>
          <cx:pt idx="19620">14990</cx:pt>
          <cx:pt idx="19621">23667</cx:pt>
          <cx:pt idx="19622">24966</cx:pt>
          <cx:pt idx="19623">11372</cx:pt>
          <cx:pt idx="19624">13639</cx:pt>
          <cx:pt idx="19625">8930</cx:pt>
          <cx:pt idx="19626">10158</cx:pt>
          <cx:pt idx="19627">23982</cx:pt>
          <cx:pt idx="19628">14912</cx:pt>
          <cx:pt idx="19629">17199</cx:pt>
          <cx:pt idx="19630">16992</cx:pt>
          <cx:pt idx="19631">10019</cx:pt>
          <cx:pt idx="19632">21203</cx:pt>
          <cx:pt idx="19633">15810</cx:pt>
          <cx:pt idx="19634">19675</cx:pt>
          <cx:pt idx="19635">17795</cx:pt>
          <cx:pt idx="19636">19678</cx:pt>
          <cx:pt idx="19637">20036</cx:pt>
          <cx:pt idx="19638">21911</cx:pt>
          <cx:pt idx="19639">17667</cx:pt>
          <cx:pt idx="19640">13141</cx:pt>
          <cx:pt idx="19641">12774</cx:pt>
          <cx:pt idx="19642">21737</cx:pt>
          <cx:pt idx="19643">11327</cx:pt>
          <cx:pt idx="19644">20542</cx:pt>
          <cx:pt idx="19645">17041</cx:pt>
          <cx:pt idx="19646">8869</cx:pt>
          <cx:pt idx="19647">13328</cx:pt>
          <cx:pt idx="19648">22643</cx:pt>
          <cx:pt idx="19649">18934</cx:pt>
          <cx:pt idx="19650">19628</cx:pt>
          <cx:pt idx="19651">11684</cx:pt>
          <cx:pt idx="19652">15640</cx:pt>
          <cx:pt idx="19653">23367</cx:pt>
          <cx:pt idx="19654">9252</cx:pt>
          <cx:pt idx="19655">14085</cx:pt>
          <cx:pt idx="19656">17883</cx:pt>
          <cx:pt idx="19657">10817</cx:pt>
          <cx:pt idx="19658">11612</cx:pt>
          <cx:pt idx="19659">10183</cx:pt>
          <cx:pt idx="19660">10930</cx:pt>
          <cx:pt idx="19661">9597</cx:pt>
          <cx:pt idx="19662">15016</cx:pt>
          <cx:pt idx="19663">15629</cx:pt>
          <cx:pt idx="19664">19042</cx:pt>
          <cx:pt idx="19665">16733</cx:pt>
          <cx:pt idx="19666">10359</cx:pt>
          <cx:pt idx="19667">14755</cx:pt>
          <cx:pt idx="19668">15953</cx:pt>
          <cx:pt idx="19669">16855</cx:pt>
          <cx:pt idx="19670">17244</cx:pt>
          <cx:pt idx="19671">10941</cx:pt>
          <cx:pt idx="19672">22957</cx:pt>
          <cx:pt idx="19673">16527</cx:pt>
          <cx:pt idx="19674">24081</cx:pt>
          <cx:pt idx="19675">16394</cx:pt>
          <cx:pt idx="19676">18783</cx:pt>
          <cx:pt idx="19677">10720</cx:pt>
          <cx:pt idx="19678">18433</cx:pt>
          <cx:pt idx="19679">17177</cx:pt>
          <cx:pt idx="19680">15598</cx:pt>
          <cx:pt idx="19681">14085</cx:pt>
          <cx:pt idx="19682">10089</cx:pt>
          <cx:pt idx="19683">18547</cx:pt>
          <cx:pt idx="19684">13433</cx:pt>
          <cx:pt idx="19685">16059</cx:pt>
          <cx:pt idx="19686">22803</cx:pt>
          <cx:pt idx="19687">12839</cx:pt>
          <cx:pt idx="19688">14073</cx:pt>
          <cx:pt idx="19689">10947</cx:pt>
          <cx:pt idx="19690">17963</cx:pt>
          <cx:pt idx="19691">12354</cx:pt>
          <cx:pt idx="19692">17592</cx:pt>
          <cx:pt idx="19693">9647</cx:pt>
          <cx:pt idx="19694">12695</cx:pt>
          <cx:pt idx="19695">10473</cx:pt>
          <cx:pt idx="19696">9131</cx:pt>
          <cx:pt idx="19697">9029</cx:pt>
          <cx:pt idx="19698">20467</cx:pt>
          <cx:pt idx="19699">11364</cx:pt>
          <cx:pt idx="19700">22704</cx:pt>
          <cx:pt idx="19701">17588</cx:pt>
          <cx:pt idx="19702">21810</cx:pt>
          <cx:pt idx="19703">10214</cx:pt>
          <cx:pt idx="19704">17679</cx:pt>
          <cx:pt idx="19705">16529</cx:pt>
          <cx:pt idx="19706">19062</cx:pt>
          <cx:pt idx="19707">11726</cx:pt>
          <cx:pt idx="19708">10854</cx:pt>
          <cx:pt idx="19709">10652</cx:pt>
          <cx:pt idx="19710">13999</cx:pt>
          <cx:pt idx="19711">13813</cx:pt>
          <cx:pt idx="19712">20109</cx:pt>
          <cx:pt idx="19713">13767</cx:pt>
          <cx:pt idx="19714">15077</cx:pt>
          <cx:pt idx="19715">23391</cx:pt>
          <cx:pt idx="19716">15176</cx:pt>
          <cx:pt idx="19717">19133</cx:pt>
          <cx:pt idx="19718">16692</cx:pt>
          <cx:pt idx="19719">20891</cx:pt>
          <cx:pt idx="19720">21217</cx:pt>
          <cx:pt idx="19721">15619</cx:pt>
          <cx:pt idx="19722">19744</cx:pt>
          <cx:pt idx="19723">10231</cx:pt>
          <cx:pt idx="19724">12775</cx:pt>
          <cx:pt idx="19725">11206</cx:pt>
          <cx:pt idx="19726">17913</cx:pt>
          <cx:pt idx="19727">22696</cx:pt>
          <cx:pt idx="19728">12725</cx:pt>
          <cx:pt idx="19729">24826</cx:pt>
          <cx:pt idx="19730">14304</cx:pt>
          <cx:pt idx="19731">10307</cx:pt>
          <cx:pt idx="19732">11289</cx:pt>
          <cx:pt idx="19733">13344</cx:pt>
          <cx:pt idx="19734">21849</cx:pt>
          <cx:pt idx="19735">12890</cx:pt>
          <cx:pt idx="19736">15048</cx:pt>
          <cx:pt idx="19737">18823</cx:pt>
          <cx:pt idx="19738">15809</cx:pt>
          <cx:pt idx="19739">22480</cx:pt>
          <cx:pt idx="19740">10308</cx:pt>
          <cx:pt idx="19741">20728</cx:pt>
          <cx:pt idx="19742">13677</cx:pt>
          <cx:pt idx="19743">22634</cx:pt>
          <cx:pt idx="19744">20458</cx:pt>
          <cx:pt idx="19745">11085</cx:pt>
          <cx:pt idx="19746">13404</cx:pt>
          <cx:pt idx="19747">20848</cx:pt>
          <cx:pt idx="19748">21664</cx:pt>
          <cx:pt idx="19749">12361</cx:pt>
          <cx:pt idx="19750">11128</cx:pt>
          <cx:pt idx="19751">12140</cx:pt>
          <cx:pt idx="19752">15199</cx:pt>
          <cx:pt idx="19753">16222</cx:pt>
          <cx:pt idx="19754">20859</cx:pt>
          <cx:pt idx="19755">15189</cx:pt>
          <cx:pt idx="19756">13869</cx:pt>
          <cx:pt idx="19757">16923</cx:pt>
          <cx:pt idx="19758">22016</cx:pt>
          <cx:pt idx="19759">22189</cx:pt>
          <cx:pt idx="19760">15938</cx:pt>
          <cx:pt idx="19761">15610</cx:pt>
          <cx:pt idx="19762">9343</cx:pt>
          <cx:pt idx="19763">23473</cx:pt>
          <cx:pt idx="19764">11064</cx:pt>
          <cx:pt idx="19765">20230</cx:pt>
          <cx:pt idx="19766">14661</cx:pt>
          <cx:pt idx="19767">11131</cx:pt>
          <cx:pt idx="19768">19999</cx:pt>
          <cx:pt idx="19769">20626</cx:pt>
          <cx:pt idx="19770">12138</cx:pt>
          <cx:pt idx="19771">19161</cx:pt>
          <cx:pt idx="19772">14765</cx:pt>
          <cx:pt idx="19773">14358</cx:pt>
          <cx:pt idx="19774">8204</cx:pt>
          <cx:pt idx="19775">17639</cx:pt>
          <cx:pt idx="19776">21496</cx:pt>
          <cx:pt idx="19777">10763</cx:pt>
          <cx:pt idx="19778">10040</cx:pt>
          <cx:pt idx="19779">13156</cx:pt>
          <cx:pt idx="19780">18773</cx:pt>
          <cx:pt idx="19781">19964</cx:pt>
          <cx:pt idx="19782">15634</cx:pt>
          <cx:pt idx="19783">21241</cx:pt>
          <cx:pt idx="19784">21043</cx:pt>
          <cx:pt idx="19785">13060</cx:pt>
          <cx:pt idx="19786">19544</cx:pt>
          <cx:pt idx="19787">18193</cx:pt>
          <cx:pt idx="19788">10702</cx:pt>
          <cx:pt idx="19789">11820</cx:pt>
          <cx:pt idx="19790">23441</cx:pt>
          <cx:pt idx="19791">21860</cx:pt>
          <cx:pt idx="19792">21169</cx:pt>
          <cx:pt idx="19793">13201</cx:pt>
          <cx:pt idx="19794">11141</cx:pt>
          <cx:pt idx="19795">16829</cx:pt>
          <cx:pt idx="19796">12434</cx:pt>
          <cx:pt idx="19797">19127</cx:pt>
          <cx:pt idx="19798">19191</cx:pt>
          <cx:pt idx="19799">17217</cx:pt>
          <cx:pt idx="19800">13080</cx:pt>
          <cx:pt idx="19801">17714</cx:pt>
          <cx:pt idx="19802">20376</cx:pt>
          <cx:pt idx="19803">16106</cx:pt>
          <cx:pt idx="19804">13191</cx:pt>
          <cx:pt idx="19805">16115</cx:pt>
          <cx:pt idx="19806">22848</cx:pt>
          <cx:pt idx="19807">12010</cx:pt>
          <cx:pt idx="19808">13634</cx:pt>
          <cx:pt idx="19809">8695</cx:pt>
          <cx:pt idx="19810">18495</cx:pt>
          <cx:pt idx="19811">12452</cx:pt>
          <cx:pt idx="19812">21770</cx:pt>
          <cx:pt idx="19813">12323</cx:pt>
          <cx:pt idx="19814">21815</cx:pt>
          <cx:pt idx="19815">19263</cx:pt>
          <cx:pt idx="19816">12538</cx:pt>
          <cx:pt idx="19817">17355</cx:pt>
          <cx:pt idx="19818">24479</cx:pt>
          <cx:pt idx="19819">21015</cx:pt>
          <cx:pt idx="19820">11162</cx:pt>
          <cx:pt idx="19821">18611</cx:pt>
          <cx:pt idx="19822">21383</cx:pt>
          <cx:pt idx="19823">21692</cx:pt>
          <cx:pt idx="19824">22366</cx:pt>
          <cx:pt idx="19825">13972</cx:pt>
          <cx:pt idx="19826">19045</cx:pt>
          <cx:pt idx="19827">14726</cx:pt>
          <cx:pt idx="19828">12920</cx:pt>
          <cx:pt idx="19829">10344</cx:pt>
          <cx:pt idx="19830">15475</cx:pt>
          <cx:pt idx="19831">13825</cx:pt>
          <cx:pt idx="19832">19304</cx:pt>
          <cx:pt idx="19833">12035</cx:pt>
          <cx:pt idx="19834">11624</cx:pt>
          <cx:pt idx="19835">15180</cx:pt>
          <cx:pt idx="19836">15336</cx:pt>
          <cx:pt idx="19837">10904</cx:pt>
          <cx:pt idx="19838">8572</cx:pt>
          <cx:pt idx="19839">15199</cx:pt>
          <cx:pt idx="19840">13782</cx:pt>
          <cx:pt idx="19841">20476</cx:pt>
          <cx:pt idx="19842">14774</cx:pt>
          <cx:pt idx="19843">22936</cx:pt>
          <cx:pt idx="19844">19725</cx:pt>
          <cx:pt idx="19845">10954</cx:pt>
          <cx:pt idx="19846">9209</cx:pt>
          <cx:pt idx="19847">20512</cx:pt>
          <cx:pt idx="19848">8690</cx:pt>
          <cx:pt idx="19849">10942</cx:pt>
          <cx:pt idx="19850">14788</cx:pt>
          <cx:pt idx="19851">23251</cx:pt>
          <cx:pt idx="19852">17483</cx:pt>
          <cx:pt idx="19853">10081</cx:pt>
          <cx:pt idx="19854">18809</cx:pt>
          <cx:pt idx="19855">18883</cx:pt>
          <cx:pt idx="19856">13488</cx:pt>
          <cx:pt idx="19857">12914</cx:pt>
          <cx:pt idx="19858">15950</cx:pt>
          <cx:pt idx="19859">21003</cx:pt>
          <cx:pt idx="19860">12483</cx:pt>
          <cx:pt idx="19861">13584</cx:pt>
          <cx:pt idx="19862">8883</cx:pt>
          <cx:pt idx="19863">12119</cx:pt>
          <cx:pt idx="19864">14695</cx:pt>
          <cx:pt idx="19865">15498</cx:pt>
          <cx:pt idx="19866">23004</cx:pt>
          <cx:pt idx="19867">20415</cx:pt>
          <cx:pt idx="19868">16555</cx:pt>
          <cx:pt idx="19869">18664</cx:pt>
          <cx:pt idx="19870">20690</cx:pt>
          <cx:pt idx="19871">13543</cx:pt>
          <cx:pt idx="19872">12464</cx:pt>
          <cx:pt idx="19873">11270</cx:pt>
          <cx:pt idx="19874">14152</cx:pt>
          <cx:pt idx="19875">17700</cx:pt>
          <cx:pt idx="19876">20802</cx:pt>
          <cx:pt idx="19877">17843</cx:pt>
          <cx:pt idx="19878">11203</cx:pt>
          <cx:pt idx="19879">7973</cx:pt>
          <cx:pt idx="19880">17347</cx:pt>
          <cx:pt idx="19881">24456</cx:pt>
          <cx:pt idx="19882">14120</cx:pt>
          <cx:pt idx="19883">10968</cx:pt>
          <cx:pt idx="19884">16091</cx:pt>
          <cx:pt idx="19885">20153</cx:pt>
          <cx:pt idx="19886">10066</cx:pt>
          <cx:pt idx="19887">14408</cx:pt>
          <cx:pt idx="19888">19742</cx:pt>
          <cx:pt idx="19889">9655</cx:pt>
          <cx:pt idx="19890">8223</cx:pt>
          <cx:pt idx="19891">21660</cx:pt>
          <cx:pt idx="19892">14578</cx:pt>
          <cx:pt idx="19893">11598</cx:pt>
          <cx:pt idx="19894">11963</cx:pt>
          <cx:pt idx="19895">9857</cx:pt>
          <cx:pt idx="19896">23338</cx:pt>
          <cx:pt idx="19897">13136</cx:pt>
          <cx:pt idx="19898">16590</cx:pt>
          <cx:pt idx="19899">14825</cx:pt>
          <cx:pt idx="19900">15869</cx:pt>
          <cx:pt idx="19901">21571</cx:pt>
          <cx:pt idx="19902">17075</cx:pt>
          <cx:pt idx="19903">11095</cx:pt>
          <cx:pt idx="19904">15532</cx:pt>
          <cx:pt idx="19905">22875</cx:pt>
          <cx:pt idx="19906">12534</cx:pt>
          <cx:pt idx="19907">14461</cx:pt>
          <cx:pt idx="19908">21842</cx:pt>
          <cx:pt idx="19909">21363</cx:pt>
          <cx:pt idx="19910">13315</cx:pt>
          <cx:pt idx="19911">12381</cx:pt>
          <cx:pt idx="19912">12092</cx:pt>
          <cx:pt idx="19913">17113</cx:pt>
          <cx:pt idx="19914">16812</cx:pt>
          <cx:pt idx="19915">10300</cx:pt>
          <cx:pt idx="19916">14228</cx:pt>
          <cx:pt idx="19917">11540</cx:pt>
          <cx:pt idx="19918">10318</cx:pt>
          <cx:pt idx="19919">21332</cx:pt>
          <cx:pt idx="19920">8431</cx:pt>
          <cx:pt idx="19921">12920</cx:pt>
          <cx:pt idx="19922">21821</cx:pt>
          <cx:pt idx="19923">13720</cx:pt>
          <cx:pt idx="19924">15466</cx:pt>
          <cx:pt idx="19925">13740</cx:pt>
          <cx:pt idx="19926">21680</cx:pt>
          <cx:pt idx="19927">20765</cx:pt>
          <cx:pt idx="19928">11379</cx:pt>
          <cx:pt idx="19929">22748</cx:pt>
          <cx:pt idx="19930">18239</cx:pt>
          <cx:pt idx="19931">20269</cx:pt>
          <cx:pt idx="19932">15379</cx:pt>
          <cx:pt idx="19933">15634</cx:pt>
          <cx:pt idx="19934">13896</cx:pt>
          <cx:pt idx="19935">23049</cx:pt>
          <cx:pt idx="19936">16014</cx:pt>
          <cx:pt idx="19937">14667</cx:pt>
          <cx:pt idx="19938">13227</cx:pt>
          <cx:pt idx="19939">13632</cx:pt>
          <cx:pt idx="19940">11175</cx:pt>
          <cx:pt idx="19941">15262</cx:pt>
          <cx:pt idx="19942">22497</cx:pt>
          <cx:pt idx="19943">19119</cx:pt>
          <cx:pt idx="19944">10500</cx:pt>
          <cx:pt idx="19945">15011</cx:pt>
          <cx:pt idx="19946">22105</cx:pt>
          <cx:pt idx="19947">12901</cx:pt>
          <cx:pt idx="19948">9467</cx:pt>
          <cx:pt idx="19949">23986</cx:pt>
          <cx:pt idx="19950">20637</cx:pt>
          <cx:pt idx="19951">23809</cx:pt>
          <cx:pt idx="19952">15088</cx:pt>
          <cx:pt idx="19953">15152</cx:pt>
          <cx:pt idx="19954">11248</cx:pt>
          <cx:pt idx="19955">9108</cx:pt>
          <cx:pt idx="19956">20440</cx:pt>
          <cx:pt idx="19957">11010</cx:pt>
          <cx:pt idx="19958">10713</cx:pt>
          <cx:pt idx="19959">21990</cx:pt>
          <cx:pt idx="19960">11638</cx:pt>
          <cx:pt idx="19961">12065</cx:pt>
          <cx:pt idx="19962">19007</cx:pt>
          <cx:pt idx="19963">23227</cx:pt>
          <cx:pt idx="19964">21522</cx:pt>
          <cx:pt idx="19965">20038</cx:pt>
          <cx:pt idx="19966">14928</cx:pt>
          <cx:pt idx="19967">10675</cx:pt>
          <cx:pt idx="19968">10261</cx:pt>
          <cx:pt idx="19969">15848</cx:pt>
          <cx:pt idx="19970">16246</cx:pt>
          <cx:pt idx="19971">12721</cx:pt>
          <cx:pt idx="19972">14452</cx:pt>
          <cx:pt idx="19973">9989</cx:pt>
          <cx:pt idx="19974">10798</cx:pt>
          <cx:pt idx="19975">13151</cx:pt>
          <cx:pt idx="19976">24162</cx:pt>
          <cx:pt idx="19977">23623</cx:pt>
          <cx:pt idx="19978">21772</cx:pt>
          <cx:pt idx="19979">23246</cx:pt>
          <cx:pt idx="19980">18506</cx:pt>
          <cx:pt idx="19981">13643</cx:pt>
          <cx:pt idx="19982">17211</cx:pt>
          <cx:pt idx="19983">16991</cx:pt>
          <cx:pt idx="19984">19000</cx:pt>
          <cx:pt idx="19985">14940</cx:pt>
          <cx:pt idx="19986">21261</cx:pt>
          <cx:pt idx="19987">16000</cx:pt>
          <cx:pt idx="19988">22329</cx:pt>
          <cx:pt idx="19989">13837</cx:pt>
          <cx:pt idx="19990">23477</cx:pt>
          <cx:pt idx="19991">15461</cx:pt>
          <cx:pt idx="19992">10027</cx:pt>
          <cx:pt idx="19993">16997</cx:pt>
          <cx:pt idx="19994">10493</cx:pt>
          <cx:pt idx="19995">10815</cx:pt>
          <cx:pt idx="19996">14365</cx:pt>
          <cx:pt idx="19997">14260</cx:pt>
          <cx:pt idx="19998">15465</cx:pt>
          <cx:pt idx="19999">14403</cx:pt>
          <cx:pt idx="20000">21194</cx:pt>
          <cx:pt idx="20001">10244</cx:pt>
          <cx:pt idx="20002">10367</cx:pt>
          <cx:pt idx="20003">11648</cx:pt>
          <cx:pt idx="20004">14360</cx:pt>
          <cx:pt idx="20005">21579</cx:pt>
          <cx:pt idx="20006">21115</cx:pt>
          <cx:pt idx="20007">18579</cx:pt>
          <cx:pt idx="20008">9536</cx:pt>
          <cx:pt idx="20009">16567</cx:pt>
          <cx:pt idx="20010">13829</cx:pt>
          <cx:pt idx="20011">20533</cx:pt>
          <cx:pt idx="20012">21938</cx:pt>
          <cx:pt idx="20013">11084</cx:pt>
          <cx:pt idx="20014">14864</cx:pt>
          <cx:pt idx="20015">10745</cx:pt>
          <cx:pt idx="20016">24222</cx:pt>
          <cx:pt idx="20017">17168</cx:pt>
          <cx:pt idx="20018">8963</cx:pt>
          <cx:pt idx="20019">15147</cx:pt>
          <cx:pt idx="20020">17664</cx:pt>
          <cx:pt idx="20021">20221</cx:pt>
          <cx:pt idx="20022">23312</cx:pt>
          <cx:pt idx="20023">11133</cx:pt>
          <cx:pt idx="20024">8328</cx:pt>
          <cx:pt idx="20025">11491</cx:pt>
          <cx:pt idx="20026">19398</cx:pt>
          <cx:pt idx="20027">14830</cx:pt>
          <cx:pt idx="20028">10296</cx:pt>
          <cx:pt idx="20029">12066</cx:pt>
          <cx:pt idx="20030">18790</cx:pt>
          <cx:pt idx="20031">22478</cx:pt>
          <cx:pt idx="20032">14427</cx:pt>
          <cx:pt idx="20033">21584</cx:pt>
          <cx:pt idx="20034">20553</cx:pt>
          <cx:pt idx="20035">19506</cx:pt>
          <cx:pt idx="20036">14602</cx:pt>
          <cx:pt idx="20037">18267</cx:pt>
          <cx:pt idx="20038">11929</cx:pt>
          <cx:pt idx="20039">14791</cx:pt>
          <cx:pt idx="20040">14998</cx:pt>
          <cx:pt idx="20041">21220</cx:pt>
          <cx:pt idx="20042">16698</cx:pt>
          <cx:pt idx="20043">21091</cx:pt>
          <cx:pt idx="20044">19203</cx:pt>
          <cx:pt idx="20045">18834</cx:pt>
          <cx:pt idx="20046">13794</cx:pt>
          <cx:pt idx="20047">9998</cx:pt>
          <cx:pt idx="20048">17161</cx:pt>
          <cx:pt idx="20049">11410</cx:pt>
          <cx:pt idx="20050">13779</cx:pt>
          <cx:pt idx="20051">16815</cx:pt>
          <cx:pt idx="20052">15466</cx:pt>
          <cx:pt idx="20053">11835</cx:pt>
          <cx:pt idx="20054">10949</cx:pt>
          <cx:pt idx="20055">9591</cx:pt>
          <cx:pt idx="20056">15750</cx:pt>
          <cx:pt idx="20057">11773</cx:pt>
          <cx:pt idx="20058">9916</cx:pt>
          <cx:pt idx="20059">10028</cx:pt>
          <cx:pt idx="20060">14756</cx:pt>
          <cx:pt idx="20061">9976</cx:pt>
          <cx:pt idx="20062">21712</cx:pt>
          <cx:pt idx="20063">20903</cx:pt>
          <cx:pt idx="20064">13468</cx:pt>
          <cx:pt idx="20065">22526</cx:pt>
          <cx:pt idx="20066">16934</cx:pt>
          <cx:pt idx="20067">10489</cx:pt>
          <cx:pt idx="20068">11653</cx:pt>
          <cx:pt idx="20069">15442</cx:pt>
          <cx:pt idx="20070">16202</cx:pt>
          <cx:pt idx="20071">10032</cx:pt>
          <cx:pt idx="20072">20590</cx:pt>
          <cx:pt idx="20073">14576</cx:pt>
          <cx:pt idx="20074">13049</cx:pt>
          <cx:pt idx="20075">10387</cx:pt>
          <cx:pt idx="20076">18341</cx:pt>
          <cx:pt idx="20077">15571</cx:pt>
          <cx:pt idx="20078">15925</cx:pt>
          <cx:pt idx="20079">13992</cx:pt>
          <cx:pt idx="20080">16605</cx:pt>
          <cx:pt idx="20081">19786</cx:pt>
          <cx:pt idx="20082">12765</cx:pt>
          <cx:pt idx="20083">17154</cx:pt>
          <cx:pt idx="20084">8399</cx:pt>
          <cx:pt idx="20085">13930</cx:pt>
          <cx:pt idx="20086">9659</cx:pt>
          <cx:pt idx="20087">24649</cx:pt>
          <cx:pt idx="20088">24783</cx:pt>
          <cx:pt idx="20089">19615</cx:pt>
          <cx:pt idx="20090">23039</cx:pt>
          <cx:pt idx="20091">13770</cx:pt>
          <cx:pt idx="20092">22373</cx:pt>
          <cx:pt idx="20093">24010</cx:pt>
          <cx:pt idx="20094">18837</cx:pt>
          <cx:pt idx="20095">16668</cx:pt>
          <cx:pt idx="20096">17226</cx:pt>
          <cx:pt idx="20097">22453</cx:pt>
          <cx:pt idx="20098">9300</cx:pt>
          <cx:pt idx="20099">20705</cx:pt>
          <cx:pt idx="20100">13444</cx:pt>
          <cx:pt idx="20101">14976</cx:pt>
          <cx:pt idx="20102">13644</cx:pt>
          <cx:pt idx="20103">17617</cx:pt>
          <cx:pt idx="20104">23172</cx:pt>
          <cx:pt idx="20105">14255</cx:pt>
          <cx:pt idx="20106">16737</cx:pt>
          <cx:pt idx="20107">12689</cx:pt>
          <cx:pt idx="20108">9979</cx:pt>
          <cx:pt idx="20109">8680</cx:pt>
          <cx:pt idx="20110">10851</cx:pt>
          <cx:pt idx="20111">13714</cx:pt>
          <cx:pt idx="20112">12660</cx:pt>
          <cx:pt idx="20113">20534</cx:pt>
          <cx:pt idx="20114">11600</cx:pt>
          <cx:pt idx="20115">16671</cx:pt>
          <cx:pt idx="20116">8372</cx:pt>
          <cx:pt idx="20117">17153</cx:pt>
          <cx:pt idx="20118">20352</cx:pt>
          <cx:pt idx="20119">16004</cx:pt>
          <cx:pt idx="20120">19969</cx:pt>
          <cx:pt idx="20121">12629</cx:pt>
          <cx:pt idx="20122">15224</cx:pt>
          <cx:pt idx="20123">20521</cx:pt>
          <cx:pt idx="20124">14792</cx:pt>
          <cx:pt idx="20125">16809</cx:pt>
          <cx:pt idx="20126">9771</cx:pt>
          <cx:pt idx="20127">17183</cx:pt>
          <cx:pt idx="20128">13008</cx:pt>
          <cx:pt idx="20129">19251</cx:pt>
          <cx:pt idx="20130">22020</cx:pt>
          <cx:pt idx="20131">18796</cx:pt>
          <cx:pt idx="20132">13739</cx:pt>
          <cx:pt idx="20133">9714</cx:pt>
          <cx:pt idx="20134">12476</cx:pt>
          <cx:pt idx="20135">9788</cx:pt>
          <cx:pt idx="20136">10032</cx:pt>
          <cx:pt idx="20137">18140</cx:pt>
          <cx:pt idx="20138">18357</cx:pt>
          <cx:pt idx="20139">17151</cx:pt>
          <cx:pt idx="20140">24362</cx:pt>
          <cx:pt idx="20141">9806</cx:pt>
          <cx:pt idx="20142">14529</cx:pt>
          <cx:pt idx="20143">21587</cx:pt>
          <cx:pt idx="20144">14875</cx:pt>
          <cx:pt idx="20145">16117</cx:pt>
          <cx:pt idx="20146">21037</cx:pt>
          <cx:pt idx="20147">15554</cx:pt>
          <cx:pt idx="20148">18989</cx:pt>
          <cx:pt idx="20149">22412</cx:pt>
          <cx:pt idx="20150">12305</cx:pt>
          <cx:pt idx="20151">15516</cx:pt>
          <cx:pt idx="20152">16305</cx:pt>
          <cx:pt idx="20153">16572</cx:pt>
          <cx:pt idx="20154">13863</cx:pt>
          <cx:pt idx="20155">17282</cx:pt>
          <cx:pt idx="20156">12306</cx:pt>
          <cx:pt idx="20157">14471</cx:pt>
          <cx:pt idx="20158">19372</cx:pt>
          <cx:pt idx="20159">22218</cx:pt>
          <cx:pt idx="20160">21270</cx:pt>
          <cx:pt idx="20161">14544</cx:pt>
          <cx:pt idx="20162">21937</cx:pt>
          <cx:pt idx="20163">20008</cx:pt>
          <cx:pt idx="20164">14305</cx:pt>
          <cx:pt idx="20165">19165</cx:pt>
          <cx:pt idx="20166">21319</cx:pt>
          <cx:pt idx="20167">13430</cx:pt>
          <cx:pt idx="20168">12294</cx:pt>
          <cx:pt idx="20169">15373</cx:pt>
          <cx:pt idx="20170">20922</cx:pt>
          <cx:pt idx="20171">12094</cx:pt>
          <cx:pt idx="20172">22359</cx:pt>
          <cx:pt idx="20173">14272</cx:pt>
          <cx:pt idx="20174">11831</cx:pt>
          <cx:pt idx="20175">24058</cx:pt>
          <cx:pt idx="20176">15842</cx:pt>
          <cx:pt idx="20177">18583</cx:pt>
          <cx:pt idx="20178">21790</cx:pt>
          <cx:pt idx="20179">21704</cx:pt>
          <cx:pt idx="20180">12141</cx:pt>
          <cx:pt idx="20181">14825</cx:pt>
          <cx:pt idx="20182">18081</cx:pt>
          <cx:pt idx="20183">11373</cx:pt>
          <cx:pt idx="20184">25043</cx:pt>
          <cx:pt idx="20185">14854</cx:pt>
          <cx:pt idx="20186">17103</cx:pt>
          <cx:pt idx="20187">17775</cx:pt>
          <cx:pt idx="20188">21361</cx:pt>
          <cx:pt idx="20189">11690</cx:pt>
          <cx:pt idx="20190">8424</cx:pt>
          <cx:pt idx="20191">14030</cx:pt>
          <cx:pt idx="20192">14786</cx:pt>
          <cx:pt idx="20193">13400</cx:pt>
          <cx:pt idx="20194">18135</cx:pt>
          <cx:pt idx="20195">13843</cx:pt>
          <cx:pt idx="20196">22631</cx:pt>
          <cx:pt idx="20197">11493</cx:pt>
          <cx:pt idx="20198">18510</cx:pt>
          <cx:pt idx="20199">23889</cx:pt>
          <cx:pt idx="20200">10472</cx:pt>
          <cx:pt idx="20201">13839</cx:pt>
          <cx:pt idx="20202">19008</cx:pt>
          <cx:pt idx="20203">15753</cx:pt>
          <cx:pt idx="20204">22986</cx:pt>
          <cx:pt idx="20205">16356</cx:pt>
          <cx:pt idx="20206">22529</cx:pt>
          <cx:pt idx="20207">13102</cx:pt>
          <cx:pt idx="20208">24777</cx:pt>
          <cx:pt idx="20209">15965</cx:pt>
          <cx:pt idx="20210">20994</cx:pt>
          <cx:pt idx="20211">19689</cx:pt>
          <cx:pt idx="20212">20191</cx:pt>
          <cx:pt idx="20213">14641</cx:pt>
          <cx:pt idx="20214">21055</cx:pt>
          <cx:pt idx="20215">15199</cx:pt>
          <cx:pt idx="20216">18456</cx:pt>
          <cx:pt idx="20217">17757</cx:pt>
          <cx:pt idx="20218">13614</cx:pt>
          <cx:pt idx="20219">16971</cx:pt>
          <cx:pt idx="20220">12469</cx:pt>
          <cx:pt idx="20221">9897</cx:pt>
          <cx:pt idx="20222">22910</cx:pt>
          <cx:pt idx="20223">22877</cx:pt>
          <cx:pt idx="20224">9002</cx:pt>
          <cx:pt idx="20225">13870</cx:pt>
          <cx:pt idx="20226">22718</cx:pt>
          <cx:pt idx="20227">13463</cx:pt>
          <cx:pt idx="20228">11830</cx:pt>
          <cx:pt idx="20229">22048</cx:pt>
          <cx:pt idx="20230">9778</cx:pt>
          <cx:pt idx="20231">12914</cx:pt>
          <cx:pt idx="20232">13041</cx:pt>
          <cx:pt idx="20233">14041</cx:pt>
          <cx:pt idx="20234">10763</cx:pt>
          <cx:pt idx="20235">13560</cx:pt>
          <cx:pt idx="20236">14537</cx:pt>
          <cx:pt idx="20237">22737</cx:pt>
          <cx:pt idx="20238">9411</cx:pt>
          <cx:pt idx="20239">12421</cx:pt>
          <cx:pt idx="20240">23351</cx:pt>
          <cx:pt idx="20241">10699</cx:pt>
          <cx:pt idx="20242">8787</cx:pt>
          <cx:pt idx="20243">9927</cx:pt>
          <cx:pt idx="20244">20333</cx:pt>
          <cx:pt idx="20245">22118</cx:pt>
          <cx:pt idx="20246">18564</cx:pt>
          <cx:pt idx="20247">16460</cx:pt>
          <cx:pt idx="20248">14431</cx:pt>
          <cx:pt idx="20249">11662</cx:pt>
          <cx:pt idx="20250">10081</cx:pt>
          <cx:pt idx="20251">17731</cx:pt>
          <cx:pt idx="20252">15011</cx:pt>
          <cx:pt idx="20253">22522</cx:pt>
          <cx:pt idx="20254">9943</cx:pt>
          <cx:pt idx="20255">17480</cx:pt>
          <cx:pt idx="20256">9248</cx:pt>
          <cx:pt idx="20257">23218</cx:pt>
          <cx:pt idx="20258">21308</cx:pt>
          <cx:pt idx="20259">17290</cx:pt>
          <cx:pt idx="20260">21286</cx:pt>
          <cx:pt idx="20261">20277</cx:pt>
          <cx:pt idx="20262">20233</cx:pt>
          <cx:pt idx="20263">12272</cx:pt>
          <cx:pt idx="20264">14918</cx:pt>
          <cx:pt idx="20265">16080</cx:pt>
          <cx:pt idx="20266">14788</cx:pt>
          <cx:pt idx="20267">16889</cx:pt>
          <cx:pt idx="20268">15648</cx:pt>
          <cx:pt idx="20269">11922</cx:pt>
          <cx:pt idx="20270">23723</cx:pt>
          <cx:pt idx="20271">13930</cx:pt>
          <cx:pt idx="20272">20388</cx:pt>
          <cx:pt idx="20273">11988</cx:pt>
          <cx:pt idx="20274">10338</cx:pt>
          <cx:pt idx="20275">16741</cx:pt>
          <cx:pt idx="20276">12263</cx:pt>
          <cx:pt idx="20277">16936</cx:pt>
          <cx:pt idx="20278">17519</cx:pt>
          <cx:pt idx="20279">21610</cx:pt>
          <cx:pt idx="20280">11165</cx:pt>
          <cx:pt idx="20281">20936</cx:pt>
          <cx:pt idx="20282">19049</cx:pt>
          <cx:pt idx="20283">14126</cx:pt>
          <cx:pt idx="20284">23351</cx:pt>
          <cx:pt idx="20285">12908</cx:pt>
          <cx:pt idx="20286">8889</cx:pt>
          <cx:pt idx="20287">24368</cx:pt>
          <cx:pt idx="20288">10258</cx:pt>
          <cx:pt idx="20289">11555</cx:pt>
          <cx:pt idx="20290">18603</cx:pt>
          <cx:pt idx="20291">14976</cx:pt>
          <cx:pt idx="20292">12293</cx:pt>
          <cx:pt idx="20293">12650</cx:pt>
          <cx:pt idx="20294">22957</cx:pt>
          <cx:pt idx="20295">23274</cx:pt>
          <cx:pt idx="20296">16544</cx:pt>
          <cx:pt idx="20297">14393</cx:pt>
          <cx:pt idx="20298">15630</cx:pt>
          <cx:pt idx="20299">13248</cx:pt>
          <cx:pt idx="20300">15882</cx:pt>
          <cx:pt idx="20301">18195</cx:pt>
          <cx:pt idx="20302">15034</cx:pt>
          <cx:pt idx="20303">23699</cx:pt>
          <cx:pt idx="20304">12855</cx:pt>
          <cx:pt idx="20305">20853</cx:pt>
          <cx:pt idx="20306">11906</cx:pt>
          <cx:pt idx="20307">18903</cx:pt>
          <cx:pt idx="20308">11957</cx:pt>
          <cx:pt idx="20309">9736</cx:pt>
          <cx:pt idx="20310">13295</cx:pt>
          <cx:pt idx="20311">16864</cx:pt>
          <cx:pt idx="20312">12567</cx:pt>
          <cx:pt idx="20313">11707</cx:pt>
          <cx:pt idx="20314">19236</cx:pt>
          <cx:pt idx="20315">13539</cx:pt>
          <cx:pt idx="20316">11892</cx:pt>
          <cx:pt idx="20317">15854</cx:pt>
          <cx:pt idx="20318">19049</cx:pt>
          <cx:pt idx="20319">14539</cx:pt>
          <cx:pt idx="20320">19933</cx:pt>
          <cx:pt idx="20321">11327</cx:pt>
          <cx:pt idx="20322">22667</cx:pt>
          <cx:pt idx="20323">22442</cx:pt>
          <cx:pt idx="20324">21958</cx:pt>
          <cx:pt idx="20325">22811</cx:pt>
          <cx:pt idx="20326">20016</cx:pt>
          <cx:pt idx="20327">12020</cx:pt>
          <cx:pt idx="20328">14672</cx:pt>
          <cx:pt idx="20329">14770</cx:pt>
          <cx:pt idx="20330">18175</cx:pt>
          <cx:pt idx="20331">15845</cx:pt>
          <cx:pt idx="20332">9642</cx:pt>
          <cx:pt idx="20333">24076</cx:pt>
          <cx:pt idx="20334">9274</cx:pt>
          <cx:pt idx="20335">20703</cx:pt>
          <cx:pt idx="20336">16240</cx:pt>
          <cx:pt idx="20337">8312</cx:pt>
          <cx:pt idx="20338">13806</cx:pt>
          <cx:pt idx="20339">10239</cx:pt>
          <cx:pt idx="20340">21931</cx:pt>
          <cx:pt idx="20341">17163</cx:pt>
          <cx:pt idx="20342">17732</cx:pt>
          <cx:pt idx="20343">10332</cx:pt>
          <cx:pt idx="20344">18229</cx:pt>
          <cx:pt idx="20345">21103</cx:pt>
          <cx:pt idx="20346">24368</cx:pt>
          <cx:pt idx="20347">8877</cx:pt>
          <cx:pt idx="20348">21379</cx:pt>
          <cx:pt idx="20349">18227</cx:pt>
          <cx:pt idx="20350">13662</cx:pt>
          <cx:pt idx="20351">9566</cx:pt>
          <cx:pt idx="20352">23839</cx:pt>
          <cx:pt idx="20353">20098</cx:pt>
          <cx:pt idx="20354">16462</cx:pt>
          <cx:pt idx="20355">11212</cx:pt>
          <cx:pt idx="20356">10702</cx:pt>
          <cx:pt idx="20357">16588</cx:pt>
          <cx:pt idx="20358">22774</cx:pt>
          <cx:pt idx="20359">12206</cx:pt>
          <cx:pt idx="20360">10954</cx:pt>
          <cx:pt idx="20361">8943</cx:pt>
          <cx:pt idx="20362">23235</cx:pt>
          <cx:pt idx="20363">9971</cx:pt>
          <cx:pt idx="20364">11423</cx:pt>
          <cx:pt idx="20365">17710</cx:pt>
          <cx:pt idx="20366">22433</cx:pt>
          <cx:pt idx="20367">17678</cx:pt>
          <cx:pt idx="20368">22988</cx:pt>
          <cx:pt idx="20369">11844</cx:pt>
          <cx:pt idx="20370">13984</cx:pt>
          <cx:pt idx="20371">18981</cx:pt>
          <cx:pt idx="20372">12682</cx:pt>
          <cx:pt idx="20373">12121</cx:pt>
          <cx:pt idx="20374">10643</cx:pt>
          <cx:pt idx="20375">20018</cx:pt>
          <cx:pt idx="20376">11226</cx:pt>
          <cx:pt idx="20377">10260</cx:pt>
          <cx:pt idx="20378">21373</cx:pt>
          <cx:pt idx="20379">19250</cx:pt>
          <cx:pt idx="20380">19814</cx:pt>
          <cx:pt idx="20381">18084</cx:pt>
          <cx:pt idx="20382">12100</cx:pt>
          <cx:pt idx="20383">16995</cx:pt>
          <cx:pt idx="20384">13711</cx:pt>
          <cx:pt idx="20385">22225</cx:pt>
          <cx:pt idx="20386">13661</cx:pt>
          <cx:pt idx="20387">15392</cx:pt>
          <cx:pt idx="20388">11770</cx:pt>
          <cx:pt idx="20389">8253</cx:pt>
          <cx:pt idx="20390">24849</cx:pt>
          <cx:pt idx="20391">17613</cx:pt>
          <cx:pt idx="20392">12275</cx:pt>
          <cx:pt idx="20393">20813</cx:pt>
          <cx:pt idx="20394">16227</cx:pt>
          <cx:pt idx="20395">8756</cx:pt>
          <cx:pt idx="20396">18801</cx:pt>
          <cx:pt idx="20397">13572</cx:pt>
          <cx:pt idx="20398">10212</cx:pt>
          <cx:pt idx="20399">15773</cx:pt>
          <cx:pt idx="20400">15918</cx:pt>
          <cx:pt idx="20401">11650</cx:pt>
          <cx:pt idx="20402">15709</cx:pt>
          <cx:pt idx="20403">11994</cx:pt>
          <cx:pt idx="20404">24287</cx:pt>
          <cx:pt idx="20405">11437</cx:pt>
          <cx:pt idx="20406">22142</cx:pt>
          <cx:pt idx="20407">22256</cx:pt>
          <cx:pt idx="20408">10728</cx:pt>
          <cx:pt idx="20409">10059</cx:pt>
          <cx:pt idx="20410">16544</cx:pt>
          <cx:pt idx="20411">12923</cx:pt>
          <cx:pt idx="20412">18830</cx:pt>
          <cx:pt idx="20413">9078</cx:pt>
          <cx:pt idx="20414">18871</cx:pt>
          <cx:pt idx="20415">17652</cx:pt>
          <cx:pt idx="20416">12648</cx:pt>
          <cx:pt idx="20417">23462</cx:pt>
          <cx:pt idx="20418">20459</cx:pt>
          <cx:pt idx="20419">9654</cx:pt>
          <cx:pt idx="20420">10166</cx:pt>
          <cx:pt idx="20421">9603</cx:pt>
          <cx:pt idx="20422">22841</cx:pt>
          <cx:pt idx="20423">10680</cx:pt>
          <cx:pt idx="20424">17118</cx:pt>
          <cx:pt idx="20425">17378</cx:pt>
          <cx:pt idx="20426">17011</cx:pt>
          <cx:pt idx="20427">7901</cx:pt>
          <cx:pt idx="20428">11441</cx:pt>
          <cx:pt idx="20429">18553</cx:pt>
          <cx:pt idx="20430">16045</cx:pt>
          <cx:pt idx="20431">21191</cx:pt>
          <cx:pt idx="20432">9999</cx:pt>
          <cx:pt idx="20433">20903</cx:pt>
          <cx:pt idx="20434">17934</cx:pt>
          <cx:pt idx="20435">18606</cx:pt>
          <cx:pt idx="20436">19240</cx:pt>
          <cx:pt idx="20437">19850</cx:pt>
          <cx:pt idx="20438">18910</cx:pt>
          <cx:pt idx="20439">8427</cx:pt>
          <cx:pt idx="20440">22459</cx:pt>
          <cx:pt idx="20441">19794</cx:pt>
          <cx:pt idx="20442">14885</cx:pt>
          <cx:pt idx="20443">11320</cx:pt>
          <cx:pt idx="20444">15009</cx:pt>
          <cx:pt idx="20445">17817</cx:pt>
          <cx:pt idx="20446">9839</cx:pt>
          <cx:pt idx="20447">14459</cx:pt>
          <cx:pt idx="20448">18359</cx:pt>
          <cx:pt idx="20449">20307</cx:pt>
          <cx:pt idx="20450">14679</cx:pt>
          <cx:pt idx="20451">21053</cx:pt>
          <cx:pt idx="20452">13368</cx:pt>
          <cx:pt idx="20453">14008</cx:pt>
          <cx:pt idx="20454">13497</cx:pt>
          <cx:pt idx="20455">22097</cx:pt>
          <cx:pt idx="20456">20350</cx:pt>
          <cx:pt idx="20457">14159</cx:pt>
          <cx:pt idx="20458">9471</cx:pt>
          <cx:pt idx="20459">22034</cx:pt>
          <cx:pt idx="20460">21505</cx:pt>
          <cx:pt idx="20461">13525</cx:pt>
          <cx:pt idx="20462">8355</cx:pt>
          <cx:pt idx="20463">15181</cx:pt>
          <cx:pt idx="20464">20322</cx:pt>
          <cx:pt idx="20465">9572</cx:pt>
          <cx:pt idx="20466">18787</cx:pt>
          <cx:pt idx="20467">16207</cx:pt>
          <cx:pt idx="20468">22699</cx:pt>
          <cx:pt idx="20469">19109</cx:pt>
          <cx:pt idx="20470">20571</cx:pt>
          <cx:pt idx="20471">24166</cx:pt>
          <cx:pt idx="20472">20096</cx:pt>
          <cx:pt idx="20473">10246</cx:pt>
          <cx:pt idx="20474">18735</cx:pt>
          <cx:pt idx="20475">16058</cx:pt>
          <cx:pt idx="20476">10267</cx:pt>
          <cx:pt idx="20477">16729</cx:pt>
          <cx:pt idx="20478">20851</cx:pt>
          <cx:pt idx="20479">16515</cx:pt>
          <cx:pt idx="20480">13472</cx:pt>
          <cx:pt idx="20481">16502</cx:pt>
          <cx:pt idx="20482">23565</cx:pt>
          <cx:pt idx="20483">14865</cx:pt>
          <cx:pt idx="20484">19656</cx:pt>
          <cx:pt idx="20485">19161</cx:pt>
          <cx:pt idx="20486">19779</cx:pt>
          <cx:pt idx="20487">13868</cx:pt>
          <cx:pt idx="20488">18148</cx:pt>
          <cx:pt idx="20489">22813</cx:pt>
          <cx:pt idx="20490">10652</cx:pt>
          <cx:pt idx="20491">14497</cx:pt>
          <cx:pt idx="20492">19624</cx:pt>
          <cx:pt idx="20493">12762</cx:pt>
          <cx:pt idx="20494">10269</cx:pt>
          <cx:pt idx="20495">17139</cx:pt>
          <cx:pt idx="20496">8667</cx:pt>
          <cx:pt idx="20497">16223</cx:pt>
          <cx:pt idx="20498">14389</cx:pt>
          <cx:pt idx="20499">10206</cx:pt>
          <cx:pt idx="20500">19305</cx:pt>
          <cx:pt idx="20501">11587</cx:pt>
          <cx:pt idx="20502">15113</cx:pt>
          <cx:pt idx="20503">11567</cx:pt>
          <cx:pt idx="20504">22212</cx:pt>
          <cx:pt idx="20505">14428</cx:pt>
          <cx:pt idx="20506">23491</cx:pt>
          <cx:pt idx="20507">20917</cx:pt>
          <cx:pt idx="20508">21519</cx:pt>
          <cx:pt idx="20509">10588</cx:pt>
          <cx:pt idx="20510">15174</cx:pt>
          <cx:pt idx="20511">15016</cx:pt>
          <cx:pt idx="20512">12718</cx:pt>
          <cx:pt idx="20513">19756</cx:pt>
          <cx:pt idx="20514">20862</cx:pt>
          <cx:pt idx="20515">23848</cx:pt>
          <cx:pt idx="20516">20715</cx:pt>
          <cx:pt idx="20517">16475</cx:pt>
          <cx:pt idx="20518">24356</cx:pt>
          <cx:pt idx="20519">17066</cx:pt>
          <cx:pt idx="20520">24729</cx:pt>
          <cx:pt idx="20521">14814</cx:pt>
          <cx:pt idx="20522">17523</cx:pt>
          <cx:pt idx="20523">17626</cx:pt>
          <cx:pt idx="20524">9906</cx:pt>
          <cx:pt idx="20525">13762</cx:pt>
          <cx:pt idx="20526">19662</cx:pt>
          <cx:pt idx="20527">13130</cx:pt>
          <cx:pt idx="20528">18491</cx:pt>
          <cx:pt idx="20529">22840</cx:pt>
          <cx:pt idx="20530">24483</cx:pt>
          <cx:pt idx="20531">19244</cx:pt>
          <cx:pt idx="20532">12605</cx:pt>
          <cx:pt idx="20533">13787</cx:pt>
          <cx:pt idx="20534">18828</cx:pt>
          <cx:pt idx="20535">17784</cx:pt>
          <cx:pt idx="20536">15774</cx:pt>
          <cx:pt idx="20537">17417</cx:pt>
          <cx:pt idx="20538">18409</cx:pt>
          <cx:pt idx="20539">12256</cx:pt>
          <cx:pt idx="20540">21138</cx:pt>
          <cx:pt idx="20541">21378</cx:pt>
          <cx:pt idx="20542">16583</cx:pt>
          <cx:pt idx="20543">12154</cx:pt>
          <cx:pt idx="20544">21184</cx:pt>
          <cx:pt idx="20545">17792</cx:pt>
          <cx:pt idx="20546">11867</cx:pt>
          <cx:pt idx="20547">22404</cx:pt>
          <cx:pt idx="20548">14310</cx:pt>
          <cx:pt idx="20549">10620</cx:pt>
          <cx:pt idx="20550">20277</cx:pt>
          <cx:pt idx="20551">14735</cx:pt>
          <cx:pt idx="20552">8450</cx:pt>
          <cx:pt idx="20553">10112</cx:pt>
          <cx:pt idx="20554">16694</cx:pt>
          <cx:pt idx="20555">21708</cx:pt>
          <cx:pt idx="20556">21306</cx:pt>
          <cx:pt idx="20557">13815</cx:pt>
          <cx:pt idx="20558">13395</cx:pt>
          <cx:pt idx="20559">12083</cx:pt>
          <cx:pt idx="20560">13730</cx:pt>
          <cx:pt idx="20561">10422</cx:pt>
          <cx:pt idx="20562">16017</cx:pt>
          <cx:pt idx="20563">15954</cx:pt>
          <cx:pt idx="20564">21305</cx:pt>
          <cx:pt idx="20565">17085</cx:pt>
          <cx:pt idx="20566">11680</cx:pt>
          <cx:pt idx="20567">23554</cx:pt>
          <cx:pt idx="20568">10290</cx:pt>
          <cx:pt idx="20569">20494</cx:pt>
          <cx:pt idx="20570">19691</cx:pt>
          <cx:pt idx="20571">19834</cx:pt>
          <cx:pt idx="20572">9029</cx:pt>
          <cx:pt idx="20573">14848</cx:pt>
          <cx:pt idx="20574">12405</cx:pt>
          <cx:pt idx="20575">23646</cx:pt>
          <cx:pt idx="20576">19648</cx:pt>
          <cx:pt idx="20577">17221</cx:pt>
          <cx:pt idx="20578">12143</cx:pt>
          <cx:pt idx="20579">19711</cx:pt>
          <cx:pt idx="20580">15691</cx:pt>
          <cx:pt idx="20581">15252</cx:pt>
          <cx:pt idx="20582">9416</cx:pt>
          <cx:pt idx="20583">9432</cx:pt>
          <cx:pt idx="20584">21164</cx:pt>
          <cx:pt idx="20585">17562</cx:pt>
          <cx:pt idx="20586">16068</cx:pt>
          <cx:pt idx="20587">13510</cx:pt>
          <cx:pt idx="20588">15324</cx:pt>
          <cx:pt idx="20589">15020</cx:pt>
          <cx:pt idx="20590">18414</cx:pt>
          <cx:pt idx="20591">20860</cx:pt>
          <cx:pt idx="20592">11418</cx:pt>
          <cx:pt idx="20593">24223</cx:pt>
          <cx:pt idx="20594">14705</cx:pt>
          <cx:pt idx="20595">10355</cx:pt>
          <cx:pt idx="20596">13083</cx:pt>
          <cx:pt idx="20597">10163</cx:pt>
          <cx:pt idx="20598">23164</cx:pt>
          <cx:pt idx="20599">14302</cx:pt>
          <cx:pt idx="20600">16102</cx:pt>
          <cx:pt idx="20601">15376</cx:pt>
          <cx:pt idx="20602">7999</cx:pt>
          <cx:pt idx="20603">13296</cx:pt>
          <cx:pt idx="20604">19759</cx:pt>
          <cx:pt idx="20605">14943</cx:pt>
          <cx:pt idx="20606">11483</cx:pt>
          <cx:pt idx="20607">17155</cx:pt>
          <cx:pt idx="20608">15804</cx:pt>
          <cx:pt idx="20609">19372</cx:pt>
          <cx:pt idx="20610">10545</cx:pt>
          <cx:pt idx="20611">12540</cx:pt>
          <cx:pt idx="20612">11158</cx:pt>
          <cx:pt idx="20613">14453</cx:pt>
          <cx:pt idx="20614">9395</cx:pt>
          <cx:pt idx="20615">10188</cx:pt>
          <cx:pt idx="20616">20202</cx:pt>
          <cx:pt idx="20617">13027</cx:pt>
          <cx:pt idx="20618">12965</cx:pt>
          <cx:pt idx="20619">11359</cx:pt>
          <cx:pt idx="20620">19808</cx:pt>
          <cx:pt idx="20621">10731</cx:pt>
          <cx:pt idx="20622">10635</cx:pt>
          <cx:pt idx="20623">12575</cx:pt>
          <cx:pt idx="20624">19643</cx:pt>
          <cx:pt idx="20625">13742</cx:pt>
          <cx:pt idx="20626">14058</cx:pt>
          <cx:pt idx="20627">13058</cx:pt>
          <cx:pt idx="20628">16521</cx:pt>
          <cx:pt idx="20629">19594</cx:pt>
          <cx:pt idx="20630">19965</cx:pt>
          <cx:pt idx="20631">10009</cx:pt>
          <cx:pt idx="20632">9955</cx:pt>
          <cx:pt idx="20633">11650</cx:pt>
          <cx:pt idx="20634">14749</cx:pt>
          <cx:pt idx="20635">23752</cx:pt>
          <cx:pt idx="20636">11159</cx:pt>
          <cx:pt idx="20637">9134</cx:pt>
          <cx:pt idx="20638">15726</cx:pt>
          <cx:pt idx="20639">12464</cx:pt>
          <cx:pt idx="20640">22724</cx:pt>
          <cx:pt idx="20641">19867</cx:pt>
          <cx:pt idx="20642">7704</cx:pt>
          <cx:pt idx="20643">16766</cx:pt>
          <cx:pt idx="20644">22085</cx:pt>
          <cx:pt idx="20645">13697</cx:pt>
          <cx:pt idx="20646">13198</cx:pt>
          <cx:pt idx="20647">22051</cx:pt>
          <cx:pt idx="20648">13733</cx:pt>
          <cx:pt idx="20649">22022</cx:pt>
          <cx:pt idx="20650">16949</cx:pt>
          <cx:pt idx="20651">13553</cx:pt>
          <cx:pt idx="20652">8227</cx:pt>
          <cx:pt idx="20653">21883</cx:pt>
          <cx:pt idx="20654">11670</cx:pt>
          <cx:pt idx="20655">11982</cx:pt>
          <cx:pt idx="20656">16115</cx:pt>
          <cx:pt idx="20657">10730</cx:pt>
          <cx:pt idx="20658">23430</cx:pt>
          <cx:pt idx="20659">14567</cx:pt>
          <cx:pt idx="20660">10179</cx:pt>
          <cx:pt idx="20661">16869</cx:pt>
          <cx:pt idx="20662">18370</cx:pt>
          <cx:pt idx="20663">24385</cx:pt>
          <cx:pt idx="20664">21453</cx:pt>
          <cx:pt idx="20665">14639</cx:pt>
          <cx:pt idx="20666">13751</cx:pt>
          <cx:pt idx="20667">12844</cx:pt>
          <cx:pt idx="20668">20689</cx:pt>
          <cx:pt idx="20669">16328</cx:pt>
          <cx:pt idx="20670">15256</cx:pt>
          <cx:pt idx="20671">21514</cx:pt>
          <cx:pt idx="20672">11403</cx:pt>
          <cx:pt idx="20673">19771</cx:pt>
          <cx:pt idx="20674">15214</cx:pt>
          <cx:pt idx="20675">20344</cx:pt>
          <cx:pt idx="20676">22770</cx:pt>
          <cx:pt idx="20677">18544</cx:pt>
          <cx:pt idx="20678">20617</cx:pt>
          <cx:pt idx="20679">11404</cx:pt>
          <cx:pt idx="20680">14211</cx:pt>
          <cx:pt idx="20681">14882</cx:pt>
          <cx:pt idx="20682">23911</cx:pt>
          <cx:pt idx="20683">21363</cx:pt>
          <cx:pt idx="20684">14774</cx:pt>
          <cx:pt idx="20685">13010</cx:pt>
          <cx:pt idx="20686">8136</cx:pt>
          <cx:pt idx="20687">12677</cx:pt>
          <cx:pt idx="20688">21878</cx:pt>
          <cx:pt idx="20689">12363</cx:pt>
          <cx:pt idx="20690">19099</cx:pt>
          <cx:pt idx="20691">11471</cx:pt>
          <cx:pt idx="20692">12613</cx:pt>
          <cx:pt idx="20693">11872</cx:pt>
          <cx:pt idx="20694">16974</cx:pt>
          <cx:pt idx="20695">8865</cx:pt>
          <cx:pt idx="20696">20167</cx:pt>
          <cx:pt idx="20697">21443</cx:pt>
          <cx:pt idx="20698">22274</cx:pt>
          <cx:pt idx="20699">12093</cx:pt>
          <cx:pt idx="20700">20542</cx:pt>
          <cx:pt idx="20701">12318</cx:pt>
          <cx:pt idx="20702">17039</cx:pt>
          <cx:pt idx="20703">13042</cx:pt>
          <cx:pt idx="20704">10801</cx:pt>
          <cx:pt idx="20705">14160</cx:pt>
          <cx:pt idx="20706">8991</cx:pt>
          <cx:pt idx="20707">23051</cx:pt>
          <cx:pt idx="20708">20014</cx:pt>
          <cx:pt idx="20709">14460</cx:pt>
          <cx:pt idx="20710">18630</cx:pt>
          <cx:pt idx="20711">23731</cx:pt>
          <cx:pt idx="20712">21649</cx:pt>
          <cx:pt idx="20713">11946</cx:pt>
          <cx:pt idx="20714">10529</cx:pt>
          <cx:pt idx="20715">14864</cx:pt>
          <cx:pt idx="20716">20584</cx:pt>
          <cx:pt idx="20717">13057</cx:pt>
          <cx:pt idx="20718">9885</cx:pt>
          <cx:pt idx="20719">15088</cx:pt>
          <cx:pt idx="20720">17083</cx:pt>
          <cx:pt idx="20721">15849</cx:pt>
          <cx:pt idx="20722">11540</cx:pt>
          <cx:pt idx="20723">17190</cx:pt>
          <cx:pt idx="20724">10965</cx:pt>
          <cx:pt idx="20725">14925</cx:pt>
          <cx:pt idx="20726">11209</cx:pt>
          <cx:pt idx="20727">21517</cx:pt>
          <cx:pt idx="20728">12608</cx:pt>
          <cx:pt idx="20729">19224</cx:pt>
          <cx:pt idx="20730">21925</cx:pt>
          <cx:pt idx="20731">12078</cx:pt>
          <cx:pt idx="20732">13619</cx:pt>
          <cx:pt idx="20733">12226</cx:pt>
          <cx:pt idx="20734">10119</cx:pt>
          <cx:pt idx="20735">20244</cx:pt>
          <cx:pt idx="20736">13894</cx:pt>
          <cx:pt idx="20737">12182</cx:pt>
          <cx:pt idx="20738">20884</cx:pt>
          <cx:pt idx="20739">15649</cx:pt>
          <cx:pt idx="20740">14757</cx:pt>
          <cx:pt idx="20741">18272</cx:pt>
          <cx:pt idx="20742">18327</cx:pt>
          <cx:pt idx="20743">18014</cx:pt>
          <cx:pt idx="20744">9913</cx:pt>
          <cx:pt idx="20745">11853</cx:pt>
          <cx:pt idx="20746">13188</cx:pt>
          <cx:pt idx="20747">18808</cx:pt>
          <cx:pt idx="20748">10443</cx:pt>
          <cx:pt idx="20749">22375</cx:pt>
          <cx:pt idx="20750">8489</cx:pt>
          <cx:pt idx="20751">21390</cx:pt>
          <cx:pt idx="20752">16333</cx:pt>
          <cx:pt idx="20753">23620</cx:pt>
          <cx:pt idx="20754">16170</cx:pt>
          <cx:pt idx="20755">19496</cx:pt>
          <cx:pt idx="20756">18270</cx:pt>
          <cx:pt idx="20757">12875</cx:pt>
          <cx:pt idx="20758">12775</cx:pt>
          <cx:pt idx="20759">16778</cx:pt>
          <cx:pt idx="20760">14045</cx:pt>
          <cx:pt idx="20761">14818</cx:pt>
          <cx:pt idx="20762">19805</cx:pt>
          <cx:pt idx="20763">13972</cx:pt>
          <cx:pt idx="20764">15445</cx:pt>
          <cx:pt idx="20765">10691</cx:pt>
          <cx:pt idx="20766">18723</cx:pt>
          <cx:pt idx="20767">18430</cx:pt>
          <cx:pt idx="20768">14025</cx:pt>
          <cx:pt idx="20769">16839</cx:pt>
          <cx:pt idx="20770">18036</cx:pt>
          <cx:pt idx="20771">8119</cx:pt>
          <cx:pt idx="20772">15397</cx:pt>
          <cx:pt idx="20773">20915</cx:pt>
          <cx:pt idx="20774">23183</cx:pt>
          <cx:pt idx="20775">13235</cx:pt>
          <cx:pt idx="20776">16383</cx:pt>
          <cx:pt idx="20777">9015</cx:pt>
          <cx:pt idx="20778">16644</cx:pt>
          <cx:pt idx="20779">23369</cx:pt>
          <cx:pt idx="20780">20139</cx:pt>
          <cx:pt idx="20781">12350</cx:pt>
          <cx:pt idx="20782">11652</cx:pt>
          <cx:pt idx="20783">17806</cx:pt>
          <cx:pt idx="20784">13057</cx:pt>
          <cx:pt idx="20785">13166</cx:pt>
          <cx:pt idx="20786">21057</cx:pt>
          <cx:pt idx="20787">21397</cx:pt>
          <cx:pt idx="20788">19212</cx:pt>
          <cx:pt idx="20789">9998</cx:pt>
          <cx:pt idx="20790">22385</cx:pt>
          <cx:pt idx="20791">23580</cx:pt>
          <cx:pt idx="20792">23691</cx:pt>
          <cx:pt idx="20793">20809</cx:pt>
          <cx:pt idx="20794">14286</cx:pt>
          <cx:pt idx="20795">8356</cx:pt>
          <cx:pt idx="20796">19911</cx:pt>
          <cx:pt idx="20797">13843</cx:pt>
          <cx:pt idx="20798">15048</cx:pt>
          <cx:pt idx="20799">15005</cx:pt>
          <cx:pt idx="20800">11766</cx:pt>
          <cx:pt idx="20801">20733</cx:pt>
          <cx:pt idx="20802">9969</cx:pt>
          <cx:pt idx="20803">17701</cx:pt>
          <cx:pt idx="20804">20125</cx:pt>
          <cx:pt idx="20805">17416</cx:pt>
          <cx:pt idx="20806">17299</cx:pt>
          <cx:pt idx="20807">19772</cx:pt>
          <cx:pt idx="20808">18011</cx:pt>
          <cx:pt idx="20809">24735</cx:pt>
          <cx:pt idx="20810">10031</cx:pt>
          <cx:pt idx="20811">18059</cx:pt>
          <cx:pt idx="20812">12381</cx:pt>
          <cx:pt idx="20813">14269</cx:pt>
          <cx:pt idx="20814">13859</cx:pt>
          <cx:pt idx="20815">10597</cx:pt>
          <cx:pt idx="20816">15580</cx:pt>
          <cx:pt idx="20817">21738</cx:pt>
          <cx:pt idx="20818">15541</cx:pt>
          <cx:pt idx="20819">15724</cx:pt>
          <cx:pt idx="20820">8499</cx:pt>
          <cx:pt idx="20821">9601</cx:pt>
          <cx:pt idx="20822">23053</cx:pt>
          <cx:pt idx="20823">15138</cx:pt>
          <cx:pt idx="20824">23077</cx:pt>
          <cx:pt idx="20825">17229</cx:pt>
          <cx:pt idx="20826">18051</cx:pt>
          <cx:pt idx="20827">20244</cx:pt>
          <cx:pt idx="20828">24720</cx:pt>
          <cx:pt idx="20829">15926</cx:pt>
          <cx:pt idx="20830">17714</cx:pt>
          <cx:pt idx="20831">11838</cx:pt>
          <cx:pt idx="20832">10035</cx:pt>
          <cx:pt idx="20833">21348</cx:pt>
          <cx:pt idx="20834">15563</cx:pt>
          <cx:pt idx="20835">23222</cx:pt>
          <cx:pt idx="20836">15311</cx:pt>
          <cx:pt idx="20837">12982</cx:pt>
          <cx:pt idx="20838">24026</cx:pt>
          <cx:pt idx="20839">12693</cx:pt>
          <cx:pt idx="20840">15470</cx:pt>
          <cx:pt idx="20841">14240</cx:pt>
          <cx:pt idx="20842">15483</cx:pt>
          <cx:pt idx="20843">22436</cx:pt>
          <cx:pt idx="20844">16784</cx:pt>
          <cx:pt idx="20845">13835</cx:pt>
          <cx:pt idx="20846">12353</cx:pt>
          <cx:pt idx="20847">21665</cx:pt>
          <cx:pt idx="20848">21310</cx:pt>
          <cx:pt idx="20849">20269</cx:pt>
          <cx:pt idx="20850">15226</cx:pt>
          <cx:pt idx="20851">12752</cx:pt>
          <cx:pt idx="20852">18700</cx:pt>
          <cx:pt idx="20853">14237</cx:pt>
          <cx:pt idx="20854">17669</cx:pt>
          <cx:pt idx="20855">10353</cx:pt>
          <cx:pt idx="20856">13293</cx:pt>
          <cx:pt idx="20857">16416</cx:pt>
          <cx:pt idx="20858">19544</cx:pt>
          <cx:pt idx="20859">13509</cx:pt>
          <cx:pt idx="20860">21776</cx:pt>
          <cx:pt idx="20861">12278</cx:pt>
          <cx:pt idx="20862">11387</cx:pt>
          <cx:pt idx="20863">25182</cx:pt>
          <cx:pt idx="20864">13481</cx:pt>
          <cx:pt idx="20865">17332</cx:pt>
          <cx:pt idx="20866">14342</cx:pt>
          <cx:pt idx="20867">11604</cx:pt>
          <cx:pt idx="20868">9608</cx:pt>
          <cx:pt idx="20869">11665</cx:pt>
          <cx:pt idx="20870">13858</cx:pt>
          <cx:pt idx="20871">16351</cx:pt>
          <cx:pt idx="20872">9973</cx:pt>
          <cx:pt idx="20873">19157</cx:pt>
          <cx:pt idx="20874">10212</cx:pt>
          <cx:pt idx="20875">18153</cx:pt>
          <cx:pt idx="20876">14425</cx:pt>
          <cx:pt idx="20877">17818</cx:pt>
          <cx:pt idx="20878">19879</cx:pt>
          <cx:pt idx="20879">24805</cx:pt>
          <cx:pt idx="20880">21100</cx:pt>
          <cx:pt idx="20881">17584</cx:pt>
          <cx:pt idx="20882">22103</cx:pt>
          <cx:pt idx="20883">10557</cx:pt>
          <cx:pt idx="20884">11386</cx:pt>
          <cx:pt idx="20885">17220</cx:pt>
          <cx:pt idx="20886">18063</cx:pt>
          <cx:pt idx="20887">14591</cx:pt>
          <cx:pt idx="20888">8075</cx:pt>
          <cx:pt idx="20889">15771</cx:pt>
          <cx:pt idx="20890">12435</cx:pt>
          <cx:pt idx="20891">13176</cx:pt>
          <cx:pt idx="20892">13693</cx:pt>
          <cx:pt idx="20893">12313</cx:pt>
          <cx:pt idx="20894">19054</cx:pt>
          <cx:pt idx="20895">18540</cx:pt>
          <cx:pt idx="20896">12788</cx:pt>
          <cx:pt idx="20897">21646</cx:pt>
          <cx:pt idx="20898">18672</cx:pt>
          <cx:pt idx="20899">13182</cx:pt>
          <cx:pt idx="20900">17063</cx:pt>
          <cx:pt idx="20901">22144</cx:pt>
          <cx:pt idx="20902">21788</cx:pt>
          <cx:pt idx="20903">9387</cx:pt>
          <cx:pt idx="20904">23096</cx:pt>
          <cx:pt idx="20905">18217</cx:pt>
          <cx:pt idx="20906">13658</cx:pt>
          <cx:pt idx="20907">10163</cx:pt>
          <cx:pt idx="20908">23706</cx:pt>
          <cx:pt idx="20909">11576</cx:pt>
          <cx:pt idx="20910">11017</cx:pt>
          <cx:pt idx="20911">12776</cx:pt>
          <cx:pt idx="20912">16071</cx:pt>
          <cx:pt idx="20913">20972</cx:pt>
          <cx:pt idx="20914">10569</cx:pt>
          <cx:pt idx="20915">21273</cx:pt>
          <cx:pt idx="20916">16138</cx:pt>
          <cx:pt idx="20917">13634</cx:pt>
          <cx:pt idx="20918">9772</cx:pt>
          <cx:pt idx="20919">15308</cx:pt>
          <cx:pt idx="20920">22651</cx:pt>
          <cx:pt idx="20921">11570</cx:pt>
          <cx:pt idx="20922">20014</cx:pt>
          <cx:pt idx="20923">17929</cx:pt>
          <cx:pt idx="20924">18800</cx:pt>
          <cx:pt idx="20925">16027</cx:pt>
          <cx:pt idx="20926">10400</cx:pt>
          <cx:pt idx="20927">13789</cx:pt>
          <cx:pt idx="20928">17707</cx:pt>
          <cx:pt idx="20929">11111</cx:pt>
          <cx:pt idx="20930">14114</cx:pt>
          <cx:pt idx="20931">21627</cx:pt>
          <cx:pt idx="20932">17359</cx:pt>
          <cx:pt idx="20933">17617</cx:pt>
          <cx:pt idx="20934">14570</cx:pt>
          <cx:pt idx="20935">14135</cx:pt>
          <cx:pt idx="20936">19971</cx:pt>
          <cx:pt idx="20937">13742</cx:pt>
          <cx:pt idx="20938">8111</cx:pt>
          <cx:pt idx="20939">14633</cx:pt>
          <cx:pt idx="20940">11177</cx:pt>
          <cx:pt idx="20941">20393</cx:pt>
          <cx:pt idx="20942">15547</cx:pt>
          <cx:pt idx="20943">16510</cx:pt>
          <cx:pt idx="20944">14198</cx:pt>
          <cx:pt idx="20945">14798</cx:pt>
          <cx:pt idx="20946">19162</cx:pt>
          <cx:pt idx="20947">16076</cx:pt>
          <cx:pt idx="20948">11490</cx:pt>
          <cx:pt idx="20949">17403</cx:pt>
          <cx:pt idx="20950">21155</cx:pt>
          <cx:pt idx="20951">18796</cx:pt>
          <cx:pt idx="20952">16868</cx:pt>
          <cx:pt idx="20953">14649</cx:pt>
          <cx:pt idx="20954">13083</cx:pt>
          <cx:pt idx="20955">17298</cx:pt>
          <cx:pt idx="20956">19847</cx:pt>
          <cx:pt idx="20957">9177</cx:pt>
          <cx:pt idx="20958">11715</cx:pt>
          <cx:pt idx="20959">19541</cx:pt>
          <cx:pt idx="20960">17226</cx:pt>
          <cx:pt idx="20961">15595</cx:pt>
          <cx:pt idx="20962">13168</cx:pt>
          <cx:pt idx="20963">12927</cx:pt>
          <cx:pt idx="20964">24474</cx:pt>
          <cx:pt idx="20965">17004</cx:pt>
          <cx:pt idx="20966">21089</cx:pt>
          <cx:pt idx="20967">20548</cx:pt>
          <cx:pt idx="20968">16163</cx:pt>
          <cx:pt idx="20969">9228</cx:pt>
          <cx:pt idx="20970">13868</cx:pt>
          <cx:pt idx="20971">20083</cx:pt>
          <cx:pt idx="20972">16654</cx:pt>
          <cx:pt idx="20973">10100</cx:pt>
          <cx:pt idx="20974">15460</cx:pt>
          <cx:pt idx="20975">20242</cx:pt>
          <cx:pt idx="20976">20517</cx:pt>
          <cx:pt idx="20977">20662</cx:pt>
          <cx:pt idx="20978">16201</cx:pt>
          <cx:pt idx="20979">8824</cx:pt>
          <cx:pt idx="20980">10125</cx:pt>
          <cx:pt idx="20981">14395</cx:pt>
          <cx:pt idx="20982">19841</cx:pt>
          <cx:pt idx="20983">8622</cx:pt>
          <cx:pt idx="20984">10486</cx:pt>
          <cx:pt idx="20985">9978</cx:pt>
          <cx:pt idx="20986">17513</cx:pt>
          <cx:pt idx="20987">23816</cx:pt>
          <cx:pt idx="20988">12198</cx:pt>
          <cx:pt idx="20989">20213</cx:pt>
          <cx:pt idx="20990">16996</cx:pt>
          <cx:pt idx="20991">24166</cx:pt>
          <cx:pt idx="20992">11139</cx:pt>
          <cx:pt idx="20993">21616</cx:pt>
          <cx:pt idx="20994">19392</cx:pt>
          <cx:pt idx="20995">14601</cx:pt>
          <cx:pt idx="20996">10731</cx:pt>
          <cx:pt idx="20997">9654</cx:pt>
          <cx:pt idx="20998">18917</cx:pt>
          <cx:pt idx="20999">15585</cx:pt>
          <cx:pt idx="21000">13867</cx:pt>
          <cx:pt idx="21001">22282</cx:pt>
          <cx:pt idx="21002">9651</cx:pt>
          <cx:pt idx="21003">16198</cx:pt>
          <cx:pt idx="21004">17586</cx:pt>
          <cx:pt idx="21005">22111</cx:pt>
          <cx:pt idx="21006">16749</cx:pt>
          <cx:pt idx="21007">17280</cx:pt>
          <cx:pt idx="21008">23416</cx:pt>
          <cx:pt idx="21009">11289</cx:pt>
          <cx:pt idx="21010">16840</cx:pt>
          <cx:pt idx="21011">11792</cx:pt>
          <cx:pt idx="21012">22507</cx:pt>
          <cx:pt idx="21013">13340</cx:pt>
          <cx:pt idx="21014">17659</cx:pt>
          <cx:pt idx="21015">10947</cx:pt>
          <cx:pt idx="21016">19518</cx:pt>
          <cx:pt idx="21017">11837</cx:pt>
          <cx:pt idx="21018">8372</cx:pt>
          <cx:pt idx="21019">11894</cx:pt>
          <cx:pt idx="21020">18272</cx:pt>
          <cx:pt idx="21021">14636</cx:pt>
          <cx:pt idx="21022">10020</cx:pt>
          <cx:pt idx="21023">10424</cx:pt>
          <cx:pt idx="21024">21585</cx:pt>
          <cx:pt idx="21025">11255</cx:pt>
          <cx:pt idx="21026">12124</cx:pt>
          <cx:pt idx="21027">10286</cx:pt>
          <cx:pt idx="21028">16734</cx:pt>
          <cx:pt idx="21029">14654</cx:pt>
          <cx:pt idx="21030">13409</cx:pt>
          <cx:pt idx="21031">11260</cx:pt>
          <cx:pt idx="21032">23828</cx:pt>
          <cx:pt idx="21033">10040</cx:pt>
          <cx:pt idx="21034">10231</cx:pt>
          <cx:pt idx="21035">12007</cx:pt>
          <cx:pt idx="21036">17533</cx:pt>
          <cx:pt idx="21037">23313</cx:pt>
          <cx:pt idx="21038">12334</cx:pt>
          <cx:pt idx="21039">19039</cx:pt>
          <cx:pt idx="21040">10325</cx:pt>
          <cx:pt idx="21041">10634</cx:pt>
          <cx:pt idx="21042">9715</cx:pt>
          <cx:pt idx="21043">8687</cx:pt>
          <cx:pt idx="21044">15080</cx:pt>
          <cx:pt idx="21045">11358</cx:pt>
          <cx:pt idx="21046">9949</cx:pt>
          <cx:pt idx="21047">23997</cx:pt>
          <cx:pt idx="21048">19525</cx:pt>
          <cx:pt idx="21049">19052</cx:pt>
          <cx:pt idx="21050">19862</cx:pt>
          <cx:pt idx="21051">22928</cx:pt>
          <cx:pt idx="21052">12430</cx:pt>
          <cx:pt idx="21053">15241</cx:pt>
          <cx:pt idx="21054">14629</cx:pt>
          <cx:pt idx="21055">17656</cx:pt>
          <cx:pt idx="21056">19162</cx:pt>
          <cx:pt idx="21057">11558</cx:pt>
          <cx:pt idx="21058">18681</cx:pt>
          <cx:pt idx="21059">12660</cx:pt>
          <cx:pt idx="21060">16164</cx:pt>
          <cx:pt idx="21061">10858</cx:pt>
          <cx:pt idx="21062">14390</cx:pt>
          <cx:pt idx="21063">17204</cx:pt>
          <cx:pt idx="21064">13501</cx:pt>
          <cx:pt idx="21065">10023</cx:pt>
          <cx:pt idx="21066">16690</cx:pt>
          <cx:pt idx="21067">19533</cx:pt>
          <cx:pt idx="21068">11899</cx:pt>
          <cx:pt idx="21069">21831</cx:pt>
          <cx:pt idx="21070">14445</cx:pt>
          <cx:pt idx="21071">19020</cx:pt>
          <cx:pt idx="21072">17907</cx:pt>
          <cx:pt idx="21073">8835</cx:pt>
          <cx:pt idx="21074">11103</cx:pt>
          <cx:pt idx="21075">21793</cx:pt>
          <cx:pt idx="21076">9335</cx:pt>
          <cx:pt idx="21077">22688</cx:pt>
          <cx:pt idx="21078">22539</cx:pt>
          <cx:pt idx="21079">12092</cx:pt>
          <cx:pt idx="21080">8247</cx:pt>
          <cx:pt idx="21081">18479</cx:pt>
          <cx:pt idx="21082">20441</cx:pt>
          <cx:pt idx="21083">12102</cx:pt>
          <cx:pt idx="21084">24788</cx:pt>
          <cx:pt idx="21085">15676</cx:pt>
          <cx:pt idx="21086">15962</cx:pt>
          <cx:pt idx="21087">13687</cx:pt>
          <cx:pt idx="21088">21063</cx:pt>
          <cx:pt idx="21089">7760</cx:pt>
          <cx:pt idx="21090">8592</cx:pt>
          <cx:pt idx="21091">10427</cx:pt>
          <cx:pt idx="21092">18018</cx:pt>
          <cx:pt idx="21093">16346</cx:pt>
          <cx:pt idx="21094">12406</cx:pt>
          <cx:pt idx="21095">21683</cx:pt>
          <cx:pt idx="21096">15328</cx:pt>
          <cx:pt idx="21097">18824</cx:pt>
          <cx:pt idx="21098">23364</cx:pt>
          <cx:pt idx="21099">12207</cx:pt>
          <cx:pt idx="21100">15717</cx:pt>
          <cx:pt idx="21101">13532</cx:pt>
          <cx:pt idx="21102">24821</cx:pt>
          <cx:pt idx="21103">20998</cx:pt>
          <cx:pt idx="21104">20969</cx:pt>
          <cx:pt idx="21105">20599</cx:pt>
          <cx:pt idx="21106">14052</cx:pt>
          <cx:pt idx="21107">10359</cx:pt>
          <cx:pt idx="21108">24651</cx:pt>
          <cx:pt idx="21109">15678</cx:pt>
          <cx:pt idx="21110">13430</cx:pt>
          <cx:pt idx="21111">11523</cx:pt>
          <cx:pt idx="21112">20539</cx:pt>
          <cx:pt idx="21113">16123</cx:pt>
          <cx:pt idx="21114">9603</cx:pt>
          <cx:pt idx="21115">18485</cx:pt>
          <cx:pt idx="21116">12029</cx:pt>
          <cx:pt idx="21117">22276</cx:pt>
          <cx:pt idx="21118">23481</cx:pt>
          <cx:pt idx="21119">20522</cx:pt>
          <cx:pt idx="21120">17693</cx:pt>
          <cx:pt idx="21121">21686</cx:pt>
          <cx:pt idx="21122">19688</cx:pt>
          <cx:pt idx="21123">22023</cx:pt>
          <cx:pt idx="21124">13815</cx:pt>
          <cx:pt idx="21125">12893</cx:pt>
          <cx:pt idx="21126">18584</cx:pt>
          <cx:pt idx="21127">8775</cx:pt>
          <cx:pt idx="21128">23861</cx:pt>
          <cx:pt idx="21129">21152</cx:pt>
          <cx:pt idx="21130">16678</cx:pt>
          <cx:pt idx="21131">15981</cx:pt>
          <cx:pt idx="21132">14301</cx:pt>
          <cx:pt idx="21133">23713</cx:pt>
          <cx:pt idx="21134">13055</cx:pt>
          <cx:pt idx="21135">12967</cx:pt>
          <cx:pt idx="21136">17906</cx:pt>
          <cx:pt idx="21137">23403</cx:pt>
          <cx:pt idx="21138">12287</cx:pt>
          <cx:pt idx="21139">23204</cx:pt>
          <cx:pt idx="21140">17981</cx:pt>
          <cx:pt idx="21141">12348</cx:pt>
          <cx:pt idx="21142">23919</cx:pt>
          <cx:pt idx="21143">9413</cx:pt>
          <cx:pt idx="21144">19026</cx:pt>
          <cx:pt idx="21145">21793</cx:pt>
          <cx:pt idx="21146">13615</cx:pt>
          <cx:pt idx="21147">20431</cx:pt>
          <cx:pt idx="21148">15670</cx:pt>
          <cx:pt idx="21149">9761</cx:pt>
          <cx:pt idx="21150">17045</cx:pt>
          <cx:pt idx="21151">22083</cx:pt>
          <cx:pt idx="21152">12905</cx:pt>
          <cx:pt idx="21153">18180</cx:pt>
          <cx:pt idx="21154">10655</cx:pt>
          <cx:pt idx="21155">10801</cx:pt>
          <cx:pt idx="21156">23287</cx:pt>
          <cx:pt idx="21157">9784</cx:pt>
          <cx:pt idx="21158">20444</cx:pt>
          <cx:pt idx="21159">21096</cx:pt>
          <cx:pt idx="21160">15424</cx:pt>
          <cx:pt idx="21161">14681</cx:pt>
          <cx:pt idx="21162">13668</cx:pt>
          <cx:pt idx="21163">18405</cx:pt>
          <cx:pt idx="21164">11160</cx:pt>
          <cx:pt idx="21165">17384</cx:pt>
          <cx:pt idx="21166">8907</cx:pt>
          <cx:pt idx="21167">8942</cx:pt>
          <cx:pt idx="21168">10857</cx:pt>
          <cx:pt idx="21169">10849</cx:pt>
          <cx:pt idx="21170">13330</cx:pt>
          <cx:pt idx="21171">14192</cx:pt>
          <cx:pt idx="21172">14682</cx:pt>
          <cx:pt idx="21173">18989</cx:pt>
          <cx:pt idx="21174">18941</cx:pt>
          <cx:pt idx="21175">17544</cx:pt>
          <cx:pt idx="21176">13263</cx:pt>
          <cx:pt idx="21177">12565</cx:pt>
          <cx:pt idx="21178">16297</cx:pt>
          <cx:pt idx="21179">11590</cx:pt>
          <cx:pt idx="21180">13337</cx:pt>
          <cx:pt idx="21181">22842</cx:pt>
          <cx:pt idx="21182">19461</cx:pt>
          <cx:pt idx="21183">22077</cx:pt>
          <cx:pt idx="21184">12054</cx:pt>
          <cx:pt idx="21185">13190</cx:pt>
          <cx:pt idx="21186">8545</cx:pt>
          <cx:pt idx="21187">17977</cx:pt>
          <cx:pt idx="21188">8787</cx:pt>
          <cx:pt idx="21189">16301</cx:pt>
          <cx:pt idx="21190">17939</cx:pt>
          <cx:pt idx="21191">8412</cx:pt>
          <cx:pt idx="21192">14542</cx:pt>
          <cx:pt idx="21193">16944</cx:pt>
          <cx:pt idx="21194">19675</cx:pt>
          <cx:pt idx="21195">13505</cx:pt>
          <cx:pt idx="21196">14421</cx:pt>
          <cx:pt idx="21197">14814</cx:pt>
          <cx:pt idx="21198">17981</cx:pt>
          <cx:pt idx="21199">24913</cx:pt>
          <cx:pt idx="21200">21709</cx:pt>
          <cx:pt idx="21201">13214</cx:pt>
          <cx:pt idx="21202">19791</cx:pt>
          <cx:pt idx="21203">24135</cx:pt>
          <cx:pt idx="21204">23244</cx:pt>
          <cx:pt idx="21205">17959</cx:pt>
          <cx:pt idx="21206">23403</cx:pt>
          <cx:pt idx="21207">12256</cx:pt>
          <cx:pt idx="21208">10658</cx:pt>
          <cx:pt idx="21209">17568</cx:pt>
          <cx:pt idx="21210">12261</cx:pt>
          <cx:pt idx="21211">8218</cx:pt>
          <cx:pt idx="21212">12293</cx:pt>
          <cx:pt idx="21213">13732</cx:pt>
          <cx:pt idx="21214">13912</cx:pt>
          <cx:pt idx="21215">9167</cx:pt>
          <cx:pt idx="21216">15243</cx:pt>
          <cx:pt idx="21217">9821</cx:pt>
          <cx:pt idx="21218">18918</cx:pt>
          <cx:pt idx="21219">14687</cx:pt>
          <cx:pt idx="21220">18106</cx:pt>
          <cx:pt idx="21221">20270</cx:pt>
          <cx:pt idx="21222">16505</cx:pt>
          <cx:pt idx="21223">9026</cx:pt>
          <cx:pt idx="21224">23494</cx:pt>
          <cx:pt idx="21225">17549</cx:pt>
          <cx:pt idx="21226">10427</cx:pt>
          <cx:pt idx="21227">21031</cx:pt>
          <cx:pt idx="21228">10104</cx:pt>
          <cx:pt idx="21229">18325</cx:pt>
          <cx:pt idx="21230">15272</cx:pt>
          <cx:pt idx="21231">13940</cx:pt>
          <cx:pt idx="21232">22426</cx:pt>
          <cx:pt idx="21233">13227</cx:pt>
          <cx:pt idx="21234">13420</cx:pt>
          <cx:pt idx="21235">21538</cx:pt>
          <cx:pt idx="21236">19778</cx:pt>
          <cx:pt idx="21237">18086</cx:pt>
          <cx:pt idx="21238">17291</cx:pt>
          <cx:pt idx="21239">16590</cx:pt>
          <cx:pt idx="21240">8573</cx:pt>
          <cx:pt idx="21241">21184</cx:pt>
          <cx:pt idx="21242">18487</cx:pt>
          <cx:pt idx="21243">16983</cx:pt>
          <cx:pt idx="21244">21021</cx:pt>
          <cx:pt idx="21245">22970</cx:pt>
          <cx:pt idx="21246">21049</cx:pt>
          <cx:pt idx="21247">16476</cx:pt>
          <cx:pt idx="21248">22552</cx:pt>
          <cx:pt idx="21249">20993</cx:pt>
          <cx:pt idx="21250">9359</cx:pt>
          <cx:pt idx="21251">22805</cx:pt>
          <cx:pt idx="21252">20966</cx:pt>
          <cx:pt idx="21253">16974</cx:pt>
          <cx:pt idx="21254">23490</cx:pt>
          <cx:pt idx="21255">15580</cx:pt>
          <cx:pt idx="21256">20925</cx:pt>
          <cx:pt idx="21257">15005</cx:pt>
          <cx:pt idx="21258">21851</cx:pt>
          <cx:pt idx="21259">13993</cx:pt>
          <cx:pt idx="21260">9812</cx:pt>
          <cx:pt idx="21261">21176</cx:pt>
          <cx:pt idx="21262">10239</cx:pt>
          <cx:pt idx="21263">22949</cx:pt>
          <cx:pt idx="21264">17503</cx:pt>
          <cx:pt idx="21265">18655</cx:pt>
          <cx:pt idx="21266">8338</cx:pt>
          <cx:pt idx="21267">13241</cx:pt>
          <cx:pt idx="21268">24930</cx:pt>
          <cx:pt idx="21269">12142</cx:pt>
          <cx:pt idx="21270">23672</cx:pt>
          <cx:pt idx="21271">20154</cx:pt>
          <cx:pt idx="21272">11771</cx:pt>
          <cx:pt idx="21273">23370</cx:pt>
          <cx:pt idx="21274">17009</cx:pt>
          <cx:pt idx="21275">15985</cx:pt>
          <cx:pt idx="21276">10526</cx:pt>
          <cx:pt idx="21277">19100</cx:pt>
          <cx:pt idx="21278">14861</cx:pt>
          <cx:pt idx="21279">16947</cx:pt>
          <cx:pt idx="21280">14239</cx:pt>
          <cx:pt idx="21281">9975</cx:pt>
          <cx:pt idx="21282">21613</cx:pt>
          <cx:pt idx="21283">19025</cx:pt>
          <cx:pt idx="21284">14602</cx:pt>
          <cx:pt idx="21285">8580</cx:pt>
          <cx:pt idx="21286">12665</cx:pt>
          <cx:pt idx="21287">18646</cx:pt>
          <cx:pt idx="21288">21820</cx:pt>
          <cx:pt idx="21289">23318</cx:pt>
          <cx:pt idx="21290">19283</cx:pt>
          <cx:pt idx="21291">8642</cx:pt>
          <cx:pt idx="21292">19812</cx:pt>
          <cx:pt idx="21293">22168</cx:pt>
          <cx:pt idx="21294">15251</cx:pt>
          <cx:pt idx="21295">11823</cx:pt>
          <cx:pt idx="21296">12978</cx:pt>
          <cx:pt idx="21297">8817</cx:pt>
          <cx:pt idx="21298">10445</cx:pt>
          <cx:pt idx="21299">19211</cx:pt>
          <cx:pt idx="21300">16887</cx:pt>
          <cx:pt idx="21301">14351</cx:pt>
          <cx:pt idx="21302">19911</cx:pt>
          <cx:pt idx="21303">21711</cx:pt>
          <cx:pt idx="21304">17205</cx:pt>
          <cx:pt idx="21305">15006</cx:pt>
          <cx:pt idx="21306">13700</cx:pt>
          <cx:pt idx="21307">15247</cx:pt>
          <cx:pt idx="21308">22694</cx:pt>
          <cx:pt idx="21309">13768</cx:pt>
          <cx:pt idx="21310">8563</cx:pt>
          <cx:pt idx="21311">16582</cx:pt>
          <cx:pt idx="21312">15570</cx:pt>
          <cx:pt idx="21313">23205</cx:pt>
          <cx:pt idx="21314">11511</cx:pt>
          <cx:pt idx="21315">9138</cx:pt>
          <cx:pt idx="21316">21301</cx:pt>
          <cx:pt idx="21317">8055</cx:pt>
          <cx:pt idx="21318">15348</cx:pt>
          <cx:pt idx="21319">13404</cx:pt>
          <cx:pt idx="21320">16293</cx:pt>
          <cx:pt idx="21321">19008</cx:pt>
          <cx:pt idx="21322">12544</cx:pt>
          <cx:pt idx="21323">16266</cx:pt>
          <cx:pt idx="21324">15146</cx:pt>
          <cx:pt idx="21325">21385</cx:pt>
          <cx:pt idx="21326">16211</cx:pt>
          <cx:pt idx="21327">13598</cx:pt>
          <cx:pt idx="21328">9887</cx:pt>
          <cx:pt idx="21329">14130</cx:pt>
          <cx:pt idx="21330">14083</cx:pt>
          <cx:pt idx="21331">9645</cx:pt>
          <cx:pt idx="21332">21199</cx:pt>
          <cx:pt idx="21333">22574</cx:pt>
          <cx:pt idx="21334">9528</cx:pt>
          <cx:pt idx="21335">20431</cx:pt>
          <cx:pt idx="21336">20788</cx:pt>
          <cx:pt idx="21337">11886</cx:pt>
          <cx:pt idx="21338">17658</cx:pt>
          <cx:pt idx="21339">23916</cx:pt>
          <cx:pt idx="21340">21333</cx:pt>
          <cx:pt idx="21341">12747</cx:pt>
          <cx:pt idx="21342">13669</cx:pt>
          <cx:pt idx="21343">15641</cx:pt>
          <cx:pt idx="21344">9133</cx:pt>
          <cx:pt idx="21345">11222</cx:pt>
          <cx:pt idx="21346">19879</cx:pt>
          <cx:pt idx="21347">18795</cx:pt>
          <cx:pt idx="21348">13170</cx:pt>
          <cx:pt idx="21349">16965</cx:pt>
          <cx:pt idx="21350">12121</cx:pt>
          <cx:pt idx="21351">8396</cx:pt>
          <cx:pt idx="21352">8453</cx:pt>
          <cx:pt idx="21353">14582</cx:pt>
          <cx:pt idx="21354">11711</cx:pt>
          <cx:pt idx="21355">8773</cx:pt>
          <cx:pt idx="21356">20374</cx:pt>
          <cx:pt idx="21357">13890</cx:pt>
          <cx:pt idx="21358">19480</cx:pt>
          <cx:pt idx="21359">11778</cx:pt>
          <cx:pt idx="21360">17945</cx:pt>
          <cx:pt idx="21361">16193</cx:pt>
          <cx:pt idx="21362">12411</cx:pt>
          <cx:pt idx="21363">10648</cx:pt>
          <cx:pt idx="21364">15323</cx:pt>
          <cx:pt idx="21365">18896</cx:pt>
          <cx:pt idx="21366">25053</cx:pt>
          <cx:pt idx="21367">15184</cx:pt>
          <cx:pt idx="21368">16273</cx:pt>
          <cx:pt idx="21369">16724</cx:pt>
          <cx:pt idx="21370">20756</cx:pt>
          <cx:pt idx="21371">9227</cx:pt>
          <cx:pt idx="21372">19490</cx:pt>
          <cx:pt idx="21373">11468</cx:pt>
          <cx:pt idx="21374">15597</cx:pt>
          <cx:pt idx="21375">17819</cx:pt>
          <cx:pt idx="21376">22221</cx:pt>
          <cx:pt idx="21377">9516</cx:pt>
          <cx:pt idx="21378">14126</cx:pt>
          <cx:pt idx="21379">13295</cx:pt>
          <cx:pt idx="21380">21745</cx:pt>
          <cx:pt idx="21381">8904</cx:pt>
          <cx:pt idx="21382">17208</cx:pt>
          <cx:pt idx="21383">11599</cx:pt>
          <cx:pt idx="21384">11408</cx:pt>
          <cx:pt idx="21385">11832</cx:pt>
          <cx:pt idx="21386">22676</cx:pt>
          <cx:pt idx="21387">14967</cx:pt>
          <cx:pt idx="21388">12222</cx:pt>
          <cx:pt idx="21389">17859</cx:pt>
          <cx:pt idx="21390">10475</cx:pt>
          <cx:pt idx="21391">10098</cx:pt>
          <cx:pt idx="21392">22801</cx:pt>
          <cx:pt idx="21393">14712</cx:pt>
          <cx:pt idx="21394">14045</cx:pt>
          <cx:pt idx="21395">11867</cx:pt>
          <cx:pt idx="21396">15181</cx:pt>
          <cx:pt idx="21397">10265</cx:pt>
          <cx:pt idx="21398">14127</cx:pt>
          <cx:pt idx="21399">22365</cx:pt>
          <cx:pt idx="21400">8378</cx:pt>
          <cx:pt idx="21401">19470</cx:pt>
          <cx:pt idx="21402">11811</cx:pt>
          <cx:pt idx="21403">21041</cx:pt>
          <cx:pt idx="21404">20037</cx:pt>
          <cx:pt idx="21405">20177</cx:pt>
          <cx:pt idx="21406">12206</cx:pt>
          <cx:pt idx="21407">11163</cx:pt>
          <cx:pt idx="21408">16893</cx:pt>
          <cx:pt idx="21409">19179</cx:pt>
          <cx:pt idx="21410">13047</cx:pt>
          <cx:pt idx="21411">20949</cx:pt>
          <cx:pt idx="21412">22652</cx:pt>
          <cx:pt idx="21413">14803</cx:pt>
          <cx:pt idx="21414">15580</cx:pt>
          <cx:pt idx="21415">20364</cx:pt>
          <cx:pt idx="21416">13605</cx:pt>
          <cx:pt idx="21417">10597</cx:pt>
          <cx:pt idx="21418">9302</cx:pt>
          <cx:pt idx="21419">19156</cx:pt>
          <cx:pt idx="21420">11695</cx:pt>
          <cx:pt idx="21421">22448</cx:pt>
          <cx:pt idx="21422">16973</cx:pt>
          <cx:pt idx="21423">16093</cx:pt>
          <cx:pt idx="21424">13362</cx:pt>
          <cx:pt idx="21425">23132</cx:pt>
          <cx:pt idx="21426">12417</cx:pt>
          <cx:pt idx="21427">14371</cx:pt>
          <cx:pt idx="21428">23750</cx:pt>
          <cx:pt idx="21429">12332</cx:pt>
          <cx:pt idx="21430">19008</cx:pt>
          <cx:pt idx="21431">22466</cx:pt>
          <cx:pt idx="21432">11893</cx:pt>
          <cx:pt idx="21433">10441</cx:pt>
          <cx:pt idx="21434">14927</cx:pt>
          <cx:pt idx="21435">17038</cx:pt>
          <cx:pt idx="21436">15623</cx:pt>
          <cx:pt idx="21437">15296</cx:pt>
          <cx:pt idx="21438">23176</cx:pt>
          <cx:pt idx="21439">11671</cx:pt>
          <cx:pt idx="21440">13450</cx:pt>
          <cx:pt idx="21441">22908</cx:pt>
          <cx:pt idx="21442">15066</cx:pt>
          <cx:pt idx="21443">23679</cx:pt>
          <cx:pt idx="21444">21020</cx:pt>
          <cx:pt idx="21445">9577</cx:pt>
          <cx:pt idx="21446">10136</cx:pt>
          <cx:pt idx="21447">16417</cx:pt>
          <cx:pt idx="21448">8487</cx:pt>
          <cx:pt idx="21449">8293</cx:pt>
          <cx:pt idx="21450">20000</cx:pt>
          <cx:pt idx="21451">20509</cx:pt>
          <cx:pt idx="21452">16557</cx:pt>
          <cx:pt idx="21453">13223</cx:pt>
          <cx:pt idx="21454">17752</cx:pt>
          <cx:pt idx="21455">15816</cx:pt>
          <cx:pt idx="21456">15960</cx:pt>
          <cx:pt idx="21457">21944</cx:pt>
          <cx:pt idx="21458">10945</cx:pt>
          <cx:pt idx="21459">10971</cx:pt>
          <cx:pt idx="21460">19632</cx:pt>
          <cx:pt idx="21461">22286</cx:pt>
          <cx:pt idx="21462">13892</cx:pt>
          <cx:pt idx="21463">16625</cx:pt>
          <cx:pt idx="21464">13698</cx:pt>
          <cx:pt idx="21465">12471</cx:pt>
          <cx:pt idx="21466">16874</cx:pt>
          <cx:pt idx="21467">19854</cx:pt>
          <cx:pt idx="21468">16758</cx:pt>
          <cx:pt idx="21469">15130</cx:pt>
          <cx:pt idx="21470">9817</cx:pt>
          <cx:pt idx="21471">13800</cx:pt>
          <cx:pt idx="21472">12166</cx:pt>
          <cx:pt idx="21473">12979</cx:pt>
          <cx:pt idx="21474">12205</cx:pt>
          <cx:pt idx="21475">8565</cx:pt>
          <cx:pt idx="21476">17461</cx:pt>
          <cx:pt idx="21477">15968</cx:pt>
          <cx:pt idx="21478">15256</cx:pt>
          <cx:pt idx="21479">22370</cx:pt>
          <cx:pt idx="21480">17234</cx:pt>
          <cx:pt idx="21481">17313</cx:pt>
          <cx:pt idx="21482">12443</cx:pt>
          <cx:pt idx="21483">8053</cx:pt>
          <cx:pt idx="21484">18950</cx:pt>
          <cx:pt idx="21485">11841</cx:pt>
          <cx:pt idx="21486">17079</cx:pt>
          <cx:pt idx="21487">22366</cx:pt>
          <cx:pt idx="21488">23468</cx:pt>
          <cx:pt idx="21489">12751</cx:pt>
          <cx:pt idx="21490">18855</cx:pt>
          <cx:pt idx="21491">21384</cx:pt>
          <cx:pt idx="21492">19224</cx:pt>
          <cx:pt idx="21493">12927</cx:pt>
          <cx:pt idx="21494">14218</cx:pt>
          <cx:pt idx="21495">13482</cx:pt>
          <cx:pt idx="21496">12873</cx:pt>
          <cx:pt idx="21497">13259</cx:pt>
          <cx:pt idx="21498">9903</cx:pt>
          <cx:pt idx="21499">18539</cx:pt>
          <cx:pt idx="21500">17632</cx:pt>
          <cx:pt idx="21501">12702</cx:pt>
          <cx:pt idx="21502">12882</cx:pt>
          <cx:pt idx="21503">12581</cx:pt>
          <cx:pt idx="21504">18021</cx:pt>
          <cx:pt idx="21505">9892</cx:pt>
          <cx:pt idx="21506">14594</cx:pt>
          <cx:pt idx="21507">14318</cx:pt>
          <cx:pt idx="21508">13437</cx:pt>
          <cx:pt idx="21509">13062</cx:pt>
          <cx:pt idx="21510">13518</cx:pt>
          <cx:pt idx="21511">14461</cx:pt>
          <cx:pt idx="21512">12700</cx:pt>
          <cx:pt idx="21513">19294</cx:pt>
          <cx:pt idx="21514">21846</cx:pt>
          <cx:pt idx="21515">11144</cx:pt>
          <cx:pt idx="21516">15711</cx:pt>
          <cx:pt idx="21517">17882</cx:pt>
          <cx:pt idx="21518">16927</cx:pt>
          <cx:pt idx="21519">15348</cx:pt>
          <cx:pt idx="21520">16050</cx:pt>
          <cx:pt idx="21521">16628</cx:pt>
          <cx:pt idx="21522">15271</cx:pt>
          <cx:pt idx="21523">13163</cx:pt>
          <cx:pt idx="21524">9687</cx:pt>
          <cx:pt idx="21525">15957</cx:pt>
          <cx:pt idx="21526">12870</cx:pt>
          <cx:pt idx="21527">22943</cx:pt>
          <cx:pt idx="21528">18668</cx:pt>
          <cx:pt idx="21529">15296</cx:pt>
          <cx:pt idx="21530">20350</cx:pt>
          <cx:pt idx="21531">16300</cx:pt>
          <cx:pt idx="21532">16559</cx:pt>
          <cx:pt idx="21533">11629</cx:pt>
          <cx:pt idx="21534">15454</cx:pt>
          <cx:pt idx="21535">18893</cx:pt>
          <cx:pt idx="21536">12762</cx:pt>
          <cx:pt idx="21537">21054</cx:pt>
          <cx:pt idx="21538">9976</cx:pt>
          <cx:pt idx="21539">16366</cx:pt>
          <cx:pt idx="21540">12134</cx:pt>
          <cx:pt idx="21541">15373</cx:pt>
          <cx:pt idx="21542">10511</cx:pt>
          <cx:pt idx="21543">20290</cx:pt>
          <cx:pt idx="21544">15950</cx:pt>
          <cx:pt idx="21545">10147</cx:pt>
          <cx:pt idx="21546">7727</cx:pt>
          <cx:pt idx="21547">13665</cx:pt>
          <cx:pt idx="21548">11610</cx:pt>
          <cx:pt idx="21549">20824</cx:pt>
          <cx:pt idx="21550">16124</cx:pt>
          <cx:pt idx="21551">14349</cx:pt>
          <cx:pt idx="21552">21303</cx:pt>
          <cx:pt idx="21553">11890</cx:pt>
          <cx:pt idx="21554">15965</cx:pt>
          <cx:pt idx="21555">20860</cx:pt>
          <cx:pt idx="21556">11888</cx:pt>
          <cx:pt idx="21557">7918</cx:pt>
          <cx:pt idx="21558">11041</cx:pt>
          <cx:pt idx="21559">19487</cx:pt>
          <cx:pt idx="21560">14429</cx:pt>
          <cx:pt idx="21561">10350</cx:pt>
          <cx:pt idx="21562">15033</cx:pt>
          <cx:pt idx="21563">15578</cx:pt>
          <cx:pt idx="21564">24429</cx:pt>
          <cx:pt idx="21565">17540</cx:pt>
          <cx:pt idx="21566">14146</cx:pt>
          <cx:pt idx="21567">10431</cx:pt>
          <cx:pt idx="21568">12389</cx:pt>
          <cx:pt idx="21569">12632</cx:pt>
          <cx:pt idx="21570">14168</cx:pt>
          <cx:pt idx="21571">21746</cx:pt>
          <cx:pt idx="21572">17869</cx:pt>
          <cx:pt idx="21573">19060</cx:pt>
          <cx:pt idx="21574">20407</cx:pt>
          <cx:pt idx="21575">23127</cx:pt>
          <cx:pt idx="21576">10098</cx:pt>
          <cx:pt idx="21577">16965</cx:pt>
          <cx:pt idx="21578">20734</cx:pt>
          <cx:pt idx="21579">23526</cx:pt>
          <cx:pt idx="21580">12308</cx:pt>
          <cx:pt idx="21581">21356</cx:pt>
          <cx:pt idx="21582">14535</cx:pt>
          <cx:pt idx="21583">10897</cx:pt>
          <cx:pt idx="21584">9295</cx:pt>
          <cx:pt idx="21585">11731</cx:pt>
          <cx:pt idx="21586">10891</cx:pt>
          <cx:pt idx="21587">19406</cx:pt>
          <cx:pt idx="21588">8688</cx:pt>
          <cx:pt idx="21589">13821</cx:pt>
          <cx:pt idx="21590">17783</cx:pt>
          <cx:pt idx="21591">19925</cx:pt>
          <cx:pt idx="21592">18675</cx:pt>
          <cx:pt idx="21593">20640</cx:pt>
          <cx:pt idx="21594">13511</cx:pt>
          <cx:pt idx="21595">16933</cx:pt>
          <cx:pt idx="21596">14761</cx:pt>
          <cx:pt idx="21597">22611</cx:pt>
          <cx:pt idx="21598">24613</cx:pt>
          <cx:pt idx="21599">11503</cx:pt>
          <cx:pt idx="21600">20204</cx:pt>
          <cx:pt idx="21601">22855</cx:pt>
          <cx:pt idx="21602">18440</cx:pt>
          <cx:pt idx="21603">12985</cx:pt>
          <cx:pt idx="21604">14360</cx:pt>
          <cx:pt idx="21605">22187</cx:pt>
          <cx:pt idx="21606">16304</cx:pt>
          <cx:pt idx="21607">23150</cx:pt>
          <cx:pt idx="21608">14537</cx:pt>
          <cx:pt idx="21609">15957</cx:pt>
          <cx:pt idx="21610">23616</cx:pt>
          <cx:pt idx="21611">23715</cx:pt>
          <cx:pt idx="21612">13427</cx:pt>
          <cx:pt idx="21613">10283</cx:pt>
          <cx:pt idx="21614">12717</cx:pt>
          <cx:pt idx="21615">9212</cx:pt>
          <cx:pt idx="21616">13882</cx:pt>
          <cx:pt idx="21617">19588</cx:pt>
          <cx:pt idx="21618">20289</cx:pt>
          <cx:pt idx="21619">14881</cx:pt>
          <cx:pt idx="21620">16641</cx:pt>
          <cx:pt idx="21621">17134</cx:pt>
          <cx:pt idx="21622">17726</cx:pt>
          <cx:pt idx="21623">17696</cx:pt>
          <cx:pt idx="21624">13017</cx:pt>
          <cx:pt idx="21625">18789</cx:pt>
          <cx:pt idx="21626">14019</cx:pt>
          <cx:pt idx="21627">19835</cx:pt>
          <cx:pt idx="21628">17742</cx:pt>
          <cx:pt idx="21629">12307</cx:pt>
          <cx:pt idx="21630">18310</cx:pt>
          <cx:pt idx="21631">14050</cx:pt>
          <cx:pt idx="21632">18652</cx:pt>
          <cx:pt idx="21633">17357</cx:pt>
          <cx:pt idx="21634">19547</cx:pt>
          <cx:pt idx="21635">23961</cx:pt>
          <cx:pt idx="21636">15710</cx:pt>
          <cx:pt idx="21637">15750</cx:pt>
          <cx:pt idx="21638">9979</cx:pt>
          <cx:pt idx="21639">18705</cx:pt>
          <cx:pt idx="21640">8637</cx:pt>
          <cx:pt idx="21641">15932</cx:pt>
          <cx:pt idx="21642">15972</cx:pt>
          <cx:pt idx="21643">11190</cx:pt>
          <cx:pt idx="21644">12029</cx:pt>
          <cx:pt idx="21645">12114</cx:pt>
          <cx:pt idx="21646">16648</cx:pt>
          <cx:pt idx="21647">20727</cx:pt>
          <cx:pt idx="21648">14864</cx:pt>
          <cx:pt idx="21649">14891</cx:pt>
          <cx:pt idx="21650">12345</cx:pt>
          <cx:pt idx="21651">16707</cx:pt>
          <cx:pt idx="21652">13331</cx:pt>
          <cx:pt idx="21653">9519</cx:pt>
          <cx:pt idx="21654">12543</cx:pt>
          <cx:pt idx="21655">8278</cx:pt>
          <cx:pt idx="21656">10218</cx:pt>
          <cx:pt idx="21657">24243</cx:pt>
          <cx:pt idx="21658">18272</cx:pt>
          <cx:pt idx="21659">12289</cx:pt>
          <cx:pt idx="21660">22718</cx:pt>
          <cx:pt idx="21661">17989</cx:pt>
          <cx:pt idx="21662">17185</cx:pt>
          <cx:pt idx="21663">14844</cx:pt>
          <cx:pt idx="21664">22643</cx:pt>
          <cx:pt idx="21665">14304</cx:pt>
          <cx:pt idx="21666">15867</cx:pt>
          <cx:pt idx="21667">20823</cx:pt>
          <cx:pt idx="21668">17797</cx:pt>
          <cx:pt idx="21669">20814</cx:pt>
          <cx:pt idx="21670">11128</cx:pt>
          <cx:pt idx="21671">10162</cx:pt>
          <cx:pt idx="21672">9457</cx:pt>
          <cx:pt idx="21673">12544</cx:pt>
          <cx:pt idx="21674">18075</cx:pt>
          <cx:pt idx="21675">13286</cx:pt>
          <cx:pt idx="21676">12656</cx:pt>
          <cx:pt idx="21677">17973</cx:pt>
          <cx:pt idx="21678">13708</cx:pt>
          <cx:pt idx="21679">12040</cx:pt>
          <cx:pt idx="21680">22879</cx:pt>
          <cx:pt idx="21681">15129</cx:pt>
          <cx:pt idx="21682">14761</cx:pt>
          <cx:pt idx="21683">10847</cx:pt>
          <cx:pt idx="21684">18558</cx:pt>
          <cx:pt idx="21685">15385</cx:pt>
          <cx:pt idx="21686">16238</cx:pt>
          <cx:pt idx="21687">16796</cx:pt>
          <cx:pt idx="21688">9216</cx:pt>
          <cx:pt idx="21689">13368</cx:pt>
          <cx:pt idx="21690">19519</cx:pt>
          <cx:pt idx="21691">9279</cx:pt>
          <cx:pt idx="21692">14931</cx:pt>
          <cx:pt idx="21693">23395</cx:pt>
          <cx:pt idx="21694">24088</cx:pt>
          <cx:pt idx="21695">9963</cx:pt>
          <cx:pt idx="21696">15455</cx:pt>
          <cx:pt idx="21697">11558</cx:pt>
          <cx:pt idx="21698">21227</cx:pt>
          <cx:pt idx="21699">11393</cx:pt>
          <cx:pt idx="21700">11560</cx:pt>
          <cx:pt idx="21701">21410</cx:pt>
          <cx:pt idx="21702">15261</cx:pt>
          <cx:pt idx="21703">18734</cx:pt>
          <cx:pt idx="21704">13623</cx:pt>
          <cx:pt idx="21705">16763</cx:pt>
          <cx:pt idx="21706">20696</cx:pt>
          <cx:pt idx="21707">17585</cx:pt>
          <cx:pt idx="21708">14285</cx:pt>
          <cx:pt idx="21709">16908</cx:pt>
          <cx:pt idx="21710">12645</cx:pt>
          <cx:pt idx="21711">15091</cx:pt>
          <cx:pt idx="21712">11497</cx:pt>
          <cx:pt idx="21713">9328</cx:pt>
          <cx:pt idx="21714">18453</cx:pt>
          <cx:pt idx="21715">15105</cx:pt>
          <cx:pt idx="21716">24387</cx:pt>
          <cx:pt idx="21717">18711</cx:pt>
          <cx:pt idx="21718">18430</cx:pt>
          <cx:pt idx="21719">19807</cx:pt>
          <cx:pt idx="21720">9747</cx:pt>
          <cx:pt idx="21721">14310</cx:pt>
          <cx:pt idx="21722">14616</cx:pt>
          <cx:pt idx="21723">11845</cx:pt>
          <cx:pt idx="21724">16237</cx:pt>
          <cx:pt idx="21725">12531</cx:pt>
          <cx:pt idx="21726">11940</cx:pt>
          <cx:pt idx="21727">16220</cx:pt>
          <cx:pt idx="21728">14325</cx:pt>
          <cx:pt idx="21729">14623</cx:pt>
          <cx:pt idx="21730">22604</cx:pt>
          <cx:pt idx="21731">22662</cx:pt>
          <cx:pt idx="21732">18289</cx:pt>
          <cx:pt idx="21733">13567</cx:pt>
          <cx:pt idx="21734">18538</cx:pt>
          <cx:pt idx="21735">24653</cx:pt>
          <cx:pt idx="21736">10767</cx:pt>
          <cx:pt idx="21737">14251</cx:pt>
          <cx:pt idx="21738">14054</cx:pt>
          <cx:pt idx="21739">21637</cx:pt>
          <cx:pt idx="21740">8599</cx:pt>
          <cx:pt idx="21741">8986</cx:pt>
          <cx:pt idx="21742">11672</cx:pt>
          <cx:pt idx="21743">20461</cx:pt>
          <cx:pt idx="21744">19235</cx:pt>
          <cx:pt idx="21745">15995</cx:pt>
          <cx:pt idx="21746">20155</cx:pt>
          <cx:pt idx="21747">8853</cx:pt>
          <cx:pt idx="21748">22668</cx:pt>
          <cx:pt idx="21749">16685</cx:pt>
          <cx:pt idx="21750">11938</cx:pt>
          <cx:pt idx="21751">22669</cx:pt>
          <cx:pt idx="21752">24401</cx:pt>
          <cx:pt idx="21753">17241</cx:pt>
          <cx:pt idx="21754">19663</cx:pt>
          <cx:pt idx="21755">13772</cx:pt>
          <cx:pt idx="21756">12420</cx:pt>
          <cx:pt idx="21757">9125</cx:pt>
          <cx:pt idx="21758">16248</cx:pt>
          <cx:pt idx="21759">11262</cx:pt>
          <cx:pt idx="21760">14936</cx:pt>
          <cx:pt idx="21761">20287</cx:pt>
          <cx:pt idx="21762">12213</cx:pt>
          <cx:pt idx="21763">22369</cx:pt>
          <cx:pt idx="21764">18304</cx:pt>
          <cx:pt idx="21765">15237</cx:pt>
          <cx:pt idx="21766">23988</cx:pt>
          <cx:pt idx="21767">22807</cx:pt>
          <cx:pt idx="21768">22537</cx:pt>
          <cx:pt idx="21769">24112</cx:pt>
          <cx:pt idx="21770">10687</cx:pt>
          <cx:pt idx="21771">18819</cx:pt>
          <cx:pt idx="21772">13430</cx:pt>
          <cx:pt idx="21773">19968</cx:pt>
          <cx:pt idx="21774">12881</cx:pt>
          <cx:pt idx="21775">8575</cx:pt>
          <cx:pt idx="21776">21127</cx:pt>
          <cx:pt idx="21777">14475</cx:pt>
          <cx:pt idx="21778">14061</cx:pt>
          <cx:pt idx="21779">16411</cx:pt>
          <cx:pt idx="21780">13160</cx:pt>
          <cx:pt idx="21781">11361</cx:pt>
          <cx:pt idx="21782">12115</cx:pt>
          <cx:pt idx="21783">10053</cx:pt>
          <cx:pt idx="21784">8170</cx:pt>
          <cx:pt idx="21785">9664</cx:pt>
          <cx:pt idx="21786">9734</cx:pt>
          <cx:pt idx="21787">24323</cx:pt>
          <cx:pt idx="21788">13599</cx:pt>
          <cx:pt idx="21789">12124</cx:pt>
          <cx:pt idx="21790">23197</cx:pt>
          <cx:pt idx="21791">20009</cx:pt>
          <cx:pt idx="21792">12429</cx:pt>
          <cx:pt idx="21793">17870</cx:pt>
          <cx:pt idx="21794">12923</cx:pt>
          <cx:pt idx="21795">20282</cx:pt>
          <cx:pt idx="21796">15892</cx:pt>
          <cx:pt idx="21797">13073</cx:pt>
          <cx:pt idx="21798">23397</cx:pt>
          <cx:pt idx="21799">21365</cx:pt>
          <cx:pt idx="21800">19106</cx:pt>
          <cx:pt idx="21801">10386</cx:pt>
          <cx:pt idx="21802">19396</cx:pt>
          <cx:pt idx="21803">13242</cx:pt>
          <cx:pt idx="21804">19432</cx:pt>
          <cx:pt idx="21805">12661</cx:pt>
          <cx:pt idx="21806">17420</cx:pt>
          <cx:pt idx="21807">15859</cx:pt>
          <cx:pt idx="21808">11175</cx:pt>
          <cx:pt idx="21809">13783</cx:pt>
          <cx:pt idx="21810">22964</cx:pt>
          <cx:pt idx="21811">14514</cx:pt>
          <cx:pt idx="21812">15337</cx:pt>
          <cx:pt idx="21813">9937</cx:pt>
          <cx:pt idx="21814">8938</cx:pt>
          <cx:pt idx="21815">15856</cx:pt>
          <cx:pt idx="21816">10792</cx:pt>
          <cx:pt idx="21817">16584</cx:pt>
          <cx:pt idx="21818">11321</cx:pt>
          <cx:pt idx="21819">17201</cx:pt>
          <cx:pt idx="21820">13455</cx:pt>
          <cx:pt idx="21821">17797</cx:pt>
          <cx:pt idx="21822">14220</cx:pt>
          <cx:pt idx="21823">14965</cx:pt>
          <cx:pt idx="21824">9962</cx:pt>
          <cx:pt idx="21825">22083</cx:pt>
          <cx:pt idx="21826">10629</cx:pt>
          <cx:pt idx="21827">21091</cx:pt>
          <cx:pt idx="21828">9109</cx:pt>
          <cx:pt idx="21829">14725</cx:pt>
          <cx:pt idx="21830">22195</cx:pt>
          <cx:pt idx="21831">10797</cx:pt>
          <cx:pt idx="21832">15934</cx:pt>
          <cx:pt idx="21833">15062</cx:pt>
          <cx:pt idx="21834">8767</cx:pt>
          <cx:pt idx="21835">10209</cx:pt>
          <cx:pt idx="21836">23467</cx:pt>
          <cx:pt idx="21837">11384</cx:pt>
          <cx:pt idx="21838">12297</cx:pt>
          <cx:pt idx="21839">20422</cx:pt>
          <cx:pt idx="21840">15912</cx:pt>
          <cx:pt idx="21841">21602</cx:pt>
          <cx:pt idx="21842">11213</cx:pt>
          <cx:pt idx="21843">18272</cx:pt>
          <cx:pt idx="21844">10856</cx:pt>
          <cx:pt idx="21845">19291</cx:pt>
          <cx:pt idx="21846">10695</cx:pt>
          <cx:pt idx="21847">9366</cx:pt>
          <cx:pt idx="21848">12635</cx:pt>
          <cx:pt idx="21849">18845</cx:pt>
          <cx:pt idx="21850">16450</cx:pt>
          <cx:pt idx="21851">17196</cx:pt>
          <cx:pt idx="21852">13238</cx:pt>
          <cx:pt idx="21853">23399</cx:pt>
          <cx:pt idx="21854">17748</cx:pt>
          <cx:pt idx="21855">19099</cx:pt>
          <cx:pt idx="21856">19582</cx:pt>
          <cx:pt idx="21857">10618</cx:pt>
          <cx:pt idx="21858">10425</cx:pt>
          <cx:pt idx="21859">11800</cx:pt>
          <cx:pt idx="21860">21393</cx:pt>
          <cx:pt idx="21861">10039</cx:pt>
          <cx:pt idx="21862">17155</cx:pt>
          <cx:pt idx="21863">16113</cx:pt>
          <cx:pt idx="21864">16937</cx:pt>
          <cx:pt idx="21865">17314</cx:pt>
          <cx:pt idx="21866">12437</cx:pt>
          <cx:pt idx="21867">10324</cx:pt>
          <cx:pt idx="21868">15628</cx:pt>
          <cx:pt idx="21869">19354</cx:pt>
          <cx:pt idx="21870">12006</cx:pt>
          <cx:pt idx="21871">20153</cx:pt>
          <cx:pt idx="21872">13481</cx:pt>
          <cx:pt idx="21873">21002</cx:pt>
          <cx:pt idx="21874">19980</cx:pt>
          <cx:pt idx="21875">11270</cx:pt>
          <cx:pt idx="21876">12911</cx:pt>
          <cx:pt idx="21877">11486</cx:pt>
          <cx:pt idx="21878">17804</cx:pt>
          <cx:pt idx="21879">20031</cx:pt>
          <cx:pt idx="21880">10946</cx:pt>
          <cx:pt idx="21881">15849</cx:pt>
          <cx:pt idx="21882">13373</cx:pt>
          <cx:pt idx="21883">16757</cx:pt>
          <cx:pt idx="21884">14853</cx:pt>
          <cx:pt idx="21885">16986</cx:pt>
          <cx:pt idx="21886">16224</cx:pt>
          <cx:pt idx="21887">16113</cx:pt>
          <cx:pt idx="21888">14509</cx:pt>
          <cx:pt idx="21889">24004</cx:pt>
          <cx:pt idx="21890">22627</cx:pt>
          <cx:pt idx="21891">18173</cx:pt>
          <cx:pt idx="21892">11652</cx:pt>
          <cx:pt idx="21893">20352</cx:pt>
          <cx:pt idx="21894">13533</cx:pt>
          <cx:pt idx="21895">8575</cx:pt>
          <cx:pt idx="21896">10757</cx:pt>
          <cx:pt idx="21897">14039</cx:pt>
          <cx:pt idx="21898">11574</cx:pt>
          <cx:pt idx="21899">19574</cx:pt>
          <cx:pt idx="21900">10711</cx:pt>
          <cx:pt idx="21901">17754</cx:pt>
          <cx:pt idx="21902">9593</cx:pt>
          <cx:pt idx="21903">20973</cx:pt>
          <cx:pt idx="21904">17233</cx:pt>
          <cx:pt idx="21905">12148</cx:pt>
          <cx:pt idx="21906">20988</cx:pt>
          <cx:pt idx="21907">22236</cx:pt>
          <cx:pt idx="21908">23316</cx:pt>
          <cx:pt idx="21909">23619</cx:pt>
          <cx:pt idx="21910">18423</cx:pt>
          <cx:pt idx="21911">17738</cx:pt>
          <cx:pt idx="21912">10337</cx:pt>
          <cx:pt idx="21913">15985</cx:pt>
          <cx:pt idx="21914">19259</cx:pt>
          <cx:pt idx="21915">11286</cx:pt>
          <cx:pt idx="21916">18825</cx:pt>
          <cx:pt idx="21917">17058</cx:pt>
          <cx:pt idx="21918">23726</cx:pt>
          <cx:pt idx="21919">22337</cx:pt>
          <cx:pt idx="21920">12534</cx:pt>
          <cx:pt idx="21921">14227</cx:pt>
          <cx:pt idx="21922">13188</cx:pt>
          <cx:pt idx="21923">19071</cx:pt>
          <cx:pt idx="21924">17004</cx:pt>
          <cx:pt idx="21925">14219</cx:pt>
          <cx:pt idx="21926">20526</cx:pt>
          <cx:pt idx="21927">14858</cx:pt>
          <cx:pt idx="21928">18283</cx:pt>
          <cx:pt idx="21929">7748</cx:pt>
          <cx:pt idx="21930">9396</cx:pt>
          <cx:pt idx="21931">14069</cx:pt>
          <cx:pt idx="21932">19442</cx:pt>
          <cx:pt idx="21933">19266</cx:pt>
          <cx:pt idx="21934">20933</cx:pt>
          <cx:pt idx="21935">19636</cx:pt>
          <cx:pt idx="21936">12400</cx:pt>
          <cx:pt idx="21937">8337</cx:pt>
          <cx:pt idx="21938">19690</cx:pt>
          <cx:pt idx="21939">10545</cx:pt>
          <cx:pt idx="21940">11471</cx:pt>
          <cx:pt idx="21941">17372</cx:pt>
          <cx:pt idx="21942">20317</cx:pt>
          <cx:pt idx="21943">10083</cx:pt>
          <cx:pt idx="21944">19168</cx:pt>
          <cx:pt idx="21945">15282</cx:pt>
          <cx:pt idx="21946">14204</cx:pt>
          <cx:pt idx="21947">22781</cx:pt>
          <cx:pt idx="21948">14656</cx:pt>
          <cx:pt idx="21949">15564</cx:pt>
          <cx:pt idx="21950">19155</cx:pt>
          <cx:pt idx="21951">16043</cx:pt>
          <cx:pt idx="21952">15072</cx:pt>
          <cx:pt idx="21953">14158</cx:pt>
          <cx:pt idx="21954">12077</cx:pt>
          <cx:pt idx="21955">9654</cx:pt>
          <cx:pt idx="21956">22291</cx:pt>
          <cx:pt idx="21957">15204</cx:pt>
          <cx:pt idx="21958">20464</cx:pt>
          <cx:pt idx="21959">22086</cx:pt>
          <cx:pt idx="21960">20796</cx:pt>
          <cx:pt idx="21961">9731</cx:pt>
          <cx:pt idx="21962">23082</cx:pt>
          <cx:pt idx="21963">23678</cx:pt>
          <cx:pt idx="21964">10345</cx:pt>
          <cx:pt idx="21965">18633</cx:pt>
          <cx:pt idx="21966">18519</cx:pt>
          <cx:pt idx="21967">15959</cx:pt>
          <cx:pt idx="21968">11475</cx:pt>
          <cx:pt idx="21969">15095</cx:pt>
          <cx:pt idx="21970">8945</cx:pt>
          <cx:pt idx="21971">10543</cx:pt>
          <cx:pt idx="21972">22480</cx:pt>
          <cx:pt idx="21973">11583</cx:pt>
          <cx:pt idx="21974">10698</cx:pt>
          <cx:pt idx="21975">12504</cx:pt>
          <cx:pt idx="21976">16126</cx:pt>
          <cx:pt idx="21977">13947</cx:pt>
          <cx:pt idx="21978">8491</cx:pt>
          <cx:pt idx="21979">17106</cx:pt>
          <cx:pt idx="21980">16397</cx:pt>
          <cx:pt idx="21981">14867</cx:pt>
          <cx:pt idx="21982">16625</cx:pt>
          <cx:pt idx="21983">13889</cx:pt>
          <cx:pt idx="21984">15424</cx:pt>
          <cx:pt idx="21985">18976</cx:pt>
          <cx:pt idx="21986">22773</cx:pt>
          <cx:pt idx="21987">19583</cx:pt>
          <cx:pt idx="21988">21333</cx:pt>
          <cx:pt idx="21989">22961</cx:pt>
          <cx:pt idx="21990">22220</cx:pt>
          <cx:pt idx="21991">18988</cx:pt>
          <cx:pt idx="21992">23018</cx:pt>
          <cx:pt idx="21993">23419</cx:pt>
          <cx:pt idx="21994">17211</cx:pt>
          <cx:pt idx="21995">15450</cx:pt>
          <cx:pt idx="21996">18989</cx:pt>
          <cx:pt idx="21997">11255</cx:pt>
          <cx:pt idx="21998">15070</cx:pt>
          <cx:pt idx="21999">13749</cx:pt>
          <cx:pt idx="22000">11935</cx:pt>
          <cx:pt idx="22001">21252</cx:pt>
          <cx:pt idx="22002">23572</cx:pt>
          <cx:pt idx="22003">10065</cx:pt>
          <cx:pt idx="22004">14308</cx:pt>
          <cx:pt idx="22005">14530</cx:pt>
          <cx:pt idx="22006">21755</cx:pt>
          <cx:pt idx="22007">9984</cx:pt>
          <cx:pt idx="22008">21628</cx:pt>
          <cx:pt idx="22009">17734</cx:pt>
          <cx:pt idx="22010">14722</cx:pt>
          <cx:pt idx="22011">11572</cx:pt>
          <cx:pt idx="22012">17732</cx:pt>
          <cx:pt idx="22013">15210</cx:pt>
          <cx:pt idx="22014">16767</cx:pt>
          <cx:pt idx="22015">10927</cx:pt>
          <cx:pt idx="22016">19065</cx:pt>
          <cx:pt idx="22017">10537</cx:pt>
          <cx:pt idx="22018">12325</cx:pt>
          <cx:pt idx="22019">17966</cx:pt>
          <cx:pt idx="22020">13689</cx:pt>
          <cx:pt idx="22021">14224</cx:pt>
          <cx:pt idx="22022">15633</cx:pt>
          <cx:pt idx="22023">11959</cx:pt>
          <cx:pt idx="22024">11208</cx:pt>
          <cx:pt idx="22025">9620</cx:pt>
          <cx:pt idx="22026">13625</cx:pt>
          <cx:pt idx="22027">19614</cx:pt>
          <cx:pt idx="22028">13015</cx:pt>
          <cx:pt idx="22029">12619</cx:pt>
          <cx:pt idx="22030">14553</cx:pt>
          <cx:pt idx="22031">20246</cx:pt>
          <cx:pt idx="22032">19286</cx:pt>
          <cx:pt idx="22033">10330</cx:pt>
          <cx:pt idx="22034">10667</cx:pt>
          <cx:pt idx="22035">19728</cx:pt>
          <cx:pt idx="22036">17129</cx:pt>
          <cx:pt idx="22037">10168</cx:pt>
          <cx:pt idx="22038">11986</cx:pt>
          <cx:pt idx="22039">17537</cx:pt>
          <cx:pt idx="22040">12753</cx:pt>
          <cx:pt idx="22041">17344</cx:pt>
          <cx:pt idx="22042">14937</cx:pt>
          <cx:pt idx="22043">17344</cx:pt>
          <cx:pt idx="22044">13902</cx:pt>
          <cx:pt idx="22045">16150</cx:pt>
          <cx:pt idx="22046">14284</cx:pt>
          <cx:pt idx="22047">15201</cx:pt>
          <cx:pt idx="22048">20826</cx:pt>
          <cx:pt idx="22049">21520</cx:pt>
          <cx:pt idx="22050">14842</cx:pt>
          <cx:pt idx="22051">20330</cx:pt>
          <cx:pt idx="22052">14396</cx:pt>
          <cx:pt idx="22053">23728</cx:pt>
          <cx:pt idx="22054">11505</cx:pt>
          <cx:pt idx="22055">20755</cx:pt>
          <cx:pt idx="22056">13820</cx:pt>
          <cx:pt idx="22057">10392</cx:pt>
          <cx:pt idx="22058">16914</cx:pt>
          <cx:pt idx="22059">8596</cx:pt>
          <cx:pt idx="22060">18913</cx:pt>
          <cx:pt idx="22061">17857</cx:pt>
          <cx:pt idx="22062">11931</cx:pt>
          <cx:pt idx="22063">20470</cx:pt>
          <cx:pt idx="22064">12144</cx:pt>
          <cx:pt idx="22065">16105</cx:pt>
          <cx:pt idx="22066">10876</cx:pt>
          <cx:pt idx="22067">17452</cx:pt>
          <cx:pt idx="22068">23040</cx:pt>
          <cx:pt idx="22069">9382</cx:pt>
          <cx:pt idx="22070">13832</cx:pt>
          <cx:pt idx="22071">15342</cx:pt>
          <cx:pt idx="22072">14516</cx:pt>
          <cx:pt idx="22073">15384</cx:pt>
          <cx:pt idx="22074">21812</cx:pt>
          <cx:pt idx="22075">17902</cx:pt>
          <cx:pt idx="22076">8460</cx:pt>
          <cx:pt idx="22077">19951</cx:pt>
          <cx:pt idx="22078">23496</cx:pt>
          <cx:pt idx="22079">12869</cx:pt>
          <cx:pt idx="22080">12733</cx:pt>
          <cx:pt idx="22081">24604</cx:pt>
          <cx:pt idx="22082">13298</cx:pt>
          <cx:pt idx="22083">14802</cx:pt>
          <cx:pt idx="22084">22402</cx:pt>
          <cx:pt idx="22085">13070</cx:pt>
          <cx:pt idx="22086">15623</cx:pt>
          <cx:pt idx="22087">21664</cx:pt>
          <cx:pt idx="22088">21228</cx:pt>
          <cx:pt idx="22089">19731</cx:pt>
          <cx:pt idx="22090">21865</cx:pt>
          <cx:pt idx="22091">17994</cx:pt>
          <cx:pt idx="22092">11405</cx:pt>
          <cx:pt idx="22093">8371</cx:pt>
          <cx:pt idx="22094">14506</cx:pt>
          <cx:pt idx="22095">22341</cx:pt>
          <cx:pt idx="22096">19824</cx:pt>
          <cx:pt idx="22097">12983</cx:pt>
          <cx:pt idx="22098">15778</cx:pt>
          <cx:pt idx="22099">24602</cx:pt>
          <cx:pt idx="22100">14405</cx:pt>
          <cx:pt idx="22101">16948</cx:pt>
          <cx:pt idx="22102">11436</cx:pt>
          <cx:pt idx="22103">10674</cx:pt>
          <cx:pt idx="22104">13754</cx:pt>
          <cx:pt idx="22105">18449</cx:pt>
          <cx:pt idx="22106">18415</cx:pt>
          <cx:pt idx="22107">17065</cx:pt>
          <cx:pt idx="22108">13090</cx:pt>
          <cx:pt idx="22109">17057</cx:pt>
          <cx:pt idx="22110">22608</cx:pt>
          <cx:pt idx="22111">17918</cx:pt>
          <cx:pt idx="22112">20215</cx:pt>
          <cx:pt idx="22113">21186</cx:pt>
          <cx:pt idx="22114">8450</cx:pt>
          <cx:pt idx="22115">21688</cx:pt>
          <cx:pt idx="22116">10553</cx:pt>
          <cx:pt idx="22117">20852</cx:pt>
          <cx:pt idx="22118">20034</cx:pt>
          <cx:pt idx="22119">20471</cx:pt>
          <cx:pt idx="22120">16969</cx:pt>
          <cx:pt idx="22121">19873</cx:pt>
          <cx:pt idx="22122">10123</cx:pt>
          <cx:pt idx="22123">19899</cx:pt>
          <cx:pt idx="22124">11040</cx:pt>
          <cx:pt idx="22125">13814</cx:pt>
          <cx:pt idx="22126">19451</cx:pt>
          <cx:pt idx="22127">13071</cx:pt>
          <cx:pt idx="22128">24010</cx:pt>
          <cx:pt idx="22129">20848</cx:pt>
          <cx:pt idx="22130">8976</cx:pt>
          <cx:pt idx="22131">18317</cx:pt>
          <cx:pt idx="22132">10368</cx:pt>
          <cx:pt idx="22133">20913</cx:pt>
          <cx:pt idx="22134">15047</cx:pt>
          <cx:pt idx="22135">17042</cx:pt>
          <cx:pt idx="22136">10099</cx:pt>
          <cx:pt idx="22137">20678</cx:pt>
          <cx:pt idx="22138">20897</cx:pt>
          <cx:pt idx="22139">12772</cx:pt>
          <cx:pt idx="22140">13229</cx:pt>
          <cx:pt idx="22141">19254</cx:pt>
          <cx:pt idx="22142">21313</cx:pt>
          <cx:pt idx="22143">16405</cx:pt>
          <cx:pt idx="22144">11518</cx:pt>
          <cx:pt idx="22145">21027</cx:pt>
          <cx:pt idx="22146">23103</cx:pt>
          <cx:pt idx="22147">17814</cx:pt>
          <cx:pt idx="22148">19005</cx:pt>
          <cx:pt idx="22149">14522</cx:pt>
          <cx:pt idx="22150">16239</cx:pt>
          <cx:pt idx="22151">19414</cx:pt>
          <cx:pt idx="22152">15976</cx:pt>
          <cx:pt idx="22153">10307</cx:pt>
          <cx:pt idx="22154">15373</cx:pt>
          <cx:pt idx="22155">18018</cx:pt>
          <cx:pt idx="22156">8427</cx:pt>
          <cx:pt idx="22157">15429</cx:pt>
          <cx:pt idx="22158">12433</cx:pt>
          <cx:pt idx="22159">12604</cx:pt>
          <cx:pt idx="22160">19411</cx:pt>
          <cx:pt idx="22161">23307</cx:pt>
          <cx:pt idx="22162">19997</cx:pt>
          <cx:pt idx="22163">16327</cx:pt>
          <cx:pt idx="22164">11903</cx:pt>
          <cx:pt idx="22165">23866</cx:pt>
          <cx:pt idx="22166">9212</cx:pt>
          <cx:pt idx="22167">11807</cx:pt>
          <cx:pt idx="22168">14517</cx:pt>
          <cx:pt idx="22169">21963</cx:pt>
          <cx:pt idx="22170">8156</cx:pt>
          <cx:pt idx="22171">21684</cx:pt>
          <cx:pt idx="22172">14133</cx:pt>
          <cx:pt idx="22173">18394</cx:pt>
          <cx:pt idx="22174">18644</cx:pt>
          <cx:pt idx="22175">16926</cx:pt>
          <cx:pt idx="22176">13711</cx:pt>
          <cx:pt idx="22177">21244</cx:pt>
          <cx:pt idx="22178">23693</cx:pt>
          <cx:pt idx="22179">17057</cx:pt>
          <cx:pt idx="22180">13646</cx:pt>
          <cx:pt idx="22181">18659</cx:pt>
          <cx:pt idx="22182">20403</cx:pt>
          <cx:pt idx="22183">22483</cx:pt>
          <cx:pt idx="22184">12235</cx:pt>
          <cx:pt idx="22185">19927</cx:pt>
          <cx:pt idx="22186">16754</cx:pt>
          <cx:pt idx="22187">18611</cx:pt>
          <cx:pt idx="22188">17321</cx:pt>
          <cx:pt idx="22189">16892</cx:pt>
          <cx:pt idx="22190">17075</cx:pt>
          <cx:pt idx="22191">15764</cx:pt>
          <cx:pt idx="22192">11610</cx:pt>
          <cx:pt idx="22193">11518</cx:pt>
          <cx:pt idx="22194">22841</cx:pt>
          <cx:pt idx="22195">14221</cx:pt>
          <cx:pt idx="22196">18651</cx:pt>
          <cx:pt idx="22197">12311</cx:pt>
          <cx:pt idx="22198">18231</cx:pt>
          <cx:pt idx="22199">16112</cx:pt>
          <cx:pt idx="22200">19180</cx:pt>
          <cx:pt idx="22201">18202</cx:pt>
          <cx:pt idx="22202">14713</cx:pt>
          <cx:pt idx="22203">14274</cx:pt>
          <cx:pt idx="22204">22488</cx:pt>
          <cx:pt idx="22205">16402</cx:pt>
          <cx:pt idx="22206">18935</cx:pt>
          <cx:pt idx="22207">10738</cx:pt>
          <cx:pt idx="22208">9758</cx:pt>
          <cx:pt idx="22209">21234</cx:pt>
          <cx:pt idx="22210">10822</cx:pt>
          <cx:pt idx="22211">13965</cx:pt>
          <cx:pt idx="22212">11457</cx:pt>
          <cx:pt idx="22213">21153</cx:pt>
          <cx:pt idx="22214">18261</cx:pt>
          <cx:pt idx="22215">20665</cx:pt>
          <cx:pt idx="22216">18044</cx:pt>
          <cx:pt idx="22217">21071</cx:pt>
          <cx:pt idx="22218">10951</cx:pt>
          <cx:pt idx="22219">19490</cx:pt>
          <cx:pt idx="22220">10287</cx:pt>
          <cx:pt idx="22221">15687</cx:pt>
          <cx:pt idx="22222">7981</cx:pt>
          <cx:pt idx="22223">16316</cx:pt>
          <cx:pt idx="22224">12140</cx:pt>
          <cx:pt idx="22225">12952</cx:pt>
          <cx:pt idx="22226">17550</cx:pt>
          <cx:pt idx="22227">12566</cx:pt>
          <cx:pt idx="22228">17714</cx:pt>
          <cx:pt idx="22229">14561</cx:pt>
          <cx:pt idx="22230">15492</cx:pt>
          <cx:pt idx="22231">23865</cx:pt>
          <cx:pt idx="22232">16778</cx:pt>
          <cx:pt idx="22233">18154</cx:pt>
          <cx:pt idx="22234">22922</cx:pt>
          <cx:pt idx="22235">14388</cx:pt>
          <cx:pt idx="22236">11221</cx:pt>
          <cx:pt idx="22237">13362</cx:pt>
          <cx:pt idx="22238">10356</cx:pt>
          <cx:pt idx="22239">18728</cx:pt>
          <cx:pt idx="22240">11864</cx:pt>
          <cx:pt idx="22241">19395</cx:pt>
          <cx:pt idx="22242">21571</cx:pt>
          <cx:pt idx="22243">14939</cx:pt>
          <cx:pt idx="22244">19931</cx:pt>
          <cx:pt idx="22245">18146</cx:pt>
          <cx:pt idx="22246">13215</cx:pt>
          <cx:pt idx="22247">11281</cx:pt>
          <cx:pt idx="22248">14601</cx:pt>
          <cx:pt idx="22249">15002</cx:pt>
          <cx:pt idx="22250">17582</cx:pt>
          <cx:pt idx="22251">11120</cx:pt>
          <cx:pt idx="22252">22284</cx:pt>
          <cx:pt idx="22253">11874</cx:pt>
          <cx:pt idx="22254">20381</cx:pt>
          <cx:pt idx="22255">17014</cx:pt>
          <cx:pt idx="22256">14769</cx:pt>
          <cx:pt idx="22257">12556</cx:pt>
          <cx:pt idx="22258">13010</cx:pt>
          <cx:pt idx="22259">14420</cx:pt>
          <cx:pt idx="22260">23516</cx:pt>
          <cx:pt idx="22261">13971</cx:pt>
          <cx:pt idx="22262">17566</cx:pt>
          <cx:pt idx="22263">20012</cx:pt>
          <cx:pt idx="22264">18651</cx:pt>
          <cx:pt idx="22265">8866</cx:pt>
          <cx:pt idx="22266">17293</cx:pt>
          <cx:pt idx="22267">16560</cx:pt>
          <cx:pt idx="22268">17256</cx:pt>
          <cx:pt idx="22269">16886</cx:pt>
          <cx:pt idx="22270">21051</cx:pt>
          <cx:pt idx="22271">10019</cx:pt>
          <cx:pt idx="22272">16244</cx:pt>
          <cx:pt idx="22273">14575</cx:pt>
          <cx:pt idx="22274">24341</cx:pt>
          <cx:pt idx="22275">16568</cx:pt>
          <cx:pt idx="22276">22883</cx:pt>
          <cx:pt idx="22277">16030</cx:pt>
          <cx:pt idx="22278">11890</cx:pt>
          <cx:pt idx="22279">13177</cx:pt>
          <cx:pt idx="22280">14713</cx:pt>
          <cx:pt idx="22281">20940</cx:pt>
          <cx:pt idx="22282">20194</cx:pt>
          <cx:pt idx="22283">21454</cx:pt>
          <cx:pt idx="22284">7884</cx:pt>
          <cx:pt idx="22285">15689</cx:pt>
          <cx:pt idx="22286">10425</cx:pt>
          <cx:pt idx="22287">19813</cx:pt>
          <cx:pt idx="22288">17887</cx:pt>
          <cx:pt idx="22289">14879</cx:pt>
          <cx:pt idx="22290">23305</cx:pt>
          <cx:pt idx="22291">18884</cx:pt>
          <cx:pt idx="22292">8772</cx:pt>
          <cx:pt idx="22293">14841</cx:pt>
          <cx:pt idx="22294">16786</cx:pt>
          <cx:pt idx="22295">18997</cx:pt>
          <cx:pt idx="22296">19485</cx:pt>
          <cx:pt idx="22297">20665</cx:pt>
          <cx:pt idx="22298">8153</cx:pt>
          <cx:pt idx="22299">17162</cx:pt>
          <cx:pt idx="22300">9193</cx:pt>
          <cx:pt idx="22301">16108</cx:pt>
          <cx:pt idx="22302">10826</cx:pt>
          <cx:pt idx="22303">23862</cx:pt>
          <cx:pt idx="22304">17021</cx:pt>
          <cx:pt idx="22305">17752</cx:pt>
          <cx:pt idx="22306">17255</cx:pt>
          <cx:pt idx="22307">20993</cx:pt>
          <cx:pt idx="22308">20977</cx:pt>
          <cx:pt idx="22309">23032</cx:pt>
          <cx:pt idx="22310">12377</cx:pt>
          <cx:pt idx="22311">11105</cx:pt>
          <cx:pt idx="22312">15044</cx:pt>
          <cx:pt idx="22313">13346</cx:pt>
          <cx:pt idx="22314">10528</cx:pt>
          <cx:pt idx="22315">14935</cx:pt>
          <cx:pt idx="22316">14515</cx:pt>
          <cx:pt idx="22317">20460</cx:pt>
          <cx:pt idx="22318">22531</cx:pt>
          <cx:pt idx="22319">13744</cx:pt>
          <cx:pt idx="22320">8385</cx:pt>
          <cx:pt idx="22321">16625</cx:pt>
          <cx:pt idx="22322">16945</cx:pt>
          <cx:pt idx="22323">18696</cx:pt>
          <cx:pt idx="22324">21927</cx:pt>
          <cx:pt idx="22325">18135</cx:pt>
          <cx:pt idx="22326">18950</cx:pt>
          <cx:pt idx="22327">13389</cx:pt>
          <cx:pt idx="22328">22436</cx:pt>
          <cx:pt idx="22329">12428</cx:pt>
          <cx:pt idx="22330">19661</cx:pt>
          <cx:pt idx="22331">12037</cx:pt>
          <cx:pt idx="22332">20117</cx:pt>
          <cx:pt idx="22333">11241</cx:pt>
          <cx:pt idx="22334">23625</cx:pt>
          <cx:pt idx="22335">14037</cx:pt>
          <cx:pt idx="22336">20894</cx:pt>
          <cx:pt idx="22337">14405</cx:pt>
          <cx:pt idx="22338">14801</cx:pt>
          <cx:pt idx="22339">12142</cx:pt>
          <cx:pt idx="22340">16564</cx:pt>
          <cx:pt idx="22341">23117</cx:pt>
          <cx:pt idx="22342">16215</cx:pt>
          <cx:pt idx="22343">18534</cx:pt>
          <cx:pt idx="22344">19822</cx:pt>
          <cx:pt idx="22345">22322</cx:pt>
          <cx:pt idx="22346">13964</cx:pt>
          <cx:pt idx="22347">18761</cx:pt>
          <cx:pt idx="22348">11910</cx:pt>
          <cx:pt idx="22349">11869</cx:pt>
          <cx:pt idx="22350">13551</cx:pt>
          <cx:pt idx="22351">19069</cx:pt>
          <cx:pt idx="22352">19165</cx:pt>
          <cx:pt idx="22353">13757</cx:pt>
          <cx:pt idx="22354">21494</cx:pt>
          <cx:pt idx="22355">11108</cx:pt>
          <cx:pt idx="22356">11816</cx:pt>
          <cx:pt idx="22357">23877</cx:pt>
          <cx:pt idx="22358">13521</cx:pt>
          <cx:pt idx="22359">22024</cx:pt>
          <cx:pt idx="22360">18632</cx:pt>
          <cx:pt idx="22361">11166</cx:pt>
          <cx:pt idx="22362">21485</cx:pt>
          <cx:pt idx="22363">16917</cx:pt>
          <cx:pt idx="22364">16953</cx:pt>
          <cx:pt idx="22365">10267</cx:pt>
          <cx:pt idx="22366">13748</cx:pt>
          <cx:pt idx="22367">22131</cx:pt>
          <cx:pt idx="22368">14141</cx:pt>
          <cx:pt idx="22369">12930</cx:pt>
          <cx:pt idx="22370">8485</cx:pt>
          <cx:pt idx="22371">16194</cx:pt>
          <cx:pt idx="22372">9884</cx:pt>
          <cx:pt idx="22373">19130</cx:pt>
          <cx:pt idx="22374">22373</cx:pt>
          <cx:pt idx="22375">20087</cx:pt>
          <cx:pt idx="22376">14610</cx:pt>
          <cx:pt idx="22377">15549</cx:pt>
          <cx:pt idx="22378">20985</cx:pt>
          <cx:pt idx="22379">12369</cx:pt>
          <cx:pt idx="22380">7863</cx:pt>
          <cx:pt idx="22381">18013</cx:pt>
          <cx:pt idx="22382">19919</cx:pt>
          <cx:pt idx="22383">16950</cx:pt>
          <cx:pt idx="22384">19291</cx:pt>
          <cx:pt idx="22385">9115</cx:pt>
          <cx:pt idx="22386">15031</cx:pt>
          <cx:pt idx="22387">15186</cx:pt>
          <cx:pt idx="22388">12792</cx:pt>
          <cx:pt idx="22389">10556</cx:pt>
          <cx:pt idx="22390">12896</cx:pt>
          <cx:pt idx="22391">22060</cx:pt>
          <cx:pt idx="22392">17819</cx:pt>
          <cx:pt idx="22393">23082</cx:pt>
          <cx:pt idx="22394">19497</cx:pt>
          <cx:pt idx="22395">22568</cx:pt>
          <cx:pt idx="22396">17256</cx:pt>
          <cx:pt idx="22397">17372</cx:pt>
          <cx:pt idx="22398">18978</cx:pt>
          <cx:pt idx="22399">11644</cx:pt>
          <cx:pt idx="22400">9955</cx:pt>
          <cx:pt idx="22401">10812</cx:pt>
          <cx:pt idx="22402">17167</cx:pt>
          <cx:pt idx="22403">15280</cx:pt>
          <cx:pt idx="22404">23276</cx:pt>
          <cx:pt idx="22405">10038</cx:pt>
          <cx:pt idx="22406">19700</cx:pt>
          <cx:pt idx="22407">22542</cx:pt>
          <cx:pt idx="22408">15991</cx:pt>
          <cx:pt idx="22409">14140</cx:pt>
          <cx:pt idx="22410">11118</cx:pt>
          <cx:pt idx="22411">11501</cx:pt>
          <cx:pt idx="22412">23599</cx:pt>
          <cx:pt idx="22413">16828</cx:pt>
          <cx:pt idx="22414">8945</cx:pt>
          <cx:pt idx="22415">13037</cx:pt>
          <cx:pt idx="22416">13909</cx:pt>
          <cx:pt idx="22417">19329</cx:pt>
          <cx:pt idx="22418">22479</cx:pt>
          <cx:pt idx="22419">8137</cx:pt>
          <cx:pt idx="22420">22767</cx:pt>
          <cx:pt idx="22421">13690</cx:pt>
          <cx:pt idx="22422">22699</cx:pt>
          <cx:pt idx="22423">11962</cx:pt>
          <cx:pt idx="22424">23693</cx:pt>
          <cx:pt idx="22425">24489</cx:pt>
          <cx:pt idx="22426">19032</cx:pt>
          <cx:pt idx="22427">8561</cx:pt>
          <cx:pt idx="22428">13525</cx:pt>
          <cx:pt idx="22429">20793</cx:pt>
          <cx:pt idx="22430">11751</cx:pt>
          <cx:pt idx="22431">16814</cx:pt>
          <cx:pt idx="22432">20286</cx:pt>
          <cx:pt idx="22433">14956</cx:pt>
          <cx:pt idx="22434">13165</cx:pt>
          <cx:pt idx="22435">11601</cx:pt>
          <cx:pt idx="22436">22627</cx:pt>
          <cx:pt idx="22437">16802</cx:pt>
          <cx:pt idx="22438">22547</cx:pt>
          <cx:pt idx="22439">21303</cx:pt>
          <cx:pt idx="22440">16498</cx:pt>
          <cx:pt idx="22441">7723</cx:pt>
          <cx:pt idx="22442">13772</cx:pt>
          <cx:pt idx="22443">16501</cx:pt>
          <cx:pt idx="22444">15414</cx:pt>
          <cx:pt idx="22445">13103</cx:pt>
          <cx:pt idx="22446">14610</cx:pt>
          <cx:pt idx="22447">17987</cx:pt>
          <cx:pt idx="22448">17001</cx:pt>
          <cx:pt idx="22449">16034</cx:pt>
          <cx:pt idx="22450">11881</cx:pt>
          <cx:pt idx="22451">17566</cx:pt>
          <cx:pt idx="22452">22340</cx:pt>
          <cx:pt idx="22453">13538</cx:pt>
          <cx:pt idx="22454">11413</cx:pt>
          <cx:pt idx="22455">23628</cx:pt>
          <cx:pt idx="22456">20032</cx:pt>
          <cx:pt idx="22457">14012</cx:pt>
          <cx:pt idx="22458">10991</cx:pt>
          <cx:pt idx="22459">9636</cx:pt>
          <cx:pt idx="22460">10009</cx:pt>
          <cx:pt idx="22461">10106</cx:pt>
          <cx:pt idx="22462">13753</cx:pt>
          <cx:pt idx="22463">22513</cx:pt>
          <cx:pt idx="22464">10474</cx:pt>
          <cx:pt idx="22465">13206</cx:pt>
          <cx:pt idx="22466">10879</cx:pt>
          <cx:pt idx="22467">12953</cx:pt>
          <cx:pt idx="22468">16211</cx:pt>
          <cx:pt idx="22469">22025</cx:pt>
          <cx:pt idx="22470">19660</cx:pt>
          <cx:pt idx="22471">14489</cx:pt>
          <cx:pt idx="22472">15441</cx:pt>
          <cx:pt idx="22473">14283</cx:pt>
          <cx:pt idx="22474">10105</cx:pt>
          <cx:pt idx="22475">22589</cx:pt>
          <cx:pt idx="22476">23041</cx:pt>
          <cx:pt idx="22477">17911</cx:pt>
          <cx:pt idx="22478">10458</cx:pt>
          <cx:pt idx="22479">15812</cx:pt>
          <cx:pt idx="22480">15330</cx:pt>
          <cx:pt idx="22481">20494</cx:pt>
          <cx:pt idx="22482">12904</cx:pt>
          <cx:pt idx="22483">24185</cx:pt>
          <cx:pt idx="22484">23183</cx:pt>
          <cx:pt idx="22485">13986</cx:pt>
          <cx:pt idx="22486">18014</cx:pt>
          <cx:pt idx="22487">16568</cx:pt>
          <cx:pt idx="22488">7793</cx:pt>
          <cx:pt idx="22489">23090</cx:pt>
          <cx:pt idx="22490">14867</cx:pt>
          <cx:pt idx="22491">10334</cx:pt>
          <cx:pt idx="22492">15374</cx:pt>
          <cx:pt idx="22493">11371</cx:pt>
          <cx:pt idx="22494">14272</cx:pt>
          <cx:pt idx="22495">17253</cx:pt>
          <cx:pt idx="22496">21036</cx:pt>
          <cx:pt idx="22497">18234</cx:pt>
          <cx:pt idx="22498">15492</cx:pt>
          <cx:pt idx="22499">8099</cx:pt>
          <cx:pt idx="22500">10944</cx:pt>
          <cx:pt idx="22501">21340</cx:pt>
          <cx:pt idx="22502">14600</cx:pt>
          <cx:pt idx="22503">12265</cx:pt>
          <cx:pt idx="22504">14058</cx:pt>
          <cx:pt idx="22505">21427</cx:pt>
          <cx:pt idx="22506">23611</cx:pt>
          <cx:pt idx="22507">22084</cx:pt>
          <cx:pt idx="22508">11619</cx:pt>
          <cx:pt idx="22509">21177</cx:pt>
          <cx:pt idx="22510">14872</cx:pt>
          <cx:pt idx="22511">13918</cx:pt>
          <cx:pt idx="22512">12012</cx:pt>
          <cx:pt idx="22513">17270</cx:pt>
          <cx:pt idx="22514">20105</cx:pt>
          <cx:pt idx="22515">16527</cx:pt>
          <cx:pt idx="22516">11862</cx:pt>
          <cx:pt idx="22517">12066</cx:pt>
          <cx:pt idx="22518">16767</cx:pt>
          <cx:pt idx="22519">9111</cx:pt>
          <cx:pt idx="22520">9150</cx:pt>
          <cx:pt idx="22521">22048</cx:pt>
          <cx:pt idx="22522">21846</cx:pt>
          <cx:pt idx="22523">16470</cx:pt>
          <cx:pt idx="22524">17623</cx:pt>
          <cx:pt idx="22525">19663</cx:pt>
          <cx:pt idx="22526">21871</cx:pt>
          <cx:pt idx="22527">13064</cx:pt>
          <cx:pt idx="22528">17276</cx:pt>
          <cx:pt idx="22529">9170</cx:pt>
          <cx:pt idx="22530">23019</cx:pt>
          <cx:pt idx="22531">16130</cx:pt>
          <cx:pt idx="22532">14735</cx:pt>
          <cx:pt idx="22533">9260</cx:pt>
          <cx:pt idx="22534">20590</cx:pt>
          <cx:pt idx="22535">19224</cx:pt>
          <cx:pt idx="22536">14470</cx:pt>
          <cx:pt idx="22537">10953</cx:pt>
          <cx:pt idx="22538">23342</cx:pt>
          <cx:pt idx="22539">10616</cx:pt>
          <cx:pt idx="22540">13408</cx:pt>
          <cx:pt idx="22541">12357</cx:pt>
          <cx:pt idx="22542">23164</cx:pt>
          <cx:pt idx="22543">14102</cx:pt>
          <cx:pt idx="22544">20242</cx:pt>
          <cx:pt idx="22545">24273</cx:pt>
          <cx:pt idx="22546">19589</cx:pt>
          <cx:pt idx="22547">19938</cx:pt>
          <cx:pt idx="22548">16400</cx:pt>
          <cx:pt idx="22549">8899</cx:pt>
          <cx:pt idx="22550">18188</cx:pt>
          <cx:pt idx="22551">24778</cx:pt>
          <cx:pt idx="22552">19731</cx:pt>
          <cx:pt idx="22553">18528</cx:pt>
          <cx:pt idx="22554">19232</cx:pt>
          <cx:pt idx="22555">12117</cx:pt>
          <cx:pt idx="22556">13568</cx:pt>
          <cx:pt idx="22557">15826</cx:pt>
          <cx:pt idx="22558">15850</cx:pt>
          <cx:pt idx="22559">15492</cx:pt>
          <cx:pt idx="22560">20289</cx:pt>
          <cx:pt idx="22561">18054</cx:pt>
          <cx:pt idx="22562">19866</cx:pt>
          <cx:pt idx="22563">11663</cx:pt>
          <cx:pt idx="22564">21784</cx:pt>
          <cx:pt idx="22565">9549</cx:pt>
          <cx:pt idx="22566">15938</cx:pt>
          <cx:pt idx="22567">20639</cx:pt>
          <cx:pt idx="22568">9812</cx:pt>
          <cx:pt idx="22569">20878</cx:pt>
          <cx:pt idx="22570">22159</cx:pt>
          <cx:pt idx="22571">14427</cx:pt>
          <cx:pt idx="22572">9871</cx:pt>
          <cx:pt idx="22573">17696</cx:pt>
          <cx:pt idx="22574">15690</cx:pt>
          <cx:pt idx="22575">20746</cx:pt>
          <cx:pt idx="22576">24337</cx:pt>
          <cx:pt idx="22577">24125</cx:pt>
          <cx:pt idx="22578">13969</cx:pt>
          <cx:pt idx="22579">22020</cx:pt>
          <cx:pt idx="22580">16687</cx:pt>
          <cx:pt idx="22581">20493</cx:pt>
          <cx:pt idx="22582">14825</cx:pt>
          <cx:pt idx="22583">19569</cx:pt>
          <cx:pt idx="22584">10018</cx:pt>
          <cx:pt idx="22585">9607</cx:pt>
          <cx:pt idx="22586">11709</cx:pt>
          <cx:pt idx="22587">15726</cx:pt>
          <cx:pt idx="22588">11619</cx:pt>
          <cx:pt idx="22589">10412</cx:pt>
          <cx:pt idx="22590">11599</cx:pt>
          <cx:pt idx="22591">10086</cx:pt>
          <cx:pt idx="22592">17637</cx:pt>
          <cx:pt idx="22593">10464</cx:pt>
          <cx:pt idx="22594">21734</cx:pt>
          <cx:pt idx="22595">16555</cx:pt>
          <cx:pt idx="22596">8074</cx:pt>
          <cx:pt idx="22597">13526</cx:pt>
          <cx:pt idx="22598">8588</cx:pt>
          <cx:pt idx="22599">15658</cx:pt>
          <cx:pt idx="22600">18953</cx:pt>
          <cx:pt idx="22601">10446</cx:pt>
          <cx:pt idx="22602">11744</cx:pt>
          <cx:pt idx="22603">23750</cx:pt>
          <cx:pt idx="22604">17183</cx:pt>
          <cx:pt idx="22605">13860</cx:pt>
          <cx:pt idx="22606">10640</cx:pt>
          <cx:pt idx="22607">21165</cx:pt>
          <cx:pt idx="22608">22265</cx:pt>
          <cx:pt idx="22609">12251</cx:pt>
          <cx:pt idx="22610">24579</cx:pt>
          <cx:pt idx="22611">21408</cx:pt>
          <cx:pt idx="22612">20031</cx:pt>
          <cx:pt idx="22613">20348</cx:pt>
          <cx:pt idx="22614">19733</cx:pt>
          <cx:pt idx="22615">17238</cx:pt>
          <cx:pt idx="22616">10899</cx:pt>
          <cx:pt idx="22617">15583</cx:pt>
          <cx:pt idx="22618">17368</cx:pt>
          <cx:pt idx="22619">10282</cx:pt>
          <cx:pt idx="22620">21570</cx:pt>
          <cx:pt idx="22621">22591</cx:pt>
          <cx:pt idx="22622">18809</cx:pt>
          <cx:pt idx="22623">24184</cx:pt>
          <cx:pt idx="22624">15688</cx:pt>
          <cx:pt idx="22625">22172</cx:pt>
          <cx:pt idx="22626">17489</cx:pt>
          <cx:pt idx="22627">18627</cx:pt>
          <cx:pt idx="22628">12919</cx:pt>
          <cx:pt idx="22629">14337</cx:pt>
          <cx:pt idx="22630">12361</cx:pt>
          <cx:pt idx="22631">19629</cx:pt>
          <cx:pt idx="22632">12990</cx:pt>
          <cx:pt idx="22633">17559</cx:pt>
          <cx:pt idx="22634">19098</cx:pt>
          <cx:pt idx="22635">12682</cx:pt>
          <cx:pt idx="22636">9148</cx:pt>
          <cx:pt idx="22637">10144</cx:pt>
          <cx:pt idx="22638">16263</cx:pt>
          <cx:pt idx="22639">18094</cx:pt>
          <cx:pt idx="22640">14149</cx:pt>
          <cx:pt idx="22641">19711</cx:pt>
          <cx:pt idx="22642">15391</cx:pt>
          <cx:pt idx="22643">13905</cx:pt>
          <cx:pt idx="22644">9296</cx:pt>
          <cx:pt idx="22645">9637</cx:pt>
          <cx:pt idx="22646">25009</cx:pt>
          <cx:pt idx="22647">17141</cx:pt>
          <cx:pt idx="22648">20733</cx:pt>
          <cx:pt idx="22649">17154</cx:pt>
          <cx:pt idx="22650">11918</cx:pt>
          <cx:pt idx="22651">15863</cx:pt>
          <cx:pt idx="22652">21211</cx:pt>
          <cx:pt idx="22653">18937</cx:pt>
          <cx:pt idx="22654">17354</cx:pt>
          <cx:pt idx="22655">17041</cx:pt>
          <cx:pt idx="22656">14583</cx:pt>
          <cx:pt idx="22657">16057</cx:pt>
          <cx:pt idx="22658">11267</cx:pt>
          <cx:pt idx="22659">18951</cx:pt>
          <cx:pt idx="22660">15982</cx:pt>
          <cx:pt idx="22661">18268</cx:pt>
          <cx:pt idx="22662">13777</cx:pt>
          <cx:pt idx="22663">21313</cx:pt>
          <cx:pt idx="22664">18994</cx:pt>
          <cx:pt idx="22665">23260</cx:pt>
          <cx:pt idx="22666">19776</cx:pt>
          <cx:pt idx="22667">24827</cx:pt>
          <cx:pt idx="22668">8029</cx:pt>
          <cx:pt idx="22669">14967</cx:pt>
          <cx:pt idx="22670">16642</cx:pt>
          <cx:pt idx="22671">19327</cx:pt>
          <cx:pt idx="22672">22978</cx:pt>
          <cx:pt idx="22673">21880</cx:pt>
          <cx:pt idx="22674">9451</cx:pt>
          <cx:pt idx="22675">9352</cx:pt>
          <cx:pt idx="22676">20100</cx:pt>
          <cx:pt idx="22677">16329</cx:pt>
          <cx:pt idx="22678">12165</cx:pt>
          <cx:pt idx="22679">15267</cx:pt>
          <cx:pt idx="22680">17870</cx:pt>
          <cx:pt idx="22681">19745</cx:pt>
          <cx:pt idx="22682">12713</cx:pt>
          <cx:pt idx="22683">22243</cx:pt>
          <cx:pt idx="22684">20813</cx:pt>
          <cx:pt idx="22685">19342</cx:pt>
          <cx:pt idx="22686">13691</cx:pt>
          <cx:pt idx="22687">16948</cx:pt>
          <cx:pt idx="22688">10811</cx:pt>
          <cx:pt idx="22689">13747</cx:pt>
          <cx:pt idx="22690">8412</cx:pt>
          <cx:pt idx="22691">14018</cx:pt>
          <cx:pt idx="22692">17256</cx:pt>
          <cx:pt idx="22693">16993</cx:pt>
          <cx:pt idx="22694">14465</cx:pt>
          <cx:pt idx="22695">24444</cx:pt>
          <cx:pt idx="22696">17257</cx:pt>
          <cx:pt idx="22697">19818</cx:pt>
          <cx:pt idx="22698">11452</cx:pt>
          <cx:pt idx="22699">17937</cx:pt>
          <cx:pt idx="22700">10535</cx:pt>
          <cx:pt idx="22701">21509</cx:pt>
          <cx:pt idx="22702">14617</cx:pt>
          <cx:pt idx="22703">16688</cx:pt>
          <cx:pt idx="22704">12921</cx:pt>
          <cx:pt idx="22705">15155</cx:pt>
          <cx:pt idx="22706">20093</cx:pt>
          <cx:pt idx="22707">13783</cx:pt>
          <cx:pt idx="22708">10652</cx:pt>
          <cx:pt idx="22709">13840</cx:pt>
          <cx:pt idx="22710">24336</cx:pt>
          <cx:pt idx="22711">22982</cx:pt>
          <cx:pt idx="22712">17358</cx:pt>
          <cx:pt idx="22713">11176</cx:pt>
          <cx:pt idx="22714">18531</cx:pt>
          <cx:pt idx="22715">15029</cx:pt>
          <cx:pt idx="22716">15107</cx:pt>
          <cx:pt idx="22717">17945</cx:pt>
          <cx:pt idx="22718">23680</cx:pt>
          <cx:pt idx="22719">10666</cx:pt>
          <cx:pt idx="22720">19441</cx:pt>
          <cx:pt idx="22721">12280</cx:pt>
          <cx:pt idx="22722">8476</cx:pt>
          <cx:pt idx="22723">9959</cx:pt>
          <cx:pt idx="22724">11035</cx:pt>
          <cx:pt idx="22725">21839</cx:pt>
          <cx:pt idx="22726">19308</cx:pt>
          <cx:pt idx="22727">16540</cx:pt>
          <cx:pt idx="22728">16958</cx:pt>
          <cx:pt idx="22729">13725</cx:pt>
          <cx:pt idx="22730">24171</cx:pt>
          <cx:pt idx="22731">13591</cx:pt>
          <cx:pt idx="22732">21501</cx:pt>
          <cx:pt idx="22733">20743</cx:pt>
          <cx:pt idx="22734">17754</cx:pt>
          <cx:pt idx="22735">14073</cx:pt>
          <cx:pt idx="22736">15088</cx:pt>
          <cx:pt idx="22737">19601</cx:pt>
          <cx:pt idx="22738">8453</cx:pt>
          <cx:pt idx="22739">11433</cx:pt>
          <cx:pt idx="22740">14355</cx:pt>
          <cx:pt idx="22741">10602</cx:pt>
          <cx:pt idx="22742">15834</cx:pt>
          <cx:pt idx="22743">16203</cx:pt>
          <cx:pt idx="22744">14024</cx:pt>
          <cx:pt idx="22745">15865</cx:pt>
          <cx:pt idx="22746">8268</cx:pt>
          <cx:pt idx="22747">18969</cx:pt>
          <cx:pt idx="22748">8640</cx:pt>
          <cx:pt idx="22749">21587</cx:pt>
          <cx:pt idx="22750">21630</cx:pt>
          <cx:pt idx="22751">19549</cx:pt>
          <cx:pt idx="22752">10101</cx:pt>
          <cx:pt idx="22753">19857</cx:pt>
          <cx:pt idx="22754">11117</cx:pt>
          <cx:pt idx="22755">12725</cx:pt>
          <cx:pt idx="22756">18553</cx:pt>
          <cx:pt idx="22757">12287</cx:pt>
          <cx:pt idx="22758">9830</cx:pt>
          <cx:pt idx="22759">9555</cx:pt>
          <cx:pt idx="22760">16938</cx:pt>
          <cx:pt idx="22761">21665</cx:pt>
          <cx:pt idx="22762">14858</cx:pt>
          <cx:pt idx="22763">17592</cx:pt>
          <cx:pt idx="22764">16464</cx:pt>
          <cx:pt idx="22765">10467</cx:pt>
          <cx:pt idx="22766">12208</cx:pt>
          <cx:pt idx="22767">21066</cx:pt>
          <cx:pt idx="22768">13264</cx:pt>
          <cx:pt idx="22769">15550</cx:pt>
          <cx:pt idx="22770">21771</cx:pt>
          <cx:pt idx="22771">18957</cx:pt>
          <cx:pt idx="22772">22813</cx:pt>
          <cx:pt idx="22773">18415</cx:pt>
          <cx:pt idx="22774">18405</cx:pt>
          <cx:pt idx="22775">11505</cx:pt>
          <cx:pt idx="22776">23484</cx:pt>
          <cx:pt idx="22777">8509</cx:pt>
          <cx:pt idx="22778">22315</cx:pt>
          <cx:pt idx="22779">21166</cx:pt>
          <cx:pt idx="22780">9746</cx:pt>
          <cx:pt idx="22781">10636</cx:pt>
          <cx:pt idx="22782">14524</cx:pt>
          <cx:pt idx="22783">20450</cx:pt>
          <cx:pt idx="22784">17856</cx:pt>
          <cx:pt idx="22785">22653</cx:pt>
          <cx:pt idx="22786">12332</cx:pt>
          <cx:pt idx="22787">18169</cx:pt>
          <cx:pt idx="22788">13793</cx:pt>
          <cx:pt idx="22789">17325</cx:pt>
          <cx:pt idx="22790">10956</cx:pt>
          <cx:pt idx="22791">13613</cx:pt>
          <cx:pt idx="22792">21620</cx:pt>
          <cx:pt idx="22793">15403</cx:pt>
          <cx:pt idx="22794">21740</cx:pt>
          <cx:pt idx="22795">21685</cx:pt>
          <cx:pt idx="22796">13016</cx:pt>
          <cx:pt idx="22797">11588</cx:pt>
          <cx:pt idx="22798">23452</cx:pt>
          <cx:pt idx="22799">18042</cx:pt>
          <cx:pt idx="22800">16653</cx:pt>
          <cx:pt idx="22801">8257</cx:pt>
          <cx:pt idx="22802">16481</cx:pt>
          <cx:pt idx="22803">14582</cx:pt>
          <cx:pt idx="22804">20504</cx:pt>
          <cx:pt idx="22805">12537</cx:pt>
          <cx:pt idx="22806">10358</cx:pt>
          <cx:pt idx="22807">11123</cx:pt>
          <cx:pt idx="22808">15005</cx:pt>
          <cx:pt idx="22809">19235</cx:pt>
          <cx:pt idx="22810">11895</cx:pt>
          <cx:pt idx="22811">10126</cx:pt>
          <cx:pt idx="22812">23783</cx:pt>
          <cx:pt idx="22813">16911</cx:pt>
          <cx:pt idx="22814">22792</cx:pt>
          <cx:pt idx="22815">17625</cx:pt>
          <cx:pt idx="22816">13989</cx:pt>
          <cx:pt idx="22817">14527</cx:pt>
          <cx:pt idx="22818">17105</cx:pt>
          <cx:pt idx="22819">9557</cx:pt>
          <cx:pt idx="22820">12273</cx:pt>
          <cx:pt idx="22821">18495</cx:pt>
          <cx:pt idx="22822">22095</cx:pt>
          <cx:pt idx="22823">10269</cx:pt>
          <cx:pt idx="22824">21009</cx:pt>
          <cx:pt idx="22825">13596</cx:pt>
          <cx:pt idx="22826">12349</cx:pt>
          <cx:pt idx="22827">17825</cx:pt>
          <cx:pt idx="22828">11977</cx:pt>
          <cx:pt idx="22829">19765</cx:pt>
          <cx:pt idx="22830">16580</cx:pt>
          <cx:pt idx="22831">18196</cx:pt>
          <cx:pt idx="22832">13982</cx:pt>
          <cx:pt idx="22833">13581</cx:pt>
          <cx:pt idx="22834">17715</cx:pt>
          <cx:pt idx="22835">9886</cx:pt>
          <cx:pt idx="22836">13025</cx:pt>
          <cx:pt idx="22837">9810</cx:pt>
          <cx:pt idx="22838">19865</cx:pt>
          <cx:pt idx="22839">23001</cx:pt>
          <cx:pt idx="22840">12374</cx:pt>
          <cx:pt idx="22841">15010</cx:pt>
          <cx:pt idx="22842">17582</cx:pt>
          <cx:pt idx="22843">9886</cx:pt>
          <cx:pt idx="22844">15155</cx:pt>
          <cx:pt idx="22845">11167</cx:pt>
          <cx:pt idx="22846">17122</cx:pt>
          <cx:pt idx="22847">22475</cx:pt>
          <cx:pt idx="22848">20267</cx:pt>
          <cx:pt idx="22849">20163</cx:pt>
          <cx:pt idx="22850">21067</cx:pt>
          <cx:pt idx="22851">11088</cx:pt>
          <cx:pt idx="22852">14634</cx:pt>
          <cx:pt idx="22853">12769</cx:pt>
          <cx:pt idx="22854">23671</cx:pt>
          <cx:pt idx="22855">18296</cx:pt>
          <cx:pt idx="22856">21602</cx:pt>
          <cx:pt idx="22857">13894</cx:pt>
          <cx:pt idx="22858">14968</cx:pt>
          <cx:pt idx="22859">23336</cx:pt>
          <cx:pt idx="22860">17754</cx:pt>
          <cx:pt idx="22861">15376</cx:pt>
          <cx:pt idx="22862">22981</cx:pt>
          <cx:pt idx="22863">14531</cx:pt>
          <cx:pt idx="22864">18025</cx:pt>
          <cx:pt idx="22865">15137</cx:pt>
          <cx:pt idx="22866">20194</cx:pt>
          <cx:pt idx="22867">9485</cx:pt>
          <cx:pt idx="22868">19869</cx:pt>
          <cx:pt idx="22869">12789</cx:pt>
          <cx:pt idx="22870">14494</cx:pt>
          <cx:pt idx="22871">24712</cx:pt>
          <cx:pt idx="22872">22944</cx:pt>
          <cx:pt idx="22873">12339</cx:pt>
          <cx:pt idx="22874">11196</cx:pt>
          <cx:pt idx="22875">22448</cx:pt>
          <cx:pt idx="22876">14083</cx:pt>
          <cx:pt idx="22877">10374</cx:pt>
          <cx:pt idx="22878">20724</cx:pt>
          <cx:pt idx="22879">10391</cx:pt>
          <cx:pt idx="22880">23266</cx:pt>
          <cx:pt idx="22881">21811</cx:pt>
          <cx:pt idx="22882">14114</cx:pt>
          <cx:pt idx="22883">12829</cx:pt>
          <cx:pt idx="22884">24769</cx:pt>
          <cx:pt idx="22885">22340</cx:pt>
          <cx:pt idx="22886">11733</cx:pt>
          <cx:pt idx="22887">15681</cx:pt>
          <cx:pt idx="22888">16467</cx:pt>
          <cx:pt idx="22889">15200</cx:pt>
          <cx:pt idx="22890">15003</cx:pt>
          <cx:pt idx="22891">14257</cx:pt>
          <cx:pt idx="22892">12341</cx:pt>
          <cx:pt idx="22893">10744</cx:pt>
          <cx:pt idx="22894">10025</cx:pt>
          <cx:pt idx="22895">16830</cx:pt>
          <cx:pt idx="22896">16556</cx:pt>
          <cx:pt idx="22897">21214</cx:pt>
          <cx:pt idx="22898">16822</cx:pt>
          <cx:pt idx="22899">20985</cx:pt>
          <cx:pt idx="22900">19475</cx:pt>
          <cx:pt idx="22901">14352</cx:pt>
          <cx:pt idx="22902">19037</cx:pt>
          <cx:pt idx="22903">11971</cx:pt>
          <cx:pt idx="22904">24890</cx:pt>
          <cx:pt idx="22905">17468</cx:pt>
          <cx:pt idx="22906">20933</cx:pt>
          <cx:pt idx="22907">22535</cx:pt>
          <cx:pt idx="22908">16672</cx:pt>
          <cx:pt idx="22909">9171</cx:pt>
          <cx:pt idx="22910">15321</cx:pt>
          <cx:pt idx="22911">8141</cx:pt>
          <cx:pt idx="22912">23830</cx:pt>
          <cx:pt idx="22913">16618</cx:pt>
          <cx:pt idx="22914">14650</cx:pt>
          <cx:pt idx="22915">14132</cx:pt>
          <cx:pt idx="22916">9061</cx:pt>
          <cx:pt idx="22917">18134</cx:pt>
          <cx:pt idx="22918">14280</cx:pt>
          <cx:pt idx="22919">18873</cx:pt>
          <cx:pt idx="22920">15752</cx:pt>
          <cx:pt idx="22921">22589</cx:pt>
          <cx:pt idx="22922">12815</cx:pt>
          <cx:pt idx="22923">13692</cx:pt>
          <cx:pt idx="22924">13186</cx:pt>
          <cx:pt idx="22925">12916</cx:pt>
          <cx:pt idx="22926">22169</cx:pt>
          <cx:pt idx="22927">20799</cx:pt>
          <cx:pt idx="22928">12913</cx:pt>
          <cx:pt idx="22929">8157</cx:pt>
          <cx:pt idx="22930">23036</cx:pt>
          <cx:pt idx="22931">9396</cx:pt>
          <cx:pt idx="22932">16092</cx:pt>
          <cx:pt idx="22933">15726</cx:pt>
          <cx:pt idx="22934">13211</cx:pt>
          <cx:pt idx="22935">10133</cx:pt>
          <cx:pt idx="22936">9327</cx:pt>
          <cx:pt idx="22937">17935</cx:pt>
          <cx:pt idx="22938">9865</cx:pt>
          <cx:pt idx="22939">9795</cx:pt>
          <cx:pt idx="22940">22503</cx:pt>
          <cx:pt idx="22941">18020</cx:pt>
          <cx:pt idx="22942">15101</cx:pt>
          <cx:pt idx="22943">18553</cx:pt>
          <cx:pt idx="22944">22052</cx:pt>
          <cx:pt idx="22945">22794</cx:pt>
          <cx:pt idx="22946">20444</cx:pt>
          <cx:pt idx="22947">11294</cx:pt>
          <cx:pt idx="22948">15690</cx:pt>
          <cx:pt idx="22949">17548</cx:pt>
          <cx:pt idx="22950">20774</cx:pt>
          <cx:pt idx="22951">20036</cx:pt>
          <cx:pt idx="22952">21509</cx:pt>
          <cx:pt idx="22953">11330</cx:pt>
          <cx:pt idx="22954">25166</cx:pt>
          <cx:pt idx="22955">12799</cx:pt>
          <cx:pt idx="22956">18417</cx:pt>
          <cx:pt idx="22957">21622</cx:pt>
          <cx:pt idx="22958">20017</cx:pt>
          <cx:pt idx="22959">13005</cx:pt>
          <cx:pt idx="22960">10949</cx:pt>
          <cx:pt idx="22961">8413</cx:pt>
          <cx:pt idx="22962">17841</cx:pt>
          <cx:pt idx="22963">14638</cx:pt>
          <cx:pt idx="22964">21431</cx:pt>
          <cx:pt idx="22965">18899</cx:pt>
          <cx:pt idx="22966">17999</cx:pt>
          <cx:pt idx="22967">18749</cx:pt>
          <cx:pt idx="22968">20996</cx:pt>
          <cx:pt idx="22969">20658</cx:pt>
          <cx:pt idx="22970">11720</cx:pt>
          <cx:pt idx="22971">15496</cx:pt>
          <cx:pt idx="22972">14705</cx:pt>
          <cx:pt idx="22973">22555</cx:pt>
          <cx:pt idx="22974">22886</cx:pt>
          <cx:pt idx="22975">20259</cx:pt>
          <cx:pt idx="22976">13259</cx:pt>
          <cx:pt idx="22977">12575</cx:pt>
          <cx:pt idx="22978">14775</cx:pt>
          <cx:pt idx="22979">8664</cx:pt>
          <cx:pt idx="22980">14015</cx:pt>
          <cx:pt idx="22981">16309</cx:pt>
          <cx:pt idx="22982">17221</cx:pt>
          <cx:pt idx="22983">21612</cx:pt>
          <cx:pt idx="22984">8666</cx:pt>
          <cx:pt idx="22985">17015</cx:pt>
          <cx:pt idx="22986">19981</cx:pt>
          <cx:pt idx="22987">15826</cx:pt>
          <cx:pt idx="22988">11193</cx:pt>
          <cx:pt idx="22989">15635</cx:pt>
          <cx:pt idx="22990">20631</cx:pt>
          <cx:pt idx="22991">10284</cx:pt>
          <cx:pt idx="22992">21128</cx:pt>
          <cx:pt idx="22993">22680</cx:pt>
          <cx:pt idx="22994">14337</cx:pt>
          <cx:pt idx="22995">16040</cx:pt>
          <cx:pt idx="22996">20441</cx:pt>
          <cx:pt idx="22997">15869</cx:pt>
          <cx:pt idx="22998">20005</cx:pt>
          <cx:pt idx="22999">12916</cx:pt>
          <cx:pt idx="23000">17279</cx:pt>
          <cx:pt idx="23001">17110</cx:pt>
          <cx:pt idx="23002">14896</cx:pt>
          <cx:pt idx="23003">19043</cx:pt>
          <cx:pt idx="23004">18405</cx:pt>
          <cx:pt idx="23005">10409</cx:pt>
          <cx:pt idx="23006">19859</cx:pt>
          <cx:pt idx="23007">8654</cx:pt>
          <cx:pt idx="23008">18222</cx:pt>
          <cx:pt idx="23009">20178</cx:pt>
          <cx:pt idx="23010">15102</cx:pt>
          <cx:pt idx="23011">17376</cx:pt>
          <cx:pt idx="23012">20749</cx:pt>
          <cx:pt idx="23013">9306</cx:pt>
          <cx:pt idx="23014">16061</cx:pt>
          <cx:pt idx="23015">11074</cx:pt>
          <cx:pt idx="23016">20467</cx:pt>
          <cx:pt idx="23017">9951</cx:pt>
          <cx:pt idx="23018">14013</cx:pt>
          <cx:pt idx="23019">9779</cx:pt>
          <cx:pt idx="23020">14744</cx:pt>
          <cx:pt idx="23021">19280</cx:pt>
          <cx:pt idx="23022">15372</cx:pt>
          <cx:pt idx="23023">11261</cx:pt>
          <cx:pt idx="23024">8831</cx:pt>
          <cx:pt idx="23025">23671</cx:pt>
          <cx:pt idx="23026">9990</cx:pt>
          <cx:pt idx="23027">10944</cx:pt>
          <cx:pt idx="23028">17761</cx:pt>
          <cx:pt idx="23029">16368</cx:pt>
          <cx:pt idx="23030">22976</cx:pt>
          <cx:pt idx="23031">12363</cx:pt>
          <cx:pt idx="23032">11736</cx:pt>
          <cx:pt idx="23033">13718</cx:pt>
          <cx:pt idx="23034">16637</cx:pt>
          <cx:pt idx="23035">23310</cx:pt>
          <cx:pt idx="23036">21076</cx:pt>
          <cx:pt idx="23037">12311</cx:pt>
          <cx:pt idx="23038">9939</cx:pt>
          <cx:pt idx="23039">15048</cx:pt>
          <cx:pt idx="23040">17860</cx:pt>
          <cx:pt idx="23041">20487</cx:pt>
          <cx:pt idx="23042">10574</cx:pt>
          <cx:pt idx="23043">16590</cx:pt>
          <cx:pt idx="23044">11765</cx:pt>
          <cx:pt idx="23045">12944</cx:pt>
          <cx:pt idx="23046">19221</cx:pt>
          <cx:pt idx="23047">9635</cx:pt>
          <cx:pt idx="23048">18361</cx:pt>
          <cx:pt idx="23049">15463</cx:pt>
          <cx:pt idx="23050">18756</cx:pt>
          <cx:pt idx="23051">15579</cx:pt>
          <cx:pt idx="23052">14103</cx:pt>
          <cx:pt idx="23053">17333</cx:pt>
          <cx:pt idx="23054">18076</cx:pt>
          <cx:pt idx="23055">20058</cx:pt>
          <cx:pt idx="23056">23779</cx:pt>
          <cx:pt idx="23057">22837</cx:pt>
          <cx:pt idx="23058">17719</cx:pt>
          <cx:pt idx="23059">20560</cx:pt>
          <cx:pt idx="23060">15137</cx:pt>
          <cx:pt idx="23061">13190</cx:pt>
          <cx:pt idx="23062">21360</cx:pt>
          <cx:pt idx="23063">10304</cx:pt>
          <cx:pt idx="23064">20351</cx:pt>
          <cx:pt idx="23065">22022</cx:pt>
          <cx:pt idx="23066">13642</cx:pt>
          <cx:pt idx="23067">18180</cx:pt>
          <cx:pt idx="23068">17773</cx:pt>
          <cx:pt idx="23069">18956</cx:pt>
          <cx:pt idx="23070">16220</cx:pt>
          <cx:pt idx="23071">9480</cx:pt>
          <cx:pt idx="23072">10325</cx:pt>
          <cx:pt idx="23073">11958</cx:pt>
          <cx:pt idx="23074">20681</cx:pt>
          <cx:pt idx="23075">17111</cx:pt>
          <cx:pt idx="23076">16037</cx:pt>
          <cx:pt idx="23077">16792</cx:pt>
          <cx:pt idx="23078">15708</cx:pt>
          <cx:pt idx="23079">17291</cx:pt>
          <cx:pt idx="23080">10161</cx:pt>
          <cx:pt idx="23081">16880</cx:pt>
          <cx:pt idx="23082">21341</cx:pt>
          <cx:pt idx="23083">21768</cx:pt>
          <cx:pt idx="23084">10616</cx:pt>
          <cx:pt idx="23085">20056</cx:pt>
          <cx:pt idx="23086">12331</cx:pt>
          <cx:pt idx="23087">19881</cx:pt>
          <cx:pt idx="23088">16924</cx:pt>
          <cx:pt idx="23089">12936</cx:pt>
          <cx:pt idx="23090">13583</cx:pt>
          <cx:pt idx="23091">12997</cx:pt>
          <cx:pt idx="23092">23590</cx:pt>
          <cx:pt idx="23093">14133</cx:pt>
          <cx:pt idx="23094">13698</cx:pt>
          <cx:pt idx="23095">21782</cx:pt>
          <cx:pt idx="23096">15714</cx:pt>
          <cx:pt idx="23097">18828</cx:pt>
          <cx:pt idx="23098">12303</cx:pt>
          <cx:pt idx="23099">17823</cx:pt>
          <cx:pt idx="23100">18220</cx:pt>
          <cx:pt idx="23101">20322</cx:pt>
          <cx:pt idx="23102">12295</cx:pt>
          <cx:pt idx="23103">18765</cx:pt>
          <cx:pt idx="23104">22345</cx:pt>
          <cx:pt idx="23105">17781</cx:pt>
          <cx:pt idx="23106">12017</cx:pt>
          <cx:pt idx="23107">15362</cx:pt>
          <cx:pt idx="23108">10831</cx:pt>
          <cx:pt idx="23109">10676</cx:pt>
          <cx:pt idx="23110">18485</cx:pt>
          <cx:pt idx="23111">14887</cx:pt>
          <cx:pt idx="23112">11072</cx:pt>
          <cx:pt idx="23113">24173</cx:pt>
          <cx:pt idx="23114">25044</cx:pt>
          <cx:pt idx="23115">11978</cx:pt>
          <cx:pt idx="23116">21836</cx:pt>
          <cx:pt idx="23117">9492</cx:pt>
          <cx:pt idx="23118">16083</cx:pt>
          <cx:pt idx="23119">17371</cx:pt>
          <cx:pt idx="23120">10880</cx:pt>
          <cx:pt idx="23121">11780</cx:pt>
          <cx:pt idx="23122">15259</cx:pt>
          <cx:pt idx="23123">18342</cx:pt>
          <cx:pt idx="23124">16333</cx:pt>
          <cx:pt idx="23125">16886</cx:pt>
          <cx:pt idx="23126">10210</cx:pt>
          <cx:pt idx="23127">20945</cx:pt>
          <cx:pt idx="23128">22033</cx:pt>
          <cx:pt idx="23129">21395</cx:pt>
          <cx:pt idx="23130">17088</cx:pt>
          <cx:pt idx="23131">19942</cx:pt>
          <cx:pt idx="23132">9744</cx:pt>
          <cx:pt idx="23133">12658</cx:pt>
          <cx:pt idx="23134">12602</cx:pt>
          <cx:pt idx="23135">20559</cx:pt>
          <cx:pt idx="23136">15007</cx:pt>
          <cx:pt idx="23137">22036</cx:pt>
          <cx:pt idx="23138">23048</cx:pt>
          <cx:pt idx="23139">16130</cx:pt>
          <cx:pt idx="23140">14742</cx:pt>
          <cx:pt idx="23141">17442</cx:pt>
          <cx:pt idx="23142">22335</cx:pt>
          <cx:pt idx="23143">15768</cx:pt>
          <cx:pt idx="23144">19817</cx:pt>
          <cx:pt idx="23145">20121</cx:pt>
          <cx:pt idx="23146">12134</cx:pt>
          <cx:pt idx="23147">11945</cx:pt>
          <cx:pt idx="23148">9338</cx:pt>
          <cx:pt idx="23149">21954</cx:pt>
          <cx:pt idx="23150">10696</cx:pt>
          <cx:pt idx="23151">19358</cx:pt>
          <cx:pt idx="23152">14144</cx:pt>
          <cx:pt idx="23153">13588</cx:pt>
          <cx:pt idx="23154">12391</cx:pt>
          <cx:pt idx="23155">19028</cx:pt>
          <cx:pt idx="23156">19852</cx:pt>
          <cx:pt idx="23157">24376</cx:pt>
          <cx:pt idx="23158">17895</cx:pt>
          <cx:pt idx="23159">15199</cx:pt>
          <cx:pt idx="23160">19095</cx:pt>
          <cx:pt idx="23161">18016</cx:pt>
          <cx:pt idx="23162">14655</cx:pt>
          <cx:pt idx="23163">8869</cx:pt>
          <cx:pt idx="23164">16107</cx:pt>
          <cx:pt idx="23165">23172</cx:pt>
          <cx:pt idx="23166">11773</cx:pt>
          <cx:pt idx="23167">17872</cx:pt>
          <cx:pt idx="23168">12908</cx:pt>
          <cx:pt idx="23169">11126</cx:pt>
          <cx:pt idx="23170">20072</cx:pt>
          <cx:pt idx="23171">21121</cx:pt>
          <cx:pt idx="23172">21796</cx:pt>
          <cx:pt idx="23173">12012</cx:pt>
          <cx:pt idx="23174">18639</cx:pt>
          <cx:pt idx="23175">10160</cx:pt>
          <cx:pt idx="23176">22490</cx:pt>
          <cx:pt idx="23177">22901</cx:pt>
          <cx:pt idx="23178">23150</cx:pt>
          <cx:pt idx="23179">13093</cx:pt>
          <cx:pt idx="23180">12035</cx:pt>
          <cx:pt idx="23181">18388</cx:pt>
          <cx:pt idx="23182">14462</cx:pt>
          <cx:pt idx="23183">13448</cx:pt>
          <cx:pt idx="23184">21172</cx:pt>
          <cx:pt idx="23185">12952</cx:pt>
          <cx:pt idx="23186">10895</cx:pt>
          <cx:pt idx="23187">13444</cx:pt>
          <cx:pt idx="23188">19475</cx:pt>
          <cx:pt idx="23189">16524</cx:pt>
          <cx:pt idx="23190">17683</cx:pt>
          <cx:pt idx="23191">17077</cx:pt>
          <cx:pt idx="23192">13525</cx:pt>
          <cx:pt idx="23193">17837</cx:pt>
          <cx:pt idx="23194">17520</cx:pt>
          <cx:pt idx="23195">20247</cx:pt>
          <cx:pt idx="23196">18899</cx:pt>
          <cx:pt idx="23197">15515</cx:pt>
          <cx:pt idx="23198">16234</cx:pt>
          <cx:pt idx="23199">13556</cx:pt>
          <cx:pt idx="23200">15730</cx:pt>
          <cx:pt idx="23201">20617</cx:pt>
          <cx:pt idx="23202">15164</cx:pt>
          <cx:pt idx="23203">9713</cx:pt>
          <cx:pt idx="23204">10388</cx:pt>
          <cx:pt idx="23205">11360</cx:pt>
          <cx:pt idx="23206">10991</cx:pt>
          <cx:pt idx="23207">8317</cx:pt>
          <cx:pt idx="23208">10424</cx:pt>
          <cx:pt idx="23209">22348</cx:pt>
          <cx:pt idx="23210">19969</cx:pt>
          <cx:pt idx="23211">14875</cx:pt>
          <cx:pt idx="23212">19148</cx:pt>
          <cx:pt idx="23213">10082</cx:pt>
          <cx:pt idx="23214">11122</cx:pt>
          <cx:pt idx="23215">16694</cx:pt>
          <cx:pt idx="23216">18641</cx:pt>
          <cx:pt idx="23217">14463</cx:pt>
          <cx:pt idx="23218">8642</cx:pt>
          <cx:pt idx="23219">18607</cx:pt>
          <cx:pt idx="23220">12917</cx:pt>
          <cx:pt idx="23221">21100</cx:pt>
          <cx:pt idx="23222">13486</cx:pt>
          <cx:pt idx="23223">12345</cx:pt>
          <cx:pt idx="23224">15914</cx:pt>
          <cx:pt idx="23225">16994</cx:pt>
          <cx:pt idx="23226">10603</cx:pt>
          <cx:pt idx="23227">15405</cx:pt>
          <cx:pt idx="23228">9986</cx:pt>
          <cx:pt idx="23229">10986</cx:pt>
          <cx:pt idx="23230">22667</cx:pt>
          <cx:pt idx="23231">11992</cx:pt>
          <cx:pt idx="23232">16217</cx:pt>
          <cx:pt idx="23233">23528</cx:pt>
          <cx:pt idx="23234">12739</cx:pt>
          <cx:pt idx="23235">19995</cx:pt>
          <cx:pt idx="23236">16907</cx:pt>
          <cx:pt idx="23237">14881</cx:pt>
          <cx:pt idx="23238">11203</cx:pt>
          <cx:pt idx="23239">12212</cx:pt>
          <cx:pt idx="23240">20413</cx:pt>
          <cx:pt idx="23241">15399</cx:pt>
          <cx:pt idx="23242">14860</cx:pt>
          <cx:pt idx="23243">14711</cx:pt>
          <cx:pt idx="23244">19615</cx:pt>
          <cx:pt idx="23245">16149</cx:pt>
          <cx:pt idx="23246">10897</cx:pt>
          <cx:pt idx="23247">11864</cx:pt>
          <cx:pt idx="23248">12827</cx:pt>
          <cx:pt idx="23249">17845</cx:pt>
          <cx:pt idx="23250">23204</cx:pt>
          <cx:pt idx="23251">22729</cx:pt>
          <cx:pt idx="23252">8320</cx:pt>
          <cx:pt idx="23253">15381</cx:pt>
          <cx:pt idx="23254">21267</cx:pt>
          <cx:pt idx="23255">15789</cx:pt>
          <cx:pt idx="23256">12956</cx:pt>
          <cx:pt idx="23257">12410</cx:pt>
          <cx:pt idx="23258">21096</cx:pt>
          <cx:pt idx="23259">18927</cx:pt>
          <cx:pt idx="23260">17279</cx:pt>
          <cx:pt idx="23261">14767</cx:pt>
          <cx:pt idx="23262">19487</cx:pt>
          <cx:pt idx="23263">16863</cx:pt>
          <cx:pt idx="23264">12852</cx:pt>
          <cx:pt idx="23265">10731</cx:pt>
          <cx:pt idx="23266">20412</cx:pt>
          <cx:pt idx="23267">24565</cx:pt>
          <cx:pt idx="23268">19220</cx:pt>
          <cx:pt idx="23269">11242</cx:pt>
          <cx:pt idx="23270">19988</cx:pt>
          <cx:pt idx="23271">10955</cx:pt>
          <cx:pt idx="23272">22804</cx:pt>
          <cx:pt idx="23273">11491</cx:pt>
          <cx:pt idx="23274">11155</cx:pt>
          <cx:pt idx="23275">12042</cx:pt>
          <cx:pt idx="23276">12490</cx:pt>
          <cx:pt idx="23277">11357</cx:pt>
          <cx:pt idx="23278">10581</cx:pt>
          <cx:pt idx="23279">11088</cx:pt>
          <cx:pt idx="23280">14843</cx:pt>
          <cx:pt idx="23281">22470</cx:pt>
          <cx:pt idx="23282">19676</cx:pt>
          <cx:pt idx="23283">15615</cx:pt>
          <cx:pt idx="23284">21947</cx:pt>
          <cx:pt idx="23285">11935</cx:pt>
          <cx:pt idx="23286">19966</cx:pt>
          <cx:pt idx="23287">12911</cx:pt>
          <cx:pt idx="23288">20132</cx:pt>
          <cx:pt idx="23289">10465</cx:pt>
          <cx:pt idx="23290">11847</cx:pt>
          <cx:pt idx="23291">21581</cx:pt>
          <cx:pt idx="23292">14462</cx:pt>
          <cx:pt idx="23293">14223</cx:pt>
          <cx:pt idx="23294">11155</cx:pt>
          <cx:pt idx="23295">16522</cx:pt>
          <cx:pt idx="23296">14048</cx:pt>
          <cx:pt idx="23297">13149</cx:pt>
          <cx:pt idx="23298">10144</cx:pt>
          <cx:pt idx="23299">22723</cx:pt>
          <cx:pt idx="23300">16978</cx:pt>
          <cx:pt idx="23301">12761</cx:pt>
          <cx:pt idx="23302">15068</cx:pt>
          <cx:pt idx="23303">19266</cx:pt>
          <cx:pt idx="23304">16790</cx:pt>
          <cx:pt idx="23305">13570</cx:pt>
          <cx:pt idx="23306">12517</cx:pt>
          <cx:pt idx="23307">15770</cx:pt>
          <cx:pt idx="23308">14383</cx:pt>
          <cx:pt idx="23309">19558</cx:pt>
          <cx:pt idx="23310">15275</cx:pt>
          <cx:pt idx="23311">14335</cx:pt>
          <cx:pt idx="23312">9615</cx:pt>
          <cx:pt idx="23313">13760</cx:pt>
          <cx:pt idx="23314">18324</cx:pt>
          <cx:pt idx="23315">16321</cx:pt>
          <cx:pt idx="23316">23332</cx:pt>
          <cx:pt idx="23317">23722</cx:pt>
          <cx:pt idx="23318">23294</cx:pt>
          <cx:pt idx="23319">13030</cx:pt>
          <cx:pt idx="23320">13205</cx:pt>
          <cx:pt idx="23321">13588</cx:pt>
          <cx:pt idx="23322">23140</cx:pt>
          <cx:pt idx="23323">23408</cx:pt>
          <cx:pt idx="23324">20096</cx:pt>
          <cx:pt idx="23325">10365</cx:pt>
          <cx:pt idx="23326">15197</cx:pt>
          <cx:pt idx="23327">16715</cx:pt>
          <cx:pt idx="23328">19741</cx:pt>
          <cx:pt idx="23329">12759</cx:pt>
          <cx:pt idx="23330">23878</cx:pt>
          <cx:pt idx="23331">20880</cx:pt>
          <cx:pt idx="23332">16400</cx:pt>
          <cx:pt idx="23333">12179</cx:pt>
          <cx:pt idx="23334">16313</cx:pt>
          <cx:pt idx="23335">15356</cx:pt>
          <cx:pt idx="23336">18646</cx:pt>
          <cx:pt idx="23337">14859</cx:pt>
          <cx:pt idx="23338">10235</cx:pt>
          <cx:pt idx="23339">11350</cx:pt>
          <cx:pt idx="23340">21642</cx:pt>
          <cx:pt idx="23341">15498</cx:pt>
          <cx:pt idx="23342">10936</cx:pt>
          <cx:pt idx="23343">12965</cx:pt>
          <cx:pt idx="23344">18080</cx:pt>
          <cx:pt idx="23345">22149</cx:pt>
          <cx:pt idx="23346">13556</cx:pt>
          <cx:pt idx="23347">18960</cx:pt>
          <cx:pt idx="23348">15852</cx:pt>
          <cx:pt idx="23349">13593</cx:pt>
          <cx:pt idx="23350">8942</cx:pt>
          <cx:pt idx="23351">10895</cx:pt>
          <cx:pt idx="23352">18339</cx:pt>
          <cx:pt idx="23353">20203</cx:pt>
          <cx:pt idx="23354">20990</cx:pt>
          <cx:pt idx="23355">17233</cx:pt>
          <cx:pt idx="23356">10610</cx:pt>
          <cx:pt idx="23357">15357</cx:pt>
          <cx:pt idx="23358">11094</cx:pt>
          <cx:pt idx="23359">10460</cx:pt>
          <cx:pt idx="23360">18522</cx:pt>
          <cx:pt idx="23361">24246</cx:pt>
          <cx:pt idx="23362">16753</cx:pt>
          <cx:pt idx="23363">21882</cx:pt>
          <cx:pt idx="23364">9874</cx:pt>
          <cx:pt idx="23365">12073</cx:pt>
          <cx:pt idx="23366">19558</cx:pt>
          <cx:pt idx="23367">21765</cx:pt>
          <cx:pt idx="23368">14204</cx:pt>
          <cx:pt idx="23369">21587</cx:pt>
          <cx:pt idx="23370">22462</cx:pt>
          <cx:pt idx="23371">8126</cx:pt>
          <cx:pt idx="23372">20833</cx:pt>
          <cx:pt idx="23373">20721</cx:pt>
          <cx:pt idx="23374">20381</cx:pt>
          <cx:pt idx="23375">17667</cx:pt>
          <cx:pt idx="23376">15452</cx:pt>
          <cx:pt idx="23377">23114</cx:pt>
          <cx:pt idx="23378">10750</cx:pt>
          <cx:pt idx="23379">15485</cx:pt>
          <cx:pt idx="23380">11036</cx:pt>
          <cx:pt idx="23381">19679</cx:pt>
          <cx:pt idx="23382">11287</cx:pt>
          <cx:pt idx="23383">11391</cx:pt>
          <cx:pt idx="23384">14708</cx:pt>
          <cx:pt idx="23385">17509</cx:pt>
          <cx:pt idx="23386">10463</cx:pt>
          <cx:pt idx="23387">10372</cx:pt>
          <cx:pt idx="23388">15698</cx:pt>
          <cx:pt idx="23389">12583</cx:pt>
          <cx:pt idx="23390">10209</cx:pt>
          <cx:pt idx="23391">19244</cx:pt>
          <cx:pt idx="23392">10207</cx:pt>
          <cx:pt idx="23393">21656</cx:pt>
          <cx:pt idx="23394">14713</cx:pt>
          <cx:pt idx="23395">19684</cx:pt>
          <cx:pt idx="23396">10052</cx:pt>
          <cx:pt idx="23397">22629</cx:pt>
          <cx:pt idx="23398">20835</cx:pt>
          <cx:pt idx="23399">9667</cx:pt>
          <cx:pt idx="23400">14357</cx:pt>
          <cx:pt idx="23401">24477</cx:pt>
          <cx:pt idx="23402">22727</cx:pt>
          <cx:pt idx="23403">15724</cx:pt>
          <cx:pt idx="23404">10915</cx:pt>
          <cx:pt idx="23405">11013</cx:pt>
          <cx:pt idx="23406">11242</cx:pt>
          <cx:pt idx="23407">14155</cx:pt>
          <cx:pt idx="23408">8692</cx:pt>
          <cx:pt idx="23409">15760</cx:pt>
          <cx:pt idx="23410">16244</cx:pt>
          <cx:pt idx="23411">21481</cx:pt>
          <cx:pt idx="23412">15659</cx:pt>
          <cx:pt idx="23413">15445</cx:pt>
          <cx:pt idx="23414">15929</cx:pt>
          <cx:pt idx="23415">21529</cx:pt>
          <cx:pt idx="23416">20225</cx:pt>
          <cx:pt idx="23417">9924</cx:pt>
          <cx:pt idx="23418">15525</cx:pt>
          <cx:pt idx="23419">9880</cx:pt>
          <cx:pt idx="23420">11008</cx:pt>
          <cx:pt idx="23421">15789</cx:pt>
          <cx:pt idx="23422">23733</cx:pt>
          <cx:pt idx="23423">23056</cx:pt>
          <cx:pt idx="23424">23691</cx:pt>
          <cx:pt idx="23425">17333</cx:pt>
          <cx:pt idx="23426">14374</cx:pt>
          <cx:pt idx="23427">21124</cx:pt>
          <cx:pt idx="23428">21026</cx:pt>
          <cx:pt idx="23429">23238</cx:pt>
          <cx:pt idx="23430">11978</cx:pt>
          <cx:pt idx="23431">18581</cx:pt>
          <cx:pt idx="23432">23585</cx:pt>
          <cx:pt idx="23433">9276</cx:pt>
          <cx:pt idx="23434">24130</cx:pt>
          <cx:pt idx="23435">20904</cx:pt>
          <cx:pt idx="23436">19739</cx:pt>
          <cx:pt idx="23437">15715</cx:pt>
          <cx:pt idx="23438">16012</cx:pt>
          <cx:pt idx="23439">19611</cx:pt>
          <cx:pt idx="23440">21103</cx:pt>
          <cx:pt idx="23441">20366</cx:pt>
          <cx:pt idx="23442">14491</cx:pt>
          <cx:pt idx="23443">22108</cx:pt>
          <cx:pt idx="23444">10270</cx:pt>
          <cx:pt idx="23445">13891</cx:pt>
          <cx:pt idx="23446">13379</cx:pt>
          <cx:pt idx="23447">19369</cx:pt>
          <cx:pt idx="23448">10686</cx:pt>
          <cx:pt idx="23449">16759</cx:pt>
          <cx:pt idx="23450">10305</cx:pt>
          <cx:pt idx="23451">12939</cx:pt>
          <cx:pt idx="23452">12726</cx:pt>
          <cx:pt idx="23453">19636</cx:pt>
          <cx:pt idx="23454">12136</cx:pt>
          <cx:pt idx="23455">20714</cx:pt>
          <cx:pt idx="23456">11152</cx:pt>
          <cx:pt idx="23457">12337</cx:pt>
          <cx:pt idx="23458">12657</cx:pt>
          <cx:pt idx="23459">9253</cx:pt>
          <cx:pt idx="23460">22539</cx:pt>
          <cx:pt idx="23461">17620</cx:pt>
          <cx:pt idx="23462">9098</cx:pt>
          <cx:pt idx="23463">11169</cx:pt>
          <cx:pt idx="23464">11115</cx:pt>
          <cx:pt idx="23465">12166</cx:pt>
          <cx:pt idx="23466">15792</cx:pt>
          <cx:pt idx="23467">8057</cx:pt>
          <cx:pt idx="23468">20322</cx:pt>
          <cx:pt idx="23469">17372</cx:pt>
          <cx:pt idx="23470">18838</cx:pt>
          <cx:pt idx="23471">9044</cx:pt>
          <cx:pt idx="23472">12801</cx:pt>
          <cx:pt idx="23473">23335</cx:pt>
          <cx:pt idx="23474">13656</cx:pt>
          <cx:pt idx="23475">21585</cx:pt>
          <cx:pt idx="23476">11728</cx:pt>
          <cx:pt idx="23477">18375</cx:pt>
          <cx:pt idx="23478">21779</cx:pt>
          <cx:pt idx="23479">19771</cx:pt>
          <cx:pt idx="23480">12874</cx:pt>
          <cx:pt idx="23481">11670</cx:pt>
          <cx:pt idx="23482">10937</cx:pt>
          <cx:pt idx="23483">11433</cx:pt>
          <cx:pt idx="23484">14558</cx:pt>
          <cx:pt idx="23485">12662</cx:pt>
          <cx:pt idx="23486">10178</cx:pt>
          <cx:pt idx="23487">17199</cx:pt>
          <cx:pt idx="23488">20090</cx:pt>
          <cx:pt idx="23489">12650</cx:pt>
          <cx:pt idx="23490">9981</cx:pt>
          <cx:pt idx="23491">19123</cx:pt>
          <cx:pt idx="23492">23198</cx:pt>
          <cx:pt idx="23493">19872</cx:pt>
          <cx:pt idx="23494">19160</cx:pt>
          <cx:pt idx="23495">11263</cx:pt>
          <cx:pt idx="23496">18260</cx:pt>
          <cx:pt idx="23497">12925</cx:pt>
          <cx:pt idx="23498">21202</cx:pt>
          <cx:pt idx="23499">19337</cx:pt>
          <cx:pt idx="23500">19546</cx:pt>
          <cx:pt idx="23501">13926</cx:pt>
          <cx:pt idx="23502">18237</cx:pt>
          <cx:pt idx="23503">16594</cx:pt>
          <cx:pt idx="23504">11244</cx:pt>
          <cx:pt idx="23505">22155</cx:pt>
          <cx:pt idx="23506">17866</cx:pt>
          <cx:pt idx="23507">20914</cx:pt>
          <cx:pt idx="23508">14617</cx:pt>
          <cx:pt idx="23509">10717</cx:pt>
          <cx:pt idx="23510">13228</cx:pt>
          <cx:pt idx="23511">13507</cx:pt>
          <cx:pt idx="23512">20492</cx:pt>
          <cx:pt idx="23513">21772</cx:pt>
          <cx:pt idx="23514">14432</cx:pt>
          <cx:pt idx="23515">16999</cx:pt>
          <cx:pt idx="23516">20263</cx:pt>
          <cx:pt idx="23517">10072</cx:pt>
          <cx:pt idx="23518">13282</cx:pt>
          <cx:pt idx="23519">18737</cx:pt>
          <cx:pt idx="23520">23688</cx:pt>
          <cx:pt idx="23521">17815</cx:pt>
          <cx:pt idx="23522">18131</cx:pt>
          <cx:pt idx="23523">11039</cx:pt>
          <cx:pt idx="23524">16990</cx:pt>
          <cx:pt idx="23525">12057</cx:pt>
          <cx:pt idx="23526">15354</cx:pt>
          <cx:pt idx="23527">19610</cx:pt>
          <cx:pt idx="23528">21617</cx:pt>
          <cx:pt idx="23529">20561</cx:pt>
          <cx:pt idx="23530">15913</cx:pt>
          <cx:pt idx="23531">9479</cx:pt>
          <cx:pt idx="23532">11185</cx:pt>
          <cx:pt idx="23533">8846</cx:pt>
          <cx:pt idx="23534">14742</cx:pt>
          <cx:pt idx="23535">14348</cx:pt>
          <cx:pt idx="23536">8488</cx:pt>
          <cx:pt idx="23537">11723</cx:pt>
          <cx:pt idx="23538">19434</cx:pt>
          <cx:pt idx="23539">19665</cx:pt>
          <cx:pt idx="23540">16324</cx:pt>
          <cx:pt idx="23541">24132</cx:pt>
          <cx:pt idx="23542">18520</cx:pt>
          <cx:pt idx="23543">13920</cx:pt>
          <cx:pt idx="23544">17601</cx:pt>
          <cx:pt idx="23545">13795</cx:pt>
          <cx:pt idx="23546">15535</cx:pt>
          <cx:pt idx="23547">11057</cx:pt>
          <cx:pt idx="23548">20216</cx:pt>
          <cx:pt idx="23549">14804</cx:pt>
          <cx:pt idx="23550">11234</cx:pt>
          <cx:pt idx="23551">11715</cx:pt>
          <cx:pt idx="23552">23440</cx:pt>
          <cx:pt idx="23553">14863</cx:pt>
          <cx:pt idx="23554">14353</cx:pt>
          <cx:pt idx="23555">14869</cx:pt>
          <cx:pt idx="23556">14759</cx:pt>
          <cx:pt idx="23557">17120</cx:pt>
          <cx:pt idx="23558">10883</cx:pt>
          <cx:pt idx="23559">20650</cx:pt>
          <cx:pt idx="23560">20586</cx:pt>
          <cx:pt idx="23561">11973</cx:pt>
          <cx:pt idx="23562">13714</cx:pt>
          <cx:pt idx="23563">8868</cx:pt>
          <cx:pt idx="23564">23679</cx:pt>
          <cx:pt idx="23565">14389</cx:pt>
          <cx:pt idx="23566">22981</cx:pt>
          <cx:pt idx="23567">15025</cx:pt>
          <cx:pt idx="23568">17816</cx:pt>
          <cx:pt idx="23569">14063</cx:pt>
          <cx:pt idx="23570">16471</cx:pt>
          <cx:pt idx="23571">12541</cx:pt>
          <cx:pt idx="23572">17224</cx:pt>
          <cx:pt idx="23573">14652</cx:pt>
          <cx:pt idx="23574">19035</cx:pt>
          <cx:pt idx="23575">13559</cx:pt>
          <cx:pt idx="23576">9003</cx:pt>
          <cx:pt idx="23577">10936</cx:pt>
          <cx:pt idx="23578">12774</cx:pt>
          <cx:pt idx="23579">24202</cx:pt>
          <cx:pt idx="23580">23232</cx:pt>
          <cx:pt idx="23581">8215</cx:pt>
          <cx:pt idx="23582">21040</cx:pt>
          <cx:pt idx="23583">11497</cx:pt>
          <cx:pt idx="23584">13915</cx:pt>
          <cx:pt idx="23585">16343</cx:pt>
          <cx:pt idx="23586">22273</cx:pt>
          <cx:pt idx="23587">20079</cx:pt>
          <cx:pt idx="23588">20564</cx:pt>
          <cx:pt idx="23589">13120</cx:pt>
          <cx:pt idx="23590">15175</cx:pt>
          <cx:pt idx="23591">11501</cx:pt>
          <cx:pt idx="23592">16656</cx:pt>
          <cx:pt idx="23593">11349</cx:pt>
          <cx:pt idx="23594">21598</cx:pt>
          <cx:pt idx="23595">17747</cx:pt>
          <cx:pt idx="23596">24031</cx:pt>
          <cx:pt idx="23597">20142</cx:pt>
          <cx:pt idx="23598">14494</cx:pt>
          <cx:pt idx="23599">22177</cx:pt>
          <cx:pt idx="23600">24697</cx:pt>
          <cx:pt idx="23601">8388</cx:pt>
          <cx:pt idx="23602">17605</cx:pt>
          <cx:pt idx="23603">15569</cx:pt>
          <cx:pt idx="23604">12803</cx:pt>
          <cx:pt idx="23605">17221</cx:pt>
          <cx:pt idx="23606">12058</cx:pt>
          <cx:pt idx="23607">14003</cx:pt>
          <cx:pt idx="23608">15899</cx:pt>
          <cx:pt idx="23609">12501</cx:pt>
          <cx:pt idx="23610">13572</cx:pt>
          <cx:pt idx="23611">11297</cx:pt>
          <cx:pt idx="23612">11127</cx:pt>
          <cx:pt idx="23613">19636</cx:pt>
          <cx:pt idx="23614">13178</cx:pt>
          <cx:pt idx="23615">21596</cx:pt>
          <cx:pt idx="23616">10334</cx:pt>
          <cx:pt idx="23617">11036</cx:pt>
          <cx:pt idx="23618">19640</cx:pt>
          <cx:pt idx="23619">14059</cx:pt>
          <cx:pt idx="23620">20434</cx:pt>
          <cx:pt idx="23621">19027</cx:pt>
          <cx:pt idx="23622">17167</cx:pt>
          <cx:pt idx="23623">9031</cx:pt>
          <cx:pt idx="23624">23228</cx:pt>
          <cx:pt idx="23625">13215</cx:pt>
          <cx:pt idx="23626">9965</cx:pt>
          <cx:pt idx="23627">18463</cx:pt>
          <cx:pt idx="23628">15487</cx:pt>
          <cx:pt idx="23629">20141</cx:pt>
          <cx:pt idx="23630">21460</cx:pt>
          <cx:pt idx="23631">14295</cx:pt>
          <cx:pt idx="23632">13653</cx:pt>
          <cx:pt idx="23633">21408</cx:pt>
          <cx:pt idx="23634">20877</cx:pt>
          <cx:pt idx="23635">17409</cx:pt>
          <cx:pt idx="23636">20756</cx:pt>
          <cx:pt idx="23637">11848</cx:pt>
          <cx:pt idx="23638">18246</cx:pt>
          <cx:pt idx="23639">16127</cx:pt>
          <cx:pt idx="23640">9138</cx:pt>
          <cx:pt idx="23641">12760</cx:pt>
          <cx:pt idx="23642">22094</cx:pt>
          <cx:pt idx="23643">21208</cx:pt>
          <cx:pt idx="23644">20346</cx:pt>
          <cx:pt idx="23645">23418</cx:pt>
          <cx:pt idx="23646">21604</cx:pt>
          <cx:pt idx="23647">20499</cx:pt>
          <cx:pt idx="23648">15693</cx:pt>
          <cx:pt idx="23649">21159</cx:pt>
          <cx:pt idx="23650">20336</cx:pt>
          <cx:pt idx="23651">24677</cx:pt>
          <cx:pt idx="23652">22161</cx:pt>
          <cx:pt idx="23653">12565</cx:pt>
          <cx:pt idx="23654">18725</cx:pt>
          <cx:pt idx="23655">15570</cx:pt>
          <cx:pt idx="23656">13712</cx:pt>
          <cx:pt idx="23657">17089</cx:pt>
          <cx:pt idx="23658">18148</cx:pt>
          <cx:pt idx="23659">24067</cx:pt>
          <cx:pt idx="23660">9894</cx:pt>
          <cx:pt idx="23661">16805</cx:pt>
          <cx:pt idx="23662">11929</cx:pt>
          <cx:pt idx="23663">10788</cx:pt>
          <cx:pt idx="23664">15106</cx:pt>
          <cx:pt idx="23665">16619</cx:pt>
          <cx:pt idx="23666">23951</cx:pt>
          <cx:pt idx="23667">12051</cx:pt>
          <cx:pt idx="23668">18846</cx:pt>
          <cx:pt idx="23669">24243</cx:pt>
          <cx:pt idx="23670">13315</cx:pt>
          <cx:pt idx="23671">15639</cx:pt>
          <cx:pt idx="23672">14728</cx:pt>
          <cx:pt idx="23673">24142</cx:pt>
          <cx:pt idx="23674">16585</cx:pt>
          <cx:pt idx="23675">14104</cx:pt>
          <cx:pt idx="23676">20704</cx:pt>
          <cx:pt idx="23677">23546</cx:pt>
          <cx:pt idx="23678">13661</cx:pt>
          <cx:pt idx="23679">9047</cx:pt>
          <cx:pt idx="23680">7705</cx:pt>
          <cx:pt idx="23681">21205</cx:pt>
          <cx:pt idx="23682">12635</cx:pt>
          <cx:pt idx="23683">21478</cx:pt>
          <cx:pt idx="23684">17432</cx:pt>
          <cx:pt idx="23685">23805</cx:pt>
          <cx:pt idx="23686">11999</cx:pt>
          <cx:pt idx="23687">8416</cx:pt>
          <cx:pt idx="23688">7844</cx:pt>
          <cx:pt idx="23689">15396</cx:pt>
          <cx:pt idx="23690">20132</cx:pt>
          <cx:pt idx="23691">12609</cx:pt>
          <cx:pt idx="23692">20771</cx:pt>
          <cx:pt idx="23693">11694</cx:pt>
          <cx:pt idx="23694">20954</cx:pt>
          <cx:pt idx="23695">11609</cx:pt>
          <cx:pt idx="23696">15260</cx:pt>
          <cx:pt idx="23697">11560</cx:pt>
          <cx:pt idx="23698">13116</cx:pt>
          <cx:pt idx="23699">12084</cx:pt>
          <cx:pt idx="23700">13695</cx:pt>
          <cx:pt idx="23701">11273</cx:pt>
          <cx:pt idx="23702">10405</cx:pt>
          <cx:pt idx="23703">11135</cx:pt>
          <cx:pt idx="23704">23234</cx:pt>
          <cx:pt idx="23705">12277</cx:pt>
          <cx:pt idx="23706">15597</cx:pt>
          <cx:pt idx="23707">15515</cx:pt>
          <cx:pt idx="23708">17841</cx:pt>
          <cx:pt idx="23709">14547</cx:pt>
          <cx:pt idx="23710">8594</cx:pt>
          <cx:pt idx="23711">21373</cx:pt>
          <cx:pt idx="23712">10902</cx:pt>
          <cx:pt idx="23713">23765</cx:pt>
          <cx:pt idx="23714">12674</cx:pt>
          <cx:pt idx="23715">15402</cx:pt>
          <cx:pt idx="23716">12431</cx:pt>
          <cx:pt idx="23717">10983</cx:pt>
          <cx:pt idx="23718">21843</cx:pt>
          <cx:pt idx="23719">17745</cx:pt>
          <cx:pt idx="23720">17640</cx:pt>
          <cx:pt idx="23721">10414</cx:pt>
          <cx:pt idx="23722">19627</cx:pt>
          <cx:pt idx="23723">12430</cx:pt>
          <cx:pt idx="23724">13513</cx:pt>
          <cx:pt idx="23725">21160</cx:pt>
          <cx:pt idx="23726">21020</cx:pt>
          <cx:pt idx="23727">23266</cx:pt>
          <cx:pt idx="23728">21697</cx:pt>
          <cx:pt idx="23729">15178</cx:pt>
          <cx:pt idx="23730">22331</cx:pt>
          <cx:pt idx="23731">11832</cx:pt>
          <cx:pt idx="23732">11068</cx:pt>
          <cx:pt idx="23733">17731</cx:pt>
          <cx:pt idx="23734">15425</cx:pt>
          <cx:pt idx="23735">11341</cx:pt>
          <cx:pt idx="23736">19347</cx:pt>
          <cx:pt idx="23737">10615</cx:pt>
          <cx:pt idx="23738">14037</cx:pt>
          <cx:pt idx="23739">14659</cx:pt>
          <cx:pt idx="23740">16265</cx:pt>
          <cx:pt idx="23741">23173</cx:pt>
          <cx:pt idx="23742">11590</cx:pt>
          <cx:pt idx="23743">21189</cx:pt>
          <cx:pt idx="23744">20492</cx:pt>
          <cx:pt idx="23745">13691</cx:pt>
          <cx:pt idx="23746">19527</cx:pt>
          <cx:pt idx="23747">11927</cx:pt>
          <cx:pt idx="23748">12640</cx:pt>
          <cx:pt idx="23749">13873</cx:pt>
          <cx:pt idx="23750">17126</cx:pt>
          <cx:pt idx="23751">13940</cx:pt>
          <cx:pt idx="23752">22951</cx:pt>
          <cx:pt idx="23753">14656</cx:pt>
          <cx:pt idx="23754">14160</cx:pt>
          <cx:pt idx="23755">9837</cx:pt>
          <cx:pt idx="23756">9389</cx:pt>
          <cx:pt idx="23757">16314</cx:pt>
          <cx:pt idx="23758">11731</cx:pt>
          <cx:pt idx="23759">11969</cx:pt>
          <cx:pt idx="23760">18554</cx:pt>
          <cx:pt idx="23761">16152</cx:pt>
          <cx:pt idx="23762">21797</cx:pt>
          <cx:pt idx="23763">18537</cx:pt>
          <cx:pt idx="23764">16243</cx:pt>
          <cx:pt idx="23765">11312</cx:pt>
          <cx:pt idx="23766">23381</cx:pt>
          <cx:pt idx="23767">23866</cx:pt>
          <cx:pt idx="23768">11705</cx:pt>
          <cx:pt idx="23769">13809</cx:pt>
          <cx:pt idx="23770">13436</cx:pt>
          <cx:pt idx="23771">18475</cx:pt>
          <cx:pt idx="23772">20226</cx:pt>
          <cx:pt idx="23773">20312</cx:pt>
          <cx:pt idx="23774">11096</cx:pt>
          <cx:pt idx="23775">10814</cx:pt>
          <cx:pt idx="23776">12674</cx:pt>
          <cx:pt idx="23777">18090</cx:pt>
          <cx:pt idx="23778">20926</cx:pt>
          <cx:pt idx="23779">10001</cx:pt>
          <cx:pt idx="23780">20780</cx:pt>
          <cx:pt idx="23781">20097</cx:pt>
          <cx:pt idx="23782">13198</cx:pt>
          <cx:pt idx="23783">23553</cx:pt>
          <cx:pt idx="23784">11574</cx:pt>
          <cx:pt idx="23785">17816</cx:pt>
          <cx:pt idx="23786">21541</cx:pt>
          <cx:pt idx="23787">17700</cx:pt>
          <cx:pt idx="23788">14208</cx:pt>
          <cx:pt idx="23789">19712</cx:pt>
          <cx:pt idx="23790">10972</cx:pt>
          <cx:pt idx="23791">14820</cx:pt>
          <cx:pt idx="23792">23058</cx:pt>
          <cx:pt idx="23793">13272</cx:pt>
          <cx:pt idx="23794">24283</cx:pt>
          <cx:pt idx="23795">14272</cx:pt>
          <cx:pt idx="23796">21802</cx:pt>
          <cx:pt idx="23797">19193</cx:pt>
          <cx:pt idx="23798">16159</cx:pt>
          <cx:pt idx="23799">22337</cx:pt>
          <cx:pt idx="23800">20353</cx:pt>
          <cx:pt idx="23801">19930</cx:pt>
          <cx:pt idx="23802">17153</cx:pt>
          <cx:pt idx="23803">10570</cx:pt>
          <cx:pt idx="23804">13021</cx:pt>
          <cx:pt idx="23805">21165</cx:pt>
          <cx:pt idx="23806">11973</cx:pt>
          <cx:pt idx="23807">11672</cx:pt>
          <cx:pt idx="23808">9818</cx:pt>
          <cx:pt idx="23809">10470</cx:pt>
          <cx:pt idx="23810">14169</cx:pt>
          <cx:pt idx="23811">13929</cx:pt>
          <cx:pt idx="23812">17278</cx:pt>
          <cx:pt idx="23813">20111</cx:pt>
          <cx:pt idx="23814">24822</cx:pt>
          <cx:pt idx="23815">12134</cx:pt>
          <cx:pt idx="23816">17106</cx:pt>
          <cx:pt idx="23817">15271</cx:pt>
          <cx:pt idx="23818">15321</cx:pt>
          <cx:pt idx="23819">12808</cx:pt>
          <cx:pt idx="23820">14046</cx:pt>
          <cx:pt idx="23821">11808</cx:pt>
          <cx:pt idx="23822">19516</cx:pt>
          <cx:pt idx="23823">18777</cx:pt>
          <cx:pt idx="23824">11340</cx:pt>
          <cx:pt idx="23825">20052</cx:pt>
          <cx:pt idx="23826">21132</cx:pt>
          <cx:pt idx="23827">22759</cx:pt>
          <cx:pt idx="23828">15052</cx:pt>
          <cx:pt idx="23829">22137</cx:pt>
          <cx:pt idx="23830">16257</cx:pt>
          <cx:pt idx="23831">15369</cx:pt>
          <cx:pt idx="23832">20690</cx:pt>
          <cx:pt idx="23833">9888</cx:pt>
          <cx:pt idx="23834">23692</cx:pt>
          <cx:pt idx="23835">11745</cx:pt>
          <cx:pt idx="23836">19584</cx:pt>
          <cx:pt idx="23837">13980</cx:pt>
          <cx:pt idx="23838">16889</cx:pt>
          <cx:pt idx="23839">10123</cx:pt>
          <cx:pt idx="23840">13600</cx:pt>
          <cx:pt idx="23841">19680</cx:pt>
          <cx:pt idx="23842">22137</cx:pt>
          <cx:pt idx="23843">10616</cx:pt>
          <cx:pt idx="23844">12066</cx:pt>
          <cx:pt idx="23845">22517</cx:pt>
          <cx:pt idx="23846">21579</cx:pt>
          <cx:pt idx="23847">16347</cx:pt>
          <cx:pt idx="23848">8175</cx:pt>
          <cx:pt idx="23849">12564</cx:pt>
          <cx:pt idx="23850">10387</cx:pt>
          <cx:pt idx="23851">17013</cx:pt>
          <cx:pt idx="23852">13922</cx:pt>
          <cx:pt idx="23853">20228</cx:pt>
          <cx:pt idx="23854">20649</cx:pt>
          <cx:pt idx="23855">10506</cx:pt>
          <cx:pt idx="23856">20407</cx:pt>
          <cx:pt idx="23857">20800</cx:pt>
          <cx:pt idx="23858">14922</cx:pt>
          <cx:pt idx="23859">16752</cx:pt>
          <cx:pt idx="23860">9617</cx:pt>
          <cx:pt idx="23861">9480</cx:pt>
          <cx:pt idx="23862">24343</cx:pt>
          <cx:pt idx="23863">8204</cx:pt>
          <cx:pt idx="23864">22603</cx:pt>
          <cx:pt idx="23865">11329</cx:pt>
          <cx:pt idx="23866">22160</cx:pt>
          <cx:pt idx="23867">22201</cx:pt>
          <cx:pt idx="23868">12768</cx:pt>
          <cx:pt idx="23869">9314</cx:pt>
          <cx:pt idx="23870">10020</cx:pt>
          <cx:pt idx="23871">13749</cx:pt>
          <cx:pt idx="23872">18531</cx:pt>
          <cx:pt idx="23873">22987</cx:pt>
          <cx:pt idx="23874">10147</cx:pt>
          <cx:pt idx="23875">16806</cx:pt>
          <cx:pt idx="23876">15141</cx:pt>
          <cx:pt idx="23877">19269</cx:pt>
          <cx:pt idx="23878">14063</cx:pt>
          <cx:pt idx="23879">12460</cx:pt>
          <cx:pt idx="23880">23978</cx:pt>
          <cx:pt idx="23881">10929</cx:pt>
          <cx:pt idx="23882">13015</cx:pt>
          <cx:pt idx="23883">15431</cx:pt>
          <cx:pt idx="23884">19785</cx:pt>
          <cx:pt idx="23885">19386</cx:pt>
          <cx:pt idx="23886">15063</cx:pt>
          <cx:pt idx="23887">9807</cx:pt>
          <cx:pt idx="23888">20126</cx:pt>
          <cx:pt idx="23889">20294</cx:pt>
          <cx:pt idx="23890">10822</cx:pt>
          <cx:pt idx="23891">18665</cx:pt>
          <cx:pt idx="23892">23263</cx:pt>
          <cx:pt idx="23893">13859</cx:pt>
          <cx:pt idx="23894">18291</cx:pt>
          <cx:pt idx="23895">11666</cx:pt>
          <cx:pt idx="23896">16470</cx:pt>
          <cx:pt idx="23897">13288</cx:pt>
          <cx:pt idx="23898">10829</cx:pt>
          <cx:pt idx="23899">9608</cx:pt>
          <cx:pt idx="23900">14522</cx:pt>
          <cx:pt idx="23901">10549</cx:pt>
          <cx:pt idx="23902">14049</cx:pt>
          <cx:pt idx="23903">10119</cx:pt>
          <cx:pt idx="23904">9600</cx:pt>
          <cx:pt idx="23905">17926</cx:pt>
          <cx:pt idx="23906">13626</cx:pt>
          <cx:pt idx="23907">17450</cx:pt>
          <cx:pt idx="23908">20898</cx:pt>
          <cx:pt idx="23909">19247</cx:pt>
          <cx:pt idx="23910">16250</cx:pt>
          <cx:pt idx="23911">24042</cx:pt>
          <cx:pt idx="23912">16197</cx:pt>
          <cx:pt idx="23913">16581</cx:pt>
          <cx:pt idx="23914">13474</cx:pt>
          <cx:pt idx="23915">8121</cx:pt>
          <cx:pt idx="23916">18226</cx:pt>
          <cx:pt idx="23917">11896</cx:pt>
          <cx:pt idx="23918">13133</cx:pt>
          <cx:pt idx="23919">10578</cx:pt>
          <cx:pt idx="23920">15040</cx:pt>
          <cx:pt idx="23921">18674</cx:pt>
          <cx:pt idx="23922">10148</cx:pt>
          <cx:pt idx="23923">13509</cx:pt>
          <cx:pt idx="23924">11721</cx:pt>
          <cx:pt idx="23925">15627</cx:pt>
          <cx:pt idx="23926">12628</cx:pt>
          <cx:pt idx="23927">14478</cx:pt>
          <cx:pt idx="23928">17839</cx:pt>
          <cx:pt idx="23929">20378</cx:pt>
          <cx:pt idx="23930">10739</cx:pt>
          <cx:pt idx="23931">11171</cx:pt>
          <cx:pt idx="23932">23954</cx:pt>
          <cx:pt idx="23933">17609</cx:pt>
          <cx:pt idx="23934">12622</cx:pt>
          <cx:pt idx="23935">21036</cx:pt>
          <cx:pt idx="23936">18400</cx:pt>
          <cx:pt idx="23937">14822</cx:pt>
          <cx:pt idx="23938">20973</cx:pt>
          <cx:pt idx="23939">13493</cx:pt>
          <cx:pt idx="23940">23716</cx:pt>
          <cx:pt idx="23941">11400</cx:pt>
          <cx:pt idx="23942">23806</cx:pt>
          <cx:pt idx="23943">14603</cx:pt>
          <cx:pt idx="23944">16699</cx:pt>
          <cx:pt idx="23945">17045</cx:pt>
          <cx:pt idx="23946">8131</cx:pt>
          <cx:pt idx="23947">19801</cx:pt>
          <cx:pt idx="23948">15483</cx:pt>
          <cx:pt idx="23949">11537</cx:pt>
          <cx:pt idx="23950">15091</cx:pt>
          <cx:pt idx="23951">21327</cx:pt>
          <cx:pt idx="23952">11042</cx:pt>
          <cx:pt idx="23953">18135</cx:pt>
          <cx:pt idx="23954">19799</cx:pt>
          <cx:pt idx="23955">11412</cx:pt>
          <cx:pt idx="23956">15739</cx:pt>
          <cx:pt idx="23957">18257</cx:pt>
          <cx:pt idx="23958">18746</cx:pt>
          <cx:pt idx="23959">10646</cx:pt>
          <cx:pt idx="23960">16090</cx:pt>
          <cx:pt idx="23961">14433</cx:pt>
          <cx:pt idx="23962">13400</cx:pt>
          <cx:pt idx="23963">15553</cx:pt>
          <cx:pt idx="23964">17299</cx:pt>
          <cx:pt idx="23965">18829</cx:pt>
          <cx:pt idx="23966">18635</cx:pt>
          <cx:pt idx="23967">14045</cx:pt>
          <cx:pt idx="23968">11965</cx:pt>
          <cx:pt idx="23969">10104</cx:pt>
          <cx:pt idx="23970">10642</cx:pt>
          <cx:pt idx="23971">8448</cx:pt>
          <cx:pt idx="23972">16993</cx:pt>
          <cx:pt idx="23973">13587</cx:pt>
          <cx:pt idx="23974">18015</cx:pt>
          <cx:pt idx="23975">15031</cx:pt>
          <cx:pt idx="23976">18003</cx:pt>
          <cx:pt idx="23977">23260</cx:pt>
          <cx:pt idx="23978">14443</cx:pt>
          <cx:pt idx="23979">22714</cx:pt>
          <cx:pt idx="23980">23572</cx:pt>
          <cx:pt idx="23981">15622</cx:pt>
          <cx:pt idx="23982">19309</cx:pt>
          <cx:pt idx="23983">10692</cx:pt>
          <cx:pt idx="23984">14634</cx:pt>
          <cx:pt idx="23985">19187</cx:pt>
          <cx:pt idx="23986">12156</cx:pt>
          <cx:pt idx="23987">23113</cx:pt>
          <cx:pt idx="23988">14870</cx:pt>
          <cx:pt idx="23989">21471</cx:pt>
          <cx:pt idx="23990">21633</cx:pt>
          <cx:pt idx="23991">10560</cx:pt>
          <cx:pt idx="23992">9338</cx:pt>
          <cx:pt idx="23993">14146</cx:pt>
          <cx:pt idx="23994">11731</cx:pt>
          <cx:pt idx="23995">13675</cx:pt>
          <cx:pt idx="23996">18225</cx:pt>
          <cx:pt idx="23997">21695</cx:pt>
          <cx:pt idx="23998">15045</cx:pt>
          <cx:pt idx="23999">10393</cx:pt>
          <cx:pt idx="24000">23245</cx:pt>
          <cx:pt idx="24001">22085</cx:pt>
          <cx:pt idx="24002">10450</cx:pt>
          <cx:pt idx="24003">10190</cx:pt>
          <cx:pt idx="24004">18250</cx:pt>
          <cx:pt idx="24005">9029</cx:pt>
          <cx:pt idx="24006">15379</cx:pt>
          <cx:pt idx="24007">12729</cx:pt>
          <cx:pt idx="24008">13106</cx:pt>
          <cx:pt idx="24009">9889</cx:pt>
          <cx:pt idx="24010">14263</cx:pt>
          <cx:pt idx="24011">19009</cx:pt>
          <cx:pt idx="24012">16556</cx:pt>
          <cx:pt idx="24013">17619</cx:pt>
          <cx:pt idx="24014">19700</cx:pt>
          <cx:pt idx="24015">14863</cx:pt>
          <cx:pt idx="24016">10153</cx:pt>
          <cx:pt idx="24017">22138</cx:pt>
          <cx:pt idx="24018">10849</cx:pt>
          <cx:pt idx="24019">14586</cx:pt>
          <cx:pt idx="24020">10097</cx:pt>
          <cx:pt idx="24021">19239</cx:pt>
          <cx:pt idx="24022">10903</cx:pt>
          <cx:pt idx="24023">11476</cx:pt>
          <cx:pt idx="24024">14073</cx:pt>
          <cx:pt idx="24025">14707</cx:pt>
          <cx:pt idx="24026">24804</cx:pt>
          <cx:pt idx="24027">19491</cx:pt>
          <cx:pt idx="24028">8435</cx:pt>
          <cx:pt idx="24029">21059</cx:pt>
          <cx:pt idx="24030">12496</cx:pt>
          <cx:pt idx="24031">24821</cx:pt>
          <cx:pt idx="24032">18911</cx:pt>
          <cx:pt idx="24033">22456</cx:pt>
          <cx:pt idx="24034">10223</cx:pt>
          <cx:pt idx="24035">20039</cx:pt>
          <cx:pt idx="24036">14082</cx:pt>
          <cx:pt idx="24037">9772</cx:pt>
          <cx:pt idx="24038">16014</cx:pt>
          <cx:pt idx="24039">11722</cx:pt>
          <cx:pt idx="24040">8597</cx:pt>
          <cx:pt idx="24041">8845</cx:pt>
          <cx:pt idx="24042">22366</cx:pt>
          <cx:pt idx="24043">21965</cx:pt>
          <cx:pt idx="24044">20151</cx:pt>
          <cx:pt idx="24045">10812</cx:pt>
          <cx:pt idx="24046">17935</cx:pt>
          <cx:pt idx="24047">19950</cx:pt>
          <cx:pt idx="24048">14405</cx:pt>
          <cx:pt idx="24049">12676</cx:pt>
          <cx:pt idx="24050">12386</cx:pt>
          <cx:pt idx="24051">19452</cx:pt>
          <cx:pt idx="24052">19885</cx:pt>
          <cx:pt idx="24053">22375</cx:pt>
          <cx:pt idx="24054">12261</cx:pt>
          <cx:pt idx="24055">12595</cx:pt>
          <cx:pt idx="24056">12768</cx:pt>
          <cx:pt idx="24057">20113</cx:pt>
          <cx:pt idx="24058">11578</cx:pt>
          <cx:pt idx="24059">14620</cx:pt>
          <cx:pt idx="24060">15114</cx:pt>
          <cx:pt idx="24061">17174</cx:pt>
          <cx:pt idx="24062">11071</cx:pt>
          <cx:pt idx="24063">17248</cx:pt>
          <cx:pt idx="24064">21236</cx:pt>
          <cx:pt idx="24065">22246</cx:pt>
          <cx:pt idx="24066">13751</cx:pt>
          <cx:pt idx="24067">15448</cx:pt>
          <cx:pt idx="24068">13999</cx:pt>
          <cx:pt idx="24069">18846</cx:pt>
          <cx:pt idx="24070">11151</cx:pt>
          <cx:pt idx="24071">14456</cx:pt>
          <cx:pt idx="24072">12348</cx:pt>
          <cx:pt idx="24073">19155</cx:pt>
          <cx:pt idx="24074">16541</cx:pt>
          <cx:pt idx="24075">20306</cx:pt>
          <cx:pt idx="24076">21689</cx:pt>
          <cx:pt idx="24077">22743</cx:pt>
          <cx:pt idx="24078">10398</cx:pt>
          <cx:pt idx="24079">17037</cx:pt>
          <cx:pt idx="24080">21822</cx:pt>
          <cx:pt idx="24081">21440</cx:pt>
          <cx:pt idx="24082">16565</cx:pt>
          <cx:pt idx="24083">17352</cx:pt>
          <cx:pt idx="24084">12937</cx:pt>
          <cx:pt idx="24085">16543</cx:pt>
          <cx:pt idx="24086">18012</cx:pt>
          <cx:pt idx="24087">18219</cx:pt>
          <cx:pt idx="24088">20546</cx:pt>
          <cx:pt idx="24089">16656</cx:pt>
          <cx:pt idx="24090">11033</cx:pt>
          <cx:pt idx="24091">10030</cx:pt>
          <cx:pt idx="24092">9078</cx:pt>
          <cx:pt idx="24093">19135</cx:pt>
          <cx:pt idx="24094">10514</cx:pt>
          <cx:pt idx="24095">11095</cx:pt>
          <cx:pt idx="24096">11479</cx:pt>
          <cx:pt idx="24097">12388</cx:pt>
          <cx:pt idx="24098">15871</cx:pt>
          <cx:pt idx="24099">24614</cx:pt>
          <cx:pt idx="24100">15161</cx:pt>
          <cx:pt idx="24101">22888</cx:pt>
          <cx:pt idx="24102">12667</cx:pt>
          <cx:pt idx="24103">16087</cx:pt>
          <cx:pt idx="24104">19848</cx:pt>
          <cx:pt idx="24105">15015</cx:pt>
          <cx:pt idx="24106">22130</cx:pt>
          <cx:pt idx="24107">14621</cx:pt>
          <cx:pt idx="24108">18565</cx:pt>
          <cx:pt idx="24109">10166</cx:pt>
          <cx:pt idx="24110">18704</cx:pt>
          <cx:pt idx="24111">17854</cx:pt>
          <cx:pt idx="24112">14346</cx:pt>
          <cx:pt idx="24113">13707</cx:pt>
          <cx:pt idx="24114">20110</cx:pt>
          <cx:pt idx="24115">13163</cx:pt>
          <cx:pt idx="24116">13038</cx:pt>
          <cx:pt idx="24117">14850</cx:pt>
          <cx:pt idx="24118">15751</cx:pt>
          <cx:pt idx="24119">8890</cx:pt>
          <cx:pt idx="24120">12959</cx:pt>
          <cx:pt idx="24121">12986</cx:pt>
          <cx:pt idx="24122">19352</cx:pt>
          <cx:pt idx="24123">17711</cx:pt>
          <cx:pt idx="24124">14833</cx:pt>
          <cx:pt idx="24125">19358</cx:pt>
          <cx:pt idx="24126">19982</cx:pt>
          <cx:pt idx="24127">15976</cx:pt>
          <cx:pt idx="24128">15334</cx:pt>
          <cx:pt idx="24129">20881</cx:pt>
          <cx:pt idx="24130">20411</cx:pt>
          <cx:pt idx="24131">20721</cx:pt>
          <cx:pt idx="24132">12789</cx:pt>
          <cx:pt idx="24133">21552</cx:pt>
          <cx:pt idx="24134">21215</cx:pt>
          <cx:pt idx="24135">12882</cx:pt>
          <cx:pt idx="24136">19949</cx:pt>
          <cx:pt idx="24137">8677</cx:pt>
          <cx:pt idx="24138">11605</cx:pt>
          <cx:pt idx="24139">21516</cx:pt>
          <cx:pt idx="24140">9816</cx:pt>
          <cx:pt idx="24141">20643</cx:pt>
          <cx:pt idx="24142">17918</cx:pt>
          <cx:pt idx="24143">11579</cx:pt>
          <cx:pt idx="24144">13338</cx:pt>
          <cx:pt idx="24145">13932</cx:pt>
          <cx:pt idx="24146">23476</cx:pt>
          <cx:pt idx="24147">21098</cx:pt>
          <cx:pt idx="24148">21588</cx:pt>
          <cx:pt idx="24149">13790</cx:pt>
          <cx:pt idx="24150">13280</cx:pt>
          <cx:pt idx="24151">13991</cx:pt>
          <cx:pt idx="24152">20054</cx:pt>
          <cx:pt idx="24153">22774</cx:pt>
          <cx:pt idx="24154">13841</cx:pt>
          <cx:pt idx="24155">16491</cx:pt>
          <cx:pt idx="24156">20100</cx:pt>
          <cx:pt idx="24157">22256</cx:pt>
          <cx:pt idx="24158">12306</cx:pt>
          <cx:pt idx="24159">11553</cx:pt>
          <cx:pt idx="24160">14020</cx:pt>
          <cx:pt idx="24161">8882</cx:pt>
          <cx:pt idx="24162">15209</cx:pt>
          <cx:pt idx="24163">23076</cx:pt>
          <cx:pt idx="24164">16291</cx:pt>
          <cx:pt idx="24165">12612</cx:pt>
          <cx:pt idx="24166">8741</cx:pt>
          <cx:pt idx="24167">10243</cx:pt>
          <cx:pt idx="24168">20465</cx:pt>
          <cx:pt idx="24169">12532</cx:pt>
          <cx:pt idx="24170">21963</cx:pt>
          <cx:pt idx="24171">14555</cx:pt>
          <cx:pt idx="24172">13160</cx:pt>
          <cx:pt idx="24173">12731</cx:pt>
          <cx:pt idx="24174">15240</cx:pt>
          <cx:pt idx="24175">21910</cx:pt>
          <cx:pt idx="24176">16936</cx:pt>
          <cx:pt idx="24177">21987</cx:pt>
          <cx:pt idx="24178">19929</cx:pt>
          <cx:pt idx="24179">18267</cx:pt>
          <cx:pt idx="24180">22221</cx:pt>
          <cx:pt idx="24181">14040</cx:pt>
          <cx:pt idx="24182">16496</cx:pt>
          <cx:pt idx="24183">10832</cx:pt>
          <cx:pt idx="24184">18591</cx:pt>
          <cx:pt idx="24185">16747</cx:pt>
          <cx:pt idx="24186">13697</cx:pt>
          <cx:pt idx="24187">19090</cx:pt>
          <cx:pt idx="24188">22493</cx:pt>
          <cx:pt idx="24189">10205</cx:pt>
          <cx:pt idx="24190">16619</cx:pt>
          <cx:pt idx="24191">10403</cx:pt>
          <cx:pt idx="24192">15725</cx:pt>
          <cx:pt idx="24193">12876</cx:pt>
          <cx:pt idx="24194">19275</cx:pt>
          <cx:pt idx="24195">16869</cx:pt>
          <cx:pt idx="24196">21692</cx:pt>
          <cx:pt idx="24197">23558</cx:pt>
          <cx:pt idx="24198">12730</cx:pt>
          <cx:pt idx="24199">21797</cx:pt>
          <cx:pt idx="24200">17291</cx:pt>
          <cx:pt idx="24201">14586</cx:pt>
          <cx:pt idx="24202">22541</cx:pt>
          <cx:pt idx="24203">20139</cx:pt>
          <cx:pt idx="24204">15614</cx:pt>
          <cx:pt idx="24205">8422</cx:pt>
          <cx:pt idx="24206">10094</cx:pt>
          <cx:pt idx="24207">18169</cx:pt>
          <cx:pt idx="24208">16289</cx:pt>
          <cx:pt idx="24209">19429</cx:pt>
          <cx:pt idx="24210">23216</cx:pt>
          <cx:pt idx="24211">9421</cx:pt>
          <cx:pt idx="24212">13640</cx:pt>
          <cx:pt idx="24213">17575</cx:pt>
          <cx:pt idx="24214">21796</cx:pt>
          <cx:pt idx="24215">7713</cx:pt>
          <cx:pt idx="24216">14811</cx:pt>
          <cx:pt idx="24217">11178</cx:pt>
          <cx:pt idx="24218">16710</cx:pt>
          <cx:pt idx="24219">13140</cx:pt>
          <cx:pt idx="24220">9776</cx:pt>
          <cx:pt idx="24221">16382</cx:pt>
          <cx:pt idx="24222">21151</cx:pt>
          <cx:pt idx="24223">10105</cx:pt>
          <cx:pt idx="24224">19368</cx:pt>
          <cx:pt idx="24225">17135</cx:pt>
          <cx:pt idx="24226">23324</cx:pt>
          <cx:pt idx="24227">20837</cx:pt>
          <cx:pt idx="24228">20625</cx:pt>
          <cx:pt idx="24229">12050</cx:pt>
          <cx:pt idx="24230">9934</cx:pt>
          <cx:pt idx="24231">15478</cx:pt>
          <cx:pt idx="24232">18329</cx:pt>
          <cx:pt idx="24233">12981</cx:pt>
          <cx:pt idx="24234">21884</cx:pt>
          <cx:pt idx="24235">18876</cx:pt>
          <cx:pt idx="24236">18089</cx:pt>
          <cx:pt idx="24237">21339</cx:pt>
          <cx:pt idx="24238">11501</cx:pt>
          <cx:pt idx="24239">17828</cx:pt>
          <cx:pt idx="24240">18453</cx:pt>
          <cx:pt idx="24241">21613</cx:pt>
          <cx:pt idx="24242">13743</cx:pt>
          <cx:pt idx="24243">16526</cx:pt>
          <cx:pt idx="24244">12262</cx:pt>
          <cx:pt idx="24245">10320</cx:pt>
          <cx:pt idx="24246">12338</cx:pt>
          <cx:pt idx="24247">9957</cx:pt>
          <cx:pt idx="24248">13956</cx:pt>
          <cx:pt idx="24249">12632</cx:pt>
          <cx:pt idx="24250">11874</cx:pt>
          <cx:pt idx="24251">10459</cx:pt>
          <cx:pt idx="24252">10533</cx:pt>
          <cx:pt idx="24253">15485</cx:pt>
          <cx:pt idx="24254">15198</cx:pt>
          <cx:pt idx="24255">12546</cx:pt>
          <cx:pt idx="24256">16999</cx:pt>
          <cx:pt idx="24257">22566</cx:pt>
          <cx:pt idx="24258">13672</cx:pt>
          <cx:pt idx="24259">22013</cx:pt>
          <cx:pt idx="24260">13272</cx:pt>
          <cx:pt idx="24261">17517</cx:pt>
          <cx:pt idx="24262">19772</cx:pt>
          <cx:pt idx="24263">20463</cx:pt>
          <cx:pt idx="24264">20218</cx:pt>
          <cx:pt idx="24265">9869</cx:pt>
          <cx:pt idx="24266">20255</cx:pt>
          <cx:pt idx="24267">14861</cx:pt>
          <cx:pt idx="24268">19923</cx:pt>
          <cx:pt idx="24269">10596</cx:pt>
          <cx:pt idx="24270">20773</cx:pt>
          <cx:pt idx="24271">21373</cx:pt>
          <cx:pt idx="24272">13919</cx:pt>
          <cx:pt idx="24273">10503</cx:pt>
          <cx:pt idx="24274">17147</cx:pt>
          <cx:pt idx="24275">14034</cx:pt>
          <cx:pt idx="24276">9901</cx:pt>
          <cx:pt idx="24277">22710</cx:pt>
          <cx:pt idx="24278">18117</cx:pt>
          <cx:pt idx="24279">17643</cx:pt>
          <cx:pt idx="24280">22898</cx:pt>
          <cx:pt idx="24281">14344</cx:pt>
          <cx:pt idx="24282">12889</cx:pt>
          <cx:pt idx="24283">17269</cx:pt>
          <cx:pt idx="24284">10233</cx:pt>
          <cx:pt idx="24285">24050</cx:pt>
          <cx:pt idx="24286">18819</cx:pt>
          <cx:pt idx="24287">13114</cx:pt>
          <cx:pt idx="24288">19784</cx:pt>
          <cx:pt idx="24289">10895</cx:pt>
          <cx:pt idx="24290">12483</cx:pt>
          <cx:pt idx="24291">20523</cx:pt>
          <cx:pt idx="24292">17548</cx:pt>
          <cx:pt idx="24293">15164</cx:pt>
          <cx:pt idx="24294">16434</cx:pt>
          <cx:pt idx="24295">10541</cx:pt>
          <cx:pt idx="24296">10268</cx:pt>
          <cx:pt idx="24297">18106</cx:pt>
          <cx:pt idx="24298">19421</cx:pt>
          <cx:pt idx="24299">24276</cx:pt>
          <cx:pt idx="24300">14694</cx:pt>
          <cx:pt idx="24301">22057</cx:pt>
          <cx:pt idx="24302">21989</cx:pt>
          <cx:pt idx="24303">17366</cx:pt>
          <cx:pt idx="24304">12619</cx:pt>
          <cx:pt idx="24305">9566</cx:pt>
          <cx:pt idx="24306">14830</cx:pt>
          <cx:pt idx="24307">21702</cx:pt>
          <cx:pt idx="24308">22546</cx:pt>
          <cx:pt idx="24309">20741</cx:pt>
          <cx:pt idx="24310">11306</cx:pt>
          <cx:pt idx="24311">13249</cx:pt>
          <cx:pt idx="24312">15673</cx:pt>
          <cx:pt idx="24313">20005</cx:pt>
          <cx:pt idx="24314">20370</cx:pt>
          <cx:pt idx="24315">14057</cx:pt>
          <cx:pt idx="24316">20140</cx:pt>
          <cx:pt idx="24317">12290</cx:pt>
          <cx:pt idx="24318">7984</cx:pt>
          <cx:pt idx="24319">19399</cx:pt>
          <cx:pt idx="24320">15619</cx:pt>
          <cx:pt idx="24321">10739</cx:pt>
          <cx:pt idx="24322">20227</cx:pt>
          <cx:pt idx="24323">10897</cx:pt>
          <cx:pt idx="24324">8660</cx:pt>
          <cx:pt idx="24325">13761</cx:pt>
          <cx:pt idx="24326">8893</cx:pt>
          <cx:pt idx="24327">12742</cx:pt>
          <cx:pt idx="24328">9912</cx:pt>
          <cx:pt idx="24329">10078</cx:pt>
          <cx:pt idx="24330">11008</cx:pt>
          <cx:pt idx="24331">18728</cx:pt>
          <cx:pt idx="24332">10849</cx:pt>
          <cx:pt idx="24333">20350</cx:pt>
          <cx:pt idx="24334">21034</cx:pt>
          <cx:pt idx="24335">18839</cx:pt>
          <cx:pt idx="24336">24370</cx:pt>
          <cx:pt idx="24337">20416</cx:pt>
          <cx:pt idx="24338">20925</cx:pt>
          <cx:pt idx="24339">13227</cx:pt>
          <cx:pt idx="24340">12368</cx:pt>
          <cx:pt idx="24341">20396</cx:pt>
          <cx:pt idx="24342">19816</cx:pt>
          <cx:pt idx="24343">18560</cx:pt>
          <cx:pt idx="24344">10049</cx:pt>
          <cx:pt idx="24345">15507</cx:pt>
          <cx:pt idx="24346">11499</cx:pt>
          <cx:pt idx="24347">19835</cx:pt>
          <cx:pt idx="24348">23057</cx:pt>
          <cx:pt idx="24349">23111</cx:pt>
          <cx:pt idx="24350">15337</cx:pt>
          <cx:pt idx="24351">21145</cx:pt>
          <cx:pt idx="24352">13117</cx:pt>
          <cx:pt idx="24353">16327</cx:pt>
          <cx:pt idx="24354">22526</cx:pt>
          <cx:pt idx="24355">17639</cx:pt>
          <cx:pt idx="24356">12186</cx:pt>
          <cx:pt idx="24357">23188</cx:pt>
          <cx:pt idx="24358">17796</cx:pt>
          <cx:pt idx="24359">24766</cx:pt>
          <cx:pt idx="24360">9020</cx:pt>
          <cx:pt idx="24361">11898</cx:pt>
          <cx:pt idx="24362">12966</cx:pt>
          <cx:pt idx="24363">14495</cx:pt>
          <cx:pt idx="24364">10367</cx:pt>
          <cx:pt idx="24365">12904</cx:pt>
          <cx:pt idx="24366">14820</cx:pt>
          <cx:pt idx="24367">7718</cx:pt>
          <cx:pt idx="24368">18146</cx:pt>
          <cx:pt idx="24369">15026</cx:pt>
          <cx:pt idx="24370">15352</cx:pt>
          <cx:pt idx="24371">15804</cx:pt>
          <cx:pt idx="24372">10826</cx:pt>
          <cx:pt idx="24373">10026</cx:pt>
          <cx:pt idx="24374">9284</cx:pt>
          <cx:pt idx="24375">16852</cx:pt>
          <cx:pt idx="24376">14629</cx:pt>
          <cx:pt idx="24377">13954</cx:pt>
          <cx:pt idx="24378">23824</cx:pt>
          <cx:pt idx="24379">13056</cx:pt>
          <cx:pt idx="24380">19794</cx:pt>
          <cx:pt idx="24381">9171</cx:pt>
          <cx:pt idx="24382">10363</cx:pt>
          <cx:pt idx="24383">14176</cx:pt>
          <cx:pt idx="24384">23045</cx:pt>
          <cx:pt idx="24385">19757</cx:pt>
          <cx:pt idx="24386">19591</cx:pt>
          <cx:pt idx="24387">24278</cx:pt>
          <cx:pt idx="24388">9734</cx:pt>
          <cx:pt idx="24389">20279</cx:pt>
          <cx:pt idx="24390">10338</cx:pt>
          <cx:pt idx="24391">15494</cx:pt>
          <cx:pt idx="24392">19071</cx:pt>
          <cx:pt idx="24393">22887</cx:pt>
          <cx:pt idx="24394">12983</cx:pt>
          <cx:pt idx="24395">16789</cx:pt>
          <cx:pt idx="24396">12713</cx:pt>
          <cx:pt idx="24397">18932</cx:pt>
          <cx:pt idx="24398">11838</cx:pt>
          <cx:pt idx="24399">13991</cx:pt>
          <cx:pt idx="24400">19505</cx:pt>
          <cx:pt idx="24401">12264</cx:pt>
          <cx:pt idx="24402">14205</cx:pt>
          <cx:pt idx="24403">22089</cx:pt>
          <cx:pt idx="24404">13480</cx:pt>
          <cx:pt idx="24405">15125</cx:pt>
          <cx:pt idx="24406">18616</cx:pt>
          <cx:pt idx="24407">10138</cx:pt>
          <cx:pt idx="24408">14343</cx:pt>
          <cx:pt idx="24409">10406</cx:pt>
          <cx:pt idx="24410">18824</cx:pt>
          <cx:pt idx="24411">13774</cx:pt>
          <cx:pt idx="24412">22684</cx:pt>
          <cx:pt idx="24413">15258</cx:pt>
          <cx:pt idx="24414">21780</cx:pt>
          <cx:pt idx="24415">16981</cx:pt>
          <cx:pt idx="24416">14181</cx:pt>
          <cx:pt idx="24417">21143</cx:pt>
          <cx:pt idx="24418">15351</cx:pt>
          <cx:pt idx="24419">13393</cx:pt>
          <cx:pt idx="24420">8208</cx:pt>
          <cx:pt idx="24421">22795</cx:pt>
          <cx:pt idx="24422">11531</cx:pt>
          <cx:pt idx="24423">21386</cx:pt>
          <cx:pt idx="24424">24200</cx:pt>
          <cx:pt idx="24425">10532</cx:pt>
          <cx:pt idx="24426">15952</cx:pt>
          <cx:pt idx="24427">9054</cx:pt>
          <cx:pt idx="24428">13343</cx:pt>
          <cx:pt idx="24429">9712</cx:pt>
          <cx:pt idx="24430">11440</cx:pt>
          <cx:pt idx="24431">13723</cx:pt>
          <cx:pt idx="24432">22316</cx:pt>
          <cx:pt idx="24433">10672</cx:pt>
          <cx:pt idx="24434">12239</cx:pt>
          <cx:pt idx="24435">14247</cx:pt>
          <cx:pt idx="24436">8559</cx:pt>
          <cx:pt idx="24437">22236</cx:pt>
          <cx:pt idx="24438">16625</cx:pt>
          <cx:pt idx="24439">12372</cx:pt>
          <cx:pt idx="24440">8936</cx:pt>
          <cx:pt idx="24441">15044</cx:pt>
          <cx:pt idx="24442">23597</cx:pt>
          <cx:pt idx="24443">13607</cx:pt>
          <cx:pt idx="24444">18708</cx:pt>
          <cx:pt idx="24445">21065</cx:pt>
          <cx:pt idx="24446">17000</cx:pt>
          <cx:pt idx="24447">20814</cx:pt>
          <cx:pt idx="24448">8651</cx:pt>
          <cx:pt idx="24449">18792</cx:pt>
          <cx:pt idx="24450">10574</cx:pt>
          <cx:pt idx="24451">12211</cx:pt>
          <cx:pt idx="24452">24276</cx:pt>
          <cx:pt idx="24453">8943</cx:pt>
          <cx:pt idx="24454">11686</cx:pt>
          <cx:pt idx="24455">14137</cx:pt>
          <cx:pt idx="24456">24775</cx:pt>
          <cx:pt idx="24457">9690</cx:pt>
          <cx:pt idx="24458">14330</cx:pt>
          <cx:pt idx="24459">20716</cx:pt>
          <cx:pt idx="24460">13470</cx:pt>
          <cx:pt idx="24461">21022</cx:pt>
          <cx:pt idx="24462">12237</cx:pt>
          <cx:pt idx="24463">10910</cx:pt>
          <cx:pt idx="24464">11843</cx:pt>
          <cx:pt idx="24465">18331</cx:pt>
          <cx:pt idx="24466">16414</cx:pt>
          <cx:pt idx="24467">23674</cx:pt>
          <cx:pt idx="24468">21196</cx:pt>
          <cx:pt idx="24469">17518</cx:pt>
          <cx:pt idx="24470">20235</cx:pt>
          <cx:pt idx="24471">15943</cx:pt>
          <cx:pt idx="24472">12541</cx:pt>
          <cx:pt idx="24473">13025</cx:pt>
          <cx:pt idx="24474">8631</cx:pt>
          <cx:pt idx="24475">22295</cx:pt>
          <cx:pt idx="24476">14786</cx:pt>
          <cx:pt idx="24477">16337</cx:pt>
          <cx:pt idx="24478">12164</cx:pt>
          <cx:pt idx="24479">14608</cx:pt>
          <cx:pt idx="24480">17012</cx:pt>
          <cx:pt idx="24481">18657</cx:pt>
          <cx:pt idx="24482">13282</cx:pt>
          <cx:pt idx="24483">20031</cx:pt>
          <cx:pt idx="24484">16618</cx:pt>
          <cx:pt idx="24485">23260</cx:pt>
          <cx:pt idx="24486">20850</cx:pt>
          <cx:pt idx="24487">21928</cx:pt>
          <cx:pt idx="24488">19672</cx:pt>
          <cx:pt idx="24489">24311</cx:pt>
          <cx:pt idx="24490">24240</cx:pt>
          <cx:pt idx="24491">12767</cx:pt>
          <cx:pt idx="24492">9794</cx:pt>
          <cx:pt idx="24493">13861</cx:pt>
          <cx:pt idx="24494">15423</cx:pt>
          <cx:pt idx="24495">17544</cx:pt>
          <cx:pt idx="24496">12693</cx:pt>
          <cx:pt idx="24497">15267</cx:pt>
          <cx:pt idx="24498">15947</cx:pt>
          <cx:pt idx="24499">9404</cx:pt>
          <cx:pt idx="24500">8934</cx:pt>
          <cx:pt idx="24501">18418</cx:pt>
          <cx:pt idx="24502">16076</cx:pt>
          <cx:pt idx="24503">23098</cx:pt>
          <cx:pt idx="24504">8745</cx:pt>
          <cx:pt idx="24505">18266</cx:pt>
          <cx:pt idx="24506">24507</cx:pt>
          <cx:pt idx="24507">22615</cx:pt>
          <cx:pt idx="24508">18861</cx:pt>
          <cx:pt idx="24509">18892</cx:pt>
          <cx:pt idx="24510">14847</cx:pt>
          <cx:pt idx="24511">14797</cx:pt>
          <cx:pt idx="24512">11673</cx:pt>
          <cx:pt idx="24513">21528</cx:pt>
          <cx:pt idx="24514">14569</cx:pt>
          <cx:pt idx="24515">20489</cx:pt>
          <cx:pt idx="24516">17125</cx:pt>
          <cx:pt idx="24517">9436</cx:pt>
          <cx:pt idx="24518">21980</cx:pt>
          <cx:pt idx="24519">13060</cx:pt>
          <cx:pt idx="24520">15363</cx:pt>
          <cx:pt idx="24521">14987</cx:pt>
          <cx:pt idx="24522">10027</cx:pt>
          <cx:pt idx="24523">18057</cx:pt>
          <cx:pt idx="24524">12863</cx:pt>
          <cx:pt idx="24525">18377</cx:pt>
          <cx:pt idx="24526">20028</cx:pt>
          <cx:pt idx="24527">15835</cx:pt>
          <cx:pt idx="24528">22242</cx:pt>
          <cx:pt idx="24529">16605</cx:pt>
          <cx:pt idx="24530">10829</cx:pt>
          <cx:pt idx="24531">16924</cx:pt>
          <cx:pt idx="24532">22979</cx:pt>
          <cx:pt idx="24533">16830</cx:pt>
          <cx:pt idx="24534">13851</cx:pt>
          <cx:pt idx="24535">13233</cx:pt>
          <cx:pt idx="24536">17620</cx:pt>
          <cx:pt idx="24537">23670</cx:pt>
          <cx:pt idx="24538">15782</cx:pt>
          <cx:pt idx="24539">21822</cx:pt>
          <cx:pt idx="24540">23201</cx:pt>
          <cx:pt idx="24541">24031</cx:pt>
          <cx:pt idx="24542">19856</cx:pt>
          <cx:pt idx="24543">13137</cx:pt>
          <cx:pt idx="24544">22488</cx:pt>
          <cx:pt idx="24545">18555</cx:pt>
          <cx:pt idx="24546">14749</cx:pt>
          <cx:pt idx="24547">9300</cx:pt>
          <cx:pt idx="24548">19328</cx:pt>
          <cx:pt idx="24549">8113</cx:pt>
          <cx:pt idx="24550">22000</cx:pt>
          <cx:pt idx="24551">23538</cx:pt>
          <cx:pt idx="24552">15976</cx:pt>
          <cx:pt idx="24553">13034</cx:pt>
          <cx:pt idx="24554">11245</cx:pt>
          <cx:pt idx="24555">18131</cx:pt>
          <cx:pt idx="24556">22446</cx:pt>
          <cx:pt idx="24557">13774</cx:pt>
          <cx:pt idx="24558">13945</cx:pt>
          <cx:pt idx="24559">14737</cx:pt>
          <cx:pt idx="24560">21605</cx:pt>
          <cx:pt idx="24561">13411</cx:pt>
          <cx:pt idx="24562">12211</cx:pt>
          <cx:pt idx="24563">8641</cx:pt>
          <cx:pt idx="24564">19801</cx:pt>
          <cx:pt idx="24565">11097</cx:pt>
          <cx:pt idx="24566">13426</cx:pt>
          <cx:pt idx="24567">13605</cx:pt>
          <cx:pt idx="24568">21739</cx:pt>
          <cx:pt idx="24569">15534</cx:pt>
          <cx:pt idx="24570">18645</cx:pt>
          <cx:pt idx="24571">13277</cx:pt>
          <cx:pt idx="24572">17164</cx:pt>
          <cx:pt idx="24573">21877</cx:pt>
          <cx:pt idx="24574">10225</cx:pt>
          <cx:pt idx="24575">14790</cx:pt>
          <cx:pt idx="24576">11328</cx:pt>
          <cx:pt idx="24577">22067</cx:pt>
          <cx:pt idx="24578">10369</cx:pt>
          <cx:pt idx="24579">22496</cx:pt>
          <cx:pt idx="24580">20625</cx:pt>
          <cx:pt idx="24581">14603</cx:pt>
          <cx:pt idx="24582">11065</cx:pt>
          <cx:pt idx="24583">22909</cx:pt>
          <cx:pt idx="24584">24520</cx:pt>
          <cx:pt idx="24585">18956</cx:pt>
          <cx:pt idx="24586">17164</cx:pt>
          <cx:pt idx="24587">19179</cx:pt>
          <cx:pt idx="24588">15479</cx:pt>
          <cx:pt idx="24589">15086</cx:pt>
          <cx:pt idx="24590">18620</cx:pt>
          <cx:pt idx="24591">22820</cx:pt>
          <cx:pt idx="24592">8542</cx:pt>
          <cx:pt idx="24593">15098</cx:pt>
          <cx:pt idx="24594">13808</cx:pt>
          <cx:pt idx="24595">16276</cx:pt>
          <cx:pt idx="24596">10584</cx:pt>
          <cx:pt idx="24597">15071</cx:pt>
          <cx:pt idx="24598">16859</cx:pt>
          <cx:pt idx="24599">13407</cx:pt>
          <cx:pt idx="24600">13918</cx:pt>
          <cx:pt idx="24601">19584</cx:pt>
          <cx:pt idx="24602">22795</cx:pt>
          <cx:pt idx="24603">18229</cx:pt>
          <cx:pt idx="24604">21650</cx:pt>
          <cx:pt idx="24605">22662</cx:pt>
          <cx:pt idx="24606">15418</cx:pt>
          <cx:pt idx="24607">18586</cx:pt>
          <cx:pt idx="24608">17772</cx:pt>
          <cx:pt idx="24609">12129</cx:pt>
          <cx:pt idx="24610">18739</cx:pt>
          <cx:pt idx="24611">12615</cx:pt>
          <cx:pt idx="24612">16220</cx:pt>
          <cx:pt idx="24613">22348</cx:pt>
          <cx:pt idx="24614">17225</cx:pt>
          <cx:pt idx="24615">13428</cx:pt>
          <cx:pt idx="24616">19849</cx:pt>
          <cx:pt idx="24617">15304</cx:pt>
          <cx:pt idx="24618">19397</cx:pt>
          <cx:pt idx="24619">9489</cx:pt>
          <cx:pt idx="24620">13413</cx:pt>
          <cx:pt idx="24621">15888</cx:pt>
          <cx:pt idx="24622">11065</cx:pt>
          <cx:pt idx="24623">21506</cx:pt>
          <cx:pt idx="24624">10325</cx:pt>
          <cx:pt idx="24625">13593</cx:pt>
          <cx:pt idx="24626">11860</cx:pt>
          <cx:pt idx="24627">15506</cx:pt>
          <cx:pt idx="24628">7935</cx:pt>
          <cx:pt idx="24629">19562</cx:pt>
          <cx:pt idx="24630">13798</cx:pt>
          <cx:pt idx="24631">9885</cx:pt>
          <cx:pt idx="24632">12442</cx:pt>
          <cx:pt idx="24633">22448</cx:pt>
          <cx:pt idx="24634">12979</cx:pt>
          <cx:pt idx="24635">11100</cx:pt>
          <cx:pt idx="24636">13170</cx:pt>
          <cx:pt idx="24637">21994</cx:pt>
          <cx:pt idx="24638">21492</cx:pt>
          <cx:pt idx="24639">14556</cx:pt>
          <cx:pt idx="24640">15770</cx:pt>
          <cx:pt idx="24641">15547</cx:pt>
          <cx:pt idx="24642">18443</cx:pt>
          <cx:pt idx="24643">23748</cx:pt>
          <cx:pt idx="24644">17279</cx:pt>
          <cx:pt idx="24645">18100</cx:pt>
          <cx:pt idx="24646">20779</cx:pt>
          <cx:pt idx="24647">10827</cx:pt>
          <cx:pt idx="24648">14255</cx:pt>
          <cx:pt idx="24649">19930</cx:pt>
          <cx:pt idx="24650">18549</cx:pt>
          <cx:pt idx="24651">21446</cx:pt>
          <cx:pt idx="24652">21547</cx:pt>
          <cx:pt idx="24653">19092</cx:pt>
          <cx:pt idx="24654">14917</cx:pt>
          <cx:pt idx="24655">19588</cx:pt>
          <cx:pt idx="24656">19490</cx:pt>
          <cx:pt idx="24657">9827</cx:pt>
          <cx:pt idx="24658">12945</cx:pt>
          <cx:pt idx="24659">22647</cx:pt>
          <cx:pt idx="24660">8410</cx:pt>
          <cx:pt idx="24661">12518</cx:pt>
          <cx:pt idx="24662">10128</cx:pt>
          <cx:pt idx="24663">15494</cx:pt>
          <cx:pt idx="24664">12117</cx:pt>
          <cx:pt idx="24665">13078</cx:pt>
          <cx:pt idx="24666">17815</cx:pt>
          <cx:pt idx="24667">14180</cx:pt>
          <cx:pt idx="24668">21832</cx:pt>
          <cx:pt idx="24669">14412</cx:pt>
          <cx:pt idx="24670">20103</cx:pt>
          <cx:pt idx="24671">20436</cx:pt>
          <cx:pt idx="24672">11470</cx:pt>
          <cx:pt idx="24673">17608</cx:pt>
          <cx:pt idx="24674">9691</cx:pt>
          <cx:pt idx="24675">11998</cx:pt>
          <cx:pt idx="24676">21791</cx:pt>
          <cx:pt idx="24677">10838</cx:pt>
          <cx:pt idx="24678">14940</cx:pt>
          <cx:pt idx="24679">19645</cx:pt>
          <cx:pt idx="24680">19163</cx:pt>
          <cx:pt idx="24681">23423</cx:pt>
          <cx:pt idx="24682">16411</cx:pt>
          <cx:pt idx="24683">17150</cx:pt>
          <cx:pt idx="24684">14962</cx:pt>
          <cx:pt idx="24685">18007</cx:pt>
          <cx:pt idx="24686">13853</cx:pt>
          <cx:pt idx="24687">15105</cx:pt>
          <cx:pt idx="24688">21142</cx:pt>
          <cx:pt idx="24689">20581</cx:pt>
          <cx:pt idx="24690">23297</cx:pt>
          <cx:pt idx="24691">20043</cx:pt>
          <cx:pt idx="24692">11803</cx:pt>
          <cx:pt idx="24693">20461</cx:pt>
          <cx:pt idx="24694">16707</cx:pt>
          <cx:pt idx="24695">12067</cx:pt>
          <cx:pt idx="24696">15067</cx:pt>
          <cx:pt idx="24697">9553</cx:pt>
          <cx:pt idx="24698">20105</cx:pt>
          <cx:pt idx="24699">24309</cx:pt>
          <cx:pt idx="24700">12948</cx:pt>
          <cx:pt idx="24701">12061</cx:pt>
          <cx:pt idx="24702">19079</cx:pt>
          <cx:pt idx="24703">22246</cx:pt>
          <cx:pt idx="24704">19974</cx:pt>
          <cx:pt idx="24705">19674</cx:pt>
          <cx:pt idx="24706">22981</cx:pt>
          <cx:pt idx="24707">15591</cx:pt>
          <cx:pt idx="24708">19745</cx:pt>
          <cx:pt idx="24709">19596</cx:pt>
          <cx:pt idx="24710">14893</cx:pt>
          <cx:pt idx="24711">22747</cx:pt>
          <cx:pt idx="24712">20356</cx:pt>
          <cx:pt idx="24713">7999</cx:pt>
          <cx:pt idx="24714">20410</cx:pt>
          <cx:pt idx="24715">14222</cx:pt>
          <cx:pt idx="24716">17085</cx:pt>
          <cx:pt idx="24717">13993</cx:pt>
          <cx:pt idx="24718">20558</cx:pt>
          <cx:pt idx="24719">19805</cx:pt>
          <cx:pt idx="24720">15436</cx:pt>
          <cx:pt idx="24721">15072</cx:pt>
          <cx:pt idx="24722">10825</cx:pt>
          <cx:pt idx="24723">12573</cx:pt>
          <cx:pt idx="24724">14896</cx:pt>
          <cx:pt idx="24725">9845</cx:pt>
          <cx:pt idx="24726">17031</cx:pt>
          <cx:pt idx="24727">19305</cx:pt>
          <cx:pt idx="24728">21497</cx:pt>
          <cx:pt idx="24729">10193</cx:pt>
          <cx:pt idx="24730">20807</cx:pt>
          <cx:pt idx="24731">12772</cx:pt>
          <cx:pt idx="24732">20256</cx:pt>
          <cx:pt idx="24733">20015</cx:pt>
          <cx:pt idx="24734">13060</cx:pt>
          <cx:pt idx="24735">19637</cx:pt>
          <cx:pt idx="24736">15503</cx:pt>
          <cx:pt idx="24737">10567</cx:pt>
          <cx:pt idx="24738">11835</cx:pt>
          <cx:pt idx="24739">14589</cx:pt>
          <cx:pt idx="24740">20340</cx:pt>
          <cx:pt idx="24741">14000</cx:pt>
          <cx:pt idx="24742">9470</cx:pt>
          <cx:pt idx="24743">20003</cx:pt>
          <cx:pt idx="24744">20389</cx:pt>
          <cx:pt idx="24745">12982</cx:pt>
          <cx:pt idx="24746">12043</cx:pt>
          <cx:pt idx="24747">19779</cx:pt>
          <cx:pt idx="24748">13947</cx:pt>
          <cx:pt idx="24749">22271</cx:pt>
          <cx:pt idx="24750">19422</cx:pt>
          <cx:pt idx="24751">14433</cx:pt>
          <cx:pt idx="24752">13235</cx:pt>
          <cx:pt idx="24753">12838</cx:pt>
          <cx:pt idx="24754">22082</cx:pt>
          <cx:pt idx="24755">10617</cx:pt>
          <cx:pt idx="24756">21221</cx:pt>
          <cx:pt idx="24757">14917</cx:pt>
          <cx:pt idx="24758">16697</cx:pt>
          <cx:pt idx="24759">21217</cx:pt>
          <cx:pt idx="24760">12033</cx:pt>
          <cx:pt idx="24761">19922</cx:pt>
          <cx:pt idx="24762">14746</cx:pt>
          <cx:pt idx="24763">9147</cx:pt>
          <cx:pt idx="24764">11952</cx:pt>
          <cx:pt idx="24765">18101</cx:pt>
          <cx:pt idx="24766">18483</cx:pt>
          <cx:pt idx="24767">15073</cx:pt>
          <cx:pt idx="24768">10600</cx:pt>
          <cx:pt idx="24769">10286</cx:pt>
          <cx:pt idx="24770">20633</cx:pt>
          <cx:pt idx="24771">12678</cx:pt>
          <cx:pt idx="24772">10875</cx:pt>
          <cx:pt idx="24773">23560</cx:pt>
          <cx:pt idx="24774">17964</cx:pt>
          <cx:pt idx="24775">20228</cx:pt>
          <cx:pt idx="24776">17302</cx:pt>
          <cx:pt idx="24777">8980</cx:pt>
          <cx:pt idx="24778">20028</cx:pt>
          <cx:pt idx="24779">15015</cx:pt>
          <cx:pt idx="24780">21741</cx:pt>
          <cx:pt idx="24781">11429</cx:pt>
          <cx:pt idx="24782">14752</cx:pt>
          <cx:pt idx="24783">22004</cx:pt>
          <cx:pt idx="24784">24374</cx:pt>
          <cx:pt idx="24785">8786</cx:pt>
          <cx:pt idx="24786">8447</cx:pt>
          <cx:pt idx="24787">23319</cx:pt>
          <cx:pt idx="24788">15448</cx:pt>
          <cx:pt idx="24789">10837</cx:pt>
          <cx:pt idx="24790">14483</cx:pt>
          <cx:pt idx="24791">19913</cx:pt>
          <cx:pt idx="24792">10833</cx:pt>
          <cx:pt idx="24793">21698</cx:pt>
          <cx:pt idx="24794">12266</cx:pt>
          <cx:pt idx="24795">19687</cx:pt>
          <cx:pt idx="24796">15040</cx:pt>
          <cx:pt idx="24797">15713</cx:pt>
          <cx:pt idx="24798">11865</cx:pt>
          <cx:pt idx="24799">10891</cx:pt>
          <cx:pt idx="24800">11940</cx:pt>
          <cx:pt idx="24801">17627</cx:pt>
          <cx:pt idx="24802">16032</cx:pt>
          <cx:pt idx="24803">19490</cx:pt>
          <cx:pt idx="24804">13943</cx:pt>
          <cx:pt idx="24805">21703</cx:pt>
          <cx:pt idx="24806">19125</cx:pt>
          <cx:pt idx="24807">18249</cx:pt>
          <cx:pt idx="24808">13729</cx:pt>
          <cx:pt idx="24809">14451</cx:pt>
          <cx:pt idx="24810">23242</cx:pt>
          <cx:pt idx="24811">19587</cx:pt>
          <cx:pt idx="24812">21441</cx:pt>
          <cx:pt idx="24813">19800</cx:pt>
          <cx:pt idx="24814">16284</cx:pt>
          <cx:pt idx="24815">13465</cx:pt>
          <cx:pt idx="24816">9006</cx:pt>
          <cx:pt idx="24817">20856</cx:pt>
          <cx:pt idx="24818">9800</cx:pt>
          <cx:pt idx="24819">16954</cx:pt>
          <cx:pt idx="24820">20453</cx:pt>
          <cx:pt idx="24821">16379</cx:pt>
          <cx:pt idx="24822">14358</cx:pt>
          <cx:pt idx="24823">16995</cx:pt>
          <cx:pt idx="24824">22775</cx:pt>
          <cx:pt idx="24825">11680</cx:pt>
          <cx:pt idx="24826">12506</cx:pt>
          <cx:pt idx="24827">23405</cx:pt>
          <cx:pt idx="24828">14436</cx:pt>
          <cx:pt idx="24829">14390</cx:pt>
          <cx:pt idx="24830">10341</cx:pt>
          <cx:pt idx="24831">12340</cx:pt>
          <cx:pt idx="24832">22272</cx:pt>
          <cx:pt idx="24833">11476</cx:pt>
          <cx:pt idx="24834">13184</cx:pt>
          <cx:pt idx="24835">20490</cx:pt>
          <cx:pt idx="24836">14836</cx:pt>
          <cx:pt idx="24837">23283</cx:pt>
          <cx:pt idx="24838">14861</cx:pt>
          <cx:pt idx="24839">20358</cx:pt>
          <cx:pt idx="24840">20062</cx:pt>
          <cx:pt idx="24841">15606</cx:pt>
          <cx:pt idx="24842">21625</cx:pt>
          <cx:pt idx="24843">16907</cx:pt>
          <cx:pt idx="24844">24537</cx:pt>
          <cx:pt idx="24845">14657</cx:pt>
          <cx:pt idx="24846">14916</cx:pt>
          <cx:pt idx="24847">16130</cx:pt>
          <cx:pt idx="24848">19926</cx:pt>
          <cx:pt idx="24849">8134</cx:pt>
          <cx:pt idx="24850">9401</cx:pt>
          <cx:pt idx="24851">11354</cx:pt>
          <cx:pt idx="24852">23508</cx:pt>
          <cx:pt idx="24853">11706</cx:pt>
          <cx:pt idx="24854">14520</cx:pt>
          <cx:pt idx="24855">13328</cx:pt>
          <cx:pt idx="24856">15318</cx:pt>
          <cx:pt idx="24857">23934</cx:pt>
          <cx:pt idx="24858">13561</cx:pt>
          <cx:pt idx="24859">21818</cx:pt>
          <cx:pt idx="24860">9486</cx:pt>
          <cx:pt idx="24861">11130</cx:pt>
          <cx:pt idx="24862">18328</cx:pt>
          <cx:pt idx="24863">18544</cx:pt>
          <cx:pt idx="24864">12358</cx:pt>
          <cx:pt idx="24865">11521</cx:pt>
          <cx:pt idx="24866">22654</cx:pt>
          <cx:pt idx="24867">19553</cx:pt>
          <cx:pt idx="24868">23502</cx:pt>
          <cx:pt idx="24869">23194</cx:pt>
          <cx:pt idx="24870">21259</cx:pt>
          <cx:pt idx="24871">13742</cx:pt>
          <cx:pt idx="24872">14059</cx:pt>
          <cx:pt idx="24873">19898</cx:pt>
          <cx:pt idx="24874">8456</cx:pt>
          <cx:pt idx="24875">22644</cx:pt>
          <cx:pt idx="24876">8397</cx:pt>
          <cx:pt idx="24877">17427</cx:pt>
          <cx:pt idx="24878">10954</cx:pt>
          <cx:pt idx="24879">19959</cx:pt>
          <cx:pt idx="24880">19356</cx:pt>
          <cx:pt idx="24881">12189</cx:pt>
          <cx:pt idx="24882">13511</cx:pt>
          <cx:pt idx="24883">19593</cx:pt>
          <cx:pt idx="24884">23777</cx:pt>
          <cx:pt idx="24885">14141</cx:pt>
          <cx:pt idx="24886">19952</cx:pt>
          <cx:pt idx="24887">22194</cx:pt>
          <cx:pt idx="24888">13923</cx:pt>
          <cx:pt idx="24889">7960</cx:pt>
          <cx:pt idx="24890">9274</cx:pt>
          <cx:pt idx="24891">12876</cx:pt>
          <cx:pt idx="24892">11379</cx:pt>
          <cx:pt idx="24893">19034</cx:pt>
          <cx:pt idx="24894">10075</cx:pt>
          <cx:pt idx="24895">19266</cx:pt>
          <cx:pt idx="24896">13343</cx:pt>
          <cx:pt idx="24897">15533</cx:pt>
          <cx:pt idx="24898">19308</cx:pt>
          <cx:pt idx="24899">17598</cx:pt>
          <cx:pt idx="24900">12592</cx:pt>
          <cx:pt idx="24901">13728</cx:pt>
          <cx:pt idx="24902">23646</cx:pt>
          <cx:pt idx="24903">9541</cx:pt>
          <cx:pt idx="24904">13799</cx:pt>
          <cx:pt idx="24905">10391</cx:pt>
          <cx:pt idx="24906">14229</cx:pt>
          <cx:pt idx="24907">12296</cx:pt>
          <cx:pt idx="24908">22196</cx:pt>
          <cx:pt idx="24909">16961</cx:pt>
          <cx:pt idx="24910">15617</cx:pt>
          <cx:pt idx="24911">16158</cx:pt>
          <cx:pt idx="24912">24785</cx:pt>
          <cx:pt idx="24913">18776</cx:pt>
          <cx:pt idx="24914">22429</cx:pt>
          <cx:pt idx="24915">21434</cx:pt>
          <cx:pt idx="24916">13029</cx:pt>
          <cx:pt idx="24917">21334</cx:pt>
          <cx:pt idx="24918">20599</cx:pt>
          <cx:pt idx="24919">22059</cx:pt>
          <cx:pt idx="24920">15740</cx:pt>
          <cx:pt idx="24921">12336</cx:pt>
          <cx:pt idx="24922">18195</cx:pt>
          <cx:pt idx="24923">20158</cx:pt>
          <cx:pt idx="24924">17795</cx:pt>
          <cx:pt idx="24925">23380</cx:pt>
          <cx:pt idx="24926">10158</cx:pt>
          <cx:pt idx="24927">18533</cx:pt>
          <cx:pt idx="24928">17598</cx:pt>
          <cx:pt idx="24929">10839</cx:pt>
          <cx:pt idx="24930">17219</cx:pt>
          <cx:pt idx="24931">18992</cx:pt>
          <cx:pt idx="24932">20825</cx:pt>
          <cx:pt idx="24933">15172</cx:pt>
          <cx:pt idx="24934">11448</cx:pt>
          <cx:pt idx="24935">19504</cx:pt>
          <cx:pt idx="24936">18031</cx:pt>
          <cx:pt idx="24937">23292</cx:pt>
          <cx:pt idx="24938">17248</cx:pt>
          <cx:pt idx="24939">15873</cx:pt>
          <cx:pt idx="24940">22653</cx:pt>
          <cx:pt idx="24941">24575</cx:pt>
          <cx:pt idx="24942">17368</cx:pt>
          <cx:pt idx="24943">10474</cx:pt>
          <cx:pt idx="24944">13232</cx:pt>
          <cx:pt idx="24945">8225</cx:pt>
          <cx:pt idx="24946">23188</cx:pt>
          <cx:pt idx="24947">9318</cx:pt>
          <cx:pt idx="24948">21300</cx:pt>
          <cx:pt idx="24949">19870</cx:pt>
          <cx:pt idx="24950">20426</cx:pt>
          <cx:pt idx="24951">12739</cx:pt>
          <cx:pt idx="24952">10466</cx:pt>
          <cx:pt idx="24953">21409</cx:pt>
          <cx:pt idx="24954">16793</cx:pt>
          <cx:pt idx="24955">21279</cx:pt>
          <cx:pt idx="24956">10527</cx:pt>
          <cx:pt idx="24957">13254</cx:pt>
          <cx:pt idx="24958">15981</cx:pt>
          <cx:pt idx="24959">19553</cx:pt>
          <cx:pt idx="24960">22932</cx:pt>
          <cx:pt idx="24961">15635</cx:pt>
          <cx:pt idx="24962">22597</cx:pt>
          <cx:pt idx="24963">14551</cx:pt>
          <cx:pt idx="24964">15766</cx:pt>
          <cx:pt idx="24965">8069</cx:pt>
          <cx:pt idx="24966">12469</cx:pt>
          <cx:pt idx="24967">13425</cx:pt>
          <cx:pt idx="24968">11675</cx:pt>
          <cx:pt idx="24969">16007</cx:pt>
          <cx:pt idx="24970">10652</cx:pt>
          <cx:pt idx="24971">12065</cx:pt>
          <cx:pt idx="24972">13632</cx:pt>
          <cx:pt idx="24973">13291</cx:pt>
          <cx:pt idx="24974">20324</cx:pt>
          <cx:pt idx="24975">13761</cx:pt>
          <cx:pt idx="24976">14524</cx:pt>
          <cx:pt idx="24977">24486</cx:pt>
          <cx:pt idx="24978">15133</cx:pt>
          <cx:pt idx="24979">12592</cx:pt>
          <cx:pt idx="24980">12135</cx:pt>
          <cx:pt idx="24981">12822</cx:pt>
          <cx:pt idx="24982">11425</cx:pt>
          <cx:pt idx="24983">23727</cx:pt>
          <cx:pt idx="24984">16712</cx:pt>
          <cx:pt idx="24985">13205</cx:pt>
          <cx:pt idx="24986">12142</cx:pt>
          <cx:pt idx="24987">16680</cx:pt>
          <cx:pt idx="24988">16264</cx:pt>
          <cx:pt idx="24989">19619</cx:pt>
          <cx:pt idx="24990">13172</cx:pt>
          <cx:pt idx="24991">16874</cx:pt>
          <cx:pt idx="24992">16751</cx:pt>
          <cx:pt idx="24993">16870</cx:pt>
          <cx:pt idx="24994">23205</cx:pt>
          <cx:pt idx="24995">13490</cx:pt>
          <cx:pt idx="24996">16385</cx:pt>
          <cx:pt idx="24997">18873</cx:pt>
          <cx:pt idx="24998">12869</cx:pt>
          <cx:pt idx="24999">9030</cx:pt>
          <cx:pt idx="25000">21887</cx:pt>
          <cx:pt idx="25001">14227</cx:pt>
          <cx:pt idx="25002">10375</cx:pt>
          <cx:pt idx="25003">14991</cx:pt>
          <cx:pt idx="25004">18596</cx:pt>
          <cx:pt idx="25005">8420</cx:pt>
          <cx:pt idx="25006">17327</cx:pt>
          <cx:pt idx="25007">19543</cx:pt>
          <cx:pt idx="25008">19555</cx:pt>
          <cx:pt idx="25009">22403</cx:pt>
          <cx:pt idx="25010">13656</cx:pt>
          <cx:pt idx="25011">10349</cx:pt>
          <cx:pt idx="25012">20009</cx:pt>
          <cx:pt idx="25013">18301</cx:pt>
          <cx:pt idx="25014">14004</cx:pt>
          <cx:pt idx="25015">18868</cx:pt>
          <cx:pt idx="25016">23630</cx:pt>
          <cx:pt idx="25017">11177</cx:pt>
          <cx:pt idx="25018">12466</cx:pt>
          <cx:pt idx="25019">10058</cx:pt>
          <cx:pt idx="25020">22114</cx:pt>
          <cx:pt idx="25021">14835</cx:pt>
          <cx:pt idx="25022">23691</cx:pt>
          <cx:pt idx="25023">20029</cx:pt>
          <cx:pt idx="25024">20520</cx:pt>
          <cx:pt idx="25025">14778</cx:pt>
          <cx:pt idx="25026">20023</cx:pt>
          <cx:pt idx="25027">11233</cx:pt>
          <cx:pt idx="25028">11950</cx:pt>
          <cx:pt idx="25029">21317</cx:pt>
          <cx:pt idx="25030">17159</cx:pt>
          <cx:pt idx="25031">15806</cx:pt>
          <cx:pt idx="25032">11215</cx:pt>
          <cx:pt idx="25033">10548</cx:pt>
          <cx:pt idx="25034">15816</cx:pt>
          <cx:pt idx="25035">15100</cx:pt>
          <cx:pt idx="25036">21759</cx:pt>
          <cx:pt idx="25037">20715</cx:pt>
          <cx:pt idx="25038">10066</cx:pt>
          <cx:pt idx="25039">20937</cx:pt>
          <cx:pt idx="25040">20371</cx:pt>
          <cx:pt idx="25041">13300</cx:pt>
          <cx:pt idx="25042">15065</cx:pt>
          <cx:pt idx="25043">18282</cx:pt>
          <cx:pt idx="25044">15507</cx:pt>
          <cx:pt idx="25045">22061</cx:pt>
          <cx:pt idx="25046">18873</cx:pt>
          <cx:pt idx="25047">13491</cx:pt>
          <cx:pt idx="25048">8282</cx:pt>
          <cx:pt idx="25049">8486</cx:pt>
          <cx:pt idx="25050">18025</cx:pt>
          <cx:pt idx="25051">12912</cx:pt>
          <cx:pt idx="25052">16555</cx:pt>
          <cx:pt idx="25053">11973</cx:pt>
          <cx:pt idx="25054">9297</cx:pt>
          <cx:pt idx="25055">16616</cx:pt>
          <cx:pt idx="25056">21266</cx:pt>
          <cx:pt idx="25057">19883</cx:pt>
          <cx:pt idx="25058">11429</cx:pt>
          <cx:pt idx="25059">11519</cx:pt>
          <cx:pt idx="25060">9190</cx:pt>
          <cx:pt idx="25061">10110</cx:pt>
          <cx:pt idx="25062">14334</cx:pt>
          <cx:pt idx="25063">22792</cx:pt>
          <cx:pt idx="25064">15997</cx:pt>
          <cx:pt idx="25065">15336</cx:pt>
          <cx:pt idx="25066">13415</cx:pt>
          <cx:pt idx="25067">20509</cx:pt>
          <cx:pt idx="25068">24889</cx:pt>
          <cx:pt idx="25069">19547</cx:pt>
          <cx:pt idx="25070">8230</cx:pt>
          <cx:pt idx="25071">10058</cx:pt>
          <cx:pt idx="25072">14012</cx:pt>
          <cx:pt idx="25073">14756</cx:pt>
          <cx:pt idx="25074">23914</cx:pt>
          <cx:pt idx="25075">19472</cx:pt>
          <cx:pt idx="25076">17008</cx:pt>
          <cx:pt idx="25077">20029</cx:pt>
          <cx:pt idx="25078">17081</cx:pt>
          <cx:pt idx="25079">20789</cx:pt>
          <cx:pt idx="25080">15757</cx:pt>
          <cx:pt idx="25081">19335</cx:pt>
          <cx:pt idx="25082">11671</cx:pt>
          <cx:pt idx="25083">20724</cx:pt>
          <cx:pt idx="25084">12287</cx:pt>
          <cx:pt idx="25085">14453</cx:pt>
          <cx:pt idx="25086">9847</cx:pt>
          <cx:pt idx="25087">18426</cx:pt>
          <cx:pt idx="25088">8784</cx:pt>
          <cx:pt idx="25089">19429</cx:pt>
          <cx:pt idx="25090">13801</cx:pt>
          <cx:pt idx="25091">20563</cx:pt>
          <cx:pt idx="25092">11807</cx:pt>
          <cx:pt idx="25093">12116</cx:pt>
          <cx:pt idx="25094">17668</cx:pt>
          <cx:pt idx="25095">13341</cx:pt>
          <cx:pt idx="25096">20397</cx:pt>
          <cx:pt idx="25097">18261</cx:pt>
          <cx:pt idx="25098">14492</cx:pt>
          <cx:pt idx="25099">8453</cx:pt>
          <cx:pt idx="25100">12042</cx:pt>
          <cx:pt idx="25101">12190</cx:pt>
          <cx:pt idx="25102">10020</cx:pt>
          <cx:pt idx="25103">8777</cx:pt>
          <cx:pt idx="25104">10972</cx:pt>
          <cx:pt idx="25105">18373</cx:pt>
          <cx:pt idx="25106">10903</cx:pt>
          <cx:pt idx="25107">18844</cx:pt>
          <cx:pt idx="25108">23578</cx:pt>
          <cx:pt idx="25109">12545</cx:pt>
          <cx:pt idx="25110">22914</cx:pt>
          <cx:pt idx="25111">10725</cx:pt>
          <cx:pt idx="25112">15011</cx:pt>
          <cx:pt idx="25113">11947</cx:pt>
          <cx:pt idx="25114">22190</cx:pt>
          <cx:pt idx="25115">22409</cx:pt>
          <cx:pt idx="25116">17484</cx:pt>
          <cx:pt idx="25117">11618</cx:pt>
          <cx:pt idx="25118">19968</cx:pt>
          <cx:pt idx="25119">18286</cx:pt>
          <cx:pt idx="25120">10925</cx:pt>
          <cx:pt idx="25121">14354</cx:pt>
          <cx:pt idx="25122">22466</cx:pt>
          <cx:pt idx="25123">14701</cx:pt>
          <cx:pt idx="25124">10750</cx:pt>
          <cx:pt idx="25125">15063</cx:pt>
          <cx:pt idx="25126">15155</cx:pt>
          <cx:pt idx="25127">8146</cx:pt>
          <cx:pt idx="25128">10157</cx:pt>
          <cx:pt idx="25129">15441</cx:pt>
          <cx:pt idx="25130">16009</cx:pt>
          <cx:pt idx="25131">11458</cx:pt>
          <cx:pt idx="25132">17890</cx:pt>
          <cx:pt idx="25133">19757</cx:pt>
          <cx:pt idx="25134">14072</cx:pt>
          <cx:pt idx="25135">23102</cx:pt>
          <cx:pt idx="25136">15222</cx:pt>
          <cx:pt idx="25137">23513</cx:pt>
          <cx:pt idx="25138">10021</cx:pt>
          <cx:pt idx="25139">14763</cx:pt>
          <cx:pt idx="25140">22048</cx:pt>
          <cx:pt idx="25141">18944</cx:pt>
          <cx:pt idx="25142">11365</cx:pt>
          <cx:pt idx="25143">20842</cx:pt>
          <cx:pt idx="25144">16399</cx:pt>
          <cx:pt idx="25145">22099</cx:pt>
          <cx:pt idx="25146">14325</cx:pt>
          <cx:pt idx="25147">11896</cx:pt>
          <cx:pt idx="25148">10603</cx:pt>
          <cx:pt idx="25149">15504</cx:pt>
          <cx:pt idx="25150">21052</cx:pt>
          <cx:pt idx="25151">16864</cx:pt>
          <cx:pt idx="25152">8899</cx:pt>
          <cx:pt idx="25153">10447</cx:pt>
          <cx:pt idx="25154">10388</cx:pt>
          <cx:pt idx="25155">21420</cx:pt>
          <cx:pt idx="25156">16978</cx:pt>
          <cx:pt idx="25157">13946</cx:pt>
          <cx:pt idx="25158">11907</cx:pt>
          <cx:pt idx="25159">14693</cx:pt>
          <cx:pt idx="25160">20005</cx:pt>
          <cx:pt idx="25161">10548</cx:pt>
          <cx:pt idx="25162">15436</cx:pt>
          <cx:pt idx="25163">17680</cx:pt>
          <cx:pt idx="25164">22357</cx:pt>
          <cx:pt idx="25165">13440</cx:pt>
          <cx:pt idx="25166">21861</cx:pt>
          <cx:pt idx="25167">13197</cx:pt>
          <cx:pt idx="25168">21767</cx:pt>
          <cx:pt idx="25169">11831</cx:pt>
          <cx:pt idx="25170">14166</cx:pt>
          <cx:pt idx="25171">15290</cx:pt>
          <cx:pt idx="25172">14465</cx:pt>
          <cx:pt idx="25173">9189</cx:pt>
          <cx:pt idx="25174">18955</cx:pt>
          <cx:pt idx="25175">14842</cx:pt>
          <cx:pt idx="25176">11865</cx:pt>
          <cx:pt idx="25177">13433</cx:pt>
          <cx:pt idx="25178">19441</cx:pt>
          <cx:pt idx="25179">10036</cx:pt>
          <cx:pt idx="25180">13130</cx:pt>
          <cx:pt idx="25181">17762</cx:pt>
          <cx:pt idx="25182">13404</cx:pt>
          <cx:pt idx="25183">23057</cx:pt>
          <cx:pt idx="25184">16468</cx:pt>
          <cx:pt idx="25185">19725</cx:pt>
          <cx:pt idx="25186">10692</cx:pt>
          <cx:pt idx="25187">9224</cx:pt>
          <cx:pt idx="25188">21282</cx:pt>
          <cx:pt idx="25189">10330</cx:pt>
          <cx:pt idx="25190">14435</cx:pt>
          <cx:pt idx="25191">19323</cx:pt>
          <cx:pt idx="25192">8561</cx:pt>
          <cx:pt idx="25193">15239</cx:pt>
          <cx:pt idx="25194">11941</cx:pt>
          <cx:pt idx="25195">15821</cx:pt>
          <cx:pt idx="25196">15669</cx:pt>
          <cx:pt idx="25197">11796</cx:pt>
          <cx:pt idx="25198">11448</cx:pt>
          <cx:pt idx="25199">23509</cx:pt>
          <cx:pt idx="25200">20499</cx:pt>
          <cx:pt idx="25201">12955</cx:pt>
          <cx:pt idx="25202">21742</cx:pt>
          <cx:pt idx="25203">11613</cx:pt>
          <cx:pt idx="25204">11689</cx:pt>
          <cx:pt idx="25205">24186</cx:pt>
          <cx:pt idx="25206">12931</cx:pt>
          <cx:pt idx="25207">14336</cx:pt>
          <cx:pt idx="25208">10930</cx:pt>
          <cx:pt idx="25209">20628</cx:pt>
          <cx:pt idx="25210">12580</cx:pt>
          <cx:pt idx="25211">22665</cx:pt>
          <cx:pt idx="25212">19810</cx:pt>
          <cx:pt idx="25213">9201</cx:pt>
          <cx:pt idx="25214">11065</cx:pt>
          <cx:pt idx="25215">22334</cx:pt>
          <cx:pt idx="25216">23490</cx:pt>
          <cx:pt idx="25217">15873</cx:pt>
          <cx:pt idx="25218">20936</cx:pt>
          <cx:pt idx="25219">12064</cx:pt>
          <cx:pt idx="25220">23131</cx:pt>
          <cx:pt idx="25221">17891</cx:pt>
          <cx:pt idx="25222">9894</cx:pt>
          <cx:pt idx="25223">18157</cx:pt>
          <cx:pt idx="25224">13648</cx:pt>
          <cx:pt idx="25225">10417</cx:pt>
          <cx:pt idx="25226">19155</cx:pt>
          <cx:pt idx="25227">22736</cx:pt>
          <cx:pt idx="25228">18237</cx:pt>
          <cx:pt idx="25229">20230</cx:pt>
          <cx:pt idx="25230">21473</cx:pt>
          <cx:pt idx="25231">15534</cx:pt>
          <cx:pt idx="25232">16909</cx:pt>
          <cx:pt idx="25233">18315</cx:pt>
          <cx:pt idx="25234">17715</cx:pt>
          <cx:pt idx="25235">17773</cx:pt>
          <cx:pt idx="25236">18563</cx:pt>
          <cx:pt idx="25237">13519</cx:pt>
          <cx:pt idx="25238">19288</cx:pt>
          <cx:pt idx="25239">18690</cx:pt>
          <cx:pt idx="25240">12581</cx:pt>
          <cx:pt idx="25241">22183</cx:pt>
          <cx:pt idx="25242">12430</cx:pt>
          <cx:pt idx="25243">19700</cx:pt>
          <cx:pt idx="25244">12680</cx:pt>
          <cx:pt idx="25245">16203</cx:pt>
          <cx:pt idx="25246">13701</cx:pt>
          <cx:pt idx="25247">10101</cx:pt>
          <cx:pt idx="25248">15828</cx:pt>
          <cx:pt idx="25249">16144</cx:pt>
          <cx:pt idx="25250">12353</cx:pt>
          <cx:pt idx="25251">13933</cx:pt>
          <cx:pt idx="25252">21532</cx:pt>
          <cx:pt idx="25253">11521</cx:pt>
          <cx:pt idx="25254">10934</cx:pt>
          <cx:pt idx="25255">21826</cx:pt>
          <cx:pt idx="25256">19512</cx:pt>
          <cx:pt idx="25257">12861</cx:pt>
          <cx:pt idx="25258">13053</cx:pt>
          <cx:pt idx="25259">11856</cx:pt>
          <cx:pt idx="25260">17809</cx:pt>
          <cx:pt idx="25261">15751</cx:pt>
          <cx:pt idx="25262">21153</cx:pt>
          <cx:pt idx="25263">23472</cx:pt>
          <cx:pt idx="25264">19616</cx:pt>
          <cx:pt idx="25265">8781</cx:pt>
          <cx:pt idx="25266">15853</cx:pt>
          <cx:pt idx="25267">22329</cx:pt>
          <cx:pt idx="25268">17491</cx:pt>
          <cx:pt idx="25269">19414</cx:pt>
          <cx:pt idx="25270">8717</cx:pt>
          <cx:pt idx="25271">19475</cx:pt>
          <cx:pt idx="25272">11783</cx:pt>
          <cx:pt idx="25273">16838</cx:pt>
          <cx:pt idx="25274">10485</cx:pt>
          <cx:pt idx="25275">19834</cx:pt>
          <cx:pt idx="25276">21433</cx:pt>
          <cx:pt idx="25277">15682</cx:pt>
          <cx:pt idx="25278">19736</cx:pt>
          <cx:pt idx="25279">14016</cx:pt>
          <cx:pt idx="25280">20226</cx:pt>
          <cx:pt idx="25281">10454</cx:pt>
          <cx:pt idx="25282">17851</cx:pt>
          <cx:pt idx="25283">11137</cx:pt>
          <cx:pt idx="25284">13643</cx:pt>
          <cx:pt idx="25285">20399</cx:pt>
          <cx:pt idx="25286">22688</cx:pt>
          <cx:pt idx="25287">12541</cx:pt>
          <cx:pt idx="25288">13602</cx:pt>
          <cx:pt idx="25289">20265</cx:pt>
          <cx:pt idx="25290">9939</cx:pt>
          <cx:pt idx="25291">24648</cx:pt>
          <cx:pt idx="25292">23102</cx:pt>
          <cx:pt idx="25293">20679</cx:pt>
          <cx:pt idx="25294">11564</cx:pt>
          <cx:pt idx="25295">9117</cx:pt>
          <cx:pt idx="25296">11018</cx:pt>
          <cx:pt idx="25297">16035</cx:pt>
          <cx:pt idx="25298">11420</cx:pt>
          <cx:pt idx="25299">20772</cx:pt>
          <cx:pt idx="25300">9018</cx:pt>
          <cx:pt idx="25301">9557</cx:pt>
          <cx:pt idx="25302">23435</cx:pt>
          <cx:pt idx="25303">15403</cx:pt>
          <cx:pt idx="25304">17244</cx:pt>
          <cx:pt idx="25305">12405</cx:pt>
          <cx:pt idx="25306">17908</cx:pt>
          <cx:pt idx="25307">10927</cx:pt>
          <cx:pt idx="25308">17101</cx:pt>
          <cx:pt idx="25309">21042</cx:pt>
          <cx:pt idx="25310">10883</cx:pt>
          <cx:pt idx="25311">21128</cx:pt>
          <cx:pt idx="25312">23895</cx:pt>
          <cx:pt idx="25313">13167</cx:pt>
          <cx:pt idx="25314">12906</cx:pt>
          <cx:pt idx="25315">14465</cx:pt>
          <cx:pt idx="25316">11609</cx:pt>
          <cx:pt idx="25317">16289</cx:pt>
          <cx:pt idx="25318">9288</cx:pt>
          <cx:pt idx="25319">19547</cx:pt>
          <cx:pt idx="25320">11053</cx:pt>
          <cx:pt idx="25321">8690</cx:pt>
          <cx:pt idx="25322">8614</cx:pt>
          <cx:pt idx="25323">19827</cx:pt>
          <cx:pt idx="25324">21454</cx:pt>
          <cx:pt idx="25325">20649</cx:pt>
          <cx:pt idx="25326">18615</cx:pt>
          <cx:pt idx="25327">23790</cx:pt>
          <cx:pt idx="25328">11986</cx:pt>
          <cx:pt idx="25329">16122</cx:pt>
          <cx:pt idx="25330">15069</cx:pt>
          <cx:pt idx="25331">12028</cx:pt>
          <cx:pt idx="25332">8402</cx:pt>
          <cx:pt idx="25333">15955</cx:pt>
          <cx:pt idx="25334">24045</cx:pt>
          <cx:pt idx="25335">17769</cx:pt>
          <cx:pt idx="25336">18084</cx:pt>
          <cx:pt idx="25337">10105</cx:pt>
          <cx:pt idx="25338">19189</cx:pt>
          <cx:pt idx="25339">20791</cx:pt>
          <cx:pt idx="25340">20854</cx:pt>
          <cx:pt idx="25341">12463</cx:pt>
          <cx:pt idx="25342">16250</cx:pt>
          <cx:pt idx="25343">9317</cx:pt>
          <cx:pt idx="25344">13969</cx:pt>
          <cx:pt idx="25345">18395</cx:pt>
          <cx:pt idx="25346">17621</cx:pt>
          <cx:pt idx="25347">9796</cx:pt>
          <cx:pt idx="25348">15867</cx:pt>
          <cx:pt idx="25349">21660</cx:pt>
          <cx:pt idx="25350">9916</cx:pt>
          <cx:pt idx="25351">16741</cx:pt>
          <cx:pt idx="25352">14849</cx:pt>
          <cx:pt idx="25353">21543</cx:pt>
          <cx:pt idx="25354">9836</cx:pt>
          <cx:pt idx="25355">10691</cx:pt>
          <cx:pt idx="25356">19476</cx:pt>
          <cx:pt idx="25357">8474</cx:pt>
          <cx:pt idx="25358">16398</cx:pt>
          <cx:pt idx="25359">19862</cx:pt>
          <cx:pt idx="25360">16871</cx:pt>
          <cx:pt idx="25361">20053</cx:pt>
          <cx:pt idx="25362">10214</cx:pt>
          <cx:pt idx="25363">20674</cx:pt>
          <cx:pt idx="25364">19882</cx:pt>
          <cx:pt idx="25365">20582</cx:pt>
          <cx:pt idx="25366">16172</cx:pt>
          <cx:pt idx="25367">20339</cx:pt>
          <cx:pt idx="25368">16479</cx:pt>
          <cx:pt idx="25369">13320</cx:pt>
          <cx:pt idx="25370">12544</cx:pt>
          <cx:pt idx="25371">21077</cx:pt>
          <cx:pt idx="25372">9852</cx:pt>
          <cx:pt idx="25373">19182</cx:pt>
          <cx:pt idx="25374">21282</cx:pt>
          <cx:pt idx="25375">10562</cx:pt>
          <cx:pt idx="25376">10136</cx:pt>
          <cx:pt idx="25377">20326</cx:pt>
          <cx:pt idx="25378">13631</cx:pt>
          <cx:pt idx="25379">13621</cx:pt>
          <cx:pt idx="25380">15265</cx:pt>
          <cx:pt idx="25381">17638</cx:pt>
          <cx:pt idx="25382">15534</cx:pt>
          <cx:pt idx="25383">15261</cx:pt>
          <cx:pt idx="25384">17509</cx:pt>
          <cx:pt idx="25385">16105</cx:pt>
          <cx:pt idx="25386">17656</cx:pt>
          <cx:pt idx="25387">9224</cx:pt>
          <cx:pt idx="25388">22182</cx:pt>
          <cx:pt idx="25389">15456</cx:pt>
          <cx:pt idx="25390">16636</cx:pt>
          <cx:pt idx="25391">8993</cx:pt>
          <cx:pt idx="25392">18334</cx:pt>
          <cx:pt idx="25393">14176</cx:pt>
          <cx:pt idx="25394">22876</cx:pt>
          <cx:pt idx="25395">14448</cx:pt>
          <cx:pt idx="25396">21190</cx:pt>
          <cx:pt idx="25397">13657</cx:pt>
          <cx:pt idx="25398">10123</cx:pt>
          <cx:pt idx="25399">20804</cx:pt>
          <cx:pt idx="25400">12184</cx:pt>
          <cx:pt idx="25401">12896</cx:pt>
          <cx:pt idx="25402">18721</cx:pt>
          <cx:pt idx="25403">15430</cx:pt>
          <cx:pt idx="25404">15098</cx:pt>
          <cx:pt idx="25405">22324</cx:pt>
          <cx:pt idx="25406">22257</cx:pt>
          <cx:pt idx="25407">19067</cx:pt>
          <cx:pt idx="25408">15700</cx:pt>
          <cx:pt idx="25409">14750</cx:pt>
          <cx:pt idx="25410">11711</cx:pt>
          <cx:pt idx="25411">21574</cx:pt>
          <cx:pt idx="25412">13851</cx:pt>
          <cx:pt idx="25413">8381</cx:pt>
          <cx:pt idx="25414">22677</cx:pt>
          <cx:pt idx="25415">15883</cx:pt>
          <cx:pt idx="25416">12710</cx:pt>
          <cx:pt idx="25417">19028</cx:pt>
          <cx:pt idx="25418">20229</cx:pt>
          <cx:pt idx="25419">10118</cx:pt>
          <cx:pt idx="25420">9004</cx:pt>
          <cx:pt idx="25421">19614</cx:pt>
          <cx:pt idx="25422">18904</cx:pt>
          <cx:pt idx="25423">11907</cx:pt>
          <cx:pt idx="25424">19496</cx:pt>
          <cx:pt idx="25425">18894</cx:pt>
          <cx:pt idx="25426">10169</cx:pt>
          <cx:pt idx="25427">12449</cx:pt>
          <cx:pt idx="25428">17432</cx:pt>
          <cx:pt idx="25429">20662</cx:pt>
          <cx:pt idx="25430">16710</cx:pt>
          <cx:pt idx="25431">9813</cx:pt>
          <cx:pt idx="25432">15980</cx:pt>
          <cx:pt idx="25433">13487</cx:pt>
          <cx:pt idx="25434">23685</cx:pt>
          <cx:pt idx="25435">17275</cx:pt>
          <cx:pt idx="25436">12761</cx:pt>
          <cx:pt idx="25437">13630</cx:pt>
          <cx:pt idx="25438">17981</cx:pt>
          <cx:pt idx="25439">15131</cx:pt>
          <cx:pt idx="25440">13665</cx:pt>
          <cx:pt idx="25441">16278</cx:pt>
          <cx:pt idx="25442">21906</cx:pt>
          <cx:pt idx="25443">12299</cx:pt>
          <cx:pt idx="25444">24039</cx:pt>
          <cx:pt idx="25445">11469</cx:pt>
          <cx:pt idx="25446">11433</cx:pt>
          <cx:pt idx="25447">14450</cx:pt>
          <cx:pt idx="25448">16552</cx:pt>
          <cx:pt idx="25449">13762</cx:pt>
          <cx:pt idx="25450">23048</cx:pt>
          <cx:pt idx="25451">16012</cx:pt>
          <cx:pt idx="25452">12168</cx:pt>
          <cx:pt idx="25453">15627</cx:pt>
          <cx:pt idx="25454">15769</cx:pt>
          <cx:pt idx="25455">13091</cx:pt>
          <cx:pt idx="25456">16488</cx:pt>
          <cx:pt idx="25457">12145</cx:pt>
          <cx:pt idx="25458">15194</cx:pt>
          <cx:pt idx="25459">21924</cx:pt>
          <cx:pt idx="25460">24168</cx:pt>
          <cx:pt idx="25461">14739</cx:pt>
          <cx:pt idx="25462">11251</cx:pt>
          <cx:pt idx="25463">19064</cx:pt>
          <cx:pt idx="25464">24000</cx:pt>
          <cx:pt idx="25465">14456</cx:pt>
          <cx:pt idx="25466">16728</cx:pt>
          <cx:pt idx="25467">19795</cx:pt>
          <cx:pt idx="25468">10688</cx:pt>
          <cx:pt idx="25469">12882</cx:pt>
          <cx:pt idx="25470">11667</cx:pt>
          <cx:pt idx="25471">21289</cx:pt>
          <cx:pt idx="25472">14697</cx:pt>
          <cx:pt idx="25473">10848</cx:pt>
          <cx:pt idx="25474">16547</cx:pt>
          <cx:pt idx="25475">23572</cx:pt>
          <cx:pt idx="25476">17823</cx:pt>
          <cx:pt idx="25477">22115</cx:pt>
          <cx:pt idx="25478">14988</cx:pt>
          <cx:pt idx="25479">21559</cx:pt>
          <cx:pt idx="25480">15719</cx:pt>
          <cx:pt idx="25481">18166</cx:pt>
          <cx:pt idx="25482">20063</cx:pt>
          <cx:pt idx="25483">22684</cx:pt>
          <cx:pt idx="25484">13712</cx:pt>
          <cx:pt idx="25485">19217</cx:pt>
          <cx:pt idx="25486">17624</cx:pt>
          <cx:pt idx="25487">20287</cx:pt>
          <cx:pt idx="25488">22199</cx:pt>
          <cx:pt idx="25489">15271</cx:pt>
          <cx:pt idx="25490">19323</cx:pt>
          <cx:pt idx="25491">15049</cx:pt>
          <cx:pt idx="25492">21482</cx:pt>
          <cx:pt idx="25493">14213</cx:pt>
          <cx:pt idx="25494">19356</cx:pt>
          <cx:pt idx="25495">12119</cx:pt>
          <cx:pt idx="25496">11040</cx:pt>
          <cx:pt idx="25497">20019</cx:pt>
          <cx:pt idx="25498">23386</cx:pt>
          <cx:pt idx="25499">13753</cx:pt>
          <cx:pt idx="25500">19007</cx:pt>
          <cx:pt idx="25501">20578</cx:pt>
          <cx:pt idx="25502">8660</cx:pt>
          <cx:pt idx="25503">12197</cx:pt>
          <cx:pt idx="25504">10219</cx:pt>
          <cx:pt idx="25505">21626</cx:pt>
          <cx:pt idx="25506">17719</cx:pt>
          <cx:pt idx="25507">18701</cx:pt>
          <cx:pt idx="25508">23457</cx:pt>
          <cx:pt idx="25509">10470</cx:pt>
          <cx:pt idx="25510">20393</cx:pt>
          <cx:pt idx="25511">14876</cx:pt>
          <cx:pt idx="25512">22988</cx:pt>
          <cx:pt idx="25513">8244</cx:pt>
          <cx:pt idx="25514">19887</cx:pt>
          <cx:pt idx="25515">23304</cx:pt>
          <cx:pt idx="25516">13883</cx:pt>
          <cx:pt idx="25517">23742</cx:pt>
          <cx:pt idx="25518">18200</cx:pt>
          <cx:pt idx="25519">14357</cx:pt>
          <cx:pt idx="25520">13569</cx:pt>
          <cx:pt idx="25521">14396</cx:pt>
          <cx:pt idx="25522">10429</cx:pt>
          <cx:pt idx="25523">13107</cx:pt>
          <cx:pt idx="25524">18010</cx:pt>
          <cx:pt idx="25525">18551</cx:pt>
          <cx:pt idx="25526">20816</cx:pt>
          <cx:pt idx="25527">12461</cx:pt>
          <cx:pt idx="25528">14007</cx:pt>
          <cx:pt idx="25529">21908</cx:pt>
          <cx:pt idx="25530">16296</cx:pt>
          <cx:pt idx="25531">11332</cx:pt>
          <cx:pt idx="25532">11251</cx:pt>
          <cx:pt idx="25533">8706</cx:pt>
          <cx:pt idx="25534">14173</cx:pt>
          <cx:pt idx="25535">17098</cx:pt>
          <cx:pt idx="25536">20856</cx:pt>
          <cx:pt idx="25537">15940</cx:pt>
          <cx:pt idx="25538">22070</cx:pt>
          <cx:pt idx="25539">12855</cx:pt>
          <cx:pt idx="25540">19845</cx:pt>
          <cx:pt idx="25541">14361</cx:pt>
          <cx:pt idx="25542">18696</cx:pt>
          <cx:pt idx="25543">10266</cx:pt>
          <cx:pt idx="25544">23613</cx:pt>
          <cx:pt idx="25545">16041</cx:pt>
          <cx:pt idx="25546">18375</cx:pt>
          <cx:pt idx="25547">11679</cx:pt>
          <cx:pt idx="25548">13362</cx:pt>
          <cx:pt idx="25549">10332</cx:pt>
          <cx:pt idx="25550">18761</cx:pt>
          <cx:pt idx="25551">19382</cx:pt>
          <cx:pt idx="25552">13774</cx:pt>
          <cx:pt idx="25553">23109</cx:pt>
          <cx:pt idx="25554">15895</cx:pt>
          <cx:pt idx="25555">14390</cx:pt>
          <cx:pt idx="25556">11941</cx:pt>
          <cx:pt idx="25557">16930</cx:pt>
          <cx:pt idx="25558">21501</cx:pt>
          <cx:pt idx="25559">14102</cx:pt>
          <cx:pt idx="25560">21191</cx:pt>
          <cx:pt idx="25561">23529</cx:pt>
          <cx:pt idx="25562">21962</cx:pt>
          <cx:pt idx="25563">20649</cx:pt>
          <cx:pt idx="25564">11154</cx:pt>
          <cx:pt idx="25565">10088</cx:pt>
          <cx:pt idx="25566">18938</cx:pt>
          <cx:pt idx="25567">13492</cx:pt>
          <cx:pt idx="25568">17583</cx:pt>
          <cx:pt idx="25569">10106</cx:pt>
          <cx:pt idx="25570">12148</cx:pt>
          <cx:pt idx="25571">11990</cx:pt>
          <cx:pt idx="25572">18530</cx:pt>
          <cx:pt idx="25573">14902</cx:pt>
          <cx:pt idx="25574">20813</cx:pt>
          <cx:pt idx="25575">10687</cx:pt>
          <cx:pt idx="25576">22352</cx:pt>
          <cx:pt idx="25577">11262</cx:pt>
          <cx:pt idx="25578">19833</cx:pt>
          <cx:pt idx="25579">11003</cx:pt>
          <cx:pt idx="25580">11784</cx:pt>
          <cx:pt idx="25581">19967</cx:pt>
          <cx:pt idx="25582">11111</cx:pt>
          <cx:pt idx="25583">16130</cx:pt>
          <cx:pt idx="25584">9179</cx:pt>
          <cx:pt idx="25585">9403</cx:pt>
          <cx:pt idx="25586">10179</cx:pt>
          <cx:pt idx="25587">11428</cx:pt>
          <cx:pt idx="25588">15671</cx:pt>
          <cx:pt idx="25589">16192</cx:pt>
          <cx:pt idx="25590">16681</cx:pt>
          <cx:pt idx="25591">14818</cx:pt>
          <cx:pt idx="25592">8128</cx:pt>
          <cx:pt idx="25593">18392</cx:pt>
          <cx:pt idx="25594">17087</cx:pt>
          <cx:pt idx="25595">15948</cx:pt>
          <cx:pt idx="25596">13788</cx:pt>
          <cx:pt idx="25597">21498</cx:pt>
          <cx:pt idx="25598">16651</cx:pt>
          <cx:pt idx="25599">18391</cx:pt>
          <cx:pt idx="25600">16531</cx:pt>
          <cx:pt idx="25601">10171</cx:pt>
          <cx:pt idx="25602">19640</cx:pt>
          <cx:pt idx="25603">9365</cx:pt>
          <cx:pt idx="25604">15905</cx:pt>
          <cx:pt idx="25605">9370</cx:pt>
          <cx:pt idx="25606">19766</cx:pt>
          <cx:pt idx="25607">16332</cx:pt>
          <cx:pt idx="25608">14926</cx:pt>
          <cx:pt idx="25609">12752</cx:pt>
          <cx:pt idx="25610">10575</cx:pt>
          <cx:pt idx="25611">11368</cx:pt>
          <cx:pt idx="25612">22229</cx:pt>
          <cx:pt idx="25613">14717</cx:pt>
          <cx:pt idx="25614">18721</cx:pt>
          <cx:pt idx="25615">12193</cx:pt>
          <cx:pt idx="25616">10972</cx:pt>
          <cx:pt idx="25617">20234</cx:pt>
          <cx:pt idx="25618">15466</cx:pt>
          <cx:pt idx="25619">24481</cx:pt>
          <cx:pt idx="25620">12336</cx:pt>
          <cx:pt idx="25621">17740</cx:pt>
          <cx:pt idx="25622">12802</cx:pt>
          <cx:pt idx="25623">19821</cx:pt>
          <cx:pt idx="25624">19480</cx:pt>
          <cx:pt idx="25625">21534</cx:pt>
          <cx:pt idx="25626">14545</cx:pt>
          <cx:pt idx="25627">10349</cx:pt>
          <cx:pt idx="25628">12971</cx:pt>
          <cx:pt idx="25629">11901</cx:pt>
          <cx:pt idx="25630">20762</cx:pt>
          <cx:pt idx="25631">7760</cx:pt>
          <cx:pt idx="25632">18518</cx:pt>
          <cx:pt idx="25633">19502</cx:pt>
          <cx:pt idx="25634">11267</cx:pt>
          <cx:pt idx="25635">11261</cx:pt>
          <cx:pt idx="25636">24098</cx:pt>
          <cx:pt idx="25637">22838</cx:pt>
          <cx:pt idx="25638">10523</cx:pt>
          <cx:pt idx="25639">11022</cx:pt>
          <cx:pt idx="25640">20332</cx:pt>
          <cx:pt idx="25641">22471</cx:pt>
          <cx:pt idx="25642">17581</cx:pt>
          <cx:pt idx="25643">15132</cx:pt>
          <cx:pt idx="25644">20014</cx:pt>
          <cx:pt idx="25645">12927</cx:pt>
          <cx:pt idx="25646">15752</cx:pt>
          <cx:pt idx="25647">13251</cx:pt>
          <cx:pt idx="25648">11681</cx:pt>
          <cx:pt idx="25649">21667</cx:pt>
          <cx:pt idx="25650">13588</cx:pt>
          <cx:pt idx="25651">22052</cx:pt>
          <cx:pt idx="25652">16185</cx:pt>
          <cx:pt idx="25653">15702</cx:pt>
          <cx:pt idx="25654">24615</cx:pt>
          <cx:pt idx="25655">10014</cx:pt>
          <cx:pt idx="25656">18726</cx:pt>
          <cx:pt idx="25657">16545</cx:pt>
          <cx:pt idx="25658">9298</cx:pt>
          <cx:pt idx="25659">19664</cx:pt>
          <cx:pt idx="25660">22988</cx:pt>
          <cx:pt idx="25661">16634</cx:pt>
          <cx:pt idx="25662">14055</cx:pt>
          <cx:pt idx="25663">11025</cx:pt>
          <cx:pt idx="25664">17507</cx:pt>
          <cx:pt idx="25665">22484</cx:pt>
          <cx:pt idx="25666">10635</cx:pt>
          <cx:pt idx="25667">17268</cx:pt>
          <cx:pt idx="25668">10287</cx:pt>
          <cx:pt idx="25669">15408</cx:pt>
          <cx:pt idx="25670">22945</cx:pt>
          <cx:pt idx="25671">14351</cx:pt>
          <cx:pt idx="25672">20529</cx:pt>
          <cx:pt idx="25673">21758</cx:pt>
          <cx:pt idx="25674">18363</cx:pt>
          <cx:pt idx="25675">22436</cx:pt>
          <cx:pt idx="25676">19556</cx:pt>
          <cx:pt idx="25677">17907</cx:pt>
          <cx:pt idx="25678">14562</cx:pt>
          <cx:pt idx="25679">17856</cx:pt>
          <cx:pt idx="25680">18676</cx:pt>
          <cx:pt idx="25681">14089</cx:pt>
          <cx:pt idx="25682">21830</cx:pt>
          <cx:pt idx="25683">9169</cx:pt>
          <cx:pt idx="25684">13633</cx:pt>
          <cx:pt idx="25685">14080</cx:pt>
          <cx:pt idx="25686">16206</cx:pt>
          <cx:pt idx="25687">23749</cx:pt>
          <cx:pt idx="25688">14628</cx:pt>
          <cx:pt idx="25689">16320</cx:pt>
          <cx:pt idx="25690">15920</cx:pt>
          <cx:pt idx="25691">15705</cx:pt>
          <cx:pt idx="25692">15006</cx:pt>
          <cx:pt idx="25693">24006</cx:pt>
          <cx:pt idx="25694">17052</cx:pt>
          <cx:pt idx="25695">24405</cx:pt>
          <cx:pt idx="25696">13737</cx:pt>
          <cx:pt idx="25697">24483</cx:pt>
          <cx:pt idx="25698">18842</cx:pt>
          <cx:pt idx="25699">8166</cx:pt>
          <cx:pt idx="25700">15841</cx:pt>
          <cx:pt idx="25701">20151</cx:pt>
          <cx:pt idx="25702">13907</cx:pt>
          <cx:pt idx="25703">18198</cx:pt>
          <cx:pt idx="25704">14649</cx:pt>
          <cx:pt idx="25705">11124</cx:pt>
          <cx:pt idx="25706">10587</cx:pt>
          <cx:pt idx="25707">20678</cx:pt>
          <cx:pt idx="25708">22437</cx:pt>
          <cx:pt idx="25709">16577</cx:pt>
          <cx:pt idx="25710">19260</cx:pt>
          <cx:pt idx="25711">14062</cx:pt>
          <cx:pt idx="25712">16207</cx:pt>
          <cx:pt idx="25713">15243</cx:pt>
          <cx:pt idx="25714">17739</cx:pt>
          <cx:pt idx="25715">21919</cx:pt>
          <cx:pt idx="25716">13692</cx:pt>
          <cx:pt idx="25717">16004</cx:pt>
          <cx:pt idx="25718">19108</cx:pt>
          <cx:pt idx="25719">11136</cx:pt>
          <cx:pt idx="25720">21309</cx:pt>
          <cx:pt idx="25721">10052</cx:pt>
          <cx:pt idx="25722">16029</cx:pt>
          <cx:pt idx="25723">22969</cx:pt>
          <cx:pt idx="25724">14839</cx:pt>
          <cx:pt idx="25725">8946</cx:pt>
          <cx:pt idx="25726">8665</cx:pt>
          <cx:pt idx="25727">11359</cx:pt>
          <cx:pt idx="25728">23332</cx:pt>
          <cx:pt idx="25729">21949</cx:pt>
          <cx:pt idx="25730">11072</cx:pt>
          <cx:pt idx="25731">23641</cx:pt>
          <cx:pt idx="25732">12670</cx:pt>
          <cx:pt idx="25733">9298</cx:pt>
          <cx:pt idx="25734">13837</cx:pt>
          <cx:pt idx="25735">10284</cx:pt>
          <cx:pt idx="25736">12046</cx:pt>
          <cx:pt idx="25737">23615</cx:pt>
          <cx:pt idx="25738">19024</cx:pt>
          <cx:pt idx="25739">17242</cx:pt>
          <cx:pt idx="25740">8446</cx:pt>
          <cx:pt idx="25741">19170</cx:pt>
          <cx:pt idx="25742">11789</cx:pt>
          <cx:pt idx="25743">12326</cx:pt>
          <cx:pt idx="25744">15833</cx:pt>
          <cx:pt idx="25745">11362</cx:pt>
          <cx:pt idx="25746">21794</cx:pt>
          <cx:pt idx="25747">21244</cx:pt>
          <cx:pt idx="25748">14417</cx:pt>
          <cx:pt idx="25749">12119</cx:pt>
          <cx:pt idx="25750">13768</cx:pt>
          <cx:pt idx="25751">12421</cx:pt>
          <cx:pt idx="25752">11543</cx:pt>
          <cx:pt idx="25753">9730</cx:pt>
          <cx:pt idx="25754">18849</cx:pt>
          <cx:pt idx="25755">9917</cx:pt>
          <cx:pt idx="25756">8532</cx:pt>
          <cx:pt idx="25757">12546</cx:pt>
          <cx:pt idx="25758">18981</cx:pt>
          <cx:pt idx="25759">14048</cx:pt>
          <cx:pt idx="25760">21417</cx:pt>
          <cx:pt idx="25761">14227</cx:pt>
          <cx:pt idx="25762">21280</cx:pt>
          <cx:pt idx="25763">15912</cx:pt>
          <cx:pt idx="25764">18368</cx:pt>
          <cx:pt idx="25765">16728</cx:pt>
          <cx:pt idx="25766">22403</cx:pt>
          <cx:pt idx="25767">14435</cx:pt>
          <cx:pt idx="25768">10453</cx:pt>
          <cx:pt idx="25769">16126</cx:pt>
          <cx:pt idx="25770">21180</cx:pt>
          <cx:pt idx="25771">20669</cx:pt>
          <cx:pt idx="25772">15163</cx:pt>
          <cx:pt idx="25773">13724</cx:pt>
          <cx:pt idx="25774">9677</cx:pt>
          <cx:pt idx="25775">16146</cx:pt>
          <cx:pt idx="25776">17823</cx:pt>
          <cx:pt idx="25777">9904</cx:pt>
          <cx:pt idx="25778">17724</cx:pt>
          <cx:pt idx="25779">22278</cx:pt>
          <cx:pt idx="25780">12509</cx:pt>
          <cx:pt idx="25781">22783</cx:pt>
          <cx:pt idx="25782">15953</cx:pt>
          <cx:pt idx="25783">11549</cx:pt>
          <cx:pt idx="25784">12615</cx:pt>
          <cx:pt idx="25785">22251</cx:pt>
          <cx:pt idx="25786">9871</cx:pt>
          <cx:pt idx="25787">20716</cx:pt>
          <cx:pt idx="25788">21685</cx:pt>
          <cx:pt idx="25789">22991</cx:pt>
          <cx:pt idx="25790">13290</cx:pt>
          <cx:pt idx="25791">11729</cx:pt>
          <cx:pt idx="25792">20077</cx:pt>
          <cx:pt idx="25793">21278</cx:pt>
          <cx:pt idx="25794">9466</cx:pt>
          <cx:pt idx="25795">12319</cx:pt>
          <cx:pt idx="25796">14059</cx:pt>
          <cx:pt idx="25797">13061</cx:pt>
          <cx:pt idx="25798">20080</cx:pt>
          <cx:pt idx="25799">17177</cx:pt>
          <cx:pt idx="25800">13128</cx:pt>
          <cx:pt idx="25801">20424</cx:pt>
          <cx:pt idx="25802">20148</cx:pt>
          <cx:pt idx="25803">11277</cx:pt>
          <cx:pt idx="25804">16951</cx:pt>
          <cx:pt idx="25805">11740</cx:pt>
          <cx:pt idx="25806">15089</cx:pt>
          <cx:pt idx="25807">19111</cx:pt>
          <cx:pt idx="25808">16552</cx:pt>
          <cx:pt idx="25809">23945</cx:pt>
          <cx:pt idx="25810">12546</cx:pt>
          <cx:pt idx="25811">17704</cx:pt>
          <cx:pt idx="25812">14988</cx:pt>
          <cx:pt idx="25813">15271</cx:pt>
          <cx:pt idx="25814">16326</cx:pt>
          <cx:pt idx="25815">15304</cx:pt>
          <cx:pt idx="25816">23805</cx:pt>
          <cx:pt idx="25817">10931</cx:pt>
          <cx:pt idx="25818">18839</cx:pt>
          <cx:pt idx="25819">17052</cx:pt>
          <cx:pt idx="25820">16417</cx:pt>
          <cx:pt idx="25821">20110</cx:pt>
          <cx:pt idx="25822">11607</cx:pt>
          <cx:pt idx="25823">15477</cx:pt>
          <cx:pt idx="25824">15943</cx:pt>
          <cx:pt idx="25825">8792</cx:pt>
          <cx:pt idx="25826">22023</cx:pt>
          <cx:pt idx="25827">16273</cx:pt>
          <cx:pt idx="25828">12414</cx:pt>
          <cx:pt idx="25829">9241</cx:pt>
          <cx:pt idx="25830">17610</cx:pt>
          <cx:pt idx="25831">21739</cx:pt>
          <cx:pt idx="25832">21556</cx:pt>
          <cx:pt idx="25833">10279</cx:pt>
          <cx:pt idx="25834">18061</cx:pt>
          <cx:pt idx="25835">15724</cx:pt>
          <cx:pt idx="25836">17479</cx:pt>
          <cx:pt idx="25837">17474</cx:pt>
          <cx:pt idx="25838">18524</cx:pt>
          <cx:pt idx="25839">18211</cx:pt>
          <cx:pt idx="25840">13800</cx:pt>
          <cx:pt idx="25841">11586</cx:pt>
          <cx:pt idx="25842">9852</cx:pt>
          <cx:pt idx="25843">13429</cx:pt>
          <cx:pt idx="25844">16499</cx:pt>
          <cx:pt idx="25845">10666</cx:pt>
          <cx:pt idx="25846">12561</cx:pt>
          <cx:pt idx="25847">22516</cx:pt>
          <cx:pt idx="25848">20270</cx:pt>
          <cx:pt idx="25849">18856</cx:pt>
          <cx:pt idx="25850">17327</cx:pt>
          <cx:pt idx="25851">23582</cx:pt>
          <cx:pt idx="25852">10339</cx:pt>
          <cx:pt idx="25853">14162</cx:pt>
          <cx:pt idx="25854">9503</cx:pt>
          <cx:pt idx="25855">14652</cx:pt>
          <cx:pt idx="25856">21022</cx:pt>
          <cx:pt idx="25857">11953</cx:pt>
          <cx:pt idx="25858">21495</cx:pt>
          <cx:pt idx="25859">16170</cx:pt>
          <cx:pt idx="25860">12418</cx:pt>
          <cx:pt idx="25861">15187</cx:pt>
          <cx:pt idx="25862">12948</cx:pt>
          <cx:pt idx="25863">7933</cx:pt>
          <cx:pt idx="25864">11008</cx:pt>
          <cx:pt idx="25865">8047</cx:pt>
          <cx:pt idx="25866">18025</cx:pt>
          <cx:pt idx="25867">20008</cx:pt>
          <cx:pt idx="25868">16459</cx:pt>
          <cx:pt idx="25869">14500</cx:pt>
          <cx:pt idx="25870">22341</cx:pt>
          <cx:pt idx="25871">20674</cx:pt>
          <cx:pt idx="25872">12813</cx:pt>
          <cx:pt idx="25873">22102</cx:pt>
          <cx:pt idx="25874">21955</cx:pt>
          <cx:pt idx="25875">13827</cx:pt>
          <cx:pt idx="25876">14492</cx:pt>
          <cx:pt idx="25877">10878</cx:pt>
          <cx:pt idx="25878">15675</cx:pt>
          <cx:pt idx="25879">8945</cx:pt>
          <cx:pt idx="25880">16820</cx:pt>
          <cx:pt idx="25881">14609</cx:pt>
          <cx:pt idx="25882">17972</cx:pt>
          <cx:pt idx="25883">21730</cx:pt>
          <cx:pt idx="25884">11165</cx:pt>
          <cx:pt idx="25885">12963</cx:pt>
          <cx:pt idx="25886">11180</cx:pt>
          <cx:pt idx="25887">22983</cx:pt>
          <cx:pt idx="25888">15114</cx:pt>
          <cx:pt idx="25889">8867</cx:pt>
          <cx:pt idx="25890">9764</cx:pt>
          <cx:pt idx="25891">22942</cx:pt>
          <cx:pt idx="25892">18000</cx:pt>
          <cx:pt idx="25893">9728</cx:pt>
          <cx:pt idx="25894">16991</cx:pt>
          <cx:pt idx="25895">15195</cx:pt>
          <cx:pt idx="25896">8113</cx:pt>
          <cx:pt idx="25897">16482</cx:pt>
          <cx:pt idx="25898">9072</cx:pt>
          <cx:pt idx="25899">15252</cx:pt>
          <cx:pt idx="25900">22501</cx:pt>
          <cx:pt idx="25901">12659</cx:pt>
          <cx:pt idx="25902">14990</cx:pt>
          <cx:pt idx="25903">19719</cx:pt>
          <cx:pt idx="25904">20983</cx:pt>
          <cx:pt idx="25905">16311</cx:pt>
          <cx:pt idx="25906">10479</cx:pt>
          <cx:pt idx="25907">16693</cx:pt>
          <cx:pt idx="25908">21272</cx:pt>
          <cx:pt idx="25909">13203</cx:pt>
          <cx:pt idx="25910">13684</cx:pt>
          <cx:pt idx="25911">17206</cx:pt>
          <cx:pt idx="25912">23072</cx:pt>
          <cx:pt idx="25913">12658</cx:pt>
          <cx:pt idx="25914">19050</cx:pt>
          <cx:pt idx="25915">11606</cx:pt>
          <cx:pt idx="25916">10930</cx:pt>
          <cx:pt idx="25917">21064</cx:pt>
          <cx:pt idx="25918">21592</cx:pt>
          <cx:pt idx="25919">15851</cx:pt>
          <cx:pt idx="25920">21312</cx:pt>
          <cx:pt idx="25921">12824</cx:pt>
          <cx:pt idx="25922">15158</cx:pt>
          <cx:pt idx="25923">10403</cx:pt>
          <cx:pt idx="25924">13356</cx:pt>
          <cx:pt idx="25925">13700</cx:pt>
          <cx:pt idx="25926">21714</cx:pt>
          <cx:pt idx="25927">14280</cx:pt>
          <cx:pt idx="25928">18731</cx:pt>
          <cx:pt idx="25929">22102</cx:pt>
          <cx:pt idx="25930">15880</cx:pt>
          <cx:pt idx="25931">16330</cx:pt>
          <cx:pt idx="25932">15569</cx:pt>
          <cx:pt idx="25933">12382</cx:pt>
          <cx:pt idx="25934">19586</cx:pt>
          <cx:pt idx="25935">12005</cx:pt>
          <cx:pt idx="25936">10245</cx:pt>
          <cx:pt idx="25937">19515</cx:pt>
          <cx:pt idx="25938">15948</cx:pt>
          <cx:pt idx="25939">13634</cx:pt>
          <cx:pt idx="25940">14676</cx:pt>
          <cx:pt idx="25941">15599</cx:pt>
          <cx:pt idx="25942">14238</cx:pt>
          <cx:pt idx="25943">12977</cx:pt>
          <cx:pt idx="25944">11305</cx:pt>
          <cx:pt idx="25945">12673</cx:pt>
          <cx:pt idx="25946">18068</cx:pt>
          <cx:pt idx="25947">22154</cx:pt>
          <cx:pt idx="25948">17831</cx:pt>
          <cx:pt idx="25949">10730</cx:pt>
          <cx:pt idx="25950">14300</cx:pt>
          <cx:pt idx="25951">8739</cx:pt>
          <cx:pt idx="25952">16069</cx:pt>
          <cx:pt idx="25953">16355</cx:pt>
          <cx:pt idx="25954">12173</cx:pt>
          <cx:pt idx="25955">8659</cx:pt>
          <cx:pt idx="25956">21650</cx:pt>
          <cx:pt idx="25957">8460</cx:pt>
          <cx:pt idx="25958">12177</cx:pt>
          <cx:pt idx="25959">14614</cx:pt>
          <cx:pt idx="25960">23165</cx:pt>
          <cx:pt idx="25961">18883</cx:pt>
          <cx:pt idx="25962">24799</cx:pt>
          <cx:pt idx="25963">15601</cx:pt>
          <cx:pt idx="25964">23435</cx:pt>
          <cx:pt idx="25965">21241</cx:pt>
          <cx:pt idx="25966">22533</cx:pt>
          <cx:pt idx="25967">18434</cx:pt>
          <cx:pt idx="25968">13576</cx:pt>
          <cx:pt idx="25969">19671</cx:pt>
          <cx:pt idx="25970">24102</cx:pt>
          <cx:pt idx="25971">10587</cx:pt>
          <cx:pt idx="25972">13132</cx:pt>
          <cx:pt idx="25973">23632</cx:pt>
          <cx:pt idx="25974">17205</cx:pt>
          <cx:pt idx="25975">10733</cx:pt>
          <cx:pt idx="25976">9799</cx:pt>
          <cx:pt idx="25977">14233</cx:pt>
          <cx:pt idx="25978">18569</cx:pt>
          <cx:pt idx="25979">18426</cx:pt>
          <cx:pt idx="25980">20242</cx:pt>
          <cx:pt idx="25981">10082</cx:pt>
          <cx:pt idx="25982">12627</cx:pt>
          <cx:pt idx="25983">12066</cx:pt>
          <cx:pt idx="25984">18805</cx:pt>
          <cx:pt idx="25985">8931</cx:pt>
          <cx:pt idx="25986">15658</cx:pt>
          <cx:pt idx="25987">18066</cx:pt>
          <cx:pt idx="25988">17628</cx:pt>
          <cx:pt idx="25989">19363</cx:pt>
          <cx:pt idx="25990">20919</cx:pt>
          <cx:pt idx="25991">12211</cx:pt>
          <cx:pt idx="25992">9336</cx:pt>
          <cx:pt idx="25993">17621</cx:pt>
          <cx:pt idx="25994">13580</cx:pt>
          <cx:pt idx="25995">14474</cx:pt>
          <cx:pt idx="25996">15039</cx:pt>
          <cx:pt idx="25997">11074</cx:pt>
          <cx:pt idx="25998">11095</cx:pt>
          <cx:pt idx="25999">9714</cx:pt>
          <cx:pt idx="26000">9913</cx:pt>
          <cx:pt idx="26001">15747</cx:pt>
          <cx:pt idx="26002">16354</cx:pt>
          <cx:pt idx="26003">23023</cx:pt>
          <cx:pt idx="26004">24827</cx:pt>
          <cx:pt idx="26005">12245</cx:pt>
          <cx:pt idx="26006">11174</cx:pt>
          <cx:pt idx="26007">14704</cx:pt>
          <cx:pt idx="26008">23027</cx:pt>
          <cx:pt idx="26009">8807</cx:pt>
          <cx:pt idx="26010">15028</cx:pt>
          <cx:pt idx="26011">11581</cx:pt>
          <cx:pt idx="26012">21940</cx:pt>
          <cx:pt idx="26013">11927</cx:pt>
          <cx:pt idx="26014">18669</cx:pt>
          <cx:pt idx="26015">20093</cx:pt>
          <cx:pt idx="26016">19374</cx:pt>
          <cx:pt idx="26017">17928</cx:pt>
          <cx:pt idx="26018">16117</cx:pt>
          <cx:pt idx="26019">21164</cx:pt>
          <cx:pt idx="26020">12833</cx:pt>
          <cx:pt idx="26021">11536</cx:pt>
          <cx:pt idx="26022">11241</cx:pt>
          <cx:pt idx="26023">20136</cx:pt>
          <cx:pt idx="26024">21662</cx:pt>
          <cx:pt idx="26025">14404</cx:pt>
          <cx:pt idx="26026">17968</cx:pt>
          <cx:pt idx="26027">21150</cx:pt>
          <cx:pt idx="26028">20936</cx:pt>
          <cx:pt idx="26029">23180</cx:pt>
          <cx:pt idx="26030">18062</cx:pt>
          <cx:pt idx="26031">12458</cx:pt>
          <cx:pt idx="26032">21320</cx:pt>
          <cx:pt idx="26033">16814</cx:pt>
          <cx:pt idx="26034">13142</cx:pt>
          <cx:pt idx="26035">14059</cx:pt>
          <cx:pt idx="26036">17881</cx:pt>
          <cx:pt idx="26037">14617</cx:pt>
          <cx:pt idx="26038">21720</cx:pt>
          <cx:pt idx="26039">17677</cx:pt>
          <cx:pt idx="26040">18323</cx:pt>
          <cx:pt idx="26041">14590</cx:pt>
          <cx:pt idx="26042">21009</cx:pt>
          <cx:pt idx="26043">11321</cx:pt>
          <cx:pt idx="26044">14356</cx:pt>
          <cx:pt idx="26045">12202</cx:pt>
          <cx:pt idx="26046">9866</cx:pt>
          <cx:pt idx="26047">17709</cx:pt>
          <cx:pt idx="26048">14699</cx:pt>
          <cx:pt idx="26049">11368</cx:pt>
          <cx:pt idx="26050">19638</cx:pt>
          <cx:pt idx="26051">24071</cx:pt>
          <cx:pt idx="26052">11497</cx:pt>
          <cx:pt idx="26053">24081</cx:pt>
          <cx:pt idx="26054">19273</cx:pt>
          <cx:pt idx="26055">10584</cx:pt>
          <cx:pt idx="26056">15120</cx:pt>
          <cx:pt idx="26057">15616</cx:pt>
          <cx:pt idx="26058">11387</cx:pt>
          <cx:pt idx="26059">22871</cx:pt>
          <cx:pt idx="26060">23531</cx:pt>
          <cx:pt idx="26061">14682</cx:pt>
          <cx:pt idx="26062">23547</cx:pt>
          <cx:pt idx="26063">12967</cx:pt>
          <cx:pt idx="26064">24620</cx:pt>
          <cx:pt idx="26065">22197</cx:pt>
          <cx:pt idx="26066">12721</cx:pt>
          <cx:pt idx="26067">19520</cx:pt>
          <cx:pt idx="26068">15701</cx:pt>
          <cx:pt idx="26069">9654</cx:pt>
          <cx:pt idx="26070">20445</cx:pt>
          <cx:pt idx="26071">7743</cx:pt>
          <cx:pt idx="26072">15852</cx:pt>
          <cx:pt idx="26073">15457</cx:pt>
          <cx:pt idx="26074">10314</cx:pt>
          <cx:pt idx="26075">14634</cx:pt>
          <cx:pt idx="26076">19992</cx:pt>
          <cx:pt idx="26077">14777</cx:pt>
          <cx:pt idx="26078">10377</cx:pt>
          <cx:pt idx="26079">11417</cx:pt>
          <cx:pt idx="26080">12000</cx:pt>
          <cx:pt idx="26081">19665</cx:pt>
          <cx:pt idx="26082">22390</cx:pt>
          <cx:pt idx="26083">12003</cx:pt>
          <cx:pt idx="26084">19399</cx:pt>
          <cx:pt idx="26085">10117</cx:pt>
          <cx:pt idx="26086">16551</cx:pt>
          <cx:pt idx="26087">18060</cx:pt>
          <cx:pt idx="26088">18637</cx:pt>
          <cx:pt idx="26089">13246</cx:pt>
          <cx:pt idx="26090">9341</cx:pt>
          <cx:pt idx="26091">11464</cx:pt>
          <cx:pt idx="26092">8769</cx:pt>
          <cx:pt idx="26093">11257</cx:pt>
          <cx:pt idx="26094">10075</cx:pt>
          <cx:pt idx="26095">14828</cx:pt>
          <cx:pt idx="26096">15318</cx:pt>
          <cx:pt idx="26097">12638</cx:pt>
          <cx:pt idx="26098">18348</cx:pt>
          <cx:pt idx="26099">12195</cx:pt>
          <cx:pt idx="26100">18223</cx:pt>
          <cx:pt idx="26101">17978</cx:pt>
          <cx:pt idx="26102">21917</cx:pt>
          <cx:pt idx="26103">20598</cx:pt>
          <cx:pt idx="26104">11726</cx:pt>
          <cx:pt idx="26105">13390</cx:pt>
          <cx:pt idx="26106">13487</cx:pt>
          <cx:pt idx="26107">11349</cx:pt>
          <cx:pt idx="26108">10386</cx:pt>
          <cx:pt idx="26109">10125</cx:pt>
          <cx:pt idx="26110">23240</cx:pt>
          <cx:pt idx="26111">8703</cx:pt>
          <cx:pt idx="26112">14642</cx:pt>
          <cx:pt idx="26113">20918</cx:pt>
          <cx:pt idx="26114">13656</cx:pt>
          <cx:pt idx="26115">22403</cx:pt>
          <cx:pt idx="26116">24753</cx:pt>
          <cx:pt idx="26117">15038</cx:pt>
          <cx:pt idx="26118">23796</cx:pt>
          <cx:pt idx="26119">23265</cx:pt>
          <cx:pt idx="26120">12873</cx:pt>
          <cx:pt idx="26121">21500</cx:pt>
          <cx:pt idx="26122">10969</cx:pt>
          <cx:pt idx="26123">20805</cx:pt>
          <cx:pt idx="26124">20554</cx:pt>
          <cx:pt idx="26125">13832</cx:pt>
          <cx:pt idx="26126">16504</cx:pt>
          <cx:pt idx="26127">11444</cx:pt>
          <cx:pt idx="26128">18435</cx:pt>
          <cx:pt idx="26129">14530</cx:pt>
          <cx:pt idx="26130">11568</cx:pt>
          <cx:pt idx="26131">11538</cx:pt>
          <cx:pt idx="26132">19707</cx:pt>
          <cx:pt idx="26133">13593</cx:pt>
          <cx:pt idx="26134">17031</cx:pt>
          <cx:pt idx="26135">22877</cx:pt>
          <cx:pt idx="26136">23261</cx:pt>
          <cx:pt idx="26137">9455</cx:pt>
          <cx:pt idx="26138">14357</cx:pt>
          <cx:pt idx="26139">18353</cx:pt>
          <cx:pt idx="26140">11478</cx:pt>
          <cx:pt idx="26141">14029</cx:pt>
          <cx:pt idx="26142">13682</cx:pt>
          <cx:pt idx="26143">20907</cx:pt>
          <cx:pt idx="26144">12253</cx:pt>
          <cx:pt idx="26145">15076</cx:pt>
          <cx:pt idx="26146">18091</cx:pt>
          <cx:pt idx="26147">18213</cx:pt>
          <cx:pt idx="26148">22727</cx:pt>
          <cx:pt idx="26149">22248</cx:pt>
          <cx:pt idx="26150">14009</cx:pt>
          <cx:pt idx="26151">13799</cx:pt>
          <cx:pt idx="26152">10361</cx:pt>
          <cx:pt idx="26153">16380</cx:pt>
          <cx:pt idx="26154">22947</cx:pt>
          <cx:pt idx="26155">11742</cx:pt>
          <cx:pt idx="26156">9429</cx:pt>
          <cx:pt idx="26157">10362</cx:pt>
          <cx:pt idx="26158">24728</cx:pt>
          <cx:pt idx="26159">17305</cx:pt>
          <cx:pt idx="26160">17049</cx:pt>
          <cx:pt idx="26161">18730</cx:pt>
          <cx:pt idx="26162">22981</cx:pt>
          <cx:pt idx="26163">17667</cx:pt>
          <cx:pt idx="26164">10477</cx:pt>
          <cx:pt idx="26165">13177</cx:pt>
          <cx:pt idx="26166">15724</cx:pt>
          <cx:pt idx="26167">21030</cx:pt>
          <cx:pt idx="26168">19534</cx:pt>
          <cx:pt idx="26169">17509</cx:pt>
          <cx:pt idx="26170">23113</cx:pt>
          <cx:pt idx="26171">10133</cx:pt>
          <cx:pt idx="26172">22225</cx:pt>
          <cx:pt idx="26173">20041</cx:pt>
          <cx:pt idx="26174">16157</cx:pt>
          <cx:pt idx="26175">18596</cx:pt>
          <cx:pt idx="26176">18188</cx:pt>
          <cx:pt idx="26177">11293</cx:pt>
          <cx:pt idx="26178">14242</cx:pt>
          <cx:pt idx="26179">20593</cx:pt>
          <cx:pt idx="26180">24716</cx:pt>
          <cx:pt idx="26181">11529</cx:pt>
          <cx:pt idx="26182">18884</cx:pt>
          <cx:pt idx="26183">11798</cx:pt>
          <cx:pt idx="26184">8100</cx:pt>
          <cx:pt idx="26185">14247</cx:pt>
          <cx:pt idx="26186">16288</cx:pt>
          <cx:pt idx="26187">22039</cx:pt>
          <cx:pt idx="26188">17120</cx:pt>
          <cx:pt idx="26189">17858</cx:pt>
          <cx:pt idx="26190">18517</cx:pt>
          <cx:pt idx="26191">13962</cx:pt>
          <cx:pt idx="26192">11998</cx:pt>
          <cx:pt idx="26193">21391</cx:pt>
          <cx:pt idx="26194">15093</cx:pt>
          <cx:pt idx="26195">15022</cx:pt>
          <cx:pt idx="26196">21797</cx:pt>
          <cx:pt idx="26197">16284</cx:pt>
          <cx:pt idx="26198">15209</cx:pt>
          <cx:pt idx="26199">21578</cx:pt>
          <cx:pt idx="26200">10007</cx:pt>
          <cx:pt idx="26201">24409</cx:pt>
          <cx:pt idx="26202">19584</cx:pt>
          <cx:pt idx="26203">10521</cx:pt>
          <cx:pt idx="26204">17008</cx:pt>
          <cx:pt idx="26205">22464</cx:pt>
          <cx:pt idx="26206">22006</cx:pt>
          <cx:pt idx="26207">11170</cx:pt>
          <cx:pt idx="26208">24732</cx:pt>
          <cx:pt idx="26209">9168</cx:pt>
          <cx:pt idx="26210">18892</cx:pt>
          <cx:pt idx="26211">18130</cx:pt>
          <cx:pt idx="26212">19004</cx:pt>
          <cx:pt idx="26213">10839</cx:pt>
          <cx:pt idx="26214">15607</cx:pt>
          <cx:pt idx="26215">19146</cx:pt>
          <cx:pt idx="26216">13119</cx:pt>
          <cx:pt idx="26217">23040</cx:pt>
          <cx:pt idx="26218">21983</cx:pt>
          <cx:pt idx="26219">20339</cx:pt>
          <cx:pt idx="26220">20368</cx:pt>
          <cx:pt idx="26221">13530</cx:pt>
          <cx:pt idx="26222">17279</cx:pt>
          <cx:pt idx="26223">21812</cx:pt>
          <cx:pt idx="26224">17943</cx:pt>
          <cx:pt idx="26225">9093</cx:pt>
          <cx:pt idx="26226">16208</cx:pt>
          <cx:pt idx="26227">13797</cx:pt>
          <cx:pt idx="26228">16608</cx:pt>
          <cx:pt idx="26229">11266</cx:pt>
          <cx:pt idx="26230">9779</cx:pt>
          <cx:pt idx="26231">22949</cx:pt>
          <cx:pt idx="26232">10883</cx:pt>
          <cx:pt idx="26233">9215</cx:pt>
          <cx:pt idx="26234">15919</cx:pt>
          <cx:pt idx="26235">14402</cx:pt>
          <cx:pt idx="26236">23485</cx:pt>
          <cx:pt idx="26237">15684</cx:pt>
          <cx:pt idx="26238">22043</cx:pt>
          <cx:pt idx="26239">24034</cx:pt>
          <cx:pt idx="26240">18933</cx:pt>
          <cx:pt idx="26241">21170</cx:pt>
          <cx:pt idx="26242">21217</cx:pt>
          <cx:pt idx="26243">13977</cx:pt>
          <cx:pt idx="26244">20293</cx:pt>
          <cx:pt idx="26245">19624</cx:pt>
          <cx:pt idx="26246">10575</cx:pt>
          <cx:pt idx="26247">22016</cx:pt>
          <cx:pt idx="26248">22045</cx:pt>
          <cx:pt idx="26249">15206</cx:pt>
          <cx:pt idx="26250">11448</cx:pt>
          <cx:pt idx="26251">14512</cx:pt>
          <cx:pt idx="26252">13941</cx:pt>
          <cx:pt idx="26253">13596</cx:pt>
          <cx:pt idx="26254">18632</cx:pt>
          <cx:pt idx="26255">20991</cx:pt>
          <cx:pt idx="26256">14609</cx:pt>
          <cx:pt idx="26257">11213</cx:pt>
          <cx:pt idx="26258">16578</cx:pt>
          <cx:pt idx="26259">17890</cx:pt>
          <cx:pt idx="26260">11512</cx:pt>
          <cx:pt idx="26261">17973</cx:pt>
          <cx:pt idx="26262">20470</cx:pt>
          <cx:pt idx="26263">16848</cx:pt>
          <cx:pt idx="26264">10771</cx:pt>
          <cx:pt idx="26265">15680</cx:pt>
          <cx:pt idx="26266">18299</cx:pt>
          <cx:pt idx="26267">16168</cx:pt>
          <cx:pt idx="26268">22952</cx:pt>
          <cx:pt idx="26269">13198</cx:pt>
          <cx:pt idx="26270">13648</cx:pt>
          <cx:pt idx="26271">23040</cx:pt>
          <cx:pt idx="26272">22283</cx:pt>
          <cx:pt idx="26273">14817</cx:pt>
          <cx:pt idx="26274">11231</cx:pt>
          <cx:pt idx="26275">13234</cx:pt>
          <cx:pt idx="26276">19642</cx:pt>
          <cx:pt idx="26277">8833</cx:pt>
          <cx:pt idx="26278">8928</cx:pt>
          <cx:pt idx="26279">19534</cx:pt>
          <cx:pt idx="26280">9941</cx:pt>
          <cx:pt idx="26281">18525</cx:pt>
          <cx:pt idx="26282">21015</cx:pt>
          <cx:pt idx="26283">11653</cx:pt>
          <cx:pt idx="26284">23175</cx:pt>
          <cx:pt idx="26285">17799</cx:pt>
          <cx:pt idx="26286">19716</cx:pt>
          <cx:pt idx="26287">11583</cx:pt>
          <cx:pt idx="26288">12253</cx:pt>
          <cx:pt idx="26289">16456</cx:pt>
          <cx:pt idx="26290">9490</cx:pt>
          <cx:pt idx="26291">20295</cx:pt>
          <cx:pt idx="26292">21459</cx:pt>
          <cx:pt idx="26293">16760</cx:pt>
          <cx:pt idx="26294">12248</cx:pt>
          <cx:pt idx="26295">19378</cx:pt>
          <cx:pt idx="26296">8401</cx:pt>
          <cx:pt idx="26297">11262</cx:pt>
          <cx:pt idx="26298">15768</cx:pt>
          <cx:pt idx="26299">14535</cx:pt>
          <cx:pt idx="26300">13405</cx:pt>
          <cx:pt idx="26301">9651</cx:pt>
          <cx:pt idx="26302">16296</cx:pt>
          <cx:pt idx="26303">15236</cx:pt>
          <cx:pt idx="26304">22344</cx:pt>
          <cx:pt idx="26305">24291</cx:pt>
          <cx:pt idx="26306">12960</cx:pt>
          <cx:pt idx="26307">21715</cx:pt>
          <cx:pt idx="26308">24547</cx:pt>
          <cx:pt idx="26309">21505</cx:pt>
          <cx:pt idx="26310">19070</cx:pt>
          <cx:pt idx="26311">12488</cx:pt>
          <cx:pt idx="26312">18181</cx:pt>
          <cx:pt idx="26313">19195</cx:pt>
          <cx:pt idx="26314">18995</cx:pt>
          <cx:pt idx="26315">11150</cx:pt>
          <cx:pt idx="26316">21838</cx:pt>
          <cx:pt idx="26317">13400</cx:pt>
          <cx:pt idx="26318">18777</cx:pt>
          <cx:pt idx="26319">11023</cx:pt>
          <cx:pt idx="26320">9432</cx:pt>
          <cx:pt idx="26321">13128</cx:pt>
          <cx:pt idx="26322">9338</cx:pt>
          <cx:pt idx="26323">12556</cx:pt>
          <cx:pt idx="26324">15673</cx:pt>
          <cx:pt idx="26325">21598</cx:pt>
          <cx:pt idx="26326">9890</cx:pt>
          <cx:pt idx="26327">13351</cx:pt>
          <cx:pt idx="26328">10189</cx:pt>
          <cx:pt idx="26329">13715</cx:pt>
          <cx:pt idx="26330">14529</cx:pt>
          <cx:pt idx="26331">19454</cx:pt>
          <cx:pt idx="26332">20987</cx:pt>
          <cx:pt idx="26333">23527</cx:pt>
          <cx:pt idx="26334">16872</cx:pt>
          <cx:pt idx="26335">22628</cx:pt>
          <cx:pt idx="26336">10697</cx:pt>
          <cx:pt idx="26337">20522</cx:pt>
          <cx:pt idx="26338">23354</cx:pt>
          <cx:pt idx="26339">10007</cx:pt>
          <cx:pt idx="26340">14776</cx:pt>
          <cx:pt idx="26341">21706</cx:pt>
          <cx:pt idx="26342">20494</cx:pt>
          <cx:pt idx="26343">17219</cx:pt>
          <cx:pt idx="26344">17292</cx:pt>
          <cx:pt idx="26345">13542</cx:pt>
          <cx:pt idx="26346">11937</cx:pt>
          <cx:pt idx="26347">16513</cx:pt>
          <cx:pt idx="26348">14045</cx:pt>
          <cx:pt idx="26349">11388</cx:pt>
          <cx:pt idx="26350">21846</cx:pt>
          <cx:pt idx="26351">7821</cx:pt>
          <cx:pt idx="26352">11347</cx:pt>
          <cx:pt idx="26353">12468</cx:pt>
          <cx:pt idx="26354">9866</cx:pt>
          <cx:pt idx="26355">14662</cx:pt>
          <cx:pt idx="26356">19879</cx:pt>
          <cx:pt idx="26357">10469</cx:pt>
          <cx:pt idx="26358">23076</cx:pt>
          <cx:pt idx="26359">17413</cx:pt>
          <cx:pt idx="26360">22787</cx:pt>
          <cx:pt idx="26361">19271</cx:pt>
          <cx:pt idx="26362">18372</cx:pt>
          <cx:pt idx="26363">11496</cx:pt>
          <cx:pt idx="26364">16014</cx:pt>
          <cx:pt idx="26365">13154</cx:pt>
          <cx:pt idx="26366">11468</cx:pt>
          <cx:pt idx="26367">10026</cx:pt>
          <cx:pt idx="26368">15531</cx:pt>
          <cx:pt idx="26369">24065</cx:pt>
          <cx:pt idx="26370">19972</cx:pt>
          <cx:pt idx="26371">10297</cx:pt>
          <cx:pt idx="26372">9251</cx:pt>
          <cx:pt idx="26373">15218</cx:pt>
          <cx:pt idx="26374">19804</cx:pt>
          <cx:pt idx="26375">9135</cx:pt>
          <cx:pt idx="26376">18546</cx:pt>
          <cx:pt idx="26377">19542</cx:pt>
          <cx:pt idx="26378">19700</cx:pt>
          <cx:pt idx="26379">9669</cx:pt>
          <cx:pt idx="26380">14929</cx:pt>
          <cx:pt idx="26381">12670</cx:pt>
          <cx:pt idx="26382">12439</cx:pt>
          <cx:pt idx="26383">12406</cx:pt>
          <cx:pt idx="26384">19910</cx:pt>
          <cx:pt idx="26385">20167</cx:pt>
          <cx:pt idx="26386">18036</cx:pt>
          <cx:pt idx="26387">18971</cx:pt>
          <cx:pt idx="26388">16321</cx:pt>
          <cx:pt idx="26389">13328</cx:pt>
          <cx:pt idx="26390">21698</cx:pt>
          <cx:pt idx="26391">18180</cx:pt>
          <cx:pt idx="26392">20094</cx:pt>
          <cx:pt idx="26393">22340</cx:pt>
          <cx:pt idx="26394">21712</cx:pt>
          <cx:pt idx="26395">23831</cx:pt>
          <cx:pt idx="26396">11571</cx:pt>
          <cx:pt idx="26397">16547</cx:pt>
          <cx:pt idx="26398">22009</cx:pt>
          <cx:pt idx="26399">17053</cx:pt>
          <cx:pt idx="26400">24470</cx:pt>
          <cx:pt idx="26401">11315</cx:pt>
          <cx:pt idx="26402">20858</cx:pt>
          <cx:pt idx="26403">19646</cx:pt>
          <cx:pt idx="26404">17358</cx:pt>
          <cx:pt idx="26405">10523</cx:pt>
          <cx:pt idx="26406">16148</cx:pt>
          <cx:pt idx="26407">9227</cx:pt>
          <cx:pt idx="26408">9733</cx:pt>
          <cx:pt idx="26409">23207</cx:pt>
          <cx:pt idx="26410">22299</cx:pt>
          <cx:pt idx="26411">11248</cx:pt>
          <cx:pt idx="26412">22844</cx:pt>
          <cx:pt idx="26413">14044</cx:pt>
          <cx:pt idx="26414">14581</cx:pt>
          <cx:pt idx="26415">22484</cx:pt>
          <cx:pt idx="26416">10230</cx:pt>
          <cx:pt idx="26417">15620</cx:pt>
          <cx:pt idx="26418">10619</cx:pt>
          <cx:pt idx="26419">12558</cx:pt>
          <cx:pt idx="26420">22966</cx:pt>
          <cx:pt idx="26421">21492</cx:pt>
          <cx:pt idx="26422">14728</cx:pt>
          <cx:pt idx="26423">13343</cx:pt>
          <cx:pt idx="26424">15116</cx:pt>
          <cx:pt idx="26425">14783</cx:pt>
          <cx:pt idx="26426">17986</cx:pt>
          <cx:pt idx="26427">20942</cx:pt>
          <cx:pt idx="26428">15589</cx:pt>
          <cx:pt idx="26429">16592</cx:pt>
          <cx:pt idx="26430">20242</cx:pt>
          <cx:pt idx="26431">12612</cx:pt>
          <cx:pt idx="26432">16200</cx:pt>
          <cx:pt idx="26433">14260</cx:pt>
          <cx:pt idx="26434">10522</cx:pt>
          <cx:pt idx="26435">11838</cx:pt>
          <cx:pt idx="26436">24769</cx:pt>
          <cx:pt idx="26437">9907</cx:pt>
          <cx:pt idx="26438">19509</cx:pt>
          <cx:pt idx="26439">13704</cx:pt>
          <cx:pt idx="26440">14152</cx:pt>
          <cx:pt idx="26441">18076</cx:pt>
          <cx:pt idx="26442">10047</cx:pt>
          <cx:pt idx="26443">20529</cx:pt>
          <cx:pt idx="26444">21330</cx:pt>
          <cx:pt idx="26445">22084</cx:pt>
          <cx:pt idx="26446">17573</cx:pt>
          <cx:pt idx="26447">14891</cx:pt>
          <cx:pt idx="26448">15595</cx:pt>
          <cx:pt idx="26449">12098</cx:pt>
          <cx:pt idx="26450">12661</cx:pt>
          <cx:pt idx="26451">12876</cx:pt>
          <cx:pt idx="26452">18980</cx:pt>
          <cx:pt idx="26453">15711</cx:pt>
          <cx:pt idx="26454">11637</cx:pt>
          <cx:pt idx="26455">21055</cx:pt>
          <cx:pt idx="26456">22657</cx:pt>
          <cx:pt idx="26457">17631</cx:pt>
          <cx:pt idx="26458">22795</cx:pt>
          <cx:pt idx="26459">22943</cx:pt>
          <cx:pt idx="26460">18248</cx:pt>
          <cx:pt idx="26461">20318</cx:pt>
          <cx:pt idx="26462">16088</cx:pt>
          <cx:pt idx="26463">23608</cx:pt>
          <cx:pt idx="26464">10024</cx:pt>
          <cx:pt idx="26465">19822</cx:pt>
          <cx:pt idx="26466">20746</cx:pt>
          <cx:pt idx="26467">12031</cx:pt>
          <cx:pt idx="26468">18875</cx:pt>
          <cx:pt idx="26469">19658</cx:pt>
          <cx:pt idx="26470">20448</cx:pt>
          <cx:pt idx="26471">14917</cx:pt>
          <cx:pt idx="26472">19604</cx:pt>
          <cx:pt idx="26473">18755</cx:pt>
          <cx:pt idx="26474">15507</cx:pt>
          <cx:pt idx="26475">19884</cx:pt>
          <cx:pt idx="26476">15701</cx:pt>
          <cx:pt idx="26477">10917</cx:pt>
          <cx:pt idx="26478">10357</cx:pt>
          <cx:pt idx="26479">19609</cx:pt>
          <cx:pt idx="26480">14755</cx:pt>
          <cx:pt idx="26481">17363</cx:pt>
          <cx:pt idx="26482">14056</cx:pt>
          <cx:pt idx="26483">23355</cx:pt>
          <cx:pt idx="26484">15576</cx:pt>
          <cx:pt idx="26485">13518</cx:pt>
          <cx:pt idx="26486">23652</cx:pt>
          <cx:pt idx="26487">20964</cx:pt>
          <cx:pt idx="26488">8591</cx:pt>
          <cx:pt idx="26489">12924</cx:pt>
          <cx:pt idx="26490">13800</cx:pt>
          <cx:pt idx="26491">14931</cx:pt>
          <cx:pt idx="26492">22479</cx:pt>
          <cx:pt idx="26493">13012</cx:pt>
          <cx:pt idx="26494">10176</cx:pt>
          <cx:pt idx="26495">18189</cx:pt>
          <cx:pt idx="26496">15715</cx:pt>
          <cx:pt idx="26497">23730</cx:pt>
          <cx:pt idx="26498">22405</cx:pt>
          <cx:pt idx="26499">17364</cx:pt>
          <cx:pt idx="26500">14625</cx:pt>
          <cx:pt idx="26501">9552</cx:pt>
          <cx:pt idx="26502">20327</cx:pt>
          <cx:pt idx="26503">14273</cx:pt>
          <cx:pt idx="26504">21093</cx:pt>
          <cx:pt idx="26505">14894</cx:pt>
          <cx:pt idx="26506">12331</cx:pt>
          <cx:pt idx="26507">18369</cx:pt>
          <cx:pt idx="26508">13959</cx:pt>
          <cx:pt idx="26509">11280</cx:pt>
          <cx:pt idx="26510">10866</cx:pt>
          <cx:pt idx="26511">10408</cx:pt>
          <cx:pt idx="26512">14646</cx:pt>
          <cx:pt idx="26513">23288</cx:pt>
          <cx:pt idx="26514">12682</cx:pt>
          <cx:pt idx="26515">18381</cx:pt>
          <cx:pt idx="26516">21567</cx:pt>
          <cx:pt idx="26517">20534</cx:pt>
          <cx:pt idx="26518">11429</cx:pt>
          <cx:pt idx="26519">15811</cx:pt>
          <cx:pt idx="26520">20413</cx:pt>
          <cx:pt idx="26521">14681</cx:pt>
          <cx:pt idx="26522">9785</cx:pt>
          <cx:pt idx="26523">11684</cx:pt>
          <cx:pt idx="26524">16477</cx:pt>
          <cx:pt idx="26525">13696</cx:pt>
          <cx:pt idx="26526">20673</cx:pt>
          <cx:pt idx="26527">13673</cx:pt>
          <cx:pt idx="26528">18899</cx:pt>
          <cx:pt idx="26529">19314</cx:pt>
          <cx:pt idx="26530">11418</cx:pt>
          <cx:pt idx="26531">23622</cx:pt>
          <cx:pt idx="26532">11493</cx:pt>
          <cx:pt idx="26533">19857</cx:pt>
          <cx:pt idx="26534">21436</cx:pt>
          <cx:pt idx="26535">18401</cx:pt>
          <cx:pt idx="26536">24789</cx:pt>
          <cx:pt idx="26537">15333</cx:pt>
          <cx:pt idx="26538">21538</cx:pt>
          <cx:pt idx="26539">23566</cx:pt>
          <cx:pt idx="26540">14007</cx:pt>
          <cx:pt idx="26541">18127</cx:pt>
          <cx:pt idx="26542">18011</cx:pt>
          <cx:pt idx="26543">12526</cx:pt>
          <cx:pt idx="26544">12262</cx:pt>
          <cx:pt idx="26545">19556</cx:pt>
          <cx:pt idx="26546">10654</cx:pt>
          <cx:pt idx="26547">23272</cx:pt>
          <cx:pt idx="26548">12777</cx:pt>
          <cx:pt idx="26549">15441</cx:pt>
          <cx:pt idx="26550">19682</cx:pt>
          <cx:pt idx="26551">11238</cx:pt>
          <cx:pt idx="26552">12197</cx:pt>
          <cx:pt idx="26553">16123</cx:pt>
          <cx:pt idx="26554">20288</cx:pt>
          <cx:pt idx="26555">12386</cx:pt>
          <cx:pt idx="26556">23111</cx:pt>
          <cx:pt idx="26557">10820</cx:pt>
          <cx:pt idx="26558">23513</cx:pt>
          <cx:pt idx="26559">16595</cx:pt>
          <cx:pt idx="26560">8273</cx:pt>
          <cx:pt idx="26561">21098</cx:pt>
          <cx:pt idx="26562">14926</cx:pt>
          <cx:pt idx="26563">14321</cx:pt>
          <cx:pt idx="26564">13617</cx:pt>
          <cx:pt idx="26565">22813</cx:pt>
          <cx:pt idx="26566">21496</cx:pt>
          <cx:pt idx="26567">11733</cx:pt>
          <cx:pt idx="26568">20497</cx:pt>
          <cx:pt idx="26569">10721</cx:pt>
          <cx:pt idx="26570">15204</cx:pt>
          <cx:pt idx="26571">15997</cx:pt>
          <cx:pt idx="26572">8309</cx:pt>
          <cx:pt idx="26573">22971</cx:pt>
          <cx:pt idx="26574">11549</cx:pt>
          <cx:pt idx="26575">11517</cx:pt>
          <cx:pt idx="26576">15918</cx:pt>
          <cx:pt idx="26577">23182</cx:pt>
          <cx:pt idx="26578">9163</cx:pt>
          <cx:pt idx="26579">23347</cx:pt>
          <cx:pt idx="26580">21701</cx:pt>
          <cx:pt idx="26581">20776</cx:pt>
          <cx:pt idx="26582">14344</cx:pt>
          <cx:pt idx="26583">12795</cx:pt>
          <cx:pt idx="26584">21850</cx:pt>
          <cx:pt idx="26585">11975</cx:pt>
          <cx:pt idx="26586">20638</cx:pt>
          <cx:pt idx="26587">15408</cx:pt>
          <cx:pt idx="26588">19025</cx:pt>
          <cx:pt idx="26589">14766</cx:pt>
          <cx:pt idx="26590">16705</cx:pt>
          <cx:pt idx="26591">15375</cx:pt>
          <cx:pt idx="26592">8185</cx:pt>
          <cx:pt idx="26593">10331</cx:pt>
          <cx:pt idx="26594">9309</cx:pt>
          <cx:pt idx="26595">19955</cx:pt>
          <cx:pt idx="26596">19586</cx:pt>
          <cx:pt idx="26597">13034</cx:pt>
          <cx:pt idx="26598">10112</cx:pt>
          <cx:pt idx="26599">20121</cx:pt>
          <cx:pt idx="26600">23713</cx:pt>
          <cx:pt idx="26601">22036</cx:pt>
          <cx:pt idx="26602">23321</cx:pt>
          <cx:pt idx="26603">18806</cx:pt>
          <cx:pt idx="26604">16934</cx:pt>
          <cx:pt idx="26605">17431</cx:pt>
          <cx:pt idx="26606">19818</cx:pt>
          <cx:pt idx="26607">11151</cx:pt>
          <cx:pt idx="26608">18919</cx:pt>
          <cx:pt idx="26609">24242</cx:pt>
          <cx:pt idx="26610">12971</cx:pt>
          <cx:pt idx="26611">23297</cx:pt>
          <cx:pt idx="26612">15104</cx:pt>
          <cx:pt idx="26613">19244</cx:pt>
          <cx:pt idx="26614">13723</cx:pt>
          <cx:pt idx="26615">10256</cx:pt>
          <cx:pt idx="26616">15690</cx:pt>
          <cx:pt idx="26617">11796</cx:pt>
          <cx:pt idx="26618">24317</cx:pt>
          <cx:pt idx="26619">9882</cx:pt>
          <cx:pt idx="26620">22886</cx:pt>
          <cx:pt idx="26621">24082</cx:pt>
          <cx:pt idx="26622">9112</cx:pt>
          <cx:pt idx="26623">20656</cx:pt>
          <cx:pt idx="26624">16338</cx:pt>
          <cx:pt idx="26625">16727</cx:pt>
          <cx:pt idx="26626">15524</cx:pt>
          <cx:pt idx="26627">10328</cx:pt>
          <cx:pt idx="26628">13200</cx:pt>
          <cx:pt idx="26629">16334</cx:pt>
          <cx:pt idx="26630">13896</cx:pt>
          <cx:pt idx="26631">24829</cx:pt>
          <cx:pt idx="26632">11599</cx:pt>
          <cx:pt idx="26633">20292</cx:pt>
          <cx:pt idx="26634">21576</cx:pt>
          <cx:pt idx="26635">19725</cx:pt>
          <cx:pt idx="26636">10843</cx:pt>
          <cx:pt idx="26637">23900</cx:pt>
          <cx:pt idx="26638">20848</cx:pt>
          <cx:pt idx="26639">15616</cx:pt>
          <cx:pt idx="26640">19173</cx:pt>
          <cx:pt idx="26641">17113</cx:pt>
          <cx:pt idx="26642">13827</cx:pt>
          <cx:pt idx="26643">14340</cx:pt>
          <cx:pt idx="26644">11256</cx:pt>
          <cx:pt idx="26645">19226</cx:pt>
          <cx:pt idx="26646">23105</cx:pt>
          <cx:pt idx="26647">18982</cx:pt>
          <cx:pt idx="26648">20942</cx:pt>
          <cx:pt idx="26649">20433</cx:pt>
          <cx:pt idx="26650">20639</cx:pt>
          <cx:pt idx="26651">18929</cx:pt>
          <cx:pt idx="26652">13847</cx:pt>
          <cx:pt idx="26653">12146</cx:pt>
          <cx:pt idx="26654">11145</cx:pt>
          <cx:pt idx="26655">20177</cx:pt>
          <cx:pt idx="26656">11722</cx:pt>
          <cx:pt idx="26657">18753</cx:pt>
          <cx:pt idx="26658">21882</cx:pt>
          <cx:pt idx="26659">9485</cx:pt>
          <cx:pt idx="26660">23592</cx:pt>
          <cx:pt idx="26661">13464</cx:pt>
          <cx:pt idx="26662">19917</cx:pt>
          <cx:pt idx="26663">15679</cx:pt>
          <cx:pt idx="26664">11141</cx:pt>
          <cx:pt idx="26665">22649</cx:pt>
          <cx:pt idx="26666">21645</cx:pt>
          <cx:pt idx="26667">21145</cx:pt>
          <cx:pt idx="26668">24418</cx:pt>
          <cx:pt idx="26669">11545</cx:pt>
          <cx:pt idx="26670">14239</cx:pt>
          <cx:pt idx="26671">10365</cx:pt>
          <cx:pt idx="26672">11264</cx:pt>
          <cx:pt idx="26673">13022</cx:pt>
          <cx:pt idx="26674">21727</cx:pt>
          <cx:pt idx="26675">13728</cx:pt>
          <cx:pt idx="26676">15272</cx:pt>
          <cx:pt idx="26677">18132</cx:pt>
          <cx:pt idx="26678">16304</cx:pt>
          <cx:pt idx="26679">19546</cx:pt>
          <cx:pt idx="26680">17343</cx:pt>
          <cx:pt idx="26681">14399</cx:pt>
          <cx:pt idx="26682">10746</cx:pt>
          <cx:pt idx="26683">15800</cx:pt>
          <cx:pt idx="26684">8944</cx:pt>
          <cx:pt idx="26685">22437</cx:pt>
          <cx:pt idx="26686">13211</cx:pt>
          <cx:pt idx="26687">8666</cx:pt>
          <cx:pt idx="26688">20341</cx:pt>
          <cx:pt idx="26689">9454</cx:pt>
          <cx:pt idx="26690">13879</cx:pt>
          <cx:pt idx="26691">18701</cx:pt>
          <cx:pt idx="26692">20965</cx:pt>
          <cx:pt idx="26693">21924</cx:pt>
          <cx:pt idx="26694">20456</cx:pt>
          <cx:pt idx="26695">12465</cx:pt>
          <cx:pt idx="26696">20504</cx:pt>
          <cx:pt idx="26697">17406</cx:pt>
          <cx:pt idx="26698">21156</cx:pt>
          <cx:pt idx="26699">21983</cx:pt>
          <cx:pt idx="26700">12592</cx:pt>
          <cx:pt idx="26701">20186</cx:pt>
          <cx:pt idx="26702">11690</cx:pt>
          <cx:pt idx="26703">12953</cx:pt>
          <cx:pt idx="26704">17611</cx:pt>
          <cx:pt idx="26705">18306</cx:pt>
          <cx:pt idx="26706">10730</cx:pt>
          <cx:pt idx="26707">11862</cx:pt>
          <cx:pt idx="26708">10310</cx:pt>
          <cx:pt idx="26709">19484</cx:pt>
          <cx:pt idx="26710">16764</cx:pt>
          <cx:pt idx="26711">16903</cx:pt>
          <cx:pt idx="26712">12939</cx:pt>
          <cx:pt idx="26713">9964</cx:pt>
          <cx:pt idx="26714">20706</cx:pt>
          <cx:pt idx="26715">23726</cx:pt>
          <cx:pt idx="26716">17862</cx:pt>
          <cx:pt idx="26717">16026</cx:pt>
          <cx:pt idx="26718">17518</cx:pt>
          <cx:pt idx="26719">10553</cx:pt>
          <cx:pt idx="26720">16825</cx:pt>
          <cx:pt idx="26721">8345</cx:pt>
          <cx:pt idx="26722">21284</cx:pt>
          <cx:pt idx="26723">17130</cx:pt>
          <cx:pt idx="26724">12103</cx:pt>
          <cx:pt idx="26725">19267</cx:pt>
          <cx:pt idx="26726">19833</cx:pt>
          <cx:pt idx="26727">10109</cx:pt>
          <cx:pt idx="26728">20161</cx:pt>
          <cx:pt idx="26729">9289</cx:pt>
          <cx:pt idx="26730">9727</cx:pt>
          <cx:pt idx="26731">19924</cx:pt>
          <cx:pt idx="26732">20914</cx:pt>
          <cx:pt idx="26733">11778</cx:pt>
          <cx:pt idx="26734">11908</cx:pt>
          <cx:pt idx="26735">9324</cx:pt>
          <cx:pt idx="26736">14069</cx:pt>
          <cx:pt idx="26737">19126</cx:pt>
          <cx:pt idx="26738">11973</cx:pt>
          <cx:pt idx="26739">20522</cx:pt>
          <cx:pt idx="26740">20845</cx:pt>
          <cx:pt idx="26741">20290</cx:pt>
          <cx:pt idx="26742">16490</cx:pt>
          <cx:pt idx="26743">10660</cx:pt>
          <cx:pt idx="26744">21224</cx:pt>
          <cx:pt idx="26745">12549</cx:pt>
          <cx:pt idx="26746">12262</cx:pt>
          <cx:pt idx="26747">13340</cx:pt>
          <cx:pt idx="26748">19327</cx:pt>
          <cx:pt idx="26749">15327</cx:pt>
          <cx:pt idx="26750">13205</cx:pt>
          <cx:pt idx="26751">16115</cx:pt>
          <cx:pt idx="26752">9790</cx:pt>
          <cx:pt idx="26753">14863</cx:pt>
          <cx:pt idx="26754">16339</cx:pt>
          <cx:pt idx="26755">20381</cx:pt>
          <cx:pt idx="26756">10014</cx:pt>
          <cx:pt idx="26757">13079</cx:pt>
          <cx:pt idx="26758">10341</cx:pt>
          <cx:pt idx="26759">18497</cx:pt>
          <cx:pt idx="26760">15659</cx:pt>
          <cx:pt idx="26761">9437</cx:pt>
          <cx:pt idx="26762">11021</cx:pt>
          <cx:pt idx="26763">12864</cx:pt>
          <cx:pt idx="26764">23123</cx:pt>
          <cx:pt idx="26765">13008</cx:pt>
          <cx:pt idx="26766">10455</cx:pt>
          <cx:pt idx="26767">19280</cx:pt>
          <cx:pt idx="26768">22182</cx:pt>
          <cx:pt idx="26769">23239</cx:pt>
          <cx:pt idx="26770">10806</cx:pt>
          <cx:pt idx="26771">19602</cx:pt>
          <cx:pt idx="26772">9597</cx:pt>
          <cx:pt idx="26773">19938</cx:pt>
          <cx:pt idx="26774">14417</cx:pt>
          <cx:pt idx="26775">21683</cx:pt>
          <cx:pt idx="26776">19593</cx:pt>
          <cx:pt idx="26777">18278</cx:pt>
          <cx:pt idx="26778">10313</cx:pt>
          <cx:pt idx="26779">15218</cx:pt>
          <cx:pt idx="26780">12036</cx:pt>
          <cx:pt idx="26781">11171</cx:pt>
          <cx:pt idx="26782">18007</cx:pt>
          <cx:pt idx="26783">16466</cx:pt>
          <cx:pt idx="26784">17177</cx:pt>
          <cx:pt idx="26785">17409</cx:pt>
          <cx:pt idx="26786">13998</cx:pt>
          <cx:pt idx="26787">22889</cx:pt>
          <cx:pt idx="26788">15246</cx:pt>
          <cx:pt idx="26789">11985</cx:pt>
          <cx:pt idx="26790">13680</cx:pt>
          <cx:pt idx="26791">10048</cx:pt>
          <cx:pt idx="26792">15897</cx:pt>
          <cx:pt idx="26793">22956</cx:pt>
          <cx:pt idx="26794">19861</cx:pt>
          <cx:pt idx="26795">9478</cx:pt>
          <cx:pt idx="26796">9650</cx:pt>
          <cx:pt idx="26797">23023</cx:pt>
          <cx:pt idx="26798">14647</cx:pt>
          <cx:pt idx="26799">12555</cx:pt>
          <cx:pt idx="26800">19661</cx:pt>
          <cx:pt idx="26801">14694</cx:pt>
          <cx:pt idx="26802">19487</cx:pt>
          <cx:pt idx="26803">10763</cx:pt>
          <cx:pt idx="26804">23803</cx:pt>
          <cx:pt idx="26805">14560</cx:pt>
          <cx:pt idx="26806">12509</cx:pt>
          <cx:pt idx="26807">11144</cx:pt>
          <cx:pt idx="26808">24576</cx:pt>
          <cx:pt idx="26809">12129</cx:pt>
          <cx:pt idx="26810">20276</cx:pt>
          <cx:pt idx="26811">21376</cx:pt>
          <cx:pt idx="26812">14143</cx:pt>
          <cx:pt idx="26813">9075</cx:pt>
          <cx:pt idx="26814">16538</cx:pt>
          <cx:pt idx="26815">17858</cx:pt>
          <cx:pt idx="26816">14069</cx:pt>
          <cx:pt idx="26817">10215</cx:pt>
          <cx:pt idx="26818">21103</cx:pt>
          <cx:pt idx="26819">12671</cx:pt>
          <cx:pt idx="26820">13138</cx:pt>
          <cx:pt idx="26821">14100</cx:pt>
          <cx:pt idx="26822">9338</cx:pt>
          <cx:pt idx="26823">19913</cx:pt>
          <cx:pt idx="26824">19012</cx:pt>
          <cx:pt idx="26825">12231</cx:pt>
          <cx:pt idx="26826">16616</cx:pt>
          <cx:pt idx="26827">13181</cx:pt>
          <cx:pt idx="26828">10579</cx:pt>
          <cx:pt idx="26829">11503</cx:pt>
          <cx:pt idx="26830">19136</cx:pt>
          <cx:pt idx="26831">10428</cx:pt>
          <cx:pt idx="26832">11168</cx:pt>
          <cx:pt idx="26833">15038</cx:pt>
          <cx:pt idx="26834">23598</cx:pt>
          <cx:pt idx="26835">13467</cx:pt>
          <cx:pt idx="26836">19423</cx:pt>
          <cx:pt idx="26837">21582</cx:pt>
          <cx:pt idx="26838">14570</cx:pt>
          <cx:pt idx="26839">15642</cx:pt>
          <cx:pt idx="26840">16102</cx:pt>
          <cx:pt idx="26841">15564</cx:pt>
          <cx:pt idx="26842">17521</cx:pt>
          <cx:pt idx="26843">18427</cx:pt>
          <cx:pt idx="26844">21169</cx:pt>
          <cx:pt idx="26845">16226</cx:pt>
          <cx:pt idx="26846">12946</cx:pt>
          <cx:pt idx="26847">23529</cx:pt>
          <cx:pt idx="26848">22529</cx:pt>
          <cx:pt idx="26849">8132</cx:pt>
          <cx:pt idx="26850">24802</cx:pt>
          <cx:pt idx="26851">13597</cx:pt>
          <cx:pt idx="26852">10260</cx:pt>
          <cx:pt idx="26853">16990</cx:pt>
          <cx:pt idx="26854">19000</cx:pt>
          <cx:pt idx="26855">17840</cx:pt>
          <cx:pt idx="26856">13511</cx:pt>
          <cx:pt idx="26857">19332</cx:pt>
          <cx:pt idx="26858">12060</cx:pt>
          <cx:pt idx="26859">12616</cx:pt>
          <cx:pt idx="26860">20392</cx:pt>
          <cx:pt idx="26861">10978</cx:pt>
          <cx:pt idx="26862">13486</cx:pt>
          <cx:pt idx="26863">18320</cx:pt>
          <cx:pt idx="26864">15275</cx:pt>
          <cx:pt idx="26865">19828</cx:pt>
          <cx:pt idx="26866">21073</cx:pt>
          <cx:pt idx="26867">25008</cx:pt>
          <cx:pt idx="26868">9600</cx:pt>
          <cx:pt idx="26869">21810</cx:pt>
          <cx:pt idx="26870">23038</cx:pt>
          <cx:pt idx="26871">9823</cx:pt>
          <cx:pt idx="26872">20646</cx:pt>
          <cx:pt idx="26873">16723</cx:pt>
          <cx:pt idx="26874">14698</cx:pt>
          <cx:pt idx="26875">15344</cx:pt>
          <cx:pt idx="26876">14014</cx:pt>
          <cx:pt idx="26877">17626</cx:pt>
          <cx:pt idx="26878">20612</cx:pt>
          <cx:pt idx="26879">11409</cx:pt>
          <cx:pt idx="26880">23936</cx:pt>
          <cx:pt idx="26881">13467</cx:pt>
          <cx:pt idx="26882">8738</cx:pt>
          <cx:pt idx="26883">15480</cx:pt>
          <cx:pt idx="26884">13876</cx:pt>
          <cx:pt idx="26885">13320</cx:pt>
          <cx:pt idx="26886">13226</cx:pt>
          <cx:pt idx="26887">20285</cx:pt>
          <cx:pt idx="26888">9209</cx:pt>
          <cx:pt idx="26889">11617</cx:pt>
          <cx:pt idx="26890">14200</cx:pt>
          <cx:pt idx="26891">20084</cx:pt>
          <cx:pt idx="26892">8514</cx:pt>
          <cx:pt idx="26893">19136</cx:pt>
          <cx:pt idx="26894">19875</cx:pt>
          <cx:pt idx="26895">20063</cx:pt>
          <cx:pt idx="26896">13262</cx:pt>
          <cx:pt idx="26897">22965</cx:pt>
          <cx:pt idx="26898">18825</cx:pt>
          <cx:pt idx="26899">14506</cx:pt>
          <cx:pt idx="26900">17581</cx:pt>
          <cx:pt idx="26901">18005</cx:pt>
          <cx:pt idx="26902">24512</cx:pt>
          <cx:pt idx="26903">16708</cx:pt>
          <cx:pt idx="26904">23683</cx:pt>
          <cx:pt idx="26905">12873</cx:pt>
          <cx:pt idx="26906">17249</cx:pt>
          <cx:pt idx="26907">15948</cx:pt>
          <cx:pt idx="26908">13486</cx:pt>
          <cx:pt idx="26909">15969</cx:pt>
          <cx:pt idx="26910">17896</cx:pt>
          <cx:pt idx="26911">17647</cx:pt>
          <cx:pt idx="26912">12345</cx:pt>
          <cx:pt idx="26913">9608</cx:pt>
          <cx:pt idx="26914">9322</cx:pt>
          <cx:pt idx="26915">16481</cx:pt>
          <cx:pt idx="26916">22843</cx:pt>
          <cx:pt idx="26917">16783</cx:pt>
          <cx:pt idx="26918">16992</cx:pt>
          <cx:pt idx="26919">11889</cx:pt>
          <cx:pt idx="26920">13033</cx:pt>
          <cx:pt idx="26921">19922</cx:pt>
          <cx:pt idx="26922">19859</cx:pt>
          <cx:pt idx="26923">22211</cx:pt>
          <cx:pt idx="26924">22744</cx:pt>
          <cx:pt idx="26925">19630</cx:pt>
          <cx:pt idx="26926">19430</cx:pt>
          <cx:pt idx="26927">17813</cx:pt>
          <cx:pt idx="26928">15404</cx:pt>
          <cx:pt idx="26929">16917</cx:pt>
          <cx:pt idx="26930">23783</cx:pt>
          <cx:pt idx="26931">12970</cx:pt>
          <cx:pt idx="26932">22462</cx:pt>
          <cx:pt idx="26933">19427</cx:pt>
          <cx:pt idx="26934">24646</cx:pt>
          <cx:pt idx="26935">22227</cx:pt>
          <cx:pt idx="26936">13309</cx:pt>
          <cx:pt idx="26937">16032</cx:pt>
          <cx:pt idx="26938">10862</cx:pt>
          <cx:pt idx="26939">20888</cx:pt>
          <cx:pt idx="26940">8769</cx:pt>
          <cx:pt idx="26941">19475</cx:pt>
          <cx:pt idx="26942">19315</cx:pt>
          <cx:pt idx="26943">15746</cx:pt>
          <cx:pt idx="26944">17039</cx:pt>
          <cx:pt idx="26945">15056</cx:pt>
          <cx:pt idx="26946">16362</cx:pt>
          <cx:pt idx="26947">24176</cx:pt>
          <cx:pt idx="26948">17305</cx:pt>
          <cx:pt idx="26949">15942</cx:pt>
          <cx:pt idx="26950">20381</cx:pt>
          <cx:pt idx="26951">11879</cx:pt>
          <cx:pt idx="26952">10671</cx:pt>
          <cx:pt idx="26953">12176</cx:pt>
          <cx:pt idx="26954">9844</cx:pt>
          <cx:pt idx="26955">18089</cx:pt>
          <cx:pt idx="26956">14355</cx:pt>
          <cx:pt idx="26957">22889</cx:pt>
          <cx:pt idx="26958">20528</cx:pt>
          <cx:pt idx="26959">9436</cx:pt>
          <cx:pt idx="26960">18091</cx:pt>
          <cx:pt idx="26961">24025</cx:pt>
          <cx:pt idx="26962">12083</cx:pt>
          <cx:pt idx="26963">15460</cx:pt>
          <cx:pt idx="26964">23568</cx:pt>
          <cx:pt idx="26965">10223</cx:pt>
          <cx:pt idx="26966">21325</cx:pt>
          <cx:pt idx="26967">14305</cx:pt>
          <cx:pt idx="26968">17423</cx:pt>
          <cx:pt idx="26969">14654</cx:pt>
          <cx:pt idx="26970">14136</cx:pt>
          <cx:pt idx="26971">23079</cx:pt>
          <cx:pt idx="26972">14588</cx:pt>
          <cx:pt idx="26973">13246</cx:pt>
          <cx:pt idx="26974">17960</cx:pt>
          <cx:pt idx="26975">16374</cx:pt>
          <cx:pt idx="26976">18147</cx:pt>
          <cx:pt idx="26977">9567</cx:pt>
          <cx:pt idx="26978">13850</cx:pt>
          <cx:pt idx="26979">11034</cx:pt>
          <cx:pt idx="26980">20388</cx:pt>
          <cx:pt idx="26981">18260</cx:pt>
          <cx:pt idx="26982">12605</cx:pt>
          <cx:pt idx="26983">11315</cx:pt>
          <cx:pt idx="26984">22690</cx:pt>
          <cx:pt idx="26985">13634</cx:pt>
          <cx:pt idx="26986">22742</cx:pt>
          <cx:pt idx="26987">9219</cx:pt>
          <cx:pt idx="26988">10907</cx:pt>
          <cx:pt idx="26989">14143</cx:pt>
          <cx:pt idx="26990">18598</cx:pt>
          <cx:pt idx="26991">13379</cx:pt>
          <cx:pt idx="26992">20879</cx:pt>
          <cx:pt idx="26993">15901</cx:pt>
          <cx:pt idx="26994">10383</cx:pt>
          <cx:pt idx="26995">11396</cx:pt>
          <cx:pt idx="26996">13719</cx:pt>
          <cx:pt idx="26997">17418</cx:pt>
          <cx:pt idx="26998">8235</cx:pt>
          <cx:pt idx="26999">16556</cx:pt>
          <cx:pt idx="27000">21190</cx:pt>
          <cx:pt idx="27001">17828</cx:pt>
          <cx:pt idx="27002">14127</cx:pt>
          <cx:pt idx="27003">16559</cx:pt>
          <cx:pt idx="27004">20331</cx:pt>
          <cx:pt idx="27005">15334</cx:pt>
          <cx:pt idx="27006">12987</cx:pt>
          <cx:pt idx="27007">13077</cx:pt>
          <cx:pt idx="27008">21760</cx:pt>
          <cx:pt idx="27009">22434</cx:pt>
          <cx:pt idx="27010">20648</cx:pt>
          <cx:pt idx="27011">14729</cx:pt>
          <cx:pt idx="27012">21542</cx:pt>
          <cx:pt idx="27013">19253</cx:pt>
          <cx:pt idx="27014">15258</cx:pt>
          <cx:pt idx="27015">11394</cx:pt>
          <cx:pt idx="27016">10824</cx:pt>
          <cx:pt idx="27017">21873</cx:pt>
          <cx:pt idx="27018">12357</cx:pt>
          <cx:pt idx="27019">13270</cx:pt>
          <cx:pt idx="27020">13111</cx:pt>
          <cx:pt idx="27021">13291</cx:pt>
          <cx:pt idx="27022">21389</cx:pt>
          <cx:pt idx="27023">9520</cx:pt>
          <cx:pt idx="27024">13067</cx:pt>
          <cx:pt idx="27025">14097</cx:pt>
          <cx:pt idx="27026">18809</cx:pt>
          <cx:pt idx="27027">18607</cx:pt>
          <cx:pt idx="27028">11334</cx:pt>
          <cx:pt idx="27029">16731</cx:pt>
          <cx:pt idx="27030">22145</cx:pt>
          <cx:pt idx="27031">15165</cx:pt>
          <cx:pt idx="27032">18891</cx:pt>
          <cx:pt idx="27033">11611</cx:pt>
          <cx:pt idx="27034">14341</cx:pt>
          <cx:pt idx="27035">10759</cx:pt>
          <cx:pt idx="27036">11318</cx:pt>
          <cx:pt idx="27037">16360</cx:pt>
          <cx:pt idx="27038">13293</cx:pt>
          <cx:pt idx="27039">22416</cx:pt>
          <cx:pt idx="27040">19103</cx:pt>
          <cx:pt idx="27041">12740</cx:pt>
          <cx:pt idx="27042">12899</cx:pt>
          <cx:pt idx="27043">19222</cx:pt>
          <cx:pt idx="27044">22582</cx:pt>
          <cx:pt idx="27045">11969</cx:pt>
          <cx:pt idx="27046">22400</cx:pt>
          <cx:pt idx="27047">10403</cx:pt>
          <cx:pt idx="27048">18182</cx:pt>
          <cx:pt idx="27049">23385</cx:pt>
          <cx:pt idx="27050">16940</cx:pt>
          <cx:pt idx="27051">20060</cx:pt>
          <cx:pt idx="27052">22428</cx:pt>
          <cx:pt idx="27053">16097</cx:pt>
          <cx:pt idx="27054">21494</cx:pt>
          <cx:pt idx="27055">16596</cx:pt>
          <cx:pt idx="27056">12771</cx:pt>
          <cx:pt idx="27057">18613</cx:pt>
          <cx:pt idx="27058">13603</cx:pt>
          <cx:pt idx="27059">21456</cx:pt>
          <cx:pt idx="27060">19176</cx:pt>
          <cx:pt idx="27061">14963</cx:pt>
          <cx:pt idx="27062">13851</cx:pt>
          <cx:pt idx="27063">21769</cx:pt>
          <cx:pt idx="27064">24603</cx:pt>
          <cx:pt idx="27065">24994</cx:pt>
          <cx:pt idx="27066">13785</cx:pt>
          <cx:pt idx="27067">21814</cx:pt>
          <cx:pt idx="27068">12202</cx:pt>
          <cx:pt idx="27069">14271</cx:pt>
          <cx:pt idx="27070">20618</cx:pt>
          <cx:pt idx="27071">23104</cx:pt>
          <cx:pt idx="27072">17681</cx:pt>
          <cx:pt idx="27073">15568</cx:pt>
          <cx:pt idx="27074">16135</cx:pt>
          <cx:pt idx="27075">13070</cx:pt>
          <cx:pt idx="27076">22115</cx:pt>
          <cx:pt idx="27077">13014</cx:pt>
          <cx:pt idx="27078">10509</cx:pt>
          <cx:pt idx="27079">23977</cx:pt>
          <cx:pt idx="27080">15819</cx:pt>
          <cx:pt idx="27081">16810</cx:pt>
          <cx:pt idx="27082">13305</cx:pt>
          <cx:pt idx="27083">21409</cx:pt>
          <cx:pt idx="27084">16152</cx:pt>
          <cx:pt idx="27085">15131</cx:pt>
          <cx:pt idx="27086">12547</cx:pt>
          <cx:pt idx="27087">10133</cx:pt>
          <cx:pt idx="27088">23090</cx:pt>
          <cx:pt idx="27089">10121</cx:pt>
          <cx:pt idx="27090">22067</cx:pt>
          <cx:pt idx="27091">10153</cx:pt>
          <cx:pt idx="27092">13401</cx:pt>
          <cx:pt idx="27093">8451</cx:pt>
          <cx:pt idx="27094">16130</cx:pt>
          <cx:pt idx="27095">12010</cx:pt>
          <cx:pt idx="27096">18402</cx:pt>
          <cx:pt idx="27097">12233</cx:pt>
          <cx:pt idx="27098">14645</cx:pt>
          <cx:pt idx="27099">23341</cx:pt>
          <cx:pt idx="27100">17516</cx:pt>
          <cx:pt idx="27101">16769</cx:pt>
          <cx:pt idx="27102">10865</cx:pt>
          <cx:pt idx="27103">16895</cx:pt>
          <cx:pt idx="27104">19769</cx:pt>
          <cx:pt idx="27105">22750</cx:pt>
          <cx:pt idx="27106">18796</cx:pt>
          <cx:pt idx="27107">19482</cx:pt>
          <cx:pt idx="27108">24683</cx:pt>
          <cx:pt idx="27109">19197</cx:pt>
          <cx:pt idx="27110">22614</cx:pt>
          <cx:pt idx="27111">19248</cx:pt>
          <cx:pt idx="27112">20531</cx:pt>
          <cx:pt idx="27113">20070</cx:pt>
          <cx:pt idx="27114">8639</cx:pt>
          <cx:pt idx="27115">19297</cx:pt>
          <cx:pt idx="27116">11731</cx:pt>
          <cx:pt idx="27117">8642</cx:pt>
          <cx:pt idx="27118">10458</cx:pt>
          <cx:pt idx="27119">21548</cx:pt>
          <cx:pt idx="27120">16352</cx:pt>
          <cx:pt idx="27121">22430</cx:pt>
          <cx:pt idx="27122">13758</cx:pt>
          <cx:pt idx="27123">22683</cx:pt>
          <cx:pt idx="27124">21450</cx:pt>
          <cx:pt idx="27125">13078</cx:pt>
          <cx:pt idx="27126">11416</cx:pt>
          <cx:pt idx="27127">16352</cx:pt>
          <cx:pt idx="27128">23312</cx:pt>
          <cx:pt idx="27129">11130</cx:pt>
          <cx:pt idx="27130">17201</cx:pt>
          <cx:pt idx="27131">19812</cx:pt>
          <cx:pt idx="27132">12046</cx:pt>
          <cx:pt idx="27133">20231</cx:pt>
          <cx:pt idx="27134">13498</cx:pt>
          <cx:pt idx="27135">10493</cx:pt>
          <cx:pt idx="27136">22915</cx:pt>
          <cx:pt idx="27137">11454</cx:pt>
          <cx:pt idx="27138">12264</cx:pt>
          <cx:pt idx="27139">9712</cx:pt>
          <cx:pt idx="27140">19270</cx:pt>
          <cx:pt idx="27141">13806</cx:pt>
          <cx:pt idx="27142">25159</cx:pt>
          <cx:pt idx="27143">9828</cx:pt>
          <cx:pt idx="27144">10341</cx:pt>
          <cx:pt idx="27145">19019</cx:pt>
          <cx:pt idx="27146">12230</cx:pt>
          <cx:pt idx="27147">14512</cx:pt>
          <cx:pt idx="27148">12446</cx:pt>
          <cx:pt idx="27149">15454</cx:pt>
          <cx:pt idx="27150">15261</cx:pt>
          <cx:pt idx="27151">24795</cx:pt>
          <cx:pt idx="27152">19612</cx:pt>
          <cx:pt idx="27153">7773</cx:pt>
          <cx:pt idx="27154">20540</cx:pt>
          <cx:pt idx="27155">11897</cx:pt>
          <cx:pt idx="27156">11363</cx:pt>
          <cx:pt idx="27157">13257</cx:pt>
          <cx:pt idx="27158">17050</cx:pt>
          <cx:pt idx="27159">17062</cx:pt>
          <cx:pt idx="27160">10991</cx:pt>
          <cx:pt idx="27161">13527</cx:pt>
          <cx:pt idx="27162">24541</cx:pt>
          <cx:pt idx="27163">21858</cx:pt>
          <cx:pt idx="27164">21813</cx:pt>
          <cx:pt idx="27165">12024</cx:pt>
          <cx:pt idx="27166">17464</cx:pt>
          <cx:pt idx="27167">12273</cx:pt>
          <cx:pt idx="27168">19371</cx:pt>
          <cx:pt idx="27169">18314</cx:pt>
          <cx:pt idx="27170">16074</cx:pt>
          <cx:pt idx="27171">20574</cx:pt>
          <cx:pt idx="27172">20384</cx:pt>
          <cx:pt idx="27173">12706</cx:pt>
          <cx:pt idx="27174">16788</cx:pt>
          <cx:pt idx="27175">20046</cx:pt>
          <cx:pt idx="27176">20912</cx:pt>
          <cx:pt idx="27177">18256</cx:pt>
          <cx:pt idx="27178">12646</cx:pt>
          <cx:pt idx="27179">15434</cx:pt>
          <cx:pt idx="27180">10908</cx:pt>
          <cx:pt idx="27181">13385</cx:pt>
          <cx:pt idx="27182">22180</cx:pt>
          <cx:pt idx="27183">11101</cx:pt>
          <cx:pt idx="27184">11673</cx:pt>
          <cx:pt idx="27185">17785</cx:pt>
          <cx:pt idx="27186">16877</cx:pt>
          <cx:pt idx="27187">15123</cx:pt>
          <cx:pt idx="27188">20084</cx:pt>
          <cx:pt idx="27189">12340</cx:pt>
          <cx:pt idx="27190">20262</cx:pt>
          <cx:pt idx="27191">22548</cx:pt>
          <cx:pt idx="27192">22422</cx:pt>
          <cx:pt idx="27193">16511</cx:pt>
          <cx:pt idx="27194">14454</cx:pt>
          <cx:pt idx="27195">19612</cx:pt>
          <cx:pt idx="27196">17044</cx:pt>
          <cx:pt idx="27197">18057</cx:pt>
          <cx:pt idx="27198">19530</cx:pt>
          <cx:pt idx="27199">9113</cx:pt>
          <cx:pt idx="27200">14586</cx:pt>
          <cx:pt idx="27201">11348</cx:pt>
          <cx:pt idx="27202">10245</cx:pt>
          <cx:pt idx="27203">16107</cx:pt>
          <cx:pt idx="27204">17701</cx:pt>
          <cx:pt idx="27205">16210</cx:pt>
          <cx:pt idx="27206">19410</cx:pt>
          <cx:pt idx="27207">10555</cx:pt>
          <cx:pt idx="27208">17761</cx:pt>
          <cx:pt idx="27209">14171</cx:pt>
          <cx:pt idx="27210">23371</cx:pt>
          <cx:pt idx="27211">11717</cx:pt>
          <cx:pt idx="27212">11362</cx:pt>
          <cx:pt idx="27213">22275</cx:pt>
          <cx:pt idx="27214">10955</cx:pt>
          <cx:pt idx="27215">21242</cx:pt>
          <cx:pt idx="27216">18843</cx:pt>
          <cx:pt idx="27217">8474</cx:pt>
          <cx:pt idx="27218">21330</cx:pt>
          <cx:pt idx="27219">15621</cx:pt>
          <cx:pt idx="27220">11069</cx:pt>
          <cx:pt idx="27221">14888</cx:pt>
          <cx:pt idx="27222">18019</cx:pt>
          <cx:pt idx="27223">16173</cx:pt>
          <cx:pt idx="27224">15610</cx:pt>
          <cx:pt idx="27225">16559</cx:pt>
          <cx:pt idx="27226">13458</cx:pt>
          <cx:pt idx="27227">13523</cx:pt>
          <cx:pt idx="27228">24263</cx:pt>
          <cx:pt idx="27229">19543</cx:pt>
          <cx:pt idx="27230">11814</cx:pt>
          <cx:pt idx="27231">12410</cx:pt>
          <cx:pt idx="27232">15314</cx:pt>
          <cx:pt idx="27233">24602</cx:pt>
          <cx:pt idx="27234">15404</cx:pt>
          <cx:pt idx="27235">13694</cx:pt>
          <cx:pt idx="27236">14429</cx:pt>
          <cx:pt idx="27237">21649</cx:pt>
          <cx:pt idx="27238">15474</cx:pt>
          <cx:pt idx="27239">10343</cx:pt>
          <cx:pt idx="27240">12948</cx:pt>
          <cx:pt idx="27241">16492</cx:pt>
          <cx:pt idx="27242">15663</cx:pt>
          <cx:pt idx="27243">18021</cx:pt>
          <cx:pt idx="27244">11422</cx:pt>
          <cx:pt idx="27245">18312</cx:pt>
          <cx:pt idx="27246">19866</cx:pt>
          <cx:pt idx="27247">16918</cx:pt>
          <cx:pt idx="27248">14744</cx:pt>
          <cx:pt idx="27249">12052</cx:pt>
          <cx:pt idx="27250">14582</cx:pt>
          <cx:pt idx="27251">9851</cx:pt>
          <cx:pt idx="27252">21878</cx:pt>
          <cx:pt idx="27253">10850</cx:pt>
          <cx:pt idx="27254">16349</cx:pt>
          <cx:pt idx="27255">16944</cx:pt>
          <cx:pt idx="27256">12743</cx:pt>
          <cx:pt idx="27257">11760</cx:pt>
          <cx:pt idx="27258">20009</cx:pt>
          <cx:pt idx="27259">13310</cx:pt>
          <cx:pt idx="27260">13174</cx:pt>
          <cx:pt idx="27261">10633</cx:pt>
          <cx:pt idx="27262">11768</cx:pt>
          <cx:pt idx="27263">17064</cx:pt>
          <cx:pt idx="27264">23052</cx:pt>
          <cx:pt idx="27265">20786</cx:pt>
          <cx:pt idx="27266">22592</cx:pt>
          <cx:pt idx="27267">10724</cx:pt>
          <cx:pt idx="27268">14755</cx:pt>
          <cx:pt idx="27269">21515</cx:pt>
          <cx:pt idx="27270">15161</cx:pt>
          <cx:pt idx="27271">18459</cx:pt>
          <cx:pt idx="27272">11524</cx:pt>
          <cx:pt idx="27273">19736</cx:pt>
          <cx:pt idx="27274">23193</cx:pt>
          <cx:pt idx="27275">20910</cx:pt>
          <cx:pt idx="27276">14782</cx:pt>
          <cx:pt idx="27277">18790</cx:pt>
          <cx:pt idx="27278">13427</cx:pt>
          <cx:pt idx="27279">10802</cx:pt>
          <cx:pt idx="27280">10061</cx:pt>
          <cx:pt idx="27281">16224</cx:pt>
          <cx:pt idx="27282">21961</cx:pt>
          <cx:pt idx="27283">16290</cx:pt>
          <cx:pt idx="27284">8717</cx:pt>
          <cx:pt idx="27285">15936</cx:pt>
          <cx:pt idx="27286">10241</cx:pt>
          <cx:pt idx="27287">15168</cx:pt>
          <cx:pt idx="27288">21692</cx:pt>
          <cx:pt idx="27289">20394</cx:pt>
          <cx:pt idx="27290">18474</cx:pt>
          <cx:pt idx="27291">16360</cx:pt>
          <cx:pt idx="27292">10355</cx:pt>
          <cx:pt idx="27293">23258</cx:pt>
          <cx:pt idx="27294">19980</cx:pt>
          <cx:pt idx="27295">9208</cx:pt>
          <cx:pt idx="27296">20283</cx:pt>
          <cx:pt idx="27297">12634</cx:pt>
          <cx:pt idx="27298">20440</cx:pt>
          <cx:pt idx="27299">10580</cx:pt>
          <cx:pt idx="27300">11229</cx:pt>
          <cx:pt idx="27301">15504</cx:pt>
          <cx:pt idx="27302">10202</cx:pt>
          <cx:pt idx="27303">10476</cx:pt>
          <cx:pt idx="27304">11675</cx:pt>
          <cx:pt idx="27305">14433</cx:pt>
          <cx:pt idx="27306">18227</cx:pt>
          <cx:pt idx="27307">20284</cx:pt>
          <cx:pt idx="27308">16005</cx:pt>
          <cx:pt idx="27309">22070</cx:pt>
          <cx:pt idx="27310">12026</cx:pt>
          <cx:pt idx="27311">13166</cx:pt>
          <cx:pt idx="27312">15438</cx:pt>
          <cx:pt idx="27313">16596</cx:pt>
          <cx:pt idx="27314">9919</cx:pt>
          <cx:pt idx="27315">18733</cx:pt>
          <cx:pt idx="27316">24021</cx:pt>
          <cx:pt idx="27317">12001</cx:pt>
          <cx:pt idx="27318">9449</cx:pt>
          <cx:pt idx="27319">19802</cx:pt>
          <cx:pt idx="27320">11639</cx:pt>
          <cx:pt idx="27321">11487</cx:pt>
          <cx:pt idx="27322">14526</cx:pt>
          <cx:pt idx="27323">21197</cx:pt>
          <cx:pt idx="27324">14585</cx:pt>
          <cx:pt idx="27325">20570</cx:pt>
          <cx:pt idx="27326">13457</cx:pt>
          <cx:pt idx="27327">10337</cx:pt>
          <cx:pt idx="27328">17992</cx:pt>
          <cx:pt idx="27329">9554</cx:pt>
          <cx:pt idx="27330">18070</cx:pt>
          <cx:pt idx="27331">19050</cx:pt>
          <cx:pt idx="27332">10234</cx:pt>
          <cx:pt idx="27333">15720</cx:pt>
          <cx:pt idx="27334">22013</cx:pt>
          <cx:pt idx="27335">16269</cx:pt>
          <cx:pt idx="27336">17452</cx:pt>
          <cx:pt idx="27337">15299</cx:pt>
          <cx:pt idx="27338">10093</cx:pt>
          <cx:pt idx="27339">19892</cx:pt>
          <cx:pt idx="27340">16700</cx:pt>
          <cx:pt idx="27341">12286</cx:pt>
          <cx:pt idx="27342">17100</cx:pt>
          <cx:pt idx="27343">12344</cx:pt>
          <cx:pt idx="27344">16720</cx:pt>
          <cx:pt idx="27345">23659</cx:pt>
          <cx:pt idx="27346">16602</cx:pt>
          <cx:pt idx="27347">19964</cx:pt>
          <cx:pt idx="27348">22892</cx:pt>
          <cx:pt idx="27349">23300</cx:pt>
          <cx:pt idx="27350">20283</cx:pt>
          <cx:pt idx="27351">9274</cx:pt>
          <cx:pt idx="27352">15727</cx:pt>
          <cx:pt idx="27353">13120</cx:pt>
          <cx:pt idx="27354">13210</cx:pt>
          <cx:pt idx="27355">17471</cx:pt>
          <cx:pt idx="27356">20568</cx:pt>
          <cx:pt idx="27357">15754</cx:pt>
          <cx:pt idx="27358">23605</cx:pt>
          <cx:pt idx="27359">15815</cx:pt>
          <cx:pt idx="27360">19474</cx:pt>
          <cx:pt idx="27361">20770</cx:pt>
          <cx:pt idx="27362">15017</cx:pt>
          <cx:pt idx="27363">10886</cx:pt>
          <cx:pt idx="27364">13806</cx:pt>
          <cx:pt idx="27365">16932</cx:pt>
          <cx:pt idx="27366">15176</cx:pt>
          <cx:pt idx="27367">18599</cx:pt>
          <cx:pt idx="27368">12520</cx:pt>
          <cx:pt idx="27369">14240</cx:pt>
          <cx:pt idx="27370">22866</cx:pt>
          <cx:pt idx="27371">13990</cx:pt>
          <cx:pt idx="27372">20028</cx:pt>
          <cx:pt idx="27373">17576</cx:pt>
          <cx:pt idx="27374">12887</cx:pt>
          <cx:pt idx="27375">17016</cx:pt>
          <cx:pt idx="27376">8091</cx:pt>
          <cx:pt idx="27377">18743</cx:pt>
          <cx:pt idx="27378">10223</cx:pt>
          <cx:pt idx="27379">11096</cx:pt>
          <cx:pt idx="27380">12104</cx:pt>
          <cx:pt idx="27381">16281</cx:pt>
          <cx:pt idx="27382">15622</cx:pt>
          <cx:pt idx="27383">22700</cx:pt>
          <cx:pt idx="27384">18839</cx:pt>
          <cx:pt idx="27385">15301</cx:pt>
          <cx:pt idx="27386">11749</cx:pt>
          <cx:pt idx="27387">11956</cx:pt>
          <cx:pt idx="27388">21506</cx:pt>
          <cx:pt idx="27389">13122</cx:pt>
          <cx:pt idx="27390">11198</cx:pt>
          <cx:pt idx="27391">10735</cx:pt>
          <cx:pt idx="27392">20668</cx:pt>
          <cx:pt idx="27393">8483</cx:pt>
          <cx:pt idx="27394">9547</cx:pt>
          <cx:pt idx="27395">10387</cx:pt>
          <cx:pt idx="27396">16208</cx:pt>
          <cx:pt idx="27397">8568</cx:pt>
          <cx:pt idx="27398">11404</cx:pt>
          <cx:pt idx="27399">17704</cx:pt>
          <cx:pt idx="27400">18441</cx:pt>
          <cx:pt idx="27401">15203</cx:pt>
          <cx:pt idx="27402">22169</cx:pt>
          <cx:pt idx="27403">23250</cx:pt>
          <cx:pt idx="27404">15252</cx:pt>
          <cx:pt idx="27405">15660</cx:pt>
          <cx:pt idx="27406">22903</cx:pt>
          <cx:pt idx="27407">22617</cx:pt>
          <cx:pt idx="27408">12768</cx:pt>
          <cx:pt idx="27409">24111</cx:pt>
          <cx:pt idx="27410">24520</cx:pt>
          <cx:pt idx="27411">9879</cx:pt>
          <cx:pt idx="27412">21090</cx:pt>
          <cx:pt idx="27413">23293</cx:pt>
          <cx:pt idx="27414">9016</cx:pt>
          <cx:pt idx="27415">13989</cx:pt>
          <cx:pt idx="27416">20359</cx:pt>
          <cx:pt idx="27417">16238</cx:pt>
          <cx:pt idx="27418">16654</cx:pt>
          <cx:pt idx="27419">18981</cx:pt>
          <cx:pt idx="27420">12104</cx:pt>
          <cx:pt idx="27421">17461</cx:pt>
          <cx:pt idx="27422">19918</cx:pt>
          <cx:pt idx="27423">11651</cx:pt>
          <cx:pt idx="27424">17285</cx:pt>
          <cx:pt idx="27425">22243</cx:pt>
          <cx:pt idx="27426">16722</cx:pt>
          <cx:pt idx="27427">12554</cx:pt>
          <cx:pt idx="27428">11682</cx:pt>
          <cx:pt idx="27429">14134</cx:pt>
          <cx:pt idx="27430">11270</cx:pt>
          <cx:pt idx="27431">12240</cx:pt>
          <cx:pt idx="27432">15365</cx:pt>
          <cx:pt idx="27433">16676</cx:pt>
          <cx:pt idx="27434">21932</cx:pt>
          <cx:pt idx="27435">9861</cx:pt>
          <cx:pt idx="27436">15221</cx:pt>
          <cx:pt idx="27437">19414</cx:pt>
          <cx:pt idx="27438">18037</cx:pt>
          <cx:pt idx="27439">20103</cx:pt>
          <cx:pt idx="27440">14695</cx:pt>
          <cx:pt idx="27441">13670</cx:pt>
          <cx:pt idx="27442">14910</cx:pt>
          <cx:pt idx="27443">13713</cx:pt>
          <cx:pt idx="27444">13423</cx:pt>
          <cx:pt idx="27445">18550</cx:pt>
          <cx:pt idx="27446">18503</cx:pt>
          <cx:pt idx="27447">15651</cx:pt>
          <cx:pt idx="27448">20610</cx:pt>
          <cx:pt idx="27449">19032</cx:pt>
          <cx:pt idx="27450">9120</cx:pt>
          <cx:pt idx="27451">24745</cx:pt>
          <cx:pt idx="27452">15340</cx:pt>
          <cx:pt idx="27453">11396</cx:pt>
          <cx:pt idx="27454">10031</cx:pt>
          <cx:pt idx="27455">21003</cx:pt>
          <cx:pt idx="27456">18887</cx:pt>
          <cx:pt idx="27457">15493</cx:pt>
          <cx:pt idx="27458">10366</cx:pt>
          <cx:pt idx="27459">24108</cx:pt>
          <cx:pt idx="27460">7926</cx:pt>
          <cx:pt idx="27461">17428</cx:pt>
          <cx:pt idx="27462">8376</cx:pt>
          <cx:pt idx="27463">16815</cx:pt>
          <cx:pt idx="27464">22273</cx:pt>
          <cx:pt idx="27465">16159</cx:pt>
          <cx:pt idx="27466">21184</cx:pt>
          <cx:pt idx="27467">20064</cx:pt>
          <cx:pt idx="27468">18908</cx:pt>
          <cx:pt idx="27469">16229</cx:pt>
          <cx:pt idx="27470">10866</cx:pt>
          <cx:pt idx="27471">20273</cx:pt>
          <cx:pt idx="27472">8594</cx:pt>
          <cx:pt idx="27473">13493</cx:pt>
          <cx:pt idx="27474">20658</cx:pt>
          <cx:pt idx="27475">10409</cx:pt>
          <cx:pt idx="27476">21811</cx:pt>
          <cx:pt idx="27477">19466</cx:pt>
          <cx:pt idx="27478">15801</cx:pt>
          <cx:pt idx="27479">13930</cx:pt>
          <cx:pt idx="27480">24469</cx:pt>
          <cx:pt idx="27481">11421</cx:pt>
          <cx:pt idx="27482">13862</cx:pt>
          <cx:pt idx="27483">11064</cx:pt>
          <cx:pt idx="27484">15259</cx:pt>
          <cx:pt idx="27485">11230</cx:pt>
          <cx:pt idx="27486">10561</cx:pt>
          <cx:pt idx="27487">17050</cx:pt>
          <cx:pt idx="27488">20528</cx:pt>
          <cx:pt idx="27489">11742</cx:pt>
          <cx:pt idx="27490">19459</cx:pt>
          <cx:pt idx="27491">12639</cx:pt>
          <cx:pt idx="27492">14788</cx:pt>
          <cx:pt idx="27493">9541</cx:pt>
          <cx:pt idx="27494">8409</cx:pt>
          <cx:pt idx="27495">22943</cx:pt>
          <cx:pt idx="27496">8306</cx:pt>
          <cx:pt idx="27497">13869</cx:pt>
          <cx:pt idx="27498">16218</cx:pt>
          <cx:pt idx="27499">17310</cx:pt>
          <cx:pt idx="27500">8381</cx:pt>
          <cx:pt idx="27501">19695</cx:pt>
          <cx:pt idx="27502">21856</cx:pt>
          <cx:pt idx="27503">9840</cx:pt>
          <cx:pt idx="27504">13813</cx:pt>
          <cx:pt idx="27505">11858</cx:pt>
          <cx:pt idx="27506">13467</cx:pt>
          <cx:pt idx="27507">15523</cx:pt>
          <cx:pt idx="27508">19064</cx:pt>
          <cx:pt idx="27509">11618</cx:pt>
          <cx:pt idx="27510">21714</cx:pt>
          <cx:pt idx="27511">10584</cx:pt>
          <cx:pt idx="27512">12178</cx:pt>
          <cx:pt idx="27513">11769</cx:pt>
          <cx:pt idx="27514">13244</cx:pt>
          <cx:pt idx="27515">18019</cx:pt>
          <cx:pt idx="27516">20734</cx:pt>
          <cx:pt idx="27517">18698</cx:pt>
          <cx:pt idx="27518">10660</cx:pt>
          <cx:pt idx="27519">10564</cx:pt>
          <cx:pt idx="27520">10335</cx:pt>
          <cx:pt idx="27521">22039</cx:pt>
          <cx:pt idx="27522">16614</cx:pt>
          <cx:pt idx="27523">18715</cx:pt>
          <cx:pt idx="27524">21453</cx:pt>
          <cx:pt idx="27525">23008</cx:pt>
          <cx:pt idx="27526">9026</cx:pt>
          <cx:pt idx="27527">12904</cx:pt>
          <cx:pt idx="27528">21995</cx:pt>
          <cx:pt idx="27529">10380</cx:pt>
          <cx:pt idx="27530">15191</cx:pt>
          <cx:pt idx="27531">20453</cx:pt>
          <cx:pt idx="27532">10403</cx:pt>
          <cx:pt idx="27533">19107</cx:pt>
          <cx:pt idx="27534">15169</cx:pt>
          <cx:pt idx="27535">18468</cx:pt>
          <cx:pt idx="27536">19229</cx:pt>
          <cx:pt idx="27537">9790</cx:pt>
          <cx:pt idx="27538">9530</cx:pt>
          <cx:pt idx="27539">15851</cx:pt>
          <cx:pt idx="27540">18889</cx:pt>
          <cx:pt idx="27541">17838</cx:pt>
          <cx:pt idx="27542">16937</cx:pt>
          <cx:pt idx="27543">9982</cx:pt>
          <cx:pt idx="27544">21427</cx:pt>
          <cx:pt idx="27545">14151</cx:pt>
          <cx:pt idx="27546">20916</cx:pt>
          <cx:pt idx="27547">15183</cx:pt>
          <cx:pt idx="27548">21094</cx:pt>
          <cx:pt idx="27549">18761</cx:pt>
          <cx:pt idx="27550">11925</cx:pt>
          <cx:pt idx="27551">18598</cx:pt>
          <cx:pt idx="27552">24348</cx:pt>
          <cx:pt idx="27553">16156</cx:pt>
          <cx:pt idx="27554">21293</cx:pt>
          <cx:pt idx="27555">21398</cx:pt>
          <cx:pt idx="27556">19190</cx:pt>
          <cx:pt idx="27557">14320</cx:pt>
          <cx:pt idx="27558">17458</cx:pt>
          <cx:pt idx="27559">16987</cx:pt>
          <cx:pt idx="27560">13002</cx:pt>
          <cx:pt idx="27561">17205</cx:pt>
          <cx:pt idx="27562">23733</cx:pt>
          <cx:pt idx="27563">12710</cx:pt>
          <cx:pt idx="27564">9453</cx:pt>
          <cx:pt idx="27565">14372</cx:pt>
          <cx:pt idx="27566">20958</cx:pt>
          <cx:pt idx="27567">15903</cx:pt>
          <cx:pt idx="27568">15660</cx:pt>
          <cx:pt idx="27569">21014</cx:pt>
          <cx:pt idx="27570">21322</cx:pt>
          <cx:pt idx="27571">23233</cx:pt>
          <cx:pt idx="27572">10167</cx:pt>
          <cx:pt idx="27573">11761</cx:pt>
          <cx:pt idx="27574">16737</cx:pt>
          <cx:pt idx="27575">13793</cx:pt>
          <cx:pt idx="27576">21852</cx:pt>
          <cx:pt idx="27577">17797</cx:pt>
          <cx:pt idx="27578">12033</cx:pt>
          <cx:pt idx="27579">17644</cx:pt>
          <cx:pt idx="27580">9299</cx:pt>
          <cx:pt idx="27581">19097</cx:pt>
          <cx:pt idx="27582">18312</cx:pt>
          <cx:pt idx="27583">15317</cx:pt>
          <cx:pt idx="27584">9596</cx:pt>
          <cx:pt idx="27585">14091</cx:pt>
          <cx:pt idx="27586">16266</cx:pt>
          <cx:pt idx="27587">14838</cx:pt>
          <cx:pt idx="27588">21027</cx:pt>
          <cx:pt idx="27589">25081</cx:pt>
          <cx:pt idx="27590">19267</cx:pt>
          <cx:pt idx="27591">13486</cx:pt>
          <cx:pt idx="27592">12430</cx:pt>
          <cx:pt idx="27593">16257</cx:pt>
          <cx:pt idx="27594">12574</cx:pt>
          <cx:pt idx="27595">23321</cx:pt>
          <cx:pt idx="27596">8946</cx:pt>
          <cx:pt idx="27597">12568</cx:pt>
          <cx:pt idx="27598">19434</cx:pt>
          <cx:pt idx="27599">20858</cx:pt>
          <cx:pt idx="27600">12637</cx:pt>
          <cx:pt idx="27601">12804</cx:pt>
          <cx:pt idx="27602">8669</cx:pt>
          <cx:pt idx="27603">10274</cx:pt>
          <cx:pt idx="27604">17465</cx:pt>
          <cx:pt idx="27605">16474</cx:pt>
          <cx:pt idx="27606">17134</cx:pt>
          <cx:pt idx="27607">16122</cx:pt>
          <cx:pt idx="27608">13146</cx:pt>
          <cx:pt idx="27609">18203</cx:pt>
          <cx:pt idx="27610">20570</cx:pt>
          <cx:pt idx="27611">10209</cx:pt>
          <cx:pt idx="27612">10984</cx:pt>
          <cx:pt idx="27613">24300</cx:pt>
          <cx:pt idx="27614">11141</cx:pt>
          <cx:pt idx="27615">20554</cx:pt>
          <cx:pt idx="27616">19974</cx:pt>
          <cx:pt idx="27617">12257</cx:pt>
          <cx:pt idx="27618">11683</cx:pt>
          <cx:pt idx="27619">19586</cx:pt>
          <cx:pt idx="27620">14334</cx:pt>
          <cx:pt idx="27621">8507</cx:pt>
          <cx:pt idx="27622">10150</cx:pt>
          <cx:pt idx="27623">10661</cx:pt>
          <cx:pt idx="27624">10547</cx:pt>
          <cx:pt idx="27625">22180</cx:pt>
          <cx:pt idx="27626">12024</cx:pt>
          <cx:pt idx="27627">22374</cx:pt>
          <cx:pt idx="27628">10055</cx:pt>
          <cx:pt idx="27629">14719</cx:pt>
          <cx:pt idx="27630">12423</cx:pt>
          <cx:pt idx="27631">14283</cx:pt>
          <cx:pt idx="27632">13018</cx:pt>
          <cx:pt idx="27633">14560</cx:pt>
          <cx:pt idx="27634">19829</cx:pt>
          <cx:pt idx="27635">16672</cx:pt>
          <cx:pt idx="27636">16409</cx:pt>
          <cx:pt idx="27637">20139</cx:pt>
          <cx:pt idx="27638">15690</cx:pt>
          <cx:pt idx="27639">16564</cx:pt>
          <cx:pt idx="27640">9750</cx:pt>
          <cx:pt idx="27641">22982</cx:pt>
          <cx:pt idx="27642">23123</cx:pt>
          <cx:pt idx="27643">12187</cx:pt>
          <cx:pt idx="27644">17241</cx:pt>
          <cx:pt idx="27645">21418</cx:pt>
          <cx:pt idx="27646">12846</cx:pt>
          <cx:pt idx="27647">20326</cx:pt>
          <cx:pt idx="27648">10845</cx:pt>
          <cx:pt idx="27649">16875</cx:pt>
          <cx:pt idx="27650">15709</cx:pt>
          <cx:pt idx="27651">18696</cx:pt>
          <cx:pt idx="27652">11974</cx:pt>
          <cx:pt idx="27653">21193</cx:pt>
          <cx:pt idx="27654">20052</cx:pt>
          <cx:pt idx="27655">19316</cx:pt>
          <cx:pt idx="27656">18198</cx:pt>
          <cx:pt idx="27657">16777</cx:pt>
          <cx:pt idx="27658">18590</cx:pt>
          <cx:pt idx="27659">21778</cx:pt>
          <cx:pt idx="27660">12649</cx:pt>
          <cx:pt idx="27661">9387</cx:pt>
          <cx:pt idx="27662">13642</cx:pt>
          <cx:pt idx="27663">8664</cx:pt>
          <cx:pt idx="27664">16139</cx:pt>
          <cx:pt idx="27665">15787</cx:pt>
          <cx:pt idx="27666">16693</cx:pt>
          <cx:pt idx="27667">20396</cx:pt>
          <cx:pt idx="27668">11470</cx:pt>
          <cx:pt idx="27669">12828</cx:pt>
          <cx:pt idx="27670">10766</cx:pt>
          <cx:pt idx="27671">17688</cx:pt>
          <cx:pt idx="27672">13550</cx:pt>
          <cx:pt idx="27673">20497</cx:pt>
          <cx:pt idx="27674">22472</cx:pt>
          <cx:pt idx="27675">11102</cx:pt>
          <cx:pt idx="27676">12831</cx:pt>
          <cx:pt idx="27677">8315</cx:pt>
          <cx:pt idx="27678">17225</cx:pt>
          <cx:pt idx="27679">21983</cx:pt>
          <cx:pt idx="27680">16623</cx:pt>
          <cx:pt idx="27681">13653</cx:pt>
          <cx:pt idx="27682">15904</cx:pt>
          <cx:pt idx="27683">20096</cx:pt>
          <cx:pt idx="27684">19744</cx:pt>
          <cx:pt idx="27685">21988</cx:pt>
          <cx:pt idx="27686">21798</cx:pt>
          <cx:pt idx="27687">20161</cx:pt>
          <cx:pt idx="27688">10529</cx:pt>
          <cx:pt idx="27689">18301</cx:pt>
          <cx:pt idx="27690">10402</cx:pt>
          <cx:pt idx="27691">22013</cx:pt>
          <cx:pt idx="27692">8994</cx:pt>
          <cx:pt idx="27693">15742</cx:pt>
          <cx:pt idx="27694">15110</cx:pt>
          <cx:pt idx="27695">10024</cx:pt>
          <cx:pt idx="27696">18818</cx:pt>
          <cx:pt idx="27697">13145</cx:pt>
          <cx:pt idx="27698">22243</cx:pt>
          <cx:pt idx="27699">19476</cx:pt>
          <cx:pt idx="27700">14779</cx:pt>
          <cx:pt idx="27701">14738</cx:pt>
          <cx:pt idx="27702">7950</cx:pt>
          <cx:pt idx="27703">16487</cx:pt>
          <cx:pt idx="27704">19862</cx:pt>
          <cx:pt idx="27705">13972</cx:pt>
          <cx:pt idx="27706">23984</cx:pt>
          <cx:pt idx="27707">16965</cx:pt>
          <cx:pt idx="27708">21345</cx:pt>
          <cx:pt idx="27709">13120</cx:pt>
          <cx:pt idx="27710">19843</cx:pt>
          <cx:pt idx="27711">16968</cx:pt>
          <cx:pt idx="27712">17481</cx:pt>
          <cx:pt idx="27713">19744</cx:pt>
          <cx:pt idx="27714">14852</cx:pt>
          <cx:pt idx="27715">22946</cx:pt>
          <cx:pt idx="27716">10345</cx:pt>
          <cx:pt idx="27717">14796</cx:pt>
          <cx:pt idx="27718">16836</cx:pt>
          <cx:pt idx="27719">20847</cx:pt>
          <cx:pt idx="27720">8419</cx:pt>
          <cx:pt idx="27721">17041</cx:pt>
          <cx:pt idx="27722">16417</cx:pt>
          <cx:pt idx="27723">17852</cx:pt>
          <cx:pt idx="27724">24387</cx:pt>
          <cx:pt idx="27725">20115</cx:pt>
          <cx:pt idx="27726">18819</cx:pt>
          <cx:pt idx="27727">20661</cx:pt>
          <cx:pt idx="27728">18579</cx:pt>
          <cx:pt idx="27729">19737</cx:pt>
          <cx:pt idx="27730">17322</cx:pt>
          <cx:pt idx="27731">22402</cx:pt>
          <cx:pt idx="27732">15755</cx:pt>
          <cx:pt idx="27733">11781</cx:pt>
          <cx:pt idx="27734">14700</cx:pt>
          <cx:pt idx="27735">21659</cx:pt>
          <cx:pt idx="27736">18995</cx:pt>
          <cx:pt idx="27737">10872</cx:pt>
          <cx:pt idx="27738">10997</cx:pt>
          <cx:pt idx="27739">18155</cx:pt>
          <cx:pt idx="27740">20836</cx:pt>
          <cx:pt idx="27741">23522</cx:pt>
          <cx:pt idx="27742">21830</cx:pt>
          <cx:pt idx="27743">12827</cx:pt>
          <cx:pt idx="27744">15414</cx:pt>
          <cx:pt idx="27745">11477</cx:pt>
          <cx:pt idx="27746">8482</cx:pt>
          <cx:pt idx="27747">19914</cx:pt>
          <cx:pt idx="27748">10189</cx:pt>
          <cx:pt idx="27749">17376</cx:pt>
          <cx:pt idx="27750">21213</cx:pt>
          <cx:pt idx="27751">10563</cx:pt>
          <cx:pt idx="27752">16284</cx:pt>
          <cx:pt idx="27753">21014</cx:pt>
          <cx:pt idx="27754">14081</cx:pt>
          <cx:pt idx="27755">17090</cx:pt>
          <cx:pt idx="27756">17860</cx:pt>
          <cx:pt idx="27757">14814</cx:pt>
          <cx:pt idx="27758">21405</cx:pt>
          <cx:pt idx="27759">11702</cx:pt>
          <cx:pt idx="27760">12003</cx:pt>
          <cx:pt idx="27761">14316</cx:pt>
          <cx:pt idx="27762">23961</cx:pt>
          <cx:pt idx="27763">13568</cx:pt>
          <cx:pt idx="27764">9435</cx:pt>
          <cx:pt idx="27765">15898</cx:pt>
          <cx:pt idx="27766">22854</cx:pt>
          <cx:pt idx="27767">18886</cx:pt>
          <cx:pt idx="27768">7942</cx:pt>
          <cx:pt idx="27769">16329</cx:pt>
          <cx:pt idx="27770">22327</cx:pt>
          <cx:pt idx="27771">12269</cx:pt>
          <cx:pt idx="27772">21107</cx:pt>
          <cx:pt idx="27773">22387</cx:pt>
          <cx:pt idx="27774">17867</cx:pt>
          <cx:pt idx="27775">14394</cx:pt>
          <cx:pt idx="27776">9411</cx:pt>
          <cx:pt idx="27777">12620</cx:pt>
          <cx:pt idx="27778">21700</cx:pt>
          <cx:pt idx="27779">17023</cx:pt>
          <cx:pt idx="27780">9911</cx:pt>
          <cx:pt idx="27781">9246</cx:pt>
          <cx:pt idx="27782">16887</cx:pt>
          <cx:pt idx="27783">13479</cx:pt>
          <cx:pt idx="27784">21605</cx:pt>
          <cx:pt idx="27785">11728</cx:pt>
          <cx:pt idx="27786">19526</cx:pt>
          <cx:pt idx="27787">17101</cx:pt>
          <cx:pt idx="27788">11002</cx:pt>
          <cx:pt idx="27789">12948</cx:pt>
          <cx:pt idx="27790">16992</cx:pt>
          <cx:pt idx="27791">23253</cx:pt>
          <cx:pt idx="27792">21117</cx:pt>
          <cx:pt idx="27793">12563</cx:pt>
          <cx:pt idx="27794">11675</cx:pt>
          <cx:pt idx="27795">17030</cx:pt>
          <cx:pt idx="27796">8981</cx:pt>
          <cx:pt idx="27797">16167</cx:pt>
          <cx:pt idx="27798">19180</cx:pt>
          <cx:pt idx="27799">13268</cx:pt>
          <cx:pt idx="27800">21834</cx:pt>
          <cx:pt idx="27801">14029</cx:pt>
          <cx:pt idx="27802">23289</cx:pt>
          <cx:pt idx="27803">16579</cx:pt>
          <cx:pt idx="27804">15366</cx:pt>
          <cx:pt idx="27805">21417</cx:pt>
          <cx:pt idx="27806">13494</cx:pt>
          <cx:pt idx="27807">8482</cx:pt>
          <cx:pt idx="27808">15087</cx:pt>
          <cx:pt idx="27809">18020</cx:pt>
          <cx:pt idx="27810">11080</cx:pt>
          <cx:pt idx="27811">15462</cx:pt>
          <cx:pt idx="27812">19538</cx:pt>
          <cx:pt idx="27813">12190</cx:pt>
          <cx:pt idx="27814">19693</cx:pt>
          <cx:pt idx="27815">15866</cx:pt>
          <cx:pt idx="27816">10642</cx:pt>
          <cx:pt idx="27817">24070</cx:pt>
          <cx:pt idx="27818">11653</cx:pt>
          <cx:pt idx="27819">10752</cx:pt>
          <cx:pt idx="27820">17548</cx:pt>
          <cx:pt idx="27821">15604</cx:pt>
          <cx:pt idx="27822">15629</cx:pt>
          <cx:pt idx="27823">18160</cx:pt>
          <cx:pt idx="27824">20107</cx:pt>
          <cx:pt idx="27825">16631</cx:pt>
          <cx:pt idx="27826">14266</cx:pt>
          <cx:pt idx="27827">9969</cx:pt>
          <cx:pt idx="27828">19867</cx:pt>
          <cx:pt idx="27829">10230</cx:pt>
          <cx:pt idx="27830">20135</cx:pt>
          <cx:pt idx="27831">22744</cx:pt>
          <cx:pt idx="27832">17743</cx:pt>
          <cx:pt idx="27833">11273</cx:pt>
          <cx:pt idx="27834">17266</cx:pt>
          <cx:pt idx="27835">15876</cx:pt>
          <cx:pt idx="27836">14741</cx:pt>
          <cx:pt idx="27837">17198</cx:pt>
          <cx:pt idx="27838">22208</cx:pt>
          <cx:pt idx="27839">13079</cx:pt>
          <cx:pt idx="27840">9456</cx:pt>
          <cx:pt idx="27841">20472</cx:pt>
          <cx:pt idx="27842">16863</cx:pt>
          <cx:pt idx="27843">11264</cx:pt>
          <cx:pt idx="27844">13733</cx:pt>
          <cx:pt idx="27845">19123</cx:pt>
          <cx:pt idx="27846">12132</cx:pt>
          <cx:pt idx="27847">14627</cx:pt>
          <cx:pt idx="27848">18510</cx:pt>
          <cx:pt idx="27849">21517</cx:pt>
          <cx:pt idx="27850">11766</cx:pt>
          <cx:pt idx="27851">14119</cx:pt>
          <cx:pt idx="27852">20849</cx:pt>
          <cx:pt idx="27853">10378</cx:pt>
          <cx:pt idx="27854">13057</cx:pt>
          <cx:pt idx="27855">22418</cx:pt>
          <cx:pt idx="27856">14474</cx:pt>
          <cx:pt idx="27857">10144</cx:pt>
          <cx:pt idx="27858">13295</cx:pt>
          <cx:pt idx="27859">15702</cx:pt>
          <cx:pt idx="27860">9938</cx:pt>
          <cx:pt idx="27861">14549</cx:pt>
          <cx:pt idx="27862">7730</cx:pt>
          <cx:pt idx="27863">16391</cx:pt>
          <cx:pt idx="27864">8556</cx:pt>
          <cx:pt idx="27865">15305</cx:pt>
          <cx:pt idx="27866">16848</cx:pt>
          <cx:pt idx="27867">16536</cx:pt>
          <cx:pt idx="27868">17670</cx:pt>
          <cx:pt idx="27869">19579</cx:pt>
          <cx:pt idx="27870">15553</cx:pt>
          <cx:pt idx="27871">8372</cx:pt>
          <cx:pt idx="27872">20718</cx:pt>
          <cx:pt idx="27873">10489</cx:pt>
          <cx:pt idx="27874">18582</cx:pt>
          <cx:pt idx="27875">17813</cx:pt>
          <cx:pt idx="27876">12232</cx:pt>
          <cx:pt idx="27877">14367</cx:pt>
          <cx:pt idx="27878">22552</cx:pt>
          <cx:pt idx="27879">23191</cx:pt>
          <cx:pt idx="27880">12956</cx:pt>
          <cx:pt idx="27881">16417</cx:pt>
          <cx:pt idx="27882">8742</cx:pt>
          <cx:pt idx="27883">9120</cx:pt>
          <cx:pt idx="27884">19928</cx:pt>
          <cx:pt idx="27885">15293</cx:pt>
          <cx:pt idx="27886">12832</cx:pt>
          <cx:pt idx="27887">20466</cx:pt>
          <cx:pt idx="27888">20083</cx:pt>
          <cx:pt idx="27889">10963</cx:pt>
          <cx:pt idx="27890">18988</cx:pt>
          <cx:pt idx="27891">10797</cx:pt>
          <cx:pt idx="27892">21810</cx:pt>
          <cx:pt idx="27893">20625</cx:pt>
          <cx:pt idx="27894">24095</cx:pt>
          <cx:pt idx="27895">18511</cx:pt>
          <cx:pt idx="27896">22337</cx:pt>
          <cx:pt idx="27897">22750</cx:pt>
          <cx:pt idx="27898">15106</cx:pt>
          <cx:pt idx="27899">23758</cx:pt>
          <cx:pt idx="27900">17665</cx:pt>
          <cx:pt idx="27901">16815</cx:pt>
          <cx:pt idx="27902">15021</cx:pt>
          <cx:pt idx="27903">18102</cx:pt>
          <cx:pt idx="27904">20981</cx:pt>
          <cx:pt idx="27905">17001</cx:pt>
          <cx:pt idx="27906">13979</cx:pt>
          <cx:pt idx="27907">11685</cx:pt>
          <cx:pt idx="27908">15292</cx:pt>
          <cx:pt idx="27909">13428</cx:pt>
          <cx:pt idx="27910">15755</cx:pt>
          <cx:pt idx="27911">17578</cx:pt>
          <cx:pt idx="27912">18418</cx:pt>
          <cx:pt idx="27913">13252</cx:pt>
          <cx:pt idx="27914">11351</cx:pt>
          <cx:pt idx="27915">18749</cx:pt>
          <cx:pt idx="27916">21290</cx:pt>
          <cx:pt idx="27917">21859</cx:pt>
          <cx:pt idx="27918">11793</cx:pt>
          <cx:pt idx="27919">15321</cx:pt>
          <cx:pt idx="27920">20128</cx:pt>
          <cx:pt idx="27921">17855</cx:pt>
          <cx:pt idx="27922">9409</cx:pt>
          <cx:pt idx="27923">18685</cx:pt>
          <cx:pt idx="27924">16132</cx:pt>
          <cx:pt idx="27925">9430</cx:pt>
          <cx:pt idx="27926">22722</cx:pt>
          <cx:pt idx="27927">10514</cx:pt>
          <cx:pt idx="27928">18651</cx:pt>
          <cx:pt idx="27929">22295</cx:pt>
          <cx:pt idx="27930">11766</cx:pt>
          <cx:pt idx="27931">9870</cx:pt>
          <cx:pt idx="27932">14305</cx:pt>
          <cx:pt idx="27933">14238</cx:pt>
          <cx:pt idx="27934">10806</cx:pt>
          <cx:pt idx="27935">9948</cx:pt>
          <cx:pt idx="27936">12781</cx:pt>
          <cx:pt idx="27937">23795</cx:pt>
          <cx:pt idx="27938">14771</cx:pt>
          <cx:pt idx="27939">16365</cx:pt>
          <cx:pt idx="27940">11042</cx:pt>
          <cx:pt idx="27941">16279</cx:pt>
          <cx:pt idx="27942">21401</cx:pt>
          <cx:pt idx="27943">22455</cx:pt>
          <cx:pt idx="27944">9912</cx:pt>
          <cx:pt idx="27945">21920</cx:pt>
          <cx:pt idx="27946">18610</cx:pt>
          <cx:pt idx="27947">12174</cx:pt>
          <cx:pt idx="27948">9271</cx:pt>
          <cx:pt idx="27949">17611</cx:pt>
          <cx:pt idx="27950">21275</cx:pt>
          <cx:pt idx="27951">22362</cx:pt>
          <cx:pt idx="27952">16029</cx:pt>
          <cx:pt idx="27953">10438</cx:pt>
          <cx:pt idx="27954">17564</cx:pt>
          <cx:pt idx="27955">20020</cx:pt>
          <cx:pt idx="27956">12656</cx:pt>
          <cx:pt idx="27957">10545</cx:pt>
          <cx:pt idx="27958">9862</cx:pt>
          <cx:pt idx="27959">16059</cx:pt>
          <cx:pt idx="27960">11495</cx:pt>
          <cx:pt idx="27961">12559</cx:pt>
          <cx:pt idx="27962">23645</cx:pt>
          <cx:pt idx="27963">13471</cx:pt>
          <cx:pt idx="27964">12515</cx:pt>
          <cx:pt idx="27965">11030</cx:pt>
          <cx:pt idx="27966">16627</cx:pt>
          <cx:pt idx="27967">13670</cx:pt>
          <cx:pt idx="27968">21934</cx:pt>
          <cx:pt idx="27969">10189</cx:pt>
          <cx:pt idx="27970">21849</cx:pt>
          <cx:pt idx="27971">14427</cx:pt>
          <cx:pt idx="27972">11453</cx:pt>
          <cx:pt idx="27973">15209</cx:pt>
          <cx:pt idx="27974">10102</cx:pt>
          <cx:pt idx="27975">10328</cx:pt>
          <cx:pt idx="27976">23864</cx:pt>
          <cx:pt idx="27977">14722</cx:pt>
          <cx:pt idx="27978">13551</cx:pt>
          <cx:pt idx="27979">16737</cx:pt>
          <cx:pt idx="27980">18554</cx:pt>
          <cx:pt idx="27981">12606</cx:pt>
          <cx:pt idx="27982">21408</cx:pt>
          <cx:pt idx="27983">10929</cx:pt>
          <cx:pt idx="27984">15467</cx:pt>
          <cx:pt idx="27985">11390</cx:pt>
          <cx:pt idx="27986">19375</cx:pt>
          <cx:pt idx="27987">15551</cx:pt>
          <cx:pt idx="27988">10907</cx:pt>
          <cx:pt idx="27989">16363</cx:pt>
          <cx:pt idx="27990">15292</cx:pt>
          <cx:pt idx="27991">22700</cx:pt>
          <cx:pt idx="27992">21748</cx:pt>
          <cx:pt idx="27993">18269</cx:pt>
          <cx:pt idx="27994">10967</cx:pt>
          <cx:pt idx="27995">20768</cx:pt>
          <cx:pt idx="27996">22985</cx:pt>
          <cx:pt idx="27997">13789</cx:pt>
          <cx:pt idx="27998">11774</cx:pt>
          <cx:pt idx="27999">16073</cx:pt>
          <cx:pt idx="28000">20331</cx:pt>
          <cx:pt idx="28001">13034</cx:pt>
          <cx:pt idx="28002">9541</cx:pt>
          <cx:pt idx="28003">16532</cx:pt>
          <cx:pt idx="28004">15851</cx:pt>
          <cx:pt idx="28005">20885</cx:pt>
          <cx:pt idx="28006">17164</cx:pt>
          <cx:pt idx="28007">20545</cx:pt>
          <cx:pt idx="28008">18718</cx:pt>
          <cx:pt idx="28009">21135</cx:pt>
          <cx:pt idx="28010">18322</cx:pt>
          <cx:pt idx="28011">11619</cx:pt>
          <cx:pt idx="28012">15850</cx:pt>
          <cx:pt idx="28013">20584</cx:pt>
          <cx:pt idx="28014">16307</cx:pt>
          <cx:pt idx="28015">19270</cx:pt>
          <cx:pt idx="28016">20378</cx:pt>
          <cx:pt idx="28017">15512</cx:pt>
          <cx:pt idx="28018">15717</cx:pt>
          <cx:pt idx="28019">20983</cx:pt>
          <cx:pt idx="28020">9361</cx:pt>
          <cx:pt idx="28021">14212</cx:pt>
          <cx:pt idx="28022">19650</cx:pt>
          <cx:pt idx="28023">10791</cx:pt>
          <cx:pt idx="28024">17938</cx:pt>
          <cx:pt idx="28025">14862</cx:pt>
          <cx:pt idx="28026">22275</cx:pt>
          <cx:pt idx="28027">16919</cx:pt>
          <cx:pt idx="28028">17411</cx:pt>
          <cx:pt idx="28029">12518</cx:pt>
          <cx:pt idx="28030">14769</cx:pt>
          <cx:pt idx="28031">10874</cx:pt>
          <cx:pt idx="28032">24137</cx:pt>
          <cx:pt idx="28033">18729</cx:pt>
          <cx:pt idx="28034">8127</cx:pt>
          <cx:pt idx="28035">14035</cx:pt>
          <cx:pt idx="28036">14981</cx:pt>
          <cx:pt idx="28037">15189</cx:pt>
          <cx:pt idx="28038">13839</cx:pt>
          <cx:pt idx="28039">12374</cx:pt>
          <cx:pt idx="28040">21609</cx:pt>
          <cx:pt idx="28041">18072</cx:pt>
          <cx:pt idx="28042">22555</cx:pt>
          <cx:pt idx="28043">17741</cx:pt>
          <cx:pt idx="28044">12125</cx:pt>
          <cx:pt idx="28045">10917</cx:pt>
          <cx:pt idx="28046">11290</cx:pt>
          <cx:pt idx="28047">22123</cx:pt>
          <cx:pt idx="28048">14663</cx:pt>
          <cx:pt idx="28049">16636</cx:pt>
          <cx:pt idx="28050">24137</cx:pt>
          <cx:pt idx="28051">23256</cx:pt>
          <cx:pt idx="28052">21417</cx:pt>
          <cx:pt idx="28053">14466</cx:pt>
          <cx:pt idx="28054">14378</cx:pt>
          <cx:pt idx="28055">16384</cx:pt>
          <cx:pt idx="28056">10596</cx:pt>
          <cx:pt idx="28057">13352</cx:pt>
          <cx:pt idx="28058">18573</cx:pt>
          <cx:pt idx="28059">18450</cx:pt>
          <cx:pt idx="28060">21428</cx:pt>
          <cx:pt idx="28061">13608</cx:pt>
          <cx:pt idx="28062">10902</cx:pt>
          <cx:pt idx="28063">12854</cx:pt>
          <cx:pt idx="28064">15405</cx:pt>
          <cx:pt idx="28065">23158</cx:pt>
          <cx:pt idx="28066">19702</cx:pt>
          <cx:pt idx="28067">12817</cx:pt>
          <cx:pt idx="28068">15381</cx:pt>
          <cx:pt idx="28069">14363</cx:pt>
          <cx:pt idx="28070">20949</cx:pt>
          <cx:pt idx="28071">16136</cx:pt>
          <cx:pt idx="28072">11713</cx:pt>
          <cx:pt idx="28073">14982</cx:pt>
          <cx:pt idx="28074">18057</cx:pt>
          <cx:pt idx="28075">21848</cx:pt>
          <cx:pt idx="28076">10493</cx:pt>
          <cx:pt idx="28077">15148</cx:pt>
          <cx:pt idx="28078">12553</cx:pt>
          <cx:pt idx="28079">21605</cx:pt>
          <cx:pt idx="28080">10676</cx:pt>
          <cx:pt idx="28081">11309</cx:pt>
          <cx:pt idx="28082">21561</cx:pt>
          <cx:pt idx="28083">14278</cx:pt>
          <cx:pt idx="28084">22247</cx:pt>
          <cx:pt idx="28085">11581</cx:pt>
          <cx:pt idx="28086">21928</cx:pt>
          <cx:pt idx="28087">19539</cx:pt>
          <cx:pt idx="28088">14679</cx:pt>
          <cx:pt idx="28089">22084</cx:pt>
          <cx:pt idx="28090">14124</cx:pt>
          <cx:pt idx="28091">13162</cx:pt>
          <cx:pt idx="28092">15350</cx:pt>
          <cx:pt idx="28093">17748</cx:pt>
          <cx:pt idx="28094">11547</cx:pt>
          <cx:pt idx="28095">13633</cx:pt>
          <cx:pt idx="28096">15996</cx:pt>
          <cx:pt idx="28097">23637</cx:pt>
          <cx:pt idx="28098">17565</cx:pt>
          <cx:pt idx="28099">14336</cx:pt>
          <cx:pt idx="28100">14251</cx:pt>
          <cx:pt idx="28101">22051</cx:pt>
          <cx:pt idx="28102">19422</cx:pt>
          <cx:pt idx="28103">9585</cx:pt>
          <cx:pt idx="28104">11338</cx:pt>
          <cx:pt idx="28105">9582</cx:pt>
          <cx:pt idx="28106">19310</cx:pt>
          <cx:pt idx="28107">21083</cx:pt>
          <cx:pt idx="28108">17011</cx:pt>
          <cx:pt idx="28109">17795</cx:pt>
          <cx:pt idx="28110">10688</cx:pt>
          <cx:pt idx="28111">14237</cx:pt>
          <cx:pt idx="28112">11366</cx:pt>
          <cx:pt idx="28113">22536</cx:pt>
          <cx:pt idx="28114">11695</cx:pt>
          <cx:pt idx="28115">13751</cx:pt>
          <cx:pt idx="28116">20444</cx:pt>
          <cx:pt idx="28117">14936</cx:pt>
          <cx:pt idx="28118">13505</cx:pt>
          <cx:pt idx="28119">22132</cx:pt>
          <cx:pt idx="28120">19193</cx:pt>
          <cx:pt idx="28121">19657</cx:pt>
          <cx:pt idx="28122">20601</cx:pt>
          <cx:pt idx="28123">8746</cx:pt>
          <cx:pt idx="28124">20583</cx:pt>
          <cx:pt idx="28125">10878</cx:pt>
          <cx:pt idx="28126">11291</cx:pt>
          <cx:pt idx="28127">19906</cx:pt>
          <cx:pt idx="28128">15982</cx:pt>
          <cx:pt idx="28129">19883</cx:pt>
          <cx:pt idx="28130">19122</cx:pt>
          <cx:pt idx="28131">22897</cx:pt>
          <cx:pt idx="28132">14671</cx:pt>
          <cx:pt idx="28133">11081</cx:pt>
          <cx:pt idx="28134">18953</cx:pt>
          <cx:pt idx="28135">13501</cx:pt>
          <cx:pt idx="28136">16677</cx:pt>
          <cx:pt idx="28137">13585</cx:pt>
          <cx:pt idx="28138">15136</cx:pt>
          <cx:pt idx="28139">21684</cx:pt>
          <cx:pt idx="28140">15617</cx:pt>
          <cx:pt idx="28141">14027</cx:pt>
          <cx:pt idx="28142">12736</cx:pt>
          <cx:pt idx="28143">18282</cx:pt>
          <cx:pt idx="28144">11532</cx:pt>
          <cx:pt idx="28145">19871</cx:pt>
          <cx:pt idx="28146">14086</cx:pt>
          <cx:pt idx="28147">17565</cx:pt>
          <cx:pt idx="28148">19535</cx:pt>
          <cx:pt idx="28149">18057</cx:pt>
          <cx:pt idx="28150">16137</cx:pt>
          <cx:pt idx="28151">10655</cx:pt>
          <cx:pt idx="28152">22121</cx:pt>
          <cx:pt idx="28153">19229</cx:pt>
          <cx:pt idx="28154">16264</cx:pt>
          <cx:pt idx="28155">22646</cx:pt>
          <cx:pt idx="28156">10213</cx:pt>
          <cx:pt idx="28157">8569</cx:pt>
          <cx:pt idx="28158">16009</cx:pt>
          <cx:pt idx="28159">13546</cx:pt>
          <cx:pt idx="28160">22784</cx:pt>
          <cx:pt idx="28161">12308</cx:pt>
          <cx:pt idx="28162">14657</cx:pt>
          <cx:pt idx="28163">15406</cx:pt>
          <cx:pt idx="28164">16605</cx:pt>
          <cx:pt idx="28165">14981</cx:pt>
          <cx:pt idx="28166">23289</cx:pt>
          <cx:pt idx="28167">15052</cx:pt>
          <cx:pt idx="28168">23828</cx:pt>
          <cx:pt idx="28169">15044</cx:pt>
          <cx:pt idx="28170">13485</cx:pt>
          <cx:pt idx="28171">14752</cx:pt>
          <cx:pt idx="28172">15321</cx:pt>
          <cx:pt idx="28173">9732</cx:pt>
          <cx:pt idx="28174">10371</cx:pt>
          <cx:pt idx="28175">21609</cx:pt>
          <cx:pt idx="28176">20998</cx:pt>
          <cx:pt idx="28177">11622</cx:pt>
          <cx:pt idx="28178">16467</cx:pt>
          <cx:pt idx="28179">10562</cx:pt>
          <cx:pt idx="28180">12779</cx:pt>
          <cx:pt idx="28181">12868</cx:pt>
          <cx:pt idx="28182">9048</cx:pt>
          <cx:pt idx="28183">13271</cx:pt>
          <cx:pt idx="28184">11755</cx:pt>
          <cx:pt idx="28185">18924</cx:pt>
          <cx:pt idx="28186">14090</cx:pt>
          <cx:pt idx="28187">22611</cx:pt>
          <cx:pt idx="28188">13480</cx:pt>
          <cx:pt idx="28189">11512</cx:pt>
          <cx:pt idx="28190">11111</cx:pt>
          <cx:pt idx="28191">10871</cx:pt>
          <cx:pt idx="28192">14931</cx:pt>
          <cx:pt idx="28193">11772</cx:pt>
          <cx:pt idx="28194">19755</cx:pt>
          <cx:pt idx="28195">22683</cx:pt>
          <cx:pt idx="28196">19988</cx:pt>
          <cx:pt idx="28197">14234</cx:pt>
          <cx:pt idx="28198">20739</cx:pt>
          <cx:pt idx="28199">13639</cx:pt>
          <cx:pt idx="28200">9650</cx:pt>
          <cx:pt idx="28201">23588</cx:pt>
          <cx:pt idx="28202">23501</cx:pt>
          <cx:pt idx="28203">11376</cx:pt>
          <cx:pt idx="28204">19155</cx:pt>
          <cx:pt idx="28205">17089</cx:pt>
          <cx:pt idx="28206">20279</cx:pt>
          <cx:pt idx="28207">15718</cx:pt>
          <cx:pt idx="28208">13740</cx:pt>
          <cx:pt idx="28209">22535</cx:pt>
          <cx:pt idx="28210">13299</cx:pt>
          <cx:pt idx="28211">18458</cx:pt>
          <cx:pt idx="28212">22999</cx:pt>
          <cx:pt idx="28213">16916</cx:pt>
          <cx:pt idx="28214">10301</cx:pt>
          <cx:pt idx="28215">17955</cx:pt>
          <cx:pt idx="28216">24947</cx:pt>
          <cx:pt idx="28217">13124</cx:pt>
          <cx:pt idx="28218">17977</cx:pt>
          <cx:pt idx="28219">15364</cx:pt>
          <cx:pt idx="28220">17014</cx:pt>
          <cx:pt idx="28221">13710</cx:pt>
          <cx:pt idx="28222">16257</cx:pt>
          <cx:pt idx="28223">12421</cx:pt>
          <cx:pt idx="28224">10872</cx:pt>
          <cx:pt idx="28225">13717</cx:pt>
          <cx:pt idx="28226">14570</cx:pt>
          <cx:pt idx="28227">10921</cx:pt>
          <cx:pt idx="28228">18405</cx:pt>
          <cx:pt idx="28229">19717</cx:pt>
          <cx:pt idx="28230">18925</cx:pt>
          <cx:pt idx="28231">15240</cx:pt>
          <cx:pt idx="28232">22098</cx:pt>
          <cx:pt idx="28233">12706</cx:pt>
          <cx:pt idx="28234">17045</cx:pt>
          <cx:pt idx="28235">13696</cx:pt>
          <cx:pt idx="28236">15079</cx:pt>
          <cx:pt idx="28237">16271</cx:pt>
          <cx:pt idx="28238">23090</cx:pt>
          <cx:pt idx="28239">16278</cx:pt>
          <cx:pt idx="28240">14546</cx:pt>
          <cx:pt idx="28241">11039</cx:pt>
          <cx:pt idx="28242">15495</cx:pt>
          <cx:pt idx="28243">11361</cx:pt>
          <cx:pt idx="28244">15993</cx:pt>
          <cx:pt idx="28245">10496</cx:pt>
          <cx:pt idx="28246">23907</cx:pt>
          <cx:pt idx="28247">12366</cx:pt>
          <cx:pt idx="28248">22472</cx:pt>
          <cx:pt idx="28249">20023</cx:pt>
          <cx:pt idx="28250">11213</cx:pt>
          <cx:pt idx="28251">14354</cx:pt>
          <cx:pt idx="28252">15342</cx:pt>
          <cx:pt idx="28253">11395</cx:pt>
          <cx:pt idx="28254">12055</cx:pt>
          <cx:pt idx="28255">18790</cx:pt>
          <cx:pt idx="28256">15758</cx:pt>
          <cx:pt idx="28257">12189</cx:pt>
          <cx:pt idx="28258">9249</cx:pt>
          <cx:pt idx="28259">14919</cx:pt>
          <cx:pt idx="28260">19258</cx:pt>
          <cx:pt idx="28261">9307</cx:pt>
          <cx:pt idx="28262">13601</cx:pt>
          <cx:pt idx="28263">21943</cx:pt>
          <cx:pt idx="28264">21742</cx:pt>
          <cx:pt idx="28265">15701</cx:pt>
          <cx:pt idx="28266">19595</cx:pt>
          <cx:pt idx="28267">21363</cx:pt>
          <cx:pt idx="28268">21791</cx:pt>
          <cx:pt idx="28269">11037</cx:pt>
          <cx:pt idx="28270">17729</cx:pt>
          <cx:pt idx="28271">19806</cx:pt>
          <cx:pt idx="28272">12598</cx:pt>
          <cx:pt idx="28273">16067</cx:pt>
          <cx:pt idx="28274">17684</cx:pt>
          <cx:pt idx="28275">18312</cx:pt>
          <cx:pt idx="28276">17862</cx:pt>
          <cx:pt idx="28277">21598</cx:pt>
          <cx:pt idx="28278">19102</cx:pt>
          <cx:pt idx="28279">15792</cx:pt>
          <cx:pt idx="28280">23408</cx:pt>
          <cx:pt idx="28281">23716</cx:pt>
          <cx:pt idx="28282">23703</cx:pt>
          <cx:pt idx="28283">14074</cx:pt>
          <cx:pt idx="28284">14882</cx:pt>
          <cx:pt idx="28285">10632</cx:pt>
          <cx:pt idx="28286">20148</cx:pt>
          <cx:pt idx="28287">12431</cx:pt>
          <cx:pt idx="28288">15037</cx:pt>
          <cx:pt idx="28289">19707</cx:pt>
          <cx:pt idx="28290">19486</cx:pt>
          <cx:pt idx="28291">10571</cx:pt>
          <cx:pt idx="28292">9526</cx:pt>
          <cx:pt idx="28293">21540</cx:pt>
          <cx:pt idx="28294">15478</cx:pt>
          <cx:pt idx="28295">18878</cx:pt>
          <cx:pt idx="28296">23598</cx:pt>
          <cx:pt idx="28297">9512</cx:pt>
          <cx:pt idx="28298">16176</cx:pt>
          <cx:pt idx="28299">13069</cx:pt>
          <cx:pt idx="28300">9384</cx:pt>
          <cx:pt idx="28301">12658</cx:pt>
          <cx:pt idx="28302">19590</cx:pt>
          <cx:pt idx="28303">21153</cx:pt>
          <cx:pt idx="28304">18671</cx:pt>
          <cx:pt idx="28305">22302</cx:pt>
          <cx:pt idx="28306">12145</cx:pt>
          <cx:pt idx="28307">13915</cx:pt>
          <cx:pt idx="28308">22589</cx:pt>
          <cx:pt idx="28309">21613</cx:pt>
          <cx:pt idx="28310">8270</cx:pt>
          <cx:pt idx="28311">21900</cx:pt>
          <cx:pt idx="28312">15082</cx:pt>
          <cx:pt idx="28313">20491</cx:pt>
          <cx:pt idx="28314">11885</cx:pt>
          <cx:pt idx="28315">13889</cx:pt>
          <cx:pt idx="28316">15207</cx:pt>
          <cx:pt idx="28317">11669</cx:pt>
          <cx:pt idx="28318">15057</cx:pt>
          <cx:pt idx="28319">18917</cx:pt>
          <cx:pt idx="28320">9196</cx:pt>
          <cx:pt idx="28321">10738</cx:pt>
          <cx:pt idx="28322">21875</cx:pt>
          <cx:pt idx="28323">8835</cx:pt>
          <cx:pt idx="28324">17355</cx:pt>
          <cx:pt idx="28325">19703</cx:pt>
          <cx:pt idx="28326">11472</cx:pt>
          <cx:pt idx="28327">20377</cx:pt>
          <cx:pt idx="28328">20233</cx:pt>
          <cx:pt idx="28329">13896</cx:pt>
          <cx:pt idx="28330">15614</cx:pt>
          <cx:pt idx="28331">19782</cx:pt>
          <cx:pt idx="28332">14144</cx:pt>
          <cx:pt idx="28333">9202</cx:pt>
          <cx:pt idx="28334">22482</cx:pt>
          <cx:pt idx="28335">17285</cx:pt>
          <cx:pt idx="28336">23638</cx:pt>
          <cx:pt idx="28337">19395</cx:pt>
          <cx:pt idx="28338">8248</cx:pt>
          <cx:pt idx="28339">22909</cx:pt>
          <cx:pt idx="28340">14335</cx:pt>
          <cx:pt idx="28341">20233</cx:pt>
          <cx:pt idx="28342">12058</cx:pt>
          <cx:pt idx="28343">12296</cx:pt>
          <cx:pt idx="28344">18961</cx:pt>
          <cx:pt idx="28345">14015</cx:pt>
          <cx:pt idx="28346">21175</cx:pt>
          <cx:pt idx="28347">20531</cx:pt>
          <cx:pt idx="28348">19595</cx:pt>
          <cx:pt idx="28349">13957</cx:pt>
          <cx:pt idx="28350">18666</cx:pt>
          <cx:pt idx="28351">10511</cx:pt>
          <cx:pt idx="28352">9678</cx:pt>
          <cx:pt idx="28353">21104</cx:pt>
          <cx:pt idx="28354">11728</cx:pt>
          <cx:pt idx="28355">15267</cx:pt>
          <cx:pt idx="28356">10245</cx:pt>
          <cx:pt idx="28357">11199</cx:pt>
          <cx:pt idx="28358">19249</cx:pt>
          <cx:pt idx="28359">12954</cx:pt>
          <cx:pt idx="28360">11481</cx:pt>
          <cx:pt idx="28361">9879</cx:pt>
          <cx:pt idx="28362">18114</cx:pt>
          <cx:pt idx="28363">17742</cx:pt>
          <cx:pt idx="28364">24121</cx:pt>
          <cx:pt idx="28365">13252</cx:pt>
          <cx:pt idx="28366">8472</cx:pt>
          <cx:pt idx="28367">14410</cx:pt>
          <cx:pt idx="28368">14270</cx:pt>
          <cx:pt idx="28369">19557</cx:pt>
          <cx:pt idx="28370">12496</cx:pt>
          <cx:pt idx="28371">19977</cx:pt>
          <cx:pt idx="28372">9533</cx:pt>
          <cx:pt idx="28373">10326</cx:pt>
          <cx:pt idx="28374">11949</cx:pt>
          <cx:pt idx="28375">16078</cx:pt>
          <cx:pt idx="28376">20040</cx:pt>
          <cx:pt idx="28377">11658</cx:pt>
          <cx:pt idx="28378">15054</cx:pt>
          <cx:pt idx="28379">13942</cx:pt>
          <cx:pt idx="28380">17383</cx:pt>
          <cx:pt idx="28381">22780</cx:pt>
          <cx:pt idx="28382">10591</cx:pt>
          <cx:pt idx="28383">20972</cx:pt>
          <cx:pt idx="28384">20662</cx:pt>
          <cx:pt idx="28385">8018</cx:pt>
          <cx:pt idx="28386">19236</cx:pt>
          <cx:pt idx="28387">14199</cx:pt>
          <cx:pt idx="28388">13913</cx:pt>
          <cx:pt idx="28389">15984</cx:pt>
          <cx:pt idx="28390">15637</cx:pt>
          <cx:pt idx="28391">9540</cx:pt>
          <cx:pt idx="28392">19264</cx:pt>
          <cx:pt idx="28393">12068</cx:pt>
          <cx:pt idx="28394">20258</cx:pt>
          <cx:pt idx="28395">13514</cx:pt>
          <cx:pt idx="28396">21020</cx:pt>
          <cx:pt idx="28397">13629</cx:pt>
          <cx:pt idx="28398">13176</cx:pt>
          <cx:pt idx="28399">24714</cx:pt>
          <cx:pt idx="28400">8944</cx:pt>
          <cx:pt idx="28401">16226</cx:pt>
          <cx:pt idx="28402">20854</cx:pt>
          <cx:pt idx="28403">8722</cx:pt>
          <cx:pt idx="28404">12117</cx:pt>
          <cx:pt idx="28405">19668</cx:pt>
          <cx:pt idx="28406">14979</cx:pt>
          <cx:pt idx="28407">21407</cx:pt>
          <cx:pt idx="28408">21026</cx:pt>
          <cx:pt idx="28409">14530</cx:pt>
          <cx:pt idx="28410">17288</cx:pt>
          <cx:pt idx="28411">18921</cx:pt>
          <cx:pt idx="28412">13084</cx:pt>
          <cx:pt idx="28413">11077</cx:pt>
          <cx:pt idx="28414">20484</cx:pt>
          <cx:pt idx="28415">19547</cx:pt>
          <cx:pt idx="28416">13750</cx:pt>
          <cx:pt idx="28417">12886</cx:pt>
          <cx:pt idx="28418">15129</cx:pt>
          <cx:pt idx="28419">16034</cx:pt>
          <cx:pt idx="28420">19616</cx:pt>
          <cx:pt idx="28421">13970</cx:pt>
          <cx:pt idx="28422">16534</cx:pt>
          <cx:pt idx="28423">15413</cx:pt>
          <cx:pt idx="28424">12830</cx:pt>
          <cx:pt idx="28425">12534</cx:pt>
          <cx:pt idx="28426">21063</cx:pt>
          <cx:pt idx="28427">17982</cx:pt>
          <cx:pt idx="28428">17309</cx:pt>
          <cx:pt idx="28429">19281</cx:pt>
          <cx:pt idx="28430">15201</cx:pt>
          <cx:pt idx="28431">18079</cx:pt>
          <cx:pt idx="28432">14857</cx:pt>
          <cx:pt idx="28433">13818</cx:pt>
          <cx:pt idx="28434">10351</cx:pt>
          <cx:pt idx="28435">10628</cx:pt>
          <cx:pt idx="28436">12373</cx:pt>
          <cx:pt idx="28437">9626</cx:pt>
          <cx:pt idx="28438">17925</cx:pt>
          <cx:pt idx="28439">17307</cx:pt>
          <cx:pt idx="28440">17865</cx:pt>
          <cx:pt idx="28441">19999</cx:pt>
          <cx:pt idx="28442">9933</cx:pt>
          <cx:pt idx="28443">15916</cx:pt>
          <cx:pt idx="28444">13365</cx:pt>
          <cx:pt idx="28445">21906</cx:pt>
          <cx:pt idx="28446">12490</cx:pt>
          <cx:pt idx="28447">13572</cx:pt>
          <cx:pt idx="28448">13297</cx:pt>
          <cx:pt idx="28449">20570</cx:pt>
          <cx:pt idx="28450">10739</cx:pt>
          <cx:pt idx="28451">10517</cx:pt>
          <cx:pt idx="28452">14819</cx:pt>
          <cx:pt idx="28453">14835</cx:pt>
          <cx:pt idx="28454">10668</cx:pt>
          <cx:pt idx="28455">23403</cx:pt>
          <cx:pt idx="28456">11358</cx:pt>
          <cx:pt idx="28457">12142</cx:pt>
          <cx:pt idx="28458">16878</cx:pt>
          <cx:pt idx="28459">11412</cx:pt>
          <cx:pt idx="28460">19362</cx:pt>
          <cx:pt idx="28461">13397</cx:pt>
          <cx:pt idx="28462">16939</cx:pt>
          <cx:pt idx="28463">22816</cx:pt>
          <cx:pt idx="28464">24546</cx:pt>
          <cx:pt idx="28465">17706</cx:pt>
          <cx:pt idx="28466">14185</cx:pt>
          <cx:pt idx="28467">20076</cx:pt>
          <cx:pt idx="28468">14654</cx:pt>
          <cx:pt idx="28469">22460</cx:pt>
          <cx:pt idx="28470">11445</cx:pt>
          <cx:pt idx="28471">14464</cx:pt>
          <cx:pt idx="28472">19533</cx:pt>
          <cx:pt idx="28473">18617</cx:pt>
          <cx:pt idx="28474">22577</cx:pt>
          <cx:pt idx="28475">10830</cx:pt>
          <cx:pt idx="28476">11123</cx:pt>
          <cx:pt idx="28477">12582</cx:pt>
          <cx:pt idx="28478">9419</cx:pt>
          <cx:pt idx="28479">23432</cx:pt>
          <cx:pt idx="28480">13764</cx:pt>
          <cx:pt idx="28481">24561</cx:pt>
          <cx:pt idx="28482">9689</cx:pt>
          <cx:pt idx="28483">9284</cx:pt>
          <cx:pt idx="28484">10790</cx:pt>
          <cx:pt idx="28485">13833</cx:pt>
          <cx:pt idx="28486">20260</cx:pt>
          <cx:pt idx="28487">22189</cx:pt>
          <cx:pt idx="28488">22505</cx:pt>
          <cx:pt idx="28489">15301</cx:pt>
          <cx:pt idx="28490">15520</cx:pt>
          <cx:pt idx="28491">8993</cx:pt>
          <cx:pt idx="28492">19243</cx:pt>
          <cx:pt idx="28493">16202</cx:pt>
          <cx:pt idx="28494">16562</cx:pt>
          <cx:pt idx="28495">15980</cx:pt>
          <cx:pt idx="28496">19823</cx:pt>
          <cx:pt idx="28497">20720</cx:pt>
          <cx:pt idx="28498">14137</cx:pt>
          <cx:pt idx="28499">17587</cx:pt>
          <cx:pt idx="28500">23114</cx:pt>
          <cx:pt idx="28501">11966</cx:pt>
          <cx:pt idx="28502">13291</cx:pt>
          <cx:pt idx="28503">20254</cx:pt>
          <cx:pt idx="28504">10541</cx:pt>
          <cx:pt idx="28505">14850</cx:pt>
          <cx:pt idx="28506">8148</cx:pt>
          <cx:pt idx="28507">17247</cx:pt>
          <cx:pt idx="28508">11163</cx:pt>
          <cx:pt idx="28509">10389</cx:pt>
          <cx:pt idx="28510">15705</cx:pt>
          <cx:pt idx="28511">22378</cx:pt>
          <cx:pt idx="28512">18136</cx:pt>
          <cx:pt idx="28513">20904</cx:pt>
          <cx:pt idx="28514">15018</cx:pt>
          <cx:pt idx="28515">24021</cx:pt>
          <cx:pt idx="28516">11532</cx:pt>
          <cx:pt idx="28517">20853</cx:pt>
          <cx:pt idx="28518">22875</cx:pt>
          <cx:pt idx="28519">20152</cx:pt>
          <cx:pt idx="28520">18576</cx:pt>
          <cx:pt idx="28521">12699</cx:pt>
          <cx:pt idx="28522">15843</cx:pt>
          <cx:pt idx="28523">8455</cx:pt>
          <cx:pt idx="28524">18153</cx:pt>
          <cx:pt idx="28525">10918</cx:pt>
          <cx:pt idx="28526">18309</cx:pt>
          <cx:pt idx="28527">16419</cx:pt>
          <cx:pt idx="28528">23921</cx:pt>
          <cx:pt idx="28529">15034</cx:pt>
          <cx:pt idx="28530">15176</cx:pt>
          <cx:pt idx="28531">20820</cx:pt>
          <cx:pt idx="28532">22459</cx:pt>
          <cx:pt idx="28533">12572</cx:pt>
          <cx:pt idx="28534">12669</cx:pt>
          <cx:pt idx="28535">16476</cx:pt>
          <cx:pt idx="28536">15745</cx:pt>
          <cx:pt idx="28537">22073</cx:pt>
          <cx:pt idx="28538">16566</cx:pt>
          <cx:pt idx="28539">14649</cx:pt>
          <cx:pt idx="28540">23478</cx:pt>
          <cx:pt idx="28541">10160</cx:pt>
          <cx:pt idx="28542">19531</cx:pt>
          <cx:pt idx="28543">21948</cx:pt>
          <cx:pt idx="28544">13463</cx:pt>
          <cx:pt idx="28545">24697</cx:pt>
          <cx:pt idx="28546">18395</cx:pt>
          <cx:pt idx="28547">9868</cx:pt>
          <cx:pt idx="28548">16763</cx:pt>
          <cx:pt idx="28549">21158</cx:pt>
          <cx:pt idx="28550">22839</cx:pt>
          <cx:pt idx="28551">19240</cx:pt>
          <cx:pt idx="28552">11041</cx:pt>
          <cx:pt idx="28553">22574</cx:pt>
          <cx:pt idx="28554">13676</cx:pt>
          <cx:pt idx="28555">23953</cx:pt>
          <cx:pt idx="28556">15602</cx:pt>
          <cx:pt idx="28557">13892</cx:pt>
          <cx:pt idx="28558">20836</cx:pt>
          <cx:pt idx="28559">13523</cx:pt>
          <cx:pt idx="28560">18387</cx:pt>
          <cx:pt idx="28561">9012</cx:pt>
          <cx:pt idx="28562">15479</cx:pt>
          <cx:pt idx="28563">21250</cx:pt>
          <cx:pt idx="28564">14164</cx:pt>
          <cx:pt idx="28565">16011</cx:pt>
          <cx:pt idx="28566">20717</cx:pt>
          <cx:pt idx="28567">16311</cx:pt>
          <cx:pt idx="28568">18309</cx:pt>
          <cx:pt idx="28569">14638</cx:pt>
          <cx:pt idx="28570">13323</cx:pt>
          <cx:pt idx="28571">23647</cx:pt>
          <cx:pt idx="28572">22084</cx:pt>
          <cx:pt idx="28573">12632</cx:pt>
          <cx:pt idx="28574">11802</cx:pt>
          <cx:pt idx="28575">21919</cx:pt>
          <cx:pt idx="28576">13916</cx:pt>
          <cx:pt idx="28577">13782</cx:pt>
          <cx:pt idx="28578">19819</cx:pt>
          <cx:pt idx="28579">24537</cx:pt>
          <cx:pt idx="28580">16324</cx:pt>
          <cx:pt idx="28581">15420</cx:pt>
          <cx:pt idx="28582">16297</cx:pt>
          <cx:pt idx="28583">23227</cx:pt>
          <cx:pt idx="28584">16374</cx:pt>
          <cx:pt idx="28585">17443</cx:pt>
          <cx:pt idx="28586">8483</cx:pt>
          <cx:pt idx="28587">16226</cx:pt>
          <cx:pt idx="28588">16709</cx:pt>
          <cx:pt idx="28589">11323</cx:pt>
          <cx:pt idx="28590">23018</cx:pt>
          <cx:pt idx="28591">22216</cx:pt>
          <cx:pt idx="28592">14187</cx:pt>
          <cx:pt idx="28593">10243</cx:pt>
          <cx:pt idx="28594">24300</cx:pt>
          <cx:pt idx="28595">16798</cx:pt>
          <cx:pt idx="28596">17425</cx:pt>
          <cx:pt idx="28597">12037</cx:pt>
          <cx:pt idx="28598">17789</cx:pt>
          <cx:pt idx="28599">12478</cx:pt>
          <cx:pt idx="28600">18455</cx:pt>
          <cx:pt idx="28601">17024</cx:pt>
          <cx:pt idx="28602">19861</cx:pt>
          <cx:pt idx="28603">13739</cx:pt>
          <cx:pt idx="28604">10737</cx:pt>
          <cx:pt idx="28605">11412</cx:pt>
          <cx:pt idx="28606">15488</cx:pt>
          <cx:pt idx="28607">14820</cx:pt>
          <cx:pt idx="28608">11997</cx:pt>
          <cx:pt idx="28609">13933</cx:pt>
          <cx:pt idx="28610">15838</cx:pt>
          <cx:pt idx="28611">19442</cx:pt>
          <cx:pt idx="28612">24236</cx:pt>
          <cx:pt idx="28613">23465</cx:pt>
          <cx:pt idx="28614">20918</cx:pt>
          <cx:pt idx="28615">20924</cx:pt>
          <cx:pt idx="28616">15255</cx:pt>
          <cx:pt idx="28617">19808</cx:pt>
          <cx:pt idx="28618">14386</cx:pt>
          <cx:pt idx="28619">11180</cx:pt>
          <cx:pt idx="28620">16664</cx:pt>
          <cx:pt idx="28621">8343</cx:pt>
          <cx:pt idx="28622">17906</cx:pt>
          <cx:pt idx="28623">10362</cx:pt>
          <cx:pt idx="28624">16092</cx:pt>
          <cx:pt idx="28625">20956</cx:pt>
          <cx:pt idx="28626">12613</cx:pt>
          <cx:pt idx="28627">11542</cx:pt>
          <cx:pt idx="28628">15072</cx:pt>
          <cx:pt idx="28629">11684</cx:pt>
          <cx:pt idx="28630">17272</cx:pt>
          <cx:pt idx="28631">9018</cx:pt>
          <cx:pt idx="28632">17066</cx:pt>
          <cx:pt idx="28633">12225</cx:pt>
          <cx:pt idx="28634">17280</cx:pt>
          <cx:pt idx="28635">21553</cx:pt>
          <cx:pt idx="28636">10297</cx:pt>
          <cx:pt idx="28637">11840</cx:pt>
          <cx:pt idx="28638">11490</cx:pt>
          <cx:pt idx="28639">23724</cx:pt>
          <cx:pt idx="28640">13908</cx:pt>
          <cx:pt idx="28641">22048</cx:pt>
          <cx:pt idx="28642">9190</cx:pt>
          <cx:pt idx="28643">17617</cx:pt>
          <cx:pt idx="28644">10490</cx:pt>
          <cx:pt idx="28645">18851</cx:pt>
          <cx:pt idx="28646">16306</cx:pt>
          <cx:pt idx="28647">13840</cx:pt>
          <cx:pt idx="28648">8533</cx:pt>
          <cx:pt idx="28649">10785</cx:pt>
          <cx:pt idx="28650">17571</cx:pt>
          <cx:pt idx="28651">18194</cx:pt>
          <cx:pt idx="28652">23065</cx:pt>
          <cx:pt idx="28653">15961</cx:pt>
          <cx:pt idx="28654">13129</cx:pt>
          <cx:pt idx="28655">10975</cx:pt>
          <cx:pt idx="28656">12361</cx:pt>
          <cx:pt idx="28657">18518</cx:pt>
          <cx:pt idx="28658">10071</cx:pt>
          <cx:pt idx="28659">21629</cx:pt>
          <cx:pt idx="28660">18115</cx:pt>
          <cx:pt idx="28661">20316</cx:pt>
          <cx:pt idx="28662">12108</cx:pt>
          <cx:pt idx="28663">15552</cx:pt>
          <cx:pt idx="28664">14989</cx:pt>
          <cx:pt idx="28665">23647</cx:pt>
          <cx:pt idx="28666">13013</cx:pt>
          <cx:pt idx="28667">21352</cx:pt>
          <cx:pt idx="28668">8702</cx:pt>
          <cx:pt idx="28669">15675</cx:pt>
          <cx:pt idx="28670">21748</cx:pt>
          <cx:pt idx="28671">9633</cx:pt>
          <cx:pt idx="28672">13833</cx:pt>
          <cx:pt idx="28673">21068</cx:pt>
          <cx:pt idx="28674">11919</cx:pt>
          <cx:pt idx="28675">21969</cx:pt>
          <cx:pt idx="28676">23268</cx:pt>
          <cx:pt idx="28677">20324</cx:pt>
          <cx:pt idx="28678">12527</cx:pt>
          <cx:pt idx="28679">9980</cx:pt>
          <cx:pt idx="28680">16676</cx:pt>
          <cx:pt idx="28681">9880</cx:pt>
          <cx:pt idx="28682">11293</cx:pt>
          <cx:pt idx="28683">15664</cx:pt>
          <cx:pt idx="28684">9705</cx:pt>
          <cx:pt idx="28685">14982</cx:pt>
          <cx:pt idx="28686">16699</cx:pt>
          <cx:pt idx="28687">11124</cx:pt>
          <cx:pt idx="28688">22360</cx:pt>
          <cx:pt idx="28689">21294</cx:pt>
          <cx:pt idx="28690">10613</cx:pt>
          <cx:pt idx="28691">21292</cx:pt>
          <cx:pt idx="28692">9540</cx:pt>
          <cx:pt idx="28693">7989</cx:pt>
          <cx:pt idx="28694">15530</cx:pt>
          <cx:pt idx="28695">11602</cx:pt>
          <cx:pt idx="28696">24165</cx:pt>
          <cx:pt idx="28697">23452</cx:pt>
          <cx:pt idx="28698">20336</cx:pt>
          <cx:pt idx="28699">16367</cx:pt>
          <cx:pt idx="28700">8827</cx:pt>
          <cx:pt idx="28701">23044</cx:pt>
          <cx:pt idx="28702">19628</cx:pt>
          <cx:pt idx="28703">13696</cx:pt>
          <cx:pt idx="28704">18237</cx:pt>
          <cx:pt idx="28705">12293</cx:pt>
          <cx:pt idx="28706">20875</cx:pt>
          <cx:pt idx="28707">13549</cx:pt>
          <cx:pt idx="28708">10471</cx:pt>
          <cx:pt idx="28709">18927</cx:pt>
          <cx:pt idx="28710">14639</cx:pt>
          <cx:pt idx="28711">15614</cx:pt>
          <cx:pt idx="28712">20974</cx:pt>
          <cx:pt idx="28713">22259</cx:pt>
          <cx:pt idx="28714">20839</cx:pt>
          <cx:pt idx="28715">15531</cx:pt>
          <cx:pt idx="28716">13006</cx:pt>
          <cx:pt idx="28717">16708</cx:pt>
          <cx:pt idx="28718">17164</cx:pt>
          <cx:pt idx="28719">21878</cx:pt>
          <cx:pt idx="28720">14005</cx:pt>
          <cx:pt idx="28721">17076</cx:pt>
          <cx:pt idx="28722">13548</cx:pt>
          <cx:pt idx="28723">22463</cx:pt>
          <cx:pt idx="28724">11918</cx:pt>
          <cx:pt idx="28725">17528</cx:pt>
          <cx:pt idx="28726">23552</cx:pt>
          <cx:pt idx="28727">21007</cx:pt>
          <cx:pt idx="28728">17844</cx:pt>
          <cx:pt idx="28729">22133</cx:pt>
          <cx:pt idx="28730">15930</cx:pt>
          <cx:pt idx="28731">23517</cx:pt>
          <cx:pt idx="28732">8368</cx:pt>
          <cx:pt idx="28733">16556</cx:pt>
          <cx:pt idx="28734">11766</cx:pt>
          <cx:pt idx="28735">20797</cx:pt>
          <cx:pt idx="28736">19182</cx:pt>
          <cx:pt idx="28737">11912</cx:pt>
          <cx:pt idx="28738">17552</cx:pt>
          <cx:pt idx="28739">17360</cx:pt>
          <cx:pt idx="28740">22912</cx:pt>
          <cx:pt idx="28741">19291</cx:pt>
          <cx:pt idx="28742">11398</cx:pt>
          <cx:pt idx="28743">10525</cx:pt>
          <cx:pt idx="28744">15674</cx:pt>
          <cx:pt idx="28745">14384</cx:pt>
          <cx:pt idx="28746">13271</cx:pt>
          <cx:pt idx="28747">11376</cx:pt>
          <cx:pt idx="28748">18083</cx:pt>
          <cx:pt idx="28749">18662</cx:pt>
          <cx:pt idx="28750">16313</cx:pt>
          <cx:pt idx="28751">8452</cx:pt>
          <cx:pt idx="28752">11961</cx:pt>
          <cx:pt idx="28753">16690</cx:pt>
          <cx:pt idx="28754">13312</cx:pt>
          <cx:pt idx="28755">12355</cx:pt>
          <cx:pt idx="28756">21551</cx:pt>
          <cx:pt idx="28757">17596</cx:pt>
          <cx:pt idx="28758">12984</cx:pt>
          <cx:pt idx="28759">20698</cx:pt>
          <cx:pt idx="28760">16638</cx:pt>
          <cx:pt idx="28761">12566</cx:pt>
          <cx:pt idx="28762">14019</cx:pt>
          <cx:pt idx="28763">17714</cx:pt>
          <cx:pt idx="28764">22386</cx:pt>
          <cx:pt idx="28765">9613</cx:pt>
          <cx:pt idx="28766">14046</cx:pt>
          <cx:pt idx="28767">21978</cx:pt>
          <cx:pt idx="28768">10481</cx:pt>
          <cx:pt idx="28769">19706</cx:pt>
          <cx:pt idx="28770">12732</cx:pt>
          <cx:pt idx="28771">9731</cx:pt>
          <cx:pt idx="28772">14915</cx:pt>
          <cx:pt idx="28773">24171</cx:pt>
          <cx:pt idx="28774">20500</cx:pt>
          <cx:pt idx="28775">13315</cx:pt>
          <cx:pt idx="28776">18617</cx:pt>
          <cx:pt idx="28777">19349</cx:pt>
          <cx:pt idx="28778">16291</cx:pt>
          <cx:pt idx="28779">18066</cx:pt>
          <cx:pt idx="28780">23301</cx:pt>
          <cx:pt idx="28781">20270</cx:pt>
          <cx:pt idx="28782">11935</cx:pt>
          <cx:pt idx="28783">22166</cx:pt>
          <cx:pt idx="28784">18722</cx:pt>
          <cx:pt idx="28785">8883</cx:pt>
          <cx:pt idx="28786">17251</cx:pt>
          <cx:pt idx="28787">21357</cx:pt>
          <cx:pt idx="28788">11647</cx:pt>
          <cx:pt idx="28789">20577</cx:pt>
          <cx:pt idx="28790">15921</cx:pt>
          <cx:pt idx="28791">13554</cx:pt>
          <cx:pt idx="28792">11016</cx:pt>
          <cx:pt idx="28793">10629</cx:pt>
          <cx:pt idx="28794">19335</cx:pt>
          <cx:pt idx="28795">22547</cx:pt>
          <cx:pt idx="28796">20070</cx:pt>
          <cx:pt idx="28797">18897</cx:pt>
          <cx:pt idx="28798">13786</cx:pt>
          <cx:pt idx="28799">19280</cx:pt>
          <cx:pt idx="28800">8940</cx:pt>
          <cx:pt idx="28801">13725</cx:pt>
          <cx:pt idx="28802">12378</cx:pt>
          <cx:pt idx="28803">20076</cx:pt>
          <cx:pt idx="28804">20048</cx:pt>
          <cx:pt idx="28805">13731</cx:pt>
          <cx:pt idx="28806">12475</cx:pt>
          <cx:pt idx="28807">16086</cx:pt>
          <cx:pt idx="28808">13874</cx:pt>
          <cx:pt idx="28809">20923</cx:pt>
          <cx:pt idx="28810">10246</cx:pt>
          <cx:pt idx="28811">13752</cx:pt>
          <cx:pt idx="28812">16841</cx:pt>
          <cx:pt idx="28813">14541</cx:pt>
          <cx:pt idx="28814">19008</cx:pt>
          <cx:pt idx="28815">13705</cx:pt>
          <cx:pt idx="28816">22730</cx:pt>
          <cx:pt idx="28817">12042</cx:pt>
          <cx:pt idx="28818">22837</cx:pt>
          <cx:pt idx="28819">8677</cx:pt>
          <cx:pt idx="28820">10760</cx:pt>
          <cx:pt idx="28821">17282</cx:pt>
          <cx:pt idx="28822">13658</cx:pt>
          <cx:pt idx="28823">16217</cx:pt>
          <cx:pt idx="28824">10717</cx:pt>
          <cx:pt idx="28825">16485</cx:pt>
          <cx:pt idx="28826">10653</cx:pt>
          <cx:pt idx="28827">17947</cx:pt>
          <cx:pt idx="28828">19042</cx:pt>
          <cx:pt idx="28829">9760</cx:pt>
          <cx:pt idx="28830">9461</cx:pt>
          <cx:pt idx="28831">14019</cx:pt>
          <cx:pt idx="28832">19425</cx:pt>
          <cx:pt idx="28833">16538</cx:pt>
          <cx:pt idx="28834">12820</cx:pt>
          <cx:pt idx="28835">23126</cx:pt>
          <cx:pt idx="28836">10471</cx:pt>
          <cx:pt idx="28837">15762</cx:pt>
          <cx:pt idx="28838">17008</cx:pt>
          <cx:pt idx="28839">17047</cx:pt>
          <cx:pt idx="28840">14539</cx:pt>
          <cx:pt idx="28841">17735</cx:pt>
          <cx:pt idx="28842">20712</cx:pt>
          <cx:pt idx="28843">22292</cx:pt>
          <cx:pt idx="28844">20567</cx:pt>
          <cx:pt idx="28845">18802</cx:pt>
          <cx:pt idx="28846">22227</cx:pt>
          <cx:pt idx="28847">11590</cx:pt>
          <cx:pt idx="28848">13775</cx:pt>
          <cx:pt idx="28849">23215</cx:pt>
          <cx:pt idx="28850">9450</cx:pt>
          <cx:pt idx="28851">22533</cx:pt>
          <cx:pt idx="28852">9004</cx:pt>
          <cx:pt idx="28853">11495</cx:pt>
          <cx:pt idx="28854">16667</cx:pt>
          <cx:pt idx="28855">11675</cx:pt>
          <cx:pt idx="28856">13638</cx:pt>
          <cx:pt idx="28857">17231</cx:pt>
          <cx:pt idx="28858">13858</cx:pt>
          <cx:pt idx="28859">13535</cx:pt>
          <cx:pt idx="28860">22816</cx:pt>
          <cx:pt idx="28861">18770</cx:pt>
          <cx:pt idx="28862">8223</cx:pt>
          <cx:pt idx="28863">13196</cx:pt>
          <cx:pt idx="28864">11810</cx:pt>
          <cx:pt idx="28865">8196</cx:pt>
          <cx:pt idx="28866">10100</cx:pt>
          <cx:pt idx="28867">13500</cx:pt>
          <cx:pt idx="28868">7730</cx:pt>
          <cx:pt idx="28869">19019</cx:pt>
          <cx:pt idx="28870">19933</cx:pt>
          <cx:pt idx="28871">16156</cx:pt>
          <cx:pt idx="28872">12394</cx:pt>
          <cx:pt idx="28873">10956</cx:pt>
          <cx:pt idx="28874">13429</cx:pt>
          <cx:pt idx="28875">17252</cx:pt>
          <cx:pt idx="28876">17097</cx:pt>
          <cx:pt idx="28877">11097</cx:pt>
          <cx:pt idx="28878">16867</cx:pt>
          <cx:pt idx="28879">11594</cx:pt>
          <cx:pt idx="28880">23391</cx:pt>
          <cx:pt idx="28881">24206</cx:pt>
          <cx:pt idx="28882">18900</cx:pt>
          <cx:pt idx="28883">10773</cx:pt>
          <cx:pt idx="28884">10457</cx:pt>
          <cx:pt idx="28885">24611</cx:pt>
          <cx:pt idx="28886">19944</cx:pt>
          <cx:pt idx="28887">16121</cx:pt>
          <cx:pt idx="28888">13025</cx:pt>
          <cx:pt idx="28889">13962</cx:pt>
          <cx:pt idx="28890">11616</cx:pt>
          <cx:pt idx="28891">12101</cx:pt>
          <cx:pt idx="28892">17459</cx:pt>
          <cx:pt idx="28893">10835</cx:pt>
          <cx:pt idx="28894">13360</cx:pt>
          <cx:pt idx="28895">14737</cx:pt>
          <cx:pt idx="28896">16368</cx:pt>
          <cx:pt idx="28897">16159</cx:pt>
          <cx:pt idx="28898">9421</cx:pt>
          <cx:pt idx="28899">12485</cx:pt>
          <cx:pt idx="28900">16758</cx:pt>
          <cx:pt idx="28901">8450</cx:pt>
          <cx:pt idx="28902">9952</cx:pt>
          <cx:pt idx="28903">12546</cx:pt>
          <cx:pt idx="28904">16976</cx:pt>
          <cx:pt idx="28905">17889</cx:pt>
          <cx:pt idx="28906">16734</cx:pt>
          <cx:pt idx="28907">15233</cx:pt>
          <cx:pt idx="28908">9799</cx:pt>
          <cx:pt idx="28909">15430</cx:pt>
          <cx:pt idx="28910">19888</cx:pt>
          <cx:pt idx="28911">21117</cx:pt>
          <cx:pt idx="28912">18907</cx:pt>
          <cx:pt idx="28913">14615</cx:pt>
          <cx:pt idx="28914">19596</cx:pt>
          <cx:pt idx="28915">12885</cx:pt>
          <cx:pt idx="28916">23732</cx:pt>
          <cx:pt idx="28917">17646</cx:pt>
          <cx:pt idx="28918">20270</cx:pt>
          <cx:pt idx="28919">19030</cx:pt>
          <cx:pt idx="28920">10627</cx:pt>
          <cx:pt idx="28921">18677</cx:pt>
          <cx:pt idx="28922">17101</cx:pt>
          <cx:pt idx="28923">18564</cx:pt>
          <cx:pt idx="28924">10409</cx:pt>
          <cx:pt idx="28925">14145</cx:pt>
          <cx:pt idx="28926">17589</cx:pt>
          <cx:pt idx="28927">24753</cx:pt>
          <cx:pt idx="28928">12326</cx:pt>
          <cx:pt idx="28929">17838</cx:pt>
          <cx:pt idx="28930">13703</cx:pt>
          <cx:pt idx="28931">15678</cx:pt>
          <cx:pt idx="28932">21633</cx:pt>
          <cx:pt idx="28933">20571</cx:pt>
          <cx:pt idx="28934">19765</cx:pt>
          <cx:pt idx="28935">13909</cx:pt>
          <cx:pt idx="28936">10437</cx:pt>
          <cx:pt idx="28937">15162</cx:pt>
          <cx:pt idx="28938">8953</cx:pt>
          <cx:pt idx="28939">7892</cx:pt>
          <cx:pt idx="28940">10462</cx:pt>
          <cx:pt idx="28941">14325</cx:pt>
          <cx:pt idx="28942">11258</cx:pt>
          <cx:pt idx="28943">9930</cx:pt>
          <cx:pt idx="28944">11576</cx:pt>
          <cx:pt idx="28945">17593</cx:pt>
          <cx:pt idx="28946">17526</cx:pt>
          <cx:pt idx="28947">13492</cx:pt>
          <cx:pt idx="28948">18590</cx:pt>
          <cx:pt idx="28949">13195</cx:pt>
          <cx:pt idx="28950">20220</cx:pt>
          <cx:pt idx="28951">18916</cx:pt>
          <cx:pt idx="28952">19232</cx:pt>
          <cx:pt idx="28953">11009</cx:pt>
          <cx:pt idx="28954">17868</cx:pt>
          <cx:pt idx="28955">16913</cx:pt>
          <cx:pt idx="28956">14760</cx:pt>
          <cx:pt idx="28957">11817</cx:pt>
          <cx:pt idx="28958">14051</cx:pt>
          <cx:pt idx="28959">18858</cx:pt>
          <cx:pt idx="28960">17014</cx:pt>
          <cx:pt idx="28961">12679</cx:pt>
          <cx:pt idx="28962">20957</cx:pt>
          <cx:pt idx="28963">13422</cx:pt>
          <cx:pt idx="28964">11681</cx:pt>
          <cx:pt idx="28965">21943</cx:pt>
          <cx:pt idx="28966">10068</cx:pt>
          <cx:pt idx="28967">13500</cx:pt>
          <cx:pt idx="28968">10316</cx:pt>
          <cx:pt idx="28969">19586</cx:pt>
          <cx:pt idx="28970">21028</cx:pt>
          <cx:pt idx="28971">13781</cx:pt>
          <cx:pt idx="28972">10615</cx:pt>
          <cx:pt idx="28973">12529</cx:pt>
          <cx:pt idx="28974">11130</cx:pt>
          <cx:pt idx="28975">16577</cx:pt>
          <cx:pt idx="28976">9025</cx:pt>
          <cx:pt idx="28977">17126</cx:pt>
          <cx:pt idx="28978">19840</cx:pt>
          <cx:pt idx="28979">19438</cx:pt>
          <cx:pt idx="28980">16893</cx:pt>
          <cx:pt idx="28981">24052</cx:pt>
          <cx:pt idx="28982">14537</cx:pt>
          <cx:pt idx="28983">12753</cx:pt>
          <cx:pt idx="28984">16362</cx:pt>
          <cx:pt idx="28985">12825</cx:pt>
          <cx:pt idx="28986">18866</cx:pt>
          <cx:pt idx="28987">13564</cx:pt>
          <cx:pt idx="28988">9268</cx:pt>
          <cx:pt idx="28989">15336</cx:pt>
          <cx:pt idx="28990">12567</cx:pt>
          <cx:pt idx="28991">9331</cx:pt>
          <cx:pt idx="28992">8054</cx:pt>
          <cx:pt idx="28993">21195</cx:pt>
          <cx:pt idx="28994">11336</cx:pt>
          <cx:pt idx="28995">13298</cx:pt>
          <cx:pt idx="28996">22037</cx:pt>
          <cx:pt idx="28997">14821</cx:pt>
          <cx:pt idx="28998">16890</cx:pt>
          <cx:pt idx="28999">10170</cx:pt>
          <cx:pt idx="29000">11494</cx:pt>
          <cx:pt idx="29001">13494</cx:pt>
          <cx:pt idx="29002">8008</cx:pt>
          <cx:pt idx="29003">11901</cx:pt>
          <cx:pt idx="29004">17533</cx:pt>
          <cx:pt idx="29005">19000</cx:pt>
          <cx:pt idx="29006">24671</cx:pt>
          <cx:pt idx="29007">18466</cx:pt>
          <cx:pt idx="29008">19833</cx:pt>
          <cx:pt idx="29009">10181</cx:pt>
          <cx:pt idx="29010">11402</cx:pt>
          <cx:pt idx="29011">19515</cx:pt>
          <cx:pt idx="29012">18207</cx:pt>
          <cx:pt idx="29013">15143</cx:pt>
          <cx:pt idx="29014">19815</cx:pt>
          <cx:pt idx="29015">14421</cx:pt>
          <cx:pt idx="29016">15751</cx:pt>
          <cx:pt idx="29017">8842</cx:pt>
          <cx:pt idx="29018">13036</cx:pt>
          <cx:pt idx="29019">22941</cx:pt>
          <cx:pt idx="29020">20825</cx:pt>
          <cx:pt idx="29021">22437</cx:pt>
          <cx:pt idx="29022">14376</cx:pt>
          <cx:pt idx="29023">15200</cx:pt>
          <cx:pt idx="29024">20114</cx:pt>
          <cx:pt idx="29025">9135</cx:pt>
          <cx:pt idx="29026">17165</cx:pt>
          <cx:pt idx="29027">15924</cx:pt>
          <cx:pt idx="29028">15936</cx:pt>
          <cx:pt idx="29029">12533</cx:pt>
          <cx:pt idx="29030">10112</cx:pt>
          <cx:pt idx="29031">17418</cx:pt>
          <cx:pt idx="29032">21996</cx:pt>
          <cx:pt idx="29033">14694</cx:pt>
          <cx:pt idx="29034">21401</cx:pt>
          <cx:pt idx="29035">16459</cx:pt>
          <cx:pt idx="29036">18981</cx:pt>
          <cx:pt idx="29037">20252</cx:pt>
          <cx:pt idx="29038">8751</cx:pt>
          <cx:pt idx="29039">21960</cx:pt>
          <cx:pt idx="29040">14400</cx:pt>
          <cx:pt idx="29041">21587</cx:pt>
          <cx:pt idx="29042">11096</cx:pt>
          <cx:pt idx="29043">11821</cx:pt>
          <cx:pt idx="29044">15796</cx:pt>
          <cx:pt idx="29045">15849</cx:pt>
          <cx:pt idx="29046">21685</cx:pt>
          <cx:pt idx="29047">15940</cx:pt>
          <cx:pt idx="29048">21862</cx:pt>
          <cx:pt idx="29049">16331</cx:pt>
          <cx:pt idx="29050">20345</cx:pt>
          <cx:pt idx="29051">11547</cx:pt>
          <cx:pt idx="29052">21538</cx:pt>
          <cx:pt idx="29053">21666</cx:pt>
          <cx:pt idx="29054">12286</cx:pt>
          <cx:pt idx="29055">11552</cx:pt>
          <cx:pt idx="29056">20639</cx:pt>
          <cx:pt idx="29057">20348</cx:pt>
          <cx:pt idx="29058">21904</cx:pt>
          <cx:pt idx="29059">11751</cx:pt>
          <cx:pt idx="29060">9761</cx:pt>
          <cx:pt idx="29061">14025</cx:pt>
          <cx:pt idx="29062">13845</cx:pt>
          <cx:pt idx="29063">11629</cx:pt>
          <cx:pt idx="29064">21936</cx:pt>
          <cx:pt idx="29065">19310</cx:pt>
          <cx:pt idx="29066">14030</cx:pt>
          <cx:pt idx="29067">8714</cx:pt>
          <cx:pt idx="29068">19705</cx:pt>
          <cx:pt idx="29069">14722</cx:pt>
          <cx:pt idx="29070">17264</cx:pt>
          <cx:pt idx="29071">11914</cx:pt>
          <cx:pt idx="29072">19685</cx:pt>
          <cx:pt idx="29073">21548</cx:pt>
          <cx:pt idx="29074">14655</cx:pt>
          <cx:pt idx="29075">20675</cx:pt>
          <cx:pt idx="29076">9178</cx:pt>
          <cx:pt idx="29077">12321</cx:pt>
          <cx:pt idx="29078">15780</cx:pt>
          <cx:pt idx="29079">18496</cx:pt>
          <cx:pt idx="29080">14554</cx:pt>
          <cx:pt idx="29081">12683</cx:pt>
          <cx:pt idx="29082">22884</cx:pt>
          <cx:pt idx="29083">24993</cx:pt>
          <cx:pt idx="29084">11225</cx:pt>
          <cx:pt idx="29085">12597</cx:pt>
          <cx:pt idx="29086">13230</cx:pt>
          <cx:pt idx="29087">10734</cx:pt>
          <cx:pt idx="29088">10378</cx:pt>
          <cx:pt idx="29089">9259</cx:pt>
          <cx:pt idx="29090">12273</cx:pt>
          <cx:pt idx="29091">18201</cx:pt>
          <cx:pt idx="29092">12209</cx:pt>
          <cx:pt idx="29093">23130</cx:pt>
          <cx:pt idx="29094">20676</cx:pt>
          <cx:pt idx="29095">20722</cx:pt>
          <cx:pt idx="29096">21147</cx:pt>
          <cx:pt idx="29097">11466</cx:pt>
          <cx:pt idx="29098">14011</cx:pt>
          <cx:pt idx="29099">10992</cx:pt>
          <cx:pt idx="29100">23629</cx:pt>
          <cx:pt idx="29101">22600</cx:pt>
          <cx:pt idx="29102">24520</cx:pt>
          <cx:pt idx="29103">10304</cx:pt>
          <cx:pt idx="29104">20574</cx:pt>
          <cx:pt idx="29105">18238</cx:pt>
          <cx:pt idx="29106">8100</cx:pt>
          <cx:pt idx="29107">15390</cx:pt>
          <cx:pt idx="29108">15414</cx:pt>
          <cx:pt idx="29109">16742</cx:pt>
          <cx:pt idx="29110">16536</cx:pt>
          <cx:pt idx="29111">9949</cx:pt>
          <cx:pt idx="29112">22248</cx:pt>
          <cx:pt idx="29113">16715</cx:pt>
          <cx:pt idx="29114">20462</cx:pt>
          <cx:pt idx="29115">10396</cx:pt>
          <cx:pt idx="29116">9811</cx:pt>
          <cx:pt idx="29117">22975</cx:pt>
          <cx:pt idx="29118">14128</cx:pt>
          <cx:pt idx="29119">18226</cx:pt>
          <cx:pt idx="29120">10192</cx:pt>
          <cx:pt idx="29121">22586</cx:pt>
          <cx:pt idx="29122">13172</cx:pt>
          <cx:pt idx="29123">20656</cx:pt>
          <cx:pt idx="29124">18489</cx:pt>
          <cx:pt idx="29125">15906</cx:pt>
          <cx:pt idx="29126">20200</cx:pt>
          <cx:pt idx="29127">17601</cx:pt>
          <cx:pt idx="29128">15915</cx:pt>
          <cx:pt idx="29129">15661</cx:pt>
          <cx:pt idx="29130">16193</cx:pt>
          <cx:pt idx="29131">15702</cx:pt>
          <cx:pt idx="29132">11617</cx:pt>
          <cx:pt idx="29133">17923</cx:pt>
          <cx:pt idx="29134">23922</cx:pt>
          <cx:pt idx="29135">22495</cx:pt>
          <cx:pt idx="29136">23260</cx:pt>
          <cx:pt idx="29137">11925</cx:pt>
          <cx:pt idx="29138">10654</cx:pt>
          <cx:pt idx="29139">18156</cx:pt>
          <cx:pt idx="29140">9804</cx:pt>
          <cx:pt idx="29141">20271</cx:pt>
          <cx:pt idx="29142">19761</cx:pt>
          <cx:pt idx="29143">11211</cx:pt>
          <cx:pt idx="29144">9704</cx:pt>
          <cx:pt idx="29145">22054</cx:pt>
          <cx:pt idx="29146">12682</cx:pt>
          <cx:pt idx="29147">16691</cx:pt>
          <cx:pt idx="29148">10822</cx:pt>
          <cx:pt idx="29149">17039</cx:pt>
          <cx:pt idx="29150">21361</cx:pt>
          <cx:pt idx="29151">15109</cx:pt>
          <cx:pt idx="29152">11171</cx:pt>
          <cx:pt idx="29153">13298</cx:pt>
          <cx:pt idx="29154">22146</cx:pt>
          <cx:pt idx="29155">13167</cx:pt>
          <cx:pt idx="29156">18678</cx:pt>
          <cx:pt idx="29157">12655</cx:pt>
          <cx:pt idx="29158">9831</cx:pt>
          <cx:pt idx="29159">11234</cx:pt>
          <cx:pt idx="29160">9964</cx:pt>
          <cx:pt idx="29161">16357</cx:pt>
          <cx:pt idx="29162">16276</cx:pt>
          <cx:pt idx="29163">21011</cx:pt>
          <cx:pt idx="29164">20788</cx:pt>
          <cx:pt idx="29165">14580</cx:pt>
          <cx:pt idx="29166">13963</cx:pt>
          <cx:pt idx="29167">19996</cx:pt>
          <cx:pt idx="29168">22402</cx:pt>
          <cx:pt idx="29169">13379</cx:pt>
          <cx:pt idx="29170">13581</cx:pt>
          <cx:pt idx="29171">11837</cx:pt>
          <cx:pt idx="29172">14235</cx:pt>
          <cx:pt idx="29173">21216</cx:pt>
          <cx:pt idx="29174">22671</cx:pt>
          <cx:pt idx="29175">11369</cx:pt>
          <cx:pt idx="29176">9226</cx:pt>
          <cx:pt idx="29177">22508</cx:pt>
          <cx:pt idx="29178">22609</cx:pt>
          <cx:pt idx="29179">13649</cx:pt>
          <cx:pt idx="29180">22869</cx:pt>
          <cx:pt idx="29181">14407</cx:pt>
          <cx:pt idx="29182">10267</cx:pt>
          <cx:pt idx="29183">16873</cx:pt>
          <cx:pt idx="29184">11855</cx:pt>
          <cx:pt idx="29185">12032</cx:pt>
          <cx:pt idx="29186">22910</cx:pt>
          <cx:pt idx="29187">21520</cx:pt>
          <cx:pt idx="29188">19252</cx:pt>
          <cx:pt idx="29189">21879</cx:pt>
          <cx:pt idx="29190">23757</cx:pt>
          <cx:pt idx="29191">10940</cx:pt>
          <cx:pt idx="29192">9747</cx:pt>
          <cx:pt idx="29193">11745</cx:pt>
          <cx:pt idx="29194">19892</cx:pt>
          <cx:pt idx="29195">12837</cx:pt>
          <cx:pt idx="29196">13562</cx:pt>
          <cx:pt idx="29197">15516</cx:pt>
          <cx:pt idx="29198">21529</cx:pt>
          <cx:pt idx="29199">12622</cx:pt>
          <cx:pt idx="29200">14395</cx:pt>
          <cx:pt idx="29201">15666</cx:pt>
          <cx:pt idx="29202">22743</cx:pt>
          <cx:pt idx="29203">21693</cx:pt>
          <cx:pt idx="29204">11463</cx:pt>
          <cx:pt idx="29205">13311</cx:pt>
          <cx:pt idx="29206">17055</cx:pt>
          <cx:pt idx="29207">15355</cx:pt>
          <cx:pt idx="29208">11493</cx:pt>
          <cx:pt idx="29209">11733</cx:pt>
          <cx:pt idx="29210">13858</cx:pt>
          <cx:pt idx="29211">16776</cx:pt>
          <cx:pt idx="29212">22839</cx:pt>
          <cx:pt idx="29213">21398</cx:pt>
          <cx:pt idx="29214">20380</cx:pt>
          <cx:pt idx="29215">14323</cx:pt>
          <cx:pt idx="29216">18318</cx:pt>
          <cx:pt idx="29217">13691</cx:pt>
          <cx:pt idx="29218">15648</cx:pt>
          <cx:pt idx="29219">20565</cx:pt>
          <cx:pt idx="29220">9939</cx:pt>
          <cx:pt idx="29221">11823</cx:pt>
          <cx:pt idx="29222">15672</cx:pt>
          <cx:pt idx="29223">17339</cx:pt>
          <cx:pt idx="29224">21331</cx:pt>
          <cx:pt idx="29225">21716</cx:pt>
          <cx:pt idx="29226">18867</cx:pt>
          <cx:pt idx="29227">18600</cx:pt>
          <cx:pt idx="29228">20815</cx:pt>
          <cx:pt idx="29229">16865</cx:pt>
          <cx:pt idx="29230">18828</cx:pt>
          <cx:pt idx="29231">16887</cx:pt>
          <cx:pt idx="29232">14724</cx:pt>
          <cx:pt idx="29233">24423</cx:pt>
          <cx:pt idx="29234">14860</cx:pt>
          <cx:pt idx="29235">19858</cx:pt>
          <cx:pt idx="29236">18223</cx:pt>
          <cx:pt idx="29237">14224</cx:pt>
          <cx:pt idx="29238">16779</cx:pt>
          <cx:pt idx="29239">21431</cx:pt>
          <cx:pt idx="29240">15511</cx:pt>
          <cx:pt idx="29241">12664</cx:pt>
          <cx:pt idx="29242">17179</cx:pt>
          <cx:pt idx="29243">10070</cx:pt>
          <cx:pt idx="29244">24720</cx:pt>
          <cx:pt idx="29245">10250</cx:pt>
          <cx:pt idx="29246">23950</cx:pt>
          <cx:pt idx="29247">19429</cx:pt>
          <cx:pt idx="29248">10758</cx:pt>
          <cx:pt idx="29249">21284</cx:pt>
          <cx:pt idx="29250">18239</cx:pt>
          <cx:pt idx="29251">12102</cx:pt>
          <cx:pt idx="29252">10550</cx:pt>
          <cx:pt idx="29253">8266</cx:pt>
          <cx:pt idx="29254">21011</cx:pt>
          <cx:pt idx="29255">24695</cx:pt>
          <cx:pt idx="29256">18499</cx:pt>
          <cx:pt idx="29257">10022</cx:pt>
          <cx:pt idx="29258">24741</cx:pt>
          <cx:pt idx="29259">19381</cx:pt>
          <cx:pt idx="29260">22862</cx:pt>
          <cx:pt idx="29261">19498</cx:pt>
          <cx:pt idx="29262">19021</cx:pt>
          <cx:pt idx="29263">19394</cx:pt>
          <cx:pt idx="29264">18070</cx:pt>
          <cx:pt idx="29265">21632</cx:pt>
          <cx:pt idx="29266">15533</cx:pt>
          <cx:pt idx="29267">13790</cx:pt>
          <cx:pt idx="29268">18210</cx:pt>
          <cx:pt idx="29269">22770</cx:pt>
          <cx:pt idx="29270">21126</cx:pt>
          <cx:pt idx="29271">9909</cx:pt>
          <cx:pt idx="29272">14518</cx:pt>
          <cx:pt idx="29273">16534</cx:pt>
          <cx:pt idx="29274">11894</cx:pt>
          <cx:pt idx="29275">20330</cx:pt>
          <cx:pt idx="29276">14777</cx:pt>
          <cx:pt idx="29277">9936</cx:pt>
          <cx:pt idx="29278">9897</cx:pt>
          <cx:pt idx="29279">11771</cx:pt>
          <cx:pt idx="29280">16426</cx:pt>
          <cx:pt idx="29281">21876</cx:pt>
          <cx:pt idx="29282">20710</cx:pt>
          <cx:pt idx="29283">11034</cx:pt>
          <cx:pt idx="29284">17825</cx:pt>
          <cx:pt idx="29285">20669</cx:pt>
          <cx:pt idx="29286">14188</cx:pt>
          <cx:pt idx="29287">24161</cx:pt>
          <cx:pt idx="29288">11615</cx:pt>
          <cx:pt idx="29289">17048</cx:pt>
          <cx:pt idx="29290">23924</cx:pt>
          <cx:pt idx="29291">24212</cx:pt>
          <cx:pt idx="29292">25088</cx:pt>
          <cx:pt idx="29293">20025</cx:pt>
          <cx:pt idx="29294">16784</cx:pt>
          <cx:pt idx="29295">12328</cx:pt>
          <cx:pt idx="29296">19314</cx:pt>
          <cx:pt idx="29297">18993</cx:pt>
          <cx:pt idx="29298">19123</cx:pt>
          <cx:pt idx="29299">14313</cx:pt>
          <cx:pt idx="29300">18927</cx:pt>
          <cx:pt idx="29301">12715</cx:pt>
          <cx:pt idx="29302">7980</cx:pt>
          <cx:pt idx="29303">12809</cx:pt>
          <cx:pt idx="29304">20108</cx:pt>
          <cx:pt idx="29305">13769</cx:pt>
          <cx:pt idx="29306">13792</cx:pt>
          <cx:pt idx="29307">11673</cx:pt>
          <cx:pt idx="29308">15336</cx:pt>
          <cx:pt idx="29309">19972</cx:pt>
          <cx:pt idx="29310">15770</cx:pt>
          <cx:pt idx="29311">17839</cx:pt>
          <cx:pt idx="29312">9545</cx:pt>
          <cx:pt idx="29313">22797</cx:pt>
          <cx:pt idx="29314">13980</cx:pt>
          <cx:pt idx="29315">14524</cx:pt>
          <cx:pt idx="29316">20064</cx:pt>
          <cx:pt idx="29317">10833</cx:pt>
          <cx:pt idx="29318">20923</cx:pt>
          <cx:pt idx="29319">12764</cx:pt>
          <cx:pt idx="29320">19574</cx:pt>
          <cx:pt idx="29321">22236</cx:pt>
          <cx:pt idx="29322">23547</cx:pt>
          <cx:pt idx="29323">15491</cx:pt>
          <cx:pt idx="29324">12247</cx:pt>
          <cx:pt idx="29325">17747</cx:pt>
          <cx:pt idx="29326">11249</cx:pt>
          <cx:pt idx="29327">18613</cx:pt>
          <cx:pt idx="29328">8554</cx:pt>
          <cx:pt idx="29329">13138</cx:pt>
          <cx:pt idx="29330">11161</cx:pt>
          <cx:pt idx="29331">14156</cx:pt>
          <cx:pt idx="29332">14467</cx:pt>
          <cx:pt idx="29333">8957</cx:pt>
          <cx:pt idx="29334">16743</cx:pt>
          <cx:pt idx="29335">20489</cx:pt>
          <cx:pt idx="29336">11850</cx:pt>
          <cx:pt idx="29337">18277</cx:pt>
          <cx:pt idx="29338">20609</cx:pt>
          <cx:pt idx="29339">24814</cx:pt>
          <cx:pt idx="29340">17400</cx:pt>
          <cx:pt idx="29341">10705</cx:pt>
          <cx:pt idx="29342">19480</cx:pt>
          <cx:pt idx="29343">14256</cx:pt>
          <cx:pt idx="29344">15128</cx:pt>
          <cx:pt idx="29345">16276</cx:pt>
          <cx:pt idx="29346">22460</cx:pt>
          <cx:pt idx="29347">10454</cx:pt>
          <cx:pt idx="29348">14892</cx:pt>
          <cx:pt idx="29349">21670</cx:pt>
          <cx:pt idx="29350">13920</cx:pt>
          <cx:pt idx="29351">15512</cx:pt>
          <cx:pt idx="29352">11832</cx:pt>
          <cx:pt idx="29353">12184</cx:pt>
          <cx:pt idx="29354">16924</cx:pt>
          <cx:pt idx="29355">15660</cx:pt>
          <cx:pt idx="29356">17053</cx:pt>
          <cx:pt idx="29357">14755</cx:pt>
          <cx:pt idx="29358">20809</cx:pt>
          <cx:pt idx="29359">16937</cx:pt>
          <cx:pt idx="29360">15235</cx:pt>
          <cx:pt idx="29361">14111</cx:pt>
          <cx:pt idx="29362">10947</cx:pt>
          <cx:pt idx="29363">12073</cx:pt>
          <cx:pt idx="29364">18387</cx:pt>
          <cx:pt idx="29365">13633</cx:pt>
          <cx:pt idx="29366">11705</cx:pt>
          <cx:pt idx="29367">19459</cx:pt>
          <cx:pt idx="29368">19704</cx:pt>
          <cx:pt idx="29369">13068</cx:pt>
          <cx:pt idx="29370">20801</cx:pt>
          <cx:pt idx="29371">14843</cx:pt>
          <cx:pt idx="29372">10571</cx:pt>
          <cx:pt idx="29373">19976</cx:pt>
          <cx:pt idx="29374">11361</cx:pt>
          <cx:pt idx="29375">9817</cx:pt>
          <cx:pt idx="29376">14513</cx:pt>
          <cx:pt idx="29377">16810</cx:pt>
          <cx:pt idx="29378">16387</cx:pt>
          <cx:pt idx="29379">13768</cx:pt>
          <cx:pt idx="29380">21958</cx:pt>
          <cx:pt idx="29381">21192</cx:pt>
          <cx:pt idx="29382">18047</cx:pt>
          <cx:pt idx="29383">17386</cx:pt>
          <cx:pt idx="29384">10422</cx:pt>
          <cx:pt idx="29385">24468</cx:pt>
          <cx:pt idx="29386">11704</cx:pt>
          <cx:pt idx="29387">12705</cx:pt>
          <cx:pt idx="29388">17440</cx:pt>
          <cx:pt idx="29389">14092</cx:pt>
          <cx:pt idx="29390">9621</cx:pt>
          <cx:pt idx="29391">10539</cx:pt>
          <cx:pt idx="29392">20362</cx:pt>
          <cx:pt idx="29393">16487</cx:pt>
          <cx:pt idx="29394">15116</cx:pt>
          <cx:pt idx="29395">13237</cx:pt>
          <cx:pt idx="29396">16310</cx:pt>
          <cx:pt idx="29397">24445</cx:pt>
          <cx:pt idx="29398">15529</cx:pt>
          <cx:pt idx="29399">14623</cx:pt>
          <cx:pt idx="29400">13359</cx:pt>
          <cx:pt idx="29401">21083</cx:pt>
          <cx:pt idx="29402">16341</cx:pt>
          <cx:pt idx="29403">11339</cx:pt>
          <cx:pt idx="29404">14276</cx:pt>
          <cx:pt idx="29405">16329</cx:pt>
          <cx:pt idx="29406">13984</cx:pt>
          <cx:pt idx="29407">8543</cx:pt>
          <cx:pt idx="29408">18191</cx:pt>
          <cx:pt idx="29409">23566</cx:pt>
          <cx:pt idx="29410">16640</cx:pt>
          <cx:pt idx="29411">9653</cx:pt>
          <cx:pt idx="29412">11408</cx:pt>
          <cx:pt idx="29413">18394</cx:pt>
          <cx:pt idx="29414">20202</cx:pt>
          <cx:pt idx="29415">9837</cx:pt>
          <cx:pt idx="29416">22782</cx:pt>
          <cx:pt idx="29417">11896</cx:pt>
          <cx:pt idx="29418">22608</cx:pt>
          <cx:pt idx="29419">11412</cx:pt>
          <cx:pt idx="29420">21452</cx:pt>
          <cx:pt idx="29421">19866</cx:pt>
          <cx:pt idx="29422">13652</cx:pt>
          <cx:pt idx="29423">14956</cx:pt>
          <cx:pt idx="29424">15882</cx:pt>
          <cx:pt idx="29425">17117</cx:pt>
          <cx:pt idx="29426">12147</cx:pt>
          <cx:pt idx="29427">11430</cx:pt>
          <cx:pt idx="29428">13462</cx:pt>
          <cx:pt idx="29429">16091</cx:pt>
          <cx:pt idx="29430">13112</cx:pt>
          <cx:pt idx="29431">11578</cx:pt>
          <cx:pt idx="29432">17455</cx:pt>
          <cx:pt idx="29433">19599</cx:pt>
          <cx:pt idx="29434">18159</cx:pt>
          <cx:pt idx="29435">14474</cx:pt>
          <cx:pt idx="29436">19106</cx:pt>
          <cx:pt idx="29437">11512</cx:pt>
          <cx:pt idx="29438">20668</cx:pt>
          <cx:pt idx="29439">15885</cx:pt>
          <cx:pt idx="29440">14496</cx:pt>
          <cx:pt idx="29441">19274</cx:pt>
          <cx:pt idx="29442">13708</cx:pt>
          <cx:pt idx="29443">13195</cx:pt>
          <cx:pt idx="29444">16067</cx:pt>
          <cx:pt idx="29445">11588</cx:pt>
          <cx:pt idx="29446">18254</cx:pt>
          <cx:pt idx="29447">9138</cx:pt>
          <cx:pt idx="29448">20698</cx:pt>
          <cx:pt idx="29449">18210</cx:pt>
          <cx:pt idx="29450">10548</cx:pt>
          <cx:pt idx="29451">15486</cx:pt>
          <cx:pt idx="29452">17699</cx:pt>
          <cx:pt idx="29453">11849</cx:pt>
          <cx:pt idx="29454">20049</cx:pt>
          <cx:pt idx="29455">9897</cx:pt>
          <cx:pt idx="29456">15194</cx:pt>
          <cx:pt idx="29457">14687</cx:pt>
          <cx:pt idx="29458">9909</cx:pt>
          <cx:pt idx="29459">20703</cx:pt>
          <cx:pt idx="29460">15027</cx:pt>
          <cx:pt idx="29461">14947</cx:pt>
          <cx:pt idx="29462">9545</cx:pt>
          <cx:pt idx="29463">14333</cx:pt>
          <cx:pt idx="29464">17099</cx:pt>
          <cx:pt idx="29465">17601</cx:pt>
          <cx:pt idx="29466">19370</cx:pt>
          <cx:pt idx="29467">19052</cx:pt>
          <cx:pt idx="29468">19951</cx:pt>
          <cx:pt idx="29469">23832</cx:pt>
          <cx:pt idx="29470">15222</cx:pt>
          <cx:pt idx="29471">24528</cx:pt>
          <cx:pt idx="29472">18544</cx:pt>
          <cx:pt idx="29473">24813</cx:pt>
          <cx:pt idx="29474">21414</cx:pt>
          <cx:pt idx="29475">21243</cx:pt>
          <cx:pt idx="29476">16089</cx:pt>
          <cx:pt idx="29477">11553</cx:pt>
          <cx:pt idx="29478">15409</cx:pt>
          <cx:pt idx="29479">9340</cx:pt>
          <cx:pt idx="29480">10411</cx:pt>
          <cx:pt idx="29481">17550</cx:pt>
          <cx:pt idx="29482">14706</cx:pt>
          <cx:pt idx="29483">21287</cx:pt>
          <cx:pt idx="29484">18601</cx:pt>
          <cx:pt idx="29485">20239</cx:pt>
          <cx:pt idx="29486">18864</cx:pt>
          <cx:pt idx="29487">14677</cx:pt>
          <cx:pt idx="29488">17144</cx:pt>
          <cx:pt idx="29489">17598</cx:pt>
          <cx:pt idx="29490">19246</cx:pt>
          <cx:pt idx="29491">12216</cx:pt>
          <cx:pt idx="29492">12249</cx:pt>
          <cx:pt idx="29493">8851</cx:pt>
          <cx:pt idx="29494">11612</cx:pt>
          <cx:pt idx="29495">15091</cx:pt>
          <cx:pt idx="29496">15662</cx:pt>
          <cx:pt idx="29497">19805</cx:pt>
          <cx:pt idx="29498">17580</cx:pt>
          <cx:pt idx="29499">13452</cx:pt>
          <cx:pt idx="29500">14682</cx:pt>
          <cx:pt idx="29501">16647</cx:pt>
          <cx:pt idx="29502">16839</cx:pt>
          <cx:pt idx="29503">19841</cx:pt>
          <cx:pt idx="29504">17009</cx:pt>
          <cx:pt idx="29505">20077</cx:pt>
          <cx:pt idx="29506">20888</cx:pt>
          <cx:pt idx="29507">20691</cx:pt>
          <cx:pt idx="29508">9330</cx:pt>
          <cx:pt idx="29509">8756</cx:pt>
          <cx:pt idx="29510">15807</cx:pt>
          <cx:pt idx="29511">9906</cx:pt>
          <cx:pt idx="29512">17010</cx:pt>
          <cx:pt idx="29513">21825</cx:pt>
          <cx:pt idx="29514">20444</cx:pt>
          <cx:pt idx="29515">17469</cx:pt>
          <cx:pt idx="29516">7956</cx:pt>
          <cx:pt idx="29517">12869</cx:pt>
          <cx:pt idx="29518">17127</cx:pt>
          <cx:pt idx="29519">13759</cx:pt>
          <cx:pt idx="29520">18945</cx:pt>
          <cx:pt idx="29521">13528</cx:pt>
          <cx:pt idx="29522">14546</cx:pt>
          <cx:pt idx="29523">8891</cx:pt>
          <cx:pt idx="29524">17724</cx:pt>
          <cx:pt idx="29525">24217</cx:pt>
          <cx:pt idx="29526">17020</cx:pt>
          <cx:pt idx="29527">12283</cx:pt>
          <cx:pt idx="29528">10488</cx:pt>
          <cx:pt idx="29529">15640</cx:pt>
          <cx:pt idx="29530">19148</cx:pt>
          <cx:pt idx="29531">9253</cx:pt>
          <cx:pt idx="29532">11653</cx:pt>
          <cx:pt idx="29533">16683</cx:pt>
          <cx:pt idx="29534">20163</cx:pt>
          <cx:pt idx="29535">22813</cx:pt>
          <cx:pt idx="29536">13035</cx:pt>
          <cx:pt idx="29537">15743</cx:pt>
          <cx:pt idx="29538">12400</cx:pt>
          <cx:pt idx="29539">8101</cx:pt>
          <cx:pt idx="29540">18125</cx:pt>
          <cx:pt idx="29541">11622</cx:pt>
          <cx:pt idx="29542">14191</cx:pt>
          <cx:pt idx="29543">16322</cx:pt>
          <cx:pt idx="29544">18568</cx:pt>
          <cx:pt idx="29545">15021</cx:pt>
          <cx:pt idx="29546">8743</cx:pt>
          <cx:pt idx="29547">9993</cx:pt>
          <cx:pt idx="29548">18275</cx:pt>
          <cx:pt idx="29549">18880</cx:pt>
          <cx:pt idx="29550">14651</cx:pt>
          <cx:pt idx="29551">16369</cx:pt>
          <cx:pt idx="29552">12647</cx:pt>
          <cx:pt idx="29553">14180</cx:pt>
          <cx:pt idx="29554">20654</cx:pt>
          <cx:pt idx="29555">12837</cx:pt>
          <cx:pt idx="29556">18851</cx:pt>
          <cx:pt idx="29557">18391</cx:pt>
          <cx:pt idx="29558">12244</cx:pt>
          <cx:pt idx="29559">15520</cx:pt>
          <cx:pt idx="29560">11172</cx:pt>
          <cx:pt idx="29561">13390</cx:pt>
          <cx:pt idx="29562">16971</cx:pt>
          <cx:pt idx="29563">10566</cx:pt>
          <cx:pt idx="29564">10448</cx:pt>
          <cx:pt idx="29565">21070</cx:pt>
          <cx:pt idx="29566">17310</cx:pt>
          <cx:pt idx="29567">19504</cx:pt>
          <cx:pt idx="29568">10623</cx:pt>
          <cx:pt idx="29569">15660</cx:pt>
          <cx:pt idx="29570">14339</cx:pt>
          <cx:pt idx="29571">11944</cx:pt>
          <cx:pt idx="29572">21955</cx:pt>
          <cx:pt idx="29573">12377</cx:pt>
          <cx:pt idx="29574">18720</cx:pt>
          <cx:pt idx="29575">22938</cx:pt>
          <cx:pt idx="29576">18113</cx:pt>
          <cx:pt idx="29577">14655</cx:pt>
          <cx:pt idx="29578">22831</cx:pt>
          <cx:pt idx="29579">15270</cx:pt>
          <cx:pt idx="29580">20231</cx:pt>
          <cx:pt idx="29581">12277</cx:pt>
          <cx:pt idx="29582">22926</cx:pt>
          <cx:pt idx="29583">13408</cx:pt>
          <cx:pt idx="29584">23640</cx:pt>
          <cx:pt idx="29585">19019</cx:pt>
          <cx:pt idx="29586">16035</cx:pt>
          <cx:pt idx="29587">18042</cx:pt>
          <cx:pt idx="29588">10985</cx:pt>
          <cx:pt idx="29589">21500</cx:pt>
          <cx:pt idx="29590">24959</cx:pt>
          <cx:pt idx="29591">16041</cx:pt>
          <cx:pt idx="29592">18596</cx:pt>
          <cx:pt idx="29593">24082</cx:pt>
          <cx:pt idx="29594">20036</cx:pt>
          <cx:pt idx="29595">10747</cx:pt>
          <cx:pt idx="29596">18782</cx:pt>
          <cx:pt idx="29597">20853</cx:pt>
          <cx:pt idx="29598">16133</cx:pt>
          <cx:pt idx="29599">24367</cx:pt>
          <cx:pt idx="29600">8828</cx:pt>
          <cx:pt idx="29601">11638</cx:pt>
          <cx:pt idx="29602">20141</cx:pt>
          <cx:pt idx="29603">8496</cx:pt>
          <cx:pt idx="29604">14471</cx:pt>
          <cx:pt idx="29605">16683</cx:pt>
          <cx:pt idx="29606">17515</cx:pt>
          <cx:pt idx="29607">19366</cx:pt>
          <cx:pt idx="29608">19042</cx:pt>
          <cx:pt idx="29609">22622</cx:pt>
          <cx:pt idx="29610">13047</cx:pt>
          <cx:pt idx="29611">11014</cx:pt>
          <cx:pt idx="29612">15009</cx:pt>
          <cx:pt idx="29613">15726</cx:pt>
          <cx:pt idx="29614">16677</cx:pt>
          <cx:pt idx="29615">10860</cx:pt>
          <cx:pt idx="29616">10148</cx:pt>
          <cx:pt idx="29617">23619</cx:pt>
          <cx:pt idx="29618">12974</cx:pt>
          <cx:pt idx="29619">12966</cx:pt>
          <cx:pt idx="29620">9337</cx:pt>
          <cx:pt idx="29621">13859</cx:pt>
          <cx:pt idx="29622">13240</cx:pt>
          <cx:pt idx="29623">12259</cx:pt>
          <cx:pt idx="29624">20108</cx:pt>
          <cx:pt idx="29625">9899</cx:pt>
          <cx:pt idx="29626">17176</cx:pt>
          <cx:pt idx="29627">14767</cx:pt>
          <cx:pt idx="29628">11480</cx:pt>
          <cx:pt idx="29629">20747</cx:pt>
          <cx:pt idx="29630">17446</cx:pt>
          <cx:pt idx="29631">20482</cx:pt>
          <cx:pt idx="29632">11576</cx:pt>
          <cx:pt idx="29633">20002</cx:pt>
          <cx:pt idx="29634">15617</cx:pt>
          <cx:pt idx="29635">22383</cx:pt>
          <cx:pt idx="29636">14517</cx:pt>
          <cx:pt idx="29637">14072</cx:pt>
          <cx:pt idx="29638">9534</cx:pt>
          <cx:pt idx="29639">22980</cx:pt>
          <cx:pt idx="29640">11248</cx:pt>
          <cx:pt idx="29641">21257</cx:pt>
          <cx:pt idx="29642">22954</cx:pt>
          <cx:pt idx="29643">22279</cx:pt>
          <cx:pt idx="29644">11783</cx:pt>
          <cx:pt idx="29645">22526</cx:pt>
          <cx:pt idx="29646">19676</cx:pt>
          <cx:pt idx="29647">14493</cx:pt>
          <cx:pt idx="29648">8481</cx:pt>
          <cx:pt idx="29649">14209</cx:pt>
          <cx:pt idx="29650">15710</cx:pt>
          <cx:pt idx="29651">10000</cx:pt>
          <cx:pt idx="29652">10638</cx:pt>
          <cx:pt idx="29653">19016</cx:pt>
          <cx:pt idx="29654">16160</cx:pt>
          <cx:pt idx="29655">14703</cx:pt>
          <cx:pt idx="29656">18899</cx:pt>
          <cx:pt idx="29657">17566</cx:pt>
          <cx:pt idx="29658">15119</cx:pt>
          <cx:pt idx="29659">15208</cx:pt>
          <cx:pt idx="29660">15419</cx:pt>
          <cx:pt idx="29661">17627</cx:pt>
          <cx:pt idx="29662">17834</cx:pt>
          <cx:pt idx="29663">22911</cx:pt>
          <cx:pt idx="29664">21272</cx:pt>
          <cx:pt idx="29665">19776</cx:pt>
          <cx:pt idx="29666">20364</cx:pt>
          <cx:pt idx="29667">18347</cx:pt>
          <cx:pt idx="29668">12945</cx:pt>
          <cx:pt idx="29669">18100</cx:pt>
          <cx:pt idx="29670">17379</cx:pt>
          <cx:pt idx="29671">18139</cx:pt>
          <cx:pt idx="29672">21307</cx:pt>
          <cx:pt idx="29673">21806</cx:pt>
          <cx:pt idx="29674">15936</cx:pt>
          <cx:pt idx="29675">11747</cx:pt>
          <cx:pt idx="29676">18539</cx:pt>
          <cx:pt idx="29677">18756</cx:pt>
          <cx:pt idx="29678">20941</cx:pt>
          <cx:pt idx="29679">16789</cx:pt>
          <cx:pt idx="29680">16184</cx:pt>
          <cx:pt idx="29681">14570</cx:pt>
          <cx:pt idx="29682">21742</cx:pt>
          <cx:pt idx="29683">21533</cx:pt>
          <cx:pt idx="29684">16564</cx:pt>
          <cx:pt idx="29685">21143</cx:pt>
          <cx:pt idx="29686">23108</cx:pt>
          <cx:pt idx="29687">19526</cx:pt>
          <cx:pt idx="29688">12063</cx:pt>
          <cx:pt idx="29689">21875</cx:pt>
          <cx:pt idx="29690">22090</cx:pt>
          <cx:pt idx="29691">14690</cx:pt>
          <cx:pt idx="29692">21945</cx:pt>
          <cx:pt idx="29693">7691</cx:pt>
          <cx:pt idx="29694">16725</cx:pt>
          <cx:pt idx="29695">23747</cx:pt>
          <cx:pt idx="29696">20822</cx:pt>
          <cx:pt idx="29697">12971</cx:pt>
          <cx:pt idx="29698">11514</cx:pt>
          <cx:pt idx="29699">18953</cx:pt>
          <cx:pt idx="29700">20745</cx:pt>
          <cx:pt idx="29701">9091</cx:pt>
          <cx:pt idx="29702">11622</cx:pt>
          <cx:pt idx="29703">16209</cx:pt>
          <cx:pt idx="29704">22558</cx:pt>
          <cx:pt idx="29705">9604</cx:pt>
          <cx:pt idx="29706">19366</cx:pt>
          <cx:pt idx="29707">23686</cx:pt>
          <cx:pt idx="29708">12213</cx:pt>
          <cx:pt idx="29709">19813</cx:pt>
          <cx:pt idx="29710">9651</cx:pt>
          <cx:pt idx="29711">11068</cx:pt>
          <cx:pt idx="29712">18200</cx:pt>
          <cx:pt idx="29713">15219</cx:pt>
          <cx:pt idx="29714">18402</cx:pt>
          <cx:pt idx="29715">13318</cx:pt>
          <cx:pt idx="29716">11806</cx:pt>
          <cx:pt idx="29717">17503</cx:pt>
          <cx:pt idx="29718">16258</cx:pt>
          <cx:pt idx="29719">10267</cx:pt>
          <cx:pt idx="29720">18603</cx:pt>
          <cx:pt idx="29721">16480</cx:pt>
          <cx:pt idx="29722">12272</cx:pt>
          <cx:pt idx="29723">21518</cx:pt>
          <cx:pt idx="29724">10826</cx:pt>
          <cx:pt idx="29725">23317</cx:pt>
          <cx:pt idx="29726">16221</cx:pt>
          <cx:pt idx="29727">22214</cx:pt>
          <cx:pt idx="29728">15528</cx:pt>
          <cx:pt idx="29729">24367</cx:pt>
          <cx:pt idx="29730">17068</cx:pt>
          <cx:pt idx="29731">14307</cx:pt>
          <cx:pt idx="29732">23032</cx:pt>
          <cx:pt idx="29733">14587</cx:pt>
          <cx:pt idx="29734">14314</cx:pt>
          <cx:pt idx="29735">21948</cx:pt>
          <cx:pt idx="29736">23694</cx:pt>
          <cx:pt idx="29737">12249</cx:pt>
          <cx:pt idx="29738">16297</cx:pt>
          <cx:pt idx="29739">15817</cx:pt>
          <cx:pt idx="29740">17479</cx:pt>
          <cx:pt idx="29741">23595</cx:pt>
          <cx:pt idx="29742">24732</cx:pt>
          <cx:pt idx="29743">17700</cx:pt>
          <cx:pt idx="29744">25043</cx:pt>
          <cx:pt idx="29745">11153</cx:pt>
          <cx:pt idx="29746">14532</cx:pt>
          <cx:pt idx="29747">21215</cx:pt>
          <cx:pt idx="29748">15388</cx:pt>
          <cx:pt idx="29749">17956</cx:pt>
          <cx:pt idx="29750">9071</cx:pt>
          <cx:pt idx="29751">17843</cx:pt>
          <cx:pt idx="29752">8167</cx:pt>
          <cx:pt idx="29753">20359</cx:pt>
          <cx:pt idx="29754">9852</cx:pt>
          <cx:pt idx="29755">12926</cx:pt>
          <cx:pt idx="29756">11609</cx:pt>
          <cx:pt idx="29757">19906</cx:pt>
          <cx:pt idx="29758">18262</cx:pt>
          <cx:pt idx="29759">8363</cx:pt>
          <cx:pt idx="29760">21238</cx:pt>
          <cx:pt idx="29761">14168</cx:pt>
          <cx:pt idx="29762">17176</cx:pt>
          <cx:pt idx="29763">13783</cx:pt>
          <cx:pt idx="29764">14985</cx:pt>
          <cx:pt idx="29765">13280</cx:pt>
          <cx:pt idx="29766">24060</cx:pt>
          <cx:pt idx="29767">16604</cx:pt>
          <cx:pt idx="29768">20585</cx:pt>
          <cx:pt idx="29769">18054</cx:pt>
          <cx:pt idx="29770">12670</cx:pt>
          <cx:pt idx="29771">12982</cx:pt>
          <cx:pt idx="29772">10717</cx:pt>
          <cx:pt idx="29773">11721</cx:pt>
          <cx:pt idx="29774">19617</cx:pt>
          <cx:pt idx="29775">24031</cx:pt>
          <cx:pt idx="29776">13285</cx:pt>
          <cx:pt idx="29777">10161</cx:pt>
          <cx:pt idx="29778">14804</cx:pt>
          <cx:pt idx="29779">14594</cx:pt>
          <cx:pt idx="29780">13739</cx:pt>
          <cx:pt idx="29781">11822</cx:pt>
          <cx:pt idx="29782">17632</cx:pt>
          <cx:pt idx="29783">17038</cx:pt>
          <cx:pt idx="29784">23603</cx:pt>
          <cx:pt idx="29785">18814</cx:pt>
          <cx:pt idx="29786">18909</cx:pt>
          <cx:pt idx="29787">19621</cx:pt>
          <cx:pt idx="29788">17078</cx:pt>
          <cx:pt idx="29789">12055</cx:pt>
          <cx:pt idx="29790">10551</cx:pt>
          <cx:pt idx="29791">14774</cx:pt>
          <cx:pt idx="29792">12077</cx:pt>
          <cx:pt idx="29793">17725</cx:pt>
          <cx:pt idx="29794">21809</cx:pt>
          <cx:pt idx="29795">19542</cx:pt>
          <cx:pt idx="29796">12741</cx:pt>
          <cx:pt idx="29797">22196</cx:pt>
          <cx:pt idx="29798">9376</cx:pt>
          <cx:pt idx="29799">12243</cx:pt>
          <cx:pt idx="29800">22697</cx:pt>
          <cx:pt idx="29801">15369</cx:pt>
          <cx:pt idx="29802">10287</cx:pt>
          <cx:pt idx="29803">11822</cx:pt>
          <cx:pt idx="29804">9150</cx:pt>
          <cx:pt idx="29805">16722</cx:pt>
          <cx:pt idx="29806">12515</cx:pt>
          <cx:pt idx="29807">8627</cx:pt>
          <cx:pt idx="29808">14309</cx:pt>
          <cx:pt idx="29809">23298</cx:pt>
          <cx:pt idx="29810">15103</cx:pt>
          <cx:pt idx="29811">15446</cx:pt>
          <cx:pt idx="29812">16928</cx:pt>
          <cx:pt idx="29813">10634</cx:pt>
          <cx:pt idx="29814">22354</cx:pt>
          <cx:pt idx="29815">11637</cx:pt>
          <cx:pt idx="29816">20117</cx:pt>
          <cx:pt idx="29817">21770</cx:pt>
          <cx:pt idx="29818">16461</cx:pt>
          <cx:pt idx="29819">8864</cx:pt>
          <cx:pt idx="29820">14274</cx:pt>
          <cx:pt idx="29821">21334</cx:pt>
          <cx:pt idx="29822">19940</cx:pt>
          <cx:pt idx="29823">12594</cx:pt>
          <cx:pt idx="29824">11541</cx:pt>
          <cx:pt idx="29825">12799</cx:pt>
          <cx:pt idx="29826">12633</cx:pt>
          <cx:pt idx="29827">19780</cx:pt>
          <cx:pt idx="29828">16962</cx:pt>
          <cx:pt idx="29829">15099</cx:pt>
          <cx:pt idx="29830">11325</cx:pt>
          <cx:pt idx="29831">23251</cx:pt>
          <cx:pt idx="29832">14848</cx:pt>
          <cx:pt idx="29833">23198</cx:pt>
          <cx:pt idx="29834">17895</cx:pt>
          <cx:pt idx="29835">8212</cx:pt>
          <cx:pt idx="29836">19133</cx:pt>
          <cx:pt idx="29837">23667</cx:pt>
          <cx:pt idx="29838">20309</cx:pt>
          <cx:pt idx="29839">11254</cx:pt>
          <cx:pt idx="29840">18349</cx:pt>
          <cx:pt idx="29841">18507</cx:pt>
          <cx:pt idx="29842">11888</cx:pt>
          <cx:pt idx="29843">16752</cx:pt>
          <cx:pt idx="29844">13912</cx:pt>
          <cx:pt idx="29845">24282</cx:pt>
          <cx:pt idx="29846">16810</cx:pt>
          <cx:pt idx="29847">10646</cx:pt>
          <cx:pt idx="29848">15125</cx:pt>
          <cx:pt idx="29849">23418</cx:pt>
          <cx:pt idx="29850">9309</cx:pt>
          <cx:pt idx="29851">23156</cx:pt>
          <cx:pt idx="29852">10809</cx:pt>
          <cx:pt idx="29853">22768</cx:pt>
          <cx:pt idx="29854">14647</cx:pt>
          <cx:pt idx="29855">9626</cx:pt>
          <cx:pt idx="29856">19645</cx:pt>
          <cx:pt idx="29857">16014</cx:pt>
          <cx:pt idx="29858">20809</cx:pt>
          <cx:pt idx="29859">13454</cx:pt>
          <cx:pt idx="29860">24213</cx:pt>
          <cx:pt idx="29861">12700</cx:pt>
          <cx:pt idx="29862">21152</cx:pt>
          <cx:pt idx="29863">16221</cx:pt>
          <cx:pt idx="29864">19336</cx:pt>
          <cx:pt idx="29865">20616</cx:pt>
          <cx:pt idx="29866">11969</cx:pt>
          <cx:pt idx="29867">17152</cx:pt>
          <cx:pt idx="29868">12943</cx:pt>
          <cx:pt idx="29869">13836</cx:pt>
          <cx:pt idx="29870">21510</cx:pt>
          <cx:pt idx="29871">13265</cx:pt>
          <cx:pt idx="29872">12091</cx:pt>
          <cx:pt idx="29873">11399</cx:pt>
          <cx:pt idx="29874">20720</cx:pt>
          <cx:pt idx="29875">9488</cx:pt>
          <cx:pt idx="29876">12856</cx:pt>
          <cx:pt idx="29877">14890</cx:pt>
          <cx:pt idx="29878">19530</cx:pt>
          <cx:pt idx="29879">22153</cx:pt>
          <cx:pt idx="29880">16206</cx:pt>
          <cx:pt idx="29881">11412</cx:pt>
          <cx:pt idx="29882">10269</cx:pt>
          <cx:pt idx="29883">10255</cx:pt>
          <cx:pt idx="29884">24073</cx:pt>
          <cx:pt idx="29885">15719</cx:pt>
          <cx:pt idx="29886">19574</cx:pt>
          <cx:pt idx="29887">20836</cx:pt>
          <cx:pt idx="29888">18417</cx:pt>
          <cx:pt idx="29889">8991</cx:pt>
          <cx:pt idx="29890">10341</cx:pt>
          <cx:pt idx="29891">11292</cx:pt>
          <cx:pt idx="29892">13727</cx:pt>
          <cx:pt idx="29893">10430</cx:pt>
          <cx:pt idx="29894">20134</cx:pt>
          <cx:pt idx="29895">17142</cx:pt>
          <cx:pt idx="29896">10544</cx:pt>
          <cx:pt idx="29897">17630</cx:pt>
          <cx:pt idx="29898">15825</cx:pt>
          <cx:pt idx="29899">10164</cx:pt>
          <cx:pt idx="29900">18547</cx:pt>
          <cx:pt idx="29901">19072</cx:pt>
          <cx:pt idx="29902">15467</cx:pt>
          <cx:pt idx="29903">12772</cx:pt>
          <cx:pt idx="29904">21366</cx:pt>
          <cx:pt idx="29905">20893</cx:pt>
          <cx:pt idx="29906">15893</cx:pt>
          <cx:pt idx="29907">13621</cx:pt>
          <cx:pt idx="29908">10323</cx:pt>
          <cx:pt idx="29909">14575</cx:pt>
          <cx:pt idx="29910">17011</cx:pt>
          <cx:pt idx="29911">22001</cx:pt>
          <cx:pt idx="29912">11428</cx:pt>
          <cx:pt idx="29913">23433</cx:pt>
          <cx:pt idx="29914">13233</cx:pt>
          <cx:pt idx="29915">21692</cx:pt>
          <cx:pt idx="29916">12448</cx:pt>
          <cx:pt idx="29917">15024</cx:pt>
          <cx:pt idx="29918">20021</cx:pt>
          <cx:pt idx="29919">21124</cx:pt>
          <cx:pt idx="29920">11114</cx:pt>
          <cx:pt idx="29921">14513</cx:pt>
          <cx:pt idx="29922">20003</cx:pt>
          <cx:pt idx="29923">24745</cx:pt>
          <cx:pt idx="29924">16745</cx:pt>
          <cx:pt idx="29925">14035</cx:pt>
          <cx:pt idx="29926">12052</cx:pt>
          <cx:pt idx="29927">13060</cx:pt>
          <cx:pt idx="29928">11693</cx:pt>
          <cx:pt idx="29929">18827</cx:pt>
          <cx:pt idx="29930">16308</cx:pt>
          <cx:pt idx="29931">10681</cx:pt>
          <cx:pt idx="29932">10223</cx:pt>
          <cx:pt idx="29933">12089</cx:pt>
          <cx:pt idx="29934">22400</cx:pt>
          <cx:pt idx="29935">22667</cx:pt>
          <cx:pt idx="29936">15814</cx:pt>
          <cx:pt idx="29937">14058</cx:pt>
          <cx:pt idx="29938">19684</cx:pt>
          <cx:pt idx="29939">15628</cx:pt>
          <cx:pt idx="29940">14655</cx:pt>
          <cx:pt idx="29941">17460</cx:pt>
          <cx:pt idx="29942">13997</cx:pt>
          <cx:pt idx="29943">14739</cx:pt>
          <cx:pt idx="29944">19011</cx:pt>
          <cx:pt idx="29945">13661</cx:pt>
          <cx:pt idx="29946">17751</cx:pt>
          <cx:pt idx="29947">18854</cx:pt>
          <cx:pt idx="29948">23389</cx:pt>
          <cx:pt idx="29949">23211</cx:pt>
          <cx:pt idx="29950">19153</cx:pt>
          <cx:pt idx="29951">15642</cx:pt>
          <cx:pt idx="29952">11162</cx:pt>
          <cx:pt idx="29953">20036</cx:pt>
          <cx:pt idx="29954">19349</cx:pt>
          <cx:pt idx="29955">16678</cx:pt>
          <cx:pt idx="29956">14220</cx:pt>
          <cx:pt idx="29957">16512</cx:pt>
          <cx:pt idx="29958">14903</cx:pt>
          <cx:pt idx="29959">10447</cx:pt>
          <cx:pt idx="29960">20992</cx:pt>
          <cx:pt idx="29961">18978</cx:pt>
          <cx:pt idx="29962">17535</cx:pt>
          <cx:pt idx="29963">23048</cx:pt>
          <cx:pt idx="29964">15262</cx:pt>
          <cx:pt idx="29965">15875</cx:pt>
          <cx:pt idx="29966">21617</cx:pt>
          <cx:pt idx="29967">11609</cx:pt>
          <cx:pt idx="29968">17670</cx:pt>
          <cx:pt idx="29969">18313</cx:pt>
          <cx:pt idx="29970">14828</cx:pt>
          <cx:pt idx="29971">23171</cx:pt>
          <cx:pt idx="29972">17210</cx:pt>
          <cx:pt idx="29973">10590</cx:pt>
          <cx:pt idx="29974">11936</cx:pt>
          <cx:pt idx="29975">10551</cx:pt>
          <cx:pt idx="29976">13732</cx:pt>
          <cx:pt idx="29977">21268</cx:pt>
          <cx:pt idx="29978">16416</cx:pt>
          <cx:pt idx="29979">14414</cx:pt>
          <cx:pt idx="29980">22731</cx:pt>
          <cx:pt idx="29981">14051</cx:pt>
          <cx:pt idx="29982">15292</cx:pt>
          <cx:pt idx="29983">12475</cx:pt>
          <cx:pt idx="29984">16998</cx:pt>
          <cx:pt idx="29985">13490</cx:pt>
          <cx:pt idx="29986">18095</cx:pt>
          <cx:pt idx="29987">16500</cx:pt>
          <cx:pt idx="29988">22625</cx:pt>
          <cx:pt idx="29989">9730</cx:pt>
          <cx:pt idx="29990">10271</cx:pt>
          <cx:pt idx="29991">18396</cx:pt>
          <cx:pt idx="29992">14215</cx:pt>
          <cx:pt idx="29993">8747</cx:pt>
          <cx:pt idx="29994">11689</cx:pt>
          <cx:pt idx="29995">11143</cx:pt>
          <cx:pt idx="29996">16092</cx:pt>
          <cx:pt idx="29997">8906</cx:pt>
          <cx:pt idx="29998">22092</cx:pt>
          <cx:pt idx="29999">19149</cx:pt>
          <cx:pt idx="30000">19002</cx:pt>
          <cx:pt idx="30001">11169</cx:pt>
          <cx:pt idx="30002">14314</cx:pt>
          <cx:pt idx="30003">14553</cx:pt>
          <cx:pt idx="30004">18336</cx:pt>
          <cx:pt idx="30005">12872</cx:pt>
          <cx:pt idx="30006">10448</cx:pt>
          <cx:pt idx="30007">15429</cx:pt>
          <cx:pt idx="30008">21256</cx:pt>
          <cx:pt idx="30009">13480</cx:pt>
          <cx:pt idx="30010">17165</cx:pt>
          <cx:pt idx="30011">17800</cx:pt>
          <cx:pt idx="30012">19855</cx:pt>
          <cx:pt idx="30013">14670</cx:pt>
          <cx:pt idx="30014">17489</cx:pt>
          <cx:pt idx="30015">13891</cx:pt>
          <cx:pt idx="30016">11043</cx:pt>
          <cx:pt idx="30017">14353</cx:pt>
          <cx:pt idx="30018">15118</cx:pt>
          <cx:pt idx="30019">20476</cx:pt>
          <cx:pt idx="30020">13193</cx:pt>
          <cx:pt idx="30021">9894</cx:pt>
          <cx:pt idx="30022">16200</cx:pt>
          <cx:pt idx="30023">20963</cx:pt>
          <cx:pt idx="30024">10116</cx:pt>
          <cx:pt idx="30025">23696</cx:pt>
          <cx:pt idx="30026">13474</cx:pt>
          <cx:pt idx="30027">23770</cx:pt>
          <cx:pt idx="30028">12020</cx:pt>
          <cx:pt idx="30029">14277</cx:pt>
          <cx:pt idx="30030">12596</cx:pt>
          <cx:pt idx="30031">23674</cx:pt>
          <cx:pt idx="30032">12544</cx:pt>
          <cx:pt idx="30033">22354</cx:pt>
          <cx:pt idx="30034">16546</cx:pt>
          <cx:pt idx="30035">14269</cx:pt>
          <cx:pt idx="30036">20508</cx:pt>
          <cx:pt idx="30037">14041</cx:pt>
          <cx:pt idx="30038">14586</cx:pt>
          <cx:pt idx="30039">9049</cx:pt>
          <cx:pt idx="30040">13525</cx:pt>
          <cx:pt idx="30041">11910</cx:pt>
          <cx:pt idx="30042">19741</cx:pt>
          <cx:pt idx="30043">20973</cx:pt>
          <cx:pt idx="30044">13791</cx:pt>
          <cx:pt idx="30045">10372</cx:pt>
          <cx:pt idx="30046">11294</cx:pt>
          <cx:pt idx="30047">12328</cx:pt>
          <cx:pt idx="30048">8771</cx:pt>
          <cx:pt idx="30049">13921</cx:pt>
          <cx:pt idx="30050">13793</cx:pt>
          <cx:pt idx="30051">13815</cx:pt>
          <cx:pt idx="30052">15339</cx:pt>
          <cx:pt idx="30053">23384</cx:pt>
          <cx:pt idx="30054">19770</cx:pt>
          <cx:pt idx="30055">16036</cx:pt>
          <cx:pt idx="30056">13367</cx:pt>
          <cx:pt idx="30057">8137</cx:pt>
          <cx:pt idx="30058">21198</cx:pt>
          <cx:pt idx="30059">10059</cx:pt>
          <cx:pt idx="30060">21445</cx:pt>
          <cx:pt idx="30061">10887</cx:pt>
          <cx:pt idx="30062">20779</cx:pt>
          <cx:pt idx="30063">11703</cx:pt>
          <cx:pt idx="30064">8009</cx:pt>
          <cx:pt idx="30065">20089</cx:pt>
          <cx:pt idx="30066">14763</cx:pt>
          <cx:pt idx="30067">10507</cx:pt>
          <cx:pt idx="30068">14101</cx:pt>
          <cx:pt idx="30069">14479</cx:pt>
          <cx:pt idx="30070">23895</cx:pt>
          <cx:pt idx="30071">14236</cx:pt>
          <cx:pt idx="30072">11630</cx:pt>
          <cx:pt idx="30073">17195</cx:pt>
          <cx:pt idx="30074">15076</cx:pt>
          <cx:pt idx="30075">17309</cx:pt>
          <cx:pt idx="30076">10849</cx:pt>
          <cx:pt idx="30077">21577</cx:pt>
          <cx:pt idx="30078">19891</cx:pt>
          <cx:pt idx="30079">13352</cx:pt>
          <cx:pt idx="30080">13278</cx:pt>
          <cx:pt idx="30081">11301</cx:pt>
          <cx:pt idx="30082">19134</cx:pt>
          <cx:pt idx="30083">15160</cx:pt>
          <cx:pt idx="30084">19054</cx:pt>
          <cx:pt idx="30085">20670</cx:pt>
          <cx:pt idx="30086">14084</cx:pt>
          <cx:pt idx="30087">12944</cx:pt>
          <cx:pt idx="30088">14724</cx:pt>
          <cx:pt idx="30089">13810</cx:pt>
          <cx:pt idx="30090">14310</cx:pt>
          <cx:pt idx="30091">12483</cx:pt>
          <cx:pt idx="30092">17135</cx:pt>
          <cx:pt idx="30093">20630</cx:pt>
          <cx:pt idx="30094">13257</cx:pt>
          <cx:pt idx="30095">12610</cx:pt>
          <cx:pt idx="30096">20857</cx:pt>
          <cx:pt idx="30097">22078</cx:pt>
          <cx:pt idx="30098">16042</cx:pt>
          <cx:pt idx="30099">12442</cx:pt>
          <cx:pt idx="30100">15644</cx:pt>
          <cx:pt idx="30101">20009</cx:pt>
          <cx:pt idx="30102">17065</cx:pt>
          <cx:pt idx="30103">9126</cx:pt>
          <cx:pt idx="30104">10740</cx:pt>
          <cx:pt idx="30105">12710</cx:pt>
          <cx:pt idx="30106">22883</cx:pt>
          <cx:pt idx="30107">14292</cx:pt>
          <cx:pt idx="30108">20668</cx:pt>
          <cx:pt idx="30109">12885</cx:pt>
          <cx:pt idx="30110">22446</cx:pt>
          <cx:pt idx="30111">20306</cx:pt>
          <cx:pt idx="30112">9064</cx:pt>
          <cx:pt idx="30113">19727</cx:pt>
          <cx:pt idx="30114">22148</cx:pt>
          <cx:pt idx="30115">14447</cx:pt>
          <cx:pt idx="30116">17180</cx:pt>
          <cx:pt idx="30117">8427</cx:pt>
          <cx:pt idx="30118">13499</cx:pt>
          <cx:pt idx="30119">15931</cx:pt>
          <cx:pt idx="30120">12030</cx:pt>
          <cx:pt idx="30121">16791</cx:pt>
          <cx:pt idx="30122">20203</cx:pt>
          <cx:pt idx="30123">11992</cx:pt>
          <cx:pt idx="30124">23013</cx:pt>
          <cx:pt idx="30125">17931</cx:pt>
          <cx:pt idx="30126">12396</cx:pt>
          <cx:pt idx="30127">15438</cx:pt>
          <cx:pt idx="30128">13847</cx:pt>
          <cx:pt idx="30129">14415</cx:pt>
          <cx:pt idx="30130">15174</cx:pt>
          <cx:pt idx="30131">10254</cx:pt>
          <cx:pt idx="30132">13583</cx:pt>
          <cx:pt idx="30133">14763</cx:pt>
          <cx:pt idx="30134">18729</cx:pt>
          <cx:pt idx="30135">20022</cx:pt>
          <cx:pt idx="30136">14960</cx:pt>
          <cx:pt idx="30137">22740</cx:pt>
          <cx:pt idx="30138">22980</cx:pt>
          <cx:pt idx="30139">18098</cx:pt>
          <cx:pt idx="30140">16565</cx:pt>
          <cx:pt idx="30141">10799</cx:pt>
          <cx:pt idx="30142">19021</cx:pt>
          <cx:pt idx="30143">16477</cx:pt>
          <cx:pt idx="30144">17361</cx:pt>
          <cx:pt idx="30145">10929</cx:pt>
          <cx:pt idx="30146">15517</cx:pt>
          <cx:pt idx="30147">12293</cx:pt>
          <cx:pt idx="30148">12474</cx:pt>
          <cx:pt idx="30149">14124</cx:pt>
          <cx:pt idx="30150">11806</cx:pt>
          <cx:pt idx="30151">11166</cx:pt>
          <cx:pt idx="30152">21519</cx:pt>
          <cx:pt idx="30153">10190</cx:pt>
          <cx:pt idx="30154">13060</cx:pt>
          <cx:pt idx="30155">12474</cx:pt>
          <cx:pt idx="30156">15288</cx:pt>
          <cx:pt idx="30157">15286</cx:pt>
          <cx:pt idx="30158">10895</cx:pt>
          <cx:pt idx="30159">10157</cx:pt>
          <cx:pt idx="30160">12493</cx:pt>
          <cx:pt idx="30161">21157</cx:pt>
          <cx:pt idx="30162">13825</cx:pt>
          <cx:pt idx="30163">18373</cx:pt>
          <cx:pt idx="30164">10168</cx:pt>
          <cx:pt idx="30165">20869</cx:pt>
          <cx:pt idx="30166">16152</cx:pt>
          <cx:pt idx="30167">16675</cx:pt>
          <cx:pt idx="30168">15632</cx:pt>
          <cx:pt idx="30169">20131</cx:pt>
          <cx:pt idx="30170">15308</cx:pt>
          <cx:pt idx="30171">15007</cx:pt>
          <cx:pt idx="30172">15761</cx:pt>
          <cx:pt idx="30173">11435</cx:pt>
          <cx:pt idx="30174">19091</cx:pt>
          <cx:pt idx="30175">8501</cx:pt>
          <cx:pt idx="30176">19602</cx:pt>
          <cx:pt idx="30177">22732</cx:pt>
          <cx:pt idx="30178">19006</cx:pt>
          <cx:pt idx="30179">11524</cx:pt>
          <cx:pt idx="30180">17623</cx:pt>
          <cx:pt idx="30181">12308</cx:pt>
          <cx:pt idx="30182">12710</cx:pt>
          <cx:pt idx="30183">18835</cx:pt>
          <cx:pt idx="30184">10470</cx:pt>
          <cx:pt idx="30185">17613</cx:pt>
          <cx:pt idx="30186">22120</cx:pt>
          <cx:pt idx="30187">10978</cx:pt>
          <cx:pt idx="30188">20823</cx:pt>
          <cx:pt idx="30189">21045</cx:pt>
          <cx:pt idx="30190">16315</cx:pt>
          <cx:pt idx="30191">16085</cx:pt>
          <cx:pt idx="30192">8787</cx:pt>
          <cx:pt idx="30193">22136</cx:pt>
          <cx:pt idx="30194">13282</cx:pt>
          <cx:pt idx="30195">21036</cx:pt>
          <cx:pt idx="30196">18986</cx:pt>
          <cx:pt idx="30197">22079</cx:pt>
          <cx:pt idx="30198">16719</cx:pt>
          <cx:pt idx="30199">11111</cx:pt>
          <cx:pt idx="30200">19241</cx:pt>
          <cx:pt idx="30201">13314</cx:pt>
          <cx:pt idx="30202">16804</cx:pt>
          <cx:pt idx="30203">23564</cx:pt>
          <cx:pt idx="30204">23597</cx:pt>
          <cx:pt idx="30205">22771</cx:pt>
          <cx:pt idx="30206">20992</cx:pt>
          <cx:pt idx="30207">12067</cx:pt>
          <cx:pt idx="30208">21395</cx:pt>
          <cx:pt idx="30209">21525</cx:pt>
          <cx:pt idx="30210">8148</cx:pt>
          <cx:pt idx="30211">23443</cx:pt>
          <cx:pt idx="30212">10590</cx:pt>
          <cx:pt idx="30213">16421</cx:pt>
          <cx:pt idx="30214">14287</cx:pt>
          <cx:pt idx="30215">14926</cx:pt>
          <cx:pt idx="30216">18887</cx:pt>
          <cx:pt idx="30217">16352</cx:pt>
          <cx:pt idx="30218">19283</cx:pt>
          <cx:pt idx="30219">10041</cx:pt>
          <cx:pt idx="30220">18607</cx:pt>
          <cx:pt idx="30221">23661</cx:pt>
          <cx:pt idx="30222">10702</cx:pt>
          <cx:pt idx="30223">12817</cx:pt>
          <cx:pt idx="30224">11888</cx:pt>
          <cx:pt idx="30225">9068</cx:pt>
          <cx:pt idx="30226">11457</cx:pt>
          <cx:pt idx="30227">23983</cx:pt>
          <cx:pt idx="30228">19589</cx:pt>
          <cx:pt idx="30229">13335</cx:pt>
          <cx:pt idx="30230">7978</cx:pt>
          <cx:pt idx="30231">17559</cx:pt>
          <cx:pt idx="30232">14209</cx:pt>
          <cx:pt idx="30233">16817</cx:pt>
          <cx:pt idx="30234">21092</cx:pt>
          <cx:pt idx="30235">11967</cx:pt>
          <cx:pt idx="30236">20411</cx:pt>
          <cx:pt idx="30237">13998</cx:pt>
          <cx:pt idx="30238">14712</cx:pt>
          <cx:pt idx="30239">11992</cx:pt>
          <cx:pt idx="30240">23700</cx:pt>
          <cx:pt idx="30241">13854</cx:pt>
          <cx:pt idx="30242">24652</cx:pt>
          <cx:pt idx="30243">22295</cx:pt>
          <cx:pt idx="30244">20466</cx:pt>
          <cx:pt idx="30245">11301</cx:pt>
          <cx:pt idx="30246">11608</cx:pt>
          <cx:pt idx="30247">20715</cx:pt>
          <cx:pt idx="30248">10017</cx:pt>
          <cx:pt idx="30249">13470</cx:pt>
          <cx:pt idx="30250">19574</cx:pt>
          <cx:pt idx="30251">22177</cx:pt>
          <cx:pt idx="30252">11048</cx:pt>
          <cx:pt idx="30253">24182</cx:pt>
          <cx:pt idx="30254">13124</cx:pt>
          <cx:pt idx="30255">11380</cx:pt>
          <cx:pt idx="30256">21625</cx:pt>
          <cx:pt idx="30257">12246</cx:pt>
          <cx:pt idx="30258">20948</cx:pt>
          <cx:pt idx="30259">10670</cx:pt>
          <cx:pt idx="30260">19780</cx:pt>
          <cx:pt idx="30261">14636</cx:pt>
          <cx:pt idx="30262">21758</cx:pt>
          <cx:pt idx="30263">10529</cx:pt>
          <cx:pt idx="30264">18827</cx:pt>
          <cx:pt idx="30265">12769</cx:pt>
          <cx:pt idx="30266">22957</cx:pt>
          <cx:pt idx="30267">22381</cx:pt>
          <cx:pt idx="30268">20833</cx:pt>
          <cx:pt idx="30269">9788</cx:pt>
          <cx:pt idx="30270">19906</cx:pt>
          <cx:pt idx="30271">18314</cx:pt>
          <cx:pt idx="30272">15271</cx:pt>
          <cx:pt idx="30273">7965</cx:pt>
          <cx:pt idx="30274">16989</cx:pt>
          <cx:pt idx="30275">14067</cx:pt>
          <cx:pt idx="30276">10212</cx:pt>
          <cx:pt idx="30277">10481</cx:pt>
          <cx:pt idx="30278">20639</cx:pt>
          <cx:pt idx="30279">22608</cx:pt>
          <cx:pt idx="30280">10873</cx:pt>
          <cx:pt idx="30281">23239</cx:pt>
          <cx:pt idx="30282">21260</cx:pt>
          <cx:pt idx="30283">19941</cx:pt>
          <cx:pt idx="30284">14865</cx:pt>
          <cx:pt idx="30285">17337</cx:pt>
          <cx:pt idx="30286">23604</cx:pt>
          <cx:pt idx="30287">18857</cx:pt>
          <cx:pt idx="30288">8267</cx:pt>
          <cx:pt idx="30289">8933</cx:pt>
          <cx:pt idx="30290">24092</cx:pt>
          <cx:pt idx="30291">17598</cx:pt>
          <cx:pt idx="30292">21009</cx:pt>
          <cx:pt idx="30293">20836</cx:pt>
          <cx:pt idx="30294">12943</cx:pt>
          <cx:pt idx="30295">16524</cx:pt>
          <cx:pt idx="30296">16617</cx:pt>
          <cx:pt idx="30297">16297</cx:pt>
          <cx:pt idx="30298">22511</cx:pt>
          <cx:pt idx="30299">12977</cx:pt>
          <cx:pt idx="30300">23030</cx:pt>
          <cx:pt idx="30301">19905</cx:pt>
          <cx:pt idx="30302">24805</cx:pt>
          <cx:pt idx="30303">15278</cx:pt>
          <cx:pt idx="30304">10287</cx:pt>
          <cx:pt idx="30305">22348</cx:pt>
          <cx:pt idx="30306">16759</cx:pt>
          <cx:pt idx="30307">10015</cx:pt>
          <cx:pt idx="30308">10845</cx:pt>
          <cx:pt idx="30309">21993</cx:pt>
          <cx:pt idx="30310">23386</cx:pt>
          <cx:pt idx="30311">19402</cx:pt>
          <cx:pt idx="30312">10635</cx:pt>
          <cx:pt idx="30313">17120</cx:pt>
          <cx:pt idx="30314">13353</cx:pt>
          <cx:pt idx="30315">11256</cx:pt>
          <cx:pt idx="30316">19376</cx:pt>
          <cx:pt idx="30317">20840</cx:pt>
          <cx:pt idx="30318">23896</cx:pt>
          <cx:pt idx="30319">9737</cx:pt>
          <cx:pt idx="30320">18408</cx:pt>
          <cx:pt idx="30321">12218</cx:pt>
          <cx:pt idx="30322">17596</cx:pt>
          <cx:pt idx="30323">18165</cx:pt>
          <cx:pt idx="30324">17774</cx:pt>
          <cx:pt idx="30325">9879</cx:pt>
          <cx:pt idx="30326">15129</cx:pt>
          <cx:pt idx="30327">20288</cx:pt>
          <cx:pt idx="30328">11009</cx:pt>
          <cx:pt idx="30329">13957</cx:pt>
          <cx:pt idx="30330">17406</cx:pt>
          <cx:pt idx="30331">13307</cx:pt>
          <cx:pt idx="30332">15669</cx:pt>
          <cx:pt idx="30333">24404</cx:pt>
          <cx:pt idx="30334">10089</cx:pt>
          <cx:pt idx="30335">9482</cx:pt>
          <cx:pt idx="30336">14130</cx:pt>
          <cx:pt idx="30337">19686</cx:pt>
          <cx:pt idx="30338">15127</cx:pt>
          <cx:pt idx="30339">17527</cx:pt>
          <cx:pt idx="30340">17365</cx:pt>
          <cx:pt idx="30341">15973</cx:pt>
          <cx:pt idx="30342">11896</cx:pt>
          <cx:pt idx="30343">9259</cx:pt>
          <cx:pt idx="30344">11430</cx:pt>
          <cx:pt idx="30345">10077</cx:pt>
          <cx:pt idx="30346">12827</cx:pt>
          <cx:pt idx="30347">19875</cx:pt>
          <cx:pt idx="30348">18777</cx:pt>
          <cx:pt idx="30349">8777</cx:pt>
          <cx:pt idx="30350">21238</cx:pt>
          <cx:pt idx="30351">13656</cx:pt>
          <cx:pt idx="30352">9106</cx:pt>
          <cx:pt idx="30353">10562</cx:pt>
          <cx:pt idx="30354">19868</cx:pt>
          <cx:pt idx="30355">13434</cx:pt>
          <cx:pt idx="30356">12762</cx:pt>
          <cx:pt idx="30357">9446</cx:pt>
          <cx:pt idx="30358">14977</cx:pt>
          <cx:pt idx="30359">15266</cx:pt>
          <cx:pt idx="30360">19358</cx:pt>
          <cx:pt idx="30361">11060</cx:pt>
          <cx:pt idx="30362">10504</cx:pt>
          <cx:pt idx="30363">12076</cx:pt>
          <cx:pt idx="30364">14542</cx:pt>
          <cx:pt idx="30365">13657</cx:pt>
          <cx:pt idx="30366">17134</cx:pt>
          <cx:pt idx="30367">7921</cx:pt>
          <cx:pt idx="30368">15380</cx:pt>
          <cx:pt idx="30369">14454</cx:pt>
          <cx:pt idx="30370">9336</cx:pt>
          <cx:pt idx="30371">19270</cx:pt>
          <cx:pt idx="30372">21869</cx:pt>
          <cx:pt idx="30373">18974</cx:pt>
          <cx:pt idx="30374">10955</cx:pt>
          <cx:pt idx="30375">12706</cx:pt>
          <cx:pt idx="30376">14236</cx:pt>
          <cx:pt idx="30377">20953</cx:pt>
          <cx:pt idx="30378">10553</cx:pt>
          <cx:pt idx="30379">18174</cx:pt>
          <cx:pt idx="30380">14646</cx:pt>
          <cx:pt idx="30381">11564</cx:pt>
          <cx:pt idx="30382">18856</cx:pt>
          <cx:pt idx="30383">15802</cx:pt>
          <cx:pt idx="30384">14087</cx:pt>
          <cx:pt idx="30385">13991</cx:pt>
          <cx:pt idx="30386">11924</cx:pt>
          <cx:pt idx="30387">12475</cx:pt>
          <cx:pt idx="30388">24039</cx:pt>
          <cx:pt idx="30389">21063</cx:pt>
          <cx:pt idx="30390">12217</cx:pt>
          <cx:pt idx="30391">18475</cx:pt>
          <cx:pt idx="30392">12310</cx:pt>
          <cx:pt idx="30393">15066</cx:pt>
          <cx:pt idx="30394">11922</cx:pt>
          <cx:pt idx="30395">20528</cx:pt>
          <cx:pt idx="30396">10521</cx:pt>
          <cx:pt idx="30397">18640</cx:pt>
          <cx:pt idx="30398">18378</cx:pt>
          <cx:pt idx="30399">20970</cx:pt>
          <cx:pt idx="30400">14410</cx:pt>
          <cx:pt idx="30401">12455</cx:pt>
          <cx:pt idx="30402">13591</cx:pt>
          <cx:pt idx="30403">17201</cx:pt>
          <cx:pt idx="30404">15097</cx:pt>
          <cx:pt idx="30405">24188</cx:pt>
          <cx:pt idx="30406">16383</cx:pt>
          <cx:pt idx="30407">18351</cx:pt>
          <cx:pt idx="30408">19091</cx:pt>
          <cx:pt idx="30409">20476</cx:pt>
          <cx:pt idx="30410">22185</cx:pt>
          <cx:pt idx="30411">16799</cx:pt>
          <cx:pt idx="30412">24994</cx:pt>
          <cx:pt idx="30413">17735</cx:pt>
          <cx:pt idx="30414">10812</cx:pt>
          <cx:pt idx="30415">20646</cx:pt>
          <cx:pt idx="30416">24288</cx:pt>
          <cx:pt idx="30417">18486</cx:pt>
          <cx:pt idx="30418">15421</cx:pt>
          <cx:pt idx="30419">10700</cx:pt>
          <cx:pt idx="30420">19750</cx:pt>
          <cx:pt idx="30421">13044</cx:pt>
          <cx:pt idx="30422">12308</cx:pt>
          <cx:pt idx="30423">23056</cx:pt>
          <cx:pt idx="30424">9309</cx:pt>
          <cx:pt idx="30425">19324</cx:pt>
          <cx:pt idx="30426">13457</cx:pt>
          <cx:pt idx="30427">13502</cx:pt>
          <cx:pt idx="30428">13230</cx:pt>
          <cx:pt idx="30429">12324</cx:pt>
          <cx:pt idx="30430">14078</cx:pt>
          <cx:pt idx="30431">11900</cx:pt>
          <cx:pt idx="30432">15108</cx:pt>
          <cx:pt idx="30433">20400</cx:pt>
          <cx:pt idx="30434">9791</cx:pt>
          <cx:pt idx="30435">13778</cx:pt>
          <cx:pt idx="30436">8409</cx:pt>
          <cx:pt idx="30437">14567</cx:pt>
          <cx:pt idx="30438">13929</cx:pt>
          <cx:pt idx="30439">20353</cx:pt>
          <cx:pt idx="30440">20402</cx:pt>
          <cx:pt idx="30441">14554</cx:pt>
          <cx:pt idx="30442">23748</cx:pt>
          <cx:pt idx="30443">16453</cx:pt>
          <cx:pt idx="30444">10740</cx:pt>
          <cx:pt idx="30445">16805</cx:pt>
          <cx:pt idx="30446">16272</cx:pt>
          <cx:pt idx="30447">15618</cx:pt>
          <cx:pt idx="30448">22908</cx:pt>
          <cx:pt idx="30449">22785</cx:pt>
          <cx:pt idx="30450">11029</cx:pt>
          <cx:pt idx="30451">14773</cx:pt>
          <cx:pt idx="30452">19087</cx:pt>
          <cx:pt idx="30453">17758</cx:pt>
          <cx:pt idx="30454">24519</cx:pt>
          <cx:pt idx="30455">8503</cx:pt>
          <cx:pt idx="30456">13974</cx:pt>
          <cx:pt idx="30457">13538</cx:pt>
          <cx:pt idx="30458">17768</cx:pt>
          <cx:pt idx="30459">21506</cx:pt>
          <cx:pt idx="30460">20702</cx:pt>
          <cx:pt idx="30461">15503</cx:pt>
          <cx:pt idx="30462">15798</cx:pt>
          <cx:pt idx="30463">22715</cx:pt>
          <cx:pt idx="30464">22584</cx:pt>
          <cx:pt idx="30465">11498</cx:pt>
          <cx:pt idx="30466">12019</cx:pt>
          <cx:pt idx="30467">18214</cx:pt>
          <cx:pt idx="30468">11795</cx:pt>
          <cx:pt idx="30469">13744</cx:pt>
          <cx:pt idx="30470">17132</cx:pt>
          <cx:pt idx="30471">13887</cx:pt>
          <cx:pt idx="30472">21780</cx:pt>
          <cx:pt idx="30473">12720</cx:pt>
          <cx:pt idx="30474">12025</cx:pt>
          <cx:pt idx="30475">18255</cx:pt>
          <cx:pt idx="30476">16044</cx:pt>
          <cx:pt idx="30477">13714</cx:pt>
          <cx:pt idx="30478">18287</cx:pt>
          <cx:pt idx="30479">15185</cx:pt>
          <cx:pt idx="30480">21424</cx:pt>
          <cx:pt idx="30481">14351</cx:pt>
          <cx:pt idx="30482">18311</cx:pt>
          <cx:pt idx="30483">24192</cx:pt>
          <cx:pt idx="30484">18288</cx:pt>
          <cx:pt idx="30485">22099</cx:pt>
          <cx:pt idx="30486">16932</cx:pt>
          <cx:pt idx="30487">22183</cx:pt>
          <cx:pt idx="30488">13533</cx:pt>
          <cx:pt idx="30489">13216</cx:pt>
          <cx:pt idx="30490">17044</cx:pt>
          <cx:pt idx="30491">17628</cx:pt>
          <cx:pt idx="30492">13146</cx:pt>
          <cx:pt idx="30493">10635</cx:pt>
          <cx:pt idx="30494">8832</cx:pt>
          <cx:pt idx="30495">8238</cx:pt>
          <cx:pt idx="30496">15418</cx:pt>
          <cx:pt idx="30497">13664</cx:pt>
          <cx:pt idx="30498">8246</cx:pt>
          <cx:pt idx="30499">17004</cx:pt>
          <cx:pt idx="30500">11384</cx:pt>
          <cx:pt idx="30501">23563</cx:pt>
          <cx:pt idx="30502">22789</cx:pt>
          <cx:pt idx="30503">19724</cx:pt>
          <cx:pt idx="30504">9441</cx:pt>
          <cx:pt idx="30505">12532</cx:pt>
          <cx:pt idx="30506">11880</cx:pt>
          <cx:pt idx="30507">13186</cx:pt>
          <cx:pt idx="30508">10356</cx:pt>
          <cx:pt idx="30509">13551</cx:pt>
          <cx:pt idx="30510">13495</cx:pt>
          <cx:pt idx="30511">23786</cx:pt>
          <cx:pt idx="30512">14479</cx:pt>
          <cx:pt idx="30513">12524</cx:pt>
          <cx:pt idx="30514">14051</cx:pt>
          <cx:pt idx="30515">12000</cx:pt>
          <cx:pt idx="30516">12246</cx:pt>
          <cx:pt idx="30517">19461</cx:pt>
          <cx:pt idx="30518">20525</cx:pt>
          <cx:pt idx="30519">20212</cx:pt>
          <cx:pt idx="30520">13696</cx:pt>
          <cx:pt idx="30521">19624</cx:pt>
          <cx:pt idx="30522">23123</cx:pt>
          <cx:pt idx="30523">22074</cx:pt>
          <cx:pt idx="30524">22832</cx:pt>
          <cx:pt idx="30525">17506</cx:pt>
          <cx:pt idx="30526">11607</cx:pt>
          <cx:pt idx="30527">23854</cx:pt>
          <cx:pt idx="30528">10896</cx:pt>
          <cx:pt idx="30529">18032</cx:pt>
          <cx:pt idx="30530">10025</cx:pt>
          <cx:pt idx="30531">13015</cx:pt>
          <cx:pt idx="30532">9235</cx:pt>
          <cx:pt idx="30533">17366</cx:pt>
          <cx:pt idx="30534">14350</cx:pt>
          <cx:pt idx="30535">18592</cx:pt>
          <cx:pt idx="30536">11875</cx:pt>
          <cx:pt idx="30537">23137</cx:pt>
          <cx:pt idx="30538">12446</cx:pt>
          <cx:pt idx="30539">14473</cx:pt>
          <cx:pt idx="30540">14031</cx:pt>
          <cx:pt idx="30541">11657</cx:pt>
          <cx:pt idx="30542">15522</cx:pt>
          <cx:pt idx="30543">16860</cx:pt>
          <cx:pt idx="30544">11621</cx:pt>
          <cx:pt idx="30545">19259</cx:pt>
          <cx:pt idx="30546">15889</cx:pt>
          <cx:pt idx="30547">17093</cx:pt>
          <cx:pt idx="30548">11086</cx:pt>
          <cx:pt idx="30549">10372</cx:pt>
          <cx:pt idx="30550">19958</cx:pt>
          <cx:pt idx="30551">8344</cx:pt>
          <cx:pt idx="30552">15721</cx:pt>
          <cx:pt idx="30553">12902</cx:pt>
          <cx:pt idx="30554">10252</cx:pt>
          <cx:pt idx="30555">18437</cx:pt>
          <cx:pt idx="30556">17945</cx:pt>
          <cx:pt idx="30557">20574</cx:pt>
          <cx:pt idx="30558">13674</cx:pt>
          <cx:pt idx="30559">24092</cx:pt>
          <cx:pt idx="30560">10452</cx:pt>
          <cx:pt idx="30561">10180</cx:pt>
          <cx:pt idx="30562">9873</cx:pt>
          <cx:pt idx="30563">15228</cx:pt>
          <cx:pt idx="30564">11278</cx:pt>
          <cx:pt idx="30565">8640</cx:pt>
          <cx:pt idx="30566">22482</cx:pt>
          <cx:pt idx="30567">13519</cx:pt>
          <cx:pt idx="30568">20780</cx:pt>
          <cx:pt idx="30569">16510</cx:pt>
          <cx:pt idx="30570">20662</cx:pt>
          <cx:pt idx="30571">12455</cx:pt>
          <cx:pt idx="30572">9098</cx:pt>
          <cx:pt idx="30573">19051</cx:pt>
          <cx:pt idx="30574">21560</cx:pt>
          <cx:pt idx="30575">16140</cx:pt>
          <cx:pt idx="30576">23061</cx:pt>
          <cx:pt idx="30577">21498</cx:pt>
          <cx:pt idx="30578">22666</cx:pt>
          <cx:pt idx="30579">10206</cx:pt>
          <cx:pt idx="30580">18069</cx:pt>
          <cx:pt idx="30581">12041</cx:pt>
          <cx:pt idx="30582">19568</cx:pt>
          <cx:pt idx="30583">13578</cx:pt>
          <cx:pt idx="30584">19397</cx:pt>
          <cx:pt idx="30585">13463</cx:pt>
          <cx:pt idx="30586">10845</cx:pt>
          <cx:pt idx="30587">12155</cx:pt>
          <cx:pt idx="30588">19306</cx:pt>
          <cx:pt idx="30589">14770</cx:pt>
          <cx:pt idx="30590">19021</cx:pt>
          <cx:pt idx="30591">12306</cx:pt>
          <cx:pt idx="30592">20242</cx:pt>
          <cx:pt idx="30593">16163</cx:pt>
          <cx:pt idx="30594">10852</cx:pt>
          <cx:pt idx="30595">12767</cx:pt>
          <cx:pt idx="30596">10828</cx:pt>
          <cx:pt idx="30597">20895</cx:pt>
          <cx:pt idx="30598">20636</cx:pt>
          <cx:pt idx="30599">16130</cx:pt>
          <cx:pt idx="30600">13237</cx:pt>
          <cx:pt idx="30601">9756</cx:pt>
          <cx:pt idx="30602">20748</cx:pt>
          <cx:pt idx="30603">15117</cx:pt>
          <cx:pt idx="30604">23672</cx:pt>
          <cx:pt idx="30605">15284</cx:pt>
          <cx:pt idx="30606">8413</cx:pt>
          <cx:pt idx="30607">19565</cx:pt>
          <cx:pt idx="30608">10104</cx:pt>
          <cx:pt idx="30609">20379</cx:pt>
          <cx:pt idx="30610">13319</cx:pt>
          <cx:pt idx="30611">16721</cx:pt>
          <cx:pt idx="30612">10625</cx:pt>
          <cx:pt idx="30613">13303</cx:pt>
          <cx:pt idx="30614">15078</cx:pt>
          <cx:pt idx="30615">10084</cx:pt>
          <cx:pt idx="30616">11891</cx:pt>
          <cx:pt idx="30617">8961</cx:pt>
          <cx:pt idx="30618">8163</cx:pt>
          <cx:pt idx="30619">13882</cx:pt>
          <cx:pt idx="30620">18633</cx:pt>
          <cx:pt idx="30621">16407</cx:pt>
          <cx:pt idx="30622">8871</cx:pt>
          <cx:pt idx="30623">14786</cx:pt>
          <cx:pt idx="30624">16744</cx:pt>
          <cx:pt idx="30625">23977</cx:pt>
          <cx:pt idx="30626">17908</cx:pt>
          <cx:pt idx="30627">19753</cx:pt>
          <cx:pt idx="30628">19533</cx:pt>
          <cx:pt idx="30629">11875</cx:pt>
          <cx:pt idx="30630">13207</cx:pt>
          <cx:pt idx="30631">23249</cx:pt>
          <cx:pt idx="30632">22709</cx:pt>
          <cx:pt idx="30633">19016</cx:pt>
          <cx:pt idx="30634">18115</cx:pt>
          <cx:pt idx="30635">10691</cx:pt>
          <cx:pt idx="30636">9129</cx:pt>
          <cx:pt idx="30637">9911</cx:pt>
          <cx:pt idx="30638">11172</cx:pt>
          <cx:pt idx="30639">16851</cx:pt>
          <cx:pt idx="30640">20908</cx:pt>
          <cx:pt idx="30641">14686</cx:pt>
          <cx:pt idx="30642">11191</cx:pt>
          <cx:pt idx="30643">13281</cx:pt>
          <cx:pt idx="30644">14315</cx:pt>
          <cx:pt idx="30645">21616</cx:pt>
          <cx:pt idx="30646">11599</cx:pt>
          <cx:pt idx="30647">17446</cx:pt>
          <cx:pt idx="30648">10628</cx:pt>
          <cx:pt idx="30649">13067</cx:pt>
          <cx:pt idx="30650">12515</cx:pt>
          <cx:pt idx="30651">21289</cx:pt>
          <cx:pt idx="30652">15028</cx:pt>
          <cx:pt idx="30653">16256</cx:pt>
          <cx:pt idx="30654">15588</cx:pt>
          <cx:pt idx="30655">23634</cx:pt>
          <cx:pt idx="30656">18427</cx:pt>
          <cx:pt idx="30657">10128</cx:pt>
          <cx:pt idx="30658">19740</cx:pt>
          <cx:pt idx="30659">20805</cx:pt>
          <cx:pt idx="30660">13358</cx:pt>
          <cx:pt idx="30661">17306</cx:pt>
          <cx:pt idx="30662">11803</cx:pt>
          <cx:pt idx="30663">13259</cx:pt>
          <cx:pt idx="30664">8624</cx:pt>
          <cx:pt idx="30665">11453</cx:pt>
          <cx:pt idx="30666">11430</cx:pt>
          <cx:pt idx="30667">20180</cx:pt>
          <cx:pt idx="30668">23209</cx:pt>
          <cx:pt idx="30669">13664</cx:pt>
          <cx:pt idx="30670">13083</cx:pt>
          <cx:pt idx="30671">10720</cx:pt>
          <cx:pt idx="30672">8516</cx:pt>
          <cx:pt idx="30673">11658</cx:pt>
          <cx:pt idx="30674">11154</cx:pt>
          <cx:pt idx="30675">13984</cx:pt>
          <cx:pt idx="30676">8350</cx:pt>
          <cx:pt idx="30677">22549</cx:pt>
          <cx:pt idx="30678">17640</cx:pt>
          <cx:pt idx="30679">15924</cx:pt>
          <cx:pt idx="30680">11193</cx:pt>
          <cx:pt idx="30681">17826</cx:pt>
          <cx:pt idx="30682">14751</cx:pt>
          <cx:pt idx="30683">20762</cx:pt>
          <cx:pt idx="30684">10923</cx:pt>
          <cx:pt idx="30685">20315</cx:pt>
          <cx:pt idx="30686">23549</cx:pt>
          <cx:pt idx="30687">20698</cx:pt>
          <cx:pt idx="30688">11803</cx:pt>
          <cx:pt idx="30689">11454</cx:pt>
          <cx:pt idx="30690">16550</cx:pt>
          <cx:pt idx="30691">19992</cx:pt>
          <cx:pt idx="30692">14234</cx:pt>
          <cx:pt idx="30693">15831</cx:pt>
          <cx:pt idx="30694">17669</cx:pt>
          <cx:pt idx="30695">14331</cx:pt>
          <cx:pt idx="30696">11234</cx:pt>
          <cx:pt idx="30697">22668</cx:pt>
          <cx:pt idx="30698">18139</cx:pt>
          <cx:pt idx="30699">12982</cx:pt>
          <cx:pt idx="30700">14681</cx:pt>
          <cx:pt idx="30701">23422</cx:pt>
          <cx:pt idx="30702">20669</cx:pt>
          <cx:pt idx="30703">15982</cx:pt>
          <cx:pt idx="30704">19909</cx:pt>
          <cx:pt idx="30705">14868</cx:pt>
          <cx:pt idx="30706">16243</cx:pt>
          <cx:pt idx="30707">14206</cx:pt>
          <cx:pt idx="30708">24055</cx:pt>
          <cx:pt idx="30709">8967</cx:pt>
          <cx:pt idx="30710">18488</cx:pt>
          <cx:pt idx="30711">22248</cx:pt>
          <cx:pt idx="30712">10169</cx:pt>
          <cx:pt idx="30713">24241</cx:pt>
          <cx:pt idx="30714">23197</cx:pt>
          <cx:pt idx="30715">17479</cx:pt>
          <cx:pt idx="30716">14061</cx:pt>
          <cx:pt idx="30717">8916</cx:pt>
          <cx:pt idx="30718">18069</cx:pt>
          <cx:pt idx="30719">18089</cx:pt>
          <cx:pt idx="30720">21048</cx:pt>
          <cx:pt idx="30721">22458</cx:pt>
          <cx:pt idx="30722">18882</cx:pt>
          <cx:pt idx="30723">16872</cx:pt>
          <cx:pt idx="30724">9910</cx:pt>
          <cx:pt idx="30725">19798</cx:pt>
          <cx:pt idx="30726">16393</cx:pt>
          <cx:pt idx="30727">12839</cx:pt>
          <cx:pt idx="30728">11550</cx:pt>
          <cx:pt idx="30729">10019</cx:pt>
          <cx:pt idx="30730">18461</cx:pt>
          <cx:pt idx="30731">19148</cx:pt>
          <cx:pt idx="30732">13524</cx:pt>
          <cx:pt idx="30733">16182</cx:pt>
          <cx:pt idx="30734">18739</cx:pt>
          <cx:pt idx="30735">20889</cx:pt>
          <cx:pt idx="30736">16929</cx:pt>
          <cx:pt idx="30737">15171</cx:pt>
          <cx:pt idx="30738">9877</cx:pt>
          <cx:pt idx="30739">10169</cx:pt>
          <cx:pt idx="30740">18176</cx:pt>
          <cx:pt idx="30741">12208</cx:pt>
          <cx:pt idx="30742">22888</cx:pt>
          <cx:pt idx="30743">17631</cx:pt>
          <cx:pt idx="30744">21545</cx:pt>
          <cx:pt idx="30745">18031</cx:pt>
          <cx:pt idx="30746">17286</cx:pt>
          <cx:pt idx="30747">8957</cx:pt>
          <cx:pt idx="30748">17417</cx:pt>
          <cx:pt idx="30749">12902</cx:pt>
          <cx:pt idx="30750">17849</cx:pt>
          <cx:pt idx="30751">11561</cx:pt>
          <cx:pt idx="30752">18466</cx:pt>
          <cx:pt idx="30753">17271</cx:pt>
          <cx:pt idx="30754">8502</cx:pt>
          <cx:pt idx="30755">17945</cx:pt>
          <cx:pt idx="30756">7962</cx:pt>
          <cx:pt idx="30757">12762</cx:pt>
          <cx:pt idx="30758">18529</cx:pt>
          <cx:pt idx="30759">19129</cx:pt>
          <cx:pt idx="30760">18946</cx:pt>
          <cx:pt idx="30761">13394</cx:pt>
          <cx:pt idx="30762">16125</cx:pt>
          <cx:pt idx="30763">18065</cx:pt>
          <cx:pt idx="30764">22309</cx:pt>
          <cx:pt idx="30765">23184</cx:pt>
          <cx:pt idx="30766">17817</cx:pt>
          <cx:pt idx="30767">13216</cx:pt>
          <cx:pt idx="30768">20213</cx:pt>
          <cx:pt idx="30769">10839</cx:pt>
          <cx:pt idx="30770">10828</cx:pt>
          <cx:pt idx="30771">13443</cx:pt>
          <cx:pt idx="30772">11916</cx:pt>
          <cx:pt idx="30773">9923</cx:pt>
          <cx:pt idx="30774">20180</cx:pt>
          <cx:pt idx="30775">11591</cx:pt>
          <cx:pt idx="30776">11457</cx:pt>
          <cx:pt idx="30777">19594</cx:pt>
          <cx:pt idx="30778">17424</cx:pt>
          <cx:pt idx="30779">10599</cx:pt>
          <cx:pt idx="30780">10694</cx:pt>
          <cx:pt idx="30781">20095</cx:pt>
          <cx:pt idx="30782">10109</cx:pt>
          <cx:pt idx="30783">14353</cx:pt>
          <cx:pt idx="30784">15805</cx:pt>
          <cx:pt idx="30785">10567</cx:pt>
          <cx:pt idx="30786">21709</cx:pt>
          <cx:pt idx="30787">13320</cx:pt>
          <cx:pt idx="30788">17541</cx:pt>
          <cx:pt idx="30789">8566</cx:pt>
          <cx:pt idx="30790">13047</cx:pt>
          <cx:pt idx="30791">17273</cx:pt>
          <cx:pt idx="30792">13671</cx:pt>
          <cx:pt idx="30793">13715</cx:pt>
          <cx:pt idx="30794">21705</cx:pt>
          <cx:pt idx="30795">20646</cx:pt>
          <cx:pt idx="30796">21708</cx:pt>
          <cx:pt idx="30797">13078</cx:pt>
          <cx:pt idx="30798">20321</cx:pt>
          <cx:pt idx="30799">10054</cx:pt>
          <cx:pt idx="30800">17358</cx:pt>
          <cx:pt idx="30801">9965</cx:pt>
          <cx:pt idx="30802">15178</cx:pt>
          <cx:pt idx="30803">17394</cx:pt>
          <cx:pt idx="30804">11825</cx:pt>
          <cx:pt idx="30805">19582</cx:pt>
          <cx:pt idx="30806">13125</cx:pt>
          <cx:pt idx="30807">12744</cx:pt>
          <cx:pt idx="30808">17227</cx:pt>
          <cx:pt idx="30809">8674</cx:pt>
          <cx:pt idx="30810">8635</cx:pt>
          <cx:pt idx="30811">21411</cx:pt>
          <cx:pt idx="30812">16248</cx:pt>
          <cx:pt idx="30813">24255</cx:pt>
          <cx:pt idx="30814">20234</cx:pt>
          <cx:pt idx="30815">10528</cx:pt>
          <cx:pt idx="30816">17849</cx:pt>
          <cx:pt idx="30817">20460</cx:pt>
          <cx:pt idx="30818">10953</cx:pt>
          <cx:pt idx="30819">11131</cx:pt>
          <cx:pt idx="30820">14760</cx:pt>
          <cx:pt idx="30821">8834</cx:pt>
          <cx:pt idx="30822">19135</cx:pt>
          <cx:pt idx="30823">11293</cx:pt>
          <cx:pt idx="30824">20479</cx:pt>
          <cx:pt idx="30825">13212</cx:pt>
          <cx:pt idx="30826">13153</cx:pt>
          <cx:pt idx="30827">11922</cx:pt>
          <cx:pt idx="30828">13113</cx:pt>
          <cx:pt idx="30829">19272</cx:pt>
          <cx:pt idx="30830">19611</cx:pt>
          <cx:pt idx="30831">8018</cx:pt>
          <cx:pt idx="30832">22785</cx:pt>
          <cx:pt idx="30833">20207</cx:pt>
          <cx:pt idx="30834">21776</cx:pt>
          <cx:pt idx="30835">20262</cx:pt>
          <cx:pt idx="30836">19142</cx:pt>
          <cx:pt idx="30837">17862</cx:pt>
          <cx:pt idx="30838">14813</cx:pt>
          <cx:pt idx="30839">12417</cx:pt>
          <cx:pt idx="30840">9520</cx:pt>
          <cx:pt idx="30841">10919</cx:pt>
          <cx:pt idx="30842">15790</cx:pt>
          <cx:pt idx="30843">21178</cx:pt>
          <cx:pt idx="30844">13754</cx:pt>
          <cx:pt idx="30845">9164</cx:pt>
          <cx:pt idx="30846">9447</cx:pt>
          <cx:pt idx="30847">11243</cx:pt>
          <cx:pt idx="30848">14785</cx:pt>
          <cx:pt idx="30849">13237</cx:pt>
          <cx:pt idx="30850">15947</cx:pt>
          <cx:pt idx="30851">21297</cx:pt>
          <cx:pt idx="30852">13237</cx:pt>
          <cx:pt idx="30853">22185</cx:pt>
          <cx:pt idx="30854">14048</cx:pt>
          <cx:pt idx="30855">15599</cx:pt>
          <cx:pt idx="30856">13003</cx:pt>
          <cx:pt idx="30857">20157</cx:pt>
          <cx:pt idx="30858">9153</cx:pt>
          <cx:pt idx="30859">22457</cx:pt>
          <cx:pt idx="30860">11087</cx:pt>
          <cx:pt idx="30861">19484</cx:pt>
          <cx:pt idx="30862">11828</cx:pt>
          <cx:pt idx="30863">16132</cx:pt>
          <cx:pt idx="30864">11613</cx:pt>
          <cx:pt idx="30865">19128</cx:pt>
          <cx:pt idx="30866">17059</cx:pt>
          <cx:pt idx="30867">14643</cx:pt>
          <cx:pt idx="30868">10210</cx:pt>
          <cx:pt idx="30869">16233</cx:pt>
          <cx:pt idx="30870">13416</cx:pt>
          <cx:pt idx="30871">16966</cx:pt>
          <cx:pt idx="30872">8133</cx:pt>
          <cx:pt idx="30873">19740</cx:pt>
          <cx:pt idx="30874">17038</cx:pt>
          <cx:pt idx="30875">14120</cx:pt>
          <cx:pt idx="30876">12122</cx:pt>
          <cx:pt idx="30877">15708</cx:pt>
          <cx:pt idx="30878">13965</cx:pt>
          <cx:pt idx="30879">11401</cx:pt>
          <cx:pt idx="30880">17767</cx:pt>
          <cx:pt idx="30881">12170</cx:pt>
          <cx:pt idx="30882">23117</cx:pt>
          <cx:pt idx="30883">8590</cx:pt>
          <cx:pt idx="30884">18049</cx:pt>
          <cx:pt idx="30885">21099</cx:pt>
          <cx:pt idx="30886">14828</cx:pt>
          <cx:pt idx="30887">9487</cx:pt>
          <cx:pt idx="30888">10952</cx:pt>
          <cx:pt idx="30889">22983</cx:pt>
          <cx:pt idx="30890">9965</cx:pt>
          <cx:pt idx="30891">12811</cx:pt>
          <cx:pt idx="30892">20370</cx:pt>
          <cx:pt idx="30893">17965</cx:pt>
          <cx:pt idx="30894">20829</cx:pt>
          <cx:pt idx="30895">16337</cx:pt>
          <cx:pt idx="30896">16575</cx:pt>
          <cx:pt idx="30897">16030</cx:pt>
          <cx:pt idx="30898">14646</cx:pt>
          <cx:pt idx="30899">20482</cx:pt>
          <cx:pt idx="30900">20908</cx:pt>
          <cx:pt idx="30901">11862</cx:pt>
          <cx:pt idx="30902">16977</cx:pt>
          <cx:pt idx="30903">8757</cx:pt>
          <cx:pt idx="30904">8704</cx:pt>
          <cx:pt idx="30905">17304</cx:pt>
          <cx:pt idx="30906">24629</cx:pt>
          <cx:pt idx="30907">12336</cx:pt>
          <cx:pt idx="30908">22289</cx:pt>
          <cx:pt idx="30909">14322</cx:pt>
          <cx:pt idx="30910">16528</cx:pt>
          <cx:pt idx="30911">21747</cx:pt>
          <cx:pt idx="30912">19331</cx:pt>
          <cx:pt idx="30913">24816</cx:pt>
          <cx:pt idx="30914">10680</cx:pt>
          <cx:pt idx="30915">17419</cx:pt>
          <cx:pt idx="30916">18864</cx:pt>
          <cx:pt idx="30917">13065</cx:pt>
          <cx:pt idx="30918">12160</cx:pt>
          <cx:pt idx="30919">14552</cx:pt>
          <cx:pt idx="30920">13679</cx:pt>
          <cx:pt idx="30921">11765</cx:pt>
          <cx:pt idx="30922">19301</cx:pt>
          <cx:pt idx="30923">14774</cx:pt>
          <cx:pt idx="30924">14909</cx:pt>
          <cx:pt idx="30925">21720</cx:pt>
          <cx:pt idx="30926">18365</cx:pt>
          <cx:pt idx="30927">12828</cx:pt>
          <cx:pt idx="30928">18755</cx:pt>
          <cx:pt idx="30929">23737</cx:pt>
          <cx:pt idx="30930">10869</cx:pt>
          <cx:pt idx="30931">15941</cx:pt>
          <cx:pt idx="30932">10579</cx:pt>
          <cx:pt idx="30933">10364</cx:pt>
          <cx:pt idx="30934">22505</cx:pt>
          <cx:pt idx="30935">18864</cx:pt>
          <cx:pt idx="30936">10853</cx:pt>
          <cx:pt idx="30937">12347</cx:pt>
          <cx:pt idx="30938">19511</cx:pt>
          <cx:pt idx="30939">21894</cx:pt>
          <cx:pt idx="30940">8621</cx:pt>
          <cx:pt idx="30941">19944</cx:pt>
          <cx:pt idx="30942">23011</cx:pt>
          <cx:pt idx="30943">16389</cx:pt>
          <cx:pt idx="30944">18896</cx:pt>
          <cx:pt idx="30945">16820</cx:pt>
          <cx:pt idx="30946">24138</cx:pt>
          <cx:pt idx="30947">14173</cx:pt>
          <cx:pt idx="30948">15875</cx:pt>
          <cx:pt idx="30949">17574</cx:pt>
          <cx:pt idx="30950">16522</cx:pt>
          <cx:pt idx="30951">21080</cx:pt>
          <cx:pt idx="30952">14680</cx:pt>
          <cx:pt idx="30953">14649</cx:pt>
          <cx:pt idx="30954">14601</cx:pt>
          <cx:pt idx="30955">15008</cx:pt>
          <cx:pt idx="30956">18723</cx:pt>
          <cx:pt idx="30957">18241</cx:pt>
          <cx:pt idx="30958">15035</cx:pt>
          <cx:pt idx="30959">10803</cx:pt>
          <cx:pt idx="30960">10847</cx:pt>
          <cx:pt idx="30961">12878</cx:pt>
          <cx:pt idx="30962">16727</cx:pt>
          <cx:pt idx="30963">19148</cx:pt>
          <cx:pt idx="30964">22212</cx:pt>
          <cx:pt idx="30965">15167</cx:pt>
          <cx:pt idx="30966">12600</cx:pt>
          <cx:pt idx="30967">22361</cx:pt>
          <cx:pt idx="30968">12791</cx:pt>
          <cx:pt idx="30969">24083</cx:pt>
          <cx:pt idx="30970">15604</cx:pt>
          <cx:pt idx="30971">15089</cx:pt>
          <cx:pt idx="30972">20041</cx:pt>
          <cx:pt idx="30973">10887</cx:pt>
          <cx:pt idx="30974">13086</cx:pt>
          <cx:pt idx="30975">16194</cx:pt>
          <cx:pt idx="30976">18396</cx:pt>
          <cx:pt idx="30977">8108</cx:pt>
          <cx:pt idx="30978">10474</cx:pt>
          <cx:pt idx="30979">21404</cx:pt>
          <cx:pt idx="30980">9952</cx:pt>
          <cx:pt idx="30981">8449</cx:pt>
          <cx:pt idx="30982">11233</cx:pt>
          <cx:pt idx="30983">14073</cx:pt>
          <cx:pt idx="30984">16750</cx:pt>
          <cx:pt idx="30985">21690</cx:pt>
          <cx:pt idx="30986">11045</cx:pt>
          <cx:pt idx="30987">11986</cx:pt>
          <cx:pt idx="30988">11538</cx:pt>
          <cx:pt idx="30989">22867</cx:pt>
          <cx:pt idx="30990">10105</cx:pt>
          <cx:pt idx="30991">14448</cx:pt>
          <cx:pt idx="30992">19716</cx:pt>
          <cx:pt idx="30993">18276</cx:pt>
          <cx:pt idx="30994">16291</cx:pt>
          <cx:pt idx="30995">12161</cx:pt>
          <cx:pt idx="30996">19447</cx:pt>
          <cx:pt idx="30997">8749</cx:pt>
          <cx:pt idx="30998">23760</cx:pt>
          <cx:pt idx="30999">18918</cx:pt>
          <cx:pt idx="31000">12710</cx:pt>
          <cx:pt idx="31001">18190</cx:pt>
          <cx:pt idx="31002">20161</cx:pt>
          <cx:pt idx="31003">20484</cx:pt>
          <cx:pt idx="31004">17720</cx:pt>
          <cx:pt idx="31005">11985</cx:pt>
          <cx:pt idx="31006">13313</cx:pt>
          <cx:pt idx="31007">13777</cx:pt>
          <cx:pt idx="31008">14811</cx:pt>
          <cx:pt idx="31009">13272</cx:pt>
          <cx:pt idx="31010">18120</cx:pt>
          <cx:pt idx="31011">13319</cx:pt>
          <cx:pt idx="31012">13627</cx:pt>
          <cx:pt idx="31013">10014</cx:pt>
          <cx:pt idx="31014">14685</cx:pt>
          <cx:pt idx="31015">12735</cx:pt>
          <cx:pt idx="31016">10714</cx:pt>
          <cx:pt idx="31017">11344</cx:pt>
          <cx:pt idx="31018">21564</cx:pt>
          <cx:pt idx="31019">13035</cx:pt>
          <cx:pt idx="31020">14666</cx:pt>
          <cx:pt idx="31021">15898</cx:pt>
          <cx:pt idx="31022">10277</cx:pt>
          <cx:pt idx="31023">8271</cx:pt>
          <cx:pt idx="31024">20743</cx:pt>
          <cx:pt idx="31025">11215</cx:pt>
          <cx:pt idx="31026">15479</cx:pt>
          <cx:pt idx="31027">11551</cx:pt>
          <cx:pt idx="31028">15120</cx:pt>
          <cx:pt idx="31029">18911</cx:pt>
          <cx:pt idx="31030">13559</cx:pt>
          <cx:pt idx="31031">12920</cx:pt>
          <cx:pt idx="31032">18003</cx:pt>
          <cx:pt idx="31033">23442</cx:pt>
          <cx:pt idx="31034">20516</cx:pt>
          <cx:pt idx="31035">12167</cx:pt>
          <cx:pt idx="31036">23769</cx:pt>
          <cx:pt idx="31037">16205</cx:pt>
          <cx:pt idx="31038">17421</cx:pt>
          <cx:pt idx="31039">9912</cx:pt>
          <cx:pt idx="31040">13467</cx:pt>
          <cx:pt idx="31041">14873</cx:pt>
          <cx:pt idx="31042">13940</cx:pt>
          <cx:pt idx="31043">16375</cx:pt>
          <cx:pt idx="31044">20166</cx:pt>
          <cx:pt idx="31045">13925</cx:pt>
          <cx:pt idx="31046">11415</cx:pt>
          <cx:pt idx="31047">10867</cx:pt>
          <cx:pt idx="31048">13547</cx:pt>
          <cx:pt idx="31049">15860</cx:pt>
          <cx:pt idx="31050">19491</cx:pt>
          <cx:pt idx="31051">11998</cx:pt>
          <cx:pt idx="31052">13162</cx:pt>
          <cx:pt idx="31053">16890</cx:pt>
          <cx:pt idx="31054">22907</cx:pt>
          <cx:pt idx="31055">14702</cx:pt>
          <cx:pt idx="31056">8785</cx:pt>
          <cx:pt idx="31057">8805</cx:pt>
          <cx:pt idx="31058">14258</cx:pt>
          <cx:pt idx="31059">13909</cx:pt>
          <cx:pt idx="31060">20084</cx:pt>
          <cx:pt idx="31061">15131</cx:pt>
          <cx:pt idx="31062">16130</cx:pt>
          <cx:pt idx="31063">13940</cx:pt>
          <cx:pt idx="31064">16866</cx:pt>
          <cx:pt idx="31065">22917</cx:pt>
          <cx:pt idx="31066">22349</cx:pt>
          <cx:pt idx="31067">23974</cx:pt>
          <cx:pt idx="31068">21875</cx:pt>
          <cx:pt idx="31069">13767</cx:pt>
          <cx:pt idx="31070">23092</cx:pt>
          <cx:pt idx="31071">10148</cx:pt>
          <cx:pt idx="31072">14265</cx:pt>
          <cx:pt idx="31073">17420</cx:pt>
          <cx:pt idx="31074">20295</cx:pt>
          <cx:pt idx="31075">19431</cx:pt>
          <cx:pt idx="31076">14012</cx:pt>
          <cx:pt idx="31077">18747</cx:pt>
          <cx:pt idx="31078">13555</cx:pt>
          <cx:pt idx="31079">16551</cx:pt>
          <cx:pt idx="31080">10752</cx:pt>
          <cx:pt idx="31081">8970</cx:pt>
          <cx:pt idx="31082">11933</cx:pt>
          <cx:pt idx="31083">18627</cx:pt>
          <cx:pt idx="31084">15692</cx:pt>
          <cx:pt idx="31085">23462</cx:pt>
          <cx:pt idx="31086">14507</cx:pt>
          <cx:pt idx="31087">8429</cx:pt>
          <cx:pt idx="31088">19601</cx:pt>
          <cx:pt idx="31089">8274</cx:pt>
          <cx:pt idx="31090">22130</cx:pt>
          <cx:pt idx="31091">12167</cx:pt>
          <cx:pt idx="31092">18842</cx:pt>
          <cx:pt idx="31093">21885</cx:pt>
          <cx:pt idx="31094">21021</cx:pt>
          <cx:pt idx="31095">18523</cx:pt>
          <cx:pt idx="31096">9560</cx:pt>
          <cx:pt idx="31097">7746</cx:pt>
          <cx:pt idx="31098">14551</cx:pt>
          <cx:pt idx="31099">15252</cx:pt>
          <cx:pt idx="31100">11277</cx:pt>
          <cx:pt idx="31101">16173</cx:pt>
          <cx:pt idx="31102">15593</cx:pt>
          <cx:pt idx="31103">20420</cx:pt>
          <cx:pt idx="31104">9185</cx:pt>
          <cx:pt idx="31105">10416</cx:pt>
          <cx:pt idx="31106">19692</cx:pt>
          <cx:pt idx="31107">18633</cx:pt>
          <cx:pt idx="31108">12554</cx:pt>
          <cx:pt idx="31109">15145</cx:pt>
          <cx:pt idx="31110">14567</cx:pt>
          <cx:pt idx="31111">8509</cx:pt>
          <cx:pt idx="31112">20617</cx:pt>
          <cx:pt idx="31113">14916</cx:pt>
          <cx:pt idx="31114">21612</cx:pt>
          <cx:pt idx="31115">12614</cx:pt>
          <cx:pt idx="31116">18825</cx:pt>
          <cx:pt idx="31117">16249</cx:pt>
          <cx:pt idx="31118">15537</cx:pt>
          <cx:pt idx="31119">12006</cx:pt>
          <cx:pt idx="31120">10025</cx:pt>
          <cx:pt idx="31121">13178</cx:pt>
          <cx:pt idx="31122">16928</cx:pt>
          <cx:pt idx="31123">15093</cx:pt>
          <cx:pt idx="31124">18854</cx:pt>
          <cx:pt idx="31125">11664</cx:pt>
          <cx:pt idx="31126">9934</cx:pt>
          <cx:pt idx="31127">24145</cx:pt>
          <cx:pt idx="31128">21868</cx:pt>
          <cx:pt idx="31129">13081</cx:pt>
          <cx:pt idx="31130">20056</cx:pt>
          <cx:pt idx="31131">12017</cx:pt>
          <cx:pt idx="31132">10519</cx:pt>
          <cx:pt idx="31133">18409</cx:pt>
          <cx:pt idx="31134">11334</cx:pt>
          <cx:pt idx="31135">20717</cx:pt>
          <cx:pt idx="31136">19183</cx:pt>
          <cx:pt idx="31137">14351</cx:pt>
          <cx:pt idx="31138">15132</cx:pt>
          <cx:pt idx="31139">22862</cx:pt>
          <cx:pt idx="31140">15995</cx:pt>
          <cx:pt idx="31141">15903</cx:pt>
          <cx:pt idx="31142">9013</cx:pt>
          <cx:pt idx="31143">17742</cx:pt>
          <cx:pt idx="31144">20168</cx:pt>
          <cx:pt idx="31145">12998</cx:pt>
          <cx:pt idx="31146">12174</cx:pt>
          <cx:pt idx="31147">11253</cx:pt>
          <cx:pt idx="31148">16276</cx:pt>
          <cx:pt idx="31149">9204</cx:pt>
          <cx:pt idx="31150">21664</cx:pt>
          <cx:pt idx="31151">13320</cx:pt>
          <cx:pt idx="31152">14797</cx:pt>
          <cx:pt idx="31153">22264</cx:pt>
          <cx:pt idx="31154">17585</cx:pt>
          <cx:pt idx="31155">15248</cx:pt>
          <cx:pt idx="31156">8170</cx:pt>
          <cx:pt idx="31157">14145</cx:pt>
          <cx:pt idx="31158">21956</cx:pt>
          <cx:pt idx="31159">11961</cx:pt>
          <cx:pt idx="31160">20393</cx:pt>
          <cx:pt idx="31161">19575</cx:pt>
          <cx:pt idx="31162">22920</cx:pt>
          <cx:pt idx="31163">23698</cx:pt>
          <cx:pt idx="31164">15943</cx:pt>
          <cx:pt idx="31165">16685</cx:pt>
          <cx:pt idx="31166">23611</cx:pt>
          <cx:pt idx="31167">19736</cx:pt>
          <cx:pt idx="31168">21358</cx:pt>
          <cx:pt idx="31169">20241</cx:pt>
          <cx:pt idx="31170">23055</cx:pt>
          <cx:pt idx="31171">19416</cx:pt>
          <cx:pt idx="31172">10285</cx:pt>
          <cx:pt idx="31173">18722</cx:pt>
          <cx:pt idx="31174">13257</cx:pt>
          <cx:pt idx="31175">21864</cx:pt>
          <cx:pt idx="31176">13890</cx:pt>
          <cx:pt idx="31177">12367</cx:pt>
          <cx:pt idx="31178">21935</cx:pt>
          <cx:pt idx="31179">19445</cx:pt>
          <cx:pt idx="31180">20186</cx:pt>
          <cx:pt idx="31181">23914</cx:pt>
          <cx:pt idx="31182">8090</cx:pt>
          <cx:pt idx="31183">17751</cx:pt>
          <cx:pt idx="31184">18826</cx:pt>
          <cx:pt idx="31185">16911</cx:pt>
          <cx:pt idx="31186">13607</cx:pt>
          <cx:pt idx="31187">10577</cx:pt>
          <cx:pt idx="31188">8627</cx:pt>
          <cx:pt idx="31189">11542</cx:pt>
          <cx:pt idx="31190">7927</cx:pt>
          <cx:pt idx="31191">12092</cx:pt>
          <cx:pt idx="31192">15098</cx:pt>
          <cx:pt idx="31193">10760</cx:pt>
          <cx:pt idx="31194">24369</cx:pt>
          <cx:pt idx="31195">21225</cx:pt>
          <cx:pt idx="31196">15469</cx:pt>
          <cx:pt idx="31197">20439</cx:pt>
          <cx:pt idx="31198">13451</cx:pt>
          <cx:pt idx="31199">20030</cx:pt>
          <cx:pt idx="31200">19714</cx:pt>
          <cx:pt idx="31201">21923</cx:pt>
          <cx:pt idx="31202">10258</cx:pt>
          <cx:pt idx="31203">19322</cx:pt>
          <cx:pt idx="31204">20362</cx:pt>
          <cx:pt idx="31205">11328</cx:pt>
          <cx:pt idx="31206">20308</cx:pt>
          <cx:pt idx="31207">13346</cx:pt>
          <cx:pt idx="31208">18994</cx:pt>
          <cx:pt idx="31209">15363</cx:pt>
          <cx:pt idx="31210">18091</cx:pt>
          <cx:pt idx="31211">24990</cx:pt>
          <cx:pt idx="31212">13441</cx:pt>
          <cx:pt idx="31213">14461</cx:pt>
          <cx:pt idx="31214">15508</cx:pt>
          <cx:pt idx="31215">14385</cx:pt>
          <cx:pt idx="31216">11637</cx:pt>
          <cx:pt idx="31217">10751</cx:pt>
          <cx:pt idx="31218">19237</cx:pt>
          <cx:pt idx="31219">22046</cx:pt>
          <cx:pt idx="31220">15719</cx:pt>
          <cx:pt idx="31221">15718</cx:pt>
          <cx:pt idx="31222">11196</cx:pt>
          <cx:pt idx="31223">13801</cx:pt>
          <cx:pt idx="31224">11531</cx:pt>
          <cx:pt idx="31225">12433</cx:pt>
          <cx:pt idx="31226">17943</cx:pt>
          <cx:pt idx="31227">22768</cx:pt>
          <cx:pt idx="31228">18376</cx:pt>
          <cx:pt idx="31229">14215</cx:pt>
          <cx:pt idx="31230">11016</cx:pt>
          <cx:pt idx="31231">20394</cx:pt>
          <cx:pt idx="31232">20332</cx:pt>
          <cx:pt idx="31233">13316</cx:pt>
          <cx:pt idx="31234">16444</cx:pt>
          <cx:pt idx="31235">11379</cx:pt>
          <cx:pt idx="31236">14579</cx:pt>
          <cx:pt idx="31237">16189</cx:pt>
          <cx:pt idx="31238">10765</cx:pt>
          <cx:pt idx="31239">19090</cx:pt>
          <cx:pt idx="31240">18810</cx:pt>
          <cx:pt idx="31241">15514</cx:pt>
          <cx:pt idx="31242">10064</cx:pt>
          <cx:pt idx="31243">19695</cx:pt>
          <cx:pt idx="31244">10780</cx:pt>
          <cx:pt idx="31245">9133</cx:pt>
          <cx:pt idx="31246">19734</cx:pt>
          <cx:pt idx="31247">23858</cx:pt>
          <cx:pt idx="31248">23045</cx:pt>
          <cx:pt idx="31249">17422</cx:pt>
          <cx:pt idx="31250">9922</cx:pt>
          <cx:pt idx="31251">17812</cx:pt>
          <cx:pt idx="31252">11963</cx:pt>
          <cx:pt idx="31253">17536</cx:pt>
          <cx:pt idx="31254">10663</cx:pt>
          <cx:pt idx="31255">22944</cx:pt>
          <cx:pt idx="31256">16642</cx:pt>
          <cx:pt idx="31257">14128</cx:pt>
          <cx:pt idx="31258">24178</cx:pt>
          <cx:pt idx="31259">13529</cx:pt>
          <cx:pt idx="31260">17170</cx:pt>
          <cx:pt idx="31261">14450</cx:pt>
          <cx:pt idx="31262">16407</cx:pt>
          <cx:pt idx="31263">14365</cx:pt>
          <cx:pt idx="31264">20846</cx:pt>
          <cx:pt idx="31265">15899</cx:pt>
          <cx:pt idx="31266">18106</cx:pt>
          <cx:pt idx="31267">19940</cx:pt>
          <cx:pt idx="31268">11643</cx:pt>
          <cx:pt idx="31269">22904</cx:pt>
          <cx:pt idx="31270">19054</cx:pt>
          <cx:pt idx="31271">10001</cx:pt>
          <cx:pt idx="31272">18579</cx:pt>
          <cx:pt idx="31273">11940</cx:pt>
          <cx:pt idx="31274">20198</cx:pt>
          <cx:pt idx="31275">15445</cx:pt>
          <cx:pt idx="31276">20451</cx:pt>
          <cx:pt idx="31277">13943</cx:pt>
          <cx:pt idx="31278">24293</cx:pt>
          <cx:pt idx="31279">18945</cx:pt>
          <cx:pt idx="31280">21698</cx:pt>
          <cx:pt idx="31281">16320</cx:pt>
          <cx:pt idx="31282">13466</cx:pt>
          <cx:pt idx="31283">10403</cx:pt>
          <cx:pt idx="31284">13188</cx:pt>
          <cx:pt idx="31285">21776</cx:pt>
          <cx:pt idx="31286">10487</cx:pt>
          <cx:pt idx="31287">11192</cx:pt>
          <cx:pt idx="31288">14020</cx:pt>
          <cx:pt idx="31289">20491</cx:pt>
          <cx:pt idx="31290">16433</cx:pt>
          <cx:pt idx="31291">22340</cx:pt>
          <cx:pt idx="31292">12887</cx:pt>
          <cx:pt idx="31293">8290</cx:pt>
          <cx:pt idx="31294">13804</cx:pt>
          <cx:pt idx="31295">15233</cx:pt>
          <cx:pt idx="31296">19225</cx:pt>
          <cx:pt idx="31297">8436</cx:pt>
          <cx:pt idx="31298">18122</cx:pt>
          <cx:pt idx="31299">9973</cx:pt>
          <cx:pt idx="31300">18433</cx:pt>
          <cx:pt idx="31301">15334</cx:pt>
          <cx:pt idx="31302">9741</cx:pt>
          <cx:pt idx="31303">14464</cx:pt>
          <cx:pt idx="31304">15374</cx:pt>
          <cx:pt idx="31305">13060</cx:pt>
          <cx:pt idx="31306">10564</cx:pt>
          <cx:pt idx="31307">14636</cx:pt>
          <cx:pt idx="31308">16747</cx:pt>
          <cx:pt idx="31309">19689</cx:pt>
          <cx:pt idx="31310">14789</cx:pt>
          <cx:pt idx="31311">14090</cx:pt>
          <cx:pt idx="31312">10291</cx:pt>
          <cx:pt idx="31313">12457</cx:pt>
          <cx:pt idx="31314">15291</cx:pt>
          <cx:pt idx="31315">12686</cx:pt>
          <cx:pt idx="31316">10120</cx:pt>
          <cx:pt idx="31317">16632</cx:pt>
          <cx:pt idx="31318">21345</cx:pt>
          <cx:pt idx="31319">18300</cx:pt>
          <cx:pt idx="31320">13574</cx:pt>
          <cx:pt idx="31321">18250</cx:pt>
          <cx:pt idx="31322">11059</cx:pt>
          <cx:pt idx="31323">14328</cx:pt>
          <cx:pt idx="31324">22506</cx:pt>
          <cx:pt idx="31325">9092</cx:pt>
          <cx:pt idx="31326">11304</cx:pt>
          <cx:pt idx="31327">11093</cx:pt>
          <cx:pt idx="31328">16483</cx:pt>
          <cx:pt idx="31329">22206</cx:pt>
          <cx:pt idx="31330">21256</cx:pt>
          <cx:pt idx="31331">18535</cx:pt>
          <cx:pt idx="31332">22455</cx:pt>
          <cx:pt idx="31333">16217</cx:pt>
          <cx:pt idx="31334">17960</cx:pt>
          <cx:pt idx="31335">23908</cx:pt>
          <cx:pt idx="31336">13690</cx:pt>
          <cx:pt idx="31337">10874</cx:pt>
          <cx:pt idx="31338">19774</cx:pt>
          <cx:pt idx="31339">21035</cx:pt>
          <cx:pt idx="31340">22032</cx:pt>
          <cx:pt idx="31341">14784</cx:pt>
          <cx:pt idx="31342">12293</cx:pt>
          <cx:pt idx="31343">18173</cx:pt>
          <cx:pt idx="31344">21250</cx:pt>
          <cx:pt idx="31345">22545</cx:pt>
          <cx:pt idx="31346">12397</cx:pt>
          <cx:pt idx="31347">9506</cx:pt>
          <cx:pt idx="31348">21628</cx:pt>
          <cx:pt idx="31349">13673</cx:pt>
          <cx:pt idx="31350">23684</cx:pt>
          <cx:pt idx="31351">18537</cx:pt>
          <cx:pt idx="31352">10086</cx:pt>
          <cx:pt idx="31353">20072</cx:pt>
          <cx:pt idx="31354">19189</cx:pt>
          <cx:pt idx="31355">19929</cx:pt>
          <cx:pt idx="31356">18124</cx:pt>
          <cx:pt idx="31357">11831</cx:pt>
          <cx:pt idx="31358">15937</cx:pt>
          <cx:pt idx="31359">14301</cx:pt>
          <cx:pt idx="31360">10114</cx:pt>
          <cx:pt idx="31361">21628</cx:pt>
          <cx:pt idx="31362">20874</cx:pt>
          <cx:pt idx="31363">20796</cx:pt>
          <cx:pt idx="31364">14520</cx:pt>
          <cx:pt idx="31365">17152</cx:pt>
          <cx:pt idx="31366">18740</cx:pt>
          <cx:pt idx="31367">19690</cx:pt>
          <cx:pt idx="31368">23847</cx:pt>
          <cx:pt idx="31369">12434</cx:pt>
          <cx:pt idx="31370">13626</cx:pt>
          <cx:pt idx="31371">15072</cx:pt>
          <cx:pt idx="31372">13128</cx:pt>
          <cx:pt idx="31373">11903</cx:pt>
          <cx:pt idx="31374">14828</cx:pt>
          <cx:pt idx="31375">15184</cx:pt>
          <cx:pt idx="31376">11649</cx:pt>
          <cx:pt idx="31377">10018</cx:pt>
          <cx:pt idx="31378">24533</cx:pt>
          <cx:pt idx="31379">10497</cx:pt>
          <cx:pt idx="31380">24519</cx:pt>
          <cx:pt idx="31381">18090</cx:pt>
          <cx:pt idx="31382">19598</cx:pt>
          <cx:pt idx="31383">8083</cx:pt>
          <cx:pt idx="31384">22180</cx:pt>
          <cx:pt idx="31385">19721</cx:pt>
          <cx:pt idx="31386">16586</cx:pt>
          <cx:pt idx="31387">22745</cx:pt>
          <cx:pt idx="31388">19178</cx:pt>
          <cx:pt idx="31389">17112</cx:pt>
          <cx:pt idx="31390">25032</cx:pt>
          <cx:pt idx="31391">22876</cx:pt>
          <cx:pt idx="31392">13541</cx:pt>
          <cx:pt idx="31393">7928</cx:pt>
          <cx:pt idx="31394">19078</cx:pt>
          <cx:pt idx="31395">20155</cx:pt>
          <cx:pt idx="31396">22749</cx:pt>
          <cx:pt idx="31397">15996</cx:pt>
          <cx:pt idx="31398">24125</cx:pt>
          <cx:pt idx="31399">23767</cx:pt>
          <cx:pt idx="31400">10407</cx:pt>
          <cx:pt idx="31401">9819</cx:pt>
          <cx:pt idx="31402">14764</cx:pt>
          <cx:pt idx="31403">11395</cx:pt>
          <cx:pt idx="31404">11811</cx:pt>
          <cx:pt idx="31405">19116</cx:pt>
          <cx:pt idx="31406">14795</cx:pt>
          <cx:pt idx="31407">24032</cx:pt>
          <cx:pt idx="31408">12147</cx:pt>
          <cx:pt idx="31409">8327</cx:pt>
          <cx:pt idx="31410">18337</cx:pt>
          <cx:pt idx="31411">19427</cx:pt>
          <cx:pt idx="31412">12902</cx:pt>
          <cx:pt idx="31413">17617</cx:pt>
          <cx:pt idx="31414">18634</cx:pt>
          <cx:pt idx="31415">13656</cx:pt>
          <cx:pt idx="31416">12485</cx:pt>
          <cx:pt idx="31417">9941</cx:pt>
          <cx:pt idx="31418">17231</cx:pt>
          <cx:pt idx="31419">11442</cx:pt>
          <cx:pt idx="31420">23080</cx:pt>
          <cx:pt idx="31421">16161</cx:pt>
          <cx:pt idx="31422">21983</cx:pt>
          <cx:pt idx="31423">20901</cx:pt>
          <cx:pt idx="31424">11842</cx:pt>
          <cx:pt idx="31425">13284</cx:pt>
          <cx:pt idx="31426">15554</cx:pt>
          <cx:pt idx="31427">19166</cx:pt>
          <cx:pt idx="31428">19931</cx:pt>
          <cx:pt idx="31429">12219</cx:pt>
          <cx:pt idx="31430">23567</cx:pt>
          <cx:pt idx="31431">18566</cx:pt>
          <cx:pt idx="31432">18196</cx:pt>
          <cx:pt idx="31433">14498</cx:pt>
          <cx:pt idx="31434">15798</cx:pt>
          <cx:pt idx="31435">15162</cx:pt>
          <cx:pt idx="31436">12265</cx:pt>
          <cx:pt idx="31437">9034</cx:pt>
          <cx:pt idx="31438">11835</cx:pt>
          <cx:pt idx="31439">12639</cx:pt>
          <cx:pt idx="31440">14349</cx:pt>
          <cx:pt idx="31441">13947</cx:pt>
          <cx:pt idx="31442">20285</cx:pt>
          <cx:pt idx="31443">22261</cx:pt>
          <cx:pt idx="31444">10594</cx:pt>
          <cx:pt idx="31445">17794</cx:pt>
          <cx:pt idx="31446">12456</cx:pt>
          <cx:pt idx="31447">16217</cx:pt>
          <cx:pt idx="31448">17380</cx:pt>
          <cx:pt idx="31449">23882</cx:pt>
          <cx:pt idx="31450">21487</cx:pt>
          <cx:pt idx="31451">9149</cx:pt>
          <cx:pt idx="31452">13944</cx:pt>
          <cx:pt idx="31453">10907</cx:pt>
          <cx:pt idx="31454">14348</cx:pt>
          <cx:pt idx="31455">21628</cx:pt>
          <cx:pt idx="31456">16717</cx:pt>
          <cx:pt idx="31457">21900</cx:pt>
          <cx:pt idx="31458">19249</cx:pt>
          <cx:pt idx="31459">16506</cx:pt>
          <cx:pt idx="31460">13414</cx:pt>
          <cx:pt idx="31461">20075</cx:pt>
          <cx:pt idx="31462">11241</cx:pt>
          <cx:pt idx="31463">20563</cx:pt>
          <cx:pt idx="31464">24620</cx:pt>
          <cx:pt idx="31465">15160</cx:pt>
          <cx:pt idx="31466">21191</cx:pt>
          <cx:pt idx="31467">22609</cx:pt>
          <cx:pt idx="31468">22167</cx:pt>
          <cx:pt idx="31469">17184</cx:pt>
          <cx:pt idx="31470">15272</cx:pt>
          <cx:pt idx="31471">19065</cx:pt>
          <cx:pt idx="31472">15563</cx:pt>
          <cx:pt idx="31473">23369</cx:pt>
          <cx:pt idx="31474">17169</cx:pt>
          <cx:pt idx="31475">22364</cx:pt>
          <cx:pt idx="31476">22091</cx:pt>
          <cx:pt idx="31477">13344</cx:pt>
          <cx:pt idx="31478">14641</cx:pt>
          <cx:pt idx="31479">19971</cx:pt>
          <cx:pt idx="31480">12349</cx:pt>
          <cx:pt idx="31481">10008</cx:pt>
          <cx:pt idx="31482">15199</cx:pt>
          <cx:pt idx="31483">12846</cx:pt>
          <cx:pt idx="31484">20933</cx:pt>
          <cx:pt idx="31485">22182</cx:pt>
          <cx:pt idx="31486">16463</cx:pt>
          <cx:pt idx="31487">11084</cx:pt>
          <cx:pt idx="31488">11493</cx:pt>
          <cx:pt idx="31489">17797</cx:pt>
          <cx:pt idx="31490">15299</cx:pt>
          <cx:pt idx="31491">22697</cx:pt>
          <cx:pt idx="31492">10194</cx:pt>
          <cx:pt idx="31493">19809</cx:pt>
          <cx:pt idx="31494">16922</cx:pt>
          <cx:pt idx="31495">12075</cx:pt>
          <cx:pt idx="31496">11622</cx:pt>
          <cx:pt idx="31497">16794</cx:pt>
          <cx:pt idx="31498">22191</cx:pt>
          <cx:pt idx="31499">20673</cx:pt>
          <cx:pt idx="31500">11027</cx:pt>
          <cx:pt idx="31501">24086</cx:pt>
          <cx:pt idx="31502">21471</cx:pt>
          <cx:pt idx="31503">9566</cx:pt>
          <cx:pt idx="31504">20461</cx:pt>
          <cx:pt idx="31505">17807</cx:pt>
          <cx:pt idx="31506">15477</cx:pt>
          <cx:pt idx="31507">17482</cx:pt>
          <cx:pt idx="31508">21644</cx:pt>
          <cx:pt idx="31509">9555</cx:pt>
          <cx:pt idx="31510">16727</cx:pt>
          <cx:pt idx="31511">9713</cx:pt>
          <cx:pt idx="31512">12608</cx:pt>
          <cx:pt idx="31513">15123</cx:pt>
          <cx:pt idx="31514">10698</cx:pt>
          <cx:pt idx="31515">19142</cx:pt>
          <cx:pt idx="31516">24045</cx:pt>
          <cx:pt idx="31517">17950</cx:pt>
          <cx:pt idx="31518">14571</cx:pt>
          <cx:pt idx="31519">15094</cx:pt>
          <cx:pt idx="31520">24446</cx:pt>
          <cx:pt idx="31521">11294</cx:pt>
          <cx:pt idx="31522">20849</cx:pt>
          <cx:pt idx="31523">13178</cx:pt>
          <cx:pt idx="31524">9489</cx:pt>
          <cx:pt idx="31525">10725</cx:pt>
          <cx:pt idx="31526">10083</cx:pt>
          <cx:pt idx="31527">13360</cx:pt>
          <cx:pt idx="31528">14355</cx:pt>
          <cx:pt idx="31529">14219</cx:pt>
          <cx:pt idx="31530">10125</cx:pt>
          <cx:pt idx="31531">12141</cx:pt>
          <cx:pt idx="31532">21482</cx:pt>
          <cx:pt idx="31533">17895</cx:pt>
          <cx:pt idx="31534">15257</cx:pt>
          <cx:pt idx="31535">12172</cx:pt>
          <cx:pt idx="31536">12352</cx:pt>
          <cx:pt idx="31537">15202</cx:pt>
          <cx:pt idx="31538">22463</cx:pt>
          <cx:pt idx="31539">9000</cx:pt>
          <cx:pt idx="31540">21091</cx:pt>
          <cx:pt idx="31541">23338</cx:pt>
          <cx:pt idx="31542">11362</cx:pt>
          <cx:pt idx="31543">15933</cx:pt>
          <cx:pt idx="31544">17767</cx:pt>
          <cx:pt idx="31545">10590</cx:pt>
          <cx:pt idx="31546">15522</cx:pt>
          <cx:pt idx="31547">13053</cx:pt>
          <cx:pt idx="31548">7844</cx:pt>
          <cx:pt idx="31549">10010</cx:pt>
          <cx:pt idx="31550">19213</cx:pt>
          <cx:pt idx="31551">13915</cx:pt>
          <cx:pt idx="31552">16074</cx:pt>
          <cx:pt idx="31553">22398</cx:pt>
          <cx:pt idx="31554">12597</cx:pt>
          <cx:pt idx="31555">11541</cx:pt>
          <cx:pt idx="31556">11844</cx:pt>
          <cx:pt idx="31557">15023</cx:pt>
          <cx:pt idx="31558">15879</cx:pt>
          <cx:pt idx="31559">19287</cx:pt>
          <cx:pt idx="31560">9777</cx:pt>
          <cx:pt idx="31561">14459</cx:pt>
          <cx:pt idx="31562">19130</cx:pt>
          <cx:pt idx="31563">24348</cx:pt>
          <cx:pt idx="31564">13358</cx:pt>
          <cx:pt idx="31565">18692</cx:pt>
          <cx:pt idx="31566">22550</cx:pt>
          <cx:pt idx="31567">16849</cx:pt>
          <cx:pt idx="31568">14328</cx:pt>
          <cx:pt idx="31569">19177</cx:pt>
          <cx:pt idx="31570">13909</cx:pt>
          <cx:pt idx="31571">22766</cx:pt>
          <cx:pt idx="31572">11882</cx:pt>
          <cx:pt idx="31573">10098</cx:pt>
          <cx:pt idx="31574">13937</cx:pt>
          <cx:pt idx="31575">20058</cx:pt>
          <cx:pt idx="31576">18460</cx:pt>
          <cx:pt idx="31577">12145</cx:pt>
          <cx:pt idx="31578">18025</cx:pt>
          <cx:pt idx="31579">16402</cx:pt>
          <cx:pt idx="31580">16591</cx:pt>
          <cx:pt idx="31581">17809</cx:pt>
          <cx:pt idx="31582">8423</cx:pt>
          <cx:pt idx="31583">21377</cx:pt>
          <cx:pt idx="31584">15624</cx:pt>
          <cx:pt idx="31585">8450</cx:pt>
          <cx:pt idx="31586">20919</cx:pt>
          <cx:pt idx="31587">13981</cx:pt>
          <cx:pt idx="31588">13078</cx:pt>
          <cx:pt idx="31589">20214</cx:pt>
          <cx:pt idx="31590">20717</cx:pt>
          <cx:pt idx="31591">11238</cx:pt>
          <cx:pt idx="31592">16034</cx:pt>
          <cx:pt idx="31593">18401</cx:pt>
          <cx:pt idx="31594">17096</cx:pt>
          <cx:pt idx="31595">15765</cx:pt>
          <cx:pt idx="31596">12429</cx:pt>
          <cx:pt idx="31597">10395</cx:pt>
          <cx:pt idx="31598">14193</cx:pt>
          <cx:pt idx="31599">18132</cx:pt>
          <cx:pt idx="31600">20249</cx:pt>
          <cx:pt idx="31601">8352</cx:pt>
          <cx:pt idx="31602">9653</cx:pt>
          <cx:pt idx="31603">22475</cx:pt>
          <cx:pt idx="31604">17138</cx:pt>
          <cx:pt idx="31605">17309</cx:pt>
          <cx:pt idx="31606">10047</cx:pt>
          <cx:pt idx="31607">21010</cx:pt>
          <cx:pt idx="31608">17449</cx:pt>
          <cx:pt idx="31609">9335</cx:pt>
          <cx:pt idx="31610">20489</cx:pt>
          <cx:pt idx="31611">13859</cx:pt>
          <cx:pt idx="31612">13253</cx:pt>
          <cx:pt idx="31613">18004</cx:pt>
          <cx:pt idx="31614">23552</cx:pt>
          <cx:pt idx="31615">22321</cx:pt>
          <cx:pt idx="31616">20711</cx:pt>
          <cx:pt idx="31617">21151</cx:pt>
          <cx:pt idx="31618">16600</cx:pt>
          <cx:pt idx="31619">15826</cx:pt>
          <cx:pt idx="31620">14180</cx:pt>
          <cx:pt idx="31621">10378</cx:pt>
          <cx:pt idx="31622">23558</cx:pt>
          <cx:pt idx="31623">21100</cx:pt>
          <cx:pt idx="31624">14920</cx:pt>
          <cx:pt idx="31625">18708</cx:pt>
          <cx:pt idx="31626">21114</cx:pt>
          <cx:pt idx="31627">11166</cx:pt>
          <cx:pt idx="31628">15956</cx:pt>
          <cx:pt idx="31629">15323</cx:pt>
          <cx:pt idx="31630">20069</cx:pt>
          <cx:pt idx="31631">11722</cx:pt>
          <cx:pt idx="31632">24738</cx:pt>
          <cx:pt idx="31633">21144</cx:pt>
          <cx:pt idx="31634">19452</cx:pt>
          <cx:pt idx="31635">9056</cx:pt>
          <cx:pt idx="31636">16659</cx:pt>
          <cx:pt idx="31637">22062</cx:pt>
          <cx:pt idx="31638">11381</cx:pt>
          <cx:pt idx="31639">21616</cx:pt>
          <cx:pt idx="31640">11484</cx:pt>
          <cx:pt idx="31641">15345</cx:pt>
          <cx:pt idx="31642">10083</cx:pt>
          <cx:pt idx="31643">15951</cx:pt>
          <cx:pt idx="31644">9426</cx:pt>
          <cx:pt idx="31645">13613</cx:pt>
          <cx:pt idx="31646">12367</cx:pt>
          <cx:pt idx="31647">15680</cx:pt>
          <cx:pt idx="31648">21859</cx:pt>
          <cx:pt idx="31649">21827</cx:pt>
          <cx:pt idx="31650">10822</cx:pt>
          <cx:pt idx="31651">21459</cx:pt>
          <cx:pt idx="31652">22418</cx:pt>
          <cx:pt idx="31653">18429</cx:pt>
          <cx:pt idx="31654">10902</cx:pt>
          <cx:pt idx="31655">13684</cx:pt>
          <cx:pt idx="31656">16071</cx:pt>
          <cx:pt idx="31657">18059</cx:pt>
          <cx:pt idx="31658">17571</cx:pt>
          <cx:pt idx="31659">21362</cx:pt>
          <cx:pt idx="31660">19699</cx:pt>
          <cx:pt idx="31661">11384</cx:pt>
          <cx:pt idx="31662">9579</cx:pt>
          <cx:pt idx="31663">10215</cx:pt>
          <cx:pt idx="31664">14865</cx:pt>
          <cx:pt idx="31665">17608</cx:pt>
          <cx:pt idx="31666">15570</cx:pt>
          <cx:pt idx="31667">23126</cx:pt>
          <cx:pt idx="31668">10088</cx:pt>
          <cx:pt idx="31669">20155</cx:pt>
          <cx:pt idx="31670">10104</cx:pt>
          <cx:pt idx="31671">14987</cx:pt>
          <cx:pt idx="31672">12729</cx:pt>
          <cx:pt idx="31673">7914</cx:pt>
          <cx:pt idx="31674">14378</cx:pt>
          <cx:pt idx="31675">15547</cx:pt>
          <cx:pt idx="31676">19846</cx:pt>
          <cx:pt idx="31677">12299</cx:pt>
          <cx:pt idx="31678">12408</cx:pt>
          <cx:pt idx="31679">12868</cx:pt>
          <cx:pt idx="31680">15644</cx:pt>
          <cx:pt idx="31681">17602</cx:pt>
          <cx:pt idx="31682">14395</cx:pt>
          <cx:pt idx="31683">18015</cx:pt>
          <cx:pt idx="31684">14690</cx:pt>
          <cx:pt idx="31685">11860</cx:pt>
          <cx:pt idx="31686">14874</cx:pt>
          <cx:pt idx="31687">24317</cx:pt>
          <cx:pt idx="31688">18020</cx:pt>
          <cx:pt idx="31689">12753</cx:pt>
          <cx:pt idx="31690">23650</cx:pt>
          <cx:pt idx="31691">10245</cx:pt>
          <cx:pt idx="31692">10783</cx:pt>
          <cx:pt idx="31693">11810</cx:pt>
          <cx:pt idx="31694">15528</cx:pt>
          <cx:pt idx="31695">15851</cx:pt>
          <cx:pt idx="31696">14934</cx:pt>
          <cx:pt idx="31697">10953</cx:pt>
          <cx:pt idx="31698">21823</cx:pt>
          <cx:pt idx="31699">12505</cx:pt>
          <cx:pt idx="31700">12101</cx:pt>
          <cx:pt idx="31701">14497</cx:pt>
          <cx:pt idx="31702">19430</cx:pt>
          <cx:pt idx="31703">16006</cx:pt>
          <cx:pt idx="31704">21611</cx:pt>
          <cx:pt idx="31705">13582</cx:pt>
          <cx:pt idx="31706">16141</cx:pt>
          <cx:pt idx="31707">13692</cx:pt>
          <cx:pt idx="31708">15728</cx:pt>
          <cx:pt idx="31709">17002</cx:pt>
          <cx:pt idx="31710">10617</cx:pt>
          <cx:pt idx="31711">8929</cx:pt>
          <cx:pt idx="31712">9811</cx:pt>
          <cx:pt idx="31713">15202</cx:pt>
          <cx:pt idx="31714">16769</cx:pt>
          <cx:pt idx="31715">14502</cx:pt>
          <cx:pt idx="31716">15463</cx:pt>
          <cx:pt idx="31717">11075</cx:pt>
          <cx:pt idx="31718">14134</cx:pt>
          <cx:pt idx="31719">13547</cx:pt>
          <cx:pt idx="31720">21145</cx:pt>
          <cx:pt idx="31721">13553</cx:pt>
          <cx:pt idx="31722">21863</cx:pt>
          <cx:pt idx="31723">10607</cx:pt>
          <cx:pt idx="31724">10551</cx:pt>
          <cx:pt idx="31725">9832</cx:pt>
          <cx:pt idx="31726">12027</cx:pt>
          <cx:pt idx="31727">10210</cx:pt>
          <cx:pt idx="31728">16473</cx:pt>
          <cx:pt idx="31729">17319</cx:pt>
          <cx:pt idx="31730">13645</cx:pt>
          <cx:pt idx="31731">11539</cx:pt>
          <cx:pt idx="31732">20775</cx:pt>
          <cx:pt idx="31733">9243</cx:pt>
          <cx:pt idx="31734">13042</cx:pt>
          <cx:pt idx="31735">16658</cx:pt>
          <cx:pt idx="31736">16132</cx:pt>
          <cx:pt idx="31737">11380</cx:pt>
          <cx:pt idx="31738">14037</cx:pt>
          <cx:pt idx="31739">10439</cx:pt>
          <cx:pt idx="31740">12398</cx:pt>
          <cx:pt idx="31741">23781</cx:pt>
          <cx:pt idx="31742">20407</cx:pt>
          <cx:pt idx="31743">16854</cx:pt>
          <cx:pt idx="31744">23871</cx:pt>
          <cx:pt idx="31745">22271</cx:pt>
          <cx:pt idx="31746">10191</cx:pt>
          <cx:pt idx="31747">10190</cx:pt>
          <cx:pt idx="31748">17883</cx:pt>
          <cx:pt idx="31749">15631</cx:pt>
          <cx:pt idx="31750">7845</cx:pt>
          <cx:pt idx="31751">19467</cx:pt>
          <cx:pt idx="31752">18464</cx:pt>
          <cx:pt idx="31753">15732</cx:pt>
          <cx:pt idx="31754">19614</cx:pt>
          <cx:pt idx="31755">17689</cx:pt>
          <cx:pt idx="31756">24750</cx:pt>
          <cx:pt idx="31757">15914</cx:pt>
          <cx:pt idx="31758">13899</cx:pt>
          <cx:pt idx="31759">21693</cx:pt>
          <cx:pt idx="31760">11359</cx:pt>
          <cx:pt idx="31761">17092</cx:pt>
          <cx:pt idx="31762">14640</cx:pt>
          <cx:pt idx="31763">14254</cx:pt>
          <cx:pt idx="31764">16542</cx:pt>
          <cx:pt idx="31765">10764</cx:pt>
          <cx:pt idx="31766">23579</cx:pt>
          <cx:pt idx="31767">22190</cx:pt>
          <cx:pt idx="31768">12984</cx:pt>
          <cx:pt idx="31769">22129</cx:pt>
          <cx:pt idx="31770">12754</cx:pt>
          <cx:pt idx="31771">21638</cx:pt>
          <cx:pt idx="31772">14380</cx:pt>
          <cx:pt idx="31773">17728</cx:pt>
          <cx:pt idx="31774">23152</cx:pt>
          <cx:pt idx="31775">16862</cx:pt>
          <cx:pt idx="31776">14979</cx:pt>
          <cx:pt idx="31777">17048</cx:pt>
          <cx:pt idx="31778">9316</cx:pt>
          <cx:pt idx="31779">23125</cx:pt>
          <cx:pt idx="31780">11444</cx:pt>
          <cx:pt idx="31781">19731</cx:pt>
          <cx:pt idx="31782">11797</cx:pt>
          <cx:pt idx="31783">10800</cx:pt>
          <cx:pt idx="31784">16989</cx:pt>
          <cx:pt idx="31785">21799</cx:pt>
          <cx:pt idx="31786">13340</cx:pt>
          <cx:pt idx="31787">10347</cx:pt>
          <cx:pt idx="31788">13561</cx:pt>
          <cx:pt idx="31789">19032</cx:pt>
          <cx:pt idx="31790">19286</cx:pt>
          <cx:pt idx="31791">17153</cx:pt>
          <cx:pt idx="31792">12450</cx:pt>
          <cx:pt idx="31793">10083</cx:pt>
          <cx:pt idx="31794">19384</cx:pt>
          <cx:pt idx="31795">10164</cx:pt>
          <cx:pt idx="31796">20888</cx:pt>
          <cx:pt idx="31797">9928</cx:pt>
          <cx:pt idx="31798">11998</cx:pt>
          <cx:pt idx="31799">18143</cx:pt>
          <cx:pt idx="31800">11721</cx:pt>
          <cx:pt idx="31801">16562</cx:pt>
          <cx:pt idx="31802">10082</cx:pt>
          <cx:pt idx="31803">15892</cx:pt>
          <cx:pt idx="31804">17183</cx:pt>
          <cx:pt idx="31805">15330</cx:pt>
          <cx:pt idx="31806">13810</cx:pt>
          <cx:pt idx="31807">12071</cx:pt>
          <cx:pt idx="31808">14288</cx:pt>
          <cx:pt idx="31809">12848</cx:pt>
          <cx:pt idx="31810">16359</cx:pt>
          <cx:pt idx="31811">17138</cx:pt>
          <cx:pt idx="31812">17522</cx:pt>
          <cx:pt idx="31813">8373</cx:pt>
          <cx:pt idx="31814">24762</cx:pt>
          <cx:pt idx="31815">22379</cx:pt>
          <cx:pt idx="31816">11974</cx:pt>
          <cx:pt idx="31817">18799</cx:pt>
          <cx:pt idx="31818">23484</cx:pt>
          <cx:pt idx="31819">13717</cx:pt>
          <cx:pt idx="31820">15466</cx:pt>
          <cx:pt idx="31821">15212</cx:pt>
          <cx:pt idx="31822">18038</cx:pt>
          <cx:pt idx="31823">21004</cx:pt>
          <cx:pt idx="31824">22802</cx:pt>
          <cx:pt idx="31825">16425</cx:pt>
          <cx:pt idx="31826">18445</cx:pt>
          <cx:pt idx="31827">13419</cx:pt>
          <cx:pt idx="31828">15662</cx:pt>
          <cx:pt idx="31829">11491</cx:pt>
          <cx:pt idx="31830">10697</cx:pt>
          <cx:pt idx="31831">18466</cx:pt>
          <cx:pt idx="31832">14135</cx:pt>
          <cx:pt idx="31833">7907</cx:pt>
          <cx:pt idx="31834">19351</cx:pt>
          <cx:pt idx="31835">10772</cx:pt>
          <cx:pt idx="31836">14850</cx:pt>
          <cx:pt idx="31837">18247</cx:pt>
          <cx:pt idx="31838">23680</cx:pt>
          <cx:pt idx="31839">20108</cx:pt>
          <cx:pt idx="31840">16537</cx:pt>
          <cx:pt idx="31841">15108</cx:pt>
          <cx:pt idx="31842">19855</cx:pt>
          <cx:pt idx="31843">22757</cx:pt>
          <cx:pt idx="31844">21317</cx:pt>
          <cx:pt idx="31845">24005</cx:pt>
          <cx:pt idx="31846">11464</cx:pt>
          <cx:pt idx="31847">20667</cx:pt>
          <cx:pt idx="31848">9913</cx:pt>
          <cx:pt idx="31849">12172</cx:pt>
          <cx:pt idx="31850">11653</cx:pt>
          <cx:pt idx="31851">18040</cx:pt>
          <cx:pt idx="31852">19215</cx:pt>
          <cx:pt idx="31853">16065</cx:pt>
          <cx:pt idx="31854">17237</cx:pt>
          <cx:pt idx="31855">22833</cx:pt>
          <cx:pt idx="31856">23659</cx:pt>
          <cx:pt idx="31857">11808</cx:pt>
          <cx:pt idx="31858">12629</cx:pt>
          <cx:pt idx="31859">20736</cx:pt>
          <cx:pt idx="31860">11757</cx:pt>
          <cx:pt idx="31861">20290</cx:pt>
          <cx:pt idx="31862">10511</cx:pt>
          <cx:pt idx="31863">12998</cx:pt>
          <cx:pt idx="31864">16839</cx:pt>
          <cx:pt idx="31865">22183</cx:pt>
          <cx:pt idx="31866">14474</cx:pt>
          <cx:pt idx="31867">21818</cx:pt>
          <cx:pt idx="31868">20651</cx:pt>
          <cx:pt idx="31869">14873</cx:pt>
          <cx:pt idx="31870">19753</cx:pt>
          <cx:pt idx="31871">16143</cx:pt>
          <cx:pt idx="31872">12247</cx:pt>
          <cx:pt idx="31873">17015</cx:pt>
          <cx:pt idx="31874">18273</cx:pt>
          <cx:pt idx="31875">16212</cx:pt>
          <cx:pt idx="31876">22247</cx:pt>
          <cx:pt idx="31877">16766</cx:pt>
          <cx:pt idx="31878">17368</cx:pt>
          <cx:pt idx="31879">13042</cx:pt>
          <cx:pt idx="31880">20957</cx:pt>
          <cx:pt idx="31881">8434</cx:pt>
          <cx:pt idx="31882">21985</cx:pt>
          <cx:pt idx="31883">13798</cx:pt>
          <cx:pt idx="31884">21674</cx:pt>
          <cx:pt idx="31885">18095</cx:pt>
          <cx:pt idx="31886">19420</cx:pt>
          <cx:pt idx="31887">11066</cx:pt>
          <cx:pt idx="31888">11196</cx:pt>
          <cx:pt idx="31889">19832</cx:pt>
          <cx:pt idx="31890">11707</cx:pt>
          <cx:pt idx="31891">23029</cx:pt>
          <cx:pt idx="31892">11486</cx:pt>
          <cx:pt idx="31893">22914</cx:pt>
          <cx:pt idx="31894">19930</cx:pt>
          <cx:pt idx="31895">22722</cx:pt>
          <cx:pt idx="31896">22677</cx:pt>
          <cx:pt idx="31897">14168</cx:pt>
          <cx:pt idx="31898">22267</cx:pt>
          <cx:pt idx="31899">20890</cx:pt>
          <cx:pt idx="31900">15159</cx:pt>
          <cx:pt idx="31901">12941</cx:pt>
          <cx:pt idx="31902">16218</cx:pt>
          <cx:pt idx="31903">11938</cx:pt>
          <cx:pt idx="31904">15734</cx:pt>
          <cx:pt idx="31905">21053</cx:pt>
          <cx:pt idx="31906">23237</cx:pt>
          <cx:pt idx="31907">8680</cx:pt>
          <cx:pt idx="31908">22196</cx:pt>
          <cx:pt idx="31909">23477</cx:pt>
          <cx:pt idx="31910">13173</cx:pt>
          <cx:pt idx="31911">14593</cx:pt>
          <cx:pt idx="31912">18866</cx:pt>
          <cx:pt idx="31913">11650</cx:pt>
          <cx:pt idx="31914">10847</cx:pt>
          <cx:pt idx="31915">8336</cx:pt>
          <cx:pt idx="31916">21884</cx:pt>
          <cx:pt idx="31917">23854</cx:pt>
          <cx:pt idx="31918">15478</cx:pt>
          <cx:pt idx="31919">19434</cx:pt>
          <cx:pt idx="31920">20237</cx:pt>
          <cx:pt idx="31921">11813</cx:pt>
          <cx:pt idx="31922">10994</cx:pt>
          <cx:pt idx="31923">17679</cx:pt>
          <cx:pt idx="31924">23001</cx:pt>
          <cx:pt idx="31925">16679</cx:pt>
          <cx:pt idx="31926">11377</cx:pt>
          <cx:pt idx="31927">10062</cx:pt>
          <cx:pt idx="31928">12019</cx:pt>
          <cx:pt idx="31929">22279</cx:pt>
          <cx:pt idx="31930">14159</cx:pt>
          <cx:pt idx="31931">10933</cx:pt>
          <cx:pt idx="31932">14211</cx:pt>
          <cx:pt idx="31933">22550</cx:pt>
          <cx:pt idx="31934">18347</cx:pt>
          <cx:pt idx="31935">21096</cx:pt>
          <cx:pt idx="31936">17449</cx:pt>
          <cx:pt idx="31937">22434</cx:pt>
          <cx:pt idx="31938">22959</cx:pt>
          <cx:pt idx="31939">8424</cx:pt>
          <cx:pt idx="31940">11659</cx:pt>
          <cx:pt idx="31941">10717</cx:pt>
          <cx:pt idx="31942">16751</cx:pt>
          <cx:pt idx="31943">22230</cx:pt>
          <cx:pt idx="31944">24376</cx:pt>
          <cx:pt idx="31945">17242</cx:pt>
          <cx:pt idx="31946">13333</cx:pt>
          <cx:pt idx="31947">10316</cx:pt>
          <cx:pt idx="31948">13108</cx:pt>
          <cx:pt idx="31949">15522</cx:pt>
          <cx:pt idx="31950">16538</cx:pt>
          <cx:pt idx="31951">14352</cx:pt>
          <cx:pt idx="31952">10347</cx:pt>
          <cx:pt idx="31953">8316</cx:pt>
          <cx:pt idx="31954">10377</cx:pt>
          <cx:pt idx="31955">15280</cx:pt>
          <cx:pt idx="31956">9874</cx:pt>
          <cx:pt idx="31957">8471</cx:pt>
          <cx:pt idx="31958">17241</cx:pt>
          <cx:pt idx="31959">11329</cx:pt>
          <cx:pt idx="31960">24099</cx:pt>
          <cx:pt idx="31961">12331</cx:pt>
          <cx:pt idx="31962">11512</cx:pt>
          <cx:pt idx="31963">10854</cx:pt>
          <cx:pt idx="31964">22094</cx:pt>
          <cx:pt idx="31965">11570</cx:pt>
          <cx:pt idx="31966">16586</cx:pt>
          <cx:pt idx="31967">16878</cx:pt>
          <cx:pt idx="31968">15900</cx:pt>
          <cx:pt idx="31969">11974</cx:pt>
          <cx:pt idx="31970">23275</cx:pt>
          <cx:pt idx="31971">16710</cx:pt>
          <cx:pt idx="31972">18141</cx:pt>
          <cx:pt idx="31973">13021</cx:pt>
          <cx:pt idx="31974">16646</cx:pt>
          <cx:pt idx="31975">9203</cx:pt>
          <cx:pt idx="31976">14317</cx:pt>
          <cx:pt idx="31977">10349</cx:pt>
          <cx:pt idx="31978">11662</cx:pt>
          <cx:pt idx="31979">11503</cx:pt>
          <cx:pt idx="31980">17003</cx:pt>
          <cx:pt idx="31981">10827</cx:pt>
          <cx:pt idx="31982">16836</cx:pt>
          <cx:pt idx="31983">19595</cx:pt>
          <cx:pt idx="31984">17262</cx:pt>
          <cx:pt idx="31985">20148</cx:pt>
          <cx:pt idx="31986">15125</cx:pt>
          <cx:pt idx="31987">18659</cx:pt>
          <cx:pt idx="31988">23445</cx:pt>
          <cx:pt idx="31989">11544</cx:pt>
          <cx:pt idx="31990">13709</cx:pt>
          <cx:pt idx="31991">14374</cx:pt>
          <cx:pt idx="31992">20902</cx:pt>
          <cx:pt idx="31993">18502</cx:pt>
          <cx:pt idx="31994">11536</cx:pt>
          <cx:pt idx="31995">22187</cx:pt>
          <cx:pt idx="31996">22888</cx:pt>
          <cx:pt idx="31997">17439</cx:pt>
          <cx:pt idx="31998">19983</cx:pt>
          <cx:pt idx="31999">12188</cx:pt>
          <cx:pt idx="32000">12777</cx:pt>
          <cx:pt idx="32001">14840</cx:pt>
          <cx:pt idx="32002">15609</cx:pt>
          <cx:pt idx="32003">20548</cx:pt>
          <cx:pt idx="32004">19914</cx:pt>
          <cx:pt idx="32005">15432</cx:pt>
          <cx:pt idx="32006">9893</cx:pt>
          <cx:pt idx="32007">10317</cx:pt>
          <cx:pt idx="32008">20517</cx:pt>
          <cx:pt idx="32009">20190</cx:pt>
          <cx:pt idx="32010">18365</cx:pt>
          <cx:pt idx="32011">11696</cx:pt>
          <cx:pt idx="32012">11739</cx:pt>
          <cx:pt idx="32013">10405</cx:pt>
          <cx:pt idx="32014">11933</cx:pt>
          <cx:pt idx="32015">22368</cx:pt>
          <cx:pt idx="32016">11650</cx:pt>
          <cx:pt idx="32017">16071</cx:pt>
          <cx:pt idx="32018">11006</cx:pt>
          <cx:pt idx="32019">21109</cx:pt>
          <cx:pt idx="32020">17974</cx:pt>
          <cx:pt idx="32021">23904</cx:pt>
          <cx:pt idx="32022">13195</cx:pt>
          <cx:pt idx="32023">10368</cx:pt>
          <cx:pt idx="32024">21691</cx:pt>
          <cx:pt idx="32025">12965</cx:pt>
          <cx:pt idx="32026">14973</cx:pt>
          <cx:pt idx="32027">10020</cx:pt>
          <cx:pt idx="32028">14770</cx:pt>
          <cx:pt idx="32029">11844</cx:pt>
          <cx:pt idx="32030">24125</cx:pt>
          <cx:pt idx="32031">15872</cx:pt>
          <cx:pt idx="32032">15864</cx:pt>
          <cx:pt idx="32033">10226</cx:pt>
          <cx:pt idx="32034">17721</cx:pt>
          <cx:pt idx="32035">10101</cx:pt>
          <cx:pt idx="32036">10996</cx:pt>
          <cx:pt idx="32037">9089</cx:pt>
          <cx:pt idx="32038">19397</cx:pt>
          <cx:pt idx="32039">12937</cx:pt>
          <cx:pt idx="32040">18760</cx:pt>
          <cx:pt idx="32041">21006</cx:pt>
          <cx:pt idx="32042">18375</cx:pt>
          <cx:pt idx="32043">15840</cx:pt>
          <cx:pt idx="32044">10980</cx:pt>
          <cx:pt idx="32045">22547</cx:pt>
          <cx:pt idx="32046">8974</cx:pt>
          <cx:pt idx="32047">10595</cx:pt>
          <cx:pt idx="32048">24481</cx:pt>
          <cx:pt idx="32049">8792</cx:pt>
          <cx:pt idx="32050">15084</cx:pt>
          <cx:pt idx="32051">10447</cx:pt>
          <cx:pt idx="32052">13806</cx:pt>
          <cx:pt idx="32053">14395</cx:pt>
          <cx:pt idx="32054">16271</cx:pt>
          <cx:pt idx="32055">16480</cx:pt>
          <cx:pt idx="32056">13338</cx:pt>
          <cx:pt idx="32057">17772</cx:pt>
          <cx:pt idx="32058">8939</cx:pt>
          <cx:pt idx="32059">21463</cx:pt>
          <cx:pt idx="32060">16696</cx:pt>
          <cx:pt idx="32061">23077</cx:pt>
          <cx:pt idx="32062">13250</cx:pt>
          <cx:pt idx="32063">17502</cx:pt>
          <cx:pt idx="32064">23832</cx:pt>
          <cx:pt idx="32065">12228</cx:pt>
          <cx:pt idx="32066">15724</cx:pt>
          <cx:pt idx="32067">20229</cx:pt>
          <cx:pt idx="32068">20011</cx:pt>
          <cx:pt idx="32069">19109</cx:pt>
          <cx:pt idx="32070">21677</cx:pt>
          <cx:pt idx="32071">19706</cx:pt>
          <cx:pt idx="32072">15073</cx:pt>
          <cx:pt idx="32073">13229</cx:pt>
          <cx:pt idx="32074">14363</cx:pt>
          <cx:pt idx="32075">15573</cx:pt>
          <cx:pt idx="32076">14384</cx:pt>
          <cx:pt idx="32077">20288</cx:pt>
          <cx:pt idx="32078">9926</cx:pt>
          <cx:pt idx="32079">13131</cx:pt>
          <cx:pt idx="32080">9034</cx:pt>
          <cx:pt idx="32081">19961</cx:pt>
          <cx:pt idx="32082">9764</cx:pt>
          <cx:pt idx="32083">14668</cx:pt>
          <cx:pt idx="32084">11932</cx:pt>
          <cx:pt idx="32085">11751</cx:pt>
          <cx:pt idx="32086">11400</cx:pt>
          <cx:pt idx="32087">17467</cx:pt>
          <cx:pt idx="32088">21323</cx:pt>
          <cx:pt idx="32089">19456</cx:pt>
          <cx:pt idx="32090">12160</cx:pt>
          <cx:pt idx="32091">10192</cx:pt>
          <cx:pt idx="32092">17600</cx:pt>
          <cx:pt idx="32093">20253</cx:pt>
          <cx:pt idx="32094">17031</cx:pt>
          <cx:pt idx="32095">22316</cx:pt>
          <cx:pt idx="32096">21037</cx:pt>
          <cx:pt idx="32097">10979</cx:pt>
          <cx:pt idx="32098">21428</cx:pt>
          <cx:pt idx="32099">15842</cx:pt>
          <cx:pt idx="32100">11285</cx:pt>
          <cx:pt idx="32101">9519</cx:pt>
          <cx:pt idx="32102">14366</cx:pt>
          <cx:pt idx="32103">16482</cx:pt>
          <cx:pt idx="32104">23722</cx:pt>
          <cx:pt idx="32105">19690</cx:pt>
          <cx:pt idx="32106">22113</cx:pt>
          <cx:pt idx="32107">10288</cx:pt>
          <cx:pt idx="32108">19158</cx:pt>
          <cx:pt idx="32109">23564</cx:pt>
          <cx:pt idx="32110">17280</cx:pt>
          <cx:pt idx="32111">11607</cx:pt>
          <cx:pt idx="32112">18772</cx:pt>
          <cx:pt idx="32113">10622</cx:pt>
          <cx:pt idx="32114">16311</cx:pt>
          <cx:pt idx="32115">8407</cx:pt>
          <cx:pt idx="32116">20638</cx:pt>
          <cx:pt idx="32117">13051</cx:pt>
          <cx:pt idx="32118">16257</cx:pt>
          <cx:pt idx="32119">10948</cx:pt>
          <cx:pt idx="32120">10969</cx:pt>
          <cx:pt idx="32121">13517</cx:pt>
          <cx:pt idx="32122">23189</cx:pt>
          <cx:pt idx="32123">21505</cx:pt>
          <cx:pt idx="32124">17920</cx:pt>
          <cx:pt idx="32125">15617</cx:pt>
          <cx:pt idx="32126">14248</cx:pt>
          <cx:pt idx="32127">16319</cx:pt>
          <cx:pt idx="32128">11966</cx:pt>
          <cx:pt idx="32129">17991</cx:pt>
          <cx:pt idx="32130">17915</cx:pt>
          <cx:pt idx="32131">12982</cx:pt>
          <cx:pt idx="32132">9165</cx:pt>
          <cx:pt idx="32133">10975</cx:pt>
          <cx:pt idx="32134">9673</cx:pt>
          <cx:pt idx="32135">23862</cx:pt>
          <cx:pt idx="32136">10170</cx:pt>
          <cx:pt idx="32137">8774</cx:pt>
          <cx:pt idx="32138">20403</cx:pt>
          <cx:pt idx="32139">10236</cx:pt>
          <cx:pt idx="32140">13222</cx:pt>
          <cx:pt idx="32141">22459</cx:pt>
          <cx:pt idx="32142">19796</cx:pt>
          <cx:pt idx="32143">14063</cx:pt>
          <cx:pt idx="32144">13652</cx:pt>
          <cx:pt idx="32145">24774</cx:pt>
          <cx:pt idx="32146">10060</cx:pt>
          <cx:pt idx="32147">23773</cx:pt>
          <cx:pt idx="32148">23345</cx:pt>
          <cx:pt idx="32149">13517</cx:pt>
          <cx:pt idx="32150">14390</cx:pt>
          <cx:pt idx="32151">11699</cx:pt>
          <cx:pt idx="32152">20321</cx:pt>
          <cx:pt idx="32153">16701</cx:pt>
          <cx:pt idx="32154">17209</cx:pt>
          <cx:pt idx="32155">13956</cx:pt>
          <cx:pt idx="32156">12272</cx:pt>
          <cx:pt idx="32157">15172</cx:pt>
          <cx:pt idx="32158">22035</cx:pt>
          <cx:pt idx="32159">23354</cx:pt>
          <cx:pt idx="32160">18325</cx:pt>
          <cx:pt idx="32161">18782</cx:pt>
          <cx:pt idx="32162">9356</cx:pt>
          <cx:pt idx="32163">15294</cx:pt>
          <cx:pt idx="32164">24346</cx:pt>
          <cx:pt idx="32165">10429</cx:pt>
          <cx:pt idx="32166">10075</cx:pt>
          <cx:pt idx="32167">15982</cx:pt>
          <cx:pt idx="32168">22734</cx:pt>
          <cx:pt idx="32169">18463</cx:pt>
          <cx:pt idx="32170">16368</cx:pt>
          <cx:pt idx="32171">18824</cx:pt>
          <cx:pt idx="32172">21485</cx:pt>
          <cx:pt idx="32173">13704</cx:pt>
          <cx:pt idx="32174">9814</cx:pt>
          <cx:pt idx="32175">20416</cx:pt>
          <cx:pt idx="32176">13800</cx:pt>
          <cx:pt idx="32177">16893</cx:pt>
          <cx:pt idx="32178">15636</cx:pt>
          <cx:pt idx="32179">13232</cx:pt>
          <cx:pt idx="32180">21862</cx:pt>
          <cx:pt idx="32181">14938</cx:pt>
          <cx:pt idx="32182">20228</cx:pt>
          <cx:pt idx="32183">22877</cx:pt>
          <cx:pt idx="32184">21789</cx:pt>
          <cx:pt idx="32185">17715</cx:pt>
          <cx:pt idx="32186">14732</cx:pt>
          <cx:pt idx="32187">13477</cx:pt>
          <cx:pt idx="32188">23541</cx:pt>
          <cx:pt idx="32189">17361</cx:pt>
          <cx:pt idx="32190">25049</cx:pt>
          <cx:pt idx="32191">21704</cx:pt>
          <cx:pt idx="32192">11142</cx:pt>
          <cx:pt idx="32193">11079</cx:pt>
          <cx:pt idx="32194">16994</cx:pt>
          <cx:pt idx="32195">11288</cx:pt>
          <cx:pt idx="32196">13854</cx:pt>
          <cx:pt idx="32197">22283</cx:pt>
          <cx:pt idx="32198">20381</cx:pt>
          <cx:pt idx="32199">12510</cx:pt>
          <cx:pt idx="32200">10115</cx:pt>
          <cx:pt idx="32201">15842</cx:pt>
          <cx:pt idx="32202">20415</cx:pt>
          <cx:pt idx="32203">11544</cx:pt>
          <cx:pt idx="32204">13317</cx:pt>
          <cx:pt idx="32205">20470</cx:pt>
          <cx:pt idx="32206">16665</cx:pt>
          <cx:pt idx="32207">21537</cx:pt>
          <cx:pt idx="32208">13741</cx:pt>
          <cx:pt idx="32209">22528</cx:pt>
          <cx:pt idx="32210">9477</cx:pt>
          <cx:pt idx="32211">15822</cx:pt>
          <cx:pt idx="32212">15956</cx:pt>
          <cx:pt idx="32213">16992</cx:pt>
          <cx:pt idx="32214">14658</cx:pt>
          <cx:pt idx="32215">16561</cx:pt>
          <cx:pt idx="32216">20352</cx:pt>
          <cx:pt idx="32217">14169</cx:pt>
          <cx:pt idx="32218">14693</cx:pt>
          <cx:pt idx="32219">22627</cx:pt>
          <cx:pt idx="32220">8445</cx:pt>
          <cx:pt idx="32221">22773</cx:pt>
          <cx:pt idx="32222">22217</cx:pt>
          <cx:pt idx="32223">22488</cx:pt>
          <cx:pt idx="32224">18867</cx:pt>
          <cx:pt idx="32225">11089</cx:pt>
          <cx:pt idx="32226">22985</cx:pt>
          <cx:pt idx="32227">13717</cx:pt>
          <cx:pt idx="32228">14152</cx:pt>
          <cx:pt idx="32229">22237</cx:pt>
          <cx:pt idx="32230">19279</cx:pt>
          <cx:pt idx="32231">14037</cx:pt>
          <cx:pt idx="32232">21077</cx:pt>
          <cx:pt idx="32233">21612</cx:pt>
          <cx:pt idx="32234">17092</cx:pt>
          <cx:pt idx="32235">14373</cx:pt>
          <cx:pt idx="32236">20769</cx:pt>
          <cx:pt idx="32237">20264</cx:pt>
          <cx:pt idx="32238">12067</cx:pt>
          <cx:pt idx="32239">19061</cx:pt>
          <cx:pt idx="32240">17044</cx:pt>
          <cx:pt idx="32241">17910</cx:pt>
          <cx:pt idx="32242">16505</cx:pt>
          <cx:pt idx="32243">9166</cx:pt>
          <cx:pt idx="32244">18431</cx:pt>
          <cx:pt idx="32245">10347</cx:pt>
          <cx:pt idx="32246">17389</cx:pt>
          <cx:pt idx="32247">17924</cx:pt>
          <cx:pt idx="32248">19649</cx:pt>
          <cx:pt idx="32249">11661</cx:pt>
          <cx:pt idx="32250">15872</cx:pt>
          <cx:pt idx="32251">10017</cx:pt>
          <cx:pt idx="32252">20330</cx:pt>
          <cx:pt idx="32253">18491</cx:pt>
          <cx:pt idx="32254">14125</cx:pt>
          <cx:pt idx="32255">13306</cx:pt>
          <cx:pt idx="32256">19133</cx:pt>
          <cx:pt idx="32257">13482</cx:pt>
          <cx:pt idx="32258">20359</cx:pt>
          <cx:pt idx="32259">13943</cx:pt>
          <cx:pt idx="32260">22682</cx:pt>
          <cx:pt idx="32261">10785</cx:pt>
          <cx:pt idx="32262">11245</cx:pt>
          <cx:pt idx="32263">13487</cx:pt>
          <cx:pt idx="32264">18101</cx:pt>
          <cx:pt idx="32265">20092</cx:pt>
          <cx:pt idx="32266">16752</cx:pt>
          <cx:pt idx="32267">11296</cx:pt>
          <cx:pt idx="32268">12802</cx:pt>
          <cx:pt idx="32269">18108</cx:pt>
          <cx:pt idx="32270">18326</cx:pt>
          <cx:pt idx="32271">21022</cx:pt>
          <cx:pt idx="32272">18640</cx:pt>
          <cx:pt idx="32273">16148</cx:pt>
          <cx:pt idx="32274">13901</cx:pt>
          <cx:pt idx="32275">13576</cx:pt>
          <cx:pt idx="32276">9600</cx:pt>
          <cx:pt idx="32277">11265</cx:pt>
          <cx:pt idx="32278">11715</cx:pt>
          <cx:pt idx="32279">17343</cx:pt>
          <cx:pt idx="32280">15322</cx:pt>
          <cx:pt idx="32281">17446</cx:pt>
          <cx:pt idx="32282">12732</cx:pt>
          <cx:pt idx="32283">19129</cx:pt>
          <cx:pt idx="32284">17234</cx:pt>
          <cx:pt idx="32285">8767</cx:pt>
          <cx:pt idx="32286">20678</cx:pt>
          <cx:pt idx="32287">13149</cx:pt>
          <cx:pt idx="32288">19359</cx:pt>
          <cx:pt idx="32289">14273</cx:pt>
          <cx:pt idx="32290">10927</cx:pt>
          <cx:pt idx="32291">9964</cx:pt>
          <cx:pt idx="32292">13847</cx:pt>
          <cx:pt idx="32293">13865</cx:pt>
          <cx:pt idx="32294">15958</cx:pt>
          <cx:pt idx="32295">12189</cx:pt>
          <cx:pt idx="32296">22148</cx:pt>
          <cx:pt idx="32297">15831</cx:pt>
          <cx:pt idx="32298">12466</cx:pt>
          <cx:pt idx="32299">24259</cx:pt>
          <cx:pt idx="32300">19544</cx:pt>
          <cx:pt idx="32301">11108</cx:pt>
          <cx:pt idx="32302">15220</cx:pt>
          <cx:pt idx="32303">22588</cx:pt>
          <cx:pt idx="32304">13632</cx:pt>
          <cx:pt idx="32305">9140</cx:pt>
          <cx:pt idx="32306">18649</cx:pt>
          <cx:pt idx="32307">20250</cx:pt>
          <cx:pt idx="32308">8611</cx:pt>
          <cx:pt idx="32309">22613</cx:pt>
          <cx:pt idx="32310">18698</cx:pt>
          <cx:pt idx="32311">11603</cx:pt>
          <cx:pt idx="32312">20614</cx:pt>
          <cx:pt idx="32313">13403</cx:pt>
          <cx:pt idx="32314">13729</cx:pt>
          <cx:pt idx="32315">13738</cx:pt>
          <cx:pt idx="32316">19712</cx:pt>
          <cx:pt idx="32317">8689</cx:pt>
          <cx:pt idx="32318">15008</cx:pt>
          <cx:pt idx="32319">13697</cx:pt>
          <cx:pt idx="32320">12012</cx:pt>
          <cx:pt idx="32321">15032</cx:pt>
          <cx:pt idx="32322">24944</cx:pt>
          <cx:pt idx="32323">17926</cx:pt>
          <cx:pt idx="32324">15868</cx:pt>
          <cx:pt idx="32325">10912</cx:pt>
          <cx:pt idx="32326">18862</cx:pt>
          <cx:pt idx="32327">18049</cx:pt>
          <cx:pt idx="32328">18598</cx:pt>
          <cx:pt idx="32329">21284</cx:pt>
          <cx:pt idx="32330">12342</cx:pt>
          <cx:pt idx="32331">15843</cx:pt>
          <cx:pt idx="32332">23084</cx:pt>
          <cx:pt idx="32333">8754</cx:pt>
          <cx:pt idx="32334">17391</cx:pt>
          <cx:pt idx="32335">18639</cx:pt>
          <cx:pt idx="32336">15328</cx:pt>
          <cx:pt idx="32337">19876</cx:pt>
          <cx:pt idx="32338">18990</cx:pt>
          <cx:pt idx="32339">12352</cx:pt>
          <cx:pt idx="32340">17103</cx:pt>
          <cx:pt idx="32341">19839</cx:pt>
          <cx:pt idx="32342">16926</cx:pt>
          <cx:pt idx="32343">17023</cx:pt>
          <cx:pt idx="32344">25016</cx:pt>
          <cx:pt idx="32345">11634</cx:pt>
          <cx:pt idx="32346">11033</cx:pt>
          <cx:pt idx="32347">15082</cx:pt>
          <cx:pt idx="32348">16817</cx:pt>
          <cx:pt idx="32349">10274</cx:pt>
          <cx:pt idx="32350">11996</cx:pt>
          <cx:pt idx="32351">23844</cx:pt>
          <cx:pt idx="32352">12066</cx:pt>
          <cx:pt idx="32353">24687</cx:pt>
          <cx:pt idx="32354">20509</cx:pt>
          <cx:pt idx="32355">21656</cx:pt>
          <cx:pt idx="32356">16901</cx:pt>
          <cx:pt idx="32357">14796</cx:pt>
          <cx:pt idx="32358">16062</cx:pt>
          <cx:pt idx="32359">10747</cx:pt>
          <cx:pt idx="32360">20850</cx:pt>
          <cx:pt idx="32361">23261</cx:pt>
          <cx:pt idx="32362">15008</cx:pt>
          <cx:pt idx="32363">22621</cx:pt>
          <cx:pt idx="32364">15706</cx:pt>
          <cx:pt idx="32365">8740</cx:pt>
          <cx:pt idx="32366">14946</cx:pt>
          <cx:pt idx="32367">21911</cx:pt>
          <cx:pt idx="32368">14261</cx:pt>
          <cx:pt idx="32369">18383</cx:pt>
          <cx:pt idx="32370">14525</cx:pt>
          <cx:pt idx="32371">20963</cx:pt>
          <cx:pt idx="32372">21570</cx:pt>
          <cx:pt idx="32373">22566</cx:pt>
          <cx:pt idx="32374">11401</cx:pt>
          <cx:pt idx="32375">17895</cx:pt>
          <cx:pt idx="32376">14742</cx:pt>
          <cx:pt idx="32377">16111</cx:pt>
          <cx:pt idx="32378">23646</cx:pt>
          <cx:pt idx="32379">22318</cx:pt>
          <cx:pt idx="32380">16108</cx:pt>
          <cx:pt idx="32381">11695</cx:pt>
          <cx:pt idx="32382">22223</cx:pt>
          <cx:pt idx="32383">20720</cx:pt>
          <cx:pt idx="32384">16170</cx:pt>
          <cx:pt idx="32385">16411</cx:pt>
          <cx:pt idx="32386">11021</cx:pt>
          <cx:pt idx="32387">20375</cx:pt>
          <cx:pt idx="32388">8730</cx:pt>
          <cx:pt idx="32389">17508</cx:pt>
          <cx:pt idx="32390">20903</cx:pt>
          <cx:pt idx="32391">8633</cx:pt>
          <cx:pt idx="32392">21513</cx:pt>
          <cx:pt idx="32393">11171</cx:pt>
          <cx:pt idx="32394">14285</cx:pt>
          <cx:pt idx="32395">12226</cx:pt>
          <cx:pt idx="32396">23041</cx:pt>
          <cx:pt idx="32397">19559</cx:pt>
          <cx:pt idx="32398">23917</cx:pt>
          <cx:pt idx="32399">18694</cx:pt>
          <cx:pt idx="32400">10940</cx:pt>
          <cx:pt idx="32401">23054</cx:pt>
          <cx:pt idx="32402">17204</cx:pt>
          <cx:pt idx="32403">12381</cx:pt>
          <cx:pt idx="32404">12225</cx:pt>
          <cx:pt idx="32405">21201</cx:pt>
          <cx:pt idx="32406">13016</cx:pt>
          <cx:pt idx="32407">11012</cx:pt>
          <cx:pt idx="32408">11523</cx:pt>
          <cx:pt idx="32409">21556</cx:pt>
          <cx:pt idx="32410">14709</cx:pt>
          <cx:pt idx="32411">15445</cx:pt>
          <cx:pt idx="32412">10519</cx:pt>
          <cx:pt idx="32413">15042</cx:pt>
          <cx:pt idx="32414">18192</cx:pt>
          <cx:pt idx="32415">12852</cx:pt>
          <cx:pt idx="32416">18276</cx:pt>
          <cx:pt idx="32417">22966</cx:pt>
          <cx:pt idx="32418">21652</cx:pt>
          <cx:pt idx="32419">12503</cx:pt>
          <cx:pt idx="32420">13134</cx:pt>
          <cx:pt idx="32421">18612</cx:pt>
          <cx:pt idx="32422">23193</cx:pt>
          <cx:pt idx="32423">8761</cx:pt>
          <cx:pt idx="32424">23844</cx:pt>
          <cx:pt idx="32425">14074</cx:pt>
          <cx:pt idx="32426">17288</cx:pt>
          <cx:pt idx="32427">19592</cx:pt>
          <cx:pt idx="32428">18832</cx:pt>
          <cx:pt idx="32429">24196</cx:pt>
          <cx:pt idx="32430">15819</cx:pt>
          <cx:pt idx="32431">19669</cx:pt>
          <cx:pt idx="32432">10223</cx:pt>
          <cx:pt idx="32433">11268</cx:pt>
          <cx:pt idx="32434">23472</cx:pt>
          <cx:pt idx="32435">14708</cx:pt>
          <cx:pt idx="32436">21747</cx:pt>
          <cx:pt idx="32437">19881</cx:pt>
          <cx:pt idx="32438">21039</cx:pt>
          <cx:pt idx="32439">18659</cx:pt>
          <cx:pt idx="32440">15887</cx:pt>
          <cx:pt idx="32441">17263</cx:pt>
          <cx:pt idx="32442">17972</cx:pt>
          <cx:pt idx="32443">20017</cx:pt>
          <cx:pt idx="32444">19090</cx:pt>
          <cx:pt idx="32445">18367</cx:pt>
          <cx:pt idx="32446">20226</cx:pt>
          <cx:pt idx="32447">21196</cx:pt>
          <cx:pt idx="32448">10253</cx:pt>
          <cx:pt idx="32449">21697</cx:pt>
          <cx:pt idx="32450">24392</cx:pt>
          <cx:pt idx="32451">17579</cx:pt>
          <cx:pt idx="32452">17719</cx:pt>
          <cx:pt idx="32453">10307</cx:pt>
          <cx:pt idx="32454">17605</cx:pt>
          <cx:pt idx="32455">13834</cx:pt>
          <cx:pt idx="32456">19779</cx:pt>
          <cx:pt idx="32457">11111</cx:pt>
          <cx:pt idx="32458">23134</cx:pt>
          <cx:pt idx="32459">14853</cx:pt>
          <cx:pt idx="32460">17927</cx:pt>
          <cx:pt idx="32461">9566</cx:pt>
          <cx:pt idx="32462">16763</cx:pt>
          <cx:pt idx="32463">13316</cx:pt>
          <cx:pt idx="32464">14233</cx:pt>
          <cx:pt idx="32465">9182</cx:pt>
          <cx:pt idx="32466">23332</cx:pt>
          <cx:pt idx="32467">13137</cx:pt>
          <cx:pt idx="32468">10679</cx:pt>
          <cx:pt idx="32469">11813</cx:pt>
          <cx:pt idx="32470">13462</cx:pt>
          <cx:pt idx="32471">17154</cx:pt>
          <cx:pt idx="32472">17245</cx:pt>
          <cx:pt idx="32473">16738</cx:pt>
          <cx:pt idx="32474">21317</cx:pt>
          <cx:pt idx="32475">11638</cx:pt>
          <cx:pt idx="32476">17991</cx:pt>
          <cx:pt idx="32477">12044</cx:pt>
          <cx:pt idx="32478">10939</cx:pt>
          <cx:pt idx="32479">18522</cx:pt>
          <cx:pt idx="32480">16003</cx:pt>
          <cx:pt idx="32481">22145</cx:pt>
          <cx:pt idx="32482">15290</cx:pt>
          <cx:pt idx="32483">11501</cx:pt>
          <cx:pt idx="32484">21649</cx:pt>
          <cx:pt idx="32485">24672</cx:pt>
          <cx:pt idx="32486">12360</cx:pt>
          <cx:pt idx="32487">11536</cx:pt>
          <cx:pt idx="32488">15688</cx:pt>
          <cx:pt idx="32489">15085</cx:pt>
          <cx:pt idx="32490">18425</cx:pt>
          <cx:pt idx="32491">10646</cx:pt>
          <cx:pt idx="32492">17514</cx:pt>
          <cx:pt idx="32493">14508</cx:pt>
          <cx:pt idx="32494">14109</cx:pt>
          <cx:pt idx="32495">17136</cx:pt>
          <cx:pt idx="32496">15797</cx:pt>
          <cx:pt idx="32497">10999</cx:pt>
          <cx:pt idx="32498">14689</cx:pt>
          <cx:pt idx="32499">16562</cx:pt>
          <cx:pt idx="32500">15157</cx:pt>
          <cx:pt idx="32501">17231</cx:pt>
          <cx:pt idx="32502">17124</cx:pt>
          <cx:pt idx="32503">11869</cx:pt>
          <cx:pt idx="32504">21343</cx:pt>
          <cx:pt idx="32505">15309</cx:pt>
          <cx:pt idx="32506">15546</cx:pt>
          <cx:pt idx="32507">16890</cx:pt>
          <cx:pt idx="32508">11290</cx:pt>
          <cx:pt idx="32509">23623</cx:pt>
          <cx:pt idx="32510">18087</cx:pt>
          <cx:pt idx="32511">15985</cx:pt>
          <cx:pt idx="32512">10232</cx:pt>
          <cx:pt idx="32513">18266</cx:pt>
          <cx:pt idx="32514">12205</cx:pt>
          <cx:pt idx="32515">15497</cx:pt>
          <cx:pt idx="32516">8842</cx:pt>
          <cx:pt idx="32517">9171</cx:pt>
          <cx:pt idx="32518">15194</cx:pt>
          <cx:pt idx="32519">17115</cx:pt>
          <cx:pt idx="32520">15099</cx:pt>
          <cx:pt idx="32521">13181</cx:pt>
          <cx:pt idx="32522">16520</cx:pt>
          <cx:pt idx="32523">22678</cx:pt>
          <cx:pt idx="32524">14819</cx:pt>
          <cx:pt idx="32525">10531</cx:pt>
          <cx:pt idx="32526">14690</cx:pt>
          <cx:pt idx="32527">12776</cx:pt>
          <cx:pt idx="32528">20631</cx:pt>
          <cx:pt idx="32529">13602</cx:pt>
          <cx:pt idx="32530">15226</cx:pt>
          <cx:pt idx="32531">17018</cx:pt>
          <cx:pt idx="32532">11117</cx:pt>
          <cx:pt idx="32533">11927</cx:pt>
          <cx:pt idx="32534">22341</cx:pt>
          <cx:pt idx="32535">12454</cx:pt>
          <cx:pt idx="32536">15546</cx:pt>
          <cx:pt idx="32537">19924</cx:pt>
          <cx:pt idx="32538">10024</cx:pt>
          <cx:pt idx="32539">20801</cx:pt>
          <cx:pt idx="32540">22120</cx:pt>
          <cx:pt idx="32541">21079</cx:pt>
          <cx:pt idx="32542">15991</cx:pt>
          <cx:pt idx="32543">18363</cx:pt>
          <cx:pt idx="32544">12976</cx:pt>
          <cx:pt idx="32545">24509</cx:pt>
          <cx:pt idx="32546">13199</cx:pt>
          <cx:pt idx="32547">19681</cx:pt>
          <cx:pt idx="32548">15214</cx:pt>
          <cx:pt idx="32549">23257</cx:pt>
          <cx:pt idx="32550">21045</cx:pt>
          <cx:pt idx="32551">24043</cx:pt>
          <cx:pt idx="32552">10639</cx:pt>
          <cx:pt idx="32553">14495</cx:pt>
          <cx:pt idx="32554">20147</cx:pt>
          <cx:pt idx="32555">23404</cx:pt>
          <cx:pt idx="32556">20531</cx:pt>
          <cx:pt idx="32557">21634</cx:pt>
          <cx:pt idx="32558">21330</cx:pt>
          <cx:pt idx="32559">20547</cx:pt>
          <cx:pt idx="32560">23915</cx:pt>
          <cx:pt idx="32561">13014</cx:pt>
          <cx:pt idx="32562">7782</cx:pt>
          <cx:pt idx="32563">12187</cx:pt>
          <cx:pt idx="32564">18735</cx:pt>
          <cx:pt idx="32565">14297</cx:pt>
          <cx:pt idx="32566">21338</cx:pt>
          <cx:pt idx="32567">21803</cx:pt>
          <cx:pt idx="32568">16490</cx:pt>
          <cx:pt idx="32569">13435</cx:pt>
          <cx:pt idx="32570">23197</cx:pt>
          <cx:pt idx="32571">21815</cx:pt>
          <cx:pt idx="32572">10570</cx:pt>
          <cx:pt idx="32573">11342</cx:pt>
          <cx:pt idx="32574">15157</cx:pt>
          <cx:pt idx="32575">19207</cx:pt>
          <cx:pt idx="32576">17832</cx:pt>
          <cx:pt idx="32577">12127</cx:pt>
          <cx:pt idx="32578">14134</cx:pt>
          <cx:pt idx="32579">11982</cx:pt>
          <cx:pt idx="32580">23135</cx:pt>
          <cx:pt idx="32581">22514</cx:pt>
          <cx:pt idx="32582">16830</cx:pt>
          <cx:pt idx="32583">24166</cx:pt>
          <cx:pt idx="32584">24146</cx:pt>
          <cx:pt idx="32585">17707</cx:pt>
          <cx:pt idx="32586">8959</cx:pt>
          <cx:pt idx="32587">22988</cx:pt>
          <cx:pt idx="32588">14236</cx:pt>
          <cx:pt idx="32589">22656</cx:pt>
          <cx:pt idx="32590">13100</cx:pt>
          <cx:pt idx="32591">17155</cx:pt>
          <cx:pt idx="32592">13864</cx:pt>
          <cx:pt idx="32593">14491</cx:pt>
          <cx:pt idx="32594">10018</cx:pt>
          <cx:pt idx="32595">16425</cx:pt>
          <cx:pt idx="32596">16724</cx:pt>
          <cx:pt idx="32597">14030</cx:pt>
          <cx:pt idx="32598">9847</cx:pt>
          <cx:pt idx="32599">12168</cx:pt>
          <cx:pt idx="32600">13504</cx:pt>
          <cx:pt idx="32601">19803</cx:pt>
          <cx:pt idx="32602">21839</cx:pt>
          <cx:pt idx="32603">12856</cx:pt>
          <cx:pt idx="32604">19780</cx:pt>
          <cx:pt idx="32605">8408</cx:pt>
          <cx:pt idx="32606">15775</cx:pt>
          <cx:pt idx="32607">15189</cx:pt>
          <cx:pt idx="32608">17602</cx:pt>
          <cx:pt idx="32609">20420</cx:pt>
          <cx:pt idx="32610">23429</cx:pt>
          <cx:pt idx="32611">12555</cx:pt>
          <cx:pt idx="32612">23195</cx:pt>
          <cx:pt idx="32613">18433</cx:pt>
          <cx:pt idx="32614">17491</cx:pt>
          <cx:pt idx="32615">8893</cx:pt>
          <cx:pt idx="32616">18633</cx:pt>
          <cx:pt idx="32617">17277</cx:pt>
          <cx:pt idx="32618">8672</cx:pt>
          <cx:pt idx="32619">23709</cx:pt>
          <cx:pt idx="32620">15557</cx:pt>
          <cx:pt idx="32621">10557</cx:pt>
          <cx:pt idx="32622">14646</cx:pt>
          <cx:pt idx="32623">12298</cx:pt>
          <cx:pt idx="32624">21243</cx:pt>
          <cx:pt idx="32625">15813</cx:pt>
          <cx:pt idx="32626">15744</cx:pt>
          <cx:pt idx="32627">12892</cx:pt>
          <cx:pt idx="32628">11524</cx:pt>
          <cx:pt idx="32629">20590</cx:pt>
          <cx:pt idx="32630">15974</cx:pt>
          <cx:pt idx="32631">19576</cx:pt>
          <cx:pt idx="32632">16181</cx:pt>
          <cx:pt idx="32633">11881</cx:pt>
          <cx:pt idx="32634">17406</cx:pt>
          <cx:pt idx="32635">15904</cx:pt>
          <cx:pt idx="32636">17441</cx:pt>
          <cx:pt idx="32637">13914</cx:pt>
          <cx:pt idx="32638">12729</cx:pt>
          <cx:pt idx="32639">12328</cx:pt>
          <cx:pt idx="32640">7947</cx:pt>
          <cx:pt idx="32641">13928</cx:pt>
          <cx:pt idx="32642">16462</cx:pt>
          <cx:pt idx="32643">20942</cx:pt>
          <cx:pt idx="32644">22477</cx:pt>
          <cx:pt idx="32645">16010</cx:pt>
          <cx:pt idx="32646">10005</cx:pt>
          <cx:pt idx="32647">16424</cx:pt>
          <cx:pt idx="32648">14340</cx:pt>
          <cx:pt idx="32649">18854</cx:pt>
          <cx:pt idx="32650">17924</cx:pt>
          <cx:pt idx="32651">11101</cx:pt>
          <cx:pt idx="32652">17866</cx:pt>
          <cx:pt idx="32653">10333</cx:pt>
          <cx:pt idx="32654">15543</cx:pt>
          <cx:pt idx="32655">23169</cx:pt>
          <cx:pt idx="32656">13955</cx:pt>
          <cx:pt idx="32657">11911</cx:pt>
          <cx:pt idx="32658">14984</cx:pt>
          <cx:pt idx="32659">23726</cx:pt>
          <cx:pt idx="32660">14151</cx:pt>
          <cx:pt idx="32661">15220</cx:pt>
          <cx:pt idx="32662">13975</cx:pt>
          <cx:pt idx="32663">14187</cx:pt>
          <cx:pt idx="32664">11259</cx:pt>
          <cx:pt idx="32665">13643</cx:pt>
          <cx:pt idx="32666">7742</cx:pt>
          <cx:pt idx="32667">23169</cx:pt>
          <cx:pt idx="32668">11376</cx:pt>
          <cx:pt idx="32669">15929</cx:pt>
          <cx:pt idx="32670">16384</cx:pt>
          <cx:pt idx="32671">15953</cx:pt>
          <cx:pt idx="32672">11874</cx:pt>
          <cx:pt idx="32673">13489</cx:pt>
          <cx:pt idx="32674">22241</cx:pt>
          <cx:pt idx="32675">15058</cx:pt>
          <cx:pt idx="32676">13340</cx:pt>
          <cx:pt idx="32677">12994</cx:pt>
          <cx:pt idx="32678">16717</cx:pt>
          <cx:pt idx="32679">19319</cx:pt>
          <cx:pt idx="32680">20964</cx:pt>
          <cx:pt idx="32681">15392</cx:pt>
          <cx:pt idx="32682">19985</cx:pt>
          <cx:pt idx="32683">18313</cx:pt>
          <cx:pt idx="32684">14969</cx:pt>
          <cx:pt idx="32685">14707</cx:pt>
          <cx:pt idx="32686">10411</cx:pt>
          <cx:pt idx="32687">18656</cx:pt>
          <cx:pt idx="32688">16988</cx:pt>
          <cx:pt idx="32689">8981</cx:pt>
          <cx:pt idx="32690">21770</cx:pt>
          <cx:pt idx="32691">18445</cx:pt>
          <cx:pt idx="32692">21529</cx:pt>
          <cx:pt idx="32693">20948</cx:pt>
          <cx:pt idx="32694">19709</cx:pt>
          <cx:pt idx="32695">13703</cx:pt>
          <cx:pt idx="32696">14293</cx:pt>
          <cx:pt idx="32697">18247</cx:pt>
          <cx:pt idx="32698">22851</cx:pt>
          <cx:pt idx="32699">21353</cx:pt>
          <cx:pt idx="32700">23826</cx:pt>
          <cx:pt idx="32701">11597</cx:pt>
          <cx:pt idx="32702">21299</cx:pt>
          <cx:pt idx="32703">13883</cx:pt>
          <cx:pt idx="32704">21861</cx:pt>
          <cx:pt idx="32705">17955</cx:pt>
          <cx:pt idx="32706">11568</cx:pt>
          <cx:pt idx="32707">10121</cx:pt>
          <cx:pt idx="32708">15085</cx:pt>
          <cx:pt idx="32709">21692</cx:pt>
          <cx:pt idx="32710">12598</cx:pt>
          <cx:pt idx="32711">11889</cx:pt>
          <cx:pt idx="32712">21845</cx:pt>
          <cx:pt idx="32713">10437</cx:pt>
          <cx:pt idx="32714">19852</cx:pt>
          <cx:pt idx="32715">18897</cx:pt>
          <cx:pt idx="32716">18739</cx:pt>
          <cx:pt idx="32717">12795</cx:pt>
          <cx:pt idx="32718">15616</cx:pt>
          <cx:pt idx="32719">8937</cx:pt>
          <cx:pt idx="32720">12054</cx:pt>
          <cx:pt idx="32721">13444</cx:pt>
          <cx:pt idx="32722">22354</cx:pt>
          <cx:pt idx="32723">22165</cx:pt>
          <cx:pt idx="32724">22082</cx:pt>
          <cx:pt idx="32725">14315</cx:pt>
          <cx:pt idx="32726">13895</cx:pt>
          <cx:pt idx="32727">17479</cx:pt>
          <cx:pt idx="32728">18424</cx:pt>
          <cx:pt idx="32729">16323</cx:pt>
          <cx:pt idx="32730">17586</cx:pt>
          <cx:pt idx="32731">13462</cx:pt>
          <cx:pt idx="32732">17853</cx:pt>
          <cx:pt idx="32733">19148</cx:pt>
          <cx:pt idx="32734">8811</cx:pt>
          <cx:pt idx="32735">16280</cx:pt>
          <cx:pt idx="32736">10759</cx:pt>
          <cx:pt idx="32737">12995</cx:pt>
          <cx:pt idx="32738">18343</cx:pt>
          <cx:pt idx="32739">13465</cx:pt>
          <cx:pt idx="32740">22305</cx:pt>
          <cx:pt idx="32741">8899</cx:pt>
          <cx:pt idx="32742">14152</cx:pt>
          <cx:pt idx="32743">21174</cx:pt>
          <cx:pt idx="32744">19976</cx:pt>
          <cx:pt idx="32745">8798</cx:pt>
          <cx:pt idx="32746">10620</cx:pt>
          <cx:pt idx="32747">9389</cx:pt>
          <cx:pt idx="32748">8621</cx:pt>
          <cx:pt idx="32749">20763</cx:pt>
          <cx:pt idx="32750">23467</cx:pt>
          <cx:pt idx="32751">17486</cx:pt>
          <cx:pt idx="32752">12752</cx:pt>
          <cx:pt idx="32753">17812</cx:pt>
          <cx:pt idx="32754">18862</cx:pt>
          <cx:pt idx="32755">15166</cx:pt>
          <cx:pt idx="32756">21376</cx:pt>
          <cx:pt idx="32757">18271</cx:pt>
          <cx:pt idx="32758">11435</cx:pt>
          <cx:pt idx="32759">13038</cx:pt>
          <cx:pt idx="32760">22886</cx:pt>
          <cx:pt idx="32761">11256</cx:pt>
          <cx:pt idx="32762">19796</cx:pt>
          <cx:pt idx="32763">14002</cx:pt>
          <cx:pt idx="32764">17953</cx:pt>
          <cx:pt idx="32765">10601</cx:pt>
          <cx:pt idx="32766">21426</cx:pt>
          <cx:pt idx="32767">12052</cx:pt>
          <cx:pt idx="32768">15366</cx:pt>
          <cx:pt idx="32769">10087</cx:pt>
          <cx:pt idx="32770">13759</cx:pt>
          <cx:pt idx="32771">16616</cx:pt>
          <cx:pt idx="32772">20326</cx:pt>
          <cx:pt idx="32773">14510</cx:pt>
          <cx:pt idx="32774">16156</cx:pt>
          <cx:pt idx="32775">23499</cx:pt>
          <cx:pt idx="32776">20624</cx:pt>
          <cx:pt idx="32777">15654</cx:pt>
          <cx:pt idx="32778">23635</cx:pt>
          <cx:pt idx="32779">22938</cx:pt>
          <cx:pt idx="32780">17941</cx:pt>
          <cx:pt idx="32781">15960</cx:pt>
          <cx:pt idx="32782">23493</cx:pt>
          <cx:pt idx="32783">10465</cx:pt>
          <cx:pt idx="32784">16386</cx:pt>
          <cx:pt idx="32785">15435</cx:pt>
          <cx:pt idx="32786">20972</cx:pt>
          <cx:pt idx="32787">14021</cx:pt>
          <cx:pt idx="32788">19850</cx:pt>
          <cx:pt idx="32789">9319</cx:pt>
          <cx:pt idx="32790">11930</cx:pt>
          <cx:pt idx="32791">15405</cx:pt>
          <cx:pt idx="32792">23582</cx:pt>
          <cx:pt idx="32793">20022</cx:pt>
          <cx:pt idx="32794">10584</cx:pt>
          <cx:pt idx="32795">16358</cx:pt>
          <cx:pt idx="32796">10615</cx:pt>
          <cx:pt idx="32797">21749</cx:pt>
          <cx:pt idx="32798">13708</cx:pt>
          <cx:pt idx="32799">24190</cx:pt>
          <cx:pt idx="32800">16263</cx:pt>
          <cx:pt idx="32801">15300</cx:pt>
          <cx:pt idx="32802">9792</cx:pt>
          <cx:pt idx="32803">20551</cx:pt>
          <cx:pt idx="32804">10111</cx:pt>
          <cx:pt idx="32805">15875</cx:pt>
          <cx:pt idx="32806">15138</cx:pt>
          <cx:pt idx="32807">18268</cx:pt>
          <cx:pt idx="32808">16645</cx:pt>
          <cx:pt idx="32809">18447</cx:pt>
          <cx:pt idx="32810">10974</cx:pt>
          <cx:pt idx="32811">13486</cx:pt>
          <cx:pt idx="32812">9624</cx:pt>
          <cx:pt idx="32813">22812</cx:pt>
          <cx:pt idx="32814">14202</cx:pt>
          <cx:pt idx="32815">10284</cx:pt>
          <cx:pt idx="32816">23649</cx:pt>
          <cx:pt idx="32817">21793</cx:pt>
          <cx:pt idx="32818">14580</cx:pt>
          <cx:pt idx="32819">8931</cx:pt>
          <cx:pt idx="32820">22012</cx:pt>
          <cx:pt idx="32821">17286</cx:pt>
          <cx:pt idx="32822">11418</cx:pt>
          <cx:pt idx="32823">15357</cx:pt>
          <cx:pt idx="32824">19582</cx:pt>
          <cx:pt idx="32825">16458</cx:pt>
          <cx:pt idx="32826">17580</cx:pt>
          <cx:pt idx="32827">17478</cx:pt>
          <cx:pt idx="32828">22937</cx:pt>
          <cx:pt idx="32829">18111</cx:pt>
          <cx:pt idx="32830">22538</cx:pt>
          <cx:pt idx="32831">12778</cx:pt>
          <cx:pt idx="32832">15711</cx:pt>
          <cx:pt idx="32833">10519</cx:pt>
          <cx:pt idx="32834">15136</cx:pt>
          <cx:pt idx="32835">22928</cx:pt>
          <cx:pt idx="32836">14705</cx:pt>
          <cx:pt idx="32837">11686</cx:pt>
          <cx:pt idx="32838">14132</cx:pt>
          <cx:pt idx="32839">15863</cx:pt>
          <cx:pt idx="32840">13409</cx:pt>
          <cx:pt idx="32841">10498</cx:pt>
          <cx:pt idx="32842">16469</cx:pt>
          <cx:pt idx="32843">15320</cx:pt>
          <cx:pt idx="32844">13221</cx:pt>
          <cx:pt idx="32845">23735</cx:pt>
          <cx:pt idx="32846">11437</cx:pt>
          <cx:pt idx="32847">9048</cx:pt>
          <cx:pt idx="32848">19557</cx:pt>
          <cx:pt idx="32849">23619</cx:pt>
          <cx:pt idx="32850">22932</cx:pt>
          <cx:pt idx="32851">10283</cx:pt>
          <cx:pt idx="32852">15269</cx:pt>
          <cx:pt idx="32853">21680</cx:pt>
          <cx:pt idx="32854">18664</cx:pt>
          <cx:pt idx="32855">23577</cx:pt>
          <cx:pt idx="32856">22915</cx:pt>
          <cx:pt idx="32857">11568</cx:pt>
          <cx:pt idx="32858">21983</cx:pt>
          <cx:pt idx="32859">17078</cx:pt>
          <cx:pt idx="32860">23282</cx:pt>
          <cx:pt idx="32861">23909</cx:pt>
          <cx:pt idx="32862">16809</cx:pt>
          <cx:pt idx="32863">14515</cx:pt>
          <cx:pt idx="32864">11308</cx:pt>
          <cx:pt idx="32865">14480</cx:pt>
          <cx:pt idx="32866">11091</cx:pt>
          <cx:pt idx="32867">22074</cx:pt>
          <cx:pt idx="32868">23750</cx:pt>
          <cx:pt idx="32869">13393</cx:pt>
          <cx:pt idx="32870">15100</cx:pt>
          <cx:pt idx="32871">14134</cx:pt>
          <cx:pt idx="32872">11983</cx:pt>
          <cx:pt idx="32873">20036</cx:pt>
          <cx:pt idx="32874">14898</cx:pt>
          <cx:pt idx="32875">23001</cx:pt>
          <cx:pt idx="32876">22391</cx:pt>
          <cx:pt idx="32877">18943</cx:pt>
          <cx:pt idx="32878">14285</cx:pt>
          <cx:pt idx="32879">20024</cx:pt>
          <cx:pt idx="32880">18467</cx:pt>
          <cx:pt idx="32881">19501</cx:pt>
          <cx:pt idx="32882">17536</cx:pt>
          <cx:pt idx="32883">13465</cx:pt>
          <cx:pt idx="32884">20854</cx:pt>
          <cx:pt idx="32885">16393</cx:pt>
          <cx:pt idx="32886">22989</cx:pt>
          <cx:pt idx="32887">22095</cx:pt>
          <cx:pt idx="32888">20908</cx:pt>
          <cx:pt idx="32889">14234</cx:pt>
          <cx:pt idx="32890">21417</cx:pt>
          <cx:pt idx="32891">9221</cx:pt>
          <cx:pt idx="32892">22427</cx:pt>
          <cx:pt idx="32893">19328</cx:pt>
          <cx:pt idx="32894">21072</cx:pt>
          <cx:pt idx="32895">24139</cx:pt>
          <cx:pt idx="32896">13459</cx:pt>
          <cx:pt idx="32897">22056</cx:pt>
          <cx:pt idx="32898">16246</cx:pt>
          <cx:pt idx="32899">16311</cx:pt>
          <cx:pt idx="32900">16739</cx:pt>
          <cx:pt idx="32901">14553</cx:pt>
          <cx:pt idx="32902">19587</cx:pt>
          <cx:pt idx="32903">17155</cx:pt>
          <cx:pt idx="32904">20786</cx:pt>
          <cx:pt idx="32905">9324</cx:pt>
          <cx:pt idx="32906">15244</cx:pt>
          <cx:pt idx="32907">11052</cx:pt>
          <cx:pt idx="32908">19319</cx:pt>
          <cx:pt idx="32909">20698</cx:pt>
          <cx:pt idx="32910">11210</cx:pt>
          <cx:pt idx="32911">14883</cx:pt>
          <cx:pt idx="32912">18479</cx:pt>
          <cx:pt idx="32913">8103</cx:pt>
          <cx:pt idx="32914">19779</cx:pt>
          <cx:pt idx="32915">9666</cx:pt>
          <cx:pt idx="32916">9873</cx:pt>
          <cx:pt idx="32917">16937</cx:pt>
          <cx:pt idx="32918">20400</cx:pt>
          <cx:pt idx="32919">21475</cx:pt>
          <cx:pt idx="32920">11110</cx:pt>
          <cx:pt idx="32921">10965</cx:pt>
          <cx:pt idx="32922">22382</cx:pt>
          <cx:pt idx="32923">13744</cx:pt>
          <cx:pt idx="32924">9878</cx:pt>
          <cx:pt idx="32925">17947</cx:pt>
          <cx:pt idx="32926">13699</cx:pt>
          <cx:pt idx="32927">19164</cx:pt>
          <cx:pt idx="32928">23258</cx:pt>
          <cx:pt idx="32929">24469</cx:pt>
          <cx:pt idx="32930">14207</cx:pt>
          <cx:pt idx="32931">9804</cx:pt>
          <cx:pt idx="32932">14255</cx:pt>
          <cx:pt idx="32933">23167</cx:pt>
          <cx:pt idx="32934">12260</cx:pt>
          <cx:pt idx="32935">13084</cx:pt>
          <cx:pt idx="32936">12995</cx:pt>
          <cx:pt idx="32937">20290</cx:pt>
          <cx:pt idx="32938">11363</cx:pt>
          <cx:pt idx="32939">23021</cx:pt>
          <cx:pt idx="32940">21112</cx:pt>
          <cx:pt idx="32941">20298</cx:pt>
          <cx:pt idx="32942">22480</cx:pt>
          <cx:pt idx="32943">15937</cx:pt>
          <cx:pt idx="32944">22846</cx:pt>
          <cx:pt idx="32945">23669</cx:pt>
          <cx:pt idx="32946">23610</cx:pt>
          <cx:pt idx="32947">15294</cx:pt>
          <cx:pt idx="32948">21767</cx:pt>
          <cx:pt idx="32949">17918</cx:pt>
          <cx:pt idx="32950">10871</cx:pt>
          <cx:pt idx="32951">14837</cx:pt>
          <cx:pt idx="32952">9707</cx:pt>
          <cx:pt idx="32953">22089</cx:pt>
          <cx:pt idx="32954">12781</cx:pt>
          <cx:pt idx="32955">16169</cx:pt>
          <cx:pt idx="32956">10834</cx:pt>
          <cx:pt idx="32957">15872</cx:pt>
          <cx:pt idx="32958">13871</cx:pt>
          <cx:pt idx="32959">13976</cx:pt>
          <cx:pt idx="32960">19545</cx:pt>
          <cx:pt idx="32961">19145</cx:pt>
          <cx:pt idx="32962">21091</cx:pt>
          <cx:pt idx="32963">9958</cx:pt>
          <cx:pt idx="32964">16595</cx:pt>
          <cx:pt idx="32965">9427</cx:pt>
          <cx:pt idx="32966">15593</cx:pt>
          <cx:pt idx="32967">12510</cx:pt>
          <cx:pt idx="32968">14760</cx:pt>
          <cx:pt idx="32969">20755</cx:pt>
          <cx:pt idx="32970">22972</cx:pt>
          <cx:pt idx="32971">12099</cx:pt>
          <cx:pt idx="32972">11609</cx:pt>
          <cx:pt idx="32973">18555</cx:pt>
          <cx:pt idx="32974">9812</cx:pt>
          <cx:pt idx="32975">21008</cx:pt>
          <cx:pt idx="32976">15709</cx:pt>
          <cx:pt idx="32977">14025</cx:pt>
          <cx:pt idx="32978">20042</cx:pt>
          <cx:pt idx="32979">14536</cx:pt>
          <cx:pt idx="32980">17313</cx:pt>
          <cx:pt idx="32981">14393</cx:pt>
          <cx:pt idx="32982">18412</cx:pt>
          <cx:pt idx="32983">9873</cx:pt>
          <cx:pt idx="32984">19052</cx:pt>
          <cx:pt idx="32985">19161</cx:pt>
          <cx:pt idx="32986">16055</cx:pt>
          <cx:pt idx="32987">16234</cx:pt>
          <cx:pt idx="32988">13238</cx:pt>
          <cx:pt idx="32989">11039</cx:pt>
          <cx:pt idx="32990">13897</cx:pt>
          <cx:pt idx="32991">23808</cx:pt>
          <cx:pt idx="32992">17107</cx:pt>
          <cx:pt idx="32993">15167</cx:pt>
          <cx:pt idx="32994">24273</cx:pt>
          <cx:pt idx="32995">19548</cx:pt>
          <cx:pt idx="32996">23174</cx:pt>
          <cx:pt idx="32997">11034</cx:pt>
          <cx:pt idx="32998">13004</cx:pt>
          <cx:pt idx="32999">10909</cx:pt>
          <cx:pt idx="33000">21009</cx:pt>
          <cx:pt idx="33001">17817</cx:pt>
          <cx:pt idx="33002">9404</cx:pt>
          <cx:pt idx="33003">21105</cx:pt>
          <cx:pt idx="33004">10053</cx:pt>
          <cx:pt idx="33005">11355</cx:pt>
          <cx:pt idx="33006">15157</cx:pt>
          <cx:pt idx="33007">11073</cx:pt>
          <cx:pt idx="33008">23169</cx:pt>
          <cx:pt idx="33009">19915</cx:pt>
          <cx:pt idx="33010">14498</cx:pt>
          <cx:pt idx="33011">11317</cx:pt>
          <cx:pt idx="33012">22684</cx:pt>
          <cx:pt idx="33013">23596</cx:pt>
          <cx:pt idx="33014">11400</cx:pt>
          <cx:pt idx="33015">23468</cx:pt>
          <cx:pt idx="33016">14219</cx:pt>
          <cx:pt idx="33017">16747</cx:pt>
          <cx:pt idx="33018">18344</cx:pt>
          <cx:pt idx="33019">20873</cx:pt>
          <cx:pt idx="33020">9821</cx:pt>
          <cx:pt idx="33021">19767</cx:pt>
          <cx:pt idx="33022">12836</cx:pt>
          <cx:pt idx="33023">16675</cx:pt>
          <cx:pt idx="33024">11765</cx:pt>
          <cx:pt idx="33025">15693</cx:pt>
          <cx:pt idx="33026">18074</cx:pt>
          <cx:pt idx="33027">17544</cx:pt>
          <cx:pt idx="33028">10995</cx:pt>
          <cx:pt idx="33029">12969</cx:pt>
          <cx:pt idx="33030">15405</cx:pt>
          <cx:pt idx="33031">23704</cx:pt>
          <cx:pt idx="33032">14208</cx:pt>
          <cx:pt idx="33033">12161</cx:pt>
          <cx:pt idx="33034">18983</cx:pt>
          <cx:pt idx="33035">12946</cx:pt>
          <cx:pt idx="33036">18683</cx:pt>
          <cx:pt idx="33037">24210</cx:pt>
          <cx:pt idx="33038">21914</cx:pt>
          <cx:pt idx="33039">10328</cx:pt>
          <cx:pt idx="33040">14217</cx:pt>
          <cx:pt idx="33041">13218</cx:pt>
          <cx:pt idx="33042">11790</cx:pt>
          <cx:pt idx="33043">10740</cx:pt>
          <cx:pt idx="33044">23391</cx:pt>
          <cx:pt idx="33045">12432</cx:pt>
          <cx:pt idx="33046">11522</cx:pt>
          <cx:pt idx="33047">23475</cx:pt>
          <cx:pt idx="33048">15144</cx:pt>
          <cx:pt idx="33049">17863</cx:pt>
          <cx:pt idx="33050">22703</cx:pt>
          <cx:pt idx="33051">11903</cx:pt>
          <cx:pt idx="33052">16863</cx:pt>
          <cx:pt idx="33053">12832</cx:pt>
          <cx:pt idx="33054">11251</cx:pt>
          <cx:pt idx="33055">8543</cx:pt>
          <cx:pt idx="33056">20400</cx:pt>
          <cx:pt idx="33057">20846</cx:pt>
          <cx:pt idx="33058">17919</cx:pt>
          <cx:pt idx="33059">17763</cx:pt>
          <cx:pt idx="33060">14133</cx:pt>
          <cx:pt idx="33061">22581</cx:pt>
          <cx:pt idx="33062">22555</cx:pt>
          <cx:pt idx="33063">9728</cx:pt>
          <cx:pt idx="33064">18772</cx:pt>
          <cx:pt idx="33065">25074</cx:pt>
          <cx:pt idx="33066">17150</cx:pt>
          <cx:pt idx="33067">11717</cx:pt>
          <cx:pt idx="33068">14183</cx:pt>
          <cx:pt idx="33069">15956</cx:pt>
          <cx:pt idx="33070">18979</cx:pt>
          <cx:pt idx="33071">14395</cx:pt>
          <cx:pt idx="33072">18491</cx:pt>
          <cx:pt idx="33073">9959</cx:pt>
          <cx:pt idx="33074">14099</cx:pt>
          <cx:pt idx="33075">11988</cx:pt>
          <cx:pt idx="33076">20638</cx:pt>
          <cx:pt idx="33077">10489</cx:pt>
          <cx:pt idx="33078">19822</cx:pt>
          <cx:pt idx="33079">14823</cx:pt>
          <cx:pt idx="33080">15973</cx:pt>
          <cx:pt idx="33081">23773</cx:pt>
          <cx:pt idx="33082">13775</cx:pt>
          <cx:pt idx="33083">14256</cx:pt>
          <cx:pt idx="33084">13605</cx:pt>
          <cx:pt idx="33085">12720</cx:pt>
          <cx:pt idx="33086">16314</cx:pt>
          <cx:pt idx="33087">18539</cx:pt>
          <cx:pt idx="33088">10721</cx:pt>
          <cx:pt idx="33089">9305</cx:pt>
          <cx:pt idx="33090">17517</cx:pt>
          <cx:pt idx="33091">20868</cx:pt>
          <cx:pt idx="33092">16588</cx:pt>
          <cx:pt idx="33093">11562</cx:pt>
          <cx:pt idx="33094">14434</cx:pt>
          <cx:pt idx="33095">9975</cx:pt>
          <cx:pt idx="33096">11137</cx:pt>
          <cx:pt idx="33097">15839</cx:pt>
          <cx:pt idx="33098">19399</cx:pt>
          <cx:pt idx="33099">13310</cx:pt>
          <cx:pt idx="33100">12667</cx:pt>
          <cx:pt idx="33101">10046</cx:pt>
          <cx:pt idx="33102">14329</cx:pt>
          <cx:pt idx="33103">7899</cx:pt>
          <cx:pt idx="33104">16757</cx:pt>
          <cx:pt idx="33105">18254</cx:pt>
          <cx:pt idx="33106">9291</cx:pt>
          <cx:pt idx="33107">18596</cx:pt>
          <cx:pt idx="33108">12365</cx:pt>
          <cx:pt idx="33109">12167</cx:pt>
          <cx:pt idx="33110">20814</cx:pt>
          <cx:pt idx="33111">10814</cx:pt>
          <cx:pt idx="33112">10368</cx:pt>
          <cx:pt idx="33113">14778</cx:pt>
          <cx:pt idx="33114">15069</cx:pt>
          <cx:pt idx="33115">8941</cx:pt>
          <cx:pt idx="33116">17056</cx:pt>
          <cx:pt idx="33117">14680</cx:pt>
          <cx:pt idx="33118">17330</cx:pt>
          <cx:pt idx="33119">12363</cx:pt>
          <cx:pt idx="33120">14543</cx:pt>
          <cx:pt idx="33121">21719</cx:pt>
          <cx:pt idx="33122">12262</cx:pt>
          <cx:pt idx="33123">24633</cx:pt>
          <cx:pt idx="33124">18574</cx:pt>
          <cx:pt idx="33125">8631</cx:pt>
          <cx:pt idx="33126">13103</cx:pt>
          <cx:pt idx="33127">12843</cx:pt>
          <cx:pt idx="33128">21664</cx:pt>
          <cx:pt idx="33129">13033</cx:pt>
          <cx:pt idx="33130">21842</cx:pt>
          <cx:pt idx="33131">8923</cx:pt>
          <cx:pt idx="33132">8720</cx:pt>
          <cx:pt idx="33133">13681</cx:pt>
          <cx:pt idx="33134">21106</cx:pt>
          <cx:pt idx="33135">11212</cx:pt>
          <cx:pt idx="33136">16880</cx:pt>
          <cx:pt idx="33137">10147</cx:pt>
          <cx:pt idx="33138">19442</cx:pt>
          <cx:pt idx="33139">8045</cx:pt>
          <cx:pt idx="33140">12142</cx:pt>
          <cx:pt idx="33141">15588</cx:pt>
          <cx:pt idx="33142">9000</cx:pt>
          <cx:pt idx="33143">22149</cx:pt>
          <cx:pt idx="33144">20062</cx:pt>
          <cx:pt idx="33145">13791</cx:pt>
          <cx:pt idx="33146">14795</cx:pt>
          <cx:pt idx="33147">24476</cx:pt>
          <cx:pt idx="33148">22740</cx:pt>
          <cx:pt idx="33149">15824</cx:pt>
          <cx:pt idx="33150">16354</cx:pt>
          <cx:pt idx="33151">13442</cx:pt>
          <cx:pt idx="33152">19916</cx:pt>
          <cx:pt idx="33153">19596</cx:pt>
          <cx:pt idx="33154">15078</cx:pt>
          <cx:pt idx="33155">20053</cx:pt>
          <cx:pt idx="33156">9140</cx:pt>
          <cx:pt idx="33157">14299</cx:pt>
          <cx:pt idx="33158">23634</cx:pt>
          <cx:pt idx="33159">18760</cx:pt>
          <cx:pt idx="33160">8265</cx:pt>
          <cx:pt idx="33161">18991</cx:pt>
          <cx:pt idx="33162">14708</cx:pt>
          <cx:pt idx="33163">18826</cx:pt>
          <cx:pt idx="33164">16477</cx:pt>
          <cx:pt idx="33165">18442</cx:pt>
          <cx:pt idx="33166">16171</cx:pt>
          <cx:pt idx="33167">21707</cx:pt>
          <cx:pt idx="33168">24976</cx:pt>
          <cx:pt idx="33169">13430</cx:pt>
          <cx:pt idx="33170">23554</cx:pt>
          <cx:pt idx="33171">15911</cx:pt>
          <cx:pt idx="33172">21814</cx:pt>
          <cx:pt idx="33173">21697</cx:pt>
          <cx:pt idx="33174">13347</cx:pt>
          <cx:pt idx="33175">22471</cx:pt>
          <cx:pt idx="33176">15581</cx:pt>
          <cx:pt idx="33177">16104</cx:pt>
          <cx:pt idx="33178">14717</cx:pt>
          <cx:pt idx="33179">15570</cx:pt>
          <cx:pt idx="33180">18895</cx:pt>
          <cx:pt idx="33181">22195</cx:pt>
          <cx:pt idx="33182">8487</cx:pt>
          <cx:pt idx="33183">16557</cx:pt>
          <cx:pt idx="33184">19166</cx:pt>
          <cx:pt idx="33185">18399</cx:pt>
          <cx:pt idx="33186">20011</cx:pt>
          <cx:pt idx="33187">12689</cx:pt>
          <cx:pt idx="33188">24341</cx:pt>
          <cx:pt idx="33189">16509</cx:pt>
          <cx:pt idx="33190">13728</cx:pt>
          <cx:pt idx="33191">17810</cx:pt>
          <cx:pt idx="33192">11244</cx:pt>
          <cx:pt idx="33193">12718</cx:pt>
          <cx:pt idx="33194">23774</cx:pt>
          <cx:pt idx="33195">17493</cx:pt>
          <cx:pt idx="33196">23974</cx:pt>
          <cx:pt idx="33197">10507</cx:pt>
          <cx:pt idx="33198">10927</cx:pt>
          <cx:pt idx="33199">19334</cx:pt>
          <cx:pt idx="33200">19167</cx:pt>
          <cx:pt idx="33201">20681</cx:pt>
          <cx:pt idx="33202">23993</cx:pt>
          <cx:pt idx="33203">10913</cx:pt>
          <cx:pt idx="33204">13247</cx:pt>
          <cx:pt idx="33205">17855</cx:pt>
          <cx:pt idx="33206">13726</cx:pt>
          <cx:pt idx="33207">12250</cx:pt>
          <cx:pt idx="33208">10315</cx:pt>
          <cx:pt idx="33209">17561</cx:pt>
          <cx:pt idx="33210">14749</cx:pt>
          <cx:pt idx="33211">21950</cx:pt>
          <cx:pt idx="33212">19339</cx:pt>
          <cx:pt idx="33213">11045</cx:pt>
          <cx:pt idx="33214">11710</cx:pt>
          <cx:pt idx="33215">15429</cx:pt>
          <cx:pt idx="33216">11029</cx:pt>
          <cx:pt idx="33217">17440</cx:pt>
          <cx:pt idx="33218">17607</cx:pt>
          <cx:pt idx="33219">12221</cx:pt>
          <cx:pt idx="33220">17005</cx:pt>
          <cx:pt idx="33221">22720</cx:pt>
          <cx:pt idx="33222">12317</cx:pt>
          <cx:pt idx="33223">21155</cx:pt>
          <cx:pt idx="33224">22495</cx:pt>
          <cx:pt idx="33225">17928</cx:pt>
          <cx:pt idx="33226">8710</cx:pt>
          <cx:pt idx="33227">11778</cx:pt>
          <cx:pt idx="33228">9897</cx:pt>
          <cx:pt idx="33229">21138</cx:pt>
          <cx:pt idx="33230">11070</cx:pt>
          <cx:pt idx="33231">23816</cx:pt>
          <cx:pt idx="33232">11594</cx:pt>
          <cx:pt idx="33233">19667</cx:pt>
          <cx:pt idx="33234">18080</cx:pt>
          <cx:pt idx="33235">17202</cx:pt>
          <cx:pt idx="33236">19544</cx:pt>
          <cx:pt idx="33237">23106</cx:pt>
          <cx:pt idx="33238">23730</cx:pt>
          <cx:pt idx="33239">23479</cx:pt>
          <cx:pt idx="33240">13854</cx:pt>
          <cx:pt idx="33241">9581</cx:pt>
          <cx:pt idx="33242">19493</cx:pt>
          <cx:pt idx="33243">20301</cx:pt>
          <cx:pt idx="33244">8263</cx:pt>
          <cx:pt idx="33245">20296</cx:pt>
          <cx:pt idx="33246">16289</cx:pt>
          <cx:pt idx="33247">19508</cx:pt>
          <cx:pt idx="33248">19607</cx:pt>
          <cx:pt idx="33249">21692</cx:pt>
          <cx:pt idx="33250">11171</cx:pt>
          <cx:pt idx="33251">14232</cx:pt>
          <cx:pt idx="33252">24272</cx:pt>
          <cx:pt idx="33253">24830</cx:pt>
          <cx:pt idx="33254">21924</cx:pt>
          <cx:pt idx="33255">24526</cx:pt>
          <cx:pt idx="33256">12402</cx:pt>
          <cx:pt idx="33257">19699</cx:pt>
          <cx:pt idx="33258">18073</cx:pt>
          <cx:pt idx="33259">10077</cx:pt>
          <cx:pt idx="33260">23348</cx:pt>
          <cx:pt idx="33261">12027</cx:pt>
          <cx:pt idx="33262">14923</cx:pt>
          <cx:pt idx="33263">15172</cx:pt>
          <cx:pt idx="33264">18692</cx:pt>
          <cx:pt idx="33265">12953</cx:pt>
          <cx:pt idx="33266">11224</cx:pt>
          <cx:pt idx="33267">14124</cx:pt>
          <cx:pt idx="33268">13029</cx:pt>
          <cx:pt idx="33269">12651</cx:pt>
          <cx:pt idx="33270">18603</cx:pt>
          <cx:pt idx="33271">15176</cx:pt>
          <cx:pt idx="33272">8566</cx:pt>
          <cx:pt idx="33273">12047</cx:pt>
          <cx:pt idx="33274">22792</cx:pt>
          <cx:pt idx="33275">21800</cx:pt>
          <cx:pt idx="33276">16107</cx:pt>
          <cx:pt idx="33277">15921</cx:pt>
          <cx:pt idx="33278">17771</cx:pt>
          <cx:pt idx="33279">8102</cx:pt>
          <cx:pt idx="33280">19335</cx:pt>
          <cx:pt idx="33281">9666</cx:pt>
          <cx:pt idx="33282">14392</cx:pt>
          <cx:pt idx="33283">19811</cx:pt>
          <cx:pt idx="33284">18091</cx:pt>
          <cx:pt idx="33285">17663</cx:pt>
          <cx:pt idx="33286">19127</cx:pt>
          <cx:pt idx="33287">10012</cx:pt>
          <cx:pt idx="33288">20593</cx:pt>
          <cx:pt idx="33289">14258</cx:pt>
          <cx:pt idx="33290">13778</cx:pt>
          <cx:pt idx="33291">21686</cx:pt>
          <cx:pt idx="33292">18108</cx:pt>
          <cx:pt idx="33293">13361</cx:pt>
          <cx:pt idx="33294">20882</cx:pt>
          <cx:pt idx="33295">13853</cx:pt>
          <cx:pt idx="33296">19688</cx:pt>
          <cx:pt idx="33297">13594</cx:pt>
          <cx:pt idx="33298">13837</cx:pt>
          <cx:pt idx="33299">20179</cx:pt>
          <cx:pt idx="33300">11828</cx:pt>
          <cx:pt idx="33301">15169</cx:pt>
          <cx:pt idx="33302">14629</cx:pt>
          <cx:pt idx="33303">22564</cx:pt>
          <cx:pt idx="33304">20971</cx:pt>
          <cx:pt idx="33305">13993</cx:pt>
          <cx:pt idx="33306">13899</cx:pt>
          <cx:pt idx="33307">10909</cx:pt>
          <cx:pt idx="33308">18291</cx:pt>
          <cx:pt idx="33309">16497</cx:pt>
          <cx:pt idx="33310">18590</cx:pt>
          <cx:pt idx="33311">11495</cx:pt>
          <cx:pt idx="33312">22398</cx:pt>
          <cx:pt idx="33313">22982</cx:pt>
          <cx:pt idx="33314">19852</cx:pt>
          <cx:pt idx="33315">21209</cx:pt>
          <cx:pt idx="33316">12341</cx:pt>
          <cx:pt idx="33317">13642</cx:pt>
          <cx:pt idx="33318">16767</cx:pt>
          <cx:pt idx="33319">11678</cx:pt>
          <cx:pt idx="33320">15422</cx:pt>
          <cx:pt idx="33321">21387</cx:pt>
          <cx:pt idx="33322">12776</cx:pt>
          <cx:pt idx="33323">10567</cx:pt>
          <cx:pt idx="33324">11383</cx:pt>
          <cx:pt idx="33325">19244</cx:pt>
          <cx:pt idx="33326">19721</cx:pt>
          <cx:pt idx="33327">24589</cx:pt>
          <cx:pt idx="33328">12460</cx:pt>
          <cx:pt idx="33329">22286</cx:pt>
          <cx:pt idx="33330">23030</cx:pt>
          <cx:pt idx="33331">18283</cx:pt>
          <cx:pt idx="33332">16288</cx:pt>
          <cx:pt idx="33333">9392</cx:pt>
          <cx:pt idx="33334">24829</cx:pt>
          <cx:pt idx="33335">22488</cx:pt>
          <cx:pt idx="33336">17795</cx:pt>
          <cx:pt idx="33337">8852</cx:pt>
          <cx:pt idx="33338">18252</cx:pt>
          <cx:pt idx="33339">9801</cx:pt>
          <cx:pt idx="33340">15132</cx:pt>
          <cx:pt idx="33341">13192</cx:pt>
          <cx:pt idx="33342">20896</cx:pt>
          <cx:pt idx="33343">22367</cx:pt>
          <cx:pt idx="33344">19966</cx:pt>
          <cx:pt idx="33345">24302</cx:pt>
          <cx:pt idx="33346">13652</cx:pt>
          <cx:pt idx="33347">14984</cx:pt>
          <cx:pt idx="33348">14748</cx:pt>
          <cx:pt idx="33349">16181</cx:pt>
          <cx:pt idx="33350">22294</cx:pt>
          <cx:pt idx="33351">21483</cx:pt>
          <cx:pt idx="33352">19800</cx:pt>
          <cx:pt idx="33353">20813</cx:pt>
          <cx:pt idx="33354">23111</cx:pt>
          <cx:pt idx="33355">22602</cx:pt>
          <cx:pt idx="33356">12252</cx:pt>
          <cx:pt idx="33357">20514</cx:pt>
          <cx:pt idx="33358">8934</cx:pt>
          <cx:pt idx="33359">22155</cx:pt>
          <cx:pt idx="33360">8871</cx:pt>
          <cx:pt idx="33361">7867</cx:pt>
          <cx:pt idx="33362">22693</cx:pt>
          <cx:pt idx="33363">13034</cx:pt>
          <cx:pt idx="33364">12064</cx:pt>
          <cx:pt idx="33365">9980</cx:pt>
          <cx:pt idx="33366">20960</cx:pt>
          <cx:pt idx="33367">12284</cx:pt>
          <cx:pt idx="33368">21916</cx:pt>
          <cx:pt idx="33369">23525</cx:pt>
          <cx:pt idx="33370">16334</cx:pt>
          <cx:pt idx="33371">15499</cx:pt>
          <cx:pt idx="33372">17424</cx:pt>
          <cx:pt idx="33373">8878</cx:pt>
          <cx:pt idx="33374">17859</cx:pt>
          <cx:pt idx="33375">17483</cx:pt>
          <cx:pt idx="33376">19239</cx:pt>
          <cx:pt idx="33377">15532</cx:pt>
          <cx:pt idx="33378">17700</cx:pt>
          <cx:pt idx="33379">15168</cx:pt>
          <cx:pt idx="33380">12651</cx:pt>
          <cx:pt idx="33381">20844</cx:pt>
          <cx:pt idx="33382">15538</cx:pt>
          <cx:pt idx="33383">15109</cx:pt>
          <cx:pt idx="33384">17942</cx:pt>
          <cx:pt idx="33385">14712</cx:pt>
          <cx:pt idx="33386">17246</cx:pt>
          <cx:pt idx="33387">9232</cx:pt>
          <cx:pt idx="33388">22926</cx:pt>
          <cx:pt idx="33389">19598</cx:pt>
          <cx:pt idx="33390">13771</cx:pt>
          <cx:pt idx="33391">16596</cx:pt>
          <cx:pt idx="33392">19378</cx:pt>
          <cx:pt idx="33393">12323</cx:pt>
          <cx:pt idx="33394">10494</cx:pt>
          <cx:pt idx="33395">11472</cx:pt>
          <cx:pt idx="33396">10475</cx:pt>
          <cx:pt idx="33397">11495</cx:pt>
          <cx:pt idx="33398">10504</cx:pt>
          <cx:pt idx="33399">13487</cx:pt>
          <cx:pt idx="33400">17558</cx:pt>
          <cx:pt idx="33401">13878</cx:pt>
          <cx:pt idx="33402">16072</cx:pt>
          <cx:pt idx="33403">20427</cx:pt>
          <cx:pt idx="33404">13847</cx:pt>
          <cx:pt idx="33405">18099</cx:pt>
          <cx:pt idx="33406">22878</cx:pt>
          <cx:pt idx="33407">22334</cx:pt>
          <cx:pt idx="33408">11046</cx:pt>
          <cx:pt idx="33409">24742</cx:pt>
          <cx:pt idx="33410">17664</cx:pt>
          <cx:pt idx="33411">14474</cx:pt>
          <cx:pt idx="33412">8714</cx:pt>
          <cx:pt idx="33413">11883</cx:pt>
          <cx:pt idx="33414">19155</cx:pt>
          <cx:pt idx="33415">14441</cx:pt>
          <cx:pt idx="33416">23117</cx:pt>
          <cx:pt idx="33417">14802</cx:pt>
          <cx:pt idx="33418">10355</cx:pt>
          <cx:pt idx="33419">15950</cx:pt>
          <cx:pt idx="33420">15750</cx:pt>
          <cx:pt idx="33421">20529</cx:pt>
          <cx:pt idx="33422">15887</cx:pt>
          <cx:pt idx="33423">20743</cx:pt>
          <cx:pt idx="33424">10146</cx:pt>
          <cx:pt idx="33425">14788</cx:pt>
          <cx:pt idx="33426">22377</cx:pt>
          <cx:pt idx="33427">17685</cx:pt>
          <cx:pt idx="33428">19284</cx:pt>
          <cx:pt idx="33429">8406</cx:pt>
          <cx:pt idx="33430">14978</cx:pt>
          <cx:pt idx="33431">22918</cx:pt>
          <cx:pt idx="33432">13460</cx:pt>
          <cx:pt idx="33433">13812</cx:pt>
          <cx:pt idx="33434">12730</cx:pt>
          <cx:pt idx="33435">13678</cx:pt>
          <cx:pt idx="33436">10197</cx:pt>
          <cx:pt idx="33437">10258</cx:pt>
          <cx:pt idx="33438">13258</cx:pt>
          <cx:pt idx="33439">19032</cx:pt>
          <cx:pt idx="33440">19760</cx:pt>
          <cx:pt idx="33441">13290</cx:pt>
          <cx:pt idx="33442">18537</cx:pt>
          <cx:pt idx="33443">9196</cx:pt>
          <cx:pt idx="33444">9853</cx:pt>
          <cx:pt idx="33445">13290</cx:pt>
          <cx:pt idx="33446">20235</cx:pt>
          <cx:pt idx="33447">19217</cx:pt>
          <cx:pt idx="33448">18063</cx:pt>
          <cx:pt idx="33449">10352</cx:pt>
          <cx:pt idx="33450">13308</cx:pt>
          <cx:pt idx="33451">11572</cx:pt>
          <cx:pt idx="33452">16201</cx:pt>
          <cx:pt idx="33453">13062</cx:pt>
          <cx:pt idx="33454">14774</cx:pt>
          <cx:pt idx="33455">8948</cx:pt>
          <cx:pt idx="33456">12203</cx:pt>
          <cx:pt idx="33457">20234</cx:pt>
          <cx:pt idx="33458">23133</cx:pt>
          <cx:pt idx="33459">13561</cx:pt>
          <cx:pt idx="33460">18318</cx:pt>
          <cx:pt idx="33461">20462</cx:pt>
          <cx:pt idx="33462">13398</cx:pt>
          <cx:pt idx="33463">15644</cx:pt>
          <cx:pt idx="33464">9088</cx:pt>
          <cx:pt idx="33465">16682</cx:pt>
          <cx:pt idx="33466">15975</cx:pt>
          <cx:pt idx="33467">22208</cx:pt>
          <cx:pt idx="33468">12673</cx:pt>
          <cx:pt idx="33469">18913</cx:pt>
          <cx:pt idx="33470">18171</cx:pt>
          <cx:pt idx="33471">10299</cx:pt>
          <cx:pt idx="33472">21784</cx:pt>
          <cx:pt idx="33473">13916</cx:pt>
          <cx:pt idx="33474">9567</cx:pt>
          <cx:pt idx="33475">21737</cx:pt>
          <cx:pt idx="33476">11269</cx:pt>
          <cx:pt idx="33477">14567</cx:pt>
          <cx:pt idx="33478">14415</cx:pt>
          <cx:pt idx="33479">19281</cx:pt>
          <cx:pt idx="33480">20410</cx:pt>
          <cx:pt idx="33481">22496</cx:pt>
          <cx:pt idx="33482">19910</cx:pt>
          <cx:pt idx="33483">11644</cx:pt>
          <cx:pt idx="33484">10961</cx:pt>
          <cx:pt idx="33485">11373</cx:pt>
          <cx:pt idx="33486">8525</cx:pt>
          <cx:pt idx="33487">23368</cx:pt>
          <cx:pt idx="33488">15474</cx:pt>
          <cx:pt idx="33489">23408</cx:pt>
          <cx:pt idx="33490">14475</cx:pt>
          <cx:pt idx="33491">16000</cx:pt>
          <cx:pt idx="33492">23054</cx:pt>
          <cx:pt idx="33493">15909</cx:pt>
          <cx:pt idx="33494">19987</cx:pt>
          <cx:pt idx="33495">23925</cx:pt>
          <cx:pt idx="33496">19899</cx:pt>
          <cx:pt idx="33497">8424</cx:pt>
          <cx:pt idx="33498">18592</cx:pt>
          <cx:pt idx="33499">8742</cx:pt>
          <cx:pt idx="33500">13731</cx:pt>
          <cx:pt idx="33501">11220</cx:pt>
          <cx:pt idx="33502">9564</cx:pt>
          <cx:pt idx="33503">13484</cx:pt>
          <cx:pt idx="33504">14706</cx:pt>
          <cx:pt idx="33505">14077</cx:pt>
          <cx:pt idx="33506">15593</cx:pt>
          <cx:pt idx="33507">13136</cx:pt>
          <cx:pt idx="33508">18573</cx:pt>
          <cx:pt idx="33509">13813</cx:pt>
          <cx:pt idx="33510">15116</cx:pt>
          <cx:pt idx="33511">11358</cx:pt>
          <cx:pt idx="33512">16257</cx:pt>
          <cx:pt idx="33513">18839</cx:pt>
          <cx:pt idx="33514">11537</cx:pt>
          <cx:pt idx="33515">10950</cx:pt>
          <cx:pt idx="33516">15317</cx:pt>
          <cx:pt idx="33517">14993</cx:pt>
          <cx:pt idx="33518">20014</cx:pt>
          <cx:pt idx="33519">18192</cx:pt>
          <cx:pt idx="33520">19786</cx:pt>
          <cx:pt idx="33521">21677</cx:pt>
          <cx:pt idx="33522">13538</cx:pt>
          <cx:pt idx="33523">24739</cx:pt>
          <cx:pt idx="33524">16165</cx:pt>
          <cx:pt idx="33525">14954</cx:pt>
          <cx:pt idx="33526">16639</cx:pt>
          <cx:pt idx="33527">20909</cx:pt>
          <cx:pt idx="33528">17661</cx:pt>
          <cx:pt idx="33529">22469</cx:pt>
          <cx:pt idx="33530">14182</cx:pt>
          <cx:pt idx="33531">19211</cx:pt>
          <cx:pt idx="33532">12181</cx:pt>
          <cx:pt idx="33533">17928</cx:pt>
          <cx:pt idx="33534">7756</cx:pt>
          <cx:pt idx="33535">12221</cx:pt>
          <cx:pt idx="33536">8561</cx:pt>
          <cx:pt idx="33537">22160</cx:pt>
          <cx:pt idx="33538">20213</cx:pt>
          <cx:pt idx="33539">10247</cx:pt>
          <cx:pt idx="33540">13412</cx:pt>
          <cx:pt idx="33541">22832</cx:pt>
          <cx:pt idx="33542">9861</cx:pt>
          <cx:pt idx="33543">13750</cx:pt>
          <cx:pt idx="33544">17722</cx:pt>
          <cx:pt idx="33545">9727</cx:pt>
          <cx:pt idx="33546">15866</cx:pt>
          <cx:pt idx="33547">17636</cx:pt>
          <cx:pt idx="33548">15192</cx:pt>
          <cx:pt idx="33549">14410</cx:pt>
          <cx:pt idx="33550">13426</cx:pt>
          <cx:pt idx="33551">12811</cx:pt>
          <cx:pt idx="33552">19257</cx:pt>
          <cx:pt idx="33553">8664</cx:pt>
          <cx:pt idx="33554">16008</cx:pt>
          <cx:pt idx="33555">16914</cx:pt>
          <cx:pt idx="33556">23377</cx:pt>
          <cx:pt idx="33557">19729</cx:pt>
          <cx:pt idx="33558">13603</cx:pt>
          <cx:pt idx="33559">18220</cx:pt>
          <cx:pt idx="33560">14997</cx:pt>
          <cx:pt idx="33561">23193</cx:pt>
          <cx:pt idx="33562">8512</cx:pt>
          <cx:pt idx="33563">24879</cx:pt>
          <cx:pt idx="33564">11111</cx:pt>
          <cx:pt idx="33565">20727</cx:pt>
          <cx:pt idx="33566">23056</cx:pt>
          <cx:pt idx="33567">21552</cx:pt>
          <cx:pt idx="33568">20569</cx:pt>
          <cx:pt idx="33569">15316</cx:pt>
          <cx:pt idx="33570">13441</cx:pt>
          <cx:pt idx="33571">10407</cx:pt>
          <cx:pt idx="33572">19672</cx:pt>
          <cx:pt idx="33573">12036</cx:pt>
          <cx:pt idx="33574">14055</cx:pt>
          <cx:pt idx="33575">13030</cx:pt>
          <cx:pt idx="33576">13139</cx:pt>
          <cx:pt idx="33577">23881</cx:pt>
          <cx:pt idx="33578">16573</cx:pt>
          <cx:pt idx="33579">21925</cx:pt>
          <cx:pt idx="33580">17873</cx:pt>
          <cx:pt idx="33581">21753</cx:pt>
          <cx:pt idx="33582">21064</cx:pt>
          <cx:pt idx="33583">12888</cx:pt>
          <cx:pt idx="33584">19754</cx:pt>
          <cx:pt idx="33585">16109</cx:pt>
          <cx:pt idx="33586">18885</cx:pt>
          <cx:pt idx="33587">10038</cx:pt>
          <cx:pt idx="33588">20892</cx:pt>
          <cx:pt idx="33589">19587</cx:pt>
          <cx:pt idx="33590">15687</cx:pt>
          <cx:pt idx="33591">17204</cx:pt>
          <cx:pt idx="33592">10317</cx:pt>
          <cx:pt idx="33593">20725</cx:pt>
          <cx:pt idx="33594">14121</cx:pt>
          <cx:pt idx="33595">23034</cx:pt>
          <cx:pt idx="33596">15457</cx:pt>
          <cx:pt idx="33597">14849</cx:pt>
          <cx:pt idx="33598">14767</cx:pt>
          <cx:pt idx="33599">21925</cx:pt>
          <cx:pt idx="33600">15674</cx:pt>
          <cx:pt idx="33601">16293</cx:pt>
          <cx:pt idx="33602">22530</cx:pt>
          <cx:pt idx="33603">21272</cx:pt>
          <cx:pt idx="33604">12632</cx:pt>
          <cx:pt idx="33605">12636</cx:pt>
          <cx:pt idx="33606">9183</cx:pt>
          <cx:pt idx="33607">12542</cx:pt>
          <cx:pt idx="33608">20363</cx:pt>
          <cx:pt idx="33609">20424</cx:pt>
          <cx:pt idx="33610">11401</cx:pt>
          <cx:pt idx="33611">15937</cx:pt>
          <cx:pt idx="33612">12150</cx:pt>
          <cx:pt idx="33613">15102</cx:pt>
          <cx:pt idx="33614">16470</cx:pt>
          <cx:pt idx="33615">16313</cx:pt>
          <cx:pt idx="33616">22916</cx:pt>
          <cx:pt idx="33617">10296</cx:pt>
          <cx:pt idx="33618">19366</cx:pt>
          <cx:pt idx="33619">17105</cx:pt>
          <cx:pt idx="33620">14197</cx:pt>
          <cx:pt idx="33621">7772</cx:pt>
          <cx:pt idx="33622">12611</cx:pt>
          <cx:pt idx="33623">8479</cx:pt>
          <cx:pt idx="33624">21326</cx:pt>
          <cx:pt idx="33625">13950</cx:pt>
          <cx:pt idx="33626">19862</cx:pt>
          <cx:pt idx="33627">24186</cx:pt>
          <cx:pt idx="33628">17396</cx:pt>
          <cx:pt idx="33629">17041</cx:pt>
          <cx:pt idx="33630">12310</cx:pt>
          <cx:pt idx="33631">21136</cx:pt>
          <cx:pt idx="33632">15630</cx:pt>
          <cx:pt idx="33633">18714</cx:pt>
          <cx:pt idx="33634">19357</cx:pt>
          <cx:pt idx="33635">22141</cx:pt>
          <cx:pt idx="33636">21761</cx:pt>
          <cx:pt idx="33637">18900</cx:pt>
          <cx:pt idx="33638">11591</cx:pt>
          <cx:pt idx="33639">13876</cx:pt>
          <cx:pt idx="33640">20412</cx:pt>
          <cx:pt idx="33641">12694</cx:pt>
          <cx:pt idx="33642">14141</cx:pt>
          <cx:pt idx="33643">15811</cx:pt>
          <cx:pt idx="33644">8600</cx:pt>
          <cx:pt idx="33645">9584</cx:pt>
          <cx:pt idx="33646">11381</cx:pt>
          <cx:pt idx="33647">17735</cx:pt>
          <cx:pt idx="33648">11118</cx:pt>
          <cx:pt idx="33649">21928</cx:pt>
          <cx:pt idx="33650">14010</cx:pt>
          <cx:pt idx="33651">16129</cx:pt>
          <cx:pt idx="33652">19322</cx:pt>
          <cx:pt idx="33653">15878</cx:pt>
          <cx:pt idx="33654">12894</cx:pt>
          <cx:pt idx="33655">8762</cx:pt>
          <cx:pt idx="33656">12983</cx:pt>
          <cx:pt idx="33657">19658</cx:pt>
          <cx:pt idx="33658">13429</cx:pt>
          <cx:pt idx="33659">23666</cx:pt>
          <cx:pt idx="33660">10824</cx:pt>
          <cx:pt idx="33661">12679</cx:pt>
          <cx:pt idx="33662">9900</cx:pt>
          <cx:pt idx="33663">16675</cx:pt>
          <cx:pt idx="33664">15020</cx:pt>
          <cx:pt idx="33665">14904</cx:pt>
          <cx:pt idx="33666">8696</cx:pt>
          <cx:pt idx="33667">15349</cx:pt>
          <cx:pt idx="33668">13060</cx:pt>
          <cx:pt idx="33669">8955</cx:pt>
          <cx:pt idx="33670">10817</cx:pt>
          <cx:pt idx="33671">24055</cx:pt>
          <cx:pt idx="33672">14857</cx:pt>
          <cx:pt idx="33673">15400</cx:pt>
          <cx:pt idx="33674">20368</cx:pt>
          <cx:pt idx="33675">21381</cx:pt>
          <cx:pt idx="33676">9312</cx:pt>
          <cx:pt idx="33677">12188</cx:pt>
          <cx:pt idx="33678">19229</cx:pt>
          <cx:pt idx="33679">19233</cx:pt>
          <cx:pt idx="33680">15087</cx:pt>
          <cx:pt idx="33681">7847</cx:pt>
          <cx:pt idx="33682">13459</cx:pt>
          <cx:pt idx="33683">21052</cx:pt>
          <cx:pt idx="33684">21215</cx:pt>
          <cx:pt idx="33685">21962</cx:pt>
          <cx:pt idx="33686">18557</cx:pt>
          <cx:pt idx="33687">17059</cx:pt>
          <cx:pt idx="33688">20862</cx:pt>
          <cx:pt idx="33689">23747</cx:pt>
          <cx:pt idx="33690">20785</cx:pt>
          <cx:pt idx="33691">20269</cx:pt>
          <cx:pt idx="33692">13510</cx:pt>
          <cx:pt idx="33693">16641</cx:pt>
          <cx:pt idx="33694">11562</cx:pt>
          <cx:pt idx="33695">21421</cx:pt>
          <cx:pt idx="33696">11542</cx:pt>
          <cx:pt idx="33697">11698</cx:pt>
          <cx:pt idx="33698">13660</cx:pt>
          <cx:pt idx="33699">8865</cx:pt>
          <cx:pt idx="33700">17826</cx:pt>
          <cx:pt idx="33701">12322</cx:pt>
          <cx:pt idx="33702">17327</cx:pt>
          <cx:pt idx="33703">22807</cx:pt>
          <cx:pt idx="33704">22343</cx:pt>
          <cx:pt idx="33705">18449</cx:pt>
          <cx:pt idx="33706">14049</cx:pt>
          <cx:pt idx="33707">13776</cx:pt>
          <cx:pt idx="33708">15565</cx:pt>
          <cx:pt idx="33709">13067</cx:pt>
          <cx:pt idx="33710">13429</cx:pt>
          <cx:pt idx="33711">15386</cx:pt>
          <cx:pt idx="33712">18819</cx:pt>
          <cx:pt idx="33713">21000</cx:pt>
          <cx:pt idx="33714">18889</cx:pt>
          <cx:pt idx="33715">19002</cx:pt>
          <cx:pt idx="33716">23298</cx:pt>
          <cx:pt idx="33717">9170</cx:pt>
          <cx:pt idx="33718">9915</cx:pt>
          <cx:pt idx="33719">12948</cx:pt>
          <cx:pt idx="33720">12671</cx:pt>
          <cx:pt idx="33721">17515</cx:pt>
          <cx:pt idx="33722">17799</cx:pt>
          <cx:pt idx="33723">8493</cx:pt>
          <cx:pt idx="33724">22898</cx:pt>
          <cx:pt idx="33725">18569</cx:pt>
          <cx:pt idx="33726">9883</cx:pt>
          <cx:pt idx="33727">8793</cx:pt>
          <cx:pt idx="33728">12991</cx:pt>
          <cx:pt idx="33729">24556</cx:pt>
          <cx:pt idx="33730">19790</cx:pt>
          <cx:pt idx="33731">19655</cx:pt>
          <cx:pt idx="33732">9472</cx:pt>
          <cx:pt idx="33733">12688</cx:pt>
          <cx:pt idx="33734">15393</cx:pt>
          <cx:pt idx="33735">9660</cx:pt>
          <cx:pt idx="33736">21217</cx:pt>
          <cx:pt idx="33737">18897</cx:pt>
          <cx:pt idx="33738">22812</cx:pt>
          <cx:pt idx="33739">14988</cx:pt>
          <cx:pt idx="33740">13032</cx:pt>
          <cx:pt idx="33741">19665</cx:pt>
          <cx:pt idx="33742">10442</cx:pt>
          <cx:pt idx="33743">9196</cx:pt>
          <cx:pt idx="33744">14803</cx:pt>
          <cx:pt idx="33745">18683</cx:pt>
          <cx:pt idx="33746">11671</cx:pt>
          <cx:pt idx="33747">9068</cx:pt>
          <cx:pt idx="33748">14278</cx:pt>
          <cx:pt idx="33749">14505</cx:pt>
          <cx:pt idx="33750">22415</cx:pt>
          <cx:pt idx="33751">14351</cx:pt>
          <cx:pt idx="33752">11683</cx:pt>
          <cx:pt idx="33753">16956</cx:pt>
          <cx:pt idx="33754">13157</cx:pt>
          <cx:pt idx="33755">17578</cx:pt>
          <cx:pt idx="33756">21788</cx:pt>
          <cx:pt idx="33757">14308</cx:pt>
          <cx:pt idx="33758">24179</cx:pt>
          <cx:pt idx="33759">14415</cx:pt>
          <cx:pt idx="33760">17155</cx:pt>
          <cx:pt idx="33761">21981</cx:pt>
          <cx:pt idx="33762">21259</cx:pt>
          <cx:pt idx="33763">11832</cx:pt>
          <cx:pt idx="33764">13709</cx:pt>
          <cx:pt idx="33765">15645</cx:pt>
          <cx:pt idx="33766">20690</cx:pt>
          <cx:pt idx="33767">23226</cx:pt>
          <cx:pt idx="33768">17846</cx:pt>
          <cx:pt idx="33769">21102</cx:pt>
          <cx:pt idx="33770">10227</cx:pt>
          <cx:pt idx="33771">20515</cx:pt>
          <cx:pt idx="33772">16894</cx:pt>
          <cx:pt idx="33773">16151</cx:pt>
          <cx:pt idx="33774">15219</cx:pt>
          <cx:pt idx="33775">11326</cx:pt>
          <cx:pt idx="33776">11432</cx:pt>
          <cx:pt idx="33777">9753</cx:pt>
          <cx:pt idx="33778">15548</cx:pt>
          <cx:pt idx="33779">22707</cx:pt>
          <cx:pt idx="33780">20407</cx:pt>
          <cx:pt idx="33781">17051</cx:pt>
          <cx:pt idx="33782">10427</cx:pt>
          <cx:pt idx="33783">12566</cx:pt>
          <cx:pt idx="33784">15271</cx:pt>
          <cx:pt idx="33785">16333</cx:pt>
          <cx:pt idx="33786">22530</cx:pt>
          <cx:pt idx="33787">13724</cx:pt>
          <cx:pt idx="33788">14582</cx:pt>
          <cx:pt idx="33789">14693</cx:pt>
          <cx:pt idx="33790">15781</cx:pt>
          <cx:pt idx="33791">18834</cx:pt>
          <cx:pt idx="33792">15530</cx:pt>
          <cx:pt idx="33793">14911</cx:pt>
          <cx:pt idx="33794">21095</cx:pt>
          <cx:pt idx="33795">13919</cx:pt>
          <cx:pt idx="33796">20848</cx:pt>
          <cx:pt idx="33797">14931</cx:pt>
          <cx:pt idx="33798">10994</cx:pt>
          <cx:pt idx="33799">19919</cx:pt>
          <cx:pt idx="33800">14118</cx:pt>
          <cx:pt idx="33801">11798</cx:pt>
          <cx:pt idx="33802">21999</cx:pt>
          <cx:pt idx="33803">10623</cx:pt>
          <cx:pt idx="33804">11834</cx:pt>
          <cx:pt idx="33805">14596</cx:pt>
          <cx:pt idx="33806">19315</cx:pt>
          <cx:pt idx="33807">16949</cx:pt>
          <cx:pt idx="33808">13222</cx:pt>
          <cx:pt idx="33809">21547</cx:pt>
          <cx:pt idx="33810">9862</cx:pt>
          <cx:pt idx="33811">14673</cx:pt>
          <cx:pt idx="33812">10518</cx:pt>
          <cx:pt idx="33813">15109</cx:pt>
          <cx:pt idx="33814">21460</cx:pt>
          <cx:pt idx="33815">10197</cx:pt>
          <cx:pt idx="33816">12421</cx:pt>
          <cx:pt idx="33817">15080</cx:pt>
          <cx:pt idx="33818">14582</cx:pt>
          <cx:pt idx="33819">10276</cx:pt>
          <cx:pt idx="33820">12560</cx:pt>
          <cx:pt idx="33821">15624</cx:pt>
          <cx:pt idx="33822">19028</cx:pt>
          <cx:pt idx="33823">11945</cx:pt>
          <cx:pt idx="33824">14062</cx:pt>
          <cx:pt idx="33825">8791</cx:pt>
          <cx:pt idx="33826">22186</cx:pt>
          <cx:pt idx="33827">11353</cx:pt>
          <cx:pt idx="33828">9647</cx:pt>
          <cx:pt idx="33829">18252</cx:pt>
          <cx:pt idx="33830">14444</cx:pt>
          <cx:pt idx="33831">21005</cx:pt>
          <cx:pt idx="33832">12579</cx:pt>
          <cx:pt idx="33833">18597</cx:pt>
          <cx:pt idx="33834">12961</cx:pt>
          <cx:pt idx="33835">20510</cx:pt>
          <cx:pt idx="33836">14124</cx:pt>
          <cx:pt idx="33837">11563</cx:pt>
          <cx:pt idx="33838">22859</cx:pt>
          <cx:pt idx="33839">9081</cx:pt>
          <cx:pt idx="33840">23818</cx:pt>
          <cx:pt idx="33841">9707</cx:pt>
          <cx:pt idx="33842">11503</cx:pt>
          <cx:pt idx="33843">15245</cx:pt>
          <cx:pt idx="33844">13091</cx:pt>
          <cx:pt idx="33845">18161</cx:pt>
          <cx:pt idx="33846">12776</cx:pt>
          <cx:pt idx="33847">14222</cx:pt>
          <cx:pt idx="33848">12362</cx:pt>
          <cx:pt idx="33849">13867</cx:pt>
          <cx:pt idx="33850">22617</cx:pt>
          <cx:pt idx="33851">19576</cx:pt>
          <cx:pt idx="33852">20600</cx:pt>
          <cx:pt idx="33853">9599</cx:pt>
          <cx:pt idx="33854">21322</cx:pt>
          <cx:pt idx="33855">23055</cx:pt>
          <cx:pt idx="33856">16744</cx:pt>
          <cx:pt idx="33857">11928</cx:pt>
          <cx:pt idx="33858">10985</cx:pt>
          <cx:pt idx="33859">15830</cx:pt>
          <cx:pt idx="33860">16691</cx:pt>
          <cx:pt idx="33861">18653</cx:pt>
          <cx:pt idx="33862">17982</cx:pt>
          <cx:pt idx="33863">19878</cx:pt>
          <cx:pt idx="33864">9792</cx:pt>
          <cx:pt idx="33865">17743</cx:pt>
          <cx:pt idx="33866">14672</cx:pt>
          <cx:pt idx="33867">14315</cx:pt>
          <cx:pt idx="33868">18667</cx:pt>
          <cx:pt idx="33869">10190</cx:pt>
          <cx:pt idx="33870">20624</cx:pt>
          <cx:pt idx="33871">9938</cx:pt>
          <cx:pt idx="33872">19599</cx:pt>
          <cx:pt idx="33873">22234</cx:pt>
          <cx:pt idx="33874">8817</cx:pt>
          <cx:pt idx="33875">20365</cx:pt>
          <cx:pt idx="33876">18761</cx:pt>
          <cx:pt idx="33877">17930</cx:pt>
          <cx:pt idx="33878">14446</cx:pt>
          <cx:pt idx="33879">19937</cx:pt>
          <cx:pt idx="33880">10595</cx:pt>
          <cx:pt idx="33881">11283</cx:pt>
          <cx:pt idx="33882">15764</cx:pt>
          <cx:pt idx="33883">16408</cx:pt>
          <cx:pt idx="33884">19346</cx:pt>
          <cx:pt idx="33885">16677</cx:pt>
          <cx:pt idx="33886">23012</cx:pt>
          <cx:pt idx="33887">24393</cx:pt>
          <cx:pt idx="33888">15663</cx:pt>
          <cx:pt idx="33889">23119</cx:pt>
          <cx:pt idx="33890">11180</cx:pt>
          <cx:pt idx="33891">17403</cx:pt>
          <cx:pt idx="33892">20343</cx:pt>
          <cx:pt idx="33893">16812</cx:pt>
          <cx:pt idx="33894">11078</cx:pt>
          <cx:pt idx="33895">12420</cx:pt>
          <cx:pt idx="33896">22877</cx:pt>
          <cx:pt idx="33897">8351</cx:pt>
          <cx:pt idx="33898">14886</cx:pt>
          <cx:pt idx="33899">16639</cx:pt>
          <cx:pt idx="33900">23620</cx:pt>
          <cx:pt idx="33901">20434</cx:pt>
          <cx:pt idx="33902">16906</cx:pt>
          <cx:pt idx="33903">16364</cx:pt>
          <cx:pt idx="33904">12749</cx:pt>
          <cx:pt idx="33905">16145</cx:pt>
          <cx:pt idx="33906">13608</cx:pt>
          <cx:pt idx="33907">21970</cx:pt>
          <cx:pt idx="33908">16090</cx:pt>
          <cx:pt idx="33909">13803</cx:pt>
          <cx:pt idx="33910">9226</cx:pt>
          <cx:pt idx="33911">16912</cx:pt>
          <cx:pt idx="33912">21094</cx:pt>
          <cx:pt idx="33913">15091</cx:pt>
          <cx:pt idx="33914">21811</cx:pt>
          <cx:pt idx="33915">17114</cx:pt>
          <cx:pt idx="33916">8498</cx:pt>
          <cx:pt idx="33917">16860</cx:pt>
          <cx:pt idx="33918">18649</cx:pt>
          <cx:pt idx="33919">11122</cx:pt>
          <cx:pt idx="33920">10292</cx:pt>
          <cx:pt idx="33921">9349</cx:pt>
          <cx:pt idx="33922">15801</cx:pt>
          <cx:pt idx="33923">16290</cx:pt>
          <cx:pt idx="33924">13749</cx:pt>
          <cx:pt idx="33925">14042</cx:pt>
          <cx:pt idx="33926">17195</cx:pt>
          <cx:pt idx="33927">15433</cx:pt>
          <cx:pt idx="33928">19791</cx:pt>
          <cx:pt idx="33929">18485</cx:pt>
          <cx:pt idx="33930">9159</cx:pt>
          <cx:pt idx="33931">9360</cx:pt>
          <cx:pt idx="33932">22764</cx:pt>
          <cx:pt idx="33933">21174</cx:pt>
          <cx:pt idx="33934">15943</cx:pt>
          <cx:pt idx="33935">15918</cx:pt>
          <cx:pt idx="33936">19004</cx:pt>
          <cx:pt idx="33937">12973</cx:pt>
          <cx:pt idx="33938">17733</cx:pt>
          <cx:pt idx="33939">23607</cx:pt>
          <cx:pt idx="33940">13440</cx:pt>
          <cx:pt idx="33941">15712</cx:pt>
          <cx:pt idx="33942">12781</cx:pt>
          <cx:pt idx="33943">16749</cx:pt>
          <cx:pt idx="33944">15723</cx:pt>
          <cx:pt idx="33945">9053</cx:pt>
          <cx:pt idx="33946">21427</cx:pt>
          <cx:pt idx="33947">21089</cx:pt>
          <cx:pt idx="33948">17197</cx:pt>
          <cx:pt idx="33949">10005</cx:pt>
          <cx:pt idx="33950">11098</cx:pt>
          <cx:pt idx="33951">16584</cx:pt>
          <cx:pt idx="33952">12456</cx:pt>
          <cx:pt idx="33953">10779</cx:pt>
          <cx:pt idx="33954">14723</cx:pt>
          <cx:pt idx="33955">17828</cx:pt>
          <cx:pt idx="33956">15219</cx:pt>
          <cx:pt idx="33957">10740</cx:pt>
          <cx:pt idx="33958">23589</cx:pt>
          <cx:pt idx="33959">8565</cx:pt>
          <cx:pt idx="33960">14804</cx:pt>
          <cx:pt idx="33961">9242</cx:pt>
          <cx:pt idx="33962">21177</cx:pt>
          <cx:pt idx="33963">10005</cx:pt>
          <cx:pt idx="33964">16895</cx:pt>
          <cx:pt idx="33965">12686</cx:pt>
          <cx:pt idx="33966">15602</cx:pt>
          <cx:pt idx="33967">20640</cx:pt>
          <cx:pt idx="33968">9476</cx:pt>
          <cx:pt idx="33969">19403</cx:pt>
          <cx:pt idx="33970">8539</cx:pt>
          <cx:pt idx="33971">14744</cx:pt>
          <cx:pt idx="33972">16221</cx:pt>
          <cx:pt idx="33973">8867</cx:pt>
          <cx:pt idx="33974">22071</cx:pt>
          <cx:pt idx="33975">17359</cx:pt>
          <cx:pt idx="33976">21344</cx:pt>
          <cx:pt idx="33977">12482</cx:pt>
          <cx:pt idx="33978">20216</cx:pt>
          <cx:pt idx="33979">17382</cx:pt>
          <cx:pt idx="33980">15273</cx:pt>
          <cx:pt idx="33981">16263</cx:pt>
          <cx:pt idx="33982">16530</cx:pt>
          <cx:pt idx="33983">21241</cx:pt>
          <cx:pt idx="33984">7935</cx:pt>
          <cx:pt idx="33985">20687</cx:pt>
          <cx:pt idx="33986">21295</cx:pt>
          <cx:pt idx="33987">14227</cx:pt>
          <cx:pt idx="33988">12958</cx:pt>
          <cx:pt idx="33989">20427</cx:pt>
          <cx:pt idx="33990">11861</cx:pt>
          <cx:pt idx="33991">18742</cx:pt>
          <cx:pt idx="33992">17691</cx:pt>
          <cx:pt idx="33993">13700</cx:pt>
          <cx:pt idx="33994">18622</cx:pt>
          <cx:pt idx="33995">8778</cx:pt>
          <cx:pt idx="33996">9995</cx:pt>
          <cx:pt idx="33997">25095</cx:pt>
          <cx:pt idx="33998">8618</cx:pt>
          <cx:pt idx="33999">13748</cx:pt>
          <cx:pt idx="34000">12784</cx:pt>
          <cx:pt idx="34001">8500</cx:pt>
          <cx:pt idx="34002">11616</cx:pt>
          <cx:pt idx="34003">23756</cx:pt>
          <cx:pt idx="34004">21326</cx:pt>
          <cx:pt idx="34005">14091</cx:pt>
          <cx:pt idx="34006">18137</cx:pt>
          <cx:pt idx="34007">15821</cx:pt>
          <cx:pt idx="34008">11679</cx:pt>
          <cx:pt idx="34009">14328</cx:pt>
          <cx:pt idx="34010">19687</cx:pt>
          <cx:pt idx="34011">13012</cx:pt>
          <cx:pt idx="34012">18683</cx:pt>
          <cx:pt idx="34013">14977</cx:pt>
          <cx:pt idx="34014">9286</cx:pt>
          <cx:pt idx="34015">20757</cx:pt>
          <cx:pt idx="34016">15216</cx:pt>
          <cx:pt idx="34017">10652</cx:pt>
          <cx:pt idx="34018">17097</cx:pt>
          <cx:pt idx="34019">21085</cx:pt>
          <cx:pt idx="34020">22140</cx:pt>
          <cx:pt idx="34021">20084</cx:pt>
          <cx:pt idx="34022">11799</cx:pt>
          <cx:pt idx="34023">12330</cx:pt>
          <cx:pt idx="34024">13568</cx:pt>
          <cx:pt idx="34025">12210</cx:pt>
          <cx:pt idx="34026">21712</cx:pt>
          <cx:pt idx="34027">9587</cx:pt>
          <cx:pt idx="34028">16842</cx:pt>
          <cx:pt idx="34029">18055</cx:pt>
          <cx:pt idx="34030">10486</cx:pt>
          <cx:pt idx="34031">13499</cx:pt>
          <cx:pt idx="34032">17238</cx:pt>
          <cx:pt idx="34033">14956</cx:pt>
          <cx:pt idx="34034">13798</cx:pt>
          <cx:pt idx="34035">24565</cx:pt>
          <cx:pt idx="34036">22405</cx:pt>
          <cx:pt idx="34037">10440</cx:pt>
          <cx:pt idx="34038">9717</cx:pt>
          <cx:pt idx="34039">19373</cx:pt>
          <cx:pt idx="34040">17159</cx:pt>
          <cx:pt idx="34041">13744</cx:pt>
          <cx:pt idx="34042">11040</cx:pt>
          <cx:pt idx="34043">13576</cx:pt>
          <cx:pt idx="34044">15408</cx:pt>
          <cx:pt idx="34045">23516</cx:pt>
          <cx:pt idx="34046">18211</cx:pt>
          <cx:pt idx="34047">9449</cx:pt>
          <cx:pt idx="34048">10301</cx:pt>
          <cx:pt idx="34049">20481</cx:pt>
          <cx:pt idx="34050">10139</cx:pt>
          <cx:pt idx="34051">19836</cx:pt>
          <cx:pt idx="34052">10026</cx:pt>
          <cx:pt idx="34053">23563</cx:pt>
          <cx:pt idx="34054">12502</cx:pt>
          <cx:pt idx="34055">21341</cx:pt>
          <cx:pt idx="34056">23269</cx:pt>
          <cx:pt idx="34057">14975</cx:pt>
          <cx:pt idx="34058">14017</cx:pt>
          <cx:pt idx="34059">11846</cx:pt>
          <cx:pt idx="34060">17938</cx:pt>
          <cx:pt idx="34061">13381</cx:pt>
          <cx:pt idx="34062">14275</cx:pt>
          <cx:pt idx="34063">9328</cx:pt>
          <cx:pt idx="34064">19092</cx:pt>
          <cx:pt idx="34065">20542</cx:pt>
          <cx:pt idx="34066">13931</cx:pt>
          <cx:pt idx="34067">11324</cx:pt>
          <cx:pt idx="34068">16107</cx:pt>
          <cx:pt idx="34069">14522</cx:pt>
          <cx:pt idx="34070">15294</cx:pt>
          <cx:pt idx="34071">16137</cx:pt>
          <cx:pt idx="34072">21192</cx:pt>
          <cx:pt idx="34073">19988</cx:pt>
          <cx:pt idx="34074">15646</cx:pt>
          <cx:pt idx="34075">19372</cx:pt>
          <cx:pt idx="34076">9967</cx:pt>
          <cx:pt idx="34077">12587</cx:pt>
          <cx:pt idx="34078">13039</cx:pt>
          <cx:pt idx="34079">10862</cx:pt>
          <cx:pt idx="34080">9720</cx:pt>
          <cx:pt idx="34081">23599</cx:pt>
          <cx:pt idx="34082">13489</cx:pt>
          <cx:pt idx="34083">12335</cx:pt>
          <cx:pt idx="34084">18640</cx:pt>
          <cx:pt idx="34085">22640</cx:pt>
          <cx:pt idx="34086">15812</cx:pt>
          <cx:pt idx="34087">13189</cx:pt>
          <cx:pt idx="34088">15911</cx:pt>
          <cx:pt idx="34089">19058</cx:pt>
          <cx:pt idx="34090">12223</cx:pt>
          <cx:pt idx="34091">11120</cx:pt>
          <cx:pt idx="34092">11809</cx:pt>
          <cx:pt idx="34093">7719</cx:pt>
          <cx:pt idx="34094">17018</cx:pt>
          <cx:pt idx="34095">16593</cx:pt>
          <cx:pt idx="34096">22869</cx:pt>
          <cx:pt idx="34097">13785</cx:pt>
          <cx:pt idx="34098">14115</cx:pt>
          <cx:pt idx="34099">10600</cx:pt>
          <cx:pt idx="34100">14955</cx:pt>
          <cx:pt idx="34101">23447</cx:pt>
          <cx:pt idx="34102">15943</cx:pt>
          <cx:pt idx="34103">17367</cx:pt>
          <cx:pt idx="34104">21192</cx:pt>
          <cx:pt idx="34105">18581</cx:pt>
          <cx:pt idx="34106">22241</cx:pt>
          <cx:pt idx="34107">17777</cx:pt>
          <cx:pt idx="34108">8175</cx:pt>
          <cx:pt idx="34109">14602</cx:pt>
          <cx:pt idx="34110">12096</cx:pt>
          <cx:pt idx="34111">13641</cx:pt>
          <cx:pt idx="34112">13053</cx:pt>
          <cx:pt idx="34113">16987</cx:pt>
          <cx:pt idx="34114">22953</cx:pt>
          <cx:pt idx="34115">16634</cx:pt>
          <cx:pt idx="34116">12466</cx:pt>
          <cx:pt idx="34117">13944</cx:pt>
          <cx:pt idx="34118">14212</cx:pt>
          <cx:pt idx="34119">13321</cx:pt>
          <cx:pt idx="34120">10348</cx:pt>
          <cx:pt idx="34121">20555</cx:pt>
          <cx:pt idx="34122">22597</cx:pt>
          <cx:pt idx="34123">9794</cx:pt>
          <cx:pt idx="34124">21084</cx:pt>
          <cx:pt idx="34125">9238</cx:pt>
          <cx:pt idx="34126">23131</cx:pt>
          <cx:pt idx="34127">14943</cx:pt>
          <cx:pt idx="34128">15412</cx:pt>
          <cx:pt idx="34129">11533</cx:pt>
          <cx:pt idx="34130">21903</cx:pt>
          <cx:pt idx="34131">8070</cx:pt>
          <cx:pt idx="34132">22903</cx:pt>
          <cx:pt idx="34133">13310</cx:pt>
          <cx:pt idx="34134">10012</cx:pt>
          <cx:pt idx="34135">22112</cx:pt>
          <cx:pt idx="34136">20783</cx:pt>
          <cx:pt idx="34137">15451</cx:pt>
          <cx:pt idx="34138">14363</cx:pt>
          <cx:pt idx="34139">12829</cx:pt>
          <cx:pt idx="34140">19953</cx:pt>
          <cx:pt idx="34141">8464</cx:pt>
          <cx:pt idx="34142">15815</cx:pt>
          <cx:pt idx="34143">20192</cx:pt>
          <cx:pt idx="34144">9891</cx:pt>
          <cx:pt idx="34145">10182</cx:pt>
          <cx:pt idx="34146">21574</cx:pt>
          <cx:pt idx="34147">22124</cx:pt>
          <cx:pt idx="34148">17400</cx:pt>
          <cx:pt idx="34149">20835</cx:pt>
          <cx:pt idx="34150">17525</cx:pt>
          <cx:pt idx="34151">21366</cx:pt>
          <cx:pt idx="34152">13139</cx:pt>
          <cx:pt idx="34153">12687</cx:pt>
          <cx:pt idx="34154">14001</cx:pt>
          <cx:pt idx="34155">14010</cx:pt>
          <cx:pt idx="34156">17136</cx:pt>
          <cx:pt idx="34157">13852</cx:pt>
          <cx:pt idx="34158">15046</cx:pt>
          <cx:pt idx="34159">18864</cx:pt>
          <cx:pt idx="34160">17249</cx:pt>
          <cx:pt idx="34161">11433</cx:pt>
          <cx:pt idx="34162">11826</cx:pt>
          <cx:pt idx="34163">15676</cx:pt>
          <cx:pt idx="34164">11552</cx:pt>
          <cx:pt idx="34165">23520</cx:pt>
          <cx:pt idx="34166">10007</cx:pt>
          <cx:pt idx="34167">16139</cx:pt>
          <cx:pt idx="34168">14285</cx:pt>
          <cx:pt idx="34169">22797</cx:pt>
          <cx:pt idx="34170">17290</cx:pt>
          <cx:pt idx="34171">18282</cx:pt>
          <cx:pt idx="34172">18966</cx:pt>
          <cx:pt idx="34173">10331</cx:pt>
          <cx:pt idx="34174">14169</cx:pt>
          <cx:pt idx="34175">22596</cx:pt>
          <cx:pt idx="34176">14030</cx:pt>
          <cx:pt idx="34177">13590</cx:pt>
          <cx:pt idx="34178">19638</cx:pt>
          <cx:pt idx="34179">14503</cx:pt>
          <cx:pt idx="34180">12593</cx:pt>
          <cx:pt idx="34181">17253</cx:pt>
          <cx:pt idx="34182">19779</cx:pt>
          <cx:pt idx="34183">17252</cx:pt>
          <cx:pt idx="34184">10477</cx:pt>
          <cx:pt idx="34185">21219</cx:pt>
          <cx:pt idx="34186">23719</cx:pt>
          <cx:pt idx="34187">18953</cx:pt>
          <cx:pt idx="34188">19862</cx:pt>
          <cx:pt idx="34189">20118</cx:pt>
          <cx:pt idx="34190">18004</cx:pt>
          <cx:pt idx="34191">9701</cx:pt>
          <cx:pt idx="34192">13886</cx:pt>
          <cx:pt idx="34193">23265</cx:pt>
          <cx:pt idx="34194">21156</cx:pt>
          <cx:pt idx="34195">21714</cx:pt>
          <cx:pt idx="34196">14074</cx:pt>
          <cx:pt idx="34197">20410</cx:pt>
          <cx:pt idx="34198">16108</cx:pt>
          <cx:pt idx="34199">24141</cx:pt>
          <cx:pt idx="34200">11807</cx:pt>
          <cx:pt idx="34201">16391</cx:pt>
          <cx:pt idx="34202">10267</cx:pt>
          <cx:pt idx="34203">12221</cx:pt>
          <cx:pt idx="34204">17765</cx:pt>
          <cx:pt idx="34205">16216</cx:pt>
          <cx:pt idx="34206">7844</cx:pt>
          <cx:pt idx="34207">20614</cx:pt>
          <cx:pt idx="34208">10110</cx:pt>
          <cx:pt idx="34209">15561</cx:pt>
          <cx:pt idx="34210">17546</cx:pt>
          <cx:pt idx="34211">16234</cx:pt>
          <cx:pt idx="34212">21022</cx:pt>
          <cx:pt idx="34213">25151</cx:pt>
          <cx:pt idx="34214">21483</cx:pt>
          <cx:pt idx="34215">21988</cx:pt>
          <cx:pt idx="34216">12660</cx:pt>
          <cx:pt idx="34217">10562</cx:pt>
          <cx:pt idx="34218">10614</cx:pt>
          <cx:pt idx="34219">20037</cx:pt>
          <cx:pt idx="34220">20904</cx:pt>
          <cx:pt idx="34221">21276</cx:pt>
          <cx:pt idx="34222">13761</cx:pt>
          <cx:pt idx="34223">12999</cx:pt>
          <cx:pt idx="34224">9393</cx:pt>
          <cx:pt idx="34225">16387</cx:pt>
          <cx:pt idx="34226">19909</cx:pt>
          <cx:pt idx="34227">14149</cx:pt>
          <cx:pt idx="34228">19874</cx:pt>
          <cx:pt idx="34229">16245</cx:pt>
          <cx:pt idx="34230">18788</cx:pt>
          <cx:pt idx="34231">14796</cx:pt>
          <cx:pt idx="34232">14228</cx:pt>
          <cx:pt idx="34233">16981</cx:pt>
          <cx:pt idx="34234">21080</cx:pt>
          <cx:pt idx="34235">8716</cx:pt>
          <cx:pt idx="34236">19237</cx:pt>
          <cx:pt idx="34237">17406</cx:pt>
          <cx:pt idx="34238">9951</cx:pt>
          <cx:pt idx="34239">12091</cx:pt>
          <cx:pt idx="34240">13821</cx:pt>
          <cx:pt idx="34241">9188</cx:pt>
          <cx:pt idx="34242">11225</cx:pt>
          <cx:pt idx="34243">19450</cx:pt>
          <cx:pt idx="34244">8862</cx:pt>
          <cx:pt idx="34245">23471</cx:pt>
          <cx:pt idx="34246">14444</cx:pt>
          <cx:pt idx="34247">18238</cx:pt>
          <cx:pt idx="34248">16918</cx:pt>
          <cx:pt idx="34249">12826</cx:pt>
          <cx:pt idx="34250">13538</cx:pt>
          <cx:pt idx="34251">15061</cx:pt>
          <cx:pt idx="34252">11836</cx:pt>
          <cx:pt idx="34253">18298</cx:pt>
          <cx:pt idx="34254">13887</cx:pt>
          <cx:pt idx="34255">16453</cx:pt>
          <cx:pt idx="34256">19582</cx:pt>
          <cx:pt idx="34257">22261</cx:pt>
          <cx:pt idx="34258">12631</cx:pt>
          <cx:pt idx="34259">24818</cx:pt>
          <cx:pt idx="34260">18763</cx:pt>
          <cx:pt idx="34261">10881</cx:pt>
          <cx:pt idx="34262">18228</cx:pt>
          <cx:pt idx="34263">13884</cx:pt>
          <cx:pt idx="34264">15556</cx:pt>
          <cx:pt idx="34265">15769</cx:pt>
          <cx:pt idx="34266">12094</cx:pt>
          <cx:pt idx="34267">19028</cx:pt>
          <cx:pt idx="34268">12325</cx:pt>
          <cx:pt idx="34269">9012</cx:pt>
          <cx:pt idx="34270">19132</cx:pt>
          <cx:pt idx="34271">12618</cx:pt>
          <cx:pt idx="34272">15957</cx:pt>
          <cx:pt idx="34273">12016</cx:pt>
          <cx:pt idx="34274">18005</cx:pt>
          <cx:pt idx="34275">13614</cx:pt>
          <cx:pt idx="34276">10093</cx:pt>
          <cx:pt idx="34277">12671</cx:pt>
          <cx:pt idx="34278">17076</cx:pt>
          <cx:pt idx="34279">15017</cx:pt>
          <cx:pt idx="34280">16223</cx:pt>
          <cx:pt idx="34281">14108</cx:pt>
          <cx:pt idx="34282">16045</cx:pt>
          <cx:pt idx="34283">16878</cx:pt>
          <cx:pt idx="34284">22010</cx:pt>
          <cx:pt idx="34285">11295</cx:pt>
          <cx:pt idx="34286">12109</cx:pt>
          <cx:pt idx="34287">10896</cx:pt>
          <cx:pt idx="34288">16901</cx:pt>
          <cx:pt idx="34289">8474</cx:pt>
          <cx:pt idx="34290">10901</cx:pt>
          <cx:pt idx="34291">11341</cx:pt>
          <cx:pt idx="34292">23392</cx:pt>
          <cx:pt idx="34293">18265</cx:pt>
          <cx:pt idx="34294">12800</cx:pt>
          <cx:pt idx="34295">25071</cx:pt>
          <cx:pt idx="34296">18480</cx:pt>
          <cx:pt idx="34297">13366</cx:pt>
          <cx:pt idx="34298">10997</cx:pt>
          <cx:pt idx="34299">20784</cx:pt>
          <cx:pt idx="34300">8768</cx:pt>
          <cx:pt idx="34301">15786</cx:pt>
          <cx:pt idx="34302">10908</cx:pt>
          <cx:pt idx="34303">17693</cx:pt>
          <cx:pt idx="34304">23752</cx:pt>
          <cx:pt idx="34305">15182</cx:pt>
          <cx:pt idx="34306">20831</cx:pt>
          <cx:pt idx="34307">12273</cx:pt>
          <cx:pt idx="34308">14825</cx:pt>
          <cx:pt idx="34309">11490</cx:pt>
          <cx:pt idx="34310">14054</cx:pt>
          <cx:pt idx="34311">12609</cx:pt>
          <cx:pt idx="34312">20834</cx:pt>
          <cx:pt idx="34313">16268</cx:pt>
          <cx:pt idx="34314">14583</cx:pt>
          <cx:pt idx="34315">20675</cx:pt>
          <cx:pt idx="34316">11425</cx:pt>
          <cx:pt idx="34317">20945</cx:pt>
          <cx:pt idx="34318">12107</cx:pt>
          <cx:pt idx="34319">19101</cx:pt>
          <cx:pt idx="34320">20738</cx:pt>
          <cx:pt idx="34321">14059</cx:pt>
          <cx:pt idx="34322">24374</cx:pt>
          <cx:pt idx="34323">12784</cx:pt>
          <cx:pt idx="34324">18828</cx:pt>
          <cx:pt idx="34325">9908</cx:pt>
          <cx:pt idx="34326">10035</cx:pt>
          <cx:pt idx="34327">9215</cx:pt>
          <cx:pt idx="34328">24106</cx:pt>
          <cx:pt idx="34329">9541</cx:pt>
          <cx:pt idx="34330">19144</cx:pt>
          <cx:pt idx="34331">23197</cx:pt>
          <cx:pt idx="34332">11039</cx:pt>
          <cx:pt idx="34333">13398</cx:pt>
          <cx:pt idx="34334">17389</cx:pt>
          <cx:pt idx="34335">15741</cx:pt>
          <cx:pt idx="34336">10557</cx:pt>
          <cx:pt idx="34337">24856</cx:pt>
          <cx:pt idx="34338">17992</cx:pt>
          <cx:pt idx="34339">10297</cx:pt>
          <cx:pt idx="34340">17435</cx:pt>
          <cx:pt idx="34341">10271</cx:pt>
          <cx:pt idx="34342">17348</cx:pt>
          <cx:pt idx="34343">20823</cx:pt>
          <cx:pt idx="34344">21695</cx:pt>
          <cx:pt idx="34345">18973</cx:pt>
          <cx:pt idx="34346">14892</cx:pt>
          <cx:pt idx="34347">19775</cx:pt>
          <cx:pt idx="34348">10186</cx:pt>
          <cx:pt idx="34349">15819</cx:pt>
          <cx:pt idx="34350">21429</cx:pt>
          <cx:pt idx="34351">12556</cx:pt>
          <cx:pt idx="34352">11782</cx:pt>
          <cx:pt idx="34353">11555</cx:pt>
          <cx:pt idx="34354">11876</cx:pt>
          <cx:pt idx="34355">18908</cx:pt>
          <cx:pt idx="34356">11232</cx:pt>
          <cx:pt idx="34357">15398</cx:pt>
          <cx:pt idx="34358">20519</cx:pt>
          <cx:pt idx="34359">9586</cx:pt>
          <cx:pt idx="34360">19896</cx:pt>
          <cx:pt idx="34361">13167</cx:pt>
          <cx:pt idx="34362">18738</cx:pt>
          <cx:pt idx="34363">23399</cx:pt>
          <cx:pt idx="34364">12385</cx:pt>
          <cx:pt idx="34365">11368</cx:pt>
          <cx:pt idx="34366">12314</cx:pt>
          <cx:pt idx="34367">14132</cx:pt>
          <cx:pt idx="34368">19430</cx:pt>
          <cx:pt idx="34369">19631</cx:pt>
          <cx:pt idx="34370">20725</cx:pt>
          <cx:pt idx="34371">13476</cx:pt>
          <cx:pt idx="34372">11293</cx:pt>
          <cx:pt idx="34373">12375</cx:pt>
          <cx:pt idx="34374">18367</cx:pt>
          <cx:pt idx="34375">8844</cx:pt>
          <cx:pt idx="34376">12966</cx:pt>
          <cx:pt idx="34377">18635</cx:pt>
          <cx:pt idx="34378">9061</cx:pt>
          <cx:pt idx="34379">21800</cx:pt>
          <cx:pt idx="34380">19765</cx:pt>
          <cx:pt idx="34381">18215</cx:pt>
          <cx:pt idx="34382">16898</cx:pt>
          <cx:pt idx="34383">10562</cx:pt>
          <cx:pt idx="34384">15830</cx:pt>
          <cx:pt idx="34385">17430</cx:pt>
          <cx:pt idx="34386">11432</cx:pt>
          <cx:pt idx="34387">18266</cx:pt>
          <cx:pt idx="34388">21334</cx:pt>
          <cx:pt idx="34389">19759</cx:pt>
          <cx:pt idx="34390">12024</cx:pt>
          <cx:pt idx="34391">16861</cx:pt>
          <cx:pt idx="34392">14239</cx:pt>
          <cx:pt idx="34393">23433</cx:pt>
          <cx:pt idx="34394">24679</cx:pt>
          <cx:pt idx="34395">20691</cx:pt>
          <cx:pt idx="34396">18964</cx:pt>
          <cx:pt idx="34397">21121</cx:pt>
          <cx:pt idx="34398">8519</cx:pt>
          <cx:pt idx="34399">11144</cx:pt>
          <cx:pt idx="34400">8952</cx:pt>
          <cx:pt idx="34401">19290</cx:pt>
          <cx:pt idx="34402">19675</cx:pt>
          <cx:pt idx="34403">14041</cx:pt>
          <cx:pt idx="34404">21052</cx:pt>
          <cx:pt idx="34405">20391</cx:pt>
          <cx:pt idx="34406">11748</cx:pt>
          <cx:pt idx="34407">14330</cx:pt>
          <cx:pt idx="34408">24327</cx:pt>
          <cx:pt idx="34409">17836</cx:pt>
          <cx:pt idx="34410">13966</cx:pt>
          <cx:pt idx="34411">16151</cx:pt>
          <cx:pt idx="34412">12562</cx:pt>
          <cx:pt idx="34413">23240</cx:pt>
          <cx:pt idx="34414">20424</cx:pt>
          <cx:pt idx="34415">15514</cx:pt>
          <cx:pt idx="34416">11291</cx:pt>
          <cx:pt idx="34417">12047</cx:pt>
          <cx:pt idx="34418">23492</cx:pt>
          <cx:pt idx="34419">22501</cx:pt>
          <cx:pt idx="34420">11497</cx:pt>
          <cx:pt idx="34421">24129</cx:pt>
          <cx:pt idx="34422">15904</cx:pt>
          <cx:pt idx="34423">12446</cx:pt>
          <cx:pt idx="34424">9884</cx:pt>
          <cx:pt idx="34425">16527</cx:pt>
          <cx:pt idx="34426">19936</cx:pt>
          <cx:pt idx="34427">16715</cx:pt>
          <cx:pt idx="34428">14686</cx:pt>
          <cx:pt idx="34429">15215</cx:pt>
          <cx:pt idx="34430">23588</cx:pt>
          <cx:pt idx="34431">18494</cx:pt>
          <cx:pt idx="34432">11766</cx:pt>
          <cx:pt idx="34433">11664</cx:pt>
          <cx:pt idx="34434">13612</cx:pt>
          <cx:pt idx="34435">10906</cx:pt>
          <cx:pt idx="34436">17216</cx:pt>
          <cx:pt idx="34437">17594</cx:pt>
          <cx:pt idx="34438">19584</cx:pt>
          <cx:pt idx="34439">23760</cx:pt>
          <cx:pt idx="34440">14434</cx:pt>
          <cx:pt idx="34441">21005</cx:pt>
          <cx:pt idx="34442">9711</cx:pt>
          <cx:pt idx="34443">15342</cx:pt>
          <cx:pt idx="34444">18176</cx:pt>
          <cx:pt idx="34445">16687</cx:pt>
          <cx:pt idx="34446">8188</cx:pt>
          <cx:pt idx="34447">19288</cx:pt>
          <cx:pt idx="34448">10207</cx:pt>
          <cx:pt idx="34449">16920</cx:pt>
          <cx:pt idx="34450">16369</cx:pt>
          <cx:pt idx="34451">21752</cx:pt>
          <cx:pt idx="34452">14036</cx:pt>
          <cx:pt idx="34453">15014</cx:pt>
          <cx:pt idx="34454">9915</cx:pt>
          <cx:pt idx="34455">8286</cx:pt>
          <cx:pt idx="34456">16395</cx:pt>
          <cx:pt idx="34457">18131</cx:pt>
          <cx:pt idx="34458">7883</cx:pt>
          <cx:pt idx="34459">13356</cx:pt>
          <cx:pt idx="34460">22896</cx:pt>
          <cx:pt idx="34461">8069</cx:pt>
          <cx:pt idx="34462">15057</cx:pt>
          <cx:pt idx="34463">10326</cx:pt>
          <cx:pt idx="34464">11274</cx:pt>
          <cx:pt idx="34465">15807</cx:pt>
          <cx:pt idx="34466">9843</cx:pt>
          <cx:pt idx="34467">19766</cx:pt>
          <cx:pt idx="34468">12389</cx:pt>
          <cx:pt idx="34469">17176</cx:pt>
          <cx:pt idx="34470">20133</cx:pt>
          <cx:pt idx="34471">12177</cx:pt>
          <cx:pt idx="34472">24190</cx:pt>
          <cx:pt idx="34473">16010</cx:pt>
          <cx:pt idx="34474">11694</cx:pt>
          <cx:pt idx="34475">8978</cx:pt>
          <cx:pt idx="34476">10062</cx:pt>
          <cx:pt idx="34477">10485</cx:pt>
          <cx:pt idx="34478">21145</cx:pt>
          <cx:pt idx="34479">11395</cx:pt>
          <cx:pt idx="34480">12450</cx:pt>
          <cx:pt idx="34481">17943</cx:pt>
          <cx:pt idx="34482">17759</cx:pt>
          <cx:pt idx="34483">13271</cx:pt>
          <cx:pt idx="34484">11164</cx:pt>
          <cx:pt idx="34485">15797</cx:pt>
          <cx:pt idx="34486">19574</cx:pt>
          <cx:pt idx="34487">15017</cx:pt>
          <cx:pt idx="34488">10475</cx:pt>
          <cx:pt idx="34489">11016</cx:pt>
          <cx:pt idx="34490">11492</cx:pt>
          <cx:pt idx="34491">14743</cx:pt>
          <cx:pt idx="34492">16368</cx:pt>
          <cx:pt idx="34493">10312</cx:pt>
          <cx:pt idx="34494">16258</cx:pt>
          <cx:pt idx="34495">19519</cx:pt>
          <cx:pt idx="34496">9467</cx:pt>
          <cx:pt idx="34497">13018</cx:pt>
          <cx:pt idx="34498">12627</cx:pt>
          <cx:pt idx="34499">20925</cx:pt>
          <cx:pt idx="34500">14960</cx:pt>
          <cx:pt idx="34501">10096</cx:pt>
          <cx:pt idx="34502">18024</cx:pt>
          <cx:pt idx="34503">18917</cx:pt>
          <cx:pt idx="34504">18120</cx:pt>
          <cx:pt idx="34505">15226</cx:pt>
          <cx:pt idx="34506">14346</cx:pt>
          <cx:pt idx="34507">21677</cx:pt>
          <cx:pt idx="34508">8706</cx:pt>
          <cx:pt idx="34509">22919</cx:pt>
          <cx:pt idx="34510">19738</cx:pt>
          <cx:pt idx="34511">11441</cx:pt>
          <cx:pt idx="34512">14384</cx:pt>
          <cx:pt idx="34513">12483</cx:pt>
          <cx:pt idx="34514">17373</cx:pt>
          <cx:pt idx="34515">12918</cx:pt>
          <cx:pt idx="34516">10739</cx:pt>
          <cx:pt idx="34517">8852</cx:pt>
          <cx:pt idx="34518">14880</cx:pt>
          <cx:pt idx="34519">14124</cx:pt>
          <cx:pt idx="34520">10697</cx:pt>
          <cx:pt idx="34521">16054</cx:pt>
          <cx:pt idx="34522">23273</cx:pt>
          <cx:pt idx="34523">22664</cx:pt>
          <cx:pt idx="34524">23100</cx:pt>
          <cx:pt idx="34525">16911</cx:pt>
          <cx:pt idx="34526">23027</cx:pt>
          <cx:pt idx="34527">17737</cx:pt>
          <cx:pt idx="34528">20220</cx:pt>
          <cx:pt idx="34529">10342</cx:pt>
          <cx:pt idx="34530">23038</cx:pt>
          <cx:pt idx="34531">15500</cx:pt>
          <cx:pt idx="34532">10762</cx:pt>
          <cx:pt idx="34533">8559</cx:pt>
          <cx:pt idx="34534">23850</cx:pt>
          <cx:pt idx="34535">16563</cx:pt>
          <cx:pt idx="34536">15766</cx:pt>
          <cx:pt idx="34537">13696</cx:pt>
          <cx:pt idx="34538">10222</cx:pt>
          <cx:pt idx="34539">10842</cx:pt>
          <cx:pt idx="34540">15333</cx:pt>
          <cx:pt idx="34541">14136</cx:pt>
          <cx:pt idx="34542">20318</cx:pt>
          <cx:pt idx="34543">21650</cx:pt>
          <cx:pt idx="34544">13346</cx:pt>
          <cx:pt idx="34545">17308</cx:pt>
          <cx:pt idx="34546">11541</cx:pt>
          <cx:pt idx="34547">15305</cx:pt>
          <cx:pt idx="34548">22292</cx:pt>
          <cx:pt idx="34549">21356</cx:pt>
          <cx:pt idx="34550">20054</cx:pt>
          <cx:pt idx="34551">16530</cx:pt>
          <cx:pt idx="34552">13681</cx:pt>
          <cx:pt idx="34553">15012</cx:pt>
          <cx:pt idx="34554">12987</cx:pt>
          <cx:pt idx="34555">14387</cx:pt>
          <cx:pt idx="34556">8596</cx:pt>
          <cx:pt idx="34557">18072</cx:pt>
          <cx:pt idx="34558">13587</cx:pt>
          <cx:pt idx="34559">13244</cx:pt>
          <cx:pt idx="34560">19906</cx:pt>
          <cx:pt idx="34561">14402</cx:pt>
          <cx:pt idx="34562">12019</cx:pt>
          <cx:pt idx="34563">19706</cx:pt>
          <cx:pt idx="34564">23549</cx:pt>
          <cx:pt idx="34565">15613</cx:pt>
          <cx:pt idx="34566">16705</cx:pt>
          <cx:pt idx="34567">18698</cx:pt>
          <cx:pt idx="34568">10433</cx:pt>
          <cx:pt idx="34569">18801</cx:pt>
          <cx:pt idx="34570">14347</cx:pt>
          <cx:pt idx="34571">14916</cx:pt>
          <cx:pt idx="34572">13834</cx:pt>
          <cx:pt idx="34573">11132</cx:pt>
          <cx:pt idx="34574">16917</cx:pt>
          <cx:pt idx="34575">20998</cx:pt>
          <cx:pt idx="34576">15661</cx:pt>
          <cx:pt idx="34577">16190</cx:pt>
          <cx:pt idx="34578">21540</cx:pt>
          <cx:pt idx="34579">18412</cx:pt>
          <cx:pt idx="34580">14986</cx:pt>
          <cx:pt idx="34581">11386</cx:pt>
          <cx:pt idx="34582">14867</cx:pt>
          <cx:pt idx="34583">20762</cx:pt>
          <cx:pt idx="34584">10400</cx:pt>
          <cx:pt idx="34585">23292</cx:pt>
          <cx:pt idx="34586">20196</cx:pt>
          <cx:pt idx="34587">17359</cx:pt>
          <cx:pt idx="34588">20586</cx:pt>
          <cx:pt idx="34589">16956</cx:pt>
          <cx:pt idx="34590">13254</cx:pt>
          <cx:pt idx="34591">15752</cx:pt>
          <cx:pt idx="34592">8687</cx:pt>
          <cx:pt idx="34593">19273</cx:pt>
          <cx:pt idx="34594">11378</cx:pt>
          <cx:pt idx="34595">22230</cx:pt>
          <cx:pt idx="34596">13026</cx:pt>
          <cx:pt idx="34597">7821</cx:pt>
          <cx:pt idx="34598">15961</cx:pt>
          <cx:pt idx="34599">22298</cx:pt>
          <cx:pt idx="34600">8949</cx:pt>
          <cx:pt idx="34601">16701</cx:pt>
          <cx:pt idx="34602">14876</cx:pt>
          <cx:pt idx="34603">19538</cx:pt>
          <cx:pt idx="34604">13237</cx:pt>
          <cx:pt idx="34605">22630</cx:pt>
          <cx:pt idx="34606">18863</cx:pt>
          <cx:pt idx="34607">10829</cx:pt>
          <cx:pt idx="34608">11686</cx:pt>
          <cx:pt idx="34609">20124</cx:pt>
          <cx:pt idx="34610">13858</cx:pt>
          <cx:pt idx="34611">14055</cx:pt>
          <cx:pt idx="34612">17566</cx:pt>
          <cx:pt idx="34613">12317</cx:pt>
          <cx:pt idx="34614">8491</cx:pt>
          <cx:pt idx="34615">13621</cx:pt>
          <cx:pt idx="34616">11922</cx:pt>
          <cx:pt idx="34617">18015</cx:pt>
          <cx:pt idx="34618">8155</cx:pt>
          <cx:pt idx="34619">8062</cx:pt>
          <cx:pt idx="34620">23037</cx:pt>
          <cx:pt idx="34621">11795</cx:pt>
          <cx:pt idx="34622">17444</cx:pt>
          <cx:pt idx="34623">12091</cx:pt>
          <cx:pt idx="34624">20980</cx:pt>
          <cx:pt idx="34625">13698</cx:pt>
          <cx:pt idx="34626">9733</cx:pt>
          <cx:pt idx="34627">12005</cx:pt>
          <cx:pt idx="34628">14379</cx:pt>
          <cx:pt idx="34629">21933</cx:pt>
          <cx:pt idx="34630">13769</cx:pt>
          <cx:pt idx="34631">16705</cx:pt>
          <cx:pt idx="34632">13496</cx:pt>
          <cx:pt idx="34633">12141</cx:pt>
          <cx:pt idx="34634">21141</cx:pt>
          <cx:pt idx="34635">16957</cx:pt>
          <cx:pt idx="34636">18589</cx:pt>
          <cx:pt idx="34637">15009</cx:pt>
          <cx:pt idx="34638">22261</cx:pt>
          <cx:pt idx="34639">10130</cx:pt>
          <cx:pt idx="34640">12669</cx:pt>
          <cx:pt idx="34641">24775</cx:pt>
          <cx:pt idx="34642">14322</cx:pt>
          <cx:pt idx="34643">10586</cx:pt>
          <cx:pt idx="34644">13818</cx:pt>
          <cx:pt idx="34645">21137</cx:pt>
          <cx:pt idx="34646">16800</cx:pt>
          <cx:pt idx="34647">8056</cx:pt>
          <cx:pt idx="34648">8790</cx:pt>
          <cx:pt idx="34649">17483</cx:pt>
          <cx:pt idx="34650">20641</cx:pt>
          <cx:pt idx="34651">11409</cx:pt>
          <cx:pt idx="34652">13942</cx:pt>
          <cx:pt idx="34653">22084</cx:pt>
          <cx:pt idx="34654">20273</cx:pt>
          <cx:pt idx="34655">11792</cx:pt>
          <cx:pt idx="34656">15481</cx:pt>
          <cx:pt idx="34657">21219</cx:pt>
          <cx:pt idx="34658">10487</cx:pt>
          <cx:pt idx="34659">13627</cx:pt>
          <cx:pt idx="34660">10365</cx:pt>
          <cx:pt idx="34661">9795</cx:pt>
          <cx:pt idx="34662">12093</cx:pt>
          <cx:pt idx="34663">11915</cx:pt>
          <cx:pt idx="34664">11638</cx:pt>
          <cx:pt idx="34665">18206</cx:pt>
          <cx:pt idx="34666">11873</cx:pt>
          <cx:pt idx="34667">17768</cx:pt>
          <cx:pt idx="34668">20965</cx:pt>
          <cx:pt idx="34669">16151</cx:pt>
          <cx:pt idx="34670">12609</cx:pt>
          <cx:pt idx="34671">11754</cx:pt>
          <cx:pt idx="34672">14413</cx:pt>
          <cx:pt idx="34673">17922</cx:pt>
          <cx:pt idx="34674">17789</cx:pt>
          <cx:pt idx="34675">13092</cx:pt>
          <cx:pt idx="34676">22604</cx:pt>
          <cx:pt idx="34677">11905</cx:pt>
          <cx:pt idx="34678">11360</cx:pt>
          <cx:pt idx="34679">17934</cx:pt>
          <cx:pt idx="34680">10403</cx:pt>
          <cx:pt idx="34681">14366</cx:pt>
          <cx:pt idx="34682">19437</cx:pt>
          <cx:pt idx="34683">21396</cx:pt>
          <cx:pt idx="34684">16012</cx:pt>
          <cx:pt idx="34685">11726</cx:pt>
          <cx:pt idx="34686">14198</cx:pt>
          <cx:pt idx="34687">10902</cx:pt>
          <cx:pt idx="34688">11196</cx:pt>
          <cx:pt idx="34689">23163</cx:pt>
          <cx:pt idx="34690">16952</cx:pt>
          <cx:pt idx="34691">14074</cx:pt>
          <cx:pt idx="34692">13699</cx:pt>
          <cx:pt idx="34693">20403</cx:pt>
          <cx:pt idx="34694">12908</cx:pt>
          <cx:pt idx="34695">13824</cx:pt>
          <cx:pt idx="34696">17947</cx:pt>
          <cx:pt idx="34697">9629</cx:pt>
          <cx:pt idx="34698">12357</cx:pt>
          <cx:pt idx="34699">19979</cx:pt>
          <cx:pt idx="34700">19162</cx:pt>
          <cx:pt idx="34701">15656</cx:pt>
          <cx:pt idx="34702">12884</cx:pt>
          <cx:pt idx="34703">22944</cx:pt>
          <cx:pt idx="34704">23097</cx:pt>
          <cx:pt idx="34705">16205</cx:pt>
          <cx:pt idx="34706">12505</cx:pt>
          <cx:pt idx="34707">12496</cx:pt>
          <cx:pt idx="34708">10147</cx:pt>
          <cx:pt idx="34709">17122</cx:pt>
          <cx:pt idx="34710">10082</cx:pt>
          <cx:pt idx="34711">15225</cx:pt>
          <cx:pt idx="34712">15706</cx:pt>
          <cx:pt idx="34713">15962</cx:pt>
          <cx:pt idx="34714">18631</cx:pt>
          <cx:pt idx="34715">13050</cx:pt>
          <cx:pt idx="34716">12345</cx:pt>
          <cx:pt idx="34717">23150</cx:pt>
          <cx:pt idx="34718">15400</cx:pt>
          <cx:pt idx="34719">11627</cx:pt>
          <cx:pt idx="34720">12573</cx:pt>
          <cx:pt idx="34721">19156</cx:pt>
          <cx:pt idx="34722">15734</cx:pt>
          <cx:pt idx="34723">16134</cx:pt>
          <cx:pt idx="34724">20092</cx:pt>
          <cx:pt idx="34725">19573</cx:pt>
          <cx:pt idx="34726">8586</cx:pt>
          <cx:pt idx="34727">19743</cx:pt>
          <cx:pt idx="34728">13846</cx:pt>
          <cx:pt idx="34729">17866</cx:pt>
          <cx:pt idx="34730">24314</cx:pt>
          <cx:pt idx="34731">17359</cx:pt>
          <cx:pt idx="34732">18991</cx:pt>
          <cx:pt idx="34733">11811</cx:pt>
          <cx:pt idx="34734">9956</cx:pt>
          <cx:pt idx="34735">8713</cx:pt>
          <cx:pt idx="34736">24376</cx:pt>
          <cx:pt idx="34737">16007</cx:pt>
          <cx:pt idx="34738">16316</cx:pt>
          <cx:pt idx="34739">19948</cx:pt>
          <cx:pt idx="34740">19253</cx:pt>
          <cx:pt idx="34741">9574</cx:pt>
          <cx:pt idx="34742">14234</cx:pt>
          <cx:pt idx="34743">12498</cx:pt>
          <cx:pt idx="34744">17870</cx:pt>
          <cx:pt idx="34745">8364</cx:pt>
          <cx:pt idx="34746">14847</cx:pt>
          <cx:pt idx="34747">9865</cx:pt>
          <cx:pt idx="34748">9964</cx:pt>
          <cx:pt idx="34749">21102</cx:pt>
          <cx:pt idx="34750">9239</cx:pt>
          <cx:pt idx="34751">14075</cx:pt>
          <cx:pt idx="34752">11754</cx:pt>
          <cx:pt idx="34753">17731</cx:pt>
          <cx:pt idx="34754">12556</cx:pt>
          <cx:pt idx="34755">13616</cx:pt>
          <cx:pt idx="34756">13709</cx:pt>
          <cx:pt idx="34757">15352</cx:pt>
          <cx:pt idx="34758">10032</cx:pt>
          <cx:pt idx="34759">21322</cx:pt>
          <cx:pt idx="34760">21148</cx:pt>
          <cx:pt idx="34761">9325</cx:pt>
          <cx:pt idx="34762">21729</cx:pt>
          <cx:pt idx="34763">18341</cx:pt>
          <cx:pt idx="34764">17511</cx:pt>
          <cx:pt idx="34765">17633</cx:pt>
          <cx:pt idx="34766">18071</cx:pt>
          <cx:pt idx="34767">18279</cx:pt>
          <cx:pt idx="34768">15226</cx:pt>
          <cx:pt idx="34769">14667</cx:pt>
          <cx:pt idx="34770">13031</cx:pt>
          <cx:pt idx="34771">10527</cx:pt>
          <cx:pt idx="34772">15602</cx:pt>
          <cx:pt idx="34773">14488</cx:pt>
          <cx:pt idx="34774">24374</cx:pt>
          <cx:pt idx="34775">22815</cx:pt>
          <cx:pt idx="34776">20199</cx:pt>
          <cx:pt idx="34777">14444</cx:pt>
          <cx:pt idx="34778">14383</cx:pt>
          <cx:pt idx="34779">10638</cx:pt>
          <cx:pt idx="34780">23701</cx:pt>
          <cx:pt idx="34781">24624</cx:pt>
          <cx:pt idx="34782">17306</cx:pt>
          <cx:pt idx="34783">16732</cx:pt>
          <cx:pt idx="34784">24276</cx:pt>
          <cx:pt idx="34785">16254</cx:pt>
          <cx:pt idx="34786">16456</cx:pt>
          <cx:pt idx="34787">8819</cx:pt>
          <cx:pt idx="34788">24276</cx:pt>
          <cx:pt idx="34789">10844</cx:pt>
          <cx:pt idx="34790">10783</cx:pt>
          <cx:pt idx="34791">13753</cx:pt>
          <cx:pt idx="34792">18023</cx:pt>
          <cx:pt idx="34793">16759</cx:pt>
          <cx:pt idx="34794">20013</cx:pt>
          <cx:pt idx="34795">14213</cx:pt>
          <cx:pt idx="34796">14865</cx:pt>
          <cx:pt idx="34797">22104</cx:pt>
          <cx:pt idx="34798">15197</cx:pt>
          <cx:pt idx="34799">20598</cx:pt>
          <cx:pt idx="34800">15786</cx:pt>
          <cx:pt idx="34801">13429</cx:pt>
          <cx:pt idx="34802">22081</cx:pt>
          <cx:pt idx="34803">15217</cx:pt>
          <cx:pt idx="34804">18851</cx:pt>
          <cx:pt idx="34805">15286</cx:pt>
          <cx:pt idx="34806">21903</cx:pt>
          <cx:pt idx="34807">21791</cx:pt>
          <cx:pt idx="34808">17146</cx:pt>
          <cx:pt idx="34809">18038</cx:pt>
          <cx:pt idx="34810">20812</cx:pt>
          <cx:pt idx="34811">18584</cx:pt>
          <cx:pt idx="34812">21334</cx:pt>
          <cx:pt idx="34813">15386</cx:pt>
          <cx:pt idx="34814">16675</cx:pt>
          <cx:pt idx="34815">14559</cx:pt>
          <cx:pt idx="34816">14572</cx:pt>
          <cx:pt idx="34817">14274</cx:pt>
          <cx:pt idx="34818">9137</cx:pt>
          <cx:pt idx="34819">19061</cx:pt>
          <cx:pt idx="34820">14884</cx:pt>
          <cx:pt idx="34821">13707</cx:pt>
          <cx:pt idx="34822">23199</cx:pt>
          <cx:pt idx="34823">9254</cx:pt>
          <cx:pt idx="34824">15595</cx:pt>
          <cx:pt idx="34825">14740</cx:pt>
          <cx:pt idx="34826">11027</cx:pt>
          <cx:pt idx="34827">16053</cx:pt>
          <cx:pt idx="34828">15186</cx:pt>
          <cx:pt idx="34829">10485</cx:pt>
          <cx:pt idx="34830">23587</cx:pt>
          <cx:pt idx="34831">18530</cx:pt>
          <cx:pt idx="34832">14407</cx:pt>
          <cx:pt idx="34833">15066</cx:pt>
          <cx:pt idx="34834">21796</cx:pt>
          <cx:pt idx="34835">15920</cx:pt>
          <cx:pt idx="34836">8546</cx:pt>
          <cx:pt idx="34837">17226</cx:pt>
          <cx:pt idx="34838">20862</cx:pt>
          <cx:pt idx="34839">18984</cx:pt>
          <cx:pt idx="34840">17082</cx:pt>
          <cx:pt idx="34841">20870</cx:pt>
          <cx:pt idx="34842">22436</cx:pt>
          <cx:pt idx="34843">12851</cx:pt>
          <cx:pt idx="34844">10861</cx:pt>
          <cx:pt idx="34845">11739</cx:pt>
          <cx:pt idx="34846">14342</cx:pt>
          <cx:pt idx="34847">18915</cx:pt>
          <cx:pt idx="34848">11979</cx:pt>
          <cx:pt idx="34849">16703</cx:pt>
          <cx:pt idx="34850">10895</cx:pt>
          <cx:pt idx="34851">13422</cx:pt>
          <cx:pt idx="34852">23844</cx:pt>
          <cx:pt idx="34853">17099</cx:pt>
          <cx:pt idx="34854">21039</cx:pt>
          <cx:pt idx="34855">19305</cx:pt>
          <cx:pt idx="34856">12183</cx:pt>
          <cx:pt idx="34857">18970</cx:pt>
          <cx:pt idx="34858">18088</cx:pt>
          <cx:pt idx="34859">16743</cx:pt>
          <cx:pt idx="34860">13685</cx:pt>
          <cx:pt idx="34861">16906</cx:pt>
          <cx:pt idx="34862">13543</cx:pt>
          <cx:pt idx="34863">21611</cx:pt>
          <cx:pt idx="34864">23774</cx:pt>
          <cx:pt idx="34865">14398</cx:pt>
          <cx:pt idx="34866">10358</cx:pt>
          <cx:pt idx="34867">20618</cx:pt>
          <cx:pt idx="34868">12868</cx:pt>
          <cx:pt idx="34869">17464</cx:pt>
          <cx:pt idx="34870">9595</cx:pt>
          <cx:pt idx="34871">13101</cx:pt>
          <cx:pt idx="34872">22830</cx:pt>
          <cx:pt idx="34873">13901</cx:pt>
          <cx:pt idx="34874">22368</cx:pt>
          <cx:pt idx="34875">18501</cx:pt>
          <cx:pt idx="34876">20280</cx:pt>
          <cx:pt idx="34877">19656</cx:pt>
          <cx:pt idx="34878">16953</cx:pt>
          <cx:pt idx="34879">14285</cx:pt>
          <cx:pt idx="34880">10430</cx:pt>
          <cx:pt idx="34881">12017</cx:pt>
          <cx:pt idx="34882">10576</cx:pt>
          <cx:pt idx="34883">19674</cx:pt>
          <cx:pt idx="34884">16646</cx:pt>
          <cx:pt idx="34885">14063</cx:pt>
          <cx:pt idx="34886">16713</cx:pt>
          <cx:pt idx="34887">15239</cx:pt>
          <cx:pt idx="34888">12918</cx:pt>
          <cx:pt idx="34889">15349</cx:pt>
          <cx:pt idx="34890">20513</cx:pt>
          <cx:pt idx="34891">10106</cx:pt>
          <cx:pt idx="34892">14721</cx:pt>
          <cx:pt idx="34893">17935</cx:pt>
          <cx:pt idx="34894">10498</cx:pt>
          <cx:pt idx="34895">8576</cx:pt>
          <cx:pt idx="34896">12906</cx:pt>
          <cx:pt idx="34897">11286</cx:pt>
          <cx:pt idx="34898">18094</cx:pt>
          <cx:pt idx="34899">11354</cx:pt>
          <cx:pt idx="34900">15364</cx:pt>
          <cx:pt idx="34901">11218</cx:pt>
          <cx:pt idx="34902">10962</cx:pt>
          <cx:pt idx="34903">12319</cx:pt>
          <cx:pt idx="34904">11908</cx:pt>
          <cx:pt idx="34905">8336</cx:pt>
          <cx:pt idx="34906">15593</cx:pt>
          <cx:pt idx="34907">8838</cx:pt>
          <cx:pt idx="34908">19257</cx:pt>
          <cx:pt idx="34909">15236</cx:pt>
          <cx:pt idx="34910">10069</cx:pt>
          <cx:pt idx="34911">10681</cx:pt>
          <cx:pt idx="34912">13986</cx:pt>
          <cx:pt idx="34913">14409</cx:pt>
          <cx:pt idx="34914">21905</cx:pt>
          <cx:pt idx="34915">13321</cx:pt>
          <cx:pt idx="34916">8291</cx:pt>
          <cx:pt idx="34917">19747</cx:pt>
          <cx:pt idx="34918">10184</cx:pt>
          <cx:pt idx="34919">22974</cx:pt>
          <cx:pt idx="34920">14144</cx:pt>
          <cx:pt idx="34921">9531</cx:pt>
          <cx:pt idx="34922">14097</cx:pt>
          <cx:pt idx="34923">17285</cx:pt>
          <cx:pt idx="34924">15247</cx:pt>
          <cx:pt idx="34925">12022</cx:pt>
          <cx:pt idx="34926">9560</cx:pt>
          <cx:pt idx="34927">20453</cx:pt>
          <cx:pt idx="34928">9027</cx:pt>
          <cx:pt idx="34929">13897</cx:pt>
          <cx:pt idx="34930">19526</cx:pt>
          <cx:pt idx="34931">22524</cx:pt>
          <cx:pt idx="34932">21608</cx:pt>
          <cx:pt idx="34933">10928</cx:pt>
          <cx:pt idx="34934">8868</cx:pt>
          <cx:pt idx="34935">10851</cx:pt>
          <cx:pt idx="34936">13302</cx:pt>
          <cx:pt idx="34937">18207</cx:pt>
          <cx:pt idx="34938">23407</cx:pt>
          <cx:pt idx="34939">16645</cx:pt>
          <cx:pt idx="34940">21941</cx:pt>
          <cx:pt idx="34941">18193</cx:pt>
          <cx:pt idx="34942">14519</cx:pt>
          <cx:pt idx="34943">19733</cx:pt>
          <cx:pt idx="34944">8547</cx:pt>
          <cx:pt idx="34945">14937</cx:pt>
          <cx:pt idx="34946">14019</cx:pt>
          <cx:pt idx="34947">13908</cx:pt>
          <cx:pt idx="34948">20947</cx:pt>
          <cx:pt idx="34949">14621</cx:pt>
          <cx:pt idx="34950">12236</cx:pt>
          <cx:pt idx="34951">12536</cx:pt>
          <cx:pt idx="34952">17561</cx:pt>
          <cx:pt idx="34953">24430</cx:pt>
          <cx:pt idx="34954">12970</cx:pt>
          <cx:pt idx="34955">15945</cx:pt>
          <cx:pt idx="34956">22549</cx:pt>
          <cx:pt idx="34957">11463</cx:pt>
          <cx:pt idx="34958">11386</cx:pt>
          <cx:pt idx="34959">19622</cx:pt>
          <cx:pt idx="34960">10215</cx:pt>
          <cx:pt idx="34961">20298</cx:pt>
          <cx:pt idx="34962">9920</cx:pt>
          <cx:pt idx="34963">12164</cx:pt>
          <cx:pt idx="34964">12220</cx:pt>
          <cx:pt idx="34965">10122</cx:pt>
          <cx:pt idx="34966">14548</cx:pt>
          <cx:pt idx="34967">21426</cx:pt>
          <cx:pt idx="34968">20602</cx:pt>
          <cx:pt idx="34969">22725</cx:pt>
          <cx:pt idx="34970">23605</cx:pt>
          <cx:pt idx="34971">19361</cx:pt>
          <cx:pt idx="34972">22624</cx:pt>
          <cx:pt idx="34973">11824</cx:pt>
          <cx:pt idx="34974">15739</cx:pt>
          <cx:pt idx="34975">15628</cx:pt>
          <cx:pt idx="34976">9010</cx:pt>
          <cx:pt idx="34977">12015</cx:pt>
          <cx:pt idx="34978">17505</cx:pt>
          <cx:pt idx="34979">20348</cx:pt>
          <cx:pt idx="34980">15236</cx:pt>
          <cx:pt idx="34981">8479</cx:pt>
          <cx:pt idx="34982">21081</cx:pt>
          <cx:pt idx="34983">21177</cx:pt>
          <cx:pt idx="34984">18790</cx:pt>
          <cx:pt idx="34985">13228</cx:pt>
          <cx:pt idx="34986">16148</cx:pt>
          <cx:pt idx="34987">20921</cx:pt>
          <cx:pt idx="34988">15495</cx:pt>
          <cx:pt idx="34989">18043</cx:pt>
          <cx:pt idx="34990">10978</cx:pt>
          <cx:pt idx="34991">14029</cx:pt>
          <cx:pt idx="34992">19872</cx:pt>
          <cx:pt idx="34993">12694</cx:pt>
          <cx:pt idx="34994">14471</cx:pt>
          <cx:pt idx="34995">14138</cx:pt>
          <cx:pt idx="34996">14389</cx:pt>
          <cx:pt idx="34997">11903</cx:pt>
          <cx:pt idx="34998">15948</cx:pt>
          <cx:pt idx="34999">15014</cx:pt>
          <cx:pt idx="35000">22559</cx:pt>
          <cx:pt idx="35001">11632</cx:pt>
          <cx:pt idx="35002">20283</cx:pt>
          <cx:pt idx="35003">10368</cx:pt>
          <cx:pt idx="35004">10499</cx:pt>
          <cx:pt idx="35005">12132</cx:pt>
          <cx:pt idx="35006">23268</cx:pt>
          <cx:pt idx="35007">21532</cx:pt>
          <cx:pt idx="35008">21505</cx:pt>
          <cx:pt idx="35009">12373</cx:pt>
          <cx:pt idx="35010">19343</cx:pt>
          <cx:pt idx="35011">12262</cx:pt>
          <cx:pt idx="35012">13772</cx:pt>
          <cx:pt idx="35013">22886</cx:pt>
          <cx:pt idx="35014">20450</cx:pt>
          <cx:pt idx="35015">24975</cx:pt>
          <cx:pt idx="35016">14718</cx:pt>
          <cx:pt idx="35017">13992</cx:pt>
          <cx:pt idx="35018">12138</cx:pt>
          <cx:pt idx="35019">21681</cx:pt>
          <cx:pt idx="35020">19802</cx:pt>
          <cx:pt idx="35021">18895</cx:pt>
          <cx:pt idx="35022">16745</cx:pt>
          <cx:pt idx="35023">19549</cx:pt>
          <cx:pt idx="35024">13427</cx:pt>
          <cx:pt idx="35025">13721</cx:pt>
          <cx:pt idx="35026">15442</cx:pt>
          <cx:pt idx="35027">12891</cx:pt>
          <cx:pt idx="35028">11568</cx:pt>
          <cx:pt idx="35029">21106</cx:pt>
          <cx:pt idx="35030">13481</cx:pt>
          <cx:pt idx="35031">19809</cx:pt>
          <cx:pt idx="35032">20152</cx:pt>
          <cx:pt idx="35033">14146</cx:pt>
          <cx:pt idx="35034">22134</cx:pt>
          <cx:pt idx="35035">17529</cx:pt>
          <cx:pt idx="35036">14328</cx:pt>
          <cx:pt idx="35037">23472</cx:pt>
          <cx:pt idx="35038">9444</cx:pt>
          <cx:pt idx="35039">9038</cx:pt>
          <cx:pt idx="35040">11962</cx:pt>
          <cx:pt idx="35041">10849</cx:pt>
          <cx:pt idx="35042">10287</cx:pt>
          <cx:pt idx="35043">20412</cx:pt>
          <cx:pt idx="35044">11440</cx:pt>
          <cx:pt idx="35045">12851</cx:pt>
          <cx:pt idx="35046">18783</cx:pt>
          <cx:pt idx="35047">21824</cx:pt>
          <cx:pt idx="35048">15635</cx:pt>
          <cx:pt idx="35049">8115</cx:pt>
          <cx:pt idx="35050">17199</cx:pt>
          <cx:pt idx="35051">14653</cx:pt>
          <cx:pt idx="35052">10744</cx:pt>
          <cx:pt idx="35053">21402</cx:pt>
          <cx:pt idx="35054">8897</cx:pt>
          <cx:pt idx="35055">12387</cx:pt>
          <cx:pt idx="35056">21347</cx:pt>
          <cx:pt idx="35057">8276</cx:pt>
          <cx:pt idx="35058">18378</cx:pt>
          <cx:pt idx="35059">17234</cx:pt>
          <cx:pt idx="35060">15759</cx:pt>
          <cx:pt idx="35061">10822</cx:pt>
          <cx:pt idx="35062">17148</cx:pt>
          <cx:pt idx="35063">17909</cx:pt>
          <cx:pt idx="35064">16103</cx:pt>
          <cx:pt idx="35065">13813</cx:pt>
          <cx:pt idx="35066">13961</cx:pt>
          <cx:pt idx="35067">14539</cx:pt>
          <cx:pt idx="35068">10251</cx:pt>
          <cx:pt idx="35069">14080</cx:pt>
          <cx:pt idx="35070">14682</cx:pt>
          <cx:pt idx="35071">21132</cx:pt>
          <cx:pt idx="35072">19047</cx:pt>
          <cx:pt idx="35073">19421</cx:pt>
          <cx:pt idx="35074">15756</cx:pt>
          <cx:pt idx="35075">20578</cx:pt>
          <cx:pt idx="35076">11745</cx:pt>
          <cx:pt idx="35077">21065</cx:pt>
          <cx:pt idx="35078">21977</cx:pt>
          <cx:pt idx="35079">13270</cx:pt>
          <cx:pt idx="35080">18857</cx:pt>
          <cx:pt idx="35081">20340</cx:pt>
          <cx:pt idx="35082">16769</cx:pt>
          <cx:pt idx="35083">10286</cx:pt>
          <cx:pt idx="35084">14887</cx:pt>
          <cx:pt idx="35085">12043</cx:pt>
          <cx:pt idx="35086">15378</cx:pt>
          <cx:pt idx="35087">13284</cx:pt>
          <cx:pt idx="35088">16620</cx:pt>
          <cx:pt idx="35089">11164</cx:pt>
          <cx:pt idx="35090">20508</cx:pt>
          <cx:pt idx="35091">22952</cx:pt>
          <cx:pt idx="35092">22918</cx:pt>
          <cx:pt idx="35093">16853</cx:pt>
          <cx:pt idx="35094">16497</cx:pt>
          <cx:pt idx="35095">17038</cx:pt>
          <cx:pt idx="35096">12648</cx:pt>
          <cx:pt idx="35097">14319</cx:pt>
          <cx:pt idx="35098">14125</cx:pt>
          <cx:pt idx="35099">9472</cx:pt>
          <cx:pt idx="35100">9469</cx:pt>
          <cx:pt idx="35101">17571</cx:pt>
          <cx:pt idx="35102">12926</cx:pt>
          <cx:pt idx="35103">19996</cx:pt>
          <cx:pt idx="35104">13768</cx:pt>
          <cx:pt idx="35105">16879</cx:pt>
          <cx:pt idx="35106">19677</cx:pt>
          <cx:pt idx="35107">17634</cx:pt>
          <cx:pt idx="35108">10001</cx:pt>
          <cx:pt idx="35109">13154</cx:pt>
          <cx:pt idx="35110">18731</cx:pt>
          <cx:pt idx="35111">21876</cx:pt>
          <cx:pt idx="35112">14118</cx:pt>
          <cx:pt idx="35113">10233</cx:pt>
          <cx:pt idx="35114">13618</cx:pt>
          <cx:pt idx="35115">20190</cx:pt>
          <cx:pt idx="35116">22386</cx:pt>
          <cx:pt idx="35117">12353</cx:pt>
          <cx:pt idx="35118">19456</cx:pt>
          <cx:pt idx="35119">7828</cx:pt>
          <cx:pt idx="35120">24671</cx:pt>
          <cx:pt idx="35121">20174</cx:pt>
          <cx:pt idx="35122">8477</cx:pt>
          <cx:pt idx="35123">17600</cx:pt>
          <cx:pt idx="35124">12177</cx:pt>
          <cx:pt idx="35125">11457</cx:pt>
          <cx:pt idx="35126">11828</cx:pt>
          <cx:pt idx="35127">17451</cx:pt>
          <cx:pt idx="35128">10222</cx:pt>
          <cx:pt idx="35129">13012</cx:pt>
          <cx:pt idx="35130">8926</cx:pt>
          <cx:pt idx="35131">9691</cx:pt>
          <cx:pt idx="35132">14212</cx:pt>
          <cx:pt idx="35133">13017</cx:pt>
          <cx:pt idx="35134">13254</cx:pt>
          <cx:pt idx="35135">21968</cx:pt>
          <cx:pt idx="35136">10792</cx:pt>
          <cx:pt idx="35137">20440</cx:pt>
          <cx:pt idx="35138">22360</cx:pt>
          <cx:pt idx="35139">18390</cx:pt>
          <cx:pt idx="35140">11938</cx:pt>
          <cx:pt idx="35141">16685</cx:pt>
          <cx:pt idx="35142">20979</cx:pt>
          <cx:pt idx="35143">17202</cx:pt>
          <cx:pt idx="35144">8541</cx:pt>
          <cx:pt idx="35145">15729</cx:pt>
          <cx:pt idx="35146">13809</cx:pt>
          <cx:pt idx="35147">14987</cx:pt>
          <cx:pt idx="35148">20901</cx:pt>
          <cx:pt idx="35149">14665</cx:pt>
          <cx:pt idx="35150">17009</cx:pt>
          <cx:pt idx="35151">23396</cx:pt>
          <cx:pt idx="35152">22407</cx:pt>
          <cx:pt idx="35153">9859</cx:pt>
          <cx:pt idx="35154">21718</cx:pt>
          <cx:pt idx="35155">23840</cx:pt>
          <cx:pt idx="35156">10244</cx:pt>
          <cx:pt idx="35157">10723</cx:pt>
          <cx:pt idx="35158">12272</cx:pt>
          <cx:pt idx="35159">16836</cx:pt>
          <cx:pt idx="35160">20436</cx:pt>
          <cx:pt idx="35161">14658</cx:pt>
          <cx:pt idx="35162">22242</cx:pt>
          <cx:pt idx="35163">20130</cx:pt>
          <cx:pt idx="35164">21377</cx:pt>
          <cx:pt idx="35165">18742</cx:pt>
          <cx:pt idx="35166">16678</cx:pt>
          <cx:pt idx="35167">15171</cx:pt>
          <cx:pt idx="35168">9922</cx:pt>
          <cx:pt idx="35169">16204</cx:pt>
          <cx:pt idx="35170">15665</cx:pt>
          <cx:pt idx="35171">17826</cx:pt>
          <cx:pt idx="35172">10964</cx:pt>
          <cx:pt idx="35173">23281</cx:pt>
          <cx:pt idx="35174">11786</cx:pt>
          <cx:pt idx="35175">15690</cx:pt>
          <cx:pt idx="35176">19286</cx:pt>
          <cx:pt idx="35177">15119</cx:pt>
          <cx:pt idx="35178">23751</cx:pt>
          <cx:pt idx="35179">21812</cx:pt>
          <cx:pt idx="35180">17416</cx:pt>
          <cx:pt idx="35181">11512</cx:pt>
          <cx:pt idx="35182">22286</cx:pt>
          <cx:pt idx="35183">24026</cx:pt>
          <cx:pt idx="35184">18403</cx:pt>
          <cx:pt idx="35185">11130</cx:pt>
          <cx:pt idx="35186">15435</cx:pt>
          <cx:pt idx="35187">12720</cx:pt>
          <cx:pt idx="35188">9740</cx:pt>
          <cx:pt idx="35189">20342</cx:pt>
          <cx:pt idx="35190">10570</cx:pt>
          <cx:pt idx="35191">24254</cx:pt>
          <cx:pt idx="35192">10418</cx:pt>
          <cx:pt idx="35193">11908</cx:pt>
          <cx:pt idx="35194">14109</cx:pt>
          <cx:pt idx="35195">14116</cx:pt>
          <cx:pt idx="35196">22030</cx:pt>
          <cx:pt idx="35197">19933</cx:pt>
          <cx:pt idx="35198">11861</cx:pt>
          <cx:pt idx="35199">12816</cx:pt>
          <cx:pt idx="35200">11513</cx:pt>
          <cx:pt idx="35201">12042</cx:pt>
          <cx:pt idx="35202">15628</cx:pt>
          <cx:pt idx="35203">15788</cx:pt>
          <cx:pt idx="35204">21785</cx:pt>
          <cx:pt idx="35205">11515</cx:pt>
          <cx:pt idx="35206">13075</cx:pt>
          <cx:pt idx="35207">11336</cx:pt>
          <cx:pt idx="35208">14960</cx:pt>
          <cx:pt idx="35209">18038</cx:pt>
          <cx:pt idx="35210">8814</cx:pt>
          <cx:pt idx="35211">23736</cx:pt>
          <cx:pt idx="35212">21313</cx:pt>
          <cx:pt idx="35213">15042</cx:pt>
          <cx:pt idx="35214">9277</cx:pt>
          <cx:pt idx="35215">15342</cx:pt>
          <cx:pt idx="35216">11437</cx:pt>
          <cx:pt idx="35217">17252</cx:pt>
          <cx:pt idx="35218">21027</cx:pt>
          <cx:pt idx="35219">9847</cx:pt>
          <cx:pt idx="35220">18849</cx:pt>
          <cx:pt idx="35221">11261</cx:pt>
          <cx:pt idx="35222">16804</cx:pt>
          <cx:pt idx="35223">19543</cx:pt>
          <cx:pt idx="35224">9600</cx:pt>
          <cx:pt idx="35225">22703</cx:pt>
          <cx:pt idx="35226">10433</cx:pt>
          <cx:pt idx="35227">11303</cx:pt>
          <cx:pt idx="35228">23151</cx:pt>
          <cx:pt idx="35229">8607</cx:pt>
          <cx:pt idx="35230">16363</cx:pt>
          <cx:pt idx="35231">23502</cx:pt>
          <cx:pt idx="35232">13550</cx:pt>
          <cx:pt idx="35233">22950</cx:pt>
          <cx:pt idx="35234">22806</cx:pt>
          <cx:pt idx="35235">16755</cx:pt>
          <cx:pt idx="35236">11099</cx:pt>
          <cx:pt idx="35237">17415</cx:pt>
          <cx:pt idx="35238">16830</cx:pt>
          <cx:pt idx="35239">15814</cx:pt>
          <cx:pt idx="35240">19479</cx:pt>
          <cx:pt idx="35241">13926</cx:pt>
          <cx:pt idx="35242">21889</cx:pt>
          <cx:pt idx="35243">16299</cx:pt>
          <cx:pt idx="35244">11078</cx:pt>
          <cx:pt idx="35245">16322</cx:pt>
          <cx:pt idx="35246">13473</cx:pt>
          <cx:pt idx="35247">19899</cx:pt>
          <cx:pt idx="35248">11160</cx:pt>
          <cx:pt idx="35249">18852</cx:pt>
          <cx:pt idx="35250">18696</cx:pt>
          <cx:pt idx="35251">23130</cx:pt>
          <cx:pt idx="35252">18913</cx:pt>
          <cx:pt idx="35253">21966</cx:pt>
          <cx:pt idx="35254">11826</cx:pt>
          <cx:pt idx="35255">22524</cx:pt>
          <cx:pt idx="35256">18645</cx:pt>
          <cx:pt idx="35257">11642</cx:pt>
          <cx:pt idx="35258">18616</cx:pt>
          <cx:pt idx="35259">19166</cx:pt>
          <cx:pt idx="35260">21562</cx:pt>
          <cx:pt idx="35261">16121</cx:pt>
          <cx:pt idx="35262">16181</cx:pt>
          <cx:pt idx="35263">14201</cx:pt>
          <cx:pt idx="35264">10511</cx:pt>
          <cx:pt idx="35265">12990</cx:pt>
          <cx:pt idx="35266">9588</cx:pt>
          <cx:pt idx="35267">11904</cx:pt>
          <cx:pt idx="35268">17572</cx:pt>
          <cx:pt idx="35269">22743</cx:pt>
          <cx:pt idx="35270">17027</cx:pt>
          <cx:pt idx="35271">18257</cx:pt>
          <cx:pt idx="35272">18746</cx:pt>
          <cx:pt idx="35273">19428</cx:pt>
          <cx:pt idx="35274">15434</cx:pt>
          <cx:pt idx="35275">10703</cx:pt>
          <cx:pt idx="35276">15291</cx:pt>
          <cx:pt idx="35277">16373</cx:pt>
          <cx:pt idx="35278">8122</cx:pt>
          <cx:pt idx="35279">20718</cx:pt>
          <cx:pt idx="35280">19178</cx:pt>
          <cx:pt idx="35281">9872</cx:pt>
          <cx:pt idx="35282">10893</cx:pt>
          <cx:pt idx="35283">17040</cx:pt>
          <cx:pt idx="35284">15073</cx:pt>
          <cx:pt idx="35285">15230</cx:pt>
          <cx:pt idx="35286">10969</cx:pt>
          <cx:pt idx="35287">18768</cx:pt>
          <cx:pt idx="35288">20529</cx:pt>
          <cx:pt idx="35289">15468</cx:pt>
          <cx:pt idx="35290">19494</cx:pt>
          <cx:pt idx="35291">16688</cx:pt>
          <cx:pt idx="35292">10751</cx:pt>
          <cx:pt idx="35293">9721</cx:pt>
          <cx:pt idx="35294">19711</cx:pt>
          <cx:pt idx="35295">8782</cx:pt>
          <cx:pt idx="35296">10322</cx:pt>
          <cx:pt idx="35297">13458</cx:pt>
          <cx:pt idx="35298">8360</cx:pt>
          <cx:pt idx="35299">21483</cx:pt>
          <cx:pt idx="35300">17861</cx:pt>
          <cx:pt idx="35301">24820</cx:pt>
          <cx:pt idx="35302">13221</cx:pt>
          <cx:pt idx="35303">10447</cx:pt>
          <cx:pt idx="35304">18178</cx:pt>
          <cx:pt idx="35305">9899</cx:pt>
          <cx:pt idx="35306">21161</cx:pt>
          <cx:pt idx="35307">14275</cx:pt>
          <cx:pt idx="35308">21076</cx:pt>
          <cx:pt idx="35309">15272</cx:pt>
          <cx:pt idx="35310">15457</cx:pt>
          <cx:pt idx="35311">11790</cx:pt>
          <cx:pt idx="35312">10030</cx:pt>
          <cx:pt idx="35313">23513</cx:pt>
          <cx:pt idx="35314">20639</cx:pt>
          <cx:pt idx="35315">8234</cx:pt>
          <cx:pt idx="35316">11596</cx:pt>
          <cx:pt idx="35317">14196</cx:pt>
          <cx:pt idx="35318">22241</cx:pt>
          <cx:pt idx="35319">19522</cx:pt>
          <cx:pt idx="35320">23176</cx:pt>
          <cx:pt idx="35321">15532</cx:pt>
          <cx:pt idx="35322">13104</cx:pt>
          <cx:pt idx="35323">10339</cx:pt>
          <cx:pt idx="35324">19984</cx:pt>
          <cx:pt idx="35325">15509</cx:pt>
          <cx:pt idx="35326">13604</cx:pt>
          <cx:pt idx="35327">17886</cx:pt>
          <cx:pt idx="35328">17599</cx:pt>
          <cx:pt idx="35329">11463</cx:pt>
          <cx:pt idx="35330">19531</cx:pt>
          <cx:pt idx="35331">19313</cx:pt>
          <cx:pt idx="35332">10755</cx:pt>
          <cx:pt idx="35333">8899</cx:pt>
          <cx:pt idx="35334">20622</cx:pt>
          <cx:pt idx="35335">12629</cx:pt>
          <cx:pt idx="35336">20318</cx:pt>
          <cx:pt idx="35337">11297</cx:pt>
          <cx:pt idx="35338">15885</cx:pt>
          <cx:pt idx="35339">11086</cx:pt>
          <cx:pt idx="35340">14047</cx:pt>
          <cx:pt idx="35341">14055</cx:pt>
          <cx:pt idx="35342">21477</cx:pt>
          <cx:pt idx="35343">17172</cx:pt>
          <cx:pt idx="35344">19670</cx:pt>
          <cx:pt idx="35345">18184</cx:pt>
          <cx:pt idx="35346">13744</cx:pt>
          <cx:pt idx="35347">22160</cx:pt>
          <cx:pt idx="35348">7957</cx:pt>
          <cx:pt idx="35349">16312</cx:pt>
          <cx:pt idx="35350">21813</cx:pt>
          <cx:pt idx="35351">9384</cx:pt>
          <cx:pt idx="35352">17418</cx:pt>
          <cx:pt idx="35353">15336</cx:pt>
          <cx:pt idx="35354">23119</cx:pt>
          <cx:pt idx="35355">19992</cx:pt>
          <cx:pt idx="35356">24885</cx:pt>
          <cx:pt idx="35357">15230</cx:pt>
          <cx:pt idx="35358">14507</cx:pt>
          <cx:pt idx="35359">23760</cx:pt>
          <cx:pt idx="35360">14234</cx:pt>
          <cx:pt idx="35361">14556</cx:pt>
          <cx:pt idx="35362">14858</cx:pt>
          <cx:pt idx="35363">19228</cx:pt>
          <cx:pt idx="35364">18373</cx:pt>
          <cx:pt idx="35365">19711</cx:pt>
          <cx:pt idx="35366">10788</cx:pt>
          <cx:pt idx="35367">13988</cx:pt>
          <cx:pt idx="35368">11038</cx:pt>
          <cx:pt idx="35369">12589</cx:pt>
          <cx:pt idx="35370">18789</cx:pt>
          <cx:pt idx="35371">21160</cx:pt>
          <cx:pt idx="35372">20718</cx:pt>
          <cx:pt idx="35373">9703</cx:pt>
          <cx:pt idx="35374">13889</cx:pt>
          <cx:pt idx="35375">22365</cx:pt>
          <cx:pt idx="35376">15681</cx:pt>
          <cx:pt idx="35377">11481</cx:pt>
          <cx:pt idx="35378">18356</cx:pt>
          <cx:pt idx="35379">14305</cx:pt>
          <cx:pt idx="35380">15583</cx:pt>
          <cx:pt idx="35381">12975</cx:pt>
          <cx:pt idx="35382">21957</cx:pt>
          <cx:pt idx="35383">19224</cx:pt>
          <cx:pt idx="35384">21943</cx:pt>
          <cx:pt idx="35385">9617</cx:pt>
          <cx:pt idx="35386">23506</cx:pt>
          <cx:pt idx="35387">12750</cx:pt>
          <cx:pt idx="35388">9710</cx:pt>
          <cx:pt idx="35389">11427</cx:pt>
          <cx:pt idx="35390">12649</cx:pt>
          <cx:pt idx="35391">16883</cx:pt>
          <cx:pt idx="35392">22957</cx:pt>
          <cx:pt idx="35393">14979</cx:pt>
          <cx:pt idx="35394">13948</cx:pt>
          <cx:pt idx="35395">17642</cx:pt>
          <cx:pt idx="35396">14085</cx:pt>
          <cx:pt idx="35397">20589</cx:pt>
          <cx:pt idx="35398">14739</cx:pt>
          <cx:pt idx="35399">17238</cx:pt>
          <cx:pt idx="35400">20045</cx:pt>
          <cx:pt idx="35401">21348</cx:pt>
          <cx:pt idx="35402">11178</cx:pt>
          <cx:pt idx="35403">19031</cx:pt>
          <cx:pt idx="35404">14619</cx:pt>
          <cx:pt idx="35405">19588</cx:pt>
          <cx:pt idx="35406">16405</cx:pt>
          <cx:pt idx="35407">14280</cx:pt>
          <cx:pt idx="35408">17707</cx:pt>
          <cx:pt idx="35409">18390</cx:pt>
          <cx:pt idx="35410">21372</cx:pt>
          <cx:pt idx="35411">16914</cx:pt>
          <cx:pt idx="35412">12798</cx:pt>
          <cx:pt idx="35413">22894</cx:pt>
          <cx:pt idx="35414">19402</cx:pt>
          <cx:pt idx="35415">11499</cx:pt>
          <cx:pt idx="35416">12557</cx:pt>
          <cx:pt idx="35417">16852</cx:pt>
          <cx:pt idx="35418">19340</cx:pt>
          <cx:pt idx="35419">8905</cx:pt>
          <cx:pt idx="35420">16453</cx:pt>
          <cx:pt idx="35421">22052</cx:pt>
          <cx:pt idx="35422">11690</cx:pt>
          <cx:pt idx="35423">9366</cx:pt>
          <cx:pt idx="35424">24879</cx:pt>
          <cx:pt idx="35425">21476</cx:pt>
          <cx:pt idx="35426">14680</cx:pt>
          <cx:pt idx="35427">11175</cx:pt>
          <cx:pt idx="35428">19943</cx:pt>
          <cx:pt idx="35429">22825</cx:pt>
          <cx:pt idx="35430">12651</cx:pt>
          <cx:pt idx="35431">17543</cx:pt>
          <cx:pt idx="35432">12707</cx:pt>
          <cx:pt idx="35433">15703</cx:pt>
          <cx:pt idx="35434">11754</cx:pt>
          <cx:pt idx="35435">19170</cx:pt>
          <cx:pt idx="35436">17723</cx:pt>
          <cx:pt idx="35437">22963</cx:pt>
          <cx:pt idx="35438">16524</cx:pt>
          <cx:pt idx="35439">16163</cx:pt>
          <cx:pt idx="35440">19281</cx:pt>
          <cx:pt idx="35441">19792</cx:pt>
          <cx:pt idx="35442">14683</cx:pt>
          <cx:pt idx="35443">9949</cx:pt>
          <cx:pt idx="35444">8766</cx:pt>
          <cx:pt idx="35445">18377</cx:pt>
          <cx:pt idx="35446">13239</cx:pt>
          <cx:pt idx="35447">15988</cx:pt>
          <cx:pt idx="35448">11999</cx:pt>
          <cx:pt idx="35449">22543</cx:pt>
          <cx:pt idx="35450">20510</cx:pt>
          <cx:pt idx="35451">23736</cx:pt>
          <cx:pt idx="35452">13873</cx:pt>
          <cx:pt idx="35453">16220</cx:pt>
          <cx:pt idx="35454">10826</cx:pt>
          <cx:pt idx="35455">8533</cx:pt>
          <cx:pt idx="35456">10271</cx:pt>
          <cx:pt idx="35457">14312</cx:pt>
          <cx:pt idx="35458">22861</cx:pt>
          <cx:pt idx="35459">10015</cx:pt>
          <cx:pt idx="35460">8640</cx:pt>
          <cx:pt idx="35461">11713</cx:pt>
          <cx:pt idx="35462">14317</cx:pt>
          <cx:pt idx="35463">13046</cx:pt>
          <cx:pt idx="35464">19976</cx:pt>
          <cx:pt idx="35465">9181</cx:pt>
          <cx:pt idx="35466">15885</cx:pt>
          <cx:pt idx="35467">9214</cx:pt>
          <cx:pt idx="35468">15986</cx:pt>
          <cx:pt idx="35469">19864</cx:pt>
          <cx:pt idx="35470">23292</cx:pt>
          <cx:pt idx="35471">13907</cx:pt>
          <cx:pt idx="35472">15798</cx:pt>
          <cx:pt idx="35473">23143</cx:pt>
          <cx:pt idx="35474">23002</cx:pt>
          <cx:pt idx="35475">12400</cx:pt>
          <cx:pt idx="35476">18162</cx:pt>
          <cx:pt idx="35477">16084</cx:pt>
          <cx:pt idx="35478">24827</cx:pt>
          <cx:pt idx="35479">23374</cx:pt>
          <cx:pt idx="35480">9558</cx:pt>
          <cx:pt idx="35481">10337</cx:pt>
          <cx:pt idx="35482">11075</cx:pt>
          <cx:pt idx="35483">17549</cx:pt>
          <cx:pt idx="35484">15014</cx:pt>
          <cx:pt idx="35485">11302</cx:pt>
          <cx:pt idx="35486">13837</cx:pt>
          <cx:pt idx="35487">17283</cx:pt>
          <cx:pt idx="35488">8643</cx:pt>
          <cx:pt idx="35489">8591</cx:pt>
          <cx:pt idx="35490">15275</cx:pt>
          <cx:pt idx="35491">13151</cx:pt>
          <cx:pt idx="35492">12777</cx:pt>
          <cx:pt idx="35493">19893</cx:pt>
          <cx:pt idx="35494">17471</cx:pt>
          <cx:pt idx="35495">13411</cx:pt>
          <cx:pt idx="35496">15296</cx:pt>
          <cx:pt idx="35497">18096</cx:pt>
          <cx:pt idx="35498">8525</cx:pt>
          <cx:pt idx="35499">10715</cx:pt>
          <cx:pt idx="35500">8924</cx:pt>
          <cx:pt idx="35501">22482</cx:pt>
          <cx:pt idx="35502">10571</cx:pt>
          <cx:pt idx="35503">20914</cx:pt>
          <cx:pt idx="35504">16546</cx:pt>
          <cx:pt idx="35505">14005</cx:pt>
          <cx:pt idx="35506">14526</cx:pt>
          <cx:pt idx="35507">18817</cx:pt>
          <cx:pt idx="35508">17761</cx:pt>
          <cx:pt idx="35509">13586</cx:pt>
          <cx:pt idx="35510">15383</cx:pt>
          <cx:pt idx="35511">16483</cx:pt>
          <cx:pt idx="35512">20288</cx:pt>
          <cx:pt idx="35513">11777</cx:pt>
          <cx:pt idx="35514">9308</cx:pt>
          <cx:pt idx="35515">13286</cx:pt>
          <cx:pt idx="35516">24096</cx:pt>
          <cx:pt idx="35517">18542</cx:pt>
          <cx:pt idx="35518">19573</cx:pt>
          <cx:pt idx="35519">9283</cx:pt>
          <cx:pt idx="35520">17742</cx:pt>
          <cx:pt idx="35521">13236</cx:pt>
          <cx:pt idx="35522">14950</cx:pt>
          <cx:pt idx="35523">9592</cx:pt>
          <cx:pt idx="35524">23261</cx:pt>
          <cx:pt idx="35525">13242</cx:pt>
          <cx:pt idx="35526">10771</cx:pt>
          <cx:pt idx="35527">10494</cx:pt>
          <cx:pt idx="35528">15822</cx:pt>
          <cx:pt idx="35529">14863</cx:pt>
          <cx:pt idx="35530">10514</cx:pt>
          <cx:pt idx="35531">10688</cx:pt>
          <cx:pt idx="35532">13529</cx:pt>
          <cx:pt idx="35533">11540</cx:pt>
          <cx:pt idx="35534">19817</cx:pt>
          <cx:pt idx="35535">10933</cx:pt>
          <cx:pt idx="35536">11345</cx:pt>
          <cx:pt idx="35537">12946</cx:pt>
          <cx:pt idx="35538">17930</cx:pt>
          <cx:pt idx="35539">9812</cx:pt>
          <cx:pt idx="35540">14847</cx:pt>
          <cx:pt idx="35541">14912</cx:pt>
          <cx:pt idx="35542">15422</cx:pt>
          <cx:pt idx="35543">10243</cx:pt>
          <cx:pt idx="35544">8449</cx:pt>
          <cx:pt idx="35545">15653</cx:pt>
          <cx:pt idx="35546">13791</cx:pt>
          <cx:pt idx="35547">21007</cx:pt>
          <cx:pt idx="35548">16280</cx:pt>
          <cx:pt idx="35549">15978</cx:pt>
          <cx:pt idx="35550">24139</cx:pt>
          <cx:pt idx="35551">13231</cx:pt>
          <cx:pt idx="35552">17426</cx:pt>
          <cx:pt idx="35553">15164</cx:pt>
          <cx:pt idx="35554">21875</cx:pt>
          <cx:pt idx="35555">11043</cx:pt>
          <cx:pt idx="35556">17472</cx:pt>
          <cx:pt idx="35557">20207</cx:pt>
          <cx:pt idx="35558">13096</cx:pt>
          <cx:pt idx="35559">15582</cx:pt>
          <cx:pt idx="35560">20322</cx:pt>
          <cx:pt idx="35561">19573</cx:pt>
          <cx:pt idx="35562">18119</cx:pt>
          <cx:pt idx="35563">9876</cx:pt>
          <cx:pt idx="35564">23413</cx:pt>
          <cx:pt idx="35565">15195</cx:pt>
          <cx:pt idx="35566">12351</cx:pt>
          <cx:pt idx="35567">14263</cx:pt>
          <cx:pt idx="35568">15650</cx:pt>
          <cx:pt idx="35569">18495</cx:pt>
          <cx:pt idx="35570">10069</cx:pt>
          <cx:pt idx="35571">13720</cx:pt>
          <cx:pt idx="35572">8312</cx:pt>
          <cx:pt idx="35573">14965</cx:pt>
          <cx:pt idx="35574">20449</cx:pt>
          <cx:pt idx="35575">10587</cx:pt>
          <cx:pt idx="35576">12671</cx:pt>
          <cx:pt idx="35577">10476</cx:pt>
          <cx:pt idx="35578">23525</cx:pt>
          <cx:pt idx="35579">12075</cx:pt>
          <cx:pt idx="35580">21157</cx:pt>
          <cx:pt idx="35581">18886</cx:pt>
          <cx:pt idx="35582">13057</cx:pt>
          <cx:pt idx="35583">16841</cx:pt>
          <cx:pt idx="35584">21640</cx:pt>
          <cx:pt idx="35585">9694</cx:pt>
          <cx:pt idx="35586">9092</cx:pt>
          <cx:pt idx="35587">14404</cx:pt>
          <cx:pt idx="35588">16488</cx:pt>
          <cx:pt idx="35589">14919</cx:pt>
          <cx:pt idx="35590">10918</cx:pt>
          <cx:pt idx="35591">13848</cx:pt>
          <cx:pt idx="35592">20076</cx:pt>
          <cx:pt idx="35593">9876</cx:pt>
          <cx:pt idx="35594">16238</cx:pt>
          <cx:pt idx="35595">22073</cx:pt>
          <cx:pt idx="35596">13243</cx:pt>
          <cx:pt idx="35597">12798</cx:pt>
          <cx:pt idx="35598">18458</cx:pt>
          <cx:pt idx="35599">20099</cx:pt>
          <cx:pt idx="35600">22263</cx:pt>
          <cx:pt idx="35601">23290</cx:pt>
          <cx:pt idx="35602">19068</cx:pt>
          <cx:pt idx="35603">21350</cx:pt>
          <cx:pt idx="35604">14547</cx:pt>
          <cx:pt idx="35605">12065</cx:pt>
          <cx:pt idx="35606">11285</cx:pt>
          <cx:pt idx="35607">15458</cx:pt>
          <cx:pt idx="35608">24420</cx:pt>
          <cx:pt idx="35609">22578</cx:pt>
          <cx:pt idx="35610">20872</cx:pt>
          <cx:pt idx="35611">12461</cx:pt>
          <cx:pt idx="35612">10274</cx:pt>
          <cx:pt idx="35613">13977</cx:pt>
          <cx:pt idx="35614">22381</cx:pt>
          <cx:pt idx="35615">15098</cx:pt>
          <cx:pt idx="35616">21569</cx:pt>
          <cx:pt idx="35617">11586</cx:pt>
          <cx:pt idx="35618">10237</cx:pt>
          <cx:pt idx="35619">9639</cx:pt>
          <cx:pt idx="35620">15049</cx:pt>
          <cx:pt idx="35621">15357</cx:pt>
          <cx:pt idx="35622">18215</cx:pt>
          <cx:pt idx="35623">18191</cx:pt>
          <cx:pt idx="35624">14362</cx:pt>
          <cx:pt idx="35625">14262</cx:pt>
          <cx:pt idx="35626">23760</cx:pt>
          <cx:pt idx="35627">13535</cx:pt>
          <cx:pt idx="35628">14297</cx:pt>
          <cx:pt idx="35629">24625</cx:pt>
          <cx:pt idx="35630">16344</cx:pt>
          <cx:pt idx="35631">14018</cx:pt>
          <cx:pt idx="35632">16341</cx:pt>
          <cx:pt idx="35633">15283</cx:pt>
          <cx:pt idx="35634">11859</cx:pt>
          <cx:pt idx="35635">23017</cx:pt>
          <cx:pt idx="35636">16276</cx:pt>
          <cx:pt idx="35637">16902</cx:pt>
          <cx:pt idx="35638">12693</cx:pt>
          <cx:pt idx="35639">10068</cx:pt>
          <cx:pt idx="35640">7979</cx:pt>
          <cx:pt idx="35641">23159</cx:pt>
          <cx:pt idx="35642">9381</cx:pt>
          <cx:pt idx="35643">12968</cx:pt>
          <cx:pt idx="35644">14879</cx:pt>
          <cx:pt idx="35645">18902</cx:pt>
          <cx:pt idx="35646">14316</cx:pt>
          <cx:pt idx="35647">12522</cx:pt>
          <cx:pt idx="35648">10552</cx:pt>
          <cx:pt idx="35649">9761</cx:pt>
          <cx:pt idx="35650">22003</cx:pt>
          <cx:pt idx="35651">12221</cx:pt>
          <cx:pt idx="35652">13769</cx:pt>
          <cx:pt idx="35653">14803</cx:pt>
          <cx:pt idx="35654">18342</cx:pt>
          <cx:pt idx="35655">18226</cx:pt>
          <cx:pt idx="35656">12654</cx:pt>
          <cx:pt idx="35657">20232</cx:pt>
          <cx:pt idx="35658">21511</cx:pt>
          <cx:pt idx="35659">9793</cx:pt>
          <cx:pt idx="35660">13595</cx:pt>
          <cx:pt idx="35661">19716</cx:pt>
          <cx:pt idx="35662">14194</cx:pt>
          <cx:pt idx="35663">18950</cx:pt>
          <cx:pt idx="35664">19095</cx:pt>
          <cx:pt idx="35665">21475</cx:pt>
          <cx:pt idx="35666">22658</cx:pt>
          <cx:pt idx="35667">13788</cx:pt>
          <cx:pt idx="35668">13260</cx:pt>
          <cx:pt idx="35669">18981</cx:pt>
          <cx:pt idx="35670">17050</cx:pt>
          <cx:pt idx="35671">15833</cx:pt>
          <cx:pt idx="35672">13739</cx:pt>
          <cx:pt idx="35673">13323</cx:pt>
          <cx:pt idx="35674">17164</cx:pt>
          <cx:pt idx="35675">12372</cx:pt>
          <cx:pt idx="35676">11015</cx:pt>
          <cx:pt idx="35677">17694</cx:pt>
          <cx:pt idx="35678">12088</cx:pt>
          <cx:pt idx="35679">18346</cx:pt>
          <cx:pt idx="35680">21975</cx:pt>
          <cx:pt idx="35681">11532</cx:pt>
          <cx:pt idx="35682">22507</cx:pt>
          <cx:pt idx="35683">12355</cx:pt>
          <cx:pt idx="35684">11651</cx:pt>
          <cx:pt idx="35685">13845</cx:pt>
          <cx:pt idx="35686">22827</cx:pt>
          <cx:pt idx="35687">17494</cx:pt>
          <cx:pt idx="35688">13078</cx:pt>
          <cx:pt idx="35689">16041</cx:pt>
          <cx:pt idx="35690">21290</cx:pt>
          <cx:pt idx="35691">19816</cx:pt>
          <cx:pt idx="35692">12828</cx:pt>
          <cx:pt idx="35693">15195</cx:pt>
          <cx:pt idx="35694">16317</cx:pt>
          <cx:pt idx="35695">17708</cx:pt>
          <cx:pt idx="35696">17972</cx:pt>
          <cx:pt idx="35697">10393</cx:pt>
          <cx:pt idx="35698">21398</cx:pt>
          <cx:pt idx="35699">14880</cx:pt>
          <cx:pt idx="35700">12649</cx:pt>
          <cx:pt idx="35701">13912</cx:pt>
          <cx:pt idx="35702">17173</cx:pt>
          <cx:pt idx="35703">12177</cx:pt>
          <cx:pt idx="35704">18270</cx:pt>
          <cx:pt idx="35705">12826</cx:pt>
          <cx:pt idx="35706">17341</cx:pt>
          <cx:pt idx="35707">12734</cx:pt>
          <cx:pt idx="35708">16999</cx:pt>
          <cx:pt idx="35709">11171</cx:pt>
          <cx:pt idx="35710">21878</cx:pt>
          <cx:pt idx="35711">11068</cx:pt>
          <cx:pt idx="35712">11263</cx:pt>
          <cx:pt idx="35713">22734</cx:pt>
          <cx:pt idx="35714">15585</cx:pt>
          <cx:pt idx="35715">15517</cx:pt>
          <cx:pt idx="35716">22273</cx:pt>
          <cx:pt idx="35717">13216</cx:pt>
          <cx:pt idx="35718">19939</cx:pt>
          <cx:pt idx="35719">20566</cx:pt>
          <cx:pt idx="35720">13757</cx:pt>
          <cx:pt idx="35721">9163</cx:pt>
          <cx:pt idx="35722">17511</cx:pt>
          <cx:pt idx="35723">15701</cx:pt>
          <cx:pt idx="35724">11218</cx:pt>
          <cx:pt idx="35725">23206</cx:pt>
          <cx:pt idx="35726">23209</cx:pt>
          <cx:pt idx="35727">18051</cx:pt>
          <cx:pt idx="35728">14869</cx:pt>
          <cx:pt idx="35729">11356</cx:pt>
          <cx:pt idx="35730">11864</cx:pt>
          <cx:pt idx="35731">8342</cx:pt>
          <cx:pt idx="35732">15215</cx:pt>
          <cx:pt idx="35733">17059</cx:pt>
          <cx:pt idx="35734">16370</cx:pt>
          <cx:pt idx="35735">10274</cx:pt>
          <cx:pt idx="35736">13131</cx:pt>
          <cx:pt idx="35737">17648</cx:pt>
          <cx:pt idx="35738">12319</cx:pt>
          <cx:pt idx="35739">22933</cx:pt>
          <cx:pt idx="35740">13472</cx:pt>
          <cx:pt idx="35741">20346</cx:pt>
          <cx:pt idx="35742">21583</cx:pt>
          <cx:pt idx="35743">12486</cx:pt>
          <cx:pt idx="35744">12538</cx:pt>
          <cx:pt idx="35745">19177</cx:pt>
          <cx:pt idx="35746">23495</cx:pt>
          <cx:pt idx="35747">12190</cx:pt>
          <cx:pt idx="35748">20747</cx:pt>
          <cx:pt idx="35749">11929</cx:pt>
          <cx:pt idx="35750">15519</cx:pt>
          <cx:pt idx="35751">15426</cx:pt>
          <cx:pt idx="35752">21896</cx:pt>
          <cx:pt idx="35753">20705</cx:pt>
          <cx:pt idx="35754">11789</cx:pt>
          <cx:pt idx="35755">12352</cx:pt>
          <cx:pt idx="35756">10081</cx:pt>
          <cx:pt idx="35757">22309</cx:pt>
          <cx:pt idx="35758">15951</cx:pt>
          <cx:pt idx="35759">18867</cx:pt>
          <cx:pt idx="35760">19362</cx:pt>
          <cx:pt idx="35761">22436</cx:pt>
          <cx:pt idx="35762">19805</cx:pt>
          <cx:pt idx="35763">18996</cx:pt>
          <cx:pt idx="35764">10570</cx:pt>
          <cx:pt idx="35765">11426</cx:pt>
          <cx:pt idx="35766">9297</cx:pt>
          <cx:pt idx="35767">11590</cx:pt>
          <cx:pt idx="35768">22772</cx:pt>
          <cx:pt idx="35769">10886</cx:pt>
          <cx:pt idx="35770">19619</cx:pt>
          <cx:pt idx="35771">18154</cx:pt>
          <cx:pt idx="35772">14446</cx:pt>
          <cx:pt idx="35773">13651</cx:pt>
          <cx:pt idx="35774">20200</cx:pt>
          <cx:pt idx="35775">19878</cx:pt>
          <cx:pt idx="35776">15067</cx:pt>
          <cx:pt idx="35777">19158</cx:pt>
          <cx:pt idx="35778">14205</cx:pt>
          <cx:pt idx="35779">19311</cx:pt>
          <cx:pt idx="35780">19287</cx:pt>
          <cx:pt idx="35781">21968</cx:pt>
          <cx:pt idx="35782">17299</cx:pt>
          <cx:pt idx="35783">16925</cx:pt>
          <cx:pt idx="35784">11057</cx:pt>
          <cx:pt idx="35785">13550</cx:pt>
          <cx:pt idx="35786">24803</cx:pt>
          <cx:pt idx="35787">11210</cx:pt>
          <cx:pt idx="35788">13591</cx:pt>
          <cx:pt idx="35789">15323</cx:pt>
          <cx:pt idx="35790">12800</cx:pt>
          <cx:pt idx="35791">22270</cx:pt>
          <cx:pt idx="35792">18641</cx:pt>
          <cx:pt idx="35793">17281</cx:pt>
          <cx:pt idx="35794">23022</cx:pt>
          <cx:pt idx="35795">14233</cx:pt>
          <cx:pt idx="35796">19469</cx:pt>
          <cx:pt idx="35797">20824</cx:pt>
          <cx:pt idx="35798">8509</cx:pt>
          <cx:pt idx="35799">22519</cx:pt>
          <cx:pt idx="35800">15333</cx:pt>
          <cx:pt idx="35801">18723</cx:pt>
          <cx:pt idx="35802">22231</cx:pt>
          <cx:pt idx="35803">20352</cx:pt>
          <cx:pt idx="35804">14747</cx:pt>
          <cx:pt idx="35805">16036</cx:pt>
          <cx:pt idx="35806">13226</cx:pt>
          <cx:pt idx="35807">21034</cx:pt>
          <cx:pt idx="35808">19375</cx:pt>
          <cx:pt idx="35809">16571</cx:pt>
          <cx:pt idx="35810">20826</cx:pt>
          <cx:pt idx="35811">21392</cx:pt>
          <cx:pt idx="35812">9926</cx:pt>
          <cx:pt idx="35813">14055</cx:pt>
          <cx:pt idx="35814">10158</cx:pt>
          <cx:pt idx="35815">17312</cx:pt>
          <cx:pt idx="35816">11731</cx:pt>
          <cx:pt idx="35817">22363</cx:pt>
          <cx:pt idx="35818">21488</cx:pt>
          <cx:pt idx="35819">24024</cx:pt>
          <cx:pt idx="35820">16554</cx:pt>
          <cx:pt idx="35821">10275</cx:pt>
          <cx:pt idx="35822">9522</cx:pt>
          <cx:pt idx="35823">11173</cx:pt>
          <cx:pt idx="35824">19325</cx:pt>
          <cx:pt idx="35825">14808</cx:pt>
          <cx:pt idx="35826">21246</cx:pt>
          <cx:pt idx="35827">18674</cx:pt>
          <cx:pt idx="35828">10957</cx:pt>
          <cx:pt idx="35829">21581</cx:pt>
          <cx:pt idx="35830">10085</cx:pt>
          <cx:pt idx="35831">14948</cx:pt>
          <cx:pt idx="35832">15731</cx:pt>
          <cx:pt idx="35833">9123</cx:pt>
          <cx:pt idx="35834">23716</cx:pt>
          <cx:pt idx="35835">16189</cx:pt>
          <cx:pt idx="35836">19659</cx:pt>
          <cx:pt idx="35837">10641</cx:pt>
          <cx:pt idx="35838">8317</cx:pt>
          <cx:pt idx="35839">18682</cx:pt>
          <cx:pt idx="35840">11055</cx:pt>
          <cx:pt idx="35841">9454</cx:pt>
          <cx:pt idx="35842">24400</cx:pt>
          <cx:pt idx="35843">18537</cx:pt>
          <cx:pt idx="35844">13016</cx:pt>
          <cx:pt idx="35845">10601</cx:pt>
          <cx:pt idx="35846">15653</cx:pt>
          <cx:pt idx="35847">15017</cx:pt>
          <cx:pt idx="35848">8715</cx:pt>
          <cx:pt idx="35849">19523</cx:pt>
          <cx:pt idx="35850">20602</cx:pt>
          <cx:pt idx="35851">19566</cx:pt>
          <cx:pt idx="35852">23479</cx:pt>
          <cx:pt idx="35853">23556</cx:pt>
          <cx:pt idx="35854">12165</cx:pt>
          <cx:pt idx="35855">20561</cx:pt>
          <cx:pt idx="35856">10599</cx:pt>
          <cx:pt idx="35857">16048</cx:pt>
          <cx:pt idx="35858">12105</cx:pt>
          <cx:pt idx="35859">15848</cx:pt>
          <cx:pt idx="35860">17478</cx:pt>
          <cx:pt idx="35861">15349</cx:pt>
          <cx:pt idx="35862">16475</cx:pt>
          <cx:pt idx="35863">10204</cx:pt>
          <cx:pt idx="35864">15907</cx:pt>
          <cx:pt idx="35865">19804</cx:pt>
          <cx:pt idx="35866">19689</cx:pt>
          <cx:pt idx="35867">12625</cx:pt>
          <cx:pt idx="35868">12885</cx:pt>
          <cx:pt idx="35869">18568</cx:pt>
          <cx:pt idx="35870">11006</cx:pt>
          <cx:pt idx="35871">23721</cx:pt>
          <cx:pt idx="35872">21185</cx:pt>
          <cx:pt idx="35873">19878</cx:pt>
          <cx:pt idx="35874">10075</cx:pt>
          <cx:pt idx="35875">12085</cx:pt>
          <cx:pt idx="35876">19600</cx:pt>
          <cx:pt idx="35877">24017</cx:pt>
          <cx:pt idx="35878">13679</cx:pt>
          <cx:pt idx="35879">15715</cx:pt>
          <cx:pt idx="35880">17152</cx:pt>
          <cx:pt idx="35881">15617</cx:pt>
          <cx:pt idx="35882">13564</cx:pt>
          <cx:pt idx="35883">19745</cx:pt>
          <cx:pt idx="35884">18332</cx:pt>
          <cx:pt idx="35885">22831</cx:pt>
          <cx:pt idx="35886">10303</cx:pt>
          <cx:pt idx="35887">17474</cx:pt>
          <cx:pt idx="35888">21720</cx:pt>
          <cx:pt idx="35889">18812</cx:pt>
          <cx:pt idx="35890">20528</cx:pt>
          <cx:pt idx="35891">8942</cx:pt>
          <cx:pt idx="35892">20951</cx:pt>
          <cx:pt idx="35893">9711</cx:pt>
          <cx:pt idx="35894">9500</cx:pt>
          <cx:pt idx="35895">14097</cx:pt>
          <cx:pt idx="35896">15898</cx:pt>
          <cx:pt idx="35897">14495</cx:pt>
          <cx:pt idx="35898">10973</cx:pt>
          <cx:pt idx="35899">16892</cx:pt>
          <cx:pt idx="35900">16832</cx:pt>
          <cx:pt idx="35901">18758</cx:pt>
          <cx:pt idx="35902">18854</cx:pt>
          <cx:pt idx="35903">10993</cx:pt>
          <cx:pt idx="35904">16617</cx:pt>
          <cx:pt idx="35905">13001</cx:pt>
          <cx:pt idx="35906">12618</cx:pt>
          <cx:pt idx="35907">18318</cx:pt>
          <cx:pt idx="35908">21454</cx:pt>
          <cx:pt idx="35909">20772</cx:pt>
          <cx:pt idx="35910">18479</cx:pt>
          <cx:pt idx="35911">10290</cx:pt>
          <cx:pt idx="35912">12905</cx:pt>
          <cx:pt idx="35913">19715</cx:pt>
          <cx:pt idx="35914">14130</cx:pt>
          <cx:pt idx="35915">11262</cx:pt>
          <cx:pt idx="35916">18281</cx:pt>
          <cx:pt idx="35917">9085</cx:pt>
          <cx:pt idx="35918">24369</cx:pt>
          <cx:pt idx="35919">12865</cx:pt>
          <cx:pt idx="35920">23112</cx:pt>
          <cx:pt idx="35921">8097</cx:pt>
          <cx:pt idx="35922">10328</cx:pt>
          <cx:pt idx="35923">16931</cx:pt>
          <cx:pt idx="35924">21978</cx:pt>
          <cx:pt idx="35925">15539</cx:pt>
          <cx:pt idx="35926">13903</cx:pt>
          <cx:pt idx="35927">22480</cx:pt>
          <cx:pt idx="35928">17250</cx:pt>
          <cx:pt idx="35929">15852</cx:pt>
          <cx:pt idx="35930">8880</cx:pt>
          <cx:pt idx="35931">13435</cx:pt>
          <cx:pt idx="35932">22659</cx:pt>
          <cx:pt idx="35933">10691</cx:pt>
          <cx:pt idx="35934">15824</cx:pt>
          <cx:pt idx="35935">19917</cx:pt>
          <cx:pt idx="35936">20812</cx:pt>
          <cx:pt idx="35937">15546</cx:pt>
          <cx:pt idx="35938">15763</cx:pt>
          <cx:pt idx="35939">21351</cx:pt>
          <cx:pt idx="35940">22365</cx:pt>
          <cx:pt idx="35941">8505</cx:pt>
          <cx:pt idx="35942">19115</cx:pt>
          <cx:pt idx="35943">13582</cx:pt>
          <cx:pt idx="35944">13670</cx:pt>
          <cx:pt idx="35945">19471</cx:pt>
          <cx:pt idx="35946">12340</cx:pt>
          <cx:pt idx="35947">15609</cx:pt>
          <cx:pt idx="35948">21666</cx:pt>
          <cx:pt idx="35949">21201</cx:pt>
          <cx:pt idx="35950">19019</cx:pt>
          <cx:pt idx="35951">21972</cx:pt>
          <cx:pt idx="35952">17152</cx:pt>
          <cx:pt idx="35953">20075</cx:pt>
          <cx:pt idx="35954">16235</cx:pt>
          <cx:pt idx="35955">20850</cx:pt>
          <cx:pt idx="35956">7683</cx:pt>
          <cx:pt idx="35957">11008</cx:pt>
          <cx:pt idx="35958">22006</cx:pt>
          <cx:pt idx="35959">21441</cx:pt>
          <cx:pt idx="35960">21633</cx:pt>
          <cx:pt idx="35961">8200</cx:pt>
          <cx:pt idx="35962">18752</cx:pt>
          <cx:pt idx="35963">8497</cx:pt>
          <cx:pt idx="35964">12997</cx:pt>
          <cx:pt idx="35965">9322</cx:pt>
          <cx:pt idx="35966">9355</cx:pt>
          <cx:pt idx="35967">24369</cx:pt>
          <cx:pt idx="35968">8093</cx:pt>
          <cx:pt idx="35969">20908</cx:pt>
          <cx:pt idx="35970">22870</cx:pt>
          <cx:pt idx="35971">22169</cx:pt>
          <cx:pt idx="35972">14587</cx:pt>
          <cx:pt idx="35973">12343</cx:pt>
          <cx:pt idx="35974">10304</cx:pt>
          <cx:pt idx="35975">13380</cx:pt>
          <cx:pt idx="35976">15254</cx:pt>
          <cx:pt idx="35977">13848</cx:pt>
          <cx:pt idx="35978">10193</cx:pt>
          <cx:pt idx="35979">11366</cx:pt>
          <cx:pt idx="35980">16539</cx:pt>
          <cx:pt idx="35981">17945</cx:pt>
          <cx:pt idx="35982">15664</cx:pt>
          <cx:pt idx="35983">15217</cx:pt>
          <cx:pt idx="35984">19264</cx:pt>
          <cx:pt idx="35985">16822</cx:pt>
          <cx:pt idx="35986">19715</cx:pt>
          <cx:pt idx="35987">20434</cx:pt>
          <cx:pt idx="35988">22109</cx:pt>
          <cx:pt idx="35989">11045</cx:pt>
          <cx:pt idx="35990">13203</cx:pt>
          <cx:pt idx="35991">10784</cx:pt>
          <cx:pt idx="35992">21679</cx:pt>
          <cx:pt idx="35993">20524</cx:pt>
          <cx:pt idx="35994">17907</cx:pt>
          <cx:pt idx="35995">13250</cx:pt>
          <cx:pt idx="35996">22563</cx:pt>
          <cx:pt idx="35997">16712</cx:pt>
          <cx:pt idx="35998">8085</cx:pt>
          <cx:pt idx="35999">18926</cx:pt>
          <cx:pt idx="36000">8425</cx:pt>
          <cx:pt idx="36001">12741</cx:pt>
          <cx:pt idx="36002">10086</cx:pt>
          <cx:pt idx="36003">16562</cx:pt>
          <cx:pt idx="36004">13588</cx:pt>
          <cx:pt idx="36005">14433</cx:pt>
          <cx:pt idx="36006">12716</cx:pt>
          <cx:pt idx="36007">8345</cx:pt>
          <cx:pt idx="36008">21057</cx:pt>
          <cx:pt idx="36009">16601</cx:pt>
          <cx:pt idx="36010">12389</cx:pt>
          <cx:pt idx="36011">11764</cx:pt>
          <cx:pt idx="36012">11137</cx:pt>
          <cx:pt idx="36013">24057</cx:pt>
          <cx:pt idx="36014">20670</cx:pt>
          <cx:pt idx="36015">12275</cx:pt>
          <cx:pt idx="36016">10875</cx:pt>
          <cx:pt idx="36017">21066</cx:pt>
          <cx:pt idx="36018">19281</cx:pt>
          <cx:pt idx="36019">11664</cx:pt>
          <cx:pt idx="36020">19333</cx:pt>
          <cx:pt idx="36021">20060</cx:pt>
          <cx:pt idx="36022">18348</cx:pt>
          <cx:pt idx="36023">16863</cx:pt>
          <cx:pt idx="36024">20912</cx:pt>
          <cx:pt idx="36025">8282</cx:pt>
          <cx:pt idx="36026">23167</cx:pt>
          <cx:pt idx="36027">18437</cx:pt>
          <cx:pt idx="36028">23760</cx:pt>
          <cx:pt idx="36029">20368</cx:pt>
          <cx:pt idx="36030">16983</cx:pt>
          <cx:pt idx="36031">20680</cx:pt>
          <cx:pt idx="36032">21760</cx:pt>
          <cx:pt idx="36033">19640</cx:pt>
          <cx:pt idx="36034">24032</cx:pt>
          <cx:pt idx="36035">19742</cx:pt>
          <cx:pt idx="36036">20206</cx:pt>
          <cx:pt idx="36037">15779</cx:pt>
          <cx:pt idx="36038">15378</cx:pt>
          <cx:pt idx="36039">18324</cx:pt>
          <cx:pt idx="36040">18463</cx:pt>
          <cx:pt idx="36041">16990</cx:pt>
          <cx:pt idx="36042">15816</cx:pt>
          <cx:pt idx="36043">11413</cx:pt>
          <cx:pt idx="36044">12504</cx:pt>
          <cx:pt idx="36045">19627</cx:pt>
          <cx:pt idx="36046">14777</cx:pt>
          <cx:pt idx="36047">14981</cx:pt>
          <cx:pt idx="36048">14207</cx:pt>
          <cx:pt idx="36049">25155</cx:pt>
          <cx:pt idx="36050">18032</cx:pt>
          <cx:pt idx="36051">19538</cx:pt>
          <cx:pt idx="36052">13201</cx:pt>
          <cx:pt idx="36053">15882</cx:pt>
          <cx:pt idx="36054">15317</cx:pt>
          <cx:pt idx="36055">13330</cx:pt>
          <cx:pt idx="36056">9707</cx:pt>
          <cx:pt idx="36057">11419</cx:pt>
          <cx:pt idx="36058">21304</cx:pt>
          <cx:pt idx="36059">19188</cx:pt>
          <cx:pt idx="36060">16768</cx:pt>
          <cx:pt idx="36061">21826</cx:pt>
          <cx:pt idx="36062">16867</cx:pt>
          <cx:pt idx="36063">20977</cx:pt>
          <cx:pt idx="36064">11000</cx:pt>
          <cx:pt idx="36065">17514</cx:pt>
          <cx:pt idx="36066">8805</cx:pt>
          <cx:pt idx="36067">19108</cx:pt>
          <cx:pt idx="36068">15356</cx:pt>
          <cx:pt idx="36069">19344</cx:pt>
          <cx:pt idx="36070">12212</cx:pt>
          <cx:pt idx="36071">16466</cx:pt>
          <cx:pt idx="36072">19706</cx:pt>
          <cx:pt idx="36073">20022</cx:pt>
          <cx:pt idx="36074">23265</cx:pt>
          <cx:pt idx="36075">20464</cx:pt>
          <cx:pt idx="36076">12376</cx:pt>
          <cx:pt idx="36077">15863</cx:pt>
          <cx:pt idx="36078">17918</cx:pt>
          <cx:pt idx="36079">18567</cx:pt>
          <cx:pt idx="36080">19430</cx:pt>
          <cx:pt idx="36081">14259</cx:pt>
          <cx:pt idx="36082">13979</cx:pt>
          <cx:pt idx="36083">21787</cx:pt>
          <cx:pt idx="36084">20149</cx:pt>
          <cx:pt idx="36085">16233</cx:pt>
          <cx:pt idx="36086">21677</cx:pt>
          <cx:pt idx="36087">18002</cx:pt>
          <cx:pt idx="36088">22842</cx:pt>
          <cx:pt idx="36089">13495</cx:pt>
          <cx:pt idx="36090">18258</cx:pt>
          <cx:pt idx="36091">13436</cx:pt>
          <cx:pt idx="36092">9836</cx:pt>
          <cx:pt idx="36093">16914</cx:pt>
          <cx:pt idx="36094">14806</cx:pt>
          <cx:pt idx="36095">20652</cx:pt>
          <cx:pt idx="36096">19888</cx:pt>
          <cx:pt idx="36097">19243</cx:pt>
          <cx:pt idx="36098">8051</cx:pt>
          <cx:pt idx="36099">15957</cx:pt>
          <cx:pt idx="36100">7797</cx:pt>
          <cx:pt idx="36101">24822</cx:pt>
          <cx:pt idx="36102">21178</cx:pt>
          <cx:pt idx="36103">10830</cx:pt>
          <cx:pt idx="36104">21458</cx:pt>
          <cx:pt idx="36105">22120</cx:pt>
          <cx:pt idx="36106">18217</cx:pt>
          <cx:pt idx="36107">11068</cx:pt>
          <cx:pt idx="36108">15708</cx:pt>
          <cx:pt idx="36109">10918</cx:pt>
          <cx:pt idx="36110">16625</cx:pt>
          <cx:pt idx="36111">15621</cx:pt>
          <cx:pt idx="36112">10014</cx:pt>
          <cx:pt idx="36113">14595</cx:pt>
          <cx:pt idx="36114">18147</cx:pt>
          <cx:pt idx="36115">16864</cx:pt>
          <cx:pt idx="36116">11378</cx:pt>
          <cx:pt idx="36117">21420</cx:pt>
          <cx:pt idx="36118">20776</cx:pt>
          <cx:pt idx="36119">22505</cx:pt>
          <cx:pt idx="36120">16726</cx:pt>
          <cx:pt idx="36121">8426</cx:pt>
          <cx:pt idx="36122">16338</cx:pt>
          <cx:pt idx="36123">21580</cx:pt>
          <cx:pt idx="36124">13612</cx:pt>
          <cx:pt idx="36125">21165</cx:pt>
          <cx:pt idx="36126">8526</cx:pt>
          <cx:pt idx="36127">13935</cx:pt>
          <cx:pt idx="36128">12751</cx:pt>
          <cx:pt idx="36129">16319</cx:pt>
          <cx:pt idx="36130">8886</cx:pt>
          <cx:pt idx="36131">11551</cx:pt>
          <cx:pt idx="36132">21771</cx:pt>
          <cx:pt idx="36133">15631</cx:pt>
          <cx:pt idx="36134">20853</cx:pt>
          <cx:pt idx="36135">11875</cx:pt>
          <cx:pt idx="36136">24520</cx:pt>
          <cx:pt idx="36137">14332</cx:pt>
          <cx:pt idx="36138">23202</cx:pt>
          <cx:pt idx="36139">21694</cx:pt>
          <cx:pt idx="36140">12547</cx:pt>
          <cx:pt idx="36141">11439</cx:pt>
          <cx:pt idx="36142">14400</cx:pt>
          <cx:pt idx="36143">22532</cx:pt>
          <cx:pt idx="36144">11995</cx:pt>
          <cx:pt idx="36145">23018</cx:pt>
          <cx:pt idx="36146">23617</cx:pt>
          <cx:pt idx="36147">13658</cx:pt>
          <cx:pt idx="36148">22735</cx:pt>
          <cx:pt idx="36149">9806</cx:pt>
          <cx:pt idx="36150">13761</cx:pt>
          <cx:pt idx="36151">19387</cx:pt>
          <cx:pt idx="36152">16752</cx:pt>
          <cx:pt idx="36153">15574</cx:pt>
          <cx:pt idx="36154">15212</cx:pt>
          <cx:pt idx="36155">13135</cx:pt>
          <cx:pt idx="36156">21467</cx:pt>
          <cx:pt idx="36157">20600</cx:pt>
          <cx:pt idx="36158">14057</cx:pt>
          <cx:pt idx="36159">15797</cx:pt>
          <cx:pt idx="36160">22205</cx:pt>
          <cx:pt idx="36161">17410</cx:pt>
          <cx:pt idx="36162">13230</cx:pt>
          <cx:pt idx="36163">17957</cx:pt>
          <cx:pt idx="36164">11786</cx:pt>
          <cx:pt idx="36165">12628</cx:pt>
          <cx:pt idx="36166">9968</cx:pt>
          <cx:pt idx="36167">20870</cx:pt>
          <cx:pt idx="36168">8566</cx:pt>
          <cx:pt idx="36169">14472</cx:pt>
          <cx:pt idx="36170">15460</cx:pt>
          <cx:pt idx="36171">18753</cx:pt>
          <cx:pt idx="36172">9458</cx:pt>
          <cx:pt idx="36173">19857</cx:pt>
          <cx:pt idx="36174">11665</cx:pt>
          <cx:pt idx="36175">11637</cx:pt>
          <cx:pt idx="36176">22992</cx:pt>
          <cx:pt idx="36177">21949</cx:pt>
          <cx:pt idx="36178">10498</cx:pt>
          <cx:pt idx="36179">13394</cx:pt>
          <cx:pt idx="36180">12779</cx:pt>
          <cx:pt idx="36181">11257</cx:pt>
          <cx:pt idx="36182">17906</cx:pt>
          <cx:pt idx="36183">12232</cx:pt>
          <cx:pt idx="36184">16632</cx:pt>
          <cx:pt idx="36185">16673</cx:pt>
          <cx:pt idx="36186">9431</cx:pt>
          <cx:pt idx="36187">11680</cx:pt>
          <cx:pt idx="36188">23784</cx:pt>
          <cx:pt idx="36189">20617</cx:pt>
          <cx:pt idx="36190">13062</cx:pt>
          <cx:pt idx="36191">19002</cx:pt>
          <cx:pt idx="36192">21639</cx:pt>
          <cx:pt idx="36193">20569</cx:pt>
          <cx:pt idx="36194">15346</cx:pt>
          <cx:pt idx="36195">8552</cx:pt>
          <cx:pt idx="36196">10774</cx:pt>
          <cx:pt idx="36197">22023</cx:pt>
          <cx:pt idx="36198">21491</cx:pt>
          <cx:pt idx="36199">12670</cx:pt>
          <cx:pt idx="36200">17240</cx:pt>
          <cx:pt idx="36201">10751</cx:pt>
          <cx:pt idx="36202">21523</cx:pt>
          <cx:pt idx="36203">11625</cx:pt>
          <cx:pt idx="36204">13880</cx:pt>
          <cx:pt idx="36205">13630</cx:pt>
          <cx:pt idx="36206">14547</cx:pt>
          <cx:pt idx="36207">21297</cx:pt>
          <cx:pt idx="36208">21428</cx:pt>
          <cx:pt idx="36209">21369</cx:pt>
          <cx:pt idx="36210">13470</cx:pt>
          <cx:pt idx="36211">18810</cx:pt>
          <cx:pt idx="36212">18500</cx:pt>
          <cx:pt idx="36213">18150</cx:pt>
          <cx:pt idx="36214">11866</cx:pt>
          <cx:pt idx="36215">22904</cx:pt>
          <cx:pt idx="36216">21144</cx:pt>
          <cx:pt idx="36217">20766</cx:pt>
          <cx:pt idx="36218">17477</cx:pt>
          <cx:pt idx="36219">10233</cx:pt>
          <cx:pt idx="36220">19413</cx:pt>
          <cx:pt idx="36221">10289</cx:pt>
          <cx:pt idx="36222">8297</cx:pt>
          <cx:pt idx="36223">15751</cx:pt>
          <cx:pt idx="36224">10370</cx:pt>
          <cx:pt idx="36225">20613</cx:pt>
          <cx:pt idx="36226">15072</cx:pt>
          <cx:pt idx="36227">20924</cx:pt>
          <cx:pt idx="36228">9959</cx:pt>
          <cx:pt idx="36229">15112</cx:pt>
          <cx:pt idx="36230">14220</cx:pt>
          <cx:pt idx="36231">21808</cx:pt>
          <cx:pt idx="36232">11682</cx:pt>
          <cx:pt idx="36233">17417</cx:pt>
          <cx:pt idx="36234">10396</cx:pt>
          <cx:pt idx="36235">14887</cx:pt>
          <cx:pt idx="36236">10691</cx:pt>
          <cx:pt idx="36237">17230</cx:pt>
          <cx:pt idx="36238">8868</cx:pt>
          <cx:pt idx="36239">15442</cx:pt>
          <cx:pt idx="36240">14530</cx:pt>
          <cx:pt idx="36241">22764</cx:pt>
          <cx:pt idx="36242">14479</cx:pt>
          <cx:pt idx="36243">17420</cx:pt>
          <cx:pt idx="36244">17673</cx:pt>
          <cx:pt idx="36245">10279</cx:pt>
          <cx:pt idx="36246">11183</cx:pt>
          <cx:pt idx="36247">17325</cx:pt>
          <cx:pt idx="36248">14231</cx:pt>
          <cx:pt idx="36249">9786</cx:pt>
          <cx:pt idx="36250">20277</cx:pt>
          <cx:pt idx="36251">10299</cx:pt>
          <cx:pt idx="36252">23034</cx:pt>
          <cx:pt idx="36253">22801</cx:pt>
          <cx:pt idx="36254">15343</cx:pt>
          <cx:pt idx="36255">15610</cx:pt>
          <cx:pt idx="36256">21258</cx:pt>
          <cx:pt idx="36257">14351</cx:pt>
          <cx:pt idx="36258">14830</cx:pt>
          <cx:pt idx="36259">17348</cx:pt>
          <cx:pt idx="36260">17220</cx:pt>
          <cx:pt idx="36261">23672</cx:pt>
          <cx:pt idx="36262">13876</cx:pt>
          <cx:pt idx="36263">13030</cx:pt>
          <cx:pt idx="36264">10721</cx:pt>
          <cx:pt idx="36265">15578</cx:pt>
          <cx:pt idx="36266">13028</cx:pt>
          <cx:pt idx="36267">22545</cx:pt>
          <cx:pt idx="36268">20667</cx:pt>
          <cx:pt idx="36269">15211</cx:pt>
          <cx:pt idx="36270">9092</cx:pt>
          <cx:pt idx="36271">13276</cx:pt>
          <cx:pt idx="36272">10595</cx:pt>
          <cx:pt idx="36273">18881</cx:pt>
          <cx:pt idx="36274">13346</cx:pt>
          <cx:pt idx="36275">13550</cx:pt>
          <cx:pt idx="36276">18930</cx:pt>
          <cx:pt idx="36277">15281</cx:pt>
          <cx:pt idx="36278">20548</cx:pt>
          <cx:pt idx="36279">14485</cx:pt>
          <cx:pt idx="36280">7771</cx:pt>
          <cx:pt idx="36281">17474</cx:pt>
          <cx:pt idx="36282">14709</cx:pt>
          <cx:pt idx="36283">11118</cx:pt>
          <cx:pt idx="36284">11867</cx:pt>
          <cx:pt idx="36285">16694</cx:pt>
          <cx:pt idx="36286">11664</cx:pt>
          <cx:pt idx="36287">24102</cx:pt>
          <cx:pt idx="36288">16871</cx:pt>
          <cx:pt idx="36289">14824</cx:pt>
          <cx:pt idx="36290">16831</cx:pt>
          <cx:pt idx="36291">17180</cx:pt>
          <cx:pt idx="36292">23248</cx:pt>
          <cx:pt idx="36293">12323</cx:pt>
          <cx:pt idx="36294">19433</cx:pt>
          <cx:pt idx="36295">12897</cx:pt>
          <cx:pt idx="36296">17613</cx:pt>
          <cx:pt idx="36297">16790</cx:pt>
          <cx:pt idx="36298">18178</cx:pt>
          <cx:pt idx="36299">13076</cx:pt>
          <cx:pt idx="36300">12169</cx:pt>
          <cx:pt idx="36301">24616</cx:pt>
          <cx:pt idx="36302">19890</cx:pt>
          <cx:pt idx="36303">14939</cx:pt>
          <cx:pt idx="36304">15019</cx:pt>
          <cx:pt idx="36305">18140</cx:pt>
          <cx:pt idx="36306">14968</cx:pt>
          <cx:pt idx="36307">21003</cx:pt>
          <cx:pt idx="36308">21747</cx:pt>
          <cx:pt idx="36309">15790</cx:pt>
          <cx:pt idx="36310">19472</cx:pt>
          <cx:pt idx="36311">21277</cx:pt>
          <cx:pt idx="36312">19590</cx:pt>
          <cx:pt idx="36313">19340</cx:pt>
          <cx:pt idx="36314">14270</cx:pt>
          <cx:pt idx="36315">23720</cx:pt>
          <cx:pt idx="36316">9593</cx:pt>
          <cx:pt idx="36317">8738</cx:pt>
          <cx:pt idx="36318">19899</cx:pt>
          <cx:pt idx="36319">20293</cx:pt>
          <cx:pt idx="36320">16801</cx:pt>
          <cx:pt idx="36321">14638</cx:pt>
          <cx:pt idx="36322">17828</cx:pt>
          <cx:pt idx="36323">19399</cx:pt>
          <cx:pt idx="36324">20640</cx:pt>
          <cx:pt idx="36325">13695</cx:pt>
          <cx:pt idx="36326">8468</cx:pt>
          <cx:pt idx="36327">11882</cx:pt>
          <cx:pt idx="36328">21098</cx:pt>
          <cx:pt idx="36329">9124</cx:pt>
          <cx:pt idx="36330">16795</cx:pt>
          <cx:pt idx="36331">12419</cx:pt>
          <cx:pt idx="36332">24638</cx:pt>
          <cx:pt idx="36333">8832</cx:pt>
          <cx:pt idx="36334">11727</cx:pt>
          <cx:pt idx="36335">16395</cx:pt>
          <cx:pt idx="36336">17417</cx:pt>
          <cx:pt idx="36337">14086</cx:pt>
          <cx:pt idx="36338">16116</cx:pt>
          <cx:pt idx="36339">9280</cx:pt>
          <cx:pt idx="36340">9394</cx:pt>
          <cx:pt idx="36341">17263</cx:pt>
          <cx:pt idx="36342">10252</cx:pt>
          <cx:pt idx="36343">13498</cx:pt>
          <cx:pt idx="36344">19135</cx:pt>
          <cx:pt idx="36345">13616</cx:pt>
          <cx:pt idx="36346">13877</cx:pt>
          <cx:pt idx="36347">13768</cx:pt>
          <cx:pt idx="36348">21350</cx:pt>
          <cx:pt idx="36349">15856</cx:pt>
          <cx:pt idx="36350">13265</cx:pt>
          <cx:pt idx="36351">11989</cx:pt>
          <cx:pt idx="36352">14103</cx:pt>
          <cx:pt idx="36353">18817</cx:pt>
          <cx:pt idx="36354">19729</cx:pt>
          <cx:pt idx="36355">18130</cx:pt>
          <cx:pt idx="36356">11419</cx:pt>
          <cx:pt idx="36357">13832</cx:pt>
          <cx:pt idx="36358">13539</cx:pt>
          <cx:pt idx="36359">12232</cx:pt>
          <cx:pt idx="36360">23736</cx:pt>
          <cx:pt idx="36361">24413</cx:pt>
          <cx:pt idx="36362">12797</cx:pt>
          <cx:pt idx="36363">13085</cx:pt>
          <cx:pt idx="36364">14655</cx:pt>
          <cx:pt idx="36365">18745</cx:pt>
          <cx:pt idx="36366">21544</cx:pt>
          <cx:pt idx="36367">18488</cx:pt>
          <cx:pt idx="36368">13595</cx:pt>
          <cx:pt idx="36369">9720</cx:pt>
          <cx:pt idx="36370">13329</cx:pt>
          <cx:pt idx="36371">22934</cx:pt>
          <cx:pt idx="36372">16892</cx:pt>
          <cx:pt idx="36373">9944</cx:pt>
          <cx:pt idx="36374">24180</cx:pt>
          <cx:pt idx="36375">19383</cx:pt>
          <cx:pt idx="36376">8843</cx:pt>
          <cx:pt idx="36377">21946</cx:pt>
          <cx:pt idx="36378">9266</cx:pt>
          <cx:pt idx="36379">18514</cx:pt>
          <cx:pt idx="36380">21209</cx:pt>
          <cx:pt idx="36381">20415</cx:pt>
          <cx:pt idx="36382">14383</cx:pt>
          <cx:pt idx="36383">15059</cx:pt>
          <cx:pt idx="36384">22651</cx:pt>
          <cx:pt idx="36385">15350</cx:pt>
          <cx:pt idx="36386">15581</cx:pt>
          <cx:pt idx="36387">14077</cx:pt>
          <cx:pt idx="36388">15903</cx:pt>
          <cx:pt idx="36389">19531</cx:pt>
          <cx:pt idx="36390">19354</cx:pt>
          <cx:pt idx="36391">12557</cx:pt>
          <cx:pt idx="36392">9913</cx:pt>
          <cx:pt idx="36393">20222</cx:pt>
          <cx:pt idx="36394">13362</cx:pt>
          <cx:pt idx="36395">16699</cx:pt>
          <cx:pt idx="36396">12148</cx:pt>
          <cx:pt idx="36397">16510</cx:pt>
          <cx:pt idx="36398">12291</cx:pt>
          <cx:pt idx="36399">19464</cx:pt>
          <cx:pt idx="36400">22031</cx:pt>
          <cx:pt idx="36401">17930</cx:pt>
          <cx:pt idx="36402">16336</cx:pt>
          <cx:pt idx="36403">10702</cx:pt>
          <cx:pt idx="36404">17536</cx:pt>
          <cx:pt idx="36405">23579</cx:pt>
          <cx:pt idx="36406">8945</cx:pt>
          <cx:pt idx="36407">19570</cx:pt>
          <cx:pt idx="36408">18714</cx:pt>
          <cx:pt idx="36409">18496</cx:pt>
          <cx:pt idx="36410">10227</cx:pt>
          <cx:pt idx="36411">12209</cx:pt>
          <cx:pt idx="36412">15223</cx:pt>
          <cx:pt idx="36413">20638</cx:pt>
          <cx:pt idx="36414">11644</cx:pt>
          <cx:pt idx="36415">16609</cx:pt>
          <cx:pt idx="36416">19173</cx:pt>
          <cx:pt idx="36417">10678</cx:pt>
          <cx:pt idx="36418">18075</cx:pt>
          <cx:pt idx="36419">11040</cx:pt>
          <cx:pt idx="36420">15313</cx:pt>
          <cx:pt idx="36421">17016</cx:pt>
          <cx:pt idx="36422">15200</cx:pt>
          <cx:pt idx="36423">7991</cx:pt>
          <cx:pt idx="36424">16204</cx:pt>
          <cx:pt idx="36425">14306</cx:pt>
          <cx:pt idx="36426">17913</cx:pt>
          <cx:pt idx="36427">19897</cx:pt>
          <cx:pt idx="36428">12098</cx:pt>
          <cx:pt idx="36429">8527</cx:pt>
          <cx:pt idx="36430">9717</cx:pt>
          <cx:pt idx="36431">23559</cx:pt>
          <cx:pt idx="36432">21376</cx:pt>
          <cx:pt idx="36433">19796</cx:pt>
          <cx:pt idx="36434">9531</cx:pt>
          <cx:pt idx="36435">18060</cx:pt>
          <cx:pt idx="36436">21766</cx:pt>
          <cx:pt idx="36437">17220</cx:pt>
          <cx:pt idx="36438">15978</cx:pt>
          <cx:pt idx="36439">19702</cx:pt>
          <cx:pt idx="36440">19491</cx:pt>
          <cx:pt idx="36441">22697</cx:pt>
          <cx:pt idx="36442">14419</cx:pt>
          <cx:pt idx="36443">16252</cx:pt>
          <cx:pt idx="36444">22358</cx:pt>
          <cx:pt idx="36445">16625</cx:pt>
          <cx:pt idx="36446">23240</cx:pt>
          <cx:pt idx="36447">14741</cx:pt>
          <cx:pt idx="36448">9996</cx:pt>
          <cx:pt idx="36449">20379</cx:pt>
          <cx:pt idx="36450">8776</cx:pt>
          <cx:pt idx="36451">17917</cx:pt>
          <cx:pt idx="36452">23823</cx:pt>
          <cx:pt idx="36453">22084</cx:pt>
          <cx:pt idx="36454">12726</cx:pt>
          <cx:pt idx="36455">19348</cx:pt>
          <cx:pt idx="36456">13155</cx:pt>
          <cx:pt idx="36457">7865</cx:pt>
          <cx:pt idx="36458">23243</cx:pt>
          <cx:pt idx="36459">10784</cx:pt>
          <cx:pt idx="36460">21726</cx:pt>
          <cx:pt idx="36461">9892</cx:pt>
          <cx:pt idx="36462">10776</cx:pt>
          <cx:pt idx="36463">17907</cx:pt>
          <cx:pt idx="36464">10066</cx:pt>
          <cx:pt idx="36465">20867</cx:pt>
          <cx:pt idx="36466">9427</cx:pt>
          <cx:pt idx="36467">17531</cx:pt>
          <cx:pt idx="36468">13403</cx:pt>
          <cx:pt idx="36469">13828</cx:pt>
          <cx:pt idx="36470">17364</cx:pt>
          <cx:pt idx="36471">16920</cx:pt>
          <cx:pt idx="36472">17087</cx:pt>
          <cx:pt idx="36473">12486</cx:pt>
          <cx:pt idx="36474">17732</cx:pt>
          <cx:pt idx="36475">12050</cx:pt>
          <cx:pt idx="36476">10791</cx:pt>
          <cx:pt idx="36477">12442</cx:pt>
          <cx:pt idx="36478">8683</cx:pt>
          <cx:pt idx="36479">16124</cx:pt>
          <cx:pt idx="36480">21679</cx:pt>
          <cx:pt idx="36481">12893</cx:pt>
          <cx:pt idx="36482">17119</cx:pt>
          <cx:pt idx="36483">24623</cx:pt>
          <cx:pt idx="36484">23729</cx:pt>
          <cx:pt idx="36485">11015</cx:pt>
          <cx:pt idx="36486">23101</cx:pt>
          <cx:pt idx="36487">16239</cx:pt>
          <cx:pt idx="36488">24923</cx:pt>
          <cx:pt idx="36489">22940</cx:pt>
          <cx:pt idx="36490">13829</cx:pt>
          <cx:pt idx="36491">9859</cx:pt>
          <cx:pt idx="36492">11103</cx:pt>
          <cx:pt idx="36493">12394</cx:pt>
          <cx:pt idx="36494">19353</cx:pt>
          <cx:pt idx="36495">19064</cx:pt>
          <cx:pt idx="36496">11968</cx:pt>
          <cx:pt idx="36497">19941</cx:pt>
          <cx:pt idx="36498">21916</cx:pt>
          <cx:pt idx="36499">12686</cx:pt>
          <cx:pt idx="36500">20760</cx:pt>
          <cx:pt idx="36501">17596</cx:pt>
          <cx:pt idx="36502">8328</cx:pt>
          <cx:pt idx="36503">23740</cx:pt>
          <cx:pt idx="36504">17376</cx:pt>
          <cx:pt idx="36505">10170</cx:pt>
          <cx:pt idx="36506">8931</cx:pt>
          <cx:pt idx="36507">17223</cx:pt>
          <cx:pt idx="36508">15421</cx:pt>
          <cx:pt idx="36509">20807</cx:pt>
          <cx:pt idx="36510">10366</cx:pt>
          <cx:pt idx="36511">23837</cx:pt>
          <cx:pt idx="36512">18097</cx:pt>
          <cx:pt idx="36513">14128</cx:pt>
          <cx:pt idx="36514">19570</cx:pt>
          <cx:pt idx="36515">12239</cx:pt>
          <cx:pt idx="36516">9920</cx:pt>
          <cx:pt idx="36517">18421</cx:pt>
          <cx:pt idx="36518">8202</cx:pt>
          <cx:pt idx="36519">18489</cx:pt>
          <cx:pt idx="36520">18599</cx:pt>
          <cx:pt idx="36521">22043</cx:pt>
          <cx:pt idx="36522">13480</cx:pt>
          <cx:pt idx="36523">17488</cx:pt>
          <cx:pt idx="36524">20301</cx:pt>
          <cx:pt idx="36525">19134</cx:pt>
          <cx:pt idx="36526">14663</cx:pt>
          <cx:pt idx="36527">22774</cx:pt>
          <cx:pt idx="36528">11580</cx:pt>
          <cx:pt idx="36529">15423</cx:pt>
          <cx:pt idx="36530">15791</cx:pt>
          <cx:pt idx="36531">14628</cx:pt>
          <cx:pt idx="36532">10744</cx:pt>
          <cx:pt idx="36533">19790</cx:pt>
          <cx:pt idx="36534">19416</cx:pt>
          <cx:pt idx="36535">12661</cx:pt>
          <cx:pt idx="36536">8416</cx:pt>
          <cx:pt idx="36537">21886</cx:pt>
          <cx:pt idx="36538">9415</cx:pt>
          <cx:pt idx="36539">13912</cx:pt>
          <cx:pt idx="36540">10060</cx:pt>
          <cx:pt idx="36541">22723</cx:pt>
          <cx:pt idx="36542">18890</cx:pt>
          <cx:pt idx="36543">10207</cx:pt>
          <cx:pt idx="36544">13015</cx:pt>
          <cx:pt idx="36545">17370</cx:pt>
          <cx:pt idx="36546">19865</cx:pt>
          <cx:pt idx="36547">16071</cx:pt>
          <cx:pt idx="36548">9430</cx:pt>
          <cx:pt idx="36549">20469</cx:pt>
          <cx:pt idx="36550">15744</cx:pt>
          <cx:pt idx="36551">21283</cx:pt>
          <cx:pt idx="36552">11188</cx:pt>
          <cx:pt idx="36553">15020</cx:pt>
          <cx:pt idx="36554">9905</cx:pt>
          <cx:pt idx="36555">18727</cx:pt>
          <cx:pt idx="36556">16503</cx:pt>
          <cx:pt idx="36557">10072</cx:pt>
          <cx:pt idx="36558">11865</cx:pt>
          <cx:pt idx="36559">11108</cx:pt>
          <cx:pt idx="36560">15866</cx:pt>
          <cx:pt idx="36561">13250</cx:pt>
          <cx:pt idx="36562">10870</cx:pt>
          <cx:pt idx="36563">12937</cx:pt>
          <cx:pt idx="36564">18244</cx:pt>
          <cx:pt idx="36565">14898</cx:pt>
          <cx:pt idx="36566">11988</cx:pt>
          <cx:pt idx="36567">23287</cx:pt>
          <cx:pt idx="36568">11717</cx:pt>
          <cx:pt idx="36569">15006</cx:pt>
          <cx:pt idx="36570">14386</cx:pt>
          <cx:pt idx="36571">12404</cx:pt>
          <cx:pt idx="36572">24607</cx:pt>
          <cx:pt idx="36573">14124</cx:pt>
          <cx:pt idx="36574">10715</cx:pt>
          <cx:pt idx="36575">12402</cx:pt>
          <cx:pt idx="36576">19756</cx:pt>
          <cx:pt idx="36577">20324</cx:pt>
          <cx:pt idx="36578">10374</cx:pt>
          <cx:pt idx="36579">17554</cx:pt>
          <cx:pt idx="36580">18731</cx:pt>
          <cx:pt idx="36581">13126</cx:pt>
          <cx:pt idx="36582">18057</cx:pt>
          <cx:pt idx="36583">21881</cx:pt>
          <cx:pt idx="36584">10435</cx:pt>
          <cx:pt idx="36585">12930</cx:pt>
          <cx:pt idx="36586">22112</cx:pt>
          <cx:pt idx="36587">12262</cx:pt>
          <cx:pt idx="36588">8320</cx:pt>
          <cx:pt idx="36589">21139</cx:pt>
          <cx:pt idx="36590">16706</cx:pt>
          <cx:pt idx="36591">19702</cx:pt>
          <cx:pt idx="36592">17633</cx:pt>
          <cx:pt idx="36593">23716</cx:pt>
          <cx:pt idx="36594">12570</cx:pt>
          <cx:pt idx="36595">19409</cx:pt>
          <cx:pt idx="36596">22946</cx:pt>
          <cx:pt idx="36597">18634</cx:pt>
          <cx:pt idx="36598">21364</cx:pt>
          <cx:pt idx="36599">17681</cx:pt>
          <cx:pt idx="36600">13824</cx:pt>
          <cx:pt idx="36601">10080</cx:pt>
          <cx:pt idx="36602">17474</cx:pt>
          <cx:pt idx="36603">21365</cx:pt>
          <cx:pt idx="36604">8467</cx:pt>
          <cx:pt idx="36605">20707</cx:pt>
          <cx:pt idx="36606">10249</cx:pt>
          <cx:pt idx="36607">13044</cx:pt>
          <cx:pt idx="36608">11537</cx:pt>
          <cx:pt idx="36609">13802</cx:pt>
          <cx:pt idx="36610">11707</cx:pt>
          <cx:pt idx="36611">23191</cx:pt>
          <cx:pt idx="36612">13205</cx:pt>
          <cx:pt idx="36613">11185</cx:pt>
          <cx:pt idx="36614">16866</cx:pt>
          <cx:pt idx="36615">18616</cx:pt>
          <cx:pt idx="36616">14126</cx:pt>
          <cx:pt idx="36617">16097</cx:pt>
          <cx:pt idx="36618">10561</cx:pt>
          <cx:pt idx="36619">21727</cx:pt>
          <cx:pt idx="36620">15021</cx:pt>
          <cx:pt idx="36621">15172</cx:pt>
          <cx:pt idx="36622">14290</cx:pt>
          <cx:pt idx="36623">10359</cx:pt>
          <cx:pt idx="36624">23293</cx:pt>
          <cx:pt idx="36625">20951</cx:pt>
          <cx:pt idx="36626">13697</cx:pt>
          <cx:pt idx="36627">12588</cx:pt>
          <cx:pt idx="36628">17161</cx:pt>
          <cx:pt idx="36629">12050</cx:pt>
          <cx:pt idx="36630">13570</cx:pt>
          <cx:pt idx="36631">12584</cx:pt>
          <cx:pt idx="36632">16781</cx:pt>
          <cx:pt idx="36633">15105</cx:pt>
          <cx:pt idx="36634">18759</cx:pt>
          <cx:pt idx="36635">19130</cx:pt>
          <cx:pt idx="36636">18076</cx:pt>
          <cx:pt idx="36637">16370</cx:pt>
          <cx:pt idx="36638">19532</cx:pt>
          <cx:pt idx="36639">11081</cx:pt>
          <cx:pt idx="36640">11654</cx:pt>
          <cx:pt idx="36641">19624</cx:pt>
          <cx:pt idx="36642">19624</cx:pt>
          <cx:pt idx="36643">16951</cx:pt>
          <cx:pt idx="36644">18140</cx:pt>
          <cx:pt idx="36645">22996</cx:pt>
          <cx:pt idx="36646">12386</cx:pt>
          <cx:pt idx="36647">22540</cx:pt>
          <cx:pt idx="36648">14677</cx:pt>
          <cx:pt idx="36649">13979</cx:pt>
          <cx:pt idx="36650">22685</cx:pt>
          <cx:pt idx="36651">16023</cx:pt>
          <cx:pt idx="36652">14438</cx:pt>
          <cx:pt idx="36653">11367</cx:pt>
          <cx:pt idx="36654">8329</cx:pt>
          <cx:pt idx="36655">24193</cx:pt>
          <cx:pt idx="36656">24004</cx:pt>
          <cx:pt idx="36657">14270</cx:pt>
          <cx:pt idx="36658">12724</cx:pt>
          <cx:pt idx="36659">22224</cx:pt>
          <cx:pt idx="36660">14165</cx:pt>
          <cx:pt idx="36661">20336</cx:pt>
          <cx:pt idx="36662">10436</cx:pt>
          <cx:pt idx="36663">17018</cx:pt>
          <cx:pt idx="36664">10472</cx:pt>
          <cx:pt idx="36665">13682</cx:pt>
          <cx:pt idx="36666">21511</cx:pt>
          <cx:pt idx="36667">11634</cx:pt>
          <cx:pt idx="36668">21739</cx:pt>
          <cx:pt idx="36669">12891</cx:pt>
          <cx:pt idx="36670">14055</cx:pt>
          <cx:pt idx="36671">15498</cx:pt>
          <cx:pt idx="36672">21566</cx:pt>
          <cx:pt idx="36673">20388</cx:pt>
          <cx:pt idx="36674">18477</cx:pt>
          <cx:pt idx="36675">14341</cx:pt>
          <cx:pt idx="36676">15045</cx:pt>
          <cx:pt idx="36677">14400</cx:pt>
          <cx:pt idx="36678">18893</cx:pt>
          <cx:pt idx="36679">24546</cx:pt>
          <cx:pt idx="36680">14706</cx:pt>
          <cx:pt idx="36681">11315</cx:pt>
          <cx:pt idx="36682">19081</cx:pt>
          <cx:pt idx="36683">21499</cx:pt>
          <cx:pt idx="36684">12408</cx:pt>
          <cx:pt idx="36685">17916</cx:pt>
          <cx:pt idx="36686">18605</cx:pt>
          <cx:pt idx="36687">13739</cx:pt>
          <cx:pt idx="36688">13428</cx:pt>
          <cx:pt idx="36689">16428</cx:pt>
          <cx:pt idx="36690">21410</cx:pt>
          <cx:pt idx="36691">22697</cx:pt>
          <cx:pt idx="36692">16336</cx:pt>
          <cx:pt idx="36693">16616</cx:pt>
          <cx:pt idx="36694">13155</cx:pt>
          <cx:pt idx="36695">10527</cx:pt>
          <cx:pt idx="36696">10711</cx:pt>
          <cx:pt idx="36697">14721</cx:pt>
          <cx:pt idx="36698">19465</cx:pt>
          <cx:pt idx="36699">21866</cx:pt>
          <cx:pt idx="36700">13575</cx:pt>
          <cx:pt idx="36701">16404</cx:pt>
          <cx:pt idx="36702">12658</cx:pt>
          <cx:pt idx="36703">11700</cx:pt>
          <cx:pt idx="36704">17065</cx:pt>
          <cx:pt idx="36705">16350</cx:pt>
          <cx:pt idx="36706">14893</cx:pt>
          <cx:pt idx="36707">18729</cx:pt>
          <cx:pt idx="36708">19951</cx:pt>
          <cx:pt idx="36709">19611</cx:pt>
          <cx:pt idx="36710">11039</cx:pt>
          <cx:pt idx="36711">15155</cx:pt>
          <cx:pt idx="36712">14110</cx:pt>
          <cx:pt idx="36713">15957</cx:pt>
          <cx:pt idx="36714">23460</cx:pt>
          <cx:pt idx="36715">11360</cx:pt>
          <cx:pt idx="36716">10267</cx:pt>
          <cx:pt idx="36717">8146</cx:pt>
          <cx:pt idx="36718">20589</cx:pt>
          <cx:pt idx="36719">16913</cx:pt>
          <cx:pt idx="36720">17165</cx:pt>
          <cx:pt idx="36721">13530</cx:pt>
          <cx:pt idx="36722">19600</cx:pt>
          <cx:pt idx="36723">16028</cx:pt>
          <cx:pt idx="36724">20472</cx:pt>
          <cx:pt idx="36725">8881</cx:pt>
          <cx:pt idx="36726">15331</cx:pt>
          <cx:pt idx="36727">14141</cx:pt>
          <cx:pt idx="36728">13184</cx:pt>
          <cx:pt idx="36729">11774</cx:pt>
          <cx:pt idx="36730">22655</cx:pt>
          <cx:pt idx="36731">12281</cx:pt>
          <cx:pt idx="36732">23660</cx:pt>
          <cx:pt idx="36733">22461</cx:pt>
          <cx:pt idx="36734">16612</cx:pt>
          <cx:pt idx="36735">15023</cx:pt>
          <cx:pt idx="36736">17470</cx:pt>
          <cx:pt idx="36737">13922</cx:pt>
          <cx:pt idx="36738">22222</cx:pt>
          <cx:pt idx="36739">10939</cx:pt>
          <cx:pt idx="36740">14217</cx:pt>
          <cx:pt idx="36741">12289</cx:pt>
          <cx:pt idx="36742">14875</cx:pt>
          <cx:pt idx="36743">21848</cx:pt>
          <cx:pt idx="36744">24665</cx:pt>
          <cx:pt idx="36745">14137</cx:pt>
          <cx:pt idx="36746">13539</cx:pt>
          <cx:pt idx="36747">11843</cx:pt>
          <cx:pt idx="36748">16103</cx:pt>
          <cx:pt idx="36749">14064</cx:pt>
          <cx:pt idx="36750">13323</cx:pt>
          <cx:pt idx="36751">16813</cx:pt>
          <cx:pt idx="36752">13093</cx:pt>
          <cx:pt idx="36753">15982</cx:pt>
          <cx:pt idx="36754">15851</cx:pt>
          <cx:pt idx="36755">17203</cx:pt>
          <cx:pt idx="36756">18120</cx:pt>
          <cx:pt idx="36757">18886</cx:pt>
          <cx:pt idx="36758">17272</cx:pt>
          <cx:pt idx="36759">18746</cx:pt>
          <cx:pt idx="36760">18064</cx:pt>
          <cx:pt idx="36761">8287</cx:pt>
          <cx:pt idx="36762">13489</cx:pt>
          <cx:pt idx="36763">9918</cx:pt>
          <cx:pt idx="36764">23484</cx:pt>
          <cx:pt idx="36765">21539</cx:pt>
          <cx:pt idx="36766">20744</cx:pt>
          <cx:pt idx="36767">17896</cx:pt>
          <cx:pt idx="36768">7969</cx:pt>
          <cx:pt idx="36769">22812</cx:pt>
          <cx:pt idx="36770">14335</cx:pt>
          <cx:pt idx="36771">12521</cx:pt>
          <cx:pt idx="36772">13429</cx:pt>
          <cx:pt idx="36773">18045</cx:pt>
          <cx:pt idx="36774">13437</cx:pt>
          <cx:pt idx="36775">8671</cx:pt>
          <cx:pt idx="36776">22455</cx:pt>
          <cx:pt idx="36777">21186</cx:pt>
          <cx:pt idx="36778">15739</cx:pt>
          <cx:pt idx="36779">17113</cx:pt>
          <cx:pt idx="36780">15452</cx:pt>
          <cx:pt idx="36781">11417</cx:pt>
          <cx:pt idx="36782">10371</cx:pt>
          <cx:pt idx="36783">13883</cx:pt>
          <cx:pt idx="36784">24814</cx:pt>
          <cx:pt idx="36785">13140</cx:pt>
          <cx:pt idx="36786">19772</cx:pt>
          <cx:pt idx="36787">13683</cx:pt>
          <cx:pt idx="36788">15088</cx:pt>
          <cx:pt idx="36789">21006</cx:pt>
          <cx:pt idx="36790">14072</cx:pt>
          <cx:pt idx="36791">19272</cx:pt>
          <cx:pt idx="36792">21473</cx:pt>
          <cx:pt idx="36793">22039</cx:pt>
          <cx:pt idx="36794">17322</cx:pt>
          <cx:pt idx="36795">22547</cx:pt>
          <cx:pt idx="36796">19275</cx:pt>
          <cx:pt idx="36797">24548</cx:pt>
          <cx:pt idx="36798">19342</cx:pt>
          <cx:pt idx="36799">24482</cx:pt>
          <cx:pt idx="36800">16543</cx:pt>
          <cx:pt idx="36801">13807</cx:pt>
          <cx:pt idx="36802">22959</cx:pt>
          <cx:pt idx="36803">12511</cx:pt>
          <cx:pt idx="36804">11760</cx:pt>
          <cx:pt idx="36805">8324</cx:pt>
          <cx:pt idx="36806">10025</cx:pt>
          <cx:pt idx="36807">13851</cx:pt>
          <cx:pt idx="36808">11167</cx:pt>
          <cx:pt idx="36809">14942</cx:pt>
          <cx:pt idx="36810">19095</cx:pt>
          <cx:pt idx="36811">8498</cx:pt>
          <cx:pt idx="36812">24939</cx:pt>
          <cx:pt idx="36813">20764</cx:pt>
          <cx:pt idx="36814">16556</cx:pt>
          <cx:pt idx="36815">19198</cx:pt>
          <cx:pt idx="36816">14574</cx:pt>
          <cx:pt idx="36817">10623</cx:pt>
          <cx:pt idx="36818">22576</cx:pt>
          <cx:pt idx="36819">8351</cx:pt>
          <cx:pt idx="36820">22564</cx:pt>
          <cx:pt idx="36821">9958</cx:pt>
          <cx:pt idx="36822">17401</cx:pt>
          <cx:pt idx="36823">13570</cx:pt>
          <cx:pt idx="36824">16543</cx:pt>
          <cx:pt idx="36825">12723</cx:pt>
          <cx:pt idx="36826">15117</cx:pt>
          <cx:pt idx="36827">15666</cx:pt>
          <cx:pt idx="36828">9870</cx:pt>
          <cx:pt idx="36829">24164</cx:pt>
          <cx:pt idx="36830">14735</cx:pt>
          <cx:pt idx="36831">21180</cx:pt>
          <cx:pt idx="36832">17619</cx:pt>
          <cx:pt idx="36833">17982</cx:pt>
          <cx:pt idx="36834">17050</cx:pt>
          <cx:pt idx="36835">11701</cx:pt>
          <cx:pt idx="36836">11511</cx:pt>
          <cx:pt idx="36837">17220</cx:pt>
          <cx:pt idx="36838">22993</cx:pt>
          <cx:pt idx="36839">20575</cx:pt>
          <cx:pt idx="36840">14413</cx:pt>
          <cx:pt idx="36841">15367</cx:pt>
          <cx:pt idx="36842">9751</cx:pt>
          <cx:pt idx="36843">24677</cx:pt>
          <cx:pt idx="36844">13275</cx:pt>
          <cx:pt idx="36845">17104</cx:pt>
          <cx:pt idx="36846">18106</cx:pt>
          <cx:pt idx="36847">15438</cx:pt>
          <cx:pt idx="36848">22808</cx:pt>
          <cx:pt idx="36849">19127</cx:pt>
          <cx:pt idx="36850">17750</cx:pt>
          <cx:pt idx="36851">9556</cx:pt>
          <cx:pt idx="36852">13847</cx:pt>
          <cx:pt idx="36853">13614</cx:pt>
          <cx:pt idx="36854">11645</cx:pt>
          <cx:pt idx="36855">20313</cx:pt>
          <cx:pt idx="36856">20381</cx:pt>
          <cx:pt idx="36857">23202</cx:pt>
          <cx:pt idx="36858">24589</cx:pt>
          <cx:pt idx="36859">11719</cx:pt>
          <cx:pt idx="36860">8866</cx:pt>
          <cx:pt idx="36861">10627</cx:pt>
          <cx:pt idx="36862">11354</cx:pt>
          <cx:pt idx="36863">11533</cx:pt>
          <cx:pt idx="36864">13573</cx:pt>
          <cx:pt idx="36865">16463</cx:pt>
          <cx:pt idx="36866">22976</cx:pt>
          <cx:pt idx="36867">8231</cx:pt>
          <cx:pt idx="36868">12426</cx:pt>
          <cx:pt idx="36869">15401</cx:pt>
          <cx:pt idx="36870">18195</cx:pt>
          <cx:pt idx="36871">10430</cx:pt>
          <cx:pt idx="36872">19306</cx:pt>
          <cx:pt idx="36873">12105</cx:pt>
          <cx:pt idx="36874">13808</cx:pt>
          <cx:pt idx="36875">15327</cx:pt>
          <cx:pt idx="36876">14300</cx:pt>
          <cx:pt idx="36877">20159</cx:pt>
          <cx:pt idx="36878">11541</cx:pt>
          <cx:pt idx="36879">10733</cx:pt>
          <cx:pt idx="36880">19952</cx:pt>
          <cx:pt idx="36881">17538</cx:pt>
          <cx:pt idx="36882">20162</cx:pt>
          <cx:pt idx="36883">12994</cx:pt>
          <cx:pt idx="36884">16587</cx:pt>
          <cx:pt idx="36885">12630</cx:pt>
          <cx:pt idx="36886">18892</cx:pt>
          <cx:pt idx="36887">13625</cx:pt>
          <cx:pt idx="36888">13341</cx:pt>
          <cx:pt idx="36889">17319</cx:pt>
          <cx:pt idx="36890">13293</cx:pt>
          <cx:pt idx="36891">15700</cx:pt>
          <cx:pt idx="36892">17120</cx:pt>
          <cx:pt idx="36893">14047</cx:pt>
          <cx:pt idx="36894">22638</cx:pt>
          <cx:pt idx="36895">19314</cx:pt>
          <cx:pt idx="36896">19675</cx:pt>
          <cx:pt idx="36897">14893</cx:pt>
          <cx:pt idx="36898">20782</cx:pt>
          <cx:pt idx="36899">8885</cx:pt>
          <cx:pt idx="36900">14544</cx:pt>
          <cx:pt idx="36901">18777</cx:pt>
          <cx:pt idx="36902">14751</cx:pt>
          <cx:pt idx="36903">20132</cx:pt>
          <cx:pt idx="36904">19953</cx:pt>
          <cx:pt idx="36905">19350</cx:pt>
          <cx:pt idx="36906">24044</cx:pt>
          <cx:pt idx="36907">23457</cx:pt>
          <cx:pt idx="36908">21773</cx:pt>
          <cx:pt idx="36909">13590</cx:pt>
          <cx:pt idx="36910">19276</cx:pt>
          <cx:pt idx="36911">20635</cx:pt>
          <cx:pt idx="36912">11490</cx:pt>
          <cx:pt idx="36913">15906</cx:pt>
          <cx:pt idx="36914">17573</cx:pt>
          <cx:pt idx="36915">14384</cx:pt>
          <cx:pt idx="36916">11039</cx:pt>
          <cx:pt idx="36917">11623</cx:pt>
          <cx:pt idx="36918">10359</cx:pt>
          <cx:pt idx="36919">20553</cx:pt>
          <cx:pt idx="36920">19144</cx:pt>
          <cx:pt idx="36921">8502</cx:pt>
          <cx:pt idx="36922">14292</cx:pt>
          <cx:pt idx="36923">13617</cx:pt>
          <cx:pt idx="36924">11714</cx:pt>
          <cx:pt idx="36925">24669</cx:pt>
          <cx:pt idx="36926">22217</cx:pt>
          <cx:pt idx="36927">18024</cx:pt>
          <cx:pt idx="36928">17150</cx:pt>
          <cx:pt idx="36929">23911</cx:pt>
          <cx:pt idx="36930">12392</cx:pt>
          <cx:pt idx="36931">9211</cx:pt>
          <cx:pt idx="36932">12981</cx:pt>
          <cx:pt idx="36933">14211</cx:pt>
          <cx:pt idx="36934">21152</cx:pt>
          <cx:pt idx="36935">15612</cx:pt>
          <cx:pt idx="36936">15737</cx:pt>
          <cx:pt idx="36937">10353</cx:pt>
          <cx:pt idx="36938">17103</cx:pt>
          <cx:pt idx="36939">12384</cx:pt>
          <cx:pt idx="36940">16848</cx:pt>
          <cx:pt idx="36941">10940</cx:pt>
          <cx:pt idx="36942">12986</cx:pt>
          <cx:pt idx="36943">12662</cx:pt>
          <cx:pt idx="36944">9619</cx:pt>
          <cx:pt idx="36945">14794</cx:pt>
          <cx:pt idx="36946">15699</cx:pt>
          <cx:pt idx="36947">8526</cx:pt>
          <cx:pt idx="36948">16427</cx:pt>
          <cx:pt idx="36949">12607</cx:pt>
          <cx:pt idx="36950">23553</cx:pt>
          <cx:pt idx="36951">15913</cx:pt>
          <cx:pt idx="36952">13850</cx:pt>
          <cx:pt idx="36953">13048</cx:pt>
          <cx:pt idx="36954">12981</cx:pt>
          <cx:pt idx="36955">23345</cx:pt>
          <cx:pt idx="36956">12292</cx:pt>
          <cx:pt idx="36957">11853</cx:pt>
          <cx:pt idx="36958">20480</cx:pt>
          <cx:pt idx="36959">19913</cx:pt>
          <cx:pt idx="36960">18231</cx:pt>
          <cx:pt idx="36961">17284</cx:pt>
          <cx:pt idx="36962">12666</cx:pt>
          <cx:pt idx="36963">8156</cx:pt>
          <cx:pt idx="36964">17772</cx:pt>
          <cx:pt idx="36965">20832</cx:pt>
          <cx:pt idx="36966">16773</cx:pt>
          <cx:pt idx="36967">22453</cx:pt>
          <cx:pt idx="36968">13941</cx:pt>
          <cx:pt idx="36969">16157</cx:pt>
          <cx:pt idx="36970">15565</cx:pt>
          <cx:pt idx="36971">14630</cx:pt>
          <cx:pt idx="36972">21502</cx:pt>
          <cx:pt idx="36973">23960</cx:pt>
          <cx:pt idx="36974">12362</cx:pt>
          <cx:pt idx="36975">17356</cx:pt>
          <cx:pt idx="36976">22083</cx:pt>
          <cx:pt idx="36977">23457</cx:pt>
          <cx:pt idx="36978">18797</cx:pt>
          <cx:pt idx="36979">18593</cx:pt>
          <cx:pt idx="36980">21265</cx:pt>
          <cx:pt idx="36981">15983</cx:pt>
          <cx:pt idx="36982">23502</cx:pt>
          <cx:pt idx="36983">21631</cx:pt>
          <cx:pt idx="36984">15502</cx:pt>
          <cx:pt idx="36985">23499</cx:pt>
          <cx:pt idx="36986">14585</cx:pt>
          <cx:pt idx="36987">19427</cx:pt>
          <cx:pt idx="36988">17513</cx:pt>
          <cx:pt idx="36989">12514</cx:pt>
          <cx:pt idx="36990">12983</cx:pt>
          <cx:pt idx="36991">16479</cx:pt>
          <cx:pt idx="36992">13518</cx:pt>
          <cx:pt idx="36993">12526</cx:pt>
          <cx:pt idx="36994">21021</cx:pt>
          <cx:pt idx="36995">12967</cx:pt>
          <cx:pt idx="36996">17261</cx:pt>
          <cx:pt idx="36997">9307</cx:pt>
          <cx:pt idx="36998">16666</cx:pt>
          <cx:pt idx="36999">18897</cx:pt>
          <cx:pt idx="37000">16525</cx:pt>
          <cx:pt idx="37001">10152</cx:pt>
          <cx:pt idx="37002">13116</cx:pt>
          <cx:pt idx="37003">15346</cx:pt>
          <cx:pt idx="37004">23228</cx:pt>
          <cx:pt idx="37005">19913</cx:pt>
          <cx:pt idx="37006">17233</cx:pt>
          <cx:pt idx="37007">15453</cx:pt>
          <cx:pt idx="37008">12431</cx:pt>
          <cx:pt idx="37009">11951</cx:pt>
          <cx:pt idx="37010">11225</cx:pt>
          <cx:pt idx="37011">20343</cx:pt>
          <cx:pt idx="37012">21410</cx:pt>
          <cx:pt idx="37013">10147</cx:pt>
          <cx:pt idx="37014">13414</cx:pt>
          <cx:pt idx="37015">15608</cx:pt>
          <cx:pt idx="37016">12666</cx:pt>
          <cx:pt idx="37017">14299</cx:pt>
          <cx:pt idx="37018">20497</cx:pt>
          <cx:pt idx="37019">17743</cx:pt>
          <cx:pt idx="37020">13716</cx:pt>
          <cx:pt idx="37021">23636</cx:pt>
          <cx:pt idx="37022">8808</cx:pt>
          <cx:pt idx="37023">12767</cx:pt>
          <cx:pt idx="37024">12832</cx:pt>
          <cx:pt idx="37025">15605</cx:pt>
          <cx:pt idx="37026">17543</cx:pt>
          <cx:pt idx="37027">21207</cx:pt>
          <cx:pt idx="37028">13312</cx:pt>
          <cx:pt idx="37029">8648</cx:pt>
          <cx:pt idx="37030">11293</cx:pt>
          <cx:pt idx="37031">14414</cx:pt>
          <cx:pt idx="37032">11067</cx:pt>
          <cx:pt idx="37033">20884</cx:pt>
          <cx:pt idx="37034">11799</cx:pt>
          <cx:pt idx="37035">17114</cx:pt>
          <cx:pt idx="37036">11657</cx:pt>
          <cx:pt idx="37037">21632</cx:pt>
          <cx:pt idx="37038">10916</cx:pt>
          <cx:pt idx="37039">15291</cx:pt>
          <cx:pt idx="37040">11851</cx:pt>
          <cx:pt idx="37041">16043</cx:pt>
          <cx:pt idx="37042">21433</cx:pt>
          <cx:pt idx="37043">20356</cx:pt>
          <cx:pt idx="37044">11946</cx:pt>
          <cx:pt idx="37045">20062</cx:pt>
          <cx:pt idx="37046">16037</cx:pt>
          <cx:pt idx="37047">20506</cx:pt>
          <cx:pt idx="37048">18438</cx:pt>
          <cx:pt idx="37049">10434</cx:pt>
          <cx:pt idx="37050">18852</cx:pt>
          <cx:pt idx="37051">20684</cx:pt>
          <cx:pt idx="37052">20915</cx:pt>
          <cx:pt idx="37053">22430</cx:pt>
          <cx:pt idx="37054">24051</cx:pt>
          <cx:pt idx="37055">15231</cx:pt>
          <cx:pt idx="37056">15019</cx:pt>
          <cx:pt idx="37057">21691</cx:pt>
          <cx:pt idx="37058">10385</cx:pt>
          <cx:pt idx="37059">15956</cx:pt>
          <cx:pt idx="37060">21152</cx:pt>
          <cx:pt idx="37061">22448</cx:pt>
          <cx:pt idx="37062">10104</cx:pt>
          <cx:pt idx="37063">14260</cx:pt>
          <cx:pt idx="37064">16250</cx:pt>
          <cx:pt idx="37065">22875</cx:pt>
          <cx:pt idx="37066">18841</cx:pt>
          <cx:pt idx="37067">15224</cx:pt>
          <cx:pt idx="37068">23088</cx:pt>
          <cx:pt idx="37069">15923</cx:pt>
          <cx:pt idx="37070">13648</cx:pt>
          <cx:pt idx="37071">13460</cx:pt>
          <cx:pt idx="37072">12791</cx:pt>
          <cx:pt idx="37073">20230</cx:pt>
          <cx:pt idx="37074">21534</cx:pt>
          <cx:pt idx="37075">23031</cx:pt>
          <cx:pt idx="37076">12670</cx:pt>
          <cx:pt idx="37077">13415</cx:pt>
          <cx:pt idx="37078">12855</cx:pt>
          <cx:pt idx="37079">19229</cx:pt>
          <cx:pt idx="37080">13363</cx:pt>
          <cx:pt idx="37081">23784</cx:pt>
          <cx:pt idx="37082">20518</cx:pt>
          <cx:pt idx="37083">21073</cx:pt>
          <cx:pt idx="37084">22114</cx:pt>
          <cx:pt idx="37085">14558</cx:pt>
          <cx:pt idx="37086">13316</cx:pt>
          <cx:pt idx="37087">14236</cx:pt>
          <cx:pt idx="37088">18215</cx:pt>
          <cx:pt idx="37089">13621</cx:pt>
          <cx:pt idx="37090">11851</cx:pt>
          <cx:pt idx="37091">17491</cx:pt>
          <cx:pt idx="37092">18268</cx:pt>
          <cx:pt idx="37093">16469</cx:pt>
          <cx:pt idx="37094">13089</cx:pt>
          <cx:pt idx="37095">9643</cx:pt>
          <cx:pt idx="37096">12175</cx:pt>
          <cx:pt idx="37097">19347</cx:pt>
          <cx:pt idx="37098">15505</cx:pt>
          <cx:pt idx="37099">22277</cx:pt>
          <cx:pt idx="37100">9995</cx:pt>
          <cx:pt idx="37101">19638</cx:pt>
          <cx:pt idx="37102">22948</cx:pt>
          <cx:pt idx="37103">8559</cx:pt>
          <cx:pt idx="37104">20826</cx:pt>
          <cx:pt idx="37105">15282</cx:pt>
          <cx:pt idx="37106">22424</cx:pt>
          <cx:pt idx="37107">14047</cx:pt>
          <cx:pt idx="37108">19954</cx:pt>
          <cx:pt idx="37109">10044</cx:pt>
          <cx:pt idx="37110">15753</cx:pt>
          <cx:pt idx="37111">10330</cx:pt>
          <cx:pt idx="37112">19168</cx:pt>
          <cx:pt idx="37113">13000</cx:pt>
          <cx:pt idx="37114">16077</cx:pt>
          <cx:pt idx="37115">11600</cx:pt>
          <cx:pt idx="37116">22895</cx:pt>
          <cx:pt idx="37117">12757</cx:pt>
          <cx:pt idx="37118">20878</cx:pt>
          <cx:pt idx="37119">20100</cx:pt>
          <cx:pt idx="37120">14708</cx:pt>
          <cx:pt idx="37121">11073</cx:pt>
          <cx:pt idx="37122">19805</cx:pt>
          <cx:pt idx="37123">8618</cx:pt>
          <cx:pt idx="37124">19008</cx:pt>
          <cx:pt idx="37125">12151</cx:pt>
          <cx:pt idx="37126">14046</cx:pt>
          <cx:pt idx="37127">9232</cx:pt>
          <cx:pt idx="37128">16002</cx:pt>
          <cx:pt idx="37129">13185</cx:pt>
          <cx:pt idx="37130">16168</cx:pt>
          <cx:pt idx="37131">21814</cx:pt>
          <cx:pt idx="37132">18268</cx:pt>
          <cx:pt idx="37133">23699</cx:pt>
          <cx:pt idx="37134">15856</cx:pt>
          <cx:pt idx="37135">13347</cx:pt>
          <cx:pt idx="37136">21824</cx:pt>
          <cx:pt idx="37137">17390</cx:pt>
          <cx:pt idx="37138">19417</cx:pt>
          <cx:pt idx="37139">19523</cx:pt>
          <cx:pt idx="37140">22085</cx:pt>
          <cx:pt idx="37141">19859</cx:pt>
          <cx:pt idx="37142">12884</cx:pt>
          <cx:pt idx="37143">14809</cx:pt>
          <cx:pt idx="37144">17194</cx:pt>
          <cx:pt idx="37145">8741</cx:pt>
          <cx:pt idx="37146">9981</cx:pt>
          <cx:pt idx="37147">19016</cx:pt>
          <cx:pt idx="37148">21186</cx:pt>
          <cx:pt idx="37149">13506</cx:pt>
          <cx:pt idx="37150">16703</cx:pt>
          <cx:pt idx="37151">22678</cx:pt>
          <cx:pt idx="37152">20441</cx:pt>
          <cx:pt idx="37153">23183</cx:pt>
          <cx:pt idx="37154">20612</cx:pt>
          <cx:pt idx="37155">23443</cx:pt>
          <cx:pt idx="37156">15733</cx:pt>
          <cx:pt idx="37157">11689</cx:pt>
          <cx:pt idx="37158">15921</cx:pt>
          <cx:pt idx="37159">16060</cx:pt>
          <cx:pt idx="37160">18926</cx:pt>
          <cx:pt idx="37161">21052</cx:pt>
          <cx:pt idx="37162">24176</cx:pt>
          <cx:pt idx="37163">20114</cx:pt>
          <cx:pt idx="37164">13038</cx:pt>
          <cx:pt idx="37165">11297</cx:pt>
          <cx:pt idx="37166">11724</cx:pt>
          <cx:pt idx="37167">13428</cx:pt>
          <cx:pt idx="37168">19655</cx:pt>
          <cx:pt idx="37169">20097</cx:pt>
          <cx:pt idx="37170">20533</cx:pt>
          <cx:pt idx="37171">14340</cx:pt>
          <cx:pt idx="37172">17694</cx:pt>
          <cx:pt idx="37173">11720</cx:pt>
          <cx:pt idx="37174">18832</cx:pt>
          <cx:pt idx="37175">8978</cx:pt>
          <cx:pt idx="37176">9970</cx:pt>
          <cx:pt idx="37177">19412</cx:pt>
          <cx:pt idx="37178">12292</cx:pt>
          <cx:pt idx="37179">19433</cx:pt>
          <cx:pt idx="37180">18118</cx:pt>
          <cx:pt idx="37181">13749</cx:pt>
          <cx:pt idx="37182">16577</cx:pt>
          <cx:pt idx="37183">21835</cx:pt>
          <cx:pt idx="37184">18777</cx:pt>
          <cx:pt idx="37185">11679</cx:pt>
          <cx:pt idx="37186">15540</cx:pt>
          <cx:pt idx="37187">17636</cx:pt>
          <cx:pt idx="37188">19827</cx:pt>
          <cx:pt idx="37189">16561</cx:pt>
          <cx:pt idx="37190">17061</cx:pt>
          <cx:pt idx="37191">15697</cx:pt>
          <cx:pt idx="37192">10203</cx:pt>
          <cx:pt idx="37193">9958</cx:pt>
          <cx:pt idx="37194">12394</cx:pt>
          <cx:pt idx="37195">17173</cx:pt>
          <cx:pt idx="37196">16406</cx:pt>
          <cx:pt idx="37197">14756</cx:pt>
          <cx:pt idx="37198">23382</cx:pt>
          <cx:pt idx="37199">22711</cx:pt>
          <cx:pt idx="37200">15569</cx:pt>
          <cx:pt idx="37201">15218</cx:pt>
          <cx:pt idx="37202">23397</cx:pt>
          <cx:pt idx="37203">15556</cx:pt>
          <cx:pt idx="37204">12334</cx:pt>
          <cx:pt idx="37205">8349</cx:pt>
          <cx:pt idx="37206">16631</cx:pt>
          <cx:pt idx="37207">15210</cx:pt>
          <cx:pt idx="37208">16302</cx:pt>
          <cx:pt idx="37209">19420</cx:pt>
          <cx:pt idx="37210">15884</cx:pt>
          <cx:pt idx="37211">21000</cx:pt>
          <cx:pt idx="37212">15286</cx:pt>
          <cx:pt idx="37213">15060</cx:pt>
          <cx:pt idx="37214">21120</cx:pt>
          <cx:pt idx="37215">22213</cx:pt>
          <cx:pt idx="37216">14005</cx:pt>
          <cx:pt idx="37217">20386</cx:pt>
          <cx:pt idx="37218">11746</cx:pt>
          <cx:pt idx="37219">11180</cx:pt>
          <cx:pt idx="37220">17474</cx:pt>
          <cx:pt idx="37221">11744</cx:pt>
          <cx:pt idx="37222">12676</cx:pt>
          <cx:pt idx="37223">10012</cx:pt>
          <cx:pt idx="37224">17674</cx:pt>
          <cx:pt idx="37225">22169</cx:pt>
          <cx:pt idx="37226">19541</cx:pt>
          <cx:pt idx="37227">19407</cx:pt>
          <cx:pt idx="37228">13161</cx:pt>
          <cx:pt idx="37229">16337</cx:pt>
          <cx:pt idx="37230">20545</cx:pt>
          <cx:pt idx="37231">21763</cx:pt>
          <cx:pt idx="37232">16733</cx:pt>
          <cx:pt idx="37233">21203</cx:pt>
          <cx:pt idx="37234">13715</cx:pt>
          <cx:pt idx="37235">16623</cx:pt>
          <cx:pt idx="37236">18405</cx:pt>
          <cx:pt idx="37237">13020</cx:pt>
          <cx:pt idx="37238">19189</cx:pt>
          <cx:pt idx="37239">20482</cx:pt>
          <cx:pt idx="37240">16561</cx:pt>
          <cx:pt idx="37241">10811</cx:pt>
          <cx:pt idx="37242">15164</cx:pt>
          <cx:pt idx="37243">8751</cx:pt>
          <cx:pt idx="37244">20517</cx:pt>
          <cx:pt idx="37245">9894</cx:pt>
          <cx:pt idx="37246">18471</cx:pt>
          <cx:pt idx="37247">18207</cx:pt>
          <cx:pt idx="37248">18862</cx:pt>
          <cx:pt idx="37249">14660</cx:pt>
          <cx:pt idx="37250">17747</cx:pt>
          <cx:pt idx="37251">11504</cx:pt>
          <cx:pt idx="37252">20253</cx:pt>
          <cx:pt idx="37253">8222</cx:pt>
          <cx:pt idx="37254">15427</cx:pt>
          <cx:pt idx="37255">24205</cx:pt>
          <cx:pt idx="37256">14091</cx:pt>
          <cx:pt idx="37257">12414</cx:pt>
          <cx:pt idx="37258">10935</cx:pt>
          <cx:pt idx="37259">19953</cx:pt>
          <cx:pt idx="37260">17392</cx:pt>
          <cx:pt idx="37261">22911</cx:pt>
          <cx:pt idx="37262">9898</cx:pt>
          <cx:pt idx="37263">18459</cx:pt>
          <cx:pt idx="37264">10387</cx:pt>
          <cx:pt idx="37265">21236</cx:pt>
          <cx:pt idx="37266">14678</cx:pt>
          <cx:pt idx="37267">21161</cx:pt>
          <cx:pt idx="37268">15979</cx:pt>
          <cx:pt idx="37269">15933</cx:pt>
          <cx:pt idx="37270">15350</cx:pt>
          <cx:pt idx="37271">13840</cx:pt>
          <cx:pt idx="37272">21469</cx:pt>
          <cx:pt idx="37273">8861</cx:pt>
          <cx:pt idx="37274">10668</cx:pt>
          <cx:pt idx="37275">23142</cx:pt>
          <cx:pt idx="37276">12730</cx:pt>
          <cx:pt idx="37277">15974</cx:pt>
          <cx:pt idx="37278">20347</cx:pt>
          <cx:pt idx="37279">17280</cx:pt>
          <cx:pt idx="37280">22317</cx:pt>
          <cx:pt idx="37281">15895</cx:pt>
          <cx:pt idx="37282">17264</cx:pt>
          <cx:pt idx="37283">11025</cx:pt>
          <cx:pt idx="37284">13702</cx:pt>
          <cx:pt idx="37285">12802</cx:pt>
          <cx:pt idx="37286">9389</cx:pt>
          <cx:pt idx="37287">12742</cx:pt>
          <cx:pt idx="37288">21757</cx:pt>
          <cx:pt idx="37289">12277</cx:pt>
          <cx:pt idx="37290">22384</cx:pt>
          <cx:pt idx="37291">13397</cx:pt>
          <cx:pt idx="37292">12973</cx:pt>
          <cx:pt idx="37293">21620</cx:pt>
          <cx:pt idx="37294">15789</cx:pt>
          <cx:pt idx="37295">16031</cx:pt>
          <cx:pt idx="37296">21198</cx:pt>
          <cx:pt idx="37297">21408</cx:pt>
          <cx:pt idx="37298">17689</cx:pt>
          <cx:pt idx="37299">9446</cx:pt>
          <cx:pt idx="37300">12296</cx:pt>
          <cx:pt idx="37301">11113</cx:pt>
          <cx:pt idx="37302">21210</cx:pt>
          <cx:pt idx="37303">9070</cx:pt>
          <cx:pt idx="37304">24778</cx:pt>
          <cx:pt idx="37305">14202</cx:pt>
          <cx:pt idx="37306">19743</cx:pt>
          <cx:pt idx="37307">23260</cx:pt>
          <cx:pt idx="37308">16817</cx:pt>
          <cx:pt idx="37309">14171</cx:pt>
          <cx:pt idx="37310">9667</cx:pt>
          <cx:pt idx="37311">16374</cx:pt>
          <cx:pt idx="37312">23351</cx:pt>
          <cx:pt idx="37313">15626</cx:pt>
          <cx:pt idx="37314">20332</cx:pt>
          <cx:pt idx="37315">10506</cx:pt>
          <cx:pt idx="37316">16817</cx:pt>
          <cx:pt idx="37317">10973</cx:pt>
          <cx:pt idx="37318">15647</cx:pt>
          <cx:pt idx="37319">14479</cx:pt>
          <cx:pt idx="37320">14247</cx:pt>
          <cx:pt idx="37321">11054</cx:pt>
          <cx:pt idx="37322">13009</cx:pt>
          <cx:pt idx="37323">17931</cx:pt>
          <cx:pt idx="37324">12003</cx:pt>
          <cx:pt idx="37325">16534</cx:pt>
          <cx:pt idx="37326">17255</cx:pt>
          <cx:pt idx="37327">20974</cx:pt>
          <cx:pt idx="37328">18770</cx:pt>
          <cx:pt idx="37329">11174</cx:pt>
          <cx:pt idx="37330">9988</cx:pt>
          <cx:pt idx="37331">24211</cx:pt>
          <cx:pt idx="37332">14681</cx:pt>
          <cx:pt idx="37333">14270</cx:pt>
          <cx:pt idx="37334">22725</cx:pt>
          <cx:pt idx="37335">13667</cx:pt>
          <cx:pt idx="37336">19136</cx:pt>
          <cx:pt idx="37337">21629</cx:pt>
          <cx:pt idx="37338">20152</cx:pt>
          <cx:pt idx="37339">19100</cx:pt>
          <cx:pt idx="37340">18528</cx:pt>
          <cx:pt idx="37341">11577</cx:pt>
          <cx:pt idx="37342">18192</cx:pt>
          <cx:pt idx="37343">15912</cx:pt>
          <cx:pt idx="37344">17296</cx:pt>
          <cx:pt idx="37345">22481</cx:pt>
          <cx:pt idx="37346">18947</cx:pt>
          <cx:pt idx="37347">18797</cx:pt>
          <cx:pt idx="37348">22034</cx:pt>
          <cx:pt idx="37349">18433</cx:pt>
          <cx:pt idx="37350">12140</cx:pt>
          <cx:pt idx="37351">18224</cx:pt>
          <cx:pt idx="37352">16542</cx:pt>
          <cx:pt idx="37353">12417</cx:pt>
          <cx:pt idx="37354">23240</cx:pt>
          <cx:pt idx="37355">12992</cx:pt>
          <cx:pt idx="37356">21811</cx:pt>
          <cx:pt idx="37357">14472</cx:pt>
          <cx:pt idx="37358">13597</cx:pt>
          <cx:pt idx="37359">23673</cx:pt>
          <cx:pt idx="37360">13150</cx:pt>
          <cx:pt idx="37361">15469</cx:pt>
          <cx:pt idx="37362">18359</cx:pt>
          <cx:pt idx="37363">10556</cx:pt>
          <cx:pt idx="37364">13347</cx:pt>
          <cx:pt idx="37365">11754</cx:pt>
          <cx:pt idx="37366">14950</cx:pt>
          <cx:pt idx="37367">20445</cx:pt>
          <cx:pt idx="37368">22156</cx:pt>
          <cx:pt idx="37369">11014</cx:pt>
          <cx:pt idx="37370">22599</cx:pt>
          <cx:pt idx="37371">20871</cx:pt>
          <cx:pt idx="37372">20356</cx:pt>
          <cx:pt idx="37373">14992</cx:pt>
          <cx:pt idx="37374">10156</cx:pt>
          <cx:pt idx="37375">20909</cx:pt>
          <cx:pt idx="37376">18119</cx:pt>
          <cx:pt idx="37377">18000</cx:pt>
          <cx:pt idx="37378">14661</cx:pt>
          <cx:pt idx="37379">9722</cx:pt>
          <cx:pt idx="37380">19181</cx:pt>
          <cx:pt idx="37381">11393</cx:pt>
          <cx:pt idx="37382">8511</cx:pt>
          <cx:pt idx="37383">15842</cx:pt>
          <cx:pt idx="37384">18798</cx:pt>
          <cx:pt idx="37385">16564</cx:pt>
          <cx:pt idx="37386">14162</cx:pt>
          <cx:pt idx="37387">11450</cx:pt>
          <cx:pt idx="37388">13922</cx:pt>
          <cx:pt idx="37389">18392</cx:pt>
          <cx:pt idx="37390">15941</cx:pt>
          <cx:pt idx="37391">19315</cx:pt>
          <cx:pt idx="37392">15365</cx:pt>
          <cx:pt idx="37393">10907</cx:pt>
          <cx:pt idx="37394">13977</cx:pt>
          <cx:pt idx="37395">15965</cx:pt>
          <cx:pt idx="37396">19137</cx:pt>
          <cx:pt idx="37397">10130</cx:pt>
          <cx:pt idx="37398">15776</cx:pt>
          <cx:pt idx="37399">24039</cx:pt>
          <cx:pt idx="37400">17331</cx:pt>
          <cx:pt idx="37401">13297</cx:pt>
          <cx:pt idx="37402">14295</cx:pt>
          <cx:pt idx="37403">23293</cx:pt>
          <cx:pt idx="37404">17289</cx:pt>
          <cx:pt idx="37405">19489</cx:pt>
          <cx:pt idx="37406">21845</cx:pt>
          <cx:pt idx="37407">14814</cx:pt>
          <cx:pt idx="37408">22099</cx:pt>
          <cx:pt idx="37409">8957</cx:pt>
          <cx:pt idx="37410">14372</cx:pt>
          <cx:pt idx="37411">16849</cx:pt>
          <cx:pt idx="37412">19639</cx:pt>
          <cx:pt idx="37413">19535</cx:pt>
          <cx:pt idx="37414">20843</cx:pt>
          <cx:pt idx="37415">22951</cx:pt>
          <cx:pt idx="37416">14312</cx:pt>
          <cx:pt idx="37417">8959</cx:pt>
          <cx:pt idx="37418">20191</cx:pt>
          <cx:pt idx="37419">11333</cx:pt>
          <cx:pt idx="37420">20046</cx:pt>
          <cx:pt idx="37421">13102</cx:pt>
          <cx:pt idx="37422">19686</cx:pt>
          <cx:pt idx="37423">19638</cx:pt>
          <cx:pt idx="37424">16028</cx:pt>
          <cx:pt idx="37425">11410</cx:pt>
          <cx:pt idx="37426">11489</cx:pt>
          <cx:pt idx="37427">13076</cx:pt>
          <cx:pt idx="37428">17461</cx:pt>
          <cx:pt idx="37429">20509</cx:pt>
          <cx:pt idx="37430">9251</cx:pt>
          <cx:pt idx="37431">18714</cx:pt>
          <cx:pt idx="37432">17321</cx:pt>
          <cx:pt idx="37433">19801</cx:pt>
          <cx:pt idx="37434">18523</cx:pt>
          <cx:pt idx="37435">21861</cx:pt>
          <cx:pt idx="37436">19215</cx:pt>
          <cx:pt idx="37437">12100</cx:pt>
          <cx:pt idx="37438">9986</cx:pt>
          <cx:pt idx="37439">19284</cx:pt>
          <cx:pt idx="37440">10899</cx:pt>
          <cx:pt idx="37441">11869</cx:pt>
          <cx:pt idx="37442">10152</cx:pt>
          <cx:pt idx="37443">16495</cx:pt>
          <cx:pt idx="37444">20349</cx:pt>
          <cx:pt idx="37445">17772</cx:pt>
          <cx:pt idx="37446">14209</cx:pt>
          <cx:pt idx="37447">20801</cx:pt>
          <cx:pt idx="37448">9222</cx:pt>
          <cx:pt idx="37449">13095</cx:pt>
          <cx:pt idx="37450">20658</cx:pt>
          <cx:pt idx="37451">18144</cx:pt>
          <cx:pt idx="37452">20087</cx:pt>
          <cx:pt idx="37453">14957</cx:pt>
          <cx:pt idx="37454">11911</cx:pt>
          <cx:pt idx="37455">14921</cx:pt>
          <cx:pt idx="37456">16754</cx:pt>
          <cx:pt idx="37457">16366</cx:pt>
          <cx:pt idx="37458">14821</cx:pt>
          <cx:pt idx="37459">13540</cx:pt>
          <cx:pt idx="37460">12227</cx:pt>
          <cx:pt idx="37461">12873</cx:pt>
          <cx:pt idx="37462">13316</cx:pt>
          <cx:pt idx="37463">18927</cx:pt>
          <cx:pt idx="37464">20056</cx:pt>
          <cx:pt idx="37465">20768</cx:pt>
          <cx:pt idx="37466">16114</cx:pt>
          <cx:pt idx="37467">15350</cx:pt>
          <cx:pt idx="37468">20669</cx:pt>
          <cx:pt idx="37469">12306</cx:pt>
          <cx:pt idx="37470">22289</cx:pt>
          <cx:pt idx="37471">17583</cx:pt>
          <cx:pt idx="37472">13376</cx:pt>
          <cx:pt idx="37473">10909</cx:pt>
          <cx:pt idx="37474">13793</cx:pt>
          <cx:pt idx="37475">16332</cx:pt>
          <cx:pt idx="37476">20329</cx:pt>
          <cx:pt idx="37477">9907</cx:pt>
          <cx:pt idx="37478">17472</cx:pt>
          <cx:pt idx="37479">14601</cx:pt>
          <cx:pt idx="37480">11469</cx:pt>
          <cx:pt idx="37481">11058</cx:pt>
          <cx:pt idx="37482">19908</cx:pt>
          <cx:pt idx="37483">14212</cx:pt>
          <cx:pt idx="37484">18753</cx:pt>
          <cx:pt idx="37485">20027</cx:pt>
          <cx:pt idx="37486">10359</cx:pt>
          <cx:pt idx="37487">10990</cx:pt>
          <cx:pt idx="37488">20077</cx:pt>
          <cx:pt idx="37489">19724</cx:pt>
          <cx:pt idx="37490">9294</cx:pt>
          <cx:pt idx="37491">18940</cx:pt>
          <cx:pt idx="37492">24329</cx:pt>
          <cx:pt idx="37493">24304</cx:pt>
          <cx:pt idx="37494">16129</cx:pt>
          <cx:pt idx="37495">15787</cx:pt>
          <cx:pt idx="37496">12774</cx:pt>
          <cx:pt idx="37497">12593</cx:pt>
          <cx:pt idx="37498">9138</cx:pt>
          <cx:pt idx="37499">18540</cx:pt>
          <cx:pt idx="37500">13386</cx:pt>
          <cx:pt idx="37501">24105</cx:pt>
          <cx:pt idx="37502">19230</cx:pt>
          <cx:pt idx="37503">9228</cx:pt>
          <cx:pt idx="37504">12153</cx:pt>
          <cx:pt idx="37505">12636</cx:pt>
          <cx:pt idx="37506">18832</cx:pt>
          <cx:pt idx="37507">17467</cx:pt>
          <cx:pt idx="37508">14748</cx:pt>
          <cx:pt idx="37509">18054</cx:pt>
          <cx:pt idx="37510">10060</cx:pt>
          <cx:pt idx="37511">9465</cx:pt>
          <cx:pt idx="37512">12403</cx:pt>
          <cx:pt idx="37513">19836</cx:pt>
          <cx:pt idx="37514">8239</cx:pt>
          <cx:pt idx="37515">18951</cx:pt>
          <cx:pt idx="37516">14214</cx:pt>
          <cx:pt idx="37517">19768</cx:pt>
          <cx:pt idx="37518">13400</cx:pt>
          <cx:pt idx="37519">22676</cx:pt>
          <cx:pt idx="37520">20450</cx:pt>
          <cx:pt idx="37521">17527</cx:pt>
          <cx:pt idx="37522">21191</cx:pt>
          <cx:pt idx="37523">17721</cx:pt>
          <cx:pt idx="37524">16366</cx:pt>
          <cx:pt idx="37525">10565</cx:pt>
          <cx:pt idx="37526">21664</cx:pt>
          <cx:pt idx="37527">12775</cx:pt>
          <cx:pt idx="37528">14413</cx:pt>
          <cx:pt idx="37529">13073</cx:pt>
          <cx:pt idx="37530">15943</cx:pt>
          <cx:pt idx="37531">17358</cx:pt>
          <cx:pt idx="37532">21441</cx:pt>
          <cx:pt idx="37533">7897</cx:pt>
          <cx:pt idx="37534">8581</cx:pt>
          <cx:pt idx="37535">19576</cx:pt>
          <cx:pt idx="37536">13352</cx:pt>
          <cx:pt idx="37537">22009</cx:pt>
          <cx:pt idx="37538">10737</cx:pt>
          <cx:pt idx="37539">22039</cx:pt>
          <cx:pt idx="37540">8424</cx:pt>
          <cx:pt idx="37541">14516</cx:pt>
          <cx:pt idx="37542">8646</cx:pt>
          <cx:pt idx="37543">10217</cx:pt>
          <cx:pt idx="37544">8695</cx:pt>
          <cx:pt idx="37545">23699</cx:pt>
          <cx:pt idx="37546">14152</cx:pt>
          <cx:pt idx="37547">22290</cx:pt>
          <cx:pt idx="37548">22320</cx:pt>
          <cx:pt idx="37549">10237</cx:pt>
          <cx:pt idx="37550">14588</cx:pt>
          <cx:pt idx="37551">15652</cx:pt>
          <cx:pt idx="37552">23213</cx:pt>
          <cx:pt idx="37553">14524</cx:pt>
          <cx:pt idx="37554">11582</cx:pt>
          <cx:pt idx="37555">24998</cx:pt>
          <cx:pt idx="37556">18821</cx:pt>
          <cx:pt idx="37557">24322</cx:pt>
          <cx:pt idx="37558">7687</cx:pt>
          <cx:pt idx="37559">13790</cx:pt>
          <cx:pt idx="37560">17441</cx:pt>
          <cx:pt idx="37561">20595</cx:pt>
          <cx:pt idx="37562">10295</cx:pt>
          <cx:pt idx="37563">10979</cx:pt>
          <cx:pt idx="37564">18495</cx:pt>
          <cx:pt idx="37565">8095</cx:pt>
          <cx:pt idx="37566">12846</cx:pt>
          <cx:pt idx="37567">11293</cx:pt>
          <cx:pt idx="37568">10264</cx:pt>
          <cx:pt idx="37569">19969</cx:pt>
          <cx:pt idx="37570">9086</cx:pt>
          <cx:pt idx="37571">14836</cx:pt>
          <cx:pt idx="37572">11905</cx:pt>
          <cx:pt idx="37573">23632</cx:pt>
          <cx:pt idx="37574">13650</cx:pt>
          <cx:pt idx="37575">9817</cx:pt>
          <cx:pt idx="37576">14820</cx:pt>
          <cx:pt idx="37577">18792</cx:pt>
          <cx:pt idx="37578">9703</cx:pt>
          <cx:pt idx="37579">17967</cx:pt>
          <cx:pt idx="37580">18713</cx:pt>
          <cx:pt idx="37581">22191</cx:pt>
          <cx:pt idx="37582">12144</cx:pt>
          <cx:pt idx="37583">9036</cx:pt>
          <cx:pt idx="37584">11425</cx:pt>
          <cx:pt idx="37585">14977</cx:pt>
          <cx:pt idx="37586">12118</cx:pt>
          <cx:pt idx="37587">14052</cx:pt>
          <cx:pt idx="37588">22228</cx:pt>
          <cx:pt idx="37589">7690</cx:pt>
          <cx:pt idx="37590">13480</cx:pt>
          <cx:pt idx="37591">11867</cx:pt>
          <cx:pt idx="37592">11427</cx:pt>
          <cx:pt idx="37593">14300</cx:pt>
          <cx:pt idx="37594">18576</cx:pt>
          <cx:pt idx="37595">22913</cx:pt>
          <cx:pt idx="37596">9808</cx:pt>
          <cx:pt idx="37597">16378</cx:pt>
          <cx:pt idx="37598">10631</cx:pt>
          <cx:pt idx="37599">10950</cx:pt>
          <cx:pt idx="37600">16005</cx:pt>
          <cx:pt idx="37601">17869</cx:pt>
          <cx:pt idx="37602">17249</cx:pt>
          <cx:pt idx="37603">20983</cx:pt>
          <cx:pt idx="37604">15249</cx:pt>
          <cx:pt idx="37605">24248</cx:pt>
          <cx:pt idx="37606">15878</cx:pt>
          <cx:pt idx="37607">15036</cx:pt>
          <cx:pt idx="37608">22119</cx:pt>
          <cx:pt idx="37609">19450</cx:pt>
          <cx:pt idx="37610">13067</cx:pt>
          <cx:pt idx="37611">10995</cx:pt>
          <cx:pt idx="37612">15840</cx:pt>
          <cx:pt idx="37613">10107</cx:pt>
          <cx:pt idx="37614">14231</cx:pt>
          <cx:pt idx="37615">15744</cx:pt>
          <cx:pt idx="37616">18724</cx:pt>
          <cx:pt idx="37617">19953</cx:pt>
          <cx:pt idx="37618">15630</cx:pt>
          <cx:pt idx="37619">15145</cx:pt>
          <cx:pt idx="37620">12069</cx:pt>
          <cx:pt idx="37621">10031</cx:pt>
          <cx:pt idx="37622">22835</cx:pt>
          <cx:pt idx="37623">17518</cx:pt>
          <cx:pt idx="37624">22099</cx:pt>
          <cx:pt idx="37625">12583</cx:pt>
          <cx:pt idx="37626">12698</cx:pt>
          <cx:pt idx="37627">23909</cx:pt>
          <cx:pt idx="37628">12433</cx:pt>
          <cx:pt idx="37629">11727</cx:pt>
          <cx:pt idx="37630">12510</cx:pt>
          <cx:pt idx="37631">8773</cx:pt>
          <cx:pt idx="37632">18913</cx:pt>
          <cx:pt idx="37633">8306</cx:pt>
          <cx:pt idx="37634">15887</cx:pt>
          <cx:pt idx="37635">20827</cx:pt>
          <cx:pt idx="37636">10311</cx:pt>
          <cx:pt idx="37637">22669</cx:pt>
          <cx:pt idx="37638">16100</cx:pt>
          <cx:pt idx="37639">13425</cx:pt>
          <cx:pt idx="37640">9981</cx:pt>
          <cx:pt idx="37641">13816</cx:pt>
          <cx:pt idx="37642">14001</cx:pt>
          <cx:pt idx="37643">16836</cx:pt>
          <cx:pt idx="37644">13559</cx:pt>
          <cx:pt idx="37645">16175</cx:pt>
          <cx:pt idx="37646">15338</cx:pt>
          <cx:pt idx="37647">8210</cx:pt>
          <cx:pt idx="37648">9894</cx:pt>
          <cx:pt idx="37649">17148</cx:pt>
          <cx:pt idx="37650">13463</cx:pt>
          <cx:pt idx="37651">17914</cx:pt>
          <cx:pt idx="37652">17805</cx:pt>
          <cx:pt idx="37653">18967</cx:pt>
          <cx:pt idx="37654">18832</cx:pt>
          <cx:pt idx="37655">16163</cx:pt>
          <cx:pt idx="37656">16098</cx:pt>
          <cx:pt idx="37657">16458</cx:pt>
          <cx:pt idx="37658">17946</cx:pt>
          <cx:pt idx="37659">8153</cx:pt>
          <cx:pt idx="37660">16250</cx:pt>
          <cx:pt idx="37661">12985</cx:pt>
          <cx:pt idx="37662">10350</cx:pt>
          <cx:pt idx="37663">14150</cx:pt>
          <cx:pt idx="37664">13570</cx:pt>
          <cx:pt idx="37665">22800</cx:pt>
          <cx:pt idx="37666">15253</cx:pt>
          <cx:pt idx="37667">16976</cx:pt>
          <cx:pt idx="37668">13792</cx:pt>
          <cx:pt idx="37669">12030</cx:pt>
          <cx:pt idx="37670">15429</cx:pt>
          <cx:pt idx="37671">18812</cx:pt>
          <cx:pt idx="37672">20122</cx:pt>
          <cx:pt idx="37673">17525</cx:pt>
          <cx:pt idx="37674">15881</cx:pt>
          <cx:pt idx="37675">19147</cx:pt>
          <cx:pt idx="37676">12526</cx:pt>
          <cx:pt idx="37677">18973</cx:pt>
          <cx:pt idx="37678">10790</cx:pt>
          <cx:pt idx="37679">16735</cx:pt>
          <cx:pt idx="37680">14935</cx:pt>
          <cx:pt idx="37681">21390</cx:pt>
          <cx:pt idx="37682">16602</cx:pt>
          <cx:pt idx="37683">20115</cx:pt>
          <cx:pt idx="37684">12538</cx:pt>
          <cx:pt idx="37685">14015</cx:pt>
          <cx:pt idx="37686">11371</cx:pt>
          <cx:pt idx="37687">11806</cx:pt>
          <cx:pt idx="37688">9698</cx:pt>
          <cx:pt idx="37689">19569</cx:pt>
          <cx:pt idx="37690">16283</cx:pt>
          <cx:pt idx="37691">17022</cx:pt>
          <cx:pt idx="37692">19421</cx:pt>
          <cx:pt idx="37693">19659</cx:pt>
          <cx:pt idx="37694">13561</cx:pt>
          <cx:pt idx="37695">19310</cx:pt>
          <cx:pt idx="37696">21736</cx:pt>
          <cx:pt idx="37697">20701</cx:pt>
          <cx:pt idx="37698">10383</cx:pt>
          <cx:pt idx="37699">18518</cx:pt>
          <cx:pt idx="37700">24638</cx:pt>
          <cx:pt idx="37701">19185</cx:pt>
          <cx:pt idx="37702">12224</cx:pt>
          <cx:pt idx="37703">13185</cx:pt>
          <cx:pt idx="37704">21909</cx:pt>
          <cx:pt idx="37705">15836</cx:pt>
          <cx:pt idx="37706">19002</cx:pt>
          <cx:pt idx="37707">18276</cx:pt>
          <cx:pt idx="37708">13461</cx:pt>
          <cx:pt idx="37709">11539</cx:pt>
          <cx:pt idx="37710">22038</cx:pt>
          <cx:pt idx="37711">11675</cx:pt>
          <cx:pt idx="37712">21855</cx:pt>
          <cx:pt idx="37713">11222</cx:pt>
          <cx:pt idx="37714">16690</cx:pt>
          <cx:pt idx="37715">11883</cx:pt>
          <cx:pt idx="37716">14746</cx:pt>
          <cx:pt idx="37717">19366</cx:pt>
          <cx:pt idx="37718">13460</cx:pt>
          <cx:pt idx="37719">14800</cx:pt>
          <cx:pt idx="37720">12126</cx:pt>
          <cx:pt idx="37721">8977</cx:pt>
          <cx:pt idx="37722">13318</cx:pt>
          <cx:pt idx="37723">8598</cx:pt>
          <cx:pt idx="37724">14732</cx:pt>
          <cx:pt idx="37725">18533</cx:pt>
          <cx:pt idx="37726">13793</cx:pt>
          <cx:pt idx="37727">20371</cx:pt>
          <cx:pt idx="37728">10259</cx:pt>
          <cx:pt idx="37729">22518</cx:pt>
          <cx:pt idx="37730">22532</cx:pt>
          <cx:pt idx="37731">15208</cx:pt>
          <cx:pt idx="37732">22307</cx:pt>
          <cx:pt idx="37733">14848</cx:pt>
          <cx:pt idx="37734">22037</cx:pt>
          <cx:pt idx="37735">20928</cx:pt>
          <cx:pt idx="37736">12951</cx:pt>
          <cx:pt idx="37737">16901</cx:pt>
          <cx:pt idx="37738">15013</cx:pt>
          <cx:pt idx="37739">11994</cx:pt>
          <cx:pt idx="37740">17537</cx:pt>
          <cx:pt idx="37741">16476</cx:pt>
          <cx:pt idx="37742">16598</cx:pt>
          <cx:pt idx="37743">13599</cx:pt>
          <cx:pt idx="37744">17876</cx:pt>
          <cx:pt idx="37745">15223</cx:pt>
          <cx:pt idx="37746">15958</cx:pt>
          <cx:pt idx="37747">14169</cx:pt>
          <cx:pt idx="37748">23451</cx:pt>
          <cx:pt idx="37749">21745</cx:pt>
          <cx:pt idx="37750">17852</cx:pt>
          <cx:pt idx="37751">20557</cx:pt>
          <cx:pt idx="37752">21515</cx:pt>
          <cx:pt idx="37753">15646</cx:pt>
          <cx:pt idx="37754">16548</cx:pt>
          <cx:pt idx="37755">11778</cx:pt>
          <cx:pt idx="37756">10816</cx:pt>
          <cx:pt idx="37757">9940</cx:pt>
          <cx:pt idx="37758">18627</cx:pt>
          <cx:pt idx="37759">14145</cx:pt>
          <cx:pt idx="37760">24040</cx:pt>
          <cx:pt idx="37761">8750</cx:pt>
          <cx:pt idx="37762">18921</cx:pt>
          <cx:pt idx="37763">21904</cx:pt>
          <cx:pt idx="37764">23258</cx:pt>
          <cx:pt idx="37765">10340</cx:pt>
          <cx:pt idx="37766">10726</cx:pt>
          <cx:pt idx="37767">14871</cx:pt>
          <cx:pt idx="37768">17420</cx:pt>
          <cx:pt idx="37769">23519</cx:pt>
          <cx:pt idx="37770">18769</cx:pt>
          <cx:pt idx="37771">22703</cx:pt>
          <cx:pt idx="37772">15931</cx:pt>
          <cx:pt idx="37773">11647</cx:pt>
          <cx:pt idx="37774">9295</cx:pt>
          <cx:pt idx="37775">16087</cx:pt>
          <cx:pt idx="37776">9677</cx:pt>
          <cx:pt idx="37777">19562</cx:pt>
          <cx:pt idx="37778">24042</cx:pt>
          <cx:pt idx="37779">9201</cx:pt>
          <cx:pt idx="37780">9988</cx:pt>
          <cx:pt idx="37781">17791</cx:pt>
          <cx:pt idx="37782">23867</cx:pt>
          <cx:pt idx="37783">14552</cx:pt>
          <cx:pt idx="37784">16398</cx:pt>
          <cx:pt idx="37785">11082</cx:pt>
          <cx:pt idx="37786">11863</cx:pt>
          <cx:pt idx="37787">22893</cx:pt>
          <cx:pt idx="37788">10394</cx:pt>
          <cx:pt idx="37789">10833</cx:pt>
          <cx:pt idx="37790">18242</cx:pt>
          <cx:pt idx="37791">21478</cx:pt>
          <cx:pt idx="37792">18179</cx:pt>
          <cx:pt idx="37793">20746</cx:pt>
          <cx:pt idx="37794">21968</cx:pt>
          <cx:pt idx="37795">10155</cx:pt>
          <cx:pt idx="37796">12888</cx:pt>
          <cx:pt idx="37797">12786</cx:pt>
          <cx:pt idx="37798">12250</cx:pt>
          <cx:pt idx="37799">17366</cx:pt>
          <cx:pt idx="37800">13395</cx:pt>
          <cx:pt idx="37801">16454</cx:pt>
          <cx:pt idx="37802">17774</cx:pt>
          <cx:pt idx="37803">16455</cx:pt>
          <cx:pt idx="37804">12976</cx:pt>
          <cx:pt idx="37805">16314</cx:pt>
          <cx:pt idx="37806">17504</cx:pt>
          <cx:pt idx="37807">9652</cx:pt>
          <cx:pt idx="37808">16511</cx:pt>
          <cx:pt idx="37809">10205</cx:pt>
          <cx:pt idx="37810">18496</cx:pt>
          <cx:pt idx="37811">12938</cx:pt>
          <cx:pt idx="37812">23094</cx:pt>
          <cx:pt idx="37813">10045</cx:pt>
          <cx:pt idx="37814">9619</cx:pt>
          <cx:pt idx="37815">19046</cx:pt>
          <cx:pt idx="37816">11965</cx:pt>
          <cx:pt idx="37817">12549</cx:pt>
          <cx:pt idx="37818">11118</cx:pt>
          <cx:pt idx="37819">10188</cx:pt>
          <cx:pt idx="37820">9943</cx:pt>
          <cx:pt idx="37821">9237</cx:pt>
          <cx:pt idx="37822">9420</cx:pt>
          <cx:pt idx="37823">23085</cx:pt>
          <cx:pt idx="37824">19788</cx:pt>
          <cx:pt idx="37825">23491</cx:pt>
          <cx:pt idx="37826">14155</cx:pt>
          <cx:pt idx="37827">23436</cx:pt>
          <cx:pt idx="37828">12044</cx:pt>
          <cx:pt idx="37829">15376</cx:pt>
          <cx:pt idx="37830">11390</cx:pt>
          <cx:pt idx="37831">23413</cx:pt>
          <cx:pt idx="37832">9456</cx:pt>
          <cx:pt idx="37833">17253</cx:pt>
          <cx:pt idx="37834">19521</cx:pt>
          <cx:pt idx="37835">9996</cx:pt>
          <cx:pt idx="37836">10443</cx:pt>
          <cx:pt idx="37837">11376</cx:pt>
          <cx:pt idx="37838">16420</cx:pt>
          <cx:pt idx="37839">10504</cx:pt>
          <cx:pt idx="37840">16761</cx:pt>
          <cx:pt idx="37841">9656</cx:pt>
          <cx:pt idx="37842">12337</cx:pt>
          <cx:pt idx="37843">14649</cx:pt>
          <cx:pt idx="37844">15978</cx:pt>
          <cx:pt idx="37845">13291</cx:pt>
          <cx:pt idx="37846">16415</cx:pt>
          <cx:pt idx="37847">18837</cx:pt>
          <cx:pt idx="37848">14760</cx:pt>
          <cx:pt idx="37849">16595</cx:pt>
          <cx:pt idx="37850">11468</cx:pt>
          <cx:pt idx="37851">19241</cx:pt>
          <cx:pt idx="37852">16656</cx:pt>
          <cx:pt idx="37853">18202</cx:pt>
          <cx:pt idx="37854">17280</cx:pt>
          <cx:pt idx="37855">10913</cx:pt>
          <cx:pt idx="37856">14761</cx:pt>
          <cx:pt idx="37857">16098</cx:pt>
          <cx:pt idx="37858">8764</cx:pt>
          <cx:pt idx="37859">23878</cx:pt>
          <cx:pt idx="37860">16219</cx:pt>
          <cx:pt idx="37861">12084</cx:pt>
          <cx:pt idx="37862">22860</cx:pt>
          <cx:pt idx="37863">13517</cx:pt>
          <cx:pt idx="37864">15900</cx:pt>
          <cx:pt idx="37865">20401</cx:pt>
          <cx:pt idx="37866">13426</cx:pt>
          <cx:pt idx="37867">16403</cx:pt>
          <cx:pt idx="37868">18423</cx:pt>
          <cx:pt idx="37869">14034</cx:pt>
          <cx:pt idx="37870">16910</cx:pt>
          <cx:pt idx="37871">22087</cx:pt>
          <cx:pt idx="37872">20802</cx:pt>
          <cx:pt idx="37873">23008</cx:pt>
          <cx:pt idx="37874">20573</cx:pt>
          <cx:pt idx="37875">12067</cx:pt>
          <cx:pt idx="37876">13669</cx:pt>
          <cx:pt idx="37877">12448</cx:pt>
          <cx:pt idx="37878">19625</cx:pt>
          <cx:pt idx="37879">20189</cx:pt>
          <cx:pt idx="37880">21691</cx:pt>
          <cx:pt idx="37881">16204</cx:pt>
          <cx:pt idx="37882">20720</cx:pt>
          <cx:pt idx="37883">18775</cx:pt>
          <cx:pt idx="37884">19106</cx:pt>
          <cx:pt idx="37885">13012</cx:pt>
          <cx:pt idx="37886">23366</cx:pt>
          <cx:pt idx="37887">18761</cx:pt>
          <cx:pt idx="37888">15821</cx:pt>
          <cx:pt idx="37889">13523</cx:pt>
          <cx:pt idx="37890">10871</cx:pt>
          <cx:pt idx="37891">11299</cx:pt>
          <cx:pt idx="37892">9214</cx:pt>
          <cx:pt idx="37893">9219</cx:pt>
          <cx:pt idx="37894">19932</cx:pt>
          <cx:pt idx="37895">19564</cx:pt>
          <cx:pt idx="37896">15282</cx:pt>
          <cx:pt idx="37897">15999</cx:pt>
          <cx:pt idx="37898">11039</cx:pt>
          <cx:pt idx="37899">21968</cx:pt>
          <cx:pt idx="37900">14173</cx:pt>
          <cx:pt idx="37901">22586</cx:pt>
          <cx:pt idx="37902">19946</cx:pt>
          <cx:pt idx="37903">15713</cx:pt>
          <cx:pt idx="37904">13215</cx:pt>
          <cx:pt idx="37905">13461</cx:pt>
          <cx:pt idx="37906">16243</cx:pt>
          <cx:pt idx="37907">18285</cx:pt>
          <cx:pt idx="37908">13407</cx:pt>
          <cx:pt idx="37909">11752</cx:pt>
          <cx:pt idx="37910">19191</cx:pt>
          <cx:pt idx="37911">9630</cx:pt>
          <cx:pt idx="37912">11559</cx:pt>
          <cx:pt idx="37913">16230</cx:pt>
          <cx:pt idx="37914">17460</cx:pt>
          <cx:pt idx="37915">21603</cx:pt>
          <cx:pt idx="37916">14890</cx:pt>
          <cx:pt idx="37917">13287</cx:pt>
          <cx:pt idx="37918">16410</cx:pt>
          <cx:pt idx="37919">15237</cx:pt>
          <cx:pt idx="37920">13102</cx:pt>
          <cx:pt idx="37921">15557</cx:pt>
          <cx:pt idx="37922">16190</cx:pt>
          <cx:pt idx="37923">17417</cx:pt>
          <cx:pt idx="37924">21944</cx:pt>
          <cx:pt idx="37925">24022</cx:pt>
          <cx:pt idx="37926">8753</cx:pt>
          <cx:pt idx="37927">18092</cx:pt>
          <cx:pt idx="37928">18959</cx:pt>
          <cx:pt idx="37929">18620</cx:pt>
          <cx:pt idx="37930">22033</cx:pt>
          <cx:pt idx="37931">12699</cx:pt>
          <cx:pt idx="37932">14179</cx:pt>
          <cx:pt idx="37933">16554</cx:pt>
          <cx:pt idx="37934">22619</cx:pt>
          <cx:pt idx="37935">20127</cx:pt>
          <cx:pt idx="37936">12995</cx:pt>
          <cx:pt idx="37937">20940</cx:pt>
          <cx:pt idx="37938">15767</cx:pt>
          <cx:pt idx="37939">14957</cx:pt>
          <cx:pt idx="37940">23531</cx:pt>
          <cx:pt idx="37941">21307</cx:pt>
          <cx:pt idx="37942">10151</cx:pt>
          <cx:pt idx="37943">20542</cx:pt>
          <cx:pt idx="37944">12287</cx:pt>
          <cx:pt idx="37945">20859</cx:pt>
          <cx:pt idx="37946">12233</cx:pt>
          <cx:pt idx="37947">13576</cx:pt>
          <cx:pt idx="37948">18864</cx:pt>
          <cx:pt idx="37949">15065</cx:pt>
          <cx:pt idx="37950">11356</cx:pt>
          <cx:pt idx="37951">18231</cx:pt>
          <cx:pt idx="37952">13890</cx:pt>
          <cx:pt idx="37953">20723</cx:pt>
          <cx:pt idx="37954">22733</cx:pt>
          <cx:pt idx="37955">12996</cx:pt>
          <cx:pt idx="37956">15172</cx:pt>
          <cx:pt idx="37957">15756</cx:pt>
          <cx:pt idx="37958">23167</cx:pt>
          <cx:pt idx="37959">22470</cx:pt>
          <cx:pt idx="37960">15698</cx:pt>
          <cx:pt idx="37961">17179</cx:pt>
          <cx:pt idx="37962">21960</cx:pt>
          <cx:pt idx="37963">19340</cx:pt>
          <cx:pt idx="37964">15483</cx:pt>
          <cx:pt idx="37965">16955</cx:pt>
          <cx:pt idx="37966">16088</cx:pt>
          <cx:pt idx="37967">15075</cx:pt>
          <cx:pt idx="37968">14624</cx:pt>
          <cx:pt idx="37969">13549</cx:pt>
          <cx:pt idx="37970">23291</cx:pt>
          <cx:pt idx="37971">21965</cx:pt>
          <cx:pt idx="37972">12754</cx:pt>
          <cx:pt idx="37973">17896</cx:pt>
          <cx:pt idx="37974">22859</cx:pt>
          <cx:pt idx="37975">10574</cx:pt>
          <cx:pt idx="37976">23316</cx:pt>
          <cx:pt idx="37977">11633</cx:pt>
          <cx:pt idx="37978">11332</cx:pt>
          <cx:pt idx="37979">12330</cx:pt>
          <cx:pt idx="37980">18848</cx:pt>
          <cx:pt idx="37981">14902</cx:pt>
          <cx:pt idx="37982">18184</cx:pt>
          <cx:pt idx="37983">19273</cx:pt>
          <cx:pt idx="37984">13418</cx:pt>
          <cx:pt idx="37985">21458</cx:pt>
          <cx:pt idx="37986">16102</cx:pt>
          <cx:pt idx="37987">16178</cx:pt>
          <cx:pt idx="37988">18718</cx:pt>
          <cx:pt idx="37989">18172</cx:pt>
          <cx:pt idx="37990">24654</cx:pt>
          <cx:pt idx="37991">15716</cx:pt>
          <cx:pt idx="37992">14734</cx:pt>
          <cx:pt idx="37993">10714</cx:pt>
          <cx:pt idx="37994">13294</cx:pt>
          <cx:pt idx="37995">19897</cx:pt>
          <cx:pt idx="37996">21636</cx:pt>
          <cx:pt idx="37997">17916</cx:pt>
          <cx:pt idx="37998">17253</cx:pt>
          <cx:pt idx="37999">18984</cx:pt>
          <cx:pt idx="38000">9789</cx:pt>
          <cx:pt idx="38001">10422</cx:pt>
          <cx:pt idx="38002">14789</cx:pt>
          <cx:pt idx="38003">16271</cx:pt>
          <cx:pt idx="38004">14738</cx:pt>
          <cx:pt idx="38005">14760</cx:pt>
          <cx:pt idx="38006">14191</cx:pt>
          <cx:pt idx="38007">14670</cx:pt>
          <cx:pt idx="38008">13569</cx:pt>
          <cx:pt idx="38009">14831</cx:pt>
          <cx:pt idx="38010">15820</cx:pt>
          <cx:pt idx="38011">12327</cx:pt>
          <cx:pt idx="38012">14906</cx:pt>
          <cx:pt idx="38013">22209</cx:pt>
          <cx:pt idx="38014">11184</cx:pt>
          <cx:pt idx="38015">16096</cx:pt>
          <cx:pt idx="38016">15184</cx:pt>
          <cx:pt idx="38017">12454</cx:pt>
          <cx:pt idx="38018">23234</cx:pt>
          <cx:pt idx="38019">16721</cx:pt>
          <cx:pt idx="38020">21823</cx:pt>
          <cx:pt idx="38021">17994</cx:pt>
          <cx:pt idx="38022">20984</cx:pt>
          <cx:pt idx="38023">11697</cx:pt>
          <cx:pt idx="38024">12690</cx:pt>
          <cx:pt idx="38025">20607</cx:pt>
          <cx:pt idx="38026">23677</cx:pt>
          <cx:pt idx="38027">9007</cx:pt>
          <cx:pt idx="38028">10825</cx:pt>
          <cx:pt idx="38029">16565</cx:pt>
          <cx:pt idx="38030">11723</cx:pt>
          <cx:pt idx="38031">11281</cx:pt>
          <cx:pt idx="38032">11305</cx:pt>
          <cx:pt idx="38033">13519</cx:pt>
          <cx:pt idx="38034">9375</cx:pt>
          <cx:pt idx="38035">21544</cx:pt>
          <cx:pt idx="38036">14630</cx:pt>
          <cx:pt idx="38037">18138</cx:pt>
          <cx:pt idx="38038">23925</cx:pt>
          <cx:pt idx="38039">12337</cx:pt>
          <cx:pt idx="38040">17755</cx:pt>
          <cx:pt idx="38041">15142</cx:pt>
          <cx:pt idx="38042">22196</cx:pt>
          <cx:pt idx="38043">11704</cx:pt>
          <cx:pt idx="38044">14995</cx:pt>
          <cx:pt idx="38045">20794</cx:pt>
          <cx:pt idx="38046">11668</cx:pt>
          <cx:pt idx="38047">19727</cx:pt>
          <cx:pt idx="38048">11956</cx:pt>
          <cx:pt idx="38049">12137</cx:pt>
          <cx:pt idx="38050">16809</cx:pt>
          <cx:pt idx="38051">18761</cx:pt>
          <cx:pt idx="38052">15222</cx:pt>
          <cx:pt idx="38053">22777</cx:pt>
          <cx:pt idx="38054">14956</cx:pt>
          <cx:pt idx="38055">22035</cx:pt>
          <cx:pt idx="38056">10314</cx:pt>
          <cx:pt idx="38057">13231</cx:pt>
          <cx:pt idx="38058">9459</cx:pt>
          <cx:pt idx="38059">13399</cx:pt>
          <cx:pt idx="38060">10876</cx:pt>
          <cx:pt idx="38061">22262</cx:pt>
          <cx:pt idx="38062">8881</cx:pt>
          <cx:pt idx="38063">15649</cx:pt>
          <cx:pt idx="38064">20083</cx:pt>
          <cx:pt idx="38065">21586</cx:pt>
          <cx:pt idx="38066">10287</cx:pt>
          <cx:pt idx="38067">13036</cx:pt>
          <cx:pt idx="38068">12260</cx:pt>
          <cx:pt idx="38069">20240</cx:pt>
          <cx:pt idx="38070">14167</cx:pt>
          <cx:pt idx="38071">15829</cx:pt>
          <cx:pt idx="38072">14790</cx:pt>
          <cx:pt idx="38073">20606</cx:pt>
          <cx:pt idx="38074">15629</cx:pt>
          <cx:pt idx="38075">15610</cx:pt>
          <cx:pt idx="38076">8744</cx:pt>
          <cx:pt idx="38077">10897</cx:pt>
          <cx:pt idx="38078">14102</cx:pt>
          <cx:pt idx="38079">15729</cx:pt>
          <cx:pt idx="38080">14215</cx:pt>
          <cx:pt idx="38081">24696</cx:pt>
          <cx:pt idx="38082">13032</cx:pt>
          <cx:pt idx="38083">23992</cx:pt>
          <cx:pt idx="38084">8913</cx:pt>
          <cx:pt idx="38085">20413</cx:pt>
          <cx:pt idx="38086">11981</cx:pt>
          <cx:pt idx="38087">12004</cx:pt>
          <cx:pt idx="38088">21651</cx:pt>
          <cx:pt idx="38089">10291</cx:pt>
          <cx:pt idx="38090">22338</cx:pt>
          <cx:pt idx="38091">16552</cx:pt>
          <cx:pt idx="38092">20677</cx:pt>
          <cx:pt idx="38093">12544</cx:pt>
          <cx:pt idx="38094">12612</cx:pt>
          <cx:pt idx="38095">9268</cx:pt>
          <cx:pt idx="38096">22881</cx:pt>
          <cx:pt idx="38097">23697</cx:pt>
          <cx:pt idx="38098">17562</cx:pt>
          <cx:pt idx="38099">18162</cx:pt>
          <cx:pt idx="38100">17732</cx:pt>
          <cx:pt idx="38101">20429</cx:pt>
          <cx:pt idx="38102">16629</cx:pt>
          <cx:pt idx="38103">24242</cx:pt>
          <cx:pt idx="38104">13336</cx:pt>
          <cx:pt idx="38105">12670</cx:pt>
          <cx:pt idx="38106">16293</cx:pt>
          <cx:pt idx="38107">11820</cx:pt>
          <cx:pt idx="38108">22972</cx:pt>
          <cx:pt idx="38109">14209</cx:pt>
          <cx:pt idx="38110">9873</cx:pt>
          <cx:pt idx="38111">8819</cx:pt>
          <cx:pt idx="38112">17764</cx:pt>
          <cx:pt idx="38113">8323</cx:pt>
          <cx:pt idx="38114">11648</cx:pt>
          <cx:pt idx="38115">10150</cx:pt>
          <cx:pt idx="38116">10226</cx:pt>
          <cx:pt idx="38117">22377</cx:pt>
          <cx:pt idx="38118">13865</cx:pt>
          <cx:pt idx="38119">11484</cx:pt>
          <cx:pt idx="38120">15861</cx:pt>
          <cx:pt idx="38121">18724</cx:pt>
          <cx:pt idx="38122">14865</cx:pt>
          <cx:pt idx="38123">12833</cx:pt>
          <cx:pt idx="38124">10682</cx:pt>
          <cx:pt idx="38125">19841</cx:pt>
          <cx:pt idx="38126">22134</cx:pt>
          <cx:pt idx="38127">13603</cx:pt>
          <cx:pt idx="38128">8528</cx:pt>
          <cx:pt idx="38129">14521</cx:pt>
          <cx:pt idx="38130">9958</cx:pt>
          <cx:pt idx="38131">11663</cx:pt>
          <cx:pt idx="38132">15616</cx:pt>
          <cx:pt idx="38133">16957</cx:pt>
          <cx:pt idx="38134">10431</cx:pt>
          <cx:pt idx="38135">19946</cx:pt>
          <cx:pt idx="38136">21847</cx:pt>
          <cx:pt idx="38137">8782</cx:pt>
          <cx:pt idx="38138">14571</cx:pt>
          <cx:pt idx="38139">22759</cx:pt>
          <cx:pt idx="38140">15047</cx:pt>
          <cx:pt idx="38141">15212</cx:pt>
          <cx:pt idx="38142">8585</cx:pt>
          <cx:pt idx="38143">10967</cx:pt>
          <cx:pt idx="38144">14126</cx:pt>
          <cx:pt idx="38145">16265</cx:pt>
          <cx:pt idx="38146">12223</cx:pt>
          <cx:pt idx="38147">9181</cx:pt>
          <cx:pt idx="38148">17338</cx:pt>
          <cx:pt idx="38149">19999</cx:pt>
          <cx:pt idx="38150">14941</cx:pt>
          <cx:pt idx="38151">13548</cx:pt>
          <cx:pt idx="38152">12942</cx:pt>
          <cx:pt idx="38153">20124</cx:pt>
          <cx:pt idx="38154">21752</cx:pt>
          <cx:pt idx="38155">18128</cx:pt>
          <cx:pt idx="38156">21226</cx:pt>
          <cx:pt idx="38157">19416</cx:pt>
          <cx:pt idx="38158">19637</cx:pt>
          <cx:pt idx="38159">22923</cx:pt>
          <cx:pt idx="38160">21878</cx:pt>
          <cx:pt idx="38161">14766</cx:pt>
          <cx:pt idx="38162">23493</cx:pt>
          <cx:pt idx="38163">21071</cx:pt>
          <cx:pt idx="38164">21370</cx:pt>
          <cx:pt idx="38165">20014</cx:pt>
          <cx:pt idx="38166">20876</cx:pt>
          <cx:pt idx="38167">19335</cx:pt>
          <cx:pt idx="38168">13644</cx:pt>
          <cx:pt idx="38169">20365</cx:pt>
          <cx:pt idx="38170">17183</cx:pt>
          <cx:pt idx="38171">19069</cx:pt>
          <cx:pt idx="38172">11175</cx:pt>
          <cx:pt idx="38173">14600</cx:pt>
          <cx:pt idx="38174">22299</cx:pt>
          <cx:pt idx="38175">20973</cx:pt>
          <cx:pt idx="38176">24344</cx:pt>
          <cx:pt idx="38177">12027</cx:pt>
          <cx:pt idx="38178">8789</cx:pt>
          <cx:pt idx="38179">8944</cx:pt>
          <cx:pt idx="38180">11072</cx:pt>
          <cx:pt idx="38181">13153</cx:pt>
          <cx:pt idx="38182">17238</cx:pt>
          <cx:pt idx="38183">13556</cx:pt>
          <cx:pt idx="38184">9662</cx:pt>
          <cx:pt idx="38185">11134</cx:pt>
          <cx:pt idx="38186">20707</cx:pt>
          <cx:pt idx="38187">12082</cx:pt>
          <cx:pt idx="38188">21606</cx:pt>
          <cx:pt idx="38189">9358</cx:pt>
          <cx:pt idx="38190">16692</cx:pt>
          <cx:pt idx="38191">12223</cx:pt>
          <cx:pt idx="38192">15811</cx:pt>
          <cx:pt idx="38193">12270</cx:pt>
          <cx:pt idx="38194">10824</cx:pt>
          <cx:pt idx="38195">19106</cx:pt>
          <cx:pt idx="38196">13627</cx:pt>
          <cx:pt idx="38197">9193</cx:pt>
          <cx:pt idx="38198">20006</cx:pt>
          <cx:pt idx="38199">9626</cx:pt>
          <cx:pt idx="38200">18793</cx:pt>
          <cx:pt idx="38201">14465</cx:pt>
          <cx:pt idx="38202">17553</cx:pt>
          <cx:pt idx="38203">8557</cx:pt>
          <cx:pt idx="38204">16535</cx:pt>
          <cx:pt idx="38205">9006</cx:pt>
          <cx:pt idx="38206">17202</cx:pt>
          <cx:pt idx="38207">10945</cx:pt>
          <cx:pt idx="38208">9441</cx:pt>
          <cx:pt idx="38209">10102</cx:pt>
          <cx:pt idx="38210">22697</cx:pt>
          <cx:pt idx="38211">16409</cx:pt>
          <cx:pt idx="38212">10592</cx:pt>
          <cx:pt idx="38213">10721</cx:pt>
          <cx:pt idx="38214">11355</cx:pt>
          <cx:pt idx="38215">16050</cx:pt>
          <cx:pt idx="38216">12844</cx:pt>
          <cx:pt idx="38217">10946</cx:pt>
          <cx:pt idx="38218">16171</cx:pt>
          <cx:pt idx="38219">11003</cx:pt>
          <cx:pt idx="38220">19292</cx:pt>
          <cx:pt idx="38221">15712</cx:pt>
          <cx:pt idx="38222">19341</cx:pt>
          <cx:pt idx="38223">18243</cx:pt>
          <cx:pt idx="38224">9931</cx:pt>
          <cx:pt idx="38225">13572</cx:pt>
          <cx:pt idx="38226">15253</cx:pt>
          <cx:pt idx="38227">24843</cx:pt>
          <cx:pt idx="38228">11841</cx:pt>
          <cx:pt idx="38229">16014</cx:pt>
          <cx:pt idx="38230">17399</cx:pt>
          <cx:pt idx="38231">22476</cx:pt>
          <cx:pt idx="38232">10486</cx:pt>
          <cx:pt idx="38233">11970</cx:pt>
          <cx:pt idx="38234">15191</cx:pt>
          <cx:pt idx="38235">11108</cx:pt>
          <cx:pt idx="38236">18175</cx:pt>
          <cx:pt idx="38237">19619</cx:pt>
          <cx:pt idx="38238">11428</cx:pt>
          <cx:pt idx="38239">11743</cx:pt>
          <cx:pt idx="38240">19669</cx:pt>
          <cx:pt idx="38241">22193</cx:pt>
          <cx:pt idx="38242">10351</cx:pt>
          <cx:pt idx="38243">10487</cx:pt>
          <cx:pt idx="38244">22353</cx:pt>
          <cx:pt idx="38245">13438</cx:pt>
          <cx:pt idx="38246">14982</cx:pt>
          <cx:pt idx="38247">8676</cx:pt>
          <cx:pt idx="38248">9692</cx:pt>
          <cx:pt idx="38249">22752</cx:pt>
          <cx:pt idx="38250">12866</cx:pt>
          <cx:pt idx="38251">12975</cx:pt>
          <cx:pt idx="38252">20027</cx:pt>
          <cx:pt idx="38253">15661</cx:pt>
          <cx:pt idx="38254">22737</cx:pt>
          <cx:pt idx="38255">22792</cx:pt>
          <cx:pt idx="38256">11710</cx:pt>
          <cx:pt idx="38257">9996</cx:pt>
          <cx:pt idx="38258">19541</cx:pt>
          <cx:pt idx="38259">13896</cx:pt>
          <cx:pt idx="38260">13385</cx:pt>
          <cx:pt idx="38261">10186</cx:pt>
          <cx:pt idx="38262">12333</cx:pt>
          <cx:pt idx="38263">21093</cx:pt>
          <cx:pt idx="38264">12916</cx:pt>
          <cx:pt idx="38265">14692</cx:pt>
          <cx:pt idx="38266">12902</cx:pt>
          <cx:pt idx="38267">10278</cx:pt>
          <cx:pt idx="38268">16095</cx:pt>
          <cx:pt idx="38269">13790</cx:pt>
          <cx:pt idx="38270">11875</cx:pt>
          <cx:pt idx="38271">16224</cx:pt>
          <cx:pt idx="38272">16887</cx:pt>
          <cx:pt idx="38273">17297</cx:pt>
          <cx:pt idx="38274">22346</cx:pt>
          <cx:pt idx="38275">10469</cx:pt>
          <cx:pt idx="38276">13480</cx:pt>
          <cx:pt idx="38277">20346</cx:pt>
          <cx:pt idx="38278">16878</cx:pt>
          <cx:pt idx="38279">11952</cx:pt>
          <cx:pt idx="38280">13949</cx:pt>
          <cx:pt idx="38281">15030</cx:pt>
          <cx:pt idx="38282">13507</cx:pt>
          <cx:pt idx="38283">11146</cx:pt>
          <cx:pt idx="38284">12310</cx:pt>
          <cx:pt idx="38285">16657</cx:pt>
          <cx:pt idx="38286">13026</cx:pt>
          <cx:pt idx="38287">14568</cx:pt>
          <cx:pt idx="38288">15521</cx:pt>
          <cx:pt idx="38289">15089</cx:pt>
          <cx:pt idx="38290">14404</cx:pt>
          <cx:pt idx="38291">15154</cx:pt>
          <cx:pt idx="38292">8634</cx:pt>
          <cx:pt idx="38293">19052</cx:pt>
          <cx:pt idx="38294">11260</cx:pt>
          <cx:pt idx="38295">24138</cx:pt>
          <cx:pt idx="38296">22789</cx:pt>
          <cx:pt idx="38297">22712</cx:pt>
          <cx:pt idx="38298">10368</cx:pt>
          <cx:pt idx="38299">14191</cx:pt>
          <cx:pt idx="38300">20097</cx:pt>
          <cx:pt idx="38301">16135</cx:pt>
          <cx:pt idx="38302">21105</cx:pt>
          <cx:pt idx="38303">24070</cx:pt>
          <cx:pt idx="38304">10398</cx:pt>
          <cx:pt idx="38305">12760</cx:pt>
          <cx:pt idx="38306">20341</cx:pt>
          <cx:pt idx="38307">11826</cx:pt>
          <cx:pt idx="38308">15989</cx:pt>
          <cx:pt idx="38309">21128</cx:pt>
          <cx:pt idx="38310">22559</cx:pt>
          <cx:pt idx="38311">14946</cx:pt>
          <cx:pt idx="38312">13284</cx:pt>
          <cx:pt idx="38313">23646</cx:pt>
          <cx:pt idx="38314">16748</cx:pt>
          <cx:pt idx="38315">18437</cx:pt>
          <cx:pt idx="38316">7755</cx:pt>
          <cx:pt idx="38317">11360</cx:pt>
          <cx:pt idx="38318">19210</cx:pt>
          <cx:pt idx="38319">18121</cx:pt>
          <cx:pt idx="38320">10769</cx:pt>
          <cx:pt idx="38321">17658</cx:pt>
          <cx:pt idx="38322">19521</cx:pt>
          <cx:pt idx="38323">20230</cx:pt>
          <cx:pt idx="38324">10430</cx:pt>
          <cx:pt idx="38325">12492</cx:pt>
          <cx:pt idx="38326">20356</cx:pt>
          <cx:pt idx="38327">8818</cx:pt>
          <cx:pt idx="38328">14366</cx:pt>
          <cx:pt idx="38329">22224</cx:pt>
          <cx:pt idx="38330">11479</cx:pt>
          <cx:pt idx="38331">23820</cx:pt>
          <cx:pt idx="38332">23189</cx:pt>
          <cx:pt idx="38333">12210</cx:pt>
          <cx:pt idx="38334">13546</cx:pt>
          <cx:pt idx="38335">14661</cx:pt>
          <cx:pt idx="38336">15875</cx:pt>
          <cx:pt idx="38337">11576</cx:pt>
          <cx:pt idx="38338">17239</cx:pt>
          <cx:pt idx="38339">16922</cx:pt>
          <cx:pt idx="38340">18814</cx:pt>
          <cx:pt idx="38341">14868</cx:pt>
          <cx:pt idx="38342">21970</cx:pt>
          <cx:pt idx="38343">20807</cx:pt>
          <cx:pt idx="38344">20616</cx:pt>
          <cx:pt idx="38345">10379</cx:pt>
          <cx:pt idx="38346">22292</cx:pt>
          <cx:pt idx="38347">18431</cx:pt>
          <cx:pt idx="38348">19515</cx:pt>
          <cx:pt idx="38349">21523</cx:pt>
          <cx:pt idx="38350">21431</cx:pt>
          <cx:pt idx="38351">15178</cx:pt>
          <cx:pt idx="38352">13076</cx:pt>
          <cx:pt idx="38353">21465</cx:pt>
          <cx:pt idx="38354">13337</cx:pt>
          <cx:pt idx="38355">8918</cx:pt>
          <cx:pt idx="38356">20235</cx:pt>
          <cx:pt idx="38357">18354</cx:pt>
          <cx:pt idx="38358">14425</cx:pt>
          <cx:pt idx="38359">19646</cx:pt>
          <cx:pt idx="38360">17118</cx:pt>
          <cx:pt idx="38361">21022</cx:pt>
          <cx:pt idx="38362">16534</cx:pt>
          <cx:pt idx="38363">18822</cx:pt>
          <cx:pt idx="38364">18173</cx:pt>
          <cx:pt idx="38365">20814</cx:pt>
          <cx:pt idx="38366">18708</cx:pt>
          <cx:pt idx="38367">19413</cx:pt>
          <cx:pt idx="38368">11459</cx:pt>
          <cx:pt idx="38369">12226</cx:pt>
          <cx:pt idx="38370">21258</cx:pt>
          <cx:pt idx="38371">14882</cx:pt>
          <cx:pt idx="38372">19990</cx:pt>
          <cx:pt idx="38373">14715</cx:pt>
          <cx:pt idx="38374">17469</cx:pt>
          <cx:pt idx="38375">15076</cx:pt>
          <cx:pt idx="38376">14266</cx:pt>
          <cx:pt idx="38377">23843</cx:pt>
          <cx:pt idx="38378">24089</cx:pt>
          <cx:pt idx="38379">15724</cx:pt>
          <cx:pt idx="38380">9381</cx:pt>
          <cx:pt idx="38381">13605</cx:pt>
          <cx:pt idx="38382">13354</cx:pt>
          <cx:pt idx="38383">19242</cx:pt>
          <cx:pt idx="38384">12095</cx:pt>
          <cx:pt idx="38385">20151</cx:pt>
          <cx:pt idx="38386">19833</cx:pt>
          <cx:pt idx="38387">14277</cx:pt>
          <cx:pt idx="38388">20783</cx:pt>
          <cx:pt idx="38389">8579</cx:pt>
          <cx:pt idx="38390">24820</cx:pt>
          <cx:pt idx="38391">15319</cx:pt>
          <cx:pt idx="38392">12636</cx:pt>
          <cx:pt idx="38393">13219</cx:pt>
          <cx:pt idx="38394">9801</cx:pt>
          <cx:pt idx="38395">16028</cx:pt>
          <cx:pt idx="38396">22408</cx:pt>
          <cx:pt idx="38397">16839</cx:pt>
          <cx:pt idx="38398">12492</cx:pt>
          <cx:pt idx="38399">15702</cx:pt>
          <cx:pt idx="38400">20122</cx:pt>
          <cx:pt idx="38401">14965</cx:pt>
          <cx:pt idx="38402">10091</cx:pt>
          <cx:pt idx="38403">16255</cx:pt>
          <cx:pt idx="38404">10235</cx:pt>
          <cx:pt idx="38405">15330</cx:pt>
          <cx:pt idx="38406">16723</cx:pt>
          <cx:pt idx="38407">12033</cx:pt>
          <cx:pt idx="38408">12989</cx:pt>
          <cx:pt idx="38409">19586</cx:pt>
          <cx:pt idx="38410">12656</cx:pt>
          <cx:pt idx="38411">14664</cx:pt>
          <cx:pt idx="38412">12109</cx:pt>
          <cx:pt idx="38413">12654</cx:pt>
          <cx:pt idx="38414">17579</cx:pt>
          <cx:pt idx="38415">16268</cx:pt>
          <cx:pt idx="38416">13324</cx:pt>
          <cx:pt idx="38417">16427</cx:pt>
          <cx:pt idx="38418">12782</cx:pt>
          <cx:pt idx="38419">13345</cx:pt>
          <cx:pt idx="38420">20336</cx:pt>
          <cx:pt idx="38421">12398</cx:pt>
          <cx:pt idx="38422">18713</cx:pt>
          <cx:pt idx="38423">14829</cx:pt>
          <cx:pt idx="38424">18313</cx:pt>
          <cx:pt idx="38425">9907</cx:pt>
          <cx:pt idx="38426">15663</cx:pt>
          <cx:pt idx="38427">9490</cx:pt>
          <cx:pt idx="38428">20794</cx:pt>
          <cx:pt idx="38429">21907</cx:pt>
          <cx:pt idx="38430">22356</cx:pt>
          <cx:pt idx="38431">23628</cx:pt>
          <cx:pt idx="38432">12863</cx:pt>
          <cx:pt idx="38433">13436</cx:pt>
          <cx:pt idx="38434">23236</cx:pt>
          <cx:pt idx="38435">20104</cx:pt>
          <cx:pt idx="38436">16666</cx:pt>
          <cx:pt idx="38437">12202</cx:pt>
          <cx:pt idx="38438">22515</cx:pt>
          <cx:pt idx="38439">10352</cx:pt>
          <cx:pt idx="38440">11053</cx:pt>
          <cx:pt idx="38441">20596</cx:pt>
          <cx:pt idx="38442">18700</cx:pt>
          <cx:pt idx="38443">14752</cx:pt>
          <cx:pt idx="38444">10801</cx:pt>
          <cx:pt idx="38445">14574</cx:pt>
          <cx:pt idx="38446">23630</cx:pt>
          <cx:pt idx="38447">11924</cx:pt>
          <cx:pt idx="38448">21563</cx:pt>
          <cx:pt idx="38449">15231</cx:pt>
          <cx:pt idx="38450">17996</cx:pt>
          <cx:pt idx="38451">13592</cx:pt>
          <cx:pt idx="38452">14261</cx:pt>
          <cx:pt idx="38453">11061</cx:pt>
          <cx:pt idx="38454">16609</cx:pt>
          <cx:pt idx="38455">18781</cx:pt>
          <cx:pt idx="38456">10766</cx:pt>
          <cx:pt idx="38457">16602</cx:pt>
          <cx:pt idx="38458">15161</cx:pt>
          <cx:pt idx="38459">13342</cx:pt>
          <cx:pt idx="38460">13676</cx:pt>
          <cx:pt idx="38461">20733</cx:pt>
          <cx:pt idx="38462">20686</cx:pt>
          <cx:pt idx="38463">20681</cx:pt>
          <cx:pt idx="38464">21739</cx:pt>
          <cx:pt idx="38465">13932</cx:pt>
          <cx:pt idx="38466">19252</cx:pt>
          <cx:pt idx="38467">20308</cx:pt>
          <cx:pt idx="38468">13899</cx:pt>
          <cx:pt idx="38469">10057</cx:pt>
          <cx:pt idx="38470">14028</cx:pt>
          <cx:pt idx="38471">19719</cx:pt>
          <cx:pt idx="38472">9036</cx:pt>
          <cx:pt idx="38473">12274</cx:pt>
          <cx:pt idx="38474">12458</cx:pt>
          <cx:pt idx="38475">9226</cx:pt>
          <cx:pt idx="38476">21509</cx:pt>
          <cx:pt idx="38477">20404</cx:pt>
          <cx:pt idx="38478">21493</cx:pt>
          <cx:pt idx="38479">19376</cx:pt>
          <cx:pt idx="38480">11369</cx:pt>
          <cx:pt idx="38481">18202</cx:pt>
          <cx:pt idx="38482">17907</cx:pt>
          <cx:pt idx="38483">9321</cx:pt>
          <cx:pt idx="38484">22840</cx:pt>
          <cx:pt idx="38485">10649</cx:pt>
          <cx:pt idx="38486">19445</cx:pt>
          <cx:pt idx="38487">24095</cx:pt>
          <cx:pt idx="38488">13797</cx:pt>
          <cx:pt idx="38489">14087</cx:pt>
          <cx:pt idx="38490">21290</cx:pt>
          <cx:pt idx="38491">13272</cx:pt>
          <cx:pt idx="38492">16589</cx:pt>
          <cx:pt idx="38493">20064</cx:pt>
          <cx:pt idx="38494">19382</cx:pt>
          <cx:pt idx="38495">12953</cx:pt>
          <cx:pt idx="38496">17431</cx:pt>
          <cx:pt idx="38497">13818</cx:pt>
          <cx:pt idx="38498">10227</cx:pt>
          <cx:pt idx="38499">19442</cx:pt>
          <cx:pt idx="38500">12408</cx:pt>
          <cx:pt idx="38501">16701</cx:pt>
          <cx:pt idx="38502">12686</cx:pt>
          <cx:pt idx="38503">11255</cx:pt>
          <cx:pt idx="38504">12878</cx:pt>
          <cx:pt idx="38505">11980</cx:pt>
          <cx:pt idx="38506">11041</cx:pt>
          <cx:pt idx="38507">10340</cx:pt>
          <cx:pt idx="38508">11887</cx:pt>
          <cx:pt idx="38509">9994</cx:pt>
          <cx:pt idx="38510">21814</cx:pt>
          <cx:pt idx="38511">20875</cx:pt>
          <cx:pt idx="38512">13461</cx:pt>
          <cx:pt idx="38513">15449</cx:pt>
          <cx:pt idx="38514">15328</cx:pt>
          <cx:pt idx="38515">9482</cx:pt>
          <cx:pt idx="38516">8130</cx:pt>
          <cx:pt idx="38517">17345</cx:pt>
          <cx:pt idx="38518">11082</cx:pt>
          <cx:pt idx="38519">12887</cx:pt>
          <cx:pt idx="38520">13255</cx:pt>
          <cx:pt idx="38521">10723</cx:pt>
          <cx:pt idx="38522">9981</cx:pt>
          <cx:pt idx="38523">21024</cx:pt>
          <cx:pt idx="38524">12607</cx:pt>
          <cx:pt idx="38525">20299</cx:pt>
          <cx:pt idx="38526">11896</cx:pt>
          <cx:pt idx="38527">19392</cx:pt>
          <cx:pt idx="38528">10184</cx:pt>
          <cx:pt idx="38529">13625</cx:pt>
          <cx:pt idx="38530">18853</cx:pt>
          <cx:pt idx="38531">14380</cx:pt>
          <cx:pt idx="38532">23101</cx:pt>
          <cx:pt idx="38533">13437</cx:pt>
          <cx:pt idx="38534">10982</cx:pt>
          <cx:pt idx="38535">22282</cx:pt>
          <cx:pt idx="38536">11638</cx:pt>
          <cx:pt idx="38537">23726</cx:pt>
          <cx:pt idx="38538">24521</cx:pt>
          <cx:pt idx="38539">11474</cx:pt>
          <cx:pt idx="38540">10750</cx:pt>
          <cx:pt idx="38541">21878</cx:pt>
          <cx:pt idx="38542">21024</cx:pt>
          <cx:pt idx="38543">10231</cx:pt>
          <cx:pt idx="38544">14428</cx:pt>
          <cx:pt idx="38545">10788</cx:pt>
          <cx:pt idx="38546">22008</cx:pt>
          <cx:pt idx="38547">21893</cx:pt>
          <cx:pt idx="38548">19463</cx:pt>
          <cx:pt idx="38549">20720</cx:pt>
          <cx:pt idx="38550">23276</cx:pt>
          <cx:pt idx="38551">14959</cx:pt>
          <cx:pt idx="38552">17892</cx:pt>
          <cx:pt idx="38553">13860</cx:pt>
          <cx:pt idx="38554">16586</cx:pt>
          <cx:pt idx="38555">12171</cx:pt>
          <cx:pt idx="38556">10983</cx:pt>
          <cx:pt idx="38557">16520</cx:pt>
          <cx:pt idx="38558">15576</cx:pt>
          <cx:pt idx="38559">14790</cx:pt>
          <cx:pt idx="38560">23217</cx:pt>
          <cx:pt idx="38561">20702</cx:pt>
          <cx:pt idx="38562">12082</cx:pt>
          <cx:pt idx="38563">24094</cx:pt>
          <cx:pt idx="38564">18269</cx:pt>
          <cx:pt idx="38565">10261</cx:pt>
          <cx:pt idx="38566">13717</cx:pt>
          <cx:pt idx="38567">23157</cx:pt>
          <cx:pt idx="38568">12327</cx:pt>
          <cx:pt idx="38569">12421</cx:pt>
          <cx:pt idx="38570">10791</cx:pt>
          <cx:pt idx="38571">13788</cx:pt>
          <cx:pt idx="38572">20375</cx:pt>
          <cx:pt idx="38573">11097</cx:pt>
          <cx:pt idx="38574">18489</cx:pt>
          <cx:pt idx="38575">19828</cx:pt>
          <cx:pt idx="38576">15903</cx:pt>
          <cx:pt idx="38577">18676</cx:pt>
          <cx:pt idx="38578">14524</cx:pt>
          <cx:pt idx="38579">17755</cx:pt>
          <cx:pt idx="38580">10831</cx:pt>
          <cx:pt idx="38581">12298</cx:pt>
          <cx:pt idx="38582">17930</cx:pt>
          <cx:pt idx="38583">10370</cx:pt>
          <cx:pt idx="38584">8301</cx:pt>
          <cx:pt idx="38585">11031</cx:pt>
          <cx:pt idx="38586">15726</cx:pt>
          <cx:pt idx="38587">19142</cx:pt>
          <cx:pt idx="38588">15044</cx:pt>
          <cx:pt idx="38589">18048</cx:pt>
          <cx:pt idx="38590">14881</cx:pt>
          <cx:pt idx="38591">19979</cx:pt>
          <cx:pt idx="38592">19914</cx:pt>
          <cx:pt idx="38593">14583</cx:pt>
          <cx:pt idx="38594">15491</cx:pt>
          <cx:pt idx="38595">10456</cx:pt>
          <cx:pt idx="38596">13671</cx:pt>
          <cx:pt idx="38597">16140</cx:pt>
          <cx:pt idx="38598">15313</cx:pt>
          <cx:pt idx="38599">16221</cx:pt>
          <cx:pt idx="38600">9679</cx:pt>
          <cx:pt idx="38601">16543</cx:pt>
          <cx:pt idx="38602">21209</cx:pt>
          <cx:pt idx="38603">10989</cx:pt>
          <cx:pt idx="38604">23004</cx:pt>
          <cx:pt idx="38605">9106</cx:pt>
          <cx:pt idx="38606">14622</cx:pt>
          <cx:pt idx="38607">16693</cx:pt>
          <cx:pt idx="38608">15822</cx:pt>
          <cx:pt idx="38609">18432</cx:pt>
          <cx:pt idx="38610">11799</cx:pt>
          <cx:pt idx="38611">10665</cx:pt>
          <cx:pt idx="38612">22548</cx:pt>
          <cx:pt idx="38613">11039</cx:pt>
          <cx:pt idx="38614">14472</cx:pt>
          <cx:pt idx="38615">11928</cx:pt>
          <cx:pt idx="38616">14666</cx:pt>
          <cx:pt idx="38617">8818</cx:pt>
          <cx:pt idx="38618">24173</cx:pt>
          <cx:pt idx="38619">15866</cx:pt>
          <cx:pt idx="38620">16773</cx:pt>
          <cx:pt idx="38621">15577</cx:pt>
          <cx:pt idx="38622">20381</cx:pt>
          <cx:pt idx="38623">12086</cx:pt>
          <cx:pt idx="38624">18007</cx:pt>
          <cx:pt idx="38625">17262</cx:pt>
          <cx:pt idx="38626">22620</cx:pt>
          <cx:pt idx="38627">11284</cx:pt>
          <cx:pt idx="38628">10116</cx:pt>
          <cx:pt idx="38629">16586</cx:pt>
          <cx:pt idx="38630">13485</cx:pt>
          <cx:pt idx="38631">18207</cx:pt>
          <cx:pt idx="38632">16701</cx:pt>
          <cx:pt idx="38633">17650</cx:pt>
          <cx:pt idx="38634">17376</cx:pt>
          <cx:pt idx="38635">14991</cx:pt>
          <cx:pt idx="38636">13319</cx:pt>
          <cx:pt idx="38637">15149</cx:pt>
          <cx:pt idx="38638">12819</cx:pt>
          <cx:pt idx="38639">16636</cx:pt>
          <cx:pt idx="38640">18594</cx:pt>
          <cx:pt idx="38641">13277</cx:pt>
          <cx:pt idx="38642">11307</cx:pt>
          <cx:pt idx="38643">19342</cx:pt>
          <cx:pt idx="38644">12811</cx:pt>
          <cx:pt idx="38645">13756</cx:pt>
          <cx:pt idx="38646">10551</cx:pt>
          <cx:pt idx="38647">13789</cx:pt>
          <cx:pt idx="38648">13717</cx:pt>
          <cx:pt idx="38649">7749</cx:pt>
          <cx:pt idx="38650">14296</cx:pt>
          <cx:pt idx="38651">16036</cx:pt>
          <cx:pt idx="38652">23695</cx:pt>
          <cx:pt idx="38653">10104</cx:pt>
          <cx:pt idx="38654">15903</cx:pt>
          <cx:pt idx="38655">10223</cx:pt>
          <cx:pt idx="38656">16120</cx:pt>
          <cx:pt idx="38657">13477</cx:pt>
          <cx:pt idx="38658">14496</cx:pt>
          <cx:pt idx="38659">22812</cx:pt>
          <cx:pt idx="38660">21305</cx:pt>
          <cx:pt idx="38661">14053</cx:pt>
          <cx:pt idx="38662">9649</cx:pt>
          <cx:pt idx="38663">13271</cx:pt>
          <cx:pt idx="38664">11152</cx:pt>
          <cx:pt idx="38665">14413</cx:pt>
          <cx:pt idx="38666">17902</cx:pt>
          <cx:pt idx="38667">14747</cx:pt>
          <cx:pt idx="38668">16959</cx:pt>
          <cx:pt idx="38669">15233</cx:pt>
          <cx:pt idx="38670">15838</cx:pt>
          <cx:pt idx="38671">21570</cx:pt>
          <cx:pt idx="38672">16034</cx:pt>
          <cx:pt idx="38673">14686</cx:pt>
          <cx:pt idx="38674">17841</cx:pt>
          <cx:pt idx="38675">23415</cx:pt>
          <cx:pt idx="38676">22539</cx:pt>
          <cx:pt idx="38677">15780</cx:pt>
          <cx:pt idx="38678">10203</cx:pt>
          <cx:pt idx="38679">20646</cx:pt>
          <cx:pt idx="38680">17138</cx:pt>
          <cx:pt idx="38681">24184</cx:pt>
          <cx:pt idx="38682">14009</cx:pt>
          <cx:pt idx="38683">11184</cx:pt>
          <cx:pt idx="38684">21512</cx:pt>
          <cx:pt idx="38685">22104</cx:pt>
          <cx:pt idx="38686">11831</cx:pt>
          <cx:pt idx="38687">17574</cx:pt>
          <cx:pt idx="38688">19294</cx:pt>
          <cx:pt idx="38689">23028</cx:pt>
          <cx:pt idx="38690">21878</cx:pt>
          <cx:pt idx="38691">22852</cx:pt>
          <cx:pt idx="38692">16646</cx:pt>
          <cx:pt idx="38693">19588</cx:pt>
          <cx:pt idx="38694">19154</cx:pt>
          <cx:pt idx="38695">15533</cx:pt>
          <cx:pt idx="38696">13386</cx:pt>
          <cx:pt idx="38697">10135</cx:pt>
          <cx:pt idx="38698">9413</cx:pt>
          <cx:pt idx="38699">20913</cx:pt>
          <cx:pt idx="38700">11409</cx:pt>
          <cx:pt idx="38701">13738</cx:pt>
          <cx:pt idx="38702">10016</cx:pt>
          <cx:pt idx="38703">22438</cx:pt>
          <cx:pt idx="38704">21775</cx:pt>
          <cx:pt idx="38705">19819</cx:pt>
          <cx:pt idx="38706">20338</cx:pt>
          <cx:pt idx="38707">13679</cx:pt>
          <cx:pt idx="38708">20591</cx:pt>
          <cx:pt idx="38709">11838</cx:pt>
          <cx:pt idx="38710">10057</cx:pt>
          <cx:pt idx="38711">17649</cx:pt>
          <cx:pt idx="38712">15628</cx:pt>
          <cx:pt idx="38713">12596</cx:pt>
          <cx:pt idx="38714">16125</cx:pt>
          <cx:pt idx="38715">16530</cx:pt>
          <cx:pt idx="38716">16212</cx:pt>
          <cx:pt idx="38717">13042</cx:pt>
          <cx:pt idx="38718">11060</cx:pt>
          <cx:pt idx="38719">16547</cx:pt>
          <cx:pt idx="38720">19542</cx:pt>
          <cx:pt idx="38721">8597</cx:pt>
          <cx:pt idx="38722">21170</cx:pt>
          <cx:pt idx="38723">17930</cx:pt>
          <cx:pt idx="38724">21908</cx:pt>
          <cx:pt idx="38725">11610</cx:pt>
          <cx:pt idx="38726">16481</cx:pt>
          <cx:pt idx="38727">8019</cx:pt>
          <cx:pt idx="38728">14211</cx:pt>
          <cx:pt idx="38729">14796</cx:pt>
          <cx:pt idx="38730">9161</cx:pt>
          <cx:pt idx="38731">14154</cx:pt>
          <cx:pt idx="38732">9713</cx:pt>
          <cx:pt idx="38733">13318</cx:pt>
          <cx:pt idx="38734">14361</cx:pt>
          <cx:pt idx="38735">13395</cx:pt>
          <cx:pt idx="38736">21747</cx:pt>
          <cx:pt idx="38737">13202</cx:pt>
          <cx:pt idx="38738">10552</cx:pt>
          <cx:pt idx="38739">10211</cx:pt>
          <cx:pt idx="38740">16096</cx:pt>
          <cx:pt idx="38741">18348</cx:pt>
          <cx:pt idx="38742">17540</cx:pt>
          <cx:pt idx="38743">22465</cx:pt>
          <cx:pt idx="38744">18518</cx:pt>
          <cx:pt idx="38745">12562</cx:pt>
          <cx:pt idx="38746">15621</cx:pt>
          <cx:pt idx="38747">16213</cx:pt>
          <cx:pt idx="38748">20887</cx:pt>
          <cx:pt idx="38749">10312</cx:pt>
          <cx:pt idx="38750">10155</cx:pt>
          <cx:pt idx="38751">15284</cx:pt>
          <cx:pt idx="38752">15560</cx:pt>
          <cx:pt idx="38753">8145</cx:pt>
          <cx:pt idx="38754">21248</cx:pt>
          <cx:pt idx="38755">10402</cx:pt>
          <cx:pt idx="38756">23106</cx:pt>
          <cx:pt idx="38757">11413</cx:pt>
          <cx:pt idx="38758">8212</cx:pt>
          <cx:pt idx="38759">10093</cx:pt>
          <cx:pt idx="38760">11541</cx:pt>
          <cx:pt idx="38761">21065</cx:pt>
          <cx:pt idx="38762">20029</cx:pt>
          <cx:pt idx="38763">17293</cx:pt>
          <cx:pt idx="38764">12312</cx:pt>
          <cx:pt idx="38765">14171</cx:pt>
          <cx:pt idx="38766">16727</cx:pt>
          <cx:pt idx="38767">17420</cx:pt>
          <cx:pt idx="38768">24461</cx:pt>
          <cx:pt idx="38769">9468</cx:pt>
          <cx:pt idx="38770">16830</cx:pt>
          <cx:pt idx="38771">13474</cx:pt>
          <cx:pt idx="38772">23658</cx:pt>
          <cx:pt idx="38773">21168</cx:pt>
          <cx:pt idx="38774">12762</cx:pt>
          <cx:pt idx="38775">16870</cx:pt>
          <cx:pt idx="38776">14984</cx:pt>
          <cx:pt idx="38777">9985</cx:pt>
          <cx:pt idx="38778">12086</cx:pt>
          <cx:pt idx="38779">14642</cx:pt>
          <cx:pt idx="38780">22132</cx:pt>
          <cx:pt idx="38781">19575</cx:pt>
          <cx:pt idx="38782">18802</cx:pt>
          <cx:pt idx="38783">9825</cx:pt>
          <cx:pt idx="38784">14969</cx:pt>
          <cx:pt idx="38785">10990</cx:pt>
          <cx:pt idx="38786">16971</cx:pt>
          <cx:pt idx="38787">11149</cx:pt>
          <cx:pt idx="38788">11551</cx:pt>
          <cx:pt idx="38789">18018</cx:pt>
          <cx:pt idx="38790">15825</cx:pt>
          <cx:pt idx="38791">13780</cx:pt>
          <cx:pt idx="38792">12118</cx:pt>
          <cx:pt idx="38793">16081</cx:pt>
          <cx:pt idx="38794">18420</cx:pt>
          <cx:pt idx="38795">12791</cx:pt>
          <cx:pt idx="38796">10100</cx:pt>
          <cx:pt idx="38797">14757</cx:pt>
          <cx:pt idx="38798">15396</cx:pt>
          <cx:pt idx="38799">19310</cx:pt>
          <cx:pt idx="38800">13947</cx:pt>
          <cx:pt idx="38801">24587</cx:pt>
          <cx:pt idx="38802">10785</cx:pt>
          <cx:pt idx="38803">10583</cx:pt>
          <cx:pt idx="38804">14847</cx:pt>
          <cx:pt idx="38805">14268</cx:pt>
          <cx:pt idx="38806">12183</cx:pt>
          <cx:pt idx="38807">21473</cx:pt>
          <cx:pt idx="38808">18205</cx:pt>
          <cx:pt idx="38809">24219</cx:pt>
          <cx:pt idx="38810">17193</cx:pt>
          <cx:pt idx="38811">15719</cx:pt>
          <cx:pt idx="38812">15769</cx:pt>
          <cx:pt idx="38813">19916</cx:pt>
          <cx:pt idx="38814">16240</cx:pt>
          <cx:pt idx="38815">16283</cx:pt>
          <cx:pt idx="38816">11433</cx:pt>
          <cx:pt idx="38817">23710</cx:pt>
          <cx:pt idx="38818">12327</cx:pt>
          <cx:pt idx="38819">17218</cx:pt>
          <cx:pt idx="38820">21424</cx:pt>
          <cx:pt idx="38821">18594</cx:pt>
          <cx:pt idx="38822">21181</cx:pt>
          <cx:pt idx="38823">16712</cx:pt>
          <cx:pt idx="38824">17851</cx:pt>
          <cx:pt idx="38825">10027</cx:pt>
          <cx:pt idx="38826">9219</cx:pt>
          <cx:pt idx="38827">20943</cx:pt>
          <cx:pt idx="38828">20145</cx:pt>
          <cx:pt idx="38829">12629</cx:pt>
          <cx:pt idx="38830">22921</cx:pt>
          <cx:pt idx="38831">10639</cx:pt>
          <cx:pt idx="38832">13167</cx:pt>
          <cx:pt idx="38833">14503</cx:pt>
          <cx:pt idx="38834">12821</cx:pt>
          <cx:pt idx="38835">14620</cx:pt>
          <cx:pt idx="38836">11616</cx:pt>
          <cx:pt idx="38837">12839</cx:pt>
          <cx:pt idx="38838">12435</cx:pt>
          <cx:pt idx="38839">17489</cx:pt>
          <cx:pt idx="38840">19094</cx:pt>
          <cx:pt idx="38841">21143</cx:pt>
          <cx:pt idx="38842">12742</cx:pt>
          <cx:pt idx="38843">14880</cx:pt>
          <cx:pt idx="38844">14301</cx:pt>
          <cx:pt idx="38845">18780</cx:pt>
          <cx:pt idx="38846">21817</cx:pt>
          <cx:pt idx="38847">15260</cx:pt>
          <cx:pt idx="38848">16812</cx:pt>
          <cx:pt idx="38849">19641</cx:pt>
          <cx:pt idx="38850">20036</cx:pt>
          <cx:pt idx="38851">18444</cx:pt>
          <cx:pt idx="38852">18395</cx:pt>
          <cx:pt idx="38853">15666</cx:pt>
          <cx:pt idx="38854">16813</cx:pt>
          <cx:pt idx="38855">14100</cx:pt>
          <cx:pt idx="38856">9731</cx:pt>
          <cx:pt idx="38857">15795</cx:pt>
          <cx:pt idx="38858">17898</cx:pt>
          <cx:pt idx="38859">11468</cx:pt>
          <cx:pt idx="38860">10026</cx:pt>
          <cx:pt idx="38861">13950</cx:pt>
          <cx:pt idx="38862">15032</cx:pt>
          <cx:pt idx="38863">10396</cx:pt>
          <cx:pt idx="38864">8764</cx:pt>
          <cx:pt idx="38865">11754</cx:pt>
          <cx:pt idx="38866">21109</cx:pt>
          <cx:pt idx="38867">17389</cx:pt>
          <cx:pt idx="38868">19956</cx:pt>
          <cx:pt idx="38869">9350</cx:pt>
          <cx:pt idx="38870">21875</cx:pt>
          <cx:pt idx="38871">11048</cx:pt>
          <cx:pt idx="38872">13896</cx:pt>
          <cx:pt idx="38873">14668</cx:pt>
          <cx:pt idx="38874">19875</cx:pt>
          <cx:pt idx="38875">22775</cx:pt>
          <cx:pt idx="38876">14538</cx:pt>
          <cx:pt idx="38877">15899</cx:pt>
          <cx:pt idx="38878">15245</cx:pt>
          <cx:pt idx="38879">11031</cx:pt>
          <cx:pt idx="38880">13333</cx:pt>
          <cx:pt idx="38881">11741</cx:pt>
          <cx:pt idx="38882">23216</cx:pt>
          <cx:pt idx="38883">22723</cx:pt>
          <cx:pt idx="38884">18632</cx:pt>
          <cx:pt idx="38885">12024</cx:pt>
          <cx:pt idx="38886">14732</cx:pt>
          <cx:pt idx="38887">13935</cx:pt>
          <cx:pt idx="38888">11383</cx:pt>
          <cx:pt idx="38889">20606</cx:pt>
          <cx:pt idx="38890">17947</cx:pt>
          <cx:pt idx="38891">17801</cx:pt>
          <cx:pt idx="38892">17940</cx:pt>
          <cx:pt idx="38893">11417</cx:pt>
          <cx:pt idx="38894">21498</cx:pt>
          <cx:pt idx="38895">19001</cx:pt>
          <cx:pt idx="38896">20977</cx:pt>
          <cx:pt idx="38897">12451</cx:pt>
          <cx:pt idx="38898">12086</cx:pt>
          <cx:pt idx="38899">19336</cx:pt>
          <cx:pt idx="38900">24125</cx:pt>
          <cx:pt idx="38901">11859</cx:pt>
          <cx:pt idx="38902">20758</cx:pt>
          <cx:pt idx="38903">17267</cx:pt>
          <cx:pt idx="38904">15661</cx:pt>
          <cx:pt idx="38905">16146</cx:pt>
          <cx:pt idx="38906">17717</cx:pt>
          <cx:pt idx="38907">14548</cx:pt>
          <cx:pt idx="38908">11103</cx:pt>
          <cx:pt idx="38909">8975</cx:pt>
          <cx:pt idx="38910">11989</cx:pt>
          <cx:pt idx="38911">14926</cx:pt>
          <cx:pt idx="38912">11627</cx:pt>
          <cx:pt idx="38913">11143</cx:pt>
          <cx:pt idx="38914">10880</cx:pt>
          <cx:pt idx="38915">16031</cx:pt>
          <cx:pt idx="38916">12343</cx:pt>
          <cx:pt idx="38917">13722</cx:pt>
          <cx:pt idx="38918">14350</cx:pt>
          <cx:pt idx="38919">14231</cx:pt>
          <cx:pt idx="38920">12584</cx:pt>
          <cx:pt idx="38921">15822</cx:pt>
          <cx:pt idx="38922">22181</cx:pt>
          <cx:pt idx="38923">23069</cx:pt>
          <cx:pt idx="38924">14710</cx:pt>
          <cx:pt idx="38925">14834</cx:pt>
          <cx:pt idx="38926">16376</cx:pt>
          <cx:pt idx="38927">16701</cx:pt>
          <cx:pt idx="38928">17755</cx:pt>
          <cx:pt idx="38929">22791</cx:pt>
          <cx:pt idx="38930">23678</cx:pt>
          <cx:pt idx="38931">23766</cx:pt>
          <cx:pt idx="38932">23725</cx:pt>
          <cx:pt idx="38933">17402</cx:pt>
          <cx:pt idx="38934">20734</cx:pt>
          <cx:pt idx="38935">13397</cx:pt>
          <cx:pt idx="38936">18561</cx:pt>
          <cx:pt idx="38937">22947</cx:pt>
          <cx:pt idx="38938">14903</cx:pt>
          <cx:pt idx="38939">11228</cx:pt>
          <cx:pt idx="38940">13643</cx:pt>
          <cx:pt idx="38941">23024</cx:pt>
          <cx:pt idx="38942">9941</cx:pt>
          <cx:pt idx="38943">17012</cx:pt>
          <cx:pt idx="38944">18738</cx:pt>
          <cx:pt idx="38945">11978</cx:pt>
          <cx:pt idx="38946">13857</cx:pt>
          <cx:pt idx="38947">13314</cx:pt>
          <cx:pt idx="38948">20934</cx:pt>
          <cx:pt idx="38949">14698</cx:pt>
          <cx:pt idx="38950">17404</cx:pt>
          <cx:pt idx="38951">19875</cx:pt>
          <cx:pt idx="38952">11328</cx:pt>
          <cx:pt idx="38953">18811</cx:pt>
          <cx:pt idx="38954">16900</cx:pt>
          <cx:pt idx="38955">10228</cx:pt>
          <cx:pt idx="38956">19385</cx:pt>
          <cx:pt idx="38957">20068</cx:pt>
          <cx:pt idx="38958">13105</cx:pt>
          <cx:pt idx="38959">17472</cx:pt>
          <cx:pt idx="38960">14785</cx:pt>
          <cx:pt idx="38961">18984</cx:pt>
          <cx:pt idx="38962">10948</cx:pt>
          <cx:pt idx="38963">19461</cx:pt>
          <cx:pt idx="38964">10578</cx:pt>
          <cx:pt idx="38965">12133</cx:pt>
          <cx:pt idx="38966">12992</cx:pt>
          <cx:pt idx="38967">14050</cx:pt>
          <cx:pt idx="38968">11004</cx:pt>
          <cx:pt idx="38969">8027</cx:pt>
          <cx:pt idx="38970">19625</cx:pt>
          <cx:pt idx="38971">10878</cx:pt>
          <cx:pt idx="38972">13266</cx:pt>
          <cx:pt idx="38973">12519</cx:pt>
          <cx:pt idx="38974">22032</cx:pt>
          <cx:pt idx="38975">19265</cx:pt>
          <cx:pt idx="38976">19291</cx:pt>
          <cx:pt idx="38977">21567</cx:pt>
          <cx:pt idx="38978">22659</cx:pt>
          <cx:pt idx="38979">23056</cx:pt>
          <cx:pt idx="38980">16256</cx:pt>
          <cx:pt idx="38981">13475</cx:pt>
          <cx:pt idx="38982">15495</cx:pt>
          <cx:pt idx="38983">20884</cx:pt>
          <cx:pt idx="38984">14799</cx:pt>
          <cx:pt idx="38985">11772</cx:pt>
          <cx:pt idx="38986">18033</cx:pt>
          <cx:pt idx="38987">19351</cx:pt>
          <cx:pt idx="38988">17989</cx:pt>
          <cx:pt idx="38989">18178</cx:pt>
          <cx:pt idx="38990">10066</cx:pt>
          <cx:pt idx="38991">19901</cx:pt>
          <cx:pt idx="38992">18757</cx:pt>
          <cx:pt idx="38993">11479</cx:pt>
          <cx:pt idx="38994">19571</cx:pt>
          <cx:pt idx="38995">16082</cx:pt>
          <cx:pt idx="38996">13637</cx:pt>
          <cx:pt idx="38997">13950</cx:pt>
          <cx:pt idx="38998">13916</cx:pt>
          <cx:pt idx="38999">16880</cx:pt>
          <cx:pt idx="39000">12811</cx:pt>
          <cx:pt idx="39001">18838</cx:pt>
          <cx:pt idx="39002">15074</cx:pt>
          <cx:pt idx="39003">20870</cx:pt>
          <cx:pt idx="39004">13638</cx:pt>
          <cx:pt idx="39005">10746</cx:pt>
          <cx:pt idx="39006">14980</cx:pt>
          <cx:pt idx="39007">22049</cx:pt>
          <cx:pt idx="39008">20670</cx:pt>
          <cx:pt idx="39009">11676</cx:pt>
          <cx:pt idx="39010">17238</cx:pt>
          <cx:pt idx="39011">20570</cx:pt>
          <cx:pt idx="39012">12227</cx:pt>
          <cx:pt idx="39013">11625</cx:pt>
          <cx:pt idx="39014">10918</cx:pt>
          <cx:pt idx="39015">9902</cx:pt>
          <cx:pt idx="39016">17994</cx:pt>
          <cx:pt idx="39017">22729</cx:pt>
          <cx:pt idx="39018">11010</cx:pt>
          <cx:pt idx="39019">11912</cx:pt>
          <cx:pt idx="39020">15528</cx:pt>
          <cx:pt idx="39021">22291</cx:pt>
          <cx:pt idx="39022">10580</cx:pt>
          <cx:pt idx="39023">15160</cx:pt>
          <cx:pt idx="39024">10960</cx:pt>
          <cx:pt idx="39025">16992</cx:pt>
          <cx:pt idx="39026">13829</cx:pt>
          <cx:pt idx="39027">15169</cx:pt>
          <cx:pt idx="39028">10993</cx:pt>
          <cx:pt idx="39029">20116</cx:pt>
          <cx:pt idx="39030">14445</cx:pt>
          <cx:pt idx="39031">10169</cx:pt>
          <cx:pt idx="39032">21496</cx:pt>
          <cx:pt idx="39033">24863</cx:pt>
          <cx:pt idx="39034">16942</cx:pt>
          <cx:pt idx="39035">21554</cx:pt>
          <cx:pt idx="39036">12653</cx:pt>
          <cx:pt idx="39037">17648</cx:pt>
          <cx:pt idx="39038">14621</cx:pt>
          <cx:pt idx="39039">23849</cx:pt>
          <cx:pt idx="39040">22484</cx:pt>
          <cx:pt idx="39041">12995</cx:pt>
          <cx:pt idx="39042">13934</cx:pt>
          <cx:pt idx="39043">8907</cx:pt>
          <cx:pt idx="39044">9933</cx:pt>
          <cx:pt idx="39045">15367</cx:pt>
          <cx:pt idx="39046">17006</cx:pt>
          <cx:pt idx="39047">10297</cx:pt>
          <cx:pt idx="39048">19215</cx:pt>
          <cx:pt idx="39049">8364</cx:pt>
          <cx:pt idx="39050">17722</cx:pt>
          <cx:pt idx="39051">15247</cx:pt>
          <cx:pt idx="39052">12558</cx:pt>
          <cx:pt idx="39053">9432</cx:pt>
          <cx:pt idx="39054">21153</cx:pt>
          <cx:pt idx="39055">15300</cx:pt>
          <cx:pt idx="39056">15232</cx:pt>
          <cx:pt idx="39057">18573</cx:pt>
          <cx:pt idx="39058">11275</cx:pt>
          <cx:pt idx="39059">15450</cx:pt>
          <cx:pt idx="39060">15975</cx:pt>
          <cx:pt idx="39061">15935</cx:pt>
          <cx:pt idx="39062">11278</cx:pt>
          <cx:pt idx="39063">14134</cx:pt>
          <cx:pt idx="39064">11875</cx:pt>
          <cx:pt idx="39065">13463</cx:pt>
          <cx:pt idx="39066">12098</cx:pt>
          <cx:pt idx="39067">23445</cx:pt>
          <cx:pt idx="39068">18507</cx:pt>
          <cx:pt idx="39069">22958</cx:pt>
          <cx:pt idx="39070">13666</cx:pt>
          <cx:pt idx="39071">12985</cx:pt>
          <cx:pt idx="39072">13863</cx:pt>
          <cx:pt idx="39073">18569</cx:pt>
          <cx:pt idx="39074">10788</cx:pt>
          <cx:pt idx="39075">13128</cx:pt>
          <cx:pt idx="39076">17455</cx:pt>
          <cx:pt idx="39077">22727</cx:pt>
          <cx:pt idx="39078">12608</cx:pt>
          <cx:pt idx="39079">15558</cx:pt>
          <cx:pt idx="39080">10256</cx:pt>
          <cx:pt idx="39081">13932</cx:pt>
          <cx:pt idx="39082">10094</cx:pt>
          <cx:pt idx="39083">8161</cx:pt>
          <cx:pt idx="39084">15177</cx:pt>
          <cx:pt idx="39085">17964</cx:pt>
          <cx:pt idx="39086">9159</cx:pt>
          <cx:pt idx="39087">9014</cx:pt>
          <cx:pt idx="39088">16281</cx:pt>
          <cx:pt idx="39089">20516</cx:pt>
          <cx:pt idx="39090">13158</cx:pt>
          <cx:pt idx="39091">21813</cx:pt>
          <cx:pt idx="39092">22143</cx:pt>
          <cx:pt idx="39093">19986</cx:pt>
          <cx:pt idx="39094">8022</cx:pt>
          <cx:pt idx="39095">23451</cx:pt>
          <cx:pt idx="39096">13751</cx:pt>
          <cx:pt idx="39097">20089</cx:pt>
          <cx:pt idx="39098">19473</cx:pt>
          <cx:pt idx="39099">23978</cx:pt>
          <cx:pt idx="39100">22754</cx:pt>
          <cx:pt idx="39101">22209</cx:pt>
          <cx:pt idx="39102">13430</cx:pt>
          <cx:pt idx="39103">21739</cx:pt>
          <cx:pt idx="39104">11732</cx:pt>
          <cx:pt idx="39105">20207</cx:pt>
          <cx:pt idx="39106">13947</cx:pt>
          <cx:pt idx="39107">21933</cx:pt>
          <cx:pt idx="39108">11989</cx:pt>
          <cx:pt idx="39109">10877</cx:pt>
          <cx:pt idx="39110">17010</cx:pt>
          <cx:pt idx="39111">13997</cx:pt>
          <cx:pt idx="39112">11927</cx:pt>
          <cx:pt idx="39113">11015</cx:pt>
          <cx:pt idx="39114">15966</cx:pt>
          <cx:pt idx="39115">23771</cx:pt>
          <cx:pt idx="39116">22938</cx:pt>
          <cx:pt idx="39117">16353</cx:pt>
          <cx:pt idx="39118">14852</cx:pt>
          <cx:pt idx="39119">18559</cx:pt>
          <cx:pt idx="39120">18185</cx:pt>
          <cx:pt idx="39121">22222</cx:pt>
          <cx:pt idx="39122">10571</cx:pt>
          <cx:pt idx="39123">21005</cx:pt>
          <cx:pt idx="39124">16905</cx:pt>
          <cx:pt idx="39125">18231</cx:pt>
          <cx:pt idx="39126">16476</cx:pt>
          <cx:pt idx="39127">24046</cx:pt>
          <cx:pt idx="39128">9616</cx:pt>
          <cx:pt idx="39129">11556</cx:pt>
          <cx:pt idx="39130">15464</cx:pt>
          <cx:pt idx="39131">19755</cx:pt>
          <cx:pt idx="39132">12342</cx:pt>
          <cx:pt idx="39133">13851</cx:pt>
          <cx:pt idx="39134">16009</cx:pt>
          <cx:pt idx="39135">13482</cx:pt>
          <cx:pt idx="39136">16149</cx:pt>
          <cx:pt idx="39137">21671</cx:pt>
          <cx:pt idx="39138">12096</cx:pt>
          <cx:pt idx="39139">19751</cx:pt>
          <cx:pt idx="39140">18582</cx:pt>
          <cx:pt idx="39141">13668</cx:pt>
          <cx:pt idx="39142">19713</cx:pt>
          <cx:pt idx="39143">11130</cx:pt>
          <cx:pt idx="39144">11998</cx:pt>
          <cx:pt idx="39145">16616</cx:pt>
          <cx:pt idx="39146">20900</cx:pt>
          <cx:pt idx="39147">12311</cx:pt>
          <cx:pt idx="39148">15473</cx:pt>
          <cx:pt idx="39149">22223</cx:pt>
          <cx:pt idx="39150">9363</cx:pt>
          <cx:pt idx="39151">22047</cx:pt>
          <cx:pt idx="39152">21940</cx:pt>
          <cx:pt idx="39153">11802</cx:pt>
          <cx:pt idx="39154">19903</cx:pt>
          <cx:pt idx="39155">12809</cx:pt>
          <cx:pt idx="39156">12984</cx:pt>
          <cx:pt idx="39157">15459</cx:pt>
          <cx:pt idx="39158">16001</cx:pt>
          <cx:pt idx="39159">8421</cx:pt>
          <cx:pt idx="39160">11192</cx:pt>
          <cx:pt idx="39161">12018</cx:pt>
          <cx:pt idx="39162">11805</cx:pt>
          <cx:pt idx="39163">9664</cx:pt>
          <cx:pt idx="39164">18742</cx:pt>
          <cx:pt idx="39165">15143</cx:pt>
          <cx:pt idx="39166">19411</cx:pt>
          <cx:pt idx="39167">8865</cx:pt>
          <cx:pt idx="39168">11461</cx:pt>
          <cx:pt idx="39169">18575</cx:pt>
          <cx:pt idx="39170">17512</cx:pt>
          <cx:pt idx="39171">15425</cx:pt>
          <cx:pt idx="39172">18635</cx:pt>
          <cx:pt idx="39173">14299</cx:pt>
          <cx:pt idx="39174">14364</cx:pt>
          <cx:pt idx="39175">18882</cx:pt>
          <cx:pt idx="39176">12441</cx:pt>
          <cx:pt idx="39177">20268</cx:pt>
          <cx:pt idx="39178">22923</cx:pt>
          <cx:pt idx="39179">19454</cx:pt>
          <cx:pt idx="39180">10738</cx:pt>
          <cx:pt idx="39181">13836</cx:pt>
          <cx:pt idx="39182">17670</cx:pt>
          <cx:pt idx="39183">10183</cx:pt>
          <cx:pt idx="39184">23620</cx:pt>
          <cx:pt idx="39185">23153</cx:pt>
          <cx:pt idx="39186">21646</cx:pt>
          <cx:pt idx="39187">15607</cx:pt>
          <cx:pt idx="39188">7844</cx:pt>
          <cx:pt idx="39189">14915</cx:pt>
          <cx:pt idx="39190">17480</cx:pt>
          <cx:pt idx="39191">10284</cx:pt>
          <cx:pt idx="39192">20818</cx:pt>
          <cx:pt idx="39193">18017</cx:pt>
          <cx:pt idx="39194">11455</cx:pt>
          <cx:pt idx="39195">22567</cx:pt>
          <cx:pt idx="39196">15972</cx:pt>
          <cx:pt idx="39197">16905</cx:pt>
          <cx:pt idx="39198">15303</cx:pt>
          <cx:pt idx="39199">23753</cx:pt>
          <cx:pt idx="39200">24092</cx:pt>
          <cx:pt idx="39201">11453</cx:pt>
          <cx:pt idx="39202">17333</cx:pt>
          <cx:pt idx="39203">11630</cx:pt>
          <cx:pt idx="39204">17491</cx:pt>
          <cx:pt idx="39205">11332</cx:pt>
          <cx:pt idx="39206">16834</cx:pt>
          <cx:pt idx="39207">16051</cx:pt>
          <cx:pt idx="39208">16643</cx:pt>
          <cx:pt idx="39209">16799</cx:pt>
          <cx:pt idx="39210">22667</cx:pt>
          <cx:pt idx="39211">13122</cx:pt>
          <cx:pt idx="39212">23770</cx:pt>
          <cx:pt idx="39213">17979</cx:pt>
          <cx:pt idx="39214">22551</cx:pt>
          <cx:pt idx="39215">17839</cx:pt>
          <cx:pt idx="39216">14693</cx:pt>
          <cx:pt idx="39217">22976</cx:pt>
          <cx:pt idx="39218">20750</cx:pt>
          <cx:pt idx="39219">23503</cx:pt>
          <cx:pt idx="39220">13584</cx:pt>
          <cx:pt idx="39221">12113</cx:pt>
          <cx:pt idx="39222">13536</cx:pt>
          <cx:pt idx="39223">12726</cx:pt>
          <cx:pt idx="39224">18713</cx:pt>
          <cx:pt idx="39225">20224</cx:pt>
          <cx:pt idx="39226">17197</cx:pt>
          <cx:pt idx="39227">14506</cx:pt>
          <cx:pt idx="39228">16766</cx:pt>
          <cx:pt idx="39229">10766</cx:pt>
          <cx:pt idx="39230">17922</cx:pt>
          <cx:pt idx="39231">21389</cx:pt>
          <cx:pt idx="39232">14071</cx:pt>
          <cx:pt idx="39233">13034</cx:pt>
          <cx:pt idx="39234">19278</cx:pt>
          <cx:pt idx="39235">21508</cx:pt>
          <cx:pt idx="39236">22845</cx:pt>
          <cx:pt idx="39237">22170</cx:pt>
          <cx:pt idx="39238">12401</cx:pt>
          <cx:pt idx="39239">16493</cx:pt>
          <cx:pt idx="39240">17049</cx:pt>
          <cx:pt idx="39241">13070</cx:pt>
          <cx:pt idx="39242">11070</cx:pt>
          <cx:pt idx="39243">9036</cx:pt>
          <cx:pt idx="39244">14038</cx:pt>
          <cx:pt idx="39245">11821</cx:pt>
          <cx:pt idx="39246">10310</cx:pt>
          <cx:pt idx="39247">17070</cx:pt>
          <cx:pt idx="39248">14002</cx:pt>
          <cx:pt idx="39249">18828</cx:pt>
          <cx:pt idx="39250">22230</cx:pt>
          <cx:pt idx="39251">13434</cx:pt>
          <cx:pt idx="39252">16514</cx:pt>
          <cx:pt idx="39253">19321</cx:pt>
          <cx:pt idx="39254">22117</cx:pt>
          <cx:pt idx="39255">17275</cx:pt>
          <cx:pt idx="39256">14288</cx:pt>
          <cx:pt idx="39257">12185</cx:pt>
          <cx:pt idx="39258">23662</cx:pt>
          <cx:pt idx="39259">8797</cx:pt>
          <cx:pt idx="39260">22739</cx:pt>
          <cx:pt idx="39261">21514</cx:pt>
          <cx:pt idx="39262">24189</cx:pt>
          <cx:pt idx="39263">12992</cx:pt>
          <cx:pt idx="39264">12322</cx:pt>
          <cx:pt idx="39265">15709</cx:pt>
          <cx:pt idx="39266">18685</cx:pt>
          <cx:pt idx="39267">17394</cx:pt>
          <cx:pt idx="39268">24436</cx:pt>
          <cx:pt idx="39269">11878</cx:pt>
          <cx:pt idx="39270">18082</cx:pt>
          <cx:pt idx="39271">20951</cx:pt>
          <cx:pt idx="39272">19810</cx:pt>
          <cx:pt idx="39273">20431</cx:pt>
          <cx:pt idx="39274">13087</cx:pt>
          <cx:pt idx="39275">18285</cx:pt>
          <cx:pt idx="39276">19030</cx:pt>
          <cx:pt idx="39277">22578</cx:pt>
          <cx:pt idx="39278">14750</cx:pt>
          <cx:pt idx="39279">15460</cx:pt>
          <cx:pt idx="39280">15322</cx:pt>
          <cx:pt idx="39281">14869</cx:pt>
          <cx:pt idx="39282">17387</cx:pt>
          <cx:pt idx="39283">8546</cx:pt>
          <cx:pt idx="39284">9864</cx:pt>
          <cx:pt idx="39285">22241</cx:pt>
          <cx:pt idx="39286">23966</cx:pt>
          <cx:pt idx="39287">13261</cx:pt>
          <cx:pt idx="39288">20706</cx:pt>
          <cx:pt idx="39289">16553</cx:pt>
          <cx:pt idx="39290">18480</cx:pt>
          <cx:pt idx="39291">16193</cx:pt>
          <cx:pt idx="39292">9279</cx:pt>
          <cx:pt idx="39293">10248</cx:pt>
          <cx:pt idx="39294">18026</cx:pt>
          <cx:pt idx="39295">20731</cx:pt>
          <cx:pt idx="39296">17199</cx:pt>
          <cx:pt idx="39297">9496</cx:pt>
          <cx:pt idx="39298">17389</cx:pt>
          <cx:pt idx="39299">10527</cx:pt>
          <cx:pt idx="39300">11909</cx:pt>
          <cx:pt idx="39301">9080</cx:pt>
          <cx:pt idx="39302">15667</cx:pt>
          <cx:pt idx="39303">10871</cx:pt>
          <cx:pt idx="39304">16255</cx:pt>
          <cx:pt idx="39305">15922</cx:pt>
          <cx:pt idx="39306">15945</cx:pt>
          <cx:pt idx="39307">15082</cx:pt>
          <cx:pt idx="39308">18317</cx:pt>
          <cx:pt idx="39309">15461</cx:pt>
          <cx:pt idx="39310">12432</cx:pt>
          <cx:pt idx="39311">14716</cx:pt>
          <cx:pt idx="39312">16822</cx:pt>
          <cx:pt idx="39313">12025</cx:pt>
          <cx:pt idx="39314">15496</cx:pt>
          <cx:pt idx="39315">10169</cx:pt>
          <cx:pt idx="39316">10758</cx:pt>
          <cx:pt idx="39317">13864</cx:pt>
          <cx:pt idx="39318">9155</cx:pt>
          <cx:pt idx="39319">14335</cx:pt>
          <cx:pt idx="39320">20817</cx:pt>
          <cx:pt idx="39321">11629</cx:pt>
          <cx:pt idx="39322">20431</cx:pt>
          <cx:pt idx="39323">18621</cx:pt>
          <cx:pt idx="39324">19312</cx:pt>
          <cx:pt idx="39325">16727</cx:pt>
          <cx:pt idx="39326">14750</cx:pt>
          <cx:pt idx="39327">17944</cx:pt>
          <cx:pt idx="39328">20716</cx:pt>
          <cx:pt idx="39329">10157</cx:pt>
          <cx:pt idx="39330">16025</cx:pt>
          <cx:pt idx="39331">13164</cx:pt>
          <cx:pt idx="39332">14964</cx:pt>
          <cx:pt idx="39333">12182</cx:pt>
          <cx:pt idx="39334">11659</cx:pt>
          <cx:pt idx="39335">24755</cx:pt>
          <cx:pt idx="39336">12642</cx:pt>
          <cx:pt idx="39337">18660</cx:pt>
          <cx:pt idx="39338">20217</cx:pt>
          <cx:pt idx="39339">22074</cx:pt>
          <cx:pt idx="39340">14149</cx:pt>
          <cx:pt idx="39341">8343</cx:pt>
          <cx:pt idx="39342">19260</cx:pt>
          <cx:pt idx="39343">13711</cx:pt>
          <cx:pt idx="39344">22604</cx:pt>
          <cx:pt idx="39345">8405</cx:pt>
          <cx:pt idx="39346">10510</cx:pt>
          <cx:pt idx="39347">22176</cx:pt>
          <cx:pt idx="39348">18778</cx:pt>
          <cx:pt idx="39349">11515</cx:pt>
          <cx:pt idx="39350">9229</cx:pt>
          <cx:pt idx="39351">11490</cx:pt>
          <cx:pt idx="39352">13166</cx:pt>
          <cx:pt idx="39353">13731</cx:pt>
          <cx:pt idx="39354">23156</cx:pt>
          <cx:pt idx="39355">21489</cx:pt>
          <cx:pt idx="39356">18262</cx:pt>
          <cx:pt idx="39357">16363</cx:pt>
          <cx:pt idx="39358">15107</cx:pt>
          <cx:pt idx="39359">18580</cx:pt>
          <cx:pt idx="39360">18882</cx:pt>
          <cx:pt idx="39361">20801</cx:pt>
          <cx:pt idx="39362">14496</cx:pt>
          <cx:pt idx="39363">10559</cx:pt>
          <cx:pt idx="39364">13491</cx:pt>
          <cx:pt idx="39365">13952</cx:pt>
          <cx:pt idx="39366">14249</cx:pt>
          <cx:pt idx="39367">19832</cx:pt>
          <cx:pt idx="39368">14594</cx:pt>
          <cx:pt idx="39369">14041</cx:pt>
          <cx:pt idx="39370">21473</cx:pt>
          <cx:pt idx="39371">10675</cx:pt>
          <cx:pt idx="39372">8247</cx:pt>
          <cx:pt idx="39373">14425</cx:pt>
          <cx:pt idx="39374">21950</cx:pt>
          <cx:pt idx="39375">21025</cx:pt>
          <cx:pt idx="39376">19433</cx:pt>
          <cx:pt idx="39377">8536</cx:pt>
          <cx:pt idx="39378">13843</cx:pt>
          <cx:pt idx="39379">16244</cx:pt>
          <cx:pt idx="39380">15561</cx:pt>
          <cx:pt idx="39381">23986</cx:pt>
          <cx:pt idx="39382">12141</cx:pt>
          <cx:pt idx="39383">13975</cx:pt>
          <cx:pt idx="39384">14093</cx:pt>
          <cx:pt idx="39385">14604</cx:pt>
          <cx:pt idx="39386">20632</cx:pt>
          <cx:pt idx="39387">7820</cx:pt>
          <cx:pt idx="39388">15951</cx:pt>
          <cx:pt idx="39389">17596</cx:pt>
          <cx:pt idx="39390">18258</cx:pt>
          <cx:pt idx="39391">14695</cx:pt>
          <cx:pt idx="39392">20125</cx:pt>
          <cx:pt idx="39393">11773</cx:pt>
          <cx:pt idx="39394">14813</cx:pt>
          <cx:pt idx="39395">21858</cx:pt>
          <cx:pt idx="39396">14616</cx:pt>
          <cx:pt idx="39397">14215</cx:pt>
          <cx:pt idx="39398">11938</cx:pt>
          <cx:pt idx="39399">20556</cx:pt>
          <cx:pt idx="39400">10650</cx:pt>
          <cx:pt idx="39401">15738</cx:pt>
          <cx:pt idx="39402">16908</cx:pt>
          <cx:pt idx="39403">14090</cx:pt>
          <cx:pt idx="39404">14754</cx:pt>
          <cx:pt idx="39405">17301</cx:pt>
          <cx:pt idx="39406">14653</cx:pt>
          <cx:pt idx="39407">22475</cx:pt>
          <cx:pt idx="39408">10061</cx:pt>
          <cx:pt idx="39409">23669</cx:pt>
          <cx:pt idx="39410">19681</cx:pt>
          <cx:pt idx="39411">17595</cx:pt>
          <cx:pt idx="39412">8647</cx:pt>
          <cx:pt idx="39413">12749</cx:pt>
          <cx:pt idx="39414">19538</cx:pt>
          <cx:pt idx="39415">15509</cx:pt>
          <cx:pt idx="39416">10962</cx:pt>
          <cx:pt idx="39417">23965</cx:pt>
          <cx:pt idx="39418">17354</cx:pt>
          <cx:pt idx="39419">9875</cx:pt>
          <cx:pt idx="39420">10287</cx:pt>
          <cx:pt idx="39421">20813</cx:pt>
          <cx:pt idx="39422">21244</cx:pt>
          <cx:pt idx="39423">11252</cx:pt>
          <cx:pt idx="39424">22302</cx:pt>
          <cx:pt idx="39425">9518</cx:pt>
          <cx:pt idx="39426">16154</cx:pt>
          <cx:pt idx="39427">22462</cx:pt>
          <cx:pt idx="39428">9826</cx:pt>
          <cx:pt idx="39429">24649</cx:pt>
          <cx:pt idx="39430">21045</cx:pt>
          <cx:pt idx="39431">15397</cx:pt>
          <cx:pt idx="39432">13575</cx:pt>
          <cx:pt idx="39433">9738</cx:pt>
          <cx:pt idx="39434">17772</cx:pt>
          <cx:pt idx="39435">13835</cx:pt>
          <cx:pt idx="39436">10216</cx:pt>
          <cx:pt idx="39437">20990</cx:pt>
          <cx:pt idx="39438">9559</cx:pt>
          <cx:pt idx="39439">12388</cx:pt>
          <cx:pt idx="39440">14437</cx:pt>
          <cx:pt idx="39441">9299</cx:pt>
          <cx:pt idx="39442">14288</cx:pt>
          <cx:pt idx="39443">10824</cx:pt>
          <cx:pt idx="39444">12236</cx:pt>
          <cx:pt idx="39445">13387</cx:pt>
          <cx:pt idx="39446">17857</cx:pt>
          <cx:pt idx="39447">15880</cx:pt>
          <cx:pt idx="39448">19663</cx:pt>
          <cx:pt idx="39449">10397</cx:pt>
          <cx:pt idx="39450">8650</cx:pt>
          <cx:pt idx="39451">21939</cx:pt>
          <cx:pt idx="39452">21094</cx:pt>
          <cx:pt idx="39453">14285</cx:pt>
          <cx:pt idx="39454">17391</cx:pt>
          <cx:pt idx="39455">9657</cx:pt>
          <cx:pt idx="39456">10182</cx:pt>
          <cx:pt idx="39457">19889</cx:pt>
          <cx:pt idx="39458">11325</cx:pt>
          <cx:pt idx="39459">22545</cx:pt>
          <cx:pt idx="39460">14842</cx:pt>
          <cx:pt idx="39461">20032</cx:pt>
          <cx:pt idx="39462">13866</cx:pt>
          <cx:pt idx="39463">17552</cx:pt>
          <cx:pt idx="39464">12495</cx:pt>
          <cx:pt idx="39465">16417</cx:pt>
          <cx:pt idx="39466">18481</cx:pt>
          <cx:pt idx="39467">13016</cx:pt>
          <cx:pt idx="39468">14632</cx:pt>
          <cx:pt idx="39469">18959</cx:pt>
          <cx:pt idx="39470">16580</cx:pt>
          <cx:pt idx="39471">21963</cx:pt>
          <cx:pt idx="39472">14003</cx:pt>
          <cx:pt idx="39473">10926</cx:pt>
          <cx:pt idx="39474">18240</cx:pt>
          <cx:pt idx="39475">12690</cx:pt>
          <cx:pt idx="39476">11789</cx:pt>
          <cx:pt idx="39477">11032</cx:pt>
          <cx:pt idx="39478">15166</cx:pt>
          <cx:pt idx="39479">11429</cx:pt>
          <cx:pt idx="39480">21587</cx:pt>
          <cx:pt idx="39481">15357</cx:pt>
          <cx:pt idx="39482">17117</cx:pt>
          <cx:pt idx="39483">19740</cx:pt>
          <cx:pt idx="39484">9904</cx:pt>
          <cx:pt idx="39485">24094</cx:pt>
          <cx:pt idx="39486">10061</cx:pt>
          <cx:pt idx="39487">20001</cx:pt>
          <cx:pt idx="39488">12899</cx:pt>
          <cx:pt idx="39489">16429</cx:pt>
          <cx:pt idx="39490">22885</cx:pt>
          <cx:pt idx="39491">18996</cx:pt>
          <cx:pt idx="39492">15661</cx:pt>
          <cx:pt idx="39493">19470</cx:pt>
          <cx:pt idx="39494">19933</cx:pt>
          <cx:pt idx="39495">13301</cx:pt>
          <cx:pt idx="39496">16572</cx:pt>
          <cx:pt idx="39497">21651</cx:pt>
          <cx:pt idx="39498">9571</cx:pt>
          <cx:pt idx="39499">23363</cx:pt>
          <cx:pt idx="39500">11124</cx:pt>
          <cx:pt idx="39501">15556</cx:pt>
          <cx:pt idx="39502">10835</cx:pt>
          <cx:pt idx="39503">23126</cx:pt>
          <cx:pt idx="39504">11509</cx:pt>
          <cx:pt idx="39505">12318</cx:pt>
          <cx:pt idx="39506">16856</cx:pt>
          <cx:pt idx="39507">19713</cx:pt>
          <cx:pt idx="39508">9967</cx:pt>
          <cx:pt idx="39509">10786</cx:pt>
          <cx:pt idx="39510">18584</cx:pt>
          <cx:pt idx="39511">21538</cx:pt>
          <cx:pt idx="39512">15529</cx:pt>
          <cx:pt idx="39513">16473</cx:pt>
          <cx:pt idx="39514">16647</cx:pt>
          <cx:pt idx="39515">14401</cx:pt>
          <cx:pt idx="39516">22231</cx:pt>
          <cx:pt idx="39517">16745</cx:pt>
          <cx:pt idx="39518">15478</cx:pt>
          <cx:pt idx="39519">22697</cx:pt>
          <cx:pt idx="39520">12015</cx:pt>
          <cx:pt idx="39521">23414</cx:pt>
          <cx:pt idx="39522">22974</cx:pt>
          <cx:pt idx="39523">19642</cx:pt>
          <cx:pt idx="39524">16299</cx:pt>
          <cx:pt idx="39525">20843</cx:pt>
          <cx:pt idx="39526">23635</cx:pt>
          <cx:pt idx="39527">14966</cx:pt>
          <cx:pt idx="39528">15336</cx:pt>
          <cx:pt idx="39529">21195</cx:pt>
          <cx:pt idx="39530">15001</cx:pt>
          <cx:pt idx="39531">17607</cx:pt>
          <cx:pt idx="39532">23476</cx:pt>
          <cx:pt idx="39533">10220</cx:pt>
          <cx:pt idx="39534">16085</cx:pt>
          <cx:pt idx="39535">10910</cx:pt>
          <cx:pt idx="39536">7695</cx:pt>
          <cx:pt idx="39537">16274</cx:pt>
          <cx:pt idx="39538">19514</cx:pt>
          <cx:pt idx="39539">12127</cx:pt>
          <cx:pt idx="39540">10299</cx:pt>
          <cx:pt idx="39541">21829</cx:pt>
          <cx:pt idx="39542">21804</cx:pt>
          <cx:pt idx="39543">15069</cx:pt>
          <cx:pt idx="39544">10471</cx:pt>
          <cx:pt idx="39545">15349</cx:pt>
          <cx:pt idx="39546">14004</cx:pt>
          <cx:pt idx="39547">13881</cx:pt>
          <cx:pt idx="39548">13639</cx:pt>
          <cx:pt idx="39549">10785</cx:pt>
          <cx:pt idx="39550">14819</cx:pt>
          <cx:pt idx="39551">12798</cx:pt>
          <cx:pt idx="39552">19217</cx:pt>
          <cx:pt idx="39553">13459</cx:pt>
          <cx:pt idx="39554">20785</cx:pt>
          <cx:pt idx="39555">13290</cx:pt>
          <cx:pt idx="39556">19386</cx:pt>
          <cx:pt idx="39557">16245</cx:pt>
          <cx:pt idx="39558">19598</cx:pt>
          <cx:pt idx="39559">19591</cx:pt>
          <cx:pt idx="39560">12727</cx:pt>
          <cx:pt idx="39561">12488</cx:pt>
          <cx:pt idx="39562">11196</cx:pt>
          <cx:pt idx="39563">18793</cx:pt>
          <cx:pt idx="39564">19088</cx:pt>
          <cx:pt idx="39565">23032</cx:pt>
          <cx:pt idx="39566">21471</cx:pt>
          <cx:pt idx="39567">13585</cx:pt>
          <cx:pt idx="39568">9398</cx:pt>
          <cx:pt idx="39569">21131</cx:pt>
          <cx:pt idx="39570">14286</cx:pt>
          <cx:pt idx="39571">16836</cx:pt>
          <cx:pt idx="39572">15409</cx:pt>
          <cx:pt idx="39573">18027</cx:pt>
          <cx:pt idx="39574">12073</cx:pt>
          <cx:pt idx="39575">22584</cx:pt>
          <cx:pt idx="39576">20374</cx:pt>
          <cx:pt idx="39577">20244</cx:pt>
          <cx:pt idx="39578">12248</cx:pt>
          <cx:pt idx="39579">16693</cx:pt>
          <cx:pt idx="39580">14718</cx:pt>
          <cx:pt idx="39581">11686</cx:pt>
          <cx:pt idx="39582">10306</cx:pt>
          <cx:pt idx="39583">15547</cx:pt>
          <cx:pt idx="39584">15171</cx:pt>
          <cx:pt idx="39585">16589</cx:pt>
          <cx:pt idx="39586">14846</cx:pt>
          <cx:pt idx="39587">20181</cx:pt>
          <cx:pt idx="39588">10447</cx:pt>
          <cx:pt idx="39589">10413</cx:pt>
          <cx:pt idx="39590">21437</cx:pt>
          <cx:pt idx="39591">17814</cx:pt>
          <cx:pt idx="39592">14829</cx:pt>
          <cx:pt idx="39593">22969</cx:pt>
          <cx:pt idx="39594">13481</cx:pt>
          <cx:pt idx="39595">12094</cx:pt>
          <cx:pt idx="39596">20592</cx:pt>
          <cx:pt idx="39597">10947</cx:pt>
          <cx:pt idx="39598">9486</cx:pt>
          <cx:pt idx="39599">12471</cx:pt>
          <cx:pt idx="39600">14588</cx:pt>
          <cx:pt idx="39601">25006</cx:pt>
          <cx:pt idx="39602">17313</cx:pt>
          <cx:pt idx="39603">12812</cx:pt>
          <cx:pt idx="39604">21990</cx:pt>
          <cx:pt idx="39605">16256</cx:pt>
          <cx:pt idx="39606">15053</cx:pt>
          <cx:pt idx="39607">18106</cx:pt>
          <cx:pt idx="39608">11376</cx:pt>
          <cx:pt idx="39609">20371</cx:pt>
          <cx:pt idx="39610">23193</cx:pt>
          <cx:pt idx="39611">17455</cx:pt>
          <cx:pt idx="39612">22515</cx:pt>
          <cx:pt idx="39613">19515</cx:pt>
          <cx:pt idx="39614">11659</cx:pt>
          <cx:pt idx="39615">8178</cx:pt>
          <cx:pt idx="39616">15103</cx:pt>
          <cx:pt idx="39617">10384</cx:pt>
          <cx:pt idx="39618">13110</cx:pt>
          <cx:pt idx="39619">14931</cx:pt>
          <cx:pt idx="39620">13978</cx:pt>
          <cx:pt idx="39621">20124</cx:pt>
          <cx:pt idx="39622">22112</cx:pt>
          <cx:pt idx="39623">17156</cx:pt>
          <cx:pt idx="39624">14383</cx:pt>
          <cx:pt idx="39625">22145</cx:pt>
          <cx:pt idx="39626">12574</cx:pt>
          <cx:pt idx="39627">16627</cx:pt>
          <cx:pt idx="39628">14472</cx:pt>
          <cx:pt idx="39629">21643</cx:pt>
          <cx:pt idx="39630">19972</cx:pt>
          <cx:pt idx="39631">23276</cx:pt>
          <cx:pt idx="39632">13411</cx:pt>
          <cx:pt idx="39633">22378</cx:pt>
          <cx:pt idx="39634">12365</cx:pt>
          <cx:pt idx="39635">12260</cx:pt>
          <cx:pt idx="39636">11653</cx:pt>
          <cx:pt idx="39637">14432</cx:pt>
          <cx:pt idx="39638">18792</cx:pt>
          <cx:pt idx="39639">15358</cx:pt>
          <cx:pt idx="39640">20920</cx:pt>
          <cx:pt idx="39641">11397</cx:pt>
          <cx:pt idx="39642">13009</cx:pt>
          <cx:pt idx="39643">17990</cx:pt>
          <cx:pt idx="39644">11847</cx:pt>
          <cx:pt idx="39645">9675</cx:pt>
          <cx:pt idx="39646">19296</cx:pt>
          <cx:pt idx="39647">19845</cx:pt>
          <cx:pt idx="39648">11750</cx:pt>
          <cx:pt idx="39649">18239</cx:pt>
          <cx:pt idx="39650">15876</cx:pt>
          <cx:pt idx="39651">14673</cx:pt>
          <cx:pt idx="39652">10920</cx:pt>
          <cx:pt idx="39653">15554</cx:pt>
          <cx:pt idx="39654">11488</cx:pt>
          <cx:pt idx="39655">17918</cx:pt>
          <cx:pt idx="39656">12480</cx:pt>
          <cx:pt idx="39657">15612</cx:pt>
          <cx:pt idx="39658">19407</cx:pt>
          <cx:pt idx="39659">14372</cx:pt>
          <cx:pt idx="39660">22854</cx:pt>
          <cx:pt idx="39661">9643</cx:pt>
          <cx:pt idx="39662">24540</cx:pt>
          <cx:pt idx="39663">19582</cx:pt>
          <cx:pt idx="39664">10914</cx:pt>
          <cx:pt idx="39665">15595</cx:pt>
          <cx:pt idx="39666">11768</cx:pt>
          <cx:pt idx="39667">11085</cx:pt>
          <cx:pt idx="39668">14477</cx:pt>
          <cx:pt idx="39669">10700</cx:pt>
          <cx:pt idx="39670">15484</cx:pt>
          <cx:pt idx="39671">13884</cx:pt>
          <cx:pt idx="39672">21582</cx:pt>
          <cx:pt idx="39673">18987</cx:pt>
          <cx:pt idx="39674">20939</cx:pt>
          <cx:pt idx="39675">8661</cx:pt>
          <cx:pt idx="39676">21967</cx:pt>
          <cx:pt idx="39677">22755</cx:pt>
          <cx:pt idx="39678">14247</cx:pt>
          <cx:pt idx="39679">13570</cx:pt>
          <cx:pt idx="39680">19042</cx:pt>
          <cx:pt idx="39681">24195</cx:pt>
          <cx:pt idx="39682">12090</cx:pt>
          <cx:pt idx="39683">22591</cx:pt>
          <cx:pt idx="39684">7741</cx:pt>
          <cx:pt idx="39685">18055</cx:pt>
          <cx:pt idx="39686">20091</cx:pt>
          <cx:pt idx="39687">10910</cx:pt>
          <cx:pt idx="39688">18431</cx:pt>
          <cx:pt idx="39689">16237</cx:pt>
          <cx:pt idx="39690">10991</cx:pt>
          <cx:pt idx="39691">11574</cx:pt>
          <cx:pt idx="39692">20007</cx:pt>
          <cx:pt idx="39693">23292</cx:pt>
          <cx:pt idx="39694">11623</cx:pt>
          <cx:pt idx="39695">12130</cx:pt>
          <cx:pt idx="39696">10677</cx:pt>
          <cx:pt idx="39697">19737</cx:pt>
          <cx:pt idx="39698">21727</cx:pt>
          <cx:pt idx="39699">14182</cx:pt>
          <cx:pt idx="39700">13808</cx:pt>
          <cx:pt idx="39701">20032</cx:pt>
          <cx:pt idx="39702">24496</cx:pt>
          <cx:pt idx="39703">13417</cx:pt>
          <cx:pt idx="39704">11772</cx:pt>
          <cx:pt idx="39705">17243</cx:pt>
          <cx:pt idx="39706">9483</cx:pt>
          <cx:pt idx="39707">11566</cx:pt>
          <cx:pt idx="39708">10264</cx:pt>
          <cx:pt idx="39709">23463</cx:pt>
          <cx:pt idx="39710">8427</cx:pt>
          <cx:pt idx="39711">25126</cx:pt>
          <cx:pt idx="39712">12279</cx:pt>
          <cx:pt idx="39713">15306</cx:pt>
          <cx:pt idx="39714">15227</cx:pt>
          <cx:pt idx="39715">21828</cx:pt>
          <cx:pt idx="39716">22849</cx:pt>
          <cx:pt idx="39717">13788</cx:pt>
          <cx:pt idx="39718">14176</cx:pt>
          <cx:pt idx="39719">14541</cx:pt>
          <cx:pt idx="39720">16161</cx:pt>
          <cx:pt idx="39721">23264</cx:pt>
          <cx:pt idx="39722">20245</cx:pt>
          <cx:pt idx="39723">15653</cx:pt>
          <cx:pt idx="39724">14600</cx:pt>
          <cx:pt idx="39725">17025</cx:pt>
          <cx:pt idx="39726">13487</cx:pt>
          <cx:pt idx="39727">12431</cx:pt>
          <cx:pt idx="39728">14252</cx:pt>
          <cx:pt idx="39729">16592</cx:pt>
          <cx:pt idx="39730">8244</cx:pt>
          <cx:pt idx="39731">13645</cx:pt>
          <cx:pt idx="39732">8092</cx:pt>
          <cx:pt idx="39733">20625</cx:pt>
          <cx:pt idx="39734">19438</cx:pt>
          <cx:pt idx="39735">21716</cx:pt>
          <cx:pt idx="39736">17694</cx:pt>
          <cx:pt idx="39737">13220</cx:pt>
          <cx:pt idx="39738">18409</cx:pt>
          <cx:pt idx="39739">18022</cx:pt>
          <cx:pt idx="39740">9991</cx:pt>
          <cx:pt idx="39741">13187</cx:pt>
          <cx:pt idx="39742">14996</cx:pt>
          <cx:pt idx="39743">11569</cx:pt>
          <cx:pt idx="39744">20969</cx:pt>
          <cx:pt idx="39745">11267</cx:pt>
          <cx:pt idx="39746">11843</cx:pt>
          <cx:pt idx="39747">9736</cx:pt>
          <cx:pt idx="39748">16281</cx:pt>
          <cx:pt idx="39749">8749</cx:pt>
          <cx:pt idx="39750">7903</cx:pt>
          <cx:pt idx="39751">20187</cx:pt>
          <cx:pt idx="39752">11595</cx:pt>
          <cx:pt idx="39753">20138</cx:pt>
          <cx:pt idx="39754">16987</cx:pt>
          <cx:pt idx="39755">24019</cx:pt>
          <cx:pt idx="39756">18253</cx:pt>
          <cx:pt idx="39757">20430</cx:pt>
          <cx:pt idx="39758">14581</cx:pt>
          <cx:pt idx="39759">14795</cx:pt>
          <cx:pt idx="39760">19632</cx:pt>
          <cx:pt idx="39761">19265</cx:pt>
          <cx:pt idx="39762">14384</cx:pt>
          <cx:pt idx="39763">19188</cx:pt>
          <cx:pt idx="39764">15087</cx:pt>
          <cx:pt idx="39765">21938</cx:pt>
          <cx:pt idx="39766">12497</cx:pt>
          <cx:pt idx="39767">12130</cx:pt>
          <cx:pt idx="39768">15529</cx:pt>
          <cx:pt idx="39769">22320</cx:pt>
          <cx:pt idx="39770">20489</cx:pt>
          <cx:pt idx="39771">8143</cx:pt>
          <cx:pt idx="39772">21473</cx:pt>
          <cx:pt idx="39773">12096</cx:pt>
          <cx:pt idx="39774">14839</cx:pt>
          <cx:pt idx="39775">11779</cx:pt>
          <cx:pt idx="39776">10950</cx:pt>
          <cx:pt idx="39777">10304</cx:pt>
          <cx:pt idx="39778">19093</cx:pt>
          <cx:pt idx="39779">12480</cx:pt>
          <cx:pt idx="39780">16257</cx:pt>
          <cx:pt idx="39781">17124</cx:pt>
          <cx:pt idx="39782">12650</cx:pt>
          <cx:pt idx="39783">13024</cx:pt>
          <cx:pt idx="39784">22192</cx:pt>
          <cx:pt idx="39785">8111</cx:pt>
          <cx:pt idx="39786">18849</cx:pt>
          <cx:pt idx="39787">17361</cx:pt>
          <cx:pt idx="39788">16867</cx:pt>
          <cx:pt idx="39789">10364</cx:pt>
          <cx:pt idx="39790">14034</cx:pt>
          <cx:pt idx="39791">10242</cx:pt>
          <cx:pt idx="39792">14730</cx:pt>
          <cx:pt idx="39793">15436</cx:pt>
          <cx:pt idx="39794">10446</cx:pt>
          <cx:pt idx="39795">8442</cx:pt>
          <cx:pt idx="39796">18006</cx:pt>
          <cx:pt idx="39797">8413</cx:pt>
          <cx:pt idx="39798">11208</cx:pt>
          <cx:pt idx="39799">14761</cx:pt>
          <cx:pt idx="39800">10890</cx:pt>
          <cx:pt idx="39801">20648</cx:pt>
          <cx:pt idx="39802">23307</cx:pt>
          <cx:pt idx="39803">9664</cx:pt>
          <cx:pt idx="39804">13563</cx:pt>
          <cx:pt idx="39805">9183</cx:pt>
          <cx:pt idx="39806">13259</cx:pt>
          <cx:pt idx="39807">23333</cx:pt>
          <cx:pt idx="39808">16409</cx:pt>
          <cx:pt idx="39809">14998</cx:pt>
          <cx:pt idx="39810">12831</cx:pt>
          <cx:pt idx="39811">12932</cx:pt>
          <cx:pt idx="39812">15873</cx:pt>
          <cx:pt idx="39813">7921</cx:pt>
          <cx:pt idx="39814">16779</cx:pt>
          <cx:pt idx="39815">11065</cx:pt>
          <cx:pt idx="39816">18236</cx:pt>
          <cx:pt idx="39817">17064</cx:pt>
          <cx:pt idx="39818">22459</cx:pt>
          <cx:pt idx="39819">20680</cx:pt>
          <cx:pt idx="39820">22626</cx:pt>
          <cx:pt idx="39821">17016</cx:pt>
          <cx:pt idx="39822">13504</cx:pt>
          <cx:pt idx="39823">14823</cx:pt>
          <cx:pt idx="39824">9978</cx:pt>
          <cx:pt idx="39825">12958</cx:pt>
          <cx:pt idx="39826">12843</cx:pt>
          <cx:pt idx="39827">23156</cx:pt>
          <cx:pt idx="39828">12019</cx:pt>
          <cx:pt idx="39829">16727</cx:pt>
          <cx:pt idx="39830">14153</cx:pt>
          <cx:pt idx="39831">12000</cx:pt>
          <cx:pt idx="39832">16360</cx:pt>
          <cx:pt idx="39833">13405</cx:pt>
          <cx:pt idx="39834">11112</cx:pt>
          <cx:pt idx="39835">14289</cx:pt>
          <cx:pt idx="39836">13320</cx:pt>
          <cx:pt idx="39837">20132</cx:pt>
          <cx:pt idx="39838">10955</cx:pt>
          <cx:pt idx="39839">15756</cx:pt>
          <cx:pt idx="39840">13687</cx:pt>
          <cx:pt idx="39841">7825</cx:pt>
          <cx:pt idx="39842">9372</cx:pt>
          <cx:pt idx="39843">10631</cx:pt>
          <cx:pt idx="39844">10440</cx:pt>
          <cx:pt idx="39845">20852</cx:pt>
          <cx:pt idx="39846">15708</cx:pt>
          <cx:pt idx="39847">16906</cx:pt>
          <cx:pt idx="39848">13507</cx:pt>
          <cx:pt idx="39849">22481</cx:pt>
          <cx:pt idx="39850">19074</cx:pt>
          <cx:pt idx="39851">10716</cx:pt>
          <cx:pt idx="39852">11690</cx:pt>
          <cx:pt idx="39853">24500</cx:pt>
          <cx:pt idx="39854">19882</cx:pt>
          <cx:pt idx="39855">14252</cx:pt>
          <cx:pt idx="39856">22827</cx:pt>
          <cx:pt idx="39857">14239</cx:pt>
          <cx:pt idx="39858">19031</cx:pt>
          <cx:pt idx="39859">12953</cx:pt>
          <cx:pt idx="39860">16139</cx:pt>
          <cx:pt idx="39861">15189</cx:pt>
          <cx:pt idx="39862">12046</cx:pt>
          <cx:pt idx="39863">11736</cx:pt>
          <cx:pt idx="39864">18266</cx:pt>
          <cx:pt idx="39865">20225</cx:pt>
          <cx:pt idx="39866">20274</cx:pt>
          <cx:pt idx="39867">15234</cx:pt>
          <cx:pt idx="39868">24609</cx:pt>
          <cx:pt idx="39869">8931</cx:pt>
          <cx:pt idx="39870">24448</cx:pt>
          <cx:pt idx="39871">15521</cx:pt>
          <cx:pt idx="39872">13552</cx:pt>
          <cx:pt idx="39873">20502</cx:pt>
          <cx:pt idx="39874">15203</cx:pt>
          <cx:pt idx="39875">21016</cx:pt>
          <cx:pt idx="39876">14593</cx:pt>
          <cx:pt idx="39877">10884</cx:pt>
          <cx:pt idx="39878">21911</cx:pt>
          <cx:pt idx="39879">19814</cx:pt>
          <cx:pt idx="39880">22807</cx:pt>
          <cx:pt idx="39881">16067</cx:pt>
          <cx:pt idx="39882">14852</cx:pt>
          <cx:pt idx="39883">18945</cx:pt>
          <cx:pt idx="39884">10331</cx:pt>
          <cx:pt idx="39885">16100</cx:pt>
          <cx:pt idx="39886">17268</cx:pt>
          <cx:pt idx="39887">8624</cx:pt>
          <cx:pt idx="39888">14631</cx:pt>
          <cx:pt idx="39889">20553</cx:pt>
          <cx:pt idx="39890">21281</cx:pt>
          <cx:pt idx="39891">12703</cx:pt>
          <cx:pt idx="39892">17204</cx:pt>
          <cx:pt idx="39893">10389</cx:pt>
          <cx:pt idx="39894">19307</cx:pt>
          <cx:pt idx="39895">17321</cx:pt>
          <cx:pt idx="39896">18338</cx:pt>
          <cx:pt idx="39897">21953</cx:pt>
          <cx:pt idx="39898">23502</cx:pt>
          <cx:pt idx="39899">14545</cx:pt>
          <cx:pt idx="39900">22347</cx:pt>
          <cx:pt idx="39901">14196</cx:pt>
          <cx:pt idx="39902">8607</cx:pt>
          <cx:pt idx="39903">23117</cx:pt>
          <cx:pt idx="39904">10736</cx:pt>
          <cx:pt idx="39905">21534</cx:pt>
          <cx:pt idx="39906">22902</cx:pt>
          <cx:pt idx="39907">8677</cx:pt>
          <cx:pt idx="39908">13003</cx:pt>
          <cx:pt idx="39909">23833</cx:pt>
          <cx:pt idx="39910">11818</cx:pt>
          <cx:pt idx="39911">10668</cx:pt>
          <cx:pt idx="39912">23196</cx:pt>
          <cx:pt idx="39913">22145</cx:pt>
          <cx:pt idx="39914">19801</cx:pt>
          <cx:pt idx="39915">20487</cx:pt>
          <cx:pt idx="39916">15997</cx:pt>
          <cx:pt idx="39917">10300</cx:pt>
          <cx:pt idx="39918">21827</cx:pt>
          <cx:pt idx="39919">11026</cx:pt>
          <cx:pt idx="39920">10604</cx:pt>
          <cx:pt idx="39921">13912</cx:pt>
          <cx:pt idx="39922">8830</cx:pt>
          <cx:pt idx="39923">11001</cx:pt>
          <cx:pt idx="39924">19499</cx:pt>
          <cx:pt idx="39925">14107</cx:pt>
          <cx:pt idx="39926">13069</cx:pt>
          <cx:pt idx="39927">23551</cx:pt>
          <cx:pt idx="39928">23828</cx:pt>
          <cx:pt idx="39929">20397</cx:pt>
          <cx:pt idx="39930">19451</cx:pt>
          <cx:pt idx="39931">15894</cx:pt>
          <cx:pt idx="39932">15445</cx:pt>
          <cx:pt idx="39933">14396</cx:pt>
          <cx:pt idx="39934">23665</cx:pt>
          <cx:pt idx="39935">18288</cx:pt>
          <cx:pt idx="39936">10468</cx:pt>
          <cx:pt idx="39937">23601</cx:pt>
          <cx:pt idx="39938">8679</cx:pt>
          <cx:pt idx="39939">21656</cx:pt>
          <cx:pt idx="39940">19588</cx:pt>
          <cx:pt idx="39941">11285</cx:pt>
          <cx:pt idx="39942">17240</cx:pt>
          <cx:pt idx="39943">14743</cx:pt>
          <cx:pt idx="39944">8910</cx:pt>
          <cx:pt idx="39945">12425</cx:pt>
          <cx:pt idx="39946">19595</cx:pt>
          <cx:pt idx="39947">11281</cx:pt>
          <cx:pt idx="39948">21816</cx:pt>
          <cx:pt idx="39949">15495</cx:pt>
          <cx:pt idx="39950">17291</cx:pt>
          <cx:pt idx="39951">23277</cx:pt>
          <cx:pt idx="39952">14884</cx:pt>
          <cx:pt idx="39953">11208</cx:pt>
          <cx:pt idx="39954">9189</cx:pt>
          <cx:pt idx="39955">14243</cx:pt>
          <cx:pt idx="39956">18446</cx:pt>
          <cx:pt idx="39957">17420</cx:pt>
          <cx:pt idx="39958">8734</cx:pt>
          <cx:pt idx="39959">11360</cx:pt>
          <cx:pt idx="39960">12431</cx:pt>
          <cx:pt idx="39961">14858</cx:pt>
          <cx:pt idx="39962">13084</cx:pt>
          <cx:pt idx="39963">14159</cx:pt>
          <cx:pt idx="39964">16208</cx:pt>
          <cx:pt idx="39965">14884</cx:pt>
          <cx:pt idx="39966">20555</cx:pt>
          <cx:pt idx="39967">14295</cx:pt>
          <cx:pt idx="39968">17477</cx:pt>
          <cx:pt idx="39969">18475</cx:pt>
          <cx:pt idx="39970">18492</cx:pt>
          <cx:pt idx="39971">17046</cx:pt>
          <cx:pt idx="39972">19196</cx:pt>
          <cx:pt idx="39973">12112</cx:pt>
          <cx:pt idx="39974">9100</cx:pt>
          <cx:pt idx="39975">21058</cx:pt>
          <cx:pt idx="39976">20651</cx:pt>
          <cx:pt idx="39977">18161</cx:pt>
          <cx:pt idx="39978">11290</cx:pt>
          <cx:pt idx="39979">17796</cx:pt>
          <cx:pt idx="39980">19987</cx:pt>
          <cx:pt idx="39981">17573</cx:pt>
          <cx:pt idx="39982">12559</cx:pt>
          <cx:pt idx="39983">11156</cx:pt>
          <cx:pt idx="39984">21622</cx:pt>
          <cx:pt idx="39985">18242</cx:pt>
          <cx:pt idx="39986">10938</cx:pt>
          <cx:pt idx="39987">15101</cx:pt>
          <cx:pt idx="39988">14998</cx:pt>
          <cx:pt idx="39989">11174</cx:pt>
          <cx:pt idx="39990">9939</cx:pt>
          <cx:pt idx="39991">12178</cx:pt>
          <cx:pt idx="39992">21743</cx:pt>
          <cx:pt idx="39993">19453</cx:pt>
          <cx:pt idx="39994">16486</cx:pt>
          <cx:pt idx="39995">11106</cx:pt>
          <cx:pt idx="39996">18556</cx:pt>
          <cx:pt idx="39997">19355</cx:pt>
          <cx:pt idx="39998">9145</cx:pt>
          <cx:pt idx="39999">10020</cx:pt>
          <cx:pt idx="40000">19802</cx:pt>
          <cx:pt idx="40001">16276</cx:pt>
          <cx:pt idx="40002">21347</cx:pt>
          <cx:pt idx="40003">21733</cx:pt>
          <cx:pt idx="40004">14510</cx:pt>
          <cx:pt idx="40005">9748</cx:pt>
          <cx:pt idx="40006">20482</cx:pt>
          <cx:pt idx="40007">10817</cx:pt>
          <cx:pt idx="40008">22218</cx:pt>
          <cx:pt idx="40009">9513</cx:pt>
          <cx:pt idx="40010">17935</cx:pt>
          <cx:pt idx="40011">23138</cx:pt>
          <cx:pt idx="40012">16390</cx:pt>
          <cx:pt idx="40013">14636</cx:pt>
          <cx:pt idx="40014">19468</cx:pt>
          <cx:pt idx="40015">20925</cx:pt>
          <cx:pt idx="40016">21042</cx:pt>
          <cx:pt idx="40017">13836</cx:pt>
          <cx:pt idx="40018">20823</cx:pt>
          <cx:pt idx="40019">14298</cx:pt>
          <cx:pt idx="40020">20181</cx:pt>
          <cx:pt idx="40021">10345</cx:pt>
          <cx:pt idx="40022">12167</cx:pt>
          <cx:pt idx="40023">15268</cx:pt>
          <cx:pt idx="40024">10721</cx:pt>
          <cx:pt idx="40025">12655</cx:pt>
          <cx:pt idx="40026">14476</cx:pt>
          <cx:pt idx="40027">9966</cx:pt>
          <cx:pt idx="40028">12910</cx:pt>
          <cx:pt idx="40029">14645</cx:pt>
          <cx:pt idx="40030">7811</cx:pt>
          <cx:pt idx="40031">16092</cx:pt>
          <cx:pt idx="40032">13698</cx:pt>
          <cx:pt idx="40033">10651</cx:pt>
          <cx:pt idx="40034">13520</cx:pt>
          <cx:pt idx="40035">14550</cx:pt>
          <cx:pt idx="40036">14643</cx:pt>
          <cx:pt idx="40037">11179</cx:pt>
          <cx:pt idx="40038">16054</cx:pt>
          <cx:pt idx="40039">17911</cx:pt>
          <cx:pt idx="40040">23929</cx:pt>
          <cx:pt idx="40041">20609</cx:pt>
          <cx:pt idx="40042">19589</cx:pt>
          <cx:pt idx="40043">15881</cx:pt>
          <cx:pt idx="40044">21071</cx:pt>
          <cx:pt idx="40045">13581</cx:pt>
          <cx:pt idx="40046">24659</cx:pt>
          <cx:pt idx="40047">11687</cx:pt>
          <cx:pt idx="40048">13274</cx:pt>
          <cx:pt idx="40049">16346</cx:pt>
          <cx:pt idx="40050">10994</cx:pt>
          <cx:pt idx="40051">16429</cx:pt>
          <cx:pt idx="40052">21534</cx:pt>
          <cx:pt idx="40053">20495</cx:pt>
          <cx:pt idx="40054">12240</cx:pt>
          <cx:pt idx="40055">9269</cx:pt>
          <cx:pt idx="40056">13852</cx:pt>
          <cx:pt idx="40057">19316</cx:pt>
          <cx:pt idx="40058">18117</cx:pt>
          <cx:pt idx="40059">20763</cx:pt>
          <cx:pt idx="40060">9964</cx:pt>
          <cx:pt idx="40061">19503</cx:pt>
          <cx:pt idx="40062">9593</cx:pt>
          <cx:pt idx="40063">17564</cx:pt>
          <cx:pt idx="40064">17186</cx:pt>
          <cx:pt idx="40065">11723</cx:pt>
          <cx:pt idx="40066">14583</cx:pt>
          <cx:pt idx="40067">13567</cx:pt>
          <cx:pt idx="40068">10204</cx:pt>
          <cx:pt idx="40069">18725</cx:pt>
          <cx:pt idx="40070">15936</cx:pt>
          <cx:pt idx="40071">14619</cx:pt>
          <cx:pt idx="40072">15230</cx:pt>
          <cx:pt idx="40073">14571</cx:pt>
          <cx:pt idx="40074">8597</cx:pt>
          <cx:pt idx="40075">15300</cx:pt>
          <cx:pt idx="40076">20134</cx:pt>
          <cx:pt idx="40077">16282</cx:pt>
          <cx:pt idx="40078">10833</cx:pt>
          <cx:pt idx="40079">11825</cx:pt>
          <cx:pt idx="40080">10657</cx:pt>
          <cx:pt idx="40081">8267</cx:pt>
          <cx:pt idx="40082">13429</cx:pt>
          <cx:pt idx="40083">15267</cx:pt>
          <cx:pt idx="40084">17141</cx:pt>
          <cx:pt idx="40085">14361</cx:pt>
          <cx:pt idx="40086">18058</cx:pt>
          <cx:pt idx="40087">9620</cx:pt>
          <cx:pt idx="40088">12170</cx:pt>
          <cx:pt idx="40089">12306</cx:pt>
          <cx:pt idx="40090">11229</cx:pt>
          <cx:pt idx="40091">14127</cx:pt>
          <cx:pt idx="40092">10754</cx:pt>
          <cx:pt idx="40093">17371</cx:pt>
          <cx:pt idx="40094">18175</cx:pt>
          <cx:pt idx="40095">20059</cx:pt>
          <cx:pt idx="40096">22661</cx:pt>
          <cx:pt idx="40097">12732</cx:pt>
          <cx:pt idx="40098">9468</cx:pt>
          <cx:pt idx="40099">15090</cx:pt>
          <cx:pt idx="40100">23174</cx:pt>
          <cx:pt idx="40101">23501</cx:pt>
          <cx:pt idx="40102">15535</cx:pt>
          <cx:pt idx="40103">14326</cx:pt>
          <cx:pt idx="40104">19229</cx:pt>
          <cx:pt idx="40105">18604</cx:pt>
          <cx:pt idx="40106">22949</cx:pt>
          <cx:pt idx="40107">10125</cx:pt>
          <cx:pt idx="40108">17041</cx:pt>
          <cx:pt idx="40109">15769</cx:pt>
          <cx:pt idx="40110">11429</cx:pt>
          <cx:pt idx="40111">11744</cx:pt>
          <cx:pt idx="40112">21513</cx:pt>
          <cx:pt idx="40113">22259</cx:pt>
          <cx:pt idx="40114">20768</cx:pt>
          <cx:pt idx="40115">18849</cx:pt>
          <cx:pt idx="40116">18051</cx:pt>
          <cx:pt idx="40117">11179</cx:pt>
          <cx:pt idx="40118">9356</cx:pt>
          <cx:pt idx="40119">10527</cx:pt>
          <cx:pt idx="40120">24742</cx:pt>
          <cx:pt idx="40121">16857</cx:pt>
          <cx:pt idx="40122">17216</cx:pt>
          <cx:pt idx="40123">15747</cx:pt>
          <cx:pt idx="40124">17027</cx:pt>
          <cx:pt idx="40125">15012</cx:pt>
          <cx:pt idx="40126">21129</cx:pt>
          <cx:pt idx="40127">13675</cx:pt>
          <cx:pt idx="40128">13812</cx:pt>
          <cx:pt idx="40129">14122</cx:pt>
          <cx:pt idx="40130">13732</cx:pt>
          <cx:pt idx="40131">13507</cx:pt>
          <cx:pt idx="40132">13247</cx:pt>
          <cx:pt idx="40133">11788</cx:pt>
          <cx:pt idx="40134">9375</cx:pt>
          <cx:pt idx="40135">17945</cx:pt>
          <cx:pt idx="40136">24716</cx:pt>
          <cx:pt idx="40137">20463</cx:pt>
          <cx:pt idx="40138">18385</cx:pt>
          <cx:pt idx="40139">15022</cx:pt>
          <cx:pt idx="40140">14845</cx:pt>
          <cx:pt idx="40141">15986</cx:pt>
          <cx:pt idx="40142">14448</cx:pt>
          <cx:pt idx="40143">10798</cx:pt>
          <cx:pt idx="40144">11883</cx:pt>
          <cx:pt idx="40145">9000</cx:pt>
          <cx:pt idx="40146">7905</cx:pt>
          <cx:pt idx="40147">11291</cx:pt>
          <cx:pt idx="40148">20867</cx:pt>
          <cx:pt idx="40149">12219</cx:pt>
          <cx:pt idx="40150">16707</cx:pt>
          <cx:pt idx="40151">18612</cx:pt>
          <cx:pt idx="40152">12381</cx:pt>
          <cx:pt idx="40153">17971</cx:pt>
          <cx:pt idx="40154">17762</cx:pt>
          <cx:pt idx="40155">8540</cx:pt>
          <cx:pt idx="40156">14973</cx:pt>
          <cx:pt idx="40157">10938</cx:pt>
          <cx:pt idx="40158">12660</cx:pt>
          <cx:pt idx="40159">12494</cx:pt>
          <cx:pt idx="40160">18656</cx:pt>
          <cx:pt idx="40161">15634</cx:pt>
          <cx:pt idx="40162">19843</cx:pt>
          <cx:pt idx="40163">15300</cx:pt>
          <cx:pt idx="40164">11084</cx:pt>
          <cx:pt idx="40165">14832</cx:pt>
          <cx:pt idx="40166">18875</cx:pt>
          <cx:pt idx="40167">8318</cx:pt>
          <cx:pt idx="40168">22075</cx:pt>
          <cx:pt idx="40169">10922</cx:pt>
          <cx:pt idx="40170">15179</cx:pt>
          <cx:pt idx="40171">14874</cx:pt>
          <cx:pt idx="40172">16531</cx:pt>
          <cx:pt idx="40173">20668</cx:pt>
          <cx:pt idx="40174">9036</cx:pt>
          <cx:pt idx="40175">18551</cx:pt>
          <cx:pt idx="40176">15717</cx:pt>
          <cx:pt idx="40177">16912</cx:pt>
          <cx:pt idx="40178">18597</cx:pt>
          <cx:pt idx="40179">8466</cx:pt>
          <cx:pt idx="40180">16907</cx:pt>
          <cx:pt idx="40181">18724</cx:pt>
          <cx:pt idx="40182">22059</cx:pt>
          <cx:pt idx="40183">13495</cx:pt>
          <cx:pt idx="40184">20371</cx:pt>
          <cx:pt idx="40185">11547</cx:pt>
          <cx:pt idx="40186">18277</cx:pt>
          <cx:pt idx="40187">13011</cx:pt>
          <cx:pt idx="40188">22237</cx:pt>
          <cx:pt idx="40189">18988</cx:pt>
          <cx:pt idx="40190">22894</cx:pt>
          <cx:pt idx="40191">20263</cx:pt>
          <cx:pt idx="40192">14207</cx:pt>
          <cx:pt idx="40193">15163</cx:pt>
          <cx:pt idx="40194">9833</cx:pt>
          <cx:pt idx="40195">20423</cx:pt>
          <cx:pt idx="40196">17012</cx:pt>
          <cx:pt idx="40197">13207</cx:pt>
          <cx:pt idx="40198">10595</cx:pt>
          <cx:pt idx="40199">19327</cx:pt>
          <cx:pt idx="40200">17691</cx:pt>
          <cx:pt idx="40201">16114</cx:pt>
          <cx:pt idx="40202">17679</cx:pt>
          <cx:pt idx="40203">14635</cx:pt>
          <cx:pt idx="40204">10490</cx:pt>
          <cx:pt idx="40205">13018</cx:pt>
          <cx:pt idx="40206">13559</cx:pt>
          <cx:pt idx="40207">14440</cx:pt>
          <cx:pt idx="40208">14893</cx:pt>
          <cx:pt idx="40209">11418</cx:pt>
          <cx:pt idx="40210">16383</cx:pt>
          <cx:pt idx="40211">13791</cx:pt>
          <cx:pt idx="40212">9878</cx:pt>
          <cx:pt idx="40213">11667</cx:pt>
          <cx:pt idx="40214">11582</cx:pt>
          <cx:pt idx="40215">10800</cx:pt>
          <cx:pt idx="40216">15256</cx:pt>
          <cx:pt idx="40217">22160</cx:pt>
          <cx:pt idx="40218">22516</cx:pt>
          <cx:pt idx="40219">9793</cx:pt>
          <cx:pt idx="40220">21573</cx:pt>
          <cx:pt idx="40221">18275</cx:pt>
          <cx:pt idx="40222">18996</cx:pt>
          <cx:pt idx="40223">17585</cx:pt>
          <cx:pt idx="40224">20163</cx:pt>
          <cx:pt idx="40225">12352</cx:pt>
          <cx:pt idx="40226">11960</cx:pt>
          <cx:pt idx="40227">9876</cx:pt>
          <cx:pt idx="40228">10773</cx:pt>
          <cx:pt idx="40229">15381</cx:pt>
          <cx:pt idx="40230">23130</cx:pt>
          <cx:pt idx="40231">23614</cx:pt>
          <cx:pt idx="40232">14763</cx:pt>
          <cx:pt idx="40233">21817</cx:pt>
          <cx:pt idx="40234">20628</cx:pt>
          <cx:pt idx="40235">22526</cx:pt>
          <cx:pt idx="40236">12674</cx:pt>
          <cx:pt idx="40237">23494</cx:pt>
          <cx:pt idx="40238">8517</cx:pt>
          <cx:pt idx="40239">12434</cx:pt>
          <cx:pt idx="40240">24804</cx:pt>
          <cx:pt idx="40241">16066</cx:pt>
          <cx:pt idx="40242">13661</cx:pt>
          <cx:pt idx="40243">7784</cx:pt>
          <cx:pt idx="40244">15087</cx:pt>
          <cx:pt idx="40245">13189</cx:pt>
          <cx:pt idx="40246">11109</cx:pt>
          <cx:pt idx="40247">16753</cx:pt>
          <cx:pt idx="40248">17645</cx:pt>
          <cx:pt idx="40249">18840</cx:pt>
          <cx:pt idx="40250">10860</cx:pt>
          <cx:pt idx="40251">18010</cx:pt>
          <cx:pt idx="40252">10104</cx:pt>
          <cx:pt idx="40253">8546</cx:pt>
          <cx:pt idx="40254">16702</cx:pt>
          <cx:pt idx="40255">22437</cx:pt>
          <cx:pt idx="40256">13480</cx:pt>
          <cx:pt idx="40257">15915</cx:pt>
          <cx:pt idx="40258">17317</cx:pt>
          <cx:pt idx="40259">18834</cx:pt>
          <cx:pt idx="40260">21651</cx:pt>
          <cx:pt idx="40261">15741</cx:pt>
          <cx:pt idx="40262">23283</cx:pt>
          <cx:pt idx="40263">16912</cx:pt>
          <cx:pt idx="40264">17861</cx:pt>
          <cx:pt idx="40265">11060</cx:pt>
          <cx:pt idx="40266">10720</cx:pt>
          <cx:pt idx="40267">21757</cx:pt>
          <cx:pt idx="40268">12806</cx:pt>
          <cx:pt idx="40269">19972</cx:pt>
          <cx:pt idx="40270">13530</cx:pt>
          <cx:pt idx="40271">20657</cx:pt>
          <cx:pt idx="40272">13201</cx:pt>
          <cx:pt idx="40273">15670</cx:pt>
          <cx:pt idx="40274">22245</cx:pt>
          <cx:pt idx="40275">18436</cx:pt>
          <cx:pt idx="40276">18228</cx:pt>
          <cx:pt idx="40277">13735</cx:pt>
          <cx:pt idx="40278">13056</cx:pt>
          <cx:pt idx="40279">17714</cx:pt>
          <cx:pt idx="40280">19331</cx:pt>
          <cx:pt idx="40281">12779</cx:pt>
          <cx:pt idx="40282">15950</cx:pt>
          <cx:pt idx="40283">12249</cx:pt>
          <cx:pt idx="40284">12019</cx:pt>
          <cx:pt idx="40285">13064</cx:pt>
          <cx:pt idx="40286">12620</cx:pt>
          <cx:pt idx="40287">21645</cx:pt>
          <cx:pt idx="40288">11045</cx:pt>
          <cx:pt idx="40289">9911</cx:pt>
          <cx:pt idx="40290">17638</cx:pt>
          <cx:pt idx="40291">13270</cx:pt>
          <cx:pt idx="40292">13522</cx:pt>
          <cx:pt idx="40293">21212</cx:pt>
          <cx:pt idx="40294">12444</cx:pt>
          <cx:pt idx="40295">18120</cx:pt>
          <cx:pt idx="40296">14228</cx:pt>
          <cx:pt idx="40297">12866</cx:pt>
          <cx:pt idx="40298">10416</cx:pt>
          <cx:pt idx="40299">13274</cx:pt>
          <cx:pt idx="40300">18051</cx:pt>
          <cx:pt idx="40301">12146</cx:pt>
          <cx:pt idx="40302">17178</cx:pt>
          <cx:pt idx="40303">14751</cx:pt>
          <cx:pt idx="40304">13952</cx:pt>
          <cx:pt idx="40305">18516</cx:pt>
          <cx:pt idx="40306">20642</cx:pt>
          <cx:pt idx="40307">10027</cx:pt>
          <cx:pt idx="40308">12077</cx:pt>
          <cx:pt idx="40309">18921</cx:pt>
          <cx:pt idx="40310">21140</cx:pt>
          <cx:pt idx="40311">13121</cx:pt>
          <cx:pt idx="40312">19308</cx:pt>
          <cx:pt idx="40313">8276</cx:pt>
          <cx:pt idx="40314">13131</cx:pt>
          <cx:pt idx="40315">19796</cx:pt>
          <cx:pt idx="40316">19590</cx:pt>
          <cx:pt idx="40317">14067</cx:pt>
          <cx:pt idx="40318">16244</cx:pt>
          <cx:pt idx="40319">13453</cx:pt>
          <cx:pt idx="40320">12982</cx:pt>
          <cx:pt idx="40321">10313</cx:pt>
          <cx:pt idx="40322">15958</cx:pt>
          <cx:pt idx="40323">10123</cx:pt>
          <cx:pt idx="40324">15267</cx:pt>
          <cx:pt idx="40325">12590</cx:pt>
          <cx:pt idx="40326">11909</cx:pt>
          <cx:pt idx="40327">19663</cx:pt>
          <cx:pt idx="40328">11694</cx:pt>
          <cx:pt idx="40329">15867</cx:pt>
          <cx:pt idx="40330">21967</cx:pt>
          <cx:pt idx="40331">16464</cx:pt>
          <cx:pt idx="40332">17645</cx:pt>
          <cx:pt idx="40333">14678</cx:pt>
          <cx:pt idx="40334">13815</cx:pt>
          <cx:pt idx="40335">19192</cx:pt>
          <cx:pt idx="40336">14436</cx:pt>
          <cx:pt idx="40337">21705</cx:pt>
          <cx:pt idx="40338">22033</cx:pt>
          <cx:pt idx="40339">21640</cx:pt>
          <cx:pt idx="40340">17435</cx:pt>
          <cx:pt idx="40341">10586</cx:pt>
          <cx:pt idx="40342">24491</cx:pt>
          <cx:pt idx="40343">10021</cx:pt>
          <cx:pt idx="40344">14451</cx:pt>
          <cx:pt idx="40345">22472</cx:pt>
          <cx:pt idx="40346">20015</cx:pt>
          <cx:pt idx="40347">23115</cx:pt>
          <cx:pt idx="40348">18086</cx:pt>
          <cx:pt idx="40349">14341</cx:pt>
          <cx:pt idx="40350">9984</cx:pt>
          <cx:pt idx="40351">17012</cx:pt>
          <cx:pt idx="40352">13779</cx:pt>
          <cx:pt idx="40353">12588</cx:pt>
          <cx:pt idx="40354">20667</cx:pt>
          <cx:pt idx="40355">22864</cx:pt>
          <cx:pt idx="40356">20210</cx:pt>
          <cx:pt idx="40357">10136</cx:pt>
          <cx:pt idx="40358">15391</cx:pt>
          <cx:pt idx="40359">9952</cx:pt>
          <cx:pt idx="40360">15889</cx:pt>
          <cx:pt idx="40361">17539</cx:pt>
          <cx:pt idx="40362">14078</cx:pt>
          <cx:pt idx="40363">9321</cx:pt>
          <cx:pt idx="40364">19201</cx:pt>
          <cx:pt idx="40365">9335</cx:pt>
          <cx:pt idx="40366">11924</cx:pt>
          <cx:pt idx="40367">10831</cx:pt>
          <cx:pt idx="40368">12219</cx:pt>
          <cx:pt idx="40369">12015</cx:pt>
          <cx:pt idx="40370">9211</cx:pt>
          <cx:pt idx="40371">15074</cx:pt>
          <cx:pt idx="40372">16414</cx:pt>
          <cx:pt idx="40373">13308</cx:pt>
          <cx:pt idx="40374">14133</cx:pt>
          <cx:pt idx="40375">15159</cx:pt>
          <cx:pt idx="40376">14368</cx:pt>
          <cx:pt idx="40377">20095</cx:pt>
          <cx:pt idx="40378">14886</cx:pt>
          <cx:pt idx="40379">15963</cx:pt>
          <cx:pt idx="40380">19174</cx:pt>
          <cx:pt idx="40381">17922</cx:pt>
          <cx:pt idx="40382">9490</cx:pt>
          <cx:pt idx="40383">8893</cx:pt>
          <cx:pt idx="40384">7793</cx:pt>
          <cx:pt idx="40385">8605</cx:pt>
          <cx:pt idx="40386">18885</cx:pt>
          <cx:pt idx="40387">17555</cx:pt>
          <cx:pt idx="40388">14422</cx:pt>
          <cx:pt idx="40389">20326</cx:pt>
          <cx:pt idx="40390">23145</cx:pt>
          <cx:pt idx="40391">22494</cx:pt>
          <cx:pt idx="40392">22325</cx:pt>
          <cx:pt idx="40393">8457</cx:pt>
          <cx:pt idx="40394">19607</cx:pt>
          <cx:pt idx="40395">10675</cx:pt>
          <cx:pt idx="40396">17192</cx:pt>
          <cx:pt idx="40397">9762</cx:pt>
          <cx:pt idx="40398">25067</cx:pt>
          <cx:pt idx="40399">23486</cx:pt>
          <cx:pt idx="40400">14104</cx:pt>
          <cx:pt idx="40401">19096</cx:pt>
          <cx:pt idx="40402">9981</cx:pt>
          <cx:pt idx="40403">15103</cx:pt>
          <cx:pt idx="40404">10905</cx:pt>
          <cx:pt idx="40405">23854</cx:pt>
          <cx:pt idx="40406">9862</cx:pt>
          <cx:pt idx="40407">19453</cx:pt>
          <cx:pt idx="40408">23645</cx:pt>
          <cx:pt idx="40409">8358</cx:pt>
          <cx:pt idx="40410">15067</cx:pt>
          <cx:pt idx="40411">12776</cx:pt>
          <cx:pt idx="40412">17565</cx:pt>
          <cx:pt idx="40413">12904</cx:pt>
          <cx:pt idx="40414">15882</cx:pt>
          <cx:pt idx="40415">8333</cx:pt>
          <cx:pt idx="40416">10940</cx:pt>
          <cx:pt idx="40417">23290</cx:pt>
          <cx:pt idx="40418">17790</cx:pt>
          <cx:pt idx="40419">11542</cx:pt>
          <cx:pt idx="40420">10768</cx:pt>
          <cx:pt idx="40421">15796</cx:pt>
          <cx:pt idx="40422">12254</cx:pt>
          <cx:pt idx="40423">23511</cx:pt>
          <cx:pt idx="40424">11673</cx:pt>
          <cx:pt idx="40425">16278</cx:pt>
          <cx:pt idx="40426">10380</cx:pt>
          <cx:pt idx="40427">18680</cx:pt>
          <cx:pt idx="40428">7765</cx:pt>
          <cx:pt idx="40429">14839</cx:pt>
          <cx:pt idx="40430">15663</cx:pt>
          <cx:pt idx="40431">9359</cx:pt>
          <cx:pt idx="40432">16628</cx:pt>
          <cx:pt idx="40433">19251</cx:pt>
          <cx:pt idx="40434">24503</cx:pt>
          <cx:pt idx="40435">17877</cx:pt>
          <cx:pt idx="40436">22079</cx:pt>
          <cx:pt idx="40437">20199</cx:pt>
          <cx:pt idx="40438">20838</cx:pt>
          <cx:pt idx="40439">12408</cx:pt>
          <cx:pt idx="40440">13725</cx:pt>
          <cx:pt idx="40441">21734</cx:pt>
          <cx:pt idx="40442">16166</cx:pt>
          <cx:pt idx="40443">20088</cx:pt>
          <cx:pt idx="40444">9429</cx:pt>
          <cx:pt idx="40445">24023</cx:pt>
          <cx:pt idx="40446">16355</cx:pt>
          <cx:pt idx="40447">12486</cx:pt>
          <cx:pt idx="40448">13832</cx:pt>
          <cx:pt idx="40449">23739</cx:pt>
          <cx:pt idx="40450">22738</cx:pt>
          <cx:pt idx="40451">15138</cx:pt>
          <cx:pt idx="40452">18195</cx:pt>
          <cx:pt idx="40453">11138</cx:pt>
          <cx:pt idx="40454">13491</cx:pt>
          <cx:pt idx="40455">19126</cx:pt>
          <cx:pt idx="40456">16074</cx:pt>
          <cx:pt idx="40457">10801</cx:pt>
          <cx:pt idx="40458">20501</cx:pt>
          <cx:pt idx="40459">18402</cx:pt>
          <cx:pt idx="40460">17563</cx:pt>
          <cx:pt idx="40461">18376</cx:pt>
          <cx:pt idx="40462">8201</cx:pt>
          <cx:pt idx="40463">12404</cx:pt>
          <cx:pt idx="40464">17281</cx:pt>
          <cx:pt idx="40465">14457</cx:pt>
          <cx:pt idx="40466">23520</cx:pt>
          <cx:pt idx="40467">15516</cx:pt>
          <cx:pt idx="40468">16723</cx:pt>
          <cx:pt idx="40469">14635</cx:pt>
          <cx:pt idx="40470">10180</cx:pt>
          <cx:pt idx="40471">15361</cx:pt>
          <cx:pt idx="40472">11788</cx:pt>
          <cx:pt idx="40473">15486</cx:pt>
          <cx:pt idx="40474">23696</cx:pt>
          <cx:pt idx="40475">11288</cx:pt>
          <cx:pt idx="40476">9803</cx:pt>
          <cx:pt idx="40477">24202</cx:pt>
          <cx:pt idx="40478">15782</cx:pt>
          <cx:pt idx="40479">15500</cx:pt>
          <cx:pt idx="40480">20696</cx:pt>
          <cx:pt idx="40481">22647</cx:pt>
          <cx:pt idx="40482">19176</cx:pt>
          <cx:pt idx="40483">13888</cx:pt>
          <cx:pt idx="40484">15529</cx:pt>
          <cx:pt idx="40485">11332</cx:pt>
          <cx:pt idx="40486">12858</cx:pt>
          <cx:pt idx="40487">16509</cx:pt>
          <cx:pt idx="40488">10651</cx:pt>
          <cx:pt idx="40489">8135</cx:pt>
          <cx:pt idx="40490">10323</cx:pt>
          <cx:pt idx="40491">23252</cx:pt>
          <cx:pt idx="40492">21006</cx:pt>
          <cx:pt idx="40493">21464</cx:pt>
          <cx:pt idx="40494">17430</cx:pt>
          <cx:pt idx="40495">14443</cx:pt>
          <cx:pt idx="40496">17683</cx:pt>
          <cx:pt idx="40497">14648</cx:pt>
          <cx:pt idx="40498">22088</cx:pt>
          <cx:pt idx="40499">22209</cx:pt>
          <cx:pt idx="40500">19844</cx:pt>
          <cx:pt idx="40501">13489</cx:pt>
          <cx:pt idx="40502">22366</cx:pt>
          <cx:pt idx="40503">7826</cx:pt>
          <cx:pt idx="40504">20725</cx:pt>
          <cx:pt idx="40505">21695</cx:pt>
          <cx:pt idx="40506">22084</cx:pt>
          <cx:pt idx="40507">23345</cx:pt>
          <cx:pt idx="40508">21529</cx:pt>
          <cx:pt idx="40509">20981</cx:pt>
          <cx:pt idx="40510">12584</cx:pt>
          <cx:pt idx="40511">15217</cx:pt>
          <cx:pt idx="40512">16005</cx:pt>
          <cx:pt idx="40513">22005</cx:pt>
          <cx:pt idx="40514">16648</cx:pt>
          <cx:pt idx="40515">16244</cx:pt>
          <cx:pt idx="40516">23880</cx:pt>
          <cx:pt idx="40517">21791</cx:pt>
          <cx:pt idx="40518">14579</cx:pt>
          <cx:pt idx="40519">11091</cx:pt>
          <cx:pt idx="40520">22861</cx:pt>
          <cx:pt idx="40521">15748</cx:pt>
          <cx:pt idx="40522">16670</cx:pt>
          <cx:pt idx="40523">15024</cx:pt>
          <cx:pt idx="40524">15721</cx:pt>
          <cx:pt idx="40525">21986</cx:pt>
          <cx:pt idx="40526">16054</cx:pt>
          <cx:pt idx="40527">15399</cx:pt>
          <cx:pt idx="40528">19226</cx:pt>
          <cx:pt idx="40529">12439</cx:pt>
          <cx:pt idx="40530">16300</cx:pt>
          <cx:pt idx="40531">15481</cx:pt>
          <cx:pt idx="40532">14207</cx:pt>
          <cx:pt idx="40533">21456</cx:pt>
          <cx:pt idx="40534">14400</cx:pt>
          <cx:pt idx="40535">13533</cx:pt>
          <cx:pt idx="40536">18318</cx:pt>
          <cx:pt idx="40537">16814</cx:pt>
          <cx:pt idx="40538">11592</cx:pt>
          <cx:pt idx="40539">11825</cx:pt>
          <cx:pt idx="40540">20489</cx:pt>
          <cx:pt idx="40541">10032</cx:pt>
          <cx:pt idx="40542">22865</cx:pt>
          <cx:pt idx="40543">7846</cx:pt>
          <cx:pt idx="40544">13733</cx:pt>
          <cx:pt idx="40545">8432</cx:pt>
          <cx:pt idx="40546">18597</cx:pt>
          <cx:pt idx="40547">23130</cx:pt>
          <cx:pt idx="40548">20662</cx:pt>
          <cx:pt idx="40549">22702</cx:pt>
          <cx:pt idx="40550">16050</cx:pt>
          <cx:pt idx="40551">24766</cx:pt>
          <cx:pt idx="40552">13141</cx:pt>
          <cx:pt idx="40553">13536</cx:pt>
          <cx:pt idx="40554">15917</cx:pt>
          <cx:pt idx="40555">22372</cx:pt>
          <cx:pt idx="40556">12372</cx:pt>
          <cx:pt idx="40557">14564</cx:pt>
          <cx:pt idx="40558">10329</cx:pt>
          <cx:pt idx="40559">19403</cx:pt>
          <cx:pt idx="40560">17681</cx:pt>
          <cx:pt idx="40561">17354</cx:pt>
          <cx:pt idx="40562">16966</cx:pt>
          <cx:pt idx="40563">17971</cx:pt>
          <cx:pt idx="40564">17626</cx:pt>
          <cx:pt idx="40565">15939</cx:pt>
          <cx:pt idx="40566">21847</cx:pt>
          <cx:pt idx="40567">9904</cx:pt>
          <cx:pt idx="40568">19606</cx:pt>
          <cx:pt idx="40569">15067</cx:pt>
          <cx:pt idx="40570">21761</cx:pt>
          <cx:pt idx="40571">17986</cx:pt>
          <cx:pt idx="40572">21062</cx:pt>
          <cx:pt idx="40573">17962</cx:pt>
          <cx:pt idx="40574">8006</cx:pt>
          <cx:pt idx="40575">16200</cx:pt>
          <cx:pt idx="40576">14832</cx:pt>
          <cx:pt idx="40577">21975</cx:pt>
          <cx:pt idx="40578">15794</cx:pt>
          <cx:pt idx="40579">22001</cx:pt>
          <cx:pt idx="40580">17136</cx:pt>
          <cx:pt idx="40581">12806</cx:pt>
          <cx:pt idx="40582">20718</cx:pt>
          <cx:pt idx="40583">13525</cx:pt>
          <cx:pt idx="40584">16313</cx:pt>
          <cx:pt idx="40585">9780</cx:pt>
          <cx:pt idx="40586">12799</cx:pt>
          <cx:pt idx="40587">18891</cx:pt>
          <cx:pt idx="40588">23988</cx:pt>
          <cx:pt idx="40589">18300</cx:pt>
          <cx:pt idx="40590">10896</cx:pt>
          <cx:pt idx="40591">16303</cx:pt>
          <cx:pt idx="40592">13289</cx:pt>
          <cx:pt idx="40593">23435</cx:pt>
          <cx:pt idx="40594">13470</cx:pt>
          <cx:pt idx="40595">15936</cx:pt>
          <cx:pt idx="40596">15496</cx:pt>
          <cx:pt idx="40597">21482</cx:pt>
          <cx:pt idx="40598">12430</cx:pt>
          <cx:pt idx="40599">22780</cx:pt>
          <cx:pt idx="40600">21116</cx:pt>
          <cx:pt idx="40601">23248</cx:pt>
          <cx:pt idx="40602">17968</cx:pt>
          <cx:pt idx="40603">21127</cx:pt>
          <cx:pt idx="40604">18806</cx:pt>
          <cx:pt idx="40605">23789</cx:pt>
          <cx:pt idx="40606">15865</cx:pt>
          <cx:pt idx="40607">12171</cx:pt>
          <cx:pt idx="40608">11139</cx:pt>
          <cx:pt idx="40609">23448</cx:pt>
          <cx:pt idx="40610">12833</cx:pt>
          <cx:pt idx="40611">12968</cx:pt>
          <cx:pt idx="40612">17992</cx:pt>
          <cx:pt idx="40613">15629</cx:pt>
          <cx:pt idx="40614">11245</cx:pt>
          <cx:pt idx="40615">20790</cx:pt>
          <cx:pt idx="40616">17752</cx:pt>
          <cx:pt idx="40617">17625</cx:pt>
          <cx:pt idx="40618">23516</cx:pt>
          <cx:pt idx="40619">21342</cx:pt>
          <cx:pt idx="40620">21483</cx:pt>
          <cx:pt idx="40621">11983</cx:pt>
          <cx:pt idx="40622">12146</cx:pt>
          <cx:pt idx="40623">21768</cx:pt>
          <cx:pt idx="40624">10328</cx:pt>
          <cx:pt idx="40625">10574</cx:pt>
          <cx:pt idx="40626">23258</cx:pt>
          <cx:pt idx="40627">8869</cx:pt>
          <cx:pt idx="40628">18096</cx:pt>
          <cx:pt idx="40629">20889</cx:pt>
          <cx:pt idx="40630">15444</cx:pt>
          <cx:pt idx="40631">11922</cx:pt>
          <cx:pt idx="40632">17599</cx:pt>
          <cx:pt idx="40633">7949</cx:pt>
          <cx:pt idx="40634">8470</cx:pt>
          <cx:pt idx="40635">10865</cx:pt>
          <cx:pt idx="40636">10430</cx:pt>
          <cx:pt idx="40637">9890</cx:pt>
          <cx:pt idx="40638">8728</cx:pt>
          <cx:pt idx="40639">22849</cx:pt>
          <cx:pt idx="40640">9164</cx:pt>
          <cx:pt idx="40641">14875</cx:pt>
          <cx:pt idx="40642">10160</cx:pt>
          <cx:pt idx="40643">20794</cx:pt>
          <cx:pt idx="40644">21001</cx:pt>
          <cx:pt idx="40645">10249</cx:pt>
          <cx:pt idx="40646">15322</cx:pt>
          <cx:pt idx="40647">8153</cx:pt>
          <cx:pt idx="40648">18175</cx:pt>
          <cx:pt idx="40649">18304</cx:pt>
          <cx:pt idx="40650">17226</cx:pt>
          <cx:pt idx="40651">20530</cx:pt>
          <cx:pt idx="40652">14741</cx:pt>
          <cx:pt idx="40653">16314</cx:pt>
          <cx:pt idx="40654">8929</cx:pt>
          <cx:pt idx="40655">15514</cx:pt>
          <cx:pt idx="40656">15533</cx:pt>
          <cx:pt idx="40657">8281</cx:pt>
          <cx:pt idx="40658">23620</cx:pt>
          <cx:pt idx="40659">15444</cx:pt>
          <cx:pt idx="40660">16848</cx:pt>
          <cx:pt idx="40661">21041</cx:pt>
          <cx:pt idx="40662">18084</cx:pt>
          <cx:pt idx="40663">25000</cx:pt>
          <cx:pt idx="40664">13176</cx:pt>
          <cx:pt idx="40665">18418</cx:pt>
          <cx:pt idx="40666">12979</cx:pt>
          <cx:pt idx="40667">8515</cx:pt>
          <cx:pt idx="40668">21230</cx:pt>
          <cx:pt idx="40669">17812</cx:pt>
          <cx:pt idx="40670">13607</cx:pt>
          <cx:pt idx="40671">23624</cx:pt>
          <cx:pt idx="40672">17049</cx:pt>
          <cx:pt idx="40673">16769</cx:pt>
          <cx:pt idx="40674">24232</cx:pt>
          <cx:pt idx="40675">9586</cx:pt>
          <cx:pt idx="40676">15088</cx:pt>
          <cx:pt idx="40677">15522</cx:pt>
          <cx:pt idx="40678">17135</cx:pt>
          <cx:pt idx="40679">10886</cx:pt>
          <cx:pt idx="40680">12176</cx:pt>
          <cx:pt idx="40681">14171</cx:pt>
          <cx:pt idx="40682">19335</cx:pt>
          <cx:pt idx="40683">10377</cx:pt>
          <cx:pt idx="40684">11172</cx:pt>
          <cx:pt idx="40685">8208</cx:pt>
          <cx:pt idx="40686">14362</cx:pt>
          <cx:pt idx="40687">20198</cx:pt>
          <cx:pt idx="40688">13815</cx:pt>
          <cx:pt idx="40689">12161</cx:pt>
          <cx:pt idx="40690">21199</cx:pt>
          <cx:pt idx="40691">20763</cx:pt>
          <cx:pt idx="40692">12242</cx:pt>
          <cx:pt idx="40693">10286</cx:pt>
          <cx:pt idx="40694">10068</cx:pt>
          <cx:pt idx="40695">14368</cx:pt>
          <cx:pt idx="40696">12967</cx:pt>
          <cx:pt idx="40697">19123</cx:pt>
          <cx:pt idx="40698">10635</cx:pt>
          <cx:pt idx="40699">16133</cx:pt>
          <cx:pt idx="40700">11502</cx:pt>
          <cx:pt idx="40701">13656</cx:pt>
          <cx:pt idx="40702">19619</cx:pt>
          <cx:pt idx="40703">23051</cx:pt>
          <cx:pt idx="40704">11856</cx:pt>
          <cx:pt idx="40705">19400</cx:pt>
          <cx:pt idx="40706">16377</cx:pt>
          <cx:pt idx="40707">23488</cx:pt>
          <cx:pt idx="40708">12917</cx:pt>
          <cx:pt idx="40709">11450</cx:pt>
          <cx:pt idx="40710">10509</cx:pt>
          <cx:pt idx="40711">10348</cx:pt>
          <cx:pt idx="40712">19448</cx:pt>
          <cx:pt idx="40713">17689</cx:pt>
          <cx:pt idx="40714">12176</cx:pt>
          <cx:pt idx="40715">13371</cx:pt>
          <cx:pt idx="40716">23171</cx:pt>
          <cx:pt idx="40717">14795</cx:pt>
          <cx:pt idx="40718">16939</cx:pt>
          <cx:pt idx="40719">14090</cx:pt>
          <cx:pt idx="40720">21832</cx:pt>
          <cx:pt idx="40721">14870</cx:pt>
          <cx:pt idx="40722">10717</cx:pt>
          <cx:pt idx="40723">23419</cx:pt>
          <cx:pt idx="40724">8846</cx:pt>
          <cx:pt idx="40725">10445</cx:pt>
          <cx:pt idx="40726">15062</cx:pt>
          <cx:pt idx="40727">17873</cx:pt>
          <cx:pt idx="40728">20423</cx:pt>
          <cx:pt idx="40729">23647</cx:pt>
          <cx:pt idx="40730">14667</cx:pt>
          <cx:pt idx="40731">14764</cx:pt>
          <cx:pt idx="40732">17393</cx:pt>
          <cx:pt idx="40733">11781</cx:pt>
          <cx:pt idx="40734">18239</cx:pt>
          <cx:pt idx="40735">20005</cx:pt>
          <cx:pt idx="40736">19857</cx:pt>
          <cx:pt idx="40737">16138</cx:pt>
          <cx:pt idx="40738">19265</cx:pt>
          <cx:pt idx="40739">13395</cx:pt>
          <cx:pt idx="40740">11590</cx:pt>
          <cx:pt idx="40741">16505</cx:pt>
          <cx:pt idx="40742">17442</cx:pt>
          <cx:pt idx="40743">9181</cx:pt>
          <cx:pt idx="40744">9428</cx:pt>
          <cx:pt idx="40745">11800</cx:pt>
          <cx:pt idx="40746">13200</cx:pt>
          <cx:pt idx="40747">24142</cx:pt>
          <cx:pt idx="40748">22911</cx:pt>
          <cx:pt idx="40749">11013</cx:pt>
          <cx:pt idx="40750">10909</cx:pt>
          <cx:pt idx="40751">20066</cx:pt>
          <cx:pt idx="40752">22100</cx:pt>
          <cx:pt idx="40753">12881</cx:pt>
          <cx:pt idx="40754">12395</cx:pt>
          <cx:pt idx="40755">12967</cx:pt>
          <cx:pt idx="40756">14410</cx:pt>
          <cx:pt idx="40757">14280</cx:pt>
          <cx:pt idx="40758">19180</cx:pt>
          <cx:pt idx="40759">23723</cx:pt>
          <cx:pt idx="40760">17869</cx:pt>
          <cx:pt idx="40761">10473</cx:pt>
          <cx:pt idx="40762">23245</cx:pt>
          <cx:pt idx="40763">15338</cx:pt>
          <cx:pt idx="40764">12338</cx:pt>
          <cx:pt idx="40765">11780</cx:pt>
          <cx:pt idx="40766">21045</cx:pt>
          <cx:pt idx="40767">20127</cx:pt>
          <cx:pt idx="40768">15116</cx:pt>
          <cx:pt idx="40769">11542</cx:pt>
          <cx:pt idx="40770">12415</cx:pt>
          <cx:pt idx="40771">15291</cx:pt>
          <cx:pt idx="40772">13050</cx:pt>
          <cx:pt idx="40773">10776</cx:pt>
          <cx:pt idx="40774">16876</cx:pt>
          <cx:pt idx="40775">9700</cx:pt>
          <cx:pt idx="40776">19208</cx:pt>
          <cx:pt idx="40777">8639</cx:pt>
          <cx:pt idx="40778">18602</cx:pt>
          <cx:pt idx="40779">19399</cx:pt>
          <cx:pt idx="40780">10893</cx:pt>
          <cx:pt idx="40781">16627</cx:pt>
          <cx:pt idx="40782">10917</cx:pt>
          <cx:pt idx="40783">17459</cx:pt>
          <cx:pt idx="40784">17909</cx:pt>
          <cx:pt idx="40785">15150</cx:pt>
          <cx:pt idx="40786">23290</cx:pt>
          <cx:pt idx="40787">13745</cx:pt>
          <cx:pt idx="40788">22912</cx:pt>
          <cx:pt idx="40789">21065</cx:pt>
          <cx:pt idx="40790">11876</cx:pt>
          <cx:pt idx="40791">18576</cx:pt>
          <cx:pt idx="40792">15428</cx:pt>
          <cx:pt idx="40793">11554</cx:pt>
          <cx:pt idx="40794">11614</cx:pt>
          <cx:pt idx="40795">15724</cx:pt>
          <cx:pt idx="40796">22401</cx:pt>
          <cx:pt idx="40797">17536</cx:pt>
          <cx:pt idx="40798">21253</cx:pt>
          <cx:pt idx="40799">8824</cx:pt>
          <cx:pt idx="40800">17398</cx:pt>
          <cx:pt idx="40801">14267</cx:pt>
          <cx:pt idx="40802">16894</cx:pt>
          <cx:pt idx="40803">22354</cx:pt>
          <cx:pt idx="40804">23558</cx:pt>
          <cx:pt idx="40805">18852</cx:pt>
          <cx:pt idx="40806">15293</cx:pt>
          <cx:pt idx="40807">14342</cx:pt>
          <cx:pt idx="40808">17044</cx:pt>
          <cx:pt idx="40809">10115</cx:pt>
          <cx:pt idx="40810">13279</cx:pt>
          <cx:pt idx="40811">10220</cx:pt>
          <cx:pt idx="40812">16301</cx:pt>
          <cx:pt idx="40813">22032</cx:pt>
          <cx:pt idx="40814">10033</cx:pt>
          <cx:pt idx="40815">24536</cx:pt>
          <cx:pt idx="40816">11212</cx:pt>
          <cx:pt idx="40817">13424</cx:pt>
          <cx:pt idx="40818">10859</cx:pt>
          <cx:pt idx="40819">22293</cx:pt>
          <cx:pt idx="40820">10498</cx:pt>
          <cx:pt idx="40821">23207</cx:pt>
          <cx:pt idx="40822">11810</cx:pt>
          <cx:pt idx="40823">17554</cx:pt>
          <cx:pt idx="40824">8546</cx:pt>
          <cx:pt idx="40825">18400</cx:pt>
          <cx:pt idx="40826">16290</cx:pt>
          <cx:pt idx="40827">19873</cx:pt>
          <cx:pt idx="40828">19820</cx:pt>
          <cx:pt idx="40829">15532</cx:pt>
          <cx:pt idx="40830">11578</cx:pt>
          <cx:pt idx="40831">21750</cx:pt>
          <cx:pt idx="40832">16633</cx:pt>
          <cx:pt idx="40833">19409</cx:pt>
          <cx:pt idx="40834">10642</cx:pt>
          <cx:pt idx="40835">9835</cx:pt>
          <cx:pt idx="40836">10261</cx:pt>
          <cx:pt idx="40837">20884</cx:pt>
          <cx:pt idx="40838">24014</cx:pt>
          <cx:pt idx="40839">15125</cx:pt>
          <cx:pt idx="40840">21365</cx:pt>
          <cx:pt idx="40841">10574</cx:pt>
          <cx:pt idx="40842">12592</cx:pt>
          <cx:pt idx="40843">15779</cx:pt>
          <cx:pt idx="40844">10088</cx:pt>
          <cx:pt idx="40845">21839</cx:pt>
          <cx:pt idx="40846">11053</cx:pt>
          <cx:pt idx="40847">17106</cx:pt>
          <cx:pt idx="40848">17266</cx:pt>
          <cx:pt idx="40849">21856</cx:pt>
          <cx:pt idx="40850">11702</cx:pt>
          <cx:pt idx="40851">23173</cx:pt>
          <cx:pt idx="40852">13911</cx:pt>
          <cx:pt idx="40853">13974</cx:pt>
          <cx:pt idx="40854">21444</cx:pt>
          <cx:pt idx="40855">11619</cx:pt>
          <cx:pt idx="40856">19599</cx:pt>
          <cx:pt idx="40857">22215</cx:pt>
          <cx:pt idx="40858">19621</cx:pt>
          <cx:pt idx="40859">14490</cx:pt>
          <cx:pt idx="40860">20571</cx:pt>
          <cx:pt idx="40861">14455</cx:pt>
          <cx:pt idx="40862">15050</cx:pt>
          <cx:pt idx="40863">11502</cx:pt>
          <cx:pt idx="40864">16362</cx:pt>
          <cx:pt idx="40865">20337</cx:pt>
          <cx:pt idx="40866">24393</cx:pt>
          <cx:pt idx="40867">21391</cx:pt>
          <cx:pt idx="40868">13753</cx:pt>
          <cx:pt idx="40869">11241</cx:pt>
          <cx:pt idx="40870">17858</cx:pt>
          <cx:pt idx="40871">23155</cx:pt>
          <cx:pt idx="40872">18152</cx:pt>
          <cx:pt idx="40873">7884</cx:pt>
          <cx:pt idx="40874">19215</cx:pt>
          <cx:pt idx="40875">12625</cx:pt>
          <cx:pt idx="40876">18788</cx:pt>
          <cx:pt idx="40877">11280</cx:pt>
          <cx:pt idx="40878">21024</cx:pt>
          <cx:pt idx="40879">11097</cx:pt>
          <cx:pt idx="40880">15987</cx:pt>
          <cx:pt idx="40881">8919</cx:pt>
          <cx:pt idx="40882">18151</cx:pt>
          <cx:pt idx="40883">20992</cx:pt>
          <cx:pt idx="40884">21965</cx:pt>
          <cx:pt idx="40885">15310</cx:pt>
          <cx:pt idx="40886">14334</cx:pt>
          <cx:pt idx="40887">15530</cx:pt>
          <cx:pt idx="40888">19705</cx:pt>
          <cx:pt idx="40889">15997</cx:pt>
          <cx:pt idx="40890">16675</cx:pt>
          <cx:pt idx="40891">19294</cx:pt>
          <cx:pt idx="40892">11602</cx:pt>
          <cx:pt idx="40893">21589</cx:pt>
          <cx:pt idx="40894">13199</cx:pt>
          <cx:pt idx="40895">19683</cx:pt>
          <cx:pt idx="40896">21099</cx:pt>
          <cx:pt idx="40897">18149</cx:pt>
          <cx:pt idx="40898">15146</cx:pt>
          <cx:pt idx="40899">18198</cx:pt>
          <cx:pt idx="40900">19673</cx:pt>
          <cx:pt idx="40901">13607</cx:pt>
          <cx:pt idx="40902">18053</cx:pt>
          <cx:pt idx="40903">21840</cx:pt>
          <cx:pt idx="40904">11902</cx:pt>
          <cx:pt idx="40905">14854</cx:pt>
          <cx:pt idx="40906">12133</cx:pt>
          <cx:pt idx="40907">14094</cx:pt>
          <cx:pt idx="40908">9775</cx:pt>
          <cx:pt idx="40909">15926</cx:pt>
          <cx:pt idx="40910">11481</cx:pt>
          <cx:pt idx="40911">9180</cx:pt>
          <cx:pt idx="40912">21300</cx:pt>
          <cx:pt idx="40913">23299</cx:pt>
          <cx:pt idx="40914">21844</cx:pt>
          <cx:pt idx="40915">12002</cx:pt>
          <cx:pt idx="40916">20067</cx:pt>
          <cx:pt idx="40917">8350</cx:pt>
          <cx:pt idx="40918">13122</cx:pt>
          <cx:pt idx="40919">14182</cx:pt>
          <cx:pt idx="40920">18383</cx:pt>
          <cx:pt idx="40921">17513</cx:pt>
          <cx:pt idx="40922">21946</cx:pt>
          <cx:pt idx="40923">21445</cx:pt>
          <cx:pt idx="40924">13592</cx:pt>
          <cx:pt idx="40925">19364</cx:pt>
          <cx:pt idx="40926">23592</cx:pt>
          <cx:pt idx="40927">13241</cx:pt>
          <cx:pt idx="40928">15525</cx:pt>
          <cx:pt idx="40929">12599</cx:pt>
          <cx:pt idx="40930">13294</cx:pt>
          <cx:pt idx="40931">13742</cx:pt>
          <cx:pt idx="40932">15575</cx:pt>
          <cx:pt idx="40933">9203</cx:pt>
          <cx:pt idx="40934">10935</cx:pt>
          <cx:pt idx="40935">16207</cx:pt>
          <cx:pt idx="40936">18515</cx:pt>
          <cx:pt idx="40937">15294</cx:pt>
          <cx:pt idx="40938">19174</cx:pt>
          <cx:pt idx="40939">13804</cx:pt>
          <cx:pt idx="40940">12620</cx:pt>
          <cx:pt idx="40941">11842</cx:pt>
          <cx:pt idx="40942">18164</cx:pt>
          <cx:pt idx="40943">10842</cx:pt>
          <cx:pt idx="40944">23382</cx:pt>
          <cx:pt idx="40945">24722</cx:pt>
          <cx:pt idx="40946">16756</cx:pt>
          <cx:pt idx="40947">8752</cx:pt>
          <cx:pt idx="40948">8669</cx:pt>
          <cx:pt idx="40949">18410</cx:pt>
          <cx:pt idx="40950">19679</cx:pt>
          <cx:pt idx="40951">10129</cx:pt>
          <cx:pt idx="40952">16417</cx:pt>
          <cx:pt idx="40953">12041</cx:pt>
          <cx:pt idx="40954">20477</cx:pt>
          <cx:pt idx="40955">11786</cx:pt>
          <cx:pt idx="40956">16386</cx:pt>
          <cx:pt idx="40957">18831</cx:pt>
          <cx:pt idx="40958">10740</cx:pt>
          <cx:pt idx="40959">22459</cx:pt>
          <cx:pt idx="40960">18875</cx:pt>
          <cx:pt idx="40961">15668</cx:pt>
          <cx:pt idx="40962">20691</cx:pt>
          <cx:pt idx="40963">14868</cx:pt>
          <cx:pt idx="40964">11531</cx:pt>
          <cx:pt idx="40965">23764</cx:pt>
          <cx:pt idx="40966">8680</cx:pt>
          <cx:pt idx="40967">23769</cx:pt>
          <cx:pt idx="40968">10734</cx:pt>
          <cx:pt idx="40969">21131</cx:pt>
          <cx:pt idx="40970">12439</cx:pt>
          <cx:pt idx="40971">20536</cx:pt>
          <cx:pt idx="40972">20208</cx:pt>
          <cx:pt idx="40973">8216</cx:pt>
          <cx:pt idx="40974">14647</cx:pt>
          <cx:pt idx="40975">11515</cx:pt>
          <cx:pt idx="40976">24909</cx:pt>
          <cx:pt idx="40977">10400</cx:pt>
          <cx:pt idx="40978">11803</cx:pt>
          <cx:pt idx="40979">9792</cx:pt>
          <cx:pt idx="40980">11796</cx:pt>
          <cx:pt idx="40981">17215</cx:pt>
          <cx:pt idx="40982">10033</cx:pt>
          <cx:pt idx="40983">21233</cx:pt>
          <cx:pt idx="40984">13409</cx:pt>
          <cx:pt idx="40985">22081</cx:pt>
          <cx:pt idx="40986">19144</cx:pt>
          <cx:pt idx="40987">15790</cx:pt>
          <cx:pt idx="40988">9958</cx:pt>
          <cx:pt idx="40989">15154</cx:pt>
          <cx:pt idx="40990">15228</cx:pt>
          <cx:pt idx="40991">15063</cx:pt>
          <cx:pt idx="40992">19144</cx:pt>
          <cx:pt idx="40993">16640</cx:pt>
          <cx:pt idx="40994">13394</cx:pt>
          <cx:pt idx="40995">17153</cx:pt>
          <cx:pt idx="40996">16057</cx:pt>
          <cx:pt idx="40997">21129</cx:pt>
          <cx:pt idx="40998">10509</cx:pt>
          <cx:pt idx="40999">18761</cx:pt>
          <cx:pt idx="41000">12200</cx:pt>
          <cx:pt idx="41001">19851</cx:pt>
          <cx:pt idx="41002">15957</cx:pt>
          <cx:pt idx="41003">18487</cx:pt>
          <cx:pt idx="41004">9582</cx:pt>
          <cx:pt idx="41005">10841</cx:pt>
          <cx:pt idx="41006">19071</cx:pt>
          <cx:pt idx="41007">19688</cx:pt>
          <cx:pt idx="41008">15000</cx:pt>
          <cx:pt idx="41009">23082</cx:pt>
          <cx:pt idx="41010">10693</cx:pt>
          <cx:pt idx="41011">22517</cx:pt>
          <cx:pt idx="41012">20703</cx:pt>
          <cx:pt idx="41013">13255</cx:pt>
          <cx:pt idx="41014">9945</cx:pt>
          <cx:pt idx="41015">10995</cx:pt>
          <cx:pt idx="41016">11384</cx:pt>
          <cx:pt idx="41017">8613</cx:pt>
          <cx:pt idx="41018">22540</cx:pt>
          <cx:pt idx="41019">22544</cx:pt>
          <cx:pt idx="41020">19036</cx:pt>
          <cx:pt idx="41021">19995</cx:pt>
          <cx:pt idx="41022">14104</cx:pt>
          <cx:pt idx="41023">14636</cx:pt>
          <cx:pt idx="41024">16198</cx:pt>
          <cx:pt idx="41025">8298</cx:pt>
          <cx:pt idx="41026">18140</cx:pt>
          <cx:pt idx="41027">18865</cx:pt>
          <cx:pt idx="41028">19385</cx:pt>
          <cx:pt idx="41029">10870</cx:pt>
          <cx:pt idx="41030">22842</cx:pt>
          <cx:pt idx="41031">13735</cx:pt>
          <cx:pt idx="41032">11007</cx:pt>
          <cx:pt idx="41033">22396</cx:pt>
          <cx:pt idx="41034">15302</cx:pt>
          <cx:pt idx="41035">17939</cx:pt>
          <cx:pt idx="41036">10785</cx:pt>
          <cx:pt idx="41037">19558</cx:pt>
          <cx:pt idx="41038">23918</cx:pt>
          <cx:pt idx="41039">15542</cx:pt>
          <cx:pt idx="41040">20217</cx:pt>
          <cx:pt idx="41041">15190</cx:pt>
          <cx:pt idx="41042">15490</cx:pt>
          <cx:pt idx="41043">14665</cx:pt>
          <cx:pt idx="41044">19826</cx:pt>
          <cx:pt idx="41045">20528</cx:pt>
          <cx:pt idx="41046">21817</cx:pt>
          <cx:pt idx="41047">15294</cx:pt>
          <cx:pt idx="41048">20532</cx:pt>
          <cx:pt idx="41049">22179</cx:pt>
          <cx:pt idx="41050">23050</cx:pt>
          <cx:pt idx="41051">9776</cx:pt>
          <cx:pt idx="41052">11045</cx:pt>
          <cx:pt idx="41053">10782</cx:pt>
          <cx:pt idx="41054">14966</cx:pt>
          <cx:pt idx="41055">22136</cx:pt>
          <cx:pt idx="41056">10752</cx:pt>
          <cx:pt idx="41057">19197</cx:pt>
          <cx:pt idx="41058">8219</cx:pt>
          <cx:pt idx="41059">21344</cx:pt>
          <cx:pt idx="41060">16100</cx:pt>
          <cx:pt idx="41061">19515</cx:pt>
          <cx:pt idx="41062">17293</cx:pt>
          <cx:pt idx="41063">14807</cx:pt>
          <cx:pt idx="41064">18661</cx:pt>
          <cx:pt idx="41065">9224</cx:pt>
          <cx:pt idx="41066">10604</cx:pt>
          <cx:pt idx="41067">9044</cx:pt>
          <cx:pt idx="41068">14444</cx:pt>
          <cx:pt idx="41069">12305</cx:pt>
          <cx:pt idx="41070">17682</cx:pt>
          <cx:pt idx="41071">24025</cx:pt>
          <cx:pt idx="41072">25084</cx:pt>
          <cx:pt idx="41073">14044</cx:pt>
          <cx:pt idx="41074">22247</cx:pt>
          <cx:pt idx="41075">14696</cx:pt>
          <cx:pt idx="41076">17265</cx:pt>
          <cx:pt idx="41077">13966</cx:pt>
          <cx:pt idx="41078">10922</cx:pt>
          <cx:pt idx="41079">13386</cx:pt>
          <cx:pt idx="41080">12180</cx:pt>
          <cx:pt idx="41081">18973</cx:pt>
          <cx:pt idx="41082">11355</cx:pt>
          <cx:pt idx="41083">22679</cx:pt>
          <cx:pt idx="41084">16967</cx:pt>
          <cx:pt idx="41085">22304</cx:pt>
          <cx:pt idx="41086">14401</cx:pt>
          <cx:pt idx="41087">11100</cx:pt>
          <cx:pt idx="41088">21749</cx:pt>
          <cx:pt idx="41089">12476</cx:pt>
          <cx:pt idx="41090">19732</cx:pt>
          <cx:pt idx="41091">13461</cx:pt>
          <cx:pt idx="41092">12077</cx:pt>
          <cx:pt idx="41093">11014</cx:pt>
          <cx:pt idx="41094">13739</cx:pt>
          <cx:pt idx="41095">12756</cx:pt>
          <cx:pt idx="41096">19385</cx:pt>
          <cx:pt idx="41097">13943</cx:pt>
          <cx:pt idx="41098">12634</cx:pt>
          <cx:pt idx="41099">15092</cx:pt>
          <cx:pt idx="41100">24441</cx:pt>
          <cx:pt idx="41101">16106</cx:pt>
          <cx:pt idx="41102">12855</cx:pt>
          <cx:pt idx="41103">13700</cx:pt>
          <cx:pt idx="41104">12038</cx:pt>
          <cx:pt idx="41105">8995</cx:pt>
          <cx:pt idx="41106">14095</cx:pt>
          <cx:pt idx="41107">19301</cx:pt>
          <cx:pt idx="41108">13229</cx:pt>
          <cx:pt idx="41109">16188</cx:pt>
          <cx:pt idx="41110">19533</cx:pt>
          <cx:pt idx="41111">15282</cx:pt>
          <cx:pt idx="41112">10516</cx:pt>
          <cx:pt idx="41113">19739</cx:pt>
          <cx:pt idx="41114">15518</cx:pt>
          <cx:pt idx="41115">10012</cx:pt>
          <cx:pt idx="41116">23261</cx:pt>
          <cx:pt idx="41117">19156</cx:pt>
          <cx:pt idx="41118">21384</cx:pt>
          <cx:pt idx="41119">11235</cx:pt>
          <cx:pt idx="41120">14002</cx:pt>
          <cx:pt idx="41121">21942</cx:pt>
          <cx:pt idx="41122">17408</cx:pt>
          <cx:pt idx="41123">20978</cx:pt>
          <cx:pt idx="41124">23245</cx:pt>
          <cx:pt idx="41125">20078</cx:pt>
          <cx:pt idx="41126">13044</cx:pt>
          <cx:pt idx="41127">12521</cx:pt>
          <cx:pt idx="41128">10106</cx:pt>
          <cx:pt idx="41129">10495</cx:pt>
          <cx:pt idx="41130">16508</cx:pt>
          <cx:pt idx="41131">15897</cx:pt>
          <cx:pt idx="41132">17692</cx:pt>
          <cx:pt idx="41133">19633</cx:pt>
          <cx:pt idx="41134">10892</cx:pt>
          <cx:pt idx="41135">10396</cx:pt>
          <cx:pt idx="41136">18014</cx:pt>
          <cx:pt idx="41137">21503</cx:pt>
          <cx:pt idx="41138">16927</cx:pt>
          <cx:pt idx="41139">16904</cx:pt>
          <cx:pt idx="41140">13945</cx:pt>
          <cx:pt idx="41141">14517</cx:pt>
          <cx:pt idx="41142">10446</cx:pt>
          <cx:pt idx="41143">13982</cx:pt>
          <cx:pt idx="41144">17402</cx:pt>
          <cx:pt idx="41145">16243</cx:pt>
          <cx:pt idx="41146">16788</cx:pt>
          <cx:pt idx="41147">22091</cx:pt>
          <cx:pt idx="41148">24099</cx:pt>
          <cx:pt idx="41149">13222</cx:pt>
          <cx:pt idx="41150">22889</cx:pt>
          <cx:pt idx="41151">13638</cx:pt>
          <cx:pt idx="41152">18955</cx:pt>
          <cx:pt idx="41153">14395</cx:pt>
          <cx:pt idx="41154">13855</cx:pt>
          <cx:pt idx="41155">8843</cx:pt>
          <cx:pt idx="41156">18872</cx:pt>
          <cx:pt idx="41157">8123</cx:pt>
          <cx:pt idx="41158">18436</cx:pt>
          <cx:pt idx="41159">23414</cx:pt>
          <cx:pt idx="41160">24468</cx:pt>
          <cx:pt idx="41161">10766</cx:pt>
          <cx:pt idx="41162">10150</cx:pt>
          <cx:pt idx="41163">10713</cx:pt>
          <cx:pt idx="41164">17177</cx:pt>
          <cx:pt idx="41165">13807</cx:pt>
          <cx:pt idx="41166">8739</cx:pt>
          <cx:pt idx="41167">19098</cx:pt>
          <cx:pt idx="41168">10504</cx:pt>
          <cx:pt idx="41169">9864</cx:pt>
          <cx:pt idx="41170">11886</cx:pt>
          <cx:pt idx="41171">11489</cx:pt>
          <cx:pt idx="41172">16227</cx:pt>
          <cx:pt idx="41173">22144</cx:pt>
          <cx:pt idx="41174">13510</cx:pt>
          <cx:pt idx="41175">20107</cx:pt>
          <cx:pt idx="41176">22459</cx:pt>
          <cx:pt idx="41177">20827</cx:pt>
          <cx:pt idx="41178">19188</cx:pt>
          <cx:pt idx="41179">17620</cx:pt>
          <cx:pt idx="41180">10465</cx:pt>
          <cx:pt idx="41181">17118</cx:pt>
          <cx:pt idx="41182">19503</cx:pt>
          <cx:pt idx="41183">12550</cx:pt>
          <cx:pt idx="41184">14922</cx:pt>
          <cx:pt idx="41185">8466</cx:pt>
          <cx:pt idx="41186">14400</cx:pt>
          <cx:pt idx="41187">21779</cx:pt>
          <cx:pt idx="41188">21137</cx:pt>
          <cx:pt idx="41189">17805</cx:pt>
          <cx:pt idx="41190">13979</cx:pt>
          <cx:pt idx="41191">19096</cx:pt>
          <cx:pt idx="41192">22638</cx:pt>
          <cx:pt idx="41193">8994</cx:pt>
          <cx:pt idx="41194">13121</cx:pt>
          <cx:pt idx="41195">10627</cx:pt>
          <cx:pt idx="41196">10081</cx:pt>
          <cx:pt idx="41197">24006</cx:pt>
          <cx:pt idx="41198">8224</cx:pt>
          <cx:pt idx="41199">13767</cx:pt>
          <cx:pt idx="41200">11234</cx:pt>
          <cx:pt idx="41201">12465</cx:pt>
          <cx:pt idx="41202">21375</cx:pt>
          <cx:pt idx="41203">17812</cx:pt>
          <cx:pt idx="41204">15840</cx:pt>
          <cx:pt idx="41205">15512</cx:pt>
          <cx:pt idx="41206">15339</cx:pt>
          <cx:pt idx="41207">11995</cx:pt>
          <cx:pt idx="41208">21842</cx:pt>
          <cx:pt idx="41209">20953</cx:pt>
          <cx:pt idx="41210">11923</cx:pt>
          <cx:pt idx="41211">14390</cx:pt>
          <cx:pt idx="41212">10812</cx:pt>
          <cx:pt idx="41213">14637</cx:pt>
          <cx:pt idx="41214">18558</cx:pt>
          <cx:pt idx="41215">8364</cx:pt>
          <cx:pt idx="41216">20830</cx:pt>
          <cx:pt idx="41217">17115</cx:pt>
          <cx:pt idx="41218">17085</cx:pt>
          <cx:pt idx="41219">12604</cx:pt>
          <cx:pt idx="41220">19515</cx:pt>
          <cx:pt idx="41221">19542</cx:pt>
          <cx:pt idx="41222">16991</cx:pt>
          <cx:pt idx="41223">14708</cx:pt>
          <cx:pt idx="41224">17211</cx:pt>
          <cx:pt idx="41225">17478</cx:pt>
          <cx:pt idx="41226">13096</cx:pt>
          <cx:pt idx="41227">10132</cx:pt>
          <cx:pt idx="41228">13869</cx:pt>
          <cx:pt idx="41229">14661</cx:pt>
          <cx:pt idx="41230">23005</cx:pt>
          <cx:pt idx="41231">24570</cx:pt>
          <cx:pt idx="41232">10274</cx:pt>
          <cx:pt idx="41233">15327</cx:pt>
          <cx:pt idx="41234">12427</cx:pt>
          <cx:pt idx="41235">14356</cx:pt>
          <cx:pt idx="41236">8299</cx:pt>
          <cx:pt idx="41237">11353</cx:pt>
          <cx:pt idx="41238">10915</cx:pt>
          <cx:pt idx="41239">18628</cx:pt>
          <cx:pt idx="41240">9573</cx:pt>
          <cx:pt idx="41241">22291</cx:pt>
          <cx:pt idx="41242">19143</cx:pt>
          <cx:pt idx="41243">21594</cx:pt>
          <cx:pt idx="41244">23766</cx:pt>
          <cx:pt idx="41245">14686</cx:pt>
          <cx:pt idx="41246">17481</cx:pt>
          <cx:pt idx="41247">11369</cx:pt>
          <cx:pt idx="41248">16718</cx:pt>
          <cx:pt idx="41249">8762</cx:pt>
          <cx:pt idx="41250">20712</cx:pt>
          <cx:pt idx="41251">12741</cx:pt>
          <cx:pt idx="41252">22638</cx:pt>
          <cx:pt idx="41253">22960</cx:pt>
          <cx:pt idx="41254">13386</cx:pt>
          <cx:pt idx="41255">21122</cx:pt>
          <cx:pt idx="41256">23693</cx:pt>
          <cx:pt idx="41257">13379</cx:pt>
          <cx:pt idx="41258">22445</cx:pt>
          <cx:pt idx="41259">21948</cx:pt>
          <cx:pt idx="41260">23520</cx:pt>
          <cx:pt idx="41261">22309</cx:pt>
          <cx:pt idx="41262">13069</cx:pt>
          <cx:pt idx="41263">8733</cx:pt>
          <cx:pt idx="41264">12729</cx:pt>
          <cx:pt idx="41265">18955</cx:pt>
          <cx:pt idx="41266">17495</cx:pt>
          <cx:pt idx="41267">15306</cx:pt>
          <cx:pt idx="41268">17749</cx:pt>
          <cx:pt idx="41269">17754</cx:pt>
          <cx:pt idx="41270">19274</cx:pt>
          <cx:pt idx="41271">17666</cx:pt>
          <cx:pt idx="41272">16154</cx:pt>
          <cx:pt idx="41273">17026</cx:pt>
          <cx:pt idx="41274">9757</cx:pt>
          <cx:pt idx="41275">15382</cx:pt>
          <cx:pt idx="41276">10659</cx:pt>
          <cx:pt idx="41277">13342</cx:pt>
          <cx:pt idx="41278">20662</cx:pt>
          <cx:pt idx="41279">14481</cx:pt>
          <cx:pt idx="41280">23619</cx:pt>
          <cx:pt idx="41281">21832</cx:pt>
          <cx:pt idx="41282">10501</cx:pt>
          <cx:pt idx="41283">22456</cx:pt>
          <cx:pt idx="41284">12080</cx:pt>
          <cx:pt idx="41285">10293</cx:pt>
          <cx:pt idx="41286">22581</cx:pt>
          <cx:pt idx="41287">9115</cx:pt>
          <cx:pt idx="41288">22124</cx:pt>
          <cx:pt idx="41289">21422</cx:pt>
          <cx:pt idx="41290">18952</cx:pt>
          <cx:pt idx="41291">10359</cx:pt>
          <cx:pt idx="41292">13692</cx:pt>
          <cx:pt idx="41293">11117</cx:pt>
          <cx:pt idx="41294">16160</cx:pt>
          <cx:pt idx="41295">20826</cx:pt>
          <cx:pt idx="41296">9092</cx:pt>
          <cx:pt idx="41297">12126</cx:pt>
          <cx:pt idx="41298">15039</cx:pt>
          <cx:pt idx="41299">23271</cx:pt>
          <cx:pt idx="41300">11816</cx:pt>
          <cx:pt idx="41301">10946</cx:pt>
          <cx:pt idx="41302">14580</cx:pt>
          <cx:pt idx="41303">16972</cx:pt>
          <cx:pt idx="41304">22923</cx:pt>
          <cx:pt idx="41305">18423</cx:pt>
          <cx:pt idx="41306">8694</cx:pt>
          <cx:pt idx="41307">17125</cx:pt>
          <cx:pt idx="41308">18338</cx:pt>
          <cx:pt idx="41309">18319</cx:pt>
          <cx:pt idx="41310">20229</cx:pt>
          <cx:pt idx="41311">22567</cx:pt>
          <cx:pt idx="41312">19395</cx:pt>
          <cx:pt idx="41313">21412</cx:pt>
          <cx:pt idx="41314">17087</cx:pt>
          <cx:pt idx="41315">16089</cx:pt>
          <cx:pt idx="41316">22823</cx:pt>
          <cx:pt idx="41317">13623</cx:pt>
          <cx:pt idx="41318">15099</cx:pt>
          <cx:pt idx="41319">16680</cx:pt>
          <cx:pt idx="41320">10226</cx:pt>
          <cx:pt idx="41321">12397</cx:pt>
          <cx:pt idx="41322">19080</cx:pt>
          <cx:pt idx="41323">10754</cx:pt>
          <cx:pt idx="41324">19329</cx:pt>
          <cx:pt idx="41325">19691</cx:pt>
          <cx:pt idx="41326">19978</cx:pt>
          <cx:pt idx="41327">11148</cx:pt>
          <cx:pt idx="41328">10531</cx:pt>
          <cx:pt idx="41329">22187</cx:pt>
          <cx:pt idx="41330">20867</cx:pt>
          <cx:pt idx="41331">11304</cx:pt>
          <cx:pt idx="41332">8852</cx:pt>
          <cx:pt idx="41333">19307</cx:pt>
          <cx:pt idx="41334">13437</cx:pt>
          <cx:pt idx="41335">16222</cx:pt>
          <cx:pt idx="41336">19585</cx:pt>
          <cx:pt idx="41337">12556</cx:pt>
          <cx:pt idx="41338">10348</cx:pt>
          <cx:pt idx="41339">10500</cx:pt>
          <cx:pt idx="41340">18043</cx:pt>
          <cx:pt idx="41341">19321</cx:pt>
          <cx:pt idx="41342">19402</cx:pt>
          <cx:pt idx="41343">18875</cx:pt>
          <cx:pt idx="41344">23644</cx:pt>
          <cx:pt idx="41345">11790</cx:pt>
          <cx:pt idx="41346">9425</cx:pt>
          <cx:pt idx="41347">21082</cx:pt>
          <cx:pt idx="41348">15630</cx:pt>
          <cx:pt idx="41349">24033</cx:pt>
          <cx:pt idx="41350">19838</cx:pt>
          <cx:pt idx="41351">12106</cx:pt>
          <cx:pt idx="41352">10093</cx:pt>
          <cx:pt idx="41353">10025</cx:pt>
          <cx:pt idx="41354">11371</cx:pt>
          <cx:pt idx="41355">20944</cx:pt>
          <cx:pt idx="41356">10527</cx:pt>
          <cx:pt idx="41357">15620</cx:pt>
          <cx:pt idx="41358">24809</cx:pt>
          <cx:pt idx="41359">17292</cx:pt>
          <cx:pt idx="41360">23378</cx:pt>
          <cx:pt idx="41361">14537</cx:pt>
          <cx:pt idx="41362">12231</cx:pt>
          <cx:pt idx="41363">20556</cx:pt>
          <cx:pt idx="41364">22008</cx:pt>
          <cx:pt idx="41365">19886</cx:pt>
          <cx:pt idx="41366">11459</cx:pt>
          <cx:pt idx="41367">23751</cx:pt>
          <cx:pt idx="41368">18226</cx:pt>
          <cx:pt idx="41369">20520</cx:pt>
          <cx:pt idx="41370">22090</cx:pt>
          <cx:pt idx="41371">15659</cx:pt>
          <cx:pt idx="41372">13717</cx:pt>
          <cx:pt idx="41373">11136</cx:pt>
          <cx:pt idx="41374">15844</cx:pt>
          <cx:pt idx="41375">7760</cx:pt>
          <cx:pt idx="41376">8581</cx:pt>
          <cx:pt idx="41377">16962</cx:pt>
          <cx:pt idx="41378">10156</cx:pt>
          <cx:pt idx="41379">14138</cx:pt>
          <cx:pt idx="41380">21974</cx:pt>
          <cx:pt idx="41381">18387</cx:pt>
          <cx:pt idx="41382">19479</cx:pt>
          <cx:pt idx="41383">19336</cx:pt>
          <cx:pt idx="41384">19204</cx:pt>
          <cx:pt idx="41385">10015</cx:pt>
          <cx:pt idx="41386">18305</cx:pt>
          <cx:pt idx="41387">14014</cx:pt>
          <cx:pt idx="41388">14911</cx:pt>
          <cx:pt idx="41389">14120</cx:pt>
          <cx:pt idx="41390">13650</cx:pt>
          <cx:pt idx="41391">10568</cx:pt>
          <cx:pt idx="41392">12847</cx:pt>
          <cx:pt idx="41393">20456</cx:pt>
          <cx:pt idx="41394">15938</cx:pt>
          <cx:pt idx="41395">16674</cx:pt>
          <cx:pt idx="41396">10673</cx:pt>
          <cx:pt idx="41397">24143</cx:pt>
          <cx:pt idx="41398">14767</cx:pt>
          <cx:pt idx="41399">22874</cx:pt>
          <cx:pt idx="41400">11553</cx:pt>
          <cx:pt idx="41401">14416</cx:pt>
          <cx:pt idx="41402">22817</cx:pt>
          <cx:pt idx="41403">19380</cx:pt>
          <cx:pt idx="41404">12715</cx:pt>
          <cx:pt idx="41405">10669</cx:pt>
          <cx:pt idx="41406">11736</cx:pt>
          <cx:pt idx="41407">17205</cx:pt>
          <cx:pt idx="41408">22184</cx:pt>
          <cx:pt idx="41409">15746</cx:pt>
          <cx:pt idx="41410">16605</cx:pt>
          <cx:pt idx="41411">13114</cx:pt>
          <cx:pt idx="41412">13116</cx:pt>
          <cx:pt idx="41413">23723</cx:pt>
          <cx:pt idx="41414">14726</cx:pt>
          <cx:pt idx="41415">18859</cx:pt>
          <cx:pt idx="41416">15471</cx:pt>
          <cx:pt idx="41417">18336</cx:pt>
          <cx:pt idx="41418">21070</cx:pt>
          <cx:pt idx="41419">14427</cx:pt>
          <cx:pt idx="41420">23278</cx:pt>
          <cx:pt idx="41421">11524</cx:pt>
          <cx:pt idx="41422">14900</cx:pt>
          <cx:pt idx="41423">19827</cx:pt>
          <cx:pt idx="41424">9550</cx:pt>
          <cx:pt idx="41425">13887</cx:pt>
          <cx:pt idx="41426">15168</cx:pt>
          <cx:pt idx="41427">23948</cx:pt>
          <cx:pt idx="41428">12628</cx:pt>
          <cx:pt idx="41429">23803</cx:pt>
          <cx:pt idx="41430">11575</cx:pt>
          <cx:pt idx="41431">11705</cx:pt>
          <cx:pt idx="41432">13761</cx:pt>
          <cx:pt idx="41433">17288</cx:pt>
          <cx:pt idx="41434">15928</cx:pt>
          <cx:pt idx="41435">13768</cx:pt>
          <cx:pt idx="41436">9539</cx:pt>
          <cx:pt idx="41437">14414</cx:pt>
          <cx:pt idx="41438">15108</cx:pt>
          <cx:pt idx="41439">23099</cx:pt>
          <cx:pt idx="41440">12697</cx:pt>
          <cx:pt idx="41441">11889</cx:pt>
          <cx:pt idx="41442">21716</cx:pt>
          <cx:pt idx="41443">16637</cx:pt>
          <cx:pt idx="41444">13263</cx:pt>
          <cx:pt idx="41445">13724</cx:pt>
          <cx:pt idx="41446">10749</cx:pt>
          <cx:pt idx="41447">18482</cx:pt>
          <cx:pt idx="41448">22988</cx:pt>
          <cx:pt idx="41449">14965</cx:pt>
          <cx:pt idx="41450">20415</cx:pt>
          <cx:pt idx="41451">8516</cx:pt>
          <cx:pt idx="41452">15804</cx:pt>
          <cx:pt idx="41453">9033</cx:pt>
          <cx:pt idx="41454">22708</cx:pt>
          <cx:pt idx="41455">10143</cx:pt>
          <cx:pt idx="41456">19999</cx:pt>
          <cx:pt idx="41457">21844</cx:pt>
          <cx:pt idx="41458">24679</cx:pt>
          <cx:pt idx="41459">16661</cx:pt>
          <cx:pt idx="41460">22243</cx:pt>
          <cx:pt idx="41461">14843</cx:pt>
          <cx:pt idx="41462">17046</cx:pt>
          <cx:pt idx="41463">18176</cx:pt>
          <cx:pt idx="41464">19224</cx:pt>
          <cx:pt idx="41465">18826</cx:pt>
          <cx:pt idx="41466">22705</cx:pt>
          <cx:pt idx="41467">14799</cx:pt>
          <cx:pt idx="41468">12416</cx:pt>
          <cx:pt idx="41469">21538</cx:pt>
          <cx:pt idx="41470">17043</cx:pt>
          <cx:pt idx="41471">24556</cx:pt>
          <cx:pt idx="41472">11502</cx:pt>
          <cx:pt idx="41473">18955</cx:pt>
          <cx:pt idx="41474">11396</cx:pt>
          <cx:pt idx="41475">16962</cx:pt>
          <cx:pt idx="41476">18256</cx:pt>
          <cx:pt idx="41477">19131</cx:pt>
          <cx:pt idx="41478">12704</cx:pt>
          <cx:pt idx="41479">10497</cx:pt>
          <cx:pt idx="41480">22346</cx:pt>
          <cx:pt idx="41481">22947</cx:pt>
          <cx:pt idx="41482">10472</cx:pt>
          <cx:pt idx="41483">18901</cx:pt>
          <cx:pt idx="41484">18536</cx:pt>
          <cx:pt idx="41485">16370</cx:pt>
          <cx:pt idx="41486">11382</cx:pt>
          <cx:pt idx="41487">17748</cx:pt>
          <cx:pt idx="41488">11584</cx:pt>
          <cx:pt idx="41489">15422</cx:pt>
          <cx:pt idx="41490">21994</cx:pt>
          <cx:pt idx="41491">17031</cx:pt>
          <cx:pt idx="41492">19681</cx:pt>
          <cx:pt idx="41493">17029</cx:pt>
          <cx:pt idx="41494">14504</cx:pt>
          <cx:pt idx="41495">19407</cx:pt>
          <cx:pt idx="41496">23674</cx:pt>
          <cx:pt idx="41497">18594</cx:pt>
          <cx:pt idx="41498">7710</cx:pt>
          <cx:pt idx="41499">18367</cx:pt>
          <cx:pt idx="41500">14059</cx:pt>
          <cx:pt idx="41501">12959</cx:pt>
          <cx:pt idx="41502">22961</cx:pt>
          <cx:pt idx="41503">22925</cx:pt>
          <cx:pt idx="41504">12564</cx:pt>
          <cx:pt idx="41505">13642</cx:pt>
          <cx:pt idx="41506">10304</cx:pt>
          <cx:pt idx="41507">14900</cx:pt>
          <cx:pt idx="41508">14635</cx:pt>
          <cx:pt idx="41509">18511</cx:pt>
          <cx:pt idx="41510">15748</cx:pt>
          <cx:pt idx="41511">18576</cx:pt>
          <cx:pt idx="41512">14203</cx:pt>
          <cx:pt idx="41513">13639</cx:pt>
          <cx:pt idx="41514">8961</cx:pt>
          <cx:pt idx="41515">13477</cx:pt>
          <cx:pt idx="41516">21758</cx:pt>
          <cx:pt idx="41517">20858</cx:pt>
          <cx:pt idx="41518">17667</cx:pt>
          <cx:pt idx="41519">22714</cx:pt>
          <cx:pt idx="41520">19508</cx:pt>
          <cx:pt idx="41521">20480</cx:pt>
          <cx:pt idx="41522">13267</cx:pt>
          <cx:pt idx="41523">20878</cx:pt>
          <cx:pt idx="41524">17094</cx:pt>
          <cx:pt idx="41525">22218</cx:pt>
          <cx:pt idx="41526">12644</cx:pt>
          <cx:pt idx="41527">17957</cx:pt>
          <cx:pt idx="41528">9117</cx:pt>
          <cx:pt idx="41529">11979</cx:pt>
          <cx:pt idx="41530">22759</cx:pt>
          <cx:pt idx="41531">11449</cx:pt>
          <cx:pt idx="41532">10880</cx:pt>
          <cx:pt idx="41533">12732</cx:pt>
          <cx:pt idx="41534">16353</cx:pt>
          <cx:pt idx="41535">11052</cx:pt>
          <cx:pt idx="41536">21078</cx:pt>
          <cx:pt idx="41537">19861</cx:pt>
          <cx:pt idx="41538">18527</cx:pt>
          <cx:pt idx="41539">16971</cx:pt>
          <cx:pt idx="41540">23334</cx:pt>
          <cx:pt idx="41541">13208</cx:pt>
          <cx:pt idx="41542">16937</cx:pt>
          <cx:pt idx="41543">9658</cx:pt>
          <cx:pt idx="41544">23498</cx:pt>
          <cx:pt idx="41545">8847</cx:pt>
          <cx:pt idx="41546">9031</cx:pt>
          <cx:pt idx="41547">10733</cx:pt>
          <cx:pt idx="41548">15955</cx:pt>
          <cx:pt idx="41549">23187</cx:pt>
          <cx:pt idx="41550">21343</cx:pt>
          <cx:pt idx="41551">12861</cx:pt>
          <cx:pt idx="41552">13295</cx:pt>
          <cx:pt idx="41553">18401</cx:pt>
          <cx:pt idx="41554">18752</cx:pt>
          <cx:pt idx="41555">19555</cx:pt>
          <cx:pt idx="41556">19339</cx:pt>
          <cx:pt idx="41557">12506</cx:pt>
          <cx:pt idx="41558">20949</cx:pt>
          <cx:pt idx="41559">10062</cx:pt>
          <cx:pt idx="41560">19782</cx:pt>
          <cx:pt idx="41561">22267</cx:pt>
          <cx:pt idx="41562">18493</cx:pt>
          <cx:pt idx="41563">11936</cx:pt>
          <cx:pt idx="41564">20195</cx:pt>
          <cx:pt idx="41565">19083</cx:pt>
          <cx:pt idx="41566">9927</cx:pt>
          <cx:pt idx="41567">19289</cx:pt>
          <cx:pt idx="41568">18777</cx:pt>
          <cx:pt idx="41569">17012</cx:pt>
          <cx:pt idx="41570">18187</cx:pt>
          <cx:pt idx="41571">18215</cx:pt>
          <cx:pt idx="41572">12200</cx:pt>
          <cx:pt idx="41573">13886</cx:pt>
          <cx:pt idx="41574">18852</cx:pt>
          <cx:pt idx="41575">15355</cx:pt>
          <cx:pt idx="41576">9048</cx:pt>
          <cx:pt idx="41577">13371</cx:pt>
          <cx:pt idx="41578">15913</cx:pt>
          <cx:pt idx="41579">12758</cx:pt>
          <cx:pt idx="41580">8999</cx:pt>
          <cx:pt idx="41581">20907</cx:pt>
          <cx:pt idx="41582">19704</cx:pt>
          <cx:pt idx="41583">20703</cx:pt>
          <cx:pt idx="41584">19711</cx:pt>
          <cx:pt idx="41585">12754</cx:pt>
          <cx:pt idx="41586">24294</cx:pt>
          <cx:pt idx="41587">13243</cx:pt>
          <cx:pt idx="41588">22657</cx:pt>
          <cx:pt idx="41589">14134</cx:pt>
          <cx:pt idx="41590">18737</cx:pt>
          <cx:pt idx="41591">15462</cx:pt>
          <cx:pt idx="41592">17108</cx:pt>
          <cx:pt idx="41593">19062</cx:pt>
          <cx:pt idx="41594">15795</cx:pt>
          <cx:pt idx="41595">15245</cx:pt>
          <cx:pt idx="41596">17533</cx:pt>
          <cx:pt idx="41597">21610</cx:pt>
          <cx:pt idx="41598">14076</cx:pt>
          <cx:pt idx="41599">16691</cx:pt>
          <cx:pt idx="41600">15249</cx:pt>
          <cx:pt idx="41601">15143</cx:pt>
          <cx:pt idx="41602">20805</cx:pt>
          <cx:pt idx="41603">15330</cx:pt>
          <cx:pt idx="41604">12887</cx:pt>
          <cx:pt idx="41605">21143</cx:pt>
          <cx:pt idx="41606">22897</cx:pt>
          <cx:pt idx="41607">14251</cx:pt>
          <cx:pt idx="41608">23419</cx:pt>
          <cx:pt idx="41609">17064</cx:pt>
          <cx:pt idx="41610">21773</cx:pt>
          <cx:pt idx="41611">15160</cx:pt>
          <cx:pt idx="41612">17486</cx:pt>
          <cx:pt idx="41613">21172</cx:pt>
          <cx:pt idx="41614">20959</cx:pt>
          <cx:pt idx="41615">15830</cx:pt>
          <cx:pt idx="41616">21303</cx:pt>
          <cx:pt idx="41617">20066</cx:pt>
          <cx:pt idx="41618">13967</cx:pt>
          <cx:pt idx="41619">24072</cx:pt>
          <cx:pt idx="41620">13913</cx:pt>
          <cx:pt idx="41621">9527</cx:pt>
          <cx:pt idx="41622">7903</cx:pt>
          <cx:pt idx="41623">20292</cx:pt>
          <cx:pt idx="41624">24102</cx:pt>
          <cx:pt idx="41625">9491</cx:pt>
          <cx:pt idx="41626">10127</cx:pt>
          <cx:pt idx="41627">18434</cx:pt>
          <cx:pt idx="41628">17143</cx:pt>
          <cx:pt idx="41629">19708</cx:pt>
          <cx:pt idx="41630">13457</cx:pt>
          <cx:pt idx="41631">22027</cx:pt>
          <cx:pt idx="41632">20532</cx:pt>
          <cx:pt idx="41633">10687</cx:pt>
          <cx:pt idx="41634">17893</cx:pt>
          <cx:pt idx="41635">11969</cx:pt>
          <cx:pt idx="41636">12273</cx:pt>
          <cx:pt idx="41637">8770</cx:pt>
          <cx:pt idx="41638">18524</cx:pt>
          <cx:pt idx="41639">18436</cx:pt>
          <cx:pt idx="41640">12500</cx:pt>
          <cx:pt idx="41641">17348</cx:pt>
          <cx:pt idx="41642">8222</cx:pt>
          <cx:pt idx="41643">19823</cx:pt>
          <cx:pt idx="41644">17421</cx:pt>
          <cx:pt idx="41645">12855</cx:pt>
          <cx:pt idx="41646">11004</cx:pt>
          <cx:pt idx="41647">22504</cx:pt>
          <cx:pt idx="41648">21336</cx:pt>
          <cx:pt idx="41649">11928</cx:pt>
          <cx:pt idx="41650">13483</cx:pt>
          <cx:pt idx="41651">11087</cx:pt>
          <cx:pt idx="41652">8234</cx:pt>
          <cx:pt idx="41653">15120</cx:pt>
          <cx:pt idx="41654">18511</cx:pt>
          <cx:pt idx="41655">9787</cx:pt>
          <cx:pt idx="41656">14944</cx:pt>
          <cx:pt idx="41657">16095</cx:pt>
          <cx:pt idx="41658">12559</cx:pt>
          <cx:pt idx="41659">14438</cx:pt>
          <cx:pt idx="41660">11554</cx:pt>
          <cx:pt idx="41661">16119</cx:pt>
          <cx:pt idx="41662">16676</cx:pt>
          <cx:pt idx="41663">18678</cx:pt>
          <cx:pt idx="41664">16405</cx:pt>
          <cx:pt idx="41665">12406</cx:pt>
          <cx:pt idx="41666">9946</cx:pt>
          <cx:pt idx="41667">14377</cx:pt>
          <cx:pt idx="41668">22710</cx:pt>
          <cx:pt idx="41669">11588</cx:pt>
          <cx:pt idx="41670">19365</cx:pt>
          <cx:pt idx="41671">9757</cx:pt>
          <cx:pt idx="41672">13447</cx:pt>
          <cx:pt idx="41673">14516</cx:pt>
          <cx:pt idx="41674">18305</cx:pt>
          <cx:pt idx="41675">15671</cx:pt>
          <cx:pt idx="41676">19380</cx:pt>
          <cx:pt idx="41677">15543</cx:pt>
          <cx:pt idx="41678">18328</cx:pt>
          <cx:pt idx="41679">12806</cx:pt>
          <cx:pt idx="41680">8431</cx:pt>
          <cx:pt idx="41681">19864</cx:pt>
          <cx:pt idx="41682">13454</cx:pt>
          <cx:pt idx="41683">15465</cx:pt>
          <cx:pt idx="41684">11068</cx:pt>
          <cx:pt idx="41685">16702</cx:pt>
          <cx:pt idx="41686">20103</cx:pt>
          <cx:pt idx="41687">12596</cx:pt>
          <cx:pt idx="41688">13878</cx:pt>
          <cx:pt idx="41689">10482</cx:pt>
          <cx:pt idx="41690">12247</cx:pt>
          <cx:pt idx="41691">19227</cx:pt>
          <cx:pt idx="41692">10587</cx:pt>
          <cx:pt idx="41693">8707</cx:pt>
          <cx:pt idx="41694">21592</cx:pt>
          <cx:pt idx="41695">16537</cx:pt>
          <cx:pt idx="41696">18563</cx:pt>
          <cx:pt idx="41697">15615</cx:pt>
          <cx:pt idx="41698">21033</cx:pt>
          <cx:pt idx="41699">22752</cx:pt>
          <cx:pt idx="41700">16698</cx:pt>
          <cx:pt idx="41701">9645</cx:pt>
          <cx:pt idx="41702">12786</cx:pt>
          <cx:pt idx="41703">14235</cx:pt>
          <cx:pt idx="41704">23532</cx:pt>
          <cx:pt idx="41705">16213</cx:pt>
          <cx:pt idx="41706">20193</cx:pt>
          <cx:pt idx="41707">14779</cx:pt>
          <cx:pt idx="41708">19508</cx:pt>
          <cx:pt idx="41709">12410</cx:pt>
          <cx:pt idx="41710">15421</cx:pt>
          <cx:pt idx="41711">17319</cx:pt>
          <cx:pt idx="41712">11335</cx:pt>
          <cx:pt idx="41713">18643</cx:pt>
          <cx:pt idx="41714">10863</cx:pt>
          <cx:pt idx="41715">13996</cx:pt>
          <cx:pt idx="41716">11166</cx:pt>
          <cx:pt idx="41717">13428</cx:pt>
          <cx:pt idx="41718">17305</cx:pt>
          <cx:pt idx="41719">17123</cx:pt>
          <cx:pt idx="41720">12007</cx:pt>
          <cx:pt idx="41721">9481</cx:pt>
          <cx:pt idx="41722">9651</cx:pt>
          <cx:pt idx="41723">10079</cx:pt>
          <cx:pt idx="41724">16707</cx:pt>
          <cx:pt idx="41725">13203</cx:pt>
          <cx:pt idx="41726">15761</cx:pt>
          <cx:pt idx="41727">19498</cx:pt>
          <cx:pt idx="41728">20732</cx:pt>
          <cx:pt idx="41729">9951</cx:pt>
          <cx:pt idx="41730">8137</cx:pt>
          <cx:pt idx="41731">23510</cx:pt>
          <cx:pt idx="41732">18039</cx:pt>
          <cx:pt idx="41733">14030</cx:pt>
          <cx:pt idx="41734">17506</cx:pt>
          <cx:pt idx="41735">17778</cx:pt>
          <cx:pt idx="41736">17794</cx:pt>
          <cx:pt idx="41737">11229</cx:pt>
          <cx:pt idx="41738">11037</cx:pt>
          <cx:pt idx="41739">10532</cx:pt>
          <cx:pt idx="41740">13298</cx:pt>
          <cx:pt idx="41741">23273</cx:pt>
          <cx:pt idx="41742">12687</cx:pt>
          <cx:pt idx="41743">17838</cx:pt>
          <cx:pt idx="41744">13683</cx:pt>
          <cx:pt idx="41745">10967</cx:pt>
          <cx:pt idx="41746">15505</cx:pt>
          <cx:pt idx="41747">13627</cx:pt>
          <cx:pt idx="41748">17314</cx:pt>
          <cx:pt idx="41749">12904</cx:pt>
          <cx:pt idx="41750">10229</cx:pt>
          <cx:pt idx="41751">15651</cx:pt>
          <cx:pt idx="41752">16592</cx:pt>
          <cx:pt idx="41753">17699</cx:pt>
          <cx:pt idx="41754">17227</cx:pt>
          <cx:pt idx="41755">10782</cx:pt>
          <cx:pt idx="41756">8308</cx:pt>
          <cx:pt idx="41757">16693</cx:pt>
          <cx:pt idx="41758">14345</cx:pt>
          <cx:pt idx="41759">18240</cx:pt>
          <cx:pt idx="41760">15826</cx:pt>
          <cx:pt idx="41761">16856</cx:pt>
          <cx:pt idx="41762">17964</cx:pt>
          <cx:pt idx="41763">12259</cx:pt>
          <cx:pt idx="41764">11501</cx:pt>
          <cx:pt idx="41765">14135</cx:pt>
          <cx:pt idx="41766">9783</cx:pt>
          <cx:pt idx="41767">16653</cx:pt>
          <cx:pt idx="41768">10017</cx:pt>
          <cx:pt idx="41769">8417</cx:pt>
          <cx:pt idx="41770">14757</cx:pt>
          <cx:pt idx="41771">16388</cx:pt>
          <cx:pt idx="41772">16764</cx:pt>
          <cx:pt idx="41773">10204</cx:pt>
          <cx:pt idx="41774">21109</cx:pt>
          <cx:pt idx="41775">11749</cx:pt>
          <cx:pt idx="41776">9183</cx:pt>
          <cx:pt idx="41777">12597</cx:pt>
          <cx:pt idx="41778">18066</cx:pt>
          <cx:pt idx="41779">21379</cx:pt>
          <cx:pt idx="41780">14622</cx:pt>
          <cx:pt idx="41781">15820</cx:pt>
          <cx:pt idx="41782">13448</cx:pt>
          <cx:pt idx="41783">8116</cx:pt>
          <cx:pt idx="41784">14488</cx:pt>
          <cx:pt idx="41785">23185</cx:pt>
          <cx:pt idx="41786">19951</cx:pt>
          <cx:pt idx="41787">14148</cx:pt>
          <cx:pt idx="41788">9282</cx:pt>
          <cx:pt idx="41789">16596</cx:pt>
          <cx:pt idx="41790">21926</cx:pt>
          <cx:pt idx="41791">23497</cx:pt>
          <cx:pt idx="41792">19976</cx:pt>
          <cx:pt idx="41793">19252</cx:pt>
          <cx:pt idx="41794">17144</cx:pt>
          <cx:pt idx="41795">11008</cx:pt>
          <cx:pt idx="41796">13407</cx:pt>
          <cx:pt idx="41797">20799</cx:pt>
          <cx:pt idx="41798">20230</cx:pt>
          <cx:pt idx="41799">13582</cx:pt>
          <cx:pt idx="41800">20556</cx:pt>
          <cx:pt idx="41801">21664</cx:pt>
          <cx:pt idx="41802">23066</cx:pt>
          <cx:pt idx="41803">18453</cx:pt>
          <cx:pt idx="41804">20931</cx:pt>
          <cx:pt idx="41805">10879</cx:pt>
          <cx:pt idx="41806">10470</cx:pt>
          <cx:pt idx="41807">16081</cx:pt>
          <cx:pt idx="41808">10752</cx:pt>
          <cx:pt idx="41809">14340</cx:pt>
          <cx:pt idx="41810">16175</cx:pt>
          <cx:pt idx="41811">10040</cx:pt>
          <cx:pt idx="41812">14034</cx:pt>
          <cx:pt idx="41813">22067</cx:pt>
          <cx:pt idx="41814">10931</cx:pt>
          <cx:pt idx="41815">14343</cx:pt>
          <cx:pt idx="41816">10069</cx:pt>
          <cx:pt idx="41817">8350</cx:pt>
          <cx:pt idx="41818">10186</cx:pt>
          <cx:pt idx="41819">7967</cx:pt>
          <cx:pt idx="41820">10185</cx:pt>
          <cx:pt idx="41821">23020</cx:pt>
          <cx:pt idx="41822">11467</cx:pt>
          <cx:pt idx="41823">13478</cx:pt>
          <cx:pt idx="41824">22281</cx:pt>
          <cx:pt idx="41825">20682</cx:pt>
          <cx:pt idx="41826">17781</cx:pt>
          <cx:pt idx="41827">18094</cx:pt>
          <cx:pt idx="41828">11281</cx:pt>
          <cx:pt idx="41829">20390</cx:pt>
          <cx:pt idx="41830">9925</cx:pt>
          <cx:pt idx="41831">18370</cx:pt>
          <cx:pt idx="41832">10316</cx:pt>
          <cx:pt idx="41833">19681</cx:pt>
          <cx:pt idx="41834">18746</cx:pt>
          <cx:pt idx="41835">20253</cx:pt>
          <cx:pt idx="41836">17425</cx:pt>
          <cx:pt idx="41837">21639</cx:pt>
          <cx:pt idx="41838">18776</cx:pt>
          <cx:pt idx="41839">19395</cx:pt>
          <cx:pt idx="41840">22875</cx:pt>
          <cx:pt idx="41841">13759</cx:pt>
          <cx:pt idx="41842">21143</cx:pt>
          <cx:pt idx="41843">11246</cx:pt>
          <cx:pt idx="41844">19458</cx:pt>
          <cx:pt idx="41845">21755</cx:pt>
          <cx:pt idx="41846">16930</cx:pt>
          <cx:pt idx="41847">10163</cx:pt>
          <cx:pt idx="41848">15936</cx:pt>
          <cx:pt idx="41849">16820</cx:pt>
          <cx:pt idx="41850">14957</cx:pt>
          <cx:pt idx="41851">10453</cx:pt>
          <cx:pt idx="41852">23317</cx:pt>
          <cx:pt idx="41853">15656</cx:pt>
          <cx:pt idx="41854">17677</cx:pt>
          <cx:pt idx="41855">18038</cx:pt>
          <cx:pt idx="41856">9406</cx:pt>
          <cx:pt idx="41857">14018</cx:pt>
          <cx:pt idx="41858">14881</cx:pt>
          <cx:pt idx="41859">14690</cx:pt>
          <cx:pt idx="41860">11578</cx:pt>
          <cx:pt idx="41861">21503</cx:pt>
          <cx:pt idx="41862">10026</cx:pt>
          <cx:pt idx="41863">16870</cx:pt>
          <cx:pt idx="41864">14266</cx:pt>
          <cx:pt idx="41865">19552</cx:pt>
          <cx:pt idx="41866">16223</cx:pt>
          <cx:pt idx="41867">18764</cx:pt>
          <cx:pt idx="41868">13918</cx:pt>
          <cx:pt idx="41869">17754</cx:pt>
          <cx:pt idx="41870">14053</cx:pt>
          <cx:pt idx="41871">13664</cx:pt>
          <cx:pt idx="41872">12534</cx:pt>
          <cx:pt idx="41873">10373</cx:pt>
          <cx:pt idx="41874">17426</cx:pt>
          <cx:pt idx="41875">15692</cx:pt>
          <cx:pt idx="41876">11226</cx:pt>
          <cx:pt idx="41877">15572</cx:pt>
          <cx:pt idx="41878">11172</cx:pt>
          <cx:pt idx="41879">14112</cx:pt>
          <cx:pt idx="41880">13878</cx:pt>
          <cx:pt idx="41881">15923</cx:pt>
          <cx:pt idx="41882">13197</cx:pt>
          <cx:pt idx="41883">17355</cx:pt>
          <cx:pt idx="41884">18800</cx:pt>
          <cx:pt idx="41885">19623</cx:pt>
          <cx:pt idx="41886">17438</cx:pt>
          <cx:pt idx="41887">14393</cx:pt>
          <cx:pt idx="41888">19336</cx:pt>
          <cx:pt idx="41889">9240</cx:pt>
          <cx:pt idx="41890">21618</cx:pt>
          <cx:pt idx="41891">10083</cx:pt>
          <cx:pt idx="41892">10666</cx:pt>
          <cx:pt idx="41893">14266</cx:pt>
          <cx:pt idx="41894">12899</cx:pt>
          <cx:pt idx="41895">22369</cx:pt>
          <cx:pt idx="41896">13042</cx:pt>
          <cx:pt idx="41897">13208</cx:pt>
          <cx:pt idx="41898">14749</cx:pt>
          <cx:pt idx="41899">8093</cx:pt>
          <cx:pt idx="41900">15031</cx:pt>
          <cx:pt idx="41901">20783</cx:pt>
          <cx:pt idx="41902">14392</cx:pt>
          <cx:pt idx="41903">11983</cx:pt>
          <cx:pt idx="41904">16148</cx:pt>
          <cx:pt idx="41905">16197</cx:pt>
          <cx:pt idx="41906">11276</cx:pt>
          <cx:pt idx="41907">23246</cx:pt>
          <cx:pt idx="41908">21615</cx:pt>
          <cx:pt idx="41909">17458</cx:pt>
          <cx:pt idx="41910">11366</cx:pt>
          <cx:pt idx="41911">18248</cx:pt>
          <cx:pt idx="41912">13233</cx:pt>
          <cx:pt idx="41913">23195</cx:pt>
          <cx:pt idx="41914">21889</cx:pt>
          <cx:pt idx="41915">23081</cx:pt>
          <cx:pt idx="41916">9581</cx:pt>
          <cx:pt idx="41917">14022</cx:pt>
          <cx:pt idx="41918">17820</cx:pt>
          <cx:pt idx="41919">22034</cx:pt>
          <cx:pt idx="41920">10389</cx:pt>
          <cx:pt idx="41921">17160</cx:pt>
          <cx:pt idx="41922">23725</cx:pt>
          <cx:pt idx="41923">12129</cx:pt>
          <cx:pt idx="41924">20740</cx:pt>
          <cx:pt idx="41925">16172</cx:pt>
          <cx:pt idx="41926">10229</cx:pt>
          <cx:pt idx="41927">20952</cx:pt>
          <cx:pt idx="41928">14051</cx:pt>
          <cx:pt idx="41929">16138</cx:pt>
          <cx:pt idx="41930">15837</cx:pt>
          <cx:pt idx="41931">20033</cx:pt>
          <cx:pt idx="41932">21203</cx:pt>
          <cx:pt idx="41933">13336</cx:pt>
          <cx:pt idx="41934">23390</cx:pt>
          <cx:pt idx="41935">15575</cx:pt>
          <cx:pt idx="41936">8690</cx:pt>
          <cx:pt idx="41937">25056</cx:pt>
          <cx:pt idx="41938">19952</cx:pt>
          <cx:pt idx="41939">15759</cx:pt>
          <cx:pt idx="41940">19648</cx:pt>
          <cx:pt idx="41941">12075</cx:pt>
          <cx:pt idx="41942">8005</cx:pt>
          <cx:pt idx="41943">19378</cx:pt>
          <cx:pt idx="41944">19494</cx:pt>
          <cx:pt idx="41945">23497</cx:pt>
          <cx:pt idx="41946">15366</cx:pt>
          <cx:pt idx="41947">20670</cx:pt>
          <cx:pt idx="41948">22519</cx:pt>
          <cx:pt idx="41949">12811</cx:pt>
          <cx:pt idx="41950">8401</cx:pt>
          <cx:pt idx="41951">10914</cx:pt>
          <cx:pt idx="41952">22233</cx:pt>
          <cx:pt idx="41953">22361</cx:pt>
          <cx:pt idx="41954">16206</cx:pt>
          <cx:pt idx="41955">24087</cx:pt>
          <cx:pt idx="41956">24101</cx:pt>
          <cx:pt idx="41957">22954</cx:pt>
          <cx:pt idx="41958">16138</cx:pt>
          <cx:pt idx="41959">11877</cx:pt>
          <cx:pt idx="41960">21532</cx:pt>
          <cx:pt idx="41961">12132</cx:pt>
          <cx:pt idx="41962">11547</cx:pt>
          <cx:pt idx="41963">10495</cx:pt>
          <cx:pt idx="41964">14360</cx:pt>
          <cx:pt idx="41965">17269</cx:pt>
          <cx:pt idx="41966">16506</cx:pt>
          <cx:pt idx="41967">11438</cx:pt>
          <cx:pt idx="41968">19259</cx:pt>
          <cx:pt idx="41969">17140</cx:pt>
          <cx:pt idx="41970">14836</cx:pt>
          <cx:pt idx="41971">9603</cx:pt>
          <cx:pt idx="41972">20405</cx:pt>
          <cx:pt idx="41973">23263</cx:pt>
          <cx:pt idx="41974">11912</cx:pt>
          <cx:pt idx="41975">10361</cx:pt>
          <cx:pt idx="41976">18627</cx:pt>
          <cx:pt idx="41977">18789</cx:pt>
          <cx:pt idx="41978">17416</cx:pt>
          <cx:pt idx="41979">11785</cx:pt>
          <cx:pt idx="41980">22077</cx:pt>
          <cx:pt idx="41981">20488</cx:pt>
          <cx:pt idx="41982">12396</cx:pt>
          <cx:pt idx="41983">10251</cx:pt>
          <cx:pt idx="41984">21078</cx:pt>
          <cx:pt idx="41985">7836</cx:pt>
          <cx:pt idx="41986">13907</cx:pt>
          <cx:pt idx="41987">15236</cx:pt>
          <cx:pt idx="41988">14708</cx:pt>
          <cx:pt idx="41989">17864</cx:pt>
          <cx:pt idx="41990">11968</cx:pt>
          <cx:pt idx="41991">21791</cx:pt>
          <cx:pt idx="41992">11878</cx:pt>
          <cx:pt idx="41993">20348</cx:pt>
          <cx:pt idx="41994">10994</cx:pt>
          <cx:pt idx="41995">14644</cx:pt>
          <cx:pt idx="41996">14878</cx:pt>
          <cx:pt idx="41997">14008</cx:pt>
          <cx:pt idx="41998">11773</cx:pt>
          <cx:pt idx="41999">13677</cx:pt>
          <cx:pt idx="42000">23245</cx:pt>
          <cx:pt idx="42001">22294</cx:pt>
          <cx:pt idx="42002">23189</cx:pt>
          <cx:pt idx="42003">13862</cx:pt>
          <cx:pt idx="42004">21532</cx:pt>
          <cx:pt idx="42005">11589</cx:pt>
          <cx:pt idx="42006">15910</cx:pt>
          <cx:pt idx="42007">12482</cx:pt>
          <cx:pt idx="42008">15711</cx:pt>
          <cx:pt idx="42009">21253</cx:pt>
          <cx:pt idx="42010">11865</cx:pt>
          <cx:pt idx="42011">22013</cx:pt>
          <cx:pt idx="42012">13103</cx:pt>
          <cx:pt idx="42013">17254</cx:pt>
          <cx:pt idx="42014">20943</cx:pt>
          <cx:pt idx="42015">12399</cx:pt>
          <cx:pt idx="42016">16613</cx:pt>
          <cx:pt idx="42017">22951</cx:pt>
          <cx:pt idx="42018">18772</cx:pt>
          <cx:pt idx="42019">11840</cx:pt>
          <cx:pt idx="42020">16320</cx:pt>
          <cx:pt idx="42021">16782</cx:pt>
          <cx:pt idx="42022">19612</cx:pt>
          <cx:pt idx="42023">13714</cx:pt>
          <cx:pt idx="42024">18258</cx:pt>
          <cx:pt idx="42025">21272</cx:pt>
          <cx:pt idx="42026">23373</cx:pt>
          <cx:pt idx="42027">9914</cx:pt>
          <cx:pt idx="42028">23419</cx:pt>
          <cx:pt idx="42029">18754</cx:pt>
          <cx:pt idx="42030">14772</cx:pt>
          <cx:pt idx="42031">17220</cx:pt>
          <cx:pt idx="42032">13597</cx:pt>
          <cx:pt idx="42033">18045</cx:pt>
          <cx:pt idx="42034">17220</cx:pt>
          <cx:pt idx="42035">21983</cx:pt>
          <cx:pt idx="42036">18816</cx:pt>
          <cx:pt idx="42037">21065</cx:pt>
          <cx:pt idx="42038">8361</cx:pt>
          <cx:pt idx="42039">17426</cx:pt>
          <cx:pt idx="42040">15788</cx:pt>
          <cx:pt idx="42041">23754</cx:pt>
          <cx:pt idx="42042">9986</cx:pt>
          <cx:pt idx="42043">17267</cx:pt>
          <cx:pt idx="42044">13561</cx:pt>
          <cx:pt idx="42045">13658</cx:pt>
          <cx:pt idx="42046">14537</cx:pt>
          <cx:pt idx="42047">14232</cx:pt>
          <cx:pt idx="42048">10535</cx:pt>
          <cx:pt idx="42049">19194</cx:pt>
          <cx:pt idx="42050">19191</cx:pt>
          <cx:pt idx="42051">15168</cx:pt>
          <cx:pt idx="42052">15673</cx:pt>
          <cx:pt idx="42053">11594</cx:pt>
          <cx:pt idx="42054">14124</cx:pt>
          <cx:pt idx="42055">18469</cx:pt>
          <cx:pt idx="42056">8935</cx:pt>
          <cx:pt idx="42057">17811</cx:pt>
          <cx:pt idx="42058">21538</cx:pt>
          <cx:pt idx="42059">19864</cx:pt>
          <cx:pt idx="42060">19942</cx:pt>
          <cx:pt idx="42061">17651</cx:pt>
          <cx:pt idx="42062">17059</cx:pt>
          <cx:pt idx="42063">23830</cx:pt>
          <cx:pt idx="42064">19204</cx:pt>
          <cx:pt idx="42065">15448</cx:pt>
          <cx:pt idx="42066">22007</cx:pt>
          <cx:pt idx="42067">10766</cx:pt>
          <cx:pt idx="42068">17957</cx:pt>
          <cx:pt idx="42069">23653</cx:pt>
          <cx:pt idx="42070">24589</cx:pt>
          <cx:pt idx="42071">19223</cx:pt>
          <cx:pt idx="42072">13147</cx:pt>
          <cx:pt idx="42073">13709</cx:pt>
          <cx:pt idx="42074">24468</cx:pt>
          <cx:pt idx="42075">13903</cx:pt>
          <cx:pt idx="42076">18563</cx:pt>
          <cx:pt idx="42077">16829</cx:pt>
          <cx:pt idx="42078">21280</cx:pt>
          <cx:pt idx="42079">17148</cx:pt>
          <cx:pt idx="42080">15077</cx:pt>
          <cx:pt idx="42081">19037</cx:pt>
          <cx:pt idx="42082">17824</cx:pt>
          <cx:pt idx="42083">13606</cx:pt>
          <cx:pt idx="42084">11954</cx:pt>
          <cx:pt idx="42085">21569</cx:pt>
          <cx:pt idx="42086">17687</cx:pt>
          <cx:pt idx="42087">17264</cx:pt>
          <cx:pt idx="42088">19471</cx:pt>
          <cx:pt idx="42089">16248</cx:pt>
          <cx:pt idx="42090">13496</cx:pt>
          <cx:pt idx="42091">12808</cx:pt>
          <cx:pt idx="42092">19313</cx:pt>
          <cx:pt idx="42093">19780</cx:pt>
          <cx:pt idx="42094">23354</cx:pt>
          <cx:pt idx="42095">10738</cx:pt>
          <cx:pt idx="42096">15364</cx:pt>
          <cx:pt idx="42097">19625</cx:pt>
          <cx:pt idx="42098">22354</cx:pt>
          <cx:pt idx="42099">21949</cx:pt>
          <cx:pt idx="42100">18979</cx:pt>
          <cx:pt idx="42101">20161</cx:pt>
          <cx:pt idx="42102">17585</cx:pt>
          <cx:pt idx="42103">18474</cx:pt>
          <cx:pt idx="42104">15834</cx:pt>
          <cx:pt idx="42105">14405</cx:pt>
          <cx:pt idx="42106">22755</cx:pt>
          <cx:pt idx="42107">8374</cx:pt>
          <cx:pt idx="42108">23673</cx:pt>
          <cx:pt idx="42109">12694</cx:pt>
          <cx:pt idx="42110">8388</cx:pt>
          <cx:pt idx="42111">11286</cx:pt>
          <cx:pt idx="42112">14487</cx:pt>
          <cx:pt idx="42113">22064</cx:pt>
          <cx:pt idx="42114">12850</cx:pt>
          <cx:pt idx="42115">12523</cx:pt>
          <cx:pt idx="42116">17796</cx:pt>
          <cx:pt idx="42117">14701</cx:pt>
          <cx:pt idx="42118">17955</cx:pt>
          <cx:pt idx="42119">14305</cx:pt>
          <cx:pt idx="42120">7940</cx:pt>
          <cx:pt idx="42121">23426</cx:pt>
          <cx:pt idx="42122">18089</cx:pt>
          <cx:pt idx="42123">14531</cx:pt>
          <cx:pt idx="42124">13704</cx:pt>
          <cx:pt idx="42125">22012</cx:pt>
          <cx:pt idx="42126">22751</cx:pt>
          <cx:pt idx="42127">9144</cx:pt>
          <cx:pt idx="42128">11527</cx:pt>
          <cx:pt idx="42129">18219</cx:pt>
          <cx:pt idx="42130">16260</cx:pt>
          <cx:pt idx="42131">23299</cx:pt>
          <cx:pt idx="42132">24643</cx:pt>
          <cx:pt idx="42133">12220</cx:pt>
          <cx:pt idx="42134">9684</cx:pt>
          <cx:pt idx="42135">16734</cx:pt>
          <cx:pt idx="42136">18611</cx:pt>
          <cx:pt idx="42137">14306</cx:pt>
          <cx:pt idx="42138">14953</cx:pt>
          <cx:pt idx="42139">17525</cx:pt>
          <cx:pt idx="42140">8736</cx:pt>
          <cx:pt idx="42141">20313</cx:pt>
          <cx:pt idx="42142">16698</cx:pt>
          <cx:pt idx="42143">21593</cx:pt>
          <cx:pt idx="42144">21046</cx:pt>
          <cx:pt idx="42145">17309</cx:pt>
          <cx:pt idx="42146">9982</cx:pt>
          <cx:pt idx="42147">24372</cx:pt>
          <cx:pt idx="42148">15256</cx:pt>
          <cx:pt idx="42149">9321</cx:pt>
          <cx:pt idx="42150">21679</cx:pt>
          <cx:pt idx="42151">12792</cx:pt>
          <cx:pt idx="42152">14316</cx:pt>
          <cx:pt idx="42153">9021</cx:pt>
          <cx:pt idx="42154">14229</cx:pt>
          <cx:pt idx="42155">11235</cx:pt>
          <cx:pt idx="42156">11224</cx:pt>
          <cx:pt idx="42157">16974</cx:pt>
          <cx:pt idx="42158">9301</cx:pt>
          <cx:pt idx="42159">15906</cx:pt>
          <cx:pt idx="42160">20470</cx:pt>
          <cx:pt idx="42161">17565</cx:pt>
          <cx:pt idx="42162">9533</cx:pt>
          <cx:pt idx="42163">23724</cx:pt>
          <cx:pt idx="42164">13712</cx:pt>
          <cx:pt idx="42165">19734</cx:pt>
          <cx:pt idx="42166">20847</cx:pt>
          <cx:pt idx="42167">13205</cx:pt>
          <cx:pt idx="42168">18609</cx:pt>
          <cx:pt idx="42169">10786</cx:pt>
          <cx:pt idx="42170">15314</cx:pt>
          <cx:pt idx="42171">14849</cx:pt>
          <cx:pt idx="42172">20235</cx:pt>
          <cx:pt idx="42173">23461</cx:pt>
          <cx:pt idx="42174">15595</cx:pt>
          <cx:pt idx="42175">13729</cx:pt>
          <cx:pt idx="42176">16049</cx:pt>
          <cx:pt idx="42177">12647</cx:pt>
          <cx:pt idx="42178">16183</cx:pt>
          <cx:pt idx="42179">12707</cx:pt>
          <cx:pt idx="42180">10795</cx:pt>
          <cx:pt idx="42181">12789</cx:pt>
          <cx:pt idx="42182">19877</cx:pt>
          <cx:pt idx="42183">15916</cx:pt>
          <cx:pt idx="42184">10151</cx:pt>
          <cx:pt idx="42185">21851</cx:pt>
          <cx:pt idx="42186">23698</cx:pt>
          <cx:pt idx="42187">17681</cx:pt>
          <cx:pt idx="42188">9108</cx:pt>
          <cx:pt idx="42189">19921</cx:pt>
          <cx:pt idx="42190">22665</cx:pt>
          <cx:pt idx="42191">22802</cx:pt>
          <cx:pt idx="42192">10890</cx:pt>
          <cx:pt idx="42193">15618</cx:pt>
          <cx:pt idx="42194">16885</cx:pt>
          <cx:pt idx="42195">11591</cx:pt>
          <cx:pt idx="42196">13940</cx:pt>
          <cx:pt idx="42197">20972</cx:pt>
          <cx:pt idx="42198">20075</cx:pt>
          <cx:pt idx="42199">18667</cx:pt>
          <cx:pt idx="42200">16891</cx:pt>
          <cx:pt idx="42201">14862</cx:pt>
          <cx:pt idx="42202">16916</cx:pt>
          <cx:pt idx="42203">9167</cx:pt>
          <cx:pt idx="42204">19844</cx:pt>
          <cx:pt idx="42205">12750</cx:pt>
          <cx:pt idx="42206">10229</cx:pt>
          <cx:pt idx="42207">10621</cx:pt>
          <cx:pt idx="42208">12703</cx:pt>
          <cx:pt idx="42209">22269</cx:pt>
          <cx:pt idx="42210">22186</cx:pt>
          <cx:pt idx="42211">19105</cx:pt>
          <cx:pt idx="42212">17036</cx:pt>
          <cx:pt idx="42213">16215</cx:pt>
          <cx:pt idx="42214">11271</cx:pt>
          <cx:pt idx="42215">15521</cx:pt>
          <cx:pt idx="42216">11778</cx:pt>
          <cx:pt idx="42217">15938</cx:pt>
          <cx:pt idx="42218">14030</cx:pt>
          <cx:pt idx="42219">16295</cx:pt>
          <cx:pt idx="42220">11020</cx:pt>
          <cx:pt idx="42221">13766</cx:pt>
          <cx:pt idx="42222">12764</cx:pt>
          <cx:pt idx="42223">16013</cx:pt>
          <cx:pt idx="42224">18323</cx:pt>
          <cx:pt idx="42225">17283</cx:pt>
          <cx:pt idx="42226">16831</cx:pt>
          <cx:pt idx="42227">15002</cx:pt>
          <cx:pt idx="42228">13159</cx:pt>
          <cx:pt idx="42229">11236</cx:pt>
          <cx:pt idx="42230">10096</cx:pt>
          <cx:pt idx="42231">15531</cx:pt>
          <cx:pt idx="42232">8473</cx:pt>
          <cx:pt idx="42233">15062</cx:pt>
          <cx:pt idx="42234">22382</cx:pt>
          <cx:pt idx="42235">17413</cx:pt>
          <cx:pt idx="42236">24566</cx:pt>
          <cx:pt idx="42237">13955</cx:pt>
          <cx:pt idx="42238">23243</cx:pt>
          <cx:pt idx="42239">16970</cx:pt>
          <cx:pt idx="42240">15351</cx:pt>
          <cx:pt idx="42241">11327</cx:pt>
          <cx:pt idx="42242">12293</cx:pt>
          <cx:pt idx="42243">14751</cx:pt>
          <cx:pt idx="42244">10778</cx:pt>
          <cx:pt idx="42245">22716</cx:pt>
          <cx:pt idx="42246">10494</cx:pt>
          <cx:pt idx="42247">16973</cx:pt>
          <cx:pt idx="42248">16542</cx:pt>
          <cx:pt idx="42249">11618</cx:pt>
          <cx:pt idx="42250">8436</cx:pt>
          <cx:pt idx="42251">19344</cx:pt>
          <cx:pt idx="42252">12266</cx:pt>
          <cx:pt idx="42253">8258</cx:pt>
          <cx:pt idx="42254">18205</cx:pt>
          <cx:pt idx="42255">9626</cx:pt>
          <cx:pt idx="42256">14756</cx:pt>
          <cx:pt idx="42257">23139</cx:pt>
          <cx:pt idx="42258">11938</cx:pt>
          <cx:pt idx="42259">22842</cx:pt>
          <cx:pt idx="42260">14572</cx:pt>
          <cx:pt idx="42261">13136</cx:pt>
          <cx:pt idx="42262">16927</cx:pt>
          <cx:pt idx="42263">19273</cx:pt>
          <cx:pt idx="42264">19929</cx:pt>
          <cx:pt idx="42265">10004</cx:pt>
          <cx:pt idx="42266">17104</cx:pt>
          <cx:pt idx="42267">18811</cx:pt>
          <cx:pt idx="42268">18038</cx:pt>
          <cx:pt idx="42269">15512</cx:pt>
          <cx:pt idx="42270">10613</cx:pt>
          <cx:pt idx="42271">12538</cx:pt>
          <cx:pt idx="42272">19820</cx:pt>
          <cx:pt idx="42273">10615</cx:pt>
          <cx:pt idx="42274">9294</cx:pt>
          <cx:pt idx="42275">18008</cx:pt>
          <cx:pt idx="42276">17427</cx:pt>
          <cx:pt idx="42277">14232</cx:pt>
          <cx:pt idx="42278">16617</cx:pt>
          <cx:pt idx="42279">18740</cx:pt>
          <cx:pt idx="42280">13821</cx:pt>
          <cx:pt idx="42281">10619</cx:pt>
          <cx:pt idx="42282">16341</cx:pt>
          <cx:pt idx="42283">12153</cx:pt>
          <cx:pt idx="42284">21463</cx:pt>
          <cx:pt idx="42285">21433</cx:pt>
          <cx:pt idx="42286">14055</cx:pt>
          <cx:pt idx="42287">15289</cx:pt>
          <cx:pt idx="42288">17683</cx:pt>
          <cx:pt idx="42289">15955</cx:pt>
          <cx:pt idx="42290">24548</cx:pt>
          <cx:pt idx="42291">11005</cx:pt>
          <cx:pt idx="42292">22514</cx:pt>
          <cx:pt idx="42293">12524</cx:pt>
          <cx:pt idx="42294">13525</cx:pt>
          <cx:pt idx="42295">14871</cx:pt>
          <cx:pt idx="42296">10988</cx:pt>
          <cx:pt idx="42297">18490</cx:pt>
          <cx:pt idx="42298">16149</cx:pt>
          <cx:pt idx="42299">22325</cx:pt>
          <cx:pt idx="42300">13433</cx:pt>
          <cx:pt idx="42301">18917</cx:pt>
          <cx:pt idx="42302">16641</cx:pt>
          <cx:pt idx="42303">18218</cx:pt>
          <cx:pt idx="42304">14904</cx:pt>
          <cx:pt idx="42305">15457</cx:pt>
          <cx:pt idx="42306">9174</cx:pt>
          <cx:pt idx="42307">18205</cx:pt>
          <cx:pt idx="42308">11265</cx:pt>
          <cx:pt idx="42309">21082</cx:pt>
          <cx:pt idx="42310">11335</cx:pt>
          <cx:pt idx="42311">16914</cx:pt>
          <cx:pt idx="42312">23156</cx:pt>
          <cx:pt idx="42313">14488</cx:pt>
          <cx:pt idx="42314">20123</cx:pt>
          <cx:pt idx="42315">11264</cx:pt>
          <cx:pt idx="42316">18936</cx:pt>
          <cx:pt idx="42317">13144</cx:pt>
          <cx:pt idx="42318">15917</cx:pt>
          <cx:pt idx="42319">17708</cx:pt>
          <cx:pt idx="42320">12197</cx:pt>
          <cx:pt idx="42321">14954</cx:pt>
          <cx:pt idx="42322">9676</cx:pt>
          <cx:pt idx="42323">19540</cx:pt>
          <cx:pt idx="42324">18285</cx:pt>
          <cx:pt idx="42325">10499</cx:pt>
          <cx:pt idx="42326">18500</cx:pt>
          <cx:pt idx="42327">23659</cx:pt>
          <cx:pt idx="42328">9940</cx:pt>
          <cx:pt idx="42329">21063</cx:pt>
          <cx:pt idx="42330">11230</cx:pt>
          <cx:pt idx="42331">15145</cx:pt>
          <cx:pt idx="42332">15328</cx:pt>
          <cx:pt idx="42333">13707</cx:pt>
          <cx:pt idx="42334">15262</cx:pt>
          <cx:pt idx="42335">10775</cx:pt>
          <cx:pt idx="42336">21825</cx:pt>
          <cx:pt idx="42337">9410</cx:pt>
          <cx:pt idx="42338">21403</cx:pt>
          <cx:pt idx="42339">14630</cx:pt>
          <cx:pt idx="42340">13396</cx:pt>
          <cx:pt idx="42341">16243</cx:pt>
          <cx:pt idx="42342">19467</cx:pt>
          <cx:pt idx="42343">13425</cx:pt>
          <cx:pt idx="42344">15223</cx:pt>
          <cx:pt idx="42345">16809</cx:pt>
          <cx:pt idx="42346">17365</cx:pt>
          <cx:pt idx="42347">22906</cx:pt>
          <cx:pt idx="42348">21515</cx:pt>
          <cx:pt idx="42349">18969</cx:pt>
          <cx:pt idx="42350">22030</cx:pt>
          <cx:pt idx="42351">20901</cx:pt>
          <cx:pt idx="42352">15943</cx:pt>
          <cx:pt idx="42353">20630</cx:pt>
          <cx:pt idx="42354">12026</cx:pt>
          <cx:pt idx="42355">10523</cx:pt>
          <cx:pt idx="42356">13282</cx:pt>
          <cx:pt idx="42357">10929</cx:pt>
          <cx:pt idx="42358">21982</cx:pt>
          <cx:pt idx="42359">12783</cx:pt>
          <cx:pt idx="42360">15606</cx:pt>
          <cx:pt idx="42361">18884</cx:pt>
          <cx:pt idx="42362">11312</cx:pt>
          <cx:pt idx="42363">22134</cx:pt>
          <cx:pt idx="42364">21858</cx:pt>
          <cx:pt idx="42365">11099</cx:pt>
          <cx:pt idx="42366">9967</cx:pt>
          <cx:pt idx="42367">10752</cx:pt>
          <cx:pt idx="42368">16553</cx:pt>
          <cx:pt idx="42369">13333</cx:pt>
          <cx:pt idx="42370">21369</cx:pt>
          <cx:pt idx="42371">13277</cx:pt>
          <cx:pt idx="42372">15490</cx:pt>
          <cx:pt idx="42373">15331</cx:pt>
          <cx:pt idx="42374">22691</cx:pt>
          <cx:pt idx="42375">21774</cx:pt>
          <cx:pt idx="42376">14201</cx:pt>
          <cx:pt idx="42377">11446</cx:pt>
          <cx:pt idx="42378">20050</cx:pt>
          <cx:pt idx="42379">11931</cx:pt>
          <cx:pt idx="42380">17635</cx:pt>
          <cx:pt idx="42381">12590</cx:pt>
          <cx:pt idx="42382">14184</cx:pt>
          <cx:pt idx="42383">14637</cx:pt>
          <cx:pt idx="42384">16060</cx:pt>
          <cx:pt idx="42385">9902</cx:pt>
          <cx:pt idx="42386">20823</cx:pt>
          <cx:pt idx="42387">11606</cx:pt>
          <cx:pt idx="42388">17562</cx:pt>
          <cx:pt idx="42389">9691</cx:pt>
          <cx:pt idx="42390">22772</cx:pt>
          <cx:pt idx="42391">21580</cx:pt>
          <cx:pt idx="42392">15660</cx:pt>
          <cx:pt idx="42393">19643</cx:pt>
          <cx:pt idx="42394">13055</cx:pt>
          <cx:pt idx="42395">20578</cx:pt>
          <cx:pt idx="42396">17914</cx:pt>
          <cx:pt idx="42397">23602</cx:pt>
          <cx:pt idx="42398">9310</cx:pt>
          <cx:pt idx="42399">17801</cx:pt>
          <cx:pt idx="42400">25002</cx:pt>
          <cx:pt idx="42401">10449</cx:pt>
          <cx:pt idx="42402">10290</cx:pt>
          <cx:pt idx="42403">15435</cx:pt>
          <cx:pt idx="42404">17832</cx:pt>
          <cx:pt idx="42405">16078</cx:pt>
          <cx:pt idx="42406">7879</cx:pt>
          <cx:pt idx="42407">13205</cx:pt>
          <cx:pt idx="42408">22490</cx:pt>
          <cx:pt idx="42409">17391</cx:pt>
          <cx:pt idx="42410">22114</cx:pt>
          <cx:pt idx="42411">21721</cx:pt>
          <cx:pt idx="42412">14360</cx:pt>
          <cx:pt idx="42413">15863</cx:pt>
          <cx:pt idx="42414">18320</cx:pt>
          <cx:pt idx="42415">9725</cx:pt>
          <cx:pt idx="42416">13452</cx:pt>
          <cx:pt idx="42417">20324</cx:pt>
          <cx:pt idx="42418">23244</cx:pt>
          <cx:pt idx="42419">16837</cx:pt>
          <cx:pt idx="42420">15661</cx:pt>
          <cx:pt idx="42421">11775</cx:pt>
          <cx:pt idx="42422">16732</cx:pt>
          <cx:pt idx="42423">15329</cx:pt>
          <cx:pt idx="42424">21014</cx:pt>
          <cx:pt idx="42425">22723</cx:pt>
          <cx:pt idx="42426">19956</cx:pt>
          <cx:pt idx="42427">14094</cx:pt>
          <cx:pt idx="42428">13853</cx:pt>
          <cx:pt idx="42429">19221</cx:pt>
          <cx:pt idx="42430">21001</cx:pt>
          <cx:pt idx="42431">13467</cx:pt>
          <cx:pt idx="42432">19123</cx:pt>
          <cx:pt idx="42433">20431</cx:pt>
          <cx:pt idx="42434">21758</cx:pt>
          <cx:pt idx="42435">23302</cx:pt>
          <cx:pt idx="42436">9118</cx:pt>
          <cx:pt idx="42437">15223</cx:pt>
          <cx:pt idx="42438">18773</cx:pt>
          <cx:pt idx="42439">18254</cx:pt>
          <cx:pt idx="42440">19009</cx:pt>
          <cx:pt idx="42441">10074</cx:pt>
          <cx:pt idx="42442">20998</cx:pt>
          <cx:pt idx="42443">9925</cx:pt>
          <cx:pt idx="42444">19801</cx:pt>
          <cx:pt idx="42445">18103</cx:pt>
          <cx:pt idx="42446">19027</cx:pt>
          <cx:pt idx="42447">10592</cx:pt>
          <cx:pt idx="42448">22858</cx:pt>
          <cx:pt idx="42449">16235</cx:pt>
          <cx:pt idx="42450">16004</cx:pt>
          <cx:pt idx="42451">19339</cx:pt>
          <cx:pt idx="42452">12429</cx:pt>
          <cx:pt idx="42453">22179</cx:pt>
          <cx:pt idx="42454">16629</cx:pt>
          <cx:pt idx="42455">18890</cx:pt>
          <cx:pt idx="42456">10554</cx:pt>
          <cx:pt idx="42457">23956</cx:pt>
          <cx:pt idx="42458">12951</cx:pt>
          <cx:pt idx="42459">18579</cx:pt>
          <cx:pt idx="42460">13121</cx:pt>
          <cx:pt idx="42461">14308</cx:pt>
          <cx:pt idx="42462">17185</cx:pt>
          <cx:pt idx="42463">19678</cx:pt>
          <cx:pt idx="42464">12935</cx:pt>
          <cx:pt idx="42465">12803</cx:pt>
          <cx:pt idx="42466">22058</cx:pt>
          <cx:pt idx="42467">16535</cx:pt>
          <cx:pt idx="42468">18553</cx:pt>
          <cx:pt idx="42469">25046</cx:pt>
          <cx:pt idx="42470">14004</cx:pt>
          <cx:pt idx="42471">18144</cx:pt>
          <cx:pt idx="42472">19059</cx:pt>
          <cx:pt idx="42473">21756</cx:pt>
          <cx:pt idx="42474">16810</cx:pt>
          <cx:pt idx="42475">10593</cx:pt>
          <cx:pt idx="42476">22605</cx:pt>
          <cx:pt idx="42477">20727</cx:pt>
          <cx:pt idx="42478">19201</cx:pt>
          <cx:pt idx="42479">8409</cx:pt>
          <cx:pt idx="42480">16424</cx:pt>
          <cx:pt idx="42481">22739</cx:pt>
          <cx:pt idx="42482">20074</cx:pt>
          <cx:pt idx="42483">11002</cx:pt>
          <cx:pt idx="42484">13775</cx:pt>
          <cx:pt idx="42485">18075</cx:pt>
          <cx:pt idx="42486">13717</cx:pt>
          <cx:pt idx="42487">22333</cx:pt>
          <cx:pt idx="42488">18552</cx:pt>
          <cx:pt idx="42489">20893</cx:pt>
          <cx:pt idx="42490">8066</cx:pt>
          <cx:pt idx="42491">11433</cx:pt>
          <cx:pt idx="42492">9122</cx:pt>
          <cx:pt idx="42493">8687</cx:pt>
          <cx:pt idx="42494">13301</cx:pt>
          <cx:pt idx="42495">23707</cx:pt>
          <cx:pt idx="42496">14280</cx:pt>
          <cx:pt idx="42497">22561</cx:pt>
          <cx:pt idx="42498">16206</cx:pt>
          <cx:pt idx="42499">10727</cx:pt>
          <cx:pt idx="42500">22011</cx:pt>
          <cx:pt idx="42501">12150</cx:pt>
          <cx:pt idx="42502">15237</cx:pt>
          <cx:pt idx="42503">23046</cx:pt>
          <cx:pt idx="42504">14817</cx:pt>
          <cx:pt idx="42505">20849</cx:pt>
          <cx:pt idx="42506">19452</cx:pt>
          <cx:pt idx="42507">11714</cx:pt>
          <cx:pt idx="42508">9347</cx:pt>
          <cx:pt idx="42509">18376</cx:pt>
          <cx:pt idx="42510">24159</cx:pt>
          <cx:pt idx="42511">14857</cx:pt>
          <cx:pt idx="42512">15400</cx:pt>
          <cx:pt idx="42513">18845</cx:pt>
          <cx:pt idx="42514">22629</cx:pt>
          <cx:pt idx="42515">8076</cx:pt>
          <cx:pt idx="42516">22978</cx:pt>
          <cx:pt idx="42517">22166</cx:pt>
          <cx:pt idx="42518">15310</cx:pt>
          <cx:pt idx="42519">18832</cx:pt>
          <cx:pt idx="42520">15806</cx:pt>
          <cx:pt idx="42521">13951</cx:pt>
          <cx:pt idx="42522">19307</cx:pt>
          <cx:pt idx="42523">24323</cx:pt>
          <cx:pt idx="42524">15356</cx:pt>
          <cx:pt idx="42525">19387</cx:pt>
          <cx:pt idx="42526">9335</cx:pt>
          <cx:pt idx="42527">22145</cx:pt>
          <cx:pt idx="42528">21692</cx:pt>
          <cx:pt idx="42529">19161</cx:pt>
          <cx:pt idx="42530">10887</cx:pt>
          <cx:pt idx="42531">14782</cx:pt>
          <cx:pt idx="42532">22288</cx:pt>
          <cx:pt idx="42533">13961</cx:pt>
          <cx:pt idx="42534">14294</cx:pt>
          <cx:pt idx="42535">18343</cx:pt>
          <cx:pt idx="42536">24105</cx:pt>
          <cx:pt idx="42537">9549</cx:pt>
          <cx:pt idx="42538">18126</cx:pt>
          <cx:pt idx="42539">10515</cx:pt>
          <cx:pt idx="42540">12410</cx:pt>
          <cx:pt idx="42541">22132</cx:pt>
          <cx:pt idx="42542">15803</cx:pt>
          <cx:pt idx="42543">8708</cx:pt>
          <cx:pt idx="42544">11573</cx:pt>
          <cx:pt idx="42545">20823</cx:pt>
          <cx:pt idx="42546">11889</cx:pt>
          <cx:pt idx="42547">11773</cx:pt>
          <cx:pt idx="42548">10310</cx:pt>
          <cx:pt idx="42549">14873</cx:pt>
          <cx:pt idx="42550">14862</cx:pt>
          <cx:pt idx="42551">23091</cx:pt>
          <cx:pt idx="42552">9129</cx:pt>
          <cx:pt idx="42553">18355</cx:pt>
          <cx:pt idx="42554">23709</cx:pt>
          <cx:pt idx="42555">20051</cx:pt>
          <cx:pt idx="42556">17390</cx:pt>
          <cx:pt idx="42557">13544</cx:pt>
          <cx:pt idx="42558">15501</cx:pt>
          <cx:pt idx="42559">16337</cx:pt>
          <cx:pt idx="42560">13048</cx:pt>
          <cx:pt idx="42561">22835</cx:pt>
          <cx:pt idx="42562">21972</cx:pt>
          <cx:pt idx="42563">12479</cx:pt>
          <cx:pt idx="42564">10259</cx:pt>
          <cx:pt idx="42565">8752</cx:pt>
          <cx:pt idx="42566">16026</cx:pt>
          <cx:pt idx="42567">22450</cx:pt>
          <cx:pt idx="42568">15877</cx:pt>
          <cx:pt idx="42569">10090</cx:pt>
          <cx:pt idx="42570">16101</cx:pt>
          <cx:pt idx="42571">17127</cx:pt>
          <cx:pt idx="42572">20289</cx:pt>
          <cx:pt idx="42573">14209</cx:pt>
          <cx:pt idx="42574">15903</cx:pt>
          <cx:pt idx="42575">22558</cx:pt>
          <cx:pt idx="42576">18901</cx:pt>
          <cx:pt idx="42577">23514</cx:pt>
          <cx:pt idx="42578">10208</cx:pt>
          <cx:pt idx="42579">23574</cx:pt>
          <cx:pt idx="42580">13902</cx:pt>
          <cx:pt idx="42581">9365</cx:pt>
          <cx:pt idx="42582">18086</cx:pt>
          <cx:pt idx="42583">16468</cx:pt>
          <cx:pt idx="42584">17311</cx:pt>
          <cx:pt idx="42585">18974</cx:pt>
          <cx:pt idx="42586">23010</cx:pt>
          <cx:pt idx="42587">18684</cx:pt>
          <cx:pt idx="42588">21398</cx:pt>
          <cx:pt idx="42589">12569</cx:pt>
          <cx:pt idx="42590">9430</cx:pt>
          <cx:pt idx="42591">21213</cx:pt>
          <cx:pt idx="42592">12380</cx:pt>
          <cx:pt idx="42593">14599</cx:pt>
          <cx:pt idx="42594">10849</cx:pt>
          <cx:pt idx="42595">15484</cx:pt>
          <cx:pt idx="42596">20390</cx:pt>
          <cx:pt idx="42597">20372</cx:pt>
          <cx:pt idx="42598">14589</cx:pt>
          <cx:pt idx="42599">15024</cx:pt>
          <cx:pt idx="42600">19223</cx:pt>
          <cx:pt idx="42601">17441</cx:pt>
          <cx:pt idx="42602">21054</cx:pt>
          <cx:pt idx="42603">24234</cx:pt>
          <cx:pt idx="42604">9755</cx:pt>
          <cx:pt idx="42605">18601</cx:pt>
          <cx:pt idx="42606">13433</cx:pt>
          <cx:pt idx="42607">18075</cx:pt>
          <cx:pt idx="42608">20832</cx:pt>
          <cx:pt idx="42609">17646</cx:pt>
          <cx:pt idx="42610">16379</cx:pt>
          <cx:pt idx="42611">16912</cx:pt>
          <cx:pt idx="42612">24518</cx:pt>
          <cx:pt idx="42613">9664</cx:pt>
          <cx:pt idx="42614">14734</cx:pt>
          <cx:pt idx="42615">18991</cx:pt>
          <cx:pt idx="42616">14106</cx:pt>
          <cx:pt idx="42617">21625</cx:pt>
          <cx:pt idx="42618">17531</cx:pt>
          <cx:pt idx="42619">23579</cx:pt>
          <cx:pt idx="42620">15574</cx:pt>
          <cx:pt idx="42621">15859</cx:pt>
          <cx:pt idx="42622">20485</cx:pt>
          <cx:pt idx="42623">21849</cx:pt>
          <cx:pt idx="42624">19349</cx:pt>
          <cx:pt idx="42625">13506</cx:pt>
          <cx:pt idx="42626">10560</cx:pt>
          <cx:pt idx="42627">15447</cx:pt>
          <cx:pt idx="42628">14767</cx:pt>
          <cx:pt idx="42629">12732</cx:pt>
          <cx:pt idx="42630">19754</cx:pt>
          <cx:pt idx="42631">8284</cx:pt>
          <cx:pt idx="42632">14652</cx:pt>
          <cx:pt idx="42633">15363</cx:pt>
          <cx:pt idx="42634">16095</cx:pt>
          <cx:pt idx="42635">21343</cx:pt>
          <cx:pt idx="42636">12709</cx:pt>
          <cx:pt idx="42637">19445</cx:pt>
          <cx:pt idx="42638">16234</cx:pt>
          <cx:pt idx="42639">9691</cx:pt>
          <cx:pt idx="42640">22535</cx:pt>
          <cx:pt idx="42641">20036</cx:pt>
          <cx:pt idx="42642">20912</cx:pt>
          <cx:pt idx="42643">20125</cx:pt>
          <cx:pt idx="42644">10577</cx:pt>
          <cx:pt idx="42645">22572</cx:pt>
          <cx:pt idx="42646">9914</cx:pt>
          <cx:pt idx="42647">19816</cx:pt>
          <cx:pt idx="42648">15191</cx:pt>
          <cx:pt idx="42649">23409</cx:pt>
          <cx:pt idx="42650">16554</cx:pt>
          <cx:pt idx="42651">12115</cx:pt>
          <cx:pt idx="42652">23082</cx:pt>
          <cx:pt idx="42653">15158</cx:pt>
          <cx:pt idx="42654">14509</cx:pt>
          <cx:pt idx="42655">19067</cx:pt>
          <cx:pt idx="42656">14023</cx:pt>
          <cx:pt idx="42657">18106</cx:pt>
          <cx:pt idx="42658">12699</cx:pt>
          <cx:pt idx="42659">21222</cx:pt>
          <cx:pt idx="42660">11338</cx:pt>
          <cx:pt idx="42661">22145</cx:pt>
          <cx:pt idx="42662">9951</cx:pt>
          <cx:pt idx="42663">10222</cx:pt>
          <cx:pt idx="42664">17658</cx:pt>
          <cx:pt idx="42665">19259</cx:pt>
          <cx:pt idx="42666">23137</cx:pt>
          <cx:pt idx="42667">14092</cx:pt>
          <cx:pt idx="42668">19332</cx:pt>
          <cx:pt idx="42669">12832</cx:pt>
          <cx:pt idx="42670">17167</cx:pt>
          <cx:pt idx="42671">16293</cx:pt>
          <cx:pt idx="42672">14039</cx:pt>
          <cx:pt idx="42673">18437</cx:pt>
          <cx:pt idx="42674">21772</cx:pt>
          <cx:pt idx="42675">14709</cx:pt>
          <cx:pt idx="42676">21049</cx:pt>
          <cx:pt idx="42677">15026</cx:pt>
          <cx:pt idx="42678">21380</cx:pt>
          <cx:pt idx="42679">16337</cx:pt>
          <cx:pt idx="42680">9576</cx:pt>
          <cx:pt idx="42681">12521</cx:pt>
          <cx:pt idx="42682">15007</cx:pt>
          <cx:pt idx="42683">14467</cx:pt>
          <cx:pt idx="42684">17074</cx:pt>
          <cx:pt idx="42685">21169</cx:pt>
          <cx:pt idx="42686">19542</cx:pt>
          <cx:pt idx="42687">20581</cx:pt>
          <cx:pt idx="42688">22446</cx:pt>
          <cx:pt idx="42689">11890</cx:pt>
          <cx:pt idx="42690">22494</cx:pt>
          <cx:pt idx="42691">14951</cx:pt>
          <cx:pt idx="42692">20493</cx:pt>
          <cx:pt idx="42693">19336</cx:pt>
          <cx:pt idx="42694">15674</cx:pt>
          <cx:pt idx="42695">8427</cx:pt>
          <cx:pt idx="42696">19461</cx:pt>
          <cx:pt idx="42697">21160</cx:pt>
          <cx:pt idx="42698">17091</cx:pt>
          <cx:pt idx="42699">21913</cx:pt>
          <cx:pt idx="42700">13003</cx:pt>
          <cx:pt idx="42701">18721</cx:pt>
          <cx:pt idx="42702">19230</cx:pt>
          <cx:pt idx="42703">12105</cx:pt>
          <cx:pt idx="42704">24428</cx:pt>
          <cx:pt idx="42705">8364</cx:pt>
          <cx:pt idx="42706">20939</cx:pt>
          <cx:pt idx="42707">13972</cx:pt>
          <cx:pt idx="42708">22545</cx:pt>
          <cx:pt idx="42709">10504</cx:pt>
          <cx:pt idx="42710">14646</cx:pt>
          <cx:pt idx="42711">10739</cx:pt>
          <cx:pt idx="42712">15675</cx:pt>
          <cx:pt idx="42713">20090</cx:pt>
          <cx:pt idx="42714">15878</cx:pt>
          <cx:pt idx="42715">20048</cx:pt>
          <cx:pt idx="42716">10185</cx:pt>
          <cx:pt idx="42717">11183</cx:pt>
          <cx:pt idx="42718">19400</cx:pt>
          <cx:pt idx="42719">13927</cx:pt>
          <cx:pt idx="42720">19962</cx:pt>
          <cx:pt idx="42721">15276</cx:pt>
          <cx:pt idx="42722">19114</cx:pt>
          <cx:pt idx="42723">11982</cx:pt>
          <cx:pt idx="42724">13290</cx:pt>
          <cx:pt idx="42725">16742</cx:pt>
          <cx:pt idx="42726">14716</cx:pt>
          <cx:pt idx="42727">22468</cx:pt>
          <cx:pt idx="42728">25024</cx:pt>
          <cx:pt idx="42729">11627</cx:pt>
          <cx:pt idx="42730">15045</cx:pt>
          <cx:pt idx="42731">16429</cx:pt>
          <cx:pt idx="42732">13876</cx:pt>
          <cx:pt idx="42733">15702</cx:pt>
          <cx:pt idx="42734">8766</cx:pt>
          <cx:pt idx="42735">11444</cx:pt>
          <cx:pt idx="42736">17124</cx:pt>
          <cx:pt idx="42737">15178</cx:pt>
          <cx:pt idx="42738">12919</cx:pt>
          <cx:pt idx="42739">21813</cx:pt>
          <cx:pt idx="42740">13302</cx:pt>
          <cx:pt idx="42741">15428</cx:pt>
          <cx:pt idx="42742">10423</cx:pt>
          <cx:pt idx="42743">23718</cx:pt>
          <cx:pt idx="42744">9297</cx:pt>
          <cx:pt idx="42745">9859</cx:pt>
          <cx:pt idx="42746">22188</cx:pt>
          <cx:pt idx="42747">10467</cx:pt>
          <cx:pt idx="42748">15867</cx:pt>
          <cx:pt idx="42749">9194</cx:pt>
          <cx:pt idx="42750">23775</cx:pt>
          <cx:pt idx="42751">14734</cx:pt>
          <cx:pt idx="42752">16917</cx:pt>
          <cx:pt idx="42753">18164</cx:pt>
          <cx:pt idx="42754">21262</cx:pt>
          <cx:pt idx="42755">18463</cx:pt>
          <cx:pt idx="42756">9281</cx:pt>
          <cx:pt idx="42757">14499</cx:pt>
          <cx:pt idx="42758">9891</cx:pt>
          <cx:pt idx="42759">13119</cx:pt>
          <cx:pt idx="42760">19117</cx:pt>
          <cx:pt idx="42761">10731</cx:pt>
          <cx:pt idx="42762">16954</cx:pt>
          <cx:pt idx="42763">18572</cx:pt>
          <cx:pt idx="42764">14598</cx:pt>
          <cx:pt idx="42765">13916</cx:pt>
          <cx:pt idx="42766">16728</cx:pt>
          <cx:pt idx="42767">23358</cx:pt>
          <cx:pt idx="42768">17586</cx:pt>
          <cx:pt idx="42769">14617</cx:pt>
          <cx:pt idx="42770">20861</cx:pt>
          <cx:pt idx="42771">13420</cx:pt>
          <cx:pt idx="42772">18743</cx:pt>
          <cx:pt idx="42773">14875</cx:pt>
          <cx:pt idx="42774">11088</cx:pt>
          <cx:pt idx="42775">11584</cx:pt>
          <cx:pt idx="42776">18380</cx:pt>
          <cx:pt idx="42777">21753</cx:pt>
          <cx:pt idx="42778">21689</cx:pt>
          <cx:pt idx="42779">18167</cx:pt>
          <cx:pt idx="42780">14281</cx:pt>
          <cx:pt idx="42781">15467</cx:pt>
          <cx:pt idx="42782">13334</cx:pt>
          <cx:pt idx="42783">16871</cx:pt>
          <cx:pt idx="42784">20011</cx:pt>
          <cx:pt idx="42785">21954</cx:pt>
          <cx:pt idx="42786">16850</cx:pt>
          <cx:pt idx="42787">9060</cx:pt>
          <cx:pt idx="42788">9859</cx:pt>
          <cx:pt idx="42789">17562</cx:pt>
          <cx:pt idx="42790">9343</cx:pt>
          <cx:pt idx="42791">12937</cx:pt>
          <cx:pt idx="42792">10606</cx:pt>
          <cx:pt idx="42793">21417</cx:pt>
          <cx:pt idx="42794">10149</cx:pt>
          <cx:pt idx="42795">10078</cx:pt>
          <cx:pt idx="42796">18750</cx:pt>
          <cx:pt idx="42797">17553</cx:pt>
          <cx:pt idx="42798">9246</cx:pt>
          <cx:pt idx="42799">13507</cx:pt>
          <cx:pt idx="42800">10597</cx:pt>
          <cx:pt idx="42801">19895</cx:pt>
          <cx:pt idx="42802">14296</cx:pt>
          <cx:pt idx="42803">19958</cx:pt>
          <cx:pt idx="42804">24555</cx:pt>
          <cx:pt idx="42805">9470</cx:pt>
          <cx:pt idx="42806">10433</cx:pt>
          <cx:pt idx="42807">8112</cx:pt>
          <cx:pt idx="42808">22952</cx:pt>
          <cx:pt idx="42809">22684</cx:pt>
          <cx:pt idx="42810">19989</cx:pt>
          <cx:pt idx="42811">13224</cx:pt>
          <cx:pt idx="42812">10825</cx:pt>
          <cx:pt idx="42813">19265</cx:pt>
          <cx:pt idx="42814">11571</cx:pt>
          <cx:pt idx="42815">17901</cx:pt>
          <cx:pt idx="42816">12807</cx:pt>
          <cx:pt idx="42817">19775</cx:pt>
          <cx:pt idx="42818">14811</cx:pt>
          <cx:pt idx="42819">17053</cx:pt>
          <cx:pt idx="42820">14014</cx:pt>
          <cx:pt idx="42821">14435</cx:pt>
          <cx:pt idx="42822">15407</cx:pt>
          <cx:pt idx="42823">16411</cx:pt>
          <cx:pt idx="42824">11261</cx:pt>
          <cx:pt idx="42825">9183</cx:pt>
          <cx:pt idx="42826">13418</cx:pt>
          <cx:pt idx="42827">12616</cx:pt>
          <cx:pt idx="42828">19301</cx:pt>
          <cx:pt idx="42829">15622</cx:pt>
          <cx:pt idx="42830">20757</cx:pt>
          <cx:pt idx="42831">16120</cx:pt>
          <cx:pt idx="42832">10669</cx:pt>
          <cx:pt idx="42833">19250</cx:pt>
          <cx:pt idx="42834">8744</cx:pt>
          <cx:pt idx="42835">9677</cx:pt>
          <cx:pt idx="42836">19201</cx:pt>
          <cx:pt idx="42837">16495</cx:pt>
          <cx:pt idx="42838">15742</cx:pt>
          <cx:pt idx="42839">10734</cx:pt>
          <cx:pt idx="42840">19158</cx:pt>
          <cx:pt idx="42841">16223</cx:pt>
          <cx:pt idx="42842">21466</cx:pt>
          <cx:pt idx="42843">18732</cx:pt>
          <cx:pt idx="42844">11662</cx:pt>
          <cx:pt idx="42845">12789</cx:pt>
          <cx:pt idx="42846">20594</cx:pt>
          <cx:pt idx="42847">21689</cx:pt>
          <cx:pt idx="42848">16591</cx:pt>
          <cx:pt idx="42849">9888</cx:pt>
          <cx:pt idx="42850">13292</cx:pt>
          <cx:pt idx="42851">10930</cx:pt>
          <cx:pt idx="42852">19731</cx:pt>
          <cx:pt idx="42853">21433</cx:pt>
          <cx:pt idx="42854">9129</cx:pt>
          <cx:pt idx="42855">10507</cx:pt>
          <cx:pt idx="42856">16342</cx:pt>
          <cx:pt idx="42857">10341</cx:pt>
          <cx:pt idx="42858">22937</cx:pt>
          <cx:pt idx="42859">21646</cx:pt>
          <cx:pt idx="42860">18142</cx:pt>
          <cx:pt idx="42861">12672</cx:pt>
          <cx:pt idx="42862">20874</cx:pt>
          <cx:pt idx="42863">15510</cx:pt>
          <cx:pt idx="42864">18232</cx:pt>
          <cx:pt idx="42865">19959</cx:pt>
          <cx:pt idx="42866">15217</cx:pt>
          <cx:pt idx="42867">15275</cx:pt>
          <cx:pt idx="42868">17536</cx:pt>
          <cx:pt idx="42869">12134</cx:pt>
          <cx:pt idx="42870">13902</cx:pt>
          <cx:pt idx="42871">15370</cx:pt>
          <cx:pt idx="42872">11661</cx:pt>
          <cx:pt idx="42873">19263</cx:pt>
          <cx:pt idx="42874">21155</cx:pt>
          <cx:pt idx="42875">19761</cx:pt>
          <cx:pt idx="42876">17137</cx:pt>
          <cx:pt idx="42877">23358</cx:pt>
          <cx:pt idx="42878">11049</cx:pt>
          <cx:pt idx="42879">17552</cx:pt>
          <cx:pt idx="42880">14597</cx:pt>
          <cx:pt idx="42881">23120</cx:pt>
          <cx:pt idx="42882">18570</cx:pt>
          <cx:pt idx="42883">20781</cx:pt>
          <cx:pt idx="42884">13066</cx:pt>
          <cx:pt idx="42885">22723</cx:pt>
          <cx:pt idx="42886">20567</cx:pt>
          <cx:pt idx="42887">17026</cx:pt>
          <cx:pt idx="42888">17477</cx:pt>
          <cx:pt idx="42889">8772</cx:pt>
          <cx:pt idx="42890">9905</cx:pt>
          <cx:pt idx="42891">13698</cx:pt>
          <cx:pt idx="42892">15568</cx:pt>
          <cx:pt idx="42893">19626</cx:pt>
          <cx:pt idx="42894">14278</cx:pt>
          <cx:pt idx="42895">20275</cx:pt>
          <cx:pt idx="42896">21572</cx:pt>
          <cx:pt idx="42897">22395</cx:pt>
          <cx:pt idx="42898">20169</cx:pt>
          <cx:pt idx="42899">10226</cx:pt>
          <cx:pt idx="42900">14658</cx:pt>
          <cx:pt idx="42901">18899</cx:pt>
          <cx:pt idx="42902">10750</cx:pt>
          <cx:pt idx="42903">23505</cx:pt>
          <cx:pt idx="42904">20833</cx:pt>
          <cx:pt idx="42905">15471</cx:pt>
          <cx:pt idx="42906">13355</cx:pt>
          <cx:pt idx="42907">10057</cx:pt>
          <cx:pt idx="42908">13644</cx:pt>
          <cx:pt idx="42909">13373</cx:pt>
          <cx:pt idx="42910">9170</cx:pt>
          <cx:pt idx="42911">16845</cx:pt>
          <cx:pt idx="42912">19045</cx:pt>
          <cx:pt idx="42913">13855</cx:pt>
          <cx:pt idx="42914">10396</cx:pt>
          <cx:pt idx="42915">16401</cx:pt>
          <cx:pt idx="42916">19898</cx:pt>
          <cx:pt idx="42917">14743</cx:pt>
          <cx:pt idx="42918">10734</cx:pt>
          <cx:pt idx="42919">10489</cx:pt>
          <cx:pt idx="42920">24250</cx:pt>
          <cx:pt idx="42921">14308</cx:pt>
          <cx:pt idx="42922">13595</cx:pt>
          <cx:pt idx="42923">19019</cx:pt>
          <cx:pt idx="42924">16296</cx:pt>
          <cx:pt idx="42925">13501</cx:pt>
          <cx:pt idx="42926">12283</cx:pt>
          <cx:pt idx="42927">9940</cx:pt>
          <cx:pt idx="42928">10298</cx:pt>
          <cx:pt idx="42929">21806</cx:pt>
          <cx:pt idx="42930">16514</cx:pt>
          <cx:pt idx="42931">13127</cx:pt>
          <cx:pt idx="42932">11088</cx:pt>
          <cx:pt idx="42933">14687</cx:pt>
          <cx:pt idx="42934">17051</cx:pt>
          <cx:pt idx="42935">21845</cx:pt>
          <cx:pt idx="42936">13161</cx:pt>
          <cx:pt idx="42937">21527</cx:pt>
          <cx:pt idx="42938">18487</cx:pt>
          <cx:pt idx="42939">10293</cx:pt>
          <cx:pt idx="42940">10213</cx:pt>
          <cx:pt idx="42941">11459</cx:pt>
          <cx:pt idx="42942">23260</cx:pt>
          <cx:pt idx="42943">15369</cx:pt>
          <cx:pt idx="42944">20447</cx:pt>
          <cx:pt idx="42945">18142</cx:pt>
          <cx:pt idx="42946">14994</cx:pt>
          <cx:pt idx="42947">18236</cx:pt>
          <cx:pt idx="42948">14769</cx:pt>
          <cx:pt idx="42949">10127</cx:pt>
          <cx:pt idx="42950">13446</cx:pt>
          <cx:pt idx="42951">13387</cx:pt>
          <cx:pt idx="42952">14167</cx:pt>
          <cx:pt idx="42953">16051</cx:pt>
          <cx:pt idx="42954">19633</cx:pt>
          <cx:pt idx="42955">20743</cx:pt>
          <cx:pt idx="42956">14366</cx:pt>
          <cx:pt idx="42957">19496</cx:pt>
          <cx:pt idx="42958">17469</cx:pt>
          <cx:pt idx="42959">10133</cx:pt>
          <cx:pt idx="42960">19109</cx:pt>
          <cx:pt idx="42961">12239</cx:pt>
          <cx:pt idx="42962">21774</cx:pt>
          <cx:pt idx="42963">14894</cx:pt>
          <cx:pt idx="42964">19215</cx:pt>
          <cx:pt idx="42965">18759</cx:pt>
          <cx:pt idx="42966">12501</cx:pt>
          <cx:pt idx="42967">15133</cx:pt>
          <cx:pt idx="42968">13153</cx:pt>
          <cx:pt idx="42969">18553</cx:pt>
          <cx:pt idx="42970">19034</cx:pt>
          <cx:pt idx="42971">15126</cx:pt>
          <cx:pt idx="42972">11652</cx:pt>
          <cx:pt idx="42973">15017</cx:pt>
          <cx:pt idx="42974">13262</cx:pt>
          <cx:pt idx="42975">16247</cx:pt>
          <cx:pt idx="42976">18835</cx:pt>
          <cx:pt idx="42977">13601</cx:pt>
          <cx:pt idx="42978">13573</cx:pt>
          <cx:pt idx="42979">23848</cx:pt>
          <cx:pt idx="42980">23351</cx:pt>
          <cx:pt idx="42981">20543</cx:pt>
          <cx:pt idx="42982">11094</cx:pt>
          <cx:pt idx="42983">17931</cx:pt>
          <cx:pt idx="42984">9535</cx:pt>
          <cx:pt idx="42985">8382</cx:pt>
          <cx:pt idx="42986">17981</cx:pt>
          <cx:pt idx="42987">12873</cx:pt>
          <cx:pt idx="42988">21804</cx:pt>
          <cx:pt idx="42989">11118</cx:pt>
          <cx:pt idx="42990">20790</cx:pt>
          <cx:pt idx="42991">15331</cx:pt>
          <cx:pt idx="42992">23552</cx:pt>
          <cx:pt idx="42993">10043</cx:pt>
          <cx:pt idx="42994">11259</cx:pt>
          <cx:pt idx="42995">11583</cx:pt>
          <cx:pt idx="42996">22911</cx:pt>
          <cx:pt idx="42997">16996</cx:pt>
          <cx:pt idx="42998">19474</cx:pt>
          <cx:pt idx="42999">11027</cx:pt>
          <cx:pt idx="43000">12220</cx:pt>
          <cx:pt idx="43001">8190</cx:pt>
          <cx:pt idx="43002">20280</cx:pt>
          <cx:pt idx="43003">9864</cx:pt>
          <cx:pt idx="43004">9490</cx:pt>
          <cx:pt idx="43005">24552</cx:pt>
          <cx:pt idx="43006">12950</cx:pt>
          <cx:pt idx="43007">15621</cx:pt>
          <cx:pt idx="43008">11452</cx:pt>
          <cx:pt idx="43009">22441</cx:pt>
          <cx:pt idx="43010">18136</cx:pt>
          <cx:pt idx="43011">16134</cx:pt>
          <cx:pt idx="43012">9808</cx:pt>
          <cx:pt idx="43013">8278</cx:pt>
          <cx:pt idx="43014">10348</cx:pt>
          <cx:pt idx="43015">12438</cx:pt>
          <cx:pt idx="43016">9678</cx:pt>
          <cx:pt idx="43017">15766</cx:pt>
          <cx:pt idx="43018">13545</cx:pt>
          <cx:pt idx="43019">9152</cx:pt>
          <cx:pt idx="43020">13879</cx:pt>
          <cx:pt idx="43021">19455</cx:pt>
          <cx:pt idx="43022">18816</cx:pt>
          <cx:pt idx="43023">10745</cx:pt>
          <cx:pt idx="43024">15077</cx:pt>
          <cx:pt idx="43025">15067</cx:pt>
          <cx:pt idx="43026">16701</cx:pt>
          <cx:pt idx="43027">23146</cx:pt>
          <cx:pt idx="43028">23927</cx:pt>
          <cx:pt idx="43029">16554</cx:pt>
          <cx:pt idx="43030">12835</cx:pt>
          <cx:pt idx="43031">12697</cx:pt>
          <cx:pt idx="43032">13108</cx:pt>
          <cx:pt idx="43033">13654</cx:pt>
          <cx:pt idx="43034">10689</cx:pt>
          <cx:pt idx="43035">19466</cx:pt>
          <cx:pt idx="43036">10186</cx:pt>
          <cx:pt idx="43037">20162</cx:pt>
          <cx:pt idx="43038">13142</cx:pt>
          <cx:pt idx="43039">21024</cx:pt>
          <cx:pt idx="43040">23818</cx:pt>
          <cx:pt idx="43041">11477</cx:pt>
          <cx:pt idx="43042">21177</cx:pt>
          <cx:pt idx="43043">11744</cx:pt>
          <cx:pt idx="43044">15960</cx:pt>
          <cx:pt idx="43045">10051</cx:pt>
          <cx:pt idx="43046">12461</cx:pt>
          <cx:pt idx="43047">11653</cx:pt>
          <cx:pt idx="43048">23627</cx:pt>
          <cx:pt idx="43049">23581</cx:pt>
          <cx:pt idx="43050">11428</cx:pt>
          <cx:pt idx="43051">12159</cx:pt>
          <cx:pt idx="43052">19056</cx:pt>
          <cx:pt idx="43053">21705</cx:pt>
          <cx:pt idx="43054">8992</cx:pt>
          <cx:pt idx="43055">20872</cx:pt>
          <cx:pt idx="43056">17732</cx:pt>
          <cx:pt idx="43057">16012</cx:pt>
          <cx:pt idx="43058">17850</cx:pt>
          <cx:pt idx="43059">17810</cx:pt>
          <cx:pt idx="43060">24690</cx:pt>
          <cx:pt idx="43061">15162</cx:pt>
          <cx:pt idx="43062">14850</cx:pt>
          <cx:pt idx="43063">10145</cx:pt>
          <cx:pt idx="43064">13433</cx:pt>
          <cx:pt idx="43065">14386</cx:pt>
          <cx:pt idx="43066">16799</cx:pt>
          <cx:pt idx="43067">21332</cx:pt>
          <cx:pt idx="43068">23713</cx:pt>
          <cx:pt idx="43069">23693</cx:pt>
          <cx:pt idx="43070">15293</cx:pt>
          <cx:pt idx="43071">18923</cx:pt>
          <cx:pt idx="43072">22050</cx:pt>
          <cx:pt idx="43073">23480</cx:pt>
          <cx:pt idx="43074">17213</cx:pt>
          <cx:pt idx="43075">10739</cx:pt>
          <cx:pt idx="43076">10904</cx:pt>
          <cx:pt idx="43077">8141</cx:pt>
          <cx:pt idx="43078">16883</cx:pt>
          <cx:pt idx="43079">11618</cx:pt>
          <cx:pt idx="43080">18836</cx:pt>
          <cx:pt idx="43081">17057</cx:pt>
          <cx:pt idx="43082">14988</cx:pt>
          <cx:pt idx="43083">15317</cx:pt>
          <cx:pt idx="43084">19071</cx:pt>
          <cx:pt idx="43085">15841</cx:pt>
          <cx:pt idx="43086">10134</cx:pt>
          <cx:pt idx="43087">14038</cx:pt>
          <cx:pt idx="43088">12990</cx:pt>
          <cx:pt idx="43089">24134</cx:pt>
          <cx:pt idx="43090">17253</cx:pt>
          <cx:pt idx="43091">18526</cx:pt>
          <cx:pt idx="43092">14805</cx:pt>
          <cx:pt idx="43093">15164</cx:pt>
          <cx:pt idx="43094">11192</cx:pt>
          <cx:pt idx="43095">20328</cx:pt>
          <cx:pt idx="43096">11774</cx:pt>
          <cx:pt idx="43097">21192</cx:pt>
          <cx:pt idx="43098">11417</cx:pt>
          <cx:pt idx="43099">19274</cx:pt>
          <cx:pt idx="43100">8938</cx:pt>
          <cx:pt idx="43101">10284</cx:pt>
          <cx:pt idx="43102">16185</cx:pt>
          <cx:pt idx="43103">15216</cx:pt>
          <cx:pt idx="43104">15608</cx:pt>
          <cx:pt idx="43105">14558</cx:pt>
          <cx:pt idx="43106">23662</cx:pt>
          <cx:pt idx="43107">23395</cx:pt>
          <cx:pt idx="43108">12967</cx:pt>
          <cx:pt idx="43109">18270</cx:pt>
          <cx:pt idx="43110">19569</cx:pt>
          <cx:pt idx="43111">18837</cx:pt>
          <cx:pt idx="43112">13227</cx:pt>
          <cx:pt idx="43113">16558</cx:pt>
          <cx:pt idx="43114">13643</cx:pt>
          <cx:pt idx="43115">11639</cx:pt>
          <cx:pt idx="43116">17185</cx:pt>
          <cx:pt idx="43117">15962</cx:pt>
          <cx:pt idx="43118">18095</cx:pt>
          <cx:pt idx="43119">15490</cx:pt>
          <cx:pt idx="43120">16385</cx:pt>
          <cx:pt idx="43121">19652</cx:pt>
          <cx:pt idx="43122">14136</cx:pt>
          <cx:pt idx="43123">15472</cx:pt>
          <cx:pt idx="43124">14631</cx:pt>
          <cx:pt idx="43125">10582</cx:pt>
          <cx:pt idx="43126">20718</cx:pt>
          <cx:pt idx="43127">15210</cx:pt>
          <cx:pt idx="43128">20166</cx:pt>
          <cx:pt idx="43129">16137</cx:pt>
          <cx:pt idx="43130">10629</cx:pt>
          <cx:pt idx="43131">22066</cx:pt>
          <cx:pt idx="43132">19567</cx:pt>
          <cx:pt idx="43133">21664</cx:pt>
          <cx:pt idx="43134">21479</cx:pt>
          <cx:pt idx="43135">22127</cx:pt>
          <cx:pt idx="43136">8944</cx:pt>
          <cx:pt idx="43137">18992</cx:pt>
          <cx:pt idx="43138">24617</cx:pt>
          <cx:pt idx="43139">14719</cx:pt>
          <cx:pt idx="43140">15512</cx:pt>
          <cx:pt idx="43141">16471</cx:pt>
          <cx:pt idx="43142">20710</cx:pt>
          <cx:pt idx="43143">18031</cx:pt>
          <cx:pt idx="43144">14757</cx:pt>
          <cx:pt idx="43145">21107</cx:pt>
          <cx:pt idx="43146">17562</cx:pt>
          <cx:pt idx="43147">16413</cx:pt>
          <cx:pt idx="43148">20107</cx:pt>
          <cx:pt idx="43149">15320</cx:pt>
          <cx:pt idx="43150">19976</cx:pt>
          <cx:pt idx="43151">9344</cx:pt>
          <cx:pt idx="43152">21920</cx:pt>
          <cx:pt idx="43153">21761</cx:pt>
          <cx:pt idx="43154">17075</cx:pt>
          <cx:pt idx="43155">11897</cx:pt>
          <cx:pt idx="43156">11010</cx:pt>
          <cx:pt idx="43157">16745</cx:pt>
          <cx:pt idx="43158">10840</cx:pt>
          <cx:pt idx="43159">10967</cx:pt>
          <cx:pt idx="43160">22970</cx:pt>
          <cx:pt idx="43161">10557</cx:pt>
          <cx:pt idx="43162">23410</cx:pt>
          <cx:pt idx="43163">18719</cx:pt>
          <cx:pt idx="43164">14568</cx:pt>
          <cx:pt idx="43165">17223</cx:pt>
          <cx:pt idx="43166">11822</cx:pt>
          <cx:pt idx="43167">11173</cx:pt>
          <cx:pt idx="43168">21398</cx:pt>
          <cx:pt idx="43169">12682</cx:pt>
          <cx:pt idx="43170">13589</cx:pt>
          <cx:pt idx="43171">13435</cx:pt>
          <cx:pt idx="43172">21069</cx:pt>
          <cx:pt idx="43173">24455</cx:pt>
          <cx:pt idx="43174">17177</cx:pt>
          <cx:pt idx="43175">25011</cx:pt>
          <cx:pt idx="43176">14709</cx:pt>
          <cx:pt idx="43177">21797</cx:pt>
          <cx:pt idx="43178">19825</cx:pt>
          <cx:pt idx="43179">8861</cx:pt>
          <cx:pt idx="43180">20962</cx:pt>
          <cx:pt idx="43181">15434</cx:pt>
          <cx:pt idx="43182">12218</cx:pt>
          <cx:pt idx="43183">14389</cx:pt>
          <cx:pt idx="43184">14520</cx:pt>
          <cx:pt idx="43185">11598</cx:pt>
          <cx:pt idx="43186">17423</cx:pt>
          <cx:pt idx="43187">8182</cx:pt>
          <cx:pt idx="43188">21382</cx:pt>
          <cx:pt idx="43189">8903</cx:pt>
          <cx:pt idx="43190">18333</cx:pt>
          <cx:pt idx="43191">17005</cx:pt>
          <cx:pt idx="43192">23933</cx:pt>
          <cx:pt idx="43193">18365</cx:pt>
          <cx:pt idx="43194">10850</cx:pt>
          <cx:pt idx="43195">22964</cx:pt>
          <cx:pt idx="43196">19225</cx:pt>
          <cx:pt idx="43197">20629</cx:pt>
          <cx:pt idx="43198">13993</cx:pt>
          <cx:pt idx="43199">14801</cx:pt>
          <cx:pt idx="43200">18908</cx:pt>
          <cx:pt idx="43201">17393</cx:pt>
          <cx:pt idx="43202">20687</cx:pt>
          <cx:pt idx="43203">19454</cx:pt>
          <cx:pt idx="43204">18694</cx:pt>
          <cx:pt idx="43205">17955</cx:pt>
          <cx:pt idx="43206">11139</cx:pt>
          <cx:pt idx="43207">18584</cx:pt>
          <cx:pt idx="43208">12381</cx:pt>
          <cx:pt idx="43209">23942</cx:pt>
          <cx:pt idx="43210">12959</cx:pt>
          <cx:pt idx="43211">14966</cx:pt>
          <cx:pt idx="43212">21962</cx:pt>
          <cx:pt idx="43213">9894</cx:pt>
          <cx:pt idx="43214">13859</cx:pt>
          <cx:pt idx="43215">13598</cx:pt>
          <cx:pt idx="43216">15174</cx:pt>
          <cx:pt idx="43217">13311</cx:pt>
          <cx:pt idx="43218">18083</cx:pt>
          <cx:pt idx="43219">10222</cx:pt>
          <cx:pt idx="43220">14391</cx:pt>
          <cx:pt idx="43221">21100</cx:pt>
          <cx:pt idx="43222">22779</cx:pt>
          <cx:pt idx="43223">23376</cx:pt>
          <cx:pt idx="43224">15345</cx:pt>
          <cx:pt idx="43225">17302</cx:pt>
          <cx:pt idx="43226">21466</cx:pt>
          <cx:pt idx="43227">12758</cx:pt>
          <cx:pt idx="43228">19163</cx:pt>
          <cx:pt idx="43229">14008</cx:pt>
          <cx:pt idx="43230">19583</cx:pt>
          <cx:pt idx="43231">20309</cx:pt>
          <cx:pt idx="43232">15036</cx:pt>
          <cx:pt idx="43233">12229</cx:pt>
          <cx:pt idx="43234">11932</cx:pt>
          <cx:pt idx="43235">19224</cx:pt>
          <cx:pt idx="43236">12941</cx:pt>
          <cx:pt idx="43237">16592</cx:pt>
          <cx:pt idx="43238">23077</cx:pt>
          <cx:pt idx="43239">17340</cx:pt>
          <cx:pt idx="43240">22630</cx:pt>
          <cx:pt idx="43241">14509</cx:pt>
          <cx:pt idx="43242">12382</cx:pt>
          <cx:pt idx="43243">14583</cx:pt>
          <cx:pt idx="43244">7741</cx:pt>
          <cx:pt idx="43245">12055</cx:pt>
          <cx:pt idx="43246">17483</cx:pt>
          <cx:pt idx="43247">19746</cx:pt>
          <cx:pt idx="43248">19160</cx:pt>
          <cx:pt idx="43249">22961</cx:pt>
          <cx:pt idx="43250">16698</cx:pt>
          <cx:pt idx="43251">23196</cx:pt>
          <cx:pt idx="43252">11710</cx:pt>
          <cx:pt idx="43253">9585</cx:pt>
          <cx:pt idx="43254">11184</cx:pt>
          <cx:pt idx="43255">17621</cx:pt>
          <cx:pt idx="43256">15223</cx:pt>
          <cx:pt idx="43257">15630</cx:pt>
          <cx:pt idx="43258">17293</cx:pt>
          <cx:pt idx="43259">17618</cx:pt>
          <cx:pt idx="43260">13335</cx:pt>
          <cx:pt idx="43261">21929</cx:pt>
          <cx:pt idx="43262">15023</cx:pt>
          <cx:pt idx="43263">23889</cx:pt>
          <cx:pt idx="43264">15090</cx:pt>
          <cx:pt idx="43265">18001</cx:pt>
          <cx:pt idx="43266">13554</cx:pt>
          <cx:pt idx="43267">13244</cx:pt>
          <cx:pt idx="43268">20926</cx:pt>
          <cx:pt idx="43269">17921</cx:pt>
          <cx:pt idx="43270">14655</cx:pt>
          <cx:pt idx="43271">15612</cx:pt>
          <cx:pt idx="43272">14843</cx:pt>
          <cx:pt idx="43273">20831</cx:pt>
          <cx:pt idx="43274">15180</cx:pt>
          <cx:pt idx="43275">10641</cx:pt>
          <cx:pt idx="43276">18093</cx:pt>
          <cx:pt idx="43277">17389</cx:pt>
          <cx:pt idx="43278">11010</cx:pt>
          <cx:pt idx="43279">9395</cx:pt>
          <cx:pt idx="43280">15800</cx:pt>
          <cx:pt idx="43281">14882</cx:pt>
          <cx:pt idx="43282">12575</cx:pt>
          <cx:pt idx="43283">13069</cx:pt>
          <cx:pt idx="43284">13897</cx:pt>
          <cx:pt idx="43285">10556</cx:pt>
          <cx:pt idx="43286">11789</cx:pt>
          <cx:pt idx="43287">8370</cx:pt>
          <cx:pt idx="43288">17170</cx:pt>
          <cx:pt idx="43289">18179</cx:pt>
          <cx:pt idx="43290">13333</cx:pt>
          <cx:pt idx="43291">11008</cx:pt>
          <cx:pt idx="43292">21409</cx:pt>
          <cx:pt idx="43293">17814</cx:pt>
          <cx:pt idx="43294">17782</cx:pt>
          <cx:pt idx="43295">20953</cx:pt>
          <cx:pt idx="43296">22080</cx:pt>
          <cx:pt idx="43297">12122</cx:pt>
          <cx:pt idx="43298">12350</cx:pt>
          <cx:pt idx="43299">15604</cx:pt>
          <cx:pt idx="43300">14987</cx:pt>
          <cx:pt idx="43301">10099</cx:pt>
          <cx:pt idx="43302">20909</cx:pt>
          <cx:pt idx="43303">20457</cx:pt>
          <cx:pt idx="43304">21985</cx:pt>
          <cx:pt idx="43305">15967</cx:pt>
          <cx:pt idx="43306">8233</cx:pt>
          <cx:pt idx="43307">19088</cx:pt>
          <cx:pt idx="43308">14671</cx:pt>
          <cx:pt idx="43309">13795</cx:pt>
          <cx:pt idx="43310">7794</cx:pt>
          <cx:pt idx="43311">19469</cx:pt>
          <cx:pt idx="43312">24528</cx:pt>
          <cx:pt idx="43313">13483</cx:pt>
          <cx:pt idx="43314">14759</cx:pt>
          <cx:pt idx="43315">18296</cx:pt>
          <cx:pt idx="43316">11493</cx:pt>
          <cx:pt idx="43317">13213</cx:pt>
          <cx:pt idx="43318">19602</cx:pt>
          <cx:pt idx="43319">18535</cx:pt>
          <cx:pt idx="43320">10625</cx:pt>
          <cx:pt idx="43321">24238</cx:pt>
          <cx:pt idx="43322">10119</cx:pt>
          <cx:pt idx="43323">13805</cx:pt>
          <cx:pt idx="43324">12117</cx:pt>
          <cx:pt idx="43325">22770</cx:pt>
          <cx:pt idx="43326">21545</cx:pt>
          <cx:pt idx="43327">23030</cx:pt>
          <cx:pt idx="43328">10590</cx:pt>
          <cx:pt idx="43329">10619</cx:pt>
          <cx:pt idx="43330">17507</cx:pt>
          <cx:pt idx="43331">12757</cx:pt>
          <cx:pt idx="43332">18513</cx:pt>
          <cx:pt idx="43333">10986</cx:pt>
          <cx:pt idx="43334">8514</cx:pt>
          <cx:pt idx="43335">14226</cx:pt>
          <cx:pt idx="43336">17271</cx:pt>
          <cx:pt idx="43337">8401</cx:pt>
          <cx:pt idx="43338">11989</cx:pt>
          <cx:pt idx="43339">20948</cx:pt>
          <cx:pt idx="43340">21641</cx:pt>
          <cx:pt idx="43341">11755</cx:pt>
          <cx:pt idx="43342">23301</cx:pt>
          <cx:pt idx="43343">14615</cx:pt>
          <cx:pt idx="43344">12574</cx:pt>
          <cx:pt idx="43345">12671</cx:pt>
          <cx:pt idx="43346">13234</cx:pt>
          <cx:pt idx="43347">12854</cx:pt>
          <cx:pt idx="43348">17285</cx:pt>
          <cx:pt idx="43349">21915</cx:pt>
          <cx:pt idx="43350">16095</cx:pt>
          <cx:pt idx="43351">16909</cx:pt>
          <cx:pt idx="43352">15119</cx:pt>
          <cx:pt idx="43353">9138</cx:pt>
          <cx:pt idx="43354">15538</cx:pt>
          <cx:pt idx="43355">21508</cx:pt>
          <cx:pt idx="43356">18753</cx:pt>
          <cx:pt idx="43357">9227</cx:pt>
          <cx:pt idx="43358">20971</cx:pt>
          <cx:pt idx="43359">9975</cx:pt>
          <cx:pt idx="43360">21391</cx:pt>
          <cx:pt idx="43361">23604</cx:pt>
          <cx:pt idx="43362">20000</cx:pt>
          <cx:pt idx="43363">19046</cx:pt>
          <cx:pt idx="43364">10895</cx:pt>
          <cx:pt idx="43365">16751</cx:pt>
          <cx:pt idx="43366">21340</cx:pt>
          <cx:pt idx="43367">23418</cx:pt>
          <cx:pt idx="43368">11180</cx:pt>
          <cx:pt idx="43369">9575</cx:pt>
          <cx:pt idx="43370">23187</cx:pt>
          <cx:pt idx="43371">21957</cx:pt>
          <cx:pt idx="43372">17915</cx:pt>
          <cx:pt idx="43373">10935</cx:pt>
          <cx:pt idx="43374">14809</cx:pt>
          <cx:pt idx="43375">19847</cx:pt>
          <cx:pt idx="43376">10425</cx:pt>
          <cx:pt idx="43377">17682</cx:pt>
          <cx:pt idx="43378">14737</cx:pt>
          <cx:pt idx="43379">21007</cx:pt>
          <cx:pt idx="43380">16374</cx:pt>
          <cx:pt idx="43381">14165</cx:pt>
          <cx:pt idx="43382">20057</cx:pt>
          <cx:pt idx="43383">24533</cx:pt>
          <cx:pt idx="43384">20208</cx:pt>
          <cx:pt idx="43385">18949</cx:pt>
          <cx:pt idx="43386">22724</cx:pt>
          <cx:pt idx="43387">21647</cx:pt>
          <cx:pt idx="43388">17360</cx:pt>
          <cx:pt idx="43389">15582</cx:pt>
          <cx:pt idx="43390">10509</cx:pt>
          <cx:pt idx="43391">12365</cx:pt>
          <cx:pt idx="43392">16937</cx:pt>
          <cx:pt idx="43393">11575</cx:pt>
          <cx:pt idx="43394">21798</cx:pt>
          <cx:pt idx="43395">16811</cx:pt>
          <cx:pt idx="43396">23816</cx:pt>
          <cx:pt idx="43397">11461</cx:pt>
          <cx:pt idx="43398">19955</cx:pt>
          <cx:pt idx="43399">18911</cx:pt>
          <cx:pt idx="43400">15893</cx:pt>
          <cx:pt idx="43401">15875</cx:pt>
          <cx:pt idx="43402">9409</cx:pt>
          <cx:pt idx="43403">15047</cx:pt>
          <cx:pt idx="43404">13553</cx:pt>
          <cx:pt idx="43405">15083</cx:pt>
          <cx:pt idx="43406">11687</cx:pt>
          <cx:pt idx="43407">19835</cx:pt>
          <cx:pt idx="43408">13887</cx:pt>
          <cx:pt idx="43409">8203</cx:pt>
          <cx:pt idx="43410">13036</cx:pt>
          <cx:pt idx="43411">12596</cx:pt>
          <cx:pt idx="43412">8708</cx:pt>
          <cx:pt idx="43413">11070</cx:pt>
          <cx:pt idx="43414">15346</cx:pt>
          <cx:pt idx="43415">16634</cx:pt>
          <cx:pt idx="43416">12307</cx:pt>
          <cx:pt idx="43417">11065</cx:pt>
          <cx:pt idx="43418">16859</cx:pt>
          <cx:pt idx="43419">9624</cx:pt>
          <cx:pt idx="43420">14532</cx:pt>
          <cx:pt idx="43421">14013</cx:pt>
          <cx:pt idx="43422">11387</cx:pt>
          <cx:pt idx="43423">10503</cx:pt>
          <cx:pt idx="43424">11572</cx:pt>
          <cx:pt idx="43425">14163</cx:pt>
          <cx:pt idx="43426">16118</cx:pt>
          <cx:pt idx="43427">9862</cx:pt>
          <cx:pt idx="43428">11996</cx:pt>
          <cx:pt idx="43429">15673</cx:pt>
          <cx:pt idx="43430">12226</cx:pt>
          <cx:pt idx="43431">12928</cx:pt>
          <cx:pt idx="43432">12804</cx:pt>
          <cx:pt idx="43433">22649</cx:pt>
          <cx:pt idx="43434">17205</cx:pt>
          <cx:pt idx="43435">11275</cx:pt>
          <cx:pt idx="43436">12574</cx:pt>
          <cx:pt idx="43437">17845</cx:pt>
          <cx:pt idx="43438">20023</cx:pt>
          <cx:pt idx="43439">20255</cx:pt>
          <cx:pt idx="43440">14266</cx:pt>
          <cx:pt idx="43441">21196</cx:pt>
          <cx:pt idx="43442">18574</cx:pt>
          <cx:pt idx="43443">16883</cx:pt>
          <cx:pt idx="43444">18128</cx:pt>
          <cx:pt idx="43445">14123</cx:pt>
          <cx:pt idx="43446">11671</cx:pt>
          <cx:pt idx="43447">10807</cx:pt>
          <cx:pt idx="43448">12020</cx:pt>
          <cx:pt idx="43449">14120</cx:pt>
          <cx:pt idx="43450">9317</cx:pt>
          <cx:pt idx="43451">11275</cx:pt>
          <cx:pt idx="43452">11468</cx:pt>
          <cx:pt idx="43453">16060</cx:pt>
          <cx:pt idx="43454">23738</cx:pt>
          <cx:pt idx="43455">12277</cx:pt>
          <cx:pt idx="43456">13439</cx:pt>
          <cx:pt idx="43457">19624</cx:pt>
          <cx:pt idx="43458">10626</cx:pt>
          <cx:pt idx="43459">19827</cx:pt>
          <cx:pt idx="43460">13842</cx:pt>
          <cx:pt idx="43461">11123</cx:pt>
          <cx:pt idx="43462">9848</cx:pt>
          <cx:pt idx="43463">15753</cx:pt>
          <cx:pt idx="43464">10240</cx:pt>
          <cx:pt idx="43465">11313</cx:pt>
          <cx:pt idx="43466">19468</cx:pt>
          <cx:pt idx="43467">21610</cx:pt>
          <cx:pt idx="43468">18044</cx:pt>
          <cx:pt idx="43469">12552</cx:pt>
          <cx:pt idx="43470">17866</cx:pt>
          <cx:pt idx="43471">15109</cx:pt>
          <cx:pt idx="43472">17323</cx:pt>
          <cx:pt idx="43473">9962</cx:pt>
          <cx:pt idx="43474">15495</cx:pt>
          <cx:pt idx="43475">14874</cx:pt>
          <cx:pt idx="43476">18961</cx:pt>
          <cx:pt idx="43477">23004</cx:pt>
          <cx:pt idx="43478">19154</cx:pt>
          <cx:pt idx="43479">14731</cx:pt>
          <cx:pt idx="43480">10724</cx:pt>
          <cx:pt idx="43481">12510</cx:pt>
          <cx:pt idx="43482">16150</cx:pt>
          <cx:pt idx="43483">18145</cx:pt>
          <cx:pt idx="43484">22096</cx:pt>
          <cx:pt idx="43485">15584</cx:pt>
          <cx:pt idx="43486">15497</cx:pt>
          <cx:pt idx="43487">11452</cx:pt>
          <cx:pt idx="43488">18473</cx:pt>
          <cx:pt idx="43489">11277</cx:pt>
          <cx:pt idx="43490">16010</cx:pt>
          <cx:pt idx="43491">11183</cx:pt>
          <cx:pt idx="43492">23015</cx:pt>
          <cx:pt idx="43493">23533</cx:pt>
          <cx:pt idx="43494">12971</cx:pt>
          <cx:pt idx="43495">18680</cx:pt>
          <cx:pt idx="43496">14520</cx:pt>
          <cx:pt idx="43497">12243</cx:pt>
          <cx:pt idx="43498">15724</cx:pt>
          <cx:pt idx="43499">22255</cx:pt>
          <cx:pt idx="43500">15098</cx:pt>
          <cx:pt idx="43501">12938</cx:pt>
          <cx:pt idx="43502">14319</cx:pt>
          <cx:pt idx="43503">23835</cx:pt>
          <cx:pt idx="43504">10301</cx:pt>
          <cx:pt idx="43505">13918</cx:pt>
          <cx:pt idx="43506">18548</cx:pt>
          <cx:pt idx="43507">21960</cx:pt>
          <cx:pt idx="43508">18354</cx:pt>
          <cx:pt idx="43509">10884</cx:pt>
          <cx:pt idx="43510">24337</cx:pt>
          <cx:pt idx="43511">13642</cx:pt>
          <cx:pt idx="43512">8904</cx:pt>
          <cx:pt idx="43513">19840</cx:pt>
          <cx:pt idx="43514">14159</cx:pt>
          <cx:pt idx="43515">12205</cx:pt>
          <cx:pt idx="43516">15973</cx:pt>
          <cx:pt idx="43517">13262</cx:pt>
          <cx:pt idx="43518">7793</cx:pt>
          <cx:pt idx="43519">12308</cx:pt>
          <cx:pt idx="43520">10276</cx:pt>
          <cx:pt idx="43521">11743</cx:pt>
          <cx:pt idx="43522">9288</cx:pt>
          <cx:pt idx="43523">17941</cx:pt>
          <cx:pt idx="43524">12250</cx:pt>
          <cx:pt idx="43525">10689</cx:pt>
          <cx:pt idx="43526">12224</cx:pt>
          <cx:pt idx="43527">21160</cx:pt>
          <cx:pt idx="43528">9999</cx:pt>
          <cx:pt idx="43529">8202</cx:pt>
          <cx:pt idx="43530">22597</cx:pt>
          <cx:pt idx="43531">16330</cx:pt>
          <cx:pt idx="43532">17902</cx:pt>
          <cx:pt idx="43533">20433</cx:pt>
          <cx:pt idx="43534">23387</cx:pt>
          <cx:pt idx="43535">12741</cx:pt>
          <cx:pt idx="43536">18266</cx:pt>
          <cx:pt idx="43537">15732</cx:pt>
          <cx:pt idx="43538">22522</cx:pt>
          <cx:pt idx="43539">21550</cx:pt>
          <cx:pt idx="43540">14733</cx:pt>
          <cx:pt idx="43541">22503</cx:pt>
          <cx:pt idx="43542">21856</cx:pt>
          <cx:pt idx="43543">9192</cx:pt>
          <cx:pt idx="43544">15337</cx:pt>
          <cx:pt idx="43545">20839</cx:pt>
          <cx:pt idx="43546">22080</cx:pt>
          <cx:pt idx="43547">23022</cx:pt>
          <cx:pt idx="43548">20269</cx:pt>
          <cx:pt idx="43549">10856</cx:pt>
          <cx:pt idx="43550">21456</cx:pt>
          <cx:pt idx="43551">10107</cx:pt>
          <cx:pt idx="43552">11988</cx:pt>
          <cx:pt idx="43553">20538</cx:pt>
          <cx:pt idx="43554">17526</cx:pt>
          <cx:pt idx="43555">19902</cx:pt>
          <cx:pt idx="43556">17920</cx:pt>
          <cx:pt idx="43557">21610</cx:pt>
          <cx:pt idx="43558">24086</cx:pt>
          <cx:pt idx="43559">17093</cx:pt>
          <cx:pt idx="43560">14613</cx:pt>
          <cx:pt idx="43561">11883</cx:pt>
          <cx:pt idx="43562">14755</cx:pt>
          <cx:pt idx="43563">17753</cx:pt>
          <cx:pt idx="43564">11073</cx:pt>
          <cx:pt idx="43565">20142</cx:pt>
          <cx:pt idx="43566">15993</cx:pt>
          <cx:pt idx="43567">17293</cx:pt>
          <cx:pt idx="43568">21591</cx:pt>
          <cx:pt idx="43569">10076</cx:pt>
          <cx:pt idx="43570">16482</cx:pt>
          <cx:pt idx="43571">13565</cx:pt>
          <cx:pt idx="43572">15249</cx:pt>
          <cx:pt idx="43573">20399</cx:pt>
          <cx:pt idx="43574">13226</cx:pt>
          <cx:pt idx="43575">17891</cx:pt>
          <cx:pt idx="43576">15464</cx:pt>
          <cx:pt idx="43577">20218</cx:pt>
          <cx:pt idx="43578">14753</cx:pt>
          <cx:pt idx="43579">11514</cx:pt>
          <cx:pt idx="43580">23345</cx:pt>
          <cx:pt idx="43581">19938</cx:pt>
          <cx:pt idx="43582">10133</cx:pt>
          <cx:pt idx="43583">9283</cx:pt>
          <cx:pt idx="43584">22166</cx:pt>
          <cx:pt idx="43585">20545</cx:pt>
          <cx:pt idx="43586">22591</cx:pt>
          <cx:pt idx="43587">22817</cx:pt>
          <cx:pt idx="43588">12100</cx:pt>
          <cx:pt idx="43589">19305</cx:pt>
          <cx:pt idx="43590">14000</cx:pt>
          <cx:pt idx="43591">17400</cx:pt>
          <cx:pt idx="43592">14541</cx:pt>
          <cx:pt idx="43593">17855</cx:pt>
          <cx:pt idx="43594">10668</cx:pt>
          <cx:pt idx="43595">21028</cx:pt>
          <cx:pt idx="43596">13929</cx:pt>
          <cx:pt idx="43597">23776</cx:pt>
          <cx:pt idx="43598">22904</cx:pt>
          <cx:pt idx="43599">12993</cx:pt>
          <cx:pt idx="43600">12214</cx:pt>
          <cx:pt idx="43601">23842</cx:pt>
          <cx:pt idx="43602">8410</cx:pt>
          <cx:pt idx="43603">8544</cx:pt>
          <cx:pt idx="43604">15001</cx:pt>
          <cx:pt idx="43605">10986</cx:pt>
          <cx:pt idx="43606">16993</cx:pt>
          <cx:pt idx="43607">8187</cx:pt>
          <cx:pt idx="43608">15900</cx:pt>
          <cx:pt idx="43609">23531</cx:pt>
          <cx:pt idx="43610">12150</cx:pt>
          <cx:pt idx="43611">9356</cx:pt>
          <cx:pt idx="43612">16099</cx:pt>
          <cx:pt idx="43613">11571</cx:pt>
          <cx:pt idx="43614">24206</cx:pt>
          <cx:pt idx="43615">18347</cx:pt>
          <cx:pt idx="43616">11920</cx:pt>
          <cx:pt idx="43617">21411</cx:pt>
          <cx:pt idx="43618">9363</cx:pt>
          <cx:pt idx="43619">12549</cx:pt>
          <cx:pt idx="43620">21576</cx:pt>
          <cx:pt idx="43621">17716</cx:pt>
          <cx:pt idx="43622">16929</cx:pt>
          <cx:pt idx="43623">24703</cx:pt>
          <cx:pt idx="43624">14295</cx:pt>
          <cx:pt idx="43625">10866</cx:pt>
          <cx:pt idx="43626">21977</cx:pt>
          <cx:pt idx="43627">15543</cx:pt>
          <cx:pt idx="43628">16213</cx:pt>
          <cx:pt idx="43629">8666</cx:pt>
          <cx:pt idx="43630">13197</cx:pt>
          <cx:pt idx="43631">11751</cx:pt>
          <cx:pt idx="43632">19219</cx:pt>
          <cx:pt idx="43633">19693</cx:pt>
          <cx:pt idx="43634">21926</cx:pt>
          <cx:pt idx="43635">14106</cx:pt>
          <cx:pt idx="43636">15490</cx:pt>
          <cx:pt idx="43637">22730</cx:pt>
          <cx:pt idx="43638">13810</cx:pt>
          <cx:pt idx="43639">23226</cx:pt>
          <cx:pt idx="43640">19879</cx:pt>
          <cx:pt idx="43641">19716</cx:pt>
          <cx:pt idx="43642">10954</cx:pt>
          <cx:pt idx="43643">11638</cx:pt>
          <cx:pt idx="43644">14972</cx:pt>
          <cx:pt idx="43645">21615</cx:pt>
          <cx:pt idx="43646">9072</cx:pt>
          <cx:pt idx="43647">15480</cx:pt>
          <cx:pt idx="43648">8147</cx:pt>
          <cx:pt idx="43649">12593</cx:pt>
          <cx:pt idx="43650">23368</cx:pt>
          <cx:pt idx="43651">15284</cx:pt>
          <cx:pt idx="43652">17330</cx:pt>
          <cx:pt idx="43653">21004</cx:pt>
          <cx:pt idx="43654">18289</cx:pt>
          <cx:pt idx="43655">10082</cx:pt>
          <cx:pt idx="43656">8775</cx:pt>
          <cx:pt idx="43657">13747</cx:pt>
          <cx:pt idx="43658">13862</cx:pt>
          <cx:pt idx="43659">20165</cx:pt>
          <cx:pt idx="43660">17538</cx:pt>
          <cx:pt idx="43661">10575</cx:pt>
          <cx:pt idx="43662">21389</cx:pt>
          <cx:pt idx="43663">16000</cx:pt>
          <cx:pt idx="43664">13633</cx:pt>
          <cx:pt idx="43665">23612</cx:pt>
          <cx:pt idx="43666">12909</cx:pt>
          <cx:pt idx="43667">22758</cx:pt>
          <cx:pt idx="43668">10376</cx:pt>
          <cx:pt idx="43669">12408</cx:pt>
          <cx:pt idx="43670">14928</cx:pt>
          <cx:pt idx="43671">17924</cx:pt>
          <cx:pt idx="43672">12649</cx:pt>
          <cx:pt idx="43673">15504</cx:pt>
          <cx:pt idx="43674">7751</cx:pt>
          <cx:pt idx="43675">22252</cx:pt>
          <cx:pt idx="43676">16469</cx:pt>
          <cx:pt idx="43677">11314</cx:pt>
          <cx:pt idx="43678">14846</cx:pt>
          <cx:pt idx="43679">21980</cx:pt>
          <cx:pt idx="43680">10870</cx:pt>
          <cx:pt idx="43681">14522</cx:pt>
          <cx:pt idx="43682">21830</cx:pt>
          <cx:pt idx="43683">16754</cx:pt>
          <cx:pt idx="43684">23538</cx:pt>
          <cx:pt idx="43685">11467</cx:pt>
          <cx:pt idx="43686">10575</cx:pt>
          <cx:pt idx="43687">16218</cx:pt>
          <cx:pt idx="43688">18384</cx:pt>
          <cx:pt idx="43689">17356</cx:pt>
          <cx:pt idx="43690">16656</cx:pt>
          <cx:pt idx="43691">9970</cx:pt>
          <cx:pt idx="43692">18601</cx:pt>
          <cx:pt idx="43693">15454</cx:pt>
          <cx:pt idx="43694">19230</cx:pt>
          <cx:pt idx="43695">23662</cx:pt>
          <cx:pt idx="43696">14240</cx:pt>
          <cx:pt idx="43697">22061</cx:pt>
          <cx:pt idx="43698">22795</cx:pt>
          <cx:pt idx="43699">21497</cx:pt>
          <cx:pt idx="43700">23820</cx:pt>
          <cx:pt idx="43701">18249</cx:pt>
          <cx:pt idx="43702">16768</cx:pt>
          <cx:pt idx="43703">19080</cx:pt>
          <cx:pt idx="43704">15561</cx:pt>
          <cx:pt idx="43705">17044</cx:pt>
          <cx:pt idx="43706">19005</cx:pt>
          <cx:pt idx="43707">21088</cx:pt>
          <cx:pt idx="43708">9979</cx:pt>
          <cx:pt idx="43709">16054</cx:pt>
          <cx:pt idx="43710">15453</cx:pt>
          <cx:pt idx="43711">23334</cx:pt>
          <cx:pt idx="43712">10534</cx:pt>
          <cx:pt idx="43713">21762</cx:pt>
          <cx:pt idx="43714">15610</cx:pt>
          <cx:pt idx="43715">10505</cx:pt>
          <cx:pt idx="43716">22181</cx:pt>
          <cx:pt idx="43717">12499</cx:pt>
          <cx:pt idx="43718">20512</cx:pt>
          <cx:pt idx="43719">23993</cx:pt>
          <cx:pt idx="43720">22011</cx:pt>
          <cx:pt idx="43721">12456</cx:pt>
          <cx:pt idx="43722">15817</cx:pt>
          <cx:pt idx="43723">17748</cx:pt>
          <cx:pt idx="43724">20116</cx:pt>
          <cx:pt idx="43725">9017</cx:pt>
          <cx:pt idx="43726">17438</cx:pt>
          <cx:pt idx="43727">11378</cx:pt>
          <cx:pt idx="43728">18814</cx:pt>
          <cx:pt idx="43729">15170</cx:pt>
          <cx:pt idx="43730">12672</cx:pt>
          <cx:pt idx="43731">17634</cx:pt>
          <cx:pt idx="43732">9281</cx:pt>
          <cx:pt idx="43733">19395</cx:pt>
          <cx:pt idx="43734">20808</cx:pt>
          <cx:pt idx="43735">15072</cx:pt>
          <cx:pt idx="43736">12404</cx:pt>
          <cx:pt idx="43737">14075</cx:pt>
          <cx:pt idx="43738">8341</cx:pt>
          <cx:pt idx="43739">12224</cx:pt>
          <cx:pt idx="43740">13929</cx:pt>
          <cx:pt idx="43741">14134</cx:pt>
          <cx:pt idx="43742">16278</cx:pt>
          <cx:pt idx="43743">21378</cx:pt>
          <cx:pt idx="43744">11170</cx:pt>
          <cx:pt idx="43745">8264</cx:pt>
          <cx:pt idx="43746">16554</cx:pt>
          <cx:pt idx="43747">21776</cx:pt>
          <cx:pt idx="43748">11898</cx:pt>
          <cx:pt idx="43749">13637</cx:pt>
          <cx:pt idx="43750">16996</cx:pt>
          <cx:pt idx="43751">12314</cx:pt>
          <cx:pt idx="43752">8429</cx:pt>
          <cx:pt idx="43753">14649</cx:pt>
          <cx:pt idx="43754">13841</cx:pt>
          <cx:pt idx="43755">13481</cx:pt>
          <cx:pt idx="43756">16559</cx:pt>
          <cx:pt idx="43757">17916</cx:pt>
          <cx:pt idx="43758">15710</cx:pt>
          <cx:pt idx="43759">18322</cx:pt>
          <cx:pt idx="43760">9362</cx:pt>
          <cx:pt idx="43761">13913</cx:pt>
          <cx:pt idx="43762">20831</cx:pt>
          <cx:pt idx="43763">14744</cx:pt>
          <cx:pt idx="43764">19542</cx:pt>
          <cx:pt idx="43765">23087</cx:pt>
          <cx:pt idx="43766">15300</cx:pt>
          <cx:pt idx="43767">11060</cx:pt>
          <cx:pt idx="43768">20024</cx:pt>
          <cx:pt idx="43769">10602</cx:pt>
          <cx:pt idx="43770">17262</cx:pt>
          <cx:pt idx="43771">9403</cx:pt>
          <cx:pt idx="43772">24775</cx:pt>
          <cx:pt idx="43773">20926</cx:pt>
          <cx:pt idx="43774">10420</cx:pt>
          <cx:pt idx="43775">12433</cx:pt>
          <cx:pt idx="43776">15637</cx:pt>
          <cx:pt idx="43777">20597</cx:pt>
          <cx:pt idx="43778">20886</cx:pt>
          <cx:pt idx="43779">19386</cx:pt>
          <cx:pt idx="43780">18892</cx:pt>
          <cx:pt idx="43781">18462</cx:pt>
          <cx:pt idx="43782">19205</cx:pt>
          <cx:pt idx="43783">21070</cx:pt>
          <cx:pt idx="43784">7723</cx:pt>
          <cx:pt idx="43785">18861</cx:pt>
          <cx:pt idx="43786">17842</cx:pt>
          <cx:pt idx="43787">13524</cx:pt>
          <cx:pt idx="43788">13476</cx:pt>
          <cx:pt idx="43789">15277</cx:pt>
          <cx:pt idx="43790">20232</cx:pt>
          <cx:pt idx="43791">16624</cx:pt>
          <cx:pt idx="43792">11358</cx:pt>
          <cx:pt idx="43793">10473</cx:pt>
          <cx:pt idx="43794">22583</cx:pt>
          <cx:pt idx="43795">11534</cx:pt>
          <cx:pt idx="43796">12452</cx:pt>
          <cx:pt idx="43797">16426</cx:pt>
          <cx:pt idx="43798">20038</cx:pt>
          <cx:pt idx="43799">11352</cx:pt>
          <cx:pt idx="43800">12100</cx:pt>
          <cx:pt idx="43801">9978</cx:pt>
          <cx:pt idx="43802">10089</cx:pt>
          <cx:pt idx="43803">15334</cx:pt>
          <cx:pt idx="43804">15401</cx:pt>
          <cx:pt idx="43805">18859</cx:pt>
          <cx:pt idx="43806">10908</cx:pt>
          <cx:pt idx="43807">23280</cx:pt>
          <cx:pt idx="43808">11184</cx:pt>
          <cx:pt idx="43809">14062</cx:pt>
          <cx:pt idx="43810">14872</cx:pt>
          <cx:pt idx="43811">12045</cx:pt>
          <cx:pt idx="43812">13091</cx:pt>
          <cx:pt idx="43813">18141</cx:pt>
          <cx:pt idx="43814">19640</cx:pt>
          <cx:pt idx="43815">15292</cx:pt>
          <cx:pt idx="43816">13170</cx:pt>
          <cx:pt idx="43817">14902</cx:pt>
          <cx:pt idx="43818">7824</cx:pt>
          <cx:pt idx="43819">19963</cx:pt>
          <cx:pt idx="43820">10438</cx:pt>
          <cx:pt idx="43821">15566</cx:pt>
          <cx:pt idx="43822">21866</cx:pt>
          <cx:pt idx="43823">10095</cx:pt>
          <cx:pt idx="43824">16064</cx:pt>
          <cx:pt idx="43825">17336</cx:pt>
          <cx:pt idx="43826">16053</cx:pt>
          <cx:pt idx="43827">17834</cx:pt>
          <cx:pt idx="43828">16608</cx:pt>
          <cx:pt idx="43829">11017</cx:pt>
          <cx:pt idx="43830">16871</cx:pt>
          <cx:pt idx="43831">16774</cx:pt>
          <cx:pt idx="43832">17251</cx:pt>
          <cx:pt idx="43833">20870</cx:pt>
          <cx:pt idx="43834">17759</cx:pt>
          <cx:pt idx="43835">8951</cx:pt>
          <cx:pt idx="43836">21465</cx:pt>
          <cx:pt idx="43837">9067</cx:pt>
          <cx:pt idx="43838">19372</cx:pt>
          <cx:pt idx="43839">23094</cx:pt>
          <cx:pt idx="43840">19345</cx:pt>
          <cx:pt idx="43841">13314</cx:pt>
          <cx:pt idx="43842">15603</cx:pt>
          <cx:pt idx="43843">9132</cx:pt>
          <cx:pt idx="43844">19453</cx:pt>
          <cx:pt idx="43845">10561</cx:pt>
          <cx:pt idx="43846">23786</cx:pt>
          <cx:pt idx="43847">13080</cx:pt>
          <cx:pt idx="43848">18721</cx:pt>
          <cx:pt idx="43849">10700</cx:pt>
          <cx:pt idx="43850">16245</cx:pt>
          <cx:pt idx="43851">15691</cx:pt>
          <cx:pt idx="43852">13091</cx:pt>
          <cx:pt idx="43853">21536</cx:pt>
          <cx:pt idx="43854">12695</cx:pt>
          <cx:pt idx="43855">16682</cx:pt>
          <cx:pt idx="43856">13887</cx:pt>
          <cx:pt idx="43857">17230</cx:pt>
          <cx:pt idx="43858">17036</cx:pt>
          <cx:pt idx="43859">14395</cx:pt>
          <cx:pt idx="43860">21893</cx:pt>
          <cx:pt idx="43861">19666</cx:pt>
          <cx:pt idx="43862">9585</cx:pt>
          <cx:pt idx="43863">20623</cx:pt>
          <cx:pt idx="43864">10226</cx:pt>
          <cx:pt idx="43865">13440</cx:pt>
          <cx:pt idx="43866">20418</cx:pt>
          <cx:pt idx="43867">15679</cx:pt>
          <cx:pt idx="43868">10545</cx:pt>
          <cx:pt idx="43869">8808</cx:pt>
          <cx:pt idx="43870">19699</cx:pt>
          <cx:pt idx="43871">21493</cx:pt>
          <cx:pt idx="43872">18696</cx:pt>
          <cx:pt idx="43873">9097</cx:pt>
          <cx:pt idx="43874">17520</cx:pt>
          <cx:pt idx="43875">8769</cx:pt>
          <cx:pt idx="43876">21383</cx:pt>
          <cx:pt idx="43877">10317</cx:pt>
          <cx:pt idx="43878">24488</cx:pt>
          <cx:pt idx="43879">20099</cx:pt>
          <cx:pt idx="43880">16802</cx:pt>
          <cx:pt idx="43881">14517</cx:pt>
          <cx:pt idx="43882">22919</cx:pt>
          <cx:pt idx="43883">18544</cx:pt>
          <cx:pt idx="43884">10164</cx:pt>
          <cx:pt idx="43885">10543</cx:pt>
          <cx:pt idx="43886">11172</cx:pt>
          <cx:pt idx="43887">14245</cx:pt>
          <cx:pt idx="43888">14241</cx:pt>
          <cx:pt idx="43889">8426</cx:pt>
          <cx:pt idx="43890">20906</cx:pt>
          <cx:pt idx="43891">24998</cx:pt>
          <cx:pt idx="43892">20144</cx:pt>
          <cx:pt idx="43893">19370</cx:pt>
          <cx:pt idx="43894">18544</cx:pt>
          <cx:pt idx="43895">13009</cx:pt>
          <cx:pt idx="43896">13652</cx:pt>
          <cx:pt idx="43897">8078</cx:pt>
          <cx:pt idx="43898">16270</cx:pt>
          <cx:pt idx="43899">12965</cx:pt>
          <cx:pt idx="43900">15940</cx:pt>
          <cx:pt idx="43901">10893</cx:pt>
          <cx:pt idx="43902">8100</cx:pt>
          <cx:pt idx="43903">23440</cx:pt>
          <cx:pt idx="43904">22801</cx:pt>
          <cx:pt idx="43905">16589</cx:pt>
          <cx:pt idx="43906">11507</cx:pt>
          <cx:pt idx="43907">8184</cx:pt>
          <cx:pt idx="43908">14698</cx:pt>
          <cx:pt idx="43909">11166</cx:pt>
          <cx:pt idx="43910">8596</cx:pt>
          <cx:pt idx="43911">16756</cx:pt>
          <cx:pt idx="43912">15657</cx:pt>
          <cx:pt idx="43913">21777</cx:pt>
          <cx:pt idx="43914">17574</cx:pt>
          <cx:pt idx="43915">17148</cx:pt>
          <cx:pt idx="43916">22224</cx:pt>
          <cx:pt idx="43917">12409</cx:pt>
          <cx:pt idx="43918">19654</cx:pt>
          <cx:pt idx="43919">24939</cx:pt>
          <cx:pt idx="43920">15277</cx:pt>
          <cx:pt idx="43921">10666</cx:pt>
          <cx:pt idx="43922">15811</cx:pt>
          <cx:pt idx="43923">12217</cx:pt>
          <cx:pt idx="43924">14224</cx:pt>
          <cx:pt idx="43925">10189</cx:pt>
          <cx:pt idx="43926">8457</cx:pt>
          <cx:pt idx="43927">15874</cx:pt>
          <cx:pt idx="43928">9198</cx:pt>
          <cx:pt idx="43929">15029</cx:pt>
          <cx:pt idx="43930">17821</cx:pt>
          <cx:pt idx="43931">16229</cx:pt>
          <cx:pt idx="43932">9673</cx:pt>
          <cx:pt idx="43933">11559</cx:pt>
          <cx:pt idx="43934">11280</cx:pt>
          <cx:pt idx="43935">17781</cx:pt>
          <cx:pt idx="43936">20485</cx:pt>
          <cx:pt idx="43937">14544</cx:pt>
          <cx:pt idx="43938">8469</cx:pt>
          <cx:pt idx="43939">23266</cx:pt>
          <cx:pt idx="43940">20378</cx:pt>
          <cx:pt idx="43941">13093</cx:pt>
          <cx:pt idx="43942">13908</cx:pt>
          <cx:pt idx="43943">14927</cx:pt>
          <cx:pt idx="43944">13135</cx:pt>
          <cx:pt idx="43945">11923</cx:pt>
          <cx:pt idx="43946">15781</cx:pt>
          <cx:pt idx="43947">19674</cx:pt>
          <cx:pt idx="43948">11532</cx:pt>
          <cx:pt idx="43949">19873</cx:pt>
          <cx:pt idx="43950">16331</cx:pt>
          <cx:pt idx="43951">17643</cx:pt>
          <cx:pt idx="43952">10674</cx:pt>
          <cx:pt idx="43953">11051</cx:pt>
          <cx:pt idx="43954">20785</cx:pt>
          <cx:pt idx="43955">12886</cx:pt>
          <cx:pt idx="43956">21320</cx:pt>
          <cx:pt idx="43957">14134</cx:pt>
          <cx:pt idx="43958">21962</cx:pt>
          <cx:pt idx="43959">11292</cx:pt>
          <cx:pt idx="43960">8198</cx:pt>
          <cx:pt idx="43961">18074</cx:pt>
          <cx:pt idx="43962">20547</cx:pt>
          <cx:pt idx="43963">17728</cx:pt>
          <cx:pt idx="43964">8868</cx:pt>
          <cx:pt idx="43965">16638</cx:pt>
          <cx:pt idx="43966">13211</cx:pt>
          <cx:pt idx="43967">9002</cx:pt>
          <cx:pt idx="43968">10728</cx:pt>
          <cx:pt idx="43969">19662</cx:pt>
          <cx:pt idx="43970">20920</cx:pt>
          <cx:pt idx="43971">11724</cx:pt>
          <cx:pt idx="43972">21348</cx:pt>
          <cx:pt idx="43973">10531</cx:pt>
          <cx:pt idx="43974">13444</cx:pt>
          <cx:pt idx="43975">22345</cx:pt>
          <cx:pt idx="43976">9001</cx:pt>
          <cx:pt idx="43977">15368</cx:pt>
          <cx:pt idx="43978">8171</cx:pt>
          <cx:pt idx="43979">7796</cx:pt>
          <cx:pt idx="43980">14720</cx:pt>
          <cx:pt idx="43981">12108</cx:pt>
          <cx:pt idx="43982">15565</cx:pt>
          <cx:pt idx="43983">20664</cx:pt>
          <cx:pt idx="43984">24754</cx:pt>
          <cx:pt idx="43985">21663</cx:pt>
          <cx:pt idx="43986">20040</cx:pt>
          <cx:pt idx="43987">19675</cx:pt>
          <cx:pt idx="43988">14721</cx:pt>
          <cx:pt idx="43989">12690</cx:pt>
          <cx:pt idx="43990">15323</cx:pt>
          <cx:pt idx="43991">19490</cx:pt>
          <cx:pt idx="43992">13493</cx:pt>
          <cx:pt idx="43993">15162</cx:pt>
          <cx:pt idx="43994">13703</cx:pt>
          <cx:pt idx="43995">14591</cx:pt>
          <cx:pt idx="43996">10528</cx:pt>
          <cx:pt idx="43997">22831</cx:pt>
          <cx:pt idx="43998">15153</cx:pt>
          <cx:pt idx="43999">9094</cx:pt>
          <cx:pt idx="44000">13436</cx:pt>
          <cx:pt idx="44001">24566</cx:pt>
          <cx:pt idx="44002">21852</cx:pt>
          <cx:pt idx="44003">15558</cx:pt>
          <cx:pt idx="44004">16999</cx:pt>
          <cx:pt idx="44005">13681</cx:pt>
          <cx:pt idx="44006">10501</cx:pt>
          <cx:pt idx="44007">22745</cx:pt>
          <cx:pt idx="44008">12577</cx:pt>
          <cx:pt idx="44009">24259</cx:pt>
          <cx:pt idx="44010">19073</cx:pt>
          <cx:pt idx="44011">13215</cx:pt>
          <cx:pt idx="44012">21142</cx:pt>
          <cx:pt idx="44013">15242</cx:pt>
          <cx:pt idx="44014">12328</cx:pt>
          <cx:pt idx="44015">9773</cx:pt>
          <cx:pt idx="44016">14041</cx:pt>
          <cx:pt idx="44017">15270</cx:pt>
          <cx:pt idx="44018">10629</cx:pt>
          <cx:pt idx="44019">10131</cx:pt>
          <cx:pt idx="44020">24004</cx:pt>
          <cx:pt idx="44021">13362</cx:pt>
          <cx:pt idx="44022">11751</cx:pt>
          <cx:pt idx="44023">18437</cx:pt>
          <cx:pt idx="44024">23671</cx:pt>
          <cx:pt idx="44025">14604</cx:pt>
          <cx:pt idx="44026">19704</cx:pt>
          <cx:pt idx="44027">14332</cx:pt>
          <cx:pt idx="44028">12553</cx:pt>
          <cx:pt idx="44029">13100</cx:pt>
          <cx:pt idx="44030">16489</cx:pt>
          <cx:pt idx="44031">20629</cx:pt>
          <cx:pt idx="44032">14362</cx:pt>
          <cx:pt idx="44033">14062</cx:pt>
          <cx:pt idx="44034">13507</cx:pt>
          <cx:pt idx="44035">21511</cx:pt>
          <cx:pt idx="44036">19768</cx:pt>
          <cx:pt idx="44037">15427</cx:pt>
          <cx:pt idx="44038">19058</cx:pt>
          <cx:pt idx="44039">17236</cx:pt>
          <cx:pt idx="44040">21423</cx:pt>
          <cx:pt idx="44041">10547</cx:pt>
          <cx:pt idx="44042">13228</cx:pt>
          <cx:pt idx="44043">11287</cx:pt>
          <cx:pt idx="44044">15787</cx:pt>
          <cx:pt idx="44045">17919</cx:pt>
          <cx:pt idx="44046">21466</cx:pt>
          <cx:pt idx="44047">20001</cx:pt>
          <cx:pt idx="44048">20137</cx:pt>
          <cx:pt idx="44049">9826</cx:pt>
          <cx:pt idx="44050">19941</cx:pt>
          <cx:pt idx="44051">17561</cx:pt>
          <cx:pt idx="44052">15378</cx:pt>
          <cx:pt idx="44053">10385</cx:pt>
          <cx:pt idx="44054">21098</cx:pt>
          <cx:pt idx="44055">21690</cx:pt>
          <cx:pt idx="44056">8190</cx:pt>
          <cx:pt idx="44057">23127</cx:pt>
          <cx:pt idx="44058">14404</cx:pt>
          <cx:pt idx="44059">12967</cx:pt>
          <cx:pt idx="44060">16472</cx:pt>
          <cx:pt idx="44061">17628</cx:pt>
          <cx:pt idx="44062">11664</cx:pt>
          <cx:pt idx="44063">22948</cx:pt>
          <cx:pt idx="44064">11494</cx:pt>
          <cx:pt idx="44065">17740</cx:pt>
          <cx:pt idx="44066">14298</cx:pt>
          <cx:pt idx="44067">10897</cx:pt>
          <cx:pt idx="44068">14106</cx:pt>
          <cx:pt idx="44069">13916</cx:pt>
          <cx:pt idx="44070">15107</cx:pt>
          <cx:pt idx="44071">7920</cx:pt>
          <cx:pt idx="44072">15548</cx:pt>
          <cx:pt idx="44073">21527</cx:pt>
          <cx:pt idx="44074">16043</cx:pt>
          <cx:pt idx="44075">15278</cx:pt>
          <cx:pt idx="44076">10118</cx:pt>
          <cx:pt idx="44077">22111</cx:pt>
          <cx:pt idx="44078">22854</cx:pt>
          <cx:pt idx="44079">12753</cx:pt>
          <cx:pt idx="44080">23568</cx:pt>
          <cx:pt idx="44081">15072</cx:pt>
          <cx:pt idx="44082">22873</cx:pt>
          <cx:pt idx="44083">11868</cx:pt>
          <cx:pt idx="44084">11227</cx:pt>
          <cx:pt idx="44085">9232</cx:pt>
          <cx:pt idx="44086">16187</cx:pt>
          <cx:pt idx="44087">14906</cx:pt>
          <cx:pt idx="44088">14308</cx:pt>
          <cx:pt idx="44089">10909</cx:pt>
          <cx:pt idx="44090">15782</cx:pt>
          <cx:pt idx="44091">12272</cx:pt>
          <cx:pt idx="44092">10983</cx:pt>
          <cx:pt idx="44093">18723</cx:pt>
          <cx:pt idx="44094">14233</cx:pt>
          <cx:pt idx="44095">14930</cx:pt>
          <cx:pt idx="44096">23387</cx:pt>
          <cx:pt idx="44097">22849</cx:pt>
          <cx:pt idx="44098">13061</cx:pt>
          <cx:pt idx="44099">10981</cx:pt>
          <cx:pt idx="44100">14472</cx:pt>
          <cx:pt idx="44101">15862</cx:pt>
          <cx:pt idx="44102">20398</cx:pt>
          <cx:pt idx="44103">20440</cx:pt>
          <cx:pt idx="44104">8254</cx:pt>
          <cx:pt idx="44105">13496</cx:pt>
          <cx:pt idx="44106">12620</cx:pt>
          <cx:pt idx="44107">19921</cx:pt>
          <cx:pt idx="44108">13722</cx:pt>
          <cx:pt idx="44109">15728</cx:pt>
          <cx:pt idx="44110">9336</cx:pt>
          <cx:pt idx="44111">13429</cx:pt>
          <cx:pt idx="44112">10505</cx:pt>
          <cx:pt idx="44113">18466</cx:pt>
          <cx:pt idx="44114">16089</cx:pt>
          <cx:pt idx="44115">10594</cx:pt>
          <cx:pt idx="44116">21925</cx:pt>
          <cx:pt idx="44117">14033</cx:pt>
          <cx:pt idx="44118">11441</cx:pt>
          <cx:pt idx="44119">17930</cx:pt>
          <cx:pt idx="44120">12203</cx:pt>
          <cx:pt idx="44121">13747</cx:pt>
          <cx:pt idx="44122">23297</cx:pt>
          <cx:pt idx="44123">21328</cx:pt>
          <cx:pt idx="44124">10711</cx:pt>
          <cx:pt idx="44125">21758</cx:pt>
          <cx:pt idx="44126">15131</cx:pt>
          <cx:pt idx="44127">8076</cx:pt>
          <cx:pt idx="44128">19821</cx:pt>
          <cx:pt idx="44129">15830</cx:pt>
          <cx:pt idx="44130">16531</cx:pt>
          <cx:pt idx="44131">13775</cx:pt>
          <cx:pt idx="44132">9996</cx:pt>
          <cx:pt idx="44133">13955</cx:pt>
          <cx:pt idx="44134">17093</cx:pt>
          <cx:pt idx="44135">14863</cx:pt>
          <cx:pt idx="44136">13872</cx:pt>
          <cx:pt idx="44137">22003</cx:pt>
          <cx:pt idx="44138">18203</cx:pt>
          <cx:pt idx="44139">18239</cx:pt>
          <cx:pt idx="44140">12725</cx:pt>
          <cx:pt idx="44141">15497</cx:pt>
          <cx:pt idx="44142">17493</cx:pt>
          <cx:pt idx="44143">10787</cx:pt>
          <cx:pt idx="44144">18109</cx:pt>
          <cx:pt idx="44145">13808</cx:pt>
          <cx:pt idx="44146">21727</cx:pt>
          <cx:pt idx="44147">21546</cx:pt>
          <cx:pt idx="44148">14276</cx:pt>
          <cx:pt idx="44149">15444</cx:pt>
          <cx:pt idx="44150">23122</cx:pt>
          <cx:pt idx="44151">18671</cx:pt>
          <cx:pt idx="44152">17564</cx:pt>
          <cx:pt idx="44153">22650</cx:pt>
          <cx:pt idx="44154">10601</cx:pt>
          <cx:pt idx="44155">21120</cx:pt>
          <cx:pt idx="44156">10920</cx:pt>
          <cx:pt idx="44157">15342</cx:pt>
          <cx:pt idx="44158">11840</cx:pt>
          <cx:pt idx="44159">10325</cx:pt>
          <cx:pt idx="44160">9923</cx:pt>
          <cx:pt idx="44161">19568</cx:pt>
          <cx:pt idx="44162">14735</cx:pt>
          <cx:pt idx="44163">14313</cx:pt>
          <cx:pt idx="44164">15145</cx:pt>
          <cx:pt idx="44165">12384</cx:pt>
          <cx:pt idx="44166">11829</cx:pt>
          <cx:pt idx="44167">11464</cx:pt>
          <cx:pt idx="44168">10644</cx:pt>
          <cx:pt idx="44169">12782</cx:pt>
          <cx:pt idx="44170">10669</cx:pt>
          <cx:pt idx="44171">15996</cx:pt>
          <cx:pt idx="44172">20801</cx:pt>
          <cx:pt idx="44173">17635</cx:pt>
          <cx:pt idx="44174">12266</cx:pt>
          <cx:pt idx="44175">15841</cx:pt>
          <cx:pt idx="44176">22534</cx:pt>
          <cx:pt idx="44177">16173</cx:pt>
          <cx:pt idx="44178">9610</cx:pt>
          <cx:pt idx="44179">15131</cx:pt>
          <cx:pt idx="44180">20182</cx:pt>
          <cx:pt idx="44181">21336</cx:pt>
          <cx:pt idx="44182">22920</cx:pt>
          <cx:pt idx="44183">8317</cx:pt>
          <cx:pt idx="44184">15037</cx:pt>
          <cx:pt idx="44185">18636</cx:pt>
          <cx:pt idx="44186">13491</cx:pt>
          <cx:pt idx="44187">21504</cx:pt>
          <cx:pt idx="44188">16471</cx:pt>
          <cx:pt idx="44189">22584</cx:pt>
          <cx:pt idx="44190">12715</cx:pt>
          <cx:pt idx="44191">14347</cx:pt>
          <cx:pt idx="44192">14619</cx:pt>
          <cx:pt idx="44193">20062</cx:pt>
          <cx:pt idx="44194">17767</cx:pt>
          <cx:pt idx="44195">8325</cx:pt>
          <cx:pt idx="44196">14434</cx:pt>
          <cx:pt idx="44197">14923</cx:pt>
          <cx:pt idx="44198">13630</cx:pt>
          <cx:pt idx="44199">9227</cx:pt>
          <cx:pt idx="44200">22385</cx:pt>
          <cx:pt idx="44201">12799</cx:pt>
          <cx:pt idx="44202">13286</cx:pt>
          <cx:pt idx="44203">14406</cx:pt>
          <cx:pt idx="44204">11364</cx:pt>
          <cx:pt idx="44205">19019</cx:pt>
          <cx:pt idx="44206">13858</cx:pt>
          <cx:pt idx="44207">11952</cx:pt>
          <cx:pt idx="44208">15077</cx:pt>
          <cx:pt idx="44209">12813</cx:pt>
          <cx:pt idx="44210">15654</cx:pt>
          <cx:pt idx="44211">12411</cx:pt>
          <cx:pt idx="44212">14722</cx:pt>
          <cx:pt idx="44213">17026</cx:pt>
          <cx:pt idx="44214">24265</cx:pt>
          <cx:pt idx="44215">13199</cx:pt>
          <cx:pt idx="44216">20134</cx:pt>
          <cx:pt idx="44217">14239</cx:pt>
          <cx:pt idx="44218">16997</cx:pt>
          <cx:pt idx="44219">22598</cx:pt>
          <cx:pt idx="44220">20047</cx:pt>
          <cx:pt idx="44221">14814</cx:pt>
          <cx:pt idx="44222">19981</cx:pt>
          <cx:pt idx="44223">16304</cx:pt>
          <cx:pt idx="44224">12302</cx:pt>
          <cx:pt idx="44225">22171</cx:pt>
          <cx:pt idx="44226">19891</cx:pt>
          <cx:pt idx="44227">12163</cx:pt>
          <cx:pt idx="44228">17840</cx:pt>
          <cx:pt idx="44229">16217</cx:pt>
          <cx:pt idx="44230">16890</cx:pt>
          <cx:pt idx="44231">12496</cx:pt>
          <cx:pt idx="44232">14460</cx:pt>
          <cx:pt idx="44233">22343</cx:pt>
          <cx:pt idx="44234">21721</cx:pt>
          <cx:pt idx="44235">18360</cx:pt>
          <cx:pt idx="44236">21514</cx:pt>
          <cx:pt idx="44237">19379</cx:pt>
          <cx:pt idx="44238">16579</cx:pt>
          <cx:pt idx="44239">8534</cx:pt>
          <cx:pt idx="44240">15917</cx:pt>
          <cx:pt idx="44241">14773</cx:pt>
          <cx:pt idx="44242">17091</cx:pt>
          <cx:pt idx="44243">11508</cx:pt>
          <cx:pt idx="44244">12328</cx:pt>
          <cx:pt idx="44245">19343</cx:pt>
          <cx:pt idx="44246">13334</cx:pt>
          <cx:pt idx="44247">23005</cx:pt>
          <cx:pt idx="44248">8604</cx:pt>
          <cx:pt idx="44249">18555</cx:pt>
          <cx:pt idx="44250">21075</cx:pt>
          <cx:pt idx="44251">14498</cx:pt>
          <cx:pt idx="44252">10183</cx:pt>
          <cx:pt idx="44253">20016</cx:pt>
          <cx:pt idx="44254">13214</cx:pt>
          <cx:pt idx="44255">19674</cx:pt>
          <cx:pt idx="44256">14591</cx:pt>
          <cx:pt idx="44257">18590</cx:pt>
          <cx:pt idx="44258">10424</cx:pt>
          <cx:pt idx="44259">9909</cx:pt>
          <cx:pt idx="44260">13760</cx:pt>
          <cx:pt idx="44261">21471</cx:pt>
          <cx:pt idx="44262">12771</cx:pt>
          <cx:pt idx="44263">10058</cx:pt>
          <cx:pt idx="44264">21710</cx:pt>
          <cx:pt idx="44265">12974</cx:pt>
          <cx:pt idx="44266">14985</cx:pt>
          <cx:pt idx="44267">13814</cx:pt>
          <cx:pt idx="44268">8236</cx:pt>
          <cx:pt idx="44269">18818</cx:pt>
          <cx:pt idx="44270">18429</cx:pt>
          <cx:pt idx="44271">14460</cx:pt>
          <cx:pt idx="44272">8676</cx:pt>
          <cx:pt idx="44273">19952</cx:pt>
          <cx:pt idx="44274">13325</cx:pt>
          <cx:pt idx="44275">21432</cx:pt>
          <cx:pt idx="44276">20080</cx:pt>
          <cx:pt idx="44277">12116</cx:pt>
          <cx:pt idx="44278">12136</cx:pt>
          <cx:pt idx="44279">15904</cx:pt>
          <cx:pt idx="44280">22989</cx:pt>
          <cx:pt idx="44281">17951</cx:pt>
          <cx:pt idx="44282">7945</cx:pt>
          <cx:pt idx="44283">8568</cx:pt>
          <cx:pt idx="44284">10015</cx:pt>
          <cx:pt idx="44285">8521</cx:pt>
          <cx:pt idx="44286">11211</cx:pt>
          <cx:pt idx="44287">18983</cx:pt>
          <cx:pt idx="44288">18880</cx:pt>
          <cx:pt idx="44289">17101</cx:pt>
          <cx:pt idx="44290">18183</cx:pt>
          <cx:pt idx="44291">22212</cx:pt>
          <cx:pt idx="44292">11234</cx:pt>
          <cx:pt idx="44293">16529</cx:pt>
          <cx:pt idx="44294">12979</cx:pt>
          <cx:pt idx="44295">23234</cx:pt>
          <cx:pt idx="44296">14844</cx:pt>
          <cx:pt idx="44297">18404</cx:pt>
          <cx:pt idx="44298">13056</cx:pt>
          <cx:pt idx="44299">15429</cx:pt>
          <cx:pt idx="44300">21461</cx:pt>
          <cx:pt idx="44301">17111</cx:pt>
          <cx:pt idx="44302">18762</cx:pt>
          <cx:pt idx="44303">20036</cx:pt>
          <cx:pt idx="44304">15134</cx:pt>
          <cx:pt idx="44305">22181</cx:pt>
          <cx:pt idx="44306">14613</cx:pt>
          <cx:pt idx="44307">20288</cx:pt>
          <cx:pt idx="44308">15663</cx:pt>
          <cx:pt idx="44309">20741</cx:pt>
          <cx:pt idx="44310">21003</cx:pt>
          <cx:pt idx="44311">11385</cx:pt>
          <cx:pt idx="44312">11628</cx:pt>
          <cx:pt idx="44313">22821</cx:pt>
          <cx:pt idx="44314">19734</cx:pt>
          <cx:pt idx="44315">14108</cx:pt>
          <cx:pt idx="44316">10779</cx:pt>
          <cx:pt idx="44317">16828</cx:pt>
          <cx:pt idx="44318">18381</cx:pt>
          <cx:pt idx="44319">16163</cx:pt>
          <cx:pt idx="44320">15398</cx:pt>
          <cx:pt idx="44321">20549</cx:pt>
          <cx:pt idx="44322">12247</cx:pt>
          <cx:pt idx="44323">13021</cx:pt>
          <cx:pt idx="44324">11052</cx:pt>
          <cx:pt idx="44325">9121</cx:pt>
          <cx:pt idx="44326">13637</cx:pt>
          <cx:pt idx="44327">10814</cx:pt>
          <cx:pt idx="44328">9783</cx:pt>
          <cx:pt idx="44329">10827</cx:pt>
          <cx:pt idx="44330">15855</cx:pt>
          <cx:pt idx="44331">22543</cx:pt>
          <cx:pt idx="44332">23419</cx:pt>
          <cx:pt idx="44333">10441</cx:pt>
          <cx:pt idx="44334">13026</cx:pt>
          <cx:pt idx="44335">18180</cx:pt>
          <cx:pt idx="44336">20013</cx:pt>
          <cx:pt idx="44337">13529</cx:pt>
          <cx:pt idx="44338">12516</cx:pt>
          <cx:pt idx="44339">19337</cx:pt>
          <cx:pt idx="44340">13586</cx:pt>
          <cx:pt idx="44341">22575</cx:pt>
          <cx:pt idx="44342">20895</cx:pt>
          <cx:pt idx="44343">15826</cx:pt>
          <cx:pt idx="44344">10926</cx:pt>
          <cx:pt idx="44345">21370</cx:pt>
          <cx:pt idx="44346">13063</cx:pt>
          <cx:pt idx="44347">19600</cx:pt>
          <cx:pt idx="44348">15591</cx:pt>
          <cx:pt idx="44349">11195</cx:pt>
          <cx:pt idx="44350">14256</cx:pt>
          <cx:pt idx="44351">8877</cx:pt>
          <cx:pt idx="44352">18672</cx:pt>
          <cx:pt idx="44353">13316</cx:pt>
          <cx:pt idx="44354">10024</cx:pt>
          <cx:pt idx="44355">13734</cx:pt>
          <cx:pt idx="44356">15902</cx:pt>
          <cx:pt idx="44357">12933</cx:pt>
          <cx:pt idx="44358">19475</cx:pt>
          <cx:pt idx="44359">11654</cx:pt>
          <cx:pt idx="44360">9897</cx:pt>
          <cx:pt idx="44361">19990</cx:pt>
          <cx:pt idx="44362">14524</cx:pt>
          <cx:pt idx="44363">12464</cx:pt>
          <cx:pt idx="44364">19538</cx:pt>
          <cx:pt idx="44365">16241</cx:pt>
          <cx:pt idx="44366">17930</cx:pt>
          <cx:pt idx="44367">17411</cx:pt>
          <cx:pt idx="44368">15299</cx:pt>
          <cx:pt idx="44369">13601</cx:pt>
          <cx:pt idx="44370">16610</cx:pt>
          <cx:pt idx="44371">17533</cx:pt>
          <cx:pt idx="44372">9946</cx:pt>
          <cx:pt idx="44373">8864</cx:pt>
          <cx:pt idx="44374">13981</cx:pt>
          <cx:pt idx="44375">12084</cx:pt>
          <cx:pt idx="44376">21737</cx:pt>
          <cx:pt idx="44377">12114</cx:pt>
          <cx:pt idx="44378">22270</cx:pt>
          <cx:pt idx="44379">21746</cx:pt>
          <cx:pt idx="44380">17421</cx:pt>
          <cx:pt idx="44381">12321</cx:pt>
          <cx:pt idx="44382">17781</cx:pt>
          <cx:pt idx="44383">9613</cx:pt>
          <cx:pt idx="44384">23460</cx:pt>
          <cx:pt idx="44385">22194</cx:pt>
          <cx:pt idx="44386">14582</cx:pt>
          <cx:pt idx="44387">18390</cx:pt>
          <cx:pt idx="44388">12440</cx:pt>
          <cx:pt idx="44389">9154</cx:pt>
          <cx:pt idx="44390">20461</cx:pt>
          <cx:pt idx="44391">11365</cx:pt>
          <cx:pt idx="44392">11513</cx:pt>
          <cx:pt idx="44393">20901</cx:pt>
          <cx:pt idx="44394">15450</cx:pt>
          <cx:pt idx="44395">10665</cx:pt>
          <cx:pt idx="44396">19584</cx:pt>
          <cx:pt idx="44397">13830</cx:pt>
          <cx:pt idx="44398">20911</cx:pt>
          <cx:pt idx="44399">19356</cx:pt>
          <cx:pt idx="44400">22216</cx:pt>
          <cx:pt idx="44401">24684</cx:pt>
          <cx:pt idx="44402">21137</cx:pt>
          <cx:pt idx="44403">20470</cx:pt>
          <cx:pt idx="44404">16503</cx:pt>
          <cx:pt idx="44405">19148</cx:pt>
          <cx:pt idx="44406">21522</cx:pt>
          <cx:pt idx="44407">8873</cx:pt>
          <cx:pt idx="44408">10956</cx:pt>
          <cx:pt idx="44409">19508</cx:pt>
          <cx:pt idx="44410">19300</cx:pt>
          <cx:pt idx="44411">9404</cx:pt>
          <cx:pt idx="44412">12260</cx:pt>
          <cx:pt idx="44413">12634</cx:pt>
          <cx:pt idx="44414">18044</cx:pt>
          <cx:pt idx="44415">17214</cx:pt>
          <cx:pt idx="44416">11961</cx:pt>
          <cx:pt idx="44417">19854</cx:pt>
          <cx:pt idx="44418">14354</cx:pt>
          <cx:pt idx="44419">22301</cx:pt>
          <cx:pt idx="44420">14790</cx:pt>
          <cx:pt idx="44421">18591</cx:pt>
          <cx:pt idx="44422">12711</cx:pt>
          <cx:pt idx="44423">11521</cx:pt>
          <cx:pt idx="44424">22508</cx:pt>
          <cx:pt idx="44425">11136</cx:pt>
          <cx:pt idx="44426">11530</cx:pt>
          <cx:pt idx="44427">15273</cx:pt>
          <cx:pt idx="44428">14683</cx:pt>
          <cx:pt idx="44429">20459</cx:pt>
          <cx:pt idx="44430">11368</cx:pt>
          <cx:pt idx="44431">10799</cx:pt>
          <cx:pt idx="44432">22175</cx:pt>
          <cx:pt idx="44433">17346</cx:pt>
          <cx:pt idx="44434">8062</cx:pt>
          <cx:pt idx="44435">17482</cx:pt>
          <cx:pt idx="44436">22871</cx:pt>
          <cx:pt idx="44437">14645</cx:pt>
          <cx:pt idx="44438">23037</cx:pt>
          <cx:pt idx="44439">21342</cx:pt>
          <cx:pt idx="44440">11710</cx:pt>
          <cx:pt idx="44441">17758</cx:pt>
          <cx:pt idx="44442">22089</cx:pt>
          <cx:pt idx="44443">17346</cx:pt>
          <cx:pt idx="44444">17765</cx:pt>
          <cx:pt idx="44445">23075</cx:pt>
          <cx:pt idx="44446">13767</cx:pt>
          <cx:pt idx="44447">15871</cx:pt>
          <cx:pt idx="44448">20245</cx:pt>
          <cx:pt idx="44449">12877</cx:pt>
          <cx:pt idx="44450">24496</cx:pt>
          <cx:pt idx="44451">23426</cx:pt>
          <cx:pt idx="44452">15866</cx:pt>
          <cx:pt idx="44453">22205</cx:pt>
          <cx:pt idx="44454">21210</cx:pt>
          <cx:pt idx="44455">22964</cx:pt>
          <cx:pt idx="44456">17373</cx:pt>
          <cx:pt idx="44457">15274</cx:pt>
          <cx:pt idx="44458">15883</cx:pt>
          <cx:pt idx="44459">11414</cx:pt>
          <cx:pt idx="44460">21767</cx:pt>
          <cx:pt idx="44461">23761</cx:pt>
          <cx:pt idx="44462">18444</cx:pt>
          <cx:pt idx="44463">14288</cx:pt>
          <cx:pt idx="44464">11895</cx:pt>
          <cx:pt idx="44465">22829</cx:pt>
          <cx:pt idx="44466">10155</cx:pt>
          <cx:pt idx="44467">16179</cx:pt>
          <cx:pt idx="44468">16318</cx:pt>
          <cx:pt idx="44469">19165</cx:pt>
          <cx:pt idx="44470">12388</cx:pt>
          <cx:pt idx="44471">9689</cx:pt>
          <cx:pt idx="44472">11443</cx:pt>
          <cx:pt idx="44473">13391</cx:pt>
          <cx:pt idx="44474">17888</cx:pt>
          <cx:pt idx="44475">21325</cx:pt>
          <cx:pt idx="44476">16088</cx:pt>
          <cx:pt idx="44477">19595</cx:pt>
          <cx:pt idx="44478">22339</cx:pt>
          <cx:pt idx="44479">19949</cx:pt>
          <cx:pt idx="44480">15893</cx:pt>
          <cx:pt idx="44481">9525</cx:pt>
          <cx:pt idx="44482">20879</cx:pt>
          <cx:pt idx="44483">17668</cx:pt>
          <cx:pt idx="44484">17003</cx:pt>
          <cx:pt idx="44485">13291</cx:pt>
          <cx:pt idx="44486">16260</cx:pt>
          <cx:pt idx="44487">24642</cx:pt>
          <cx:pt idx="44488">13786</cx:pt>
          <cx:pt idx="44489">14524</cx:pt>
          <cx:pt idx="44490">13296</cx:pt>
          <cx:pt idx="44491">10985</cx:pt>
          <cx:pt idx="44492">18113</cx:pt>
          <cx:pt idx="44493">11752</cx:pt>
          <cx:pt idx="44494">12516</cx:pt>
          <cx:pt idx="44495">18944</cx:pt>
          <cx:pt idx="44496">22395</cx:pt>
          <cx:pt idx="44497">8545</cx:pt>
          <cx:pt idx="44498">17148</cx:pt>
          <cx:pt idx="44499">24659</cx:pt>
          <cx:pt idx="44500">22488</cx:pt>
          <cx:pt idx="44501">16686</cx:pt>
          <cx:pt idx="44502">12984</cx:pt>
          <cx:pt idx="44503">9356</cx:pt>
          <cx:pt idx="44504">11434</cx:pt>
          <cx:pt idx="44505">16860</cx:pt>
          <cx:pt idx="44506">13346</cx:pt>
          <cx:pt idx="44507">17234</cx:pt>
          <cx:pt idx="44508">15483</cx:pt>
          <cx:pt idx="44509">24100</cx:pt>
          <cx:pt idx="44510">14277</cx:pt>
          <cx:pt idx="44511">11269</cx:pt>
          <cx:pt idx="44512">15331</cx:pt>
          <cx:pt idx="44513">16024</cx:pt>
          <cx:pt idx="44514">15162</cx:pt>
          <cx:pt idx="44515">15259</cx:pt>
          <cx:pt idx="44516">9111</cx:pt>
          <cx:pt idx="44517">19549</cx:pt>
          <cx:pt idx="44518">22262</cx:pt>
          <cx:pt idx="44519">23106</cx:pt>
          <cx:pt idx="44520">19288</cx:pt>
          <cx:pt idx="44521">8677</cx:pt>
          <cx:pt idx="44522">11147</cx:pt>
          <cx:pt idx="44523">15180</cx:pt>
          <cx:pt idx="44524">13986</cx:pt>
          <cx:pt idx="44525">8047</cx:pt>
          <cx:pt idx="44526">8194</cx:pt>
          <cx:pt idx="44527">15183</cx:pt>
          <cx:pt idx="44528">12238</cx:pt>
          <cx:pt idx="44529">19470</cx:pt>
          <cx:pt idx="44530">14691</cx:pt>
          <cx:pt idx="44531">13566</cx:pt>
          <cx:pt idx="44532">7696</cx:pt>
          <cx:pt idx="44533">22769</cx:pt>
          <cx:pt idx="44534">14038</cx:pt>
          <cx:pt idx="44535">15418</cx:pt>
          <cx:pt idx="44536">16970</cx:pt>
          <cx:pt idx="44537">11005</cx:pt>
          <cx:pt idx="44538">12111</cx:pt>
          <cx:pt idx="44539">21309</cx:pt>
          <cx:pt idx="44540">14139</cx:pt>
          <cx:pt idx="44541">12817</cx:pt>
          <cx:pt idx="44542">10030</cx:pt>
          <cx:pt idx="44543">17757</cx:pt>
          <cx:pt idx="44544">16129</cx:pt>
          <cx:pt idx="44545">19985</cx:pt>
          <cx:pt idx="44546">21567</cx:pt>
          <cx:pt idx="44547">21108</cx:pt>
          <cx:pt idx="44548">12831</cx:pt>
          <cx:pt idx="44549">21155</cx:pt>
          <cx:pt idx="44550">11681</cx:pt>
          <cx:pt idx="44551">10336</cx:pt>
          <cx:pt idx="44552">14436</cx:pt>
          <cx:pt idx="44553">19410</cx:pt>
          <cx:pt idx="44554">10889</cx:pt>
          <cx:pt idx="44555">18874</cx:pt>
          <cx:pt idx="44556">13739</cx:pt>
          <cx:pt idx="44557">14340</cx:pt>
          <cx:pt idx="44558">10530</cx:pt>
          <cx:pt idx="44559">16111</cx:pt>
          <cx:pt idx="44560">16189</cx:pt>
          <cx:pt idx="44561">13461</cx:pt>
          <cx:pt idx="44562">11855</cx:pt>
          <cx:pt idx="44563">11610</cx:pt>
          <cx:pt idx="44564">15488</cx:pt>
          <cx:pt idx="44565">19584</cx:pt>
          <cx:pt idx="44566">16197</cx:pt>
          <cx:pt idx="44567">24034</cx:pt>
          <cx:pt idx="44568">10693</cx:pt>
          <cx:pt idx="44569">17587</cx:pt>
          <cx:pt idx="44570">19219</cx:pt>
          <cx:pt idx="44571">12249</cx:pt>
          <cx:pt idx="44572">13402</cx:pt>
          <cx:pt idx="44573">10095</cx:pt>
          <cx:pt idx="44574">18079</cx:pt>
          <cx:pt idx="44575">15310</cx:pt>
          <cx:pt idx="44576">15274</cx:pt>
          <cx:pt idx="44577">21202</cx:pt>
          <cx:pt idx="44578">9702</cx:pt>
          <cx:pt idx="44579">9174</cx:pt>
          <cx:pt idx="44580">14333</cx:pt>
          <cx:pt idx="44581">19923</cx:pt>
          <cx:pt idx="44582">20004</cx:pt>
          <cx:pt idx="44583">12682</cx:pt>
          <cx:pt idx="44584">12380</cx:pt>
          <cx:pt idx="44585">17056</cx:pt>
          <cx:pt idx="44586">11532</cx:pt>
          <cx:pt idx="44587">22018</cx:pt>
          <cx:pt idx="44588">12842</cx:pt>
          <cx:pt idx="44589">11636</cx:pt>
          <cx:pt idx="44590">15247</cx:pt>
          <cx:pt idx="44591">7900</cx:pt>
          <cx:pt idx="44592">21858</cx:pt>
          <cx:pt idx="44593">14044</cx:pt>
          <cx:pt idx="44594">16628</cx:pt>
          <cx:pt idx="44595">14850</cx:pt>
          <cx:pt idx="44596">11080</cx:pt>
          <cx:pt idx="44597">17849</cx:pt>
          <cx:pt idx="44598">16347</cx:pt>
          <cx:pt idx="44599">23719</cx:pt>
          <cx:pt idx="44600">12366</cx:pt>
          <cx:pt idx="44601">14416</cx:pt>
          <cx:pt idx="44602">18077</cx:pt>
          <cx:pt idx="44603">18667</cx:pt>
          <cx:pt idx="44604">10119</cx:pt>
          <cx:pt idx="44605">16753</cx:pt>
          <cx:pt idx="44606">8268</cx:pt>
          <cx:pt idx="44607">10220</cx:pt>
          <cx:pt idx="44608">15463</cx:pt>
          <cx:pt idx="44609">21513</cx:pt>
          <cx:pt idx="44610">17775</cx:pt>
          <cx:pt idx="44611">15211</cx:pt>
          <cx:pt idx="44612">14042</cx:pt>
          <cx:pt idx="44613">17913</cx:pt>
          <cx:pt idx="44614">14957</cx:pt>
          <cx:pt idx="44615">23026</cx:pt>
          <cx:pt idx="44616">16492</cx:pt>
          <cx:pt idx="44617">9941</cx:pt>
          <cx:pt idx="44618">23809</cx:pt>
          <cx:pt idx="44619">13724</cx:pt>
          <cx:pt idx="44620">10720</cx:pt>
          <cx:pt idx="44621">11713</cx:pt>
          <cx:pt idx="44622">22346</cx:pt>
          <cx:pt idx="44623">15372</cx:pt>
          <cx:pt idx="44624">14964</cx:pt>
          <cx:pt idx="44625">19093</cx:pt>
          <cx:pt idx="44626">15889</cx:pt>
          <cx:pt idx="44627">10990</cx:pt>
          <cx:pt idx="44628">16808</cx:pt>
          <cx:pt idx="44629">20111</cx:pt>
          <cx:pt idx="44630">14118</cx:pt>
          <cx:pt idx="44631">11169</cx:pt>
          <cx:pt idx="44632">24017</cx:pt>
          <cx:pt idx="44633">8770</cx:pt>
          <cx:pt idx="44634">12772</cx:pt>
          <cx:pt idx="44635">13678</cx:pt>
          <cx:pt idx="44636">14296</cx:pt>
          <cx:pt idx="44637">10737</cx:pt>
          <cx:pt idx="44638">12183</cx:pt>
          <cx:pt idx="44639">22714</cx:pt>
          <cx:pt idx="44640">14687</cx:pt>
          <cx:pt idx="44641">15844</cx:pt>
          <cx:pt idx="44642">22255</cx:pt>
          <cx:pt idx="44643">17807</cx:pt>
          <cx:pt idx="44644">11207</cx:pt>
          <cx:pt idx="44645">17074</cx:pt>
          <cx:pt idx="44646">11018</cx:pt>
          <cx:pt idx="44647">18106</cx:pt>
          <cx:pt idx="44648">19393</cx:pt>
          <cx:pt idx="44649">12530</cx:pt>
          <cx:pt idx="44650">21617</cx:pt>
          <cx:pt idx="44651">20809</cx:pt>
          <cx:pt idx="44652">19391</cx:pt>
          <cx:pt idx="44653">17699</cx:pt>
          <cx:pt idx="44654">18942</cx:pt>
          <cx:pt idx="44655">13811</cx:pt>
          <cx:pt idx="44656">19879</cx:pt>
          <cx:pt idx="44657">23438</cx:pt>
          <cx:pt idx="44658">16745</cx:pt>
          <cx:pt idx="44659">16005</cx:pt>
          <cx:pt idx="44660">16482</cx:pt>
          <cx:pt idx="44661">22529</cx:pt>
          <cx:pt idx="44662">11487</cx:pt>
          <cx:pt idx="44663">17174</cx:pt>
          <cx:pt idx="44664">13943</cx:pt>
          <cx:pt idx="44665">19313</cx:pt>
          <cx:pt idx="44666">10563</cx:pt>
          <cx:pt idx="44667">17975</cx:pt>
          <cx:pt idx="44668">17179</cx:pt>
          <cx:pt idx="44669">16808</cx:pt>
          <cx:pt idx="44670">18470</cx:pt>
          <cx:pt idx="44671">16427</cx:pt>
          <cx:pt idx="44672">9700</cx:pt>
          <cx:pt idx="44673">19031</cx:pt>
          <cx:pt idx="44674">10738</cx:pt>
          <cx:pt idx="44675">15553</cx:pt>
          <cx:pt idx="44676">13087</cx:pt>
          <cx:pt idx="44677">19463</cx:pt>
          <cx:pt idx="44678">15995</cx:pt>
          <cx:pt idx="44679">23013</cx:pt>
          <cx:pt idx="44680">17686</cx:pt>
          <cx:pt idx="44681">22834</cx:pt>
          <cx:pt idx="44682">20731</cx:pt>
          <cx:pt idx="44683">19741</cx:pt>
          <cx:pt idx="44684">10122</cx:pt>
          <cx:pt idx="44685">16378</cx:pt>
          <cx:pt idx="44686">17293</cx:pt>
          <cx:pt idx="44687">20107</cx:pt>
          <cx:pt idx="44688">16370</cx:pt>
          <cx:pt idx="44689">17829</cx:pt>
          <cx:pt idx="44690">14078</cx:pt>
          <cx:pt idx="44691">9586</cx:pt>
          <cx:pt idx="44692">15082</cx:pt>
          <cx:pt idx="44693">11779</cx:pt>
          <cx:pt idx="44694">13019</cx:pt>
          <cx:pt idx="44695">17655</cx:pt>
          <cx:pt idx="44696">18088</cx:pt>
          <cx:pt idx="44697">16113</cx:pt>
          <cx:pt idx="44698">11420</cx:pt>
          <cx:pt idx="44699">12342</cx:pt>
          <cx:pt idx="44700">21472</cx:pt>
          <cx:pt idx="44701">21701</cx:pt>
          <cx:pt idx="44702">17255</cx:pt>
          <cx:pt idx="44703">10287</cx:pt>
          <cx:pt idx="44704">22154</cx:pt>
          <cx:pt idx="44705">16720</cx:pt>
          <cx:pt idx="44706">11370</cx:pt>
          <cx:pt idx="44707">21420</cx:pt>
          <cx:pt idx="44708">19560</cx:pt>
          <cx:pt idx="44709">13277</cx:pt>
          <cx:pt idx="44710">17567</cx:pt>
          <cx:pt idx="44711">14180</cx:pt>
          <cx:pt idx="44712">17770</cx:pt>
          <cx:pt idx="44713">24015</cx:pt>
          <cx:pt idx="44714">9962</cx:pt>
          <cx:pt idx="44715">16432</cx:pt>
          <cx:pt idx="44716">9697</cx:pt>
          <cx:pt idx="44717">14833</cx:pt>
          <cx:pt idx="44718">13315</cx:pt>
          <cx:pt idx="44719">14945</cx:pt>
          <cx:pt idx="44720">14844</cx:pt>
          <cx:pt idx="44721">22779</cx:pt>
          <cx:pt idx="44722">23543</cx:pt>
          <cx:pt idx="44723">19464</cx:pt>
          <cx:pt idx="44724">9302</cx:pt>
          <cx:pt idx="44725">15381</cx:pt>
          <cx:pt idx="44726">13040</cx:pt>
          <cx:pt idx="44727">14610</cx:pt>
          <cx:pt idx="44728">13611</cx:pt>
          <cx:pt idx="44729">10005</cx:pt>
          <cx:pt idx="44730">15316</cx:pt>
          <cx:pt idx="44731">8687</cx:pt>
          <cx:pt idx="44732">20306</cx:pt>
          <cx:pt idx="44733">21309</cx:pt>
          <cx:pt idx="44734">15089</cx:pt>
          <cx:pt idx="44735">9339</cx:pt>
          <cx:pt idx="44736">13706</cx:pt>
          <cx:pt idx="44737">23722</cx:pt>
          <cx:pt idx="44738">20350</cx:pt>
          <cx:pt idx="44739">15856</cx:pt>
          <cx:pt idx="44740">13065</cx:pt>
          <cx:pt idx="44741">15335</cx:pt>
          <cx:pt idx="44742">9560</cx:pt>
          <cx:pt idx="44743">8743</cx:pt>
          <cx:pt idx="44744">13944</cx:pt>
          <cx:pt idx="44745">15962</cx:pt>
          <cx:pt idx="44746">14480</cx:pt>
          <cx:pt idx="44747">14987</cx:pt>
          <cx:pt idx="44748">22909</cx:pt>
          <cx:pt idx="44749">15767</cx:pt>
          <cx:pt idx="44750">17325</cx:pt>
          <cx:pt idx="44751">21483</cx:pt>
          <cx:pt idx="44752">14380</cx:pt>
          <cx:pt idx="44753">13068</cx:pt>
          <cx:pt idx="44754">17715</cx:pt>
          <cx:pt idx="44755">12557</cx:pt>
          <cx:pt idx="44756">22275</cx:pt>
          <cx:pt idx="44757">17509</cx:pt>
          <cx:pt idx="44758">9207</cx:pt>
          <cx:pt idx="44759">18373</cx:pt>
          <cx:pt idx="44760">21349</cx:pt>
          <cx:pt idx="44761">14268</cx:pt>
          <cx:pt idx="44762">21031</cx:pt>
          <cx:pt idx="44763">10985</cx:pt>
          <cx:pt idx="44764">7801</cx:pt>
          <cx:pt idx="44765">23444</cx:pt>
          <cx:pt idx="44766">10273</cx:pt>
          <cx:pt idx="44767">24035</cx:pt>
          <cx:pt idx="44768">19947</cx:pt>
          <cx:pt idx="44769">21546</cx:pt>
          <cx:pt idx="44770">14225</cx:pt>
          <cx:pt idx="44771">17123</cx:pt>
          <cx:pt idx="44772">14066</cx:pt>
          <cx:pt idx="44773">23465</cx:pt>
          <cx:pt idx="44774">14416</cx:pt>
          <cx:pt idx="44775">9255</cx:pt>
          <cx:pt idx="44776">14340</cx:pt>
          <cx:pt idx="44777">16082</cx:pt>
          <cx:pt idx="44778">15046</cx:pt>
          <cx:pt idx="44779">10992</cx:pt>
          <cx:pt idx="44780">13656</cx:pt>
          <cx:pt idx="44781">10335</cx:pt>
          <cx:pt idx="44782">21164</cx:pt>
          <cx:pt idx="44783">23328</cx:pt>
          <cx:pt idx="44784">13468</cx:pt>
          <cx:pt idx="44785">14702</cx:pt>
          <cx:pt idx="44786">17952</cx:pt>
          <cx:pt idx="44787">22399</cx:pt>
          <cx:pt idx="44788">18802</cx:pt>
          <cx:pt idx="44789">8721</cx:pt>
          <cx:pt idx="44790">22589</cx:pt>
          <cx:pt idx="44791">20507</cx:pt>
          <cx:pt idx="44792">12325</cx:pt>
          <cx:pt idx="44793">15602</cx:pt>
          <cx:pt idx="44794">11661</cx:pt>
          <cx:pt idx="44795">18476</cx:pt>
          <cx:pt idx="44796">13794</cx:pt>
          <cx:pt idx="44797">21698</cx:pt>
          <cx:pt idx="44798">10942</cx:pt>
          <cx:pt idx="44799">16384</cx:pt>
          <cx:pt idx="44800">14904</cx:pt>
          <cx:pt idx="44801">11810</cx:pt>
          <cx:pt idx="44802">11317</cx:pt>
          <cx:pt idx="44803">17411</cx:pt>
          <cx:pt idx="44804">22455</cx:pt>
          <cx:pt idx="44805">21782</cx:pt>
          <cx:pt idx="44806">15085</cx:pt>
          <cx:pt idx="44807">11352</cx:pt>
          <cx:pt idx="44808">15079</cx:pt>
          <cx:pt idx="44809">11661</cx:pt>
          <cx:pt idx="44810">8328</cx:pt>
          <cx:pt idx="44811">9608</cx:pt>
          <cx:pt idx="44812">12977</cx:pt>
          <cx:pt idx="44813">9664</cx:pt>
          <cx:pt idx="44814">16331</cx:pt>
          <cx:pt idx="44815">12652</cx:pt>
          <cx:pt idx="44816">12914</cx:pt>
          <cx:pt idx="44817">19463</cx:pt>
          <cx:pt idx="44818">20752</cx:pt>
          <cx:pt idx="44819">21667</cx:pt>
          <cx:pt idx="44820">8437</cx:pt>
          <cx:pt idx="44821">20075</cx:pt>
          <cx:pt idx="44822">21145</cx:pt>
          <cx:pt idx="44823">22417</cx:pt>
          <cx:pt idx="44824">22392</cx:pt>
          <cx:pt idx="44825">9295</cx:pt>
          <cx:pt idx="44826">18303</cx:pt>
          <cx:pt idx="44827">15787</cx:pt>
          <cx:pt idx="44828">13922</cx:pt>
          <cx:pt idx="44829">11837</cx:pt>
          <cx:pt idx="44830">22533</cx:pt>
          <cx:pt idx="44831">16615</cx:pt>
          <cx:pt idx="44832">16531</cx:pt>
          <cx:pt idx="44833">16057</cx:pt>
          <cx:pt idx="44834">21842</cx:pt>
          <cx:pt idx="44835">12287</cx:pt>
          <cx:pt idx="44836">14879</cx:pt>
          <cx:pt idx="44837">15471</cx:pt>
          <cx:pt idx="44838">22584</cx:pt>
          <cx:pt idx="44839">10757</cx:pt>
          <cx:pt idx="44840">14353</cx:pt>
          <cx:pt idx="44841">22813</cx:pt>
          <cx:pt idx="44842">22415</cx:pt>
          <cx:pt idx="44843">20155</cx:pt>
          <cx:pt idx="44844">18182</cx:pt>
          <cx:pt idx="44845">13560</cx:pt>
          <cx:pt idx="44846">13517</cx:pt>
          <cx:pt idx="44847">14258</cx:pt>
          <cx:pt idx="44848">22108</cx:pt>
          <cx:pt idx="44849">12777</cx:pt>
          <cx:pt idx="44850">21703</cx:pt>
          <cx:pt idx="44851">12973</cx:pt>
          <cx:pt idx="44852">9037</cx:pt>
          <cx:pt idx="44853">13790</cx:pt>
          <cx:pt idx="44854">15079</cx:pt>
          <cx:pt idx="44855">15200</cx:pt>
          <cx:pt idx="44856">12521</cx:pt>
          <cx:pt idx="44857">15345</cx:pt>
          <cx:pt idx="44858">22476</cx:pt>
          <cx:pt idx="44859">16102</cx:pt>
          <cx:pt idx="44860">14959</cx:pt>
          <cx:pt idx="44861">9470</cx:pt>
          <cx:pt idx="44862">21703</cx:pt>
          <cx:pt idx="44863">13918</cx:pt>
          <cx:pt idx="44864">22506</cx:pt>
          <cx:pt idx="44865">11714</cx:pt>
          <cx:pt idx="44866">22965</cx:pt>
          <cx:pt idx="44867">10967</cx:pt>
          <cx:pt idx="44868">16259</cx:pt>
          <cx:pt idx="44869">9130</cx:pt>
          <cx:pt idx="44870">16490</cx:pt>
          <cx:pt idx="44871">20741</cx:pt>
          <cx:pt idx="44872">21051</cx:pt>
          <cx:pt idx="44873">8662</cx:pt>
          <cx:pt idx="44874">21221</cx:pt>
          <cx:pt idx="44875">20012</cx:pt>
          <cx:pt idx="44876">19722</cx:pt>
          <cx:pt idx="44877">20151</cx:pt>
          <cx:pt idx="44878">10517</cx:pt>
          <cx:pt idx="44879">12244</cx:pt>
          <cx:pt idx="44880">13614</cx:pt>
          <cx:pt idx="44881">7925</cx:pt>
          <cx:pt idx="44882">12356</cx:pt>
          <cx:pt idx="44883">22099</cx:pt>
          <cx:pt idx="44884">18489</cx:pt>
          <cx:pt idx="44885">19494</cx:pt>
          <cx:pt idx="44886">11443</cx:pt>
          <cx:pt idx="44887">19715</cx:pt>
          <cx:pt idx="44888">21514</cx:pt>
          <cx:pt idx="44889">14189</cx:pt>
          <cx:pt idx="44890">10104</cx:pt>
          <cx:pt idx="44891">22329</cx:pt>
          <cx:pt idx="44892">19315</cx:pt>
          <cx:pt idx="44893">19048</cx:pt>
          <cx:pt idx="44894">13395</cx:pt>
          <cx:pt idx="44895">24290</cx:pt>
          <cx:pt idx="44896">9545</cx:pt>
          <cx:pt idx="44897">13690</cx:pt>
          <cx:pt idx="44898">11231</cx:pt>
          <cx:pt idx="44899">22598</cx:pt>
          <cx:pt idx="44900">13517</cx:pt>
          <cx:pt idx="44901">14175</cx:pt>
          <cx:pt idx="44902">18238</cx:pt>
          <cx:pt idx="44903">8377</cx:pt>
          <cx:pt idx="44904">9104</cx:pt>
          <cx:pt idx="44905">14958</cx:pt>
          <cx:pt idx="44906">8096</cx:pt>
          <cx:pt idx="44907">12439</cx:pt>
          <cx:pt idx="44908">23954</cx:pt>
          <cx:pt idx="44909">21965</cx:pt>
          <cx:pt idx="44910">22623</cx:pt>
          <cx:pt idx="44911">11048</cx:pt>
          <cx:pt idx="44912">15587</cx:pt>
          <cx:pt idx="44913">17300</cx:pt>
          <cx:pt idx="44914">15051</cx:pt>
          <cx:pt idx="44915">16976</cx:pt>
          <cx:pt idx="44916">12456</cx:pt>
          <cx:pt idx="44917">13918</cx:pt>
          <cx:pt idx="44918">23169</cx:pt>
          <cx:pt idx="44919">21896</cx:pt>
          <cx:pt idx="44920">11789</cx:pt>
          <cx:pt idx="44921">11529</cx:pt>
          <cx:pt idx="44922">11222</cx:pt>
          <cx:pt idx="44923">23549</cx:pt>
          <cx:pt idx="44924">15309</cx:pt>
          <cx:pt idx="44925">19792</cx:pt>
          <cx:pt idx="44926">11671</cx:pt>
          <cx:pt idx="44927">11479</cx:pt>
          <cx:pt idx="44928">20404</cx:pt>
          <cx:pt idx="44929">21986</cx:pt>
          <cx:pt idx="44930">11900</cx:pt>
          <cx:pt idx="44931">12287</cx:pt>
          <cx:pt idx="44932">23407</cx:pt>
          <cx:pt idx="44933">13294</cx:pt>
          <cx:pt idx="44934">18296</cx:pt>
          <cx:pt idx="44935">15573</cx:pt>
          <cx:pt idx="44936">10821</cx:pt>
          <cx:pt idx="44937">22612</cx:pt>
          <cx:pt idx="44938">16836</cx:pt>
          <cx:pt idx="44939">8243</cx:pt>
          <cx:pt idx="44940">21850</cx:pt>
          <cx:pt idx="44941">19970</cx:pt>
          <cx:pt idx="44942">10337</cx:pt>
          <cx:pt idx="44943">15487</cx:pt>
          <cx:pt idx="44944">20650</cx:pt>
          <cx:pt idx="44945">14589</cx:pt>
          <cx:pt idx="44946">9366</cx:pt>
          <cx:pt idx="44947">21387</cx:pt>
          <cx:pt idx="44948">13438</cx:pt>
          <cx:pt idx="44949">22641</cx:pt>
          <cx:pt idx="44950">21542</cx:pt>
          <cx:pt idx="44951">21282</cx:pt>
          <cx:pt idx="44952">15282</cx:pt>
          <cx:pt idx="44953">12556</cx:pt>
          <cx:pt idx="44954">18129</cx:pt>
          <cx:pt idx="44955">8365</cx:pt>
          <cx:pt idx="44956">17086</cx:pt>
          <cx:pt idx="44957">18537</cx:pt>
          <cx:pt idx="44958">15304</cx:pt>
          <cx:pt idx="44959">12697</cx:pt>
          <cx:pt idx="44960">8899</cx:pt>
          <cx:pt idx="44961">20614</cx:pt>
          <cx:pt idx="44962">18135</cx:pt>
          <cx:pt idx="44963">17723</cx:pt>
          <cx:pt idx="44964">10937</cx:pt>
          <cx:pt idx="44965">14785</cx:pt>
          <cx:pt idx="44966">19349</cx:pt>
          <cx:pt idx="44967">9532</cx:pt>
          <cx:pt idx="44968">14101</cx:pt>
          <cx:pt idx="44969">13362</cx:pt>
          <cx:pt idx="44970">10833</cx:pt>
          <cx:pt idx="44971">17048</cx:pt>
          <cx:pt idx="44972">17147</cx:pt>
          <cx:pt idx="44973">15038</cx:pt>
          <cx:pt idx="44974">12879</cx:pt>
          <cx:pt idx="44975">15171</cx:pt>
          <cx:pt idx="44976">14749</cx:pt>
          <cx:pt idx="44977">14398</cx:pt>
          <cx:pt idx="44978">22911</cx:pt>
          <cx:pt idx="44979">15677</cx:pt>
          <cx:pt idx="44980">18580</cx:pt>
          <cx:pt idx="44981">10686</cx:pt>
          <cx:pt idx="44982">18684</cx:pt>
          <cx:pt idx="44983">17906</cx:pt>
          <cx:pt idx="44984">12087</cx:pt>
          <cx:pt idx="44985">10152</cx:pt>
          <cx:pt idx="44986">11366</cx:pt>
          <cx:pt idx="44987">22109</cx:pt>
          <cx:pt idx="44988">20914</cx:pt>
          <cx:pt idx="44989">23599</cx:pt>
          <cx:pt idx="44990">17229</cx:pt>
          <cx:pt idx="44991">10135</cx:pt>
          <cx:pt idx="44992">14188</cx:pt>
          <cx:pt idx="44993">13779</cx:pt>
          <cx:pt idx="44994">22943</cx:pt>
          <cx:pt idx="44995">11437</cx:pt>
          <cx:pt idx="44996">21029</cx:pt>
          <cx:pt idx="44997">9865</cx:pt>
          <cx:pt idx="44998">15888</cx:pt>
          <cx:pt idx="44999">12020</cx:pt>
          <cx:pt idx="45000">19058</cx:pt>
          <cx:pt idx="45001">17493</cx:pt>
          <cx:pt idx="45002">13830</cx:pt>
          <cx:pt idx="45003">10706</cx:pt>
          <cx:pt idx="45004">15105</cx:pt>
          <cx:pt idx="45005">12092</cx:pt>
          <cx:pt idx="45006">12479</cx:pt>
          <cx:pt idx="45007">10553</cx:pt>
          <cx:pt idx="45008">14160</cx:pt>
          <cx:pt idx="45009">22702</cx:pt>
          <cx:pt idx="45010">17941</cx:pt>
          <cx:pt idx="45011">18133</cx:pt>
          <cx:pt idx="45012">18074</cx:pt>
          <cx:pt idx="45013">10531</cx:pt>
          <cx:pt idx="45014">10210</cx:pt>
          <cx:pt idx="45015">10303</cx:pt>
          <cx:pt idx="45016">16172</cx:pt>
          <cx:pt idx="45017">22240</cx:pt>
          <cx:pt idx="45018">17039</cx:pt>
          <cx:pt idx="45019">23361</cx:pt>
          <cx:pt idx="45020">23885</cx:pt>
          <cx:pt idx="45021">25000</cx:pt>
          <cx:pt idx="45022">24731</cx:pt>
          <cx:pt idx="45023">10590</cx:pt>
          <cx:pt idx="45024">24652</cx:pt>
          <cx:pt idx="45025">13335</cx:pt>
          <cx:pt idx="45026">10989</cx:pt>
          <cx:pt idx="45027">17059</cx:pt>
          <cx:pt idx="45028">15621</cx:pt>
          <cx:pt idx="45029">10052</cx:pt>
          <cx:pt idx="45030">18590</cx:pt>
          <cx:pt idx="45031">15374</cx:pt>
          <cx:pt idx="45032">14130</cx:pt>
          <cx:pt idx="45033">11824</cx:pt>
          <cx:pt idx="45034">11789</cx:pt>
          <cx:pt idx="45035">13956</cx:pt>
          <cx:pt idx="45036">14821</cx:pt>
          <cx:pt idx="45037">21220</cx:pt>
          <cx:pt idx="45038">12757</cx:pt>
          <cx:pt idx="45039">14055</cx:pt>
          <cx:pt idx="45040">16595</cx:pt>
          <cx:pt idx="45041">13572</cx:pt>
          <cx:pt idx="45042">15346</cx:pt>
          <cx:pt idx="45043">7693</cx:pt>
          <cx:pt idx="45044">15244</cx:pt>
          <cx:pt idx="45045">10553</cx:pt>
          <cx:pt idx="45046">11103</cx:pt>
          <cx:pt idx="45047">15469</cx:pt>
          <cx:pt idx="45048">15944</cx:pt>
          <cx:pt idx="45049">11927</cx:pt>
          <cx:pt idx="45050">9936</cx:pt>
          <cx:pt idx="45051">15677</cx:pt>
          <cx:pt idx="45052">21933</cx:pt>
          <cx:pt idx="45053">12337</cx:pt>
          <cx:pt idx="45054">21933</cx:pt>
          <cx:pt idx="45055">14966</cx:pt>
          <cx:pt idx="45056">23396</cx:pt>
          <cx:pt idx="45057">10198</cx:pt>
          <cx:pt idx="45058">24564</cx:pt>
          <cx:pt idx="45059">15892</cx:pt>
          <cx:pt idx="45060">10084</cx:pt>
          <cx:pt idx="45061">14391</cx:pt>
          <cx:pt idx="45062">11934</cx:pt>
          <cx:pt idx="45063">10076</cx:pt>
          <cx:pt idx="45064">20359</cx:pt>
          <cx:pt idx="45065">13326</cx:pt>
          <cx:pt idx="45066">18694</cx:pt>
          <cx:pt idx="45067">21824</cx:pt>
          <cx:pt idx="45068">21447</cx:pt>
          <cx:pt idx="45069">19409</cx:pt>
          <cx:pt idx="45070">16618</cx:pt>
          <cx:pt idx="45071">20466</cx:pt>
          <cx:pt idx="45072">11748</cx:pt>
          <cx:pt idx="45073">15585</cx:pt>
          <cx:pt idx="45074">24760</cx:pt>
          <cx:pt idx="45075">15982</cx:pt>
          <cx:pt idx="45076">13975</cx:pt>
          <cx:pt idx="45077">10673</cx:pt>
          <cx:pt idx="45078">18338</cx:pt>
          <cx:pt idx="45079">12032</cx:pt>
          <cx:pt idx="45080">12395</cx:pt>
          <cx:pt idx="45081">24008</cx:pt>
          <cx:pt idx="45082">12115</cx:pt>
          <cx:pt idx="45083">15776</cx:pt>
          <cx:pt idx="45084">19201</cx:pt>
          <cx:pt idx="45085">16404</cx:pt>
          <cx:pt idx="45086">18748</cx:pt>
          <cx:pt idx="45087">11276</cx:pt>
          <cx:pt idx="45088">21974</cx:pt>
          <cx:pt idx="45089">10526</cx:pt>
          <cx:pt idx="45090">19743</cx:pt>
          <cx:pt idx="45091">21965</cx:pt>
          <cx:pt idx="45092">15053</cx:pt>
          <cx:pt idx="45093">21815</cx:pt>
          <cx:pt idx="45094">14145</cx:pt>
          <cx:pt idx="45095">22160</cx:pt>
          <cx:pt idx="45096">11659</cx:pt>
          <cx:pt idx="45097">13420</cx:pt>
          <cx:pt idx="45098">9844</cx:pt>
          <cx:pt idx="45099">18429</cx:pt>
          <cx:pt idx="45100">11820</cx:pt>
          <cx:pt idx="45101">17867</cx:pt>
          <cx:pt idx="45102">12767</cx:pt>
          <cx:pt idx="45103">14947</cx:pt>
          <cx:pt idx="45104">12359</cx:pt>
          <cx:pt idx="45105">18256</cx:pt>
          <cx:pt idx="45106">17950</cx:pt>
          <cx:pt idx="45107">12688</cx:pt>
          <cx:pt idx="45108">16298</cx:pt>
          <cx:pt idx="45109">20122</cx:pt>
          <cx:pt idx="45110">13395</cx:pt>
          <cx:pt idx="45111">14861</cx:pt>
          <cx:pt idx="45112">15353</cx:pt>
          <cx:pt idx="45113">16102</cx:pt>
          <cx:pt idx="45114">20667</cx:pt>
          <cx:pt idx="45115">11716</cx:pt>
          <cx:pt idx="45116">10685</cx:pt>
          <cx:pt idx="45117">15173</cx:pt>
          <cx:pt idx="45118">9032</cx:pt>
          <cx:pt idx="45119">10790</cx:pt>
          <cx:pt idx="45120">22920</cx:pt>
          <cx:pt idx="45121">20571</cx:pt>
          <cx:pt idx="45122">19718</cx:pt>
          <cx:pt idx="45123">10168</cx:pt>
          <cx:pt idx="45124">10058</cx:pt>
          <cx:pt idx="45125">10729</cx:pt>
          <cx:pt idx="45126">16493</cx:pt>
          <cx:pt idx="45127">11704</cx:pt>
          <cx:pt idx="45128">10370</cx:pt>
          <cx:pt idx="45129">23585</cx:pt>
          <cx:pt idx="45130">21306</cx:pt>
          <cx:pt idx="45131">19253</cx:pt>
          <cx:pt idx="45132">8861</cx:pt>
          <cx:pt idx="45133">23260</cx:pt>
          <cx:pt idx="45134">12254</cx:pt>
          <cx:pt idx="45135">11508</cx:pt>
          <cx:pt idx="45136">14281</cx:pt>
          <cx:pt idx="45137">18531</cx:pt>
          <cx:pt idx="45138">13903</cx:pt>
          <cx:pt idx="45139">8184</cx:pt>
          <cx:pt idx="45140">16212</cx:pt>
          <cx:pt idx="45141">18175</cx:pt>
          <cx:pt idx="45142">19001</cx:pt>
          <cx:pt idx="45143">9042</cx:pt>
          <cx:pt idx="45144">8336</cx:pt>
          <cx:pt idx="45145">10015</cx:pt>
          <cx:pt idx="45146">13612</cx:pt>
          <cx:pt idx="45147">21376</cx:pt>
          <cx:pt idx="45148">22719</cx:pt>
          <cx:pt idx="45149">22653</cx:pt>
          <cx:pt idx="45150">10473</cx:pt>
          <cx:pt idx="45151">21078</cx:pt>
          <cx:pt idx="45152">16898</cx:pt>
          <cx:pt idx="45153">21587</cx:pt>
          <cx:pt idx="45154">20132</cx:pt>
          <cx:pt idx="45155">14372</cx:pt>
          <cx:pt idx="45156">23389</cx:pt>
          <cx:pt idx="45157">12551</cx:pt>
          <cx:pt idx="45158">19488</cx:pt>
          <cx:pt idx="45159">14634</cx:pt>
          <cx:pt idx="45160">10201</cx:pt>
          <cx:pt idx="45161">10341</cx:pt>
          <cx:pt idx="45162">11460</cx:pt>
          <cx:pt idx="45163">12794</cx:pt>
          <cx:pt idx="45164">16216</cx:pt>
          <cx:pt idx="45165">19071</cx:pt>
          <cx:pt idx="45166">20597</cx:pt>
          <cx:pt idx="45167">8842</cx:pt>
          <cx:pt idx="45168">17055</cx:pt>
          <cx:pt idx="45169">12452</cx:pt>
          <cx:pt idx="45170">11582</cx:pt>
          <cx:pt idx="45171">20192</cx:pt>
          <cx:pt idx="45172">9880</cx:pt>
          <cx:pt idx="45173">16933</cx:pt>
          <cx:pt idx="45174">13846</cx:pt>
          <cx:pt idx="45175">19758</cx:pt>
          <cx:pt idx="45176">18948</cx:pt>
          <cx:pt idx="45177">19201</cx:pt>
          <cx:pt idx="45178">23136</cx:pt>
          <cx:pt idx="45179">12131</cx:pt>
          <cx:pt idx="45180">12100</cx:pt>
          <cx:pt idx="45181">19721</cx:pt>
          <cx:pt idx="45182">21725</cx:pt>
          <cx:pt idx="45183">17554</cx:pt>
          <cx:pt idx="45184">19584</cx:pt>
          <cx:pt idx="45185">10962</cx:pt>
          <cx:pt idx="45186">11810</cx:pt>
          <cx:pt idx="45187">12387</cx:pt>
          <cx:pt idx="45188">16254</cx:pt>
          <cx:pt idx="45189">11906</cx:pt>
          <cx:pt idx="45190">21098</cx:pt>
          <cx:pt idx="45191">12649</cx:pt>
          <cx:pt idx="45192">24035</cx:pt>
          <cx:pt idx="45193">20728</cx:pt>
          <cx:pt idx="45194">9693</cx:pt>
          <cx:pt idx="45195">12865</cx:pt>
          <cx:pt idx="45196">13296</cx:pt>
          <cx:pt idx="45197">20010</cx:pt>
          <cx:pt idx="45198">15105</cx:pt>
          <cx:pt idx="45199">23098</cx:pt>
          <cx:pt idx="45200">10223</cx:pt>
          <cx:pt idx="45201">17926</cx:pt>
          <cx:pt idx="45202">15648</cx:pt>
          <cx:pt idx="45203">13660</cx:pt>
          <cx:pt idx="45204">16125</cx:pt>
          <cx:pt idx="45205">11553</cx:pt>
          <cx:pt idx="45206">17672</cx:pt>
          <cx:pt idx="45207">22989</cx:pt>
          <cx:pt idx="45208">18961</cx:pt>
          <cx:pt idx="45209">13186</cx:pt>
          <cx:pt idx="45210">23213</cx:pt>
          <cx:pt idx="45211">11737</cx:pt>
          <cx:pt idx="45212">13149</cx:pt>
          <cx:pt idx="45213">20650</cx:pt>
          <cx:pt idx="45214">20323</cx:pt>
          <cx:pt idx="45215">9187</cx:pt>
          <cx:pt idx="45216">18909</cx:pt>
          <cx:pt idx="45217">19280</cx:pt>
          <cx:pt idx="45218">16834</cx:pt>
          <cx:pt idx="45219">15740</cx:pt>
          <cx:pt idx="45220">15081</cx:pt>
          <cx:pt idx="45221">15173</cx:pt>
          <cx:pt idx="45222">22147</cx:pt>
          <cx:pt idx="45223">9779</cx:pt>
          <cx:pt idx="45224">16008</cx:pt>
          <cx:pt idx="45225">14990</cx:pt>
          <cx:pt idx="45226">19553</cx:pt>
          <cx:pt idx="45227">8103</cx:pt>
          <cx:pt idx="45228">14148</cx:pt>
          <cx:pt idx="45229">21400</cx:pt>
          <cx:pt idx="45230">19076</cx:pt>
          <cx:pt idx="45231">15578</cx:pt>
          <cx:pt idx="45232">10444</cx:pt>
          <cx:pt idx="45233">20575</cx:pt>
          <cx:pt idx="45234">20872</cx:pt>
          <cx:pt idx="45235">18798</cx:pt>
          <cx:pt idx="45236">17149</cx:pt>
          <cx:pt idx="45237">10054</cx:pt>
          <cx:pt idx="45238">17293</cx:pt>
          <cx:pt idx="45239">21912</cx:pt>
          <cx:pt idx="45240">17526</cx:pt>
          <cx:pt idx="45241">12609</cx:pt>
          <cx:pt idx="45242">12170</cx:pt>
          <cx:pt idx="45243">18595</cx:pt>
          <cx:pt idx="45244">9577</cx:pt>
          <cx:pt idx="45245">19191</cx:pt>
          <cx:pt idx="45246">16356</cx:pt>
          <cx:pt idx="45247">10074</cx:pt>
          <cx:pt idx="45248">21967</cx:pt>
          <cx:pt idx="45249">11832</cx:pt>
          <cx:pt idx="45250">12971</cx:pt>
          <cx:pt idx="45251">14657</cx:pt>
          <cx:pt idx="45252">12627</cx:pt>
          <cx:pt idx="45253">13509</cx:pt>
          <cx:pt idx="45254">21507</cx:pt>
          <cx:pt idx="45255">10048</cx:pt>
          <cx:pt idx="45256">12160</cx:pt>
          <cx:pt idx="45257">21306</cx:pt>
          <cx:pt idx="45258">11242</cx:pt>
          <cx:pt idx="45259">21517</cx:pt>
          <cx:pt idx="45260">12226</cx:pt>
          <cx:pt idx="45261">11039</cx:pt>
          <cx:pt idx="45262">12624</cx:pt>
          <cx:pt idx="45263">12601</cx:pt>
          <cx:pt idx="45264">18721</cx:pt>
          <cx:pt idx="45265">16362</cx:pt>
          <cx:pt idx="45266">11819</cx:pt>
          <cx:pt idx="45267">19077</cx:pt>
          <cx:pt idx="45268">11046</cx:pt>
          <cx:pt idx="45269">14545</cx:pt>
          <cx:pt idx="45270">11670</cx:pt>
          <cx:pt idx="45271">18939</cx:pt>
          <cx:pt idx="45272">21348</cx:pt>
          <cx:pt idx="45273">7786</cx:pt>
          <cx:pt idx="45274">10213</cx:pt>
          <cx:pt idx="45275">13976</cx:pt>
          <cx:pt idx="45276">23680</cx:pt>
          <cx:pt idx="45277">12048</cx:pt>
          <cx:pt idx="45278">14492</cx:pt>
          <cx:pt idx="45279">15252</cx:pt>
          <cx:pt idx="45280">11252</cx:pt>
          <cx:pt idx="45281">22830</cx:pt>
          <cx:pt idx="45282">20849</cx:pt>
          <cx:pt idx="45283">20603</cx:pt>
          <cx:pt idx="45284">17472</cx:pt>
          <cx:pt idx="45285">17919</cx:pt>
          <cx:pt idx="45286">11875</cx:pt>
          <cx:pt idx="45287">20721</cx:pt>
          <cx:pt idx="45288">22904</cx:pt>
          <cx:pt idx="45289">14679</cx:pt>
          <cx:pt idx="45290">10806</cx:pt>
          <cx:pt idx="45291">9846</cx:pt>
          <cx:pt idx="45292">12926</cx:pt>
          <cx:pt idx="45293">21890</cx:pt>
          <cx:pt idx="45294">13594</cx:pt>
          <cx:pt idx="45295">12201</cx:pt>
          <cx:pt idx="45296">19704</cx:pt>
          <cx:pt idx="45297">16874</cx:pt>
          <cx:pt idx="45298">18511</cx:pt>
          <cx:pt idx="45299">19079</cx:pt>
          <cx:pt idx="45300">10951</cx:pt>
          <cx:pt idx="45301">17594</cx:pt>
          <cx:pt idx="45302">13006</cx:pt>
          <cx:pt idx="45303">23070</cx:pt>
          <cx:pt idx="45304">12679</cx:pt>
          <cx:pt idx="45305">18634</cx:pt>
          <cx:pt idx="45306">13700</cx:pt>
          <cx:pt idx="45307">18675</cx:pt>
          <cx:pt idx="45308">18874</cx:pt>
          <cx:pt idx="45309">22400</cx:pt>
          <cx:pt idx="45310">21015</cx:pt>
          <cx:pt idx="45311">11082</cx:pt>
          <cx:pt idx="45312">19534</cx:pt>
          <cx:pt idx="45313">13736</cx:pt>
          <cx:pt idx="45314">17743</cx:pt>
          <cx:pt idx="45315">13666</cx:pt>
          <cx:pt idx="45316">14312</cx:pt>
          <cx:pt idx="45317">17057</cx:pt>
          <cx:pt idx="45318">21307</cx:pt>
          <cx:pt idx="45319">20951</cx:pt>
          <cx:pt idx="45320">14098</cx:pt>
          <cx:pt idx="45321">20710</cx:pt>
          <cx:pt idx="45322">20846</cx:pt>
          <cx:pt idx="45323">20747</cx:pt>
          <cx:pt idx="45324">18470</cx:pt>
          <cx:pt idx="45325">23672</cx:pt>
          <cx:pt idx="45326">14131</cx:pt>
          <cx:pt idx="45327">9333</cx:pt>
          <cx:pt idx="45328">19654</cx:pt>
          <cx:pt idx="45329">19457</cx:pt>
          <cx:pt idx="45330">11274</cx:pt>
          <cx:pt idx="45331">17873</cx:pt>
          <cx:pt idx="45332">12493</cx:pt>
          <cx:pt idx="45333">9571</cx:pt>
          <cx:pt idx="45334">20069</cx:pt>
          <cx:pt idx="45335">13750</cx:pt>
          <cx:pt idx="45336">11509</cx:pt>
          <cx:pt idx="45337">21615</cx:pt>
          <cx:pt idx="45338">17801</cx:pt>
          <cx:pt idx="45339">16296</cx:pt>
          <cx:pt idx="45340">13419</cx:pt>
          <cx:pt idx="45341">12693</cx:pt>
          <cx:pt idx="45342">19267</cx:pt>
          <cx:pt idx="45343">13948</cx:pt>
          <cx:pt idx="45344">14821</cx:pt>
          <cx:pt idx="45345">11528</cx:pt>
          <cx:pt idx="45346">24018</cx:pt>
          <cx:pt idx="45347">11164</cx:pt>
          <cx:pt idx="45348">11206</cx:pt>
          <cx:pt idx="45349">8340</cx:pt>
          <cx:pt idx="45350">16087</cx:pt>
          <cx:pt idx="45351">9880</cx:pt>
          <cx:pt idx="45352">15775</cx:pt>
          <cx:pt idx="45353">12511</cx:pt>
          <cx:pt idx="45354">15141</cx:pt>
          <cx:pt idx="45355">13461</cx:pt>
          <cx:pt idx="45356">21335</cx:pt>
          <cx:pt idx="45357">21810</cx:pt>
          <cx:pt idx="45358">11256</cx:pt>
          <cx:pt idx="45359">15830</cx:pt>
          <cx:pt idx="45360">8063</cx:pt>
          <cx:pt idx="45361">19153</cx:pt>
          <cx:pt idx="45362">13381</cx:pt>
          <cx:pt idx="45363">24195</cx:pt>
          <cx:pt idx="45364">13664</cx:pt>
          <cx:pt idx="45365">16621</cx:pt>
          <cx:pt idx="45366">13331</cx:pt>
          <cx:pt idx="45367">19960</cx:pt>
          <cx:pt idx="45368">21408</cx:pt>
          <cx:pt idx="45369">17777</cx:pt>
          <cx:pt idx="45370">13120</cx:pt>
          <cx:pt idx="45371">15293</cx:pt>
          <cx:pt idx="45372">11677</cx:pt>
          <cx:pt idx="45373">10678</cx:pt>
          <cx:pt idx="45374">20539</cx:pt>
          <cx:pt idx="45375">8693</cx:pt>
          <cx:pt idx="45376">13315</cx:pt>
          <cx:pt idx="45377">19198</cx:pt>
          <cx:pt idx="45378">16662</cx:pt>
          <cx:pt idx="45379">18871</cx:pt>
          <cx:pt idx="45380">11232</cx:pt>
          <cx:pt idx="45381">11528</cx:pt>
          <cx:pt idx="45382">10096</cx:pt>
          <cx:pt idx="45383">10689</cx:pt>
          <cx:pt idx="45384">21780</cx:pt>
          <cx:pt idx="45385">13887</cx:pt>
          <cx:pt idx="45386">11623</cx:pt>
          <cx:pt idx="45387">16870</cx:pt>
          <cx:pt idx="45388">24592</cx:pt>
          <cx:pt idx="45389">11447</cx:pt>
          <cx:pt idx="45390">14663</cx:pt>
          <cx:pt idx="45391">15953</cx:pt>
          <cx:pt idx="45392">21773</cx:pt>
          <cx:pt idx="45393">18900</cx:pt>
          <cx:pt idx="45394">8249</cx:pt>
          <cx:pt idx="45395">20602</cx:pt>
          <cx:pt idx="45396">22763</cx:pt>
          <cx:pt idx="45397">9657</cx:pt>
          <cx:pt idx="45398">9622</cx:pt>
          <cx:pt idx="45399">19364</cx:pt>
          <cx:pt idx="45400">21681</cx:pt>
          <cx:pt idx="45401">10325</cx:pt>
          <cx:pt idx="45402">13124</cx:pt>
          <cx:pt idx="45403">15288</cx:pt>
          <cx:pt idx="45404">23710</cx:pt>
          <cx:pt idx="45405">23844</cx:pt>
          <cx:pt idx="45406">13679</cx:pt>
          <cx:pt idx="45407">18629</cx:pt>
          <cx:pt idx="45408">12572</cx:pt>
          <cx:pt idx="45409">20703</cx:pt>
          <cx:pt idx="45410">16780</cx:pt>
          <cx:pt idx="45411">12941</cx:pt>
          <cx:pt idx="45412">19966</cx:pt>
          <cx:pt idx="45413">10423</cx:pt>
          <cx:pt idx="45414">21353</cx:pt>
          <cx:pt idx="45415">13909</cx:pt>
          <cx:pt idx="45416">24776</cx:pt>
          <cx:pt idx="45417">14663</cx:pt>
          <cx:pt idx="45418">12794</cx:pt>
          <cx:pt idx="45419">16237</cx:pt>
          <cx:pt idx="45420">9893</cx:pt>
          <cx:pt idx="45421">15869</cx:pt>
          <cx:pt idx="45422">14751</cx:pt>
          <cx:pt idx="45423">13085</cx:pt>
          <cx:pt idx="45424">21770</cx:pt>
          <cx:pt idx="45425">12556</cx:pt>
          <cx:pt idx="45426">14556</cx:pt>
          <cx:pt idx="45427">14595</cx:pt>
          <cx:pt idx="45428">8279</cx:pt>
          <cx:pt idx="45429">17725</cx:pt>
          <cx:pt idx="45430">14599</cx:pt>
          <cx:pt idx="45431">13519</cx:pt>
          <cx:pt idx="45432">24030</cx:pt>
          <cx:pt idx="45433">14719</cx:pt>
          <cx:pt idx="45434">10191</cx:pt>
          <cx:pt idx="45435">14905</cx:pt>
          <cx:pt idx="45436">21407</cx:pt>
          <cx:pt idx="45437">16113</cx:pt>
          <cx:pt idx="45438">8184</cx:pt>
          <cx:pt idx="45439">16941</cx:pt>
          <cx:pt idx="45440">21852</cx:pt>
          <cx:pt idx="45441">9106</cx:pt>
          <cx:pt idx="45442">16179</cx:pt>
          <cx:pt idx="45443">14212</cx:pt>
          <cx:pt idx="45444">16076</cx:pt>
          <cx:pt idx="45445">21321</cx:pt>
          <cx:pt idx="45446">12996</cx:pt>
          <cx:pt idx="45447">11588</cx:pt>
          <cx:pt idx="45448">23070</cx:pt>
          <cx:pt idx="45449">12257</cx:pt>
          <cx:pt idx="45450">22612</cx:pt>
          <cx:pt idx="45451">21722</cx:pt>
          <cx:pt idx="45452">24835</cx:pt>
          <cx:pt idx="45453">8788</cx:pt>
          <cx:pt idx="45454">20580</cx:pt>
          <cx:pt idx="45455">13347</cx:pt>
          <cx:pt idx="45456">20406</cx:pt>
          <cx:pt idx="45457">19364</cx:pt>
          <cx:pt idx="45458">15835</cx:pt>
          <cx:pt idx="45459">13838</cx:pt>
          <cx:pt idx="45460">13891</cx:pt>
          <cx:pt idx="45461">20699</cx:pt>
          <cx:pt idx="45462">14159</cx:pt>
          <cx:pt idx="45463">12552</cx:pt>
          <cx:pt idx="45464">16509</cx:pt>
          <cx:pt idx="45465">15633</cx:pt>
          <cx:pt idx="45466">24578</cx:pt>
          <cx:pt idx="45467">10202</cx:pt>
          <cx:pt idx="45468">24130</cx:pt>
          <cx:pt idx="45469">11140</cx:pt>
          <cx:pt idx="45470">13096</cx:pt>
          <cx:pt idx="45471">13050</cx:pt>
          <cx:pt idx="45472">22470</cx:pt>
          <cx:pt idx="45473">24138</cx:pt>
          <cx:pt idx="45474">7716</cx:pt>
          <cx:pt idx="45475">22348</cx:pt>
          <cx:pt idx="45476">13643</cx:pt>
          <cx:pt idx="45477">10179</cx:pt>
          <cx:pt idx="45478">20803</cx:pt>
          <cx:pt idx="45479">11522</cx:pt>
          <cx:pt idx="45480">15205</cx:pt>
          <cx:pt idx="45481">17821</cx:pt>
          <cx:pt idx="45482">20538</cx:pt>
          <cx:pt idx="45483">14987</cx:pt>
          <cx:pt idx="45484">23112</cx:pt>
          <cx:pt idx="45485">12378</cx:pt>
          <cx:pt idx="45486">16520</cx:pt>
          <cx:pt idx="45487">21958</cx:pt>
          <cx:pt idx="45488">15323</cx:pt>
          <cx:pt idx="45489">12007</cx:pt>
          <cx:pt idx="45490">16498</cx:pt>
          <cx:pt idx="45491">18361</cx:pt>
          <cx:pt idx="45492">13876</cx:pt>
          <cx:pt idx="45493">21435</cx:pt>
          <cx:pt idx="45494">23706</cx:pt>
          <cx:pt idx="45495">17763</cx:pt>
          <cx:pt idx="45496">10235</cx:pt>
          <cx:pt idx="45497">19756</cx:pt>
          <cx:pt idx="45498">8656</cx:pt>
          <cx:pt idx="45499">11744</cx:pt>
          <cx:pt idx="45500">14797</cx:pt>
          <cx:pt idx="45501">8699</cx:pt>
          <cx:pt idx="45502">13974</cx:pt>
          <cx:pt idx="45503">21948</cx:pt>
          <cx:pt idx="45504">15072</cx:pt>
          <cx:pt idx="45505">16912</cx:pt>
          <cx:pt idx="45506">15102</cx:pt>
          <cx:pt idx="45507">14825</cx:pt>
          <cx:pt idx="45508">16899</cx:pt>
          <cx:pt idx="45509">16205</cx:pt>
          <cx:pt idx="45510">21725</cx:pt>
          <cx:pt idx="45511">20764</cx:pt>
          <cx:pt idx="45512">16671</cx:pt>
          <cx:pt idx="45513">19053</cx:pt>
          <cx:pt idx="45514">23238</cx:pt>
          <cx:pt idx="45515">20256</cx:pt>
          <cx:pt idx="45516">15884</cx:pt>
          <cx:pt idx="45517">13555</cx:pt>
          <cx:pt idx="45518">15139</cx:pt>
          <cx:pt idx="45519">11373</cx:pt>
          <cx:pt idx="45520">22440</cx:pt>
          <cx:pt idx="45521">14690</cx:pt>
          <cx:pt idx="45522">23602</cx:pt>
          <cx:pt idx="45523">19538</cx:pt>
          <cx:pt idx="45524">9539</cx:pt>
          <cx:pt idx="45525">10110</cx:pt>
          <cx:pt idx="45526">14434</cx:pt>
          <cx:pt idx="45527">9135</cx:pt>
          <cx:pt idx="45528">16573</cx:pt>
          <cx:pt idx="45529">11506</cx:pt>
          <cx:pt idx="45530">16996</cx:pt>
          <cx:pt idx="45531">17197</cx:pt>
          <cx:pt idx="45532">20433</cx:pt>
          <cx:pt idx="45533">11329</cx:pt>
          <cx:pt idx="45534">9756</cx:pt>
          <cx:pt idx="45535">14541</cx:pt>
          <cx:pt idx="45536">19340</cx:pt>
          <cx:pt idx="45537">10884</cx:pt>
          <cx:pt idx="45538">19296</cx:pt>
          <cx:pt idx="45539">17777</cx:pt>
          <cx:pt idx="45540">22921</cx:pt>
          <cx:pt idx="45541">22788</cx:pt>
          <cx:pt idx="45542">22418</cx:pt>
          <cx:pt idx="45543">8009</cx:pt>
          <cx:pt idx="45544">10678</cx:pt>
          <cx:pt idx="45545">13757</cx:pt>
          <cx:pt idx="45546">21362</cx:pt>
          <cx:pt idx="45547">12195</cx:pt>
          <cx:pt idx="45548">12233</cx:pt>
          <cx:pt idx="45549">19983</cx:pt>
          <cx:pt idx="45550">16275</cx:pt>
          <cx:pt idx="45551">18072</cx:pt>
          <cx:pt idx="45552">13675</cx:pt>
          <cx:pt idx="45553">9019</cx:pt>
          <cx:pt idx="45554">20079</cx:pt>
          <cx:pt idx="45555">19070</cx:pt>
          <cx:pt idx="45556">18229</cx:pt>
          <cx:pt idx="45557">16789</cx:pt>
          <cx:pt idx="45558">20376</cx:pt>
          <cx:pt idx="45559">14934</cx:pt>
          <cx:pt idx="45560">13004</cx:pt>
          <cx:pt idx="45561">15512</cx:pt>
          <cx:pt idx="45562">16656</cx:pt>
          <cx:pt idx="45563">16555</cx:pt>
          <cx:pt idx="45564">17609</cx:pt>
          <cx:pt idx="45565">10351</cx:pt>
          <cx:pt idx="45566">13886</cx:pt>
          <cx:pt idx="45567">13186</cx:pt>
          <cx:pt idx="45568">18029</cx:pt>
          <cx:pt idx="45569">14455</cx:pt>
          <cx:pt idx="45570">23432</cx:pt>
          <cx:pt idx="45571">21331</cx:pt>
          <cx:pt idx="45572">12894</cx:pt>
          <cx:pt idx="45573">21445</cx:pt>
          <cx:pt idx="45574">19072</cx:pt>
          <cx:pt idx="45575">21663</cx:pt>
          <cx:pt idx="45576">9637</cx:pt>
          <cx:pt idx="45577">20575</cx:pt>
          <cx:pt idx="45578">19432</cx:pt>
          <cx:pt idx="45579">18353</cx:pt>
          <cx:pt idx="45580">18853</cx:pt>
          <cx:pt idx="45581">15775</cx:pt>
          <cx:pt idx="45582">14076</cx:pt>
          <cx:pt idx="45583">19052</cx:pt>
          <cx:pt idx="45584">14961</cx:pt>
          <cx:pt idx="45585">8661</cx:pt>
          <cx:pt idx="45586">22014</cx:pt>
          <cx:pt idx="45587">8643</cx:pt>
          <cx:pt idx="45588">18948</cx:pt>
          <cx:pt idx="45589">13745</cx:pt>
          <cx:pt idx="45590">13484</cx:pt>
          <cx:pt idx="45591">22623</cx:pt>
          <cx:pt idx="45592">9655</cx:pt>
          <cx:pt idx="45593">13502</cx:pt>
          <cx:pt idx="45594">10672</cx:pt>
          <cx:pt idx="45595">18990</cx:pt>
          <cx:pt idx="45596">11115</cx:pt>
          <cx:pt idx="45597">11586</cx:pt>
          <cx:pt idx="45598">9512</cx:pt>
          <cx:pt idx="45599">20871</cx:pt>
          <cx:pt idx="45600">16363</cx:pt>
          <cx:pt idx="45601">18107</cx:pt>
          <cx:pt idx="45602">22360</cx:pt>
          <cx:pt idx="45603">17366</cx:pt>
          <cx:pt idx="45604">13058</cx:pt>
          <cx:pt idx="45605">12019</cx:pt>
          <cx:pt idx="45606">12027</cx:pt>
          <cx:pt idx="45607">20230</cx:pt>
          <cx:pt idx="45608">18155</cx:pt>
          <cx:pt idx="45609">19493</cx:pt>
          <cx:pt idx="45610">9871</cx:pt>
          <cx:pt idx="45611">21736</cx:pt>
          <cx:pt idx="45612">19838</cx:pt>
          <cx:pt idx="45613">10135</cx:pt>
          <cx:pt idx="45614">13153</cx:pt>
          <cx:pt idx="45615">9561</cx:pt>
          <cx:pt idx="45616">9014</cx:pt>
          <cx:pt idx="45617">11904</cx:pt>
          <cx:pt idx="45618">22311</cx:pt>
          <cx:pt idx="45619">14154</cx:pt>
          <cx:pt idx="45620">15910</cx:pt>
          <cx:pt idx="45621">20989</cx:pt>
          <cx:pt idx="45622">13600</cx:pt>
          <cx:pt idx="45623">14457</cx:pt>
          <cx:pt idx="45624">19029</cx:pt>
          <cx:pt idx="45625">21845</cx:pt>
          <cx:pt idx="45626">21107</cx:pt>
          <cx:pt idx="45627">10183</cx:pt>
          <cx:pt idx="45628">18212</cx:pt>
          <cx:pt idx="45629">11287</cx:pt>
          <cx:pt idx="45630">23017</cx:pt>
          <cx:pt idx="45631">20980</cx:pt>
          <cx:pt idx="45632">15260</cx:pt>
          <cx:pt idx="45633">15547</cx:pt>
          <cx:pt idx="45634">8190</cx:pt>
          <cx:pt idx="45635">13890</cx:pt>
          <cx:pt idx="45636">19761</cx:pt>
          <cx:pt idx="45637">13753</cx:pt>
          <cx:pt idx="45638">13884</cx:pt>
          <cx:pt idx="45639">11428</cx:pt>
          <cx:pt idx="45640">11765</cx:pt>
          <cx:pt idx="45641">17571</cx:pt>
          <cx:pt idx="45642">11000</cx:pt>
          <cx:pt idx="45643">13004</cx:pt>
          <cx:pt idx="45644">12981</cx:pt>
          <cx:pt idx="45645">20144</cx:pt>
          <cx:pt idx="45646">20589</cx:pt>
          <cx:pt idx="45647">16951</cx:pt>
          <cx:pt idx="45648">23720</cx:pt>
          <cx:pt idx="45649">12308</cx:pt>
          <cx:pt idx="45650">21128</cx:pt>
          <cx:pt idx="45651">18803</cx:pt>
          <cx:pt idx="45652">22499</cx:pt>
          <cx:pt idx="45653">20619</cx:pt>
          <cx:pt idx="45654">20463</cx:pt>
          <cx:pt idx="45655">19102</cx:pt>
          <cx:pt idx="45656">12289</cx:pt>
          <cx:pt idx="45657">13716</cx:pt>
          <cx:pt idx="45658">23299</cx:pt>
          <cx:pt idx="45659">21808</cx:pt>
          <cx:pt idx="45660">15279</cx:pt>
          <cx:pt idx="45661">9952</cx:pt>
          <cx:pt idx="45662">19310</cx:pt>
          <cx:pt idx="45663">19196</cx:pt>
          <cx:pt idx="45664">19768</cx:pt>
          <cx:pt idx="45665">14659</cx:pt>
          <cx:pt idx="45666">10831</cx:pt>
          <cx:pt idx="45667">11219</cx:pt>
          <cx:pt idx="45668">17333</cx:pt>
          <cx:pt idx="45669">15318</cx:pt>
          <cx:pt idx="45670">20663</cx:pt>
          <cx:pt idx="45671">20863</cx:pt>
          <cx:pt idx="45672">15377</cx:pt>
          <cx:pt idx="45673">12846</cx:pt>
          <cx:pt idx="45674">19066</cx:pt>
          <cx:pt idx="45675">13755</cx:pt>
          <cx:pt idx="45676">11665</cx:pt>
          <cx:pt idx="45677">10367</cx:pt>
          <cx:pt idx="45678">12153</cx:pt>
          <cx:pt idx="45679">13838</cx:pt>
          <cx:pt idx="45680">16406</cx:pt>
          <cx:pt idx="45681">14581</cx:pt>
          <cx:pt idx="45682">13785</cx:pt>
          <cx:pt idx="45683">18375</cx:pt>
          <cx:pt idx="45684">23391</cx:pt>
          <cx:pt idx="45685">16476</cx:pt>
          <cx:pt idx="45686">13391</cx:pt>
          <cx:pt idx="45687">16230</cx:pt>
          <cx:pt idx="45688">16987</cx:pt>
          <cx:pt idx="45689">13448</cx:pt>
          <cx:pt idx="45690">23746</cx:pt>
          <cx:pt idx="45691">24515</cx:pt>
          <cx:pt idx="45692">21448</cx:pt>
          <cx:pt idx="45693">24231</cx:pt>
          <cx:pt idx="45694">20875</cx:pt>
          <cx:pt idx="45695">18359</cx:pt>
          <cx:pt idx="45696">20557</cx:pt>
          <cx:pt idx="45697">19084</cx:pt>
          <cx:pt idx="45698">23459</cx:pt>
          <cx:pt idx="45699">18131</cx:pt>
          <cx:pt idx="45700">10703</cx:pt>
          <cx:pt idx="45701">23168</cx:pt>
          <cx:pt idx="45702">21253</cx:pt>
          <cx:pt idx="45703">19489</cx:pt>
          <cx:pt idx="45704">15258</cx:pt>
          <cx:pt idx="45705">14234</cx:pt>
          <cx:pt idx="45706">20413</cx:pt>
          <cx:pt idx="45707">19488</cx:pt>
          <cx:pt idx="45708">14270</cx:pt>
          <cx:pt idx="45709">22021</cx:pt>
          <cx:pt idx="45710">11777</cx:pt>
          <cx:pt idx="45711">15884</cx:pt>
          <cx:pt idx="45712">10523</cx:pt>
          <cx:pt idx="45713">22511</cx:pt>
          <cx:pt idx="45714">17542</cx:pt>
          <cx:pt idx="45715">20048</cx:pt>
          <cx:pt idx="45716">14450</cx:pt>
          <cx:pt idx="45717">17297</cx:pt>
          <cx:pt idx="45718">11493</cx:pt>
          <cx:pt idx="45719">13554</cx:pt>
          <cx:pt idx="45720">14212</cx:pt>
          <cx:pt idx="45721">20444</cx:pt>
          <cx:pt idx="45722">22923</cx:pt>
          <cx:pt idx="45723">22946</cx:pt>
          <cx:pt idx="45724">19807</cx:pt>
          <cx:pt idx="45725">18477</cx:pt>
          <cx:pt idx="45726">11969</cx:pt>
          <cx:pt idx="45727">11693</cx:pt>
          <cx:pt idx="45728">14383</cx:pt>
          <cx:pt idx="45729">10878</cx:pt>
          <cx:pt idx="45730">22072</cx:pt>
          <cx:pt idx="45731">12111</cx:pt>
          <cx:pt idx="45732">8806</cx:pt>
          <cx:pt idx="45733">21196</cx:pt>
          <cx:pt idx="45734">11219</cx:pt>
          <cx:pt idx="45735">14511</cx:pt>
          <cx:pt idx="45736">20952</cx:pt>
          <cx:pt idx="45737">19275</cx:pt>
          <cx:pt idx="45738">18523</cx:pt>
          <cx:pt idx="45739">17307</cx:pt>
          <cx:pt idx="45740">23360</cx:pt>
          <cx:pt idx="45741">24040</cx:pt>
          <cx:pt idx="45742">14360</cx:pt>
          <cx:pt idx="45743">18027</cx:pt>
          <cx:pt idx="45744">8669</cx:pt>
          <cx:pt idx="45745">18278</cx:pt>
          <cx:pt idx="45746">10662</cx:pt>
          <cx:pt idx="45747">20879</cx:pt>
          <cx:pt idx="45748">8177</cx:pt>
          <cx:pt idx="45749">20464</cx:pt>
          <cx:pt idx="45750">12289</cx:pt>
          <cx:pt idx="45751">14132</cx:pt>
          <cx:pt idx="45752">12161</cx:pt>
          <cx:pt idx="45753">8500</cx:pt>
          <cx:pt idx="45754">12893</cx:pt>
          <cx:pt idx="45755">17268</cx:pt>
          <cx:pt idx="45756">21385</cx:pt>
          <cx:pt idx="45757">23451</cx:pt>
          <cx:pt idx="45758">20953</cx:pt>
          <cx:pt idx="45759">10827</cx:pt>
          <cx:pt idx="45760">15012</cx:pt>
          <cx:pt idx="45761">18548</cx:pt>
          <cx:pt idx="45762">15173</cx:pt>
          <cx:pt idx="45763">10128</cx:pt>
          <cx:pt idx="45764">19851</cx:pt>
          <cx:pt idx="45765">18915</cx:pt>
          <cx:pt idx="45766">22315</cx:pt>
          <cx:pt idx="45767">21554</cx:pt>
          <cx:pt idx="45768">21478</cx:pt>
          <cx:pt idx="45769">9114</cx:pt>
          <cx:pt idx="45770">10749</cx:pt>
          <cx:pt idx="45771">18111</cx:pt>
          <cx:pt idx="45772">19235</cx:pt>
          <cx:pt idx="45773">11245</cx:pt>
          <cx:pt idx="45774">16467</cx:pt>
          <cx:pt idx="45775">14142</cx:pt>
          <cx:pt idx="45776">15004</cx:pt>
          <cx:pt idx="45777">20623</cx:pt>
          <cx:pt idx="45778">22511</cx:pt>
          <cx:pt idx="45779">10831</cx:pt>
          <cx:pt idx="45780">18935</cx:pt>
          <cx:pt idx="45781">20195</cx:pt>
          <cx:pt idx="45782">20313</cx:pt>
          <cx:pt idx="45783">12915</cx:pt>
          <cx:pt idx="45784">20261</cx:pt>
          <cx:pt idx="45785">10081</cx:pt>
          <cx:pt idx="45786">16771</cx:pt>
          <cx:pt idx="45787">17625</cx:pt>
          <cx:pt idx="45788">11785</cx:pt>
          <cx:pt idx="45789">20380</cx:pt>
          <cx:pt idx="45790">10475</cx:pt>
          <cx:pt idx="45791">15480</cx:pt>
          <cx:pt idx="45792">22922</cx:pt>
          <cx:pt idx="45793">7693</cx:pt>
          <cx:pt idx="45794">18368</cx:pt>
          <cx:pt idx="45795">19178</cx:pt>
          <cx:pt idx="45796">18979</cx:pt>
          <cx:pt idx="45797">22990</cx:pt>
          <cx:pt idx="45798">24690</cx:pt>
          <cx:pt idx="45799">11262</cx:pt>
          <cx:pt idx="45800">14902</cx:pt>
          <cx:pt idx="45801">17715</cx:pt>
          <cx:pt idx="45802">21627</cx:pt>
          <cx:pt idx="45803">14844</cx:pt>
          <cx:pt idx="45804">10618</cx:pt>
          <cx:pt idx="45805">11377</cx:pt>
          <cx:pt idx="45806">14973</cx:pt>
          <cx:pt idx="45807">23050</cx:pt>
          <cx:pt idx="45808">13089</cx:pt>
          <cx:pt idx="45809">10383</cx:pt>
          <cx:pt idx="45810">10928</cx:pt>
          <cx:pt idx="45811">11905</cx:pt>
          <cx:pt idx="45812">23443</cx:pt>
          <cx:pt idx="45813">15794</cx:pt>
          <cx:pt idx="45814">12506</cx:pt>
          <cx:pt idx="45815">12799</cx:pt>
          <cx:pt idx="45816">12047</cx:pt>
          <cx:pt idx="45817">11514</cx:pt>
          <cx:pt idx="45818">17419</cx:pt>
          <cx:pt idx="45819">20582</cx:pt>
          <cx:pt idx="45820">18837</cx:pt>
          <cx:pt idx="45821">18221</cx:pt>
          <cx:pt idx="45822">14790</cx:pt>
          <cx:pt idx="45823">15854</cx:pt>
          <cx:pt idx="45824">8165</cx:pt>
          <cx:pt idx="45825">21962</cx:pt>
          <cx:pt idx="45826">14181</cx:pt>
          <cx:pt idx="45827">17819</cx:pt>
          <cx:pt idx="45828">24477</cx:pt>
          <cx:pt idx="45829">20897</cx:pt>
          <cx:pt idx="45830">8226</cx:pt>
          <cx:pt idx="45831">19078</cx:pt>
          <cx:pt idx="45832">10762</cx:pt>
          <cx:pt idx="45833">11494</cx:pt>
          <cx:pt idx="45834">11524</cx:pt>
          <cx:pt idx="45835">12425</cx:pt>
          <cx:pt idx="45836">19701</cx:pt>
          <cx:pt idx="45837">21751</cx:pt>
          <cx:pt idx="45838">11232</cx:pt>
          <cx:pt idx="45839">21532</cx:pt>
          <cx:pt idx="45840">17027</cx:pt>
          <cx:pt idx="45841">8356</cx:pt>
          <cx:pt idx="45842">14880</cx:pt>
          <cx:pt idx="45843">16364</cx:pt>
          <cx:pt idx="45844">13539</cx:pt>
          <cx:pt idx="45845">24524</cx:pt>
          <cx:pt idx="45846">13427</cx:pt>
          <cx:pt idx="45847">12829</cx:pt>
          <cx:pt idx="45848">21997</cx:pt>
          <cx:pt idx="45849">18425</cx:pt>
          <cx:pt idx="45850">24420</cx:pt>
          <cx:pt idx="45851">16175</cx:pt>
          <cx:pt idx="45852">13961</cx:pt>
          <cx:pt idx="45853">16808</cx:pt>
          <cx:pt idx="45854">18373</cx:pt>
          <cx:pt idx="45855">12637</cx:pt>
          <cx:pt idx="45856">17189</cx:pt>
          <cx:pt idx="45857">19016</cx:pt>
          <cx:pt idx="45858">13322</cx:pt>
          <cx:pt idx="45859">14558</cx:pt>
          <cx:pt idx="45860">20004</cx:pt>
          <cx:pt idx="45861">22331</cx:pt>
          <cx:pt idx="45862">15796</cx:pt>
          <cx:pt idx="45863">15270</cx:pt>
          <cx:pt idx="45864">12912</cx:pt>
          <cx:pt idx="45865">20728</cx:pt>
          <cx:pt idx="45866">18169</cx:pt>
          <cx:pt idx="45867">14469</cx:pt>
          <cx:pt idx="45868">10119</cx:pt>
          <cx:pt idx="45869">11239</cx:pt>
          <cx:pt idx="45870">20136</cx:pt>
          <cx:pt idx="45871">17856</cx:pt>
          <cx:pt idx="45872">22741</cx:pt>
          <cx:pt idx="45873">21511</cx:pt>
          <cx:pt idx="45874">9858</cx:pt>
          <cx:pt idx="45875">11846</cx:pt>
          <cx:pt idx="45876">16660</cx:pt>
          <cx:pt idx="45877">10085</cx:pt>
          <cx:pt idx="45878">21146</cx:pt>
          <cx:pt idx="45879">21978</cx:pt>
          <cx:pt idx="45880">10616</cx:pt>
          <cx:pt idx="45881">19757</cx:pt>
          <cx:pt idx="45882">20553</cx:pt>
          <cx:pt idx="45883">22525</cx:pt>
          <cx:pt idx="45884">10215</cx:pt>
          <cx:pt idx="45885">14765</cx:pt>
          <cx:pt idx="45886">23113</cx:pt>
          <cx:pt idx="45887">15042</cx:pt>
          <cx:pt idx="45888">19449</cx:pt>
          <cx:pt idx="45889">13688</cx:pt>
          <cx:pt idx="45890">9978</cx:pt>
          <cx:pt idx="45891">18110</cx:pt>
          <cx:pt idx="45892">19444</cx:pt>
          <cx:pt idx="45893">10149</cx:pt>
          <cx:pt idx="45894">11269</cx:pt>
          <cx:pt idx="45895">16319</cx:pt>
          <cx:pt idx="45896">18989</cx:pt>
          <cx:pt idx="45897">22218</cx:pt>
          <cx:pt idx="45898">17847</cx:pt>
          <cx:pt idx="45899">19506</cx:pt>
          <cx:pt idx="45900">12842</cx:pt>
          <cx:pt idx="45901">16100</cx:pt>
          <cx:pt idx="45902">12907</cx:pt>
          <cx:pt idx="45903">18390</cx:pt>
          <cx:pt idx="45904">8497</cx:pt>
          <cx:pt idx="45905">18935</cx:pt>
          <cx:pt idx="45906">24925</cx:pt>
          <cx:pt idx="45907">15515</cx:pt>
          <cx:pt idx="45908">16878</cx:pt>
          <cx:pt idx="45909">13808</cx:pt>
          <cx:pt idx="45910">18083</cx:pt>
          <cx:pt idx="45911">18499</cx:pt>
          <cx:pt idx="45912">18025</cx:pt>
          <cx:pt idx="45913">12401</cx:pt>
          <cx:pt idx="45914">15063</cx:pt>
          <cx:pt idx="45915">10981</cx:pt>
          <cx:pt idx="45916">21754</cx:pt>
          <cx:pt idx="45917">15582</cx:pt>
          <cx:pt idx="45918">21971</cx:pt>
          <cx:pt idx="45919">14266</cx:pt>
          <cx:pt idx="45920">10721</cx:pt>
          <cx:pt idx="45921">19456</cx:pt>
          <cx:pt idx="45922">15704</cx:pt>
          <cx:pt idx="45923">20714</cx:pt>
          <cx:pt idx="45924">14006</cx:pt>
          <cx:pt idx="45925">20096</cx:pt>
          <cx:pt idx="45926">20586</cx:pt>
          <cx:pt idx="45927">19867</cx:pt>
          <cx:pt idx="45928">18074</cx:pt>
          <cx:pt idx="45929">14324</cx:pt>
          <cx:pt idx="45930">15226</cx:pt>
          <cx:pt idx="45931">21511</cx:pt>
          <cx:pt idx="45932">15435</cx:pt>
          <cx:pt idx="45933">22994</cx:pt>
          <cx:pt idx="45934">8141</cx:pt>
          <cx:pt idx="45935">21896</cx:pt>
          <cx:pt idx="45936">9952</cx:pt>
          <cx:pt idx="45937">9284</cx:pt>
          <cx:pt idx="45938">14525</cx:pt>
          <cx:pt idx="45939">11350</cx:pt>
          <cx:pt idx="45940">12636</cx:pt>
          <cx:pt idx="45941">22817</cx:pt>
          <cx:pt idx="45942">21013</cx:pt>
          <cx:pt idx="45943">20410</cx:pt>
          <cx:pt idx="45944">8348</cx:pt>
          <cx:pt idx="45945">11514</cx:pt>
          <cx:pt idx="45946">10903</cx:pt>
          <cx:pt idx="45947">15644</cx:pt>
          <cx:pt idx="45948">10292</cx:pt>
          <cx:pt idx="45949">19220</cx:pt>
          <cx:pt idx="45950">17990</cx:pt>
          <cx:pt idx="45951">12383</cx:pt>
          <cx:pt idx="45952">20269</cx:pt>
          <cx:pt idx="45953">12818</cx:pt>
          <cx:pt idx="45954">17410</cx:pt>
          <cx:pt idx="45955">23891</cx:pt>
          <cx:pt idx="45956">22071</cx:pt>
          <cx:pt idx="45957">9496</cx:pt>
          <cx:pt idx="45958">13562</cx:pt>
          <cx:pt idx="45959">21279</cx:pt>
          <cx:pt idx="45960">20902</cx:pt>
          <cx:pt idx="45961">12162</cx:pt>
          <cx:pt idx="45962">18540</cx:pt>
          <cx:pt idx="45963">21652</cx:pt>
          <cx:pt idx="45964">10526</cx:pt>
          <cx:pt idx="45965">13772</cx:pt>
          <cx:pt idx="45966">23201</cx:pt>
          <cx:pt idx="45967">18869</cx:pt>
          <cx:pt idx="45968">23883</cx:pt>
          <cx:pt idx="45969">8731</cx:pt>
          <cx:pt idx="45970">11683</cx:pt>
          <cx:pt idx="45971">13765</cx:pt>
          <cx:pt idx="45972">16688</cx:pt>
          <cx:pt idx="45973">11458</cx:pt>
          <cx:pt idx="45974">17323</cx:pt>
          <cx:pt idx="45975">9941</cx:pt>
          <cx:pt idx="45976">8068</cx:pt>
          <cx:pt idx="45977">20771</cx:pt>
          <cx:pt idx="45978">14858</cx:pt>
          <cx:pt idx="45979">18250</cx:pt>
          <cx:pt idx="45980">18286</cx:pt>
          <cx:pt idx="45981">16001</cx:pt>
          <cx:pt idx="45982">14463</cx:pt>
          <cx:pt idx="45983">12718</cx:pt>
          <cx:pt idx="45984">23712</cx:pt>
          <cx:pt idx="45985">23233</cx:pt>
          <cx:pt idx="45986">9222</cx:pt>
          <cx:pt idx="45987">16022</cx:pt>
          <cx:pt idx="45988">21119</cx:pt>
          <cx:pt idx="45989">21439</cx:pt>
          <cx:pt idx="45990">13457</cx:pt>
          <cx:pt idx="45991">13132</cx:pt>
          <cx:pt idx="45992">18080</cx:pt>
          <cx:pt idx="45993">10306</cx:pt>
          <cx:pt idx="45994">15041</cx:pt>
          <cx:pt idx="45995">16329</cx:pt>
          <cx:pt idx="45996">18352</cx:pt>
          <cx:pt idx="45997">17770</cx:pt>
          <cx:pt idx="45998">22217</cx:pt>
          <cx:pt idx="45999">18017</cx:pt>
          <cx:pt idx="46000">12520</cx:pt>
          <cx:pt idx="46001">23784</cx:pt>
          <cx:pt idx="46002">12421</cx:pt>
          <cx:pt idx="46003">11421</cx:pt>
          <cx:pt idx="46004">17565</cx:pt>
          <cx:pt idx="46005">16248</cx:pt>
          <cx:pt idx="46006">15339</cx:pt>
          <cx:pt idx="46007">12679</cx:pt>
          <cx:pt idx="46008">10031</cx:pt>
          <cx:pt idx="46009">16868</cx:pt>
          <cx:pt idx="46010">16476</cx:pt>
          <cx:pt idx="46011">10467</cx:pt>
          <cx:pt idx="46012">12504</cx:pt>
          <cx:pt idx="46013">16424</cx:pt>
          <cx:pt idx="46014">10630</cx:pt>
          <cx:pt idx="46015">10595</cx:pt>
          <cx:pt idx="46016">11939</cx:pt>
          <cx:pt idx="46017">18315</cx:pt>
          <cx:pt idx="46018">19624</cx:pt>
          <cx:pt idx="46019">11331</cx:pt>
          <cx:pt idx="46020">19382</cx:pt>
          <cx:pt idx="46021">10993</cx:pt>
          <cx:pt idx="46022">15269</cx:pt>
          <cx:pt idx="46023">15236</cx:pt>
          <cx:pt idx="46024">14931</cx:pt>
          <cx:pt idx="46025">16121</cx:pt>
          <cx:pt idx="46026">13561</cx:pt>
          <cx:pt idx="46027">11977</cx:pt>
          <cx:pt idx="46028">14937</cx:pt>
          <cx:pt idx="46029">12182</cx:pt>
          <cx:pt idx="46030">21022</cx:pt>
          <cx:pt idx="46031">22895</cx:pt>
          <cx:pt idx="46032">16568</cx:pt>
          <cx:pt idx="46033">8381</cx:pt>
          <cx:pt idx="46034">9000</cx:pt>
          <cx:pt idx="46035">18762</cx:pt>
          <cx:pt idx="46036">14386</cx:pt>
          <cx:pt idx="46037">10437</cx:pt>
          <cx:pt idx="46038">17295</cx:pt>
          <cx:pt idx="46039">18759</cx:pt>
          <cx:pt idx="46040">13094</cx:pt>
          <cx:pt idx="46041">9666</cx:pt>
          <cx:pt idx="46042">11993</cx:pt>
          <cx:pt idx="46043">21242</cx:pt>
          <cx:pt idx="46044">20905</cx:pt>
          <cx:pt idx="46045">15961</cx:pt>
          <cx:pt idx="46046">14768</cx:pt>
          <cx:pt idx="46047">18224</cx:pt>
          <cx:pt idx="46048">13862</cx:pt>
          <cx:pt idx="46049">8536</cx:pt>
          <cx:pt idx="46050">18930</cx:pt>
          <cx:pt idx="46051">17303</cx:pt>
          <cx:pt idx="46052">10298</cx:pt>
          <cx:pt idx="46053">11613</cx:pt>
          <cx:pt idx="46054">18129</cx:pt>
          <cx:pt idx="46055">18483</cx:pt>
          <cx:pt idx="46056">9169</cx:pt>
          <cx:pt idx="46057">8332</cx:pt>
          <cx:pt idx="46058">14737</cx:pt>
          <cx:pt idx="46059">13920</cx:pt>
          <cx:pt idx="46060">10070</cx:pt>
          <cx:pt idx="46061">12198</cx:pt>
          <cx:pt idx="46062">9744</cx:pt>
          <cx:pt idx="46063">22861</cx:pt>
          <cx:pt idx="46064">14376</cx:pt>
          <cx:pt idx="46065">12068</cx:pt>
          <cx:pt idx="46066">12194</cx:pt>
          <cx:pt idx="46067">11816</cx:pt>
          <cx:pt idx="46068">17697</cx:pt>
          <cx:pt idx="46069">20684</cx:pt>
          <cx:pt idx="46070">21926</cx:pt>
          <cx:pt idx="46071">8452</cx:pt>
          <cx:pt idx="46072">18538</cx:pt>
          <cx:pt idx="46073">23822</cx:pt>
          <cx:pt idx="46074">9938</cx:pt>
          <cx:pt idx="46075">9929</cx:pt>
          <cx:pt idx="46076">19582</cx:pt>
          <cx:pt idx="46077">16798</cx:pt>
          <cx:pt idx="46078">12911</cx:pt>
          <cx:pt idx="46079">18635</cx:pt>
          <cx:pt idx="46080">11012</cx:pt>
          <cx:pt idx="46081">20928</cx:pt>
          <cx:pt idx="46082">17679</cx:pt>
          <cx:pt idx="46083">17286</cx:pt>
          <cx:pt idx="46084">16470</cx:pt>
          <cx:pt idx="46085">12843</cx:pt>
          <cx:pt idx="46086">16490</cx:pt>
          <cx:pt idx="46087">11089</cx:pt>
          <cx:pt idx="46088">20110</cx:pt>
          <cx:pt idx="46089">14099</cx:pt>
          <cx:pt idx="46090">22019</cx:pt>
          <cx:pt idx="46091">17264</cx:pt>
          <cx:pt idx="46092">15277</cx:pt>
          <cx:pt idx="46093">20333</cx:pt>
          <cx:pt idx="46094">14133</cx:pt>
          <cx:pt idx="46095">12574</cx:pt>
          <cx:pt idx="46096">9444</cx:pt>
          <cx:pt idx="46097">8724</cx:pt>
          <cx:pt idx="46098">15213</cx:pt>
          <cx:pt idx="46099">14255</cx:pt>
          <cx:pt idx="46100">17764</cx:pt>
          <cx:pt idx="46101">18064</cx:pt>
          <cx:pt idx="46102">19430</cx:pt>
          <cx:pt idx="46103">23283</cx:pt>
          <cx:pt idx="46104">15772</cx:pt>
          <cx:pt idx="46105">22052</cx:pt>
          <cx:pt idx="46106">16854</cx:pt>
          <cx:pt idx="46107">8599</cx:pt>
          <cx:pt idx="46108">10435</cx:pt>
          <cx:pt idx="46109">20227</cx:pt>
          <cx:pt idx="46110">15153</cx:pt>
          <cx:pt idx="46111">21296</cx:pt>
          <cx:pt idx="46112">10358</cx:pt>
          <cx:pt idx="46113">14302</cx:pt>
          <cx:pt idx="46114">20434</cx:pt>
          <cx:pt idx="46115">21948</cx:pt>
          <cx:pt idx="46116">17059</cx:pt>
          <cx:pt idx="46117">12208</cx:pt>
          <cx:pt idx="46118">22303</cx:pt>
          <cx:pt idx="46119">24073</cx:pt>
          <cx:pt idx="46120">16724</cx:pt>
          <cx:pt idx="46121">17763</cx:pt>
          <cx:pt idx="46122">13273</cx:pt>
          <cx:pt idx="46123">14612</cx:pt>
          <cx:pt idx="46124">12179</cx:pt>
          <cx:pt idx="46125">13379</cx:pt>
          <cx:pt idx="46126">15174</cx:pt>
          <cx:pt idx="46127">11203</cx:pt>
          <cx:pt idx="46128">23129</cx:pt>
          <cx:pt idx="46129">12709</cx:pt>
          <cx:pt idx="46130">18038</cx:pt>
          <cx:pt idx="46131">22359</cx:pt>
          <cx:pt idx="46132">14773</cx:pt>
          <cx:pt idx="46133">21755</cx:pt>
          <cx:pt idx="46134">19859</cx:pt>
          <cx:pt idx="46135">11971</cx:pt>
          <cx:pt idx="46136">19425</cx:pt>
          <cx:pt idx="46137">21482</cx:pt>
          <cx:pt idx="46138">13290</cx:pt>
          <cx:pt idx="46139">11404</cx:pt>
          <cx:pt idx="46140">7693</cx:pt>
          <cx:pt idx="46141">14375</cx:pt>
          <cx:pt idx="46142">12359</cx:pt>
          <cx:pt idx="46143">19769</cx:pt>
          <cx:pt idx="46144">13261</cx:pt>
          <cx:pt idx="46145">14617</cx:pt>
          <cx:pt idx="46146">9128</cx:pt>
          <cx:pt idx="46147">16127</cx:pt>
          <cx:pt idx="46148">10197</cx:pt>
          <cx:pt idx="46149">14488</cx:pt>
          <cx:pt idx="46150">16019</cx:pt>
          <cx:pt idx="46151">10042</cx:pt>
          <cx:pt idx="46152">21111</cx:pt>
          <cx:pt idx="46153">21277</cx:pt>
          <cx:pt idx="46154">9199</cx:pt>
          <cx:pt idx="46155">13463</cx:pt>
          <cx:pt idx="46156">13957</cx:pt>
          <cx:pt idx="46157">23407</cx:pt>
          <cx:pt idx="46158">16323</cx:pt>
          <cx:pt idx="46159">12045</cx:pt>
          <cx:pt idx="46160">21691</cx:pt>
          <cx:pt idx="46161">22231</cx:pt>
          <cx:pt idx="46162">17929</cx:pt>
          <cx:pt idx="46163">12260</cx:pt>
          <cx:pt idx="46164">11257</cx:pt>
          <cx:pt idx="46165">21700</cx:pt>
          <cx:pt idx="46166">8635</cx:pt>
          <cx:pt idx="46167">21525</cx:pt>
          <cx:pt idx="46168">21389</cx:pt>
          <cx:pt idx="46169">19399</cx:pt>
          <cx:pt idx="46170">14678</cx:pt>
          <cx:pt idx="46171">12321</cx:pt>
          <cx:pt idx="46172">17292</cx:pt>
          <cx:pt idx="46173">21383</cx:pt>
          <cx:pt idx="46174">12930</cx:pt>
          <cx:pt idx="46175">24034</cx:pt>
          <cx:pt idx="46176">15830</cx:pt>
          <cx:pt idx="46177">16098</cx:pt>
          <cx:pt idx="46178">18566</cx:pt>
          <cx:pt idx="46179">15635</cx:pt>
          <cx:pt idx="46180">16601</cx:pt>
          <cx:pt idx="46181">13162</cx:pt>
          <cx:pt idx="46182">18032</cx:pt>
          <cx:pt idx="46183">10255</cx:pt>
          <cx:pt idx="46184">11184</cx:pt>
          <cx:pt idx="46185">16517</cx:pt>
          <cx:pt idx="46186">20247</cx:pt>
          <cx:pt idx="46187">20765</cx:pt>
          <cx:pt idx="46188">18325</cx:pt>
          <cx:pt idx="46189">16633</cx:pt>
          <cx:pt idx="46190">12277</cx:pt>
          <cx:pt idx="46191">23292</cx:pt>
          <cx:pt idx="46192">9065</cx:pt>
          <cx:pt idx="46193">22294</cx:pt>
          <cx:pt idx="46194">10349</cx:pt>
          <cx:pt idx="46195">13426</cx:pt>
          <cx:pt idx="46196">12817</cx:pt>
          <cx:pt idx="46197">16036</cx:pt>
          <cx:pt idx="46198">15087</cx:pt>
          <cx:pt idx="46199">11100</cx:pt>
          <cx:pt idx="46200">11196</cx:pt>
          <cx:pt idx="46201">13326</cx:pt>
          <cx:pt idx="46202">11871</cx:pt>
          <cx:pt idx="46203">14222</cx:pt>
          <cx:pt idx="46204">23820</cx:pt>
          <cx:pt idx="46205">16830</cx:pt>
          <cx:pt idx="46206">22567</cx:pt>
          <cx:pt idx="46207">12471</cx:pt>
          <cx:pt idx="46208">22919</cx:pt>
          <cx:pt idx="46209">16962</cx:pt>
          <cx:pt idx="46210">17136</cx:pt>
          <cx:pt idx="46211">15546</cx:pt>
          <cx:pt idx="46212">11135</cx:pt>
          <cx:pt idx="46213">11737</cx:pt>
          <cx:pt idx="46214">8755</cx:pt>
          <cx:pt idx="46215">9757</cx:pt>
          <cx:pt idx="46216">18366</cx:pt>
          <cx:pt idx="46217">19473</cx:pt>
          <cx:pt idx="46218">10823</cx:pt>
          <cx:pt idx="46219">21997</cx:pt>
          <cx:pt idx="46220">19318</cx:pt>
          <cx:pt idx="46221">12453</cx:pt>
          <cx:pt idx="46222">20621</cx:pt>
          <cx:pt idx="46223">11571</cx:pt>
          <cx:pt idx="46224">13529</cx:pt>
          <cx:pt idx="46225">11716</cx:pt>
          <cx:pt idx="46226">9762</cx:pt>
          <cx:pt idx="46227">13496</cx:pt>
          <cx:pt idx="46228">20030</cx:pt>
          <cx:pt idx="46229">12001</cx:pt>
          <cx:pt idx="46230">18749</cx:pt>
          <cx:pt idx="46231">24518</cx:pt>
          <cx:pt idx="46232">11631</cx:pt>
          <cx:pt idx="46233">23040</cx:pt>
          <cx:pt idx="46234">16246</cx:pt>
          <cx:pt idx="46235">23809</cx:pt>
          <cx:pt idx="46236">10604</cx:pt>
          <cx:pt idx="46237">11684</cx:pt>
          <cx:pt idx="46238">15118</cx:pt>
          <cx:pt idx="46239">15037</cx:pt>
          <cx:pt idx="46240">21739</cx:pt>
          <cx:pt idx="46241">10458</cx:pt>
          <cx:pt idx="46242">19079</cx:pt>
          <cx:pt idx="46243">21070</cx:pt>
          <cx:pt idx="46244">11244</cx:pt>
          <cx:pt idx="46245">12659</cx:pt>
          <cx:pt idx="46246">21590</cx:pt>
          <cx:pt idx="46247">23645</cx:pt>
          <cx:pt idx="46248">11037</cx:pt>
          <cx:pt idx="46249">14288</cx:pt>
          <cx:pt idx="46250">11941</cx:pt>
          <cx:pt idx="46251">15463</cx:pt>
          <cx:pt idx="46252">11838</cx:pt>
          <cx:pt idx="46253">22393</cx:pt>
          <cx:pt idx="46254">22773</cx:pt>
          <cx:pt idx="46255">15787</cx:pt>
          <cx:pt idx="46256">23137</cx:pt>
          <cx:pt idx="46257">16073</cx:pt>
          <cx:pt idx="46258">11315</cx:pt>
          <cx:pt idx="46259">10576</cx:pt>
          <cx:pt idx="46260">7755</cx:pt>
          <cx:pt idx="46261">17767</cx:pt>
          <cx:pt idx="46262">9293</cx:pt>
          <cx:pt idx="46263">15890</cx:pt>
          <cx:pt idx="46264">10091</cx:pt>
          <cx:pt idx="46265">19567</cx:pt>
          <cx:pt idx="46266">12032</cx:pt>
          <cx:pt idx="46267">8677</cx:pt>
          <cx:pt idx="46268">13501</cx:pt>
          <cx:pt idx="46269">10012</cx:pt>
          <cx:pt idx="46270">22341</cx:pt>
          <cx:pt idx="46271">13152</cx:pt>
          <cx:pt idx="46272">20741</cx:pt>
          <cx:pt idx="46273">24632</cx:pt>
          <cx:pt idx="46274">19276</cx:pt>
          <cx:pt idx="46275">13205</cx:pt>
          <cx:pt idx="46276">23721</cx:pt>
          <cx:pt idx="46277">14441</cx:pt>
          <cx:pt idx="46278">9357</cx:pt>
          <cx:pt idx="46279">15723</cx:pt>
          <cx:pt idx="46280">10421</cx:pt>
          <cx:pt idx="46281">14809</cx:pt>
          <cx:pt idx="46282">23744</cx:pt>
          <cx:pt idx="46283">10701</cx:pt>
          <cx:pt idx="46284">13539</cx:pt>
          <cx:pt idx="46285">11333</cx:pt>
          <cx:pt idx="46286">17694</cx:pt>
          <cx:pt idx="46287">16222</cx:pt>
          <cx:pt idx="46288">8906</cx:pt>
          <cx:pt idx="46289">8921</cx:pt>
          <cx:pt idx="46290">11683</cx:pt>
          <cx:pt idx="46291">17341</cx:pt>
          <cx:pt idx="46292">10094</cx:pt>
          <cx:pt idx="46293">10770</cx:pt>
          <cx:pt idx="46294">21366</cx:pt>
          <cx:pt idx="46295">17442</cx:pt>
          <cx:pt idx="46296">11770</cx:pt>
          <cx:pt idx="46297">18956</cx:pt>
          <cx:pt idx="46298">19103</cx:pt>
          <cx:pt idx="46299">20345</cx:pt>
          <cx:pt idx="46300">12385</cx:pt>
          <cx:pt idx="46301">11927</cx:pt>
          <cx:pt idx="46302">11394</cx:pt>
          <cx:pt idx="46303">10925</cx:pt>
          <cx:pt idx="46304">8635</cx:pt>
          <cx:pt idx="46305">21864</cx:pt>
          <cx:pt idx="46306">17368</cx:pt>
          <cx:pt idx="46307">10523</cx:pt>
          <cx:pt idx="46308">12221</cx:pt>
          <cx:pt idx="46309">14871</cx:pt>
          <cx:pt idx="46310">14686</cx:pt>
          <cx:pt idx="46311">11702</cx:pt>
          <cx:pt idx="46312">16754</cx:pt>
          <cx:pt idx="46313">24579</cx:pt>
          <cx:pt idx="46314">12553</cx:pt>
          <cx:pt idx="46315">18909</cx:pt>
          <cx:pt idx="46316">21229</cx:pt>
          <cx:pt idx="46317">11974</cx:pt>
          <cx:pt idx="46318">15918</cx:pt>
          <cx:pt idx="46319">10854</cx:pt>
          <cx:pt idx="46320">15331</cx:pt>
          <cx:pt idx="46321">13960</cx:pt>
          <cx:pt idx="46322">10282</cx:pt>
          <cx:pt idx="46323">19706</cx:pt>
          <cx:pt idx="46324">10624</cx:pt>
          <cx:pt idx="46325">21982</cx:pt>
          <cx:pt idx="46326">10522</cx:pt>
          <cx:pt idx="46327">11544</cx:pt>
          <cx:pt idx="46328">12534</cx:pt>
          <cx:pt idx="46329">11748</cx:pt>
          <cx:pt idx="46330">19779</cx:pt>
          <cx:pt idx="46331">13000</cx:pt>
          <cx:pt idx="46332">20952</cx:pt>
          <cx:pt idx="46333">8345</cx:pt>
          <cx:pt idx="46334">11791</cx:pt>
          <cx:pt idx="46335">23377</cx:pt>
          <cx:pt idx="46336">10414</cx:pt>
          <cx:pt idx="46337">24159</cx:pt>
          <cx:pt idx="46338">20064</cx:pt>
          <cx:pt idx="46339">20144</cx:pt>
          <cx:pt idx="46340">11331</cx:pt>
          <cx:pt idx="46341">11136</cx:pt>
          <cx:pt idx="46342">19621</cx:pt>
          <cx:pt idx="46343">17855</cx:pt>
          <cx:pt idx="46344">17433</cx:pt>
          <cx:pt idx="46345">11361</cx:pt>
          <cx:pt idx="46346">14987</cx:pt>
          <cx:pt idx="46347">21028</cx:pt>
          <cx:pt idx="46348">16678</cx:pt>
          <cx:pt idx="46349">19114</cx:pt>
          <cx:pt idx="46350">22125</cx:pt>
          <cx:pt idx="46351">12587</cx:pt>
          <cx:pt idx="46352">19808</cx:pt>
          <cx:pt idx="46353">10328</cx:pt>
          <cx:pt idx="46354">15980</cx:pt>
          <cx:pt idx="46355">17405</cx:pt>
          <cx:pt idx="46356">23312</cx:pt>
          <cx:pt idx="46357">10955</cx:pt>
          <cx:pt idx="46358">21453</cx:pt>
          <cx:pt idx="46359">21754</cx:pt>
          <cx:pt idx="46360">13450</cx:pt>
          <cx:pt idx="46361">17726</cx:pt>
          <cx:pt idx="46362">9513</cx:pt>
          <cx:pt idx="46363">18642</cx:pt>
          <cx:pt idx="46364">13857</cx:pt>
          <cx:pt idx="46365">12770</cx:pt>
          <cx:pt idx="46366">15307</cx:pt>
          <cx:pt idx="46367">15509</cx:pt>
          <cx:pt idx="46368">19756</cx:pt>
          <cx:pt idx="46369">10929</cx:pt>
          <cx:pt idx="46370">14653</cx:pt>
          <cx:pt idx="46371">14850</cx:pt>
          <cx:pt idx="46372">19299</cx:pt>
          <cx:pt idx="46373">20597</cx:pt>
          <cx:pt idx="46374">18335</cx:pt>
          <cx:pt idx="46375">23155</cx:pt>
          <cx:pt idx="46376">16514</cx:pt>
          <cx:pt idx="46377">12901</cx:pt>
          <cx:pt idx="46378">13220</cx:pt>
          <cx:pt idx="46379">13091</cx:pt>
          <cx:pt idx="46380">11655</cx:pt>
          <cx:pt idx="46381">23750</cx:pt>
          <cx:pt idx="46382">21186</cx:pt>
          <cx:pt idx="46383">9780</cx:pt>
          <cx:pt idx="46384">22198</cx:pt>
          <cx:pt idx="46385">13370</cx:pt>
          <cx:pt idx="46386">10521</cx:pt>
          <cx:pt idx="46387">10787</cx:pt>
          <cx:pt idx="46388">21597</cx:pt>
          <cx:pt idx="46389">13996</cx:pt>
          <cx:pt idx="46390">17615</cx:pt>
          <cx:pt idx="46391">14700</cx:pt>
          <cx:pt idx="46392">23462</cx:pt>
          <cx:pt idx="46393">15732</cx:pt>
          <cx:pt idx="46394">19222</cx:pt>
          <cx:pt idx="46395">8617</cx:pt>
          <cx:pt idx="46396">15113</cx:pt>
          <cx:pt idx="46397">18476</cx:pt>
          <cx:pt idx="46398">16760</cx:pt>
          <cx:pt idx="46399">17848</cx:pt>
          <cx:pt idx="46400">20287</cx:pt>
          <cx:pt idx="46401">15097</cx:pt>
          <cx:pt idx="46402">13321</cx:pt>
          <cx:pt idx="46403">21492</cx:pt>
          <cx:pt idx="46404">14280</cx:pt>
          <cx:pt idx="46405">15939</cx:pt>
          <cx:pt idx="46406">13188</cx:pt>
          <cx:pt idx="46407">20557</cx:pt>
          <cx:pt idx="46408">18360</cx:pt>
          <cx:pt idx="46409">18118</cx:pt>
          <cx:pt idx="46410">12876</cx:pt>
          <cx:pt idx="46411">14532</cx:pt>
          <cx:pt idx="46412">9712</cx:pt>
          <cx:pt idx="46413">11122</cx:pt>
          <cx:pt idx="46414">15585</cx:pt>
          <cx:pt idx="46415">8765</cx:pt>
          <cx:pt idx="46416">17392</cx:pt>
          <cx:pt idx="46417">13516</cx:pt>
          <cx:pt idx="46418">22713</cx:pt>
          <cx:pt idx="46419">13069</cx:pt>
          <cx:pt idx="46420">12443</cx:pt>
          <cx:pt idx="46421">12359</cx:pt>
          <cx:pt idx="46422">19447</cx:pt>
          <cx:pt idx="46423">11140</cx:pt>
          <cx:pt idx="46424">12693</cx:pt>
          <cx:pt idx="46425">14828</cx:pt>
          <cx:pt idx="46426">14160</cx:pt>
          <cx:pt idx="46427">14705</cx:pt>
          <cx:pt idx="46428">23136</cx:pt>
          <cx:pt idx="46429">13749</cx:pt>
          <cx:pt idx="46430">9286</cx:pt>
          <cx:pt idx="46431">11301</cx:pt>
          <cx:pt idx="46432">17582</cx:pt>
          <cx:pt idx="46433">8531</cx:pt>
          <cx:pt idx="46434">12706</cx:pt>
          <cx:pt idx="46435">21413</cx:pt>
          <cx:pt idx="46436">23395</cx:pt>
          <cx:pt idx="46437">20490</cx:pt>
          <cx:pt idx="46438">11703</cx:pt>
          <cx:pt idx="46439">12463</cx:pt>
          <cx:pt idx="46440">13475</cx:pt>
          <cx:pt idx="46441">13551</cx:pt>
          <cx:pt idx="46442">15107</cx:pt>
          <cx:pt idx="46443">9453</cx:pt>
          <cx:pt idx="46444">10406</cx:pt>
          <cx:pt idx="46445">15909</cx:pt>
          <cx:pt idx="46446">13617</cx:pt>
          <cx:pt idx="46447">19058</cx:pt>
          <cx:pt idx="46448">13617</cx:pt>
          <cx:pt idx="46449">9101</cx:pt>
          <cx:pt idx="46450">19634</cx:pt>
          <cx:pt idx="46451">23715</cx:pt>
          <cx:pt idx="46452">19495</cx:pt>
          <cx:pt idx="46453">10380</cx:pt>
          <cx:pt idx="46454">8570</cx:pt>
          <cx:pt idx="46455">9888</cx:pt>
          <cx:pt idx="46456">24101</cx:pt>
          <cx:pt idx="46457">18430</cx:pt>
          <cx:pt idx="46458">17758</cx:pt>
          <cx:pt idx="46459">10110</cx:pt>
          <cx:pt idx="46460">19132</cx:pt>
          <cx:pt idx="46461">12903</cx:pt>
          <cx:pt idx="46462">10049</cx:pt>
          <cx:pt idx="46463">14797</cx:pt>
          <cx:pt idx="46464">22993</cx:pt>
          <cx:pt idx="46465">12863</cx:pt>
          <cx:pt idx="46466">14109</cx:pt>
          <cx:pt idx="46467">13567</cx:pt>
          <cx:pt idx="46468">20819</cx:pt>
          <cx:pt idx="46469">12902</cx:pt>
          <cx:pt idx="46470">24058</cx:pt>
          <cx:pt idx="46471">13707</cx:pt>
          <cx:pt idx="46472">12670</cx:pt>
          <cx:pt idx="46473">11279</cx:pt>
          <cx:pt idx="46474">12185</cx:pt>
          <cx:pt idx="46475">18768</cx:pt>
          <cx:pt idx="46476">8595</cx:pt>
          <cx:pt idx="46477">13607</cx:pt>
          <cx:pt idx="46478">15321</cx:pt>
          <cx:pt idx="46479">24580</cx:pt>
          <cx:pt idx="46480">8604</cx:pt>
          <cx:pt idx="46481">12915</cx:pt>
          <cx:pt idx="46482">16823</cx:pt>
          <cx:pt idx="46483">11494</cx:pt>
          <cx:pt idx="46484">20126</cx:pt>
          <cx:pt idx="46485">11027</cx:pt>
          <cx:pt idx="46486">12120</cx:pt>
          <cx:pt idx="46487">19554</cx:pt>
          <cx:pt idx="46488">14703</cx:pt>
          <cx:pt idx="46489">8560</cx:pt>
          <cx:pt idx="46490">20897</cx:pt>
          <cx:pt idx="46491">24354</cx:pt>
          <cx:pt idx="46492">14899</cx:pt>
          <cx:pt idx="46493">16873</cx:pt>
          <cx:pt idx="46494">17932</cx:pt>
          <cx:pt idx="46495">15037</cx:pt>
          <cx:pt idx="46496">13729</cx:pt>
          <cx:pt idx="46497">8929</cx:pt>
          <cx:pt idx="46498">9988</cx:pt>
          <cx:pt idx="46499">17325</cx:pt>
          <cx:pt idx="46500">12464</cx:pt>
          <cx:pt idx="46501">23820</cx:pt>
          <cx:pt idx="46502">20975</cx:pt>
          <cx:pt idx="46503">19917</cx:pt>
          <cx:pt idx="46504">9679</cx:pt>
          <cx:pt idx="46505">21709</cx:pt>
          <cx:pt idx="46506">15938</cx:pt>
          <cx:pt idx="46507">18404</cx:pt>
          <cx:pt idx="46508">8971</cx:pt>
          <cx:pt idx="46509">11040</cx:pt>
          <cx:pt idx="46510">10269</cx:pt>
          <cx:pt idx="46511">14600</cx:pt>
          <cx:pt idx="46512">17431</cx:pt>
          <cx:pt idx="46513">12211</cx:pt>
          <cx:pt idx="46514">22138</cx:pt>
          <cx:pt idx="46515">10284</cx:pt>
          <cx:pt idx="46516">15656</cx:pt>
          <cx:pt idx="46517">20040</cx:pt>
          <cx:pt idx="46518">16522</cx:pt>
          <cx:pt idx="46519">24620</cx:pt>
          <cx:pt idx="46520">14259</cx:pt>
          <cx:pt idx="46521">20880</cx:pt>
          <cx:pt idx="46522">10731</cx:pt>
          <cx:pt idx="46523">23292</cx:pt>
          <cx:pt idx="46524">17769</cx:pt>
          <cx:pt idx="46525">11088</cx:pt>
          <cx:pt idx="46526">8382</cx:pt>
          <cx:pt idx="46527">11455</cx:pt>
          <cx:pt idx="46528">15525</cx:pt>
          <cx:pt idx="46529">22342</cx:pt>
          <cx:pt idx="46530">18717</cx:pt>
          <cx:pt idx="46531">14207</cx:pt>
          <cx:pt idx="46532">8348</cx:pt>
          <cx:pt idx="46533">17027</cx:pt>
          <cx:pt idx="46534">18256</cx:pt>
          <cx:pt idx="46535">18331</cx:pt>
          <cx:pt idx="46536">16484</cx:pt>
          <cx:pt idx="46537">15177</cx:pt>
          <cx:pt idx="46538">16210</cx:pt>
          <cx:pt idx="46539">19158</cx:pt>
          <cx:pt idx="46540">12748</cx:pt>
          <cx:pt idx="46541">19793</cx:pt>
          <cx:pt idx="46542">8227</cx:pt>
          <cx:pt idx="46543">14773</cx:pt>
          <cx:pt idx="46544">14701</cx:pt>
          <cx:pt idx="46545">23477</cx:pt>
          <cx:pt idx="46546">24592</cx:pt>
          <cx:pt idx="46547">14111</cx:pt>
          <cx:pt idx="46548">9118</cx:pt>
          <cx:pt idx="46549">10056</cx:pt>
          <cx:pt idx="46550">15815</cx:pt>
          <cx:pt idx="46551">8601</cx:pt>
          <cx:pt idx="46552">21414</cx:pt>
          <cx:pt idx="46553">9945</cx:pt>
          <cx:pt idx="46554">19837</cx:pt>
          <cx:pt idx="46555">11464</cx:pt>
          <cx:pt idx="46556">13970</cx:pt>
          <cx:pt idx="46557">15101</cx:pt>
          <cx:pt idx="46558">10171</cx:pt>
          <cx:pt idx="46559">17128</cx:pt>
          <cx:pt idx="46560">17583</cx:pt>
          <cx:pt idx="46561">9050</cx:pt>
          <cx:pt idx="46562">11492</cx:pt>
          <cx:pt idx="46563">14531</cx:pt>
          <cx:pt idx="46564">14867</cx:pt>
          <cx:pt idx="46565">21070</cx:pt>
          <cx:pt idx="46566">22231</cx:pt>
          <cx:pt idx="46567">20057</cx:pt>
          <cx:pt idx="46568">13101</cx:pt>
          <cx:pt idx="46569">11392</cx:pt>
          <cx:pt idx="46570">10036</cx:pt>
          <cx:pt idx="46571">21045</cx:pt>
          <cx:pt idx="46572">17297</cx:pt>
          <cx:pt idx="46573">16690</cx:pt>
          <cx:pt idx="46574">14504</cx:pt>
          <cx:pt idx="46575">18979</cx:pt>
          <cx:pt idx="46576">9177</cx:pt>
          <cx:pt idx="46577">10987</cx:pt>
          <cx:pt idx="46578">13278</cx:pt>
          <cx:pt idx="46579">10107</cx:pt>
          <cx:pt idx="46580">16838</cx:pt>
          <cx:pt idx="46581">20550</cx:pt>
          <cx:pt idx="46582">22078</cx:pt>
          <cx:pt idx="46583">21029</cx:pt>
          <cx:pt idx="46584">18923</cx:pt>
          <cx:pt idx="46585">10963</cx:pt>
          <cx:pt idx="46586">14142</cx:pt>
          <cx:pt idx="46587">8179</cx:pt>
          <cx:pt idx="46588">9904</cx:pt>
          <cx:pt idx="46589">11547</cx:pt>
          <cx:pt idx="46590">18615</cx:pt>
          <cx:pt idx="46591">22267</cx:pt>
          <cx:pt idx="46592">14728</cx:pt>
          <cx:pt idx="46593">11501</cx:pt>
          <cx:pt idx="46594">10896</cx:pt>
          <cx:pt idx="46595">14242</cx:pt>
          <cx:pt idx="46596">18098</cx:pt>
          <cx:pt idx="46597">18116</cx:pt>
          <cx:pt idx="46598">10456</cx:pt>
          <cx:pt idx="46599">11106</cx:pt>
          <cx:pt idx="46600">20355</cx:pt>
          <cx:pt idx="46601">16275</cx:pt>
          <cx:pt idx="46602">13399</cx:pt>
          <cx:pt idx="46603">12561</cx:pt>
          <cx:pt idx="46604">16677</cx:pt>
          <cx:pt idx="46605">23902</cx:pt>
          <cx:pt idx="46606">13807</cx:pt>
          <cx:pt idx="46607">11569</cx:pt>
          <cx:pt idx="46608">16222</cx:pt>
          <cx:pt idx="46609">12577</cx:pt>
          <cx:pt idx="46610">21295</cx:pt>
          <cx:pt idx="46611">17232</cx:pt>
          <cx:pt idx="46612">17150</cx:pt>
          <cx:pt idx="46613">12373</cx:pt>
          <cx:pt idx="46614">19257</cx:pt>
          <cx:pt idx="46615">10672</cx:pt>
          <cx:pt idx="46616">17974</cx:pt>
          <cx:pt idx="46617">20572</cx:pt>
          <cx:pt idx="46618">10089</cx:pt>
          <cx:pt idx="46619">9020</cx:pt>
          <cx:pt idx="46620">20792</cx:pt>
          <cx:pt idx="46621">17866</cx:pt>
          <cx:pt idx="46622">21524</cx:pt>
          <cx:pt idx="46623">13689</cx:pt>
          <cx:pt idx="46624">15551</cx:pt>
          <cx:pt idx="46625">14982</cx:pt>
          <cx:pt idx="46626">23031</cx:pt>
          <cx:pt idx="46627">14932</cx:pt>
          <cx:pt idx="46628">12507</cx:pt>
          <cx:pt idx="46629">22003</cx:pt>
          <cx:pt idx="46630">22562</cx:pt>
          <cx:pt idx="46631">14187</cx:pt>
          <cx:pt idx="46632">21350</cx:pt>
          <cx:pt idx="46633">15626</cx:pt>
          <cx:pt idx="46634">11112</cx:pt>
          <cx:pt idx="46635">20629</cx:pt>
          <cx:pt idx="46636">15402</cx:pt>
          <cx:pt idx="46637">11033</cx:pt>
          <cx:pt idx="46638">23328</cx:pt>
          <cx:pt idx="46639">20563</cx:pt>
          <cx:pt idx="46640">22285</cx:pt>
          <cx:pt idx="46641">10290</cx:pt>
          <cx:pt idx="46642">13676</cx:pt>
          <cx:pt idx="46643">10433</cx:pt>
          <cx:pt idx="46644">23816</cx:pt>
          <cx:pt idx="46645">22143</cx:pt>
          <cx:pt idx="46646">15171</cx:pt>
          <cx:pt idx="46647">11587</cx:pt>
          <cx:pt idx="46648">10602</cx:pt>
          <cx:pt idx="46649">19142</cx:pt>
          <cx:pt idx="46650">19165</cx:pt>
          <cx:pt idx="46651">21238</cx:pt>
          <cx:pt idx="46652">16818</cx:pt>
          <cx:pt idx="46653">19091</cx:pt>
          <cx:pt idx="46654">17158</cx:pt>
          <cx:pt idx="46655">10695</cx:pt>
          <cx:pt idx="46656">9330</cx:pt>
          <cx:pt idx="46657">11602</cx:pt>
          <cx:pt idx="46658">14712</cx:pt>
          <cx:pt idx="46659">15624</cx:pt>
          <cx:pt idx="46660">9487</cx:pt>
          <cx:pt idx="46661">17284</cx:pt>
          <cx:pt idx="46662">18432</cx:pt>
          <cx:pt idx="46663">8716</cx:pt>
          <cx:pt idx="46664">15003</cx:pt>
          <cx:pt idx="46665">24730</cx:pt>
          <cx:pt idx="46666">11503</cx:pt>
          <cx:pt idx="46667">11846</cx:pt>
          <cx:pt idx="46668">18127</cx:pt>
          <cx:pt idx="46669">17390</cx:pt>
          <cx:pt idx="46670">16944</cx:pt>
          <cx:pt idx="46671">9533</cx:pt>
          <cx:pt idx="46672">18412</cx:pt>
          <cx:pt idx="46673">11480</cx:pt>
          <cx:pt idx="46674">21119</cx:pt>
          <cx:pt idx="46675">23621</cx:pt>
          <cx:pt idx="46676">19499</cx:pt>
          <cx:pt idx="46677">24467</cx:pt>
          <cx:pt idx="46678">19673</cx:pt>
          <cx:pt idx="46679">14892</cx:pt>
          <cx:pt idx="46680">12146</cx:pt>
          <cx:pt idx="46681">11704</cx:pt>
          <cx:pt idx="46682">12239</cx:pt>
          <cx:pt idx="46683">16737</cx:pt>
          <cx:pt idx="46684">14270</cx:pt>
          <cx:pt idx="46685">9001</cx:pt>
          <cx:pt idx="46686">12803</cx:pt>
          <cx:pt idx="46687">18276</cx:pt>
          <cx:pt idx="46688">16237</cx:pt>
          <cx:pt idx="46689">7802</cx:pt>
          <cx:pt idx="46690">16838</cx:pt>
          <cx:pt idx="46691">18917</cx:pt>
          <cx:pt idx="46692">22848</cx:pt>
          <cx:pt idx="46693">15335</cx:pt>
          <cx:pt idx="46694">9084</cx:pt>
          <cx:pt idx="46695">13145</cx:pt>
          <cx:pt idx="46696">9566</cx:pt>
          <cx:pt idx="46697">20558</cx:pt>
          <cx:pt idx="46698">12594</cx:pt>
          <cx:pt idx="46699">12572</cx:pt>
          <cx:pt idx="46700">14883</cx:pt>
          <cx:pt idx="46701">9859</cx:pt>
          <cx:pt idx="46702">12473</cx:pt>
          <cx:pt idx="46703">9137</cx:pt>
          <cx:pt idx="46704">21488</cx:pt>
          <cx:pt idx="46705">13106</cx:pt>
          <cx:pt idx="46706">11649</cx:pt>
          <cx:pt idx="46707">16851</cx:pt>
          <cx:pt idx="46708">12729</cx:pt>
          <cx:pt idx="46709">18321</cx:pt>
          <cx:pt idx="46710">16119</cx:pt>
          <cx:pt idx="46711">15843</cx:pt>
          <cx:pt idx="46712">12972</cx:pt>
          <cx:pt idx="46713">20454</cx:pt>
          <cx:pt idx="46714">18686</cx:pt>
          <cx:pt idx="46715">10484</cx:pt>
          <cx:pt idx="46716">11957</cx:pt>
          <cx:pt idx="46717">20476</cx:pt>
          <cx:pt idx="46718">21503</cx:pt>
          <cx:pt idx="46719">18840</cx:pt>
          <cx:pt idx="46720">10199</cx:pt>
          <cx:pt idx="46721">10344</cx:pt>
          <cx:pt idx="46722">23161</cx:pt>
          <cx:pt idx="46723">15810</cx:pt>
          <cx:pt idx="46724">17459</cx:pt>
          <cx:pt idx="46725">19923</cx:pt>
          <cx:pt idx="46726">19351</cx:pt>
          <cx:pt idx="46727">16285</cx:pt>
          <cx:pt idx="46728">19486</cx:pt>
          <cx:pt idx="46729">13113</cx:pt>
          <cx:pt idx="46730">9359</cx:pt>
          <cx:pt idx="46731">10310</cx:pt>
          <cx:pt idx="46732">12632</cx:pt>
          <cx:pt idx="46733">21628</cx:pt>
          <cx:pt idx="46734">14080</cx:pt>
          <cx:pt idx="46735">17711</cx:pt>
          <cx:pt idx="46736">14762</cx:pt>
          <cx:pt idx="46737">12231</cx:pt>
          <cx:pt idx="46738">11911</cx:pt>
          <cx:pt idx="46739">12344</cx:pt>
          <cx:pt idx="46740">13659</cx:pt>
          <cx:pt idx="46741">14066</cx:pt>
          <cx:pt idx="46742">18675</cx:pt>
          <cx:pt idx="46743">23481</cx:pt>
          <cx:pt idx="46744">16107</cx:pt>
          <cx:pt idx="46745">20810</cx:pt>
          <cx:pt idx="46746">17074</cx:pt>
          <cx:pt idx="46747">19512</cx:pt>
          <cx:pt idx="46748">23096</cx:pt>
          <cx:pt idx="46749">19996</cx:pt>
          <cx:pt idx="46750">10912</cx:pt>
          <cx:pt idx="46751">13297</cx:pt>
          <cx:pt idx="46752">17504</cx:pt>
          <cx:pt idx="46753">16588</cx:pt>
          <cx:pt idx="46754">19256</cx:pt>
          <cx:pt idx="46755">20014</cx:pt>
          <cx:pt idx="46756">16969</cx:pt>
          <cx:pt idx="46757">23511</cx:pt>
          <cx:pt idx="46758">10382</cx:pt>
          <cx:pt idx="46759">11380</cx:pt>
          <cx:pt idx="46760">21501</cx:pt>
          <cx:pt idx="46761">16541</cx:pt>
          <cx:pt idx="46762">19202</cx:pt>
          <cx:pt idx="46763">11201</cx:pt>
          <cx:pt idx="46764">12260</cx:pt>
          <cx:pt idx="46765">10912</cx:pt>
          <cx:pt idx="46766">15338</cx:pt>
          <cx:pt idx="46767">21614</cx:pt>
          <cx:pt idx="46768">13402</cx:pt>
          <cx:pt idx="46769">10370</cx:pt>
          <cx:pt idx="46770">17774</cx:pt>
          <cx:pt idx="46771">19311</cx:pt>
          <cx:pt idx="46772">13777</cx:pt>
          <cx:pt idx="46773">22143</cx:pt>
          <cx:pt idx="46774">9717</cx:pt>
          <cx:pt idx="46775">15628</cx:pt>
          <cx:pt idx="46776">11544</cx:pt>
          <cx:pt idx="46777">8188</cx:pt>
          <cx:pt idx="46778">16420</cx:pt>
          <cx:pt idx="46779">12393</cx:pt>
          <cx:pt idx="46780">15520</cx:pt>
          <cx:pt idx="46781">14450</cx:pt>
          <cx:pt idx="46782">14587</cx:pt>
          <cx:pt idx="46783">22099</cx:pt>
          <cx:pt idx="46784">21978</cx:pt>
          <cx:pt idx="46785">21054</cx:pt>
          <cx:pt idx="46786">20020</cx:pt>
          <cx:pt idx="46787">23478</cx:pt>
          <cx:pt idx="46788">23416</cx:pt>
          <cx:pt idx="46789">7812</cx:pt>
          <cx:pt idx="46790">19901</cx:pt>
          <cx:pt idx="46791">10093</cx:pt>
          <cx:pt idx="46792">9899</cx:pt>
          <cx:pt idx="46793">8866</cx:pt>
          <cx:pt idx="46794">10952</cx:pt>
          <cx:pt idx="46795">19819</cx:pt>
          <cx:pt idx="46796">17244</cx:pt>
          <cx:pt idx="46797">15547</cx:pt>
          <cx:pt idx="46798">11388</cx:pt>
          <cx:pt idx="46799">19140</cx:pt>
          <cx:pt idx="46800">15314</cx:pt>
          <cx:pt idx="46801">16476</cx:pt>
          <cx:pt idx="46802">19636</cx:pt>
          <cx:pt idx="46803">18442</cx:pt>
          <cx:pt idx="46804">12801</cx:pt>
          <cx:pt idx="46805">19727</cx:pt>
          <cx:pt idx="46806">11434</cx:pt>
          <cx:pt idx="46807">11379</cx:pt>
          <cx:pt idx="46808">11503</cx:pt>
          <cx:pt idx="46809">21793</cx:pt>
          <cx:pt idx="46810">19376</cx:pt>
          <cx:pt idx="46811">22565</cx:pt>
          <cx:pt idx="46812">13309</cx:pt>
          <cx:pt idx="46813">19007</cx:pt>
          <cx:pt idx="46814">18104</cx:pt>
          <cx:pt idx="46815">20203</cx:pt>
          <cx:pt idx="46816">15931</cx:pt>
          <cx:pt idx="46817">19433</cx:pt>
          <cx:pt idx="46818">14226</cx:pt>
          <cx:pt idx="46819">8391</cx:pt>
          <cx:pt idx="46820">13492</cx:pt>
          <cx:pt idx="46821">15450</cx:pt>
          <cx:pt idx="46822">19564</cx:pt>
          <cx:pt idx="46823">16162</cx:pt>
          <cx:pt idx="46824">14103</cx:pt>
          <cx:pt idx="46825">11666</cx:pt>
          <cx:pt idx="46826">22921</cx:pt>
          <cx:pt idx="46827">8868</cx:pt>
          <cx:pt idx="46828">11568</cx:pt>
          <cx:pt idx="46829">23317</cx:pt>
          <cx:pt idx="46830">20453</cx:pt>
          <cx:pt idx="46831">13949</cx:pt>
          <cx:pt idx="46832">22256</cx:pt>
          <cx:pt idx="46833">14865</cx:pt>
          <cx:pt idx="46834">12691</cx:pt>
          <cx:pt idx="46835">11235</cx:pt>
          <cx:pt idx="46836">12354</cx:pt>
          <cx:pt idx="46837">17145</cx:pt>
          <cx:pt idx="46838">14844</cx:pt>
          <cx:pt idx="46839">8562</cx:pt>
          <cx:pt idx="46840">17075</cx:pt>
          <cx:pt idx="46841">15240</cx:pt>
          <cx:pt idx="46842">22923</cx:pt>
          <cx:pt idx="46843">21486</cx:pt>
          <cx:pt idx="46844">9679</cx:pt>
          <cx:pt idx="46845">17546</cx:pt>
          <cx:pt idx="46846">13715</cx:pt>
          <cx:pt idx="46847">16022</cx:pt>
          <cx:pt idx="46848">18458</cx:pt>
          <cx:pt idx="46849">21440</cx:pt>
          <cx:pt idx="46850">21529</cx:pt>
          <cx:pt idx="46851">18901</cx:pt>
          <cx:pt idx="46852">14542</cx:pt>
          <cx:pt idx="46853">14938</cx:pt>
          <cx:pt idx="46854">17299</cx:pt>
          <cx:pt idx="46855">13114</cx:pt>
          <cx:pt idx="46856">17481</cx:pt>
          <cx:pt idx="46857">11384</cx:pt>
          <cx:pt idx="46858">15503</cx:pt>
          <cx:pt idx="46859">11632</cx:pt>
          <cx:pt idx="46860">14239</cx:pt>
          <cx:pt idx="46861">18277</cx:pt>
          <cx:pt idx="46862">12839</cx:pt>
          <cx:pt idx="46863">24383</cx:pt>
          <cx:pt idx="46864">22852</cx:pt>
          <cx:pt idx="46865">22603</cx:pt>
          <cx:pt idx="46866">21654</cx:pt>
          <cx:pt idx="46867">7885</cx:pt>
          <cx:pt idx="46868">9606</cx:pt>
          <cx:pt idx="46869">13141</cx:pt>
          <cx:pt idx="46870">15831</cx:pt>
          <cx:pt idx="46871">12683</cx:pt>
          <cx:pt idx="46872">19518</cx:pt>
          <cx:pt idx="46873">18620</cx:pt>
          <cx:pt idx="46874">11233</cx:pt>
          <cx:pt idx="46875">12271</cx:pt>
          <cx:pt idx="46876">16067</cx:pt>
          <cx:pt idx="46877">16006</cx:pt>
          <cx:pt idx="46878">13437</cx:pt>
          <cx:pt idx="46879">10474</cx:pt>
          <cx:pt idx="46880">15968</cx:pt>
          <cx:pt idx="46881">15203</cx:pt>
          <cx:pt idx="46882">13262</cx:pt>
          <cx:pt idx="46883">16235</cx:pt>
          <cx:pt idx="46884">21542</cx:pt>
          <cx:pt idx="46885">18512</cx:pt>
          <cx:pt idx="46886">9035</cx:pt>
          <cx:pt idx="46887">16869</cx:pt>
          <cx:pt idx="46888">18001</cx:pt>
          <cx:pt idx="46889">17332</cx:pt>
          <cx:pt idx="46890">13979</cx:pt>
          <cx:pt idx="46891">15065</cx:pt>
          <cx:pt idx="46892">12201</cx:pt>
          <cx:pt idx="46893">17809</cx:pt>
          <cx:pt idx="46894">12080</cx:pt>
          <cx:pt idx="46895">10261</cx:pt>
          <cx:pt idx="46896">14549</cx:pt>
          <cx:pt idx="46897">10864</cx:pt>
          <cx:pt idx="46898">10308</cx:pt>
          <cx:pt idx="46899">11998</cx:pt>
          <cx:pt idx="46900">16240</cx:pt>
          <cx:pt idx="46901">14046</cx:pt>
          <cx:pt idx="46902">16052</cx:pt>
          <cx:pt idx="46903">14146</cx:pt>
          <cx:pt idx="46904">11352</cx:pt>
          <cx:pt idx="46905">19332</cx:pt>
          <cx:pt idx="46906">13264</cx:pt>
          <cx:pt idx="46907">15140</cx:pt>
          <cx:pt idx="46908">8410</cx:pt>
          <cx:pt idx="46909">8840</cx:pt>
          <cx:pt idx="46910">14171</cx:pt>
          <cx:pt idx="46911">18910</cx:pt>
          <cx:pt idx="46912">16545</cx:pt>
          <cx:pt idx="46913">18256</cx:pt>
          <cx:pt idx="46914">17103</cx:pt>
          <cx:pt idx="46915">19897</cx:pt>
          <cx:pt idx="46916">11391</cx:pt>
          <cx:pt idx="46917">23167</cx:pt>
          <cx:pt idx="46918">15389</cx:pt>
          <cx:pt idx="46919">17384</cx:pt>
          <cx:pt idx="46920">11794</cx:pt>
          <cx:pt idx="46921">19453</cx:pt>
          <cx:pt idx="46922">13106</cx:pt>
          <cx:pt idx="46923">19559</cx:pt>
          <cx:pt idx="46924">19952</cx:pt>
          <cx:pt idx="46925">9642</cx:pt>
          <cx:pt idx="46926">20703</cx:pt>
          <cx:pt idx="46927">10627</cx:pt>
          <cx:pt idx="46928">15541</cx:pt>
          <cx:pt idx="46929">12925</cx:pt>
          <cx:pt idx="46930">23453</cx:pt>
          <cx:pt idx="46931">10185</cx:pt>
          <cx:pt idx="46932">11428</cx:pt>
          <cx:pt idx="46933">15594</cx:pt>
          <cx:pt idx="46934">10489</cx:pt>
          <cx:pt idx="46935">22269</cx:pt>
          <cx:pt idx="46936">13180</cx:pt>
          <cx:pt idx="46937">15126</cx:pt>
          <cx:pt idx="46938">19107</cx:pt>
          <cx:pt idx="46939">11694</cx:pt>
          <cx:pt idx="46940">10396</cx:pt>
          <cx:pt idx="46941">15567</cx:pt>
          <cx:pt idx="46942">11325</cx:pt>
          <cx:pt idx="46943">20439</cx:pt>
          <cx:pt idx="46944">22545</cx:pt>
          <cx:pt idx="46945">12342</cx:pt>
          <cx:pt idx="46946">20405</cx:pt>
          <cx:pt idx="46947">15935</cx:pt>
          <cx:pt idx="46948">11032</cx:pt>
          <cx:pt idx="46949">20735</cx:pt>
          <cx:pt idx="46950">21453</cx:pt>
          <cx:pt idx="46951">8895</cx:pt>
          <cx:pt idx="46952">16594</cx:pt>
          <cx:pt idx="46953">14589</cx:pt>
          <cx:pt idx="46954">18454</cx:pt>
          <cx:pt idx="46955">17484</cx:pt>
          <cx:pt idx="46956">14780</cx:pt>
          <cx:pt idx="46957">10376</cx:pt>
          <cx:pt idx="46958">18182</cx:pt>
          <cx:pt idx="46959">11810</cx:pt>
          <cx:pt idx="46960">9990</cx:pt>
          <cx:pt idx="46961">12527</cx:pt>
          <cx:pt idx="46962">23342</cx:pt>
          <cx:pt idx="46963">13187</cx:pt>
          <cx:pt idx="46964">20217</cx:pt>
          <cx:pt idx="46965">20782</cx:pt>
          <cx:pt idx="46966">14700</cx:pt>
          <cx:pt idx="46967">16173</cx:pt>
          <cx:pt idx="46968">9367</cx:pt>
          <cx:pt idx="46969">15348</cx:pt>
          <cx:pt idx="46970">14281</cx:pt>
          <cx:pt idx="46971">15546</cx:pt>
          <cx:pt idx="46972">23081</cx:pt>
          <cx:pt idx="46973">15442</cx:pt>
          <cx:pt idx="46974">24512</cx:pt>
          <cx:pt idx="46975">11851</cx:pt>
          <cx:pt idx="46976">8458</cx:pt>
          <cx:pt idx="46977">18795</cx:pt>
          <cx:pt idx="46978">10480</cx:pt>
          <cx:pt idx="46979">22708</cx:pt>
          <cx:pt idx="46980">15491</cx:pt>
          <cx:pt idx="46981">20101</cx:pt>
          <cx:pt idx="46982">11400</cx:pt>
          <cx:pt idx="46983">10240</cx:pt>
          <cx:pt idx="46984">11431</cx:pt>
          <cx:pt idx="46985">12752</cx:pt>
          <cx:pt idx="46986">8335</cx:pt>
          <cx:pt idx="46987">12566</cx:pt>
          <cx:pt idx="46988">15044</cx:pt>
          <cx:pt idx="46989">19790</cx:pt>
          <cx:pt idx="46990">15255</cx:pt>
          <cx:pt idx="46991">16786</cx:pt>
          <cx:pt idx="46992">11839</cx:pt>
          <cx:pt idx="46993">24788</cx:pt>
          <cx:pt idx="46994">12703</cx:pt>
          <cx:pt idx="46995">22041</cx:pt>
          <cx:pt idx="46996">15278</cx:pt>
          <cx:pt idx="46997">13031</cx:pt>
          <cx:pt idx="46998">14726</cx:pt>
          <cx:pt idx="46999">20431</cx:pt>
          <cx:pt idx="47000">10858</cx:pt>
          <cx:pt idx="47001">20005</cx:pt>
          <cx:pt idx="47002">23321</cx:pt>
          <cx:pt idx="47003">14398</cx:pt>
          <cx:pt idx="47004">22777</cx:pt>
          <cx:pt idx="47005">22845</cx:pt>
          <cx:pt idx="47006">10892</cx:pt>
          <cx:pt idx="47007">17518</cx:pt>
          <cx:pt idx="47008">8179</cx:pt>
          <cx:pt idx="47009">12856</cx:pt>
          <cx:pt idx="47010">19530</cx:pt>
          <cx:pt idx="47011">8785</cx:pt>
          <cx:pt idx="47012">11644</cx:pt>
          <cx:pt idx="47013">8423</cx:pt>
          <cx:pt idx="47014">15112</cx:pt>
          <cx:pt idx="47015">12234</cx:pt>
          <cx:pt idx="47016">21758</cx:pt>
          <cx:pt idx="47017">20796</cx:pt>
          <cx:pt idx="47018">22538</cx:pt>
          <cx:pt idx="47019">13909</cx:pt>
          <cx:pt idx="47020">22327</cx:pt>
          <cx:pt idx="47021">14695</cx:pt>
          <cx:pt idx="47022">14239</cx:pt>
          <cx:pt idx="47023">16651</cx:pt>
          <cx:pt idx="47024">17635</cx:pt>
          <cx:pt idx="47025">12311</cx:pt>
          <cx:pt idx="47026">14177</cx:pt>
          <cx:pt idx="47027">13667</cx:pt>
          <cx:pt idx="47028">16684</cx:pt>
          <cx:pt idx="47029">21687</cx:pt>
          <cx:pt idx="47030">16231</cx:pt>
          <cx:pt idx="47031">19499</cx:pt>
          <cx:pt idx="47032">10059</cx:pt>
          <cx:pt idx="47033">21285</cx:pt>
          <cx:pt idx="47034">24881</cx:pt>
          <cx:pt idx="47035">18874</cx:pt>
          <cx:pt idx="47036">9110</cx:pt>
          <cx:pt idx="47037">21648</cx:pt>
          <cx:pt idx="47038">12114</cx:pt>
          <cx:pt idx="47039">10299</cx:pt>
          <cx:pt idx="47040">13134</cx:pt>
          <cx:pt idx="47041">11751</cx:pt>
          <cx:pt idx="47042">19451</cx:pt>
          <cx:pt idx="47043">22294</cx:pt>
          <cx:pt idx="47044">15101</cx:pt>
          <cx:pt idx="47045">22145</cx:pt>
          <cx:pt idx="47046">14957</cx:pt>
          <cx:pt idx="47047">23328</cx:pt>
          <cx:pt idx="47048">23865</cx:pt>
          <cx:pt idx="47049">23410</cx:pt>
          <cx:pt idx="47050">17164</cx:pt>
          <cx:pt idx="47051">9166</cx:pt>
          <cx:pt idx="47052">25132</cx:pt>
          <cx:pt idx="47053">19770</cx:pt>
          <cx:pt idx="47054">12207</cx:pt>
          <cx:pt idx="47055">12415</cx:pt>
          <cx:pt idx="47056">10640</cx:pt>
          <cx:pt idx="47057">18220</cx:pt>
          <cx:pt idx="47058">10015</cx:pt>
          <cx:pt idx="47059">7719</cx:pt>
          <cx:pt idx="47060">9975</cx:pt>
          <cx:pt idx="47061">11200</cx:pt>
          <cx:pt idx="47062">13971</cx:pt>
          <cx:pt idx="47063">18868</cx:pt>
          <cx:pt idx="47064">24534</cx:pt>
          <cx:pt idx="47065">13384</cx:pt>
          <cx:pt idx="47066">24431</cx:pt>
          <cx:pt idx="47067">11204</cx:pt>
          <cx:pt idx="47068">22057</cx:pt>
          <cx:pt idx="47069">23016</cx:pt>
          <cx:pt idx="47070">12695</cx:pt>
          <cx:pt idx="47071">18611</cx:pt>
          <cx:pt idx="47072">9705</cx:pt>
          <cx:pt idx="47073">11743</cx:pt>
          <cx:pt idx="47074">14380</cx:pt>
          <cx:pt idx="47075">8785</cx:pt>
          <cx:pt idx="47076">12985</cx:pt>
          <cx:pt idx="47077">18862</cx:pt>
          <cx:pt idx="47078">20054</cx:pt>
          <cx:pt idx="47079">11804</cx:pt>
          <cx:pt idx="47080">11481</cx:pt>
          <cx:pt idx="47081">9734</cx:pt>
          <cx:pt idx="47082">21638</cx:pt>
          <cx:pt idx="47083">21649</cx:pt>
          <cx:pt idx="47084">11591</cx:pt>
          <cx:pt idx="47085">17913</cx:pt>
          <cx:pt idx="47086">17811</cx:pt>
          <cx:pt idx="47087">12005</cx:pt>
          <cx:pt idx="47088">14762</cx:pt>
          <cx:pt idx="47089">21756</cx:pt>
          <cx:pt idx="47090">10094</cx:pt>
          <cx:pt idx="47091">13165</cx:pt>
          <cx:pt idx="47092">17765</cx:pt>
          <cx:pt idx="47093">12509</cx:pt>
          <cx:pt idx="47094">21652</cx:pt>
          <cx:pt idx="47095">18429</cx:pt>
          <cx:pt idx="47096">19988</cx:pt>
          <cx:pt idx="47097">8560</cx:pt>
          <cx:pt idx="47098">18281</cx:pt>
          <cx:pt idx="47099">10867</cx:pt>
          <cx:pt idx="47100">18484</cx:pt>
          <cx:pt idx="47101">14559</cx:pt>
          <cx:pt idx="47102">20456</cx:pt>
          <cx:pt idx="47103">18741</cx:pt>
          <cx:pt idx="47104">20327</cx:pt>
          <cx:pt idx="47105">17761</cx:pt>
          <cx:pt idx="47106">14917</cx:pt>
          <cx:pt idx="47107">10085</cx:pt>
          <cx:pt idx="47108">9890</cx:pt>
          <cx:pt idx="47109">11619</cx:pt>
          <cx:pt idx="47110">20043</cx:pt>
          <cx:pt idx="47111">13502</cx:pt>
          <cx:pt idx="47112">10760</cx:pt>
          <cx:pt idx="47113">12379</cx:pt>
          <cx:pt idx="47114">14912</cx:pt>
          <cx:pt idx="47115">24600</cx:pt>
          <cx:pt idx="47116">15380</cx:pt>
          <cx:pt idx="47117">10148</cx:pt>
          <cx:pt idx="47118">23367</cx:pt>
          <cx:pt idx="47119">13508</cx:pt>
          <cx:pt idx="47120">22507</cx:pt>
          <cx:pt idx="47121">15211</cx:pt>
          <cx:pt idx="47122">14276</cx:pt>
          <cx:pt idx="47123">15569</cx:pt>
          <cx:pt idx="47124">14513</cx:pt>
          <cx:pt idx="47125">13557</cx:pt>
          <cx:pt idx="47126">23799</cx:pt>
          <cx:pt idx="47127">8167</cx:pt>
          <cx:pt idx="47128">16298</cx:pt>
          <cx:pt idx="47129">23465</cx:pt>
          <cx:pt idx="47130">14431</cx:pt>
          <cx:pt idx="47131">13531</cx:pt>
          <cx:pt idx="47132">20519</cx:pt>
          <cx:pt idx="47133">11316</cx:pt>
          <cx:pt idx="47134">15743</cx:pt>
          <cx:pt idx="47135">24708</cx:pt>
          <cx:pt idx="47136">11734</cx:pt>
          <cx:pt idx="47137">17862</cx:pt>
          <cx:pt idx="47138">13840</cx:pt>
          <cx:pt idx="47139">8411</cx:pt>
          <cx:pt idx="47140">13817</cx:pt>
          <cx:pt idx="47141">11338</cx:pt>
          <cx:pt idx="47142">20602</cx:pt>
          <cx:pt idx="47143">17783</cx:pt>
          <cx:pt idx="47144">14383</cx:pt>
          <cx:pt idx="47145">19043</cx:pt>
          <cx:pt idx="47146">9204</cx:pt>
          <cx:pt idx="47147">21501</cx:pt>
          <cx:pt idx="47148">12216</cx:pt>
          <cx:pt idx="47149">12761</cx:pt>
          <cx:pt idx="47150">22488</cx:pt>
          <cx:pt idx="47151">24900</cx:pt>
          <cx:pt idx="47152">15687</cx:pt>
          <cx:pt idx="47153">11838</cx:pt>
          <cx:pt idx="47154">9869</cx:pt>
          <cx:pt idx="47155">15217</cx:pt>
          <cx:pt idx="47156">8296</cx:pt>
          <cx:pt idx="47157">10340</cx:pt>
          <cx:pt idx="47158">21253</cx:pt>
          <cx:pt idx="47159">19448</cx:pt>
          <cx:pt idx="47160">13086</cx:pt>
          <cx:pt idx="47161">10729</cx:pt>
          <cx:pt idx="47162">20869</cx:pt>
          <cx:pt idx="47163">18471</cx:pt>
          <cx:pt idx="47164">17118</cx:pt>
          <cx:pt idx="47165">9717</cx:pt>
          <cx:pt idx="47166">16093</cx:pt>
          <cx:pt idx="47167">16748</cx:pt>
          <cx:pt idx="47168">10612</cx:pt>
          <cx:pt idx="47169">19004</cx:pt>
          <cx:pt idx="47170">15193</cx:pt>
          <cx:pt idx="47171">22200</cx:pt>
          <cx:pt idx="47172">10720</cx:pt>
          <cx:pt idx="47173">16417</cx:pt>
          <cx:pt idx="47174">13370</cx:pt>
          <cx:pt idx="47175">14587</cx:pt>
          <cx:pt idx="47176">11494</cx:pt>
          <cx:pt idx="47177">20705</cx:pt>
          <cx:pt idx="47178">10388</cx:pt>
          <cx:pt idx="47179">21623</cx:pt>
          <cx:pt idx="47180">18056</cx:pt>
          <cx:pt idx="47181">22896</cx:pt>
          <cx:pt idx="47182">10643</cx:pt>
          <cx:pt idx="47183">12130</cx:pt>
          <cx:pt idx="47184">9697</cx:pt>
          <cx:pt idx="47185">12500</cx:pt>
          <cx:pt idx="47186">15589</cx:pt>
          <cx:pt idx="47187">10718</cx:pt>
          <cx:pt idx="47188">24511</cx:pt>
          <cx:pt idx="47189">19737</cx:pt>
          <cx:pt idx="47190">18794</cx:pt>
          <cx:pt idx="47191">16590</cx:pt>
          <cx:pt idx="47192">11854</cx:pt>
          <cx:pt idx="47193">15357</cx:pt>
          <cx:pt idx="47194">8404</cx:pt>
          <cx:pt idx="47195">11377</cx:pt>
          <cx:pt idx="47196">14535</cx:pt>
          <cx:pt idx="47197">24406</cx:pt>
          <cx:pt idx="47198">11377</cx:pt>
          <cx:pt idx="47199">11839</cx:pt>
          <cx:pt idx="47200">21821</cx:pt>
          <cx:pt idx="47201">20745</cx:pt>
          <cx:pt idx="47202">9017</cx:pt>
          <cx:pt idx="47203">13899</cx:pt>
          <cx:pt idx="47204">23399</cx:pt>
          <cx:pt idx="47205">22831</cx:pt>
          <cx:pt idx="47206">23421</cx:pt>
          <cx:pt idx="47207">21281</cx:pt>
          <cx:pt idx="47208">19024</cx:pt>
          <cx:pt idx="47209">15794</cx:pt>
          <cx:pt idx="47210">9671</cx:pt>
          <cx:pt idx="47211">19504</cx:pt>
          <cx:pt idx="47212">13152</cx:pt>
          <cx:pt idx="47213">10464</cx:pt>
          <cx:pt idx="47214">14162</cx:pt>
          <cx:pt idx="47215">13684</cx:pt>
          <cx:pt idx="47216">10492</cx:pt>
          <cx:pt idx="47217">13930</cx:pt>
          <cx:pt idx="47218">18603</cx:pt>
          <cx:pt idx="47219">24118</cx:pt>
          <cx:pt idx="47220">13001</cx:pt>
          <cx:pt idx="47221">18504</cx:pt>
          <cx:pt idx="47222">16922</cx:pt>
          <cx:pt idx="47223">12537</cx:pt>
          <cx:pt idx="47224">17639</cx:pt>
          <cx:pt idx="47225">9561</cx:pt>
          <cx:pt idx="47226">18980</cx:pt>
          <cx:pt idx="47227">10507</cx:pt>
          <cx:pt idx="47228">20252</cx:pt>
          <cx:pt idx="47229">12165</cx:pt>
          <cx:pt idx="47230">20047</cx:pt>
          <cx:pt idx="47231">18761</cx:pt>
          <cx:pt idx="47232">7762</cx:pt>
          <cx:pt idx="47233">22481</cx:pt>
          <cx:pt idx="47234">9820</cx:pt>
          <cx:pt idx="47235">13700</cx:pt>
          <cx:pt idx="47236">16021</cx:pt>
          <cx:pt idx="47237">24166</cx:pt>
          <cx:pt idx="47238">21859</cx:pt>
          <cx:pt idx="47239">12936</cx:pt>
          <cx:pt idx="47240">11259</cx:pt>
          <cx:pt idx="47241">17306</cx:pt>
          <cx:pt idx="47242">11072</cx:pt>
          <cx:pt idx="47243">16300</cx:pt>
          <cx:pt idx="47244">17450</cx:pt>
          <cx:pt idx="47245">13668</cx:pt>
          <cx:pt idx="47246">23018</cx:pt>
          <cx:pt idx="47247">11671</cx:pt>
          <cx:pt idx="47248">13902</cx:pt>
          <cx:pt idx="47249">21741</cx:pt>
          <cx:pt idx="47250">14930</cx:pt>
          <cx:pt idx="47251">11750</cx:pt>
          <cx:pt idx="47252">23176</cx:pt>
          <cx:pt idx="47253">16068</cx:pt>
          <cx:pt idx="47254">20913</cx:pt>
          <cx:pt idx="47255">17086</cx:pt>
          <cx:pt idx="47256">10277</cx:pt>
          <cx:pt idx="47257">14158</cx:pt>
          <cx:pt idx="47258">15064</cx:pt>
          <cx:pt idx="47259">10782</cx:pt>
          <cx:pt idx="47260">8228</cx:pt>
          <cx:pt idx="47261">10346</cx:pt>
          <cx:pt idx="47262">20876</cx:pt>
          <cx:pt idx="47263">23597</cx:pt>
          <cx:pt idx="47264">17520</cx:pt>
          <cx:pt idx="47265">15560</cx:pt>
          <cx:pt idx="47266">14985</cx:pt>
          <cx:pt idx="47267">11080</cx:pt>
          <cx:pt idx="47268">8219</cx:pt>
          <cx:pt idx="47269">22780</cx:pt>
          <cx:pt idx="47270">10446</cx:pt>
          <cx:pt idx="47271">14775</cx:pt>
          <cx:pt idx="47272">9548</cx:pt>
          <cx:pt idx="47273">13589</cx:pt>
          <cx:pt idx="47274">17660</cx:pt>
          <cx:pt idx="47275">21489</cx:pt>
          <cx:pt idx="47276">19868</cx:pt>
          <cx:pt idx="47277">19500</cx:pt>
          <cx:pt idx="47278">11328</cx:pt>
          <cx:pt idx="47279">13493</cx:pt>
          <cx:pt idx="47280">15697</cx:pt>
          <cx:pt idx="47281">11642</cx:pt>
          <cx:pt idx="47282">18476</cx:pt>
          <cx:pt idx="47283">11591</cx:pt>
          <cx:pt idx="47284">9441</cx:pt>
          <cx:pt idx="47285">16416</cx:pt>
          <cx:pt idx="47286">14141</cx:pt>
          <cx:pt idx="47287">22288</cx:pt>
          <cx:pt idx="47288">9733</cx:pt>
          <cx:pt idx="47289">17602</cx:pt>
          <cx:pt idx="47290">16701</cx:pt>
          <cx:pt idx="47291">13958</cx:pt>
          <cx:pt idx="47292">18382</cx:pt>
          <cx:pt idx="47293">10360</cx:pt>
          <cx:pt idx="47294">22152</cx:pt>
          <cx:pt idx="47295">9296</cx:pt>
          <cx:pt idx="47296">14054</cx:pt>
          <cx:pt idx="47297">10474</cx:pt>
          <cx:pt idx="47298">12687</cx:pt>
          <cx:pt idx="47299">19924</cx:pt>
          <cx:pt idx="47300">15763</cx:pt>
          <cx:pt idx="47301">13120</cx:pt>
          <cx:pt idx="47302">12773</cx:pt>
          <cx:pt idx="47303">15452</cx:pt>
          <cx:pt idx="47304">10760</cx:pt>
          <cx:pt idx="47305">19942</cx:pt>
          <cx:pt idx="47306">15508</cx:pt>
          <cx:pt idx="47307">18005</cx:pt>
          <cx:pt idx="47308">21738</cx:pt>
          <cx:pt idx="47309">17398</cx:pt>
          <cx:pt idx="47310">13790</cx:pt>
          <cx:pt idx="47311">9501</cx:pt>
          <cx:pt idx="47312">22250</cx:pt>
          <cx:pt idx="47313">8633</cx:pt>
          <cx:pt idx="47314">24011</cx:pt>
          <cx:pt idx="47315">15168</cx:pt>
          <cx:pt idx="47316">17782</cx:pt>
          <cx:pt idx="47317">10824</cx:pt>
          <cx:pt idx="47318">10562</cx:pt>
          <cx:pt idx="47319">23160</cx:pt>
          <cx:pt idx="47320">22614</cx:pt>
          <cx:pt idx="47321">13631</cx:pt>
          <cx:pt idx="47322">10803</cx:pt>
          <cx:pt idx="47323">20677</cx:pt>
          <cx:pt idx="47324">19313</cx:pt>
          <cx:pt idx="47325">17079</cx:pt>
          <cx:pt idx="47326">21195</cx:pt>
          <cx:pt idx="47327">22489</cx:pt>
          <cx:pt idx="47328">19161</cx:pt>
          <cx:pt idx="47329">17054</cx:pt>
          <cx:pt idx="47330">13284</cx:pt>
          <cx:pt idx="47331">15812</cx:pt>
          <cx:pt idx="47332">20749</cx:pt>
          <cx:pt idx="47333">22728</cx:pt>
          <cx:pt idx="47334">11389</cx:pt>
          <cx:pt idx="47335">14474</cx:pt>
          <cx:pt idx="47336">20301</cx:pt>
          <cx:pt idx="47337">20584</cx:pt>
          <cx:pt idx="47338">16914</cx:pt>
          <cx:pt idx="47339">18795</cx:pt>
          <cx:pt idx="47340">16832</cx:pt>
          <cx:pt idx="47341">9354</cx:pt>
          <cx:pt idx="47342">19332</cx:pt>
          <cx:pt idx="47343">13896</cx:pt>
          <cx:pt idx="47344">8413</cx:pt>
          <cx:pt idx="47345">13993</cx:pt>
          <cx:pt idx="47346">21314</cx:pt>
          <cx:pt idx="47347">10227</cx:pt>
          <cx:pt idx="47348">12221</cx:pt>
          <cx:pt idx="47349">19907</cx:pt>
          <cx:pt idx="47350">14298</cx:pt>
          <cx:pt idx="47351">9998</cx:pt>
          <cx:pt idx="47352">12000</cx:pt>
          <cx:pt idx="47353">7850</cx:pt>
          <cx:pt idx="47354">10239</cx:pt>
          <cx:pt idx="47355">10714</cx:pt>
          <cx:pt idx="47356">19908</cx:pt>
          <cx:pt idx="47357">13434</cx:pt>
          <cx:pt idx="47358">13478</cx:pt>
          <cx:pt idx="47359">12599</cx:pt>
          <cx:pt idx="47360">14159</cx:pt>
          <cx:pt idx="47361">14154</cx:pt>
          <cx:pt idx="47362">14649</cx:pt>
          <cx:pt idx="47363">9055</cx:pt>
          <cx:pt idx="47364">14058</cx:pt>
          <cx:pt idx="47365">15482</cx:pt>
          <cx:pt idx="47366">19953</cx:pt>
          <cx:pt idx="47367">9427</cx:pt>
          <cx:pt idx="47368">14953</cx:pt>
          <cx:pt idx="47369">17402</cx:pt>
          <cx:pt idx="47370">15265</cx:pt>
          <cx:pt idx="47371">23591</cx:pt>
          <cx:pt idx="47372">9354</cx:pt>
          <cx:pt idx="47373">11260</cx:pt>
          <cx:pt idx="47374">21580</cx:pt>
          <cx:pt idx="47375">11430</cx:pt>
          <cx:pt idx="47376">9905</cx:pt>
          <cx:pt idx="47377">15240</cx:pt>
          <cx:pt idx="47378">17992</cx:pt>
          <cx:pt idx="47379">12342</cx:pt>
          <cx:pt idx="47380">11919</cx:pt>
          <cx:pt idx="47381">23624</cx:pt>
          <cx:pt idx="47382">13978</cx:pt>
          <cx:pt idx="47383">14518</cx:pt>
          <cx:pt idx="47384">23375</cx:pt>
          <cx:pt idx="47385">14006</cx:pt>
          <cx:pt idx="47386">7740</cx:pt>
          <cx:pt idx="47387">20064</cx:pt>
          <cx:pt idx="47388">10777</cx:pt>
          <cx:pt idx="47389">19377</cx:pt>
          <cx:pt idx="47390">21960</cx:pt>
          <cx:pt idx="47391">22516</cx:pt>
          <cx:pt idx="47392">9148</cx:pt>
          <cx:pt idx="47393">11136</cx:pt>
          <cx:pt idx="47394">18517</cx:pt>
          <cx:pt idx="47395">13507</cx:pt>
          <cx:pt idx="47396">18746</cx:pt>
          <cx:pt idx="47397">12931</cx:pt>
          <cx:pt idx="47398">11098</cx:pt>
          <cx:pt idx="47399">13803</cx:pt>
          <cx:pt idx="47400">20796</cx:pt>
          <cx:pt idx="47401">13682</cx:pt>
          <cx:pt idx="47402">11423</cx:pt>
          <cx:pt idx="47403">11607</cx:pt>
          <cx:pt idx="47404">21119</cx:pt>
          <cx:pt idx="47405">17157</cx:pt>
          <cx:pt idx="47406">23378</cx:pt>
          <cx:pt idx="47407">14800</cx:pt>
          <cx:pt idx="47408">17160</cx:pt>
          <cx:pt idx="47409">14169</cx:pt>
          <cx:pt idx="47410">24763</cx:pt>
          <cx:pt idx="47411">21805</cx:pt>
          <cx:pt idx="47412">14014</cx:pt>
          <cx:pt idx="47413">17936</cx:pt>
          <cx:pt idx="47414">18411</cx:pt>
          <cx:pt idx="47415">12729</cx:pt>
          <cx:pt idx="47416">18009</cx:pt>
          <cx:pt idx="47417">19675</cx:pt>
          <cx:pt idx="47418">10542</cx:pt>
          <cx:pt idx="47419">14308</cx:pt>
          <cx:pt idx="47420">20305</cx:pt>
          <cx:pt idx="47421">14952</cx:pt>
          <cx:pt idx="47422">19333</cx:pt>
          <cx:pt idx="47423">19626</cx:pt>
          <cx:pt idx="47424">13522</cx:pt>
          <cx:pt idx="47425">9341</cx:pt>
          <cx:pt idx="47426">10285</cx:pt>
          <cx:pt idx="47427">14018</cx:pt>
          <cx:pt idx="47428">20251</cx:pt>
          <cx:pt idx="47429">12182</cx:pt>
          <cx:pt idx="47430">14247</cx:pt>
          <cx:pt idx="47431">19436</cx:pt>
          <cx:pt idx="47432">9960</cx:pt>
          <cx:pt idx="47433">10121</cx:pt>
          <cx:pt idx="47434">10120</cx:pt>
          <cx:pt idx="47435">11685</cx:pt>
          <cx:pt idx="47436">17165</cx:pt>
          <cx:pt idx="47437">13920</cx:pt>
          <cx:pt idx="47438">12730</cx:pt>
          <cx:pt idx="47439">11840</cx:pt>
          <cx:pt idx="47440">18371</cx:pt>
          <cx:pt idx="47441">15967</cx:pt>
          <cx:pt idx="47442">20003</cx:pt>
          <cx:pt idx="47443">14025</cx:pt>
          <cx:pt idx="47444">12795</cx:pt>
          <cx:pt idx="47445">15188</cx:pt>
          <cx:pt idx="47446">13508</cx:pt>
          <cx:pt idx="47447">11398</cx:pt>
          <cx:pt idx="47448">17418</cx:pt>
          <cx:pt idx="47449">19517</cx:pt>
          <cx:pt idx="47450">15933</cx:pt>
          <cx:pt idx="47451">10447</cx:pt>
          <cx:pt idx="47452">17031</cx:pt>
          <cx:pt idx="47453">15383</cx:pt>
          <cx:pt idx="47454">13407</cx:pt>
          <cx:pt idx="47455">17027</cx:pt>
          <cx:pt idx="47456">11270</cx:pt>
          <cx:pt idx="47457">12201</cx:pt>
          <cx:pt idx="47458">22242</cx:pt>
          <cx:pt idx="47459">15754</cx:pt>
          <cx:pt idx="47460">15485</cx:pt>
          <cx:pt idx="47461">12299</cx:pt>
          <cx:pt idx="47462">17742</cx:pt>
          <cx:pt idx="47463">18309</cx:pt>
          <cx:pt idx="47464">18312</cx:pt>
          <cx:pt idx="47465">15052</cx:pt>
          <cx:pt idx="47466">23295</cx:pt>
          <cx:pt idx="47467">13647</cx:pt>
          <cx:pt idx="47468">16266</cx:pt>
          <cx:pt idx="47469">18979</cx:pt>
          <cx:pt idx="47470">11246</cx:pt>
          <cx:pt idx="47471">18347</cx:pt>
          <cx:pt idx="47472">14811</cx:pt>
          <cx:pt idx="47473">16315</cx:pt>
          <cx:pt idx="47474">10761</cx:pt>
          <cx:pt idx="47475">15363</cx:pt>
          <cx:pt idx="47476">16431</cx:pt>
          <cx:pt idx="47477">18471</cx:pt>
          <cx:pt idx="47478">21131</cx:pt>
          <cx:pt idx="47479">8710</cx:pt>
          <cx:pt idx="47480">21974</cx:pt>
          <cx:pt idx="47481">9121</cx:pt>
          <cx:pt idx="47482">7814</cx:pt>
          <cx:pt idx="47483">18496</cx:pt>
          <cx:pt idx="47484">11637</cx:pt>
          <cx:pt idx="47485">17211</cx:pt>
          <cx:pt idx="47486">8642</cx:pt>
          <cx:pt idx="47487">8115</cx:pt>
          <cx:pt idx="47488">21266</cx:pt>
          <cx:pt idx="47489">12685</cx:pt>
          <cx:pt idx="47490">14221</cx:pt>
          <cx:pt idx="47491">18359</cx:pt>
          <cx:pt idx="47492">11941</cx:pt>
          <cx:pt idx="47493">15274</cx:pt>
          <cx:pt idx="47494">17058</cx:pt>
          <cx:pt idx="47495">18382</cx:pt>
          <cx:pt idx="47496">18809</cx:pt>
          <cx:pt idx="47497">19801</cx:pt>
          <cx:pt idx="47498">12705</cx:pt>
          <cx:pt idx="47499">13738</cx:pt>
          <cx:pt idx="47500">16161</cx:pt>
          <cx:pt idx="47501">22156</cx:pt>
          <cx:pt idx="47502">10229</cx:pt>
          <cx:pt idx="47503">16681</cx:pt>
          <cx:pt idx="47504">18323</cx:pt>
          <cx:pt idx="47505">17953</cx:pt>
          <cx:pt idx="47506">16040</cx:pt>
          <cx:pt idx="47507">11370</cx:pt>
          <cx:pt idx="47508">15713</cx:pt>
          <cx:pt idx="47509">11898</cx:pt>
          <cx:pt idx="47510">10514</cx:pt>
          <cx:pt idx="47511">11289</cx:pt>
          <cx:pt idx="47512">23645</cx:pt>
          <cx:pt idx="47513">14119</cx:pt>
          <cx:pt idx="47514">9916</cx:pt>
          <cx:pt idx="47515">20808</cx:pt>
          <cx:pt idx="47516">23109</cx:pt>
          <cx:pt idx="47517">16785</cx:pt>
          <cx:pt idx="47518">17284</cx:pt>
          <cx:pt idx="47519">9750</cx:pt>
          <cx:pt idx="47520">13814</cx:pt>
          <cx:pt idx="47521">8590</cx:pt>
          <cx:pt idx="47522">24475</cx:pt>
          <cx:pt idx="47523">12144</cx:pt>
          <cx:pt idx="47524">15726</cx:pt>
          <cx:pt idx="47525">9868</cx:pt>
          <cx:pt idx="47526">8342</cx:pt>
          <cx:pt idx="47527">14518</cx:pt>
          <cx:pt idx="47528">13023</cx:pt>
          <cx:pt idx="47529">12068</cx:pt>
          <cx:pt idx="47530">17703</cx:pt>
          <cx:pt idx="47531">10668</cx:pt>
          <cx:pt idx="47532">13442</cx:pt>
          <cx:pt idx="47533">20771</cx:pt>
          <cx:pt idx="47534">23002</cx:pt>
          <cx:pt idx="47535">13947</cx:pt>
          <cx:pt idx="47536">14340</cx:pt>
          <cx:pt idx="47537">21064</cx:pt>
          <cx:pt idx="47538">15593</cx:pt>
          <cx:pt idx="47539">21278</cx:pt>
          <cx:pt idx="47540">19585</cx:pt>
          <cx:pt idx="47541">16410</cx:pt>
          <cx:pt idx="47542">15992</cx:pt>
          <cx:pt idx="47543">10778</cx:pt>
          <cx:pt idx="47544">21965</cx:pt>
          <cx:pt idx="47545">12313</cx:pt>
          <cx:pt idx="47546">10898</cx:pt>
          <cx:pt idx="47547">15098</cx:pt>
          <cx:pt idx="47548">16030</cx:pt>
          <cx:pt idx="47549">13785</cx:pt>
          <cx:pt idx="47550">20531</cx:pt>
          <cx:pt idx="47551">9106</cx:pt>
          <cx:pt idx="47552">12838</cx:pt>
          <cx:pt idx="47553">12105</cx:pt>
          <cx:pt idx="47554">13933</cx:pt>
          <cx:pt idx="47555">19393</cx:pt>
          <cx:pt idx="47556">13130</cx:pt>
          <cx:pt idx="47557">14566</cx:pt>
          <cx:pt idx="47558">15637</cx:pt>
          <cx:pt idx="47559">24078</cx:pt>
          <cx:pt idx="47560">19800</cx:pt>
          <cx:pt idx="47561">14576</cx:pt>
          <cx:pt idx="47562">12914</cx:pt>
          <cx:pt idx="47563">22976</cx:pt>
          <cx:pt idx="47564">12093</cx:pt>
          <cx:pt idx="47565">17044</cx:pt>
          <cx:pt idx="47566">21719</cx:pt>
          <cx:pt idx="47567">14853</cx:pt>
          <cx:pt idx="47568">15913</cx:pt>
          <cx:pt idx="47569">18346</cx:pt>
          <cx:pt idx="47570">18697</cx:pt>
          <cx:pt idx="47571">12798</cx:pt>
          <cx:pt idx="47572">13259</cx:pt>
          <cx:pt idx="47573">24705</cx:pt>
          <cx:pt idx="47574">21710</cx:pt>
          <cx:pt idx="47575">13343</cx:pt>
          <cx:pt idx="47576">20801</cx:pt>
          <cx:pt idx="47577">15221</cx:pt>
          <cx:pt idx="47578">9639</cx:pt>
          <cx:pt idx="47579">14132</cx:pt>
          <cx:pt idx="47580">13516</cx:pt>
          <cx:pt idx="47581">14974</cx:pt>
          <cx:pt idx="47582">18634</cx:pt>
          <cx:pt idx="47583">20407</cx:pt>
          <cx:pt idx="47584">13268</cx:pt>
          <cx:pt idx="47585">13363</cx:pt>
          <cx:pt idx="47586">12469</cx:pt>
          <cx:pt idx="47587">11559</cx:pt>
          <cx:pt idx="47588">19208</cx:pt>
          <cx:pt idx="47589">22723</cx:pt>
          <cx:pt idx="47590">18825</cx:pt>
          <cx:pt idx="47591">11133</cx:pt>
          <cx:pt idx="47592">13126</cx:pt>
          <cx:pt idx="47593">11784</cx:pt>
          <cx:pt idx="47594">23584</cx:pt>
          <cx:pt idx="47595">20827</cx:pt>
          <cx:pt idx="47596">21874</cx:pt>
          <cx:pt idx="47597">9335</cx:pt>
          <cx:pt idx="47598">20524</cx:pt>
          <cx:pt idx="47599">15559</cx:pt>
          <cx:pt idx="47600">22116</cx:pt>
          <cx:pt idx="47601">21982</cx:pt>
          <cx:pt idx="47602">15602</cx:pt>
          <cx:pt idx="47603">22602</cx:pt>
          <cx:pt idx="47604">17895</cx:pt>
          <cx:pt idx="47605">14628</cx:pt>
          <cx:pt idx="47606">17019</cx:pt>
          <cx:pt idx="47607">21172</cx:pt>
          <cx:pt idx="47608">18129</cx:pt>
          <cx:pt idx="47609">17570</cx:pt>
          <cx:pt idx="47610">14142</cx:pt>
          <cx:pt idx="47611">12183</cx:pt>
          <cx:pt idx="47612">24377</cx:pt>
          <cx:pt idx="47613">14334</cx:pt>
          <cx:pt idx="47614">14922</cx:pt>
          <cx:pt idx="47615">8359</cx:pt>
          <cx:pt idx="47616">20566</cx:pt>
          <cx:pt idx="47617">10794</cx:pt>
          <cx:pt idx="47618">18613</cx:pt>
          <cx:pt idx="47619">18846</cx:pt>
          <cx:pt idx="47620">15532</cx:pt>
          <cx:pt idx="47621">14101</cx:pt>
          <cx:pt idx="47622">17676</cx:pt>
          <cx:pt idx="47623">24672</cx:pt>
          <cx:pt idx="47624">14319</cx:pt>
          <cx:pt idx="47625">20676</cx:pt>
          <cx:pt idx="47626">14332</cx:pt>
          <cx:pt idx="47627">21555</cx:pt>
          <cx:pt idx="47628">11804</cx:pt>
          <cx:pt idx="47629">22406</cx:pt>
          <cx:pt idx="47630">11217</cx:pt>
          <cx:pt idx="47631">16290</cx:pt>
          <cx:pt idx="47632">13072</cx:pt>
          <cx:pt idx="47633">19739</cx:pt>
          <cx:pt idx="47634">20864</cx:pt>
          <cx:pt idx="47635">15592</cx:pt>
          <cx:pt idx="47636">19384</cx:pt>
          <cx:pt idx="47637">13253</cx:pt>
          <cx:pt idx="47638">22760</cx:pt>
          <cx:pt idx="47639">21114</cx:pt>
          <cx:pt idx="47640">19233</cx:pt>
          <cx:pt idx="47641">9866</cx:pt>
          <cx:pt idx="47642">10034</cx:pt>
          <cx:pt idx="47643">14488</cx:pt>
          <cx:pt idx="47644">21167</cx:pt>
          <cx:pt idx="47645">12929</cx:pt>
          <cx:pt idx="47646">15556</cx:pt>
          <cx:pt idx="47647">14201</cx:pt>
          <cx:pt idx="47648">16621</cx:pt>
          <cx:pt idx="47649">24180</cx:pt>
          <cx:pt idx="47650">9844</cx:pt>
          <cx:pt idx="47651">14715</cx:pt>
          <cx:pt idx="47652">23526</cx:pt>
          <cx:pt idx="47653">16333</cx:pt>
          <cx:pt idx="47654">10676</cx:pt>
          <cx:pt idx="47655">15718</cx:pt>
          <cx:pt idx="47656">12640</cx:pt>
          <cx:pt idx="47657">19028</cx:pt>
          <cx:pt idx="47658">22902</cx:pt>
          <cx:pt idx="47659">17943</cx:pt>
          <cx:pt idx="47660">16982</cx:pt>
          <cx:pt idx="47661">12879</cx:pt>
          <cx:pt idx="47662">18989</cx:pt>
          <cx:pt idx="47663">20335</cx:pt>
          <cx:pt idx="47664">11909</cx:pt>
          <cx:pt idx="47665">13657</cx:pt>
          <cx:pt idx="47666">14616</cx:pt>
          <cx:pt idx="47667">14848</cx:pt>
          <cx:pt idx="47668">11169</cx:pt>
          <cx:pt idx="47669">20459</cx:pt>
          <cx:pt idx="47670">13701</cx:pt>
          <cx:pt idx="47671">22286</cx:pt>
          <cx:pt idx="47672">19681</cx:pt>
          <cx:pt idx="47673">23093</cx:pt>
          <cx:pt idx="47674">11826</cx:pt>
          <cx:pt idx="47675">21833</cx:pt>
          <cx:pt idx="47676">12280</cx:pt>
          <cx:pt idx="47677">21937</cx:pt>
          <cx:pt idx="47678">11921</cx:pt>
          <cx:pt idx="47679">16562</cx:pt>
          <cx:pt idx="47680">23180</cx:pt>
          <cx:pt idx="47681">14922</cx:pt>
          <cx:pt idx="47682">19131</cx:pt>
          <cx:pt idx="47683">12796</cx:pt>
          <cx:pt idx="47684">22779</cx:pt>
          <cx:pt idx="47685">19211</cx:pt>
          <cx:pt idx="47686">18061</cx:pt>
          <cx:pt idx="47687">8423</cx:pt>
          <cx:pt idx="47688">21273</cx:pt>
          <cx:pt idx="47689">10846</cx:pt>
          <cx:pt idx="47690">9123</cx:pt>
          <cx:pt idx="47691">10019</cx:pt>
          <cx:pt idx="47692">20205</cx:pt>
          <cx:pt idx="47693">16964</cx:pt>
          <cx:pt idx="47694">23552</cx:pt>
          <cx:pt idx="47695">9974</cx:pt>
          <cx:pt idx="47696">11636</cx:pt>
          <cx:pt idx="47697">13659</cx:pt>
          <cx:pt idx="47698">17905</cx:pt>
          <cx:pt idx="47699">19911</cx:pt>
          <cx:pt idx="47700">12694</cx:pt>
          <cx:pt idx="47701">12168</cx:pt>
          <cx:pt idx="47702">19213</cx:pt>
          <cx:pt idx="47703">9969</cx:pt>
          <cx:pt idx="47704">19604</cx:pt>
          <cx:pt idx="47705">14840</cx:pt>
          <cx:pt idx="47706">17889</cx:pt>
          <cx:pt idx="47707">22081</cx:pt>
          <cx:pt idx="47708">22198</cx:pt>
          <cx:pt idx="47709">14931</cx:pt>
          <cx:pt idx="47710">17866</cx:pt>
          <cx:pt idx="47711">11501</cx:pt>
          <cx:pt idx="47712">16092</cx:pt>
          <cx:pt idx="47713">15810</cx:pt>
          <cx:pt idx="47714">19093</cx:pt>
          <cx:pt idx="47715">13828</cx:pt>
          <cx:pt idx="47716">17642</cx:pt>
          <cx:pt idx="47717">23548</cx:pt>
          <cx:pt idx="47718">19948</cx:pt>
          <cx:pt idx="47719">12024</cx:pt>
          <cx:pt idx="47720">14050</cx:pt>
          <cx:pt idx="47721">24754</cx:pt>
          <cx:pt idx="47722">19538</cx:pt>
          <cx:pt idx="47723">16409</cx:pt>
          <cx:pt idx="47724">19729</cx:pt>
          <cx:pt idx="47725">22514</cx:pt>
          <cx:pt idx="47726">14984</cx:pt>
          <cx:pt idx="47727">14473</cx:pt>
          <cx:pt idx="47728">15633</cx:pt>
          <cx:pt idx="47729">15374</cx:pt>
          <cx:pt idx="47730">13047</cx:pt>
          <cx:pt idx="47731">9096</cx:pt>
          <cx:pt idx="47732">20759</cx:pt>
          <cx:pt idx="47733">10068</cx:pt>
          <cx:pt idx="47734">11407</cx:pt>
          <cx:pt idx="47735">10457</cx:pt>
          <cx:pt idx="47736">20795</cx:pt>
          <cx:pt idx="47737">11460</cx:pt>
          <cx:pt idx="47738">12128</cx:pt>
          <cx:pt idx="47739">16591</cx:pt>
          <cx:pt idx="47740">10000</cx:pt>
          <cx:pt idx="47741">17254</cx:pt>
          <cx:pt idx="47742">13594</cx:pt>
          <cx:pt idx="47743">14011</cx:pt>
          <cx:pt idx="47744">20148</cx:pt>
          <cx:pt idx="47745">11379</cx:pt>
          <cx:pt idx="47746">18745</cx:pt>
          <cx:pt idx="47747">10437</cx:pt>
          <cx:pt idx="47748">10066</cx:pt>
          <cx:pt idx="47749">20856</cx:pt>
          <cx:pt idx="47750">14197</cx:pt>
          <cx:pt idx="47751">16934</cx:pt>
          <cx:pt idx="47752">23257</cx:pt>
          <cx:pt idx="47753">11561</cx:pt>
          <cx:pt idx="47754">14620</cx:pt>
          <cx:pt idx="47755">17147</cx:pt>
          <cx:pt idx="47756">20310</cx:pt>
          <cx:pt idx="47757">15196</cx:pt>
          <cx:pt idx="47758">11277</cx:pt>
          <cx:pt idx="47759">16227</cx:pt>
          <cx:pt idx="47760">15967</cx:pt>
          <cx:pt idx="47761">18077</cx:pt>
          <cx:pt idx="47762">20246</cx:pt>
          <cx:pt idx="47763">11585</cx:pt>
          <cx:pt idx="47764">23220</cx:pt>
          <cx:pt idx="47765">9472</cx:pt>
          <cx:pt idx="47766">12546</cx:pt>
          <cx:pt idx="47767">19095</cx:pt>
          <cx:pt idx="47768">15135</cx:pt>
          <cx:pt idx="47769">13621</cx:pt>
          <cx:pt idx="47770">18080</cx:pt>
          <cx:pt idx="47771">15799</cx:pt>
          <cx:pt idx="47772">22129</cx:pt>
          <cx:pt idx="47773">17033</cx:pt>
          <cx:pt idx="47774">11198</cx:pt>
          <cx:pt idx="47775">19508</cx:pt>
          <cx:pt idx="47776">14618</cx:pt>
          <cx:pt idx="47777">13957</cx:pt>
          <cx:pt idx="47778">9938</cx:pt>
          <cx:pt idx="47779">22000</cx:pt>
          <cx:pt idx="47780">12841</cx:pt>
          <cx:pt idx="47781">20522</cx:pt>
          <cx:pt idx="47782">20575</cx:pt>
          <cx:pt idx="47783">21295</cx:pt>
          <cx:pt idx="47784">18474</cx:pt>
          <cx:pt idx="47785">20892</cx:pt>
          <cx:pt idx="47786">11215</cx:pt>
          <cx:pt idx="47787">17502</cx:pt>
          <cx:pt idx="47788">16416</cx:pt>
          <cx:pt idx="47789">11875</cx:pt>
          <cx:pt idx="47790">15797</cx:pt>
          <cx:pt idx="47791">24800</cx:pt>
          <cx:pt idx="47792">22374</cx:pt>
          <cx:pt idx="47793">23562</cx:pt>
          <cx:pt idx="47794">16646</cx:pt>
          <cx:pt idx="47795">13706</cx:pt>
          <cx:pt idx="47796">11337</cx:pt>
          <cx:pt idx="47797">18764</cx:pt>
          <cx:pt idx="47798">9822</cx:pt>
          <cx:pt idx="47799">24064</cx:pt>
          <cx:pt idx="47800">17222</cx:pt>
          <cx:pt idx="47801">17354</cx:pt>
          <cx:pt idx="47802">13945</cx:pt>
          <cx:pt idx="47803">20890</cx:pt>
          <cx:pt idx="47804">13355</cx:pt>
          <cx:pt idx="47805">18154</cx:pt>
          <cx:pt idx="47806">13596</cx:pt>
          <cx:pt idx="47807">18418</cx:pt>
          <cx:pt idx="47808">12555</cx:pt>
          <cx:pt idx="47809">10788</cx:pt>
          <cx:pt idx="47810">8678</cx:pt>
          <cx:pt idx="47811">10560</cx:pt>
          <cx:pt idx="47812">11757</cx:pt>
          <cx:pt idx="47813">12997</cx:pt>
          <cx:pt idx="47814">14877</cx:pt>
          <cx:pt idx="47815">11421</cx:pt>
          <cx:pt idx="47816">13155</cx:pt>
          <cx:pt idx="47817">23671</cx:pt>
          <cx:pt idx="47818">16502</cx:pt>
          <cx:pt idx="47819">11428</cx:pt>
          <cx:pt idx="47820">13785</cx:pt>
          <cx:pt idx="47821">19440</cx:pt>
          <cx:pt idx="47822">21642</cx:pt>
          <cx:pt idx="47823">16935</cx:pt>
          <cx:pt idx="47824">9341</cx:pt>
          <cx:pt idx="47825">13523</cx:pt>
          <cx:pt idx="47826">16393</cx:pt>
          <cx:pt idx="47827">18942</cx:pt>
          <cx:pt idx="47828">13480</cx:pt>
          <cx:pt idx="47829">15567</cx:pt>
          <cx:pt idx="47830">16445</cx:pt>
          <cx:pt idx="47831">14109</cx:pt>
          <cx:pt idx="47832">16337</cx:pt>
          <cx:pt idx="47833">17447</cx:pt>
          <cx:pt idx="47834">21127</cx:pt>
          <cx:pt idx="47835">21925</cx:pt>
          <cx:pt idx="47836">18643</cx:pt>
          <cx:pt idx="47837">10679</cx:pt>
          <cx:pt idx="47838">18421</cx:pt>
          <cx:pt idx="47839">19370</cx:pt>
          <cx:pt idx="47840">19536</cx:pt>
          <cx:pt idx="47841">16980</cx:pt>
          <cx:pt idx="47842">19892</cx:pt>
          <cx:pt idx="47843">19114</cx:pt>
          <cx:pt idx="47844">10337</cx:pt>
          <cx:pt idx="47845">11082</cx:pt>
          <cx:pt idx="47846">10263</cx:pt>
          <cx:pt idx="47847">10016</cx:pt>
          <cx:pt idx="47848">14256</cx:pt>
          <cx:pt idx="47849">20693</cx:pt>
          <cx:pt idx="47850">23622</cx:pt>
          <cx:pt idx="47851">15217</cx:pt>
          <cx:pt idx="47852">20626</cx:pt>
          <cx:pt idx="47853">19387</cx:pt>
          <cx:pt idx="47854">21702</cx:pt>
          <cx:pt idx="47855">14498</cx:pt>
          <cx:pt idx="47856">8315</cx:pt>
          <cx:pt idx="47857">10729</cx:pt>
          <cx:pt idx="47858">9548</cx:pt>
          <cx:pt idx="47859">12495</cx:pt>
          <cx:pt idx="47860">11278</cx:pt>
          <cx:pt idx="47861">11864</cx:pt>
          <cx:pt idx="47862">13404</cx:pt>
          <cx:pt idx="47863">13120</cx:pt>
          <cx:pt idx="47864">21104</cx:pt>
          <cx:pt idx="47865">24205</cx:pt>
          <cx:pt idx="47866">10804</cx:pt>
          <cx:pt idx="47867">16795</cx:pt>
          <cx:pt idx="47868">19140</cx:pt>
          <cx:pt idx="47869">18857</cx:pt>
          <cx:pt idx="47870">14399</cx:pt>
          <cx:pt idx="47871">20179</cx:pt>
          <cx:pt idx="47872">12038</cx:pt>
          <cx:pt idx="47873">20800</cx:pt>
          <cx:pt idx="47874">13801</cx:pt>
          <cx:pt idx="47875">10769</cx:pt>
          <cx:pt idx="47876">18278</cx:pt>
          <cx:pt idx="47877">21904</cx:pt>
          <cx:pt idx="47878">17990</cx:pt>
          <cx:pt idx="47879">16112</cx:pt>
          <cx:pt idx="47880">17722</cx:pt>
          <cx:pt idx="47881">11929</cx:pt>
          <cx:pt idx="47882">19886</cx:pt>
          <cx:pt idx="47883">9151</cx:pt>
          <cx:pt idx="47884">17972</cx:pt>
          <cx:pt idx="47885">18354</cx:pt>
          <cx:pt idx="47886">14971</cx:pt>
          <cx:pt idx="47887">20647</cx:pt>
          <cx:pt idx="47888">12755</cx:pt>
          <cx:pt idx="47889">20414</cx:pt>
          <cx:pt idx="47890">23260</cx:pt>
          <cx:pt idx="47891">15645</cx:pt>
          <cx:pt idx="47892">12213</cx:pt>
          <cx:pt idx="47893">12356</cx:pt>
          <cx:pt idx="47894">17015</cx:pt>
          <cx:pt idx="47895">20255</cx:pt>
          <cx:pt idx="47896">11792</cx:pt>
          <cx:pt idx="47897">12924</cx:pt>
          <cx:pt idx="47898">23743</cx:pt>
          <cx:pt idx="47899">16925</cx:pt>
          <cx:pt idx="47900">8375</cx:pt>
          <cx:pt idx="47901">15720</cx:pt>
          <cx:pt idx="47902">17164</cx:pt>
          <cx:pt idx="47903">16989</cx:pt>
          <cx:pt idx="47904">11090</cx:pt>
          <cx:pt idx="47905">9141</cx:pt>
          <cx:pt idx="47906">12088</cx:pt>
          <cx:pt idx="47907">17179</cx:pt>
          <cx:pt idx="47908">15009</cx:pt>
          <cx:pt idx="47909">24143</cx:pt>
          <cx:pt idx="47910">23291</cx:pt>
          <cx:pt idx="47911">19856</cx:pt>
          <cx:pt idx="47912">13314</cx:pt>
          <cx:pt idx="47913">13628</cx:pt>
          <cx:pt idx="47914">12213</cx:pt>
          <cx:pt idx="47915">11627</cx:pt>
          <cx:pt idx="47916">9705</cx:pt>
          <cx:pt idx="47917">18945</cx:pt>
          <cx:pt idx="47918">18692</cx:pt>
          <cx:pt idx="47919">12044</cx:pt>
          <cx:pt idx="47920">21878</cx:pt>
          <cx:pt idx="47921">17233</cx:pt>
          <cx:pt idx="47922">21739</cx:pt>
          <cx:pt idx="47923">13230</cx:pt>
          <cx:pt idx="47924">17171</cx:pt>
          <cx:pt idx="47925">14048</cx:pt>
          <cx:pt idx="47926">10218</cx:pt>
          <cx:pt idx="47927">16825</cx:pt>
          <cx:pt idx="47928">10293</cx:pt>
          <cx:pt idx="47929">19182</cx:pt>
          <cx:pt idx="47930">18389</cx:pt>
          <cx:pt idx="47931">14991</cx:pt>
          <cx:pt idx="47932">11751</cx:pt>
          <cx:pt idx="47933">21146</cx:pt>
          <cx:pt idx="47934">18896</cx:pt>
          <cx:pt idx="47935">14056</cx:pt>
          <cx:pt idx="47936">21678</cx:pt>
          <cx:pt idx="47937">13539</cx:pt>
          <cx:pt idx="47938">12093</cx:pt>
          <cx:pt idx="47939">19169</cx:pt>
          <cx:pt idx="47940">8561</cx:pt>
          <cx:pt idx="47941">12997</cx:pt>
          <cx:pt idx="47942">22340</cx:pt>
          <cx:pt idx="47943">15883</cx:pt>
          <cx:pt idx="47944">11447</cx:pt>
          <cx:pt idx="47945">13953</cx:pt>
          <cx:pt idx="47946">22511</cx:pt>
          <cx:pt idx="47947">10049</cx:pt>
          <cx:pt idx="47948">23110</cx:pt>
          <cx:pt idx="47949">13515</cx:pt>
          <cx:pt idx="47950">8201</cx:pt>
          <cx:pt idx="47951">16194</cx:pt>
          <cx:pt idx="47952">19556</cx:pt>
          <cx:pt idx="47953">18797</cx:pt>
          <cx:pt idx="47954">16950</cx:pt>
          <cx:pt idx="47955">16861</cx:pt>
          <cx:pt idx="47956">9116</cx:pt>
          <cx:pt idx="47957">19765</cx:pt>
          <cx:pt idx="47958">17054</cx:pt>
          <cx:pt idx="47959">18110</cx:pt>
          <cx:pt idx="47960">19933</cx:pt>
          <cx:pt idx="47961">17095</cx:pt>
          <cx:pt idx="47962">8225</cx:pt>
          <cx:pt idx="47963">14111</cx:pt>
          <cx:pt idx="47964">11871</cx:pt>
          <cx:pt idx="47965">9903</cx:pt>
          <cx:pt idx="47966">16643</cx:pt>
          <cx:pt idx="47967">11280</cx:pt>
          <cx:pt idx="47968">13094</cx:pt>
          <cx:pt idx="47969">16003</cx:pt>
          <cx:pt idx="47970">17859</cx:pt>
          <cx:pt idx="47971">13578</cx:pt>
          <cx:pt idx="47972">14869</cx:pt>
          <cx:pt idx="47973">9968</cx:pt>
          <cx:pt idx="47974">15223</cx:pt>
          <cx:pt idx="47975">13103</cx:pt>
          <cx:pt idx="47976">16312</cx:pt>
          <cx:pt idx="47977">14128</cx:pt>
          <cx:pt idx="47978">21095</cx:pt>
          <cx:pt idx="47979">15761</cx:pt>
          <cx:pt idx="47980">16715</cx:pt>
          <cx:pt idx="47981">10765</cx:pt>
          <cx:pt idx="47982">17401</cx:pt>
          <cx:pt idx="47983">18887</cx:pt>
          <cx:pt idx="47984">16415</cx:pt>
          <cx:pt idx="47985">14746</cx:pt>
          <cx:pt idx="47986">18516</cx:pt>
          <cx:pt idx="47987">8868</cx:pt>
          <cx:pt idx="47988">17043</cx:pt>
          <cx:pt idx="47989">14030</cx:pt>
          <cx:pt idx="47990">14622</cx:pt>
          <cx:pt idx="47991">24926</cx:pt>
          <cx:pt idx="47992">18211</cx:pt>
          <cx:pt idx="47993">23975</cx:pt>
          <cx:pt idx="47994">12354</cx:pt>
          <cx:pt idx="47995">19593</cx:pt>
          <cx:pt idx="47996">12189</cx:pt>
          <cx:pt idx="47997">22820</cx:pt>
          <cx:pt idx="47998">19719</cx:pt>
          <cx:pt idx="47999">23091</cx:pt>
          <cx:pt idx="48000">20562</cx:pt>
          <cx:pt idx="48001">20960</cx:pt>
          <cx:pt idx="48002">13255</cx:pt>
          <cx:pt idx="48003">8432</cx:pt>
          <cx:pt idx="48004">14015</cx:pt>
          <cx:pt idx="48005">24033</cx:pt>
          <cx:pt idx="48006">11879</cx:pt>
          <cx:pt idx="48007">16901</cx:pt>
          <cx:pt idx="48008">10668</cx:pt>
          <cx:pt idx="48009">15582</cx:pt>
          <cx:pt idx="48010">24801</cx:pt>
          <cx:pt idx="48011">17303</cx:pt>
          <cx:pt idx="48012">9368</cx:pt>
          <cx:pt idx="48013">11137</cx:pt>
          <cx:pt idx="48014">19043</cx:pt>
          <cx:pt idx="48015">13674</cx:pt>
          <cx:pt idx="48016">21981</cx:pt>
          <cx:pt idx="48017">14184</cx:pt>
          <cx:pt idx="48018">11265</cx:pt>
          <cx:pt idx="48019">11439</cx:pt>
          <cx:pt idx="48020">20945</cx:pt>
          <cx:pt idx="48021">20136</cx:pt>
          <cx:pt idx="48022">17156</cx:pt>
          <cx:pt idx="48023">13786</cx:pt>
          <cx:pt idx="48024">19862</cx:pt>
          <cx:pt idx="48025">20716</cx:pt>
          <cx:pt idx="48026">10914</cx:pt>
          <cx:pt idx="48027">13709</cx:pt>
          <cx:pt idx="48028">12411</cx:pt>
          <cx:pt idx="48029">12704</cx:pt>
          <cx:pt idx="48030">10446</cx:pt>
          <cx:pt idx="48031">14764</cx:pt>
          <cx:pt idx="48032">21633</cx:pt>
          <cx:pt idx="48033">16741</cx:pt>
          <cx:pt idx="48034">14898</cx:pt>
          <cx:pt idx="48035">12168</cx:pt>
          <cx:pt idx="48036">15292</cx:pt>
          <cx:pt idx="48037">15444</cx:pt>
          <cx:pt idx="48038">15313</cx:pt>
          <cx:pt idx="48039">21929</cx:pt>
          <cx:pt idx="48040">24761</cx:pt>
          <cx:pt idx="48041">22254</cx:pt>
          <cx:pt idx="48042">23604</cx:pt>
          <cx:pt idx="48043">17768</cx:pt>
          <cx:pt idx="48044">13690</cx:pt>
          <cx:pt idx="48045">11915</cx:pt>
          <cx:pt idx="48046">20941</cx:pt>
          <cx:pt idx="48047">12587</cx:pt>
          <cx:pt idx="48048">23205</cx:pt>
          <cx:pt idx="48049">16812</cx:pt>
          <cx:pt idx="48050">12237</cx:pt>
          <cx:pt idx="48051">20968</cx:pt>
          <cx:pt idx="48052">9670</cx:pt>
          <cx:pt idx="48053">23067</cx:pt>
          <cx:pt idx="48054">10826</cx:pt>
          <cx:pt idx="48055">22750</cx:pt>
          <cx:pt idx="48056">9561</cx:pt>
          <cx:pt idx="48057">20438</cx:pt>
          <cx:pt idx="48058">18318</cx:pt>
          <cx:pt idx="48059">9747</cx:pt>
          <cx:pt idx="48060">12110</cx:pt>
          <cx:pt idx="48061">10648</cx:pt>
          <cx:pt idx="48062">22821</cx:pt>
          <cx:pt idx="48063">11284</cx:pt>
          <cx:pt idx="48064">21180</cx:pt>
          <cx:pt idx="48065">17219</cx:pt>
          <cx:pt idx="48066">18580</cx:pt>
          <cx:pt idx="48067">12537</cx:pt>
          <cx:pt idx="48068">12035</cx:pt>
          <cx:pt idx="48069">11132</cx:pt>
          <cx:pt idx="48070">21193</cx:pt>
          <cx:pt idx="48071">15842</cx:pt>
          <cx:pt idx="48072">16046</cx:pt>
          <cx:pt idx="48073">16915</cx:pt>
          <cx:pt idx="48074">12631</cx:pt>
          <cx:pt idx="48075">17104</cx:pt>
          <cx:pt idx="48076">13923</cx:pt>
          <cx:pt idx="48077">10414</cx:pt>
          <cx:pt idx="48078">21919</cx:pt>
          <cx:pt idx="48079">16509</cx:pt>
          <cx:pt idx="48080">21927</cx:pt>
          <cx:pt idx="48081">22196</cx:pt>
          <cx:pt idx="48082">14442</cx:pt>
          <cx:pt idx="48083">20972</cx:pt>
          <cx:pt idx="48084">19960</cx:pt>
          <cx:pt idx="48085">21435</cx:pt>
          <cx:pt idx="48086">12374</cx:pt>
          <cx:pt idx="48087">18950</cx:pt>
          <cx:pt idx="48088">15409</cx:pt>
          <cx:pt idx="48089">15267</cx:pt>
          <cx:pt idx="48090">8230</cx:pt>
          <cx:pt idx="48091">17256</cx:pt>
          <cx:pt idx="48092">21895</cx:pt>
          <cx:pt idx="48093">10303</cx:pt>
          <cx:pt idx="48094">20056</cx:pt>
          <cx:pt idx="48095">16362</cx:pt>
          <cx:pt idx="48096">13454</cx:pt>
          <cx:pt idx="48097">16743</cx:pt>
          <cx:pt idx="48098">9907</cx:pt>
          <cx:pt idx="48099">9939</cx:pt>
          <cx:pt idx="48100">21510</cx:pt>
          <cx:pt idx="48101">24435</cx:pt>
          <cx:pt idx="48102">22786</cx:pt>
          <cx:pt idx="48103">14584</cx:pt>
          <cx:pt idx="48104">16193</cx:pt>
          <cx:pt idx="48105">11770</cx:pt>
          <cx:pt idx="48106">12504</cx:pt>
          <cx:pt idx="48107">23650</cx:pt>
          <cx:pt idx="48108">16496</cx:pt>
          <cx:pt idx="48109">11816</cx:pt>
          <cx:pt idx="48110">20489</cx:pt>
          <cx:pt idx="48111">17888</cx:pt>
          <cx:pt idx="48112">18801</cx:pt>
          <cx:pt idx="48113">19920</cx:pt>
          <cx:pt idx="48114">20266</cx:pt>
          <cx:pt idx="48115">13799</cx:pt>
          <cx:pt idx="48116">12494</cx:pt>
          <cx:pt idx="48117">18257</cx:pt>
          <cx:pt idx="48118">16615</cx:pt>
          <cx:pt idx="48119">19271</cx:pt>
          <cx:pt idx="48120">18795</cx:pt>
          <cx:pt idx="48121">17992</cx:pt>
          <cx:pt idx="48122">20241</cx:pt>
          <cx:pt idx="48123">15654</cx:pt>
          <cx:pt idx="48124">18805</cx:pt>
          <cx:pt idx="48125">25166</cx:pt>
          <cx:pt idx="48126">17408</cx:pt>
          <cx:pt idx="48127">17290</cx:pt>
          <cx:pt idx="48128">19106</cx:pt>
          <cx:pt idx="48129">15716</cx:pt>
          <cx:pt idx="48130">13834</cx:pt>
          <cx:pt idx="48131">21094</cx:pt>
          <cx:pt idx="48132">18186</cx:pt>
          <cx:pt idx="48133">10012</cx:pt>
          <cx:pt idx="48134">19410</cx:pt>
          <cx:pt idx="48135">19547</cx:pt>
          <cx:pt idx="48136">10024</cx:pt>
          <cx:pt idx="48137">10772</cx:pt>
          <cx:pt idx="48138">17240</cx:pt>
          <cx:pt idx="48139">8418</cx:pt>
          <cx:pt idx="48140">17948</cx:pt>
          <cx:pt idx="48141">17122</cx:pt>
          <cx:pt idx="48142">10046</cx:pt>
          <cx:pt idx="48143">10085</cx:pt>
          <cx:pt idx="48144">21842</cx:pt>
          <cx:pt idx="48145">15070</cx:pt>
          <cx:pt idx="48146">11707</cx:pt>
          <cx:pt idx="48147">15114</cx:pt>
          <cx:pt idx="48148">10639</cx:pt>
          <cx:pt idx="48149">9455</cx:pt>
          <cx:pt idx="48150">19261</cx:pt>
          <cx:pt idx="48151">19003</cx:pt>
          <cx:pt idx="48152">11901</cx:pt>
          <cx:pt idx="48153">13757</cx:pt>
          <cx:pt idx="48154">11202</cx:pt>
          <cx:pt idx="48155">15755</cx:pt>
          <cx:pt idx="48156">22145</cx:pt>
          <cx:pt idx="48157">15604</cx:pt>
          <cx:pt idx="48158">11113</cx:pt>
          <cx:pt idx="48159">19663</cx:pt>
          <cx:pt idx="48160">20733</cx:pt>
          <cx:pt idx="48161">19709</cx:pt>
          <cx:pt idx="48162">15731</cx:pt>
          <cx:pt idx="48163">8496</cx:pt>
          <cx:pt idx="48164">9298</cx:pt>
          <cx:pt idx="48165">11534</cx:pt>
          <cx:pt idx="48166">17126</cx:pt>
          <cx:pt idx="48167">20875</cx:pt>
          <cx:pt idx="48168">23624</cx:pt>
          <cx:pt idx="48169">14133</cx:pt>
          <cx:pt idx="48170">8396</cx:pt>
          <cx:pt idx="48171">15419</cx:pt>
          <cx:pt idx="48172">15041</cx:pt>
          <cx:pt idx="48173">9077</cx:pt>
          <cx:pt idx="48174">12994</cx:pt>
          <cx:pt idx="48175">18896</cx:pt>
          <cx:pt idx="48176">11753</cx:pt>
          <cx:pt idx="48177">13882</cx:pt>
          <cx:pt idx="48178">19326</cx:pt>
          <cx:pt idx="48179">15025</cx:pt>
          <cx:pt idx="48180">22765</cx:pt>
          <cx:pt idx="48181">10348</cx:pt>
          <cx:pt idx="48182">16668</cx:pt>
          <cx:pt idx="48183">19753</cx:pt>
          <cx:pt idx="48184">19053</cx:pt>
          <cx:pt idx="48185">17338</cx:pt>
          <cx:pt idx="48186">12170</cx:pt>
          <cx:pt idx="48187">15331</cx:pt>
          <cx:pt idx="48188">9949</cx:pt>
          <cx:pt idx="48189">12655</cx:pt>
          <cx:pt idx="48190">15134</cx:pt>
          <cx:pt idx="48191">14682</cx:pt>
          <cx:pt idx="48192">22233</cx:pt>
          <cx:pt idx="48193">20304</cx:pt>
          <cx:pt idx="48194">22376</cx:pt>
          <cx:pt idx="48195">19559</cx:pt>
          <cx:pt idx="48196">17198</cx:pt>
          <cx:pt idx="48197">8608</cx:pt>
          <cx:pt idx="48198">19692</cx:pt>
          <cx:pt idx="48199">14973</cx:pt>
          <cx:pt idx="48200">20567</cx:pt>
          <cx:pt idx="48201">18097</cx:pt>
          <cx:pt idx="48202">15402</cx:pt>
          <cx:pt idx="48203">11724</cx:pt>
          <cx:pt idx="48204">13635</cx:pt>
          <cx:pt idx="48205">17052</cx:pt>
          <cx:pt idx="48206">10926</cx:pt>
          <cx:pt idx="48207">21775</cx:pt>
          <cx:pt idx="48208">18042</cx:pt>
          <cx:pt idx="48209">21240</cx:pt>
          <cx:pt idx="48210">13422</cx:pt>
          <cx:pt idx="48211">19900</cx:pt>
          <cx:pt idx="48212">17437</cx:pt>
          <cx:pt idx="48213">19286</cx:pt>
          <cx:pt idx="48214">11400</cx:pt>
          <cx:pt idx="48215">16653</cx:pt>
          <cx:pt idx="48216">14173</cx:pt>
          <cx:pt idx="48217">21803</cx:pt>
          <cx:pt idx="48218">12755</cx:pt>
          <cx:pt idx="48219">21527</cx:pt>
          <cx:pt idx="48220">17326</cx:pt>
          <cx:pt idx="48221">23049</cx:pt>
          <cx:pt idx="48222">13353</cx:pt>
          <cx:pt idx="48223">9194</cx:pt>
          <cx:pt idx="48224">21557</cx:pt>
          <cx:pt idx="48225">22189</cx:pt>
          <cx:pt idx="48226">20446</cx:pt>
          <cx:pt idx="48227">23560</cx:pt>
          <cx:pt idx="48228">21903</cx:pt>
          <cx:pt idx="48229">13206</cx:pt>
          <cx:pt idx="48230">11472</cx:pt>
          <cx:pt idx="48231">10273</cx:pt>
          <cx:pt idx="48232">10234</cx:pt>
          <cx:pt idx="48233">19129</cx:pt>
          <cx:pt idx="48234">12639</cx:pt>
          <cx:pt idx="48235">24035</cx:pt>
          <cx:pt idx="48236">8887</cx:pt>
          <cx:pt idx="48237">13849</cx:pt>
          <cx:pt idx="48238">19751</cx:pt>
          <cx:pt idx="48239">22874</cx:pt>
          <cx:pt idx="48240">19248</cx:pt>
          <cx:pt idx="48241">14920</cx:pt>
          <cx:pt idx="48242">22501</cx:pt>
          <cx:pt idx="48243">21436</cx:pt>
          <cx:pt idx="48244">18101</cx:pt>
          <cx:pt idx="48245">15370</cx:pt>
          <cx:pt idx="48246">17756</cx:pt>
          <cx:pt idx="48247">10174</cx:pt>
          <cx:pt idx="48248">10133</cx:pt>
          <cx:pt idx="48249">8956</cx:pt>
          <cx:pt idx="48250">15119</cx:pt>
          <cx:pt idx="48251">21523</cx:pt>
          <cx:pt idx="48252">10261</cx:pt>
          <cx:pt idx="48253">12617</cx:pt>
          <cx:pt idx="48254">10589</cx:pt>
          <cx:pt idx="48255">14087</cx:pt>
          <cx:pt idx="48256">16987</cx:pt>
          <cx:pt idx="48257">21725</cx:pt>
          <cx:pt idx="48258">20412</cx:pt>
          <cx:pt idx="48259">14580</cx:pt>
          <cx:pt idx="48260">16800</cx:pt>
          <cx:pt idx="48261">20988</cx:pt>
          <cx:pt idx="48262">23574</cx:pt>
          <cx:pt idx="48263">13852</cx:pt>
          <cx:pt idx="48264">16883</cx:pt>
          <cx:pt idx="48265">18269</cx:pt>
          <cx:pt idx="48266">16539</cx:pt>
          <cx:pt idx="48267">15918</cx:pt>
          <cx:pt idx="48268">16254</cx:pt>
          <cx:pt idx="48269">19985</cx:pt>
          <cx:pt idx="48270">19457</cx:pt>
          <cx:pt idx="48271">7974</cx:pt>
          <cx:pt idx="48272">20963</cx:pt>
          <cx:pt idx="48273">10495</cx:pt>
          <cx:pt idx="48274">12242</cx:pt>
          <cx:pt idx="48275">12007</cx:pt>
          <cx:pt idx="48276">20224</cx:pt>
          <cx:pt idx="48277">16792</cx:pt>
          <cx:pt idx="48278">8385</cx:pt>
          <cx:pt idx="48279">23527</cx:pt>
          <cx:pt idx="48280">11344</cx:pt>
          <cx:pt idx="48281">15921</cx:pt>
          <cx:pt idx="48282">19508</cx:pt>
          <cx:pt idx="48283">19203</cx:pt>
          <cx:pt idx="48284">9578</cx:pt>
          <cx:pt idx="48285">14768</cx:pt>
          <cx:pt idx="48286">9863</cx:pt>
          <cx:pt idx="48287">20918</cx:pt>
          <cx:pt idx="48288">19341</cx:pt>
          <cx:pt idx="48289">13368</cx:pt>
          <cx:pt idx="48290">13614</cx:pt>
          <cx:pt idx="48291">11545</cx:pt>
          <cx:pt idx="48292">21297</cx:pt>
          <cx:pt idx="48293">13466</cx:pt>
          <cx:pt idx="48294">8445</cx:pt>
          <cx:pt idx="48295">23349</cx:pt>
          <cx:pt idx="48296">23066</cx:pt>
          <cx:pt idx="48297">14438</cx:pt>
          <cx:pt idx="48298">22086</cx:pt>
          <cx:pt idx="48299">14578</cx:pt>
          <cx:pt idx="48300">23729</cx:pt>
          <cx:pt idx="48301">18952</cx:pt>
          <cx:pt idx="48302">14763</cx:pt>
          <cx:pt idx="48303">11597</cx:pt>
          <cx:pt idx="48304">22869</cx:pt>
          <cx:pt idx="48305">16424</cx:pt>
          <cx:pt idx="48306">11351</cx:pt>
          <cx:pt idx="48307">15757</cx:pt>
          <cx:pt idx="48308">16757</cx:pt>
          <cx:pt idx="48309">10103</cx:pt>
          <cx:pt idx="48310">10887</cx:pt>
          <cx:pt idx="48311">22486</cx:pt>
          <cx:pt idx="48312">11125</cx:pt>
          <cx:pt idx="48313">21468</cx:pt>
          <cx:pt idx="48314">20435</cx:pt>
          <cx:pt idx="48315">10106</cx:pt>
          <cx:pt idx="48316">10243</cx:pt>
          <cx:pt idx="48317">15321</cx:pt>
          <cx:pt idx="48318">12807</cx:pt>
          <cx:pt idx="48319">19071</cx:pt>
          <cx:pt idx="48320">17581</cx:pt>
          <cx:pt idx="48321">12971</cx:pt>
          <cx:pt idx="48322">11303</cx:pt>
          <cx:pt idx="48323">12410</cx:pt>
          <cx:pt idx="48324">10044</cx:pt>
          <cx:pt idx="48325">24869</cx:pt>
          <cx:pt idx="48326">21573</cx:pt>
          <cx:pt idx="48327">12404</cx:pt>
          <cx:pt idx="48328">16733</cx:pt>
          <cx:pt idx="48329">11514</cx:pt>
          <cx:pt idx="48330">22440</cx:pt>
          <cx:pt idx="48331">9486</cx:pt>
          <cx:pt idx="48332">21091</cx:pt>
          <cx:pt idx="48333">24059</cx:pt>
          <cx:pt idx="48334">10492</cx:pt>
          <cx:pt idx="48335">10364</cx:pt>
          <cx:pt idx="48336">13841</cx:pt>
          <cx:pt idx="48337">15509</cx:pt>
          <cx:pt idx="48338">20231</cx:pt>
          <cx:pt idx="48339">16487</cx:pt>
          <cx:pt idx="48340">12450</cx:pt>
          <cx:pt idx="48341">20101</cx:pt>
          <cx:pt idx="48342">19586</cx:pt>
          <cx:pt idx="48343">11515</cx:pt>
          <cx:pt idx="48344">14874</cx:pt>
          <cx:pt idx="48345">13498</cx:pt>
          <cx:pt idx="48346">15763</cx:pt>
          <cx:pt idx="48347">16589</cx:pt>
          <cx:pt idx="48348">22983</cx:pt>
          <cx:pt idx="48349">16794</cx:pt>
          <cx:pt idx="48350">13396</cx:pt>
          <cx:pt idx="48351">16423</cx:pt>
          <cx:pt idx="48352">14456</cx:pt>
          <cx:pt idx="48353">11355</cx:pt>
          <cx:pt idx="48354">20216</cx:pt>
          <cx:pt idx="48355">11700</cx:pt>
          <cx:pt idx="48356">15698</cx:pt>
          <cx:pt idx="48357">18212</cx:pt>
          <cx:pt idx="48358">16988</cx:pt>
          <cx:pt idx="48359">10246</cx:pt>
          <cx:pt idx="48360">15834</cx:pt>
          <cx:pt idx="48361">10524</cx:pt>
          <cx:pt idx="48362">10867</cx:pt>
          <cx:pt idx="48363">15086</cx:pt>
          <cx:pt idx="48364">15863</cx:pt>
          <cx:pt idx="48365">22862</cx:pt>
          <cx:pt idx="48366">11285</cx:pt>
          <cx:pt idx="48367">8226</cx:pt>
          <cx:pt idx="48368">13081</cx:pt>
          <cx:pt idx="48369">17831</cx:pt>
          <cx:pt idx="48370">17406</cx:pt>
          <cx:pt idx="48371">15991</cx:pt>
          <cx:pt idx="48372">12904</cx:pt>
          <cx:pt idx="48373">15583</cx:pt>
          <cx:pt idx="48374">11500</cx:pt>
          <cx:pt idx="48375">10492</cx:pt>
          <cx:pt idx="48376">14414</cx:pt>
          <cx:pt idx="48377">12810</cx:pt>
          <cx:pt idx="48378">12108</cx:pt>
          <cx:pt idx="48379">17571</cx:pt>
          <cx:pt idx="48380">21067</cx:pt>
          <cx:pt idx="48381">9171</cx:pt>
          <cx:pt idx="48382">19582</cx:pt>
          <cx:pt idx="48383">17282</cx:pt>
          <cx:pt idx="48384">11404</cx:pt>
          <cx:pt idx="48385">15535</cx:pt>
          <cx:pt idx="48386">22111</cx:pt>
          <cx:pt idx="48387">14608</cx:pt>
          <cx:pt idx="48388">19198</cx:pt>
          <cx:pt idx="48389">22463</cx:pt>
          <cx:pt idx="48390">11362</cx:pt>
          <cx:pt idx="48391">15476</cx:pt>
          <cx:pt idx="48392">19537</cx:pt>
          <cx:pt idx="48393">19794</cx:pt>
          <cx:pt idx="48394">18655</cx:pt>
          <cx:pt idx="48395">19045</cx:pt>
          <cx:pt idx="48396">20638</cx:pt>
          <cx:pt idx="48397">18872</cx:pt>
          <cx:pt idx="48398">14571</cx:pt>
          <cx:pt idx="48399">19099</cx:pt>
          <cx:pt idx="48400">11283</cx:pt>
          <cx:pt idx="48401">7680</cx:pt>
          <cx:pt idx="48402">13213</cx:pt>
          <cx:pt idx="48403">15194</cx:pt>
          <cx:pt idx="48404">19755</cx:pt>
          <cx:pt idx="48405">10975</cx:pt>
          <cx:pt idx="48406">17150</cx:pt>
          <cx:pt idx="48407">23090</cx:pt>
          <cx:pt idx="48408">9788</cx:pt>
          <cx:pt idx="48409">16063</cx:pt>
          <cx:pt idx="48410">19770</cx:pt>
          <cx:pt idx="48411">18596</cx:pt>
          <cx:pt idx="48412">13939</cx:pt>
          <cx:pt idx="48413">15788</cx:pt>
          <cx:pt idx="48414">15498</cx:pt>
          <cx:pt idx="48415">16091</cx:pt>
          <cx:pt idx="48416">20451</cx:pt>
          <cx:pt idx="48417">16588</cx:pt>
          <cx:pt idx="48418">15940</cx:pt>
          <cx:pt idx="48419">11889</cx:pt>
          <cx:pt idx="48420">20716</cx:pt>
          <cx:pt idx="48421">23503</cx:pt>
          <cx:pt idx="48422">19151</cx:pt>
          <cx:pt idx="48423">19818</cx:pt>
          <cx:pt idx="48424">20853</cx:pt>
          <cx:pt idx="48425">11975</cx:pt>
          <cx:pt idx="48426">11482</cx:pt>
          <cx:pt idx="48427">14481</cx:pt>
          <cx:pt idx="48428">10494</cx:pt>
          <cx:pt idx="48429">14704</cx:pt>
          <cx:pt idx="48430">21669</cx:pt>
          <cx:pt idx="48431">11717</cx:pt>
          <cx:pt idx="48432">17403</cx:pt>
          <cx:pt idx="48433">9119</cx:pt>
          <cx:pt idx="48434">11678</cx:pt>
          <cx:pt idx="48435">9688</cx:pt>
          <cx:pt idx="48436">14182</cx:pt>
          <cx:pt idx="48437">21364</cx:pt>
          <cx:pt idx="48438">13962</cx:pt>
          <cx:pt idx="48439">15784</cx:pt>
          <cx:pt idx="48440">21782</cx:pt>
          <cx:pt idx="48441">11255</cx:pt>
          <cx:pt idx="48442">22600</cx:pt>
          <cx:pt idx="48443">12012</cx:pt>
          <cx:pt idx="48444">15942</cx:pt>
          <cx:pt idx="48445">11515</cx:pt>
          <cx:pt idx="48446">16115</cx:pt>
          <cx:pt idx="48447">16591</cx:pt>
          <cx:pt idx="48448">14485</cx:pt>
          <cx:pt idx="48449">18799</cx:pt>
          <cx:pt idx="48450">23553</cx:pt>
          <cx:pt idx="48451">11618</cx:pt>
          <cx:pt idx="48452">15840</cx:pt>
          <cx:pt idx="48453">14787</cx:pt>
          <cx:pt idx="48454">10795</cx:pt>
          <cx:pt idx="48455">17861</cx:pt>
          <cx:pt idx="48456">14303</cx:pt>
          <cx:pt idx="48457">21621</cx:pt>
          <cx:pt idx="48458">14636</cx:pt>
          <cx:pt idx="48459">11487</cx:pt>
          <cx:pt idx="48460">16993</cx:pt>
          <cx:pt idx="48461">20511</cx:pt>
          <cx:pt idx="48462">8533</cx:pt>
          <cx:pt idx="48463">14606</cx:pt>
          <cx:pt idx="48464">24115</cx:pt>
          <cx:pt idx="48465">23757</cx:pt>
          <cx:pt idx="48466">10579</cx:pt>
          <cx:pt idx="48467">18012</cx:pt>
          <cx:pt idx="48468">20073</cx:pt>
          <cx:pt idx="48469">13747</cx:pt>
          <cx:pt idx="48470">18240</cx:pt>
          <cx:pt idx="48471">20230</cx:pt>
          <cx:pt idx="48472">13285</cx:pt>
          <cx:pt idx="48473">13428</cx:pt>
          <cx:pt idx="48474">16018</cx:pt>
          <cx:pt idx="48475">11477</cx:pt>
          <cx:pt idx="48476">15658</cx:pt>
          <cx:pt idx="48477">19662</cx:pt>
          <cx:pt idx="48478">14631</cx:pt>
          <cx:pt idx="48479">18888</cx:pt>
          <cx:pt idx="48480">16069</cx:pt>
          <cx:pt idx="48481">13671</cx:pt>
          <cx:pt idx="48482">21263</cx:pt>
          <cx:pt idx="48483">8557</cx:pt>
          <cx:pt idx="48484">13235</cx:pt>
          <cx:pt idx="48485">10669</cx:pt>
          <cx:pt idx="48486">14874</cx:pt>
          <cx:pt idx="48487">11080</cx:pt>
          <cx:pt idx="48488">10379</cx:pt>
          <cx:pt idx="48489">24436</cx:pt>
          <cx:pt idx="48490">11640</cx:pt>
          <cx:pt idx="48491">22913</cx:pt>
          <cx:pt idx="48492">14123</cx:pt>
          <cx:pt idx="48493">19548</cx:pt>
          <cx:pt idx="48494">11803</cx:pt>
          <cx:pt idx="48495">9434</cx:pt>
          <cx:pt idx="48496">8125</cx:pt>
          <cx:pt idx="48497">14174</cx:pt>
          <cx:pt idx="48498">10362</cx:pt>
          <cx:pt idx="48499">20982</cx:pt>
          <cx:pt idx="48500">24302</cx:pt>
          <cx:pt idx="48501">19604</cx:pt>
          <cx:pt idx="48502">15149</cx:pt>
          <cx:pt idx="48503">17506</cx:pt>
          <cx:pt idx="48504">18913</cx:pt>
          <cx:pt idx="48505">14124</cx:pt>
          <cx:pt idx="48506">17258</cx:pt>
          <cx:pt idx="48507">16605</cx:pt>
          <cx:pt idx="48508">18465</cx:pt>
          <cx:pt idx="48509">13501</cx:pt>
          <cx:pt idx="48510">16285</cx:pt>
          <cx:pt idx="48511">11548</cx:pt>
          <cx:pt idx="48512">13313</cx:pt>
          <cx:pt idx="48513">19059</cx:pt>
          <cx:pt idx="48514">22145</cx:pt>
          <cx:pt idx="48515">13044</cx:pt>
          <cx:pt idx="48516">14897</cx:pt>
          <cx:pt idx="48517">10338</cx:pt>
          <cx:pt idx="48518">13586</cx:pt>
          <cx:pt idx="48519">22182</cx:pt>
          <cx:pt idx="48520">12860</cx:pt>
          <cx:pt idx="48521">9011</cx:pt>
          <cx:pt idx="48522">14225</cx:pt>
          <cx:pt idx="48523">11843</cx:pt>
          <cx:pt idx="48524">19297</cx:pt>
          <cx:pt idx="48525">10247</cx:pt>
          <cx:pt idx="48526">11775</cx:pt>
          <cx:pt idx="48527">17090</cx:pt>
          <cx:pt idx="48528">14548</cx:pt>
          <cx:pt idx="48529">21649</cx:pt>
          <cx:pt idx="48530">19974</cx:pt>
          <cx:pt idx="48531">17990</cx:pt>
          <cx:pt idx="48532">8591</cx:pt>
          <cx:pt idx="48533">20694</cx:pt>
          <cx:pt idx="48534">15920</cx:pt>
          <cx:pt idx="48535">15062</cx:pt>
          <cx:pt idx="48536">11291</cx:pt>
          <cx:pt idx="48537">20261</cx:pt>
          <cx:pt idx="48538">14576</cx:pt>
          <cx:pt idx="48539">11579</cx:pt>
          <cx:pt idx="48540">22527</cx:pt>
          <cx:pt idx="48541">15067</cx:pt>
          <cx:pt idx="48542">10379</cx:pt>
          <cx:pt idx="48543">12798</cx:pt>
          <cx:pt idx="48544">20401</cx:pt>
          <cx:pt idx="48545">12130</cx:pt>
          <cx:pt idx="48546">23744</cx:pt>
          <cx:pt idx="48547">15731</cx:pt>
          <cx:pt idx="48548">19104</cx:pt>
          <cx:pt idx="48549">11873</cx:pt>
          <cx:pt idx="48550">18969</cx:pt>
          <cx:pt idx="48551">22107</cx:pt>
          <cx:pt idx="48552">19287</cx:pt>
          <cx:pt idx="48553">12981</cx:pt>
          <cx:pt idx="48554">8418</cx:pt>
          <cx:pt idx="48555">19458</cx:pt>
          <cx:pt idx="48556">17829</cx:pt>
          <cx:pt idx="48557">19090</cx:pt>
          <cx:pt idx="48558">11652</cx:pt>
          <cx:pt idx="48559">13568</cx:pt>
          <cx:pt idx="48560">14446</cx:pt>
          <cx:pt idx="48561">15235</cx:pt>
          <cx:pt idx="48562">17873</cx:pt>
          <cx:pt idx="48563">10391</cx:pt>
          <cx:pt idx="48564">10483</cx:pt>
          <cx:pt idx="48565">19832</cx:pt>
          <cx:pt idx="48566">10378</cx:pt>
          <cx:pt idx="48567">12445</cx:pt>
          <cx:pt idx="48568">9608</cx:pt>
          <cx:pt idx="48569">12416</cx:pt>
          <cx:pt idx="48570">11169</cx:pt>
          <cx:pt idx="48571">15541</cx:pt>
          <cx:pt idx="48572">10816</cx:pt>
          <cx:pt idx="48573">13606</cx:pt>
          <cx:pt idx="48574">9969</cx:pt>
          <cx:pt idx="48575">17147</cx:pt>
          <cx:pt idx="48576">20174</cx:pt>
          <cx:pt idx="48577">14625</cx:pt>
          <cx:pt idx="48578">10013</cx:pt>
          <cx:pt idx="48579">12443</cx:pt>
          <cx:pt idx="48580">20594</cx:pt>
          <cx:pt idx="48581">10674</cx:pt>
          <cx:pt idx="48582">21059</cx:pt>
          <cx:pt idx="48583">15964</cx:pt>
          <cx:pt idx="48584">19517</cx:pt>
          <cx:pt idx="48585">12776</cx:pt>
          <cx:pt idx="48586">20300</cx:pt>
          <cx:pt idx="48587">15648</cx:pt>
          <cx:pt idx="48588">10465</cx:pt>
          <cx:pt idx="48589">23238</cx:pt>
          <cx:pt idx="48590">20227</cx:pt>
          <cx:pt idx="48591">13422</cx:pt>
          <cx:pt idx="48592">23355</cx:pt>
          <cx:pt idx="48593">10948</cx:pt>
          <cx:pt idx="48594">10307</cx:pt>
          <cx:pt idx="48595">24830</cx:pt>
          <cx:pt idx="48596">12617</cx:pt>
          <cx:pt idx="48597">14753</cx:pt>
          <cx:pt idx="48598">10602</cx:pt>
          <cx:pt idx="48599">16264</cx:pt>
          <cx:pt idx="48600">24568</cx:pt>
          <cx:pt idx="48601">17696</cx:pt>
          <cx:pt idx="48602">7996</cx:pt>
          <cx:pt idx="48603">11441</cx:pt>
          <cx:pt idx="48604">20918</cx:pt>
          <cx:pt idx="48605">24456</cx:pt>
          <cx:pt idx="48606">16015</cx:pt>
          <cx:pt idx="48607">9987</cx:pt>
          <cx:pt idx="48608">10663</cx:pt>
          <cx:pt idx="48609">20064</cx:pt>
          <cx:pt idx="48610">11762</cx:pt>
          <cx:pt idx="48611">11143</cx:pt>
          <cx:pt idx="48612">24814</cx:pt>
          <cx:pt idx="48613">11033</cx:pt>
          <cx:pt idx="48614">8073</cx:pt>
          <cx:pt idx="48615">8580</cx:pt>
          <cx:pt idx="48616">14500</cx:pt>
          <cx:pt idx="48617">12301</cx:pt>
          <cx:pt idx="48618">13206</cx:pt>
          <cx:pt idx="48619">13336</cx:pt>
          <cx:pt idx="48620">17583</cx:pt>
          <cx:pt idx="48621">12393</cx:pt>
          <cx:pt idx="48622">15123</cx:pt>
          <cx:pt idx="48623">13891</cx:pt>
          <cx:pt idx="48624">9418</cx:pt>
          <cx:pt idx="48625">19471</cx:pt>
          <cx:pt idx="48626">14738</cx:pt>
          <cx:pt idx="48627">8474</cx:pt>
          <cx:pt idx="48628">19304</cx:pt>
          <cx:pt idx="48629">16598</cx:pt>
          <cx:pt idx="48630">11542</cx:pt>
          <cx:pt idx="48631">8901</cx:pt>
          <cx:pt idx="48632">9739</cx:pt>
          <cx:pt idx="48633">15892</cx:pt>
          <cx:pt idx="48634">10820</cx:pt>
          <cx:pt idx="48635">15082</cx:pt>
          <cx:pt idx="48636">16816</cx:pt>
          <cx:pt idx="48637">23879</cx:pt>
          <cx:pt idx="48638">20055</cx:pt>
          <cx:pt idx="48639">13772</cx:pt>
          <cx:pt idx="48640">23019</cx:pt>
          <cx:pt idx="48641">21566</cx:pt>
          <cx:pt idx="48642">13177</cx:pt>
          <cx:pt idx="48643">15811</cx:pt>
          <cx:pt idx="48644">10484</cx:pt>
          <cx:pt idx="48645">13773</cx:pt>
          <cx:pt idx="48646">21419</cx:pt>
          <cx:pt idx="48647">18329</cx:pt>
          <cx:pt idx="48648">18879</cx:pt>
          <cx:pt idx="48649">24084</cx:pt>
          <cx:pt idx="48650">24242</cx:pt>
          <cx:pt idx="48651">14649</cx:pt>
          <cx:pt idx="48652">18856</cx:pt>
          <cx:pt idx="48653">18095</cx:pt>
          <cx:pt idx="48654">15783</cx:pt>
          <cx:pt idx="48655">22124</cx:pt>
          <cx:pt idx="48656">23982</cx:pt>
          <cx:pt idx="48657">21295</cx:pt>
          <cx:pt idx="48658">22288</cx:pt>
          <cx:pt idx="48659">18057</cx:pt>
          <cx:pt idx="48660">18379</cx:pt>
          <cx:pt idx="48661">10953</cx:pt>
          <cx:pt idx="48662">16750</cx:pt>
          <cx:pt idx="48663">20611</cx:pt>
          <cx:pt idx="48664">10859</cx:pt>
          <cx:pt idx="48665">15831</cx:pt>
          <cx:pt idx="48666">11340</cx:pt>
          <cx:pt idx="48667">13719</cx:pt>
          <cx:pt idx="48668">14911</cx:pt>
          <cx:pt idx="48669">15854</cx:pt>
          <cx:pt idx="48670">13362</cx:pt>
          <cx:pt idx="48671">15033</cx:pt>
          <cx:pt idx="48672">21752</cx:pt>
          <cx:pt idx="48673">11073</cx:pt>
          <cx:pt idx="48674">13685</cx:pt>
          <cx:pt idx="48675">12817</cx:pt>
          <cx:pt idx="48676">14990</cx:pt>
          <cx:pt idx="48677">10187</cx:pt>
          <cx:pt idx="48678">13271</cx:pt>
          <cx:pt idx="48679">14826</cx:pt>
          <cx:pt idx="48680">12011</cx:pt>
          <cx:pt idx="48681">17790</cx:pt>
          <cx:pt idx="48682">21483</cx:pt>
          <cx:pt idx="48683">17861</cx:pt>
          <cx:pt idx="48684">16953</cx:pt>
          <cx:pt idx="48685">22487</cx:pt>
          <cx:pt idx="48686">19400</cx:pt>
          <cx:pt idx="48687">13058</cx:pt>
          <cx:pt idx="48688">8834</cx:pt>
          <cx:pt idx="48689">10645</cx:pt>
          <cx:pt idx="48690">14048</cx:pt>
          <cx:pt idx="48691">24729</cx:pt>
          <cx:pt idx="48692">17413</cx:pt>
          <cx:pt idx="48693">10658</cx:pt>
          <cx:pt idx="48694">18515</cx:pt>
          <cx:pt idx="48695">8644</cx:pt>
          <cx:pt idx="48696">20506</cx:pt>
          <cx:pt idx="48697">11820</cx:pt>
          <cx:pt idx="48698">17856</cx:pt>
          <cx:pt idx="48699">18360</cx:pt>
          <cx:pt idx="48700">16796</cx:pt>
          <cx:pt idx="48701">15419</cx:pt>
          <cx:pt idx="48702">22104</cx:pt>
          <cx:pt idx="48703">15310</cx:pt>
          <cx:pt idx="48704">14391</cx:pt>
          <cx:pt idx="48705">16047</cx:pt>
          <cx:pt idx="48706">19188</cx:pt>
          <cx:pt idx="48707">13415</cx:pt>
          <cx:pt idx="48708">23604</cx:pt>
          <cx:pt idx="48709">15737</cx:pt>
          <cx:pt idx="48710">19850</cx:pt>
          <cx:pt idx="48711">14416</cx:pt>
          <cx:pt idx="48712">16216</cx:pt>
          <cx:pt idx="48713">12743</cx:pt>
          <cx:pt idx="48714">10837</cx:pt>
          <cx:pt idx="48715">18963</cx:pt>
          <cx:pt idx="48716">14080</cx:pt>
          <cx:pt idx="48717">14434</cx:pt>
          <cx:pt idx="48718">23624</cx:pt>
          <cx:pt idx="48719">14142</cx:pt>
          <cx:pt idx="48720">17461</cx:pt>
          <cx:pt idx="48721">20626</cx:pt>
          <cx:pt idx="48722">11501</cx:pt>
          <cx:pt idx="48723">21971</cx:pt>
          <cx:pt idx="48724">10673</cx:pt>
          <cx:pt idx="48725">22247</cx:pt>
          <cx:pt idx="48726">15329</cx:pt>
          <cx:pt idx="48727">21468</cx:pt>
          <cx:pt idx="48728">20081</cx:pt>
          <cx:pt idx="48729">17807</cx:pt>
          <cx:pt idx="48730">24600</cx:pt>
          <cx:pt idx="48731">15426</cx:pt>
          <cx:pt idx="48732">17892</cx:pt>
          <cx:pt idx="48733">21819</cx:pt>
          <cx:pt idx="48734">23670</cx:pt>
          <cx:pt idx="48735">8245</cx:pt>
          <cx:pt idx="48736">14018</cx:pt>
          <cx:pt idx="48737">11641</cx:pt>
          <cx:pt idx="48738">10085</cx:pt>
          <cx:pt idx="48739">9973</cx:pt>
          <cx:pt idx="48740">9498</cx:pt>
          <cx:pt idx="48741">13773</cx:pt>
          <cx:pt idx="48742">16803</cx:pt>
          <cx:pt idx="48743">22100</cx:pt>
          <cx:pt idx="48744">13701</cx:pt>
          <cx:pt idx="48745">14355</cx:pt>
          <cx:pt idx="48746">11751</cx:pt>
          <cx:pt idx="48747">8436</cx:pt>
          <cx:pt idx="48748">11693</cx:pt>
          <cx:pt idx="48749">21352</cx:pt>
          <cx:pt idx="48750">13760</cx:pt>
          <cx:pt idx="48751">16692</cx:pt>
          <cx:pt idx="48752">14305</cx:pt>
          <cx:pt idx="48753">22475</cx:pt>
          <cx:pt idx="48754">10904</cx:pt>
          <cx:pt idx="48755">9162</cx:pt>
          <cx:pt idx="48756">9483</cx:pt>
          <cx:pt idx="48757">16567</cx:pt>
          <cx:pt idx="48758">10302</cx:pt>
          <cx:pt idx="48759">9233</cx:pt>
          <cx:pt idx="48760">10524</cx:pt>
          <cx:pt idx="48761">15029</cx:pt>
          <cx:pt idx="48762">16128</cx:pt>
          <cx:pt idx="48763">15319</cx:pt>
          <cx:pt idx="48764">18852</cx:pt>
          <cx:pt idx="48765">11126</cx:pt>
          <cx:pt idx="48766">19756</cx:pt>
          <cx:pt idx="48767">13014</cx:pt>
          <cx:pt idx="48768">11956</cx:pt>
          <cx:pt idx="48769">21446</cx:pt>
          <cx:pt idx="48770">9913</cx:pt>
          <cx:pt idx="48771">16881</cx:pt>
          <cx:pt idx="48772">13064</cx:pt>
          <cx:pt idx="48773">14937</cx:pt>
          <cx:pt idx="48774">13727</cx:pt>
          <cx:pt idx="48775">19008</cx:pt>
          <cx:pt idx="48776">18233</cx:pt>
          <cx:pt idx="48777">24759</cx:pt>
          <cx:pt idx="48778">19692</cx:pt>
          <cx:pt idx="48779">10736</cx:pt>
          <cx:pt idx="48780">19774</cx:pt>
          <cx:pt idx="48781">12437</cx:pt>
          <cx:pt idx="48782">13173</cx:pt>
          <cx:pt idx="48783">23590</cx:pt>
          <cx:pt idx="48784">12379</cx:pt>
          <cx:pt idx="48785">13471</cx:pt>
          <cx:pt idx="48786">9978</cx:pt>
          <cx:pt idx="48787">13458</cx:pt>
          <cx:pt idx="48788">12146</cx:pt>
          <cx:pt idx="48789">24049</cx:pt>
          <cx:pt idx="48790">14803</cx:pt>
          <cx:pt idx="48791">20604</cx:pt>
          <cx:pt idx="48792">23344</cx:pt>
          <cx:pt idx="48793">11820</cx:pt>
          <cx:pt idx="48794">16068</cx:pt>
          <cx:pt idx="48795">11505</cx:pt>
          <cx:pt idx="48796">21428</cx:pt>
          <cx:pt idx="48797">18327</cx:pt>
          <cx:pt idx="48798">20197</cx:pt>
          <cx:pt idx="48799">21631</cx:pt>
          <cx:pt idx="48800">23669</cx:pt>
          <cx:pt idx="48801">17831</cx:pt>
          <cx:pt idx="48802">11341</cx:pt>
          <cx:pt idx="48803">16224</cx:pt>
          <cx:pt idx="48804">12084</cx:pt>
          <cx:pt idx="48805">11543</cx:pt>
          <cx:pt idx="48806">10438</cx:pt>
          <cx:pt idx="48807">17304</cx:pt>
          <cx:pt idx="48808">9949</cx:pt>
          <cx:pt idx="48809">15007</cx:pt>
          <cx:pt idx="48810">24814</cx:pt>
          <cx:pt idx="48811">14520</cx:pt>
          <cx:pt idx="48812">9615</cx:pt>
          <cx:pt idx="48813">18234</cx:pt>
          <cx:pt idx="48814">24983</cx:pt>
          <cx:pt idx="48815">19806</cx:pt>
          <cx:pt idx="48816">19758</cx:pt>
          <cx:pt idx="48817">17956</cx:pt>
          <cx:pt idx="48818">16571</cx:pt>
          <cx:pt idx="48819">19180</cx:pt>
          <cx:pt idx="48820">8899</cx:pt>
          <cx:pt idx="48821">17984</cx:pt>
          <cx:pt idx="48822">10717</cx:pt>
          <cx:pt idx="48823">19755</cx:pt>
          <cx:pt idx="48824">16348</cx:pt>
          <cx:pt idx="48825">17711</cx:pt>
          <cx:pt idx="48826">13770</cx:pt>
          <cx:pt idx="48827">20084</cx:pt>
          <cx:pt idx="48828">13810</cx:pt>
          <cx:pt idx="48829">10330</cx:pt>
          <cx:pt idx="48830">24290</cx:pt>
          <cx:pt idx="48831">19545</cx:pt>
          <cx:pt idx="48832">14559</cx:pt>
          <cx:pt idx="48833">13323</cx:pt>
          <cx:pt idx="48834">22488</cx:pt>
          <cx:pt idx="48835">11632</cx:pt>
          <cx:pt idx="48836">14691</cx:pt>
          <cx:pt idx="48837">22212</cx:pt>
          <cx:pt idx="48838">24394</cx:pt>
          <cx:pt idx="48839">20615</cx:pt>
          <cx:pt idx="48840">23106</cx:pt>
          <cx:pt idx="48841">10461</cx:pt>
          <cx:pt idx="48842">13903</cx:pt>
          <cx:pt idx="48843">13215</cx:pt>
          <cx:pt idx="48844">10250</cx:pt>
          <cx:pt idx="48845">16008</cx:pt>
          <cx:pt idx="48846">19751</cx:pt>
          <cx:pt idx="48847">23703</cx:pt>
          <cx:pt idx="48848">18301</cx:pt>
          <cx:pt idx="48849">18966</cx:pt>
          <cx:pt idx="48850">16085</cx:pt>
          <cx:pt idx="48851">16700</cx:pt>
          <cx:pt idx="48852">17591</cx:pt>
          <cx:pt idx="48853">11118</cx:pt>
          <cx:pt idx="48854">14146</cx:pt>
          <cx:pt idx="48855">16704</cx:pt>
          <cx:pt idx="48856">22086</cx:pt>
          <cx:pt idx="48857">11528</cx:pt>
          <cx:pt idx="48858">14424</cx:pt>
          <cx:pt idx="48859">13681</cx:pt>
          <cx:pt idx="48860">15066</cx:pt>
          <cx:pt idx="48861">20915</cx:pt>
          <cx:pt idx="48862">19168</cx:pt>
          <cx:pt idx="48863">22787</cx:pt>
          <cx:pt idx="48864">19278</cx:pt>
          <cx:pt idx="48865">23110</cx:pt>
          <cx:pt idx="48866">11565</cx:pt>
          <cx:pt idx="48867">14055</cx:pt>
          <cx:pt idx="48868">20999</cx:pt>
          <cx:pt idx="48869">22512</cx:pt>
          <cx:pt idx="48870">11585</cx:pt>
          <cx:pt idx="48871">20590</cx:pt>
          <cx:pt idx="48872">17835</cx:pt>
          <cx:pt idx="48873">16258</cx:pt>
          <cx:pt idx="48874">14115</cx:pt>
          <cx:pt idx="48875">11140</cx:pt>
          <cx:pt idx="48876">16112</cx:pt>
          <cx:pt idx="48877">14183</cx:pt>
          <cx:pt idx="48878">13399</cx:pt>
          <cx:pt idx="48879">22409</cx:pt>
          <cx:pt idx="48880">22348</cx:pt>
          <cx:pt idx="48881">14453</cx:pt>
          <cx:pt idx="48882">18965</cx:pt>
          <cx:pt idx="48883">18295</cx:pt>
          <cx:pt idx="48884">15927</cx:pt>
          <cx:pt idx="48885">22764</cx:pt>
          <cx:pt idx="48886">13360</cx:pt>
          <cx:pt idx="48887">10824</cx:pt>
          <cx:pt idx="48888">12792</cx:pt>
          <cx:pt idx="48889">13066</cx:pt>
          <cx:pt idx="48890">11818</cx:pt>
          <cx:pt idx="48891">8488</cx:pt>
          <cx:pt idx="48892">10587</cx:pt>
          <cx:pt idx="48893">14997</cx:pt>
          <cx:pt idx="48894">21042</cx:pt>
          <cx:pt idx="48895">21042</cx:pt>
          <cx:pt idx="48896">20603</cx:pt>
          <cx:pt idx="48897">14615</cx:pt>
          <cx:pt idx="48898">11588</cx:pt>
          <cx:pt idx="48899">23621</cx:pt>
          <cx:pt idx="48900">16570</cx:pt>
          <cx:pt idx="48901">19815</cx:pt>
          <cx:pt idx="48902">19230</cx:pt>
          <cx:pt idx="48903">19227</cx:pt>
          <cx:pt idx="48904">10095</cx:pt>
          <cx:pt idx="48905">14317</cx:pt>
          <cx:pt idx="48906">16580</cx:pt>
          <cx:pt idx="48907">19440</cx:pt>
          <cx:pt idx="48908">12774</cx:pt>
          <cx:pt idx="48909">18918</cx:pt>
          <cx:pt idx="48910">17125</cx:pt>
          <cx:pt idx="48911">18189</cx:pt>
          <cx:pt idx="48912">11269</cx:pt>
          <cx:pt idx="48913">9358</cx:pt>
          <cx:pt idx="48914">14750</cx:pt>
          <cx:pt idx="48915">13539</cx:pt>
          <cx:pt idx="48916">8657</cx:pt>
          <cx:pt idx="48917">11814</cx:pt>
          <cx:pt idx="48918">14692</cx:pt>
          <cx:pt idx="48919">21422</cx:pt>
          <cx:pt idx="48920">20924</cx:pt>
          <cx:pt idx="48921">20498</cx:pt>
          <cx:pt idx="48922">15315</cx:pt>
          <cx:pt idx="48923">11348</cx:pt>
          <cx:pt idx="48924">20797</cx:pt>
          <cx:pt idx="48925">14714</cx:pt>
          <cx:pt idx="48926">13052</cx:pt>
          <cx:pt idx="48927">14046</cx:pt>
          <cx:pt idx="48928">22710</cx:pt>
          <cx:pt idx="48929">15040</cx:pt>
          <cx:pt idx="48930">18130</cx:pt>
          <cx:pt idx="48931">15656</cx:pt>
          <cx:pt idx="48932">20439</cx:pt>
          <cx:pt idx="48933">18730</cx:pt>
          <cx:pt idx="48934">14094</cx:pt>
          <cx:pt idx="48935">18001</cx:pt>
          <cx:pt idx="48936">21151</cx:pt>
          <cx:pt idx="48937">21329</cx:pt>
          <cx:pt idx="48938">19903</cx:pt>
          <cx:pt idx="48939">9963</cx:pt>
          <cx:pt idx="48940">15252</cx:pt>
          <cx:pt idx="48941">19099</cx:pt>
          <cx:pt idx="48942">15383</cx:pt>
          <cx:pt idx="48943">16267</cx:pt>
          <cx:pt idx="48944">10440</cx:pt>
          <cx:pt idx="48945">21780</cx:pt>
          <cx:pt idx="48946">16499</cx:pt>
          <cx:pt idx="48947">19583</cx:pt>
          <cx:pt idx="48948">13999</cx:pt>
          <cx:pt idx="48949">22166</cx:pt>
          <cx:pt idx="48950">11994</cx:pt>
          <cx:pt idx="48951">19513</cx:pt>
          <cx:pt idx="48952">16278</cx:pt>
          <cx:pt idx="48953">10653</cx:pt>
          <cx:pt idx="48954">21413</cx:pt>
          <cx:pt idx="48955">12242</cx:pt>
          <cx:pt idx="48956">15848</cx:pt>
          <cx:pt idx="48957">11672</cx:pt>
          <cx:pt idx="48958">10252</cx:pt>
          <cx:pt idx="48959">11933</cx:pt>
          <cx:pt idx="48960">11979</cx:pt>
          <cx:pt idx="48961">22770</cx:pt>
          <cx:pt idx="48962">8836</cx:pt>
          <cx:pt idx="48963">14395</cx:pt>
          <cx:pt idx="48964">12691</cx:pt>
          <cx:pt idx="48965">24235</cx:pt>
          <cx:pt idx="48966">8957</cx:pt>
          <cx:pt idx="48967">11453</cx:pt>
          <cx:pt idx="48968">16111</cx:pt>
          <cx:pt idx="48969">14123</cx:pt>
          <cx:pt idx="48970">12754</cx:pt>
          <cx:pt idx="48971">20675</cx:pt>
          <cx:pt idx="48972">15487</cx:pt>
          <cx:pt idx="48973">7971</cx:pt>
          <cx:pt idx="48974">22806</cx:pt>
          <cx:pt idx="48975">11292</cx:pt>
          <cx:pt idx="48976">23119</cx:pt>
          <cx:pt idx="48977">14834</cx:pt>
          <cx:pt idx="48978">20641</cx:pt>
          <cx:pt idx="48979">16680</cx:pt>
          <cx:pt idx="48980">15052</cx:pt>
          <cx:pt idx="48981">23915</cx:pt>
          <cx:pt idx="48982">13179</cx:pt>
          <cx:pt idx="48983">9707</cx:pt>
          <cx:pt idx="48984">14347</cx:pt>
          <cx:pt idx="48985">23161</cx:pt>
          <cx:pt idx="48986">17427</cx:pt>
          <cx:pt idx="48987">13879</cx:pt>
          <cx:pt idx="48988">18837</cx:pt>
          <cx:pt idx="48989">19929</cx:pt>
          <cx:pt idx="48990">20647</cx:pt>
          <cx:pt idx="48991">13156</cx:pt>
          <cx:pt idx="48992">12159</cx:pt>
          <cx:pt idx="48993">20442</cx:pt>
          <cx:pt idx="48994">18176</cx:pt>
          <cx:pt idx="48995">13322</cx:pt>
          <cx:pt idx="48996">13923</cx:pt>
          <cx:pt idx="48997">20704</cx:pt>
          <cx:pt idx="48998">13300</cx:pt>
          <cx:pt idx="48999">20295</cx:pt>
          <cx:pt idx="49000">23521</cx:pt>
          <cx:pt idx="49001">19427</cx:pt>
          <cx:pt idx="49002">10725</cx:pt>
          <cx:pt idx="49003">11166</cx:pt>
          <cx:pt idx="49004">9804</cx:pt>
          <cx:pt idx="49005">23463</cx:pt>
          <cx:pt idx="49006">20000</cx:pt>
          <cx:pt idx="49007">12155</cx:pt>
          <cx:pt idx="49008">14061</cx:pt>
          <cx:pt idx="49009">20107</cx:pt>
          <cx:pt idx="49010">16645</cx:pt>
          <cx:pt idx="49011">18827</cx:pt>
          <cx:pt idx="49012">12665</cx:pt>
          <cx:pt idx="49013">14822</cx:pt>
          <cx:pt idx="49014">11417</cx:pt>
          <cx:pt idx="49015">18856</cx:pt>
          <cx:pt idx="49016">18304</cx:pt>
          <cx:pt idx="49017">16879</cx:pt>
          <cx:pt idx="49018">17724</cx:pt>
          <cx:pt idx="49019">24565</cx:pt>
          <cx:pt idx="49020">22062</cx:pt>
          <cx:pt idx="49021">22741</cx:pt>
          <cx:pt idx="49022">9065</cx:pt>
          <cx:pt idx="49023">18400</cx:pt>
          <cx:pt idx="49024">12767</cx:pt>
          <cx:pt idx="49025">23671</cx:pt>
          <cx:pt idx="49026">15641</cx:pt>
          <cx:pt idx="49027">18991</cx:pt>
          <cx:pt idx="49028">18480</cx:pt>
          <cx:pt idx="49029">10519</cx:pt>
          <cx:pt idx="49030">21483</cx:pt>
          <cx:pt idx="49031">23755</cx:pt>
          <cx:pt idx="49032">20639</cx:pt>
          <cx:pt idx="49033">13402</cx:pt>
          <cx:pt idx="49034">16055</cx:pt>
          <cx:pt idx="49035">15993</cx:pt>
          <cx:pt idx="49036">21650</cx:pt>
          <cx:pt idx="49037">19729</cx:pt>
          <cx:pt idx="49038">8509</cx:pt>
          <cx:pt idx="49039">12310</cx:pt>
          <cx:pt idx="49040">14418</cx:pt>
          <cx:pt idx="49041">15847</cx:pt>
          <cx:pt idx="49042">21107</cx:pt>
          <cx:pt idx="49043">18334</cx:pt>
          <cx:pt idx="49044">14297</cx:pt>
          <cx:pt idx="49045">17053</cx:pt>
          <cx:pt idx="49046">8823</cx:pt>
          <cx:pt idx="49047">21777</cx:pt>
          <cx:pt idx="49048">15600</cx:pt>
          <cx:pt idx="49049">15064</cx:pt>
          <cx:pt idx="49050">8904</cx:pt>
          <cx:pt idx="49051">13362</cx:pt>
          <cx:pt idx="49052">16563</cx:pt>
          <cx:pt idx="49053">9242</cx:pt>
          <cx:pt idx="49054">15267</cx:pt>
          <cx:pt idx="49055">17876</cx:pt>
          <cx:pt idx="49056">10222</cx:pt>
          <cx:pt idx="49057">11628</cx:pt>
          <cx:pt idx="49058">14916</cx:pt>
          <cx:pt idx="49059">8534</cx:pt>
          <cx:pt idx="49060">14406</cx:pt>
          <cx:pt idx="49061">16823</cx:pt>
          <cx:pt idx="49062">12984</cx:pt>
          <cx:pt idx="49063">15007</cx:pt>
          <cx:pt idx="49064">20252</cx:pt>
          <cx:pt idx="49065">20950</cx:pt>
          <cx:pt idx="49066">12743</cx:pt>
          <cx:pt idx="49067">22251</cx:pt>
          <cx:pt idx="49068">22297</cx:pt>
          <cx:pt idx="49069">17318</cx:pt>
          <cx:pt idx="49070">8245</cx:pt>
          <cx:pt idx="49071">17873</cx:pt>
          <cx:pt idx="49072">19610</cx:pt>
          <cx:pt idx="49073">20989</cx:pt>
          <cx:pt idx="49074">15257</cx:pt>
          <cx:pt idx="49075">10064</cx:pt>
          <cx:pt idx="49076">15747</cx:pt>
          <cx:pt idx="49077">15463</cx:pt>
          <cx:pt idx="49078">17937</cx:pt>
          <cx:pt idx="49079">14733</cx:pt>
          <cx:pt idx="49080">18281</cx:pt>
          <cx:pt idx="49081">10316</cx:pt>
          <cx:pt idx="49082">19767</cx:pt>
          <cx:pt idx="49083">15004</cx:pt>
          <cx:pt idx="49084">17059</cx:pt>
          <cx:pt idx="49085">20821</cx:pt>
          <cx:pt idx="49086">13264</cx:pt>
          <cx:pt idx="49087">13280</cx:pt>
          <cx:pt idx="49088">14709</cx:pt>
          <cx:pt idx="49089">10471</cx:pt>
          <cx:pt idx="49090">16061</cx:pt>
          <cx:pt idx="49091">13899</cx:pt>
          <cx:pt idx="49092">20862</cx:pt>
          <cx:pt idx="49093">20093</cx:pt>
          <cx:pt idx="49094">21677</cx:pt>
          <cx:pt idx="49095">20135</cx:pt>
          <cx:pt idx="49096">12762</cx:pt>
          <cx:pt idx="49097">20974</cx:pt>
          <cx:pt idx="49098">14335</cx:pt>
          <cx:pt idx="49099">11542</cx:pt>
          <cx:pt idx="49100">10739</cx:pt>
          <cx:pt idx="49101">10910</cx:pt>
          <cx:pt idx="49102">22901</cx:pt>
          <cx:pt idx="49103">11222</cx:pt>
          <cx:pt idx="49104">11996</cx:pt>
          <cx:pt idx="49105">19935</cx:pt>
          <cx:pt idx="49106">15975</cx:pt>
          <cx:pt idx="49107">14511</cx:pt>
          <cx:pt idx="49108">18761</cx:pt>
          <cx:pt idx="49109">22311</cx:pt>
          <cx:pt idx="49110">11426</cx:pt>
          <cx:pt idx="49111">23144</cx:pt>
          <cx:pt idx="49112">13663</cx:pt>
          <cx:pt idx="49113">17019</cx:pt>
          <cx:pt idx="49114">14924</cx:pt>
          <cx:pt idx="49115">23506</cx:pt>
          <cx:pt idx="49116">19653</cx:pt>
          <cx:pt idx="49117">12427</cx:pt>
          <cx:pt idx="49118">9000</cx:pt>
          <cx:pt idx="49119">9790</cx:pt>
          <cx:pt idx="49120">24815</cx:pt>
          <cx:pt idx="49121">21355</cx:pt>
          <cx:pt idx="49122">8334</cx:pt>
          <cx:pt idx="49123">22145</cx:pt>
          <cx:pt idx="49124">11084</cx:pt>
          <cx:pt idx="49125">10522</cx:pt>
          <cx:pt idx="49126">11738</cx:pt>
          <cx:pt idx="49127">19809</cx:pt>
          <cx:pt idx="49128">16348</cx:pt>
          <cx:pt idx="49129">14278</cx:pt>
          <cx:pt idx="49130">12226</cx:pt>
          <cx:pt idx="49131">18097</cx:pt>
          <cx:pt idx="49132">21755</cx:pt>
          <cx:pt idx="49133">16044</cx:pt>
          <cx:pt idx="49134">19694</cx:pt>
          <cx:pt idx="49135">14089</cx:pt>
          <cx:pt idx="49136">13241</cx:pt>
          <cx:pt idx="49137">21999</cx:pt>
          <cx:pt idx="49138">14054</cx:pt>
          <cx:pt idx="49139">12906</cx:pt>
          <cx:pt idx="49140">12229</cx:pt>
          <cx:pt idx="49141">18362</cx:pt>
          <cx:pt idx="49142">10023</cx:pt>
          <cx:pt idx="49143">21312</cx:pt>
          <cx:pt idx="49144">15609</cx:pt>
          <cx:pt idx="49145">18468</cx:pt>
          <cx:pt idx="49146">19559</cx:pt>
          <cx:pt idx="49147">14931</cx:pt>
          <cx:pt idx="49148">10837</cx:pt>
          <cx:pt idx="49149">8827</cx:pt>
          <cx:pt idx="49150">8400</cx:pt>
          <cx:pt idx="49151">12146</cx:pt>
          <cx:pt idx="49152">18516</cx:pt>
          <cx:pt idx="49153">20575</cx:pt>
          <cx:pt idx="49154">10329</cx:pt>
          <cx:pt idx="49155">23119</cx:pt>
          <cx:pt idx="49156">18871</cx:pt>
          <cx:pt idx="49157">13591</cx:pt>
          <cx:pt idx="49158">10057</cx:pt>
          <cx:pt idx="49159">19872</cx:pt>
          <cx:pt idx="49160">15432</cx:pt>
          <cx:pt idx="49161">18708</cx:pt>
          <cx:pt idx="49162">11633</cx:pt>
          <cx:pt idx="49163">22053</cx:pt>
          <cx:pt idx="49164">23932</cx:pt>
          <cx:pt idx="49165">16161</cx:pt>
          <cx:pt idx="49166">13103</cx:pt>
          <cx:pt idx="49167">9872</cx:pt>
          <cx:pt idx="49168">12723</cx:pt>
          <cx:pt idx="49169">16015</cx:pt>
          <cx:pt idx="49170">17313</cx:pt>
          <cx:pt idx="49171">9087</cx:pt>
          <cx:pt idx="49172">17131</cx:pt>
          <cx:pt idx="49173">12281</cx:pt>
          <cx:pt idx="49174">20631</cx:pt>
          <cx:pt idx="49175">23396</cx:pt>
          <cx:pt idx="49176">23822</cx:pt>
          <cx:pt idx="49177">23680</cx:pt>
          <cx:pt idx="49178">10551</cx:pt>
          <cx:pt idx="49179">16496</cx:pt>
          <cx:pt idx="49180">14718</cx:pt>
          <cx:pt idx="49181">17367</cx:pt>
          <cx:pt idx="49182">15418</cx:pt>
          <cx:pt idx="49183">19532</cx:pt>
          <cx:pt idx="49184">10339</cx:pt>
          <cx:pt idx="49185">18256</cx:pt>
          <cx:pt idx="49186">17304</cx:pt>
          <cx:pt idx="49187">20639</cx:pt>
          <cx:pt idx="49188">11596</cx:pt>
          <cx:pt idx="49189">22568</cx:pt>
          <cx:pt idx="49190">7871</cx:pt>
          <cx:pt idx="49191">21074</cx:pt>
          <cx:pt idx="49192">14999</cx:pt>
          <cx:pt idx="49193">13803</cx:pt>
          <cx:pt idx="49194">13054</cx:pt>
          <cx:pt idx="49195">16208</cx:pt>
          <cx:pt idx="49196">19394</cx:pt>
          <cx:pt idx="49197">9946</cx:pt>
          <cx:pt idx="49198">21884</cx:pt>
          <cx:pt idx="49199">16935</cx:pt>
          <cx:pt idx="49200">9332</cx:pt>
          <cx:pt idx="49201">13095</cx:pt>
          <cx:pt idx="49202">22273</cx:pt>
          <cx:pt idx="49203">20594</cx:pt>
          <cx:pt idx="49204">12821</cx:pt>
          <cx:pt idx="49205">18146</cx:pt>
          <cx:pt idx="49206">15107</cx:pt>
          <cx:pt idx="49207">10408</cx:pt>
          <cx:pt idx="49208">9881</cx:pt>
          <cx:pt idx="49209">19864</cx:pt>
          <cx:pt idx="49210">21037</cx:pt>
          <cx:pt idx="49211">19688</cx:pt>
          <cx:pt idx="49212">16946</cx:pt>
          <cx:pt idx="49213">19792</cx:pt>
          <cx:pt idx="49214">22432</cx:pt>
          <cx:pt idx="49215">8839</cx:pt>
          <cx:pt idx="49216">16879</cx:pt>
          <cx:pt idx="49217">11333</cx:pt>
          <cx:pt idx="49218">10484</cx:pt>
          <cx:pt idx="49219">12872</cx:pt>
          <cx:pt idx="49220">19518</cx:pt>
          <cx:pt idx="49221">23017</cx:pt>
          <cx:pt idx="49222">16303</cx:pt>
          <cx:pt idx="49223">16402</cx:pt>
          <cx:pt idx="49224">16251</cx:pt>
          <cx:pt idx="49225">12704</cx:pt>
          <cx:pt idx="49226">19327</cx:pt>
          <cx:pt idx="49227">18809</cx:pt>
          <cx:pt idx="49228">15098</cx:pt>
          <cx:pt idx="49229">20448</cx:pt>
          <cx:pt idx="49230">17741</cx:pt>
          <cx:pt idx="49231">10188</cx:pt>
          <cx:pt idx="49232">9732</cx:pt>
          <cx:pt idx="49233">10622</cx:pt>
          <cx:pt idx="49234">9946</cx:pt>
          <cx:pt idx="49235">13537</cx:pt>
          <cx:pt idx="49236">17619</cx:pt>
          <cx:pt idx="49237">20227</cx:pt>
          <cx:pt idx="49238">9816</cx:pt>
          <cx:pt idx="49239">11368</cx:pt>
          <cx:pt idx="49240">19512</cx:pt>
          <cx:pt idx="49241">17512</cx:pt>
          <cx:pt idx="49242">17693</cx:pt>
          <cx:pt idx="49243">20805</cx:pt>
          <cx:pt idx="49244">19615</cx:pt>
          <cx:pt idx="49245">22293</cx:pt>
          <cx:pt idx="49246">10160</cx:pt>
          <cx:pt idx="49247">11089</cx:pt>
          <cx:pt idx="49248">12863</cx:pt>
          <cx:pt idx="49249">10309</cx:pt>
          <cx:pt idx="49250">13708</cx:pt>
          <cx:pt idx="49251">8124</cx:pt>
          <cx:pt idx="49252">22285</cx:pt>
          <cx:pt idx="49253">11666</cx:pt>
          <cx:pt idx="49254">13729</cx:pt>
          <cx:pt idx="49255">23956</cx:pt>
          <cx:pt idx="49256">15030</cx:pt>
          <cx:pt idx="49257">13057</cx:pt>
          <cx:pt idx="49258">22895</cx:pt>
          <cx:pt idx="49259">12483</cx:pt>
          <cx:pt idx="49260">23466</cx:pt>
          <cx:pt idx="49261">10887</cx:pt>
          <cx:pt idx="49262">13851</cx:pt>
          <cx:pt idx="49263">19790</cx:pt>
          <cx:pt idx="49264">24683</cx:pt>
          <cx:pt idx="49265">13839</cx:pt>
          <cx:pt idx="49266">11077</cx:pt>
          <cx:pt idx="49267">10674</cx:pt>
          <cx:pt idx="49268">13779</cx:pt>
          <cx:pt idx="49269">16230</cx:pt>
          <cx:pt idx="49270">15372</cx:pt>
          <cx:pt idx="49271">16085</cx:pt>
          <cx:pt idx="49272">20699</cx:pt>
          <cx:pt idx="49273">17335</cx:pt>
          <cx:pt idx="49274">15150</cx:pt>
          <cx:pt idx="49275">14789</cx:pt>
          <cx:pt idx="49276">8214</cx:pt>
          <cx:pt idx="49277">13310</cx:pt>
          <cx:pt idx="49278">9461</cx:pt>
          <cx:pt idx="49279">13870</cx:pt>
          <cx:pt idx="49280">17995</cx:pt>
          <cx:pt idx="49281">13963</cx:pt>
          <cx:pt idx="49282">14674</cx:pt>
          <cx:pt idx="49283">11067</cx:pt>
          <cx:pt idx="49284">17875</cx:pt>
          <cx:pt idx="49285">21022</cx:pt>
          <cx:pt idx="49286">20593</cx:pt>
          <cx:pt idx="49287">12197</cx:pt>
          <cx:pt idx="49288">25184</cx:pt>
          <cx:pt idx="49289">22482</cx:pt>
          <cx:pt idx="49290">19274</cx:pt>
          <cx:pt idx="49291">18135</cx:pt>
          <cx:pt idx="49292">12594</cx:pt>
          <cx:pt idx="49293">21999</cx:pt>
          <cx:pt idx="49294">22878</cx:pt>
          <cx:pt idx="49295">12773</cx:pt>
          <cx:pt idx="49296">20446</cx:pt>
          <cx:pt idx="49297">19967</cx:pt>
          <cx:pt idx="49298">14737</cx:pt>
          <cx:pt idx="49299">16034</cx:pt>
          <cx:pt idx="49300">13259</cx:pt>
          <cx:pt idx="49301">20633</cx:pt>
          <cx:pt idx="49302">11352</cx:pt>
          <cx:pt idx="49303">10638</cx:pt>
          <cx:pt idx="49304">10123</cx:pt>
          <cx:pt idx="49305">11469</cx:pt>
          <cx:pt idx="49306">11590</cx:pt>
          <cx:pt idx="49307">20602</cx:pt>
          <cx:pt idx="49308">24096</cx:pt>
          <cx:pt idx="49309">13153</cx:pt>
          <cx:pt idx="49310">17130</cx:pt>
          <cx:pt idx="49311">13995</cx:pt>
          <cx:pt idx="49312">18905</cx:pt>
          <cx:pt idx="49313">19230</cx:pt>
          <cx:pt idx="49314">9315</cx:pt>
          <cx:pt idx="49315">13489</cx:pt>
          <cx:pt idx="49316">21369</cx:pt>
          <cx:pt idx="49317">7700</cx:pt>
          <cx:pt idx="49318">9594</cx:pt>
          <cx:pt idx="49319">20508</cx:pt>
          <cx:pt idx="49320">9234</cx:pt>
          <cx:pt idx="49321">15120</cx:pt>
          <cx:pt idx="49322">16717</cx:pt>
          <cx:pt idx="49323">22719</cx:pt>
          <cx:pt idx="49324">17729</cx:pt>
          <cx:pt idx="49325">22185</cx:pt>
          <cx:pt idx="49326">19669</cx:pt>
          <cx:pt idx="49327">22470</cx:pt>
          <cx:pt idx="49328">13970</cx:pt>
          <cx:pt idx="49329">14855</cx:pt>
          <cx:pt idx="49330">13524</cx:pt>
          <cx:pt idx="49331">22805</cx:pt>
          <cx:pt idx="49332">17803</cx:pt>
          <cx:pt idx="49333">22930</cx:pt>
          <cx:pt idx="49334">15162</cx:pt>
          <cx:pt idx="49335">13531</cx:pt>
          <cx:pt idx="49336">11387</cx:pt>
          <cx:pt idx="49337">14187</cx:pt>
          <cx:pt idx="49338">17473</cx:pt>
          <cx:pt idx="49339">16105</cx:pt>
          <cx:pt idx="49340">14229</cx:pt>
          <cx:pt idx="49341">23324</cx:pt>
          <cx:pt idx="49342">12849</cx:pt>
          <cx:pt idx="49343">21240</cx:pt>
          <cx:pt idx="49344">18286</cx:pt>
          <cx:pt idx="49345">16913</cx:pt>
          <cx:pt idx="49346">23151</cx:pt>
          <cx:pt idx="49347">19431</cx:pt>
          <cx:pt idx="49348">23750</cx:pt>
          <cx:pt idx="49349">8951</cx:pt>
          <cx:pt idx="49350">22376</cx:pt>
          <cx:pt idx="49351">18473</cx:pt>
          <cx:pt idx="49352">19750</cx:pt>
          <cx:pt idx="49353">12259</cx:pt>
          <cx:pt idx="49354">17308</cx:pt>
          <cx:pt idx="49355">12890</cx:pt>
          <cx:pt idx="49356">22764</cx:pt>
          <cx:pt idx="49357">20838</cx:pt>
          <cx:pt idx="49358">20101</cx:pt>
          <cx:pt idx="49359">13891</cx:pt>
          <cx:pt idx="49360">19151</cx:pt>
          <cx:pt idx="49361">18160</cx:pt>
          <cx:pt idx="49362">17082</cx:pt>
          <cx:pt idx="49363">20782</cx:pt>
          <cx:pt idx="49364">18739</cx:pt>
          <cx:pt idx="49365">17916</cx:pt>
          <cx:pt idx="49366">12442</cx:pt>
          <cx:pt idx="49367">14433</cx:pt>
          <cx:pt idx="49368">18372</cx:pt>
          <cx:pt idx="49369">12222</cx:pt>
          <cx:pt idx="49370">15614</cx:pt>
          <cx:pt idx="49371">17461</cx:pt>
          <cx:pt idx="49372">23855</cx:pt>
          <cx:pt idx="49373">18393</cx:pt>
          <cx:pt idx="49374">16266</cx:pt>
          <cx:pt idx="49375">10745</cx:pt>
          <cx:pt idx="49376">21192</cx:pt>
          <cx:pt idx="49377">15984</cx:pt>
          <cx:pt idx="49378">17537</cx:pt>
          <cx:pt idx="49379">20046</cx:pt>
          <cx:pt idx="49380">11576</cx:pt>
          <cx:pt idx="49381">18231</cx:pt>
          <cx:pt idx="49382">15675</cx:pt>
          <cx:pt idx="49383">15542</cx:pt>
          <cx:pt idx="49384">20682</cx:pt>
          <cx:pt idx="49385">10672</cx:pt>
          <cx:pt idx="49386">21396</cx:pt>
          <cx:pt idx="49387">8794</cx:pt>
          <cx:pt idx="49388">14758</cx:pt>
          <cx:pt idx="49389">9869</cx:pt>
          <cx:pt idx="49390">10066</cx:pt>
          <cx:pt idx="49391">15982</cx:pt>
          <cx:pt idx="49392">16016</cx:pt>
          <cx:pt idx="49393">21910</cx:pt>
          <cx:pt idx="49394">20885</cx:pt>
          <cx:pt idx="49395">19224</cx:pt>
          <cx:pt idx="49396">17325</cx:pt>
          <cx:pt idx="49397">10875</cx:pt>
          <cx:pt idx="49398">14009</cx:pt>
          <cx:pt idx="49399">14568</cx:pt>
          <cx:pt idx="49400">13662</cx:pt>
          <cx:pt idx="49401">9191</cx:pt>
          <cx:pt idx="49402">13417</cx:pt>
          <cx:pt idx="49403">9929</cx:pt>
          <cx:pt idx="49404">22540</cx:pt>
          <cx:pt idx="49405">15136</cx:pt>
          <cx:pt idx="49406">14395</cx:pt>
          <cx:pt idx="49407">20816</cx:pt>
          <cx:pt idx="49408">15551</cx:pt>
          <cx:pt idx="49409">16844</cx:pt>
          <cx:pt idx="49410">17781</cx:pt>
          <cx:pt idx="49411">13594</cx:pt>
          <cx:pt idx="49412">10397</cx:pt>
          <cx:pt idx="49413">16829</cx:pt>
          <cx:pt idx="49414">12641</cx:pt>
          <cx:pt idx="49415">19705</cx:pt>
          <cx:pt idx="49416">15719</cx:pt>
          <cx:pt idx="49417">22710</cx:pt>
          <cx:pt idx="49418">20603</cx:pt>
          <cx:pt idx="49419">19060</cx:pt>
          <cx:pt idx="49420">16165</cx:pt>
          <cx:pt idx="49421">19214</cx:pt>
          <cx:pt idx="49422">16565</cx:pt>
          <cx:pt idx="49423">12823</cx:pt>
          <cx:pt idx="49424">18727</cx:pt>
          <cx:pt idx="49425">11427</cx:pt>
          <cx:pt idx="49426">22046</cx:pt>
          <cx:pt idx="49427">11914</cx:pt>
          <cx:pt idx="49428">17407</cx:pt>
          <cx:pt idx="49429">24718</cx:pt>
          <cx:pt idx="49430">23321</cx:pt>
          <cx:pt idx="49431">20737</cx:pt>
          <cx:pt idx="49432">11807</cx:pt>
          <cx:pt idx="49433">18735</cx:pt>
          <cx:pt idx="49434">14195</cx:pt>
          <cx:pt idx="49435">10460</cx:pt>
          <cx:pt idx="49436">13678</cx:pt>
          <cx:pt idx="49437">14000</cx:pt>
          <cx:pt idx="49438">10939</cx:pt>
          <cx:pt idx="49439">20565</cx:pt>
          <cx:pt idx="49440">21746</cx:pt>
          <cx:pt idx="49441">20864</cx:pt>
          <cx:pt idx="49442">13916</cx:pt>
          <cx:pt idx="49443">13802</cx:pt>
          <cx:pt idx="49444">17593</cx:pt>
          <cx:pt idx="49445">12449</cx:pt>
          <cx:pt idx="49446">14865</cx:pt>
          <cx:pt idx="49447">21670</cx:pt>
          <cx:pt idx="49448">10475</cx:pt>
          <cx:pt idx="49449">12252</cx:pt>
          <cx:pt idx="49450">19811</cx:pt>
          <cx:pt idx="49451">13567</cx:pt>
          <cx:pt idx="49452">18428</cx:pt>
          <cx:pt idx="49453">12279</cx:pt>
          <cx:pt idx="49454">11627</cx:pt>
          <cx:pt idx="49455">14108</cx:pt>
          <cx:pt idx="49456">15723</cx:pt>
          <cx:pt idx="49457">10186</cx:pt>
          <cx:pt idx="49458">16414</cx:pt>
          <cx:pt idx="49459">8711</cx:pt>
          <cx:pt idx="49460">13576</cx:pt>
          <cx:pt idx="49461">11972</cx:pt>
          <cx:pt idx="49462">19648</cx:pt>
          <cx:pt idx="49463">16140</cx:pt>
          <cx:pt idx="49464">16845</cx:pt>
          <cx:pt idx="49465">18835</cx:pt>
          <cx:pt idx="49466">20316</cx:pt>
          <cx:pt idx="49467">12795</cx:pt>
          <cx:pt idx="49468">21069</cx:pt>
          <cx:pt idx="49469">20243</cx:pt>
          <cx:pt idx="49470">11751</cx:pt>
          <cx:pt idx="49471">21448</cx:pt>
          <cx:pt idx="49472">12665</cx:pt>
          <cx:pt idx="49473">10309</cx:pt>
          <cx:pt idx="49474">21748</cx:pt>
          <cx:pt idx="49475">10791</cx:pt>
          <cx:pt idx="49476">15926</cx:pt>
          <cx:pt idx="49477">14412</cx:pt>
          <cx:pt idx="49478">10829</cx:pt>
          <cx:pt idx="49479">18638</cx:pt>
          <cx:pt idx="49480">8462</cx:pt>
          <cx:pt idx="49481">9626</cx:pt>
          <cx:pt idx="49482">10496</cx:pt>
          <cx:pt idx="49483">13979</cx:pt>
          <cx:pt idx="49484">17421</cx:pt>
          <cx:pt idx="49485">17397</cx:pt>
          <cx:pt idx="49486">25140</cx:pt>
          <cx:pt idx="49487">13402</cx:pt>
          <cx:pt idx="49488">19896</cx:pt>
          <cx:pt idx="49489">8205</cx:pt>
          <cx:pt idx="49490">22760</cx:pt>
          <cx:pt idx="49491">10716</cx:pt>
          <cx:pt idx="49492">15354</cx:pt>
          <cx:pt idx="49493">18279</cx:pt>
          <cx:pt idx="49494">21144</cx:pt>
          <cx:pt idx="49495">11981</cx:pt>
          <cx:pt idx="49496">13706</cx:pt>
          <cx:pt idx="49497">10112</cx:pt>
          <cx:pt idx="49498">11971</cx:pt>
          <cx:pt idx="49499">18528</cx:pt>
          <cx:pt idx="49500">19579</cx:pt>
          <cx:pt idx="49501">9548</cx:pt>
          <cx:pt idx="49502">21885</cx:pt>
          <cx:pt idx="49503">18143</cx:pt>
          <cx:pt idx="49504">23941</cx:pt>
          <cx:pt idx="49505">16272</cx:pt>
          <cx:pt idx="49506">12082</cx:pt>
          <cx:pt idx="49507">23310</cx:pt>
          <cx:pt idx="49508">21468</cx:pt>
          <cx:pt idx="49509">14556</cx:pt>
          <cx:pt idx="49510">13220</cx:pt>
          <cx:pt idx="49511">18722</cx:pt>
          <cx:pt idx="49512">13680</cx:pt>
          <cx:pt idx="49513">22625</cx:pt>
          <cx:pt idx="49514">17568</cx:pt>
          <cx:pt idx="49515">12040</cx:pt>
          <cx:pt idx="49516">11756</cx:pt>
          <cx:pt idx="49517">14776</cx:pt>
          <cx:pt idx="49518">19837</cx:pt>
          <cx:pt idx="49519">16613</cx:pt>
          <cx:pt idx="49520">22827</cx:pt>
          <cx:pt idx="49521">19692</cx:pt>
          <cx:pt idx="49522">16890</cx:pt>
          <cx:pt idx="49523">17219</cx:pt>
          <cx:pt idx="49524">20820</cx:pt>
          <cx:pt idx="49525">8788</cx:pt>
          <cx:pt idx="49526">22798</cx:pt>
          <cx:pt idx="49527">19729</cx:pt>
          <cx:pt idx="49528">12448</cx:pt>
          <cx:pt idx="49529">21138</cx:pt>
          <cx:pt idx="49530">12691</cx:pt>
          <cx:pt idx="49531">20610</cx:pt>
          <cx:pt idx="49532">22623</cx:pt>
          <cx:pt idx="49533">11217</cx:pt>
          <cx:pt idx="49534">24034</cx:pt>
          <cx:pt idx="49535">9515</cx:pt>
          <cx:pt idx="49536">15878</cx:pt>
          <cx:pt idx="49537">17429</cx:pt>
          <cx:pt idx="49538">11369</cx:pt>
          <cx:pt idx="49539">13811</cx:pt>
          <cx:pt idx="49540">17176</cx:pt>
          <cx:pt idx="49541">12797</cx:pt>
          <cx:pt idx="49542">13031</cx:pt>
          <cx:pt idx="49543">22960</cx:pt>
          <cx:pt idx="49544">21394</cx:pt>
          <cx:pt idx="49545">11692</cx:pt>
          <cx:pt idx="49546">22080</cx:pt>
          <cx:pt idx="49547">11264</cx:pt>
          <cx:pt idx="49548">22994</cx:pt>
          <cx:pt idx="49549">19219</cx:pt>
          <cx:pt idx="49550">19993</cx:pt>
          <cx:pt idx="49551">10522</cx:pt>
          <cx:pt idx="49552">10485</cx:pt>
          <cx:pt idx="49553">12376</cx:pt>
          <cx:pt idx="49554">11134</cx:pt>
          <cx:pt idx="49555">20839</cx:pt>
          <cx:pt idx="49556">19485</cx:pt>
          <cx:pt idx="49557">11060</cx:pt>
          <cx:pt idx="49558">20758</cx:pt>
          <cx:pt idx="49559">10502</cx:pt>
          <cx:pt idx="49560">14799</cx:pt>
          <cx:pt idx="49561">13496</cx:pt>
          <cx:pt idx="49562">22653</cx:pt>
          <cx:pt idx="49563">22507</cx:pt>
          <cx:pt idx="49564">23483</cx:pt>
          <cx:pt idx="49565">10861</cx:pt>
          <cx:pt idx="49566">15936</cx:pt>
          <cx:pt idx="49567">18919</cx:pt>
          <cx:pt idx="49568">10775</cx:pt>
          <cx:pt idx="49569">20458</cx:pt>
          <cx:pt idx="49570">14558</cx:pt>
          <cx:pt idx="49571">17460</cx:pt>
          <cx:pt idx="49572">9313</cx:pt>
          <cx:pt idx="49573">17718</cx:pt>
          <cx:pt idx="49574">20588</cx:pt>
          <cx:pt idx="49575">14265</cx:pt>
          <cx:pt idx="49576">9422</cx:pt>
          <cx:pt idx="49577">16234</cx:pt>
          <cx:pt idx="49578">10298</cx:pt>
          <cx:pt idx="49579">12027</cx:pt>
          <cx:pt idx="49580">18813</cx:pt>
          <cx:pt idx="49581">17944</cx:pt>
          <cx:pt idx="49582">19963</cx:pt>
          <cx:pt idx="49583">21853</cx:pt>
          <cx:pt idx="49584">11744</cx:pt>
          <cx:pt idx="49585">23256</cx:pt>
          <cx:pt idx="49586">21527</cx:pt>
          <cx:pt idx="49587">14716</cx:pt>
          <cx:pt idx="49588">15134</cx:pt>
          <cx:pt idx="49589">12263</cx:pt>
          <cx:pt idx="49590">21070</cx:pt>
          <cx:pt idx="49591">21984</cx:pt>
          <cx:pt idx="49592">15349</cx:pt>
          <cx:pt idx="49593">24338</cx:pt>
          <cx:pt idx="49594">16165</cx:pt>
          <cx:pt idx="49595">19355</cx:pt>
          <cx:pt idx="49596">16566</cx:pt>
          <cx:pt idx="49597">19974</cx:pt>
          <cx:pt idx="49598">19803</cx:pt>
          <cx:pt idx="49599">22892</cx:pt>
          <cx:pt idx="49600">15793</cx:pt>
          <cx:pt idx="49601">11772</cx:pt>
          <cx:pt idx="49602">9883</cx:pt>
          <cx:pt idx="49603">18388</cx:pt>
          <cx:pt idx="49604">11721</cx:pt>
          <cx:pt idx="49605">20224</cx:pt>
          <cx:pt idx="49606">17209</cx:pt>
          <cx:pt idx="49607">21385</cx:pt>
          <cx:pt idx="49608">13246</cx:pt>
          <cx:pt idx="49609">23252</cx:pt>
          <cx:pt idx="49610">17140</cx:pt>
          <cx:pt idx="49611">10715</cx:pt>
          <cx:pt idx="49612">22770</cx:pt>
          <cx:pt idx="49613">13921</cx:pt>
          <cx:pt idx="49614">13448</cx:pt>
          <cx:pt idx="49615">20970</cx:pt>
          <cx:pt idx="49616">18826</cx:pt>
          <cx:pt idx="49617">22034</cx:pt>
          <cx:pt idx="49618">11010</cx:pt>
          <cx:pt idx="49619">11981</cx:pt>
          <cx:pt idx="49620">9098</cx:pt>
          <cx:pt idx="49621">19220</cx:pt>
          <cx:pt idx="49622">20682</cx:pt>
          <cx:pt idx="49623">20229</cx:pt>
          <cx:pt idx="49624">20643</cx:pt>
          <cx:pt idx="49625">9751</cx:pt>
          <cx:pt idx="49626">9351</cx:pt>
          <cx:pt idx="49627">21136</cx:pt>
          <cx:pt idx="49628">19977</cx:pt>
          <cx:pt idx="49629">18995</cx:pt>
          <cx:pt idx="49630">14703</cx:pt>
          <cx:pt idx="49631">18073</cx:pt>
          <cx:pt idx="49632">8403</cx:pt>
          <cx:pt idx="49633">22931</cx:pt>
          <cx:pt idx="49634">18621</cx:pt>
          <cx:pt idx="49635">12880</cx:pt>
          <cx:pt idx="49636">16011</cx:pt>
          <cx:pt idx="49637">14406</cx:pt>
          <cx:pt idx="49638">22286</cx:pt>
          <cx:pt idx="49639">21047</cx:pt>
          <cx:pt idx="49640">9958</cx:pt>
          <cx:pt idx="49641">14934</cx:pt>
          <cx:pt idx="49642">11494</cx:pt>
          <cx:pt idx="49643">17851</cx:pt>
          <cx:pt idx="49644">15267</cx:pt>
          <cx:pt idx="49645">9988</cx:pt>
          <cx:pt idx="49646">22886</cx:pt>
          <cx:pt idx="49647">7892</cx:pt>
          <cx:pt idx="49648">13268</cx:pt>
          <cx:pt idx="49649">14461</cx:pt>
          <cx:pt idx="49650">15981</cx:pt>
          <cx:pt idx="49651">14701</cx:pt>
          <cx:pt idx="49652">12866</cx:pt>
          <cx:pt idx="49653">22468</cx:pt>
          <cx:pt idx="49654">19592</cx:pt>
          <cx:pt idx="49655">11746</cx:pt>
          <cx:pt idx="49656">19486</cx:pt>
          <cx:pt idx="49657">7879</cx:pt>
          <cx:pt idx="49658">9510</cx:pt>
          <cx:pt idx="49659">22999</cx:pt>
          <cx:pt idx="49660">15098</cx:pt>
          <cx:pt idx="49661">13217</cx:pt>
          <cx:pt idx="49662">11874</cx:pt>
          <cx:pt idx="49663">20716</cx:pt>
          <cx:pt idx="49664">13087</cx:pt>
          <cx:pt idx="49665">21762</cx:pt>
          <cx:pt idx="49666">16322</cx:pt>
          <cx:pt idx="49667">15973</cx:pt>
          <cx:pt idx="49668">18756</cx:pt>
          <cx:pt idx="49669">17048</cx:pt>
          <cx:pt idx="49670">15945</cx:pt>
          <cx:pt idx="49671">15053</cx:pt>
          <cx:pt idx="49672">16208</cx:pt>
          <cx:pt idx="49673">16159</cx:pt>
          <cx:pt idx="49674">10434</cx:pt>
          <cx:pt idx="49675">12924</cx:pt>
          <cx:pt idx="49676">22909</cx:pt>
          <cx:pt idx="49677">17457</cx:pt>
          <cx:pt idx="49678">19987</cx:pt>
          <cx:pt idx="49679">16387</cx:pt>
          <cx:pt idx="49680">16113</cx:pt>
          <cx:pt idx="49681">15973</cx:pt>
          <cx:pt idx="49682">23982</cx:pt>
          <cx:pt idx="49683">14242</cx:pt>
          <cx:pt idx="49684">15213</cx:pt>
          <cx:pt idx="49685">14740</cx:pt>
          <cx:pt idx="49686">18277</cx:pt>
          <cx:pt idx="49687">19713</cx:pt>
          <cx:pt idx="49688">14869</cx:pt>
          <cx:pt idx="49689">11903</cx:pt>
          <cx:pt idx="49690">9469</cx:pt>
          <cx:pt idx="49691">20711</cx:pt>
          <cx:pt idx="49692">8121</cx:pt>
          <cx:pt idx="49693">13335</cx:pt>
          <cx:pt idx="49694">8754</cx:pt>
          <cx:pt idx="49695">9369</cx:pt>
          <cx:pt idx="49696">13585</cx:pt>
          <cx:pt idx="49697">8455</cx:pt>
          <cx:pt idx="49698">8483</cx:pt>
          <cx:pt idx="49699">19302</cx:pt>
          <cx:pt idx="49700">11762</cx:pt>
          <cx:pt idx="49701">19411</cx:pt>
          <cx:pt idx="49702">21870</cx:pt>
          <cx:pt idx="49703">13250</cx:pt>
          <cx:pt idx="49704">12472</cx:pt>
          <cx:pt idx="49705">15068</cx:pt>
          <cx:pt idx="49706">18166</cx:pt>
          <cx:pt idx="49707">12251</cx:pt>
          <cx:pt idx="49708">16132</cx:pt>
          <cx:pt idx="49709">13645</cx:pt>
          <cx:pt idx="49710">20209</cx:pt>
          <cx:pt idx="49711">16505</cx:pt>
          <cx:pt idx="49712">16127</cx:pt>
          <cx:pt idx="49713">17082</cx:pt>
          <cx:pt idx="49714">8735</cx:pt>
          <cx:pt idx="49715">10358</cx:pt>
          <cx:pt idx="49716">15692</cx:pt>
          <cx:pt idx="49717">17145</cx:pt>
          <cx:pt idx="49718">19598</cx:pt>
          <cx:pt idx="49719">13687</cx:pt>
          <cx:pt idx="49720">15541</cx:pt>
          <cx:pt idx="49721">15455</cx:pt>
          <cx:pt idx="49722">12426</cx:pt>
          <cx:pt idx="49723">15688</cx:pt>
          <cx:pt idx="49724">16087</cx:pt>
          <cx:pt idx="49725">13641</cx:pt>
          <cx:pt idx="49726">22580</cx:pt>
          <cx:pt idx="49727">18759</cx:pt>
          <cx:pt idx="49728">13180</cx:pt>
          <cx:pt idx="49729">21200</cx:pt>
          <cx:pt idx="49730">19537</cx:pt>
          <cx:pt idx="49731">17892</cx:pt>
          <cx:pt idx="49732">18456</cx:pt>
          <cx:pt idx="49733">19442</cx:pt>
          <cx:pt idx="49734">23329</cx:pt>
          <cx:pt idx="49735">23228</cx:pt>
          <cx:pt idx="49736">22834</cx:pt>
          <cx:pt idx="49737">8252</cx:pt>
          <cx:pt idx="49738">15438</cx:pt>
          <cx:pt idx="49739">22396</cx:pt>
          <cx:pt idx="49740">17885</cx:pt>
          <cx:pt idx="49741">14653</cx:pt>
          <cx:pt idx="49742">13602</cx:pt>
          <cx:pt idx="49743">10582</cx:pt>
          <cx:pt idx="49744">16203</cx:pt>
          <cx:pt idx="49745">16676</cx:pt>
          <cx:pt idx="49746">7830</cx:pt>
          <cx:pt idx="49747">24335</cx:pt>
          <cx:pt idx="49748">14397</cx:pt>
          <cx:pt idx="49749">15136</cx:pt>
          <cx:pt idx="49750">13191</cx:pt>
          <cx:pt idx="49751">23482</cx:pt>
          <cx:pt idx="49752">18449</cx:pt>
          <cx:pt idx="49753">11568</cx:pt>
          <cx:pt idx="49754">16589</cx:pt>
          <cx:pt idx="49755">8993</cx:pt>
          <cx:pt idx="49756">18960</cx:pt>
          <cx:pt idx="49757">10604</cx:pt>
          <cx:pt idx="49758">18629</cx:pt>
          <cx:pt idx="49759">14249</cx:pt>
          <cx:pt idx="49760">23192</cx:pt>
          <cx:pt idx="49761">19221</cx:pt>
          <cx:pt idx="49762">22440</cx:pt>
          <cx:pt idx="49763">8429</cx:pt>
          <cx:pt idx="49764">8950</cx:pt>
          <cx:pt idx="49765">14108</cx:pt>
          <cx:pt idx="49766">13248</cx:pt>
          <cx:pt idx="49767">21658</cx:pt>
          <cx:pt idx="49768">17791</cx:pt>
          <cx:pt idx="49769">11338</cx:pt>
          <cx:pt idx="49770">23941</cx:pt>
          <cx:pt idx="49771">14834</cx:pt>
          <cx:pt idx="49772">18341</cx:pt>
          <cx:pt idx="49773">20632</cx:pt>
          <cx:pt idx="49774">12737</cx:pt>
          <cx:pt idx="49775">13755</cx:pt>
          <cx:pt idx="49776">15086</cx:pt>
          <cx:pt idx="49777">22284</cx:pt>
          <cx:pt idx="49778">15243</cx:pt>
          <cx:pt idx="49779">8723</cx:pt>
          <cx:pt idx="49780">16869</cx:pt>
          <cx:pt idx="49781">10351</cx:pt>
          <cx:pt idx="49782">21218</cx:pt>
          <cx:pt idx="49783">22778</cx:pt>
          <cx:pt idx="49784">15791</cx:pt>
          <cx:pt idx="49785">14366</cx:pt>
          <cx:pt idx="49786">16579</cx:pt>
          <cx:pt idx="49787">11162</cx:pt>
          <cx:pt idx="49788">11070</cx:pt>
          <cx:pt idx="49789">10628</cx:pt>
          <cx:pt idx="49790">12523</cx:pt>
          <cx:pt idx="49791">17284</cx:pt>
          <cx:pt idx="49792">21070</cx:pt>
          <cx:pt idx="49793">18399</cx:pt>
          <cx:pt idx="49794">21892</cx:pt>
          <cx:pt idx="49795">21439</cx:pt>
          <cx:pt idx="49796">20836</cx:pt>
          <cx:pt idx="49797">17684</cx:pt>
          <cx:pt idx="49798">11449</cx:pt>
          <cx:pt idx="49799">22446</cx:pt>
          <cx:pt idx="49800">19551</cx:pt>
          <cx:pt idx="49801">18916</cx:pt>
          <cx:pt idx="49802">17968</cx:pt>
          <cx:pt idx="49803">23154</cx:pt>
          <cx:pt idx="49804">8534</cx:pt>
          <cx:pt idx="49805">16076</cx:pt>
          <cx:pt idx="49806">16154</cx:pt>
          <cx:pt idx="49807">12227</cx:pt>
          <cx:pt idx="49808">15494</cx:pt>
          <cx:pt idx="49809">23633</cx:pt>
          <cx:pt idx="49810">23403</cx:pt>
          <cx:pt idx="49811">18960</cx:pt>
          <cx:pt idx="49812">18090</cx:pt>
          <cx:pt idx="49813">22787</cx:pt>
          <cx:pt idx="49814">22584</cx:pt>
          <cx:pt idx="49815">12557</cx:pt>
          <cx:pt idx="49816">20986</cx:pt>
          <cx:pt idx="49817">20810</cx:pt>
          <cx:pt idx="49818">14625</cx:pt>
          <cx:pt idx="49819">14076</cx:pt>
          <cx:pt idx="49820">16818</cx:pt>
          <cx:pt idx="49821">17708</cx:pt>
          <cx:pt idx="49822">17244</cx:pt>
          <cx:pt idx="49823">10084</cx:pt>
          <cx:pt idx="49824">21666</cx:pt>
          <cx:pt idx="49825">11138</cx:pt>
          <cx:pt idx="49826">9990</cx:pt>
          <cx:pt idx="49827">14304</cx:pt>
          <cx:pt idx="49828">18086</cx:pt>
          <cx:pt idx="49829">23342</cx:pt>
          <cx:pt idx="49830">14181</cx:pt>
          <cx:pt idx="49831">18546</cx:pt>
          <cx:pt idx="49832">22076</cx:pt>
          <cx:pt idx="49833">16122</cx:pt>
          <cx:pt idx="49834">13868</cx:pt>
          <cx:pt idx="49835">12884</cx:pt>
          <cx:pt idx="49836">19919</cx:pt>
          <cx:pt idx="49837">8498</cx:pt>
          <cx:pt idx="49838">8506</cx:pt>
          <cx:pt idx="49839">15451</cx:pt>
          <cx:pt idx="49840">13647</cx:pt>
          <cx:pt idx="49841">23103</cx:pt>
          <cx:pt idx="49842">14645</cx:pt>
          <cx:pt idx="49843">8842</cx:pt>
          <cx:pt idx="49844">11591</cx:pt>
          <cx:pt idx="49845">17644</cx:pt>
          <cx:pt idx="49846">24038</cx:pt>
          <cx:pt idx="49847">17737</cx:pt>
          <cx:pt idx="49848">14005</cx:pt>
          <cx:pt idx="49849">21146</cx:pt>
          <cx:pt idx="49850">10484</cx:pt>
          <cx:pt idx="49851">14656</cx:pt>
          <cx:pt idx="49852">19921</cx:pt>
          <cx:pt idx="49853">15840</cx:pt>
          <cx:pt idx="49854">11605</cx:pt>
          <cx:pt idx="49855">16445</cx:pt>
          <cx:pt idx="49856">13578</cx:pt>
          <cx:pt idx="49857">10791</cx:pt>
          <cx:pt idx="49858">21665</cx:pt>
          <cx:pt idx="49859">10355</cx:pt>
          <cx:pt idx="49860">24608</cx:pt>
          <cx:pt idx="49861">22575</cx:pt>
          <cx:pt idx="49862">14113</cx:pt>
          <cx:pt idx="49863">21257</cx:pt>
          <cx:pt idx="49864">21078</cx:pt>
          <cx:pt idx="49865">13468</cx:pt>
          <cx:pt idx="49866">17667</cx:pt>
          <cx:pt idx="49867">20527</cx:pt>
          <cx:pt idx="49868">18811</cx:pt>
          <cx:pt idx="49869">19357</cx:pt>
          <cx:pt idx="49870">19003</cx:pt>
          <cx:pt idx="49871">15123</cx:pt>
          <cx:pt idx="49872">21877</cx:pt>
          <cx:pt idx="49873">18418</cx:pt>
          <cx:pt idx="49874">8490</cx:pt>
          <cx:pt idx="49875">21456</cx:pt>
          <cx:pt idx="49876">10890</cx:pt>
          <cx:pt idx="49877">17076</cx:pt>
          <cx:pt idx="49878">21086</cx:pt>
          <cx:pt idx="49879">14729</cx:pt>
          <cx:pt idx="49880">9086</cx:pt>
          <cx:pt idx="49881">16093</cx:pt>
          <cx:pt idx="49882">19175</cx:pt>
          <cx:pt idx="49883">22653</cx:pt>
          <cx:pt idx="49884">15250</cx:pt>
          <cx:pt idx="49885">14937</cx:pt>
          <cx:pt idx="49886">14911</cx:pt>
          <cx:pt idx="49887">11775</cx:pt>
          <cx:pt idx="49888">13263</cx:pt>
          <cx:pt idx="49889">21838</cx:pt>
          <cx:pt idx="49890">12261</cx:pt>
          <cx:pt idx="49891">11374</cx:pt>
          <cx:pt idx="49892">21473</cx:pt>
          <cx:pt idx="49893">16670</cx:pt>
          <cx:pt idx="49894">15157</cx:pt>
          <cx:pt idx="49895">17629</cx:pt>
          <cx:pt idx="49896">10435</cx:pt>
          <cx:pt idx="49897">20063</cx:pt>
          <cx:pt idx="49898">8763</cx:pt>
          <cx:pt idx="49899">18569</cx:pt>
          <cx:pt idx="49900">20690</cx:pt>
          <cx:pt idx="49901">20493</cx:pt>
          <cx:pt idx="49902">14081</cx:pt>
          <cx:pt idx="49903">17773</cx:pt>
          <cx:pt idx="49904">22573</cx:pt>
          <cx:pt idx="49905">21201</cx:pt>
          <cx:pt idx="49906">8450</cx:pt>
          <cx:pt idx="49907">13294</cx:pt>
          <cx:pt idx="49908">14228</cx:pt>
          <cx:pt idx="49909">13399</cx:pt>
          <cx:pt idx="49910">12435</cx:pt>
          <cx:pt idx="49911">11715</cx:pt>
          <cx:pt idx="49912">20595</cx:pt>
          <cx:pt idx="49913">22012</cx:pt>
          <cx:pt idx="49914">17745</cx:pt>
          <cx:pt idx="49915">22517</cx:pt>
          <cx:pt idx="49916">18182</cx:pt>
          <cx:pt idx="49917">14317</cx:pt>
          <cx:pt idx="49918">15757</cx:pt>
          <cx:pt idx="49919">9508</cx:pt>
          <cx:pt idx="49920">13379</cx:pt>
          <cx:pt idx="49921">14175</cx:pt>
          <cx:pt idx="49922">13419</cx:pt>
          <cx:pt idx="49923">17363</cx:pt>
          <cx:pt idx="49924">12743</cx:pt>
          <cx:pt idx="49925">15463</cx:pt>
          <cx:pt idx="49926">21793</cx:pt>
          <cx:pt idx="49927">18661</cx:pt>
          <cx:pt idx="49928">16164</cx:pt>
          <cx:pt idx="49929">16006</cx:pt>
          <cx:pt idx="49930">9288</cx:pt>
          <cx:pt idx="49931">10149</cx:pt>
          <cx:pt idx="49932">14924</cx:pt>
          <cx:pt idx="49933">23023</cx:pt>
          <cx:pt idx="49934">17738</cx:pt>
          <cx:pt idx="49935">13014</cx:pt>
          <cx:pt idx="49936">11868</cx:pt>
          <cx:pt idx="49937">17696</cx:pt>
          <cx:pt idx="49938">14379</cx:pt>
          <cx:pt idx="49939">15793</cx:pt>
          <cx:pt idx="49940">22223</cx:pt>
          <cx:pt idx="49941">14440</cx:pt>
          <cx:pt idx="49942">16082</cx:pt>
          <cx:pt idx="49943">8103</cx:pt>
          <cx:pt idx="49944">22143</cx:pt>
          <cx:pt idx="49945">12175</cx:pt>
          <cx:pt idx="49946">21286</cx:pt>
          <cx:pt idx="49947">10259</cx:pt>
          <cx:pt idx="49948">10846</cx:pt>
          <cx:pt idx="49949">17010</cx:pt>
          <cx:pt idx="49950">14759</cx:pt>
          <cx:pt idx="49951">17855</cx:pt>
          <cx:pt idx="49952">13837</cx:pt>
          <cx:pt idx="49953">24165</cx:pt>
          <cx:pt idx="49954">16956</cx:pt>
          <cx:pt idx="49955">12679</cx:pt>
          <cx:pt idx="49956">9654</cx:pt>
          <cx:pt idx="49957">19700</cx:pt>
          <cx:pt idx="49958">12705</cx:pt>
          <cx:pt idx="49959">22479</cx:pt>
          <cx:pt idx="49960">19553</cx:pt>
          <cx:pt idx="49961">11884</cx:pt>
          <cx:pt idx="49962">16050</cx:pt>
          <cx:pt idx="49963">10040</cx:pt>
          <cx:pt idx="49964">13416</cx:pt>
          <cx:pt idx="49965">18965</cx:pt>
          <cx:pt idx="49966">13932</cx:pt>
          <cx:pt idx="49967">10774</cx:pt>
          <cx:pt idx="49968">11945</cx:pt>
          <cx:pt idx="49969">20733</cx:pt>
          <cx:pt idx="49970">22110</cx:pt>
          <cx:pt idx="49971">17230</cx:pt>
          <cx:pt idx="49972">14128</cx:pt>
          <cx:pt idx="49973">13885</cx:pt>
          <cx:pt idx="49974">10141</cx:pt>
          <cx:pt idx="49975">18355</cx:pt>
          <cx:pt idx="49976">11221</cx:pt>
          <cx:pt idx="49977">13560</cx:pt>
          <cx:pt idx="49978">17804</cx:pt>
          <cx:pt idx="49979">20703</cx:pt>
          <cx:pt idx="49980">12702</cx:pt>
          <cx:pt idx="49981">23699</cx:pt>
          <cx:pt idx="49982">18228</cx:pt>
          <cx:pt idx="49983">12037</cx:pt>
          <cx:pt idx="49984">16083</cx:pt>
          <cx:pt idx="49985">16635</cx:pt>
          <cx:pt idx="49986">8880</cx:pt>
          <cx:pt idx="49987">19423</cx:pt>
          <cx:pt idx="49988">21283</cx:pt>
          <cx:pt idx="49989">8146</cx:pt>
          <cx:pt idx="49990">11476</cx:pt>
          <cx:pt idx="49991">9959</cx:pt>
          <cx:pt idx="49992">13392</cx:pt>
          <cx:pt idx="49993">23369</cx:pt>
          <cx:pt idx="49994">10667</cx:pt>
          <cx:pt idx="49995">20211</cx:pt>
          <cx:pt idx="49996">10280</cx:pt>
          <cx:pt idx="49997">23485</cx:pt>
          <cx:pt idx="49998">19251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4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Days_birth</a:t>
            </a:r>
            <a:endParaRPr lang="en-GB" sz="1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boxWhisker" uniqueId="{C6E546BA-5B76-AA4D-BE6D-40D30BABCCA1}">
          <cx:tx>
            <cx:txData>
              <cx:f>Outliers!$D$1</cx:f>
              <cx:v>DAYS_BIRTH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Outliers!$B$2:$B$50000</cx:f>
        <cx:lvl ptCount="49999" formatCode="General">
          <cx:pt idx="0">406597.5</cx:pt>
          <cx:pt idx="1">1293502.5</cx:pt>
          <cx:pt idx="2">135000</cx:pt>
          <cx:pt idx="3">312682.5</cx:pt>
          <cx:pt idx="4">513000</cx:pt>
          <cx:pt idx="5">490495.5</cx:pt>
          <cx:pt idx="6">1560726</cx:pt>
          <cx:pt idx="7">1530000</cx:pt>
          <cx:pt idx="8">1019610</cx:pt>
          <cx:pt idx="9">405000</cx:pt>
          <cx:pt idx="10">652500</cx:pt>
          <cx:pt idx="11">148365</cx:pt>
          <cx:pt idx="12">80865</cx:pt>
          <cx:pt idx="13">918468</cx:pt>
          <cx:pt idx="14">773680.5</cx:pt>
          <cx:pt idx="15">299772</cx:pt>
          <cx:pt idx="16">509602.5</cx:pt>
          <cx:pt idx="17">270000</cx:pt>
          <cx:pt idx="18">157500</cx:pt>
          <cx:pt idx="19">544491</cx:pt>
          <cx:pt idx="20">427500</cx:pt>
          <cx:pt idx="21">1132573.5</cx:pt>
          <cx:pt idx="22">497520</cx:pt>
          <cx:pt idx="23">239850</cx:pt>
          <cx:pt idx="24">247500</cx:pt>
          <cx:pt idx="25">225000</cx:pt>
          <cx:pt idx="26">979992</cx:pt>
          <cx:pt idx="27">327024</cx:pt>
          <cx:pt idx="28">790830</cx:pt>
          <cx:pt idx="29">180000</cx:pt>
          <cx:pt idx="30">665892</cx:pt>
          <cx:pt idx="31">512064</cx:pt>
          <cx:pt idx="32">199008</cx:pt>
          <cx:pt idx="33">733315.5</cx:pt>
          <cx:pt idx="34">1125000</cx:pt>
          <cx:pt idx="35">450000</cx:pt>
          <cx:pt idx="36">641173.5</cx:pt>
          <cx:pt idx="37">454500</cx:pt>
          <cx:pt idx="38">247275</cx:pt>
          <cx:pt idx="39">540000</cx:pt>
          <cx:pt idx="40">1193580</cx:pt>
          <cx:pt idx="41">604152</cx:pt>
          <cx:pt idx="42">288873</cx:pt>
          <cx:pt idx="43">746280</cx:pt>
          <cx:pt idx="44">661702.5</cx:pt>
          <cx:pt idx="45">180000</cx:pt>
          <cx:pt idx="46">305221.5</cx:pt>
          <cx:pt idx="47">260640</cx:pt>
          <cx:pt idx="48">1350000</cx:pt>
          <cx:pt idx="49">1506816</cx:pt>
          <cx:pt idx="50">135000</cx:pt>
          <cx:pt idx="51">675000</cx:pt>
          <cx:pt idx="52">454500</cx:pt>
          <cx:pt idx="53">314055</cx:pt>
          <cx:pt idx="54">675000</cx:pt>
          <cx:pt idx="55">837427.5</cx:pt>
          <cx:pt idx="56">298728</cx:pt>
          <cx:pt idx="57">247500</cx:pt>
          <cx:pt idx="58">640458</cx:pt>
          <cx:pt idx="59">1227901.5</cx:pt>
          <cx:pt idx="60">1663987.5</cx:pt>
          <cx:pt idx="61">1080000</cx:pt>
          <cx:pt idx="62">1130760</cx:pt>
          <cx:pt idx="63">95940</cx:pt>
          <cx:pt idx="64">315000</cx:pt>
          <cx:pt idx="65">1256400</cx:pt>
          <cx:pt idx="66">1035000</cx:pt>
          <cx:pt idx="67">270000</cx:pt>
          <cx:pt idx="68">450000</cx:pt>
          <cx:pt idx="69">450000</cx:pt>
          <cx:pt idx="70">450000</cx:pt>
          <cx:pt idx="71">573628.5</cx:pt>
          <cx:pt idx="72">495351</cx:pt>
          <cx:pt idx="73">755190</cx:pt>
          <cx:pt idx="74">675000</cx:pt>
          <cx:pt idx="75">1288350</cx:pt>
          <cx:pt idx="76">135000</cx:pt>
          <cx:pt idx="77">337761</cx:pt>
          <cx:pt idx="78">585000</cx:pt>
          <cx:pt idx="79">113760</cx:pt>
          <cx:pt idx="80">135000</cx:pt>
          <cx:pt idx="81">252000</cx:pt>
          <cx:pt idx="82">760225.5</cx:pt>
          <cx:pt idx="83">270000</cx:pt>
          <cx:pt idx="84">733315.5</cx:pt>
          <cx:pt idx="85">796396.5</cx:pt>
          <cx:pt idx="86">343377</cx:pt>
          <cx:pt idx="87">327024</cx:pt>
          <cx:pt idx="88">450000</cx:pt>
          <cx:pt idx="89">547344</cx:pt>
          <cx:pt idx="90">225000</cx:pt>
          <cx:pt idx="91">545040</cx:pt>
          <cx:pt idx="92">373140</cx:pt>
          <cx:pt idx="93">862560</cx:pt>
          <cx:pt idx="94">953460</cx:pt>
          <cx:pt idx="95">135000</cx:pt>
          <cx:pt idx="96">284400</cx:pt>
          <cx:pt idx="97">315000</cx:pt>
          <cx:pt idx="98">900000</cx:pt>
          <cx:pt idx="99">675000</cx:pt>
          <cx:pt idx="100">180000</cx:pt>
          <cx:pt idx="101">781920</cx:pt>
          <cx:pt idx="102">787131</cx:pt>
          <cx:pt idx="103">808650</cx:pt>
          <cx:pt idx="104">675000</cx:pt>
          <cx:pt idx="105">448272</cx:pt>
          <cx:pt idx="106">263686.5</cx:pt>
          <cx:pt idx="107">180000</cx:pt>
          <cx:pt idx="108">52128</cx:pt>
          <cx:pt idx="109">135000</cx:pt>
          <cx:pt idx="110">723996</cx:pt>
          <cx:pt idx="111">891072</cx:pt>
          <cx:pt idx="112">1136439</cx:pt>
          <cx:pt idx="113">384048</cx:pt>
          <cx:pt idx="114">180000</cx:pt>
          <cx:pt idx="115">391194</cx:pt>
          <cx:pt idx="116">1571931</cx:pt>
          <cx:pt idx="117">891072</cx:pt>
          <cx:pt idx="118">824823</cx:pt>
          <cx:pt idx="119">302341.5</cx:pt>
          <cx:pt idx="120">675000</cx:pt>
          <cx:pt idx="121">579195</cx:pt>
          <cx:pt idx="122">270000</cx:pt>
          <cx:pt idx="123">535500</cx:pt>
          <cx:pt idx="124">260725.5</cx:pt>
          <cx:pt idx="125">327024</cx:pt>
          <cx:pt idx="126">518562</cx:pt>
          <cx:pt idx="127">755190</cx:pt>
          <cx:pt idx="128">539590.5</cx:pt>
          <cx:pt idx="129">182016</cx:pt>
          <cx:pt idx="130">254412</cx:pt>
          <cx:pt idx="131">1107981</cx:pt>
          <cx:pt idx="132">180000</cx:pt>
          <cx:pt idx="133">675000</cx:pt>
          <cx:pt idx="134">945000</cx:pt>
          <cx:pt idx="135">1755000</cx:pt>
          <cx:pt idx="136">590337</cx:pt>
          <cx:pt idx="137">1515415.5</cx:pt>
          <cx:pt idx="138">675000</cx:pt>
          <cx:pt idx="139">370629</cx:pt>
          <cx:pt idx="140">547344</cx:pt>
          <cx:pt idx="141">550489.5</cx:pt>
          <cx:pt idx="142">407434.5</cx:pt>
          <cx:pt idx="143">1293502.5</cx:pt>
          <cx:pt idx="144">152820</cx:pt>
          <cx:pt idx="145">427500</cx:pt>
          <cx:pt idx="146">781920</cx:pt>
          <cx:pt idx="147">225000</cx:pt>
          <cx:pt idx="148">1251072</cx:pt>
          <cx:pt idx="149">1078200</cx:pt>
          <cx:pt idx="150">312682.5</cx:pt>
          <cx:pt idx="151">679500</cx:pt>
          <cx:pt idx="152">675000</cx:pt>
          <cx:pt idx="153">1288350</cx:pt>
          <cx:pt idx="154">245619</cx:pt>
          <cx:pt idx="155">135000</cx:pt>
          <cx:pt idx="156">239850</cx:pt>
          <cx:pt idx="157">187704</cx:pt>
          <cx:pt idx="158">269550</cx:pt>
          <cx:pt idx="159">1325475</cx:pt>
          <cx:pt idx="160">263844</cx:pt>
          <cx:pt idx="161">263686.5</cx:pt>
          <cx:pt idx="162">544491</cx:pt>
          <cx:pt idx="163">225000</cx:pt>
          <cx:pt idx="164">296280</cx:pt>
          <cx:pt idx="165">315000</cx:pt>
          <cx:pt idx="166">336150</cx:pt>
          <cx:pt idx="167">755190</cx:pt>
          <cx:pt idx="168">497520</cx:pt>
          <cx:pt idx="169">531000</cx:pt>
          <cx:pt idx="170">269550</cx:pt>
          <cx:pt idx="171">450000</cx:pt>
          <cx:pt idx="172">675000</cx:pt>
          <cx:pt idx="173">127350</cx:pt>
          <cx:pt idx="174">119925</cx:pt>
          <cx:pt idx="175">532494</cx:pt>
          <cx:pt idx="176">808650</cx:pt>
          <cx:pt idx="177">318528</cx:pt>
          <cx:pt idx="178">700830</cx:pt>
          <cx:pt idx="179">888840</cx:pt>
          <cx:pt idx="180">540000</cx:pt>
          <cx:pt idx="181">771493.5</cx:pt>
          <cx:pt idx="182">746280</cx:pt>
          <cx:pt idx="183">278460</cx:pt>
          <cx:pt idx="184">436032</cx:pt>
          <cx:pt idx="185">227520</cx:pt>
          <cx:pt idx="186">67500</cx:pt>
          <cx:pt idx="187">254700</cx:pt>
          <cx:pt idx="188">876078</cx:pt>
          <cx:pt idx="189">2250000</cx:pt>
          <cx:pt idx="190">1040985</cx:pt>
          <cx:pt idx="191">684054</cx:pt>
          <cx:pt idx="192">1256400</cx:pt>
          <cx:pt idx="193">720000</cx:pt>
          <cx:pt idx="194">270000</cx:pt>
          <cx:pt idx="195">1024740</cx:pt>
          <cx:pt idx="196">1102500</cx:pt>
          <cx:pt idx="197">544491</cx:pt>
          <cx:pt idx="198">405000</cx:pt>
          <cx:pt idx="199">912240</cx:pt>
          <cx:pt idx="200">679671</cx:pt>
          <cx:pt idx="201">180000</cx:pt>
          <cx:pt idx="202">364896</cx:pt>
          <cx:pt idx="203">312768</cx:pt>
          <cx:pt idx="204">1288350</cx:pt>
          <cx:pt idx="205">781920</cx:pt>
          <cx:pt idx="206">1483231.5</cx:pt>
          <cx:pt idx="207">590337</cx:pt>
          <cx:pt idx="208">101880</cx:pt>
          <cx:pt idx="209">161730</cx:pt>
          <cx:pt idx="210">447768</cx:pt>
          <cx:pt idx="211">495216</cx:pt>
          <cx:pt idx="212">402939</cx:pt>
          <cx:pt idx="213">808650</cx:pt>
          <cx:pt idx="214">76410</cx:pt>
          <cx:pt idx="215">90000</cx:pt>
          <cx:pt idx="216">270000</cx:pt>
          <cx:pt idx="217">490495.5</cx:pt>
          <cx:pt idx="218">1078200</cx:pt>
          <cx:pt idx="219">824544</cx:pt>
          <cx:pt idx="220">312768</cx:pt>
          <cx:pt idx="221">81000</cx:pt>
          <cx:pt idx="222">427500</cx:pt>
          <cx:pt idx="223">180000</cx:pt>
          <cx:pt idx="224">522000</cx:pt>
          <cx:pt idx="225">1575000</cx:pt>
          <cx:pt idx="226">585000</cx:pt>
          <cx:pt idx="227">1215000</cx:pt>
          <cx:pt idx="228">723996</cx:pt>
          <cx:pt idx="229">1256400</cx:pt>
          <cx:pt idx="230">675000</cx:pt>
          <cx:pt idx="231">225000</cx:pt>
          <cx:pt idx="232">427450.5</cx:pt>
          <cx:pt idx="233">337500</cx:pt>
          <cx:pt idx="234">180000</cx:pt>
          <cx:pt idx="235">1710000</cx:pt>
          <cx:pt idx="236">1305000</cx:pt>
          <cx:pt idx="237">646920</cx:pt>
          <cx:pt idx="238">497520</cx:pt>
          <cx:pt idx="239">364896</cx:pt>
          <cx:pt idx="240">254700</cx:pt>
          <cx:pt idx="241">675000</cx:pt>
          <cx:pt idx="242">135000</cx:pt>
          <cx:pt idx="243">747000</cx:pt>
          <cx:pt idx="244">675000</cx:pt>
          <cx:pt idx="245">180000</cx:pt>
          <cx:pt idx="246">263686.5</cx:pt>
          <cx:pt idx="247">225000</cx:pt>
          <cx:pt idx="248">450000</cx:pt>
          <cx:pt idx="249">526491</cx:pt>
          <cx:pt idx="250">224136</cx:pt>
          <cx:pt idx="251">292500</cx:pt>
          <cx:pt idx="252">675000</cx:pt>
          <cx:pt idx="253">1271281.5</cx:pt>
          <cx:pt idx="254">835380</cx:pt>
          <cx:pt idx="255">1019205</cx:pt>
          <cx:pt idx="256">223884</cx:pt>
          <cx:pt idx="257">334152</cx:pt>
          <cx:pt idx="258">473760</cx:pt>
          <cx:pt idx="259">540000</cx:pt>
          <cx:pt idx="260">426645</cx:pt>
          <cx:pt idx="261">571486.5</cx:pt>
          <cx:pt idx="262">187704</cx:pt>
          <cx:pt idx="263">254700</cx:pt>
          <cx:pt idx="264">675000</cx:pt>
          <cx:pt idx="265">237024</cx:pt>
          <cx:pt idx="266">451804.5</cx:pt>
          <cx:pt idx="267">208512</cx:pt>
          <cx:pt idx="268">263686.5</cx:pt>
          <cx:pt idx="269">1071000</cx:pt>
          <cx:pt idx="270">1206954</cx:pt>
          <cx:pt idx="271">239850</cx:pt>
          <cx:pt idx="272">288873</cx:pt>
          <cx:pt idx="273">622413</cx:pt>
          <cx:pt idx="274">630000</cx:pt>
          <cx:pt idx="275">381528</cx:pt>
          <cx:pt idx="276">781920</cx:pt>
          <cx:pt idx="277">481855.5</cx:pt>
          <cx:pt idx="278">521280</cx:pt>
          <cx:pt idx="279">254700</cx:pt>
          <cx:pt idx="280">1575000</cx:pt>
          <cx:pt idx="281">152820</cx:pt>
          <cx:pt idx="282">640080</cx:pt>
          <cx:pt idx="283">284400</cx:pt>
          <cx:pt idx="284">407727</cx:pt>
          <cx:pt idx="285">1270746</cx:pt>
          <cx:pt idx="286">247275</cx:pt>
          <cx:pt idx="287">545040</cx:pt>
          <cx:pt idx="288">450000</cx:pt>
          <cx:pt idx="289">101880</cx:pt>
          <cx:pt idx="290">675000</cx:pt>
          <cx:pt idx="291">497520</cx:pt>
          <cx:pt idx="292">545040</cx:pt>
          <cx:pt idx="293">630000</cx:pt>
          <cx:pt idx="294">495000</cx:pt>
          <cx:pt idx="295">787131</cx:pt>
          <cx:pt idx="296">545040</cx:pt>
          <cx:pt idx="297">101880</cx:pt>
          <cx:pt idx="298">90000</cx:pt>
          <cx:pt idx="299">225000</cx:pt>
          <cx:pt idx="300">450000</cx:pt>
          <cx:pt idx="301">582804</cx:pt>
          <cx:pt idx="302">640080</cx:pt>
          <cx:pt idx="303">1223010</cx:pt>
          <cx:pt idx="304">364896</cx:pt>
          <cx:pt idx="305">481495.5</cx:pt>
          <cx:pt idx="306">675000</cx:pt>
          <cx:pt idx="307">536917.5</cx:pt>
          <cx:pt idx="308">135000</cx:pt>
          <cx:pt idx="309">946503</cx:pt>
          <cx:pt idx="310">188685</cx:pt>
          <cx:pt idx="311">180000</cx:pt>
          <cx:pt idx="312">226908</cx:pt>
          <cx:pt idx="313">202500</cx:pt>
          <cx:pt idx="314">1800000</cx:pt>
          <cx:pt idx="315">807984</cx:pt>
          <cx:pt idx="316">493497</cx:pt>
          <cx:pt idx="317">1024290</cx:pt>
          <cx:pt idx="318">517788</cx:pt>
          <cx:pt idx="319">1350000</cx:pt>
          <cx:pt idx="320">675000</cx:pt>
          <cx:pt idx="321">528633</cx:pt>
          <cx:pt idx="322">448056</cx:pt>
          <cx:pt idx="323">808650</cx:pt>
          <cx:pt idx="324">531000</cx:pt>
          <cx:pt idx="325">906228</cx:pt>
          <cx:pt idx="326">1308964.5</cx:pt>
          <cx:pt idx="327">942300</cx:pt>
          <cx:pt idx="328">254700</cx:pt>
          <cx:pt idx="329">239850</cx:pt>
          <cx:pt idx="330">808650</cx:pt>
          <cx:pt idx="331">942300</cx:pt>
          <cx:pt idx="332">900000</cx:pt>
          <cx:pt idx="333">302544</cx:pt>
          <cx:pt idx="334">640080</cx:pt>
          <cx:pt idx="335">1095817.5</cx:pt>
          <cx:pt idx="336">518562</cx:pt>
          <cx:pt idx="337">1971072</cx:pt>
          <cx:pt idx="338">555273</cx:pt>
          <cx:pt idx="339">808650</cx:pt>
          <cx:pt idx="340">180000</cx:pt>
          <cx:pt idx="341">2250000</cx:pt>
          <cx:pt idx="342">178290</cx:pt>
          <cx:pt idx="343">888840</cx:pt>
          <cx:pt idx="344">417024</cx:pt>
          <cx:pt idx="345">1417185</cx:pt>
          <cx:pt idx="346">180000</cx:pt>
          <cx:pt idx="347">536917.5</cx:pt>
          <cx:pt idx="348">343683</cx:pt>
          <cx:pt idx="349">276277.5</cx:pt>
          <cx:pt idx="350">1350000</cx:pt>
          <cx:pt idx="351">450000</cx:pt>
          <cx:pt idx="352">468648</cx:pt>
          <cx:pt idx="353">521280</cx:pt>
          <cx:pt idx="354">454500</cx:pt>
          <cx:pt idx="355">454500</cx:pt>
          <cx:pt idx="356">1258650</cx:pt>
          <cx:pt idx="357">1035832.5</cx:pt>
          <cx:pt idx="358">318528</cx:pt>
          <cx:pt idx="359">90000</cx:pt>
          <cx:pt idx="360">533304</cx:pt>
          <cx:pt idx="361">792162</cx:pt>
          <cx:pt idx="362">755190</cx:pt>
          <cx:pt idx="363">521280</cx:pt>
          <cx:pt idx="364">454500</cx:pt>
          <cx:pt idx="365">91692</cx:pt>
          <cx:pt idx="366">900000</cx:pt>
          <cx:pt idx="367">1327648.5</cx:pt>
          <cx:pt idx="368">117162</cx:pt>
          <cx:pt idx="369">688500</cx:pt>
          <cx:pt idx="370">450000</cx:pt>
          <cx:pt idx="371">1224990</cx:pt>
          <cx:pt idx="372">629325</cx:pt>
          <cx:pt idx="373">157914</cx:pt>
          <cx:pt idx="374">1724220</cx:pt>
          <cx:pt idx="375">495000</cx:pt>
          <cx:pt idx="376">472500</cx:pt>
          <cx:pt idx="377">280170</cx:pt>
          <cx:pt idx="378">450000</cx:pt>
          <cx:pt idx="379">405000</cx:pt>
          <cx:pt idx="380">817560</cx:pt>
          <cx:pt idx="381">312840</cx:pt>
          <cx:pt idx="382">127350</cx:pt>
          <cx:pt idx="383">269550</cx:pt>
          <cx:pt idx="384">805536</cx:pt>
          <cx:pt idx="385">456273</cx:pt>
          <cx:pt idx="386">598486.5</cx:pt>
          <cx:pt idx="387">942300</cx:pt>
          <cx:pt idx="388">446931</cx:pt>
          <cx:pt idx="389">1009566</cx:pt>
          <cx:pt idx="390">521280</cx:pt>
          <cx:pt idx="391">1350000</cx:pt>
          <cx:pt idx="392">830214</cx:pt>
          <cx:pt idx="393">545040</cx:pt>
          <cx:pt idx="394">270000</cx:pt>
          <cx:pt idx="395">808650</cx:pt>
          <cx:pt idx="396">225000</cx:pt>
          <cx:pt idx="397">540000</cx:pt>
          <cx:pt idx="398">288873</cx:pt>
          <cx:pt idx="399">152820</cx:pt>
          <cx:pt idx="400">263686.5</cx:pt>
          <cx:pt idx="401">345510</cx:pt>
          <cx:pt idx="402">545040</cx:pt>
          <cx:pt idx="403">225000</cx:pt>
          <cx:pt idx="404">900000</cx:pt>
          <cx:pt idx="405">1350000</cx:pt>
          <cx:pt idx="406">1345500</cx:pt>
          <cx:pt idx="407">697500</cx:pt>
          <cx:pt idx="408">545040</cx:pt>
          <cx:pt idx="409">1483231.5</cx:pt>
          <cx:pt idx="410">900000</cx:pt>
          <cx:pt idx="411">495000</cx:pt>
          <cx:pt idx="412">509922</cx:pt>
          <cx:pt idx="413">284400</cx:pt>
          <cx:pt idx="414">393543</cx:pt>
          <cx:pt idx="415">180000</cx:pt>
          <cx:pt idx="416">473760</cx:pt>
          <cx:pt idx="417">540000</cx:pt>
          <cx:pt idx="418">445500</cx:pt>
          <cx:pt idx="419">810000</cx:pt>
          <cx:pt idx="420">172021.5</cx:pt>
          <cx:pt idx="421">630747</cx:pt>
          <cx:pt idx="422">364896</cx:pt>
          <cx:pt idx="423">238500</cx:pt>
          <cx:pt idx="424">755190</cx:pt>
          <cx:pt idx="425">314100</cx:pt>
          <cx:pt idx="426">716161.5</cx:pt>
          <cx:pt idx="427">1288350</cx:pt>
          <cx:pt idx="428">832500</cx:pt>
          <cx:pt idx="429">1125000</cx:pt>
          <cx:pt idx="430">180000</cx:pt>
          <cx:pt idx="431">485190</cx:pt>
          <cx:pt idx="432">678996</cx:pt>
          <cx:pt idx="433">840951</cx:pt>
          <cx:pt idx="434">1125000</cx:pt>
          <cx:pt idx="435">485640</cx:pt>
          <cx:pt idx="436">876019.5</cx:pt>
          <cx:pt idx="437">187704</cx:pt>
          <cx:pt idx="438">675000</cx:pt>
          <cx:pt idx="439">345645</cx:pt>
          <cx:pt idx="440">450000</cx:pt>
          <cx:pt idx="441">1971072</cx:pt>
          <cx:pt idx="442">339241.5</cx:pt>
          <cx:pt idx="443">454500</cx:pt>
          <cx:pt idx="444">848745</cx:pt>
          <cx:pt idx="445">265306.5</cx:pt>
          <cx:pt idx="446">1032093</cx:pt>
          <cx:pt idx="447">117000</cx:pt>
          <cx:pt idx="448">202500</cx:pt>
          <cx:pt idx="449">625536</cx:pt>
          <cx:pt idx="450">270000</cx:pt>
          <cx:pt idx="451">225000</cx:pt>
          <cx:pt idx="452">343683</cx:pt>
          <cx:pt idx="453">1096020</cx:pt>
          <cx:pt idx="454">284400</cx:pt>
          <cx:pt idx="455">215640</cx:pt>
          <cx:pt idx="456">90000</cx:pt>
          <cx:pt idx="457">270000</cx:pt>
          <cx:pt idx="458">675000</cx:pt>
          <cx:pt idx="459">269550</cx:pt>
          <cx:pt idx="460">770292</cx:pt>
          <cx:pt idx="461">904500</cx:pt>
          <cx:pt idx="462">277969.5</cx:pt>
          <cx:pt idx="463">382500</cx:pt>
          <cx:pt idx="464">256500</cx:pt>
          <cx:pt idx="465">225000</cx:pt>
          <cx:pt idx="466">787131</cx:pt>
          <cx:pt idx="467">1044724.5</cx:pt>
          <cx:pt idx="468">450000</cx:pt>
          <cx:pt idx="469">225000</cx:pt>
          <cx:pt idx="470">338832</cx:pt>
          <cx:pt idx="471">900000</cx:pt>
          <cx:pt idx="472">156339</cx:pt>
          <cx:pt idx="473">225000</cx:pt>
          <cx:pt idx="474">252000</cx:pt>
          <cx:pt idx="475">1012500</cx:pt>
          <cx:pt idx="476">508495.5</cx:pt>
          <cx:pt idx="477">450000</cx:pt>
          <cx:pt idx="478">545040</cx:pt>
          <cx:pt idx="479">669591</cx:pt>
          <cx:pt idx="480">1125000</cx:pt>
          <cx:pt idx="481">337500</cx:pt>
          <cx:pt idx="482">50940</cx:pt>
          <cx:pt idx="483">1320975</cx:pt>
          <cx:pt idx="484">270000</cx:pt>
          <cx:pt idx="485">2286211.5</cx:pt>
          <cx:pt idx="486">225000</cx:pt>
          <cx:pt idx="487">675000</cx:pt>
          <cx:pt idx="488">1175314.5</cx:pt>
          <cx:pt idx="489">835380</cx:pt>
          <cx:pt idx="490">518562</cx:pt>
          <cx:pt idx="491">932643</cx:pt>
          <cx:pt idx="492">180000</cx:pt>
          <cx:pt idx="493">1395000</cx:pt>
          <cx:pt idx="494">983299.5</cx:pt>
          <cx:pt idx="495">314055</cx:pt>
          <cx:pt idx="496">961146</cx:pt>
          <cx:pt idx="497">1125000</cx:pt>
          <cx:pt idx="498">247275</cx:pt>
          <cx:pt idx="499">225000</cx:pt>
          <cx:pt idx="500">555273</cx:pt>
          <cx:pt idx="501">358443</cx:pt>
          <cx:pt idx="502">270000</cx:pt>
          <cx:pt idx="503">528318</cx:pt>
          <cx:pt idx="504">835380</cx:pt>
          <cx:pt idx="505">1546020</cx:pt>
          <cx:pt idx="506">343800</cx:pt>
          <cx:pt idx="507">269550</cx:pt>
          <cx:pt idx="508">284400</cx:pt>
          <cx:pt idx="509">515529</cx:pt>
          <cx:pt idx="510">117162</cx:pt>
          <cx:pt idx="511">679500</cx:pt>
          <cx:pt idx="512">302076</cx:pt>
          <cx:pt idx="513">478498.5</cx:pt>
          <cx:pt idx="514">263686.5</cx:pt>
          <cx:pt idx="515">360000</cx:pt>
          <cx:pt idx="516">450000</cx:pt>
          <cx:pt idx="517">599778</cx:pt>
          <cx:pt idx="518">734994</cx:pt>
          <cx:pt idx="519">1125000</cx:pt>
          <cx:pt idx="520">835380</cx:pt>
          <cx:pt idx="521">1237684.5</cx:pt>
          <cx:pt idx="522">284400</cx:pt>
          <cx:pt idx="523">442791</cx:pt>
          <cx:pt idx="524">278460</cx:pt>
          <cx:pt idx="525">1006920</cx:pt>
          <cx:pt idx="526">593010</cx:pt>
          <cx:pt idx="527">654498</cx:pt>
          <cx:pt idx="528">294322.5</cx:pt>
          <cx:pt idx="529">900000</cx:pt>
          <cx:pt idx="530">254700</cx:pt>
          <cx:pt idx="531">1288350</cx:pt>
          <cx:pt idx="532">180000</cx:pt>
          <cx:pt idx="533">675000</cx:pt>
          <cx:pt idx="534">203760</cx:pt>
          <cx:pt idx="535">364896</cx:pt>
          <cx:pt idx="536">1800000</cx:pt>
          <cx:pt idx="537">1312110</cx:pt>
          <cx:pt idx="538">380533.5</cx:pt>
          <cx:pt idx="539">521280</cx:pt>
          <cx:pt idx="540">926136</cx:pt>
          <cx:pt idx="541">874152</cx:pt>
          <cx:pt idx="542">225000</cx:pt>
          <cx:pt idx="543">201024</cx:pt>
          <cx:pt idx="544">675000</cx:pt>
          <cx:pt idx="545">913500</cx:pt>
          <cx:pt idx="546">732915</cx:pt>
          <cx:pt idx="547">414792</cx:pt>
          <cx:pt idx="548">157500</cx:pt>
          <cx:pt idx="549">238500</cx:pt>
          <cx:pt idx="550">1506816</cx:pt>
          <cx:pt idx="551">765000</cx:pt>
          <cx:pt idx="552">203760</cx:pt>
          <cx:pt idx="553">158301</cx:pt>
          <cx:pt idx="554">373311</cx:pt>
          <cx:pt idx="555">254700</cx:pt>
          <cx:pt idx="556">1350000</cx:pt>
          <cx:pt idx="557">755190</cx:pt>
          <cx:pt idx="558">119925</cx:pt>
          <cx:pt idx="559">900000</cx:pt>
          <cx:pt idx="560">640080</cx:pt>
          <cx:pt idx="561">247500</cx:pt>
          <cx:pt idx="562">225000</cx:pt>
          <cx:pt idx="563">284400</cx:pt>
          <cx:pt idx="564">808650</cx:pt>
          <cx:pt idx="565">634482</cx:pt>
          <cx:pt idx="566">995562</cx:pt>
          <cx:pt idx="567">755856</cx:pt>
          <cx:pt idx="568">427500</cx:pt>
          <cx:pt idx="569">270000</cx:pt>
          <cx:pt idx="570">312768</cx:pt>
          <cx:pt idx="571">414792</cx:pt>
          <cx:pt idx="572">215640</cx:pt>
          <cx:pt idx="573">603792</cx:pt>
          <cx:pt idx="574">270000</cx:pt>
          <cx:pt idx="575">808650</cx:pt>
          <cx:pt idx="576">152685</cx:pt>
          <cx:pt idx="577">254700</cx:pt>
          <cx:pt idx="578">314100</cx:pt>
          <cx:pt idx="579">270000</cx:pt>
          <cx:pt idx="580">422451</cx:pt>
          <cx:pt idx="581">168102</cx:pt>
          <cx:pt idx="582">364896</cx:pt>
          <cx:pt idx="583">670500</cx:pt>
          <cx:pt idx="584">381528</cx:pt>
          <cx:pt idx="585">900000</cx:pt>
          <cx:pt idx="586">808650</cx:pt>
          <cx:pt idx="587">942300</cx:pt>
          <cx:pt idx="588">900000</cx:pt>
          <cx:pt idx="589">1125000</cx:pt>
          <cx:pt idx="590">1223010</cx:pt>
          <cx:pt idx="591">1078200</cx:pt>
          <cx:pt idx="592">384048</cx:pt>
          <cx:pt idx="593">254700</cx:pt>
          <cx:pt idx="594">526491</cx:pt>
          <cx:pt idx="595">279000</cx:pt>
          <cx:pt idx="596">270000</cx:pt>
          <cx:pt idx="597">991944</cx:pt>
          <cx:pt idx="598">360000</cx:pt>
          <cx:pt idx="599">1125000</cx:pt>
          <cx:pt idx="600">631332</cx:pt>
          <cx:pt idx="601">167121</cx:pt>
          <cx:pt idx="602">528633</cx:pt>
          <cx:pt idx="603">244998</cx:pt>
          <cx:pt idx="604">585000</cx:pt>
          <cx:pt idx="605">90000</cx:pt>
          <cx:pt idx="606">808650</cx:pt>
          <cx:pt idx="607">450000</cx:pt>
          <cx:pt idx="608">1219500</cx:pt>
          <cx:pt idx="609">675000</cx:pt>
          <cx:pt idx="610">495985.5</cx:pt>
          <cx:pt idx="611">477000</cx:pt>
          <cx:pt idx="612">526491</cx:pt>
          <cx:pt idx="613">495000</cx:pt>
          <cx:pt idx="614">225000</cx:pt>
          <cx:pt idx="615">760500</cx:pt>
          <cx:pt idx="616">490536</cx:pt>
          <cx:pt idx="617">533668.5</cx:pt>
          <cx:pt idx="618">1160973</cx:pt>
          <cx:pt idx="619">808650</cx:pt>
          <cx:pt idx="620">225000</cx:pt>
          <cx:pt idx="621">439740</cx:pt>
          <cx:pt idx="622">1575000</cx:pt>
          <cx:pt idx="623">755190</cx:pt>
          <cx:pt idx="624">548770.5</cx:pt>
          <cx:pt idx="625">337500</cx:pt>
          <cx:pt idx="626">761067</cx:pt>
          <cx:pt idx="627">284400</cx:pt>
          <cx:pt idx="628">360000</cx:pt>
          <cx:pt idx="629">746280</cx:pt>
          <cx:pt idx="630">135000</cx:pt>
          <cx:pt idx="631">868500</cx:pt>
          <cx:pt idx="632">545040</cx:pt>
          <cx:pt idx="633">227520</cx:pt>
          <cx:pt idx="634">312768</cx:pt>
          <cx:pt idx="635">1223010</cx:pt>
          <cx:pt idx="636">450000</cx:pt>
          <cx:pt idx="637">284400</cx:pt>
          <cx:pt idx="638">555273</cx:pt>
          <cx:pt idx="639">1971072</cx:pt>
          <cx:pt idx="640">270000</cx:pt>
          <cx:pt idx="641">450000</cx:pt>
          <cx:pt idx="642">450000</cx:pt>
          <cx:pt idx="643">1218375</cx:pt>
          <cx:pt idx="644">720000</cx:pt>
          <cx:pt idx="645">1080000</cx:pt>
          <cx:pt idx="646">247275</cx:pt>
          <cx:pt idx="647">180000</cx:pt>
          <cx:pt idx="648">337500</cx:pt>
          <cx:pt idx="649">284400</cx:pt>
          <cx:pt idx="650">390960</cx:pt>
          <cx:pt idx="651">47970</cx:pt>
          <cx:pt idx="652">495000</cx:pt>
          <cx:pt idx="653">270000</cx:pt>
          <cx:pt idx="654">679500</cx:pt>
          <cx:pt idx="655">472500</cx:pt>
          <cx:pt idx="656">107820</cx:pt>
          <cx:pt idx="657">247675.5</cx:pt>
          <cx:pt idx="658">675000</cx:pt>
          <cx:pt idx="659">448056</cx:pt>
          <cx:pt idx="660">938304</cx:pt>
          <cx:pt idx="661">225000</cx:pt>
          <cx:pt idx="662">180000</cx:pt>
          <cx:pt idx="663">157050</cx:pt>
          <cx:pt idx="664">808650</cx:pt>
          <cx:pt idx="665">277969.5</cx:pt>
          <cx:pt idx="666">805500</cx:pt>
          <cx:pt idx="667">1971072</cx:pt>
          <cx:pt idx="668">254700</cx:pt>
          <cx:pt idx="669">675000</cx:pt>
          <cx:pt idx="670">351000</cx:pt>
          <cx:pt idx="671">1096020</cx:pt>
          <cx:pt idx="672">1006920</cx:pt>
          <cx:pt idx="673">1125000</cx:pt>
          <cx:pt idx="674">679500</cx:pt>
          <cx:pt idx="675">1327648.5</cx:pt>
          <cx:pt idx="676">1017000</cx:pt>
          <cx:pt idx="677">180000</cx:pt>
          <cx:pt idx="678">1885500</cx:pt>
          <cx:pt idx="679">293535</cx:pt>
          <cx:pt idx="680">265851</cx:pt>
          <cx:pt idx="681">675000</cx:pt>
          <cx:pt idx="682">450000</cx:pt>
          <cx:pt idx="683">813195</cx:pt>
          <cx:pt idx="684">339948</cx:pt>
          <cx:pt idx="685">808650</cx:pt>
          <cx:pt idx="686">431280</cx:pt>
          <cx:pt idx="687">963000</cx:pt>
          <cx:pt idx="688">413235</cx:pt>
          <cx:pt idx="689">454500</cx:pt>
          <cx:pt idx="690">886090.5</cx:pt>
          <cx:pt idx="691">698517</cx:pt>
          <cx:pt idx="692">223884</cx:pt>
          <cx:pt idx="693">499261.5</cx:pt>
          <cx:pt idx="694">679500</cx:pt>
          <cx:pt idx="695">407727</cx:pt>
          <cx:pt idx="696">1098000</cx:pt>
          <cx:pt idx="697">654498</cx:pt>
          <cx:pt idx="698">675000</cx:pt>
          <cx:pt idx="699">640080</cx:pt>
          <cx:pt idx="700">95940</cx:pt>
          <cx:pt idx="701">900000</cx:pt>
          <cx:pt idx="702">1649646</cx:pt>
          <cx:pt idx="703">274779</cx:pt>
          <cx:pt idx="704">635962.5</cx:pt>
          <cx:pt idx="705">942300</cx:pt>
          <cx:pt idx="706">225000</cx:pt>
          <cx:pt idx="707">88884</cx:pt>
          <cx:pt idx="708">364032</cx:pt>
          <cx:pt idx="709">900000</cx:pt>
          <cx:pt idx="710">1520253</cx:pt>
          <cx:pt idx="711">808650</cx:pt>
          <cx:pt idx="712">1468719</cx:pt>
          <cx:pt idx="713">616923</cx:pt>
          <cx:pt idx="714">270000</cx:pt>
          <cx:pt idx="715">500211</cx:pt>
          <cx:pt idx="716">225000</cx:pt>
          <cx:pt idx="717">450000</cx:pt>
          <cx:pt idx="718">253737</cx:pt>
          <cx:pt idx="719">497520</cx:pt>
          <cx:pt idx="720">131922</cx:pt>
          <cx:pt idx="721">723996</cx:pt>
          <cx:pt idx="722">485640</cx:pt>
          <cx:pt idx="723">267102</cx:pt>
          <cx:pt idx="724">135000</cx:pt>
          <cx:pt idx="725">229500</cx:pt>
          <cx:pt idx="726">824823</cx:pt>
          <cx:pt idx="727">450000</cx:pt>
          <cx:pt idx="728">835380</cx:pt>
          <cx:pt idx="729">1087474.5</cx:pt>
          <cx:pt idx="730">1078200</cx:pt>
          <cx:pt idx="731">942300</cx:pt>
          <cx:pt idx="732">439074</cx:pt>
          <cx:pt idx="733">888840</cx:pt>
          <cx:pt idx="734">90000</cx:pt>
          <cx:pt idx="735">531706.5</cx:pt>
          <cx:pt idx="736">755190</cx:pt>
          <cx:pt idx="737">585000</cx:pt>
          <cx:pt idx="738">180000</cx:pt>
          <cx:pt idx="739">1190340</cx:pt>
          <cx:pt idx="740">276277.5</cx:pt>
          <cx:pt idx="741">485640</cx:pt>
          <cx:pt idx="742">770292</cx:pt>
          <cx:pt idx="743">364896</cx:pt>
          <cx:pt idx="744">153504</cx:pt>
          <cx:pt idx="745">1467612</cx:pt>
          <cx:pt idx="746">1225224</cx:pt>
          <cx:pt idx="747">711747</cx:pt>
          <cx:pt idx="748">2085120</cx:pt>
          <cx:pt idx="749">957033</cx:pt>
          <cx:pt idx="750">253737</cx:pt>
          <cx:pt idx="751">573628.5</cx:pt>
          <cx:pt idx="752">573628.5</cx:pt>
          <cx:pt idx="753">398016</cx:pt>
          <cx:pt idx="754">239850</cx:pt>
          <cx:pt idx="755">450000</cx:pt>
          <cx:pt idx="756">242950.5</cx:pt>
          <cx:pt idx="757">203760</cx:pt>
          <cx:pt idx="758">405000</cx:pt>
          <cx:pt idx="759">1030500</cx:pt>
          <cx:pt idx="760">582768</cx:pt>
          <cx:pt idx="761">260640</cx:pt>
          <cx:pt idx="762">317178</cx:pt>
          <cx:pt idx="763">238896</cx:pt>
          <cx:pt idx="764">835380</cx:pt>
          <cx:pt idx="765">1323000</cx:pt>
          <cx:pt idx="766">143910</cx:pt>
          <cx:pt idx="767">180000</cx:pt>
          <cx:pt idx="768">765000</cx:pt>
          <cx:pt idx="769">117162</cx:pt>
          <cx:pt idx="770">327024</cx:pt>
          <cx:pt idx="771">557770.5</cx:pt>
          <cx:pt idx="772">697500</cx:pt>
          <cx:pt idx="773">157914</cx:pt>
          <cx:pt idx="774">900000</cx:pt>
          <cx:pt idx="775">855000</cx:pt>
          <cx:pt idx="776">553806</cx:pt>
          <cx:pt idx="777">203760</cx:pt>
          <cx:pt idx="778">312682.5</cx:pt>
          <cx:pt idx="779">701730</cx:pt>
          <cx:pt idx="780">1442952</cx:pt>
          <cx:pt idx="781">675000</cx:pt>
          <cx:pt idx="782">1006920</cx:pt>
          <cx:pt idx="783">550980</cx:pt>
          <cx:pt idx="784">497520</cx:pt>
          <cx:pt idx="785">225000</cx:pt>
          <cx:pt idx="786">103855.5</cx:pt>
          <cx:pt idx="787">76500</cx:pt>
          <cx:pt idx="788">770292</cx:pt>
          <cx:pt idx="789">574785</cx:pt>
          <cx:pt idx="790">348264</cx:pt>
          <cx:pt idx="791">180000</cx:pt>
          <cx:pt idx="792">814041</cx:pt>
          <cx:pt idx="793">490536</cx:pt>
          <cx:pt idx="794">781920</cx:pt>
          <cx:pt idx="795">229500</cx:pt>
          <cx:pt idx="796">270000</cx:pt>
          <cx:pt idx="797">254700</cx:pt>
          <cx:pt idx="798">900000</cx:pt>
          <cx:pt idx="799">284400</cx:pt>
          <cx:pt idx="800">403330.5</cx:pt>
          <cx:pt idx="801">760225.5</cx:pt>
          <cx:pt idx="802">229500</cx:pt>
          <cx:pt idx="803">832500</cx:pt>
          <cx:pt idx="804">675000</cx:pt>
          <cx:pt idx="805">238500</cx:pt>
          <cx:pt idx="806">284256</cx:pt>
          <cx:pt idx="807">1317357</cx:pt>
          <cx:pt idx="808">1288350</cx:pt>
          <cx:pt idx="809">364896</cx:pt>
          <cx:pt idx="810">1350000</cx:pt>
          <cx:pt idx="811">95940</cx:pt>
          <cx:pt idx="812">517500</cx:pt>
          <cx:pt idx="813">607050</cx:pt>
          <cx:pt idx="814">675000</cx:pt>
          <cx:pt idx="815">162000</cx:pt>
          <cx:pt idx="816">180000</cx:pt>
          <cx:pt idx="817">644427</cx:pt>
          <cx:pt idx="818">390960</cx:pt>
          <cx:pt idx="819">450000</cx:pt>
          <cx:pt idx="820">178213.5</cx:pt>
          <cx:pt idx="821">673875</cx:pt>
          <cx:pt idx="822">101880</cx:pt>
          <cx:pt idx="823">508495.5</cx:pt>
          <cx:pt idx="824">503676</cx:pt>
          <cx:pt idx="825">189621</cx:pt>
          <cx:pt idx="826">1054935</cx:pt>
          <cx:pt idx="827">1210500</cx:pt>
          <cx:pt idx="828">808650</cx:pt>
          <cx:pt idx="829">380533.5</cx:pt>
          <cx:pt idx="830">337500</cx:pt>
          <cx:pt idx="831">657886.5</cx:pt>
          <cx:pt idx="832">225000</cx:pt>
          <cx:pt idx="833">224136</cx:pt>
          <cx:pt idx="834">585000</cx:pt>
          <cx:pt idx="835">101880</cx:pt>
          <cx:pt idx="836">587623.5</cx:pt>
          <cx:pt idx="837">927571.5</cx:pt>
          <cx:pt idx="838">533668.5</cx:pt>
          <cx:pt idx="839">225000</cx:pt>
          <cx:pt idx="840">343800</cx:pt>
          <cx:pt idx="841">360000</cx:pt>
          <cx:pt idx="842">787131</cx:pt>
          <cx:pt idx="843">1002456</cx:pt>
          <cx:pt idx="844">327024</cx:pt>
          <cx:pt idx="845">47970</cx:pt>
          <cx:pt idx="846">1149210</cx:pt>
          <cx:pt idx="847">1035832.5</cx:pt>
          <cx:pt idx="848">485640</cx:pt>
          <cx:pt idx="849">948582</cx:pt>
          <cx:pt idx="850">1264428</cx:pt>
          <cx:pt idx="851">970380</cx:pt>
          <cx:pt idx="852">219042</cx:pt>
          <cx:pt idx="853">225000</cx:pt>
          <cx:pt idx="854">1008117</cx:pt>
          <cx:pt idx="855">900000</cx:pt>
          <cx:pt idx="856">508495.5</cx:pt>
          <cx:pt idx="857">450000</cx:pt>
          <cx:pt idx="858">81000</cx:pt>
          <cx:pt idx="859">312768</cx:pt>
          <cx:pt idx="860">1574532</cx:pt>
          <cx:pt idx="861">640080</cx:pt>
          <cx:pt idx="862">1350000</cx:pt>
          <cx:pt idx="863">143910</cx:pt>
          <cx:pt idx="864">862560</cx:pt>
          <cx:pt idx="865">474048</cx:pt>
          <cx:pt idx="866">203760</cx:pt>
          <cx:pt idx="867">765000</cx:pt>
          <cx:pt idx="868">888840</cx:pt>
          <cx:pt idx="869">450000</cx:pt>
          <cx:pt idx="870">675000</cx:pt>
          <cx:pt idx="871">2125953</cx:pt>
          <cx:pt idx="872">592560</cx:pt>
          <cx:pt idx="873">1024740</cx:pt>
          <cx:pt idx="874">407745</cx:pt>
          <cx:pt idx="875">1215000</cx:pt>
          <cx:pt idx="876">540000</cx:pt>
          <cx:pt idx="877">728460</cx:pt>
          <cx:pt idx="878">239850</cx:pt>
          <cx:pt idx="879">381528</cx:pt>
          <cx:pt idx="880">900000</cx:pt>
          <cx:pt idx="881">755190</cx:pt>
          <cx:pt idx="882">518562</cx:pt>
          <cx:pt idx="883">1002870</cx:pt>
          <cx:pt idx="884">755190</cx:pt>
          <cx:pt idx="885">1546020</cx:pt>
          <cx:pt idx="886">135000</cx:pt>
          <cx:pt idx="887">834048</cx:pt>
          <cx:pt idx="888">720000</cx:pt>
          <cx:pt idx="889">675000</cx:pt>
          <cx:pt idx="890">640080</cx:pt>
          <cx:pt idx="891">545040</cx:pt>
          <cx:pt idx="892">886500</cx:pt>
          <cx:pt idx="893">675000</cx:pt>
          <cx:pt idx="894">900000</cx:pt>
          <cx:pt idx="895">704844</cx:pt>
          <cx:pt idx="896">942300</cx:pt>
          <cx:pt idx="897">664299</cx:pt>
          <cx:pt idx="898">90000</cx:pt>
          <cx:pt idx="899">474048</cx:pt>
          <cx:pt idx="900">747000</cx:pt>
          <cx:pt idx="901">675000</cx:pt>
          <cx:pt idx="902">1024740</cx:pt>
          <cx:pt idx="903">635962.5</cx:pt>
          <cx:pt idx="904">521280</cx:pt>
          <cx:pt idx="905">74182.5</cx:pt>
          <cx:pt idx="906">1097676</cx:pt>
          <cx:pt idx="907">180000</cx:pt>
          <cx:pt idx="908">337500</cx:pt>
          <cx:pt idx="909">284400</cx:pt>
          <cx:pt idx="910">1029681</cx:pt>
          <cx:pt idx="911">104256</cx:pt>
          <cx:pt idx="912">1185282</cx:pt>
          <cx:pt idx="913">180000</cx:pt>
          <cx:pt idx="914">254700</cx:pt>
          <cx:pt idx="915">454500</cx:pt>
          <cx:pt idx="916">900000</cx:pt>
          <cx:pt idx="917">454500</cx:pt>
          <cx:pt idx="918">1546020</cx:pt>
          <cx:pt idx="919">284400</cx:pt>
          <cx:pt idx="920">206271</cx:pt>
          <cx:pt idx="921">755190</cx:pt>
          <cx:pt idx="922">370629</cx:pt>
          <cx:pt idx="923">405000</cx:pt>
          <cx:pt idx="924">450000</cx:pt>
          <cx:pt idx="925">900000</cx:pt>
          <cx:pt idx="926">679500</cx:pt>
          <cx:pt idx="927">1125000</cx:pt>
          <cx:pt idx="928">414792</cx:pt>
          <cx:pt idx="929">945000</cx:pt>
          <cx:pt idx="930">485640</cx:pt>
          <cx:pt idx="931">765261</cx:pt>
          <cx:pt idx="932">533668.5</cx:pt>
          <cx:pt idx="933">324216</cx:pt>
          <cx:pt idx="934">720000</cx:pt>
          <cx:pt idx="935">225000</cx:pt>
          <cx:pt idx="936">207396</cx:pt>
          <cx:pt idx="937">1061599.5</cx:pt>
          <cx:pt idx="938">545040</cx:pt>
          <cx:pt idx="939">450000</cx:pt>
          <cx:pt idx="940">531706.5</cx:pt>
          <cx:pt idx="941">900000</cx:pt>
          <cx:pt idx="942">225000</cx:pt>
          <cx:pt idx="943">225000</cx:pt>
          <cx:pt idx="944">562500</cx:pt>
          <cx:pt idx="945">1024740</cx:pt>
          <cx:pt idx="946">152820</cx:pt>
          <cx:pt idx="947">819432</cx:pt>
          <cx:pt idx="948">450000</cx:pt>
          <cx:pt idx="949">550980</cx:pt>
          <cx:pt idx="950">1096020</cx:pt>
          <cx:pt idx="951">315000</cx:pt>
          <cx:pt idx="952">270000</cx:pt>
          <cx:pt idx="953">500211</cx:pt>
          <cx:pt idx="954">715095</cx:pt>
          <cx:pt idx="955">538704</cx:pt>
          <cx:pt idx="956">157500</cx:pt>
          <cx:pt idx="957">824242.5</cx:pt>
          <cx:pt idx="958">450000</cx:pt>
          <cx:pt idx="959">781920</cx:pt>
          <cx:pt idx="960">755190</cx:pt>
          <cx:pt idx="961">854896.5</cx:pt>
          <cx:pt idx="962">247500</cx:pt>
          <cx:pt idx="963">1125000</cx:pt>
          <cx:pt idx="964">754740</cx:pt>
          <cx:pt idx="965">266652</cx:pt>
          <cx:pt idx="966">352044</cx:pt>
          <cx:pt idx="967">585000</cx:pt>
          <cx:pt idx="968">350581.5</cx:pt>
          <cx:pt idx="969">270000</cx:pt>
          <cx:pt idx="970">436032</cx:pt>
          <cx:pt idx="971">640458</cx:pt>
          <cx:pt idx="972">188685</cx:pt>
          <cx:pt idx="973">848745</cx:pt>
          <cx:pt idx="974">835380</cx:pt>
          <cx:pt idx="975">1006920</cx:pt>
          <cx:pt idx="976">203760</cx:pt>
          <cx:pt idx="977">350676</cx:pt>
          <cx:pt idx="978">135000</cx:pt>
          <cx:pt idx="979">284400</cx:pt>
          <cx:pt idx="980">450000</cx:pt>
          <cx:pt idx="981">299772</cx:pt>
          <cx:pt idx="982">497520</cx:pt>
          <cx:pt idx="983">640080</cx:pt>
          <cx:pt idx="984">679500</cx:pt>
          <cx:pt idx="985">135000</cx:pt>
          <cx:pt idx="986">312768</cx:pt>
          <cx:pt idx="987">1006920</cx:pt>
          <cx:pt idx="988">263686.5</cx:pt>
          <cx:pt idx="989">840951</cx:pt>
          <cx:pt idx="990">143910</cx:pt>
          <cx:pt idx="991">1165500</cx:pt>
          <cx:pt idx="992">490536</cx:pt>
          <cx:pt idx="993">835380</cx:pt>
          <cx:pt idx="994">760225.5</cx:pt>
          <cx:pt idx="995">495985.5</cx:pt>
          <cx:pt idx="996">1113840</cx:pt>
          <cx:pt idx="997">517536</cx:pt>
          <cx:pt idx="998">1288350</cx:pt>
          <cx:pt idx="999">679500</cx:pt>
          <cx:pt idx="1000">679500</cx:pt>
          <cx:pt idx="1001">180000</cx:pt>
          <cx:pt idx="1002">545040</cx:pt>
          <cx:pt idx="1003">1546020</cx:pt>
          <cx:pt idx="1004">746271</cx:pt>
          <cx:pt idx="1005">1661418</cx:pt>
          <cx:pt idx="1006">450000</cx:pt>
          <cx:pt idx="1007">225000</cx:pt>
          <cx:pt idx="1008">180000</cx:pt>
          <cx:pt idx="1009">202500</cx:pt>
          <cx:pt idx="1010">548770.5</cx:pt>
          <cx:pt idx="1011">1102171.5</cx:pt>
          <cx:pt idx="1012">508495.5</cx:pt>
          <cx:pt idx="1013">382500</cx:pt>
          <cx:pt idx="1014">603000</cx:pt>
          <cx:pt idx="1015">1125000</cx:pt>
          <cx:pt idx="1016">405000</cx:pt>
          <cx:pt idx="1017">1042164</cx:pt>
          <cx:pt idx="1018">670500</cx:pt>
          <cx:pt idx="1019">1190340</cx:pt>
          <cx:pt idx="1020">675000</cx:pt>
          <cx:pt idx="1021">78192</cx:pt>
          <cx:pt idx="1022">193572</cx:pt>
          <cx:pt idx="1023">314100</cx:pt>
          <cx:pt idx="1024">545040</cx:pt>
          <cx:pt idx="1025">1256400</cx:pt>
          <cx:pt idx="1026">288562.5</cx:pt>
          <cx:pt idx="1027">337500</cx:pt>
          <cx:pt idx="1028">909000</cx:pt>
          <cx:pt idx="1029">675000</cx:pt>
          <cx:pt idx="1030">900000</cx:pt>
          <cx:pt idx="1031">161730</cx:pt>
          <cx:pt idx="1032">549000</cx:pt>
          <cx:pt idx="1033">314100</cx:pt>
          <cx:pt idx="1034">314100</cx:pt>
          <cx:pt idx="1035">180000</cx:pt>
          <cx:pt idx="1036">485640</cx:pt>
          <cx:pt idx="1037">1078200</cx:pt>
          <cx:pt idx="1038">463284</cx:pt>
          <cx:pt idx="1039">203760</cx:pt>
          <cx:pt idx="1040">545040</cx:pt>
          <cx:pt idx="1041">284400</cx:pt>
          <cx:pt idx="1042">540000</cx:pt>
          <cx:pt idx="1043">1129500</cx:pt>
          <cx:pt idx="1044">153000</cx:pt>
          <cx:pt idx="1045">247500</cx:pt>
          <cx:pt idx="1046">1757466</cx:pt>
          <cx:pt idx="1047">518562</cx:pt>
          <cx:pt idx="1048">552555</cx:pt>
          <cx:pt idx="1049">746280</cx:pt>
          <cx:pt idx="1050">360000</cx:pt>
          <cx:pt idx="1051">450000</cx:pt>
          <cx:pt idx="1052">326439</cx:pt>
          <cx:pt idx="1053">180000</cx:pt>
          <cx:pt idx="1054">781920</cx:pt>
          <cx:pt idx="1055">729000</cx:pt>
          <cx:pt idx="1056">1180341</cx:pt>
          <cx:pt idx="1057">900000</cx:pt>
          <cx:pt idx="1058">900000</cx:pt>
          <cx:pt idx="1059">1288350</cx:pt>
          <cx:pt idx="1060">343800</cx:pt>
          <cx:pt idx="1061">1288350</cx:pt>
          <cx:pt idx="1062">225000</cx:pt>
          <cx:pt idx="1063">454500</cx:pt>
          <cx:pt idx="1064">1350000</cx:pt>
          <cx:pt idx="1065">1606036.5</cx:pt>
          <cx:pt idx="1066">180000</cx:pt>
          <cx:pt idx="1067">247275</cx:pt>
          <cx:pt idx="1068">1288350</cx:pt>
          <cx:pt idx="1069">450000</cx:pt>
          <cx:pt idx="1070">254700</cx:pt>
          <cx:pt idx="1071">314100</cx:pt>
          <cx:pt idx="1072">337500</cx:pt>
          <cx:pt idx="1073">215640</cx:pt>
          <cx:pt idx="1074">675000</cx:pt>
          <cx:pt idx="1075">360000</cx:pt>
          <cx:pt idx="1076">148365</cx:pt>
          <cx:pt idx="1077">239418</cx:pt>
          <cx:pt idx="1078">583569</cx:pt>
          <cx:pt idx="1079">746703</cx:pt>
          <cx:pt idx="1080">315000</cx:pt>
          <cx:pt idx="1081">270000</cx:pt>
          <cx:pt idx="1082">790830</cx:pt>
          <cx:pt idx="1083">417024</cx:pt>
          <cx:pt idx="1084">942300</cx:pt>
          <cx:pt idx="1085">1256400</cx:pt>
          <cx:pt idx="1086">193500</cx:pt>
          <cx:pt idx="1087">379237.5</cx:pt>
          <cx:pt idx="1088">459000</cx:pt>
          <cx:pt idx="1089">342000</cx:pt>
          <cx:pt idx="1090">701721</cx:pt>
          <cx:pt idx="1091">640080</cx:pt>
          <cx:pt idx="1092">900000</cx:pt>
          <cx:pt idx="1093">528633</cx:pt>
          <cx:pt idx="1094">269550</cx:pt>
          <cx:pt idx="1095">91647</cx:pt>
          <cx:pt idx="1096">900000</cx:pt>
          <cx:pt idx="1097">225000</cx:pt>
          <cx:pt idx="1098">729792</cx:pt>
          <cx:pt idx="1099">582804</cx:pt>
          <cx:pt idx="1100">553581</cx:pt>
          <cx:pt idx="1101">270000</cx:pt>
          <cx:pt idx="1102">518562</cx:pt>
          <cx:pt idx="1103">260640</cx:pt>
          <cx:pt idx="1104">397881</cx:pt>
          <cx:pt idx="1105">579942</cx:pt>
          <cx:pt idx="1106">315000</cx:pt>
          <cx:pt idx="1107">1133748</cx:pt>
          <cx:pt idx="1108">675000</cx:pt>
          <cx:pt idx="1109">521280</cx:pt>
          <cx:pt idx="1110">1024740</cx:pt>
          <cx:pt idx="1111">297130.5</cx:pt>
          <cx:pt idx="1112">1546020</cx:pt>
          <cx:pt idx="1113">808650</cx:pt>
          <cx:pt idx="1114">305955</cx:pt>
          <cx:pt idx="1115">180000</cx:pt>
          <cx:pt idx="1116">526491</cx:pt>
          <cx:pt idx="1117">545040</cx:pt>
          <cx:pt idx="1118">536917.5</cx:pt>
          <cx:pt idx="1119">298512</cx:pt>
          <cx:pt idx="1120">104256</cx:pt>
          <cx:pt idx="1121">742500</cx:pt>
          <cx:pt idx="1122">539100</cx:pt>
          <cx:pt idx="1123">297000</cx:pt>
          <cx:pt idx="1124">268659</cx:pt>
          <cx:pt idx="1125">647046</cx:pt>
          <cx:pt idx="1126">254700</cx:pt>
          <cx:pt idx="1127">900000</cx:pt>
          <cx:pt idx="1128">203760</cx:pt>
          <cx:pt idx="1129">573628.5</cx:pt>
          <cx:pt idx="1130">495000</cx:pt>
          <cx:pt idx="1131">225000</cx:pt>
          <cx:pt idx="1132">900000</cx:pt>
          <cx:pt idx="1133">1125000</cx:pt>
          <cx:pt idx="1134">450000</cx:pt>
          <cx:pt idx="1135">808650</cx:pt>
          <cx:pt idx="1136">540000</cx:pt>
          <cx:pt idx="1137">180000</cx:pt>
          <cx:pt idx="1138">733315.5</cx:pt>
          <cx:pt idx="1139">397881</cx:pt>
          <cx:pt idx="1140">805536</cx:pt>
          <cx:pt idx="1141">526491</cx:pt>
          <cx:pt idx="1142">675000</cx:pt>
          <cx:pt idx="1143">176328</cx:pt>
          <cx:pt idx="1144">751500</cx:pt>
          <cx:pt idx="1145">148500</cx:pt>
          <cx:pt idx="1146">298512</cx:pt>
          <cx:pt idx="1147">360000</cx:pt>
          <cx:pt idx="1148">521280</cx:pt>
          <cx:pt idx="1149">562500</cx:pt>
          <cx:pt idx="1150">180000</cx:pt>
          <cx:pt idx="1151">1125000</cx:pt>
          <cx:pt idx="1152">81504</cx:pt>
          <cx:pt idx="1153">363190.5</cx:pt>
          <cx:pt idx="1154">544491</cx:pt>
          <cx:pt idx="1155">254700</cx:pt>
          <cx:pt idx="1156">585000</cx:pt>
          <cx:pt idx="1157">180000</cx:pt>
          <cx:pt idx="1158">269550</cx:pt>
          <cx:pt idx="1159">135000</cx:pt>
          <cx:pt idx="1160">1288350</cx:pt>
          <cx:pt idx="1161">301464</cx:pt>
          <cx:pt idx="1162">1256400</cx:pt>
          <cx:pt idx="1163">1024636.5</cx:pt>
          <cx:pt idx="1164">127350</cx:pt>
          <cx:pt idx="1165">550980</cx:pt>
          <cx:pt idx="1166">854901</cx:pt>
          <cx:pt idx="1167">582228</cx:pt>
          <cx:pt idx="1168">525735</cx:pt>
          <cx:pt idx="1169">135000</cx:pt>
          <cx:pt idx="1170">1479541.5</cx:pt>
          <cx:pt idx="1171">505665</cx:pt>
          <cx:pt idx="1172">432661.5</cx:pt>
          <cx:pt idx="1173">339241.5</cx:pt>
          <cx:pt idx="1174">310500</cx:pt>
          <cx:pt idx="1175">450000</cx:pt>
          <cx:pt idx="1176">450000</cx:pt>
          <cx:pt idx="1177">521280</cx:pt>
          <cx:pt idx="1178">531706.5</cx:pt>
          <cx:pt idx="1179">1084383</cx:pt>
          <cx:pt idx="1180">455040</cx:pt>
          <cx:pt idx="1181">573628.5</cx:pt>
          <cx:pt idx="1182">997335</cx:pt>
          <cx:pt idx="1183">886176</cx:pt>
          <cx:pt idx="1184">225000</cx:pt>
          <cx:pt idx="1185">971280</cx:pt>
          <cx:pt idx="1186">189351</cx:pt>
          <cx:pt idx="1187">370629</cx:pt>
          <cx:pt idx="1188">225000</cx:pt>
          <cx:pt idx="1189">1116000</cx:pt>
          <cx:pt idx="1190">659610</cx:pt>
          <cx:pt idx="1191">285723</cx:pt>
          <cx:pt idx="1192">454500</cx:pt>
          <cx:pt idx="1193">450000</cx:pt>
          <cx:pt idx="1194">746271</cx:pt>
          <cx:pt idx="1195">1381113</cx:pt>
          <cx:pt idx="1196">269550</cx:pt>
          <cx:pt idx="1197">199008</cx:pt>
          <cx:pt idx="1198">314100</cx:pt>
          <cx:pt idx="1199">533668.5</cx:pt>
          <cx:pt idx="1200">585000</cx:pt>
          <cx:pt idx="1201">797557.5</cx:pt>
          <cx:pt idx="1202">286704</cx:pt>
          <cx:pt idx="1203">450000</cx:pt>
          <cx:pt idx="1204">425133</cx:pt>
          <cx:pt idx="1205">972000</cx:pt>
          <cx:pt idx="1206">675000</cx:pt>
          <cx:pt idx="1207">948582</cx:pt>
          <cx:pt idx="1208">598486.5</cx:pt>
          <cx:pt idx="1209">855000</cx:pt>
          <cx:pt idx="1210">1012500</cx:pt>
          <cx:pt idx="1211">675000</cx:pt>
          <cx:pt idx="1212">746280</cx:pt>
          <cx:pt idx="1213">629325</cx:pt>
          <cx:pt idx="1214">751500</cx:pt>
          <cx:pt idx="1215">427500</cx:pt>
          <cx:pt idx="1216">180000</cx:pt>
          <cx:pt idx="1217">1575000</cx:pt>
          <cx:pt idx="1218">436032</cx:pt>
          <cx:pt idx="1219">1350000</cx:pt>
          <cx:pt idx="1220">225000</cx:pt>
          <cx:pt idx="1221">900000</cx:pt>
          <cx:pt idx="1222">536917.5</cx:pt>
          <cx:pt idx="1223">810000</cx:pt>
          <cx:pt idx="1224">271066.5</cx:pt>
          <cx:pt idx="1225">270000</cx:pt>
          <cx:pt idx="1226">336370.5</cx:pt>
          <cx:pt idx="1227">1281672</cx:pt>
          <cx:pt idx="1228">203760</cx:pt>
          <cx:pt idx="1229">253737</cx:pt>
          <cx:pt idx="1230">485640</cx:pt>
          <cx:pt idx="1231">593010</cx:pt>
          <cx:pt idx="1232">1051245</cx:pt>
          <cx:pt idx="1233">382500</cx:pt>
          <cx:pt idx="1234">156384</cx:pt>
          <cx:pt idx="1235">479637</cx:pt>
          <cx:pt idx="1236">971280</cx:pt>
          <cx:pt idx="1237">454500</cx:pt>
          <cx:pt idx="1238">661500</cx:pt>
          <cx:pt idx="1239">227520</cx:pt>
          <cx:pt idx="1240">1132573.5</cx:pt>
          <cx:pt idx="1241">323388</cx:pt>
          <cx:pt idx="1242">180000</cx:pt>
          <cx:pt idx="1243">2254500</cx:pt>
          <cx:pt idx="1244">382500</cx:pt>
          <cx:pt idx="1245">1051789.5</cx:pt>
          <cx:pt idx="1246">675000</cx:pt>
          <cx:pt idx="1247">508495.5</cx:pt>
          <cx:pt idx="1248">576072</cx:pt>
          <cx:pt idx="1249">95940</cx:pt>
          <cx:pt idx="1250">508495.5</cx:pt>
          <cx:pt idx="1251">1506816</cx:pt>
          <cx:pt idx="1252">1223010</cx:pt>
          <cx:pt idx="1253">560664</cx:pt>
          <cx:pt idx="1254">942300</cx:pt>
          <cx:pt idx="1255">1515415.5</cx:pt>
          <cx:pt idx="1256">640080</cx:pt>
          <cx:pt idx="1257">645048</cx:pt>
          <cx:pt idx="1258">557770.5</cx:pt>
          <cx:pt idx="1259">225000</cx:pt>
          <cx:pt idx="1260">945000</cx:pt>
          <cx:pt idx="1261">781920</cx:pt>
          <cx:pt idx="1262">152820</cx:pt>
          <cx:pt idx="1263">229230</cx:pt>
          <cx:pt idx="1264">291384</cx:pt>
          <cx:pt idx="1265">277969.5</cx:pt>
          <cx:pt idx="1266">1078200</cx:pt>
          <cx:pt idx="1267">906228</cx:pt>
          <cx:pt idx="1268">450000</cx:pt>
          <cx:pt idx="1269">50940</cx:pt>
          <cx:pt idx="1270">1350000</cx:pt>
          <cx:pt idx="1271">187704</cx:pt>
          <cx:pt idx="1272">814041</cx:pt>
          <cx:pt idx="1273">325377</cx:pt>
          <cx:pt idx="1274">1467612</cx:pt>
          <cx:pt idx="1275">76410</cx:pt>
          <cx:pt idx="1276">639000</cx:pt>
          <cx:pt idx="1277">178290</cx:pt>
          <cx:pt idx="1278">787131</cx:pt>
          <cx:pt idx="1279">239850</cx:pt>
          <cx:pt idx="1280">225000</cx:pt>
          <cx:pt idx="1281">1080000</cx:pt>
          <cx:pt idx="1282">511249.5</cx:pt>
          <cx:pt idx="1283">990000</cx:pt>
          <cx:pt idx="1284">202500</cx:pt>
          <cx:pt idx="1285">391090.5</cx:pt>
          <cx:pt idx="1286">152820</cx:pt>
          <cx:pt idx="1287">390447</cx:pt>
          <cx:pt idx="1288">1080000</cx:pt>
          <cx:pt idx="1289">900000</cx:pt>
          <cx:pt idx="1290">544491</cx:pt>
          <cx:pt idx="1291">516069</cx:pt>
          <cx:pt idx="1292">1185120</cx:pt>
          <cx:pt idx="1293">760225.5</cx:pt>
          <cx:pt idx="1294">505642.5</cx:pt>
          <cx:pt idx="1295">685012.5</cx:pt>
          <cx:pt idx="1296">900000</cx:pt>
          <cx:pt idx="1297">152820</cx:pt>
          <cx:pt idx="1298">722394</cx:pt>
          <cx:pt idx="1299">107820</cx:pt>
          <cx:pt idx="1300">1288350</cx:pt>
          <cx:pt idx="1301">180000</cx:pt>
          <cx:pt idx="1302">675000</cx:pt>
          <cx:pt idx="1303">152820</cx:pt>
          <cx:pt idx="1304">1078200</cx:pt>
          <cx:pt idx="1305">431280</cx:pt>
          <cx:pt idx="1306">810000</cx:pt>
          <cx:pt idx="1307">735579</cx:pt>
          <cx:pt idx="1308">545040</cx:pt>
          <cx:pt idx="1309">864000</cx:pt>
          <cx:pt idx="1310">247500</cx:pt>
          <cx:pt idx="1311">247500</cx:pt>
          <cx:pt idx="1312">1170000</cx:pt>
          <cx:pt idx="1313">900000</cx:pt>
          <cx:pt idx="1314">90000</cx:pt>
          <cx:pt idx="1315">1125000</cx:pt>
          <cx:pt idx="1316">1257255</cx:pt>
          <cx:pt idx="1317">1125000</cx:pt>
          <cx:pt idx="1318">363190.5</cx:pt>
          <cx:pt idx="1319">540000</cx:pt>
          <cx:pt idx="1320">490495.5</cx:pt>
          <cx:pt idx="1321">566055</cx:pt>
          <cx:pt idx="1322">1350000</cx:pt>
          <cx:pt idx="1323">270000</cx:pt>
          <cx:pt idx="1324">706410</cx:pt>
          <cx:pt idx="1325">760131</cx:pt>
          <cx:pt idx="1326">972000</cx:pt>
          <cx:pt idx="1327">835380</cx:pt>
          <cx:pt idx="1328">343800</cx:pt>
          <cx:pt idx="1329">102384</cx:pt>
          <cx:pt idx="1330">545040</cx:pt>
          <cx:pt idx="1331">495000</cx:pt>
          <cx:pt idx="1332">417024</cx:pt>
          <cx:pt idx="1333">180000</cx:pt>
          <cx:pt idx="1334">1963494</cx:pt>
          <cx:pt idx="1335">450000</cx:pt>
          <cx:pt idx="1336">495000</cx:pt>
          <cx:pt idx="1337">472500</cx:pt>
          <cx:pt idx="1338">107820</cx:pt>
          <cx:pt idx="1339">521280</cx:pt>
          <cx:pt idx="1340">450000</cx:pt>
          <cx:pt idx="1341">337500</cx:pt>
          <cx:pt idx="1342">142200</cx:pt>
          <cx:pt idx="1343">142632</cx:pt>
          <cx:pt idx="1344">323194.5</cx:pt>
          <cx:pt idx="1345">472500</cx:pt>
          <cx:pt idx="1346">381096</cx:pt>
          <cx:pt idx="1347">776583</cx:pt>
          <cx:pt idx="1348">450000</cx:pt>
          <cx:pt idx="1349">414792</cx:pt>
          <cx:pt idx="1350">270000</cx:pt>
          <cx:pt idx="1351">91692</cx:pt>
          <cx:pt idx="1352">579195</cx:pt>
          <cx:pt idx="1353">398016</cx:pt>
          <cx:pt idx="1354">152820</cx:pt>
          <cx:pt idx="1355">1005120</cx:pt>
          <cx:pt idx="1356">728460</cx:pt>
          <cx:pt idx="1357">585000</cx:pt>
          <cx:pt idx="1358">704844</cx:pt>
          <cx:pt idx="1359">810000</cx:pt>
          <cx:pt idx="1360">1093500</cx:pt>
          <cx:pt idx="1361">562491</cx:pt>
          <cx:pt idx="1362">1078200</cx:pt>
          <cx:pt idx="1363">1293502.5</cx:pt>
          <cx:pt idx="1364">848745</cx:pt>
          <cx:pt idx="1365">657000</cx:pt>
          <cx:pt idx="1366">269550</cx:pt>
          <cx:pt idx="1367">101880</cx:pt>
          <cx:pt idx="1368">225000</cx:pt>
          <cx:pt idx="1369">197820</cx:pt>
          <cx:pt idx="1370">101880</cx:pt>
          <cx:pt idx="1371">247500</cx:pt>
          <cx:pt idx="1372">229230</cx:pt>
          <cx:pt idx="1373">445086</cx:pt>
          <cx:pt idx="1374">518562</cx:pt>
          <cx:pt idx="1375">450000</cx:pt>
          <cx:pt idx="1376">107820</cx:pt>
          <cx:pt idx="1377">604413</cx:pt>
          <cx:pt idx="1378">675000</cx:pt>
          <cx:pt idx="1379">657702</cx:pt>
          <cx:pt idx="1380">427869</cx:pt>
          <cx:pt idx="1381">543037.5</cx:pt>
          <cx:pt idx="1382">302206.5</cx:pt>
          <cx:pt idx="1383">754740</cx:pt>
          <cx:pt idx="1384">755190</cx:pt>
          <cx:pt idx="1385">779688</cx:pt>
          <cx:pt idx="1386">808650</cx:pt>
          <cx:pt idx="1387">104256</cx:pt>
          <cx:pt idx="1388">647046</cx:pt>
          <cx:pt idx="1389">508495.5</cx:pt>
          <cx:pt idx="1390">271066.5</cx:pt>
          <cx:pt idx="1391">1006920</cx:pt>
          <cx:pt idx="1392">270000</cx:pt>
          <cx:pt idx="1393">302206.5</cx:pt>
          <cx:pt idx="1394">630000</cx:pt>
          <cx:pt idx="1395">405000</cx:pt>
          <cx:pt idx="1396">745119</cx:pt>
          <cx:pt idx="1397">130320</cx:pt>
          <cx:pt idx="1398">900000</cx:pt>
          <cx:pt idx="1399">508495.5</cx:pt>
          <cx:pt idx="1400">180000</cx:pt>
          <cx:pt idx="1401">161730</cx:pt>
          <cx:pt idx="1402">582768</cx:pt>
          <cx:pt idx="1403">675000</cx:pt>
          <cx:pt idx="1404">810000</cx:pt>
          <cx:pt idx="1405">619965</cx:pt>
          <cx:pt idx="1406">71955</cx:pt>
          <cx:pt idx="1407">1350000</cx:pt>
          <cx:pt idx="1408">1078200</cx:pt>
          <cx:pt idx="1409">477175.5</cx:pt>
          <cx:pt idx="1410">1113840</cx:pt>
          <cx:pt idx="1411">900000</cx:pt>
          <cx:pt idx="1412">948582</cx:pt>
          <cx:pt idx="1413">474048</cx:pt>
          <cx:pt idx="1414">545040</cx:pt>
          <cx:pt idx="1415">381528</cx:pt>
          <cx:pt idx="1416">625536</cx:pt>
          <cx:pt idx="1417">270000</cx:pt>
          <cx:pt idx="1418">106974</cx:pt>
          <cx:pt idx="1419">814500</cx:pt>
          <cx:pt idx="1420">508495.5</cx:pt>
          <cx:pt idx="1421">327024</cx:pt>
          <cx:pt idx="1422">1260702</cx:pt>
          <cx:pt idx="1423">237204</cx:pt>
          <cx:pt idx="1424">1125000</cx:pt>
          <cx:pt idx="1425">252000</cx:pt>
          <cx:pt idx="1426">254700</cx:pt>
          <cx:pt idx="1427">540000</cx:pt>
          <cx:pt idx="1428">495000</cx:pt>
          <cx:pt idx="1429">1125000</cx:pt>
          <cx:pt idx="1430">405000</cx:pt>
          <cx:pt idx="1431">133528.5</cx:pt>
          <cx:pt idx="1432">906228</cx:pt>
          <cx:pt idx="1433">180000</cx:pt>
          <cx:pt idx="1434">1076247</cx:pt>
          <cx:pt idx="1435">728460</cx:pt>
          <cx:pt idx="1436">900000</cx:pt>
          <cx:pt idx="1437">508495.5</cx:pt>
          <cx:pt idx="1438">450000</cx:pt>
          <cx:pt idx="1439">730017</cx:pt>
          <cx:pt idx="1440">450000</cx:pt>
          <cx:pt idx="1441">1288350</cx:pt>
          <cx:pt idx="1442">1252278</cx:pt>
          <cx:pt idx="1443">1006920</cx:pt>
          <cx:pt idx="1444">855000</cx:pt>
          <cx:pt idx="1445">1100709</cx:pt>
          <cx:pt idx="1446">2250000</cx:pt>
          <cx:pt idx="1447">1288350</cx:pt>
          <cx:pt idx="1448">942300</cx:pt>
          <cx:pt idx="1449">1125000</cx:pt>
          <cx:pt idx="1450">270000</cx:pt>
          <cx:pt idx="1451">2013840</cx:pt>
          <cx:pt idx="1452">254700</cx:pt>
          <cx:pt idx="1453">270000</cx:pt>
          <cx:pt idx="1454">753840</cx:pt>
          <cx:pt idx="1455">225000</cx:pt>
          <cx:pt idx="1456">254700</cx:pt>
          <cx:pt idx="1457">697500</cx:pt>
          <cx:pt idx="1458">314100</cx:pt>
          <cx:pt idx="1459">1133748</cx:pt>
          <cx:pt idx="1460">1436850</cx:pt>
          <cx:pt idx="1461">640080</cx:pt>
          <cx:pt idx="1462">450000</cx:pt>
          <cx:pt idx="1463">385749</cx:pt>
          <cx:pt idx="1464">545040</cx:pt>
          <cx:pt idx="1465">447768</cx:pt>
          <cx:pt idx="1466">273636</cx:pt>
          <cx:pt idx="1467">203760</cx:pt>
          <cx:pt idx="1468">943425</cx:pt>
          <cx:pt idx="1469">135000</cx:pt>
          <cx:pt idx="1470">339241.5</cx:pt>
          <cx:pt idx="1471">450000</cx:pt>
          <cx:pt idx="1472">348264</cx:pt>
          <cx:pt idx="1473">191880</cx:pt>
          <cx:pt idx="1474">344043</cx:pt>
          <cx:pt idx="1475">450000</cx:pt>
          <cx:pt idx="1476">326664</cx:pt>
          <cx:pt idx="1477">781920</cx:pt>
          <cx:pt idx="1478">454500</cx:pt>
          <cx:pt idx="1479">1293502.5</cx:pt>
          <cx:pt idx="1480">225000</cx:pt>
          <cx:pt idx="1481">808650</cx:pt>
          <cx:pt idx="1482">621000</cx:pt>
          <cx:pt idx="1483">225000</cx:pt>
          <cx:pt idx="1484">364896</cx:pt>
          <cx:pt idx="1485">808650</cx:pt>
          <cx:pt idx="1486">180000</cx:pt>
          <cx:pt idx="1487">450000</cx:pt>
          <cx:pt idx="1488">225000</cx:pt>
          <cx:pt idx="1489">269550</cx:pt>
          <cx:pt idx="1490">521280</cx:pt>
          <cx:pt idx="1491">288873</cx:pt>
          <cx:pt idx="1492">143910</cx:pt>
          <cx:pt idx="1493">389484</cx:pt>
          <cx:pt idx="1494">315000</cx:pt>
          <cx:pt idx="1495">225000</cx:pt>
          <cx:pt idx="1496">913180.5</cx:pt>
          <cx:pt idx="1497">703728</cx:pt>
          <cx:pt idx="1498">416052</cx:pt>
          <cx:pt idx="1499">420718.5</cx:pt>
          <cx:pt idx="1500">225000</cx:pt>
          <cx:pt idx="1501">168102</cx:pt>
          <cx:pt idx="1502">729000</cx:pt>
          <cx:pt idx="1503">331920</cx:pt>
          <cx:pt idx="1504">180000</cx:pt>
          <cx:pt idx="1505">1080000</cx:pt>
          <cx:pt idx="1506">479974.5</cx:pt>
          <cx:pt idx="1507">119925</cx:pt>
          <cx:pt idx="1508">135000</cx:pt>
          <cx:pt idx="1509">315000</cx:pt>
          <cx:pt idx="1510">202500</cx:pt>
          <cx:pt idx="1511">454500</cx:pt>
          <cx:pt idx="1512">573408</cx:pt>
          <cx:pt idx="1513">1125000</cx:pt>
          <cx:pt idx="1514">948582</cx:pt>
          <cx:pt idx="1515">1046142</cx:pt>
          <cx:pt idx="1516">208512</cx:pt>
          <cx:pt idx="1517">157500</cx:pt>
          <cx:pt idx="1518">90000</cx:pt>
          <cx:pt idx="1519">360000</cx:pt>
          <cx:pt idx="1520">269550</cx:pt>
          <cx:pt idx="1521">315000</cx:pt>
          <cx:pt idx="1522">582228</cx:pt>
          <cx:pt idx="1523">495000</cx:pt>
          <cx:pt idx="1524">940500</cx:pt>
          <cx:pt idx="1525">284256</cx:pt>
          <cx:pt idx="1526">95940</cx:pt>
          <cx:pt idx="1527">900000</cx:pt>
          <cx:pt idx="1528">270000</cx:pt>
          <cx:pt idx="1529">675000</cx:pt>
          <cx:pt idx="1530">1635795</cx:pt>
          <cx:pt idx="1531">1213227</cx:pt>
          <cx:pt idx="1532">485190</cx:pt>
          <cx:pt idx="1533">1057266</cx:pt>
          <cx:pt idx="1534">1102171.5</cx:pt>
          <cx:pt idx="1535">225000</cx:pt>
          <cx:pt idx="1536">180000</cx:pt>
          <cx:pt idx="1537">450000</cx:pt>
          <cx:pt idx="1538">302076</cx:pt>
          <cx:pt idx="1539">358213.5</cx:pt>
          <cx:pt idx="1540">180000</cx:pt>
          <cx:pt idx="1541">805536</cx:pt>
          <cx:pt idx="1542">405000</cx:pt>
          <cx:pt idx="1543">859500</cx:pt>
          <cx:pt idx="1544">1540588.5</cx:pt>
          <cx:pt idx="1545">2159842.5</cx:pt>
          <cx:pt idx="1546">1258650</cx:pt>
          <cx:pt idx="1547">177768</cx:pt>
          <cx:pt idx="1548">1078200</cx:pt>
          <cx:pt idx="1549">1124478</cx:pt>
          <cx:pt idx="1550">1557103.5</cx:pt>
          <cx:pt idx="1551">830214</cx:pt>
          <cx:pt idx="1552">450000</cx:pt>
          <cx:pt idx="1553">472500</cx:pt>
          <cx:pt idx="1554">805072.5</cx:pt>
          <cx:pt idx="1555">67500</cx:pt>
          <cx:pt idx="1556">265500</cx:pt>
          <cx:pt idx="1557">675000</cx:pt>
          <cx:pt idx="1558">1557103.5</cx:pt>
          <cx:pt idx="1559">90000</cx:pt>
          <cx:pt idx="1560">630000</cx:pt>
          <cx:pt idx="1561">760225.5</cx:pt>
          <cx:pt idx="1562">297040.5</cx:pt>
          <cx:pt idx="1563">343377</cx:pt>
          <cx:pt idx="1564">500211</cx:pt>
          <cx:pt idx="1565">1185282</cx:pt>
          <cx:pt idx="1566">1965226.5</cx:pt>
          <cx:pt idx="1567">1133748</cx:pt>
          <cx:pt idx="1568">562500</cx:pt>
          <cx:pt idx="1569">161730</cx:pt>
          <cx:pt idx="1570">1774039.5</cx:pt>
          <cx:pt idx="1571">1061599.5</cx:pt>
          <cx:pt idx="1572">1288350</cx:pt>
          <cx:pt idx="1573">71955</cx:pt>
          <cx:pt idx="1574">284400</cx:pt>
          <cx:pt idx="1575">1006920</cx:pt>
          <cx:pt idx="1576">371862</cx:pt>
          <cx:pt idx="1577">640080</cx:pt>
          <cx:pt idx="1578">536917.5</cx:pt>
          <cx:pt idx="1579">545040</cx:pt>
          <cx:pt idx="1580">900000</cx:pt>
          <cx:pt idx="1581">1024740</cx:pt>
          <cx:pt idx="1582">1223010</cx:pt>
          <cx:pt idx="1583">599116.5</cx:pt>
          <cx:pt idx="1584">1078200</cx:pt>
          <cx:pt idx="1585">437877</cx:pt>
          <cx:pt idx="1586">1125000</cx:pt>
          <cx:pt idx="1587">777024</cx:pt>
          <cx:pt idx="1588">450000</cx:pt>
          <cx:pt idx="1589">140746.5</cx:pt>
          <cx:pt idx="1590">640080</cx:pt>
          <cx:pt idx="1591">1096020</cx:pt>
          <cx:pt idx="1592">225000</cx:pt>
          <cx:pt idx="1593">1800000</cx:pt>
          <cx:pt idx="1594">1609272</cx:pt>
          <cx:pt idx="1595">1180341</cx:pt>
          <cx:pt idx="1596">450000</cx:pt>
          <cx:pt idx="1597">675000</cx:pt>
          <cx:pt idx="1598">1125000</cx:pt>
          <cx:pt idx="1599">284400</cx:pt>
          <cx:pt idx="1600">521280</cx:pt>
          <cx:pt idx="1601">284400</cx:pt>
          <cx:pt idx="1602">225000</cx:pt>
          <cx:pt idx="1603">254700</cx:pt>
          <cx:pt idx="1604">526500</cx:pt>
          <cx:pt idx="1605">451804.5</cx:pt>
          <cx:pt idx="1606">1224198</cx:pt>
          <cx:pt idx="1607">640080</cx:pt>
          <cx:pt idx="1608">562491</cx:pt>
          <cx:pt idx="1609">573628.5</cx:pt>
          <cx:pt idx="1610">269982</cx:pt>
          <cx:pt idx="1611">225000</cx:pt>
          <cx:pt idx="1612">1622691</cx:pt>
          <cx:pt idx="1613">225000</cx:pt>
          <cx:pt idx="1614">675000</cx:pt>
          <cx:pt idx="1615">284400</cx:pt>
          <cx:pt idx="1616">675000</cx:pt>
          <cx:pt idx="1617">824823</cx:pt>
          <cx:pt idx="1618">755190</cx:pt>
          <cx:pt idx="1619">765261</cx:pt>
          <cx:pt idx="1620">450346.5</cx:pt>
          <cx:pt idx="1621">180000</cx:pt>
          <cx:pt idx="1622">662026.5</cx:pt>
          <cx:pt idx="1623">755190</cx:pt>
          <cx:pt idx="1624">270000</cx:pt>
          <cx:pt idx="1625">675000</cx:pt>
          <cx:pt idx="1626">508495.5</cx:pt>
          <cx:pt idx="1627">734773.5</cx:pt>
          <cx:pt idx="1628">436032</cx:pt>
          <cx:pt idx="1629">1256400</cx:pt>
          <cx:pt idx="1630">1712727</cx:pt>
          <cx:pt idx="1631">295254</cx:pt>
          <cx:pt idx="1632">675000</cx:pt>
          <cx:pt idx="1633">1755000</cx:pt>
          <cx:pt idx="1634">922500</cx:pt>
          <cx:pt idx="1635">1288350</cx:pt>
          <cx:pt idx="1636">258709.5</cx:pt>
          <cx:pt idx="1637">382500</cx:pt>
          <cx:pt idx="1638">1288350</cx:pt>
          <cx:pt idx="1639">135000</cx:pt>
          <cx:pt idx="1640">254700</cx:pt>
          <cx:pt idx="1641">254700</cx:pt>
          <cx:pt idx="1642">900000</cx:pt>
          <cx:pt idx="1643">225000</cx:pt>
          <cx:pt idx="1644">450000</cx:pt>
          <cx:pt idx="1645">313438.5</cx:pt>
          <cx:pt idx="1646">454500</cx:pt>
          <cx:pt idx="1647">2013840</cx:pt>
          <cx:pt idx="1648">677664</cx:pt>
          <cx:pt idx="1649">850500</cx:pt>
          <cx:pt idx="1650">454500</cx:pt>
          <cx:pt idx="1651">314055</cx:pt>
          <cx:pt idx="1652">273636</cx:pt>
          <cx:pt idx="1653">1206954</cx:pt>
          <cx:pt idx="1654">810000</cx:pt>
          <cx:pt idx="1655">808650</cx:pt>
          <cx:pt idx="1656">315000</cx:pt>
          <cx:pt idx="1657">1075500</cx:pt>
          <cx:pt idx="1658">405000</cx:pt>
          <cx:pt idx="1659">199080</cx:pt>
          <cx:pt idx="1660">1078200</cx:pt>
          <cx:pt idx="1661">814041</cx:pt>
          <cx:pt idx="1662">1872517.5</cx:pt>
          <cx:pt idx="1663">369000</cx:pt>
          <cx:pt idx="1664">473760</cx:pt>
          <cx:pt idx="1665">552555</cx:pt>
          <cx:pt idx="1666">270000</cx:pt>
          <cx:pt idx="1667">491031</cx:pt>
          <cx:pt idx="1668">239850</cx:pt>
          <cx:pt idx="1669">1162170</cx:pt>
          <cx:pt idx="1670">860377.5</cx:pt>
          <cx:pt idx="1671">622188</cx:pt>
          <cx:pt idx="1672">180000</cx:pt>
          <cx:pt idx="1673">247500</cx:pt>
          <cx:pt idx="1674">1288350</cx:pt>
          <cx:pt idx="1675">1188765</cx:pt>
          <cx:pt idx="1676">814041</cx:pt>
          <cx:pt idx="1677">1259626.5</cx:pt>
          <cx:pt idx="1678">158148</cx:pt>
          <cx:pt idx="1679">180000</cx:pt>
          <cx:pt idx="1680">1321020</cx:pt>
          <cx:pt idx="1681">1237500</cx:pt>
          <cx:pt idx="1682">448056</cx:pt>
          <cx:pt idx="1683">661702.5</cx:pt>
          <cx:pt idx="1684">270000</cx:pt>
          <cx:pt idx="1685">180000</cx:pt>
          <cx:pt idx="1686">715765.5</cx:pt>
          <cx:pt idx="1687">808650</cx:pt>
          <cx:pt idx="1688">755190</cx:pt>
          <cx:pt idx="1689">349609.5</cx:pt>
          <cx:pt idx="1690">180000</cx:pt>
          <cx:pt idx="1691">508495.5</cx:pt>
          <cx:pt idx="1692">539100</cx:pt>
          <cx:pt idx="1693">965340</cx:pt>
          <cx:pt idx="1694">119925</cx:pt>
          <cx:pt idx="1695">521280</cx:pt>
          <cx:pt idx="1696">881055</cx:pt>
          <cx:pt idx="1697">808650</cx:pt>
          <cx:pt idx="1698">381528</cx:pt>
          <cx:pt idx="1699">808650</cx:pt>
          <cx:pt idx="1700">148500</cx:pt>
          <cx:pt idx="1701">640080</cx:pt>
          <cx:pt idx="1702">1133748</cx:pt>
          <cx:pt idx="1703">1257430.5</cx:pt>
          <cx:pt idx="1704">675000</cx:pt>
          <cx:pt idx="1705">733315.5</cx:pt>
          <cx:pt idx="1706">808650</cx:pt>
          <cx:pt idx="1707">2250000</cx:pt>
          <cx:pt idx="1708">728460</cx:pt>
          <cx:pt idx="1709">180000</cx:pt>
          <cx:pt idx="1710">284400</cx:pt>
          <cx:pt idx="1711">202500</cx:pt>
          <cx:pt idx="1712">808650</cx:pt>
          <cx:pt idx="1713">835380</cx:pt>
          <cx:pt idx="1714">202500</cx:pt>
          <cx:pt idx="1715">254700</cx:pt>
          <cx:pt idx="1716">269550</cx:pt>
          <cx:pt idx="1717">755190</cx:pt>
          <cx:pt idx="1718">360000</cx:pt>
          <cx:pt idx="1719">900000</cx:pt>
          <cx:pt idx="1720">540000</cx:pt>
          <cx:pt idx="1721">592560</cx:pt>
          <cx:pt idx="1722">867951</cx:pt>
          <cx:pt idx="1723">269550</cx:pt>
          <cx:pt idx="1724">675000</cx:pt>
          <cx:pt idx="1725">718749</cx:pt>
          <cx:pt idx="1726">755190</cx:pt>
          <cx:pt idx="1727">1104997.5</cx:pt>
          <cx:pt idx="1728">1546020</cx:pt>
          <cx:pt idx="1729">1125000</cx:pt>
          <cx:pt idx="1730">292500</cx:pt>
          <cx:pt idx="1731">117162</cx:pt>
          <cx:pt idx="1732">343800</cx:pt>
          <cx:pt idx="1733">130500</cx:pt>
          <cx:pt idx="1734">450000</cx:pt>
          <cx:pt idx="1735">545040</cx:pt>
          <cx:pt idx="1736">808650</cx:pt>
          <cx:pt idx="1737">291384</cx:pt>
          <cx:pt idx="1738">225000</cx:pt>
          <cx:pt idx="1739">1006920</cx:pt>
          <cx:pt idx="1740">792162</cx:pt>
          <cx:pt idx="1741">1006920</cx:pt>
          <cx:pt idx="1742">298728</cx:pt>
          <cx:pt idx="1743">900000</cx:pt>
          <cx:pt idx="1744">539100</cx:pt>
          <cx:pt idx="1745">323388</cx:pt>
          <cx:pt idx="1746">675000</cx:pt>
          <cx:pt idx="1747">900000</cx:pt>
          <cx:pt idx="1748">917172</cx:pt>
          <cx:pt idx="1749">450000</cx:pt>
          <cx:pt idx="1750">521280</cx:pt>
          <cx:pt idx="1751">675000</cx:pt>
          <cx:pt idx="1752">157500</cx:pt>
          <cx:pt idx="1753">585000</cx:pt>
          <cx:pt idx="1754">986553</cx:pt>
          <cx:pt idx="1755">1436850</cx:pt>
          <cx:pt idx="1756">720000</cx:pt>
          <cx:pt idx="1757">123993</cx:pt>
          <cx:pt idx="1758">270000</cx:pt>
          <cx:pt idx="1759">180000</cx:pt>
          <cx:pt idx="1760">314100</cx:pt>
          <cx:pt idx="1761">484789.5</cx:pt>
          <cx:pt idx="1762">862560</cx:pt>
          <cx:pt idx="1763">314055</cx:pt>
          <cx:pt idx="1764">98910</cx:pt>
          <cx:pt idx="1765">157500</cx:pt>
          <cx:pt idx="1766">720000</cx:pt>
          <cx:pt idx="1767">112500</cx:pt>
          <cx:pt idx="1768">594000</cx:pt>
          <cx:pt idx="1769">1236816</cx:pt>
          <cx:pt idx="1770">523597.5</cx:pt>
          <cx:pt idx="1771">675000</cx:pt>
          <cx:pt idx="1772">545040</cx:pt>
          <cx:pt idx="1773">247275</cx:pt>
          <cx:pt idx="1774">450000</cx:pt>
          <cx:pt idx="1775">481495.5</cx:pt>
          <cx:pt idx="1776">180000</cx:pt>
          <cx:pt idx="1777">204768</cx:pt>
          <cx:pt idx="1778">540000</cx:pt>
          <cx:pt idx="1779">270000</cx:pt>
          <cx:pt idx="1780">269550</cx:pt>
          <cx:pt idx="1781">506889</cx:pt>
          <cx:pt idx="1782">239850</cx:pt>
          <cx:pt idx="1783">728460</cx:pt>
          <cx:pt idx="1784">1350000</cx:pt>
          <cx:pt idx="1785">412227</cx:pt>
          <cx:pt idx="1786">1125000</cx:pt>
          <cx:pt idx="1787">783927</cx:pt>
          <cx:pt idx="1788">550980</cx:pt>
          <cx:pt idx="1789">341280</cx:pt>
          <cx:pt idx="1790">846000</cx:pt>
          <cx:pt idx="1791">135000</cx:pt>
          <cx:pt idx="1792">454500</cx:pt>
          <cx:pt idx="1793">540000</cx:pt>
          <cx:pt idx="1794">331920</cx:pt>
          <cx:pt idx="1795">225000</cx:pt>
          <cx:pt idx="1796">1379556</cx:pt>
          <cx:pt idx="1797">405000</cx:pt>
          <cx:pt idx="1798">270000</cx:pt>
          <cx:pt idx="1799">495000</cx:pt>
          <cx:pt idx="1800">528633</cx:pt>
          <cx:pt idx="1801">781920</cx:pt>
          <cx:pt idx="1802">1288350</cx:pt>
          <cx:pt idx="1803">675000</cx:pt>
          <cx:pt idx="1804">225000</cx:pt>
          <cx:pt idx="1805">1339884</cx:pt>
          <cx:pt idx="1806">781920</cx:pt>
          <cx:pt idx="1807">450000</cx:pt>
          <cx:pt idx="1808">1705500</cx:pt>
          <cx:pt idx="1809">1113840</cx:pt>
          <cx:pt idx="1810">1350000</cx:pt>
          <cx:pt idx="1811">594121.5</cx:pt>
          <cx:pt idx="1812">1042560</cx:pt>
          <cx:pt idx="1813">191880</cx:pt>
          <cx:pt idx="1814">675000</cx:pt>
          <cx:pt idx="1815">454500</cx:pt>
          <cx:pt idx="1816">202500</cx:pt>
          <cx:pt idx="1817">180000</cx:pt>
          <cx:pt idx="1818">1125000</cx:pt>
          <cx:pt idx="1819">675000</cx:pt>
          <cx:pt idx="1820">640080</cx:pt>
          <cx:pt idx="1821">540000</cx:pt>
          <cx:pt idx="1822">225000</cx:pt>
          <cx:pt idx="1823">1236816</cx:pt>
          <cx:pt idx="1824">284400</cx:pt>
          <cx:pt idx="1825">432567</cx:pt>
          <cx:pt idx="1826">725328</cx:pt>
          <cx:pt idx="1827">254799</cx:pt>
          <cx:pt idx="1828">592560</cx:pt>
          <cx:pt idx="1829">755190</cx:pt>
          <cx:pt idx="1830">1546020</cx:pt>
          <cx:pt idx="1831">1125171</cx:pt>
          <cx:pt idx="1832">1003500</cx:pt>
          <cx:pt idx="1833">565380</cx:pt>
          <cx:pt idx="1834">213948</cx:pt>
          <cx:pt idx="1835">283500</cx:pt>
          <cx:pt idx="1836">545040</cx:pt>
          <cx:pt idx="1837">177903</cx:pt>
          <cx:pt idx="1838">495801</cx:pt>
          <cx:pt idx="1839">225000</cx:pt>
          <cx:pt idx="1840">729000</cx:pt>
          <cx:pt idx="1841">572076</cx:pt>
          <cx:pt idx="1842">755190</cx:pt>
          <cx:pt idx="1843">414792</cx:pt>
          <cx:pt idx="1844">180000</cx:pt>
          <cx:pt idx="1845">81000</cx:pt>
          <cx:pt idx="1846">50940</cx:pt>
          <cx:pt idx="1847">601470</cx:pt>
          <cx:pt idx="1848">528633</cx:pt>
          <cx:pt idx="1849">450000</cx:pt>
          <cx:pt idx="1850">450000</cx:pt>
          <cx:pt idx="1851">521280</cx:pt>
          <cx:pt idx="1852">305221.5</cx:pt>
          <cx:pt idx="1853">135000</cx:pt>
          <cx:pt idx="1854">704844</cx:pt>
          <cx:pt idx="1855">163008</cx:pt>
          <cx:pt idx="1856">343800</cx:pt>
          <cx:pt idx="1857">239850</cx:pt>
          <cx:pt idx="1858">135000</cx:pt>
          <cx:pt idx="1859">275076</cx:pt>
          <cx:pt idx="1860">188685</cx:pt>
          <cx:pt idx="1861">652500</cx:pt>
          <cx:pt idx="1862">268659</cx:pt>
          <cx:pt idx="1863">327024</cx:pt>
          <cx:pt idx="1864">998838</cx:pt>
          <cx:pt idx="1865">900000</cx:pt>
          <cx:pt idx="1866">331834.5</cx:pt>
          <cx:pt idx="1867">284400</cx:pt>
          <cx:pt idx="1868">252000</cx:pt>
          <cx:pt idx="1869">497520</cx:pt>
          <cx:pt idx="1870">810000</cx:pt>
          <cx:pt idx="1871">450000</cx:pt>
          <cx:pt idx="1872">791815.5</cx:pt>
          <cx:pt idx="1873">270000</cx:pt>
          <cx:pt idx="1874">1755000</cx:pt>
          <cx:pt idx="1875">436032</cx:pt>
          <cx:pt idx="1876">118512</cx:pt>
          <cx:pt idx="1877">675000</cx:pt>
          <cx:pt idx="1878">192528</cx:pt>
          <cx:pt idx="1879">900000</cx:pt>
          <cx:pt idx="1880">317979</cx:pt>
          <cx:pt idx="1881">270000</cx:pt>
          <cx:pt idx="1882">765000</cx:pt>
          <cx:pt idx="1883">157500</cx:pt>
          <cx:pt idx="1884">270000</cx:pt>
          <cx:pt idx="1885">449352</cx:pt>
          <cx:pt idx="1886">1098000</cx:pt>
          <cx:pt idx="1887">900000</cx:pt>
          <cx:pt idx="1888">50940</cx:pt>
          <cx:pt idx="1889">877500</cx:pt>
          <cx:pt idx="1890">961609.5</cx:pt>
          <cx:pt idx="1891">594121.5</cx:pt>
          <cx:pt idx="1892">225000</cx:pt>
          <cx:pt idx="1893">59256</cx:pt>
          <cx:pt idx="1894">711747</cx:pt>
          <cx:pt idx="1895">291384</cx:pt>
          <cx:pt idx="1896">360000</cx:pt>
          <cx:pt idx="1897">810000</cx:pt>
          <cx:pt idx="1898">736330.5</cx:pt>
          <cx:pt idx="1899">585000</cx:pt>
          <cx:pt idx="1900">93829.5</cx:pt>
          <cx:pt idx="1901">101880</cx:pt>
          <cx:pt idx="1902">509400</cx:pt>
          <cx:pt idx="1903">50940</cx:pt>
          <cx:pt idx="1904">670500</cx:pt>
          <cx:pt idx="1905">1350000</cx:pt>
          <cx:pt idx="1906">540000</cx:pt>
          <cx:pt idx="1907">755190</cx:pt>
          <cx:pt idx="1908">1173060</cx:pt>
          <cx:pt idx="1909">679500</cx:pt>
          <cx:pt idx="1910">562491</cx:pt>
          <cx:pt idx="1911">679500</cx:pt>
          <cx:pt idx="1912">646920</cx:pt>
          <cx:pt idx="1913">143910</cx:pt>
          <cx:pt idx="1914">916470</cx:pt>
          <cx:pt idx="1915">135000</cx:pt>
          <cx:pt idx="1916">1086426</cx:pt>
          <cx:pt idx="1917">592560</cx:pt>
          <cx:pt idx="1918">180000</cx:pt>
          <cx:pt idx="1919">260640</cx:pt>
          <cx:pt idx="1920">191880</cx:pt>
          <cx:pt idx="1921">407520</cx:pt>
          <cx:pt idx="1922">497520</cx:pt>
          <cx:pt idx="1923">881055</cx:pt>
          <cx:pt idx="1924">226908</cx:pt>
          <cx:pt idx="1925">521280</cx:pt>
          <cx:pt idx="1926">524866.5</cx:pt>
          <cx:pt idx="1927">652500</cx:pt>
          <cx:pt idx="1928">254700</cx:pt>
          <cx:pt idx="1929">148707</cx:pt>
          <cx:pt idx="1930">592560</cx:pt>
          <cx:pt idx="1931">619965</cx:pt>
          <cx:pt idx="1932">180000</cx:pt>
          <cx:pt idx="1933">526491</cx:pt>
          <cx:pt idx="1934">553806</cx:pt>
          <cx:pt idx="1935">781920</cx:pt>
          <cx:pt idx="1936">225000</cx:pt>
          <cx:pt idx="1937">225000</cx:pt>
          <cx:pt idx="1938">562500</cx:pt>
          <cx:pt idx="1939">540000</cx:pt>
          <cx:pt idx="1940">472500</cx:pt>
          <cx:pt idx="1941">239850</cx:pt>
          <cx:pt idx="1942">315000</cx:pt>
          <cx:pt idx="1943">168102</cx:pt>
          <cx:pt idx="1944">319981.5</cx:pt>
          <cx:pt idx="1945">450000</cx:pt>
          <cx:pt idx="1946">1125000</cx:pt>
          <cx:pt idx="1947">427869</cx:pt>
          <cx:pt idx="1948">284400</cx:pt>
          <cx:pt idx="1949">152820</cx:pt>
          <cx:pt idx="1950">229500</cx:pt>
          <cx:pt idx="1951">239850</cx:pt>
          <cx:pt idx="1952">99000</cx:pt>
          <cx:pt idx="1953">479637</cx:pt>
          <cx:pt idx="1954">301095</cx:pt>
          <cx:pt idx="1955">1288350</cx:pt>
          <cx:pt idx="1956">438493.5</cx:pt>
          <cx:pt idx="1957">1011285</cx:pt>
          <cx:pt idx="1958">1062027</cx:pt>
          <cx:pt idx="1959">848745</cx:pt>
          <cx:pt idx="1960">371245.5</cx:pt>
          <cx:pt idx="1961">59256</cx:pt>
          <cx:pt idx="1962">405000</cx:pt>
          <cx:pt idx="1963">234000</cx:pt>
          <cx:pt idx="1964">254700</cx:pt>
          <cx:pt idx="1965">497520</cx:pt>
          <cx:pt idx="1966">904500</cx:pt>
          <cx:pt idx="1967">787086</cx:pt>
          <cx:pt idx="1968">555273</cx:pt>
          <cx:pt idx="1969">2517300</cx:pt>
          <cx:pt idx="1970">592560</cx:pt>
          <cx:pt idx="1971">283500</cx:pt>
          <cx:pt idx="1972">270000</cx:pt>
          <cx:pt idx="1973">675000</cx:pt>
          <cx:pt idx="1974">713889</cx:pt>
          <cx:pt idx="1975">1006920</cx:pt>
          <cx:pt idx="1976">158301</cx:pt>
          <cx:pt idx="1977">314055</cx:pt>
          <cx:pt idx="1978">595759.5</cx:pt>
          <cx:pt idx="1979">622413</cx:pt>
          <cx:pt idx="1980">942300</cx:pt>
          <cx:pt idx="1981">792162</cx:pt>
          <cx:pt idx="1982">1227901.5</cx:pt>
          <cx:pt idx="1983">180000</cx:pt>
          <cx:pt idx="1984">135000</cx:pt>
          <cx:pt idx="1985">649462.5</cx:pt>
          <cx:pt idx="1986">204768</cx:pt>
          <cx:pt idx="1987">447768</cx:pt>
          <cx:pt idx="1988">508495.5</cx:pt>
          <cx:pt idx="1989">180000</cx:pt>
          <cx:pt idx="1990">284400</cx:pt>
          <cx:pt idx="1991">1061599.5</cx:pt>
          <cx:pt idx="1992">888840</cx:pt>
          <cx:pt idx="1993">1133662.5</cx:pt>
          <cx:pt idx="1994">273636</cx:pt>
          <cx:pt idx="1995">130824</cx:pt>
          <cx:pt idx="1996">254700</cx:pt>
          <cx:pt idx="1997">202500</cx:pt>
          <cx:pt idx="1998">337500</cx:pt>
          <cx:pt idx="1999">810000</cx:pt>
          <cx:pt idx="2000">820638</cx:pt>
          <cx:pt idx="2001">119925</cx:pt>
          <cx:pt idx="2002">1374480</cx:pt>
          <cx:pt idx="2003">427500</cx:pt>
          <cx:pt idx="2004">229500</cx:pt>
          <cx:pt idx="2005">450000</cx:pt>
          <cx:pt idx="2006">942300</cx:pt>
          <cx:pt idx="2007">298512</cx:pt>
          <cx:pt idx="2008">239850</cx:pt>
          <cx:pt idx="2009">1350000</cx:pt>
          <cx:pt idx="2010">1133748</cx:pt>
          <cx:pt idx="2011">679500</cx:pt>
          <cx:pt idx="2012">454500</cx:pt>
          <cx:pt idx="2013">364896</cx:pt>
          <cx:pt idx="2014">539100</cx:pt>
          <cx:pt idx="2015">981000</cx:pt>
          <cx:pt idx="2016">1125000</cx:pt>
          <cx:pt idx="2017">814041</cx:pt>
          <cx:pt idx="2018">270000</cx:pt>
          <cx:pt idx="2019">1078200</cx:pt>
          <cx:pt idx="2020">1236816</cx:pt>
          <cx:pt idx="2021">301464</cx:pt>
          <cx:pt idx="2022">180000</cx:pt>
          <cx:pt idx="2023">135000</cx:pt>
          <cx:pt idx="2024">1256400</cx:pt>
          <cx:pt idx="2025">284400</cx:pt>
          <cx:pt idx="2026">640080</cx:pt>
          <cx:pt idx="2027">750154.5</cx:pt>
          <cx:pt idx="2028">495000</cx:pt>
          <cx:pt idx="2029">508495.5</cx:pt>
          <cx:pt idx="2030">585000</cx:pt>
          <cx:pt idx="2031">497520</cx:pt>
          <cx:pt idx="2032">845811</cx:pt>
          <cx:pt idx="2033">765000</cx:pt>
          <cx:pt idx="2034">675000</cx:pt>
          <cx:pt idx="2035">177903</cx:pt>
          <cx:pt idx="2036">270000</cx:pt>
          <cx:pt idx="2037">259794</cx:pt>
          <cx:pt idx="2038">787131</cx:pt>
          <cx:pt idx="2039">656811</cx:pt>
          <cx:pt idx="2040">180000</cx:pt>
          <cx:pt idx="2041">526491</cx:pt>
          <cx:pt idx="2042">808650</cx:pt>
          <cx:pt idx="2043">62361</cx:pt>
          <cx:pt idx="2044">337500</cx:pt>
          <cx:pt idx="2045">785398.5</cx:pt>
          <cx:pt idx="2046">364500</cx:pt>
          <cx:pt idx="2047">355536</cx:pt>
          <cx:pt idx="2048">608076</cx:pt>
          <cx:pt idx="2049">1078200</cx:pt>
          <cx:pt idx="2050">360000</cx:pt>
          <cx:pt idx="2051">835605</cx:pt>
          <cx:pt idx="2052">277969.5</cx:pt>
          <cx:pt idx="2053">161730</cx:pt>
          <cx:pt idx="2054">450000</cx:pt>
          <cx:pt idx="2055">254700</cx:pt>
          <cx:pt idx="2056">576000</cx:pt>
          <cx:pt idx="2057">450000</cx:pt>
          <cx:pt idx="2058">492543</cx:pt>
          <cx:pt idx="2059">755190</cx:pt>
          <cx:pt idx="2060">675000</cx:pt>
          <cx:pt idx="2061">1046142</cx:pt>
          <cx:pt idx="2062">1133748</cx:pt>
          <cx:pt idx="2063">491211</cx:pt>
          <cx:pt idx="2064">201474</cx:pt>
          <cx:pt idx="2065">601470</cx:pt>
          <cx:pt idx="2066">808650</cx:pt>
          <cx:pt idx="2067">755190</cx:pt>
          <cx:pt idx="2068">361998</cx:pt>
          <cx:pt idx="2069">943902</cx:pt>
          <cx:pt idx="2070">215640</cx:pt>
          <cx:pt idx="2071">473661</cx:pt>
          <cx:pt idx="2072">314100</cx:pt>
          <cx:pt idx="2073">755190</cx:pt>
          <cx:pt idx="2074">225000</cx:pt>
          <cx:pt idx="2075">463284</cx:pt>
          <cx:pt idx="2076">724500</cx:pt>
          <cx:pt idx="2077">312840</cx:pt>
          <cx:pt idx="2078">284400</cx:pt>
          <cx:pt idx="2079">967428</cx:pt>
          <cx:pt idx="2080">180000</cx:pt>
          <cx:pt idx="2081">755190</cx:pt>
          <cx:pt idx="2082">450000</cx:pt>
          <cx:pt idx="2083">1006920</cx:pt>
          <cx:pt idx="2084">610335</cx:pt>
          <cx:pt idx="2085">332473.5</cx:pt>
          <cx:pt idx="2086">609183</cx:pt>
          <cx:pt idx="2087">360000</cx:pt>
          <cx:pt idx="2088">450000</cx:pt>
          <cx:pt idx="2089">225000</cx:pt>
          <cx:pt idx="2090">675000</cx:pt>
          <cx:pt idx="2091">254700</cx:pt>
          <cx:pt idx="2092">550980</cx:pt>
          <cx:pt idx="2093">258709.5</cx:pt>
          <cx:pt idx="2094">592560</cx:pt>
          <cx:pt idx="2095">677664</cx:pt>
          <cx:pt idx="2096">127350</cx:pt>
          <cx:pt idx="2097">1159515</cx:pt>
          <cx:pt idx="2098">432661.5</cx:pt>
          <cx:pt idx="2099">337500</cx:pt>
          <cx:pt idx="2100">1157958</cx:pt>
          <cx:pt idx="2101">1395000</cx:pt>
          <cx:pt idx="2102">665892</cx:pt>
          <cx:pt idx="2103">66384</cx:pt>
          <cx:pt idx="2104">364896</cx:pt>
          <cx:pt idx="2105">1133748</cx:pt>
          <cx:pt idx="2106">1236816</cx:pt>
          <cx:pt idx="2107">225000</cx:pt>
          <cx:pt idx="2108">792162</cx:pt>
          <cx:pt idx="2109">585000</cx:pt>
          <cx:pt idx="2110">1575000</cx:pt>
          <cx:pt idx="2111">1125171</cx:pt>
          <cx:pt idx="2112">969579</cx:pt>
          <cx:pt idx="2113">697500</cx:pt>
          <cx:pt idx="2114">364846.5</cx:pt>
          <cx:pt idx="2115">443088</cx:pt>
          <cx:pt idx="2116">852088.5</cx:pt>
          <cx:pt idx="2117">227520</cx:pt>
          <cx:pt idx="2118">1350000</cx:pt>
          <cx:pt idx="2119">52128</cx:pt>
          <cx:pt idx="2120">314100</cx:pt>
          <cx:pt idx="2121">438493.5</cx:pt>
          <cx:pt idx="2122">239850</cx:pt>
          <cx:pt idx="2123">314055</cx:pt>
          <cx:pt idx="2124">808650</cx:pt>
          <cx:pt idx="2125">227520</cx:pt>
          <cx:pt idx="2126">508495.5</cx:pt>
          <cx:pt idx="2127">351000</cx:pt>
          <cx:pt idx="2128">810000</cx:pt>
          <cx:pt idx="2129">420588</cx:pt>
          <cx:pt idx="2130">1061658</cx:pt>
          <cx:pt idx="2131">225000</cx:pt>
          <cx:pt idx="2132">619749</cx:pt>
          <cx:pt idx="2133">640080</cx:pt>
          <cx:pt idx="2134">900000</cx:pt>
          <cx:pt idx="2135">169614</cx:pt>
          <cx:pt idx="2136">356580</cx:pt>
          <cx:pt idx="2137">405000</cx:pt>
          <cx:pt idx="2138">135000</cx:pt>
          <cx:pt idx="2139">180000</cx:pt>
          <cx:pt idx="2140">337500</cx:pt>
          <cx:pt idx="2141">1092190.5</cx:pt>
          <cx:pt idx="2142">314100</cx:pt>
          <cx:pt idx="2143">239850</cx:pt>
          <cx:pt idx="2144">528633</cx:pt>
          <cx:pt idx="2145">225000</cx:pt>
          <cx:pt idx="2146">296280</cx:pt>
          <cx:pt idx="2147">665892</cx:pt>
          <cx:pt idx="2148">383202</cx:pt>
          <cx:pt idx="2149">227520</cx:pt>
          <cx:pt idx="2150">135000</cx:pt>
          <cx:pt idx="2151">180000</cx:pt>
          <cx:pt idx="2152">297000</cx:pt>
          <cx:pt idx="2153">312768</cx:pt>
          <cx:pt idx="2154">781920</cx:pt>
          <cx:pt idx="2155">808650</cx:pt>
          <cx:pt idx="2156">481176</cx:pt>
          <cx:pt idx="2157">254700</cx:pt>
          <cx:pt idx="2158">91692</cx:pt>
          <cx:pt idx="2159">1078200</cx:pt>
          <cx:pt idx="2160">1575000</cx:pt>
          <cx:pt idx="2161">481495.5</cx:pt>
          <cx:pt idx="2162">774000</cx:pt>
          <cx:pt idx="2163">284400</cx:pt>
          <cx:pt idx="2164">691020</cx:pt>
          <cx:pt idx="2165">328365</cx:pt>
          <cx:pt idx="2166">832500</cx:pt>
          <cx:pt idx="2167">270000</cx:pt>
          <cx:pt idx="2168">677664</cx:pt>
          <cx:pt idx="2169">544491</cx:pt>
          <cx:pt idx="2170">891072</cx:pt>
          <cx:pt idx="2171">945000</cx:pt>
          <cx:pt idx="2172">485086.5</cx:pt>
          <cx:pt idx="2173">1395000</cx:pt>
          <cx:pt idx="2174">654498</cx:pt>
          <cx:pt idx="2175">128092.5</cx:pt>
          <cx:pt idx="2176">490495.5</cx:pt>
          <cx:pt idx="2177">265500</cx:pt>
          <cx:pt idx="2178">360000</cx:pt>
          <cx:pt idx="2179">787131</cx:pt>
          <cx:pt idx="2180">298512</cx:pt>
          <cx:pt idx="2181">382500</cx:pt>
          <cx:pt idx="2182">270000</cx:pt>
          <cx:pt idx="2183">1006920</cx:pt>
          <cx:pt idx="2184">266652</cx:pt>
          <cx:pt idx="2185">675000</cx:pt>
          <cx:pt idx="2186">805536</cx:pt>
          <cx:pt idx="2187">447768</cx:pt>
          <cx:pt idx="2188">270000</cx:pt>
          <cx:pt idx="2189">427500</cx:pt>
          <cx:pt idx="2190">157500</cx:pt>
          <cx:pt idx="2191">314100</cx:pt>
          <cx:pt idx="2192">900000</cx:pt>
          <cx:pt idx="2193">306306</cx:pt>
          <cx:pt idx="2194">225000</cx:pt>
          <cx:pt idx="2195">450000</cx:pt>
          <cx:pt idx="2196">360000</cx:pt>
          <cx:pt idx="2197">239850</cx:pt>
          <cx:pt idx="2198">490495.5</cx:pt>
          <cx:pt idx="2199">481495.5</cx:pt>
          <cx:pt idx="2200">198085.5</cx:pt>
          <cx:pt idx="2201">1223010</cx:pt>
          <cx:pt idx="2202">1350000</cx:pt>
          <cx:pt idx="2203">531706.5</cx:pt>
          <cx:pt idx="2204">364896</cx:pt>
          <cx:pt idx="2205">1468719</cx:pt>
          <cx:pt idx="2206">152820</cx:pt>
          <cx:pt idx="2207">2160000</cx:pt>
          <cx:pt idx="2208">1082214</cx:pt>
          <cx:pt idx="2209">315000</cx:pt>
          <cx:pt idx="2210">1082214</cx:pt>
          <cx:pt idx="2211">521280</cx:pt>
          <cx:pt idx="2212">152820</cx:pt>
          <cx:pt idx="2213">614223</cx:pt>
          <cx:pt idx="2214">404325</cx:pt>
          <cx:pt idx="2215">1113840</cx:pt>
          <cx:pt idx="2216">773680.5</cx:pt>
          <cx:pt idx="2217">76410</cx:pt>
          <cx:pt idx="2218">337500</cx:pt>
          <cx:pt idx="2219">339241.5</cx:pt>
          <cx:pt idx="2220">117000</cx:pt>
          <cx:pt idx="2221">467257.5</cx:pt>
          <cx:pt idx="2222">521280</cx:pt>
          <cx:pt idx="2223">247500</cx:pt>
          <cx:pt idx="2224">820453.5</cx:pt>
          <cx:pt idx="2225">675000</cx:pt>
          <cx:pt idx="2226">490495.5</cx:pt>
          <cx:pt idx="2227">385164</cx:pt>
          <cx:pt idx="2228">247275</cx:pt>
          <cx:pt idx="2229">521280</cx:pt>
          <cx:pt idx="2230">450000</cx:pt>
          <cx:pt idx="2231">225000</cx:pt>
          <cx:pt idx="2232">270126</cx:pt>
          <cx:pt idx="2233">1267735.5</cx:pt>
          <cx:pt idx="2234">1473871.5</cx:pt>
          <cx:pt idx="2235">693000</cx:pt>
          <cx:pt idx="2236">1006920</cx:pt>
          <cx:pt idx="2237">341280</cx:pt>
          <cx:pt idx="2238">178290</cx:pt>
          <cx:pt idx="2239">787131</cx:pt>
          <cx:pt idx="2240">2085120</cx:pt>
          <cx:pt idx="2241">396171</cx:pt>
          <cx:pt idx="2242">959598</cx:pt>
          <cx:pt idx="2243">562491</cx:pt>
          <cx:pt idx="2244">1546020</cx:pt>
          <cx:pt idx="2245">519633</cx:pt>
          <cx:pt idx="2246">450000</cx:pt>
          <cx:pt idx="2247">247675.5</cx:pt>
          <cx:pt idx="2248">900000</cx:pt>
          <cx:pt idx="2249">157500</cx:pt>
          <cx:pt idx="2250">781920</cx:pt>
          <cx:pt idx="2251">1024290</cx:pt>
          <cx:pt idx="2252">239850</cx:pt>
          <cx:pt idx="2253">1971072</cx:pt>
          <cx:pt idx="2254">247275</cx:pt>
          <cx:pt idx="2255">1125000</cx:pt>
          <cx:pt idx="2256">247500</cx:pt>
          <cx:pt idx="2257">540000</cx:pt>
          <cx:pt idx="2258">840996</cx:pt>
          <cx:pt idx="2259">609187.5</cx:pt>
          <cx:pt idx="2260">152820</cx:pt>
          <cx:pt idx="2261">497520</cx:pt>
          <cx:pt idx="2262">477000</cx:pt>
          <cx:pt idx="2263">157500</cx:pt>
          <cx:pt idx="2264">850500</cx:pt>
          <cx:pt idx="2265">1823242.5</cx:pt>
          <cx:pt idx="2266">454500</cx:pt>
          <cx:pt idx="2267">1125000</cx:pt>
          <cx:pt idx="2268">781920</cx:pt>
          <cx:pt idx="2269">337500</cx:pt>
          <cx:pt idx="2270">1260000</cx:pt>
          <cx:pt idx="2271">1890000</cx:pt>
          <cx:pt idx="2272">1260000</cx:pt>
          <cx:pt idx="2273">808650</cx:pt>
          <cx:pt idx="2274">269550</cx:pt>
          <cx:pt idx="2275">753840</cx:pt>
          <cx:pt idx="2276">254700</cx:pt>
          <cx:pt idx="2277">545040</cx:pt>
          <cx:pt idx="2278">270000</cx:pt>
          <cx:pt idx="2279">709033.5</cx:pt>
          <cx:pt idx="2280">549882</cx:pt>
          <cx:pt idx="2281">485640</cx:pt>
          <cx:pt idx="2282">900000</cx:pt>
          <cx:pt idx="2283">1223010</cx:pt>
          <cx:pt idx="2284">1096020</cx:pt>
          <cx:pt idx="2285">1532506.5</cx:pt>
          <cx:pt idx="2286">315000</cx:pt>
          <cx:pt idx="2287">405000</cx:pt>
          <cx:pt idx="2288">364896</cx:pt>
          <cx:pt idx="2289">203760</cx:pt>
          <cx:pt idx="2290">343800</cx:pt>
          <cx:pt idx="2291">337500</cx:pt>
          <cx:pt idx="2292">679500</cx:pt>
          <cx:pt idx="2293">369000</cx:pt>
          <cx:pt idx="2294">454500</cx:pt>
          <cx:pt idx="2295">1129500</cx:pt>
          <cx:pt idx="2296">466416</cx:pt>
          <cx:pt idx="2297">450000</cx:pt>
          <cx:pt idx="2298">450000</cx:pt>
          <cx:pt idx="2299">301500</cx:pt>
          <cx:pt idx="2300">284400</cx:pt>
          <cx:pt idx="2301">808650</cx:pt>
          <cx:pt idx="2302">402214.5</cx:pt>
          <cx:pt idx="2303">76410</cx:pt>
          <cx:pt idx="2304">450000</cx:pt>
          <cx:pt idx="2305">508495.5</cx:pt>
          <cx:pt idx="2306">355536</cx:pt>
          <cx:pt idx="2307">180000</cx:pt>
          <cx:pt idx="2308">178290</cx:pt>
          <cx:pt idx="2309">997335</cx:pt>
          <cx:pt idx="2310">808650</cx:pt>
          <cx:pt idx="2311">927000</cx:pt>
          <cx:pt idx="2312">1381113</cx:pt>
          <cx:pt idx="2313">521280</cx:pt>
          <cx:pt idx="2314">727785</cx:pt>
          <cx:pt idx="2315">855000</cx:pt>
          <cx:pt idx="2316">942300</cx:pt>
          <cx:pt idx="2317">302206.5</cx:pt>
          <cx:pt idx="2318">787131</cx:pt>
          <cx:pt idx="2319">234000</cx:pt>
          <cx:pt idx="2320">436032</cx:pt>
          <cx:pt idx="2321">1546020</cx:pt>
          <cx:pt idx="2322">450000</cx:pt>
          <cx:pt idx="2323">597339</cx:pt>
          <cx:pt idx="2324">157500</cx:pt>
          <cx:pt idx="2325">545040</cx:pt>
          <cx:pt idx="2326">239850</cx:pt>
          <cx:pt idx="2327">254700</cx:pt>
          <cx:pt idx="2328">1078200</cx:pt>
          <cx:pt idx="2329">225000</cx:pt>
          <cx:pt idx="2330">539100</cx:pt>
          <cx:pt idx="2331">2013840</cx:pt>
          <cx:pt idx="2332">497520</cx:pt>
          <cx:pt idx="2333">239850</cx:pt>
          <cx:pt idx="2334">1539000</cx:pt>
          <cx:pt idx="2335">1288350</cx:pt>
          <cx:pt idx="2336">247500</cx:pt>
          <cx:pt idx="2337">542133</cx:pt>
          <cx:pt idx="2338">625500</cx:pt>
          <cx:pt idx="2339">385164</cx:pt>
          <cx:pt idx="2340">203760</cx:pt>
          <cx:pt idx="2341">1223010</cx:pt>
          <cx:pt idx="2342">202500</cx:pt>
          <cx:pt idx="2343">932427</cx:pt>
          <cx:pt idx="2344">152820</cx:pt>
          <cx:pt idx="2345">270000</cx:pt>
          <cx:pt idx="2346">607500</cx:pt>
          <cx:pt idx="2347">354276</cx:pt>
          <cx:pt idx="2348">148365</cx:pt>
          <cx:pt idx="2349">258709.5</cx:pt>
          <cx:pt idx="2350">584766</cx:pt>
          <cx:pt idx="2351">544491</cx:pt>
          <cx:pt idx="2352">539100</cx:pt>
          <cx:pt idx="2353">148365</cx:pt>
          <cx:pt idx="2354">1288350</cx:pt>
          <cx:pt idx="2355">690579</cx:pt>
          <cx:pt idx="2356">900000</cx:pt>
          <cx:pt idx="2357">1161360</cx:pt>
          <cx:pt idx="2358">288873</cx:pt>
          <cx:pt idx="2359">512338.5</cx:pt>
          <cx:pt idx="2360">1555569</cx:pt>
          <cx:pt idx="2361">672174</cx:pt>
          <cx:pt idx="2362">450000</cx:pt>
          <cx:pt idx="2363">1800000</cx:pt>
          <cx:pt idx="2364">239850</cx:pt>
          <cx:pt idx="2365">270000</cx:pt>
          <cx:pt idx="2366">532345.5</cx:pt>
          <cx:pt idx="2367">225000</cx:pt>
          <cx:pt idx="2368">816660</cx:pt>
          <cx:pt idx="2369">176328</cx:pt>
          <cx:pt idx="2370">544491</cx:pt>
          <cx:pt idx="2371">810000</cx:pt>
          <cx:pt idx="2372">260640</cx:pt>
          <cx:pt idx="2373">247275</cx:pt>
          <cx:pt idx="2374">152820</cx:pt>
          <cx:pt idx="2375">152820</cx:pt>
          <cx:pt idx="2376">482103</cx:pt>
          <cx:pt idx="2377">327024</cx:pt>
          <cx:pt idx="2378">835380</cx:pt>
          <cx:pt idx="2379">360000</cx:pt>
          <cx:pt idx="2380">1047771</cx:pt>
          <cx:pt idx="2381">808650</cx:pt>
          <cx:pt idx="2382">656361</cx:pt>
          <cx:pt idx="2383">408780</cx:pt>
          <cx:pt idx="2384">130500</cx:pt>
          <cx:pt idx="2385">593010</cx:pt>
          <cx:pt idx="2386">781920</cx:pt>
          <cx:pt idx="2387">521280</cx:pt>
          <cx:pt idx="2388">457834.5</cx:pt>
          <cx:pt idx="2389">1886850</cx:pt>
          <cx:pt idx="2390">900000</cx:pt>
          <cx:pt idx="2391">539100</cx:pt>
          <cx:pt idx="2392">314100</cx:pt>
          <cx:pt idx="2393">517500</cx:pt>
          <cx:pt idx="2394">545040</cx:pt>
          <cx:pt idx="2395">652500</cx:pt>
          <cx:pt idx="2396">669600</cx:pt>
          <cx:pt idx="2397">1087366.5</cx:pt>
          <cx:pt idx="2398">253377</cx:pt>
          <cx:pt idx="2399">675000</cx:pt>
          <cx:pt idx="2400">781920</cx:pt>
          <cx:pt idx="2401">711072</cx:pt>
          <cx:pt idx="2402">1076247</cx:pt>
          <cx:pt idx="2403">312840</cx:pt>
          <cx:pt idx="2404">648000</cx:pt>
          <cx:pt idx="2405">571500</cx:pt>
          <cx:pt idx="2406">271066.5</cx:pt>
          <cx:pt idx="2407">180000</cx:pt>
          <cx:pt idx="2408">450000</cx:pt>
          <cx:pt idx="2409">1800000</cx:pt>
          <cx:pt idx="2410">539100</cx:pt>
          <cx:pt idx="2411">257391</cx:pt>
          <cx:pt idx="2412">472500</cx:pt>
          <cx:pt idx="2413">810000</cx:pt>
          <cx:pt idx="2414">1130760</cx:pt>
          <cx:pt idx="2415">61128</cx:pt>
          <cx:pt idx="2416">677664</cx:pt>
          <cx:pt idx="2417">1125000</cx:pt>
          <cx:pt idx="2418">1024740</cx:pt>
          <cx:pt idx="2419">177903</cx:pt>
          <cx:pt idx="2420">609187.5</cx:pt>
          <cx:pt idx="2421">993082.5</cx:pt>
          <cx:pt idx="2422">942300</cx:pt>
          <cx:pt idx="2423">495000</cx:pt>
          <cx:pt idx="2424">95940</cx:pt>
          <cx:pt idx="2425">1442952</cx:pt>
          <cx:pt idx="2426">292500</cx:pt>
          <cx:pt idx="2427">900000</cx:pt>
          <cx:pt idx="2428">454500</cx:pt>
          <cx:pt idx="2429">675000</cx:pt>
          <cx:pt idx="2430">225000</cx:pt>
          <cx:pt idx="2431">76500</cx:pt>
          <cx:pt idx="2432">545040</cx:pt>
          <cx:pt idx="2433">450000</cx:pt>
          <cx:pt idx="2434">490500</cx:pt>
          <cx:pt idx="2435">143910</cx:pt>
          <cx:pt idx="2436">508495.5</cx:pt>
          <cx:pt idx="2437">472500</cx:pt>
          <cx:pt idx="2438">450000</cx:pt>
          <cx:pt idx="2439">106974</cx:pt>
          <cx:pt idx="2440">203760</cx:pt>
          <cx:pt idx="2441">343377</cx:pt>
          <cx:pt idx="2442">414792</cx:pt>
          <cx:pt idx="2443">593010</cx:pt>
          <cx:pt idx="2444">270000</cx:pt>
          <cx:pt idx="2445">900000</cx:pt>
          <cx:pt idx="2446">254700</cx:pt>
          <cx:pt idx="2447">284400</cx:pt>
          <cx:pt idx="2448">912240</cx:pt>
          <cx:pt idx="2449">1042560</cx:pt>
          <cx:pt idx="2450">1331019</cx:pt>
          <cx:pt idx="2451">900000</cx:pt>
          <cx:pt idx="2452">773680.5</cx:pt>
          <cx:pt idx="2453">142632</cx:pt>
          <cx:pt idx="2454">1800000</cx:pt>
          <cx:pt idx="2455">1256400</cx:pt>
          <cx:pt idx="2456">601677</cx:pt>
          <cx:pt idx="2457">810000</cx:pt>
          <cx:pt idx="2458">675000</cx:pt>
          <cx:pt idx="2459">582228</cx:pt>
          <cx:pt idx="2460">382500</cx:pt>
          <cx:pt idx="2461">331632</cx:pt>
          <cx:pt idx="2462">946980</cx:pt>
          <cx:pt idx="2463">298512</cx:pt>
          <cx:pt idx="2464">188685</cx:pt>
          <cx:pt idx="2465">193572</cx:pt>
          <cx:pt idx="2466">315000</cx:pt>
          <cx:pt idx="2467">1061599.5</cx:pt>
          <cx:pt idx="2468">387000</cx:pt>
          <cx:pt idx="2469">810000</cx:pt>
          <cx:pt idx="2470">665892</cx:pt>
          <cx:pt idx="2471">135000</cx:pt>
          <cx:pt idx="2472">1125000</cx:pt>
          <cx:pt idx="2473">1006920</cx:pt>
          <cx:pt idx="2474">239850</cx:pt>
          <cx:pt idx="2475">500427</cx:pt>
          <cx:pt idx="2476">315000</cx:pt>
          <cx:pt idx="2477">497749.5</cx:pt>
          <cx:pt idx="2478">824823</cx:pt>
          <cx:pt idx="2479">834048</cx:pt>
          <cx:pt idx="2480">945000</cx:pt>
          <cx:pt idx="2481">1535553</cx:pt>
          <cx:pt idx="2482">1078200</cx:pt>
          <cx:pt idx="2483">805536</cx:pt>
          <cx:pt idx="2484">135000</cx:pt>
          <cx:pt idx="2485">697500</cx:pt>
          <cx:pt idx="2486">517419</cx:pt>
          <cx:pt idx="2487">1024740</cx:pt>
          <cx:pt idx="2488">270000</cx:pt>
          <cx:pt idx="2489">225000</cx:pt>
          <cx:pt idx="2490">690048</cx:pt>
          <cx:pt idx="2491">791532</cx:pt>
          <cx:pt idx="2492">385164</cx:pt>
          <cx:pt idx="2493">545040</cx:pt>
          <cx:pt idx="2494">94500</cx:pt>
          <cx:pt idx="2495">239850</cx:pt>
          <cx:pt idx="2496">381528</cx:pt>
          <cx:pt idx="2497">814041</cx:pt>
          <cx:pt idx="2498">197820</cx:pt>
          <cx:pt idx="2499">1436850</cx:pt>
          <cx:pt idx="2500">545040</cx:pt>
          <cx:pt idx="2501">157500</cx:pt>
          <cx:pt idx="2502">112500</cx:pt>
          <cx:pt idx="2503">1040463</cx:pt>
          <cx:pt idx="2504">900000</cx:pt>
          <cx:pt idx="2505">343377</cx:pt>
          <cx:pt idx="2506">225000</cx:pt>
          <cx:pt idx="2507">284400</cx:pt>
          <cx:pt idx="2508">553806</cx:pt>
          <cx:pt idx="2509">1350000</cx:pt>
          <cx:pt idx="2510">225000</cx:pt>
          <cx:pt idx="2511">384048</cx:pt>
          <cx:pt idx="2512">1006920</cx:pt>
          <cx:pt idx="2513">1409719.5</cx:pt>
          <cx:pt idx="2514">1762110</cx:pt>
          <cx:pt idx="2515">225000</cx:pt>
          <cx:pt idx="2516">1125000</cx:pt>
          <cx:pt idx="2517">929088</cx:pt>
          <cx:pt idx="2518">225000</cx:pt>
          <cx:pt idx="2519">225000</cx:pt>
          <cx:pt idx="2520">364500</cx:pt>
          <cx:pt idx="2521">646920</cx:pt>
          <cx:pt idx="2522">479637</cx:pt>
          <cx:pt idx="2523">517788</cx:pt>
          <cx:pt idx="2524">239850</cx:pt>
          <cx:pt idx="2525">921330</cx:pt>
          <cx:pt idx="2526">531706.5</cx:pt>
          <cx:pt idx="2527">945000</cx:pt>
          <cx:pt idx="2528">260568</cx:pt>
          <cx:pt idx="2529">1125000</cx:pt>
          <cx:pt idx="2530">675000</cx:pt>
          <cx:pt idx="2531">1255680</cx:pt>
          <cx:pt idx="2532">239850</cx:pt>
          <cx:pt idx="2533">729792</cx:pt>
          <cx:pt idx="2534">270000</cx:pt>
          <cx:pt idx="2535">288873</cx:pt>
          <cx:pt idx="2536">938304</cx:pt>
          <cx:pt idx="2537">297130.5</cx:pt>
          <cx:pt idx="2538">405000</cx:pt>
          <cx:pt idx="2539">1129500</cx:pt>
          <cx:pt idx="2540">1125171</cx:pt>
          <cx:pt idx="2541">855000</cx:pt>
          <cx:pt idx="2542">229500</cx:pt>
          <cx:pt idx="2543">454500</cx:pt>
          <cx:pt idx="2544">1082214</cx:pt>
          <cx:pt idx="2545">135000</cx:pt>
          <cx:pt idx="2546">337500</cx:pt>
          <cx:pt idx="2547">545040</cx:pt>
          <cx:pt idx="2548">454500</cx:pt>
          <cx:pt idx="2549">254700</cx:pt>
          <cx:pt idx="2550">308133</cx:pt>
          <cx:pt idx="2551">1051245</cx:pt>
          <cx:pt idx="2552">742500</cx:pt>
          <cx:pt idx="2553">358344</cx:pt>
          <cx:pt idx="2554">766863</cx:pt>
          <cx:pt idx="2555">720000</cx:pt>
          <cx:pt idx="2556">178290</cx:pt>
          <cx:pt idx="2557">286528.5</cx:pt>
          <cx:pt idx="2558">193572</cx:pt>
          <cx:pt idx="2559">646389</cx:pt>
          <cx:pt idx="2560">508495.5</cx:pt>
          <cx:pt idx="2561">675000</cx:pt>
          <cx:pt idx="2562">180000</cx:pt>
          <cx:pt idx="2563">278613</cx:pt>
          <cx:pt idx="2564">505642.5</cx:pt>
          <cx:pt idx="2565">247500</cx:pt>
          <cx:pt idx="2566">1467612</cx:pt>
          <cx:pt idx="2567">566055</cx:pt>
          <cx:pt idx="2568">781920</cx:pt>
          <cx:pt idx="2569">787131</cx:pt>
          <cx:pt idx="2570">1483231.5</cx:pt>
          <cx:pt idx="2571">1125000</cx:pt>
          <cx:pt idx="2572">1104997.5</cx:pt>
          <cx:pt idx="2573">566055</cx:pt>
          <cx:pt idx="2574">495000</cx:pt>
          <cx:pt idx="2575">269550</cx:pt>
          <cx:pt idx="2576">1506816</cx:pt>
          <cx:pt idx="2577">254700</cx:pt>
          <cx:pt idx="2578">695970</cx:pt>
          <cx:pt idx="2579">454500</cx:pt>
          <cx:pt idx="2580">417024</cx:pt>
          <cx:pt idx="2581">521280</cx:pt>
          <cx:pt idx="2582">135000</cx:pt>
          <cx:pt idx="2583">270000</cx:pt>
          <cx:pt idx="2584">215865</cx:pt>
          <cx:pt idx="2585">534204</cx:pt>
          <cx:pt idx="2586">143910</cx:pt>
          <cx:pt idx="2587">153576</cx:pt>
          <cx:pt idx="2588">640080</cx:pt>
          <cx:pt idx="2589">1512796.5</cx:pt>
          <cx:pt idx="2590">391009.5</cx:pt>
          <cx:pt idx="2591">225000</cx:pt>
          <cx:pt idx="2592">523597.5</cx:pt>
          <cx:pt idx="2593">509922</cx:pt>
          <cx:pt idx="2594">521280</cx:pt>
          <cx:pt idx="2595">414792</cx:pt>
          <cx:pt idx="2596">900000</cx:pt>
          <cx:pt idx="2597">443088</cx:pt>
          <cx:pt idx="2598">545040</cx:pt>
          <cx:pt idx="2599">112068</cx:pt>
          <cx:pt idx="2600">693000</cx:pt>
          <cx:pt idx="2601">1350000</cx:pt>
          <cx:pt idx="2602">225000</cx:pt>
          <cx:pt idx="2603">508495.5</cx:pt>
          <cx:pt idx="2604">1185120</cx:pt>
          <cx:pt idx="2605">457119</cx:pt>
          <cx:pt idx="2606">408330</cx:pt>
          <cx:pt idx="2607">284400</cx:pt>
          <cx:pt idx="2608">715095</cx:pt>
          <cx:pt idx="2609">314100</cx:pt>
          <cx:pt idx="2610">450000</cx:pt>
          <cx:pt idx="2611">385164</cx:pt>
          <cx:pt idx="2612">360000</cx:pt>
          <cx:pt idx="2613">276277.5</cx:pt>
          <cx:pt idx="2614">1075500</cx:pt>
          <cx:pt idx="2615">1237500</cx:pt>
          <cx:pt idx="2616">497520</cx:pt>
          <cx:pt idx="2617">469147.5</cx:pt>
          <cx:pt idx="2618">755190</cx:pt>
          <cx:pt idx="2619">265500</cx:pt>
          <cx:pt idx="2620">180000</cx:pt>
          <cx:pt idx="2621">269550</cx:pt>
          <cx:pt idx="2622">829584</cx:pt>
          <cx:pt idx="2623">1574532</cx:pt>
          <cx:pt idx="2624">379008</cx:pt>
          <cx:pt idx="2625">593010</cx:pt>
          <cx:pt idx="2626">1800000</cx:pt>
          <cx:pt idx="2627">1350000</cx:pt>
          <cx:pt idx="2628">225000</cx:pt>
          <cx:pt idx="2629">1325475</cx:pt>
          <cx:pt idx="2630">450000</cx:pt>
          <cx:pt idx="2631">504000</cx:pt>
          <cx:pt idx="2632">624289.5</cx:pt>
          <cx:pt idx="2633">207000</cx:pt>
          <cx:pt idx="2634">497520</cx:pt>
          <cx:pt idx="2635">682875</cx:pt>
          <cx:pt idx="2636">675000</cx:pt>
          <cx:pt idx="2637">582804</cx:pt>
          <cx:pt idx="2638">450000</cx:pt>
          <cx:pt idx="2639">985747.5</cx:pt>
          <cx:pt idx="2640">1928304</cx:pt>
          <cx:pt idx="2641">170640</cx:pt>
          <cx:pt idx="2642">1800000</cx:pt>
          <cx:pt idx="2643">808650</cx:pt>
          <cx:pt idx="2644">900000</cx:pt>
          <cx:pt idx="2645">254700</cx:pt>
          <cx:pt idx="2646">1288350</cx:pt>
          <cx:pt idx="2647">312768</cx:pt>
          <cx:pt idx="2648">450000</cx:pt>
          <cx:pt idx="2649">417024</cx:pt>
          <cx:pt idx="2650">728460</cx:pt>
          <cx:pt idx="2651">900000</cx:pt>
          <cx:pt idx="2652">270000</cx:pt>
          <cx:pt idx="2653">225000</cx:pt>
          <cx:pt idx="2654">569398.5</cx:pt>
          <cx:pt idx="2655">814041</cx:pt>
          <cx:pt idx="2656">1042560</cx:pt>
          <cx:pt idx="2657">343800</cx:pt>
          <cx:pt idx="2658">225000</cx:pt>
          <cx:pt idx="2659">436032</cx:pt>
          <cx:pt idx="2660">225000</cx:pt>
          <cx:pt idx="2661">207306</cx:pt>
          <cx:pt idx="2662">1436850</cx:pt>
          <cx:pt idx="2663">1350000</cx:pt>
          <cx:pt idx="2664">675000</cx:pt>
          <cx:pt idx="2665">284400</cx:pt>
          <cx:pt idx="2666">180000</cx:pt>
          <cx:pt idx="2667">1252363.5</cx:pt>
          <cx:pt idx="2668">101880</cx:pt>
          <cx:pt idx="2669">382500</cx:pt>
          <cx:pt idx="2670">283419</cx:pt>
          <cx:pt idx="2671">450000</cx:pt>
          <cx:pt idx="2672">900000</cx:pt>
          <cx:pt idx="2673">284400</cx:pt>
          <cx:pt idx="2674">497520</cx:pt>
          <cx:pt idx="2675">454500</cx:pt>
          <cx:pt idx="2676">412942.5</cx:pt>
          <cx:pt idx="2677">566055</cx:pt>
          <cx:pt idx="2678">337500</cx:pt>
          <cx:pt idx="2679">225000</cx:pt>
          <cx:pt idx="2680">479700</cx:pt>
          <cx:pt idx="2681">206271</cx:pt>
          <cx:pt idx="2682">673875</cx:pt>
          <cx:pt idx="2683">571446</cx:pt>
          <cx:pt idx="2684">675000</cx:pt>
          <cx:pt idx="2685">274500</cx:pt>
          <cx:pt idx="2686">337500</cx:pt>
          <cx:pt idx="2687">900000</cx:pt>
          <cx:pt idx="2688">652500</cx:pt>
          <cx:pt idx="2689">1546020</cx:pt>
          <cx:pt idx="2690">66222</cx:pt>
          <cx:pt idx="2691">224136</cx:pt>
          <cx:pt idx="2692">942300</cx:pt>
          <cx:pt idx="2693">1288350</cx:pt>
          <cx:pt idx="2694">855000</cx:pt>
          <cx:pt idx="2695">298512</cx:pt>
          <cx:pt idx="2696">592560</cx:pt>
          <cx:pt idx="2697">418500</cx:pt>
          <cx:pt idx="2698">247500</cx:pt>
          <cx:pt idx="2699">1037128.5</cx:pt>
          <cx:pt idx="2700">1507500</cx:pt>
          <cx:pt idx="2701">1096020</cx:pt>
          <cx:pt idx="2702">337500</cx:pt>
          <cx:pt idx="2703">508495.5</cx:pt>
          <cx:pt idx="2704">157500</cx:pt>
          <cx:pt idx="2705">270000</cx:pt>
          <cx:pt idx="2706">1467612</cx:pt>
          <cx:pt idx="2707">1066320</cx:pt>
          <cx:pt idx="2708">755190</cx:pt>
          <cx:pt idx="2709">1575000</cx:pt>
          <cx:pt idx="2710">675000</cx:pt>
          <cx:pt idx="2711">370629</cx:pt>
          <cx:pt idx="2712">906228</cx:pt>
          <cx:pt idx="2713">808650</cx:pt>
          <cx:pt idx="2714">733315.5</cx:pt>
          <cx:pt idx="2715">1096020</cx:pt>
          <cx:pt idx="2716">629320.5</cx:pt>
          <cx:pt idx="2717">1218906</cx:pt>
          <cx:pt idx="2718">343800</cx:pt>
          <cx:pt idx="2719">276277.5</cx:pt>
          <cx:pt idx="2720">269550</cx:pt>
          <cx:pt idx="2721">640764</cx:pt>
          <cx:pt idx="2722">319981.5</cx:pt>
          <cx:pt idx="2723">1012500</cx:pt>
          <cx:pt idx="2724">270000</cx:pt>
          <cx:pt idx="2725">1282500</cx:pt>
          <cx:pt idx="2726">225000</cx:pt>
          <cx:pt idx="2727">2250000</cx:pt>
          <cx:pt idx="2728">889515</cx:pt>
          <cx:pt idx="2729">754740</cx:pt>
          <cx:pt idx="2730">168102</cx:pt>
          <cx:pt idx="2731">473661</cx:pt>
          <cx:pt idx="2732">540000</cx:pt>
          <cx:pt idx="2733">277969.5</cx:pt>
          <cx:pt idx="2734">774000</cx:pt>
          <cx:pt idx="2735">2250000</cx:pt>
          <cx:pt idx="2736">684657</cx:pt>
          <cx:pt idx="2737">177903</cx:pt>
          <cx:pt idx="2738">1185120</cx:pt>
          <cx:pt idx="2739">545040</cx:pt>
          <cx:pt idx="2740">1118286</cx:pt>
          <cx:pt idx="2741">781920</cx:pt>
          <cx:pt idx="2742">547344</cx:pt>
          <cx:pt idx="2743">508495.5</cx:pt>
          <cx:pt idx="2744">675000</cx:pt>
          <cx:pt idx="2745">360000</cx:pt>
          <cx:pt idx="2746">675000</cx:pt>
          <cx:pt idx="2747">495216</cx:pt>
          <cx:pt idx="2748">448056</cx:pt>
          <cx:pt idx="2749">1078200</cx:pt>
          <cx:pt idx="2750">284400</cx:pt>
          <cx:pt idx="2751">521280</cx:pt>
          <cx:pt idx="2752">1288350</cx:pt>
          <cx:pt idx="2753">225000</cx:pt>
          <cx:pt idx="2754">308461.5</cx:pt>
          <cx:pt idx="2755">58500</cx:pt>
          <cx:pt idx="2756">253737</cx:pt>
          <cx:pt idx="2757">746280</cx:pt>
          <cx:pt idx="2758">409500</cx:pt>
          <cx:pt idx="2759">177768</cx:pt>
          <cx:pt idx="2760">265851</cx:pt>
          <cx:pt idx="2761">457834.5</cx:pt>
          <cx:pt idx="2762">139230</cx:pt>
          <cx:pt idx="2763">398016</cx:pt>
          <cx:pt idx="2764">202500</cx:pt>
          <cx:pt idx="2765">284400</cx:pt>
          <cx:pt idx="2766">450000</cx:pt>
          <cx:pt idx="2767">715500</cx:pt>
          <cx:pt idx="2768">95940</cx:pt>
          <cx:pt idx="2769">149256</cx:pt>
          <cx:pt idx="2770">1024740</cx:pt>
          <cx:pt idx="2771">152820</cx:pt>
          <cx:pt idx="2772">180000</cx:pt>
          <cx:pt idx="2773">473760</cx:pt>
          <cx:pt idx="2774">640080</cx:pt>
          <cx:pt idx="2775">302076</cx:pt>
          <cx:pt idx="2776">571446</cx:pt>
          <cx:pt idx="2777">381528</cx:pt>
          <cx:pt idx="2778">746280</cx:pt>
          <cx:pt idx="2779">1442952</cx:pt>
          <cx:pt idx="2780">545040</cx:pt>
          <cx:pt idx="2781">1108269</cx:pt>
          <cx:pt idx="2782">985500</cx:pt>
          <cx:pt idx="2783">585000</cx:pt>
          <cx:pt idx="2784">1206000</cx:pt>
          <cx:pt idx="2785">675000</cx:pt>
          <cx:pt idx="2786">556870.5</cx:pt>
          <cx:pt idx="2787">257391</cx:pt>
          <cx:pt idx="2788">301464</cx:pt>
          <cx:pt idx="2789">900000</cx:pt>
          <cx:pt idx="2790">139230</cx:pt>
          <cx:pt idx="2791">1551798</cx:pt>
          <cx:pt idx="2792">254700</cx:pt>
          <cx:pt idx="2793">675000</cx:pt>
          <cx:pt idx="2794">948582</cx:pt>
          <cx:pt idx="2795">508495.5</cx:pt>
          <cx:pt idx="2796">135000</cx:pt>
          <cx:pt idx="2797">675000</cx:pt>
          <cx:pt idx="2798">334152</cx:pt>
          <cx:pt idx="2799">355536</cx:pt>
          <cx:pt idx="2800">675000</cx:pt>
          <cx:pt idx="2801">1611072</cx:pt>
          <cx:pt idx="2802">225000</cx:pt>
          <cx:pt idx="2803">314100</cx:pt>
          <cx:pt idx="2804">253737</cx:pt>
          <cx:pt idx="2805">900000</cx:pt>
          <cx:pt idx="2806">314055</cx:pt>
          <cx:pt idx="2807">888840</cx:pt>
          <cx:pt idx="2808">337500</cx:pt>
          <cx:pt idx="2809">90000</cx:pt>
          <cx:pt idx="2810">566055</cx:pt>
          <cx:pt idx="2811">276277.5</cx:pt>
          <cx:pt idx="2812">630000</cx:pt>
          <cx:pt idx="2813">1006920</cx:pt>
          <cx:pt idx="2814">1149210</cx:pt>
          <cx:pt idx="2815">251091</cx:pt>
          <cx:pt idx="2816">225000</cx:pt>
          <cx:pt idx="2817">454500</cx:pt>
          <cx:pt idx="2818">542133</cx:pt>
          <cx:pt idx="2819">1350000</cx:pt>
          <cx:pt idx="2820">616500</cx:pt>
          <cx:pt idx="2821">189000</cx:pt>
          <cx:pt idx="2822">791532</cx:pt>
          <cx:pt idx="2823">373500</cx:pt>
          <cx:pt idx="2824">1258650</cx:pt>
          <cx:pt idx="2825">364896</cx:pt>
          <cx:pt idx="2826">679500</cx:pt>
          <cx:pt idx="2827">900000</cx:pt>
          <cx:pt idx="2828">225000</cx:pt>
          <cx:pt idx="2829">291384</cx:pt>
          <cx:pt idx="2830">242595</cx:pt>
          <cx:pt idx="2831">180000</cx:pt>
          <cx:pt idx="2832">490536</cx:pt>
          <cx:pt idx="2833">1147500</cx:pt>
          <cx:pt idx="2834">592560</cx:pt>
          <cx:pt idx="2835">625536</cx:pt>
          <cx:pt idx="2836">225000</cx:pt>
          <cx:pt idx="2837">312768</cx:pt>
          <cx:pt idx="2838">1832940</cx:pt>
          <cx:pt idx="2839">211500</cx:pt>
          <cx:pt idx="2840">239850</cx:pt>
          <cx:pt idx="2841">545040</cx:pt>
          <cx:pt idx="2842">755190</cx:pt>
          <cx:pt idx="2843">2156400</cx:pt>
          <cx:pt idx="2844">755190</cx:pt>
          <cx:pt idx="2845">343800</cx:pt>
          <cx:pt idx="2846">544491</cx:pt>
          <cx:pt idx="2847">630000</cx:pt>
          <cx:pt idx="2848">1078200</cx:pt>
          <cx:pt idx="2849">450000</cx:pt>
          <cx:pt idx="2850">312768</cx:pt>
          <cx:pt idx="2851">450000</cx:pt>
          <cx:pt idx="2852">2156400</cx:pt>
          <cx:pt idx="2853">170640</cx:pt>
          <cx:pt idx="2854">490495.5</cx:pt>
          <cx:pt idx="2855">755190</cx:pt>
          <cx:pt idx="2856">544500</cx:pt>
          <cx:pt idx="2857">508495.5</cx:pt>
          <cx:pt idx="2858">159264</cx:pt>
          <cx:pt idx="2859">113076</cx:pt>
          <cx:pt idx="2860">888840</cx:pt>
          <cx:pt idx="2861">630000</cx:pt>
          <cx:pt idx="2862">545040</cx:pt>
          <cx:pt idx="2863">339241.5</cx:pt>
          <cx:pt idx="2864">524403</cx:pt>
          <cx:pt idx="2865">450000</cx:pt>
          <cx:pt idx="2866">225000</cx:pt>
          <cx:pt idx="2867">213948</cx:pt>
          <cx:pt idx="2868">381528</cx:pt>
          <cx:pt idx="2869">508495.5</cx:pt>
          <cx:pt idx="2870">679500</cx:pt>
          <cx:pt idx="2871">1644255</cx:pt>
          <cx:pt idx="2872">284400</cx:pt>
          <cx:pt idx="2873">180000</cx:pt>
          <cx:pt idx="2874">175896</cx:pt>
          <cx:pt idx="2875">276277.5</cx:pt>
          <cx:pt idx="2876">818671.5</cx:pt>
          <cx:pt idx="2877">808650</cx:pt>
          <cx:pt idx="2878">1030500</cx:pt>
          <cx:pt idx="2879">225000</cx:pt>
          <cx:pt idx="2880">720000</cx:pt>
          <cx:pt idx="2881">781920</cx:pt>
          <cx:pt idx="2882">450000</cx:pt>
          <cx:pt idx="2883">270000</cx:pt>
          <cx:pt idx="2884">536917.5</cx:pt>
          <cx:pt idx="2885">405000</cx:pt>
          <cx:pt idx="2886">1026000</cx:pt>
          <cx:pt idx="2887">942300</cx:pt>
          <cx:pt idx="2888">269982</cx:pt>
          <cx:pt idx="2889">135000</cx:pt>
          <cx:pt idx="2890">585000</cx:pt>
          <cx:pt idx="2891">260568</cx:pt>
          <cx:pt idx="2892">180000</cx:pt>
          <cx:pt idx="2893">814041</cx:pt>
          <cx:pt idx="2894">922500</cx:pt>
          <cx:pt idx="2895">308133</cx:pt>
          <cx:pt idx="2896">830214</cx:pt>
          <cx:pt idx="2897">103500</cx:pt>
          <cx:pt idx="2898">227520</cx:pt>
          <cx:pt idx="2899">501435</cx:pt>
          <cx:pt idx="2900">641529</cx:pt>
          <cx:pt idx="2901">396171</cx:pt>
          <cx:pt idx="2902">900000</cx:pt>
          <cx:pt idx="2903">343800</cx:pt>
          <cx:pt idx="2904">361462.5</cx:pt>
          <cx:pt idx="2905">143910</cx:pt>
          <cx:pt idx="2906">327024</cx:pt>
          <cx:pt idx="2907">585000</cx:pt>
          <cx:pt idx="2908">550980</cx:pt>
          <cx:pt idx="2909">409716</cx:pt>
          <cx:pt idx="2910">521280</cx:pt>
          <cx:pt idx="2911">825588</cx:pt>
          <cx:pt idx="2912">391500</cx:pt>
          <cx:pt idx="2913">544491</cx:pt>
          <cx:pt idx="2914">229500</cx:pt>
          <cx:pt idx="2915">225000</cx:pt>
          <cx:pt idx="2916">163008</cx:pt>
          <cx:pt idx="2917">450000</cx:pt>
          <cx:pt idx="2918">161730</cx:pt>
          <cx:pt idx="2919">315000</cx:pt>
          <cx:pt idx="2920">775327.5</cx:pt>
          <cx:pt idx="2921">545040</cx:pt>
          <cx:pt idx="2922">993996</cx:pt>
          <cx:pt idx="2923">180000</cx:pt>
          <cx:pt idx="2924">337500</cx:pt>
          <cx:pt idx="2925">2085120</cx:pt>
          <cx:pt idx="2926">675000</cx:pt>
          <cx:pt idx="2927">1288350</cx:pt>
          <cx:pt idx="2928">180000</cx:pt>
          <cx:pt idx="2929">135000</cx:pt>
          <cx:pt idx="2930">1125000</cx:pt>
          <cx:pt idx="2931">708939</cx:pt>
          <cx:pt idx="2932">548770.5</cx:pt>
          <cx:pt idx="2933">760225.5</cx:pt>
          <cx:pt idx="2934">270000</cx:pt>
          <cx:pt idx="2935">333621</cx:pt>
          <cx:pt idx="2936">540000</cx:pt>
          <cx:pt idx="2937">544491</cx:pt>
          <cx:pt idx="2938">539100</cx:pt>
          <cx:pt idx="2939">1236816</cx:pt>
          <cx:pt idx="2940">454500</cx:pt>
          <cx:pt idx="2941">1125000</cx:pt>
          <cx:pt idx="2942">720310.5</cx:pt>
          <cx:pt idx="2943">269550</cx:pt>
          <cx:pt idx="2944">225000</cx:pt>
          <cx:pt idx="2945">284400</cx:pt>
          <cx:pt idx="2946">148365</cx:pt>
          <cx:pt idx="2947">1078200</cx:pt>
          <cx:pt idx="2948">337500</cx:pt>
          <cx:pt idx="2949">284256</cx:pt>
          <cx:pt idx="2950">143910</cx:pt>
          <cx:pt idx="2951">970380</cx:pt>
          <cx:pt idx="2952">1017000</cx:pt>
          <cx:pt idx="2953">1256400</cx:pt>
          <cx:pt idx="2954">947884.5</cx:pt>
          <cx:pt idx="2955">156384</cx:pt>
          <cx:pt idx="2956">450000</cx:pt>
          <cx:pt idx="2957">679500</cx:pt>
          <cx:pt idx="2958">697500</cx:pt>
          <cx:pt idx="2959">225000</cx:pt>
          <cx:pt idx="2960">1546020</cx:pt>
          <cx:pt idx="2961">157500</cx:pt>
          <cx:pt idx="2962">454500</cx:pt>
          <cx:pt idx="2963">1305000</cx:pt>
          <cx:pt idx="2964">855000</cx:pt>
          <cx:pt idx="2965">269550</cx:pt>
          <cx:pt idx="2966">500490</cx:pt>
          <cx:pt idx="2967">781920</cx:pt>
          <cx:pt idx="2968">766404</cx:pt>
          <cx:pt idx="2969">1206000</cx:pt>
          <cx:pt idx="2970">1107900</cx:pt>
          <cx:pt idx="2971">503266.5</cx:pt>
          <cx:pt idx="2972">1125000</cx:pt>
          <cx:pt idx="2973">135000</cx:pt>
          <cx:pt idx="2974">1065681</cx:pt>
          <cx:pt idx="2975">270000</cx:pt>
          <cx:pt idx="2976">798408</cx:pt>
          <cx:pt idx="2977">157050</cx:pt>
          <cx:pt idx="2978">311877</cx:pt>
          <cx:pt idx="2979">135000</cx:pt>
          <cx:pt idx="2980">180000</cx:pt>
          <cx:pt idx="2981">127350</cx:pt>
          <cx:pt idx="2982">273636</cx:pt>
          <cx:pt idx="2983">900000</cx:pt>
          <cx:pt idx="2984">373500</cx:pt>
          <cx:pt idx="2985">995643</cx:pt>
          <cx:pt idx="2986">693000</cx:pt>
          <cx:pt idx="2987">276277.5</cx:pt>
          <cx:pt idx="2988">675000</cx:pt>
          <cx:pt idx="2989">491823</cx:pt>
          <cx:pt idx="2990">738000</cx:pt>
          <cx:pt idx="2991">706410</cx:pt>
          <cx:pt idx="2992">396000</cx:pt>
          <cx:pt idx="2993">247500</cx:pt>
          <cx:pt idx="2994">215640</cx:pt>
          <cx:pt idx="2995">422235</cx:pt>
          <cx:pt idx="2996">538704</cx:pt>
          <cx:pt idx="2997">592560</cx:pt>
          <cx:pt idx="2998">619965</cx:pt>
          <cx:pt idx="2999">288873</cx:pt>
          <cx:pt idx="3000">1288350</cx:pt>
          <cx:pt idx="3001">673875</cx:pt>
          <cx:pt idx="3002">512064</cx:pt>
          <cx:pt idx="3003">1350000</cx:pt>
          <cx:pt idx="3004">1125000</cx:pt>
          <cx:pt idx="3005">398160</cx:pt>
          <cx:pt idx="3006">497520</cx:pt>
          <cx:pt idx="3007">180000</cx:pt>
          <cx:pt idx="3008">176328</cx:pt>
          <cx:pt idx="3009">197505</cx:pt>
          <cx:pt idx="3010">454500</cx:pt>
          <cx:pt idx="3011">755190</cx:pt>
          <cx:pt idx="3012">675000</cx:pt>
          <cx:pt idx="3013">254700</cx:pt>
          <cx:pt idx="3014">1215000</cx:pt>
          <cx:pt idx="3015">573408</cx:pt>
          <cx:pt idx="3016">1215499.5</cx:pt>
          <cx:pt idx="3017">220500</cx:pt>
          <cx:pt idx="3018">450000</cx:pt>
          <cx:pt idx="3019">343800</cx:pt>
          <cx:pt idx="3020">1262583</cx:pt>
          <cx:pt idx="3021">911668.5</cx:pt>
          <cx:pt idx="3022">180000</cx:pt>
          <cx:pt idx="3023">314100</cx:pt>
          <cx:pt idx="3024">473760</cx:pt>
          <cx:pt idx="3025">314100</cx:pt>
          <cx:pt idx="3026">521280</cx:pt>
          <cx:pt idx="3027">675000</cx:pt>
          <cx:pt idx="3028">119925</cx:pt>
          <cx:pt idx="3029">1223010</cx:pt>
          <cx:pt idx="3030">457834.5</cx:pt>
          <cx:pt idx="3031">364896</cx:pt>
          <cx:pt idx="3032">545040</cx:pt>
          <cx:pt idx="3033">1074856.5</cx:pt>
          <cx:pt idx="3034">254700</cx:pt>
          <cx:pt idx="3035">135000</cx:pt>
          <cx:pt idx="3036">121500</cx:pt>
          <cx:pt idx="3037">735579</cx:pt>
          <cx:pt idx="3038">271066.5</cx:pt>
          <cx:pt idx="3039">1159515</cx:pt>
          <cx:pt idx="3040">299250</cx:pt>
          <cx:pt idx="3041">398160</cx:pt>
          <cx:pt idx="3042">1125000</cx:pt>
          <cx:pt idx="3043">528633</cx:pt>
          <cx:pt idx="3044">1065433.5</cx:pt>
          <cx:pt idx="3045">469152</cx:pt>
          <cx:pt idx="3046">255829.5</cx:pt>
          <cx:pt idx="3047">188685</cx:pt>
          <cx:pt idx="3048">558841.5</cx:pt>
          <cx:pt idx="3049">405000</cx:pt>
          <cx:pt idx="3050">1506816</cx:pt>
          <cx:pt idx="3051">270000</cx:pt>
          <cx:pt idx="3052">970380</cx:pt>
          <cx:pt idx="3053">135000</cx:pt>
          <cx:pt idx="3054">679500</cx:pt>
          <cx:pt idx="3055">45000</cx:pt>
          <cx:pt idx="3056">755190</cx:pt>
          <cx:pt idx="3057">407965.5</cx:pt>
          <cx:pt idx="3058">835380</cx:pt>
          <cx:pt idx="3059">168102</cx:pt>
          <cx:pt idx="3060">270000</cx:pt>
          <cx:pt idx="3061">296280</cx:pt>
          <cx:pt idx="3062">352044</cx:pt>
          <cx:pt idx="3063">450000</cx:pt>
          <cx:pt idx="3064">755190</cx:pt>
          <cx:pt idx="3065">900000</cx:pt>
          <cx:pt idx="3066">247500</cx:pt>
          <cx:pt idx="3067">450000</cx:pt>
          <cx:pt idx="3068">718605</cx:pt>
          <cx:pt idx="3069">450000</cx:pt>
          <cx:pt idx="3070">64692</cx:pt>
          <cx:pt idx="3071">846000</cx:pt>
          <cx:pt idx="3072">225000</cx:pt>
          <cx:pt idx="3073">450000</cx:pt>
          <cx:pt idx="3074">183294</cx:pt>
          <cx:pt idx="3075">225000</cx:pt>
          <cx:pt idx="3076">239850</cx:pt>
          <cx:pt idx="3077">545040</cx:pt>
          <cx:pt idx="3078">254700</cx:pt>
          <cx:pt idx="3079">411813</cx:pt>
          <cx:pt idx="3080">605439</cx:pt>
          <cx:pt idx="3081">675000</cx:pt>
          <cx:pt idx="3082">312768</cx:pt>
          <cx:pt idx="3083">810000</cx:pt>
          <cx:pt idx="3084">1350000</cx:pt>
          <cx:pt idx="3085">180000</cx:pt>
          <cx:pt idx="3086">276277.5</cx:pt>
          <cx:pt idx="3087">341280</cx:pt>
          <cx:pt idx="3088">180000</cx:pt>
          <cx:pt idx="3089">271066.5</cx:pt>
          <cx:pt idx="3090">781920</cx:pt>
          <cx:pt idx="3091">74182.5</cx:pt>
          <cx:pt idx="3092">754740</cx:pt>
          <cx:pt idx="3093">1338354</cx:pt>
          <cx:pt idx="3094">900000</cx:pt>
          <cx:pt idx="3095">1212426</cx:pt>
          <cx:pt idx="3096">187704</cx:pt>
          <cx:pt idx="3097">56880</cx:pt>
          <cx:pt idx="3098">1440000</cx:pt>
          <cx:pt idx="3099">781920</cx:pt>
          <cx:pt idx="3100">1006920</cx:pt>
          <cx:pt idx="3101">440784</cx:pt>
          <cx:pt idx="3102">675000</cx:pt>
          <cx:pt idx="3103">284400</cx:pt>
          <cx:pt idx="3104">358443</cx:pt>
          <cx:pt idx="3105">247500</cx:pt>
          <cx:pt idx="3106">301464</cx:pt>
          <cx:pt idx="3107">296280</cx:pt>
          <cx:pt idx="3108">785250</cx:pt>
          <cx:pt idx="3109">1125000</cx:pt>
          <cx:pt idx="3110">341280</cx:pt>
          <cx:pt idx="3111">2085120</cx:pt>
          <cx:pt idx="3112">364896</cx:pt>
          <cx:pt idx="3113">582804</cx:pt>
          <cx:pt idx="3114">225000</cx:pt>
          <cx:pt idx="3115">436500</cx:pt>
          <cx:pt idx="3116">540000</cx:pt>
          <cx:pt idx="3117">1288782</cx:pt>
          <cx:pt idx="3118">248760</cx:pt>
          <cx:pt idx="3119">101880</cx:pt>
          <cx:pt idx="3120">2085120</cx:pt>
          <cx:pt idx="3121">704844</cx:pt>
          <cx:pt idx="3122">180000</cx:pt>
          <cx:pt idx="3123">202500</cx:pt>
          <cx:pt idx="3124">942300</cx:pt>
          <cx:pt idx="3125">1350000</cx:pt>
          <cx:pt idx="3126">1206000</cx:pt>
          <cx:pt idx="3127">315000</cx:pt>
          <cx:pt idx="3128">545040</cx:pt>
          <cx:pt idx="3129">817560</cx:pt>
          <cx:pt idx="3130">1271929.5</cx:pt>
          <cx:pt idx="3131">284400</cx:pt>
          <cx:pt idx="3132">1078200</cx:pt>
          <cx:pt idx="3133">1006920</cx:pt>
          <cx:pt idx="3134">787086</cx:pt>
          <cx:pt idx="3135">675000</cx:pt>
          <cx:pt idx="3136">450000</cx:pt>
          <cx:pt idx="3137">207396</cx:pt>
          <cx:pt idx="3138">887778</cx:pt>
          <cx:pt idx="3139">1575000</cx:pt>
          <cx:pt idx="3140">2447937</cx:pt>
          <cx:pt idx="3141">495000</cx:pt>
          <cx:pt idx="3142">135000</cx:pt>
          <cx:pt idx="3143">533668.5</cx:pt>
          <cx:pt idx="3144">450000</cx:pt>
          <cx:pt idx="3145">1451047.5</cx:pt>
          <cx:pt idx="3146">728460</cx:pt>
          <cx:pt idx="3147">225000</cx:pt>
          <cx:pt idx="3148">497520</cx:pt>
          <cx:pt idx="3149">284400</cx:pt>
          <cx:pt idx="3150">450000</cx:pt>
          <cx:pt idx="3151">630000</cx:pt>
          <cx:pt idx="3152">270126</cx:pt>
          <cx:pt idx="3153">654498</cx:pt>
          <cx:pt idx="3154">540000</cx:pt>
          <cx:pt idx="3155">68760</cx:pt>
          <cx:pt idx="3156">1042560</cx:pt>
          <cx:pt idx="3157">283419</cx:pt>
          <cx:pt idx="3158">592560</cx:pt>
          <cx:pt idx="3159">1096020</cx:pt>
          <cx:pt idx="3160">1288350</cx:pt>
          <cx:pt idx="3161">659610</cx:pt>
          <cx:pt idx="3162">157500</cx:pt>
          <cx:pt idx="3163">819432</cx:pt>
          <cx:pt idx="3164">284256</cx:pt>
          <cx:pt idx="3165">147726</cx:pt>
          <cx:pt idx="3166">1029658.5</cx:pt>
          <cx:pt idx="3167">625356</cx:pt>
          <cx:pt idx="3168">180000</cx:pt>
          <cx:pt idx="3169">298512</cx:pt>
          <cx:pt idx="3170">288873</cx:pt>
          <cx:pt idx="3171">405000</cx:pt>
          <cx:pt idx="3172">689607</cx:pt>
          <cx:pt idx="3173">1422337.5</cx:pt>
          <cx:pt idx="3174">945000</cx:pt>
          <cx:pt idx="3175">1498500</cx:pt>
          <cx:pt idx="3176">54504</cx:pt>
          <cx:pt idx="3177">760225.5</cx:pt>
          <cx:pt idx="3178">478498.5</cx:pt>
          <cx:pt idx="3179">445333.5</cx:pt>
          <cx:pt idx="3180">450000</cx:pt>
          <cx:pt idx="3181">1137042</cx:pt>
          <cx:pt idx="3182">1078200</cx:pt>
          <cx:pt idx="3183">931401</cx:pt>
          <cx:pt idx="3184">790830</cx:pt>
          <cx:pt idx="3185">263686.5</cx:pt>
          <cx:pt idx="3186">1574266.5</cx:pt>
          <cx:pt idx="3187">1165500</cx:pt>
          <cx:pt idx="3188">808650</cx:pt>
          <cx:pt idx="3189">540000</cx:pt>
          <cx:pt idx="3190">436032</cx:pt>
          <cx:pt idx="3191">500211</cx:pt>
          <cx:pt idx="3192">797868</cx:pt>
          <cx:pt idx="3193">576837</cx:pt>
          <cx:pt idx="3194">280332</cx:pt>
          <cx:pt idx="3195">161730</cx:pt>
          <cx:pt idx="3196">127350</cx:pt>
          <cx:pt idx="3197">275040</cx:pt>
          <cx:pt idx="3198">298512</cx:pt>
          <cx:pt idx="3199">180000</cx:pt>
          <cx:pt idx="3200">202500</cx:pt>
          <cx:pt idx="3201">163098</cx:pt>
          <cx:pt idx="3202">675000</cx:pt>
          <cx:pt idx="3203">152820</cx:pt>
          <cx:pt idx="3204">270000</cx:pt>
          <cx:pt idx="3205">808650</cx:pt>
          <cx:pt idx="3206">135000</cx:pt>
          <cx:pt idx="3207">135000</cx:pt>
          <cx:pt idx="3208">467257.5</cx:pt>
          <cx:pt idx="3209">900000</cx:pt>
          <cx:pt idx="3210">1082214</cx:pt>
          <cx:pt idx="3211">270000</cx:pt>
          <cx:pt idx="3212">135000</cx:pt>
          <cx:pt idx="3213">900000</cx:pt>
          <cx:pt idx="3214">894501</cx:pt>
          <cx:pt idx="3215">375322.5</cx:pt>
          <cx:pt idx="3216">1125000</cx:pt>
          <cx:pt idx="3217">518562</cx:pt>
          <cx:pt idx="3218">417024</cx:pt>
          <cx:pt idx="3219">355536</cx:pt>
          <cx:pt idx="3220">508495.5</cx:pt>
          <cx:pt idx="3221">854896.5</cx:pt>
          <cx:pt idx="3222">270000</cx:pt>
          <cx:pt idx="3223">508495.5</cx:pt>
          <cx:pt idx="3224">495000</cx:pt>
          <cx:pt idx="3225">1293165</cx:pt>
          <cx:pt idx="3226">270000</cx:pt>
          <cx:pt idx="3227">276277.5</cx:pt>
          <cx:pt idx="3228">2356920</cx:pt>
          <cx:pt idx="3229">2245500</cx:pt>
          <cx:pt idx="3230">760225.5</cx:pt>
          <cx:pt idx="3231">1588500</cx:pt>
          <cx:pt idx="3232">1006920</cx:pt>
          <cx:pt idx="3233">622413</cx:pt>
          <cx:pt idx="3234">254700</cx:pt>
          <cx:pt idx="3235">206271</cx:pt>
          <cx:pt idx="3236">774000</cx:pt>
          <cx:pt idx="3237">601029</cx:pt>
          <cx:pt idx="3238">1530000</cx:pt>
          <cx:pt idx="3239">337500</cx:pt>
          <cx:pt idx="3240">1192500</cx:pt>
          <cx:pt idx="3241">343800</cx:pt>
          <cx:pt idx="3242">704844</cx:pt>
          <cx:pt idx="3243">724500</cx:pt>
          <cx:pt idx="3244">270000</cx:pt>
          <cx:pt idx="3245">630000</cx:pt>
          <cx:pt idx="3246">1546020</cx:pt>
          <cx:pt idx="3247">1288350</cx:pt>
          <cx:pt idx="3248">988191</cx:pt>
          <cx:pt idx="3249">225000</cx:pt>
          <cx:pt idx="3250">526491</cx:pt>
          <cx:pt idx="3251">534204</cx:pt>
          <cx:pt idx="3252">1185282</cx:pt>
          <cx:pt idx="3253">521280</cx:pt>
          <cx:pt idx="3254">1762110</cx:pt>
          <cx:pt idx="3255">900000</cx:pt>
          <cx:pt idx="3256">1019299.5</cx:pt>
          <cx:pt idx="3257">1595115</cx:pt>
          <cx:pt idx="3258">495000</cx:pt>
          <cx:pt idx="3259">743031</cx:pt>
          <cx:pt idx="3260">808650</cx:pt>
          <cx:pt idx="3261">1046142</cx:pt>
          <cx:pt idx="3262">472500</cx:pt>
          <cx:pt idx="3263">1837629</cx:pt>
          <cx:pt idx="3264">327024</cx:pt>
          <cx:pt idx="3265">208512</cx:pt>
          <cx:pt idx="3266">135000</cx:pt>
          <cx:pt idx="3267">1260000</cx:pt>
          <cx:pt idx="3268">587619</cx:pt>
          <cx:pt idx="3269">382500</cx:pt>
          <cx:pt idx="3270">1046142</cx:pt>
          <cx:pt idx="3271">781920</cx:pt>
          <cx:pt idx="3272">755190</cx:pt>
          <cx:pt idx="3273">792162</cx:pt>
          <cx:pt idx="3274">592560</cx:pt>
          <cx:pt idx="3275">1084909.5</cx:pt>
          <cx:pt idx="3276">661500</cx:pt>
          <cx:pt idx="3277">755190</cx:pt>
          <cx:pt idx="3278">112500</cx:pt>
          <cx:pt idx="3279">187704</cx:pt>
          <cx:pt idx="3280">260568</cx:pt>
          <cx:pt idx="3281">412942.5</cx:pt>
          <cx:pt idx="3282">755190</cx:pt>
          <cx:pt idx="3283">728460</cx:pt>
          <cx:pt idx="3284">900000</cx:pt>
          <cx:pt idx="3285">545040</cx:pt>
          <cx:pt idx="3286">1078200</cx:pt>
          <cx:pt idx="3287">630000</cx:pt>
          <cx:pt idx="3288">1256400</cx:pt>
          <cx:pt idx="3289">225000</cx:pt>
          <cx:pt idx="3290">254700</cx:pt>
          <cx:pt idx="3291">663093</cx:pt>
          <cx:pt idx="3292">414792</cx:pt>
          <cx:pt idx="3293">450000</cx:pt>
          <cx:pt idx="3294">1006920</cx:pt>
          <cx:pt idx="3295">270000</cx:pt>
          <cx:pt idx="3296">263686.5</cx:pt>
          <cx:pt idx="3297">225000</cx:pt>
          <cx:pt idx="3298">1041439.5</cx:pt>
          <cx:pt idx="3299">781920</cx:pt>
          <cx:pt idx="3300">760225.5</cx:pt>
          <cx:pt idx="3301">156384</cx:pt>
          <cx:pt idx="3302">900000</cx:pt>
          <cx:pt idx="3303">225000</cx:pt>
          <cx:pt idx="3304">675000</cx:pt>
          <cx:pt idx="3305">733315.5</cx:pt>
          <cx:pt idx="3306">573628.5</cx:pt>
          <cx:pt idx="3307">1335528</cx:pt>
          <cx:pt idx="3308">1467612</cx:pt>
          <cx:pt idx="3309">481495.5</cx:pt>
          <cx:pt idx="3310">945000</cx:pt>
          <cx:pt idx="3311">85320</cx:pt>
          <cx:pt idx="3312">450000</cx:pt>
          <cx:pt idx="3313">450000</cx:pt>
          <cx:pt idx="3314">422451</cx:pt>
          <cx:pt idx="3315">1112670</cx:pt>
          <cx:pt idx="3316">1339884</cx:pt>
          <cx:pt idx="3317">1428408</cx:pt>
          <cx:pt idx="3318">253737</cx:pt>
          <cx:pt idx="3319">755190</cx:pt>
          <cx:pt idx="3320">45000</cx:pt>
          <cx:pt idx="3321">922500</cx:pt>
          <cx:pt idx="3322">900000</cx:pt>
          <cx:pt idx="3323">585000</cx:pt>
          <cx:pt idx="3324">1125000</cx:pt>
          <cx:pt idx="3325">337500</cx:pt>
          <cx:pt idx="3326">193500</cx:pt>
          <cx:pt idx="3327">427500</cx:pt>
          <cx:pt idx="3328">979992</cx:pt>
          <cx:pt idx="3329">835380</cx:pt>
          <cx:pt idx="3330">1005120</cx:pt>
          <cx:pt idx="3331">886176</cx:pt>
          <cx:pt idx="3332">407520</cx:pt>
          <cx:pt idx="3333">254700</cx:pt>
          <cx:pt idx="3334">454500</cx:pt>
          <cx:pt idx="3335">840996</cx:pt>
          <cx:pt idx="3336">270000</cx:pt>
          <cx:pt idx="3337">781920</cx:pt>
          <cx:pt idx="3338">900000</cx:pt>
          <cx:pt idx="3339">852088.5</cx:pt>
          <cx:pt idx="3340">254700</cx:pt>
          <cx:pt idx="3341">156384</cx:pt>
          <cx:pt idx="3342">675000</cx:pt>
          <cx:pt idx="3343">450000</cx:pt>
          <cx:pt idx="3344">270000</cx:pt>
          <cx:pt idx="3345">808650</cx:pt>
          <cx:pt idx="3346">1467612</cx:pt>
          <cx:pt idx="3347">545040</cx:pt>
          <cx:pt idx="3348">1404108</cx:pt>
          <cx:pt idx="3349">675000</cx:pt>
          <cx:pt idx="3350">270000</cx:pt>
          <cx:pt idx="3351">400500</cx:pt>
          <cx:pt idx="3352">270000</cx:pt>
          <cx:pt idx="3353">781920</cx:pt>
          <cx:pt idx="3354">532494</cx:pt>
          <cx:pt idx="3355">679500</cx:pt>
          <cx:pt idx="3356">760225.5</cx:pt>
          <cx:pt idx="3357">545040</cx:pt>
          <cx:pt idx="3358">208512</cx:pt>
          <cx:pt idx="3359">302076</cx:pt>
          <cx:pt idx="3360">163512</cx:pt>
          <cx:pt idx="3361">270000</cx:pt>
          <cx:pt idx="3362">675000</cx:pt>
          <cx:pt idx="3363">132444</cx:pt>
          <cx:pt idx="3364">390960</cx:pt>
          <cx:pt idx="3365">425133</cx:pt>
          <cx:pt idx="3366">1333102.5</cx:pt>
          <cx:pt idx="3367">675000</cx:pt>
          <cx:pt idx="3368">247500</cx:pt>
          <cx:pt idx="3369">760225.5</cx:pt>
          <cx:pt idx="3370">755190</cx:pt>
          <cx:pt idx="3371">2410380</cx:pt>
          <cx:pt idx="3372">314100</cx:pt>
          <cx:pt idx="3373">180000</cx:pt>
          <cx:pt idx="3374">1288350</cx:pt>
          <cx:pt idx="3375">180000</cx:pt>
          <cx:pt idx="3376">417024</cx:pt>
          <cx:pt idx="3377">781920</cx:pt>
          <cx:pt idx="3378">888840</cx:pt>
          <cx:pt idx="3379">225000</cx:pt>
          <cx:pt idx="3380">2020347</cx:pt>
          <cx:pt idx="3381">173092.5</cx:pt>
          <cx:pt idx="3382">337500</cx:pt>
          <cx:pt idx="3383">654498</cx:pt>
          <cx:pt idx="3384">1546020</cx:pt>
          <cx:pt idx="3385">781695</cx:pt>
          <cx:pt idx="3386">1800000</cx:pt>
          <cx:pt idx="3387">731353.5</cx:pt>
          <cx:pt idx="3388">168102</cx:pt>
          <cx:pt idx="3389">1602000</cx:pt>
          <cx:pt idx="3390">835380</cx:pt>
          <cx:pt idx="3391">509400</cx:pt>
          <cx:pt idx="3392">354276</cx:pt>
          <cx:pt idx="3393">171841.5</cx:pt>
          <cx:pt idx="3394">900000</cx:pt>
          <cx:pt idx="3395">254700</cx:pt>
          <cx:pt idx="3396">900000</cx:pt>
          <cx:pt idx="3397">180000</cx:pt>
          <cx:pt idx="3398">108000</cx:pt>
          <cx:pt idx="3399">450000</cx:pt>
          <cx:pt idx="3400">1350000</cx:pt>
          <cx:pt idx="3401">573408</cx:pt>
          <cx:pt idx="3402">349609.5</cx:pt>
          <cx:pt idx="3403">900000</cx:pt>
          <cx:pt idx="3404">450000</cx:pt>
          <cx:pt idx="3405">452385</cx:pt>
          <cx:pt idx="3406">185652</cx:pt>
          <cx:pt idx="3407">463500</cx:pt>
          <cx:pt idx="3408">545040</cx:pt>
          <cx:pt idx="3409">188460</cx:pt>
          <cx:pt idx="3410">1012500</cx:pt>
          <cx:pt idx="3411">630000</cx:pt>
          <cx:pt idx="3412">417024</cx:pt>
          <cx:pt idx="3413">552555</cx:pt>
          <cx:pt idx="3414">270000</cx:pt>
          <cx:pt idx="3415">248760</cx:pt>
          <cx:pt idx="3416">746280</cx:pt>
          <cx:pt idx="3417">314100</cx:pt>
          <cx:pt idx="3418">1003500</cx:pt>
          <cx:pt idx="3419">270000</cx:pt>
          <cx:pt idx="3420">254700</cx:pt>
          <cx:pt idx="3421">545040</cx:pt>
          <cx:pt idx="3422">438493.5</cx:pt>
          <cx:pt idx="3423">157914</cx:pt>
          <cx:pt idx="3424">407520</cx:pt>
          <cx:pt idx="3425">356076</cx:pt>
          <cx:pt idx="3426">135000</cx:pt>
          <cx:pt idx="3427">218016</cx:pt>
          <cx:pt idx="3428">1157670</cx:pt>
          <cx:pt idx="3429">180000</cx:pt>
          <cx:pt idx="3430">225000</cx:pt>
          <cx:pt idx="3431">640080</cx:pt>
          <cx:pt idx="3432">382500</cx:pt>
          <cx:pt idx="3433">180000</cx:pt>
          <cx:pt idx="3434">381528</cx:pt>
          <cx:pt idx="3435">468333</cx:pt>
          <cx:pt idx="3436">450000</cx:pt>
          <cx:pt idx="3437">1096020</cx:pt>
          <cx:pt idx="3438">320382</cx:pt>
          <cx:pt idx="3439">1546020</cx:pt>
          <cx:pt idx="3440">248760</cx:pt>
          <cx:pt idx="3441">1090926</cx:pt>
          <cx:pt idx="3442">545040</cx:pt>
          <cx:pt idx="3443">261751.5</cx:pt>
          <cx:pt idx="3444">1223010</cx:pt>
          <cx:pt idx="3445">253737</cx:pt>
          <cx:pt idx="3446">1350000</cx:pt>
          <cx:pt idx="3447">835380</cx:pt>
          <cx:pt idx="3448">579195</cx:pt>
          <cx:pt idx="3449">91692</cx:pt>
          <cx:pt idx="3450">754740</cx:pt>
          <cx:pt idx="3451">1695483</cx:pt>
          <cx:pt idx="3452">405000</cx:pt>
          <cx:pt idx="3453">1800000</cx:pt>
          <cx:pt idx="3454">481495.5</cx:pt>
          <cx:pt idx="3455">684652.5</cx:pt>
          <cx:pt idx="3456">787086</cx:pt>
          <cx:pt idx="3457">315000</cx:pt>
          <cx:pt idx="3458">286974</cx:pt>
          <cx:pt idx="3459">381528</cx:pt>
          <cx:pt idx="3460">1024740</cx:pt>
          <cx:pt idx="3461">1585899</cx:pt>
          <cx:pt idx="3462">76410</cx:pt>
          <cx:pt idx="3463">225000</cx:pt>
          <cx:pt idx="3464">2013840</cx:pt>
          <cx:pt idx="3465">284400</cx:pt>
          <cx:pt idx="3466">675000</cx:pt>
          <cx:pt idx="3467">1288350</cx:pt>
          <cx:pt idx="3468">612612</cx:pt>
          <cx:pt idx="3469">913500</cx:pt>
          <cx:pt idx="3470">755190</cx:pt>
          <cx:pt idx="3471">675000</cx:pt>
          <cx:pt idx="3472">312768</cx:pt>
          <cx:pt idx="3473">239850</cx:pt>
          <cx:pt idx="3474">787131</cx:pt>
          <cx:pt idx="3475">1428475.5</cx:pt>
          <cx:pt idx="3476">202500</cx:pt>
          <cx:pt idx="3477">286704</cx:pt>
          <cx:pt idx="3478">1255680</cx:pt>
          <cx:pt idx="3479">173092.5</cx:pt>
          <cx:pt idx="3480">1002726</cx:pt>
          <cx:pt idx="3481">202500</cx:pt>
          <cx:pt idx="3482">469152</cx:pt>
          <cx:pt idx="3483">450000</cx:pt>
          <cx:pt idx="3484">343800</cx:pt>
          <cx:pt idx="3485">297130.5</cx:pt>
          <cx:pt idx="3486">314100</cx:pt>
          <cx:pt idx="3487">337500</cx:pt>
          <cx:pt idx="3488">254700</cx:pt>
          <cx:pt idx="3489">180000</cx:pt>
          <cx:pt idx="3490">286704</cx:pt>
          <cx:pt idx="3491">1350000</cx:pt>
          <cx:pt idx="3492">1125171</cx:pt>
          <cx:pt idx="3493">814041</cx:pt>
          <cx:pt idx="3494">682875</cx:pt>
          <cx:pt idx="3495">450000</cx:pt>
          <cx:pt idx="3496">640080</cx:pt>
          <cx:pt idx="3497">808650</cx:pt>
          <cx:pt idx="3498">247500</cx:pt>
          <cx:pt idx="3499">315000</cx:pt>
          <cx:pt idx="3500">1724688</cx:pt>
          <cx:pt idx="3501">625536</cx:pt>
          <cx:pt idx="3502">177903</cx:pt>
          <cx:pt idx="3503">204768</cx:pt>
          <cx:pt idx="3504">168147</cx:pt>
          <cx:pt idx="3505">1494486</cx:pt>
          <cx:pt idx="3506">900000</cx:pt>
          <cx:pt idx="3507">495000</cx:pt>
          <cx:pt idx="3508">135000</cx:pt>
          <cx:pt idx="3509">755190</cx:pt>
          <cx:pt idx="3510">225000</cx:pt>
          <cx:pt idx="3511">314100</cx:pt>
          <cx:pt idx="3512">229500</cx:pt>
          <cx:pt idx="3513">388512</cx:pt>
          <cx:pt idx="3514">787131</cx:pt>
          <cx:pt idx="3515">180000</cx:pt>
          <cx:pt idx="3516">545040</cx:pt>
          <cx:pt idx="3517">270000</cx:pt>
          <cx:pt idx="3518">472500</cx:pt>
          <cx:pt idx="3519">288873</cx:pt>
          <cx:pt idx="3520">781920</cx:pt>
          <cx:pt idx="3521">526491</cx:pt>
          <cx:pt idx="3522">1812456</cx:pt>
          <cx:pt idx="3523">206280</cx:pt>
          <cx:pt idx="3524">835380</cx:pt>
          <cx:pt idx="3525">148500</cx:pt>
          <cx:pt idx="3526">1575000</cx:pt>
          <cx:pt idx="3527">215640</cx:pt>
          <cx:pt idx="3528">1305000</cx:pt>
          <cx:pt idx="3529">808650</cx:pt>
          <cx:pt idx="3530">90000</cx:pt>
          <cx:pt idx="3531">679500</cx:pt>
          <cx:pt idx="3532">312768</cx:pt>
          <cx:pt idx="3533">552555</cx:pt>
          <cx:pt idx="3534">231097.5</cx:pt>
          <cx:pt idx="3535">479700</cx:pt>
          <cx:pt idx="3536">450000</cx:pt>
          <cx:pt idx="3537">260640</cx:pt>
          <cx:pt idx="3538">568197</cx:pt>
          <cx:pt idx="3539">360000</cx:pt>
          <cx:pt idx="3540">675000</cx:pt>
          <cx:pt idx="3541">298512</cx:pt>
          <cx:pt idx="3542">700830</cx:pt>
          <cx:pt idx="3543">284400</cx:pt>
          <cx:pt idx="3544">2085120</cx:pt>
          <cx:pt idx="3545">625536</cx:pt>
          <cx:pt idx="3546">661500</cx:pt>
          <cx:pt idx="3547">900000</cx:pt>
          <cx:pt idx="3548">86346</cx:pt>
          <cx:pt idx="3549">251280</cx:pt>
          <cx:pt idx="3550">755190</cx:pt>
          <cx:pt idx="3551">765261</cx:pt>
          <cx:pt idx="3552">1288350</cx:pt>
          <cx:pt idx="3553">180000</cx:pt>
          <cx:pt idx="3554">1006920</cx:pt>
          <cx:pt idx="3555">585000</cx:pt>
          <cx:pt idx="3556">752742</cx:pt>
          <cx:pt idx="3557">207000</cx:pt>
          <cx:pt idx="3558">610335</cx:pt>
          <cx:pt idx="3559">314055</cx:pt>
          <cx:pt idx="3560">180000</cx:pt>
          <cx:pt idx="3561">808650</cx:pt>
          <cx:pt idx="3562">808650</cx:pt>
          <cx:pt idx="3563">167895</cx:pt>
          <cx:pt idx="3564">1044000</cx:pt>
          <cx:pt idx="3565">733315.5</cx:pt>
          <cx:pt idx="3566">180000</cx:pt>
          <cx:pt idx="3567">675000</cx:pt>
          <cx:pt idx="3568">450000</cx:pt>
          <cx:pt idx="3569">1649646</cx:pt>
          <cx:pt idx="3570">888840</cx:pt>
          <cx:pt idx="3571">622188</cx:pt>
          <cx:pt idx="3572">675000</cx:pt>
          <cx:pt idx="3573">180000</cx:pt>
          <cx:pt idx="3574">755190</cx:pt>
          <cx:pt idx="3575">135000</cx:pt>
          <cx:pt idx="3576">135000</cx:pt>
          <cx:pt idx="3577">1078200</cx:pt>
          <cx:pt idx="3578">177903</cx:pt>
          <cx:pt idx="3579">312768</cx:pt>
          <cx:pt idx="3580">508495.5</cx:pt>
          <cx:pt idx="3581">675000</cx:pt>
          <cx:pt idx="3582">1354500</cx:pt>
          <cx:pt idx="3583">855000</cx:pt>
          <cx:pt idx="3584">458235</cx:pt>
          <cx:pt idx="3585">405000</cx:pt>
          <cx:pt idx="3586">924394.5</cx:pt>
          <cx:pt idx="3587">573408</cx:pt>
          <cx:pt idx="3588">630000</cx:pt>
          <cx:pt idx="3589">1626516</cx:pt>
          <cx:pt idx="3590">153504</cx:pt>
          <cx:pt idx="3591">1056447</cx:pt>
          <cx:pt idx="3592">180000</cx:pt>
          <cx:pt idx="3593">518562</cx:pt>
          <cx:pt idx="3594">180000</cx:pt>
          <cx:pt idx="3595">203760</cx:pt>
          <cx:pt idx="3596">1249740</cx:pt>
          <cx:pt idx="3597">787131</cx:pt>
          <cx:pt idx="3598">163201.5</cx:pt>
          <cx:pt idx="3599">582768</cx:pt>
          <cx:pt idx="3600">337500</cx:pt>
          <cx:pt idx="3601">497520</cx:pt>
          <cx:pt idx="3602">270000</cx:pt>
          <cx:pt idx="3603">315000</cx:pt>
          <cx:pt idx="3604">1575000</cx:pt>
          <cx:pt idx="3605">450000</cx:pt>
          <cx:pt idx="3606">103500</cx:pt>
          <cx:pt idx="3607">605448</cx:pt>
          <cx:pt idx="3608">188685</cx:pt>
          <cx:pt idx="3609">385749</cx:pt>
          <cx:pt idx="3610">450000</cx:pt>
          <cx:pt idx="3611">526491</cx:pt>
          <cx:pt idx="3612">127350</cx:pt>
          <cx:pt idx="3613">1004647.5</cx:pt>
          <cx:pt idx="3614">1115046</cx:pt>
          <cx:pt idx="3615">823500</cx:pt>
          <cx:pt idx="3616">862560</cx:pt>
          <cx:pt idx="3617">675000</cx:pt>
          <cx:pt idx="3618">324000</cx:pt>
          <cx:pt idx="3619">161730</cx:pt>
          <cx:pt idx="3620">251280</cx:pt>
          <cx:pt idx="3621">383787</cx:pt>
          <cx:pt idx="3622">180000</cx:pt>
          <cx:pt idx="3623">675000</cx:pt>
          <cx:pt idx="3624">270000</cx:pt>
          <cx:pt idx="3625">533304</cx:pt>
          <cx:pt idx="3626">1188765</cx:pt>
          <cx:pt idx="3627">857169</cx:pt>
          <cx:pt idx="3628">701730</cx:pt>
          <cx:pt idx="3629">284400</cx:pt>
          <cx:pt idx="3630">640080</cx:pt>
          <cx:pt idx="3631">326664</cx:pt>
          <cx:pt idx="3632">132444</cx:pt>
          <cx:pt idx="3633">343800</cx:pt>
          <cx:pt idx="3634">832500</cx:pt>
          <cx:pt idx="3635">112500</cx:pt>
          <cx:pt idx="3636">552555</cx:pt>
          <cx:pt idx="3637">450346.5</cx:pt>
          <cx:pt idx="3638">150768</cx:pt>
          <cx:pt idx="3639">450000</cx:pt>
          <cx:pt idx="3640">103500</cx:pt>
          <cx:pt idx="3641">239850</cx:pt>
          <cx:pt idx="3642">597339</cx:pt>
          <cx:pt idx="3643">540000</cx:pt>
          <cx:pt idx="3644">675000</cx:pt>
          <cx:pt idx="3645">263686.5</cx:pt>
          <cx:pt idx="3646">1061599.5</cx:pt>
          <cx:pt idx="3647">1436850</cx:pt>
          <cx:pt idx="3648">260568</cx:pt>
          <cx:pt idx="3649">533668.5</cx:pt>
          <cx:pt idx="3650">450000</cx:pt>
          <cx:pt idx="3651">1187298</cx:pt>
          <cx:pt idx="3652">414792</cx:pt>
          <cx:pt idx="3653">679500</cx:pt>
          <cx:pt idx="3654">521280</cx:pt>
          <cx:pt idx="3655">528633</cx:pt>
          <cx:pt idx="3656">1928304</cx:pt>
          <cx:pt idx="3657">168102</cx:pt>
          <cx:pt idx="3658">1971072</cx:pt>
          <cx:pt idx="3659">445500</cx:pt>
          <cx:pt idx="3660">900000</cx:pt>
          <cx:pt idx="3661">835380</cx:pt>
          <cx:pt idx="3662">835380</cx:pt>
          <cx:pt idx="3663">310500</cx:pt>
          <cx:pt idx="3664">450000</cx:pt>
          <cx:pt idx="3665">241618.5</cx:pt>
          <cx:pt idx="3666">900000</cx:pt>
          <cx:pt idx="3667">1921797</cx:pt>
          <cx:pt idx="3668">273636</cx:pt>
          <cx:pt idx="3669">1078200</cx:pt>
          <cx:pt idx="3670">270000</cx:pt>
          <cx:pt idx="3671">153000</cx:pt>
          <cx:pt idx="3672">1800000</cx:pt>
          <cx:pt idx="3673">270000</cx:pt>
          <cx:pt idx="3674">545040</cx:pt>
          <cx:pt idx="3675">284256</cx:pt>
          <cx:pt idx="3676">76410</cx:pt>
          <cx:pt idx="3677">474048</cx:pt>
          <cx:pt idx="3678">918468</cx:pt>
          <cx:pt idx="3679">1575000</cx:pt>
          <cx:pt idx="3680">193500</cx:pt>
          <cx:pt idx="3681">450000</cx:pt>
          <cx:pt idx="3682">679500</cx:pt>
          <cx:pt idx="3683">1288350</cx:pt>
          <cx:pt idx="3684">942300</cx:pt>
          <cx:pt idx="3685">1095111</cx:pt>
          <cx:pt idx="3686">450000</cx:pt>
          <cx:pt idx="3687">886090.5</cx:pt>
          <cx:pt idx="3688">545040</cx:pt>
          <cx:pt idx="3689">139500</cx:pt>
          <cx:pt idx="3690">472500</cx:pt>
          <cx:pt idx="3691">152820</cx:pt>
          <cx:pt idx="3692">1183963.5</cx:pt>
          <cx:pt idx="3693">728460</cx:pt>
          <cx:pt idx="3694">450000</cx:pt>
          <cx:pt idx="3695">298512</cx:pt>
          <cx:pt idx="3696">675000</cx:pt>
          <cx:pt idx="3697">382500</cx:pt>
          <cx:pt idx="3698">1350000</cx:pt>
          <cx:pt idx="3699">270000</cx:pt>
          <cx:pt idx="3700">855000</cx:pt>
          <cx:pt idx="3701">135000</cx:pt>
          <cx:pt idx="3702">119907</cx:pt>
          <cx:pt idx="3703">640080</cx:pt>
          <cx:pt idx="3704">1078200</cx:pt>
          <cx:pt idx="3705">675000</cx:pt>
          <cx:pt idx="3706">225000</cx:pt>
          <cx:pt idx="3707">270000</cx:pt>
          <cx:pt idx="3708">187704</cx:pt>
          <cx:pt idx="3709">405000</cx:pt>
          <cx:pt idx="3710">253737</cx:pt>
          <cx:pt idx="3711">547339.5</cx:pt>
          <cx:pt idx="3712">675000</cx:pt>
          <cx:pt idx="3713">971280</cx:pt>
          <cx:pt idx="3714">1724220</cx:pt>
          <cx:pt idx="3715">540000</cx:pt>
          <cx:pt idx="3716">472500</cx:pt>
          <cx:pt idx="3717">640080</cx:pt>
          <cx:pt idx="3718">675000</cx:pt>
          <cx:pt idx="3719">450000</cx:pt>
          <cx:pt idx="3720">1172470.5</cx:pt>
          <cx:pt idx="3721">180000</cx:pt>
          <cx:pt idx="3722">370638</cx:pt>
          <cx:pt idx="3723">1325475</cx:pt>
          <cx:pt idx="3724">679500</cx:pt>
          <cx:pt idx="3725">225000</cx:pt>
          <cx:pt idx="3726">929623.5</cx:pt>
          <cx:pt idx="3727">1006920</cx:pt>
          <cx:pt idx="3728">225000</cx:pt>
          <cx:pt idx="3729">243000</cx:pt>
          <cx:pt idx="3730">211630.5</cx:pt>
          <cx:pt idx="3731">453514.5</cx:pt>
          <cx:pt idx="3732">454500</cx:pt>
          <cx:pt idx="3733">536917.5</cx:pt>
          <cx:pt idx="3734">360000</cx:pt>
          <cx:pt idx="3735">729792</cx:pt>
          <cx:pt idx="3736">382500</cx:pt>
          <cx:pt idx="3737">1147500</cx:pt>
          <cx:pt idx="3738">610335</cx:pt>
          <cx:pt idx="3739">526500</cx:pt>
          <cx:pt idx="3740">781920</cx:pt>
          <cx:pt idx="3741">1221354</cx:pt>
          <cx:pt idx="3742">508495.5</cx:pt>
          <cx:pt idx="3743">202500</cx:pt>
          <cx:pt idx="3744">367569</cx:pt>
          <cx:pt idx="3745">1506816</cx:pt>
          <cx:pt idx="3746">110331</cx:pt>
          <cx:pt idx="3747">412942.5</cx:pt>
          <cx:pt idx="3748">474048</cx:pt>
          <cx:pt idx="3749">1515415.5</cx:pt>
          <cx:pt idx="3750">577147.5</cx:pt>
          <cx:pt idx="3751">706500</cx:pt>
          <cx:pt idx="3752">276277.5</cx:pt>
          <cx:pt idx="3753">263686.5</cx:pt>
          <cx:pt idx="3754">93829.5</cx:pt>
          <cx:pt idx="3755">729922.5</cx:pt>
          <cx:pt idx="3756">211500</cx:pt>
          <cx:pt idx="3757">239850</cx:pt>
          <cx:pt idx="3758">170640</cx:pt>
          <cx:pt idx="3759">67500</cx:pt>
          <cx:pt idx="3760">1006920</cx:pt>
          <cx:pt idx="3761">755190</cx:pt>
          <cx:pt idx="3762">625536</cx:pt>
          <cx:pt idx="3763">440784</cx:pt>
          <cx:pt idx="3764">1252363.5</cx:pt>
          <cx:pt idx="3765">441657</cx:pt>
          <cx:pt idx="3766">497520</cx:pt>
          <cx:pt idx="3767">1252278</cx:pt>
          <cx:pt idx="3768">207000</cx:pt>
          <cx:pt idx="3769">135000</cx:pt>
          <cx:pt idx="3770">137538</cx:pt>
          <cx:pt idx="3771">1288350</cx:pt>
          <cx:pt idx="3772">398016</cx:pt>
          <cx:pt idx="3773">971280</cx:pt>
          <cx:pt idx="3774">136512</cx:pt>
          <cx:pt idx="3775">545040</cx:pt>
          <cx:pt idx="3776">297000</cx:pt>
          <cx:pt idx="3777">675000</cx:pt>
          <cx:pt idx="3778">1236816</cx:pt>
          <cx:pt idx="3779">1035738</cx:pt>
          <cx:pt idx="3780">1288350</cx:pt>
          <cx:pt idx="3781">572076</cx:pt>
          <cx:pt idx="3782">900000</cx:pt>
          <cx:pt idx="3783">244584</cx:pt>
          <cx:pt idx="3784">970380</cx:pt>
          <cx:pt idx="3785">180000</cx:pt>
          <cx:pt idx="3786">808650</cx:pt>
          <cx:pt idx="3787">225000</cx:pt>
          <cx:pt idx="3788">900000</cx:pt>
          <cx:pt idx="3789">447768</cx:pt>
          <cx:pt idx="3790">324000</cx:pt>
          <cx:pt idx="3791">319500</cx:pt>
          <cx:pt idx="3792">398160</cx:pt>
          <cx:pt idx="3793">299772</cx:pt>
          <cx:pt idx="3794">835380</cx:pt>
          <cx:pt idx="3795">247500</cx:pt>
          <cx:pt idx="3796">1303812</cx:pt>
          <cx:pt idx="3797">225000</cx:pt>
          <cx:pt idx="3798">360000</cx:pt>
          <cx:pt idx="3799">835380</cx:pt>
          <cx:pt idx="3800">161730</cx:pt>
          <cx:pt idx="3801">1006920</cx:pt>
          <cx:pt idx="3802">67500</cx:pt>
          <cx:pt idx="3803">360000</cx:pt>
          <cx:pt idx="3804">180000</cx:pt>
          <cx:pt idx="3805">343800</cx:pt>
          <cx:pt idx="3806">765000</cx:pt>
          <cx:pt idx="3807">755190</cx:pt>
          <cx:pt idx="3808">1546020</cx:pt>
          <cx:pt idx="3809">247675.5</cx:pt>
          <cx:pt idx="3810">286704</cx:pt>
          <cx:pt idx="3811">360000</cx:pt>
          <cx:pt idx="3812">66222</cx:pt>
          <cx:pt idx="3813">537763.5</cx:pt>
          <cx:pt idx="3814">497520</cx:pt>
          <cx:pt idx="3815">247500</cx:pt>
          <cx:pt idx="3816">485640</cx:pt>
          <cx:pt idx="3817">183294</cx:pt>
          <cx:pt idx="3818">656811</cx:pt>
          <cx:pt idx="3819">508495.5</cx:pt>
          <cx:pt idx="3820">900000</cx:pt>
          <cx:pt idx="3821">1506816</cx:pt>
          <cx:pt idx="3822">738108</cx:pt>
          <cx:pt idx="3823">454500</cx:pt>
          <cx:pt idx="3824">545040</cx:pt>
          <cx:pt idx="3825">135000</cx:pt>
          <cx:pt idx="3826">112500</cx:pt>
          <cx:pt idx="3827">252000</cx:pt>
          <cx:pt idx="3828">1005120</cx:pt>
          <cx:pt idx="3829">508495.5</cx:pt>
          <cx:pt idx="3830">945000</cx:pt>
          <cx:pt idx="3831">225000</cx:pt>
          <cx:pt idx="3832">165915</cx:pt>
          <cx:pt idx="3833">790830</cx:pt>
          <cx:pt idx="3834">417915</cx:pt>
          <cx:pt idx="3835">452385</cx:pt>
          <cx:pt idx="3836">1097131.5</cx:pt>
          <cx:pt idx="3837">631332</cx:pt>
          <cx:pt idx="3838">225000</cx:pt>
          <cx:pt idx="3839">270000</cx:pt>
          <cx:pt idx="3840">1256400</cx:pt>
          <cx:pt idx="3841">573943.5</cx:pt>
          <cx:pt idx="3842">508495.5</cx:pt>
          <cx:pt idx="3843">601470</cx:pt>
          <cx:pt idx="3844">135000</cx:pt>
          <cx:pt idx="3845">459000</cx:pt>
          <cx:pt idx="3846">162000</cx:pt>
          <cx:pt idx="3847">1223010</cx:pt>
          <cx:pt idx="3848">98910</cx:pt>
          <cx:pt idx="3849">1123443</cx:pt>
          <cx:pt idx="3850">765000</cx:pt>
          <cx:pt idx="3851">723604.5</cx:pt>
          <cx:pt idx="3852">526491</cx:pt>
          <cx:pt idx="3853">254700</cx:pt>
          <cx:pt idx="3854">545040</cx:pt>
          <cx:pt idx="3855">283419</cx:pt>
          <cx:pt idx="3856">871029</cx:pt>
          <cx:pt idx="3857">770292</cx:pt>
          <cx:pt idx="3858">180000</cx:pt>
          <cx:pt idx="3859">270000</cx:pt>
          <cx:pt idx="3860">900000</cx:pt>
          <cx:pt idx="3861">614574</cx:pt>
          <cx:pt idx="3862">855000</cx:pt>
          <cx:pt idx="3863">90000</cx:pt>
          <cx:pt idx="3864">284400</cx:pt>
          <cx:pt idx="3865">504000</cx:pt>
          <cx:pt idx="3866">1105083</cx:pt>
          <cx:pt idx="3867">130320</cx:pt>
          <cx:pt idx="3868">679500</cx:pt>
          <cx:pt idx="3869">808650</cx:pt>
          <cx:pt idx="3870">135000</cx:pt>
          <cx:pt idx="3871">1528200</cx:pt>
          <cx:pt idx="3872">180000</cx:pt>
          <cx:pt idx="3873">360000</cx:pt>
          <cx:pt idx="3874">523597.5</cx:pt>
          <cx:pt idx="3875">247500</cx:pt>
          <cx:pt idx="3876">1078200</cx:pt>
          <cx:pt idx="3877">741276</cx:pt>
          <cx:pt idx="3878">414612</cx:pt>
          <cx:pt idx="3879">284400</cx:pt>
          <cx:pt idx="3880">239850</cx:pt>
          <cx:pt idx="3881">239850</cx:pt>
          <cx:pt idx="3882">381528</cx:pt>
          <cx:pt idx="3883">254700</cx:pt>
          <cx:pt idx="3884">283419</cx:pt>
          <cx:pt idx="3885">900000</cx:pt>
          <cx:pt idx="3886">684000</cx:pt>
          <cx:pt idx="3887">1823242.5</cx:pt>
          <cx:pt idx="3888">258709.5</cx:pt>
          <cx:pt idx="3889">180000</cx:pt>
          <cx:pt idx="3890">521280</cx:pt>
          <cx:pt idx="3891">225000</cx:pt>
          <cx:pt idx="3892">330048</cx:pt>
          <cx:pt idx="3893">390960</cx:pt>
          <cx:pt idx="3894">104256</cx:pt>
          <cx:pt idx="3895">405000</cx:pt>
          <cx:pt idx="3896">90000</cx:pt>
          <cx:pt idx="3897">225000</cx:pt>
          <cx:pt idx="3898">1264522.5</cx:pt>
          <cx:pt idx="3899">454500</cx:pt>
          <cx:pt idx="3900">271066.5</cx:pt>
          <cx:pt idx="3901">135000</cx:pt>
          <cx:pt idx="3902">855000</cx:pt>
          <cx:pt idx="3903">238500</cx:pt>
          <cx:pt idx="3904">101880</cx:pt>
          <cx:pt idx="3905">820453.5</cx:pt>
          <cx:pt idx="3906">180000</cx:pt>
          <cx:pt idx="3907">143910</cx:pt>
          <cx:pt idx="3908">143910</cx:pt>
          <cx:pt idx="3909">1206000</cx:pt>
          <cx:pt idx="3910">1350000</cx:pt>
          <cx:pt idx="3911">1113840</cx:pt>
          <cx:pt idx="3912">523597.5</cx:pt>
          <cx:pt idx="3913">272173.5</cx:pt>
          <cx:pt idx="3914">450000</cx:pt>
          <cx:pt idx="3915">450000</cx:pt>
          <cx:pt idx="3916">755190</cx:pt>
          <cx:pt idx="3917">270000</cx:pt>
          <cx:pt idx="3918">450000</cx:pt>
          <cx:pt idx="3919">481495.5</cx:pt>
          <cx:pt idx="3920">135000</cx:pt>
          <cx:pt idx="3921">254700</cx:pt>
          <cx:pt idx="3922">328405.5</cx:pt>
          <cx:pt idx="3923">528633</cx:pt>
          <cx:pt idx="3924">142200</cx:pt>
          <cx:pt idx="3925">193500</cx:pt>
          <cx:pt idx="3926">133659</cx:pt>
          <cx:pt idx="3927">225000</cx:pt>
          <cx:pt idx="3928">675000</cx:pt>
          <cx:pt idx="3929">755190</cx:pt>
          <cx:pt idx="3930">180000</cx:pt>
          <cx:pt idx="3931">225000</cx:pt>
          <cx:pt idx="3932">225000</cx:pt>
          <cx:pt idx="3933">640080</cx:pt>
          <cx:pt idx="3934">312768</cx:pt>
          <cx:pt idx="3935">417024</cx:pt>
          <cx:pt idx="3936">522000</cx:pt>
          <cx:pt idx="3937">270000</cx:pt>
          <cx:pt idx="3938">1575000</cx:pt>
          <cx:pt idx="3939">592560</cx:pt>
          <cx:pt idx="3940">247500</cx:pt>
          <cx:pt idx="3941">509602.5</cx:pt>
          <cx:pt idx="3942">310500</cx:pt>
          <cx:pt idx="3943">755190</cx:pt>
          <cx:pt idx="3944">555273</cx:pt>
          <cx:pt idx="3945">562500</cx:pt>
          <cx:pt idx="3946">472500</cx:pt>
          <cx:pt idx="3947">808650</cx:pt>
          <cx:pt idx="3948">835380</cx:pt>
          <cx:pt idx="3949">364896</cx:pt>
          <cx:pt idx="3950">278613</cx:pt>
          <cx:pt idx="3951">790830</cx:pt>
          <cx:pt idx="3952">810000</cx:pt>
          <cx:pt idx="3953">675000</cx:pt>
          <cx:pt idx="3954">405000</cx:pt>
          <cx:pt idx="3955">1321902</cx:pt>
          <cx:pt idx="3956">364896</cx:pt>
          <cx:pt idx="3957">550980</cx:pt>
          <cx:pt idx="3958">900000</cx:pt>
          <cx:pt idx="3959">135000</cx:pt>
          <cx:pt idx="3960">835380</cx:pt>
          <cx:pt idx="3961">313438.5</cx:pt>
          <cx:pt idx="3962">254700</cx:pt>
          <cx:pt idx="3963">553500</cx:pt>
          <cx:pt idx="3964">180000</cx:pt>
          <cx:pt idx="3965">288873</cx:pt>
          <cx:pt idx="3966">500211</cx:pt>
          <cx:pt idx="3967">675000</cx:pt>
          <cx:pt idx="3968">1575000</cx:pt>
          <cx:pt idx="3969">225000</cx:pt>
          <cx:pt idx="3970">202500</cx:pt>
          <cx:pt idx="3971">765000</cx:pt>
          <cx:pt idx="3972">728460</cx:pt>
          <cx:pt idx="3973">1042560</cx:pt>
          <cx:pt idx="3974">1042515</cx:pt>
          <cx:pt idx="3975">675000</cx:pt>
          <cx:pt idx="3976">1042560</cx:pt>
          <cx:pt idx="3977">679500</cx:pt>
          <cx:pt idx="3978">269550</cx:pt>
          <cx:pt idx="3979">254700</cx:pt>
          <cx:pt idx="3980">436032</cx:pt>
          <cx:pt idx="3981">752553</cx:pt>
          <cx:pt idx="3982">540000</cx:pt>
          <cx:pt idx="3983">247500</cx:pt>
          <cx:pt idx="3984">242595</cx:pt>
          <cx:pt idx="3985">333337.5</cx:pt>
          <cx:pt idx="3986">436032</cx:pt>
          <cx:pt idx="3987">672174</cx:pt>
          <cx:pt idx="3988">270000</cx:pt>
          <cx:pt idx="3989">1024740</cx:pt>
          <cx:pt idx="3990">263686.5</cx:pt>
          <cx:pt idx="3991">305640</cx:pt>
          <cx:pt idx="3992">376078.5</cx:pt>
          <cx:pt idx="3993">270000</cx:pt>
          <cx:pt idx="3994">700830</cx:pt>
          <cx:pt idx="3995">1061599.5</cx:pt>
          <cx:pt idx="3996">331834.5</cx:pt>
          <cx:pt idx="3997">679500</cx:pt>
          <cx:pt idx="3998">654498</cx:pt>
          <cx:pt idx="3999">215640</cx:pt>
          <cx:pt idx="4000">678996</cx:pt>
          <cx:pt idx="4001">407727</cx:pt>
          <cx:pt idx="4002">604152</cx:pt>
          <cx:pt idx="4003">585000</cx:pt>
          <cx:pt idx="4004">610483.5</cx:pt>
          <cx:pt idx="4005">553806</cx:pt>
          <cx:pt idx="4006">1288350</cx:pt>
          <cx:pt idx="4007">769500</cx:pt>
          <cx:pt idx="4008">161730</cx:pt>
          <cx:pt idx="4009">286704</cx:pt>
          <cx:pt idx="4010">630000</cx:pt>
          <cx:pt idx="4011">1321020</cx:pt>
          <cx:pt idx="4012">130320</cx:pt>
          <cx:pt idx="4013">142200</cx:pt>
          <cx:pt idx="4014">757413</cx:pt>
          <cx:pt idx="4015">562500</cx:pt>
          <cx:pt idx="4016">779688</cx:pt>
          <cx:pt idx="4017">289597.5</cx:pt>
          <cx:pt idx="4018">1258650</cx:pt>
          <cx:pt idx="4019">180000</cx:pt>
          <cx:pt idx="4020">497520</cx:pt>
          <cx:pt idx="4021">105534</cx:pt>
          <cx:pt idx="4022">245268</cx:pt>
          <cx:pt idx="4023">225000</cx:pt>
          <cx:pt idx="4024">797818.5</cx:pt>
          <cx:pt idx="4025">312768</cx:pt>
          <cx:pt idx="4026">1182051</cx:pt>
          <cx:pt idx="4027">2395917</cx:pt>
          <cx:pt idx="4028">152820</cx:pt>
          <cx:pt idx="4029">533304</cx:pt>
          <cx:pt idx="4030">71955</cx:pt>
          <cx:pt idx="4031">1256400</cx:pt>
          <cx:pt idx="4032">267102</cx:pt>
          <cx:pt idx="4033">315000</cx:pt>
          <cx:pt idx="4034">508495.5</cx:pt>
          <cx:pt idx="4035">203760</cx:pt>
          <cx:pt idx="4036">521280</cx:pt>
          <cx:pt idx="4037">202500</cx:pt>
          <cx:pt idx="4038">959688</cx:pt>
          <cx:pt idx="4039">180000</cx:pt>
          <cx:pt idx="4040">521280</cx:pt>
          <cx:pt idx="4041">1207143</cx:pt>
          <cx:pt idx="4042">563269.5</cx:pt>
          <cx:pt idx="4043">254700</cx:pt>
          <cx:pt idx="4044">389844</cx:pt>
          <cx:pt idx="4045">1837629</cx:pt>
          <cx:pt idx="4046">473760</cx:pt>
          <cx:pt idx="4047">348264</cx:pt>
          <cx:pt idx="4048">1546020</cx:pt>
          <cx:pt idx="4049">71955</cx:pt>
          <cx:pt idx="4050">148140</cx:pt>
          <cx:pt idx="4051">1223010</cx:pt>
          <cx:pt idx="4052">135000</cx:pt>
          <cx:pt idx="4053">746280</cx:pt>
          <cx:pt idx="4054">555273</cx:pt>
          <cx:pt idx="4055">135000</cx:pt>
          <cx:pt idx="4056">1258650</cx:pt>
          <cx:pt idx="4057">566055</cx:pt>
          <cx:pt idx="4058">1345500</cx:pt>
          <cx:pt idx="4059">270000</cx:pt>
          <cx:pt idx="4060">755190</cx:pt>
          <cx:pt idx="4061">312768</cx:pt>
          <cx:pt idx="4062">314100</cx:pt>
          <cx:pt idx="4063">373311</cx:pt>
          <cx:pt idx="4064">760122</cx:pt>
          <cx:pt idx="4065">540000</cx:pt>
          <cx:pt idx="4066">765000</cx:pt>
          <cx:pt idx="4067">545040</cx:pt>
          <cx:pt idx="4068">314100</cx:pt>
          <cx:pt idx="4069">177903</cx:pt>
          <cx:pt idx="4070">264888</cx:pt>
          <cx:pt idx="4071">526491</cx:pt>
          <cx:pt idx="4072">247500</cx:pt>
          <cx:pt idx="4073">297130.5</cx:pt>
          <cx:pt idx="4074">284400</cx:pt>
          <cx:pt idx="4075">360000</cx:pt>
          <cx:pt idx="4076">490495.5</cx:pt>
          <cx:pt idx="4077">1102171.5</cx:pt>
          <cx:pt idx="4078">131922</cx:pt>
          <cx:pt idx="4079">971280</cx:pt>
          <cx:pt idx="4080">1125000</cx:pt>
          <cx:pt idx="4081">781920</cx:pt>
          <cx:pt idx="4082">755190</cx:pt>
          <cx:pt idx="4083">829224</cx:pt>
          <cx:pt idx="4084">88618.5</cx:pt>
          <cx:pt idx="4085">269550</cx:pt>
          <cx:pt idx="4086">592560</cx:pt>
          <cx:pt idx="4087">932643</cx:pt>
          <cx:pt idx="4088">1329579</cx:pt>
          <cx:pt idx="4089">945000</cx:pt>
          <cx:pt idx="4090">787131</cx:pt>
          <cx:pt idx="4091">808650</cx:pt>
          <cx:pt idx="4092">284400</cx:pt>
          <cx:pt idx="4093">746280</cx:pt>
          <cx:pt idx="4094">1062027</cx:pt>
          <cx:pt idx="4095">765000</cx:pt>
          <cx:pt idx="4096">675000</cx:pt>
          <cx:pt idx="4097">576072</cx:pt>
          <cx:pt idx="4098">770292</cx:pt>
          <cx:pt idx="4099">675000</cx:pt>
          <cx:pt idx="4100">244584</cx:pt>
          <cx:pt idx="4101">307557</cx:pt>
          <cx:pt idx="4102">225000</cx:pt>
          <cx:pt idx="4103">298512</cx:pt>
          <cx:pt idx="4104">540000</cx:pt>
          <cx:pt idx="4105">284400</cx:pt>
          <cx:pt idx="4106">679500</cx:pt>
          <cx:pt idx="4107">521280</cx:pt>
          <cx:pt idx="4108">1019844</cx:pt>
          <cx:pt idx="4109">1440000</cx:pt>
          <cx:pt idx="4110">225000</cx:pt>
          <cx:pt idx="4111">270000</cx:pt>
          <cx:pt idx="4112">284400</cx:pt>
          <cx:pt idx="4113">540000</cx:pt>
          <cx:pt idx="4114">560664</cx:pt>
          <cx:pt idx="4115">1515415.5</cx:pt>
          <cx:pt idx="4116">225000</cx:pt>
          <cx:pt idx="4117">521280</cx:pt>
          <cx:pt idx="4118">1036980</cx:pt>
          <cx:pt idx="4119">431280</cx:pt>
          <cx:pt idx="4120">180000</cx:pt>
          <cx:pt idx="4121">999886.5</cx:pt>
          <cx:pt idx="4122">239850</cx:pt>
          <cx:pt idx="4123">324000</cx:pt>
          <cx:pt idx="4124">135000</cx:pt>
          <cx:pt idx="4125">405000</cx:pt>
          <cx:pt idx="4126">538704</cx:pt>
          <cx:pt idx="4127">276277.5</cx:pt>
          <cx:pt idx="4128">312768</cx:pt>
          <cx:pt idx="4129">450000</cx:pt>
          <cx:pt idx="4130">406597.5</cx:pt>
          <cx:pt idx="4131">270000</cx:pt>
          <cx:pt idx="4132">288873</cx:pt>
          <cx:pt idx="4133">270000</cx:pt>
          <cx:pt idx="4134">215640</cx:pt>
          <cx:pt idx="4135">284400</cx:pt>
          <cx:pt idx="4136">495000</cx:pt>
          <cx:pt idx="4137">1006920</cx:pt>
          <cx:pt idx="4138">262246.5</cx:pt>
          <cx:pt idx="4139">781920</cx:pt>
          <cx:pt idx="4140">544491</cx:pt>
          <cx:pt idx="4141">117162</cx:pt>
          <cx:pt idx="4142">592560</cx:pt>
          <cx:pt idx="4143">442791</cx:pt>
          <cx:pt idx="4144">900000</cx:pt>
          <cx:pt idx="4145">447768</cx:pt>
          <cx:pt idx="4146">2447937</cx:pt>
          <cx:pt idx="4147">1062000</cx:pt>
          <cx:pt idx="4148">95940</cx:pt>
          <cx:pt idx="4149">979992</cx:pt>
          <cx:pt idx="4150">429763.5</cx:pt>
          <cx:pt idx="4151">1035000</cx:pt>
          <cx:pt idx="4152">258709.5</cx:pt>
          <cx:pt idx="4153">855463.5</cx:pt>
          <cx:pt idx="4154">585000</cx:pt>
          <cx:pt idx="4155">608076</cx:pt>
          <cx:pt idx="4156">573628.5</cx:pt>
          <cx:pt idx="4157">247500</cx:pt>
          <cx:pt idx="4158">237024</cx:pt>
          <cx:pt idx="4159">521280</cx:pt>
          <cx:pt idx="4160">237024</cx:pt>
          <cx:pt idx="4161">180000</cx:pt>
          <cx:pt idx="4162">225000</cx:pt>
          <cx:pt idx="4163">1166724</cx:pt>
          <cx:pt idx="4164">153504</cx:pt>
          <cx:pt idx="4165">284400</cx:pt>
          <cx:pt idx="4166">964368</cx:pt>
          <cx:pt idx="4167">728460</cx:pt>
          <cx:pt idx="4168">961146</cx:pt>
          <cx:pt idx="4169">182448</cx:pt>
          <cx:pt idx="4170">835380</cx:pt>
          <cx:pt idx="4171">203760</cx:pt>
          <cx:pt idx="4172">364896</cx:pt>
          <cx:pt idx="4173">207711</cx:pt>
          <cx:pt idx="4174">545040</cx:pt>
          <cx:pt idx="4175">191880</cx:pt>
          <cx:pt idx="4176">187704</cx:pt>
          <cx:pt idx="4177">557770.5</cx:pt>
          <cx:pt idx="4178">675000</cx:pt>
          <cx:pt idx="4179">450000</cx:pt>
          <cx:pt idx="4180">454500</cx:pt>
          <cx:pt idx="4181">1288350</cx:pt>
          <cx:pt idx="4182">945000</cx:pt>
          <cx:pt idx="4183">339241.5</cx:pt>
          <cx:pt idx="4184">450000</cx:pt>
          <cx:pt idx="4185">225000</cx:pt>
          <cx:pt idx="4186">1018899</cx:pt>
          <cx:pt idx="4187">834048</cx:pt>
          <cx:pt idx="4188">1546020</cx:pt>
          <cx:pt idx="4189">1042560</cx:pt>
          <cx:pt idx="4190">225000</cx:pt>
          <cx:pt idx="4191">918918</cx:pt>
          <cx:pt idx="4192">688500</cx:pt>
          <cx:pt idx="4193">585000</cx:pt>
          <cx:pt idx="4194">90000</cx:pt>
          <cx:pt idx="4195">738108</cx:pt>
          <cx:pt idx="4196">942300</cx:pt>
          <cx:pt idx="4197">454500</cx:pt>
          <cx:pt idx="4198">640080</cx:pt>
          <cx:pt idx="4199">1800000</cx:pt>
          <cx:pt idx="4200">1102828.5</cx:pt>
          <cx:pt idx="4201">180000</cx:pt>
          <cx:pt idx="4202">1575000</cx:pt>
          <cx:pt idx="4203">338832</cx:pt>
          <cx:pt idx="4204">203760</cx:pt>
          <cx:pt idx="4205">180000</cx:pt>
          <cx:pt idx="4206">608076</cx:pt>
          <cx:pt idx="4207">1886850</cx:pt>
          <cx:pt idx="4208">499261.5</cx:pt>
          <cx:pt idx="4209">288873</cx:pt>
          <cx:pt idx="4210">781920</cx:pt>
          <cx:pt idx="4211">203760</cx:pt>
          <cx:pt idx="4212">1078200</cx:pt>
          <cx:pt idx="4213">454500</cx:pt>
          <cx:pt idx="4214">657000</cx:pt>
          <cx:pt idx="4215">450000</cx:pt>
          <cx:pt idx="4216">1154362.5</cx:pt>
          <cx:pt idx="4217">157500</cx:pt>
          <cx:pt idx="4218">828837</cx:pt>
          <cx:pt idx="4219">521280</cx:pt>
          <cx:pt idx="4220">1762110</cx:pt>
          <cx:pt idx="4221">1258650</cx:pt>
          <cx:pt idx="4222">900000</cx:pt>
          <cx:pt idx="4223">180000</cx:pt>
          <cx:pt idx="4224">590071.5</cx:pt>
          <cx:pt idx="4225">1048833</cx:pt>
          <cx:pt idx="4226">742500</cx:pt>
          <cx:pt idx="4227">315000</cx:pt>
          <cx:pt idx="4228">334152</cx:pt>
          <cx:pt idx="4229">1011955.5</cx:pt>
          <cx:pt idx="4230">1325475</cx:pt>
          <cx:pt idx="4231">270000</cx:pt>
          <cx:pt idx="4232">180000</cx:pt>
          <cx:pt idx="4233">1056447</cx:pt>
          <cx:pt idx="4234">270000</cx:pt>
          <cx:pt idx="4235">533668.5</cx:pt>
          <cx:pt idx="4236">288873</cx:pt>
          <cx:pt idx="4237">180000</cx:pt>
          <cx:pt idx="4238">601470</cx:pt>
          <cx:pt idx="4239">1288350</cx:pt>
          <cx:pt idx="4240">327024</cx:pt>
          <cx:pt idx="4241">639396</cx:pt>
          <cx:pt idx="4242">857169</cx:pt>
          <cx:pt idx="4243">542133</cx:pt>
          <cx:pt idx="4244">279000</cx:pt>
          <cx:pt idx="4245">180000</cx:pt>
          <cx:pt idx="4246">545040</cx:pt>
          <cx:pt idx="4247">53910</cx:pt>
          <cx:pt idx="4248">521280</cx:pt>
          <cx:pt idx="4249">239850</cx:pt>
          <cx:pt idx="4250">1800000</cx:pt>
          <cx:pt idx="4251">180000</cx:pt>
          <cx:pt idx="4252">247500</cx:pt>
          <cx:pt idx="4253">405000</cx:pt>
          <cx:pt idx="4254">450000</cx:pt>
          <cx:pt idx="4255">675000</cx:pt>
          <cx:pt idx="4256">675000</cx:pt>
          <cx:pt idx="4257">592560</cx:pt>
          <cx:pt idx="4258">894906</cx:pt>
          <cx:pt idx="4259">1575000</cx:pt>
          <cx:pt idx="4260">1093500</cx:pt>
          <cx:pt idx="4261">405000</cx:pt>
          <cx:pt idx="4262">225000</cx:pt>
          <cx:pt idx="4263">521280</cx:pt>
          <cx:pt idx="4264">508495.5</cx:pt>
          <cx:pt idx="4265">1125000</cx:pt>
          <cx:pt idx="4266">1006920</cx:pt>
          <cx:pt idx="4267">247275</cx:pt>
          <cx:pt idx="4268">1467612</cx:pt>
          <cx:pt idx="4269">517536</cx:pt>
          <cx:pt idx="4270">733315.5</cx:pt>
          <cx:pt idx="4271">1435500</cx:pt>
          <cx:pt idx="4272">436500</cx:pt>
          <cx:pt idx="4273">1062000</cx:pt>
          <cx:pt idx="4274">585000</cx:pt>
          <cx:pt idx="4275">539100</cx:pt>
          <cx:pt idx="4276">343800</cx:pt>
          <cx:pt idx="4277">180000</cx:pt>
          <cx:pt idx="4278">254700</cx:pt>
          <cx:pt idx="4279">242595</cx:pt>
          <cx:pt idx="4280">668304</cx:pt>
          <cx:pt idx="4281">450000</cx:pt>
          <cx:pt idx="4282">239850</cx:pt>
          <cx:pt idx="4283">521280</cx:pt>
          <cx:pt idx="4284">1732500</cx:pt>
          <cx:pt idx="4285">343377</cx:pt>
          <cx:pt idx="4286">225000</cx:pt>
          <cx:pt idx="4287">906228</cx:pt>
          <cx:pt idx="4288">161730</cx:pt>
          <cx:pt idx="4289">331834.5</cx:pt>
          <cx:pt idx="4290">257562</cx:pt>
          <cx:pt idx="4291">313438.5</cx:pt>
          <cx:pt idx="4292">450000</cx:pt>
          <cx:pt idx="4293">118692</cx:pt>
          <cx:pt idx="4294">315000</cx:pt>
          <cx:pt idx="4295">332842.5</cx:pt>
          <cx:pt idx="4296">454500</cx:pt>
          <cx:pt idx="4297">127350</cx:pt>
          <cx:pt idx="4298">1125000</cx:pt>
          <cx:pt idx="4299">450000</cx:pt>
          <cx:pt idx="4300">299772</cx:pt>
          <cx:pt idx="4301">743031</cx:pt>
          <cx:pt idx="4302">659610</cx:pt>
          <cx:pt idx="4303">562491</cx:pt>
          <cx:pt idx="4304">485901</cx:pt>
          <cx:pt idx="4305">227520</cx:pt>
          <cx:pt idx="4306">206280</cx:pt>
          <cx:pt idx="4307">1078200</cx:pt>
          <cx:pt idx="4308">900000</cx:pt>
          <cx:pt idx="4309">1078200</cx:pt>
          <cx:pt idx="4310">225000</cx:pt>
          <cx:pt idx="4311">437076</cx:pt>
          <cx:pt idx="4312">355536</cx:pt>
          <cx:pt idx="4313">1682446.5</cx:pt>
          <cx:pt idx="4314">427500</cx:pt>
          <cx:pt idx="4315">599472</cx:pt>
          <cx:pt idx="4316">148365</cx:pt>
          <cx:pt idx="4317">630000</cx:pt>
          <cx:pt idx="4318">152820</cx:pt>
          <cx:pt idx="4319">1288350</cx:pt>
          <cx:pt idx="4320">760225.5</cx:pt>
          <cx:pt idx="4321">1129500</cx:pt>
          <cx:pt idx="4322">2250000</cx:pt>
          <cx:pt idx="4323">197820</cx:pt>
          <cx:pt idx="4324">299250</cx:pt>
          <cx:pt idx="4325">815733</cx:pt>
          <cx:pt idx="4326">450000</cx:pt>
          <cx:pt idx="4327">360000</cx:pt>
          <cx:pt idx="4328">518562</cx:pt>
          <cx:pt idx="4329">164182.5</cx:pt>
          <cx:pt idx="4330">592560</cx:pt>
          <cx:pt idx="4331">98910</cx:pt>
          <cx:pt idx="4332">341280</cx:pt>
          <cx:pt idx="4333">1130760</cx:pt>
          <cx:pt idx="4334">422892</cx:pt>
          <cx:pt idx="4335">440784</cx:pt>
          <cx:pt idx="4336">1082214</cx:pt>
          <cx:pt idx="4337">719946</cx:pt>
          <cx:pt idx="4338">1762110</cx:pt>
          <cx:pt idx="4339">1350000</cx:pt>
          <cx:pt idx="4340">270000</cx:pt>
          <cx:pt idx="4341">1024740</cx:pt>
          <cx:pt idx="4342">95940</cx:pt>
          <cx:pt idx="4343">301464</cx:pt>
          <cx:pt idx="4344">454500</cx:pt>
          <cx:pt idx="4345">675000</cx:pt>
          <cx:pt idx="4346">607500</cx:pt>
          <cx:pt idx="4347">254700</cx:pt>
          <cx:pt idx="4348">592560</cx:pt>
          <cx:pt idx="4349">270000</cx:pt>
          <cx:pt idx="4350">63000</cx:pt>
          <cx:pt idx="4351">609183</cx:pt>
          <cx:pt idx="4352">630000</cx:pt>
          <cx:pt idx="4353">225000</cx:pt>
          <cx:pt idx="4354">675000</cx:pt>
          <cx:pt idx="4355">390960</cx:pt>
          <cx:pt idx="4356">610762.5</cx:pt>
          <cx:pt idx="4357">675000</cx:pt>
          <cx:pt idx="4358">706500</cx:pt>
          <cx:pt idx="4359">1493086.5</cx:pt>
          <cx:pt idx="4360">1335996</cx:pt>
          <cx:pt idx="4361">396850.5</cx:pt>
          <cx:pt idx="4362">337500</cx:pt>
          <cx:pt idx="4363">107820</cx:pt>
          <cx:pt idx="4364">166500</cx:pt>
          <cx:pt idx="4365">343800</cx:pt>
          <cx:pt idx="4366">1339884</cx:pt>
          <cx:pt idx="4367">1454094</cx:pt>
          <cx:pt idx="4368">460858.5</cx:pt>
          <cx:pt idx="4369">545040</cx:pt>
          <cx:pt idx="4370">1540305</cx:pt>
          <cx:pt idx="4371">526500</cx:pt>
          <cx:pt idx="4372">906660</cx:pt>
          <cx:pt idx="4373">604152</cx:pt>
          <cx:pt idx="4374">1096020</cx:pt>
          <cx:pt idx="4375">170640</cx:pt>
          <cx:pt idx="4376">113760</cx:pt>
          <cx:pt idx="4377">305221.5</cx:pt>
          <cx:pt idx="4378">1350000</cx:pt>
          <cx:pt idx="4379">697500</cx:pt>
          <cx:pt idx="4380">152820</cx:pt>
          <cx:pt idx="4381">495000</cx:pt>
          <cx:pt idx="4382">159993</cx:pt>
          <cx:pt idx="4383">1132573.5</cx:pt>
          <cx:pt idx="4384">244584</cx:pt>
          <cx:pt idx="4385">314100</cx:pt>
          <cx:pt idx="4386">166500</cx:pt>
          <cx:pt idx="4387">457119</cx:pt>
          <cx:pt idx="4388">454500</cx:pt>
          <cx:pt idx="4389">50940</cx:pt>
          <cx:pt idx="4390">755190</cx:pt>
          <cx:pt idx="4391">534141</cx:pt>
          <cx:pt idx="4392">900000</cx:pt>
          <cx:pt idx="4393">378117</cx:pt>
          <cx:pt idx="4394">509400</cx:pt>
          <cx:pt idx="4395">473760</cx:pt>
          <cx:pt idx="4396">265851</cx:pt>
          <cx:pt idx="4397">550980</cx:pt>
          <cx:pt idx="4398">1006920</cx:pt>
          <cx:pt idx="4399">97038</cx:pt>
          <cx:pt idx="4400">973503</cx:pt>
          <cx:pt idx="4401">234576</cx:pt>
          <cx:pt idx="4402">675000</cx:pt>
          <cx:pt idx="4403">697500</cx:pt>
          <cx:pt idx="4404">1552221</cx:pt>
          <cx:pt idx="4405">269982</cx:pt>
          <cx:pt idx="4406">225000</cx:pt>
          <cx:pt idx="4407">1800000</cx:pt>
          <cx:pt idx="4408">180000</cx:pt>
          <cx:pt idx="4409">450000</cx:pt>
          <cx:pt idx="4410">297130.5</cx:pt>
          <cx:pt idx="4411">225000</cx:pt>
          <cx:pt idx="4412">653328</cx:pt>
          <cx:pt idx="4413">270000</cx:pt>
          <cx:pt idx="4414">787131</cx:pt>
          <cx:pt idx="4415">270000</cx:pt>
          <cx:pt idx="4416">921861</cx:pt>
          <cx:pt idx="4417">474048</cx:pt>
          <cx:pt idx="4418">1125000</cx:pt>
          <cx:pt idx="4419">270000</cx:pt>
          <cx:pt idx="4420">312768</cx:pt>
          <cx:pt idx="4421">900000</cx:pt>
          <cx:pt idx="4422">405000</cx:pt>
          <cx:pt idx="4423">360000</cx:pt>
          <cx:pt idx="4424">481176</cx:pt>
          <cx:pt idx="4425">1350000</cx:pt>
          <cx:pt idx="4426">868500</cx:pt>
          <cx:pt idx="4427">269550</cx:pt>
          <cx:pt idx="4428">225000</cx:pt>
          <cx:pt idx="4429">225000</cx:pt>
          <cx:pt idx="4430">1125000</cx:pt>
          <cx:pt idx="4431">675000</cx:pt>
          <cx:pt idx="4432">487570.5</cx:pt>
          <cx:pt idx="4433">397017</cx:pt>
          <cx:pt idx="4434">147888</cx:pt>
          <cx:pt idx="4435">418500</cx:pt>
          <cx:pt idx="4436">450000</cx:pt>
          <cx:pt idx="4437">900000</cx:pt>
          <cx:pt idx="4438">344043</cx:pt>
          <cx:pt idx="4439">1288350</cx:pt>
          <cx:pt idx="4440">813195</cx:pt>
          <cx:pt idx="4441">2250000</cx:pt>
          <cx:pt idx="4442">1546020</cx:pt>
          <cx:pt idx="4443">521280</cx:pt>
          <cx:pt idx="4444">454500</cx:pt>
          <cx:pt idx="4445">1078200</cx:pt>
          <cx:pt idx="4446">180000</cx:pt>
          <cx:pt idx="4447">808650</cx:pt>
          <cx:pt idx="4448">732834</cx:pt>
          <cx:pt idx="4449">1350000</cx:pt>
          <cx:pt idx="4450">225000</cx:pt>
          <cx:pt idx="4451">675000</cx:pt>
          <cx:pt idx="4452">180000</cx:pt>
          <cx:pt idx="4453">1065681</cx:pt>
          <cx:pt idx="4454">101880</cx:pt>
          <cx:pt idx="4455">729000</cx:pt>
          <cx:pt idx="4456">508495.5</cx:pt>
          <cx:pt idx="4457">397881</cx:pt>
          <cx:pt idx="4458">1546020</cx:pt>
          <cx:pt idx="4459">808650</cx:pt>
          <cx:pt idx="4460">148500</cx:pt>
          <cx:pt idx="4461">900000</cx:pt>
          <cx:pt idx="4462">700830</cx:pt>
          <cx:pt idx="4463">592560</cx:pt>
          <cx:pt idx="4464">808650</cx:pt>
          <cx:pt idx="4465">229230</cx:pt>
          <cx:pt idx="4466">328405.5</cx:pt>
          <cx:pt idx="4467">180000</cx:pt>
          <cx:pt idx="4468">1350639</cx:pt>
          <cx:pt idx="4469">1506816</cx:pt>
          <cx:pt idx="4470">724500</cx:pt>
          <cx:pt idx="4471">180000</cx:pt>
          <cx:pt idx="4472">472500</cx:pt>
          <cx:pt idx="4473">922500</cx:pt>
          <cx:pt idx="4474">477000</cx:pt>
          <cx:pt idx="4475">1671210</cx:pt>
          <cx:pt idx="4476">450000</cx:pt>
          <cx:pt idx="4477">630000</cx:pt>
          <cx:pt idx="4478">254700</cx:pt>
          <cx:pt idx="4479">162000</cx:pt>
          <cx:pt idx="4480">906615</cx:pt>
          <cx:pt idx="4481">1066608</cx:pt>
          <cx:pt idx="4482">675000</cx:pt>
          <cx:pt idx="4483">1078200</cx:pt>
          <cx:pt idx="4484">253737</cx:pt>
          <cx:pt idx="4485">612612</cx:pt>
          <cx:pt idx="4486">634482</cx:pt>
          <cx:pt idx="4487">508495.5</cx:pt>
          <cx:pt idx="4488">545040</cx:pt>
          <cx:pt idx="4489">755190</cx:pt>
          <cx:pt idx="4490">808650</cx:pt>
          <cx:pt idx="4491">540000</cx:pt>
          <cx:pt idx="4492">651595.5</cx:pt>
          <cx:pt idx="4493">497520</cx:pt>
          <cx:pt idx="4494">269550</cx:pt>
          <cx:pt idx="4495">521280</cx:pt>
          <cx:pt idx="4496">490536</cx:pt>
          <cx:pt idx="4497">900000</cx:pt>
          <cx:pt idx="4498">157500</cx:pt>
          <cx:pt idx="4499">640080</cx:pt>
          <cx:pt idx="4500">1113133.5</cx:pt>
          <cx:pt idx="4501">712944</cx:pt>
          <cx:pt idx="4502">180000</cx:pt>
          <cx:pt idx="4503">495000</cx:pt>
          <cx:pt idx="4504">450000</cx:pt>
          <cx:pt idx="4505">900000</cx:pt>
          <cx:pt idx="4506">679500</cx:pt>
          <cx:pt idx="4507">675000</cx:pt>
          <cx:pt idx="4508">1108269</cx:pt>
          <cx:pt idx="4509">603000</cx:pt>
          <cx:pt idx="4510">225000</cx:pt>
          <cx:pt idx="4511">1042560</cx:pt>
          <cx:pt idx="4512">202500</cx:pt>
          <cx:pt idx="4513">264888</cx:pt>
          <cx:pt idx="4514">343377</cx:pt>
          <cx:pt idx="4515">417024</cx:pt>
          <cx:pt idx="4516">810000</cx:pt>
          <cx:pt idx="4517">508495.5</cx:pt>
          <cx:pt idx="4518">675000</cx:pt>
          <cx:pt idx="4519">1046142</cx:pt>
          <cx:pt idx="4520">313438.5</cx:pt>
          <cx:pt idx="4521">755190</cx:pt>
          <cx:pt idx="4522">182448</cx:pt>
          <cx:pt idx="4523">528633</cx:pt>
          <cx:pt idx="4524">700830</cx:pt>
          <cx:pt idx="4525">808650</cx:pt>
          <cx:pt idx="4526">835605</cx:pt>
          <cx:pt idx="4527">161730</cx:pt>
          <cx:pt idx="4528">225000</cx:pt>
          <cx:pt idx="4529">584766</cx:pt>
          <cx:pt idx="4530">450000</cx:pt>
          <cx:pt idx="4531">900000</cx:pt>
          <cx:pt idx="4532">202500</cx:pt>
          <cx:pt idx="4533">585000</cx:pt>
          <cx:pt idx="4534">453514.5</cx:pt>
          <cx:pt idx="4535">1005120</cx:pt>
          <cx:pt idx="4536">877500</cx:pt>
          <cx:pt idx="4537">904500</cx:pt>
          <cx:pt idx="4538">634482</cx:pt>
          <cx:pt idx="4539">450000</cx:pt>
          <cx:pt idx="4540">428854.5</cx:pt>
          <cx:pt idx="4541">450000</cx:pt>
          <cx:pt idx="4542">1113840</cx:pt>
          <cx:pt idx="4543">1056447</cx:pt>
          <cx:pt idx="4544">314055</cx:pt>
          <cx:pt idx="4545">589045.5</cx:pt>
          <cx:pt idx="4546">284400</cx:pt>
          <cx:pt idx="4547">640080</cx:pt>
          <cx:pt idx="4548">1288350</cx:pt>
          <cx:pt idx="4549">265536</cx:pt>
          <cx:pt idx="4550">765000</cx:pt>
          <cx:pt idx="4551">312768</cx:pt>
          <cx:pt idx="4552">180000</cx:pt>
          <cx:pt idx="4553">945000</cx:pt>
          <cx:pt idx="4554">364896</cx:pt>
          <cx:pt idx="4555">1006920</cx:pt>
          <cx:pt idx="4556">544500</cx:pt>
          <cx:pt idx="4557">405000</cx:pt>
          <cx:pt idx="4558">315000</cx:pt>
          <cx:pt idx="4559">585000</cx:pt>
          <cx:pt idx="4560">814041</cx:pt>
          <cx:pt idx="4561">512064</cx:pt>
          <cx:pt idx="4562">291384</cx:pt>
          <cx:pt idx="4563">651600</cx:pt>
          <cx:pt idx="4564">417024</cx:pt>
          <cx:pt idx="4565">675000</cx:pt>
          <cx:pt idx="4566">817560</cx:pt>
          <cx:pt idx="4567">1125000</cx:pt>
          <cx:pt idx="4568">975771</cx:pt>
          <cx:pt idx="4569">825588</cx:pt>
          <cx:pt idx="4570">544491</cx:pt>
          <cx:pt idx="4571">239850</cx:pt>
          <cx:pt idx="4572">247500</cx:pt>
          <cx:pt idx="4573">408780</cx:pt>
          <cx:pt idx="4574">66222</cx:pt>
          <cx:pt idx="4575">1333179</cx:pt>
          <cx:pt idx="4576">450000</cx:pt>
          <cx:pt idx="4577">521280</cx:pt>
          <cx:pt idx="4578">364896</cx:pt>
          <cx:pt idx="4579">71955</cx:pt>
          <cx:pt idx="4580">76410</cx:pt>
          <cx:pt idx="4581">808650</cx:pt>
          <cx:pt idx="4582">202500</cx:pt>
          <cx:pt idx="4583">509602.5</cx:pt>
          <cx:pt idx="4584">900000</cx:pt>
          <cx:pt idx="4585">152820</cx:pt>
          <cx:pt idx="4586">450000</cx:pt>
          <cx:pt idx="4587">284400</cx:pt>
          <cx:pt idx="4588">269550</cx:pt>
          <cx:pt idx="4589">338832</cx:pt>
          <cx:pt idx="4590">405000</cx:pt>
          <cx:pt idx="4591">894766.5</cx:pt>
          <cx:pt idx="4592">330048</cx:pt>
          <cx:pt idx="4593">1078200</cx:pt>
          <cx:pt idx="4594">1096020</cx:pt>
          <cx:pt idx="4595">755190</cx:pt>
          <cx:pt idx="4596">607500</cx:pt>
          <cx:pt idx="4597">391090.5</cx:pt>
          <cx:pt idx="4598">896647.5</cx:pt>
          <cx:pt idx="4599">904500</cx:pt>
          <cx:pt idx="4600">123993</cx:pt>
          <cx:pt idx="4601">270000</cx:pt>
          <cx:pt idx="4602">454500</cx:pt>
          <cx:pt idx="4603">405000</cx:pt>
          <cx:pt idx="4604">296280</cx:pt>
          <cx:pt idx="4605">149256</cx:pt>
          <cx:pt idx="4606">112500</cx:pt>
          <cx:pt idx="4607">592560</cx:pt>
          <cx:pt idx="4608">157500</cx:pt>
          <cx:pt idx="4609">528633</cx:pt>
          <cx:pt idx="4610">545040</cx:pt>
          <cx:pt idx="4611">254700</cx:pt>
          <cx:pt idx="4612">284391</cx:pt>
          <cx:pt idx="4613">454500</cx:pt>
          <cx:pt idx="4614">675000</cx:pt>
          <cx:pt idx="4615">512064</cx:pt>
          <cx:pt idx="4616">497520</cx:pt>
          <cx:pt idx="4617">250272</cx:pt>
          <cx:pt idx="4618">503266.5</cx:pt>
          <cx:pt idx="4619">545040</cx:pt>
          <cx:pt idx="4620">677664</cx:pt>
          <cx:pt idx="4621">450000</cx:pt>
          <cx:pt idx="4622">284400</cx:pt>
          <cx:pt idx="4623">807984</cx:pt>
          <cx:pt idx="4624">675000</cx:pt>
          <cx:pt idx="4625">909697.5</cx:pt>
          <cx:pt idx="4626">1223010</cx:pt>
          <cx:pt idx="4627">545040</cx:pt>
          <cx:pt idx="4628">1042560</cx:pt>
          <cx:pt idx="4629">685386</cx:pt>
          <cx:pt idx="4630">239850</cx:pt>
          <cx:pt idx="4631">247500</cx:pt>
          <cx:pt idx="4632">545040</cx:pt>
          <cx:pt idx="4633">562500</cx:pt>
          <cx:pt idx="4634">755190</cx:pt>
          <cx:pt idx="4635">380533.5</cx:pt>
          <cx:pt idx="4636">221832</cx:pt>
          <cx:pt idx="4637">728460</cx:pt>
          <cx:pt idx="4638">332946</cx:pt>
          <cx:pt idx="4639">117000</cx:pt>
          <cx:pt idx="4640">1056447</cx:pt>
          <cx:pt idx="4641">536917.5</cx:pt>
          <cx:pt idx="4642">360000</cx:pt>
          <cx:pt idx="4643">790830</cx:pt>
          <cx:pt idx="4644">653328</cx:pt>
          <cx:pt idx="4645">848745</cx:pt>
          <cx:pt idx="4646">675000</cx:pt>
          <cx:pt idx="4647">202500</cx:pt>
          <cx:pt idx="4648">167895</cx:pt>
          <cx:pt idx="4649">1056681</cx:pt>
          <cx:pt idx="4650">467257.5</cx:pt>
          <cx:pt idx="4651">108072</cx:pt>
          <cx:pt idx="4652">113746.5</cx:pt>
          <cx:pt idx="4653">286704</cx:pt>
          <cx:pt idx="4654">1635120</cx:pt>
          <cx:pt idx="4655">790434</cx:pt>
          <cx:pt idx="4656">808650</cx:pt>
          <cx:pt idx="4657">270000</cx:pt>
          <cx:pt idx="4658">45000</cx:pt>
          <cx:pt idx="4659">755190</cx:pt>
          <cx:pt idx="4660">405000</cx:pt>
          <cx:pt idx="4661">270000</cx:pt>
          <cx:pt idx="4662">405000</cx:pt>
          <cx:pt idx="4663">454500</cx:pt>
          <cx:pt idx="4664">1125000</cx:pt>
          <cx:pt idx="4665">835380</cx:pt>
          <cx:pt idx="4666">611095.5</cx:pt>
          <cx:pt idx="4667">760225.5</cx:pt>
          <cx:pt idx="4668">544491</cx:pt>
          <cx:pt idx="4669">755190</cx:pt>
          <cx:pt idx="4670">314100</cx:pt>
          <cx:pt idx="4671">267102</cx:pt>
          <cx:pt idx="4672">76410</cx:pt>
          <cx:pt idx="4673">500211</cx:pt>
          <cx:pt idx="4674">544491</cx:pt>
          <cx:pt idx="4675">285723</cx:pt>
          <cx:pt idx="4676">270000</cx:pt>
          <cx:pt idx="4677">188478</cx:pt>
          <cx:pt idx="4678">454500</cx:pt>
          <cx:pt idx="4679">835380</cx:pt>
          <cx:pt idx="4680">1185282</cx:pt>
          <cx:pt idx="4681">135000</cx:pt>
          <cx:pt idx="4682">143910</cx:pt>
          <cx:pt idx="4683">339241.5</cx:pt>
          <cx:pt idx="4684">1180129.5</cx:pt>
          <cx:pt idx="4685">426384</cx:pt>
          <cx:pt idx="4686">545040</cx:pt>
          <cx:pt idx="4687">432661.5</cx:pt>
          <cx:pt idx="4688">170640</cx:pt>
          <cx:pt idx="4689">728460</cx:pt>
          <cx:pt idx="4690">314100</cx:pt>
          <cx:pt idx="4691">430582.5</cx:pt>
          <cx:pt idx="4692">473760</cx:pt>
          <cx:pt idx="4693">687600</cx:pt>
          <cx:pt idx="4694">405000</cx:pt>
          <cx:pt idx="4695">2013840</cx:pt>
          <cx:pt idx="4696">1006920</cx:pt>
          <cx:pt idx="4697">254700</cx:pt>
          <cx:pt idx="4698">247500</cx:pt>
          <cx:pt idx="4699">1190340</cx:pt>
          <cx:pt idx="4700">495000</cx:pt>
          <cx:pt idx="4701">801000</cx:pt>
          <cx:pt idx="4702">545040</cx:pt>
          <cx:pt idx="4703">263686.5</cx:pt>
          <cx:pt idx="4704">247500</cx:pt>
          <cx:pt idx="4705">604152</cx:pt>
          <cx:pt idx="4706">1113840</cx:pt>
          <cx:pt idx="4707">625536</cx:pt>
          <cx:pt idx="4708">1762110</cx:pt>
          <cx:pt idx="4709">900000</cx:pt>
          <cx:pt idx="4710">1125000</cx:pt>
          <cx:pt idx="4711">997335</cx:pt>
          <cx:pt idx="4712">1143000</cx:pt>
          <cx:pt idx="4713">117000</cx:pt>
          <cx:pt idx="4714">481176</cx:pt>
          <cx:pt idx="4715">1006920</cx:pt>
          <cx:pt idx="4716">770292</cx:pt>
          <cx:pt idx="4717">555273</cx:pt>
          <cx:pt idx="4718">239850</cx:pt>
          <cx:pt idx="4719">315000</cx:pt>
          <cx:pt idx="4720">254700</cx:pt>
          <cx:pt idx="4721">862560</cx:pt>
          <cx:pt idx="4722">485640</cx:pt>
          <cx:pt idx="4723">254700</cx:pt>
          <cx:pt idx="4724">808650</cx:pt>
          <cx:pt idx="4725">224136</cx:pt>
          <cx:pt idx="4726">526491</cx:pt>
          <cx:pt idx="4727">675000</cx:pt>
          <cx:pt idx="4728">814041</cx:pt>
          <cx:pt idx="4729">808650</cx:pt>
          <cx:pt idx="4730">269982</cx:pt>
          <cx:pt idx="4731">1256400</cx:pt>
          <cx:pt idx="4732">315000</cx:pt>
          <cx:pt idx="4733">270000</cx:pt>
          <cx:pt idx="4734">168102</cx:pt>
          <cx:pt idx="4735">284400</cx:pt>
          <cx:pt idx="4736">450000</cx:pt>
          <cx:pt idx="4737">104256</cx:pt>
          <cx:pt idx="4738">157500</cx:pt>
          <cx:pt idx="4739">1312110</cx:pt>
          <cx:pt idx="4740">225000</cx:pt>
          <cx:pt idx="4741">1120500</cx:pt>
          <cx:pt idx="4742">405000</cx:pt>
          <cx:pt idx="4743">296280</cx:pt>
          <cx:pt idx="4744">832500</cx:pt>
          <cx:pt idx="4745">227493</cx:pt>
          <cx:pt idx="4746">313438.5</cx:pt>
          <cx:pt idx="4747">1170000</cx:pt>
          <cx:pt idx="4748">152820</cx:pt>
          <cx:pt idx="4749">239850</cx:pt>
          <cx:pt idx="4750">582768</cx:pt>
          <cx:pt idx="4751">582768</cx:pt>
          <cx:pt idx="4752">993082.5</cx:pt>
          <cx:pt idx="4753">497520</cx:pt>
          <cx:pt idx="4754">675000</cx:pt>
          <cx:pt idx="4755">58500</cx:pt>
          <cx:pt idx="4756">508495.5</cx:pt>
          <cx:pt idx="4757">202500</cx:pt>
          <cx:pt idx="4758">900000</cx:pt>
          <cx:pt idx="4759">1061599.5</cx:pt>
          <cx:pt idx="4760">1078200</cx:pt>
          <cx:pt idx="4761">490495.5</cx:pt>
          <cx:pt idx="4762">781920</cx:pt>
          <cx:pt idx="4763">225000</cx:pt>
          <cx:pt idx="4764">247500</cx:pt>
          <cx:pt idx="4765">135000</cx:pt>
          <cx:pt idx="4766">900000</cx:pt>
          <cx:pt idx="4767">265500</cx:pt>
          <cx:pt idx="4768">1561500</cx:pt>
          <cx:pt idx="4769">1024740</cx:pt>
          <cx:pt idx="4770">543037.5</cx:pt>
          <cx:pt idx="4771">904608</cx:pt>
          <cx:pt idx="4772">358443</cx:pt>
          <cx:pt idx="4773">195543</cx:pt>
          <cx:pt idx="4774">270000</cx:pt>
          <cx:pt idx="4775">728460</cx:pt>
          <cx:pt idx="4776">384048</cx:pt>
          <cx:pt idx="4777">381528</cx:pt>
          <cx:pt idx="4778">288873</cx:pt>
          <cx:pt idx="4779">313438.5</cx:pt>
          <cx:pt idx="4780">382500</cx:pt>
          <cx:pt idx="4781">251091</cx:pt>
          <cx:pt idx="4782">539100</cx:pt>
          <cx:pt idx="4783">369000</cx:pt>
          <cx:pt idx="4784">239850</cx:pt>
          <cx:pt idx="4785">1078200</cx:pt>
          <cx:pt idx="4786">107820</cx:pt>
          <cx:pt idx="4787">241618.5</cx:pt>
          <cx:pt idx="4788">463500</cx:pt>
          <cx:pt idx="4789">503266.5</cx:pt>
          <cx:pt idx="4790">364896</cx:pt>
          <cx:pt idx="4791">824823</cx:pt>
          <cx:pt idx="4792">1638009</cx:pt>
          <cx:pt idx="4793">363190.5</cx:pt>
          <cx:pt idx="4794">314100</cx:pt>
          <cx:pt idx="4795">1436850</cx:pt>
          <cx:pt idx="4796">497520</cx:pt>
          <cx:pt idx="4797">265851</cx:pt>
          <cx:pt idx="4798">123637.5</cx:pt>
          <cx:pt idx="4799">523597.5</cx:pt>
          <cx:pt idx="4800">640080</cx:pt>
          <cx:pt idx="4801">508495.5</cx:pt>
          <cx:pt idx="4802">450000</cx:pt>
          <cx:pt idx="4803">1436850</cx:pt>
          <cx:pt idx="4804">1042560</cx:pt>
          <cx:pt idx="4805">601470</cx:pt>
          <cx:pt idx="4806">1258650</cx:pt>
          <cx:pt idx="4807">675000</cx:pt>
          <cx:pt idx="4808">1125000</cx:pt>
          <cx:pt idx="4809">454500</cx:pt>
          <cx:pt idx="4810">229500</cx:pt>
          <cx:pt idx="4811">432661.5</cx:pt>
          <cx:pt idx="4812">792162</cx:pt>
          <cx:pt idx="4813">283419</cx:pt>
          <cx:pt idx="4814">463500</cx:pt>
          <cx:pt idx="4815">201469.5</cx:pt>
          <cx:pt idx="4816">161730</cx:pt>
          <cx:pt idx="4817">454500</cx:pt>
          <cx:pt idx="4818">377370</cx:pt>
          <cx:pt idx="4819">640080</cx:pt>
          <cx:pt idx="4820">270000</cx:pt>
          <cx:pt idx="4821">247275</cx:pt>
          <cx:pt idx="4822">219069</cx:pt>
          <cx:pt idx="4823">225000</cx:pt>
          <cx:pt idx="4824">477000</cx:pt>
          <cx:pt idx="4825">409500</cx:pt>
          <cx:pt idx="4826">1174005</cx:pt>
          <cx:pt idx="4827">1256400</cx:pt>
          <cx:pt idx="4828">1017544.5</cx:pt>
          <cx:pt idx="4829">202500</cx:pt>
          <cx:pt idx="4830">254700</cx:pt>
          <cx:pt idx="4831">284400</cx:pt>
          <cx:pt idx="4832">835380</cx:pt>
          <cx:pt idx="4833">454500</cx:pt>
          <cx:pt idx="4834">296280</cx:pt>
          <cx:pt idx="4835">675000</cx:pt>
          <cx:pt idx="4836">270045</cx:pt>
          <cx:pt idx="4837">450000</cx:pt>
          <cx:pt idx="4838">473760</cx:pt>
          <cx:pt idx="4839">819432</cx:pt>
          <cx:pt idx="4840">247500</cx:pt>
          <cx:pt idx="4841">519633</cx:pt>
          <cx:pt idx="4842">314100</cx:pt>
          <cx:pt idx="4843">270000</cx:pt>
          <cx:pt idx="4844">545040</cx:pt>
          <cx:pt idx="4845">1078200</cx:pt>
          <cx:pt idx="4846">450000</cx:pt>
          <cx:pt idx="4847">619254</cx:pt>
          <cx:pt idx="4848">251280</cx:pt>
          <cx:pt idx="4849">497520</cx:pt>
          <cx:pt idx="4850">337500</cx:pt>
          <cx:pt idx="4851">356580</cx:pt>
          <cx:pt idx="4852">188460</cx:pt>
          <cx:pt idx="4853">180000</cx:pt>
          <cx:pt idx="4854">269550</cx:pt>
          <cx:pt idx="4855">830709</cx:pt>
          <cx:pt idx="4856">1166724</cx:pt>
          <cx:pt idx="4857">1078200</cx:pt>
          <cx:pt idx="4858">157500</cx:pt>
          <cx:pt idx="4859">1575000</cx:pt>
          <cx:pt idx="4860">284400</cx:pt>
          <cx:pt idx="4861">343800</cx:pt>
          <cx:pt idx="4862">188460</cx:pt>
          <cx:pt idx="4863">107820</cx:pt>
          <cx:pt idx="4864">135000</cx:pt>
          <cx:pt idx="4865">225000</cx:pt>
          <cx:pt idx="4866">199080</cx:pt>
          <cx:pt idx="4867">1886850</cx:pt>
          <cx:pt idx="4868">254700</cx:pt>
          <cx:pt idx="4869">219042</cx:pt>
          <cx:pt idx="4870">640080</cx:pt>
          <cx:pt idx="4871">258709.5</cx:pt>
          <cx:pt idx="4872">544491</cx:pt>
          <cx:pt idx="4873">640080</cx:pt>
          <cx:pt idx="4874">646920</cx:pt>
          <cx:pt idx="4875">792162</cx:pt>
          <cx:pt idx="4876">1078200</cx:pt>
          <cx:pt idx="4877">136512</cx:pt>
          <cx:pt idx="4878">808650</cx:pt>
          <cx:pt idx="4879">1125000</cx:pt>
          <cx:pt idx="4880">983299.5</cx:pt>
          <cx:pt idx="4881">993082.5</cx:pt>
          <cx:pt idx="4882">270000</cx:pt>
          <cx:pt idx="4883">808650</cx:pt>
          <cx:pt idx="4884">170640</cx:pt>
          <cx:pt idx="4885">431280</cx:pt>
          <cx:pt idx="4886">755190</cx:pt>
          <cx:pt idx="4887">521280</cx:pt>
          <cx:pt idx="4888">1042560</cx:pt>
          <cx:pt idx="4889">328500</cx:pt>
          <cx:pt idx="4890">1485000</cx:pt>
          <cx:pt idx="4891">1506816</cx:pt>
          <cx:pt idx="4892">95940</cx:pt>
          <cx:pt idx="4893">900000</cx:pt>
          <cx:pt idx="4894">254700</cx:pt>
          <cx:pt idx="4895">675000</cx:pt>
          <cx:pt idx="4896">225000</cx:pt>
          <cx:pt idx="4897">315000</cx:pt>
          <cx:pt idx="4898">1096020</cx:pt>
          <cx:pt idx="4899">544491</cx:pt>
          <cx:pt idx="4900">545040</cx:pt>
          <cx:pt idx="4901">402939</cx:pt>
          <cx:pt idx="4902">900000</cx:pt>
          <cx:pt idx="4903">585000</cx:pt>
          <cx:pt idx="4904">269550</cx:pt>
          <cx:pt idx="4905">675000</cx:pt>
          <cx:pt idx="4906">814041</cx:pt>
          <cx:pt idx="4907">1002870</cx:pt>
          <cx:pt idx="4908">389844</cx:pt>
          <cx:pt idx="4909">501435</cx:pt>
          <cx:pt idx="4910">284400</cx:pt>
          <cx:pt idx="4911">592560</cx:pt>
          <cx:pt idx="4912">679500</cx:pt>
          <cx:pt idx="4913">1024740</cx:pt>
          <cx:pt idx="4914">1350000</cx:pt>
          <cx:pt idx="4915">634482</cx:pt>
          <cx:pt idx="4916">244584</cx:pt>
          <cx:pt idx="4917">536917.5</cx:pt>
          <cx:pt idx="4918">74628</cx:pt>
          <cx:pt idx="4919">662733</cx:pt>
          <cx:pt idx="4920">417024</cx:pt>
          <cx:pt idx="4921">839259</cx:pt>
          <cx:pt idx="4922">828081</cx:pt>
          <cx:pt idx="4923">229500</cx:pt>
          <cx:pt idx="4924">1125000</cx:pt>
          <cx:pt idx="4925">545040</cx:pt>
          <cx:pt idx="4926">180000</cx:pt>
          <cx:pt idx="4927">514777.5</cx:pt>
          <cx:pt idx="4928">135000</cx:pt>
          <cx:pt idx="4929">269550</cx:pt>
          <cx:pt idx="4930">1125000</cx:pt>
          <cx:pt idx="4931">545040</cx:pt>
          <cx:pt idx="4932">364896</cx:pt>
          <cx:pt idx="4933">673848</cx:pt>
          <cx:pt idx="4934">202500</cx:pt>
          <cx:pt idx="4935">943902</cx:pt>
          <cx:pt idx="4936">225000</cx:pt>
          <cx:pt idx="4937">641529</cx:pt>
          <cx:pt idx="4938">152820</cx:pt>
          <cx:pt idx="4939">765000</cx:pt>
          <cx:pt idx="4940">104256</cx:pt>
          <cx:pt idx="4941">450000</cx:pt>
          <cx:pt idx="4942">707287.5</cx:pt>
          <cx:pt idx="4943">2013840</cx:pt>
          <cx:pt idx="4944">549000</cx:pt>
          <cx:pt idx="4945">180000</cx:pt>
          <cx:pt idx="4946">545040</cx:pt>
          <cx:pt idx="4947">490495.5</cx:pt>
          <cx:pt idx="4948">358443</cx:pt>
          <cx:pt idx="4949">180000</cx:pt>
          <cx:pt idx="4950">135000</cx:pt>
          <cx:pt idx="4951">270000</cx:pt>
          <cx:pt idx="4952">1054773</cx:pt>
          <cx:pt idx="4953">343800</cx:pt>
          <cx:pt idx="4954">387000</cx:pt>
          <cx:pt idx="4955">398016</cx:pt>
          <cx:pt idx="4956">545040</cx:pt>
          <cx:pt idx="4957">345843</cx:pt>
          <cx:pt idx="4958">734994</cx:pt>
          <cx:pt idx="4959">225000</cx:pt>
          <cx:pt idx="4960">247500</cx:pt>
          <cx:pt idx="4961">180000</cx:pt>
          <cx:pt idx="4962">509602.5</cx:pt>
          <cx:pt idx="4963">1288350</cx:pt>
          <cx:pt idx="4964">953460</cx:pt>
          <cx:pt idx="4965">180000</cx:pt>
          <cx:pt idx="4966">284400</cx:pt>
          <cx:pt idx="4967">450000</cx:pt>
          <cx:pt idx="4968">610483.5</cx:pt>
          <cx:pt idx="4969">983299.5</cx:pt>
          <cx:pt idx="4970">990000</cx:pt>
          <cx:pt idx="4971">1081179</cx:pt>
          <cx:pt idx="4972">840951</cx:pt>
          <cx:pt idx="4973">1288350</cx:pt>
          <cx:pt idx="4974">463500</cx:pt>
          <cx:pt idx="4975">1138900.5</cx:pt>
          <cx:pt idx="4976">1288350</cx:pt>
          <cx:pt idx="4977">240660</cx:pt>
          <cx:pt idx="4978">225000</cx:pt>
          <cx:pt idx="4979">284400</cx:pt>
          <cx:pt idx="4980">88884</cx:pt>
          <cx:pt idx="4981">1350000</cx:pt>
          <cx:pt idx="4982">1024740</cx:pt>
          <cx:pt idx="4983">1006920</cx:pt>
          <cx:pt idx="4984">270000</cx:pt>
          <cx:pt idx="4985">521280</cx:pt>
          <cx:pt idx="4986">835380</cx:pt>
          <cx:pt idx="4987">254700</cx:pt>
          <cx:pt idx="4988">414000</cx:pt>
          <cx:pt idx="4989">1078200</cx:pt>
          <cx:pt idx="4990">135000</cx:pt>
          <cx:pt idx="4991">1256400</cx:pt>
          <cx:pt idx="4992">161730</cx:pt>
          <cx:pt idx="4993">203760</cx:pt>
          <cx:pt idx="4994">485640</cx:pt>
          <cx:pt idx="4995">1113840</cx:pt>
          <cx:pt idx="4996">1012500</cx:pt>
          <cx:pt idx="4997">1777500</cx:pt>
          <cx:pt idx="4998">1125000</cx:pt>
          <cx:pt idx="4999">1174090.5</cx:pt>
          <cx:pt idx="5000">675000</cx:pt>
          <cx:pt idx="5001">1397029.5</cx:pt>
          <cx:pt idx="5002">47970</cx:pt>
          <cx:pt idx="5003">760225.5</cx:pt>
          <cx:pt idx="5004">490500</cx:pt>
          <cx:pt idx="5005">405000</cx:pt>
          <cx:pt idx="5006">521280</cx:pt>
          <cx:pt idx="5007">646920</cx:pt>
          <cx:pt idx="5008">614475</cx:pt>
          <cx:pt idx="5009">592560</cx:pt>
          <cx:pt idx="5010">998010</cx:pt>
          <cx:pt idx="5011">298512</cx:pt>
          <cx:pt idx="5012">52128</cx:pt>
          <cx:pt idx="5013">274500</cx:pt>
          <cx:pt idx="5014">808650</cx:pt>
          <cx:pt idx="5015">358344</cx:pt>
          <cx:pt idx="5016">1467072</cx:pt>
          <cx:pt idx="5017">247500</cx:pt>
          <cx:pt idx="5018">55692</cx:pt>
          <cx:pt idx="5019">562500</cx:pt>
          <cx:pt idx="5020">675000</cx:pt>
          <cx:pt idx="5021">354276</cx:pt>
          <cx:pt idx="5022">180000</cx:pt>
          <cx:pt idx="5023">450000</cx:pt>
          <cx:pt idx="5024">360000</cx:pt>
          <cx:pt idx="5025">73944</cx:pt>
          <cx:pt idx="5026">677664</cx:pt>
          <cx:pt idx="5027">450000</cx:pt>
          <cx:pt idx="5028">112500</cx:pt>
          <cx:pt idx="5029">808650</cx:pt>
          <cx:pt idx="5030">1078200</cx:pt>
          <cx:pt idx="5031">180000</cx:pt>
          <cx:pt idx="5032">71955</cx:pt>
          <cx:pt idx="5033">180000</cx:pt>
          <cx:pt idx="5034">270000</cx:pt>
          <cx:pt idx="5035">922500</cx:pt>
          <cx:pt idx="5036">700830</cx:pt>
          <cx:pt idx="5037">781920</cx:pt>
          <cx:pt idx="5038">296280</cx:pt>
          <cx:pt idx="5039">135000</cx:pt>
          <cx:pt idx="5040">521280</cx:pt>
          <cx:pt idx="5041">270000</cx:pt>
          <cx:pt idx="5042">942300</cx:pt>
          <cx:pt idx="5043">584766</cx:pt>
          <cx:pt idx="5044">609898.5</cx:pt>
          <cx:pt idx="5045">269550</cx:pt>
          <cx:pt idx="5046">225000</cx:pt>
          <cx:pt idx="5047">167895</cx:pt>
          <cx:pt idx="5048">691020</cx:pt>
          <cx:pt idx="5049">640080</cx:pt>
          <cx:pt idx="5050">135000</cx:pt>
          <cx:pt idx="5051">1494436.5</cx:pt>
          <cx:pt idx="5052">1363500</cx:pt>
          <cx:pt idx="5053">495000</cx:pt>
          <cx:pt idx="5054">337500</cx:pt>
          <cx:pt idx="5055">540000</cx:pt>
          <cx:pt idx="5056">405000</cx:pt>
          <cx:pt idx="5057">840951</cx:pt>
          <cx:pt idx="5058">497520</cx:pt>
          <cx:pt idx="5059">594121.5</cx:pt>
          <cx:pt idx="5060">1078200</cx:pt>
          <cx:pt idx="5061">517788</cx:pt>
          <cx:pt idx="5062">180000</cx:pt>
          <cx:pt idx="5063">247500</cx:pt>
          <cx:pt idx="5064">540000</cx:pt>
          <cx:pt idx="5065">142200</cx:pt>
          <cx:pt idx="5066">50940</cx:pt>
          <cx:pt idx="5067">113211</cx:pt>
          <cx:pt idx="5068">67500</cx:pt>
          <cx:pt idx="5069">1971072</cx:pt>
          <cx:pt idx="5070">238896</cx:pt>
          <cx:pt idx="5071">337500</cx:pt>
          <cx:pt idx="5072">119358</cx:pt>
          <cx:pt idx="5073">1159515</cx:pt>
          <cx:pt idx="5074">180000</cx:pt>
          <cx:pt idx="5075">900000</cx:pt>
          <cx:pt idx="5076">2205000</cx:pt>
          <cx:pt idx="5077">91692</cx:pt>
          <cx:pt idx="5078">247500</cx:pt>
          <cx:pt idx="5079">1517724</cx:pt>
          <cx:pt idx="5080">450000</cx:pt>
          <cx:pt idx="5081">1710000</cx:pt>
          <cx:pt idx="5082">675000</cx:pt>
          <cx:pt idx="5083">545040</cx:pt>
          <cx:pt idx="5084">521280</cx:pt>
          <cx:pt idx="5085">918000</cx:pt>
          <cx:pt idx="5086">670500</cx:pt>
          <cx:pt idx="5087">270000</cx:pt>
          <cx:pt idx="5088">123637.5</cx:pt>
          <cx:pt idx="5089">254700</cx:pt>
          <cx:pt idx="5090">608076</cx:pt>
          <cx:pt idx="5091">808650</cx:pt>
          <cx:pt idx="5092">162000</cx:pt>
          <cx:pt idx="5093">770292</cx:pt>
          <cx:pt idx="5094">900000</cx:pt>
          <cx:pt idx="5095">225000</cx:pt>
          <cx:pt idx="5096">1666746</cx:pt>
          <cx:pt idx="5097">448056</cx:pt>
          <cx:pt idx="5098">584766</cx:pt>
          <cx:pt idx="5099">787131</cx:pt>
          <cx:pt idx="5100">225000</cx:pt>
          <cx:pt idx="5101">1024740</cx:pt>
          <cx:pt idx="5102">254700</cx:pt>
          <cx:pt idx="5103">675000</cx:pt>
          <cx:pt idx="5104">225000</cx:pt>
          <cx:pt idx="5105">247275</cx:pt>
          <cx:pt idx="5106">679500</cx:pt>
          <cx:pt idx="5107">607050</cx:pt>
          <cx:pt idx="5108">270000</cx:pt>
          <cx:pt idx="5109">270000</cx:pt>
          <cx:pt idx="5110">517788</cx:pt>
          <cx:pt idx="5111">327024</cx:pt>
          <cx:pt idx="5112">269550</cx:pt>
          <cx:pt idx="5113">1237500</cx:pt>
          <cx:pt idx="5114">157500</cx:pt>
          <cx:pt idx="5115">670500</cx:pt>
          <cx:pt idx="5116">312768</cx:pt>
          <cx:pt idx="5117">678456</cx:pt>
          <cx:pt idx="5118">1042560</cx:pt>
          <cx:pt idx="5119">2517300</cx:pt>
          <cx:pt idx="5120">106794</cx:pt>
          <cx:pt idx="5121">202500</cx:pt>
          <cx:pt idx="5122">284400</cx:pt>
          <cx:pt idx="5123">1129500</cx:pt>
          <cx:pt idx="5124">350860.5</cx:pt>
          <cx:pt idx="5125">755190</cx:pt>
          <cx:pt idx="5126">548775</cx:pt>
          <cx:pt idx="5127">687370.5</cx:pt>
          <cx:pt idx="5128">135000</cx:pt>
          <cx:pt idx="5129">180000</cx:pt>
          <cx:pt idx="5130">481500</cx:pt>
          <cx:pt idx="5131">387787.5</cx:pt>
          <cx:pt idx="5132">521280</cx:pt>
          <cx:pt idx="5133">659610</cx:pt>
          <cx:pt idx="5134">634482</cx:pt>
          <cx:pt idx="5135">720000</cx:pt>
          <cx:pt idx="5136">156384</cx:pt>
          <cx:pt idx="5137">332946</cx:pt>
          <cx:pt idx="5138">203760</cx:pt>
          <cx:pt idx="5139">675000</cx:pt>
          <cx:pt idx="5140">2377431</cx:pt>
          <cx:pt idx="5141">337500</cx:pt>
          <cx:pt idx="5142">675000</cx:pt>
          <cx:pt idx="5143">284400</cx:pt>
          <cx:pt idx="5144">314100</cx:pt>
          <cx:pt idx="5145">67765.5</cx:pt>
          <cx:pt idx="5146">640080</cx:pt>
          <cx:pt idx="5147">763870.5</cx:pt>
          <cx:pt idx="5148">540000</cx:pt>
          <cx:pt idx="5149">1096020</cx:pt>
          <cx:pt idx="5150">397881</cx:pt>
          <cx:pt idx="5151">448299</cx:pt>
          <cx:pt idx="5152">254700</cx:pt>
          <cx:pt idx="5153">208512</cx:pt>
          <cx:pt idx="5154">1520253</cx:pt>
          <cx:pt idx="5155">276277.5</cx:pt>
          <cx:pt idx="5156">263686.5</cx:pt>
          <cx:pt idx="5157">1687266</cx:pt>
          <cx:pt idx="5158">450000</cx:pt>
          <cx:pt idx="5159">338314.5</cx:pt>
          <cx:pt idx="5160">450000</cx:pt>
          <cx:pt idx="5161">472500</cx:pt>
          <cx:pt idx="5162">359685</cx:pt>
          <cx:pt idx="5163">450000</cx:pt>
          <cx:pt idx="5164">540000</cx:pt>
          <cx:pt idx="5165">306306</cx:pt>
          <cx:pt idx="5166">1345036.5</cx:pt>
          <cx:pt idx="5167">202500</cx:pt>
          <cx:pt idx="5168">808650</cx:pt>
          <cx:pt idx="5169">247500</cx:pt>
          <cx:pt idx="5170">675000</cx:pt>
          <cx:pt idx="5171">247500</cx:pt>
          <cx:pt idx="5172">134775</cx:pt>
          <cx:pt idx="5173">1546020</cx:pt>
          <cx:pt idx="5174">103500</cx:pt>
          <cx:pt idx="5175">254700</cx:pt>
          <cx:pt idx="5176">323388</cx:pt>
          <cx:pt idx="5177">1467612</cx:pt>
          <cx:pt idx="5178">1011955.5</cx:pt>
          <cx:pt idx="5179">260640</cx:pt>
          <cx:pt idx="5180">431280</cx:pt>
          <cx:pt idx="5181">270000</cx:pt>
          <cx:pt idx="5182">254700</cx:pt>
          <cx:pt idx="5183">790830</cx:pt>
          <cx:pt idx="5184">202500</cx:pt>
          <cx:pt idx="5185">545040</cx:pt>
          <cx:pt idx="5186">405000</cx:pt>
          <cx:pt idx="5187">405000</cx:pt>
          <cx:pt idx="5188">670500</cx:pt>
          <cx:pt idx="5189">720000</cx:pt>
          <cx:pt idx="5190">990000</cx:pt>
          <cx:pt idx="5191">1078200</cx:pt>
          <cx:pt idx="5192">450000</cx:pt>
          <cx:pt idx="5193">384048</cx:pt>
          <cx:pt idx="5194">101880</cx:pt>
          <cx:pt idx="5195">881055</cx:pt>
          <cx:pt idx="5196">112500</cx:pt>
          <cx:pt idx="5197">728460</cx:pt>
          <cx:pt idx="5198">548770.5</cx:pt>
          <cx:pt idx="5199">526491</cx:pt>
          <cx:pt idx="5200">1391418</cx:pt>
          <cx:pt idx="5201">170640</cx:pt>
          <cx:pt idx="5202">450000</cx:pt>
          <cx:pt idx="5203">900000</cx:pt>
          <cx:pt idx="5204">625536</cx:pt>
          <cx:pt idx="5205">490536</cx:pt>
          <cx:pt idx="5206">760225.5</cx:pt>
          <cx:pt idx="5207">252000</cx:pt>
          <cx:pt idx="5208">202500</cx:pt>
          <cx:pt idx="5209">490536</cx:pt>
          <cx:pt idx="5210">970380</cx:pt>
          <cx:pt idx="5211">343377</cx:pt>
          <cx:pt idx="5212">448056</cx:pt>
          <cx:pt idx="5213">675000</cx:pt>
          <cx:pt idx="5214">113760</cx:pt>
          <cx:pt idx="5215">225000</cx:pt>
          <cx:pt idx="5216">1082214</cx:pt>
          <cx:pt idx="5217">235053</cx:pt>
          <cx:pt idx="5218">592560</cx:pt>
          <cx:pt idx="5219">272520</cx:pt>
          <cx:pt idx="5220">296280</cx:pt>
          <cx:pt idx="5221">904500</cx:pt>
          <cx:pt idx="5222">1506816</cx:pt>
          <cx:pt idx="5223">247500</cx:pt>
          <cx:pt idx="5224">1125000</cx:pt>
          <cx:pt idx="5225">381528</cx:pt>
          <cx:pt idx="5226">225000</cx:pt>
          <cx:pt idx="5227">1029658.5</cx:pt>
          <cx:pt idx="5228">180000</cx:pt>
          <cx:pt idx="5229">270000</cx:pt>
          <cx:pt idx="5230">540000</cx:pt>
          <cx:pt idx="5231">90000</cx:pt>
          <cx:pt idx="5232">797557.5</cx:pt>
          <cx:pt idx="5233">270000</cx:pt>
          <cx:pt idx="5234">540000</cx:pt>
          <cx:pt idx="5235">225000</cx:pt>
          <cx:pt idx="5236">1058148</cx:pt>
          <cx:pt idx="5237">135000</cx:pt>
          <cx:pt idx="5238">785250</cx:pt>
          <cx:pt idx="5239">668304</cx:pt>
          <cx:pt idx="5240">292500</cx:pt>
          <cx:pt idx="5241">360000</cx:pt>
          <cx:pt idx="5242">152820</cx:pt>
          <cx:pt idx="5243">900000</cx:pt>
          <cx:pt idx="5244">325377</cx:pt>
          <cx:pt idx="5245">829584</cx:pt>
          <cx:pt idx="5246">2517300</cx:pt>
          <cx:pt idx="5247">783000</cx:pt>
          <cx:pt idx="5248">284400</cx:pt>
          <cx:pt idx="5249">490536</cx:pt>
          <cx:pt idx="5250">781920</cx:pt>
          <cx:pt idx="5251">1129500</cx:pt>
          <cx:pt idx="5252">640080</cx:pt>
          <cx:pt idx="5253">593010</cx:pt>
          <cx:pt idx="5254">647046</cx:pt>
          <cx:pt idx="5255">187704</cx:pt>
          <cx:pt idx="5256">98028</cx:pt>
          <cx:pt idx="5257">254700</cx:pt>
          <cx:pt idx="5258">1113840</cx:pt>
          <cx:pt idx="5259">320040</cx:pt>
          <cx:pt idx="5260">927877.5</cx:pt>
          <cx:pt idx="5261">227493</cx:pt>
          <cx:pt idx="5262">824823</cx:pt>
          <cx:pt idx="5263">900000</cx:pt>
          <cx:pt idx="5264">679500</cx:pt>
          <cx:pt idx="5265">247500</cx:pt>
          <cx:pt idx="5266">333337.5</cx:pt>
          <cx:pt idx="5267">760225.5</cx:pt>
          <cx:pt idx="5268">312768</cx:pt>
          <cx:pt idx="5269">886500</cx:pt>
          <cx:pt idx="5270">152820</cx:pt>
          <cx:pt idx="5271">1256400</cx:pt>
          <cx:pt idx="5272">485640</cx:pt>
          <cx:pt idx="5273">775327.5</cx:pt>
          <cx:pt idx="5274">180000</cx:pt>
          <cx:pt idx="5275">273636</cx:pt>
          <cx:pt idx="5276">862560</cx:pt>
          <cx:pt idx="5277">1314117</cx:pt>
          <cx:pt idx="5278">123993</cx:pt>
          <cx:pt idx="5279">270000</cx:pt>
          <cx:pt idx="5280">755190</cx:pt>
          <cx:pt idx="5281">1042560</cx:pt>
          <cx:pt idx="5282">254700</cx:pt>
          <cx:pt idx="5283">497520</cx:pt>
          <cx:pt idx="5284">945000</cx:pt>
          <cx:pt idx="5285">1057266</cx:pt>
          <cx:pt idx="5286">675000</cx:pt>
          <cx:pt idx="5287">225000</cx:pt>
          <cx:pt idx="5288">1350000</cx:pt>
          <cx:pt idx="5289">317178</cx:pt>
          <cx:pt idx="5290">239850</cx:pt>
          <cx:pt idx="5291">247500</cx:pt>
          <cx:pt idx="5292">796500</cx:pt>
          <cx:pt idx="5293">370107</cx:pt>
          <cx:pt idx="5294">490495.5</cx:pt>
          <cx:pt idx="5295">1078200</cx:pt>
          <cx:pt idx="5296">675000</cx:pt>
          <cx:pt idx="5297">468000</cx:pt>
          <cx:pt idx="5298">436032</cx:pt>
          <cx:pt idx="5299">518562</cx:pt>
          <cx:pt idx="5300">255960</cx:pt>
          <cx:pt idx="5301">814041</cx:pt>
          <cx:pt idx="5302">777024</cx:pt>
          <cx:pt idx="5303">135000</cx:pt>
          <cx:pt idx="5304">781920</cx:pt>
          <cx:pt idx="5305">127350</cx:pt>
          <cx:pt idx="5306">327024</cx:pt>
          <cx:pt idx="5307">781920</cx:pt>
          <cx:pt idx="5308">646920</cx:pt>
          <cx:pt idx="5309">201024</cx:pt>
          <cx:pt idx="5310">634500</cx:pt>
          <cx:pt idx="5311">508495.5</cx:pt>
          <cx:pt idx="5312">180000</cx:pt>
          <cx:pt idx="5313">544491</cx:pt>
          <cx:pt idx="5314">1327500</cx:pt>
          <cx:pt idx="5315">135000</cx:pt>
          <cx:pt idx="5316">900000</cx:pt>
          <cx:pt idx="5317">592560</cx:pt>
          <cx:pt idx="5318">663093</cx:pt>
          <cx:pt idx="5319">178776</cx:pt>
          <cx:pt idx="5320">76410</cx:pt>
          <cx:pt idx="5321">900000</cx:pt>
          <cx:pt idx="5322">136512</cx:pt>
          <cx:pt idx="5323">314055</cx:pt>
          <cx:pt idx="5324">993082.5</cx:pt>
          <cx:pt idx="5325">945000</cx:pt>
          <cx:pt idx="5326">333337.5</cx:pt>
          <cx:pt idx="5327">675000</cx:pt>
          <cx:pt idx="5328">830214</cx:pt>
          <cx:pt idx="5329">720000</cx:pt>
          <cx:pt idx="5330">1005120</cx:pt>
          <cx:pt idx="5331">251280</cx:pt>
          <cx:pt idx="5332">549882</cx:pt>
          <cx:pt idx="5333">1255680</cx:pt>
          <cx:pt idx="5334">203760</cx:pt>
          <cx:pt idx="5335">157500</cx:pt>
          <cx:pt idx="5336">545040</cx:pt>
          <cx:pt idx="5337">66222</cx:pt>
          <cx:pt idx="5338">282690</cx:pt>
          <cx:pt idx="5339">539100</cx:pt>
          <cx:pt idx="5340">1096020</cx:pt>
          <cx:pt idx="5341">781920</cx:pt>
          <cx:pt idx="5342">284400</cx:pt>
          <cx:pt idx="5343">454500</cx:pt>
          <cx:pt idx="5344">761067</cx:pt>
          <cx:pt idx="5345">622413</cx:pt>
          <cx:pt idx="5346">1144161</cx:pt>
          <cx:pt idx="5347">269550</cx:pt>
          <cx:pt idx="5348">454500</cx:pt>
          <cx:pt idx="5349">270000</cx:pt>
          <cx:pt idx="5350">135000</cx:pt>
          <cx:pt idx="5351">675000</cx:pt>
          <cx:pt idx="5352">792000</cx:pt>
          <cx:pt idx="5353">422235</cx:pt>
          <cx:pt idx="5354">1260000</cx:pt>
          <cx:pt idx="5355">1303200</cx:pt>
          <cx:pt idx="5356">225000</cx:pt>
          <cx:pt idx="5357">144000</cx:pt>
          <cx:pt idx="5358">202500</cx:pt>
          <cx:pt idx="5359">497520</cx:pt>
          <cx:pt idx="5360">495000</cx:pt>
          <cx:pt idx="5361">339948</cx:pt>
          <cx:pt idx="5362">312768</cx:pt>
          <cx:pt idx="5363">382500</cx:pt>
          <cx:pt idx="5364">545040</cx:pt>
          <cx:pt idx="5365">1787283</cx:pt>
          <cx:pt idx="5366">337923</cx:pt>
          <cx:pt idx="5367">1042560</cx:pt>
          <cx:pt idx="5368">382500</cx:pt>
          <cx:pt idx="5369">840258</cx:pt>
          <cx:pt idx="5370">1476000</cx:pt>
          <cx:pt idx="5371">545040</cx:pt>
          <cx:pt idx="5372">247500</cx:pt>
          <cx:pt idx="5373">540000</cx:pt>
          <cx:pt idx="5374">993082.5</cx:pt>
          <cx:pt idx="5375">135000</cx:pt>
          <cx:pt idx="5376">359685</cx:pt>
          <cx:pt idx="5377">1288350</cx:pt>
          <cx:pt idx="5378">225000</cx:pt>
          <cx:pt idx="5379">679500</cx:pt>
          <cx:pt idx="5380">254799</cx:pt>
          <cx:pt idx="5381">900000</cx:pt>
          <cx:pt idx="5382">384048</cx:pt>
          <cx:pt idx="5383">508495.5</cx:pt>
          <cx:pt idx="5384">135000</cx:pt>
          <cx:pt idx="5385">900000</cx:pt>
          <cx:pt idx="5386">679500</cx:pt>
          <cx:pt idx="5387">814041</cx:pt>
          <cx:pt idx="5388">448056</cx:pt>
          <cx:pt idx="5389">358344</cx:pt>
          <cx:pt idx="5390">315000</cx:pt>
          <cx:pt idx="5391">460858.5</cx:pt>
          <cx:pt idx="5392">337500</cx:pt>
          <cx:pt idx="5393">284400</cx:pt>
          <cx:pt idx="5394">180000</cx:pt>
          <cx:pt idx="5395">755190</cx:pt>
          <cx:pt idx="5396">270045</cx:pt>
          <cx:pt idx="5397">696528</cx:pt>
          <cx:pt idx="5398">665892</cx:pt>
          <cx:pt idx="5399">835506</cx:pt>
          <cx:pt idx="5400">180000</cx:pt>
          <cx:pt idx="5401">215640</cx:pt>
          <cx:pt idx="5402">273636</cx:pt>
          <cx:pt idx="5403">1218438</cx:pt>
          <cx:pt idx="5404">1318500</cx:pt>
          <cx:pt idx="5405">284400</cx:pt>
          <cx:pt idx="5406">472500</cx:pt>
          <cx:pt idx="5407">276277.5</cx:pt>
          <cx:pt idx="5408">284256</cx:pt>
          <cx:pt idx="5409">781920</cx:pt>
          <cx:pt idx="5410">790830</cx:pt>
          <cx:pt idx="5411">180000</cx:pt>
          <cx:pt idx="5412">323388</cx:pt>
          <cx:pt idx="5413">1350189</cx:pt>
          <cx:pt idx="5414">1320849</cx:pt>
          <cx:pt idx="5415">306000</cx:pt>
          <cx:pt idx="5416">292500</cx:pt>
          <cx:pt idx="5417">149256</cx:pt>
          <cx:pt idx="5418">180000</cx:pt>
          <cx:pt idx="5419">450000</cx:pt>
          <cx:pt idx="5420">1256400</cx:pt>
          <cx:pt idx="5421">450000</cx:pt>
          <cx:pt idx="5422">157500</cx:pt>
          <cx:pt idx="5423">521280</cx:pt>
          <cx:pt idx="5424">254700</cx:pt>
          <cx:pt idx="5425">450000</cx:pt>
          <cx:pt idx="5426">454500</cx:pt>
          <cx:pt idx="5427">238500</cx:pt>
          <cx:pt idx="5428">603792</cx:pt>
          <cx:pt idx="5429">247275</cx:pt>
          <cx:pt idx="5430">132444</cx:pt>
          <cx:pt idx="5431">945000</cx:pt>
          <cx:pt idx="5432">566055</cx:pt>
          <cx:pt idx="5433">508495.5</cx:pt>
          <cx:pt idx="5434">452385</cx:pt>
          <cx:pt idx="5435">518562</cx:pt>
          <cx:pt idx="5436">1223010</cx:pt>
          <cx:pt idx="5437">187704</cx:pt>
          <cx:pt idx="5438">291384</cx:pt>
          <cx:pt idx="5439">1483231.5</cx:pt>
          <cx:pt idx="5440">225000</cx:pt>
          <cx:pt idx="5441">814041</cx:pt>
          <cx:pt idx="5442">355536</cx:pt>
          <cx:pt idx="5443">180000</cx:pt>
          <cx:pt idx="5444">1079050.5</cx:pt>
          <cx:pt idx="5445">1288350</cx:pt>
          <cx:pt idx="5446">544500</cx:pt>
          <cx:pt idx="5447">1354500</cx:pt>
          <cx:pt idx="5448">545040</cx:pt>
          <cx:pt idx="5449">270000</cx:pt>
          <cx:pt idx="5450">119925</cx:pt>
          <cx:pt idx="5451">679500</cx:pt>
          <cx:pt idx="5452">358344</cx:pt>
          <cx:pt idx="5453">916470</cx:pt>
          <cx:pt idx="5454">348264</cx:pt>
          <cx:pt idx="5455">355536</cx:pt>
          <cx:pt idx="5456">1736937</cx:pt>
          <cx:pt idx="5457">269550</cx:pt>
          <cx:pt idx="5458">599472</cx:pt>
          <cx:pt idx="5459">237024</cx:pt>
          <cx:pt idx="5460">1288350</cx:pt>
          <cx:pt idx="5461">269550</cx:pt>
          <cx:pt idx="5462">1350000</cx:pt>
          <cx:pt idx="5463">675000</cx:pt>
          <cx:pt idx="5464">232344</cx:pt>
          <cx:pt idx="5465">450000</cx:pt>
          <cx:pt idx="5466">808650</cx:pt>
          <cx:pt idx="5467">1710000</cx:pt>
          <cx:pt idx="5468">225000</cx:pt>
          <cx:pt idx="5469">299772</cx:pt>
          <cx:pt idx="5470">698517</cx:pt>
          <cx:pt idx="5471">270000</cx:pt>
          <cx:pt idx="5472">526491</cx:pt>
          <cx:pt idx="5473">430582.5</cx:pt>
          <cx:pt idx="5474">808650</cx:pt>
          <cx:pt idx="5475">1350000</cx:pt>
          <cx:pt idx="5476">900000</cx:pt>
          <cx:pt idx="5477">884124</cx:pt>
          <cx:pt idx="5478">592560</cx:pt>
          <cx:pt idx="5479">269550</cx:pt>
          <cx:pt idx="5480">1381113</cx:pt>
          <cx:pt idx="5481">270000</cx:pt>
          <cx:pt idx="5482">723996</cx:pt>
          <cx:pt idx="5483">675000</cx:pt>
          <cx:pt idx="5484">808650</cx:pt>
          <cx:pt idx="5485">1002870</cx:pt>
          <cx:pt idx="5486">649462.5</cx:pt>
          <cx:pt idx="5487">495000</cx:pt>
          <cx:pt idx="5488">1436508</cx:pt>
          <cx:pt idx="5489">270000</cx:pt>
          <cx:pt idx="5490">180000</cx:pt>
          <cx:pt idx="5491">509922</cx:pt>
          <cx:pt idx="5492">790830</cx:pt>
          <cx:pt idx="5493">740700</cx:pt>
          <cx:pt idx="5494">508500</cx:pt>
          <cx:pt idx="5495">63000</cx:pt>
          <cx:pt idx="5496">270000</cx:pt>
          <cx:pt idx="5497">301464</cx:pt>
          <cx:pt idx="5498">1006920</cx:pt>
          <cx:pt idx="5499">1546020</cx:pt>
          <cx:pt idx="5500">497749.5</cx:pt>
          <cx:pt idx="5501">1236816</cx:pt>
          <cx:pt idx="5502">1183500</cx:pt>
          <cx:pt idx="5503">180000</cx:pt>
          <cx:pt idx="5504">808650</cx:pt>
          <cx:pt idx="5505">781920</cx:pt>
          <cx:pt idx="5506">180000</cx:pt>
          <cx:pt idx="5507">679500</cx:pt>
          <cx:pt idx="5508">302341.5</cx:pt>
          <cx:pt idx="5509">225000</cx:pt>
          <cx:pt idx="5510">1532542.5</cx:pt>
          <cx:pt idx="5511">808650</cx:pt>
          <cx:pt idx="5512">900000</cx:pt>
          <cx:pt idx="5513">188685</cx:pt>
          <cx:pt idx="5514">225000</cx:pt>
          <cx:pt idx="5515">135000</cx:pt>
          <cx:pt idx="5516">755190</cx:pt>
          <cx:pt idx="5517">2013840</cx:pt>
          <cx:pt idx="5518">180000</cx:pt>
          <cx:pt idx="5519">284400</cx:pt>
          <cx:pt idx="5520">536917.5</cx:pt>
          <cx:pt idx="5521">534204</cx:pt>
          <cx:pt idx="5522">47970</cx:pt>
          <cx:pt idx="5523">1125000</cx:pt>
          <cx:pt idx="5524">202500</cx:pt>
          <cx:pt idx="5525">1102797</cx:pt>
          <cx:pt idx="5526">565380</cx:pt>
          <cx:pt idx="5527">454455</cx:pt>
          <cx:pt idx="5528">647046</cx:pt>
          <cx:pt idx="5529">505642.5</cx:pt>
          <cx:pt idx="5530">735003</cx:pt>
          <cx:pt idx="5531">630000</cx:pt>
          <cx:pt idx="5532">1056447</cx:pt>
          <cx:pt idx="5533">521280</cx:pt>
          <cx:pt idx="5534">585000</cx:pt>
          <cx:pt idx="5535">225000</cx:pt>
          <cx:pt idx="5536">239850</cx:pt>
          <cx:pt idx="5537">298512</cx:pt>
          <cx:pt idx="5538">1281015</cx:pt>
          <cx:pt idx="5539">270000</cx:pt>
          <cx:pt idx="5540">177903</cx:pt>
          <cx:pt idx="5541">254700</cx:pt>
          <cx:pt idx="5542">835380</cx:pt>
          <cx:pt idx="5543">808650</cx:pt>
          <cx:pt idx="5544">1080000</cx:pt>
          <cx:pt idx="5545">675000</cx:pt>
          <cx:pt idx="5546">225000</cx:pt>
          <cx:pt idx="5547">1288350</cx:pt>
          <cx:pt idx="5548">168102</cx:pt>
          <cx:pt idx="5549">254700</cx:pt>
          <cx:pt idx="5550">150948</cx:pt>
          <cx:pt idx="5551">270000</cx:pt>
          <cx:pt idx="5552">450000</cx:pt>
          <cx:pt idx="5553">275040</cx:pt>
          <cx:pt idx="5554">239850</cx:pt>
          <cx:pt idx="5555">1475154</cx:pt>
          <cx:pt idx="5556">130320</cx:pt>
          <cx:pt idx="5557">314055</cx:pt>
          <cx:pt idx="5558">1078200</cx:pt>
          <cx:pt idx="5559">202500</cx:pt>
          <cx:pt idx="5560">790830</cx:pt>
          <cx:pt idx="5561">772686</cx:pt>
          <cx:pt idx="5562">1546020</cx:pt>
          <cx:pt idx="5563">1288350</cx:pt>
          <cx:pt idx="5564">852088.5</cx:pt>
          <cx:pt idx="5565">180000</cx:pt>
          <cx:pt idx="5566">382500</cx:pt>
          <cx:pt idx="5567">117000</cx:pt>
          <cx:pt idx="5568">180000</cx:pt>
          <cx:pt idx="5569">135000</cx:pt>
          <cx:pt idx="5570">1068408</cx:pt>
          <cx:pt idx="5571">292500</cx:pt>
          <cx:pt idx="5572">270000</cx:pt>
          <cx:pt idx="5573">1560726</cx:pt>
          <cx:pt idx="5574">1971072</cx:pt>
          <cx:pt idx="5575">594094.5</cx:pt>
          <cx:pt idx="5576">1762110</cx:pt>
          <cx:pt idx="5577">540000</cx:pt>
          <cx:pt idx="5578">1189710</cx:pt>
          <cx:pt idx="5579">450000</cx:pt>
          <cx:pt idx="5580">270000</cx:pt>
          <cx:pt idx="5581">284400</cx:pt>
          <cx:pt idx="5582">454500</cx:pt>
          <cx:pt idx="5583">307557</cx:pt>
          <cx:pt idx="5584">239850</cx:pt>
          <cx:pt idx="5585">971280</cx:pt>
          <cx:pt idx="5586">254700</cx:pt>
          <cx:pt idx="5587">450000</cx:pt>
          <cx:pt idx="5588">640080</cx:pt>
          <cx:pt idx="5589">1288350</cx:pt>
          <cx:pt idx="5590">855000</cx:pt>
          <cx:pt idx="5591">679500</cx:pt>
          <cx:pt idx="5592">1321020</cx:pt>
          <cx:pt idx="5593">474048</cx:pt>
          <cx:pt idx="5594">656811</cx:pt>
          <cx:pt idx="5595">398808</cx:pt>
          <cx:pt idx="5596">900000</cx:pt>
          <cx:pt idx="5597">130500</cx:pt>
          <cx:pt idx="5598">284400</cx:pt>
          <cx:pt idx="5599">450000</cx:pt>
          <cx:pt idx="5600">509922</cx:pt>
          <cx:pt idx="5601">202500</cx:pt>
          <cx:pt idx="5602">1493086.5</cx:pt>
          <cx:pt idx="5603">202500</cx:pt>
          <cx:pt idx="5604">269982</cx:pt>
          <cx:pt idx="5605">1748304</cx:pt>
          <cx:pt idx="5606">337500</cx:pt>
          <cx:pt idx="5607">640080</cx:pt>
          <cx:pt idx="5608">545040</cx:pt>
          <cx:pt idx="5609">1687266</cx:pt>
          <cx:pt idx="5610">246357</cx:pt>
          <cx:pt idx="5611">270000</cx:pt>
          <cx:pt idx="5612">481495.5</cx:pt>
          <cx:pt idx="5613">765000</cx:pt>
          <cx:pt idx="5614">599778</cx:pt>
          <cx:pt idx="5615">848745</cx:pt>
          <cx:pt idx="5616">355536</cx:pt>
          <cx:pt idx="5617">203760</cx:pt>
          <cx:pt idx="5618">225000</cx:pt>
          <cx:pt idx="5619">450000</cx:pt>
          <cx:pt idx="5620">1350000</cx:pt>
          <cx:pt idx="5621">1255680</cx:pt>
          <cx:pt idx="5622">135000</cx:pt>
          <cx:pt idx="5623">450000</cx:pt>
          <cx:pt idx="5624">270000</cx:pt>
          <cx:pt idx="5625">548775</cx:pt>
          <cx:pt idx="5626">269550</cx:pt>
          <cx:pt idx="5627">675000</cx:pt>
          <cx:pt idx="5628">278505</cx:pt>
          <cx:pt idx="5629">644427</cx:pt>
          <cx:pt idx="5630">835380</cx:pt>
          <cx:pt idx="5631">891000</cx:pt>
          <cx:pt idx="5632">270000</cx:pt>
          <cx:pt idx="5633">202500</cx:pt>
          <cx:pt idx="5634">454500</cx:pt>
          <cx:pt idx="5635">284400</cx:pt>
          <cx:pt idx="5636">359725.5</cx:pt>
          <cx:pt idx="5637">450000</cx:pt>
          <cx:pt idx="5638">679500</cx:pt>
          <cx:pt idx="5639">675000</cx:pt>
          <cx:pt idx="5640">781920</cx:pt>
          <cx:pt idx="5641">755190</cx:pt>
          <cx:pt idx="5642">594121.5</cx:pt>
          <cx:pt idx="5643">862560</cx:pt>
          <cx:pt idx="5644">770292</cx:pt>
          <cx:pt idx="5645">1288350</cx:pt>
          <cx:pt idx="5646">1365192</cx:pt>
          <cx:pt idx="5647">753840</cx:pt>
          <cx:pt idx="5648">675000</cx:pt>
          <cx:pt idx="5649">1125000</cx:pt>
          <cx:pt idx="5650">497520</cx:pt>
          <cx:pt idx="5651">381528</cx:pt>
          <cx:pt idx="5652">1058148</cx:pt>
          <cx:pt idx="5653">505642.5</cx:pt>
          <cx:pt idx="5654">450000</cx:pt>
          <cx:pt idx="5655">381528</cx:pt>
          <cx:pt idx="5656">497520</cx:pt>
          <cx:pt idx="5657">528633</cx:pt>
          <cx:pt idx="5658">675000</cx:pt>
          <cx:pt idx="5659">1546020</cx:pt>
          <cx:pt idx="5660">536917.5</cx:pt>
          <cx:pt idx="5661">270000</cx:pt>
          <cx:pt idx="5662">239850</cx:pt>
          <cx:pt idx="5663">515529</cx:pt>
          <cx:pt idx="5664">810000</cx:pt>
          <cx:pt idx="5665">760225.5</cx:pt>
          <cx:pt idx="5666">89019</cx:pt>
          <cx:pt idx="5667">315000</cx:pt>
          <cx:pt idx="5668">312768</cx:pt>
          <cx:pt idx="5669">1762110</cx:pt>
          <cx:pt idx="5670">900000</cx:pt>
          <cx:pt idx="5671">808650</cx:pt>
          <cx:pt idx="5672">124722</cx:pt>
          <cx:pt idx="5673">450000</cx:pt>
          <cx:pt idx="5674">361462.5</cx:pt>
          <cx:pt idx="5675">552555</cx:pt>
          <cx:pt idx="5676">585000</cx:pt>
          <cx:pt idx="5677">202500</cx:pt>
          <cx:pt idx="5678">1125000</cx:pt>
          <cx:pt idx="5679">360000</cx:pt>
          <cx:pt idx="5680">781920</cx:pt>
          <cx:pt idx="5681">315000</cx:pt>
          <cx:pt idx="5682">215640</cx:pt>
          <cx:pt idx="5683">1354500</cx:pt>
          <cx:pt idx="5684">1288350</cx:pt>
          <cx:pt idx="5685">50940</cx:pt>
          <cx:pt idx="5686">1042560</cx:pt>
          <cx:pt idx="5687">760225.5</cx:pt>
          <cx:pt idx="5688">180000</cx:pt>
          <cx:pt idx="5689">440784</cx:pt>
          <cx:pt idx="5690">983299.5</cx:pt>
          <cx:pt idx="5691">454500</cx:pt>
          <cx:pt idx="5692">780844.5</cx:pt>
          <cx:pt idx="5693">135000</cx:pt>
          <cx:pt idx="5694">1546020</cx:pt>
          <cx:pt idx="5695">545040</cx:pt>
          <cx:pt idx="5696">382500</cx:pt>
          <cx:pt idx="5697">337500</cx:pt>
          <cx:pt idx="5698">272889</cx:pt>
          <cx:pt idx="5699">314100</cx:pt>
          <cx:pt idx="5700">247500</cx:pt>
          <cx:pt idx="5701">900000</cx:pt>
          <cx:pt idx="5702">808650</cx:pt>
          <cx:pt idx="5703">119893.5</cx:pt>
          <cx:pt idx="5704">584766</cx:pt>
          <cx:pt idx="5705">592560</cx:pt>
          <cx:pt idx="5706">760225.5</cx:pt>
          <cx:pt idx="5707">649462.5</cx:pt>
          <cx:pt idx="5708">254700</cx:pt>
          <cx:pt idx="5709">225000</cx:pt>
          <cx:pt idx="5710">640080</cx:pt>
          <cx:pt idx="5711">942300</cx:pt>
          <cx:pt idx="5712">225000</cx:pt>
          <cx:pt idx="5713">1215000</cx:pt>
          <cx:pt idx="5714">553581</cx:pt>
          <cx:pt idx="5715">1071000</cx:pt>
          <cx:pt idx="5716">152820</cx:pt>
          <cx:pt idx="5717">1971072</cx:pt>
          <cx:pt idx="5718">270000</cx:pt>
          <cx:pt idx="5719">119925</cx:pt>
          <cx:pt idx="5720">1125000</cx:pt>
          <cx:pt idx="5721">251091</cx:pt>
          <cx:pt idx="5722">1078200</cx:pt>
          <cx:pt idx="5723">257562</cx:pt>
          <cx:pt idx="5724">981000</cx:pt>
          <cx:pt idx="5725">848745</cx:pt>
          <cx:pt idx="5726">468000</cx:pt>
          <cx:pt idx="5727">284400</cx:pt>
          <cx:pt idx="5728">509400</cx:pt>
          <cx:pt idx="5729">450000</cx:pt>
          <cx:pt idx="5730">270000</cx:pt>
          <cx:pt idx="5731">237024</cx:pt>
          <cx:pt idx="5732">500566.5</cx:pt>
          <cx:pt idx="5733">746280</cx:pt>
          <cx:pt idx="5734">155938.5</cx:pt>
          <cx:pt idx="5735">679500</cx:pt>
          <cx:pt idx="5736">107820</cx:pt>
          <cx:pt idx="5737">509400</cx:pt>
          <cx:pt idx="5738">450000</cx:pt>
          <cx:pt idx="5739">1078200</cx:pt>
          <cx:pt idx="5740">450000</cx:pt>
          <cx:pt idx="5741">135000</cx:pt>
          <cx:pt idx="5742">312768</cx:pt>
          <cx:pt idx="5743">1096020</cx:pt>
          <cx:pt idx="5744">270000</cx:pt>
          <cx:pt idx="5745">1502941.5</cx:pt>
          <cx:pt idx="5746">331834.5</cx:pt>
          <cx:pt idx="5747">491211</cx:pt>
          <cx:pt idx="5748">450000</cx:pt>
          <cx:pt idx="5749">675000</cx:pt>
          <cx:pt idx="5750">332946</cx:pt>
          <cx:pt idx="5751">521280</cx:pt>
          <cx:pt idx="5752">446931</cx:pt>
          <cx:pt idx="5753">526491</cx:pt>
          <cx:pt idx="5754">227520</cx:pt>
          <cx:pt idx="5755">260640</cx:pt>
          <cx:pt idx="5756">675000</cx:pt>
          <cx:pt idx="5757">526491</cx:pt>
          <cx:pt idx="5758">497520</cx:pt>
          <cx:pt idx="5759">651960</cx:pt>
          <cx:pt idx="5760">557005.5</cx:pt>
          <cx:pt idx="5761">284400</cx:pt>
          <cx:pt idx="5762">622413</cx:pt>
          <cx:pt idx="5763">257391</cx:pt>
          <cx:pt idx="5764">306000</cx:pt>
          <cx:pt idx="5765">1125000</cx:pt>
          <cx:pt idx="5766">1288350</cx:pt>
          <cx:pt idx="5767">238500</cx:pt>
          <cx:pt idx="5768">331834.5</cx:pt>
          <cx:pt idx="5769">728460</cx:pt>
          <cx:pt idx="5770">1467612</cx:pt>
          <cx:pt idx="5771">781920</cx:pt>
          <cx:pt idx="5772">263686.5</cx:pt>
          <cx:pt idx="5773">675000</cx:pt>
          <cx:pt idx="5774">284400</cx:pt>
          <cx:pt idx="5775">238500</cx:pt>
          <cx:pt idx="5776">1800000</cx:pt>
          <cx:pt idx="5777">239850</cx:pt>
          <cx:pt idx="5778">573408</cx:pt>
          <cx:pt idx="5779">900000</cx:pt>
          <cx:pt idx="5780">314100</cx:pt>
          <cx:pt idx="5781">225000</cx:pt>
          <cx:pt idx="5782">835380</cx:pt>
          <cx:pt idx="5783">585000</cx:pt>
          <cx:pt idx="5784">450000</cx:pt>
          <cx:pt idx="5785">112068</cx:pt>
          <cx:pt idx="5786">1350000</cx:pt>
          <cx:pt idx="5787">153504</cx:pt>
          <cx:pt idx="5788">534204</cx:pt>
          <cx:pt idx="5789">1006920</cx:pt>
          <cx:pt idx="5790">364896</cx:pt>
          <cx:pt idx="5791">540000</cx:pt>
          <cx:pt idx="5792">450000</cx:pt>
          <cx:pt idx="5793">921861</cx:pt>
          <cx:pt idx="5794">531265.5</cx:pt>
          <cx:pt idx="5795">719946</cx:pt>
          <cx:pt idx="5796">284400</cx:pt>
          <cx:pt idx="5797">508495.5</cx:pt>
          <cx:pt idx="5798">900000</cx:pt>
          <cx:pt idx="5799">1483231.5</cx:pt>
          <cx:pt idx="5800">225000</cx:pt>
          <cx:pt idx="5801">270000</cx:pt>
          <cx:pt idx="5802">343800</cx:pt>
          <cx:pt idx="5803">225000</cx:pt>
          <cx:pt idx="5804">808650</cx:pt>
          <cx:pt idx="5805">675000</cx:pt>
          <cx:pt idx="5806">835380</cx:pt>
          <cx:pt idx="5807">454500</cx:pt>
          <cx:pt idx="5808">547344</cx:pt>
          <cx:pt idx="5809">1350000</cx:pt>
          <cx:pt idx="5810">1312110</cx:pt>
          <cx:pt idx="5811">225000</cx:pt>
          <cx:pt idx="5812">270000</cx:pt>
          <cx:pt idx="5813">180000</cx:pt>
          <cx:pt idx="5814">403330.5</cx:pt>
          <cx:pt idx="5815">824823</cx:pt>
          <cx:pt idx="5816">1082214</cx:pt>
          <cx:pt idx="5817">508500</cx:pt>
          <cx:pt idx="5818">337500</cx:pt>
          <cx:pt idx="5819">315000</cx:pt>
          <cx:pt idx="5820">463941</cx:pt>
          <cx:pt idx="5821">312768</cx:pt>
          <cx:pt idx="5822">450000</cx:pt>
          <cx:pt idx="5823">550980</cx:pt>
          <cx:pt idx="5824">315000</cx:pt>
          <cx:pt idx="5825">634482</cx:pt>
          <cx:pt idx="5826">634482</cx:pt>
          <cx:pt idx="5827">491823</cx:pt>
          <cx:pt idx="5828">781920</cx:pt>
          <cx:pt idx="5829">640080</cx:pt>
          <cx:pt idx="5830">156384</cx:pt>
          <cx:pt idx="5831">733315.5</cx:pt>
          <cx:pt idx="5832">360000</cx:pt>
          <cx:pt idx="5833">450000</cx:pt>
          <cx:pt idx="5834">1002456</cx:pt>
          <cx:pt idx="5835">716427</cx:pt>
          <cx:pt idx="5836">225000</cx:pt>
          <cx:pt idx="5837">901813.5</cx:pt>
          <cx:pt idx="5838">157500</cx:pt>
          <cx:pt idx="5839">990000</cx:pt>
          <cx:pt idx="5840">900000</cx:pt>
          <cx:pt idx="5841">135000</cx:pt>
          <cx:pt idx="5842">1971072</cx:pt>
          <cx:pt idx="5843">450000</cx:pt>
          <cx:pt idx="5844">1113840</cx:pt>
          <cx:pt idx="5845">1223010</cx:pt>
          <cx:pt idx="5846">225000</cx:pt>
          <cx:pt idx="5847">225000</cx:pt>
          <cx:pt idx="5848">134775</cx:pt>
          <cx:pt idx="5849">180000</cx:pt>
          <cx:pt idx="5850">409716</cx:pt>
          <cx:pt idx="5851">630000</cx:pt>
          <cx:pt idx="5852">497520</cx:pt>
          <cx:pt idx="5853">582228</cx:pt>
          <cx:pt idx="5854">130500</cx:pt>
          <cx:pt idx="5855">675000</cx:pt>
          <cx:pt idx="5856">1133748</cx:pt>
          <cx:pt idx="5857">270000</cx:pt>
          <cx:pt idx="5858">657702</cx:pt>
          <cx:pt idx="5859">180000</cx:pt>
          <cx:pt idx="5860">675000</cx:pt>
          <cx:pt idx="5861">450000</cx:pt>
          <cx:pt idx="5862">360000</cx:pt>
          <cx:pt idx="5863">1125171</cx:pt>
          <cx:pt idx="5864">544491</cx:pt>
          <cx:pt idx="5865">900000</cx:pt>
          <cx:pt idx="5866">770913</cx:pt>
          <cx:pt idx="5867">382500</cx:pt>
          <cx:pt idx="5868">931401</cx:pt>
          <cx:pt idx="5869">1350000</cx:pt>
          <cx:pt idx="5870">1350000</cx:pt>
          <cx:pt idx="5871">536917.5</cx:pt>
          <cx:pt idx="5872">814041</cx:pt>
          <cx:pt idx="5873">932643</cx:pt>
          <cx:pt idx="5874">755190</cx:pt>
          <cx:pt idx="5875">247500</cx:pt>
          <cx:pt idx="5876">2250000</cx:pt>
          <cx:pt idx="5877">276408</cx:pt>
          <cx:pt idx="5878">770292</cx:pt>
          <cx:pt idx="5879">457834.5</cx:pt>
          <cx:pt idx="5880">270000</cx:pt>
          <cx:pt idx="5881">203760</cx:pt>
          <cx:pt idx="5882">608076</cx:pt>
          <cx:pt idx="5883">305221.5</cx:pt>
          <cx:pt idx="5884">288873</cx:pt>
          <cx:pt idx="5885">886176</cx:pt>
          <cx:pt idx="5886">986553</cx:pt>
          <cx:pt idx="5887">646920</cx:pt>
          <cx:pt idx="5888">547344</cx:pt>
          <cx:pt idx="5889">263686.5</cx:pt>
          <cx:pt idx="5890">137538</cx:pt>
          <cx:pt idx="5891">840996</cx:pt>
          <cx:pt idx="5892">101880</cx:pt>
          <cx:pt idx="5893">273024</cx:pt>
          <cx:pt idx="5894">97038</cx:pt>
          <cx:pt idx="5895">755190</cx:pt>
          <cx:pt idx="5896">1422337.5</cx:pt>
          <cx:pt idx="5897">552555</cx:pt>
          <cx:pt idx="5898">1350000</cx:pt>
          <cx:pt idx="5899">135000</cx:pt>
          <cx:pt idx="5900">390384</cx:pt>
          <cx:pt idx="5901">521280</cx:pt>
          <cx:pt idx="5902">871335</cx:pt>
          <cx:pt idx="5903">90000</cx:pt>
          <cx:pt idx="5904">363190.5</cx:pt>
          <cx:pt idx="5905">781920</cx:pt>
          <cx:pt idx="5906">247500</cx:pt>
          <cx:pt idx="5907">379237.5</cx:pt>
          <cx:pt idx="5908">152820</cx:pt>
          <cx:pt idx="5909">704844</cx:pt>
          <cx:pt idx="5910">1006920</cx:pt>
          <cx:pt idx="5911">1096020</cx:pt>
          <cx:pt idx="5912">130320</cx:pt>
          <cx:pt idx="5913">339633</cx:pt>
          <cx:pt idx="5914">337500</cx:pt>
          <cx:pt idx="5915">225000</cx:pt>
          <cx:pt idx="5916">225000</cx:pt>
          <cx:pt idx="5917">225000</cx:pt>
          <cx:pt idx="5918">547344</cx:pt>
          <cx:pt idx="5919">1546020</cx:pt>
          <cx:pt idx="5920">119925</cx:pt>
          <cx:pt idx="5921">521280</cx:pt>
          <cx:pt idx="5922">360000</cx:pt>
          <cx:pt idx="5923">526491</cx:pt>
          <cx:pt idx="5924">1288350</cx:pt>
          <cx:pt idx="5925">45000</cx:pt>
          <cx:pt idx="5926">270000</cx:pt>
          <cx:pt idx="5927">396706.5</cx:pt>
          <cx:pt idx="5928">225000</cx:pt>
          <cx:pt idx="5929">1035000</cx:pt>
          <cx:pt idx="5930">349258.5</cx:pt>
          <cx:pt idx="5931">225000</cx:pt>
          <cx:pt idx="5932">544491</cx:pt>
          <cx:pt idx="5933">153000</cx:pt>
          <cx:pt idx="5934">333337.5</cx:pt>
          <cx:pt idx="5935">1354500</cx:pt>
          <cx:pt idx="5936">781920</cx:pt>
          <cx:pt idx="5937">450000</cx:pt>
          <cx:pt idx="5938">180000</cx:pt>
          <cx:pt idx="5939">1003500</cx:pt>
          <cx:pt idx="5940">573408</cx:pt>
          <cx:pt idx="5941">1190340</cx:pt>
          <cx:pt idx="5942">1314117</cx:pt>
          <cx:pt idx="5943">1327500</cx:pt>
          <cx:pt idx="5944">494550</cx:pt>
          <cx:pt idx="5945">180000</cx:pt>
          <cx:pt idx="5946">225000</cx:pt>
          <cx:pt idx="5947">225000</cx:pt>
          <cx:pt idx="5948">508495.5</cx:pt>
          <cx:pt idx="5949">95940</cx:pt>
          <cx:pt idx="5950">1084500</cx:pt>
          <cx:pt idx="5951">1575000</cx:pt>
          <cx:pt idx="5952">1288350</cx:pt>
          <cx:pt idx="5953">353241</cx:pt>
          <cx:pt idx="5954">888840</cx:pt>
          <cx:pt idx="5955">942300</cx:pt>
          <cx:pt idx="5956">755190</cx:pt>
          <cx:pt idx="5957">276277.5</cx:pt>
          <cx:pt idx="5958">1436850</cx:pt>
          <cx:pt idx="5959">180000</cx:pt>
          <cx:pt idx="5960">1255680</cx:pt>
          <cx:pt idx="5961">237024</cx:pt>
          <cx:pt idx="5962">1170000</cx:pt>
          <cx:pt idx="5963">900000</cx:pt>
          <cx:pt idx="5964">131922</cx:pt>
          <cx:pt idx="5965">1800000</cx:pt>
          <cx:pt idx="5966">545040</cx:pt>
          <cx:pt idx="5967">95940</cx:pt>
          <cx:pt idx="5968">572292</cx:pt>
          <cx:pt idx="5969">370629</cx:pt>
          <cx:pt idx="5970">275040</cx:pt>
          <cx:pt idx="5971">254700</cx:pt>
          <cx:pt idx="5972">521280</cx:pt>
          <cx:pt idx="5973">1264738.5</cx:pt>
          <cx:pt idx="5974">1460691</cx:pt>
          <cx:pt idx="5975">418500</cx:pt>
          <cx:pt idx="5976">900000</cx:pt>
          <cx:pt idx="5977">177768</cx:pt>
          <cx:pt idx="5978">518562</cx:pt>
          <cx:pt idx="5979">755190</cx:pt>
          <cx:pt idx="5980">450000</cx:pt>
          <cx:pt idx="5981">315000</cx:pt>
          <cx:pt idx="5982">90000</cx:pt>
          <cx:pt idx="5983">852088.5</cx:pt>
          <cx:pt idx="5984">545040</cx:pt>
          <cx:pt idx="5985">204768</cx:pt>
          <cx:pt idx="5986">1125000</cx:pt>
          <cx:pt idx="5987">640080</cx:pt>
          <cx:pt idx="5988">825588</cx:pt>
          <cx:pt idx="5989">417708</cx:pt>
          <cx:pt idx="5990">654498</cx:pt>
          <cx:pt idx="5991">133659</cx:pt>
          <cx:pt idx="5992">1256400</cx:pt>
          <cx:pt idx="5993">733315.5</cx:pt>
          <cx:pt idx="5994">703728</cx:pt>
          <cx:pt idx="5995">225000</cx:pt>
          <cx:pt idx="5996">604152</cx:pt>
          <cx:pt idx="5997">808650</cx:pt>
          <cx:pt idx="5998">354276</cx:pt>
          <cx:pt idx="5999">2013840</cx:pt>
          <cx:pt idx="6000">382500</cx:pt>
          <cx:pt idx="6001">835380</cx:pt>
          <cx:pt idx="6002">1288350</cx:pt>
          <cx:pt idx="6003">277969.5</cx:pt>
          <cx:pt idx="6004">254700</cx:pt>
          <cx:pt idx="6005">317979</cx:pt>
          <cx:pt idx="6006">1198548</cx:pt>
          <cx:pt idx="6007">956574</cx:pt>
          <cx:pt idx="6008">900000</cx:pt>
          <cx:pt idx="6009">545040</cx:pt>
          <cx:pt idx="6010">592560</cx:pt>
          <cx:pt idx="6011">197820</cx:pt>
          <cx:pt idx="6012">203760</cx:pt>
          <cx:pt idx="6013">851778</cx:pt>
          <cx:pt idx="6014">343377</cx:pt>
          <cx:pt idx="6015">485640</cx:pt>
          <cx:pt idx="6016">1129500</cx:pt>
          <cx:pt idx="6017">906615</cx:pt>
          <cx:pt idx="6018">1046142</cx:pt>
          <cx:pt idx="6019">450000</cx:pt>
          <cx:pt idx="6020">540000</cx:pt>
          <cx:pt idx="6021">225000</cx:pt>
          <cx:pt idx="6022">270000</cx:pt>
          <cx:pt idx="6023">1111500</cx:pt>
          <cx:pt idx="6024">418500</cx:pt>
          <cx:pt idx="6025">622188</cx:pt>
          <cx:pt idx="6026">297000</cx:pt>
          <cx:pt idx="6027">450000</cx:pt>
          <cx:pt idx="6028">1029681</cx:pt>
          <cx:pt idx="6029">454500</cx:pt>
          <cx:pt idx="6030">89388</cx:pt>
          <cx:pt idx="6031">1515415.5</cx:pt>
          <cx:pt idx="6032">517500</cx:pt>
          <cx:pt idx="6033">543037.5</cx:pt>
          <cx:pt idx="6034">86598</cx:pt>
          <cx:pt idx="6035">189000</cx:pt>
          <cx:pt idx="6036">904500</cx:pt>
          <cx:pt idx="6037">916470</cx:pt>
          <cx:pt idx="6038">630000</cx:pt>
          <cx:pt idx="6039">622413</cx:pt>
          <cx:pt idx="6040">323460</cx:pt>
          <cx:pt idx="6041">270000</cx:pt>
          <cx:pt idx="6042">183384</cx:pt>
          <cx:pt idx="6043">450000</cx:pt>
          <cx:pt idx="6044">1078200</cx:pt>
          <cx:pt idx="6045">630000</cx:pt>
          <cx:pt idx="6046">628114.5</cx:pt>
          <cx:pt idx="6047">202500</cx:pt>
          <cx:pt idx="6048">675000</cx:pt>
          <cx:pt idx="6049">327024</cx:pt>
          <cx:pt idx="6050">781920</cx:pt>
          <cx:pt idx="6051">270000</cx:pt>
          <cx:pt idx="6052">276277.5</cx:pt>
          <cx:pt idx="6053">1125000</cx:pt>
          <cx:pt idx="6054">270000</cx:pt>
          <cx:pt idx="6055">540000</cx:pt>
          <cx:pt idx="6056">585000</cx:pt>
          <cx:pt idx="6057">1006920</cx:pt>
          <cx:pt idx="6058">225000</cx:pt>
          <cx:pt idx="6059">182016</cx:pt>
          <cx:pt idx="6060">339241.5</cx:pt>
          <cx:pt idx="6061">573408</cx:pt>
          <cx:pt idx="6062">675000</cx:pt>
          <cx:pt idx="6063">418743</cx:pt>
          <cx:pt idx="6064">825588</cx:pt>
          <cx:pt idx="6065">450000</cx:pt>
          <cx:pt idx="6066">900000</cx:pt>
          <cx:pt idx="6067">190764</cx:pt>
          <cx:pt idx="6068">497520</cx:pt>
          <cx:pt idx="6069">935640</cx:pt>
          <cx:pt idx="6070">254700</cx:pt>
          <cx:pt idx="6071">325908</cx:pt>
          <cx:pt idx="6072">910890</cx:pt>
          <cx:pt idx="6073">286704</cx:pt>
          <cx:pt idx="6074">398016</cx:pt>
          <cx:pt idx="6075">544491</cx:pt>
          <cx:pt idx="6076">835380</cx:pt>
          <cx:pt idx="6077">450000</cx:pt>
          <cx:pt idx="6078">490536</cx:pt>
          <cx:pt idx="6079">225000</cx:pt>
          <cx:pt idx="6080">755190</cx:pt>
          <cx:pt idx="6081">227520</cx:pt>
          <cx:pt idx="6082">592560</cx:pt>
          <cx:pt idx="6083">450000</cx:pt>
          <cx:pt idx="6084">1120711.5</cx:pt>
          <cx:pt idx="6085">363190.5</cx:pt>
          <cx:pt idx="6086">380533.5</cx:pt>
          <cx:pt idx="6087">1304064</cx:pt>
          <cx:pt idx="6088">755190</cx:pt>
          <cx:pt idx="6089">505066.5</cx:pt>
          <cx:pt idx="6090">724981.5</cx:pt>
          <cx:pt idx="6091">1006920</cx:pt>
          <cx:pt idx="6092">360000</cx:pt>
          <cx:pt idx="6093">900000</cx:pt>
          <cx:pt idx="6094">855882</cx:pt>
          <cx:pt idx="6095">284400</cx:pt>
          <cx:pt idx="6096">314100</cx:pt>
          <cx:pt idx="6097">148365</cx:pt>
          <cx:pt idx="6098">450000</cx:pt>
          <cx:pt idx="6099">521280</cx:pt>
          <cx:pt idx="6100">184500</cx:pt>
          <cx:pt idx="6101">1227901.5</cx:pt>
          <cx:pt idx="6102">1048806</cx:pt>
          <cx:pt idx="6103">679500</cx:pt>
          <cx:pt idx="6104">900000</cx:pt>
          <cx:pt idx="6105">900000</cx:pt>
          <cx:pt idx="6106">499261.5</cx:pt>
          <cx:pt idx="6107">810000</cx:pt>
          <cx:pt idx="6108">2156400</cx:pt>
          <cx:pt idx="6109">180000</cx:pt>
          <cx:pt idx="6110">640080</cx:pt>
          <cx:pt idx="6111">797557.5</cx:pt>
          <cx:pt idx="6112">199467</cx:pt>
          <cx:pt idx="6113">490500</cx:pt>
          <cx:pt idx="6114">585000</cx:pt>
          <cx:pt idx="6115">339241.5</cx:pt>
          <cx:pt idx="6116">203760</cx:pt>
          <cx:pt idx="6117">327024</cx:pt>
          <cx:pt idx="6118">385375.5</cx:pt>
          <cx:pt idx="6119">198000</cx:pt>
          <cx:pt idx="6120">835380</cx:pt>
          <cx:pt idx="6121">354276</cx:pt>
          <cx:pt idx="6122">916470</cx:pt>
          <cx:pt idx="6123">270000</cx:pt>
          <cx:pt idx="6124">679500</cx:pt>
          <cx:pt idx="6125">187704</cx:pt>
          <cx:pt idx="6126">704844</cx:pt>
          <cx:pt idx="6127">269982</cx:pt>
          <cx:pt idx="6128">1113399</cx:pt>
          <cx:pt idx="6129">824823</cx:pt>
          <cx:pt idx="6130">67500</cx:pt>
          <cx:pt idx="6131">270000</cx:pt>
          <cx:pt idx="6132">450000</cx:pt>
          <cx:pt idx="6133">1312110</cx:pt>
          <cx:pt idx="6134">1046142</cx:pt>
          <cx:pt idx="6135">225000</cx:pt>
          <cx:pt idx="6136">675000</cx:pt>
          <cx:pt idx="6137">675000</cx:pt>
          <cx:pt idx="6138">278712</cx:pt>
          <cx:pt idx="6139">270000</cx:pt>
          <cx:pt idx="6140">1321902</cx:pt>
          <cx:pt idx="6141">485640</cx:pt>
          <cx:pt idx="6142">142632</cx:pt>
          <cx:pt idx="6143">808650</cx:pt>
          <cx:pt idx="6144">808650</cx:pt>
          <cx:pt idx="6145">206271</cx:pt>
          <cx:pt idx="6146">171900</cx:pt>
          <cx:pt idx="6147">265500</cx:pt>
          <cx:pt idx="6148">521280</cx:pt>
          <cx:pt idx="6149">284400</cx:pt>
          <cx:pt idx="6150">640080</cx:pt>
          <cx:pt idx="6151">247275</cx:pt>
          <cx:pt idx="6152">808650</cx:pt>
          <cx:pt idx="6153">180000</cx:pt>
          <cx:pt idx="6154">360000</cx:pt>
          <cx:pt idx="6155">493497</cx:pt>
          <cx:pt idx="6156">835380</cx:pt>
          <cx:pt idx="6157">959598</cx:pt>
          <cx:pt idx="6158">202500</cx:pt>
          <cx:pt idx="6159">505246.5</cx:pt>
          <cx:pt idx="6160">555273</cx:pt>
          <cx:pt idx="6161">1418692.5</cx:pt>
          <cx:pt idx="6162">270000</cx:pt>
          <cx:pt idx="6163">1006920</cx:pt>
          <cx:pt idx="6164">729792</cx:pt>
          <cx:pt idx="6165">1066752</cx:pt>
          <cx:pt idx="6166">247275</cx:pt>
          <cx:pt idx="6167">135000</cx:pt>
          <cx:pt idx="6168">337500</cx:pt>
          <cx:pt idx="6169">1078200</cx:pt>
          <cx:pt idx="6170">436671</cx:pt>
          <cx:pt idx="6171">651600</cx:pt>
          <cx:pt idx="6172">1218708</cx:pt>
          <cx:pt idx="6173">178290</cx:pt>
          <cx:pt idx="6174">781920</cx:pt>
          <cx:pt idx="6175">578619</cx:pt>
          <cx:pt idx="6176">283500</cx:pt>
          <cx:pt idx="6177">108000</cx:pt>
          <cx:pt idx="6178">130320</cx:pt>
          <cx:pt idx="6179">180000</cx:pt>
          <cx:pt idx="6180">288873</cx:pt>
          <cx:pt idx="6181">234000</cx:pt>
          <cx:pt idx="6182">752553</cx:pt>
          <cx:pt idx="6183">269550</cx:pt>
          <cx:pt idx="6184">1051245</cx:pt>
          <cx:pt idx="6185">497520</cx:pt>
          <cx:pt idx="6186">536917.5</cx:pt>
          <cx:pt idx="6187">1206954</cx:pt>
          <cx:pt idx="6188">226908</cx:pt>
          <cx:pt idx="6189">917451</cx:pt>
          <cx:pt idx="6190">180000</cx:pt>
          <cx:pt idx="6191">450000</cx:pt>
          <cx:pt idx="6192">1024740</cx:pt>
          <cx:pt idx="6193">533304</cx:pt>
          <cx:pt idx="6194">679500</cx:pt>
          <cx:pt idx="6195">896647.5</cx:pt>
          <cx:pt idx="6196">1022022</cx:pt>
          <cx:pt idx="6197">808650</cx:pt>
          <cx:pt idx="6198">824823</cx:pt>
          <cx:pt idx="6199">499261.5</cx:pt>
          <cx:pt idx="6200">436032</cx:pt>
          <cx:pt idx="6201">284400</cx:pt>
          <cx:pt idx="6202">450000</cx:pt>
          <cx:pt idx="6203">495000</cx:pt>
          <cx:pt idx="6204">494550</cx:pt>
          <cx:pt idx="6205">407520</cx:pt>
          <cx:pt idx="6206">927252</cx:pt>
          <cx:pt idx="6207">422892</cx:pt>
          <cx:pt idx="6208">270000</cx:pt>
          <cx:pt idx="6209">270000</cx:pt>
          <cx:pt idx="6210">824823</cx:pt>
          <cx:pt idx="6211">363190.5</cx:pt>
          <cx:pt idx="6212">1024290</cx:pt>
          <cx:pt idx="6213">364896</cx:pt>
          <cx:pt idx="6214">1097676</cx:pt>
          <cx:pt idx="6215">473760</cx:pt>
          <cx:pt idx="6216">755190</cx:pt>
          <cx:pt idx="6217">1078200</cx:pt>
          <cx:pt idx="6218">225000</cx:pt>
          <cx:pt idx="6219">254700</cx:pt>
          <cx:pt idx="6220">900000</cx:pt>
          <cx:pt idx="6221">1546020</cx:pt>
          <cx:pt idx="6222">284400</cx:pt>
          <cx:pt idx="6223">276277.5</cx:pt>
          <cx:pt idx="6224">521280</cx:pt>
          <cx:pt idx="6225">891000</cx:pt>
          <cx:pt idx="6226">450000</cx:pt>
          <cx:pt idx="6227">855000</cx:pt>
          <cx:pt idx="6228">312768</cx:pt>
          <cx:pt idx="6229">143910</cx:pt>
          <cx:pt idx="6230">382500</cx:pt>
          <cx:pt idx="6231">247275</cx:pt>
          <cx:pt idx="6232">675000</cx:pt>
          <cx:pt idx="6233">454500</cx:pt>
          <cx:pt idx="6234">173092.5</cx:pt>
          <cx:pt idx="6235">343377</cx:pt>
          <cx:pt idx="6236">450000</cx:pt>
          <cx:pt idx="6237">101880</cx:pt>
          <cx:pt idx="6238">733315.5</cx:pt>
          <cx:pt idx="6239">611847</cx:pt>
          <cx:pt idx="6240">234000</cx:pt>
          <cx:pt idx="6241">781920</cx:pt>
          <cx:pt idx="6242">675000</cx:pt>
          <cx:pt idx="6243">382500</cx:pt>
          <cx:pt idx="6244">500211</cx:pt>
          <cx:pt idx="6245">180000</cx:pt>
          <cx:pt idx="6246">1074100.5</cx:pt>
          <cx:pt idx="6247">675000</cx:pt>
          <cx:pt idx="6248">900000</cx:pt>
          <cx:pt idx="6249">1381113</cx:pt>
          <cx:pt idx="6250">450000</cx:pt>
          <cx:pt idx="6251">180000</cx:pt>
          <cx:pt idx="6252">225000</cx:pt>
          <cx:pt idx="6253">808650</cx:pt>
          <cx:pt idx="6254">373311</cx:pt>
          <cx:pt idx="6255">711081</cx:pt>
          <cx:pt idx="6256">127350</cx:pt>
          <cx:pt idx="6257">1125000</cx:pt>
          <cx:pt idx="6258">144000</cx:pt>
          <cx:pt idx="6259">450000</cx:pt>
          <cx:pt idx="6260">1260000</cx:pt>
          <cx:pt idx="6261">595453.5</cx:pt>
          <cx:pt idx="6262">239850</cx:pt>
          <cx:pt idx="6263">112500</cx:pt>
          <cx:pt idx="6264">728460</cx:pt>
          <cx:pt idx="6265">270000</cx:pt>
          <cx:pt idx="6266">225000</cx:pt>
          <cx:pt idx="6267">448056</cx:pt>
          <cx:pt idx="6268">2085120</cx:pt>
          <cx:pt idx="6269">270000</cx:pt>
          <cx:pt idx="6270">450000</cx:pt>
          <cx:pt idx="6271">576837</cx:pt>
          <cx:pt idx="6272">255960</cx:pt>
          <cx:pt idx="6273">284256</cx:pt>
          <cx:pt idx="6274">472500</cx:pt>
          <cx:pt idx="6275">1223010</cx:pt>
          <cx:pt idx="6276">180000</cx:pt>
          <cx:pt idx="6277">519633</cx:pt>
          <cx:pt idx="6278">225000</cx:pt>
          <cx:pt idx="6279">668304</cx:pt>
          <cx:pt idx="6280">1006920</cx:pt>
          <cx:pt idx="6281">180000</cx:pt>
          <cx:pt idx="6282">254700</cx:pt>
          <cx:pt idx="6283">345510</cx:pt>
          <cx:pt idx="6284">284400</cx:pt>
          <cx:pt idx="6285">180000</cx:pt>
          <cx:pt idx="6286">254700</cx:pt>
          <cx:pt idx="6287">1345036.5</cx:pt>
          <cx:pt idx="6288">561393</cx:pt>
          <cx:pt idx="6289">314100</cx:pt>
          <cx:pt idx="6290">477000</cx:pt>
          <cx:pt idx="6291">1506816</cx:pt>
          <cx:pt idx="6292">1350000</cx:pt>
          <cx:pt idx="6293">906615</cx:pt>
          <cx:pt idx="6294">360000</cx:pt>
          <cx:pt idx="6295">1354500</cx:pt>
          <cx:pt idx="6296">454500</cx:pt>
          <cx:pt idx="6297">91692</cx:pt>
          <cx:pt idx="6298">448056</cx:pt>
          <cx:pt idx="6299">1288350</cx:pt>
          <cx:pt idx="6300">755190</cx:pt>
          <cx:pt idx="6301">74628</cx:pt>
          <cx:pt idx="6302">45000</cx:pt>
          <cx:pt idx="6303">157500</cx:pt>
          <cx:pt idx="6304">537763.5</cx:pt>
          <cx:pt idx="6305">88618.5</cx:pt>
          <cx:pt idx="6306">284400</cx:pt>
          <cx:pt idx="6307">364896</cx:pt>
          <cx:pt idx="6308">1350000</cx:pt>
          <cx:pt idx="6309">314100</cx:pt>
          <cx:pt idx="6310">284400</cx:pt>
          <cx:pt idx="6311">314100</cx:pt>
          <cx:pt idx="6312">343800</cx:pt>
          <cx:pt idx="6313">917172</cx:pt>
          <cx:pt idx="6314">1113133.5</cx:pt>
          <cx:pt idx="6315">180000</cx:pt>
          <cx:pt idx="6316">508495.5</cx:pt>
          <cx:pt idx="6317">1436850</cx:pt>
          <cx:pt idx="6318">490495.5</cx:pt>
          <cx:pt idx="6319">808650</cx:pt>
          <cx:pt idx="6320">454500</cx:pt>
          <cx:pt idx="6321">239850</cx:pt>
          <cx:pt idx="6322">225000</cx:pt>
          <cx:pt idx="6323">269550</cx:pt>
          <cx:pt idx="6324">219042</cx:pt>
          <cx:pt idx="6325">284400</cx:pt>
          <cx:pt idx="6326">383760</cx:pt>
          <cx:pt idx="6327">521280</cx:pt>
          <cx:pt idx="6328">839259</cx:pt>
          <cx:pt idx="6329">94500</cx:pt>
          <cx:pt idx="6330">508495.5</cx:pt>
          <cx:pt idx="6331">755190</cx:pt>
          <cx:pt idx="6332">171000</cx:pt>
          <cx:pt idx="6333">521280</cx:pt>
          <cx:pt idx="6334">270000</cx:pt>
          <cx:pt idx="6335">746280</cx:pt>
          <cx:pt idx="6336">1575000</cx:pt>
          <cx:pt idx="6337">454500</cx:pt>
          <cx:pt idx="6338">888840</cx:pt>
          <cx:pt idx="6339">848745</cx:pt>
          <cx:pt idx="6340">454500</cx:pt>
          <cx:pt idx="6341">521280</cx:pt>
          <cx:pt idx="6342">942300</cx:pt>
          <cx:pt idx="6343">675000</cx:pt>
          <cx:pt idx="6344">1006920</cx:pt>
          <cx:pt idx="6345">371245.5</cx:pt>
          <cx:pt idx="6346">1125000</cx:pt>
          <cx:pt idx="6347">436032</cx:pt>
          <cx:pt idx="6348">288873</cx:pt>
          <cx:pt idx="6349">463279.5</cx:pt>
          <cx:pt idx="6350">971280</cx:pt>
          <cx:pt idx="6351">383760</cx:pt>
          <cx:pt idx="6352">1546020</cx:pt>
          <cx:pt idx="6353">1354500</cx:pt>
          <cx:pt idx="6354">202500</cx:pt>
          <cx:pt idx="6355">450000</cx:pt>
          <cx:pt idx="6356">341280</cx:pt>
          <cx:pt idx="6357">1061599.5</cx:pt>
          <cx:pt idx="6358">675000</cx:pt>
          <cx:pt idx="6359">888840</cx:pt>
          <cx:pt idx="6360">1185282</cx:pt>
          <cx:pt idx="6361">258709.5</cx:pt>
          <cx:pt idx="6362">405000</cx:pt>
          <cx:pt idx="6363">127350</cx:pt>
          <cx:pt idx="6364">450000</cx:pt>
          <cx:pt idx="6365">180000</cx:pt>
          <cx:pt idx="6366">961146</cx:pt>
          <cx:pt idx="6367">270000</cx:pt>
          <cx:pt idx="6368">997335</cx:pt>
          <cx:pt idx="6369">1125000</cx:pt>
          <cx:pt idx="6370">301500</cx:pt>
          <cx:pt idx="6371">247275</cx:pt>
          <cx:pt idx="6372">1125000</cx:pt>
          <cx:pt idx="6373">808650</cx:pt>
          <cx:pt idx="6374">203760</cx:pt>
          <cx:pt idx="6375">450000</cx:pt>
          <cx:pt idx="6376">1029658.5</cx:pt>
          <cx:pt idx="6377">1012500</cx:pt>
          <cx:pt idx="6378">549882</cx:pt>
          <cx:pt idx="6379">1276821</cx:pt>
          <cx:pt idx="6380">261648</cx:pt>
          <cx:pt idx="6381">180000</cx:pt>
          <cx:pt idx="6382">545040</cx:pt>
          <cx:pt idx="6383">297130.5</cx:pt>
          <cx:pt idx="6384">243000</cx:pt>
          <cx:pt idx="6385">1291500</cx:pt>
          <cx:pt idx="6386">45000</cx:pt>
          <cx:pt idx="6387">517500</cx:pt>
          <cx:pt idx="6388">508495.5</cx:pt>
          <cx:pt idx="6389">454500</cx:pt>
          <cx:pt idx="6390">1442952</cx:pt>
          <cx:pt idx="6391">501948</cx:pt>
          <cx:pt idx="6392">817560</cx:pt>
          <cx:pt idx="6393">100737</cx:pt>
          <cx:pt idx="6394">1762110</cx:pt>
          <cx:pt idx="6395">135000</cx:pt>
          <cx:pt idx="6396">270000</cx:pt>
          <cx:pt idx="6397">1125000</cx:pt>
          <cx:pt idx="6398">727785</cx:pt>
          <cx:pt idx="6399">1190434.5</cx:pt>
          <cx:pt idx="6400">1575000</cx:pt>
          <cx:pt idx="6401">135000</cx:pt>
          <cx:pt idx="6402">691020</cx:pt>
          <cx:pt idx="6403">244584</cx:pt>
          <cx:pt idx="6404">454500</cx:pt>
          <cx:pt idx="6405">225000</cx:pt>
          <cx:pt idx="6406">157500</cx:pt>
          <cx:pt idx="6407">299772</cx:pt>
          <cx:pt idx="6408">755190</cx:pt>
          <cx:pt idx="6409">270000</cx:pt>
          <cx:pt idx="6410">286704</cx:pt>
          <cx:pt idx="6411">697500</cx:pt>
          <cx:pt idx="6412">797557.5</cx:pt>
          <cx:pt idx="6413">180000</cx:pt>
          <cx:pt idx="6414">1133748</cx:pt>
          <cx:pt idx="6415">592560</cx:pt>
          <cx:pt idx="6416">321574.5</cx:pt>
          <cx:pt idx="6417">327024</cx:pt>
          <cx:pt idx="6418">337500</cx:pt>
          <cx:pt idx="6419">675000</cx:pt>
          <cx:pt idx="6420">1575000</cx:pt>
          <cx:pt idx="6421">180000</cx:pt>
          <cx:pt idx="6422">366768</cx:pt>
          <cx:pt idx="6423">380533.5</cx:pt>
          <cx:pt idx="6424">1096020</cx:pt>
          <cx:pt idx="6425">202500</cx:pt>
          <cx:pt idx="6426">288562.5</cx:pt>
          <cx:pt idx="6427">873342</cx:pt>
          <cx:pt idx="6428">312768</cx:pt>
          <cx:pt idx="6429">900000</cx:pt>
          <cx:pt idx="6430">518562</cx:pt>
          <cx:pt idx="6431">405000</cx:pt>
          <cx:pt idx="6432">180000</cx:pt>
          <cx:pt idx="6433">233784</cx:pt>
          <cx:pt idx="6434">1078200</cx:pt>
          <cx:pt idx="6435">270000</cx:pt>
          <cx:pt idx="6436">1082214</cx:pt>
          <cx:pt idx="6437">1006920</cx:pt>
          <cx:pt idx="6438">1006920</cx:pt>
          <cx:pt idx="6439">1035832.5</cx:pt>
          <cx:pt idx="6440">225000</cx:pt>
          <cx:pt idx="6441">284400</cx:pt>
          <cx:pt idx="6442">545040</cx:pt>
          <cx:pt idx="6443">585000</cx:pt>
          <cx:pt idx="6444">909000</cx:pt>
          <cx:pt idx="6445">521280</cx:pt>
          <cx:pt idx="6446">385164</cx:pt>
          <cx:pt idx="6447">472500</cx:pt>
          <cx:pt idx="6448">346968</cx:pt>
          <cx:pt idx="6449">575419.5</cx:pt>
          <cx:pt idx="6450">1650771</cx:pt>
          <cx:pt idx="6451">260640</cx:pt>
          <cx:pt idx="6452">495000</cx:pt>
          <cx:pt idx="6453">323460</cx:pt>
          <cx:pt idx="6454">450000</cx:pt>
          <cx:pt idx="6455">191880</cx:pt>
          <cx:pt idx="6456">180000</cx:pt>
          <cx:pt idx="6457">1125000</cx:pt>
          <cx:pt idx="6458">327024</cx:pt>
          <cx:pt idx="6459">521280</cx:pt>
          <cx:pt idx="6460">755190</cx:pt>
          <cx:pt idx="6461">454500</cx:pt>
          <cx:pt idx="6462">558000</cx:pt>
          <cx:pt idx="6463">625536</cx:pt>
          <cx:pt idx="6464">269550</cx:pt>
          <cx:pt idx="6465">247275</cx:pt>
          <cx:pt idx="6466">62568</cx:pt>
          <cx:pt idx="6467">835380</cx:pt>
          <cx:pt idx="6468">330048</cx:pt>
          <cx:pt idx="6469">381528</cx:pt>
          <cx:pt idx="6470">450000</cx:pt>
          <cx:pt idx="6471">454500</cx:pt>
          <cx:pt idx="6472">755190</cx:pt>
          <cx:pt idx="6473">1079581.5</cx:pt>
          <cx:pt idx="6474">513531</cx:pt>
          <cx:pt idx="6475">135000</cx:pt>
          <cx:pt idx="6476">592560</cx:pt>
          <cx:pt idx="6477">900000</cx:pt>
          <cx:pt idx="6478">961146</cx:pt>
          <cx:pt idx="6479">545040</cx:pt>
          <cx:pt idx="6480">710640</cx:pt>
          <cx:pt idx="6481">341280</cx:pt>
          <cx:pt idx="6482">269550</cx:pt>
          <cx:pt idx="6483">1288350</cx:pt>
          <cx:pt idx="6484">1530517.5</cx:pt>
          <cx:pt idx="6485">592560</cx:pt>
          <cx:pt idx="6486">353241</cx:pt>
          <cx:pt idx="6487">152820</cx:pt>
          <cx:pt idx="6488">599778</cx:pt>
          <cx:pt idx="6489">1223010</cx:pt>
          <cx:pt idx="6490">409500</cx:pt>
          <cx:pt idx="6491">1154362.5</cx:pt>
          <cx:pt idx="6492">360000</cx:pt>
          <cx:pt idx="6493">277969.5</cx:pt>
          <cx:pt idx="6494">855000</cx:pt>
          <cx:pt idx="6495">916470</cx:pt>
          <cx:pt idx="6496">142200</cx:pt>
          <cx:pt idx="6497">135000</cx:pt>
          <cx:pt idx="6498">592560</cx:pt>
          <cx:pt idx="6499">598486.5</cx:pt>
          <cx:pt idx="6500">675000</cx:pt>
          <cx:pt idx="6501">270000</cx:pt>
          <cx:pt idx="6502">437976</cx:pt>
          <cx:pt idx="6503">354469.5</cx:pt>
          <cx:pt idx="6504">528633</cx:pt>
          <cx:pt idx="6505">225000</cx:pt>
          <cx:pt idx="6506">270000</cx:pt>
          <cx:pt idx="6507">770292</cx:pt>
          <cx:pt idx="6508">1493086.5</cx:pt>
          <cx:pt idx="6509">400500</cx:pt>
          <cx:pt idx="6510">585000</cx:pt>
          <cx:pt idx="6511">270000</cx:pt>
          <cx:pt idx="6512">1066320</cx:pt>
          <cx:pt idx="6513">630000</cx:pt>
          <cx:pt idx="6514">463500</cx:pt>
          <cx:pt idx="6515">585000</cx:pt>
          <cx:pt idx="6516">244512</cx:pt>
          <cx:pt idx="6517">484789.5</cx:pt>
          <cx:pt idx="6518">1971072</cx:pt>
          <cx:pt idx="6519">422451</cx:pt>
          <cx:pt idx="6520">360000</cx:pt>
          <cx:pt idx="6521">269550</cx:pt>
          <cx:pt idx="6522">247275</cx:pt>
          <cx:pt idx="6523">522000</cx:pt>
          <cx:pt idx="6524">1314117</cx:pt>
          <cx:pt idx="6525">1270174.5</cx:pt>
          <cx:pt idx="6526">239850</cx:pt>
          <cx:pt idx="6527">270000</cx:pt>
          <cx:pt idx="6528">1202179.5</cx:pt>
          <cx:pt idx="6529">1350000</cx:pt>
          <cx:pt idx="6530">521280</cx:pt>
          <cx:pt idx="6531">675000</cx:pt>
          <cx:pt idx="6532">935640</cx:pt>
          <cx:pt idx="6533">1256400</cx:pt>
          <cx:pt idx="6534">781920</cx:pt>
          <cx:pt idx="6535">1019844</cx:pt>
          <cx:pt idx="6536">835380</cx:pt>
          <cx:pt idx="6537">495000</cx:pt>
          <cx:pt idx="6538">835380</cx:pt>
          <cx:pt idx="6539">152820</cx:pt>
          <cx:pt idx="6540">127350</cx:pt>
          <cx:pt idx="6541">1080000</cx:pt>
          <cx:pt idx="6542">497520</cx:pt>
          <cx:pt idx="6543">810000</cx:pt>
          <cx:pt idx="6544">1288350</cx:pt>
          <cx:pt idx="6545">675000</cx:pt>
          <cx:pt idx="6546">385749</cx:pt>
          <cx:pt idx="6547">448056</cx:pt>
          <cx:pt idx="6548">225000</cx:pt>
          <cx:pt idx="6549">1092190.5</cx:pt>
          <cx:pt idx="6550">1056447</cx:pt>
          <cx:pt idx="6551">646920</cx:pt>
          <cx:pt idx="6552">364896</cx:pt>
          <cx:pt idx="6553">168147</cx:pt>
          <cx:pt idx="6554">1437723</cx:pt>
          <cx:pt idx="6555">180000</cx:pt>
          <cx:pt idx="6556">701730</cx:pt>
          <cx:pt idx="6557">755190</cx:pt>
          <cx:pt idx="6558">314100</cx:pt>
          <cx:pt idx="6559">497520</cx:pt>
          <cx:pt idx="6560">1288350</cx:pt>
          <cx:pt idx="6561">986418</cx:pt>
          <cx:pt idx="6562">791595</cx:pt>
          <cx:pt idx="6563">135000</cx:pt>
          <cx:pt idx="6564">945000</cx:pt>
          <cx:pt idx="6565">247500</cx:pt>
          <cx:pt idx="6566">675000</cx:pt>
          <cx:pt idx="6567">450000</cx:pt>
          <cx:pt idx="6568">239850</cx:pt>
          <cx:pt idx="6569">900000</cx:pt>
          <cx:pt idx="6570">302206.5</cx:pt>
          <cx:pt idx="6571">1078200</cx:pt>
          <cx:pt idx="6572">579195</cx:pt>
          <cx:pt idx="6573">1061599.5</cx:pt>
          <cx:pt idx="6574">450000</cx:pt>
          <cx:pt idx="6575">265851</cx:pt>
          <cx:pt idx="6576">74628</cx:pt>
          <cx:pt idx="6577">1288350</cx:pt>
          <cx:pt idx="6578">112068</cx:pt>
          <cx:pt idx="6579">225000</cx:pt>
          <cx:pt idx="6580">942300</cx:pt>
          <cx:pt idx="6581">675000</cx:pt>
          <cx:pt idx="6582">808650</cx:pt>
          <cx:pt idx="6583">45000</cx:pt>
          <cx:pt idx="6584">927252</cx:pt>
          <cx:pt idx="6585">208512</cx:pt>
          <cx:pt idx="6586">1125000</cx:pt>
          <cx:pt idx="6587">229500</cx:pt>
          <cx:pt idx="6588">808650</cx:pt>
          <cx:pt idx="6589">1061599.5</cx:pt>
          <cx:pt idx="6590">135000</cx:pt>
          <cx:pt idx="6591">571486.5</cx:pt>
          <cx:pt idx="6592">781920</cx:pt>
          <cx:pt idx="6593">1575000</cx:pt>
          <cx:pt idx="6594">497520</cx:pt>
          <cx:pt idx="6595">760225.5</cx:pt>
          <cx:pt idx="6596">479700</cx:pt>
          <cx:pt idx="6597">270000</cx:pt>
          <cx:pt idx="6598">1003500</cx:pt>
          <cx:pt idx="6599">1096020</cx:pt>
          <cx:pt idx="6600">675000</cx:pt>
          <cx:pt idx="6601">675000</cx:pt>
          <cx:pt idx="6602">284400</cx:pt>
          <cx:pt idx="6603">485640</cx:pt>
          <cx:pt idx="6604">755190</cx:pt>
          <cx:pt idx="6605">760131</cx:pt>
          <cx:pt idx="6606">207000</cx:pt>
          <cx:pt idx="6607">286704</cx:pt>
          <cx:pt idx="6608">970380</cx:pt>
          <cx:pt idx="6609">781920</cx:pt>
          <cx:pt idx="6610">270000</cx:pt>
          <cx:pt idx="6611">284400</cx:pt>
          <cx:pt idx="6612">1223010</cx:pt>
          <cx:pt idx="6613">170640</cx:pt>
          <cx:pt idx="6614">216144</cx:pt>
          <cx:pt idx="6615">545040</cx:pt>
          <cx:pt idx="6616">781920</cx:pt>
          <cx:pt idx="6617">521280</cx:pt>
          <cx:pt idx="6618">254700</cx:pt>
          <cx:pt idx="6619">1293502.5</cx:pt>
          <cx:pt idx="6620">436032</cx:pt>
          <cx:pt idx="6621">382500</cx:pt>
          <cx:pt idx="6622">675000</cx:pt>
          <cx:pt idx="6623">180000</cx:pt>
          <cx:pt idx="6624">254700</cx:pt>
          <cx:pt idx="6625">313438.5</cx:pt>
          <cx:pt idx="6626">187704</cx:pt>
          <cx:pt idx="6627">247275</cx:pt>
          <cx:pt idx="6628">152820</cx:pt>
          <cx:pt idx="6629">1467612</cx:pt>
          <cx:pt idx="6630">582768</cx:pt>
          <cx:pt idx="6631">402939</cx:pt>
          <cx:pt idx="6632">239850</cx:pt>
          <cx:pt idx="6633">675000</cx:pt>
          <cx:pt idx="6634">225000</cx:pt>
          <cx:pt idx="6635">675000</cx:pt>
          <cx:pt idx="6636">795294</cx:pt>
          <cx:pt idx="6637">1282500</cx:pt>
          <cx:pt idx="6638">675000</cx:pt>
          <cx:pt idx="6639">388512</cx:pt>
          <cx:pt idx="6640">545040</cx:pt>
          <cx:pt idx="6641">454500</cx:pt>
          <cx:pt idx="6642">472104</cx:pt>
          <cx:pt idx="6643">1125000</cx:pt>
          <cx:pt idx="6644">753840</cx:pt>
          <cx:pt idx="6645">808650</cx:pt>
          <cx:pt idx="6646">1777500</cx:pt>
          <cx:pt idx="6647">1133748</cx:pt>
          <cx:pt idx="6648">135000</cx:pt>
          <cx:pt idx="6649">1800000</cx:pt>
          <cx:pt idx="6650">500211</cx:pt>
          <cx:pt idx="6651">922716</cx:pt>
          <cx:pt idx="6652">1293502.5</cx:pt>
          <cx:pt idx="6653">452385</cx:pt>
          <cx:pt idx="6654">225000</cx:pt>
          <cx:pt idx="6655">808650</cx:pt>
          <cx:pt idx="6656">284400</cx:pt>
          <cx:pt idx="6657">1056447</cx:pt>
          <cx:pt idx="6658">814041</cx:pt>
          <cx:pt idx="6659">457834.5</cx:pt>
          <cx:pt idx="6660">1125000</cx:pt>
          <cx:pt idx="6661">1256400</cx:pt>
          <cx:pt idx="6662">1125000</cx:pt>
          <cx:pt idx="6663">225000</cx:pt>
          <cx:pt idx="6664">634360.5</cx:pt>
          <cx:pt idx="6665">135000</cx:pt>
          <cx:pt idx="6666">662733</cx:pt>
          <cx:pt idx="6667">1042560</cx:pt>
          <cx:pt idx="6668">1210054.5</cx:pt>
          <cx:pt idx="6669">508495.5</cx:pt>
          <cx:pt idx="6670">495000</cx:pt>
          <cx:pt idx="6671">81504</cx:pt>
          <cx:pt idx="6672">675000</cx:pt>
          <cx:pt idx="6673">1528200</cx:pt>
          <cx:pt idx="6674">755190</cx:pt>
          <cx:pt idx="6675">315000</cx:pt>
          <cx:pt idx="6676">1360498.5</cx:pt>
          <cx:pt idx="6677">1125000</cx:pt>
          <cx:pt idx="6678">835380</cx:pt>
          <cx:pt idx="6679">180000</cx:pt>
          <cx:pt idx="6680">278613</cx:pt>
          <cx:pt idx="6681">180000</cx:pt>
          <cx:pt idx="6682">1046142</cx:pt>
          <cx:pt idx="6683">545040</cx:pt>
          <cx:pt idx="6684">152820</cx:pt>
          <cx:pt idx="6685">545040</cx:pt>
          <cx:pt idx="6686">1724220</cx:pt>
          <cx:pt idx="6687">314100</cx:pt>
          <cx:pt idx="6688">135000</cx:pt>
          <cx:pt idx="6689">526500</cx:pt>
          <cx:pt idx="6690">170640</cx:pt>
          <cx:pt idx="6691">454500</cx:pt>
          <cx:pt idx="6692">251091</cx:pt>
          <cx:pt idx="6693">373500</cx:pt>
          <cx:pt idx="6694">882000</cx:pt>
          <cx:pt idx="6695">783000</cx:pt>
          <cx:pt idx="6696">143910</cx:pt>
          <cx:pt idx="6697">1256400</cx:pt>
          <cx:pt idx="6698">900000</cx:pt>
          <cx:pt idx="6699">257391</cx:pt>
          <cx:pt idx="6700">270000</cx:pt>
          <cx:pt idx="6701">271066.5</cx:pt>
          <cx:pt idx="6702">675000</cx:pt>
          <cx:pt idx="6703">180000</cx:pt>
          <cx:pt idx="6704">1169199</cx:pt>
          <cx:pt idx="6705">495000</cx:pt>
          <cx:pt idx="6706">634482</cx:pt>
          <cx:pt idx="6707">225000</cx:pt>
          <cx:pt idx="6708">1129500</cx:pt>
          <cx:pt idx="6709">942300</cx:pt>
          <cx:pt idx="6710">1759180.5</cx:pt>
          <cx:pt idx="6711">785398.5</cx:pt>
          <cx:pt idx="6712">254700</cx:pt>
          <cx:pt idx="6713">107820</cx:pt>
          <cx:pt idx="6714">284400</cx:pt>
          <cx:pt idx="6715">770292</cx:pt>
          <cx:pt idx="6716">405000</cx:pt>
          <cx:pt idx="6717">130320</cx:pt>
          <cx:pt idx="6718">78192</cx:pt>
          <cx:pt idx="6719">229230</cx:pt>
          <cx:pt idx="6720">1078200</cx:pt>
          <cx:pt idx="6721">746280</cx:pt>
          <cx:pt idx="6722">135000</cx:pt>
          <cx:pt idx="6723">1429461</cx:pt>
          <cx:pt idx="6724">161730</cx:pt>
          <cx:pt idx="6725">1264428</cx:pt>
          <cx:pt idx="6726">640458</cx:pt>
          <cx:pt idx="6727">284400</cx:pt>
          <cx:pt idx="6728">1506816</cx:pt>
          <cx:pt idx="6729">369000</cx:pt>
          <cx:pt idx="6730">152820</cx:pt>
          <cx:pt idx="6731">450000</cx:pt>
          <cx:pt idx="6732">517788</cx:pt>
          <cx:pt idx="6733">381528</cx:pt>
          <cx:pt idx="6734">474408</cx:pt>
          <cx:pt idx="6735">1214145</cx:pt>
          <cx:pt idx="6736">803259</cx:pt>
          <cx:pt idx="6737">808650</cx:pt>
          <cx:pt idx="6738">765000</cx:pt>
          <cx:pt idx="6739">305221.5</cx:pt>
          <cx:pt idx="6740">521280</cx:pt>
          <cx:pt idx="6741">780363</cx:pt>
          <cx:pt idx="6742">533668.5</cx:pt>
          <cx:pt idx="6743">135000</cx:pt>
          <cx:pt idx="6744">180000</cx:pt>
          <cx:pt idx="6745">953460</cx:pt>
          <cx:pt idx="6746">225000</cx:pt>
          <cx:pt idx="6747">545040</cx:pt>
          <cx:pt idx="6748">1054773</cx:pt>
          <cx:pt idx="6749">776304</cx:pt>
          <cx:pt idx="6750">337500</cx:pt>
          <cx:pt idx="6751">835605</cx:pt>
          <cx:pt idx="6752">180000</cx:pt>
          <cx:pt idx="6753">239850</cx:pt>
          <cx:pt idx="6754">107820</cx:pt>
          <cx:pt idx="6755">67500</cx:pt>
          <cx:pt idx="6756">941472</cx:pt>
          <cx:pt idx="6757">1002870</cx:pt>
          <cx:pt idx="6758">481495.5</cx:pt>
          <cx:pt idx="6759">1086034.5</cx:pt>
          <cx:pt idx="6760">1665000</cx:pt>
          <cx:pt idx="6761">314100</cx:pt>
          <cx:pt idx="6762">1107981</cx:pt>
          <cx:pt idx="6763">573408</cx:pt>
          <cx:pt idx="6764">675000</cx:pt>
          <cx:pt idx="6765">360000</cx:pt>
          <cx:pt idx="6766">477000</cx:pt>
          <cx:pt idx="6767">314100</cx:pt>
          <cx:pt idx="6768">855000</cx:pt>
          <cx:pt idx="6769">98910</cx:pt>
          <cx:pt idx="6770">302206.5</cx:pt>
          <cx:pt idx="6771">467568</cx:pt>
          <cx:pt idx="6772">521280</cx:pt>
          <cx:pt idx="6773">781920</cx:pt>
          <cx:pt idx="6774">728460</cx:pt>
          <cx:pt idx="6775">239850</cx:pt>
          <cx:pt idx="6776">709879.5</cx:pt>
          <cx:pt idx="6777">450000</cx:pt>
          <cx:pt idx="6778">1066500</cx:pt>
          <cx:pt idx="6779">254700</cx:pt>
          <cx:pt idx="6780">1546020</cx:pt>
          <cx:pt idx="6781">485640</cx:pt>
          <cx:pt idx="6782">355536</cx:pt>
          <cx:pt idx="6783">675000</cx:pt>
          <cx:pt idx="6784">766404</cx:pt>
          <cx:pt idx="6785">157500</cx:pt>
          <cx:pt idx="6786">1197000</cx:pt>
          <cx:pt idx="6787">632403</cx:pt>
          <cx:pt idx="6788">1078200</cx:pt>
          <cx:pt idx="6789">733500</cx:pt>
          <cx:pt idx="6790">284400</cx:pt>
          <cx:pt idx="6791">1078200</cx:pt>
          <cx:pt idx="6792">728460</cx:pt>
          <cx:pt idx="6793">792477</cx:pt>
          <cx:pt idx="6794">135000</cx:pt>
          <cx:pt idx="6795">327024</cx:pt>
          <cx:pt idx="6796">1773963</cx:pt>
          <cx:pt idx="6797">1319269.5</cx:pt>
          <cx:pt idx="6798">1156500</cx:pt>
          <cx:pt idx="6799">1354500</cx:pt>
          <cx:pt idx="6800">495351</cx:pt>
          <cx:pt idx="6801">614475</cx:pt>
          <cx:pt idx="6802">808650</cx:pt>
          <cx:pt idx="6803">1054755</cx:pt>
          <cx:pt idx="6804">387000</cx:pt>
          <cx:pt idx="6805">435253.5</cx:pt>
          <cx:pt idx="6806">679500</cx:pt>
          <cx:pt idx="6807">876816</cx:pt>
          <cx:pt idx="6808">964368</cx:pt>
          <cx:pt idx="6809">1305000</cx:pt>
          <cx:pt idx="6810">229500</cx:pt>
          <cx:pt idx="6811">544491</cx:pt>
          <cx:pt idx="6812">540000</cx:pt>
          <cx:pt idx="6813">755190</cx:pt>
          <cx:pt idx="6814">450000</cx:pt>
          <cx:pt idx="6815">180000</cx:pt>
          <cx:pt idx="6816">180000</cx:pt>
          <cx:pt idx="6817">416052</cx:pt>
          <cx:pt idx="6818">254700</cx:pt>
          <cx:pt idx="6819">675000</cx:pt>
          <cx:pt idx="6820">364896</cx:pt>
          <cx:pt idx="6821">112068</cx:pt>
          <cx:pt idx="6822">900000</cx:pt>
          <cx:pt idx="6823">263686.5</cx:pt>
          <cx:pt idx="6824">909000</cx:pt>
          <cx:pt idx="6825">808650</cx:pt>
          <cx:pt idx="6826">327024</cx:pt>
          <cx:pt idx="6827">582768</cx:pt>
          <cx:pt idx="6828">619254</cx:pt>
          <cx:pt idx="6829">254700</cx:pt>
          <cx:pt idx="6830">118602</cx:pt>
          <cx:pt idx="6831">1258650</cx:pt>
          <cx:pt idx="6832">364896</cx:pt>
          <cx:pt idx="6833">675000</cx:pt>
          <cx:pt idx="6834">337500</cx:pt>
          <cx:pt idx="6835">270000</cx:pt>
          <cx:pt idx="6836">545040</cx:pt>
          <cx:pt idx="6837">871335</cx:pt>
          <cx:pt idx="6838">450000</cx:pt>
          <cx:pt idx="6839">314055</cx:pt>
          <cx:pt idx="6840">191880</cx:pt>
          <cx:pt idx="6841">720000</cx:pt>
          <cx:pt idx="6842">180000</cx:pt>
          <cx:pt idx="6843">734994</cx:pt>
          <cx:pt idx="6844">346500</cx:pt>
          <cx:pt idx="6845">313438.5</cx:pt>
          <cx:pt idx="6846">1125000</cx:pt>
          <cx:pt idx="6847">550980</cx:pt>
          <cx:pt idx="6848">665325</cx:pt>
          <cx:pt idx="6849">770328</cx:pt>
          <cx:pt idx="6850">463500</cx:pt>
          <cx:pt idx="6851">438084</cx:pt>
          <cx:pt idx="6852">855000</cx:pt>
          <cx:pt idx="6853">1078200</cx:pt>
          <cx:pt idx="6854">878733</cx:pt>
          <cx:pt idx="6855">1006920</cx:pt>
          <cx:pt idx="6856">900000</cx:pt>
          <cx:pt idx="6857">284400</cx:pt>
          <cx:pt idx="6858">134775</cx:pt>
          <cx:pt idx="6859">540000</cx:pt>
          <cx:pt idx="6860">292500</cx:pt>
          <cx:pt idx="6861">1546020</cx:pt>
          <cx:pt idx="6862">239850</cx:pt>
          <cx:pt idx="6863">746280</cx:pt>
          <cx:pt idx="6864">942300</cx:pt>
          <cx:pt idx="6865">763762.5</cx:pt>
          <cx:pt idx="6866">900000</cx:pt>
          <cx:pt idx="6867">360000</cx:pt>
          <cx:pt idx="6868">1051294.5</cx:pt>
          <cx:pt idx="6869">634482</cx:pt>
          <cx:pt idx="6870">473760</cx:pt>
          <cx:pt idx="6871">592560</cx:pt>
          <cx:pt idx="6872">1350000</cx:pt>
          <cx:pt idx="6873">702000</cx:pt>
          <cx:pt idx="6874">787131</cx:pt>
          <cx:pt idx="6875">675000</cx:pt>
          <cx:pt idx="6876">834048</cx:pt>
          <cx:pt idx="6877">677664</cx:pt>
          <cx:pt idx="6878">942300</cx:pt>
          <cx:pt idx="6879">675000</cx:pt>
          <cx:pt idx="6880">592560</cx:pt>
          <cx:pt idx="6881">511920</cx:pt>
          <cx:pt idx="6882">381528</cx:pt>
          <cx:pt idx="6883">625536</cx:pt>
          <cx:pt idx="6884">143910</cx:pt>
          <cx:pt idx="6885">663093</cx:pt>
          <cx:pt idx="6886">269982</cx:pt>
          <cx:pt idx="6887">491823</cx:pt>
          <cx:pt idx="6888">755190</cx:pt>
          <cx:pt idx="6889">315000</cx:pt>
          <cx:pt idx="6890">1800000</cx:pt>
          <cx:pt idx="6891">846387</cx:pt>
          <cx:pt idx="6892">450000</cx:pt>
          <cx:pt idx="6893">814041</cx:pt>
          <cx:pt idx="6894">545040</cx:pt>
          <cx:pt idx="6895">318411</cx:pt>
          <cx:pt idx="6896">188685</cx:pt>
          <cx:pt idx="6897">1800000</cx:pt>
          <cx:pt idx="6898">254700</cx:pt>
          <cx:pt idx="6899">808650</cx:pt>
          <cx:pt idx="6900">270000</cx:pt>
          <cx:pt idx="6901">728847</cx:pt>
          <cx:pt idx="6902">180000</cx:pt>
          <cx:pt idx="6903">1479024</cx:pt>
          <cx:pt idx="6904">310671</cx:pt>
          <cx:pt idx="6905">192874.5</cx:pt>
          <cx:pt idx="6906">1303812</cx:pt>
          <cx:pt idx="6907">504000</cx:pt>
          <cx:pt idx="6908">258768</cx:pt>
          <cx:pt idx="6909">225000</cx:pt>
          <cx:pt idx="6910">314100</cx:pt>
          <cx:pt idx="6911">675000</cx:pt>
          <cx:pt idx="6912">545040</cx:pt>
          <cx:pt idx="6913">450000</cx:pt>
          <cx:pt idx="6914">592560</cx:pt>
          <cx:pt idx="6915">354276</cx:pt>
          <cx:pt idx="6916">876154.5</cx:pt>
          <cx:pt idx="6917">730017</cx:pt>
          <cx:pt idx="6918">1080000</cx:pt>
          <cx:pt idx="6919">505665</cx:pt>
          <cx:pt idx="6920">495000</cx:pt>
          <cx:pt idx="6921">1078200</cx:pt>
          <cx:pt idx="6922">337500</cx:pt>
          <cx:pt idx="6923">254700</cx:pt>
          <cx:pt idx="6924">450000</cx:pt>
          <cx:pt idx="6925">270000</cx:pt>
          <cx:pt idx="6926">172512</cx:pt>
          <cx:pt idx="6927">904500</cx:pt>
          <cx:pt idx="6928">288873</cx:pt>
          <cx:pt idx="6929">1305000</cx:pt>
          <cx:pt idx="6930">270000</cx:pt>
          <cx:pt idx="6931">45000</cx:pt>
          <cx:pt idx="6932">373311</cx:pt>
          <cx:pt idx="6933">675000</cx:pt>
          <cx:pt idx="6934">67500</cx:pt>
          <cx:pt idx="6935">1096020</cx:pt>
          <cx:pt idx="6936">1256400</cx:pt>
          <cx:pt idx="6937">225000</cx:pt>
          <cx:pt idx="6938">364896</cx:pt>
          <cx:pt idx="6939">247500</cx:pt>
          <cx:pt idx="6940">808650</cx:pt>
          <cx:pt idx="6941">808650</cx:pt>
          <cx:pt idx="6942">1270746</cx:pt>
          <cx:pt idx="6943">143910</cx:pt>
          <cx:pt idx="6944">675000</cx:pt>
          <cx:pt idx="6945">733315.5</cx:pt>
          <cx:pt idx="6946">599778</cx:pt>
          <cx:pt idx="6947">239850</cx:pt>
          <cx:pt idx="6948">202500</cx:pt>
          <cx:pt idx="6949">450000</cx:pt>
          <cx:pt idx="6950">521280</cx:pt>
          <cx:pt idx="6951">1262146.5</cx:pt>
          <cx:pt idx="6952">779688</cx:pt>
          <cx:pt idx="6953">348264</cx:pt>
          <cx:pt idx="6954">450000</cx:pt>
          <cx:pt idx="6955">781920</cx:pt>
          <cx:pt idx="6956">157500</cx:pt>
          <cx:pt idx="6957">1485000</cx:pt>
          <cx:pt idx="6958">1236816</cx:pt>
          <cx:pt idx="6959">675000</cx:pt>
          <cx:pt idx="6960">630000</cx:pt>
          <cx:pt idx="6961">970380</cx:pt>
          <cx:pt idx="6962">754740</cx:pt>
          <cx:pt idx="6963">932643</cx:pt>
          <cx:pt idx="6964">170640</cx:pt>
          <cx:pt idx="6965">140166</cx:pt>
          <cx:pt idx="6966">760225.5</cx:pt>
          <cx:pt idx="6967">1566909</cx:pt>
          <cx:pt idx="6968">526491</cx:pt>
          <cx:pt idx="6969">94230</cx:pt>
          <cx:pt idx="6970">450000</cx:pt>
          <cx:pt idx="6971">639000</cx:pt>
          <cx:pt idx="6972">364896</cx:pt>
          <cx:pt idx="6973">1156500</cx:pt>
          <cx:pt idx="6974">363190.5</cx:pt>
          <cx:pt idx="6975">247500</cx:pt>
          <cx:pt idx="6976">226422</cx:pt>
          <cx:pt idx="6977">500211</cx:pt>
          <cx:pt idx="6978">1113133.5</cx:pt>
          <cx:pt idx="6979">135000</cx:pt>
          <cx:pt idx="6980">180000</cx:pt>
          <cx:pt idx="6981">1467612</cx:pt>
          <cx:pt idx="6982">454500</cx:pt>
          <cx:pt idx="6983">1458922.5</cx:pt>
          <cx:pt idx="6984">269550</cx:pt>
          <cx:pt idx="6985">802773</cx:pt>
          <cx:pt idx="6986">1223010</cx:pt>
          <cx:pt idx="6987">254700</cx:pt>
          <cx:pt idx="6988">270000</cx:pt>
          <cx:pt idx="6989">814041</cx:pt>
          <cx:pt idx="6990">270000</cx:pt>
          <cx:pt idx="6991">2250000</cx:pt>
          <cx:pt idx="6992">473760</cx:pt>
          <cx:pt idx="6993">1013508</cx:pt>
          <cx:pt idx="6994">481176</cx:pt>
          <cx:pt idx="6995">202500</cx:pt>
          <cx:pt idx="6996">202500</cx:pt>
          <cx:pt idx="6997">473760</cx:pt>
          <cx:pt idx="6998">614574</cx:pt>
          <cx:pt idx="6999">1078200</cx:pt>
          <cx:pt idx="7000">180000</cx:pt>
          <cx:pt idx="7001">787131</cx:pt>
          <cx:pt idx="7002">265500</cx:pt>
          <cx:pt idx="7003">405000</cx:pt>
          <cx:pt idx="7004">284256</cx:pt>
          <cx:pt idx="7005">500211</cx:pt>
          <cx:pt idx="7006">942300</cx:pt>
          <cx:pt idx="7007">577912.5</cx:pt>
          <cx:pt idx="7008">916470</cx:pt>
          <cx:pt idx="7009">942300</cx:pt>
          <cx:pt idx="7010">203760</cx:pt>
          <cx:pt idx="7011">270000</cx:pt>
          <cx:pt idx="7012">227520</cx:pt>
          <cx:pt idx="7013">450000</cx:pt>
          <cx:pt idx="7014">808650</cx:pt>
          <cx:pt idx="7015">675000</cx:pt>
          <cx:pt idx="7016">540000</cx:pt>
          <cx:pt idx="7017">824823</cx:pt>
          <cx:pt idx="7018">203760</cx:pt>
          <cx:pt idx="7019">508495.5</cx:pt>
          <cx:pt idx="7020">634482</cx:pt>
          <cx:pt idx="7021">753840</cx:pt>
          <cx:pt idx="7022">323194.5</cx:pt>
          <cx:pt idx="7023">942300</cx:pt>
          <cx:pt idx="7024">1143324</cx:pt>
          <cx:pt idx="7025">1288350</cx:pt>
          <cx:pt idx="7026">248760</cx:pt>
          <cx:pt idx="7027">405000</cx:pt>
          <cx:pt idx="7028">755190</cx:pt>
          <cx:pt idx="7029">746280</cx:pt>
          <cx:pt idx="7030">1078200</cx:pt>
          <cx:pt idx="7031">900000</cx:pt>
          <cx:pt idx="7032">270000</cx:pt>
          <cx:pt idx="7033">799299</cx:pt>
          <cx:pt idx="7034">755190</cx:pt>
          <cx:pt idx="7035">225000</cx:pt>
          <cx:pt idx="7036">533668.5</cx:pt>
          <cx:pt idx="7037">450000</cx:pt>
          <cx:pt idx="7038">472500</cx:pt>
          <cx:pt idx="7039">284400</cx:pt>
          <cx:pt idx="7040">1019299.5</cx:pt>
          <cx:pt idx="7041">373311</cx:pt>
          <cx:pt idx="7042">540000</cx:pt>
          <cx:pt idx="7043">1720224</cx:pt>
          <cx:pt idx="7044">382500</cx:pt>
          <cx:pt idx="7045">238500</cx:pt>
          <cx:pt idx="7046">810000</cx:pt>
          <cx:pt idx="7047">277969.5</cx:pt>
          <cx:pt idx="7048">641173.5</cx:pt>
          <cx:pt idx="7049">545040</cx:pt>
          <cx:pt idx="7050">1312110</cx:pt>
          <cx:pt idx="7051">700830</cx:pt>
          <cx:pt idx="7052">544491</cx:pt>
          <cx:pt idx="7053">270000</cx:pt>
          <cx:pt idx="7054">1024740</cx:pt>
          <cx:pt idx="7055">1255680</cx:pt>
          <cx:pt idx="7056">1125000</cx:pt>
          <cx:pt idx="7057">112068</cx:pt>
          <cx:pt idx="7058">135000</cx:pt>
          <cx:pt idx="7059">283500</cx:pt>
          <cx:pt idx="7060">448056</cx:pt>
          <cx:pt idx="7061">2695500</cx:pt>
          <cx:pt idx="7062">170640</cx:pt>
          <cx:pt idx="7063">601470</cx:pt>
          <cx:pt idx="7064">432661.5</cx:pt>
          <cx:pt idx="7065">247500</cx:pt>
          <cx:pt idx="7066">284256</cx:pt>
          <cx:pt idx="7067">970380</cx:pt>
          <cx:pt idx="7068">84073.5</cx:pt>
          <cx:pt idx="7069">990000</cx:pt>
          <cx:pt idx="7070">1096020</cx:pt>
          <cx:pt idx="7071">583834.5</cx:pt>
          <cx:pt idx="7072">675000</cx:pt>
          <cx:pt idx="7073">180000</cx:pt>
          <cx:pt idx="7074">274500</cx:pt>
          <cx:pt idx="7075">508495.5</cx:pt>
          <cx:pt idx="7076">622413</cx:pt>
          <cx:pt idx="7077">270000</cx:pt>
          <cx:pt idx="7078">1113840</cx:pt>
          <cx:pt idx="7079">161730</cx:pt>
          <cx:pt idx="7080">835380</cx:pt>
          <cx:pt idx="7081">1162300.5</cx:pt>
          <cx:pt idx="7082">460858.5</cx:pt>
          <cx:pt idx="7083">341280</cx:pt>
          <cx:pt idx="7084">1006920</cx:pt>
          <cx:pt idx="7085">247500</cx:pt>
          <cx:pt idx="7086">2085120</cx:pt>
          <cx:pt idx="7087">679500</cx:pt>
          <cx:pt idx="7088">773680.5</cx:pt>
          <cx:pt idx="7089">1498860</cx:pt>
          <cx:pt idx="7090">814041</cx:pt>
          <cx:pt idx="7091">986553</cx:pt>
          <cx:pt idx="7092">942300</cx:pt>
          <cx:pt idx="7093">969579</cx:pt>
          <cx:pt idx="7094">1092519</cx:pt>
          <cx:pt idx="7095">390960</cx:pt>
          <cx:pt idx="7096">1205896.5</cx:pt>
          <cx:pt idx="7097">232434</cx:pt>
          <cx:pt idx="7098">254700</cx:pt>
          <cx:pt idx="7099">631332</cx:pt>
          <cx:pt idx="7100">900000</cx:pt>
          <cx:pt idx="7101">1129500</cx:pt>
          <cx:pt idx="7102">239850</cx:pt>
          <cx:pt idx="7103">640080</cx:pt>
          <cx:pt idx="7104">900000</cx:pt>
          <cx:pt idx="7105">990000</cx:pt>
          <cx:pt idx="7106">1288350</cx:pt>
          <cx:pt idx="7107">450000</cx:pt>
          <cx:pt idx="7108">755190</cx:pt>
          <cx:pt idx="7109">640080</cx:pt>
          <cx:pt idx="7110">1058148</cx:pt>
          <cx:pt idx="7111">534204</cx:pt>
          <cx:pt idx="7112">263686.5</cx:pt>
          <cx:pt idx="7113">729792</cx:pt>
          <cx:pt idx="7114">545040</cx:pt>
          <cx:pt idx="7115">540000</cx:pt>
          <cx:pt idx="7116">1008117</cx:pt>
          <cx:pt idx="7117">1622691</cx:pt>
          <cx:pt idx="7118">1264500</cx:pt>
          <cx:pt idx="7119">646920</cx:pt>
          <cx:pt idx="7120">508495.5</cx:pt>
          <cx:pt idx="7121">450000</cx:pt>
          <cx:pt idx="7122">269550</cx:pt>
          <cx:pt idx="7123">247500</cx:pt>
          <cx:pt idx="7124">405000</cx:pt>
          <cx:pt idx="7125">814041</cx:pt>
          <cx:pt idx="7126">143910</cx:pt>
          <cx:pt idx="7127">1223010</cx:pt>
          <cx:pt idx="7128">270000</cx:pt>
          <cx:pt idx="7129">457834.5</cx:pt>
          <cx:pt idx="7130">1125000</cx:pt>
          <cx:pt idx="7131">364500</cx:pt>
          <cx:pt idx="7132">769500</cx:pt>
          <cx:pt idx="7133">495000</cx:pt>
          <cx:pt idx="7134">1515415.5</cx:pt>
          <cx:pt idx="7135">337500</cx:pt>
          <cx:pt idx="7136">354276</cx:pt>
          <cx:pt idx="7137">765000</cx:pt>
          <cx:pt idx="7138">101880</cx:pt>
          <cx:pt idx="7139">143910</cx:pt>
          <cx:pt idx="7140">495000</cx:pt>
          <cx:pt idx="7141">282690</cx:pt>
          <cx:pt idx="7142">1078200</cx:pt>
          <cx:pt idx="7143">338832</cx:pt>
          <cx:pt idx="7144">571486.5</cx:pt>
          <cx:pt idx="7145">270000</cx:pt>
          <cx:pt idx="7146">1125000</cx:pt>
          <cx:pt idx="7147">203760</cx:pt>
          <cx:pt idx="7148">922266</cx:pt>
          <cx:pt idx="7149">86256</cx:pt>
          <cx:pt idx="7150">1293502.5</cx:pt>
          <cx:pt idx="7151">675000</cx:pt>
          <cx:pt idx="7152">1513719</cx:pt>
          <cx:pt idx="7153">814041</cx:pt>
          <cx:pt idx="7154">594121.5</cx:pt>
          <cx:pt idx="7155">675000</cx:pt>
          <cx:pt idx="7156">1223010</cx:pt>
          <cx:pt idx="7157">1046142</cx:pt>
          <cx:pt idx="7158">770292</cx:pt>
          <cx:pt idx="7159">592407</cx:pt>
          <cx:pt idx="7160">339241.5</cx:pt>
          <cx:pt idx="7161">339948</cx:pt>
          <cx:pt idx="7162">161730</cx:pt>
          <cx:pt idx="7163">720000</cx:pt>
          <cx:pt idx="7164">612612</cx:pt>
          <cx:pt idx="7165">199080</cx:pt>
          <cx:pt idx="7166">356076</cx:pt>
          <cx:pt idx="7167">550080</cx:pt>
          <cx:pt idx="7168">704844</cx:pt>
          <cx:pt idx="7169">269550</cx:pt>
          <cx:pt idx="7170">972441</cx:pt>
          <cx:pt idx="7171">254700</cx:pt>
          <cx:pt idx="7172">808650</cx:pt>
          <cx:pt idx="7173">1345500</cx:pt>
          <cx:pt idx="7174">1125000</cx:pt>
          <cx:pt idx="7175">148500</cx:pt>
          <cx:pt idx="7176">337500</cx:pt>
          <cx:pt idx="7177">450000</cx:pt>
          <cx:pt idx="7178">54000</cx:pt>
          <cx:pt idx="7179">766282.5</cx:pt>
          <cx:pt idx="7180">1024740</cx:pt>
          <cx:pt idx="7181">239850</cx:pt>
          <cx:pt idx="7182">225000</cx:pt>
          <cx:pt idx="7183">180000</cx:pt>
          <cx:pt idx="7184">485640</cx:pt>
          <cx:pt idx="7185">333000</cx:pt>
          <cx:pt idx="7186">518562</cx:pt>
          <cx:pt idx="7187">1256400</cx:pt>
          <cx:pt idx="7188">585000</cx:pt>
          <cx:pt idx="7189">129357</cx:pt>
          <cx:pt idx="7190">276277.5</cx:pt>
          <cx:pt idx="7191">1862802</cx:pt>
          <cx:pt idx="7192">863226</cx:pt>
          <cx:pt idx="7193">932643</cx:pt>
          <cx:pt idx="7194">135000</cx:pt>
          <cx:pt idx="7195">225000</cx:pt>
          <cx:pt idx="7196">446931</cx:pt>
          <cx:pt idx="7197">360000</cx:pt>
          <cx:pt idx="7198">348264</cx:pt>
          <cx:pt idx="7199">667237.5</cx:pt>
          <cx:pt idx="7200">545040</cx:pt>
          <cx:pt idx="7201">592560</cx:pt>
          <cx:pt idx="7202">225000</cx:pt>
          <cx:pt idx="7203">450000</cx:pt>
          <cx:pt idx="7204">566055</cx:pt>
          <cx:pt idx="7205">755190</cx:pt>
          <cx:pt idx="7206">578979</cx:pt>
          <cx:pt idx="7207">314100</cx:pt>
          <cx:pt idx="7208">553500</cx:pt>
          <cx:pt idx="7209">545040</cx:pt>
          <cx:pt idx="7210">1755000</cx:pt>
          <cx:pt idx="7211">1223010</cx:pt>
          <cx:pt idx="7212">1427490</cx:pt>
          <cx:pt idx="7213">1436850</cx:pt>
          <cx:pt idx="7214">810000</cx:pt>
          <cx:pt idx="7215">1078200</cx:pt>
          <cx:pt idx="7216">225000</cx:pt>
          <cx:pt idx="7217">1006920</cx:pt>
          <cx:pt idx="7218">545040</cx:pt>
          <cx:pt idx="7219">485640</cx:pt>
          <cx:pt idx="7220">202500</cx:pt>
          <cx:pt idx="7221">101880</cx:pt>
          <cx:pt idx="7222">855000</cx:pt>
          <cx:pt idx="7223">675000</cx:pt>
          <cx:pt idx="7224">983299.5</cx:pt>
          <cx:pt idx="7225">654498</cx:pt>
          <cx:pt idx="7226">545040</cx:pt>
          <cx:pt idx="7227">562491</cx:pt>
          <cx:pt idx="7228">47970</cx:pt>
          <cx:pt idx="7229">1104997.5</cx:pt>
          <cx:pt idx="7230">536917.5</cx:pt>
          <cx:pt idx="7231">604152</cx:pt>
          <cx:pt idx="7232">375367.5</cx:pt>
          <cx:pt idx="7233">101880</cx:pt>
          <cx:pt idx="7234">296239.5</cx:pt>
          <cx:pt idx="7235">182178</cx:pt>
          <cx:pt idx="7236">135000</cx:pt>
          <cx:pt idx="7237">202500</cx:pt>
          <cx:pt idx="7238">450000</cx:pt>
          <cx:pt idx="7239">495000</cx:pt>
          <cx:pt idx="7240">202500</cx:pt>
          <cx:pt idx="7241">225000</cx:pt>
          <cx:pt idx="7242">900000</cx:pt>
          <cx:pt idx="7243">2250000</cx:pt>
          <cx:pt idx="7244">201024</cx:pt>
          <cx:pt idx="7245">254700</cx:pt>
          <cx:pt idx="7246">405000</cx:pt>
          <cx:pt idx="7247">650704.5</cx:pt>
          <cx:pt idx="7248">127350</cx:pt>
          <cx:pt idx="7249">755190</cx:pt>
          <cx:pt idx="7250">95940</cx:pt>
          <cx:pt idx="7251">675000</cx:pt>
          <cx:pt idx="7252">675000</cx:pt>
          <cx:pt idx="7253">225000</cx:pt>
          <cx:pt idx="7254">720000</cx:pt>
          <cx:pt idx="7255">545040</cx:pt>
          <cx:pt idx="7256">550980</cx:pt>
          <cx:pt idx="7257">381528</cx:pt>
          <cx:pt idx="7258">254700</cx:pt>
          <cx:pt idx="7259">728460</cx:pt>
          <cx:pt idx="7260">1035000</cx:pt>
          <cx:pt idx="7261">733500</cx:pt>
          <cx:pt idx="7262">254700</cx:pt>
          <cx:pt idx="7263">704844</cx:pt>
          <cx:pt idx="7264">273636</cx:pt>
          <cx:pt idx="7265">1451862</cx:pt>
          <cx:pt idx="7266">180000</cx:pt>
          <cx:pt idx="7267">319981.5</cx:pt>
          <cx:pt idx="7268">298512</cx:pt>
          <cx:pt idx="7269">135000</cx:pt>
          <cx:pt idx="7270">1032093</cx:pt>
          <cx:pt idx="7271">675000</cx:pt>
          <cx:pt idx="7272">740218.5</cx:pt>
          <cx:pt idx="7273">450000</cx:pt>
          <cx:pt idx="7274">900000</cx:pt>
          <cx:pt idx="7275">1948500</cx:pt>
          <cx:pt idx="7276">269550</cx:pt>
          <cx:pt idx="7277">270000</cx:pt>
          <cx:pt idx="7278">312768</cx:pt>
          <cx:pt idx="7279">513531</cx:pt>
          <cx:pt idx="7280">164952</cx:pt>
          <cx:pt idx="7281">450000</cx:pt>
          <cx:pt idx="7282">1467612</cx:pt>
          <cx:pt idx="7283">604152</cx:pt>
          <cx:pt idx="7284">776304</cx:pt>
          <cx:pt idx="7285">521280</cx:pt>
          <cx:pt idx="7286">672187.5</cx:pt>
          <cx:pt idx="7287">247500</cx:pt>
          <cx:pt idx="7288">598500</cx:pt>
          <cx:pt idx="7289">135000</cx:pt>
          <cx:pt idx="7290">835380</cx:pt>
          <cx:pt idx="7291">1078200</cx:pt>
          <cx:pt idx="7292">675000</cx:pt>
          <cx:pt idx="7293">402214.5</cx:pt>
          <cx:pt idx="7294">1460691</cx:pt>
          <cx:pt idx="7295">630000</cx:pt>
          <cx:pt idx="7296">900000</cx:pt>
          <cx:pt idx="7297">225000</cx:pt>
          <cx:pt idx="7298">339948</cx:pt>
          <cx:pt idx="7299">1325475</cx:pt>
          <cx:pt idx="7300">900000</cx:pt>
          <cx:pt idx="7301">582228</cx:pt>
          <cx:pt idx="7302">450000</cx:pt>
          <cx:pt idx="7303">202500</cx:pt>
          <cx:pt idx="7304">254700</cx:pt>
          <cx:pt idx="7305">781920</cx:pt>
          <cx:pt idx="7306">531265.5</cx:pt>
          <cx:pt idx="7307">1506816</cx:pt>
          <cx:pt idx="7308">405000</cx:pt>
          <cx:pt idx="7309">450000</cx:pt>
          <cx:pt idx="7310">1146816</cx:pt>
          <cx:pt idx="7311">95940</cx:pt>
          <cx:pt idx="7312">450000</cx:pt>
          <cx:pt idx="7313">1125000</cx:pt>
          <cx:pt idx="7314">1724220</cx:pt>
          <cx:pt idx="7315">900000</cx:pt>
          <cx:pt idx="7316">785398.5</cx:pt>
          <cx:pt idx="7317">823621.5</cx:pt>
          <cx:pt idx="7318">524866.5</cx:pt>
          <cx:pt idx="7319">171000</cx:pt>
          <cx:pt idx="7320">375322.5</cx:pt>
          <cx:pt idx="7321">675000</cx:pt>
          <cx:pt idx="7322">545040</cx:pt>
          <cx:pt idx="7323">225000</cx:pt>
          <cx:pt idx="7324">1013508</cx:pt>
          <cx:pt idx="7325">472500</cx:pt>
          <cx:pt idx="7326">127350</cx:pt>
          <cx:pt idx="7327">1671210</cx:pt>
          <cx:pt idx="7328">225000</cx:pt>
          <cx:pt idx="7329">585000</cx:pt>
          <cx:pt idx="7330">150948</cx:pt>
          <cx:pt idx="7331">675000</cx:pt>
          <cx:pt idx="7332">557770.5</cx:pt>
          <cx:pt idx="7333">1259626.5</cx:pt>
          <cx:pt idx="7334">247500</cx:pt>
          <cx:pt idx="7335">450000</cx:pt>
          <cx:pt idx="7336">679266</cx:pt>
          <cx:pt idx="7337">808650</cx:pt>
          <cx:pt idx="7338">717003</cx:pt>
          <cx:pt idx="7339">299772</cx:pt>
          <cx:pt idx="7340">545040</cx:pt>
          <cx:pt idx="7341">508495.5</cx:pt>
          <cx:pt idx="7342">263686.5</cx:pt>
          <cx:pt idx="7343">900000</cx:pt>
          <cx:pt idx="7344">675000</cx:pt>
          <cx:pt idx="7345">1350000</cx:pt>
          <cx:pt idx="7346">1350000</cx:pt>
          <cx:pt idx="7347">755190</cx:pt>
          <cx:pt idx="7348">276277.5</cx:pt>
          <cx:pt idx="7349">521280</cx:pt>
          <cx:pt idx="7350">247500</cx:pt>
          <cx:pt idx="7351">713889</cx:pt>
          <cx:pt idx="7352">450000</cx:pt>
          <cx:pt idx="7353">1210477.5</cx:pt>
          <cx:pt idx="7354">816660</cx:pt>
          <cx:pt idx="7355">808650</cx:pt>
          <cx:pt idx="7356">180000</cx:pt>
          <cx:pt idx="7357">573408</cx:pt>
          <cx:pt idx="7358">117162</cx:pt>
          <cx:pt idx="7359">315000</cx:pt>
          <cx:pt idx="7360">731353.5</cx:pt>
          <cx:pt idx="7361">269550</cx:pt>
          <cx:pt idx="7362">993082.5</cx:pt>
          <cx:pt idx="7363">265500</cx:pt>
          <cx:pt idx="7364">1257430.5</cx:pt>
          <cx:pt idx="7365">905859</cx:pt>
          <cx:pt idx="7366">675000</cx:pt>
          <cx:pt idx="7367">440784</cx:pt>
          <cx:pt idx="7368">534141</cx:pt>
          <cx:pt idx="7369">309420</cx:pt>
          <cx:pt idx="7370">252531</cx:pt>
          <cx:pt idx="7371">835380</cx:pt>
          <cx:pt idx="7372">873000</cx:pt>
          <cx:pt idx="7373">473760</cx:pt>
          <cx:pt idx="7374">276277.5</cx:pt>
          <cx:pt idx="7375">592560</cx:pt>
          <cx:pt idx="7376">197820</cx:pt>
          <cx:pt idx="7377">225000</cx:pt>
          <cx:pt idx="7378">269550</cx:pt>
          <cx:pt idx="7379">1030680</cx:pt>
          <cx:pt idx="7380">675000</cx:pt>
          <cx:pt idx="7381">521280</cx:pt>
          <cx:pt idx="7382">339241.5</cx:pt>
          <cx:pt idx="7383">1082214</cx:pt>
          <cx:pt idx="7384">270000</cx:pt>
          <cx:pt idx="7385">1081179</cx:pt>
          <cx:pt idx="7386">539100</cx:pt>
          <cx:pt idx="7387">202500</cx:pt>
          <cx:pt idx="7388">584766</cx:pt>
          <cx:pt idx="7389">1113840</cx:pt>
          <cx:pt idx="7390">896647.5</cx:pt>
          <cx:pt idx="7391">348264</cx:pt>
          <cx:pt idx="7392">270000</cx:pt>
          <cx:pt idx="7393">135000</cx:pt>
          <cx:pt idx="7394">792477</cx:pt>
          <cx:pt idx="7395">170640</cx:pt>
          <cx:pt idx="7396">900000</cx:pt>
          <cx:pt idx="7397">229500</cx:pt>
          <cx:pt idx="7398">288873</cx:pt>
          <cx:pt idx="7399">270000</cx:pt>
          <cx:pt idx="7400">822942</cx:pt>
          <cx:pt idx="7401">1129500</cx:pt>
          <cx:pt idx="7402">161730</cx:pt>
          <cx:pt idx="7403">314100</cx:pt>
          <cx:pt idx="7404">1546020</cx:pt>
          <cx:pt idx="7405">900000</cx:pt>
          <cx:pt idx="7406">610335</cx:pt>
          <cx:pt idx="7407">679500</cx:pt>
          <cx:pt idx="7408">234576</cx:pt>
          <cx:pt idx="7409">723996</cx:pt>
          <cx:pt idx="7410">157500</cx:pt>
          <cx:pt idx="7411">270000</cx:pt>
          <cx:pt idx="7412">2085120</cx:pt>
          <cx:pt idx="7413">675000</cx:pt>
          <cx:pt idx="7414">163008</cx:pt>
          <cx:pt idx="7415">454500</cx:pt>
          <cx:pt idx="7416">942300</cx:pt>
          <cx:pt idx="7417">286704</cx:pt>
          <cx:pt idx="7418">473760</cx:pt>
          <cx:pt idx="7419">1159515</cx:pt>
          <cx:pt idx="7420">1658340</cx:pt>
          <cx:pt idx="7421">1120500</cx:pt>
          <cx:pt idx="7422">225000</cx:pt>
          <cx:pt idx="7423">180000</cx:pt>
          <cx:pt idx="7424">269550</cx:pt>
          <cx:pt idx="7425">1129500</cx:pt>
          <cx:pt idx="7426">270000</cx:pt>
          <cx:pt idx="7427">629325</cx:pt>
          <cx:pt idx="7428">508495.5</cx:pt>
          <cx:pt idx="7429">497448</cx:pt>
          <cx:pt idx="7430">396171</cx:pt>
          <cx:pt idx="7431">1078200</cx:pt>
          <cx:pt idx="7432">312768</cx:pt>
          <cx:pt idx="7433">272520</cx:pt>
          <cx:pt idx="7434">1575000</cx:pt>
          <cx:pt idx="7435">1288350</cx:pt>
          <cx:pt idx="7436">412942.5</cx:pt>
          <cx:pt idx="7437">562491</cx:pt>
          <cx:pt idx="7438">50940</cx:pt>
          <cx:pt idx="7439">180000</cx:pt>
          <cx:pt idx="7440">781920</cx:pt>
          <cx:pt idx="7441">415408.5</cx:pt>
          <cx:pt idx="7442">49752</cx:pt>
          <cx:pt idx="7443">211630.5</cx:pt>
          <cx:pt idx="7444">500490</cx:pt>
          <cx:pt idx="7445">135000</cx:pt>
          <cx:pt idx="7446">113760</cx:pt>
          <cx:pt idx="7447">1512000</cx:pt>
          <cx:pt idx="7448">675000</cx:pt>
          <cx:pt idx="7449">90000</cx:pt>
          <cx:pt idx="7450">1078200</cx:pt>
          <cx:pt idx="7451">270000</cx:pt>
          <cx:pt idx="7452">45000</cx:pt>
          <cx:pt idx="7453">135000</cx:pt>
          <cx:pt idx="7454">292500</cx:pt>
          <cx:pt idx="7455">135000</cx:pt>
          <cx:pt idx="7456">254700</cx:pt>
          <cx:pt idx="7457">494550</cx:pt>
          <cx:pt idx="7458">540000</cx:pt>
          <cx:pt idx="7459">630000</cx:pt>
          <cx:pt idx="7460">405000</cx:pt>
          <cx:pt idx="7461">634360.5</cx:pt>
          <cx:pt idx="7462">1800000</cx:pt>
          <cx:pt idx="7463">254700</cx:pt>
          <cx:pt idx="7464">225000</cx:pt>
          <cx:pt idx="7465">305221.5</cx:pt>
          <cx:pt idx="7466">973710</cx:pt>
          <cx:pt idx="7467">144000</cx:pt>
          <cx:pt idx="7468">630000</cx:pt>
          <cx:pt idx="7469">651600</cx:pt>
          <cx:pt idx="7470">377370</cx:pt>
          <cx:pt idx="7471">381528</cx:pt>
          <cx:pt idx="7472">1011955.5</cx:pt>
          <cx:pt idx="7473">450000</cx:pt>
          <cx:pt idx="7474">50940</cx:pt>
          <cx:pt idx="7475">675000</cx:pt>
          <cx:pt idx="7476">225000</cx:pt>
          <cx:pt idx="7477">1350000</cx:pt>
          <cx:pt idx="7478">745119</cx:pt>
          <cx:pt idx="7479">247275</cx:pt>
          <cx:pt idx="7480">203760</cx:pt>
          <cx:pt idx="7481">374269.5</cx:pt>
          <cx:pt idx="7482">135000</cx:pt>
          <cx:pt idx="7483">315000</cx:pt>
          <cx:pt idx="7484">173092.5</cx:pt>
          <cx:pt idx="7485">610335</cx:pt>
          <cx:pt idx="7486">57339</cx:pt>
          <cx:pt idx="7487">239850</cx:pt>
          <cx:pt idx="7488">1185120</cx:pt>
          <cx:pt idx="7489">259794</cx:pt>
          <cx:pt idx="7490">515700</cx:pt>
          <cx:pt idx="7491">253737</cx:pt>
          <cx:pt idx="7492">592560</cx:pt>
          <cx:pt idx="7493">260640</cx:pt>
          <cx:pt idx="7494">1249740</cx:pt>
          <cx:pt idx="7495">808650</cx:pt>
          <cx:pt idx="7496">1260000</cx:pt>
          <cx:pt idx="7497">326439</cx:pt>
          <cx:pt idx="7498">900000</cx:pt>
          <cx:pt idx="7499">1125000</cx:pt>
          <cx:pt idx="7500">446931</cx:pt>
          <cx:pt idx="7501">835605</cx:pt>
          <cx:pt idx="7502">1024740</cx:pt>
          <cx:pt idx="7503">270000</cx:pt>
          <cx:pt idx="7504">810000</cx:pt>
          <cx:pt idx="7505">675000</cx:pt>
          <cx:pt idx="7506">497520</cx:pt>
          <cx:pt idx="7507">225000</cx:pt>
          <cx:pt idx="7508">785398.5</cx:pt>
          <cx:pt idx="7509">1035738</cx:pt>
          <cx:pt idx="7510">251091</cx:pt>
          <cx:pt idx="7511">760225.5</cx:pt>
          <cx:pt idx="7512">846000</cx:pt>
          <cx:pt idx="7513">514777.5</cx:pt>
          <cx:pt idx="7514">180000</cx:pt>
          <cx:pt idx="7515">180000</cx:pt>
          <cx:pt idx="7516">327024</cx:pt>
          <cx:pt idx="7517">835605</cx:pt>
          <cx:pt idx="7518">601470</cx:pt>
          <cx:pt idx="7519">1436850</cx:pt>
          <cx:pt idx="7520">225000</cx:pt>
          <cx:pt idx="7521">539100</cx:pt>
          <cx:pt idx="7522">450000</cx:pt>
          <cx:pt idx="7523">227520</cx:pt>
          <cx:pt idx="7524">312840</cx:pt>
          <cx:pt idx="7525">855000</cx:pt>
          <cx:pt idx="7526">436032</cx:pt>
          <cx:pt idx="7527">622413</cx:pt>
          <cx:pt idx="7528">117162</cx:pt>
          <cx:pt idx="7529">708939</cx:pt>
          <cx:pt idx="7530">653328</cx:pt>
          <cx:pt idx="7531">538704</cx:pt>
          <cx:pt idx="7532">1260000</cx:pt>
          <cx:pt idx="7533">288873</cx:pt>
          <cx:pt idx="7534">675000</cx:pt>
          <cx:pt idx="7535">625356</cx:pt>
          <cx:pt idx="7536">225000</cx:pt>
          <cx:pt idx="7537">339241.5</cx:pt>
          <cx:pt idx="7538">277969.5</cx:pt>
          <cx:pt idx="7539">675000</cx:pt>
          <cx:pt idx="7540">540000</cx:pt>
          <cx:pt idx="7541">1006920</cx:pt>
          <cx:pt idx="7542">481495.5</cx:pt>
          <cx:pt idx="7543">225000</cx:pt>
          <cx:pt idx="7544">801306</cx:pt>
          <cx:pt idx="7545">270000</cx:pt>
          <cx:pt idx="7546">1078200</cx:pt>
          <cx:pt idx="7547">1293502.5</cx:pt>
          <cx:pt idx="7548">592560</cx:pt>
          <cx:pt idx="7549">468733.5</cx:pt>
          <cx:pt idx="7550">473661</cx:pt>
          <cx:pt idx="7551">886500</cx:pt>
          <cx:pt idx="7552">616500</cx:pt>
          <cx:pt idx="7553">760225.5</cx:pt>
          <cx:pt idx="7554">545040</cx:pt>
          <cx:pt idx="7555">723996</cx:pt>
          <cx:pt idx="7556">585000</cx:pt>
          <cx:pt idx="7557">180000</cx:pt>
          <cx:pt idx="7558">888439.5</cx:pt>
          <cx:pt idx="7559">662026.5</cx:pt>
          <cx:pt idx="7560">582768</cx:pt>
          <cx:pt idx="7561">922266</cx:pt>
          <cx:pt idx="7562">369720</cx:pt>
          <cx:pt idx="7563">951538.5</cx:pt>
          <cx:pt idx="7564">412614</cx:pt>
          <cx:pt idx="7565">163201.5</cx:pt>
          <cx:pt idx="7566">1190340</cx:pt>
          <cx:pt idx="7567">1078200</cx:pt>
          <cx:pt idx="7568">450000</cx:pt>
          <cx:pt idx="7569">239850</cx:pt>
          <cx:pt idx="7570">1102500</cx:pt>
          <cx:pt idx="7571">392427</cx:pt>
          <cx:pt idx="7572">199080</cx:pt>
          <cx:pt idx="7573">225000</cx:pt>
          <cx:pt idx="7574">481320</cx:pt>
          <cx:pt idx="7575">1546020</cx:pt>
          <cx:pt idx="7576">697500</cx:pt>
          <cx:pt idx="7577">684000</cx:pt>
          <cx:pt idx="7578">1082214</cx:pt>
          <cx:pt idx="7579">854352</cx:pt>
          <cx:pt idx="7580">337500</cx:pt>
          <cx:pt idx="7581">1275921</cx:pt>
          <cx:pt idx="7582">1042560</cx:pt>
          <cx:pt idx="7583">473760</cx:pt>
          <cx:pt idx="7584">835605</cx:pt>
          <cx:pt idx="7585">239850</cx:pt>
          <cx:pt idx="7586">81000</cx:pt>
          <cx:pt idx="7587">545040</cx:pt>
          <cx:pt idx="7588">352044</cx:pt>
          <cx:pt idx="7589">675000</cx:pt>
          <cx:pt idx="7590">896157</cx:pt>
          <cx:pt idx="7591">364500</cx:pt>
          <cx:pt idx="7592">450000</cx:pt>
          <cx:pt idx="7593">490495.5</cx:pt>
          <cx:pt idx="7594">314100</cx:pt>
          <cx:pt idx="7595">770913</cx:pt>
          <cx:pt idx="7596">906615</cx:pt>
          <cx:pt idx="7597">545040</cx:pt>
          <cx:pt idx="7598">508495.5</cx:pt>
          <cx:pt idx="7599">168102</cx:pt>
          <cx:pt idx="7600">675000</cx:pt>
          <cx:pt idx="7601">324216</cx:pt>
          <cx:pt idx="7602">675000</cx:pt>
          <cx:pt idx="7603">67500</cx:pt>
          <cx:pt idx="7604">728460</cx:pt>
          <cx:pt idx="7605">1418868</cx:pt>
          <cx:pt idx="7606">675000</cx:pt>
          <cx:pt idx="7607">270000</cx:pt>
          <cx:pt idx="7608">1125000</cx:pt>
          <cx:pt idx="7609">225000</cx:pt>
          <cx:pt idx="7610">697500</cx:pt>
          <cx:pt idx="7611">132768</cx:pt>
          <cx:pt idx="7612">284400</cx:pt>
          <cx:pt idx="7613">1078200</cx:pt>
          <cx:pt idx="7614">180000</cx:pt>
          <cx:pt idx="7615">339948</cx:pt>
          <cx:pt idx="7616">78192</cx:pt>
          <cx:pt idx="7617">143910</cx:pt>
          <cx:pt idx="7618">943425</cx:pt>
          <cx:pt idx="7619">49752</cx:pt>
          <cx:pt idx="7620">640080</cx:pt>
          <cx:pt idx="7621">224149.5</cx:pt>
          <cx:pt idx="7622">1762110</cx:pt>
          <cx:pt idx="7623">1024740</cx:pt>
          <cx:pt idx="7624">225000</cx:pt>
          <cx:pt idx="7625">630000</cx:pt>
          <cx:pt idx="7626">315000</cx:pt>
          <cx:pt idx="7627">450000</cx:pt>
          <cx:pt idx="7628">99000</cx:pt>
          <cx:pt idx="7629">659610</cx:pt>
          <cx:pt idx="7630">900000</cx:pt>
          <cx:pt idx="7631">604413</cx:pt>
          <cx:pt idx="7632">225000</cx:pt>
          <cx:pt idx="7633">679500</cx:pt>
          <cx:pt idx="7634">630000</cx:pt>
          <cx:pt idx="7635">900000</cx:pt>
          <cx:pt idx="7636">593010</cx:pt>
          <cx:pt idx="7637">1723500</cx:pt>
          <cx:pt idx="7638">1288350</cx:pt>
          <cx:pt idx="7639">630000</cx:pt>
          <cx:pt idx="7640">180000</cx:pt>
          <cx:pt idx="7641">526491</cx:pt>
          <cx:pt idx="7642">2925000</cx:pt>
          <cx:pt idx="7643">207306</cx:pt>
          <cx:pt idx="7644">1078200</cx:pt>
          <cx:pt idx="7645">521280</cx:pt>
          <cx:pt idx="7646">184500</cx:pt>
          <cx:pt idx="7647">450000</cx:pt>
          <cx:pt idx="7648">220500</cx:pt>
          <cx:pt idx="7649">1350000</cx:pt>
          <cx:pt idx="7650">472500</cx:pt>
          <cx:pt idx="7651">640764</cx:pt>
          <cx:pt idx="7652">781920</cx:pt>
          <cx:pt idx="7653">1484793</cx:pt>
          <cx:pt idx="7654">877500</cx:pt>
          <cx:pt idx="7655">382500</cx:pt>
          <cx:pt idx="7656">770913</cx:pt>
          <cx:pt idx="7657">942300</cx:pt>
          <cx:pt idx="7658">566055</cx:pt>
          <cx:pt idx="7659">106974</cx:pt>
          <cx:pt idx="7660">911079</cx:pt>
          <cx:pt idx="7661">1293502.5</cx:pt>
          <cx:pt idx="7662">900000</cx:pt>
          <cx:pt idx="7663">679500</cx:pt>
          <cx:pt idx="7664">733176</cx:pt>
          <cx:pt idx="7665">76500</cx:pt>
          <cx:pt idx="7666">299772</cx:pt>
          <cx:pt idx="7667">948816</cx:pt>
          <cx:pt idx="7668">225000</cx:pt>
          <cx:pt idx="7669">545040</cx:pt>
          <cx:pt idx="7670">816660</cx:pt>
          <cx:pt idx="7671">900000</cx:pt>
          <cx:pt idx="7672">770292</cx:pt>
          <cx:pt idx="7673">247275</cx:pt>
          <cx:pt idx="7674">450000</cx:pt>
          <cx:pt idx="7675">1260000</cx:pt>
          <cx:pt idx="7676">781920</cx:pt>
          <cx:pt idx="7677">314100</cx:pt>
          <cx:pt idx="7678">1125000</cx:pt>
          <cx:pt idx="7679">640080</cx:pt>
          <cx:pt idx="7680">180000</cx:pt>
          <cx:pt idx="7681">450000</cx:pt>
          <cx:pt idx="7682">281493</cx:pt>
          <cx:pt idx="7683">225000</cx:pt>
          <cx:pt idx="7684">225000</cx:pt>
          <cx:pt idx="7685">916470</cx:pt>
          <cx:pt idx="7686">824823</cx:pt>
          <cx:pt idx="7687">1350000</cx:pt>
          <cx:pt idx="7688">337500</cx:pt>
          <cx:pt idx="7689">720000</cx:pt>
          <cx:pt idx="7690">746280</cx:pt>
          <cx:pt idx="7691">180000</cx:pt>
          <cx:pt idx="7692">900000</cx:pt>
          <cx:pt idx="7693">1185120</cx:pt>
          <cx:pt idx="7694">497520</cx:pt>
          <cx:pt idx="7695">654498</cx:pt>
          <cx:pt idx="7696">495000</cx:pt>
          <cx:pt idx="7697">450000</cx:pt>
          <cx:pt idx="7698">837000</cx:pt>
          <cx:pt idx="7699">1223010</cx:pt>
          <cx:pt idx="7700">755190</cx:pt>
          <cx:pt idx="7701">942300</cx:pt>
          <cx:pt idx="7702">1193580</cx:pt>
          <cx:pt idx="7703">900000</cx:pt>
          <cx:pt idx="7704">808650</cx:pt>
          <cx:pt idx="7705">292500</cx:pt>
          <cx:pt idx="7706">469152</cx:pt>
          <cx:pt idx="7707">126000</cx:pt>
          <cx:pt idx="7708">474048</cx:pt>
          <cx:pt idx="7709">269550</cx:pt>
          <cx:pt idx="7710">225000</cx:pt>
          <cx:pt idx="7711">216000</cx:pt>
          <cx:pt idx="7712">781920</cx:pt>
          <cx:pt idx="7713">417024</cx:pt>
          <cx:pt idx="7714">249606</cx:pt>
          <cx:pt idx="7715">342000</cx:pt>
          <cx:pt idx="7716">202500</cx:pt>
          <cx:pt idx="7717">545040</cx:pt>
          <cx:pt idx="7718">776304</cx:pt>
          <cx:pt idx="7719">263686.5</cx:pt>
          <cx:pt idx="7720">1535715</cx:pt>
          <cx:pt idx="7721">886500</cx:pt>
          <cx:pt idx="7722">1078200</cx:pt>
          <cx:pt idx="7723">1078200</cx:pt>
          <cx:pt idx="7724">254700</cx:pt>
          <cx:pt idx="7725">490495.5</cx:pt>
          <cx:pt idx="7726">135000</cx:pt>
          <cx:pt idx="7727">1233000</cx:pt>
          <cx:pt idx="7728">247500</cx:pt>
          <cx:pt idx="7729">270000</cx:pt>
          <cx:pt idx="7730">284400</cx:pt>
          <cx:pt idx="7731">314055</cx:pt>
          <cx:pt idx="7732">63000</cx:pt>
          <cx:pt idx="7733">900000</cx:pt>
          <cx:pt idx="7734">472500</cx:pt>
          <cx:pt idx="7735">99000</cx:pt>
          <cx:pt idx="7736">1481701.5</cx:pt>
          <cx:pt idx="7737">177903</cx:pt>
          <cx:pt idx="7738">1574532</cx:pt>
          <cx:pt idx="7739">185314.5</cx:pt>
          <cx:pt idx="7740">608076</cx:pt>
          <cx:pt idx="7741">1125000</cx:pt>
          <cx:pt idx="7742">1494486</cx:pt>
          <cx:pt idx="7743">1039500</cx:pt>
          <cx:pt idx="7744">450000</cx:pt>
          <cx:pt idx="7745">1200744</cx:pt>
          <cx:pt idx="7746">675000</cx:pt>
          <cx:pt idx="7747">755190</cx:pt>
          <cx:pt idx="7748">180000</cx:pt>
          <cx:pt idx="7749">202500</cx:pt>
          <cx:pt idx="7750">180000</cx:pt>
          <cx:pt idx="7751">285723</cx:pt>
          <cx:pt idx="7752">808650</cx:pt>
          <cx:pt idx="7753">126000</cx:pt>
          <cx:pt idx="7754">945000</cx:pt>
          <cx:pt idx="7755">1071909</cx:pt>
          <cx:pt idx="7756">691020</cx:pt>
          <cx:pt idx="7757">781920</cx:pt>
          <cx:pt idx="7758">584766</cx:pt>
          <cx:pt idx="7759">675000</cx:pt>
          <cx:pt idx="7760">729792</cx:pt>
          <cx:pt idx="7761">521280</cx:pt>
          <cx:pt idx="7762">450000</cx:pt>
          <cx:pt idx="7763">315000</cx:pt>
          <cx:pt idx="7764">1035000</cx:pt>
          <cx:pt idx="7765">314055</cx:pt>
          <cx:pt idx="7766">1288350</cx:pt>
          <cx:pt idx="7767">755190</cx:pt>
          <cx:pt idx="7768">1223010</cx:pt>
          <cx:pt idx="7769">557005.5</cx:pt>
          <cx:pt idx="7770">835380</cx:pt>
          <cx:pt idx="7771">675000</cx:pt>
          <cx:pt idx="7772">592479</cx:pt>
          <cx:pt idx="7773">247275</cx:pt>
          <cx:pt idx="7774">158256</cx:pt>
          <cx:pt idx="7775">1288350</cx:pt>
          <cx:pt idx="7776">326439</cx:pt>
          <cx:pt idx="7777">508495.5</cx:pt>
          <cx:pt idx="7778">270000</cx:pt>
          <cx:pt idx="7779">1732500</cx:pt>
          <cx:pt idx="7780">299250</cx:pt>
          <cx:pt idx="7781">486000</cx:pt>
          <cx:pt idx="7782">202500</cx:pt>
          <cx:pt idx="7783">270000</cx:pt>
          <cx:pt idx="7784">582804</cx:pt>
          <cx:pt idx="7785">215865</cx:pt>
          <cx:pt idx="7786">405000</cx:pt>
          <cx:pt idx="7787">514777.5</cx:pt>
          <cx:pt idx="7788">663093</cx:pt>
          <cx:pt idx="7789">1133748</cx:pt>
          <cx:pt idx="7790">288994.5</cx:pt>
          <cx:pt idx="7791">720000</cx:pt>
          <cx:pt idx="7792">1125000</cx:pt>
          <cx:pt idx="7793">675000</cx:pt>
          <cx:pt idx="7794">343800</cx:pt>
          <cx:pt idx="7795">755190</cx:pt>
          <cx:pt idx="7796">285723</cx:pt>
          <cx:pt idx="7797">835380</cx:pt>
          <cx:pt idx="7798">283419</cx:pt>
          <cx:pt idx="7799">1035000</cx:pt>
          <cx:pt idx="7800">299772</cx:pt>
          <cx:pt idx="7801">755190</cx:pt>
          <cx:pt idx="7802">544491</cx:pt>
          <cx:pt idx="7803">865953</cx:pt>
          <cx:pt idx="7804">463500</cx:pt>
          <cx:pt idx="7805">1125000</cx:pt>
          <cx:pt idx="7806">450000</cx:pt>
          <cx:pt idx="7807">700830</cx:pt>
          <cx:pt idx="7808">518562</cx:pt>
          <cx:pt idx="7809">373941</cx:pt>
          <cx:pt idx="7810">225000</cx:pt>
          <cx:pt idx="7811">545040</cx:pt>
          <cx:pt idx="7812">203760</cx:pt>
          <cx:pt idx="7813">454500</cx:pt>
          <cx:pt idx="7814">480060</cx:pt>
          <cx:pt idx="7815">269550</cx:pt>
          <cx:pt idx="7816">473760</cx:pt>
          <cx:pt idx="7817">195543</cx:pt>
          <cx:pt idx="7818">761067</cx:pt>
          <cx:pt idx="7819">755190</cx:pt>
          <cx:pt idx="7820">135000</cx:pt>
          <cx:pt idx="7821">203760</cx:pt>
          <cx:pt idx="7822">432000</cx:pt>
          <cx:pt idx="7823">331834.5</cx:pt>
          <cx:pt idx="7824">189621</cx:pt>
          <cx:pt idx="7825">450000</cx:pt>
          <cx:pt idx="7826">675000</cx:pt>
          <cx:pt idx="7827">1125000</cx:pt>
          <cx:pt idx="7828">545040</cx:pt>
          <cx:pt idx="7829">254700</cx:pt>
          <cx:pt idx="7830">679500</cx:pt>
          <cx:pt idx="7831">312768</cx:pt>
          <cx:pt idx="7832">544491</cx:pt>
          <cx:pt idx="7833">76410</cx:pt>
          <cx:pt idx="7834">1338354</cx:pt>
          <cx:pt idx="7835">679500</cx:pt>
          <cx:pt idx="7836">1350000</cx:pt>
          <cx:pt idx="7837">95940</cx:pt>
          <cx:pt idx="7838">257391</cx:pt>
          <cx:pt idx="7839">841500</cx:pt>
          <cx:pt idx="7840">1237500</cx:pt>
          <cx:pt idx="7841">1546020</cx:pt>
          <cx:pt idx="7842">900000</cx:pt>
          <cx:pt idx="7843">675000</cx:pt>
          <cx:pt idx="7844">1174005</cx:pt>
          <cx:pt idx="7845">180000</cx:pt>
          <cx:pt idx="7846">225000</cx:pt>
          <cx:pt idx="7847">679500</cx:pt>
          <cx:pt idx="7848">1696981.5</cx:pt>
          <cx:pt idx="7849">1293876</cx:pt>
          <cx:pt idx="7850">338832</cx:pt>
          <cx:pt idx="7851">539100</cx:pt>
          <cx:pt idx="7852">545040</cx:pt>
          <cx:pt idx="7853">720000</cx:pt>
          <cx:pt idx="7854">675000</cx:pt>
          <cx:pt idx="7855">533304</cx:pt>
          <cx:pt idx="7856">414792</cx:pt>
          <cx:pt idx="7857">500211</cx:pt>
          <cx:pt idx="7858">528687</cx:pt>
          <cx:pt idx="7859">239850</cx:pt>
          <cx:pt idx="7860">900000</cx:pt>
          <cx:pt idx="7861">247500</cx:pt>
          <cx:pt idx="7862">1635120</cx:pt>
          <cx:pt idx="7863">571446</cx:pt>
          <cx:pt idx="7864">259794</cx:pt>
          <cx:pt idx="7865">755190</cx:pt>
          <cx:pt idx="7866">345510</cx:pt>
          <cx:pt idx="7867">270000</cx:pt>
          <cx:pt idx="7868">202500</cx:pt>
          <cx:pt idx="7869">168102</cx:pt>
          <cx:pt idx="7870">343800</cx:pt>
          <cx:pt idx="7871">284400</cx:pt>
          <cx:pt idx="7872">272520</cx:pt>
          <cx:pt idx="7873">202500</cx:pt>
          <cx:pt idx="7874">755190</cx:pt>
          <cx:pt idx="7875">343800</cx:pt>
          <cx:pt idx="7876">1065433.5</cx:pt>
          <cx:pt idx="7877">315000</cx:pt>
          <cx:pt idx="7878">592560</cx:pt>
          <cx:pt idx="7879">814041</cx:pt>
          <cx:pt idx="7880">270000</cx:pt>
          <cx:pt idx="7881">1232793</cx:pt>
          <cx:pt idx="7882">810000</cx:pt>
          <cx:pt idx="7883">1379979</cx:pt>
          <cx:pt idx="7884">135000</cx:pt>
          <cx:pt idx="7885">250272</cx:pt>
          <cx:pt idx="7886">381528</cx:pt>
          <cx:pt idx="7887">512145</cx:pt>
          <cx:pt idx="7888">253737</cx:pt>
          <cx:pt idx="7889">270126</cx:pt>
          <cx:pt idx="7890">239850</cx:pt>
          <cx:pt idx="7891">1255680</cx:pt>
          <cx:pt idx="7892">604152</cx:pt>
          <cx:pt idx="7893">284400</cx:pt>
          <cx:pt idx="7894">167895</cx:pt>
          <cx:pt idx="7895">974794.5</cx:pt>
          <cx:pt idx="7896">1484181</cx:pt>
          <cx:pt idx="7897">545040</cx:pt>
          <cx:pt idx="7898">850500</cx:pt>
          <cx:pt idx="7899">180000</cx:pt>
          <cx:pt idx="7900">135000</cx:pt>
          <cx:pt idx="7901">540000</cx:pt>
          <cx:pt idx="7902">585000</cx:pt>
          <cx:pt idx="7903">180000</cx:pt>
          <cx:pt idx="7904">225000</cx:pt>
          <cx:pt idx="7905">426384</cx:pt>
          <cx:pt idx="7906">970380</cx:pt>
          <cx:pt idx="7907">526491</cx:pt>
          <cx:pt idx="7908">1354500</cx:pt>
          <cx:pt idx="7909">436032</cx:pt>
          <cx:pt idx="7910">675000</cx:pt>
          <cx:pt idx="7911">239400</cx:pt>
          <cx:pt idx="7912">254700</cx:pt>
          <cx:pt idx="7913">76410</cx:pt>
          <cx:pt idx="7914">770913</cx:pt>
          <cx:pt idx="7915">755190</cx:pt>
          <cx:pt idx="7916">247500</cx:pt>
          <cx:pt idx="7917">1305000</cx:pt>
          <cx:pt idx="7918">931500</cx:pt>
          <cx:pt idx="7919">521280</cx:pt>
          <cx:pt idx="7920">1436850</cx:pt>
          <cx:pt idx="7921">180000</cx:pt>
          <cx:pt idx="7922">521280</cx:pt>
          <cx:pt idx="7923">203760</cx:pt>
          <cx:pt idx="7924">996849</cx:pt>
          <cx:pt idx="7925">76410</cx:pt>
          <cx:pt idx="7926">157500</cx:pt>
          <cx:pt idx="7927">270000</cx:pt>
          <cx:pt idx="7928">180000</cx:pt>
          <cx:pt idx="7929">634500</cx:pt>
          <cx:pt idx="7930">156384</cx:pt>
          <cx:pt idx="7931">1006920</cx:pt>
          <cx:pt idx="7932">197820</cx:pt>
          <cx:pt idx="7933">808650</cx:pt>
          <cx:pt idx="7934">1288350</cx:pt>
          <cx:pt idx="7935">90000</cx:pt>
          <cx:pt idx="7936">521280</cx:pt>
          <cx:pt idx="7937">315000</cx:pt>
          <cx:pt idx="7938">450000</cx:pt>
          <cx:pt idx="7939">225000</cx:pt>
          <cx:pt idx="7940">101880</cx:pt>
          <cx:pt idx="7941">1024740</cx:pt>
          <cx:pt idx="7942">450000</cx:pt>
          <cx:pt idx="7943">252000</cx:pt>
          <cx:pt idx="7944">454500</cx:pt>
          <cx:pt idx="7945">56034</cx:pt>
          <cx:pt idx="7946">533668.5</cx:pt>
          <cx:pt idx="7947">360000</cx:pt>
          <cx:pt idx="7948">360000</cx:pt>
          <cx:pt idx="7949">74182.5</cx:pt>
          <cx:pt idx="7950">218016</cx:pt>
          <cx:pt idx="7951">135000</cx:pt>
          <cx:pt idx="7952">699219</cx:pt>
          <cx:pt idx="7953">225000</cx:pt>
          <cx:pt idx="7954">835380</cx:pt>
          <cx:pt idx="7955">167895</cx:pt>
          <cx:pt idx="7956">770292</cx:pt>
          <cx:pt idx="7957">1350000</cx:pt>
          <cx:pt idx="7958">755190</cx:pt>
          <cx:pt idx="7959">260568</cx:pt>
          <cx:pt idx="7960">225000</cx:pt>
          <cx:pt idx="7961">76500</cx:pt>
          <cx:pt idx="7962">1528200</cx:pt>
          <cx:pt idx="7963">828346.5</cx:pt>
          <cx:pt idx="7964">392427</cx:pt>
          <cx:pt idx="7965">225000</cx:pt>
          <cx:pt idx="7966">270000</cx:pt>
          <cx:pt idx="7967">254700</cx:pt>
          <cx:pt idx="7968">239850</cx:pt>
          <cx:pt idx="7969">454500</cx:pt>
          <cx:pt idx="7970">1012653</cx:pt>
          <cx:pt idx="7971">973710</cx:pt>
          <cx:pt idx="7972">1113840</cx:pt>
          <cx:pt idx="7973">276277.5</cx:pt>
          <cx:pt idx="7974">1458414</cx:pt>
          <cx:pt idx="7975">436032</cx:pt>
          <cx:pt idx="7976">1288350</cx:pt>
          <cx:pt idx="7977">578979</cx:pt>
          <cx:pt idx="7978">269550</cx:pt>
          <cx:pt idx="7979">678996</cx:pt>
          <cx:pt idx="7980">886090.5</cx:pt>
          <cx:pt idx="7981">790830</cx:pt>
          <cx:pt idx="7982">592560</cx:pt>
          <cx:pt idx="7983">314055</cx:pt>
          <cx:pt idx="7984">808650</cx:pt>
          <cx:pt idx="7985">854725.5</cx:pt>
          <cx:pt idx="7986">202500</cx:pt>
          <cx:pt idx="7987">641173.5</cx:pt>
          <cx:pt idx="7988">177903</cx:pt>
          <cx:pt idx="7989">405000</cx:pt>
          <cx:pt idx="7990">263686.5</cx:pt>
          <cx:pt idx="7991">225000</cx:pt>
          <cx:pt idx="7992">352044</cx:pt>
          <cx:pt idx="7993">203760</cx:pt>
          <cx:pt idx="7994">760225.5</cx:pt>
          <cx:pt idx="7995">180000</cx:pt>
          <cx:pt idx="7996">544491</cx:pt>
          <cx:pt idx="7997">900000</cx:pt>
          <cx:pt idx="7998">405000</cx:pt>
          <cx:pt idx="7999">633681</cx:pt>
          <cx:pt idx="8000">284400</cx:pt>
          <cx:pt idx="8001">450000</cx:pt>
          <cx:pt idx="8002">804420</cx:pt>
          <cx:pt idx="8003">1256400</cx:pt>
          <cx:pt idx="8004">270000</cx:pt>
          <cx:pt idx="8005">315666</cx:pt>
          <cx:pt idx="8006">1223010</cx:pt>
          <cx:pt idx="8007">802773</cx:pt>
          <cx:pt idx="8008">568800</cx:pt>
          <cx:pt idx="8009">518562</cx:pt>
          <cx:pt idx="8010">254700</cx:pt>
          <cx:pt idx="8011">171000</cx:pt>
          <cx:pt idx="8012">573628.5</cx:pt>
          <cx:pt idx="8013">834048</cx:pt>
          <cx:pt idx="8014">568800</cx:pt>
          <cx:pt idx="8015">1016991</cx:pt>
          <cx:pt idx="8016">207000</cx:pt>
          <cx:pt idx="8017">654498</cx:pt>
          <cx:pt idx="8018">309073.5</cx:pt>
          <cx:pt idx="8019">207000</cx:pt>
          <cx:pt idx="8020">450000</cx:pt>
          <cx:pt idx="8021">221031</cx:pt>
          <cx:pt idx="8022">1596568.5</cx:pt>
          <cx:pt idx="8023">512446.5</cx:pt>
          <cx:pt idx="8024">159264</cx:pt>
          <cx:pt idx="8025">408780</cx:pt>
          <cx:pt idx="8026">776304</cx:pt>
          <cx:pt idx="8027">886176</cx:pt>
          <cx:pt idx="8028">305221.5</cx:pt>
          <cx:pt idx="8029">673875</cx:pt>
          <cx:pt idx="8030">273636</cx:pt>
          <cx:pt idx="8031">526500</cx:pt>
          <cx:pt idx="8032">1125000</cx:pt>
          <cx:pt idx="8033">1354500</cx:pt>
          <cx:pt idx="8034">239850</cx:pt>
          <cx:pt idx="8035">1061599.5</cx:pt>
          <cx:pt idx="8036">513000</cx:pt>
          <cx:pt idx="8037">364428</cx:pt>
          <cx:pt idx="8038">454500</cx:pt>
          <cx:pt idx="8039">101880</cx:pt>
          <cx:pt idx="8040">545040</cx:pt>
          <cx:pt idx="8041">900000</cx:pt>
          <cx:pt idx="8042">135000</cx:pt>
          <cx:pt idx="8043">540000</cx:pt>
          <cx:pt idx="8044">269550</cx:pt>
          <cx:pt idx="8045">579195</cx:pt>
          <cx:pt idx="8046">755190</cx:pt>
          <cx:pt idx="8047">225000</cx:pt>
          <cx:pt idx="8048">521280</cx:pt>
          <cx:pt idx="8049">517500</cx:pt>
          <cx:pt idx="8050">1237500</cx:pt>
          <cx:pt idx="8051">808650</cx:pt>
          <cx:pt idx="8052">669600</cx:pt>
          <cx:pt idx="8053">518562</cx:pt>
          <cx:pt idx="8054">1303812</cx:pt>
          <cx:pt idx="8055">1006920</cx:pt>
          <cx:pt idx="8056">900000</cx:pt>
          <cx:pt idx="8057">948582</cx:pt>
          <cx:pt idx="8058">1008117</cx:pt>
          <cx:pt idx="8059">1579500</cx:pt>
          <cx:pt idx="8060">373311</cx:pt>
          <cx:pt idx="8061">100737</cx:pt>
          <cx:pt idx="8062">808650</cx:pt>
          <cx:pt idx="8063">521280</cx:pt>
          <cx:pt idx="8064">796500</cx:pt>
          <cx:pt idx="8065">634500</cx:pt>
          <cx:pt idx="8066">1372500</cx:pt>
          <cx:pt idx="8067">932643</cx:pt>
          <cx:pt idx="8068">1335996</cx:pt>
          <cx:pt idx="8069">225000</cx:pt>
          <cx:pt idx="8070">1006920</cx:pt>
          <cx:pt idx="8071">135000</cx:pt>
          <cx:pt idx="8072">579195</cx:pt>
          <cx:pt idx="8073">1113840</cx:pt>
          <cx:pt idx="8074">787131</cx:pt>
          <cx:pt idx="8075">402993</cx:pt>
          <cx:pt idx="8076">283419</cx:pt>
          <cx:pt idx="8077">766282.5</cx:pt>
          <cx:pt idx="8078">900000</cx:pt>
          <cx:pt idx="8079">180000</cx:pt>
          <cx:pt idx="8080">254700</cx:pt>
          <cx:pt idx="8081">398160</cx:pt>
          <cx:pt idx="8082">440784</cx:pt>
          <cx:pt idx="8083">315000</cx:pt>
          <cx:pt idx="8084">225000</cx:pt>
          <cx:pt idx="8085">273024</cx:pt>
          <cx:pt idx="8086">225000</cx:pt>
          <cx:pt idx="8087">225000</cx:pt>
          <cx:pt idx="8088">521280</cx:pt>
          <cx:pt idx="8089">247275</cx:pt>
          <cx:pt idx="8090">143910</cx:pt>
          <cx:pt idx="8091">381528</cx:pt>
          <cx:pt idx="8092">348264</cx:pt>
          <cx:pt idx="8093">333337.5</cx:pt>
          <cx:pt idx="8094">2517300</cx:pt>
          <cx:pt idx="8095">117162</cx:pt>
          <cx:pt idx="8096">450000</cx:pt>
          <cx:pt idx="8097">454500</cx:pt>
          <cx:pt idx="8098">604152</cx:pt>
          <cx:pt idx="8099">239850</cx:pt>
          <cx:pt idx="8100">1323000</cx:pt>
          <cx:pt idx="8101">1319269.5</cx:pt>
          <cx:pt idx="8102">963000</cx:pt>
          <cx:pt idx="8103">2695500</cx:pt>
          <cx:pt idx="8104">225000</cx:pt>
          <cx:pt idx="8105">263686.5</cx:pt>
          <cx:pt idx="8106">360000</cx:pt>
          <cx:pt idx="8107">1078200</cx:pt>
          <cx:pt idx="8108">755190</cx:pt>
          <cx:pt idx="8109">94500</cx:pt>
          <cx:pt idx="8110">284400</cx:pt>
          <cx:pt idx="8111">245268</cx:pt>
          <cx:pt idx="8112">900000</cx:pt>
          <cx:pt idx="8113">180000</cx:pt>
          <cx:pt idx="8114">363190.5</cx:pt>
          <cx:pt idx="8115">95940</cx:pt>
          <cx:pt idx="8116">1800000</cx:pt>
          <cx:pt idx="8117">526491</cx:pt>
          <cx:pt idx="8118">505642.5</cx:pt>
          <cx:pt idx="8119">270000</cx:pt>
          <cx:pt idx="8120">180000</cx:pt>
          <cx:pt idx="8121">390960</cx:pt>
          <cx:pt idx="8122">254700</cx:pt>
          <cx:pt idx="8123">1724688</cx:pt>
          <cx:pt idx="8124">625536</cx:pt>
          <cx:pt idx="8125">545040</cx:pt>
          <cx:pt idx="8126">450000</cx:pt>
          <cx:pt idx="8127">351000</cx:pt>
          <cx:pt idx="8128">652500</cx:pt>
          <cx:pt idx="8129">180000</cx:pt>
          <cx:pt idx="8130">284400</cx:pt>
          <cx:pt idx="8131">273636</cx:pt>
          <cx:pt idx="8132">472500</cx:pt>
          <cx:pt idx="8133">307557</cx:pt>
          <cx:pt idx="8134">536917.5</cx:pt>
          <cx:pt idx="8135">545040</cx:pt>
          <cx:pt idx="8136">269550</cx:pt>
          <cx:pt idx="8137">270000</cx:pt>
          <cx:pt idx="8138">199008</cx:pt>
          <cx:pt idx="8139">942300</cx:pt>
          <cx:pt idx="8140">1125000</cx:pt>
          <cx:pt idx="8141">463500</cx:pt>
          <cx:pt idx="8142">819000</cx:pt>
          <cx:pt idx="8143">202500</cx:pt>
          <cx:pt idx="8144">239850</cx:pt>
          <cx:pt idx="8145">808650</cx:pt>
          <cx:pt idx="8146">382500</cx:pt>
          <cx:pt idx="8147">1530000</cx:pt>
          <cx:pt idx="8148">315000</cx:pt>
          <cx:pt idx="8149">1350000</cx:pt>
          <cx:pt idx="8150">280170</cx:pt>
          <cx:pt idx="8151">270000</cx:pt>
          <cx:pt idx="8152">1928304</cx:pt>
          <cx:pt idx="8153">171900</cx:pt>
          <cx:pt idx="8154">592560</cx:pt>
          <cx:pt idx="8155">757597.5</cx:pt>
          <cx:pt idx="8156">555273</cx:pt>
          <cx:pt idx="8157">1260000</cx:pt>
          <cx:pt idx="8158">504000</cx:pt>
          <cx:pt idx="8159">587619</cx:pt>
          <cx:pt idx="8160">521280</cx:pt>
          <cx:pt idx="8161">1159411.5</cx:pt>
          <cx:pt idx="8162">1325475</cx:pt>
          <cx:pt idx="8163">1339884</cx:pt>
          <cx:pt idx="8164">310500</cx:pt>
          <cx:pt idx="8165">292500</cx:pt>
          <cx:pt idx="8166">382500</cx:pt>
          <cx:pt idx="8167">254700</cx:pt>
          <cx:pt idx="8168">254700</cx:pt>
          <cx:pt idx="8169">555273</cx:pt>
          <cx:pt idx="8170">291384</cx:pt>
          <cx:pt idx="8171">540000</cx:pt>
          <cx:pt idx="8172">180000</cx:pt>
          <cx:pt idx="8173">492862.5</cx:pt>
          <cx:pt idx="8174">225000</cx:pt>
          <cx:pt idx="8175">178290</cx:pt>
          <cx:pt idx="8176">1546020</cx:pt>
          <cx:pt idx="8177">382500</cx:pt>
          <cx:pt idx="8178">454500</cx:pt>
          <cx:pt idx="8179">675000</cx:pt>
          <cx:pt idx="8180">202500</cx:pt>
          <cx:pt idx="8181">835380</cx:pt>
          <cx:pt idx="8182">189621</cx:pt>
          <cx:pt idx="8183">981747</cx:pt>
          <cx:pt idx="8184">432567</cx:pt>
          <cx:pt idx="8185">1288350</cx:pt>
          <cx:pt idx="8186">283500</cx:pt>
          <cx:pt idx="8187">101880</cx:pt>
          <cx:pt idx="8188">348264</cx:pt>
          <cx:pt idx="8189">2606400</cx:pt>
          <cx:pt idx="8190">157500</cx:pt>
          <cx:pt idx="8191">755190</cx:pt>
          <cx:pt idx="8192">2220259.5</cx:pt>
          <cx:pt idx="8193">927877.5</cx:pt>
          <cx:pt idx="8194">1236816</cx:pt>
          <cx:pt idx="8195">143910</cx:pt>
          <cx:pt idx="8196">270000</cx:pt>
          <cx:pt idx="8197">454500</cx:pt>
          <cx:pt idx="8198">225000</cx:pt>
          <cx:pt idx="8199">730017</cx:pt>
          <cx:pt idx="8200">247275</cx:pt>
          <cx:pt idx="8201">180000</cx:pt>
          <cx:pt idx="8202">450000</cx:pt>
          <cx:pt idx="8203">654498</cx:pt>
          <cx:pt idx="8204">270000</cx:pt>
          <cx:pt idx="8205">270000</cx:pt>
          <cx:pt idx="8206">450000</cx:pt>
          <cx:pt idx="8207">135000</cx:pt>
          <cx:pt idx="8208">180000</cx:pt>
          <cx:pt idx="8209">254700</cx:pt>
          <cx:pt idx="8210">445086</cx:pt>
          <cx:pt idx="8211">369720</cx:pt>
          <cx:pt idx="8212">675000</cx:pt>
          <cx:pt idx="8213">333000</cx:pt>
          <cx:pt idx="8214">787131</cx:pt>
          <cx:pt idx="8215">513531</cx:pt>
          <cx:pt idx="8216">900000</cx:pt>
          <cx:pt idx="8217">539100</cx:pt>
          <cx:pt idx="8218">640080</cx:pt>
          <cx:pt idx="8219">781920</cx:pt>
          <cx:pt idx="8220">675000</cx:pt>
          <cx:pt idx="8221">411813</cx:pt>
          <cx:pt idx="8222">536917.5</cx:pt>
          <cx:pt idx="8223">180000</cx:pt>
          <cx:pt idx="8224">358443</cx:pt>
          <cx:pt idx="8225">1046142</cx:pt>
          <cx:pt idx="8226">325908</cx:pt>
          <cx:pt idx="8227">142200</cx:pt>
          <cx:pt idx="8228">495000</cx:pt>
          <cx:pt idx="8229">450000</cx:pt>
          <cx:pt idx="8230">180000</cx:pt>
          <cx:pt idx="8231">166500</cx:pt>
          <cx:pt idx="8232">1149606</cx:pt>
          <cx:pt idx="8233">592560</cx:pt>
          <cx:pt idx="8234">177903</cx:pt>
          <cx:pt idx="8235">700830</cx:pt>
          <cx:pt idx="8236">1046142</cx:pt>
          <cx:pt idx="8237">225000</cx:pt>
          <cx:pt idx="8238">512064</cx:pt>
          <cx:pt idx="8239">954207</cx:pt>
          <cx:pt idx="8240">490495.5</cx:pt>
          <cx:pt idx="8241">877500</cx:pt>
          <cx:pt idx="8242">1530517.5</cx:pt>
          <cx:pt idx="8243">1236816</cx:pt>
          <cx:pt idx="8244">639396</cx:pt>
          <cx:pt idx="8245">544491</cx:pt>
          <cx:pt idx="8246">90000</cx:pt>
          <cx:pt idx="8247">225000</cx:pt>
          <cx:pt idx="8248">1404013.5</cx:pt>
          <cx:pt idx="8249">673875</cx:pt>
          <cx:pt idx="8250">256500</cx:pt>
          <cx:pt idx="8251">134775</cx:pt>
          <cx:pt idx="8252">521280</cx:pt>
          <cx:pt idx="8253">513531</cx:pt>
          <cx:pt idx="8254">840951</cx:pt>
          <cx:pt idx="8255">534204</cx:pt>
          <cx:pt idx="8256">119925</cx:pt>
          <cx:pt idx="8257">450000</cx:pt>
          <cx:pt idx="8258">819432</cx:pt>
          <cx:pt idx="8259">497520</cx:pt>
          <cx:pt idx="8260">247275</cx:pt>
          <cx:pt idx="8261">1110019.5</cx:pt>
          <cx:pt idx="8262">1762110</cx:pt>
          <cx:pt idx="8263">56880</cx:pt>
          <cx:pt idx="8264">863226</cx:pt>
          <cx:pt idx="8265">163512</cx:pt>
          <cx:pt idx="8266">254700</cx:pt>
          <cx:pt idx="8267">540360</cx:pt>
          <cx:pt idx="8268">265536</cx:pt>
          <cx:pt idx="8269">755190</cx:pt>
          <cx:pt idx="8270">495000</cx:pt>
          <cx:pt idx="8271">538704</cx:pt>
          <cx:pt idx="8272">900000</cx:pt>
          <cx:pt idx="8273">1288350</cx:pt>
          <cx:pt idx="8274">675000</cx:pt>
          <cx:pt idx="8275">101880</cx:pt>
          <cx:pt idx="8276">1288350</cx:pt>
          <cx:pt idx="8277">301896</cx:pt>
          <cx:pt idx="8278">270000</cx:pt>
          <cx:pt idx="8279">1170000</cx:pt>
          <cx:pt idx="8280">904500</cx:pt>
          <cx:pt idx="8281">276813</cx:pt>
          <cx:pt idx="8282">770913</cx:pt>
          <cx:pt idx="8283">781920</cx:pt>
          <cx:pt idx="8284">657702</cx:pt>
          <cx:pt idx="8285">521280</cx:pt>
          <cx:pt idx="8286">202500</cx:pt>
          <cx:pt idx="8287">358443</cx:pt>
          <cx:pt idx="8288">172021.5</cx:pt>
          <cx:pt idx="8289">766404</cx:pt>
          <cx:pt idx="8290">473760</cx:pt>
          <cx:pt idx="8291">1350000</cx:pt>
          <cx:pt idx="8292">288873</cx:pt>
          <cx:pt idx="8293">540000</cx:pt>
          <cx:pt idx="8294">254700</cx:pt>
          <cx:pt idx="8295">584766</cx:pt>
          <cx:pt idx="8296">450000</cx:pt>
          <cx:pt idx="8297">1515415.5</cx:pt>
          <cx:pt idx="8298">462645</cx:pt>
          <cx:pt idx="8299">95940</cx:pt>
          <cx:pt idx="8300">521280</cx:pt>
          <cx:pt idx="8301">346500</cx:pt>
          <cx:pt idx="8302">432567</cx:pt>
          <cx:pt idx="8303">1288350</cx:pt>
          <cx:pt idx="8304">247500</cx:pt>
          <cx:pt idx="8305">163008</cx:pt>
          <cx:pt idx="8306">1527579</cx:pt>
          <cx:pt idx="8307">625536</cx:pt>
          <cx:pt idx="8308">490495.5</cx:pt>
          <cx:pt idx="8309">539100</cx:pt>
          <cx:pt idx="8310">180000</cx:pt>
          <cx:pt idx="8311">888840</cx:pt>
          <cx:pt idx="8312">1759500</cx:pt>
          <cx:pt idx="8313">694773</cx:pt>
          <cx:pt idx="8314">427450.5</cx:pt>
          <cx:pt idx="8315">454500</cx:pt>
          <cx:pt idx="8316">472500</cx:pt>
          <cx:pt idx="8317">119925</cx:pt>
          <cx:pt idx="8318">144486</cx:pt>
          <cx:pt idx="8319">485640</cx:pt>
          <cx:pt idx="8320">247500</cx:pt>
          <cx:pt idx="8321">1033213.5</cx:pt>
          <cx:pt idx="8322">1125000</cx:pt>
          <cx:pt idx="8323">588874.5</cx:pt>
          <cx:pt idx="8324">254700</cx:pt>
          <cx:pt idx="8325">682875</cx:pt>
          <cx:pt idx="8326">270000</cx:pt>
          <cx:pt idx="8327">849415.5</cx:pt>
          <cx:pt idx="8328">332946</cx:pt>
          <cx:pt idx="8329">1035832.5</cx:pt>
          <cx:pt idx="8330">900000</cx:pt>
          <cx:pt idx="8331">225000</cx:pt>
          <cx:pt idx="8332">813195</cx:pt>
          <cx:pt idx="8333">412794</cx:pt>
          <cx:pt idx="8334">508495.5</cx:pt>
          <cx:pt idx="8335">405000</cx:pt>
          <cx:pt idx="8336">787086</cx:pt>
          <cx:pt idx="8337">675000</cx:pt>
          <cx:pt idx="8338">239850</cx:pt>
          <cx:pt idx="8339">602001</cx:pt>
          <cx:pt idx="8340">1227901.5</cx:pt>
          <cx:pt idx="8341">450000</cx:pt>
          <cx:pt idx="8342">495000</cx:pt>
          <cx:pt idx="8343">539100</cx:pt>
          <cx:pt idx="8344">967500</cx:pt>
          <cx:pt idx="8345">454500</cx:pt>
          <cx:pt idx="8346">191880</cx:pt>
          <cx:pt idx="8347">1467612</cx:pt>
          <cx:pt idx="8348">450000</cx:pt>
          <cx:pt idx="8349">640080</cx:pt>
          <cx:pt idx="8350">126000</cx:pt>
          <cx:pt idx="8351">1762110</cx:pt>
          <cx:pt idx="8352">545040</cx:pt>
          <cx:pt idx="8353">675000</cx:pt>
          <cx:pt idx="8354">729792</cx:pt>
          <cx:pt idx="8355">1002870</cx:pt>
          <cx:pt idx="8356">675000</cx:pt>
          <cx:pt idx="8357">298512</cx:pt>
          <cx:pt idx="8358">592560</cx:pt>
          <cx:pt idx="8359">107820</cx:pt>
          <cx:pt idx="8360">358213.5</cx:pt>
          <cx:pt idx="8361">1451047.5</cx:pt>
          <cx:pt idx="8362">324000</cx:pt>
          <cx:pt idx="8363">675000</cx:pt>
          <cx:pt idx="8364">601470</cx:pt>
          <cx:pt idx="8365">1546020</cx:pt>
          <cx:pt idx="8366">254700</cx:pt>
          <cx:pt idx="8367">1288350</cx:pt>
          <cx:pt idx="8368">898434</cx:pt>
          <cx:pt idx="8369">509400</cx:pt>
          <cx:pt idx="8370">740218.5</cx:pt>
          <cx:pt idx="8371">643500</cx:pt>
          <cx:pt idx="8372">157500</cx:pt>
          <cx:pt idx="8373">1575000</cx:pt>
          <cx:pt idx="8374">1012500</cx:pt>
          <cx:pt idx="8375">315000</cx:pt>
          <cx:pt idx="8376">348826.5</cx:pt>
          <cx:pt idx="8377">225000</cx:pt>
          <cx:pt idx="8378">536917.5</cx:pt>
          <cx:pt idx="8379">199152</cx:pt>
          <cx:pt idx="8380">1551798</cx:pt>
          <cx:pt idx="8381">328365</cx:pt>
          <cx:pt idx="8382">376920</cx:pt>
          <cx:pt idx="8383">431280</cx:pt>
          <cx:pt idx="8384">668484</cx:pt>
          <cx:pt idx="8385">436032</cx:pt>
          <cx:pt idx="8386">253737</cx:pt>
          <cx:pt idx="8387">180000</cx:pt>
          <cx:pt idx="8388">770292</cx:pt>
          <cx:pt idx="8389">247500</cx:pt>
          <cx:pt idx="8390">640080</cx:pt>
          <cx:pt idx="8391">315000</cx:pt>
          <cx:pt idx="8392">770292</cx:pt>
          <cx:pt idx="8393">1113399</cx:pt>
          <cx:pt idx="8394">1096020</cx:pt>
          <cx:pt idx="8395">562491</cx:pt>
          <cx:pt idx="8396">808650</cx:pt>
          <cx:pt idx="8397">592560</cx:pt>
          <cx:pt idx="8398">640080</cx:pt>
          <cx:pt idx="8399">545040</cx:pt>
          <cx:pt idx="8400">675000</cx:pt>
          <cx:pt idx="8401">1288350</cx:pt>
          <cx:pt idx="8402">566055</cx:pt>
          <cx:pt idx="8403">270000</cx:pt>
          <cx:pt idx="8404">1575000</cx:pt>
          <cx:pt idx="8405">448056</cx:pt>
          <cx:pt idx="8406">315000</cx:pt>
          <cx:pt idx="8407">518562</cx:pt>
          <cx:pt idx="8408">675000</cx:pt>
          <cx:pt idx="8409">521280</cx:pt>
          <cx:pt idx="8410">560664</cx:pt>
          <cx:pt idx="8411">1223010</cx:pt>
          <cx:pt idx="8412">508495.5</cx:pt>
          <cx:pt idx="8413">76410</cx:pt>
          <cx:pt idx="8414">760225.5</cx:pt>
          <cx:pt idx="8415">755190</cx:pt>
          <cx:pt idx="8416">225000</cx:pt>
          <cx:pt idx="8417">104256</cx:pt>
          <cx:pt idx="8418">1350000</cx:pt>
          <cx:pt idx="8419">130824</cx:pt>
          <cx:pt idx="8420">648000</cx:pt>
          <cx:pt idx="8421">900000</cx:pt>
          <cx:pt idx="8422">495000</cx:pt>
          <cx:pt idx="8423">302206.5</cx:pt>
          <cx:pt idx="8424">906615</cx:pt>
          <cx:pt idx="8425">900000</cx:pt>
          <cx:pt idx="8426">900000</cx:pt>
          <cx:pt idx="8427">272520</cx:pt>
          <cx:pt idx="8428">225000</cx:pt>
          <cx:pt idx="8429">1255680</cx:pt>
          <cx:pt idx="8430">423000</cx:pt>
          <cx:pt idx="8431">1133748</cx:pt>
          <cx:pt idx="8432">254700</cx:pt>
          <cx:pt idx="8433">215640</cx:pt>
          <cx:pt idx="8434">1190340</cx:pt>
          <cx:pt idx="8435">654498</cx:pt>
          <cx:pt idx="8436">405000</cx:pt>
          <cx:pt idx="8437">90000</cx:pt>
          <cx:pt idx="8438">314055</cx:pt>
          <cx:pt idx="8439">1215000</cx:pt>
          <cx:pt idx="8440">1011955.5</cx:pt>
          <cx:pt idx="8441">755190</cx:pt>
          <cx:pt idx="8442">193500</cx:pt>
          <cx:pt idx="8443">697500</cx:pt>
          <cx:pt idx="8444">157500</cx:pt>
          <cx:pt idx="8445">904500</cx:pt>
          <cx:pt idx="8446">1391418</cx:pt>
          <cx:pt idx="8447">180000</cx:pt>
          <cx:pt idx="8448">752742</cx:pt>
          <cx:pt idx="8449">225000</cx:pt>
          <cx:pt idx="8450">755190</cx:pt>
          <cx:pt idx="8451">288873</cx:pt>
          <cx:pt idx="8452">781920</cx:pt>
          <cx:pt idx="8453">270000</cx:pt>
          <cx:pt idx="8454">269550</cx:pt>
          <cx:pt idx="8455">684706.5</cx:pt>
          <cx:pt idx="8456">103140</cx:pt>
          <cx:pt idx="8457">1256400</cx:pt>
          <cx:pt idx="8458">157500</cx:pt>
          <cx:pt idx="8459">180000</cx:pt>
          <cx:pt idx="8460">1012500</cx:pt>
          <cx:pt idx="8461">1255680</cx:pt>
          <cx:pt idx="8462">450000</cx:pt>
          <cx:pt idx="8463">654498</cx:pt>
          <cx:pt idx="8464">171000</cx:pt>
          <cx:pt idx="8465">675000</cx:pt>
          <cx:pt idx="8466">675000</cx:pt>
          <cx:pt idx="8467">755190</cx:pt>
          <cx:pt idx="8468">260640</cx:pt>
          <cx:pt idx="8469">1256400</cx:pt>
          <cx:pt idx="8470">254700</cx:pt>
          <cx:pt idx="8471">906660</cx:pt>
          <cx:pt idx="8472">781920</cx:pt>
          <cx:pt idx="8473">178290</cx:pt>
          <cx:pt idx="8474">775327.5</cx:pt>
          <cx:pt idx="8475">188460</cx:pt>
          <cx:pt idx="8476">679500</cx:pt>
          <cx:pt idx="8477">622188</cx:pt>
          <cx:pt idx="8478">295168.5</cx:pt>
          <cx:pt idx="8479">1227901.5</cx:pt>
          <cx:pt idx="8480">1288350</cx:pt>
          <cx:pt idx="8481">1075500</cx:pt>
          <cx:pt idx="8482">1086426</cx:pt>
          <cx:pt idx="8483">1350000</cx:pt>
          <cx:pt idx="8484">1546020</cx:pt>
          <cx:pt idx="8485">180000</cx:pt>
          <cx:pt idx="8486">170640</cx:pt>
          <cx:pt idx="8487">514777.5</cx:pt>
          <cx:pt idx="8488">270000</cx:pt>
          <cx:pt idx="8489">352422</cx:pt>
          <cx:pt idx="8490">675000</cx:pt>
          <cx:pt idx="8491">1255680</cx:pt>
          <cx:pt idx="8492">134775</cx:pt>
          <cx:pt idx="8493">499500</cx:pt>
          <cx:pt idx="8494">742500</cx:pt>
          <cx:pt idx="8495">900000</cx:pt>
          <cx:pt idx="8496">436032</cx:pt>
          <cx:pt idx="8497">807984</cx:pt>
          <cx:pt idx="8498">514777.5</cx:pt>
          <cx:pt idx="8499">900000</cx:pt>
          <cx:pt idx="8500">808650</cx:pt>
          <cx:pt idx="8501">189000</cx:pt>
          <cx:pt idx="8502">522000</cx:pt>
          <cx:pt idx="8503">239850</cx:pt>
          <cx:pt idx="8504">1178217</cx:pt>
          <cx:pt idx="8505">781920</cx:pt>
          <cx:pt idx="8506">450000</cx:pt>
          <cx:pt idx="8507">1800000</cx:pt>
          <cx:pt idx="8508">640080</cx:pt>
          <cx:pt idx="8509">839043</cx:pt>
          <cx:pt idx="8510">148365</cx:pt>
          <cx:pt idx="8511">900000</cx:pt>
          <cx:pt idx="8512">545040</cx:pt>
          <cx:pt idx="8513">337500</cx:pt>
          <cx:pt idx="8514">972000</cx:pt>
          <cx:pt idx="8515">1190434.5</cx:pt>
          <cx:pt idx="8516">900000</cx:pt>
          <cx:pt idx="8517">172512</cx:pt>
          <cx:pt idx="8518">310671</cx:pt>
          <cx:pt idx="8519">1822500</cx:pt>
          <cx:pt idx="8520">808650</cx:pt>
          <cx:pt idx="8521">463500</cx:pt>
          <cx:pt idx="8522">450000</cx:pt>
          <cx:pt idx="8523">1993954.5</cx:pt>
          <cx:pt idx="8524">450000</cx:pt>
          <cx:pt idx="8525">720000</cx:pt>
          <cx:pt idx="8526">522396</cx:pt>
          <cx:pt idx="8527">135000</cx:pt>
          <cx:pt idx="8528">604152</cx:pt>
          <cx:pt idx="8529">719946</cx:pt>
          <cx:pt idx="8530">640080</cx:pt>
          <cx:pt idx="8531">254700</cx:pt>
          <cx:pt idx="8532">544491</cx:pt>
          <cx:pt idx="8533">521280</cx:pt>
          <cx:pt idx="8534">545040</cx:pt>
          <cx:pt idx="8535">1288350</cx:pt>
          <cx:pt idx="8536">315000</cx:pt>
          <cx:pt idx="8537">630000</cx:pt>
          <cx:pt idx="8538">1078200</cx:pt>
          <cx:pt idx="8539">585000</cx:pt>
          <cx:pt idx="8540">247275</cx:pt>
          <cx:pt idx="8541">332842.5</cx:pt>
          <cx:pt idx="8542">1350000</cx:pt>
          <cx:pt idx="8543">1006920</cx:pt>
          <cx:pt idx="8544">338832</cx:pt>
          <cx:pt idx="8545">327024</cx:pt>
          <cx:pt idx="8546">835380</cx:pt>
          <cx:pt idx="8547">90000</cx:pt>
          <cx:pt idx="8548">733500</cx:pt>
          <cx:pt idx="8549">440784</cx:pt>
          <cx:pt idx="8550">405000</cx:pt>
          <cx:pt idx="8551">598486.5</cx:pt>
          <cx:pt idx="8552">270000</cx:pt>
          <cx:pt idx="8553">172021.5</cx:pt>
          <cx:pt idx="8554">450000</cx:pt>
          <cx:pt idx="8555">1096020</cx:pt>
          <cx:pt idx="8556">208854</cx:pt>
          <cx:pt idx="8557">180000</cx:pt>
          <cx:pt idx="8558">1125000</cx:pt>
          <cx:pt idx="8559">691020</cx:pt>
          <cx:pt idx="8560">578979</cx:pt>
          <cx:pt idx="8561">490536</cx:pt>
          <cx:pt idx="8562">247500</cx:pt>
          <cx:pt idx="8563">1078200</cx:pt>
          <cx:pt idx="8564">454500</cx:pt>
          <cx:pt idx="8565">604152</cx:pt>
          <cx:pt idx="8566">533304</cx:pt>
          <cx:pt idx="8567">704844</cx:pt>
          <cx:pt idx="8568">594261</cx:pt>
          <cx:pt idx="8569">264888</cx:pt>
          <cx:pt idx="8570">113760</cx:pt>
          <cx:pt idx="8571">270000</cx:pt>
          <cx:pt idx="8572">697500</cx:pt>
          <cx:pt idx="8573">284400</cx:pt>
          <cx:pt idx="8574">538389</cx:pt>
          <cx:pt idx="8575">787131</cx:pt>
          <cx:pt idx="8576">742500</cx:pt>
          <cx:pt idx="8577">405000</cx:pt>
          <cx:pt idx="8578">127350</cx:pt>
          <cx:pt idx="8579">260640</cx:pt>
          <cx:pt idx="8580">221031</cx:pt>
          <cx:pt idx="8581">119893.5</cx:pt>
          <cx:pt idx="8582">723996</cx:pt>
          <cx:pt idx="8583">369720</cx:pt>
          <cx:pt idx="8584">625356</cx:pt>
          <cx:pt idx="8585">101880</cx:pt>
          <cx:pt idx="8586">139500</cx:pt>
          <cx:pt idx="8587">536917.5</cx:pt>
          <cx:pt idx="8588">1096020</cx:pt>
          <cx:pt idx="8589">364896</cx:pt>
          <cx:pt idx="8590">971280</cx:pt>
          <cx:pt idx="8591">247500</cx:pt>
          <cx:pt idx="8592">873342</cx:pt>
          <cx:pt idx="8593">450000</cx:pt>
          <cx:pt idx="8594">180000</cx:pt>
          <cx:pt idx="8595">675000</cx:pt>
          <cx:pt idx="8596">957033</cx:pt>
          <cx:pt idx="8597">540000</cx:pt>
          <cx:pt idx="8598">450000</cx:pt>
          <cx:pt idx="8599">781920</cx:pt>
          <cx:pt idx="8600">582768</cx:pt>
          <cx:pt idx="8601">270000</cx:pt>
          <cx:pt idx="8602">225000</cx:pt>
          <cx:pt idx="8603">468333</cx:pt>
          <cx:pt idx="8604">785398.5</cx:pt>
          <cx:pt idx="8605">317443.5</cx:pt>
          <cx:pt idx="8606">688500</cx:pt>
          <cx:pt idx="8607">450000</cx:pt>
          <cx:pt idx="8608">655614</cx:pt>
          <cx:pt idx="8609">755190</cx:pt>
          <cx:pt idx="8610">355500</cx:pt>
          <cx:pt idx="8611">276277.5</cx:pt>
          <cx:pt idx="8612">270000</cx:pt>
          <cx:pt idx="8613">247500</cx:pt>
          <cx:pt idx="8614">781920</cx:pt>
          <cx:pt idx="8615">273636</cx:pt>
          <cx:pt idx="8616">298512</cx:pt>
          <cx:pt idx="8617">1223010</cx:pt>
          <cx:pt idx="8618">405000</cx:pt>
          <cx:pt idx="8619">1129500</cx:pt>
          <cx:pt idx="8620">513531</cx:pt>
          <cx:pt idx="8621">1006920</cx:pt>
          <cx:pt idx="8622">1305000</cx:pt>
          <cx:pt idx="8623">1345500</cx:pt>
          <cx:pt idx="8624">450000</cx:pt>
          <cx:pt idx="8625">604152</cx:pt>
          <cx:pt idx="8626">225000</cx:pt>
          <cx:pt idx="8627">454500</cx:pt>
          <cx:pt idx="8628">439074</cx:pt>
          <cx:pt idx="8629">585000</cx:pt>
          <cx:pt idx="8630">1192500</cx:pt>
          <cx:pt idx="8631">760225.5</cx:pt>
          <cx:pt idx="8632">259794</cx:pt>
          <cx:pt idx="8633">472644</cx:pt>
          <cx:pt idx="8634">619965</cx:pt>
          <cx:pt idx="8635">225000</cx:pt>
          <cx:pt idx="8636">270000</cx:pt>
          <cx:pt idx="8637">665892</cx:pt>
          <cx:pt idx="8638">1078200</cx:pt>
          <cx:pt idx="8639">632664</cx:pt>
          <cx:pt idx="8640">1123681.5</cx:pt>
          <cx:pt idx="8641">1271929.5</cx:pt>
          <cx:pt idx="8642">677664</cx:pt>
          <cx:pt idx="8643">1354500</cx:pt>
          <cx:pt idx="8644">485640</cx:pt>
          <cx:pt idx="8645">345510</cx:pt>
          <cx:pt idx="8646">611964</cx:pt>
          <cx:pt idx="8647">781920</cx:pt>
          <cx:pt idx="8648">327024</cx:pt>
          <cx:pt idx="8649">717003</cx:pt>
          <cx:pt idx="8650">755190</cx:pt>
          <cx:pt idx="8651">1147500</cx:pt>
          <cx:pt idx="8652">353241</cx:pt>
          <cx:pt idx="8653">612612</cx:pt>
          <cx:pt idx="8654">808650</cx:pt>
          <cx:pt idx="8655">450000</cx:pt>
          <cx:pt idx="8656">225000</cx:pt>
          <cx:pt idx="8657">630000</cx:pt>
          <cx:pt idx="8658">450000</cx:pt>
          <cx:pt idx="8659">360000</cx:pt>
          <cx:pt idx="8660">312768</cx:pt>
          <cx:pt idx="8661">112500</cx:pt>
          <cx:pt idx="8662">269550</cx:pt>
          <cx:pt idx="8663">90000</cx:pt>
          <cx:pt idx="8664">1078200</cx:pt>
          <cx:pt idx="8665">669600</cx:pt>
          <cx:pt idx="8666">1258650</cx:pt>
          <cx:pt idx="8667">119358</cx:pt>
          <cx:pt idx="8668">180000</cx:pt>
          <cx:pt idx="8669">312768</cx:pt>
          <cx:pt idx="8670">277969.5</cx:pt>
          <cx:pt idx="8671">544491</cx:pt>
          <cx:pt idx="8672">271957.5</cx:pt>
          <cx:pt idx="8673">1301283</cx:pt>
          <cx:pt idx="8674">270000</cx:pt>
          <cx:pt idx="8675">269550</cx:pt>
          <cx:pt idx="8676">247275</cx:pt>
          <cx:pt idx="8677">1078200</cx:pt>
          <cx:pt idx="8678">233208</cx:pt>
          <cx:pt idx="8679">567207</cx:pt>
          <cx:pt idx="8680">675000</cx:pt>
          <cx:pt idx="8681">426645</cx:pt>
          <cx:pt idx="8682">888840</cx:pt>
          <cx:pt idx="8683">840996</cx:pt>
          <cx:pt idx="8684">202500</cx:pt>
          <cx:pt idx="8685">180000</cx:pt>
          <cx:pt idx="8686">755190</cx:pt>
          <cx:pt idx="8687">448056</cx:pt>
          <cx:pt idx="8688">1314000</cx:pt>
          <cx:pt idx="8689">427500</cx:pt>
          <cx:pt idx="8690">180000</cx:pt>
          <cx:pt idx="8691">1102500</cx:pt>
          <cx:pt idx="8692">819432</cx:pt>
          <cx:pt idx="8693">343800</cx:pt>
          <cx:pt idx="8694">270000</cx:pt>
          <cx:pt idx="8695">450000</cx:pt>
          <cx:pt idx="8696">247500</cx:pt>
          <cx:pt idx="8697">941472</cx:pt>
          <cx:pt idx="8698">450000</cx:pt>
          <cx:pt idx="8699">193572</cx:pt>
          <cx:pt idx="8700">225000</cx:pt>
          <cx:pt idx="8701">454500</cx:pt>
          <cx:pt idx="8702">691258.5</cx:pt>
          <cx:pt idx="8703">312840</cx:pt>
          <cx:pt idx="8704">1255680</cx:pt>
          <cx:pt idx="8705">808650</cx:pt>
          <cx:pt idx="8706">178290</cx:pt>
          <cx:pt idx="8707">1374480</cx:pt>
          <cx:pt idx="8708">180000</cx:pt>
          <cx:pt idx="8709">566055</cx:pt>
          <cx:pt idx="8710">753840</cx:pt>
          <cx:pt idx="8711">808650</cx:pt>
          <cx:pt idx="8712">143910</cx:pt>
          <cx:pt idx="8713">454500</cx:pt>
          <cx:pt idx="8714">113760</cx:pt>
          <cx:pt idx="8715">273024</cx:pt>
          <cx:pt idx="8716">961146</cx:pt>
          <cx:pt idx="8717">1164667.5</cx:pt>
          <cx:pt idx="8718">531706.5</cx:pt>
          <cx:pt idx="8719">254700</cx:pt>
          <cx:pt idx="8720">242950.5</cx:pt>
          <cx:pt idx="8721">573408</cx:pt>
          <cx:pt idx="8722">254700</cx:pt>
          <cx:pt idx="8723">810000</cx:pt>
          <cx:pt idx="8724">270000</cx:pt>
          <cx:pt idx="8725">180000</cx:pt>
          <cx:pt idx="8726">239850</cx:pt>
          <cx:pt idx="8727">547344</cx:pt>
          <cx:pt idx="8728">720000</cx:pt>
          <cx:pt idx="8729">73944</cx:pt>
          <cx:pt idx="8730">781920</cx:pt>
          <cx:pt idx="8731">331834.5</cx:pt>
          <cx:pt idx="8732">1086034.5</cx:pt>
          <cx:pt idx="8733">634482</cx:pt>
          <cx:pt idx="8734">337500</cx:pt>
          <cx:pt idx="8735">675000</cx:pt>
          <cx:pt idx="8736">755190</cx:pt>
          <cx:pt idx="8737">583834.5</cx:pt>
          <cx:pt idx="8738">1546020</cx:pt>
          <cx:pt idx="8739">123637.5</cx:pt>
          <cx:pt idx="8740">900000</cx:pt>
          <cx:pt idx="8741">900000</cx:pt>
          <cx:pt idx="8742">270000</cx:pt>
          <cx:pt idx="8743">202500</cx:pt>
          <cx:pt idx="8744">900000</cx:pt>
          <cx:pt idx="8745">918468</cx:pt>
          <cx:pt idx="8746">808650</cx:pt>
          <cx:pt idx="8747">253737</cx:pt>
          <cx:pt idx="8748">381528</cx:pt>
          <cx:pt idx="8749">835380</cx:pt>
          <cx:pt idx="8750">144000</cx:pt>
          <cx:pt idx="8751">506889</cx:pt>
          <cx:pt idx="8752">152820</cx:pt>
          <cx:pt idx="8753">269550</cx:pt>
          <cx:pt idx="8754">443664</cx:pt>
          <cx:pt idx="8755">646920</cx:pt>
          <cx:pt idx="8756">544491</cx:pt>
          <cx:pt idx="8757">247500</cx:pt>
          <cx:pt idx="8758">1105083</cx:pt>
          <cx:pt idx="8759">500211</cx:pt>
          <cx:pt idx="8760">1005120</cx:pt>
          <cx:pt idx="8761">382500</cx:pt>
          <cx:pt idx="8762">1800000</cx:pt>
          <cx:pt idx="8763">1440000</cx:pt>
          <cx:pt idx="8764">495000</cx:pt>
          <cx:pt idx="8765">630000</cx:pt>
          <cx:pt idx="8766">754740</cx:pt>
          <cx:pt idx="8767">161730</cx:pt>
          <cx:pt idx="8768">385749</cx:pt>
          <cx:pt idx="8769">263686.5</cx:pt>
          <cx:pt idx="8770">284400</cx:pt>
          <cx:pt idx="8771">95940</cx:pt>
          <cx:pt idx="8772">1285569</cx:pt>
          <cx:pt idx="8773">298512</cx:pt>
          <cx:pt idx="8774">976077</cx:pt>
          <cx:pt idx="8775">254700</cx:pt>
          <cx:pt idx="8776">225000</cx:pt>
          <cx:pt idx="8777">101880</cx:pt>
          <cx:pt idx="8778">1620000</cx:pt>
          <cx:pt idx="8779">302341.5</cx:pt>
          <cx:pt idx="8780">298512</cx:pt>
          <cx:pt idx="8781">450000</cx:pt>
          <cx:pt idx="8782">518562</cx:pt>
          <cx:pt idx="8783">545040</cx:pt>
          <cx:pt idx="8784">1125171</cx:pt>
          <cx:pt idx="8785">634482</cx:pt>
          <cx:pt idx="8786">640080</cx:pt>
          <cx:pt idx="8787">291915</cx:pt>
          <cx:pt idx="8788">585000</cx:pt>
          <cx:pt idx="8789">509400</cx:pt>
          <cx:pt idx="8790">1024740</cx:pt>
          <cx:pt idx="8791">576072</cx:pt>
          <cx:pt idx="8792">526491</cx:pt>
          <cx:pt idx="8793">305221.5</cx:pt>
          <cx:pt idx="8794">1218708</cx:pt>
          <cx:pt idx="8795">76410</cx:pt>
          <cx:pt idx="8796">314055</cx:pt>
          <cx:pt idx="8797">90000</cx:pt>
          <cx:pt idx="8798">901813.5</cx:pt>
          <cx:pt idx="8799">1125000</cx:pt>
          <cx:pt idx="8800">590337</cx:pt>
          <cx:pt idx="8801">1125000</cx:pt>
          <cx:pt idx="8802">548770.5</cx:pt>
          <cx:pt idx="8803">1125000</cx:pt>
          <cx:pt idx="8804">1125000</cx:pt>
          <cx:pt idx="8805">409500</cx:pt>
          <cx:pt idx="8806">269550</cx:pt>
          <cx:pt idx="8807">193572</cx:pt>
          <cx:pt idx="8808">405000</cx:pt>
          <cx:pt idx="8809">1225224</cx:pt>
          <cx:pt idx="8810">199152</cx:pt>
          <cx:pt idx="8811">450000</cx:pt>
          <cx:pt idx="8812">810000</cx:pt>
          <cx:pt idx="8813">779688</cx:pt>
          <cx:pt idx="8814">422235</cx:pt>
          <cx:pt idx="8815">964989</cx:pt>
          <cx:pt idx="8816">270000</cx:pt>
          <cx:pt idx="8817">808650</cx:pt>
          <cx:pt idx="8818">983299.5</cx:pt>
          <cx:pt idx="8819">1546020</cx:pt>
          <cx:pt idx="8820">144486</cx:pt>
          <cx:pt idx="8821">225000</cx:pt>
          <cx:pt idx="8822">1078200</cx:pt>
          <cx:pt idx="8823">1006920</cx:pt>
          <cx:pt idx="8824">288873</cx:pt>
          <cx:pt idx="8825">1006920</cx:pt>
          <cx:pt idx="8826">1042560</cx:pt>
          <cx:pt idx="8827">1047771</cx:pt>
          <cx:pt idx="8828">71955</cx:pt>
          <cx:pt idx="8829">675000</cx:pt>
          <cx:pt idx="8830">71955</cx:pt>
          <cx:pt idx="8831">1800000</cx:pt>
          <cx:pt idx="8832">545040</cx:pt>
          <cx:pt idx="8833">308133</cx:pt>
          <cx:pt idx="8834">270000</cx:pt>
          <cx:pt idx="8835">474048</cx:pt>
          <cx:pt idx="8836">252000</cx:pt>
          <cx:pt idx="8837">381528</cx:pt>
          <cx:pt idx="8838">247500</cx:pt>
          <cx:pt idx="8839">78192</cx:pt>
          <cx:pt idx="8840">1305000</cx:pt>
          <cx:pt idx="8841">1113840</cx:pt>
          <cx:pt idx="8842">675000</cx:pt>
          <cx:pt idx="8843">157500</cx:pt>
          <cx:pt idx="8844">226422</cx:pt>
          <cx:pt idx="8845">754740</cx:pt>
          <cx:pt idx="8846">157500</cx:pt>
          <cx:pt idx="8847">1309500</cx:pt>
          <cx:pt idx="8848">1125000</cx:pt>
          <cx:pt idx="8849">328405.5</cx:pt>
          <cx:pt idx="8850">900000</cx:pt>
          <cx:pt idx="8851">640080</cx:pt>
          <cx:pt idx="8852">193500</cx:pt>
          <cx:pt idx="8853">81549</cx:pt>
          <cx:pt idx="8854">1190340</cx:pt>
          <cx:pt idx="8855">1129500</cx:pt>
          <cx:pt idx="8856">569358</cx:pt>
          <cx:pt idx="8857">191880</cx:pt>
          <cx:pt idx="8858">760225.5</cx:pt>
          <cx:pt idx="8859">215640</cx:pt>
          <cx:pt idx="8860">225000</cx:pt>
          <cx:pt idx="8861">157500</cx:pt>
          <cx:pt idx="8862">152820</cx:pt>
          <cx:pt idx="8863">677664</cx:pt>
          <cx:pt idx="8864">835744.5</cx:pt>
          <cx:pt idx="8865">1125000</cx:pt>
          <cx:pt idx="8866">495000</cx:pt>
          <cx:pt idx="8867">1575000</cx:pt>
          <cx:pt idx="8868">189000</cx:pt>
          <cx:pt idx="8869">1099350</cx:pt>
          <cx:pt idx="8870">450000</cx:pt>
          <cx:pt idx="8871">675000</cx:pt>
          <cx:pt idx="8872">1255680</cx:pt>
          <cx:pt idx="8873">1125000</cx:pt>
          <cx:pt idx="8874">284400</cx:pt>
          <cx:pt idx="8875">197820</cx:pt>
          <cx:pt idx="8876">797557.5</cx:pt>
          <cx:pt idx="8877">1025127</cx:pt>
          <cx:pt idx="8878">391500</cx:pt>
          <cx:pt idx="8879">254700</cx:pt>
          <cx:pt idx="8880">585000</cx:pt>
          <cx:pt idx="8881">149256</cx:pt>
          <cx:pt idx="8882">188478</cx:pt>
          <cx:pt idx="8883">270000</cx:pt>
          <cx:pt idx="8884">592560</cx:pt>
          <cx:pt idx="8885">1762110</cx:pt>
          <cx:pt idx="8886">808650</cx:pt>
          <cx:pt idx="8887">545040</cx:pt>
          <cx:pt idx="8888">180000</cx:pt>
          <cx:pt idx="8889">675000</cx:pt>
          <cx:pt idx="8890">1288350</cx:pt>
          <cx:pt idx="8891">900000</cx:pt>
          <cx:pt idx="8892">474183</cx:pt>
          <cx:pt idx="8893">270000</cx:pt>
          <cx:pt idx="8894">284400</cx:pt>
          <cx:pt idx="8895">450000</cx:pt>
          <cx:pt idx="8896">405000</cx:pt>
          <cx:pt idx="8897">1078200</cx:pt>
          <cx:pt idx="8898">1080000</cx:pt>
          <cx:pt idx="8899">835380</cx:pt>
          <cx:pt idx="8900">690660</cx:pt>
          <cx:pt idx="8901">314100</cx:pt>
          <cx:pt idx="8902">599472</cx:pt>
          <cx:pt idx="8903">942300</cx:pt>
          <cx:pt idx="8904">447768</cx:pt>
          <cx:pt idx="8905">927252</cx:pt>
          <cx:pt idx="8906">545040</cx:pt>
          <cx:pt idx="8907">52767</cx:pt>
          <cx:pt idx="8908">1256400</cx:pt>
          <cx:pt idx="8909">247500</cx:pt>
          <cx:pt idx="8910">225000</cx:pt>
          <cx:pt idx="8911">254700</cx:pt>
          <cx:pt idx="8912">1237684.5</cx:pt>
          <cx:pt idx="8913">578979</cx:pt>
          <cx:pt idx="8914">835380</cx:pt>
          <cx:pt idx="8915">942300</cx:pt>
          <cx:pt idx="8916">521280</cx:pt>
          <cx:pt idx="8917">256500</cx:pt>
          <cx:pt idx="8918">247500</cx:pt>
          <cx:pt idx="8919">848745</cx:pt>
          <cx:pt idx="8920">227520</cx:pt>
          <cx:pt idx="8921">819792</cx:pt>
          <cx:pt idx="8922">450000</cx:pt>
          <cx:pt idx="8923">1125000</cx:pt>
          <cx:pt idx="8924">403249.5</cx:pt>
          <cx:pt idx="8925">534204</cx:pt>
          <cx:pt idx="8926">1354500</cx:pt>
          <cx:pt idx="8927">490495.5</cx:pt>
          <cx:pt idx="8928">701730</cx:pt>
          <cx:pt idx="8929">284400</cx:pt>
          <cx:pt idx="8930">1493086.5</cx:pt>
          <cx:pt idx="8931">1164667.5</cx:pt>
          <cx:pt idx="8932">1700050.5</cx:pt>
          <cx:pt idx="8933">900000</cx:pt>
          <cx:pt idx="8934">675000</cx:pt>
          <cx:pt idx="8935">247275</cx:pt>
          <cx:pt idx="8936">147888</cx:pt>
          <cx:pt idx="8937">900000</cx:pt>
          <cx:pt idx="8938">1024740</cx:pt>
          <cx:pt idx="8939">76410</cx:pt>
          <cx:pt idx="8940">2961000</cx:pt>
          <cx:pt idx="8941">1046142</cx:pt>
          <cx:pt idx="8942">1350000</cx:pt>
          <cx:pt idx="8943">373500</cx:pt>
          <cx:pt idx="8944">612612</cx:pt>
          <cx:pt idx="8945">593010</cx:pt>
          <cx:pt idx="8946">180000</cx:pt>
          <cx:pt idx="8947">319500</cx:pt>
          <cx:pt idx="8948">364356</cx:pt>
          <cx:pt idx="8949">1341000</cx:pt>
          <cx:pt idx="8950">254700</cx:pt>
          <cx:pt idx="8951">544491</cx:pt>
          <cx:pt idx="8952">135000</cx:pt>
          <cx:pt idx="8953">323388</cx:pt>
          <cx:pt idx="8954">225000</cx:pt>
          <cx:pt idx="8955">900000</cx:pt>
          <cx:pt idx="8956">610335</cx:pt>
          <cx:pt idx="8957">539100</cx:pt>
          <cx:pt idx="8958">180000</cx:pt>
          <cx:pt idx="8959">2428200</cx:pt>
          <cx:pt idx="8960">755190</cx:pt>
          <cx:pt idx="8961">540000</cx:pt>
          <cx:pt idx="8962">472500</cx:pt>
          <cx:pt idx="8963">263686.5</cx:pt>
          <cx:pt idx="8964">1575000</cx:pt>
          <cx:pt idx="8965">253737</cx:pt>
          <cx:pt idx="8966">1233477</cx:pt>
          <cx:pt idx="8967">770292</cx:pt>
          <cx:pt idx="8968">2156400</cx:pt>
          <cx:pt idx="8969">254412</cx:pt>
          <cx:pt idx="8970">574668</cx:pt>
          <cx:pt idx="8971">1493086.5</cx:pt>
          <cx:pt idx="8972">669600</cx:pt>
          <cx:pt idx="8973">1056447</cx:pt>
          <cx:pt idx="8974">202500</cx:pt>
          <cx:pt idx="8975">454500</cx:pt>
          <cx:pt idx="8976">168102</cx:pt>
          <cx:pt idx="8977">808650</cx:pt>
          <cx:pt idx="8978">1096020</cx:pt>
          <cx:pt idx="8979">152820</cx:pt>
          <cx:pt idx="8980">395766</cx:pt>
          <cx:pt idx="8981">224136</cx:pt>
          <cx:pt idx="8982">512064</cx:pt>
          <cx:pt idx="8983">855000</cx:pt>
          <cx:pt idx="8984">225000</cx:pt>
          <cx:pt idx="8985">457312.5</cx:pt>
          <cx:pt idx="8986">830709</cx:pt>
          <cx:pt idx="8987">1223010</cx:pt>
          <cx:pt idx="8988">52128</cx:pt>
          <cx:pt idx="8989">728460</cx:pt>
          <cx:pt idx="8990">765000</cx:pt>
          <cx:pt idx="8991">152820</cx:pt>
          <cx:pt idx="8992">500490</cx:pt>
          <cx:pt idx="8993">269550</cx:pt>
          <cx:pt idx="8994">270045</cx:pt>
          <cx:pt idx="8995">1080000</cx:pt>
          <cx:pt idx="8996">1069839</cx:pt>
          <cx:pt idx="8997">1616107.5</cx:pt>
          <cx:pt idx="8998">180000</cx:pt>
          <cx:pt idx="8999">254700</cx:pt>
          <cx:pt idx="9000">450000</cx:pt>
          <cx:pt idx="9001">215640</cx:pt>
          <cx:pt idx="9002">225000</cx:pt>
          <cx:pt idx="9003">440784</cx:pt>
          <cx:pt idx="9004">1013508</cx:pt>
          <cx:pt idx="9005">485640</cx:pt>
          <cx:pt idx="9006">137520</cx:pt>
          <cx:pt idx="9007">942300</cx:pt>
          <cx:pt idx="9008">263686.5</cx:pt>
          <cx:pt idx="9009">271066.5</cx:pt>
          <cx:pt idx="9010">900000</cx:pt>
          <cx:pt idx="9011">1042560</cx:pt>
          <cx:pt idx="9012">1042560</cx:pt>
          <cx:pt idx="9013">320922</cx:pt>
          <cx:pt idx="9014">749506.5</cx:pt>
          <cx:pt idx="9015">270000</cx:pt>
          <cx:pt idx="9016">808650</cx:pt>
          <cx:pt idx="9017">508495.5</cx:pt>
          <cx:pt idx="9018">219249</cx:pt>
          <cx:pt idx="9019">536917.5</cx:pt>
          <cx:pt idx="9020">337500</cx:pt>
          <cx:pt idx="9021">246357</cx:pt>
          <cx:pt idx="9022">599472</cx:pt>
          <cx:pt idx="9023">135000</cx:pt>
          <cx:pt idx="9024">179865</cx:pt>
          <cx:pt idx="9025">215640</cx:pt>
          <cx:pt idx="9026">796500</cx:pt>
          <cx:pt idx="9027">888840</cx:pt>
          <cx:pt idx="9028">327024</cx:pt>
          <cx:pt idx="9029">384048</cx:pt>
          <cx:pt idx="9030">640080</cx:pt>
          <cx:pt idx="9031">728460</cx:pt>
          <cx:pt idx="9032">313438.5</cx:pt>
          <cx:pt idx="9033">675000</cx:pt>
          <cx:pt idx="9034">675000</cx:pt>
          <cx:pt idx="9035">469152</cx:pt>
          <cx:pt idx="9036">210456</cx:pt>
          <cx:pt idx="9037">808650</cx:pt>
          <cx:pt idx="9038">808650</cx:pt>
          <cx:pt idx="9039">284400</cx:pt>
          <cx:pt idx="9040">207396</cx:pt>
          <cx:pt idx="9041">1006920</cx:pt>
          <cx:pt idx="9042">1006920</cx:pt>
          <cx:pt idx="9043">193572</cx:pt>
          <cx:pt idx="9044">341280</cx:pt>
          <cx:pt idx="9045">278613</cx:pt>
          <cx:pt idx="9046">900000</cx:pt>
          <cx:pt idx="9047">432661.5</cx:pt>
          <cx:pt idx="9048">577125</cx:pt>
          <cx:pt idx="9049">339633</cx:pt>
          <cx:pt idx="9050">521280</cx:pt>
          <cx:pt idx="9051">1288350</cx:pt>
          <cx:pt idx="9052">270000</cx:pt>
          <cx:pt idx="9053">1155226.5</cx:pt>
          <cx:pt idx="9054">870984</cx:pt>
          <cx:pt idx="9055">165024</cx:pt>
          <cx:pt idx="9056">135000</cx:pt>
          <cx:pt idx="9057">450000</cx:pt>
          <cx:pt idx="9058">454500</cx:pt>
          <cx:pt idx="9059">225000</cx:pt>
          <cx:pt idx="9060">313438.5</cx:pt>
          <cx:pt idx="9061">755190</cx:pt>
          <cx:pt idx="9062">729792</cx:pt>
          <cx:pt idx="9063">860782.5</cx:pt>
          <cx:pt idx="9064">497520</cx:pt>
          <cx:pt idx="9065">99000</cx:pt>
          <cx:pt idx="9066">1546020</cx:pt>
          <cx:pt idx="9067">225000</cx:pt>
          <cx:pt idx="9068">180000</cx:pt>
          <cx:pt idx="9069">284400</cx:pt>
          <cx:pt idx="9070">247500</cx:pt>
          <cx:pt idx="9071">225000</cx:pt>
          <cx:pt idx="9072">900000</cx:pt>
          <cx:pt idx="9073">225000</cx:pt>
          <cx:pt idx="9074">728460</cx:pt>
          <cx:pt idx="9075">480060</cx:pt>
          <cx:pt idx="9076">180000</cx:pt>
          <cx:pt idx="9077">859153.5</cx:pt>
          <cx:pt idx="9078">834048</cx:pt>
          <cx:pt idx="9079">409500</cx:pt>
          <cx:pt idx="9080">176328</cx:pt>
          <cx:pt idx="9081">254700</cx:pt>
          <cx:pt idx="9082">403330.5</cx:pt>
          <cx:pt idx="9083">1256400</cx:pt>
          <cx:pt idx="9084">1515415.5</cx:pt>
          <cx:pt idx="9085">760225.5</cx:pt>
          <cx:pt idx="9086">1006920</cx:pt>
          <cx:pt idx="9087">1528200</cx:pt>
          <cx:pt idx="9088">643207.5</cx:pt>
          <cx:pt idx="9089">1800000</cx:pt>
          <cx:pt idx="9090">225000</cx:pt>
          <cx:pt idx="9091">1027327.5</cx:pt>
          <cx:pt idx="9092">239850</cx:pt>
          <cx:pt idx="9093">148365</cx:pt>
          <cx:pt idx="9094">472500</cx:pt>
          <cx:pt idx="9095">225000</cx:pt>
          <cx:pt idx="9096">260640</cx:pt>
          <cx:pt idx="9097">792477</cx:pt>
          <cx:pt idx="9098">967500</cx:pt>
          <cx:pt idx="9099">254700</cx:pt>
          <cx:pt idx="9100">601470</cx:pt>
          <cx:pt idx="9101">381528</cx:pt>
          <cx:pt idx="9102">1451047.5</cx:pt>
          <cx:pt idx="9103">533668.5</cx:pt>
          <cx:pt idx="9104">753840</cx:pt>
          <cx:pt idx="9105">512338.5</cx:pt>
          <cx:pt idx="9106">450000</cx:pt>
          <cx:pt idx="9107">270000</cx:pt>
          <cx:pt idx="9108">71955</cx:pt>
          <cx:pt idx="9109">1078200</cx:pt>
          <cx:pt idx="9110">117162</cx:pt>
          <cx:pt idx="9111">640080</cx:pt>
          <cx:pt idx="9112">512064</cx:pt>
          <cx:pt idx="9113">393367.5</cx:pt>
          <cx:pt idx="9114">403249.5</cx:pt>
          <cx:pt idx="9115">127350</cx:pt>
          <cx:pt idx="9116">314100</cx:pt>
          <cx:pt idx="9117">824823</cx:pt>
          <cx:pt idx="9118">463500</cx:pt>
          <cx:pt idx="9119">238500</cx:pt>
          <cx:pt idx="9120">1442952</cx:pt>
          <cx:pt idx="9121">521280</cx:pt>
          <cx:pt idx="9122">454500</cx:pt>
          <cx:pt idx="9123">1256400</cx:pt>
          <cx:pt idx="9124">180000</cx:pt>
          <cx:pt idx="9125">673875</cx:pt>
          <cx:pt idx="9126">337500</cx:pt>
          <cx:pt idx="9127">900000</cx:pt>
          <cx:pt idx="9128">381528</cx:pt>
          <cx:pt idx="9129">167121</cx:pt>
          <cx:pt idx="9130">238896</cx:pt>
          <cx:pt idx="9131">675000</cx:pt>
          <cx:pt idx="9132">807984</cx:pt>
          <cx:pt idx="9133">398016</cx:pt>
          <cx:pt idx="9134">942300</cx:pt>
          <cx:pt idx="9135">337500</cx:pt>
          <cx:pt idx="9136">239850</cx:pt>
          <cx:pt idx="9137">1413000</cx:pt>
          <cx:pt idx="9138">807984</cx:pt>
          <cx:pt idx="9139">517788</cx:pt>
          <cx:pt idx="9140">153576</cx:pt>
          <cx:pt idx="9141">314100</cx:pt>
          <cx:pt idx="9142">495216</cx:pt>
          <cx:pt idx="9143">953460</cx:pt>
          <cx:pt idx="9144">254700</cx:pt>
          <cx:pt idx="9145">634360.5</cx:pt>
          <cx:pt idx="9146">358443</cx:pt>
          <cx:pt idx="9147">469152</cx:pt>
          <cx:pt idx="9148">251280</cx:pt>
          <cx:pt idx="9149">675000</cx:pt>
          <cx:pt idx="9150">808650</cx:pt>
          <cx:pt idx="9151">270000</cx:pt>
          <cx:pt idx="9152">414792</cx:pt>
          <cx:pt idx="9153">450000</cx:pt>
          <cx:pt idx="9154">188685</cx:pt>
          <cx:pt idx="9155">2047500</cx:pt>
          <cx:pt idx="9156">1321020</cx:pt>
          <cx:pt idx="9157">454500</cx:pt>
          <cx:pt idx="9158">170640</cx:pt>
          <cx:pt idx="9159">702000</cx:pt>
          <cx:pt idx="9160">521280</cx:pt>
          <cx:pt idx="9161">180000</cx:pt>
          <cx:pt idx="9162">270000</cx:pt>
          <cx:pt idx="9163">900000</cx:pt>
          <cx:pt idx="9164">450000</cx:pt>
          <cx:pt idx="9165">360000</cx:pt>
          <cx:pt idx="9166">231813</cx:pt>
          <cx:pt idx="9167">528633</cx:pt>
          <cx:pt idx="9168">585000</cx:pt>
          <cx:pt idx="9169">142200</cx:pt>
          <cx:pt idx="9170">405000</cx:pt>
          <cx:pt idx="9171">407520</cx:pt>
          <cx:pt idx="9172">983299.5</cx:pt>
          <cx:pt idx="9173">2250000</cx:pt>
          <cx:pt idx="9174">248760</cx:pt>
          <cx:pt idx="9175">2013840</cx:pt>
          <cx:pt idx="9176">677664</cx:pt>
          <cx:pt idx="9177">1000858.5</cx:pt>
          <cx:pt idx="9178">315000</cx:pt>
          <cx:pt idx="9179">436032</cx:pt>
          <cx:pt idx="9180">755190</cx:pt>
          <cx:pt idx="9181">900000</cx:pt>
          <cx:pt idx="9182">1374480</cx:pt>
          <cx:pt idx="9183">159205.5</cx:pt>
          <cx:pt idx="9184">1190340</cx:pt>
          <cx:pt idx="9185">227520</cx:pt>
          <cx:pt idx="9186">946998</cx:pt>
          <cx:pt idx="9187">808650</cx:pt>
          <cx:pt idx="9188">521280</cx:pt>
          <cx:pt idx="9189">261288</cx:pt>
          <cx:pt idx="9190">180000</cx:pt>
          <cx:pt idx="9191">180000</cx:pt>
          <cx:pt idx="9192">1535715</cx:pt>
          <cx:pt idx="9193">722394</cx:pt>
          <cx:pt idx="9194">842076</cx:pt>
          <cx:pt idx="9195">543037.5</cx:pt>
          <cx:pt idx="9196">450000</cx:pt>
          <cx:pt idx="9197">328405.5</cx:pt>
          <cx:pt idx="9198">621000</cx:pt>
          <cx:pt idx="9199">360000</cx:pt>
          <cx:pt idx="9200">337500</cx:pt>
          <cx:pt idx="9201">135000</cx:pt>
          <cx:pt idx="9202">808650</cx:pt>
          <cx:pt idx="9203">508500</cx:pt>
          <cx:pt idx="9204">594121.5</cx:pt>
          <cx:pt idx="9205">312768</cx:pt>
          <cx:pt idx="9206">679500</cx:pt>
          <cx:pt idx="9207">450000</cx:pt>
          <cx:pt idx="9208">1626174</cx:pt>
          <cx:pt idx="9209">1125000</cx:pt>
          <cx:pt idx="9210">673875</cx:pt>
          <cx:pt idx="9211">1282500</cx:pt>
          <cx:pt idx="9212">1350000</cx:pt>
          <cx:pt idx="9213">225000</cx:pt>
          <cx:pt idx="9214">545040</cx:pt>
          <cx:pt idx="9215">780363</cx:pt>
          <cx:pt idx="9216">405000</cx:pt>
          <cx:pt idx="9217">808650</cx:pt>
          <cx:pt idx="9218">1054935</cx:pt>
          <cx:pt idx="9219">202500</cx:pt>
          <cx:pt idx="9220">358074</cx:pt>
          <cx:pt idx="9221">526500</cx:pt>
          <cx:pt idx="9222">450000</cx:pt>
          <cx:pt idx="9223">2085120</cx:pt>
          <cx:pt idx="9224">207396</cx:pt>
          <cx:pt idx="9225">1971072</cx:pt>
          <cx:pt idx="9226">450000</cx:pt>
          <cx:pt idx="9227">630000</cx:pt>
          <cx:pt idx="9228">1006920</cx:pt>
          <cx:pt idx="9229">450000</cx:pt>
          <cx:pt idx="9230">942759</cx:pt>
          <cx:pt idx="9231">323014.5</cx:pt>
          <cx:pt idx="9232">180000</cx:pt>
          <cx:pt idx="9233">787131</cx:pt>
          <cx:pt idx="9234">805536</cx:pt>
          <cx:pt idx="9235">558706.5</cx:pt>
          <cx:pt idx="9236">728460</cx:pt>
          <cx:pt idx="9237">495000</cx:pt>
          <cx:pt idx="9238">835380</cx:pt>
          <cx:pt idx="9239">384048</cx:pt>
          <cx:pt idx="9240">640080</cx:pt>
          <cx:pt idx="9241">728460</cx:pt>
          <cx:pt idx="9242">900000</cx:pt>
          <cx:pt idx="9243">392427</cx:pt>
          <cx:pt idx="9244">270000</cx:pt>
          <cx:pt idx="9245">337500</cx:pt>
          <cx:pt idx="9246">2013840</cx:pt>
          <cx:pt idx="9247">239850</cx:pt>
          <cx:pt idx="9248">270000</cx:pt>
          <cx:pt idx="9249">312768</cx:pt>
          <cx:pt idx="9250">1256400</cx:pt>
          <cx:pt idx="9251">1436850</cx:pt>
          <cx:pt idx="9252">508495.5</cx:pt>
          <cx:pt idx="9253">381528</cx:pt>
          <cx:pt idx="9254">140166</cx:pt>
          <cx:pt idx="9255">90000</cx:pt>
          <cx:pt idx="9256">253737</cx:pt>
          <cx:pt idx="9257">45000</cx:pt>
          <cx:pt idx="9258">225000</cx:pt>
          <cx:pt idx="9259">284400</cx:pt>
          <cx:pt idx="9260">197820</cx:pt>
          <cx:pt idx="9261">202500</cx:pt>
          <cx:pt idx="9262">485190</cx:pt>
          <cx:pt idx="9263">237024</cx:pt>
          <cx:pt idx="9264">568800</cx:pt>
          <cx:pt idx="9265">355536</cx:pt>
          <cx:pt idx="9266">1218118.5</cx:pt>
          <cx:pt idx="9267">970380</cx:pt>
          <cx:pt idx="9268">1078200</cx:pt>
          <cx:pt idx="9269">1078200</cx:pt>
          <cx:pt idx="9270">553500</cx:pt>
          <cx:pt idx="9271">80865</cx:pt>
          <cx:pt idx="9272">787131</cx:pt>
          <cx:pt idx="9273">616500</cx:pt>
          <cx:pt idx="9274">395766</cx:pt>
          <cx:pt idx="9275">270000</cx:pt>
          <cx:pt idx="9276">808650</cx:pt>
          <cx:pt idx="9277">468733.5</cx:pt>
          <cx:pt idx="9278">1051245</cx:pt>
          <cx:pt idx="9279">509922</cx:pt>
          <cx:pt idx="9280">1345500</cx:pt>
          <cx:pt idx="9281">585000</cx:pt>
          <cx:pt idx="9282">247275</cx:pt>
          <cx:pt idx="9283">87948</cx:pt>
          <cx:pt idx="9284">1223010</cx:pt>
          <cx:pt idx="9285">254700</cx:pt>
          <cx:pt idx="9286">781920</cx:pt>
          <cx:pt idx="9287">1125000</cx:pt>
          <cx:pt idx="9288">286704</cx:pt>
          <cx:pt idx="9289">521280</cx:pt>
          <cx:pt idx="9290">571446</cx:pt>
          <cx:pt idx="9291">328405.5</cx:pt>
          <cx:pt idx="9292">1256400</cx:pt>
          <cx:pt idx="9293">649462.5</cx:pt>
          <cx:pt idx="9294">508495.5</cx:pt>
          <cx:pt idx="9295">685386</cx:pt>
          <cx:pt idx="9296">182448</cx:pt>
          <cx:pt idx="9297">225000</cx:pt>
          <cx:pt idx="9298">754740</cx:pt>
          <cx:pt idx="9299">370629</cx:pt>
          <cx:pt idx="9300">384048</cx:pt>
          <cx:pt idx="9301">540000</cx:pt>
          <cx:pt idx="9302">381528</cx:pt>
          <cx:pt idx="9303">263686.5</cx:pt>
          <cx:pt idx="9304">270000</cx:pt>
          <cx:pt idx="9305">634482</cx:pt>
          <cx:pt idx="9306">417024</cx:pt>
          <cx:pt idx="9307">648000</cx:pt>
          <cx:pt idx="9308">622188</cx:pt>
          <cx:pt idx="9309">450000</cx:pt>
          <cx:pt idx="9310">1078200</cx:pt>
          <cx:pt idx="9311">1005120</cx:pt>
          <cx:pt idx="9312">1800000</cx:pt>
          <cx:pt idx="9313">990000</cx:pt>
          <cx:pt idx="9314">270000</cx:pt>
          <cx:pt idx="9315">595903.5</cx:pt>
          <cx:pt idx="9316">284400</cx:pt>
          <cx:pt idx="9317">505066.5</cx:pt>
          <cx:pt idx="9318">298512</cx:pt>
          <cx:pt idx="9319">247500</cx:pt>
          <cx:pt idx="9320">454500</cx:pt>
          <cx:pt idx="9321">675000</cx:pt>
          <cx:pt idx="9322">755190</cx:pt>
          <cx:pt idx="9323">942579</cx:pt>
          <cx:pt idx="9324">450000</cx:pt>
          <cx:pt idx="9325">1493086.5</cx:pt>
          <cx:pt idx="9326">1575000</cx:pt>
          <cx:pt idx="9327">1535553</cx:pt>
          <cx:pt idx="9328">729792</cx:pt>
          <cx:pt idx="9329">127350</cx:pt>
          <cx:pt idx="9330">327024</cx:pt>
          <cx:pt idx="9331">207396</cx:pt>
          <cx:pt idx="9332">171000</cx:pt>
          <cx:pt idx="9333">314100</cx:pt>
          <cx:pt idx="9334">225000</cx:pt>
          <cx:pt idx="9335">1078200</cx:pt>
          <cx:pt idx="9336">2517300</cx:pt>
          <cx:pt idx="9337">545040</cx:pt>
          <cx:pt idx="9338">314100</cx:pt>
          <cx:pt idx="9339">284400</cx:pt>
          <cx:pt idx="9340">90000</cx:pt>
          <cx:pt idx="9341">550467</cx:pt>
          <cx:pt idx="9342">540000</cx:pt>
          <cx:pt idx="9343">1288350</cx:pt>
          <cx:pt idx="9344">273636</cx:pt>
          <cx:pt idx="9345">107820</cx:pt>
          <cx:pt idx="9346">247986</cx:pt>
          <cx:pt idx="9347">545040</cx:pt>
          <cx:pt idx="9348">1350000</cx:pt>
          <cx:pt idx="9349">835380</cx:pt>
          <cx:pt idx="9350">499500</cx:pt>
          <cx:pt idx="9351">1321902</cx:pt>
          <cx:pt idx="9352">601470</cx:pt>
          <cx:pt idx="9353">1379376</cx:pt>
          <cx:pt idx="9354">900000</cx:pt>
          <cx:pt idx="9355">148500</cx:pt>
          <cx:pt idx="9356">1125171</cx:pt>
          <cx:pt idx="9357">1350000</cx:pt>
          <cx:pt idx="9358">1319269.5</cx:pt>
          <cx:pt idx="9359">949500</cx:pt>
          <cx:pt idx="9360">1076247</cx:pt>
          <cx:pt idx="9361">170640</cx:pt>
          <cx:pt idx="9362">675000</cx:pt>
          <cx:pt idx="9363">835380</cx:pt>
          <cx:pt idx="9364">490500</cx:pt>
          <cx:pt idx="9365">1060186.5</cx:pt>
          <cx:pt idx="9366">900000</cx:pt>
          <cx:pt idx="9367">135000</cx:pt>
          <cx:pt idx="9368">225000</cx:pt>
          <cx:pt idx="9369">738000</cx:pt>
          <cx:pt idx="9370">918000</cx:pt>
          <cx:pt idx="9371">755190</cx:pt>
          <cx:pt idx="9372">417024</cx:pt>
          <cx:pt idx="9373">579942</cx:pt>
          <cx:pt idx="9374">398160</cx:pt>
          <cx:pt idx="9375">517500</cx:pt>
          <cx:pt idx="9376">373140</cx:pt>
          <cx:pt idx="9377">225000</cx:pt>
          <cx:pt idx="9378">931500</cx:pt>
          <cx:pt idx="9379">521280</cx:pt>
          <cx:pt idx="9380">1008117</cx:pt>
          <cx:pt idx="9381">107820</cx:pt>
          <cx:pt idx="9382">148365</cx:pt>
          <cx:pt idx="9383">981162</cx:pt>
          <cx:pt idx="9384">270000</cx:pt>
          <cx:pt idx="9385">180000</cx:pt>
          <cx:pt idx="9386">1350000</cx:pt>
          <cx:pt idx="9387">177903</cx:pt>
          <cx:pt idx="9388">824823</cx:pt>
          <cx:pt idx="9389">444420</cx:pt>
          <cx:pt idx="9390">790830</cx:pt>
          <cx:pt idx="9391">270000</cx:pt>
          <cx:pt idx="9392">1130760</cx:pt>
          <cx:pt idx="9393">202500</cx:pt>
          <cx:pt idx="9394">341280</cx:pt>
          <cx:pt idx="9395">601470</cx:pt>
          <cx:pt idx="9396">545040</cx:pt>
          <cx:pt idx="9397">900000</cx:pt>
          <cx:pt idx="9398">675000</cx:pt>
          <cx:pt idx="9399">900000</cx:pt>
          <cx:pt idx="9400">323388</cx:pt>
          <cx:pt idx="9401">405000</cx:pt>
          <cx:pt idx="9402">327024</cx:pt>
          <cx:pt idx="9403">1125000</cx:pt>
          <cx:pt idx="9404">594000</cx:pt>
          <cx:pt idx="9405">732915</cx:pt>
          <cx:pt idx="9406">495000</cx:pt>
          <cx:pt idx="9407">568197</cx:pt>
          <cx:pt idx="9408">72000</cx:pt>
          <cx:pt idx="9409">369531</cx:pt>
          <cx:pt idx="9410">904500</cx:pt>
          <cx:pt idx="9411">1125000</cx:pt>
          <cx:pt idx="9412">1350000</cx:pt>
          <cx:pt idx="9413">225000</cx:pt>
          <cx:pt idx="9414">555273</cx:pt>
          <cx:pt idx="9415">1271929.5</cx:pt>
          <cx:pt idx="9416">1018899</cx:pt>
          <cx:pt idx="9417">654498</cx:pt>
          <cx:pt idx="9418">545040</cx:pt>
          <cx:pt idx="9419">640080</cx:pt>
          <cx:pt idx="9420">244584</cx:pt>
          <cx:pt idx="9421">454500</cx:pt>
          <cx:pt idx="9422">521280</cx:pt>
          <cx:pt idx="9423">397881</cx:pt>
          <cx:pt idx="9424">545040</cx:pt>
          <cx:pt idx="9425">135000</cx:pt>
          <cx:pt idx="9426">544491</cx:pt>
          <cx:pt idx="9427">148365</cx:pt>
          <cx:pt idx="9428">180000</cx:pt>
          <cx:pt idx="9429">646920</cx:pt>
          <cx:pt idx="9430">640080</cx:pt>
          <cx:pt idx="9431">508495.5</cx:pt>
          <cx:pt idx="9432">1381113</cx:pt>
          <cx:pt idx="9433">432661.5</cx:pt>
          <cx:pt idx="9434">997974</cx:pt>
          <cx:pt idx="9435">490536</cx:pt>
          <cx:pt idx="9436">203760</cx:pt>
          <cx:pt idx="9437">616500</cx:pt>
          <cx:pt idx="9438">835605</cx:pt>
          <cx:pt idx="9439">781920</cx:pt>
          <cx:pt idx="9440">398016</cx:pt>
          <cx:pt idx="9441">1006920</cx:pt>
          <cx:pt idx="9442">1057500</cx:pt>
          <cx:pt idx="9443">227520</cx:pt>
          <cx:pt idx="9444">180000</cx:pt>
          <cx:pt idx="9445">1125000</cx:pt>
          <cx:pt idx="9446">545040</cx:pt>
          <cx:pt idx="9447">1345500</cx:pt>
          <cx:pt idx="9448">454500</cx:pt>
          <cx:pt idx="9449">526491</cx:pt>
          <cx:pt idx="9450">427045.5</cx:pt>
          <cx:pt idx="9451">1198548</cx:pt>
          <cx:pt idx="9452">254700</cx:pt>
          <cx:pt idx="9453">381528</cx:pt>
          <cx:pt idx="9454">450000</cx:pt>
          <cx:pt idx="9455">765000</cx:pt>
          <cx:pt idx="9456">180000</cx:pt>
          <cx:pt idx="9457">1350000</cx:pt>
          <cx:pt idx="9458">1236816</cx:pt>
          <cx:pt idx="9459">720000</cx:pt>
          <cx:pt idx="9460">450000</cx:pt>
          <cx:pt idx="9461">180000</cx:pt>
          <cx:pt idx="9462">135000</cx:pt>
          <cx:pt idx="9463">239850</cx:pt>
          <cx:pt idx="9464">760225.5</cx:pt>
          <cx:pt idx="9465">1575000</cx:pt>
          <cx:pt idx="9466">755190</cx:pt>
          <cx:pt idx="9467">1822500</cx:pt>
          <cx:pt idx="9468">550980</cx:pt>
          <cx:pt idx="9469">242595</cx:pt>
          <cx:pt idx="9470">244512</cx:pt>
          <cx:pt idx="9471">540000</cx:pt>
          <cx:pt idx="9472">835380</cx:pt>
          <cx:pt idx="9473">518562</cx:pt>
          <cx:pt idx="9474">913500</cx:pt>
          <cx:pt idx="9475">948096</cx:pt>
          <cx:pt idx="9476">284400</cx:pt>
          <cx:pt idx="9477">67500</cx:pt>
          <cx:pt idx="9478">675000</cx:pt>
          <cx:pt idx="9479">526491</cx:pt>
          <cx:pt idx="9480">755190</cx:pt>
          <cx:pt idx="9481">405000</cx:pt>
          <cx:pt idx="9482">814500</cx:pt>
          <cx:pt idx="9483">808650</cx:pt>
          <cx:pt idx="9484">157500</cx:pt>
          <cx:pt idx="9485">630000</cx:pt>
          <cx:pt idx="9486">163008</cx:pt>
          <cx:pt idx="9487">103558.5</cx:pt>
          <cx:pt idx="9488">450000</cx:pt>
          <cx:pt idx="9489">497520</cx:pt>
          <cx:pt idx="9490">405000</cx:pt>
          <cx:pt idx="9491">1096020</cx:pt>
          <cx:pt idx="9492">918000</cx:pt>
          <cx:pt idx="9493">1024740</cx:pt>
          <cx:pt idx="9494">679500</cx:pt>
          <cx:pt idx="9495">247500</cx:pt>
          <cx:pt idx="9496">640080</cx:pt>
          <cx:pt idx="9497">349609.5</cx:pt>
          <cx:pt idx="9498">594000</cx:pt>
          <cx:pt idx="9499">376078.5</cx:pt>
          <cx:pt idx="9500">379008</cx:pt>
          <cx:pt idx="9501">202500</cx:pt>
          <cx:pt idx="9502">222768</cx:pt>
          <cx:pt idx="9503">1316155.5</cx:pt>
          <cx:pt idx="9504">1546020</cx:pt>
          <cx:pt idx="9505">270000</cx:pt>
          <cx:pt idx="9506">1178217</cx:pt>
          <cx:pt idx="9507">355536</cx:pt>
          <cx:pt idx="9508">343287</cx:pt>
          <cx:pt idx="9509">848745</cx:pt>
          <cx:pt idx="9510">315000</cx:pt>
          <cx:pt idx="9511">355536</cx:pt>
          <cx:pt idx="9512">1288350</cx:pt>
          <cx:pt idx="9513">454500</cx:pt>
          <cx:pt idx="9514">314055</cx:pt>
          <cx:pt idx="9515">936436.5</cx:pt>
          <cx:pt idx="9516">390960</cx:pt>
          <cx:pt idx="9517">679500</cx:pt>
          <cx:pt idx="9518">592560</cx:pt>
          <cx:pt idx="9519">1350000</cx:pt>
          <cx:pt idx="9520">755190</cx:pt>
          <cx:pt idx="9521">401386.5</cx:pt>
          <cx:pt idx="9522">900000</cx:pt>
          <cx:pt idx="9523">254700</cx:pt>
          <cx:pt idx="9524">1288350</cx:pt>
          <cx:pt idx="9525">1040985</cx:pt>
          <cx:pt idx="9526">900000</cx:pt>
          <cx:pt idx="9527">1575000</cx:pt>
          <cx:pt idx="9528">1185120</cx:pt>
          <cx:pt idx="9529">157500</cx:pt>
          <cx:pt idx="9530">254700</cx:pt>
          <cx:pt idx="9531">640080</cx:pt>
          <cx:pt idx="9532">360000</cx:pt>
          <cx:pt idx="9533">521280</cx:pt>
          <cx:pt idx="9534">675000</cx:pt>
          <cx:pt idx="9535">500211</cx:pt>
          <cx:pt idx="9536">1078200</cx:pt>
          <cx:pt idx="9537">327024</cx:pt>
          <cx:pt idx="9538">178290</cx:pt>
          <cx:pt idx="9539">1042560</cx:pt>
          <cx:pt idx="9540">463500</cx:pt>
          <cx:pt idx="9541">390447</cx:pt>
          <cx:pt idx="9542">706500</cx:pt>
          <cx:pt idx="9543">508495.5</cx:pt>
          <cx:pt idx="9544">533668.5</cx:pt>
          <cx:pt idx="9545">227520</cx:pt>
          <cx:pt idx="9546">343800</cx:pt>
          <cx:pt idx="9547">781920</cx:pt>
          <cx:pt idx="9548">269550</cx:pt>
          <cx:pt idx="9549">579942</cx:pt>
          <cx:pt idx="9550">547272</cx:pt>
          <cx:pt idx="9551">835380</cx:pt>
          <cx:pt idx="9552">180000</cx:pt>
          <cx:pt idx="9553">138474</cx:pt>
          <cx:pt idx="9554">256500</cx:pt>
          <cx:pt idx="9555">1078200</cx:pt>
          <cx:pt idx="9556">254700</cx:pt>
          <cx:pt idx="9557">276277.5</cx:pt>
          <cx:pt idx="9558">505642.5</cx:pt>
          <cx:pt idx="9559">1288350</cx:pt>
          <cx:pt idx="9560">331632</cx:pt>
          <cx:pt idx="9561">452385</cx:pt>
          <cx:pt idx="9562">1255680</cx:pt>
          <cx:pt idx="9563">229230</cx:pt>
          <cx:pt idx="9564">495000</cx:pt>
          <cx:pt idx="9565">288873</cx:pt>
          <cx:pt idx="9566">327024</cx:pt>
          <cx:pt idx="9567">675000</cx:pt>
          <cx:pt idx="9568">305221.5</cx:pt>
          <cx:pt idx="9569">518562</cx:pt>
          <cx:pt idx="9570">225000</cx:pt>
          <cx:pt idx="9571">622413</cx:pt>
          <cx:pt idx="9572">799299</cx:pt>
          <cx:pt idx="9573">706410</cx:pt>
          <cx:pt idx="9574">545040</cx:pt>
          <cx:pt idx="9575">171000</cx:pt>
          <cx:pt idx="9576">640080</cx:pt>
          <cx:pt idx="9577">147726</cx:pt>
          <cx:pt idx="9578">938304</cx:pt>
          <cx:pt idx="9579">485640</cx:pt>
          <cx:pt idx="9580">270000</cx:pt>
          <cx:pt idx="9581">848745</cx:pt>
          <cx:pt idx="9582">497520</cx:pt>
          <cx:pt idx="9583">270000</cx:pt>
          <cx:pt idx="9584">1546020</cx:pt>
          <cx:pt idx="9585">135000</cx:pt>
          <cx:pt idx="9586">958131</cx:pt>
          <cx:pt idx="9587">252000</cx:pt>
          <cx:pt idx="9588">547344</cx:pt>
          <cx:pt idx="9589">538704</cx:pt>
          <cx:pt idx="9590">167895</cx:pt>
          <cx:pt idx="9591">1170000</cx:pt>
          <cx:pt idx="9592">180000</cx:pt>
          <cx:pt idx="9593">630000</cx:pt>
          <cx:pt idx="9594">521280</cx:pt>
          <cx:pt idx="9595">156384</cx:pt>
          <cx:pt idx="9596">2250000</cx:pt>
          <cx:pt idx="9597">254700</cx:pt>
          <cx:pt idx="9598">900000</cx:pt>
          <cx:pt idx="9599">431280</cx:pt>
          <cx:pt idx="9600">526491</cx:pt>
          <cx:pt idx="9601">767313</cx:pt>
          <cx:pt idx="9602">452385</cx:pt>
          <cx:pt idx="9603">1350000</cx:pt>
          <cx:pt idx="9604">454500</cx:pt>
          <cx:pt idx="9605">1506816</cx:pt>
          <cx:pt idx="9606">225000</cx:pt>
          <cx:pt idx="9607">448056</cx:pt>
          <cx:pt idx="9608">508495.5</cx:pt>
          <cx:pt idx="9609">765000</cx:pt>
          <cx:pt idx="9610">270000</cx:pt>
          <cx:pt idx="9611">553500</cx:pt>
          <cx:pt idx="9612">254700</cx:pt>
          <cx:pt idx="9613">157500</cx:pt>
          <cx:pt idx="9614">787131</cx:pt>
          <cx:pt idx="9615">296280</cx:pt>
          <cx:pt idx="9616">780363</cx:pt>
          <cx:pt idx="9617">269550</cx:pt>
          <cx:pt idx="9618">61128</cx:pt>
          <cx:pt idx="9619">254700</cx:pt>
          <cx:pt idx="9620">381528</cx:pt>
          <cx:pt idx="9621">229500</cx:pt>
          <cx:pt idx="9622">668304</cx:pt>
          <cx:pt idx="9623">942300</cx:pt>
          <cx:pt idx="9624">284256</cx:pt>
          <cx:pt idx="9625">1125000</cx:pt>
          <cx:pt idx="9626">140746.5</cx:pt>
          <cx:pt idx="9627">463500</cx:pt>
          <cx:pt idx="9628">545040</cx:pt>
          <cx:pt idx="9629">397881</cx:pt>
          <cx:pt idx="9630">536917.5</cx:pt>
          <cx:pt idx="9631">616261.5</cx:pt>
          <cx:pt idx="9632">284400</cx:pt>
          <cx:pt idx="9633">180000</cx:pt>
          <cx:pt idx="9634">276277.5</cx:pt>
          <cx:pt idx="9635">746280</cx:pt>
          <cx:pt idx="9636">450000</cx:pt>
          <cx:pt idx="9637">225000</cx:pt>
          <cx:pt idx="9638">96696</cx:pt>
          <cx:pt idx="9639">454500</cx:pt>
          <cx:pt idx="9640">67500</cx:pt>
          <cx:pt idx="9641">998838</cx:pt>
          <cx:pt idx="9642">545040</cx:pt>
          <cx:pt idx="9643">582228</cx:pt>
          <cx:pt idx="9644">142200</cx:pt>
          <cx:pt idx="9645">490495.5</cx:pt>
          <cx:pt idx="9646">225000</cx:pt>
          <cx:pt idx="9647">521280</cx:pt>
          <cx:pt idx="9648">405000</cx:pt>
          <cx:pt idx="9649">1061572.5</cx:pt>
          <cx:pt idx="9650">447768</cx:pt>
          <cx:pt idx="9651">247500</cx:pt>
          <cx:pt idx="9652">864000</cx:pt>
          <cx:pt idx="9653">239850</cx:pt>
          <cx:pt idx="9654">143910</cx:pt>
          <cx:pt idx="9655">830214</cx:pt>
          <cx:pt idx="9656">225000</cx:pt>
          <cx:pt idx="9657">180000</cx:pt>
          <cx:pt idx="9658">1305000</cx:pt>
          <cx:pt idx="9659">1078200</cx:pt>
          <cx:pt idx="9660">818685</cx:pt>
          <cx:pt idx="9661">225000</cx:pt>
          <cx:pt idx="9662">315000</cx:pt>
          <cx:pt idx="9663">270000</cx:pt>
          <cx:pt idx="9664">1078200</cx:pt>
          <cx:pt idx="9665">263686.5</cx:pt>
          <cx:pt idx="9666">521280</cx:pt>
          <cx:pt idx="9667">612612</cx:pt>
          <cx:pt idx="9668">685012.5</cx:pt>
          <cx:pt idx="9669">640080</cx:pt>
          <cx:pt idx="9670">753840</cx:pt>
          <cx:pt idx="9671">942759</cx:pt>
          <cx:pt idx="9672">215640</cx:pt>
          <cx:pt idx="9673">225000</cx:pt>
          <cx:pt idx="9674">349258.5</cx:pt>
          <cx:pt idx="9675">1312110</cx:pt>
          <cx:pt idx="9676">270000</cx:pt>
          <cx:pt idx="9677">1350000</cx:pt>
          <cx:pt idx="9678">2013840</cx:pt>
          <cx:pt idx="9679">247500</cx:pt>
          <cx:pt idx="9680">900000</cx:pt>
          <cx:pt idx="9681">1062027</cx:pt>
          <cx:pt idx="9682">545040</cx:pt>
          <cx:pt idx="9683">270000</cx:pt>
          <cx:pt idx="9684">276277.5</cx:pt>
          <cx:pt idx="9685">675000</cx:pt>
          <cx:pt idx="9686">1013508</cx:pt>
          <cx:pt idx="9687">1575000</cx:pt>
          <cx:pt idx="9688">1350000</cx:pt>
          <cx:pt idx="9689">971676</cx:pt>
          <cx:pt idx="9690">729792</cx:pt>
          <cx:pt idx="9691">448299</cx:pt>
          <cx:pt idx="9692">180000</cx:pt>
          <cx:pt idx="9693">125136</cx:pt>
          <cx:pt idx="9694">273636</cx:pt>
          <cx:pt idx="9695">888840</cx:pt>
          <cx:pt idx="9696">284400</cx:pt>
          <cx:pt idx="9697">1046142</cx:pt>
          <cx:pt idx="9698">521280</cx:pt>
          <cx:pt idx="9699">450000</cx:pt>
          <cx:pt idx="9700">135000</cx:pt>
          <cx:pt idx="9701">1125000</cx:pt>
          <cx:pt idx="9702">1096020</cx:pt>
          <cx:pt idx="9703">225000</cx:pt>
          <cx:pt idx="9704">688500</cx:pt>
          <cx:pt idx="9705">1711764</cx:pt>
          <cx:pt idx="9706">500211</cx:pt>
          <cx:pt idx="9707">755190</cx:pt>
          <cx:pt idx="9708">436032</cx:pt>
          <cx:pt idx="9709">450000</cx:pt>
          <cx:pt idx="9710">75474</cx:pt>
          <cx:pt idx="9711">1246500</cx:pt>
          <cx:pt idx="9712">704844</cx:pt>
          <cx:pt idx="9713">450000</cx:pt>
          <cx:pt idx="9714">975771</cx:pt>
          <cx:pt idx="9715">790830</cx:pt>
          <cx:pt idx="9716">801000</cx:pt>
          <cx:pt idx="9717">1078200</cx:pt>
          <cx:pt idx="9718">661500</cx:pt>
          <cx:pt idx="9719">1024740</cx:pt>
          <cx:pt idx="9720">1350000</cx:pt>
          <cx:pt idx="9721">604152</cx:pt>
          <cx:pt idx="9722">948096</cx:pt>
          <cx:pt idx="9723">521280</cx:pt>
          <cx:pt idx="9724">533862</cx:pt>
          <cx:pt idx="9725">900000</cx:pt>
          <cx:pt idx="9726">324000</cx:pt>
          <cx:pt idx="9727">578619</cx:pt>
          <cx:pt idx="9728">610335</cx:pt>
          <cx:pt idx="9729">770292</cx:pt>
          <cx:pt idx="9730">545040</cx:pt>
          <cx:pt idx="9731">288873</cx:pt>
          <cx:pt idx="9732">473760</cx:pt>
          <cx:pt idx="9733">824823</cx:pt>
          <cx:pt idx="9734">814041</cx:pt>
          <cx:pt idx="9735">239850</cx:pt>
          <cx:pt idx="9736">135000</cx:pt>
          <cx:pt idx="9737">675000</cx:pt>
          <cx:pt idx="9738">305221.5</cx:pt>
          <cx:pt idx="9739">942300</cx:pt>
          <cx:pt idx="9740">99504</cx:pt>
          <cx:pt idx="9741">752116.5</cx:pt>
          <cx:pt idx="9742">665892</cx:pt>
          <cx:pt idx="9743">355320</cx:pt>
          <cx:pt idx="9744">485190</cx:pt>
          <cx:pt idx="9745">855000</cx:pt>
          <cx:pt idx="9746">119925</cx:pt>
          <cx:pt idx="9747">497520</cx:pt>
          <cx:pt idx="9748">135000</cx:pt>
          <cx:pt idx="9749">89554.5</cx:pt>
          <cx:pt idx="9750">1800000</cx:pt>
          <cx:pt idx="9751">143910</cx:pt>
          <cx:pt idx="9752">391090.5</cx:pt>
          <cx:pt idx="9753">216000</cx:pt>
          <cx:pt idx="9754">83538</cx:pt>
          <cx:pt idx="9755">755190</cx:pt>
          <cx:pt idx="9756">180000</cx:pt>
          <cx:pt idx="9757">360000</cx:pt>
          <cx:pt idx="9758">543037.5</cx:pt>
          <cx:pt idx="9759">269550</cx:pt>
          <cx:pt idx="9760">787086</cx:pt>
          <cx:pt idx="9761">781920</cx:pt>
          <cx:pt idx="9762">622413</cx:pt>
          <cx:pt idx="9763">312768</cx:pt>
          <cx:pt idx="9764">238896</cx:pt>
          <cx:pt idx="9765">450000</cx:pt>
          <cx:pt idx="9766">526491</cx:pt>
          <cx:pt idx="9767">273636</cx:pt>
          <cx:pt idx="9768">441000</cx:pt>
          <cx:pt idx="9769">688500</cx:pt>
          <cx:pt idx="9770">225000</cx:pt>
          <cx:pt idx="9771">900000</cx:pt>
          <cx:pt idx="9772">715095</cx:pt>
          <cx:pt idx="9773">521280</cx:pt>
          <cx:pt idx="9774">1113133.5</cx:pt>
          <cx:pt idx="9775">490536</cx:pt>
          <cx:pt idx="9776">1124478</cx:pt>
          <cx:pt idx="9777">1227901.5</cx:pt>
          <cx:pt idx="9778">66222</cx:pt>
          <cx:pt idx="9779">229500</cx:pt>
          <cx:pt idx="9780">107820</cx:pt>
          <cx:pt idx="9781">450000</cx:pt>
          <cx:pt idx="9782">808650</cx:pt>
          <cx:pt idx="9783">526491</cx:pt>
          <cx:pt idx="9784">143910</cx:pt>
          <cx:pt idx="9785">814041</cx:pt>
          <cx:pt idx="9786">518562</cx:pt>
          <cx:pt idx="9787">207396</cx:pt>
          <cx:pt idx="9788">874152</cx:pt>
          <cx:pt idx="9789">457834.5</cx:pt>
          <cx:pt idx="9790">254700</cx:pt>
          <cx:pt idx="9791">276277.5</cx:pt>
          <cx:pt idx="9792">1006920</cx:pt>
          <cx:pt idx="9793">117162</cx:pt>
          <cx:pt idx="9794">95940</cx:pt>
          <cx:pt idx="9795">1483231.5</cx:pt>
          <cx:pt idx="9796">1006920</cx:pt>
          <cx:pt idx="9797">775327.5</cx:pt>
          <cx:pt idx="9798">490495.5</cx:pt>
          <cx:pt idx="9799">135000</cx:pt>
          <cx:pt idx="9800">127350</cx:pt>
          <cx:pt idx="9801">1272456</cx:pt>
          <cx:pt idx="9802">1125000</cx:pt>
          <cx:pt idx="9803">315000</cx:pt>
          <cx:pt idx="9804">348264</cx:pt>
          <cx:pt idx="9805">143910</cx:pt>
          <cx:pt idx="9806">536917.5</cx:pt>
          <cx:pt idx="9807">254700</cx:pt>
          <cx:pt idx="9808">436032</cx:pt>
          <cx:pt idx="9809">770292</cx:pt>
          <cx:pt idx="9810">1350000</cx:pt>
          <cx:pt idx="9811">339241.5</cx:pt>
          <cx:pt idx="9812">1467612</cx:pt>
          <cx:pt idx="9813">755190</cx:pt>
          <cx:pt idx="9814">312768</cx:pt>
          <cx:pt idx="9815">1027057.5</cx:pt>
          <cx:pt idx="9816">562491</cx:pt>
          <cx:pt idx="9817">993082.5</cx:pt>
          <cx:pt idx="9818">640080</cx:pt>
          <cx:pt idx="9819">481855.5</cx:pt>
          <cx:pt idx="9820">900000</cx:pt>
          <cx:pt idx="9821">675000</cx:pt>
          <cx:pt idx="9822">1042560</cx:pt>
          <cx:pt idx="9823">926365.5</cx:pt>
          <cx:pt idx="9824">497520</cx:pt>
          <cx:pt idx="9825">314100</cx:pt>
          <cx:pt idx="9826">225000</cx:pt>
          <cx:pt idx="9827">1125000</cx:pt>
          <cx:pt idx="9828">1133748</cx:pt>
          <cx:pt idx="9829">269550</cx:pt>
          <cx:pt idx="9830">225000</cx:pt>
          <cx:pt idx="9831">521280</cx:pt>
          <cx:pt idx="9832">193572</cx:pt>
          <cx:pt idx="9833">308133</cx:pt>
          <cx:pt idx="9834">1035832.5</cx:pt>
          <cx:pt idx="9835">159322.5</cx:pt>
          <cx:pt idx="9836">1002456</cx:pt>
          <cx:pt idx="9837">574668</cx:pt>
          <cx:pt idx="9838">490495.5</cx:pt>
          <cx:pt idx="9839">380533.5</cx:pt>
          <cx:pt idx="9840">135000</cx:pt>
          <cx:pt idx="9841">431280</cx:pt>
          <cx:pt idx="9842">900000</cx:pt>
          <cx:pt idx="9843">679500</cx:pt>
          <cx:pt idx="9844">776709</cx:pt>
          <cx:pt idx="9845">168147</cx:pt>
          <cx:pt idx="9846">675000</cx:pt>
          <cx:pt idx="9847">1288350</cx:pt>
          <cx:pt idx="9848">454500</cx:pt>
          <cx:pt idx="9849">1288350</cx:pt>
          <cx:pt idx="9850">2517300</cx:pt>
          <cx:pt idx="9851">1078200</cx:pt>
          <cx:pt idx="9852">1071000</cx:pt>
          <cx:pt idx="9853">127350</cx:pt>
          <cx:pt idx="9854">524866.5</cx:pt>
          <cx:pt idx="9855">957033</cx:pt>
          <cx:pt idx="9856">203760</cx:pt>
          <cx:pt idx="9857">202500</cx:pt>
          <cx:pt idx="9858">441000</cx:pt>
          <cx:pt idx="9859">521280</cx:pt>
          <cx:pt idx="9860">900000</cx:pt>
          <cx:pt idx="9861">545040</cx:pt>
          <cx:pt idx="9862">647046</cx:pt>
          <cx:pt idx="9863">315000</cx:pt>
          <cx:pt idx="9864">443088</cx:pt>
          <cx:pt idx="9865">1288350</cx:pt>
          <cx:pt idx="9866">1800000</cx:pt>
          <cx:pt idx="9867">855000</cx:pt>
          <cx:pt idx="9868">450000</cx:pt>
          <cx:pt idx="9869">225000</cx:pt>
          <cx:pt idx="9870">382500</cx:pt>
          <cx:pt idx="9871">147159</cx:pt>
          <cx:pt idx="9872">765000</cx:pt>
          <cx:pt idx="9873">808650</cx:pt>
          <cx:pt idx="9874">239850</cx:pt>
          <cx:pt idx="9875">508495.5</cx:pt>
          <cx:pt idx="9876">226908</cx:pt>
          <cx:pt idx="9877">814041</cx:pt>
          <cx:pt idx="9878">225000</cx:pt>
          <cx:pt idx="9879">103500</cx:pt>
          <cx:pt idx="9880">201024</cx:pt>
          <cx:pt idx="9881">755190</cx:pt>
          <cx:pt idx="9882">202500</cx:pt>
          <cx:pt idx="9883">592560</cx:pt>
          <cx:pt idx="9884">959157</cx:pt>
          <cx:pt idx="9885">99000</cx:pt>
          <cx:pt idx="9886">283500</cx:pt>
          <cx:pt idx="9887">394303.5</cx:pt>
          <cx:pt idx="9888">263686.5</cx:pt>
          <cx:pt idx="9889">1007352</cx:pt>
          <cx:pt idx="9890">180000</cx:pt>
          <cx:pt idx="9891">808650</cx:pt>
          <cx:pt idx="9892">284256</cx:pt>
          <cx:pt idx="9893">123993</cx:pt>
          <cx:pt idx="9894">1125000</cx:pt>
          <cx:pt idx="9895">900000</cx:pt>
          <cx:pt idx="9896">808650</cx:pt>
          <cx:pt idx="9897">810000</cx:pt>
          <cx:pt idx="9898">777069</cx:pt>
          <cx:pt idx="9899">544491</cx:pt>
          <cx:pt idx="9900">521280</cx:pt>
          <cx:pt idx="9901">453514.5</cx:pt>
          <cx:pt idx="9902">755190</cx:pt>
          <cx:pt idx="9903">481176</cx:pt>
          <cx:pt idx="9904">225000</cx:pt>
          <cx:pt idx="9905">387000</cx:pt>
          <cx:pt idx="9906">382500</cx:pt>
          <cx:pt idx="9907">1236816</cx:pt>
          <cx:pt idx="9908">497520</cx:pt>
          <cx:pt idx="9909">219870</cx:pt>
          <cx:pt idx="9910">590337</cx:pt>
          <cx:pt idx="9911">675000</cx:pt>
          <cx:pt idx="9912">975771</cx:pt>
          <cx:pt idx="9913">592560</cx:pt>
          <cx:pt idx="9914">225000</cx:pt>
          <cx:pt idx="9915">483480</cx:pt>
          <cx:pt idx="9916">192528</cx:pt>
          <cx:pt idx="9917">545040</cx:pt>
          <cx:pt idx="9918">403330.5</cx:pt>
          <cx:pt idx="9919">1241437.5</cx:pt>
          <cx:pt idx="9920">460858.5</cx:pt>
          <cx:pt idx="9921">270000</cx:pt>
          <cx:pt idx="9922">654498</cx:pt>
          <cx:pt idx="9923">545040</cx:pt>
          <cx:pt idx="9924">254700</cx:pt>
          <cx:pt idx="9925">545040</cx:pt>
          <cx:pt idx="9926">314100</cx:pt>
          <cx:pt idx="9927">942300</cx:pt>
          <cx:pt idx="9928">267102</cx:pt>
          <cx:pt idx="9929">927000</cx:pt>
          <cx:pt idx="9930">517266</cx:pt>
          <cx:pt idx="9931">679500</cx:pt>
          <cx:pt idx="9932">284400</cx:pt>
          <cx:pt idx="9933">916470</cx:pt>
          <cx:pt idx="9934">270000</cx:pt>
          <cx:pt idx="9935">755190</cx:pt>
          <cx:pt idx="9936">1125000</cx:pt>
          <cx:pt idx="9937">152820</cx:pt>
          <cx:pt idx="9938">521280</cx:pt>
          <cx:pt idx="9939">585000</cx:pt>
          <cx:pt idx="9940">254700</cx:pt>
          <cx:pt idx="9941">659533.5</cx:pt>
          <cx:pt idx="9942">1125000</cx:pt>
          <cx:pt idx="9943">450000</cx:pt>
          <cx:pt idx="9944">135000</cx:pt>
          <cx:pt idx="9945">900000</cx:pt>
          <cx:pt idx="9946">1467612</cx:pt>
          <cx:pt idx="9947">135000</cx:pt>
          <cx:pt idx="9948">1303812</cx:pt>
          <cx:pt idx="9949">284400</cx:pt>
          <cx:pt idx="9950">225000</cx:pt>
          <cx:pt idx="9951">408780</cx:pt>
          <cx:pt idx="9952">540000</cx:pt>
          <cx:pt idx="9953">755190</cx:pt>
          <cx:pt idx="9954">439740</cx:pt>
          <cx:pt idx="9955">588465</cx:pt>
          <cx:pt idx="9956">225000</cx:pt>
          <cx:pt idx="9957">272520</cx:pt>
          <cx:pt idx="9958">675000</cx:pt>
          <cx:pt idx="9959">728847</cx:pt>
          <cx:pt idx="9960">1078200</cx:pt>
          <cx:pt idx="9961">180000</cx:pt>
          <cx:pt idx="9962">270000</cx:pt>
          <cx:pt idx="9963">298512</cx:pt>
          <cx:pt idx="9964">114682.5</cx:pt>
          <cx:pt idx="9965">157500</cx:pt>
          <cx:pt idx="9966">194076</cx:pt>
          <cx:pt idx="9967">835380</cx:pt>
          <cx:pt idx="9968">225000</cx:pt>
          <cx:pt idx="9969">544491</cx:pt>
          <cx:pt idx="9970">227520</cx:pt>
          <cx:pt idx="9971">900000</cx:pt>
          <cx:pt idx="9972">675000</cx:pt>
          <cx:pt idx="9973">134316</cx:pt>
          <cx:pt idx="9974">539100</cx:pt>
          <cx:pt idx="9975">472500</cx:pt>
          <cx:pt idx="9976">900000</cx:pt>
          <cx:pt idx="9977">592560</cx:pt>
          <cx:pt idx="9978">180000</cx:pt>
          <cx:pt idx="9979">63000</cx:pt>
          <cx:pt idx="9980">152820</cx:pt>
          <cx:pt idx="9981">226908</cx:pt>
          <cx:pt idx="9982">473760</cx:pt>
          <cx:pt idx="9983">312768</cx:pt>
          <cx:pt idx="9984">1288350</cx:pt>
          <cx:pt idx="9985">199080</cx:pt>
          <cx:pt idx="9986">1800000</cx:pt>
          <cx:pt idx="9987">540000</cx:pt>
          <cx:pt idx="9988">414229.5</cx:pt>
          <cx:pt idx="9989">247500</cx:pt>
          <cx:pt idx="9990">835605</cx:pt>
          <cx:pt idx="9991">375408</cx:pt>
          <cx:pt idx="9992">781920</cx:pt>
          <cx:pt idx="9993">900000</cx:pt>
          <cx:pt idx="9994">830709</cx:pt>
          <cx:pt idx="9995">270000</cx:pt>
          <cx:pt idx="9996">1006920</cx:pt>
          <cx:pt idx="9997">497520</cx:pt>
          <cx:pt idx="9998">348264</cx:pt>
          <cx:pt idx="9999">355536</cx:pt>
          <cx:pt idx="10000">675000</cx:pt>
          <cx:pt idx="10001">799299</cx:pt>
          <cx:pt idx="10002">450000</cx:pt>
          <cx:pt idx="10003">450000</cx:pt>
          <cx:pt idx="10004">450000</cx:pt>
          <cx:pt idx="10005">254700</cx:pt>
          <cx:pt idx="10006">204768</cx:pt>
          <cx:pt idx="10007">976711.5</cx:pt>
          <cx:pt idx="10008">573628.5</cx:pt>
          <cx:pt idx="10009">269982</cx:pt>
          <cx:pt idx="10010">327024</cx:pt>
          <cx:pt idx="10011">180000</cx:pt>
          <cx:pt idx="10012">536917.5</cx:pt>
          <cx:pt idx="10013">225000</cx:pt>
          <cx:pt idx="10014">288873</cx:pt>
          <cx:pt idx="10015">219042</cx:pt>
          <cx:pt idx="10016">2013840</cx:pt>
          <cx:pt idx="10017">1515415.5</cx:pt>
          <cx:pt idx="10018">1350000</cx:pt>
          <cx:pt idx="10019">611950.5</cx:pt>
          <cx:pt idx="10020">180000</cx:pt>
          <cx:pt idx="10021">450000</cx:pt>
          <cx:pt idx="10022">225000</cx:pt>
          <cx:pt idx="10023">127350</cx:pt>
          <cx:pt idx="10024">254700</cx:pt>
          <cx:pt idx="10025">835380</cx:pt>
          <cx:pt idx="10026">1291500</cx:pt>
          <cx:pt idx="10027">225000</cx:pt>
          <cx:pt idx="10028">787131</cx:pt>
          <cx:pt idx="10029">180000</cx:pt>
          <cx:pt idx="10030">808650</cx:pt>
          <cx:pt idx="10031">307557</cx:pt>
          <cx:pt idx="10032">518562</cx:pt>
          <cx:pt idx="10033">90000</cx:pt>
          <cx:pt idx="10034">1125000</cx:pt>
          <cx:pt idx="10035">634482</cx:pt>
          <cx:pt idx="10036">508495.5</cx:pt>
          <cx:pt idx="10037">71955</cx:pt>
          <cx:pt idx="10038">592560</cx:pt>
          <cx:pt idx="10039">728460</cx:pt>
          <cx:pt idx="10040">1006920</cx:pt>
          <cx:pt idx="10041">547344</cx:pt>
          <cx:pt idx="10042">315000</cx:pt>
          <cx:pt idx="10043">900000</cx:pt>
          <cx:pt idx="10044">675000</cx:pt>
          <cx:pt idx="10045">895500</cx:pt>
          <cx:pt idx="10046">945000</cx:pt>
          <cx:pt idx="10047">348264</cx:pt>
          <cx:pt idx="10048">592560</cx:pt>
          <cx:pt idx="10049">900000</cx:pt>
          <cx:pt idx="10050">942300</cx:pt>
          <cx:pt idx="10051">135000</cx:pt>
          <cx:pt idx="10052">255960</cx:pt>
          <cx:pt idx="10053">743463</cx:pt>
          <cx:pt idx="10054">343800</cx:pt>
          <cx:pt idx="10055">753840</cx:pt>
          <cx:pt idx="10056">284400</cx:pt>
          <cx:pt idx="10057">1129500</cx:pt>
          <cx:pt idx="10058">803259</cx:pt>
          <cx:pt idx="10059">157500</cx:pt>
          <cx:pt idx="10060">727785</cx:pt>
          <cx:pt idx="10061">808650</cx:pt>
          <cx:pt idx="10062">808650</cx:pt>
          <cx:pt idx="10063">71955</cx:pt>
          <cx:pt idx="10064">239418</cx:pt>
          <cx:pt idx="10065">337500</cx:pt>
          <cx:pt idx="10066">740704.5</cx:pt>
          <cx:pt idx="10067">119448</cx:pt>
          <cx:pt idx="10068">211500</cx:pt>
          <cx:pt idx="10069">983299.5</cx:pt>
          <cx:pt idx="10070">808650</cx:pt>
          <cx:pt idx="10071">778968</cx:pt>
          <cx:pt idx="10072">810000</cx:pt>
          <cx:pt idx="10073">225000</cx:pt>
          <cx:pt idx="10074">1345500</cx:pt>
          <cx:pt idx="10075">286704</cx:pt>
          <cx:pt idx="10076">157500</cx:pt>
          <cx:pt idx="10077">909000</cx:pt>
          <cx:pt idx="10078">545040</cx:pt>
          <cx:pt idx="10079">868797</cx:pt>
          <cx:pt idx="10080">592560</cx:pt>
          <cx:pt idx="10081">579195</cx:pt>
          <cx:pt idx="10082">269550</cx:pt>
          <cx:pt idx="10083">369720</cx:pt>
          <cx:pt idx="10084">760225.5</cx:pt>
          <cx:pt idx="10085">450000</cx:pt>
          <cx:pt idx="10086">295668</cx:pt>
          <cx:pt idx="10087">202500</cx:pt>
          <cx:pt idx="10088">170640</cx:pt>
          <cx:pt idx="10089">360000</cx:pt>
          <cx:pt idx="10090">119925</cx:pt>
          <cx:pt idx="10091">675000</cx:pt>
          <cx:pt idx="10092">454500</cx:pt>
          <cx:pt idx="10093">808650</cx:pt>
          <cx:pt idx="10094">247500</cx:pt>
          <cx:pt idx="10095">677664</cx:pt>
          <cx:pt idx="10096">135000</cx:pt>
          <cx:pt idx="10097">188460</cx:pt>
          <cx:pt idx="10098">1212426</cx:pt>
          <cx:pt idx="10099">234576</cx:pt>
          <cx:pt idx="10100">298512</cx:pt>
          <cx:pt idx="10101">325908</cx:pt>
          <cx:pt idx="10102">135000</cx:pt>
          <cx:pt idx="10103">792162</cx:pt>
          <cx:pt idx="10104">500211</cx:pt>
          <cx:pt idx="10105">540000</cx:pt>
          <cx:pt idx="10106">640080</cx:pt>
          <cx:pt idx="10107">450000</cx:pt>
          <cx:pt idx="10108">284400</cx:pt>
          <cx:pt idx="10109">247500</cx:pt>
          <cx:pt idx="10110">900000</cx:pt>
          <cx:pt idx="10111">448056</cx:pt>
          <cx:pt idx="10112">1528200</cx:pt>
          <cx:pt idx="10113">544491</cx:pt>
          <cx:pt idx="10114">474048</cx:pt>
          <cx:pt idx="10115">720000</cx:pt>
          <cx:pt idx="10116">273708</cx:pt>
          <cx:pt idx="10117">675000</cx:pt>
          <cx:pt idx="10118">198085.5</cx:pt>
          <cx:pt idx="10119">225000</cx:pt>
          <cx:pt idx="10120">1288350</cx:pt>
          <cx:pt idx="10121">1546020</cx:pt>
          <cx:pt idx="10122">900000</cx:pt>
          <cx:pt idx="10123">953460</cx:pt>
          <cx:pt idx="10124">225000</cx:pt>
          <cx:pt idx="10125">685012.5</cx:pt>
          <cx:pt idx="10126">1350000</cx:pt>
          <cx:pt idx="10127">568908</cx:pt>
          <cx:pt idx="10128">480060</cx:pt>
          <cx:pt idx="10129">386977.5</cx:pt>
          <cx:pt idx="10130">405000</cx:pt>
          <cx:pt idx="10131">1288350</cx:pt>
          <cx:pt idx="10132">71316</cx:pt>
          <cx:pt idx="10133">450000</cx:pt>
          <cx:pt idx="10134">335592</cx:pt>
          <cx:pt idx="10135">49455</cx:pt>
          <cx:pt idx="10136">135000</cx:pt>
          <cx:pt idx="10137">454455</cx:pt>
          <cx:pt idx="10138">521280</cx:pt>
          <cx:pt idx="10139">942300</cx:pt>
          <cx:pt idx="10140">281916</cx:pt>
          <cx:pt idx="10141">501435</cx:pt>
          <cx:pt idx="10142">490495.5</cx:pt>
          <cx:pt idx="10143">675000</cx:pt>
          <cx:pt idx="10144">808650</cx:pt>
          <cx:pt idx="10145">888840</cx:pt>
          <cx:pt idx="10146">755190</cx:pt>
          <cx:pt idx="10147">284400</cx:pt>
          <cx:pt idx="10148">284400</cx:pt>
          <cx:pt idx="10149">1886850</cx:pt>
          <cx:pt idx="10150">675000</cx:pt>
          <cx:pt idx="10151">2028942</cx:pt>
          <cx:pt idx="10152">135000</cx:pt>
          <cx:pt idx="10153">288873</cx:pt>
          <cx:pt idx="10154">511249.5</cx:pt>
          <cx:pt idx="10155">161730</cx:pt>
          <cx:pt idx="10156">450000</cx:pt>
          <cx:pt idx="10157">1125000</cx:pt>
          <cx:pt idx="10158">510102</cx:pt>
          <cx:pt idx="10159">468000</cx:pt>
          <cx:pt idx="10160">536917.5</cx:pt>
          <cx:pt idx="10161">808650</cx:pt>
          <cx:pt idx="10162">405000</cx:pt>
          <cx:pt idx="10163">808650</cx:pt>
          <cx:pt idx="10164">495000</cx:pt>
          <cx:pt idx="10165">1080000</cx:pt>
          <cx:pt idx="10166">247500</cx:pt>
          <cx:pt idx="10167">608076</cx:pt>
          <cx:pt idx="10168">545040</cx:pt>
          <cx:pt idx="10169">1314117</cx:pt>
          <cx:pt idx="10170">1293502.5</cx:pt>
          <cx:pt idx="10171">808650</cx:pt>
          <cx:pt idx="10172">270000</cx:pt>
          <cx:pt idx="10173">170640</cx:pt>
          <cx:pt idx="10174">1215000</cx:pt>
          <cx:pt idx="10175">327024</cx:pt>
          <cx:pt idx="10176">604683</cx:pt>
          <cx:pt idx="10177">225000</cx:pt>
          <cx:pt idx="10178">1078200</cx:pt>
          <cx:pt idx="10179">807984</cx:pt>
          <cx:pt idx="10180">450000</cx:pt>
          <cx:pt idx="10181">545040</cx:pt>
          <cx:pt idx="10182">900000</cx:pt>
          <cx:pt idx="10183">225000</cx:pt>
          <cx:pt idx="10184">625536</cx:pt>
          <cx:pt idx="10185">518562</cx:pt>
          <cx:pt idx="10186">900000</cx:pt>
          <cx:pt idx="10187">509400</cx:pt>
          <cx:pt idx="10188">539100</cx:pt>
          <cx:pt idx="10189">1143567</cx:pt>
          <cx:pt idx="10190">276277.5</cx:pt>
          <cx:pt idx="10191">1006920</cx:pt>
          <cx:pt idx="10192">67500</cx:pt>
          <cx:pt idx="10193">640080</cx:pt>
          <cx:pt idx="10194">277969.5</cx:pt>
          <cx:pt idx="10195">257391</cx:pt>
          <cx:pt idx="10196">1078200</cx:pt>
          <cx:pt idx="10197">1350000</cx:pt>
          <cx:pt idx="10198">314100</cx:pt>
          <cx:pt idx="10199">517500</cx:pt>
          <cx:pt idx="10200">270000</cx:pt>
          <cx:pt idx="10201">543735</cx:pt>
          <cx:pt idx="10202">450000</cx:pt>
          <cx:pt idx="10203">879480</cx:pt>
          <cx:pt idx="10204">239850</cx:pt>
          <cx:pt idx="10205">157500</cx:pt>
          <cx:pt idx="10206">314100</cx:pt>
          <cx:pt idx="10207">963000</cx:pt>
          <cx:pt idx="10208">177768</cx:pt>
          <cx:pt idx="10209">180000</cx:pt>
          <cx:pt idx="10210">848745</cx:pt>
          <cx:pt idx="10211">284400</cx:pt>
          <cx:pt idx="10212">497520</cx:pt>
          <cx:pt idx="10213">101880</cx:pt>
          <cx:pt idx="10214">585000</cx:pt>
          <cx:pt idx="10215">301464</cx:pt>
          <cx:pt idx="10216">513531</cx:pt>
          <cx:pt idx="10217">2013840</cx:pt>
          <cx:pt idx="10218">545040</cx:pt>
          <cx:pt idx="10219">254700</cx:pt>
          <cx:pt idx="10220">182016</cx:pt>
          <cx:pt idx="10221">312768</cx:pt>
          <cx:pt idx="10222">900000</cx:pt>
          <cx:pt idx="10223">458460</cx:pt>
          <cx:pt idx="10224">967500</cx:pt>
          <cx:pt idx="10225">1198548</cx:pt>
          <cx:pt idx="10226">439740</cx:pt>
          <cx:pt idx="10227">312768</cx:pt>
          <cx:pt idx="10228">1350000</cx:pt>
          <cx:pt idx="10229">1006920</cx:pt>
          <cx:pt idx="10230">450000</cx:pt>
          <cx:pt idx="10231">481176</cx:pt>
          <cx:pt idx="10232">450000</cx:pt>
          <cx:pt idx="10233">545040</cx:pt>
          <cx:pt idx="10234">558706.5</cx:pt>
          <cx:pt idx="10235">247275</cx:pt>
          <cx:pt idx="10236">270000</cx:pt>
          <cx:pt idx="10237">469152</cx:pt>
          <cx:pt idx="10238">755190</cx:pt>
          <cx:pt idx="10239">618840</cx:pt>
          <cx:pt idx="10240">269550</cx:pt>
          <cx:pt idx="10241">215640</cx:pt>
          <cx:pt idx="10242">545040</cx:pt>
          <cx:pt idx="10243">961146</cx:pt>
          <cx:pt idx="10244">253377</cx:pt>
          <cx:pt idx="10245">592560</cx:pt>
          <cx:pt idx="10246">450000</cx:pt>
          <cx:pt idx="10247">545040</cx:pt>
          <cx:pt idx="10248">341280</cx:pt>
          <cx:pt idx="10249">1350000</cx:pt>
          <cx:pt idx="10250">234324</cx:pt>
          <cx:pt idx="10251">298512</cx:pt>
          <cx:pt idx="10252">333337.5</cx:pt>
          <cx:pt idx="10253">855000</cx:pt>
          <cx:pt idx="10254">101880</cx:pt>
          <cx:pt idx="10255">508495.5</cx:pt>
          <cx:pt idx="10256">675000</cx:pt>
          <cx:pt idx="10257">364896</cx:pt>
          <cx:pt idx="10258">261621</cx:pt>
          <cx:pt idx="10259">900000</cx:pt>
          <cx:pt idx="10260">450000</cx:pt>
          <cx:pt idx="10261">1319269.5</cx:pt>
          <cx:pt idx="10262">473760</cx:pt>
          <cx:pt idx="10263">225000</cx:pt>
          <cx:pt idx="10264">225000</cx:pt>
          <cx:pt idx="10265">90000</cx:pt>
          <cx:pt idx="10266">1942560</cx:pt>
          <cx:pt idx="10267">244584</cx:pt>
          <cx:pt idx="10268">679500</cx:pt>
          <cx:pt idx="10269">814041</cx:pt>
          <cx:pt idx="10270">545040</cx:pt>
          <cx:pt idx="10271">562932</cx:pt>
          <cx:pt idx="10272">312768</cx:pt>
          <cx:pt idx="10273">170640</cx:pt>
          <cx:pt idx="10274">1282500</cx:pt>
          <cx:pt idx="10275">327024</cx:pt>
          <cx:pt idx="10276">724581</cx:pt>
          <cx:pt idx="10277">523597.5</cx:pt>
          <cx:pt idx="10278">814041</cx:pt>
          <cx:pt idx="10279">675000</cx:pt>
          <cx:pt idx="10280">450000</cx:pt>
          <cx:pt idx="10281">239850</cx:pt>
          <cx:pt idx="10282">545040</cx:pt>
          <cx:pt idx="10283">526491</cx:pt>
          <cx:pt idx="10284">1125000</cx:pt>
          <cx:pt idx="10285">315000</cx:pt>
          <cx:pt idx="10286">450000</cx:pt>
          <cx:pt idx="10287">675000</cx:pt>
          <cx:pt idx="10288">180000</cx:pt>
          <cx:pt idx="10289">1056636</cx:pt>
          <cx:pt idx="10290">405000</cx:pt>
          <cx:pt idx="10291">1078200</cx:pt>
          <cx:pt idx="10292">957033</cx:pt>
          <cx:pt idx="10293">450000</cx:pt>
          <cx:pt idx="10294">152820</cx:pt>
          <cx:pt idx="10295">755190</cx:pt>
          <cx:pt idx="10296">454500</cx:pt>
          <cx:pt idx="10297">180000</cx:pt>
          <cx:pt idx="10298">896602.5</cx:pt>
          <cx:pt idx="10299">1125000</cx:pt>
          <cx:pt idx="10300">247275</cx:pt>
          <cx:pt idx="10301">180000</cx:pt>
          <cx:pt idx="10302">495216</cx:pt>
          <cx:pt idx="10303">180000</cx:pt>
          <cx:pt idx="10304">675000</cx:pt>
          <cx:pt idx="10305">454500</cx:pt>
          <cx:pt idx="10306">419679</cx:pt>
          <cx:pt idx="10307">225000</cx:pt>
          <cx:pt idx="10308">2517300</cx:pt>
          <cx:pt idx="10309">755190</cx:pt>
          <cx:pt idx="10310">281673</cx:pt>
          <cx:pt idx="10311">132444</cx:pt>
          <cx:pt idx="10312">107820</cx:pt>
          <cx:pt idx="10313">808650</cx:pt>
          <cx:pt idx="10314">414229.5</cx:pt>
          <cx:pt idx="10315">661500</cx:pt>
          <cx:pt idx="10316">1288350</cx:pt>
          <cx:pt idx="10317">483480</cx:pt>
          <cx:pt idx="10318">292500</cx:pt>
          <cx:pt idx="10319">67500</cx:pt>
          <cx:pt idx="10320">835380</cx:pt>
          <cx:pt idx="10321">675000</cx:pt>
          <cx:pt idx="10322">474048</cx:pt>
          <cx:pt idx="10323">47970</cx:pt>
          <cx:pt idx="10324">679500</cx:pt>
          <cx:pt idx="10325">840951</cx:pt>
          <cx:pt idx="10326">1350000</cx:pt>
          <cx:pt idx="10327">265500</cx:pt>
          <cx:pt idx="10328">547272</cx:pt>
          <cx:pt idx="10329">1312110</cx:pt>
          <cx:pt idx="10330">260568</cx:pt>
          <cx:pt idx="10331">675000</cx:pt>
          <cx:pt idx="10332">101880</cx:pt>
          <cx:pt idx="10333">545040</cx:pt>
          <cx:pt idx="10334">542133</cx:pt>
          <cx:pt idx="10335">586377</cx:pt>
          <cx:pt idx="10336">509400</cx:pt>
          <cx:pt idx="10337">380533.5</cx:pt>
          <cx:pt idx="10338">472500</cx:pt>
          <cx:pt idx="10339">325908</cx:pt>
          <cx:pt idx="10340">495351</cx:pt>
          <cx:pt idx="10341">247500</cx:pt>
          <cx:pt idx="10342">1125000</cx:pt>
          <cx:pt idx="10343">720000</cx:pt>
          <cx:pt idx="10344">270000</cx:pt>
          <cx:pt idx="10345">781920</cx:pt>
          <cx:pt idx="10346">628069.5</cx:pt>
          <cx:pt idx="10347">1024740</cx:pt>
          <cx:pt idx="10348">1350000</cx:pt>
          <cx:pt idx="10349">1100709</cx:pt>
          <cx:pt idx="10350">755190</cx:pt>
          <cx:pt idx="10351">270000</cx:pt>
          <cx:pt idx="10352">814041</cx:pt>
          <cx:pt idx="10353">1913148</cx:pt>
          <cx:pt idx="10354">439740</cx:pt>
          <cx:pt idx="10355">327024</cx:pt>
          <cx:pt idx="10356">787500</cx:pt>
          <cx:pt idx="10357">270000</cx:pt>
          <cx:pt idx="10358">592560</cx:pt>
          <cx:pt idx="10359">1125000</cx:pt>
          <cx:pt idx="10360">1078200</cx:pt>
          <cx:pt idx="10361">1040985</cx:pt>
          <cx:pt idx="10362">1077061.5</cx:pt>
          <cx:pt idx="10363">450000</cx:pt>
          <cx:pt idx="10364">247275</cx:pt>
          <cx:pt idx="10365">497520</cx:pt>
          <cx:pt idx="10366">256500</cx:pt>
          <cx:pt idx="10367">292500</cx:pt>
          <cx:pt idx="10368">422802</cx:pt>
          <cx:pt idx="10369">871029</cx:pt>
          <cx:pt idx="10370">2517300</cx:pt>
          <cx:pt idx="10371">675000</cx:pt>
          <cx:pt idx="10372">1892241</cx:pt>
          <cx:pt idx="10373">233208</cx:pt>
          <cx:pt idx="10374">805536</cx:pt>
          <cx:pt idx="10375">473760</cx:pt>
          <cx:pt idx="10376">571446</cx:pt>
          <cx:pt idx="10377">1461613.5</cx:pt>
          <cx:pt idx="10378">1436850</cx:pt>
          <cx:pt idx="10379">229500</cx:pt>
          <cx:pt idx="10380">263686.5</cx:pt>
          <cx:pt idx="10381">239850</cx:pt>
          <cx:pt idx="10382">127350</cx:pt>
          <cx:pt idx="10383">814041</cx:pt>
          <cx:pt idx="10384">239850</cx:pt>
          <cx:pt idx="10385">495000</cx:pt>
          <cx:pt idx="10386">497520</cx:pt>
          <cx:pt idx="10387">101880</cx:pt>
          <cx:pt idx="10388">516069</cx:pt>
          <cx:pt idx="10389">509922</cx:pt>
          <cx:pt idx="10390">1065681</cx:pt>
          <cx:pt idx="10391">675000</cx:pt>
          <cx:pt idx="10392">1494486</cx:pt>
          <cx:pt idx="10393">1237500</cx:pt>
          <cx:pt idx="10394">277969.5</cx:pt>
          <cx:pt idx="10395">241618.5</cx:pt>
          <cx:pt idx="10396">454500</cx:pt>
          <cx:pt idx="10397">454500</cx:pt>
          <cx:pt idx="10398">112500</cx:pt>
          <cx:pt idx="10399">544491</cx:pt>
          <cx:pt idx="10400">112068</cx:pt>
          <cx:pt idx="10401">594261</cx:pt>
          <cx:pt idx="10402">1078200</cx:pt>
          <cx:pt idx="10403">272520</cx:pt>
          <cx:pt idx="10404">675000</cx:pt>
          <cx:pt idx="10405">900000</cx:pt>
          <cx:pt idx="10406">508495.5</cx:pt>
          <cx:pt idx="10407">900000</cx:pt>
          <cx:pt idx="10408">135000</cx:pt>
          <cx:pt idx="10409">729792</cx:pt>
          <cx:pt idx="10410">2013840</cx:pt>
          <cx:pt idx="10411">518562</cx:pt>
          <cx:pt idx="10412">145557</cx:pt>
          <cx:pt idx="10413">254700</cx:pt>
          <cx:pt idx="10414">1435500</cx:pt>
          <cx:pt idx="10415">1356133.5</cx:pt>
          <cx:pt idx="10416">1078200</cx:pt>
          <cx:pt idx="10417">71955</cx:pt>
          <cx:pt idx="10418">1324440</cx:pt>
          <cx:pt idx="10419">521280</cx:pt>
          <cx:pt idx="10420">501363</cx:pt>
          <cx:pt idx="10421">1535715</cx:pt>
          <cx:pt idx="10422">161730</cx:pt>
          <cx:pt idx="10423">371862</cx:pt>
          <cx:pt idx="10424">545040</cx:pt>
          <cx:pt idx="10425">320382</cx:pt>
          <cx:pt idx="10426">1078200</cx:pt>
          <cx:pt idx="10427">770913</cx:pt>
          <cx:pt idx="10428">135000</cx:pt>
          <cx:pt idx="10429">332473.5</cx:pt>
          <cx:pt idx="10430">352044</cx:pt>
          <cx:pt idx="10431">270000</cx:pt>
          <cx:pt idx="10432">254700</cx:pt>
          <cx:pt idx="10433">1467612</cx:pt>
          <cx:pt idx="10434">445500</cx:pt>
          <cx:pt idx="10435">508495.5</cx:pt>
          <cx:pt idx="10436">1288350</cx:pt>
          <cx:pt idx="10437">675000</cx:pt>
          <cx:pt idx="10438">225000</cx:pt>
          <cx:pt idx="10439">717003</cx:pt>
          <cx:pt idx="10440">103500</cx:pt>
          <cx:pt idx="10441">302544</cx:pt>
          <cx:pt idx="10442">601470</cx:pt>
          <cx:pt idx="10443">1530517.5</cx:pt>
          <cx:pt idx="10444">679500</cx:pt>
          <cx:pt idx="10445">135000</cx:pt>
          <cx:pt idx="10446">922266</cx:pt>
          <cx:pt idx="10447">472500</cx:pt>
          <cx:pt idx="10448">180000</cx:pt>
          <cx:pt idx="10449">540000</cx:pt>
          <cx:pt idx="10450">119925</cx:pt>
          <cx:pt idx="10451">253737</cx:pt>
          <cx:pt idx="10452">315000</cx:pt>
          <cx:pt idx="10453">225000</cx:pt>
          <cx:pt idx="10454">225000</cx:pt>
          <cx:pt idx="10455">191880</cx:pt>
          <cx:pt idx="10456">189000</cx:pt>
          <cx:pt idx="10457">675000</cx:pt>
          <cx:pt idx="10458">612612</cx:pt>
          <cx:pt idx="10459">755190</cx:pt>
          <cx:pt idx="10460">263686.5</cx:pt>
          <cx:pt idx="10461">1223010</cx:pt>
          <cx:pt idx="10462">127350</cx:pt>
          <cx:pt idx="10463">1024740</cx:pt>
          <cx:pt idx="10464">526491</cx:pt>
          <cx:pt idx="10465">566055</cx:pt>
          <cx:pt idx="10466">675000</cx:pt>
          <cx:pt idx="10467">835380</cx:pt>
          <cx:pt idx="10468">384048</cx:pt>
          <cx:pt idx="10469">630747</cx:pt>
          <cx:pt idx="10470">824823</cx:pt>
          <cx:pt idx="10471">386977.5</cx:pt>
          <cx:pt idx="10472">1035000</cx:pt>
          <cx:pt idx="10473">2013840</cx:pt>
          <cx:pt idx="10474">47970</cx:pt>
          <cx:pt idx="10475">270000</cx:pt>
          <cx:pt idx="10476">157500</cx:pt>
          <cx:pt idx="10477">267336</cx:pt>
          <cx:pt idx="10478">1800000</cx:pt>
          <cx:pt idx="10479">512338.5</cx:pt>
          <cx:pt idx="10480">1350000</cx:pt>
          <cx:pt idx="10481">157500</cx:pt>
          <cx:pt idx="10482">1406583</cx:pt>
          <cx:pt idx="10483">474183</cx:pt>
          <cx:pt idx="10484">472500</cx:pt>
          <cx:pt idx="10485">1096020</cx:pt>
          <cx:pt idx="10486">1350000</cx:pt>
          <cx:pt idx="10487">247500</cx:pt>
          <cx:pt idx="10488">1546020</cx:pt>
          <cx:pt idx="10489">247500</cx:pt>
          <cx:pt idx="10490">545040</cx:pt>
          <cx:pt idx="10491">1317357</cx:pt>
          <cx:pt idx="10492">119925</cx:pt>
          <cx:pt idx="10493">157500</cx:pt>
          <cx:pt idx="10494">494550</cx:pt>
          <cx:pt idx="10495">273636</cx:pt>
          <cx:pt idx="10496">497520</cx:pt>
          <cx:pt idx="10497">1587906</cx:pt>
          <cx:pt idx="10498">157500</cx:pt>
          <cx:pt idx="10499">454500</cx:pt>
          <cx:pt idx="10500">1350000</cx:pt>
          <cx:pt idx="10501">180000</cx:pt>
          <cx:pt idx="10502">1350189</cx:pt>
          <cx:pt idx="10503">280170</cx:pt>
          <cx:pt idx="10504">695970</cx:pt>
          <cx:pt idx="10505">178290</cx:pt>
          <cx:pt idx="10506">450000</cx:pt>
          <cx:pt idx="10507">675000</cx:pt>
          <cx:pt idx="10508">706410</cx:pt>
          <cx:pt idx="10509">232344</cx:pt>
          <cx:pt idx="10510">922500</cx:pt>
          <cx:pt idx="10511">715095</cx:pt>
          <cx:pt idx="10512">270000</cx:pt>
          <cx:pt idx="10513">808650</cx:pt>
          <cx:pt idx="10514">472644</cx:pt>
          <cx:pt idx="10515">337500</cx:pt>
          <cx:pt idx="10516">178290</cx:pt>
          <cx:pt idx="10517">337500</cx:pt>
          <cx:pt idx="10518">787500</cx:pt>
          <cx:pt idx="10519">490495.5</cx:pt>
          <cx:pt idx="10520">143910</cx:pt>
          <cx:pt idx="10521">814041</cx:pt>
          <cx:pt idx="10522">498384</cx:pt>
          <cx:pt idx="10523">193500</cx:pt>
          <cx:pt idx="10524">1006920</cx:pt>
          <cx:pt idx="10525">1125000</cx:pt>
          <cx:pt idx="10526">450000</cx:pt>
          <cx:pt idx="10527">640080</cx:pt>
          <cx:pt idx="10528">148365</cx:pt>
          <cx:pt idx="10529">219249</cx:pt>
          <cx:pt idx="10530">814041</cx:pt>
          <cx:pt idx="10531">900000</cx:pt>
          <cx:pt idx="10532">562491</cx:pt>
          <cx:pt idx="10533">463500</cx:pt>
          <cx:pt idx="10534">90000</cx:pt>
          <cx:pt idx="10535">646920</cx:pt>
          <cx:pt idx="10536">1350000</cx:pt>
          <cx:pt idx="10537">180000</cx:pt>
          <cx:pt idx="10538">1288350</cx:pt>
          <cx:pt idx="10539">274500</cx:pt>
          <cx:pt idx="10540">135000</cx:pt>
          <cx:pt idx="10541">314055</cx:pt>
          <cx:pt idx="10542">503676</cx:pt>
          <cx:pt idx="10543">343377</cx:pt>
          <cx:pt idx="10544">900000</cx:pt>
          <cx:pt idx="10545">370638</cx:pt>
          <cx:pt idx="10546">254700</cx:pt>
          <cx:pt idx="10547">571446</cx:pt>
          <cx:pt idx="10548">149256</cx:pt>
          <cx:pt idx="10549">1125000</cx:pt>
          <cx:pt idx="10550">490495.5</cx:pt>
          <cx:pt idx="10551">180000</cx:pt>
          <cx:pt idx="10552">284256</cx:pt>
          <cx:pt idx="10553">1377000</cx:pt>
          <cx:pt idx="10554">161730</cx:pt>
          <cx:pt idx="10555">314100</cx:pt>
          <cx:pt idx="10556">270000</cx:pt>
          <cx:pt idx="10557">450000</cx:pt>
          <cx:pt idx="10558">781920</cx:pt>
          <cx:pt idx="10559">180000</cx:pt>
          <cx:pt idx="10560">545040</cx:pt>
          <cx:pt idx="10561">518562</cx:pt>
          <cx:pt idx="10562">269550</cx:pt>
          <cx:pt idx="10563">107820</cx:pt>
          <cx:pt idx="10564">1506816</cx:pt>
          <cx:pt idx="10565">123993</cx:pt>
          <cx:pt idx="10566">231813</cx:pt>
          <cx:pt idx="10567">531733.5</cx:pt>
          <cx:pt idx="10568">67500</cx:pt>
          <cx:pt idx="10569">175896</cx:pt>
          <cx:pt idx="10570">74628</cx:pt>
          <cx:pt idx="10571">900000</cx:pt>
          <cx:pt idx="10572">646029</cx:pt>
          <cx:pt idx="10573">780363</cx:pt>
          <cx:pt idx="10574">272520</cx:pt>
          <cx:pt idx="10575">254799</cx:pt>
          <cx:pt idx="10576">457834.5</cx:pt>
          <cx:pt idx="10577">679500</cx:pt>
          <cx:pt idx="10578">492862.5</cx:pt>
          <cx:pt idx="10579">785250</cx:pt>
          <cx:pt idx="10580">584766</cx:pt>
          <cx:pt idx="10581">450000</cx:pt>
          <cx:pt idx="10582">526500</cx:pt>
          <cx:pt idx="10583">450000</cx:pt>
          <cx:pt idx="10584">808650</cx:pt>
          <cx:pt idx="10585">225000</cx:pt>
          <cx:pt idx="10586">630000</cx:pt>
          <cx:pt idx="10587">555273</cx:pt>
          <cx:pt idx="10588">900000</cx:pt>
          <cx:pt idx="10589">814041</cx:pt>
          <cx:pt idx="10590">462645</cx:pt>
          <cx:pt idx="10591">135000</cx:pt>
          <cx:pt idx="10592">757867.5</cx:pt>
          <cx:pt idx="10593">254700</cx:pt>
          <cx:pt idx="10594">1267735.5</cx:pt>
          <cx:pt idx="10595">657702</cx:pt>
          <cx:pt idx="10596">814041</cx:pt>
          <cx:pt idx="10597">89388</cx:pt>
          <cx:pt idx="10598">808650</cx:pt>
          <cx:pt idx="10599">1515415.5</cx:pt>
          <cx:pt idx="10600">225000</cx:pt>
          <cx:pt idx="10601">512338.5</cx:pt>
          <cx:pt idx="10602">103500</cx:pt>
          <cx:pt idx="10603">679500</cx:pt>
          <cx:pt idx="10604">659610</cx:pt>
          <cx:pt idx="10605">514602</cx:pt>
          <cx:pt idx="10606">1467612</cx:pt>
          <cx:pt idx="10607">1067940</cx:pt>
          <cx:pt idx="10608">675000</cx:pt>
          <cx:pt idx="10609">199152</cx:pt>
          <cx:pt idx="10610">454500</cx:pt>
          <cx:pt idx="10611">545040</cx:pt>
          <cx:pt idx="10612">180000</cx:pt>
          <cx:pt idx="10613">180000</cx:pt>
          <cx:pt idx="10614">781920</cx:pt>
          <cx:pt idx="10615">601470</cx:pt>
          <cx:pt idx="10616">1928304</cx:pt>
          <cx:pt idx="10617">145557</cx:pt>
          <cx:pt idx="10618">269550</cx:pt>
          <cx:pt idx="10619">301464</cx:pt>
          <cx:pt idx="10620">119448</cx:pt>
          <cx:pt idx="10621">414792</cx:pt>
          <cx:pt idx="10622">886176</cx:pt>
          <cx:pt idx="10623">240660</cx:pt>
          <cx:pt idx="10624">592560</cx:pt>
          <cx:pt idx="10625">528633</cx:pt>
          <cx:pt idx="10626">288994.5</cx:pt>
          <cx:pt idx="10627">208512</cx:pt>
          <cx:pt idx="10628">509400</cx:pt>
          <cx:pt idx="10629">1546020</cx:pt>
          <cx:pt idx="10630">553806</cx:pt>
          <cx:pt idx="10631">450000</cx:pt>
          <cx:pt idx="10632">592560</cx:pt>
          <cx:pt idx="10633">448056</cx:pt>
          <cx:pt idx="10634">197820</cx:pt>
          <cx:pt idx="10635">810000</cx:pt>
          <cx:pt idx="10636">202500</cx:pt>
          <cx:pt idx="10637">463131</cx:pt>
          <cx:pt idx="10638">679671</cx:pt>
          <cx:pt idx="10639">983160</cx:pt>
          <cx:pt idx="10640">943425</cx:pt>
          <cx:pt idx="10641">675000</cx:pt>
          <cx:pt idx="10642">573408</cx:pt>
          <cx:pt idx="10643">254700</cx:pt>
          <cx:pt idx="10644">946764</cx:pt>
          <cx:pt idx="10645">180000</cx:pt>
          <cx:pt idx="10646">1036530</cx:pt>
          <cx:pt idx="10647">770292</cx:pt>
          <cx:pt idx="10648">640080</cx:pt>
          <cx:pt idx="10649">521280</cx:pt>
          <cx:pt idx="10650">355536</cx:pt>
          <cx:pt idx="10651">1506816</cx:pt>
          <cx:pt idx="10652">1133748</cx:pt>
          <cx:pt idx="10653">640080</cx:pt>
          <cx:pt idx="10654">265851</cx:pt>
          <cx:pt idx="10655">1061599.5</cx:pt>
          <cx:pt idx="10656">675000</cx:pt>
          <cx:pt idx="10657">539100</cx:pt>
          <cx:pt idx="10658">86346</cx:pt>
          <cx:pt idx="10659">1305909</cx:pt>
          <cx:pt idx="10660">253737</cx:pt>
          <cx:pt idx="10661">835380</cx:pt>
          <cx:pt idx="10662">270000</cx:pt>
          <cx:pt idx="10663">439740</cx:pt>
          <cx:pt idx="10664">778500</cx:pt>
          <cx:pt idx="10665">184500</cx:pt>
          <cx:pt idx="10666">1042006.5</cx:pt>
          <cx:pt idx="10667">146043</cx:pt>
          <cx:pt idx="10668">900000</cx:pt>
          <cx:pt idx="10669">986418</cx:pt>
          <cx:pt idx="10670">225000</cx:pt>
          <cx:pt idx="10671">835380</cx:pt>
          <cx:pt idx="10672">760225.5</cx:pt>
          <cx:pt idx="10673">541323</cx:pt>
          <cx:pt idx="10674">900000</cx:pt>
          <cx:pt idx="10675">675000</cx:pt>
          <cx:pt idx="10676">502497</cx:pt>
          <cx:pt idx="10677">545040</cx:pt>
          <cx:pt idx="10678">284400</cx:pt>
          <cx:pt idx="10679">640080</cx:pt>
          <cx:pt idx="10680">966555</cx:pt>
          <cx:pt idx="10681">450000</cx:pt>
          <cx:pt idx="10682">1006920</cx:pt>
          <cx:pt idx="10683">487971</cx:pt>
          <cx:pt idx="10684">112068</cx:pt>
          <cx:pt idx="10685">481495.5</cx:pt>
          <cx:pt idx="10686">545040</cx:pt>
          <cx:pt idx="10687">331632</cx:pt>
          <cx:pt idx="10688">918000</cx:pt>
          <cx:pt idx="10689">454500</cx:pt>
          <cx:pt idx="10690">314100</cx:pt>
          <cx:pt idx="10691">370629</cx:pt>
          <cx:pt idx="10692">808650</cx:pt>
          <cx:pt idx="10693">203760</cx:pt>
          <cx:pt idx="10694">675000</cx:pt>
          <cx:pt idx="10695">675000</cx:pt>
          <cx:pt idx="10696">675000</cx:pt>
          <cx:pt idx="10697">305640</cx:pt>
          <cx:pt idx="10698">397881</cx:pt>
          <cx:pt idx="10699">265851</cx:pt>
          <cx:pt idx="10700">1800000</cx:pt>
          <cx:pt idx="10701">497520</cx:pt>
          <cx:pt idx="10702">212656.5</cx:pt>
          <cx:pt idx="10703">225000</cx:pt>
          <cx:pt idx="10704">990000</cx:pt>
          <cx:pt idx="10705">283585.5</cx:pt>
          <cx:pt idx="10706">180000</cx:pt>
          <cx:pt idx="10707">226422</cx:pt>
          <cx:pt idx="10708">256500</cx:pt>
          <cx:pt idx="10709">1546020</cx:pt>
          <cx:pt idx="10710">654498</cx:pt>
          <cx:pt idx="10711">531706.5</cx:pt>
          <cx:pt idx="10712">364896</cx:pt>
          <cx:pt idx="10713">180000</cx:pt>
          <cx:pt idx="10714">976077</cx:pt>
          <cx:pt idx="10715">284400</cx:pt>
          <cx:pt idx="10716">659533.5</cx:pt>
          <cx:pt idx="10717">270000</cx:pt>
          <cx:pt idx="10718">655614</cx:pt>
          <cx:pt idx="10719">148140</cx:pt>
          <cx:pt idx="10720">1193656.5</cx:pt>
          <cx:pt idx="10721">1113840</cx:pt>
          <cx:pt idx="10722">417024</cx:pt>
          <cx:pt idx="10723">450000</cx:pt>
          <cx:pt idx="10724">450000</cx:pt>
          <cx:pt idx="10725">746280</cx:pt>
          <cx:pt idx="10726">405000</cx:pt>
          <cx:pt idx="10727">521280</cx:pt>
          <cx:pt idx="10728">679896</cx:pt>
          <cx:pt idx="10729">675000</cx:pt>
          <cx:pt idx="10730">592560</cx:pt>
          <cx:pt idx="10731">729792</cx:pt>
          <cx:pt idx="10732">207000</cx:pt>
          <cx:pt idx="10733">490495.5</cx:pt>
          <cx:pt idx="10734">536917.5</cx:pt>
          <cx:pt idx="10735">585000</cx:pt>
          <cx:pt idx="10736">545040</cx:pt>
          <cx:pt idx="10737">573628.5</cx:pt>
          <cx:pt idx="10738">180000</cx:pt>
          <cx:pt idx="10739">1024290</cx:pt>
          <cx:pt idx="10740">225000</cx:pt>
          <cx:pt idx="10741">90000</cx:pt>
          <cx:pt idx="10742">533668.5</cx:pt>
          <cx:pt idx="10743">417024</cx:pt>
          <cx:pt idx="10744">1012500</cx:pt>
          <cx:pt idx="10745">102429</cx:pt>
          <cx:pt idx="10746">740700</cx:pt>
          <cx:pt idx="10747">922500</cx:pt>
          <cx:pt idx="10748">675000</cx:pt>
          <cx:pt idx="10749">1288350</cx:pt>
          <cx:pt idx="10750">785398.5</cx:pt>
          <cx:pt idx="10751">225000</cx:pt>
          <cx:pt idx="10752">1042560</cx:pt>
          <cx:pt idx="10753">450000</cx:pt>
          <cx:pt idx="10754">781920</cx:pt>
          <cx:pt idx="10755">421645.5</cx:pt>
          <cx:pt idx="10756">225000</cx:pt>
          <cx:pt idx="10757">473760</cx:pt>
          <cx:pt idx="10758">50940</cx:pt>
          <cx:pt idx="10759">450000</cx:pt>
          <cx:pt idx="10760">354469.5</cx:pt>
          <cx:pt idx="10761">932643</cx:pt>
          <cx:pt idx="10762">742500</cx:pt>
          <cx:pt idx="10763">270000</cx:pt>
          <cx:pt idx="10764">1588500</cx:pt>
          <cx:pt idx="10765">508495.5</cx:pt>
          <cx:pt idx="10766">269550</cx:pt>
          <cx:pt idx="10767">752553</cx:pt>
          <cx:pt idx="10768">180000</cx:pt>
          <cx:pt idx="10769">711612</cx:pt>
          <cx:pt idx="10770">315000</cx:pt>
          <cx:pt idx="10771">284400</cx:pt>
          <cx:pt idx="10772">314100</cx:pt>
          <cx:pt idx="10773">373140</cx:pt>
          <cx:pt idx="10774">101880</cx:pt>
          <cx:pt idx="10775">1206954</cx:pt>
          <cx:pt idx="10776">1078200</cx:pt>
          <cx:pt idx="10777">545040</cx:pt>
          <cx:pt idx="10778">1350000</cx:pt>
          <cx:pt idx="10779">315000</cx:pt>
          <cx:pt idx="10780">1288350</cx:pt>
          <cx:pt idx="10781">445500</cx:pt>
          <cx:pt idx="10782">1345500</cx:pt>
          <cx:pt idx="10783">1223010</cx:pt>
          <cx:pt idx="10784">1078200</cx:pt>
          <cx:pt idx="10785">805536</cx:pt>
          <cx:pt idx="10786">270000</cx:pt>
          <cx:pt idx="10787">432661.5</cx:pt>
          <cx:pt idx="10788">1258650</cx:pt>
          <cx:pt idx="10789">297130.5</cx:pt>
          <cx:pt idx="10790">315000</cx:pt>
          <cx:pt idx="10791">276277.5</cx:pt>
          <cx:pt idx="10792">765000</cx:pt>
          <cx:pt idx="10793">526491</cx:pt>
          <cx:pt idx="10794">90000</cx:pt>
          <cx:pt idx="10795">1078200</cx:pt>
          <cx:pt idx="10796">521280</cx:pt>
          <cx:pt idx="10797">961146</cx:pt>
          <cx:pt idx="10798">473760</cx:pt>
          <cx:pt idx="10799">364896</cx:pt>
          <cx:pt idx="10800">497520</cx:pt>
          <cx:pt idx="10801">225000</cx:pt>
          <cx:pt idx="10802">720000</cx:pt>
          <cx:pt idx="10803">247500</cx:pt>
          <cx:pt idx="10804">931617</cx:pt>
          <cx:pt idx="10805">152820</cx:pt>
          <cx:pt idx="10806">396171</cx:pt>
          <cx:pt idx="10807">254700</cx:pt>
          <cx:pt idx="10808">900000</cx:pt>
          <cx:pt idx="10809">405000</cx:pt>
          <cx:pt idx="10810">2013840</cx:pt>
          <cx:pt idx="10811">337500</cx:pt>
          <cx:pt idx="10812">547344</cx:pt>
          <cx:pt idx="10813">450000</cx:pt>
          <cx:pt idx="10814">1255680</cx:pt>
          <cx:pt idx="10815">414792</cx:pt>
          <cx:pt idx="10816">1236816</cx:pt>
          <cx:pt idx="10817">269550</cx:pt>
          <cx:pt idx="10818">765000</cx:pt>
          <cx:pt idx="10819">270000</cx:pt>
          <cx:pt idx="10820">315000</cx:pt>
          <cx:pt idx="10821">755190</cx:pt>
          <cx:pt idx="10822">804420</cx:pt>
          <cx:pt idx="10823">307152</cx:pt>
          <cx:pt idx="10824">1288350</cx:pt>
          <cx:pt idx="10825">574002</cx:pt>
          <cx:pt idx="10826">1125000</cx:pt>
          <cx:pt idx="10827">225000</cx:pt>
          <cx:pt idx="10828">204768</cx:pt>
          <cx:pt idx="10829">675000</cx:pt>
          <cx:pt idx="10830">781920</cx:pt>
          <cx:pt idx="10831">814041</cx:pt>
          <cx:pt idx="10832">119893.5</cx:pt>
          <cx:pt idx="10833">760225.5</cx:pt>
          <cx:pt idx="10834">576072</cx:pt>
          <cx:pt idx="10835">91647</cx:pt>
          <cx:pt idx="10836">1494436.5</cx:pt>
          <cx:pt idx="10837">604152</cx:pt>
          <cx:pt idx="10838">1006920</cx:pt>
          <cx:pt idx="10839">901813.5</cx:pt>
          <cx:pt idx="10840">1078200</cx:pt>
          <cx:pt idx="10841">132768</cx:pt>
          <cx:pt idx="10842">239850</cx:pt>
          <cx:pt idx="10843">630000</cx:pt>
          <cx:pt idx="10844">755190</cx:pt>
          <cx:pt idx="10845">225000</cx:pt>
          <cx:pt idx="10846">1500930</cx:pt>
          <cx:pt idx="10847">196213.5</cx:pt>
          <cx:pt idx="10848">1125000</cx:pt>
          <cx:pt idx="10849">755190</cx:pt>
          <cx:pt idx="10850">180000</cx:pt>
          <cx:pt idx="10851">495351</cx:pt>
          <cx:pt idx="10852">197820</cx:pt>
          <cx:pt idx="10853">523237.5</cx:pt>
          <cx:pt idx="10854">450000</cx:pt>
          <cx:pt idx="10855">454500</cx:pt>
          <cx:pt idx="10856">753840</cx:pt>
          <cx:pt idx="10857">582768</cx:pt>
          <cx:pt idx="10858">521280</cx:pt>
          <cx:pt idx="10859">1350000</cx:pt>
          <cx:pt idx="10860">808650</cx:pt>
          <cx:pt idx="10861">810000</cx:pt>
          <cx:pt idx="10862">1546020</cx:pt>
          <cx:pt idx="10863">202500</cx:pt>
          <cx:pt idx="10864">1350000</cx:pt>
          <cx:pt idx="10865">1012653</cx:pt>
          <cx:pt idx="10866">444420</cx:pt>
          <cx:pt idx="10867">1314117</cx:pt>
          <cx:pt idx="10868">904500</cx:pt>
          <cx:pt idx="10869">270000</cx:pt>
          <cx:pt idx="10870">113760</cx:pt>
          <cx:pt idx="10871">119925</cx:pt>
          <cx:pt idx="10872">697500</cx:pt>
          <cx:pt idx="10873">441000</cx:pt>
          <cx:pt idx="10874">328405.5</cx:pt>
          <cx:pt idx="10875">1288350</cx:pt>
          <cx:pt idx="10876">640080</cx:pt>
          <cx:pt idx="10877">450000</cx:pt>
          <cx:pt idx="10878">452385</cx:pt>
          <cx:pt idx="10879">997974</cx:pt>
          <cx:pt idx="10880">314055</cx:pt>
          <cx:pt idx="10881">593010</cx:pt>
          <cx:pt idx="10882">900000</cx:pt>
          <cx:pt idx="10883">808650</cx:pt>
          <cx:pt idx="10884">324216</cx:pt>
          <cx:pt idx="10885">545040</cx:pt>
          <cx:pt idx="10886">720000</cx:pt>
          <cx:pt idx="10887">225000</cx:pt>
          <cx:pt idx="10888">150948</cx:pt>
          <cx:pt idx="10889">450000</cx:pt>
          <cx:pt idx="10890">675000</cx:pt>
          <cx:pt idx="10891">180000</cx:pt>
          <cx:pt idx="10892">463284</cx:pt>
          <cx:pt idx="10893">109453.5</cx:pt>
          <cx:pt idx="10894">319500</cx:pt>
          <cx:pt idx="10895">687600</cx:pt>
          <cx:pt idx="10896">545040</cx:pt>
          <cx:pt idx="10897">450000</cx:pt>
          <cx:pt idx="10898">544491</cx:pt>
          <cx:pt idx="10899">675000</cx:pt>
          <cx:pt idx="10900">143910</cx:pt>
          <cx:pt idx="10901">1800000</cx:pt>
          <cx:pt idx="10902">292500</cx:pt>
          <cx:pt idx="10903">1515415.5</cx:pt>
          <cx:pt idx="10904">1350000</cx:pt>
          <cx:pt idx="10905">454500</cx:pt>
          <cx:pt idx="10906">239850</cx:pt>
          <cx:pt idx="10907">528633</cx:pt>
          <cx:pt idx="10908">450000</cx:pt>
          <cx:pt idx="10909">99000</cx:pt>
          <cx:pt idx="10910">180000</cx:pt>
          <cx:pt idx="10911">794173.5</cx:pt>
          <cx:pt idx="10912">390960</cx:pt>
          <cx:pt idx="10913">508495.5</cx:pt>
          <cx:pt idx="10914">265851</cx:pt>
          <cx:pt idx="10915">1082214</cx:pt>
          <cx:pt idx="10916">170640</cx:pt>
          <cx:pt idx="10917">375322.5</cx:pt>
          <cx:pt idx="10918">206059.5</cx:pt>
          <cx:pt idx="10919">350860.5</cx:pt>
          <cx:pt idx="10920">397957.5</cx:pt>
          <cx:pt idx="10921">1125000</cx:pt>
          <cx:pt idx="10922">381528</cx:pt>
          <cx:pt idx="10923">440784</cx:pt>
          <cx:pt idx="10924">545040</cx:pt>
          <cx:pt idx="10925">992556</cx:pt>
          <cx:pt idx="10926">1046142</cx:pt>
          <cx:pt idx="10927">675000</cx:pt>
          <cx:pt idx="10928">1350000</cx:pt>
          <cx:pt idx="10929">592560</cx:pt>
          <cx:pt idx="10930">270000</cx:pt>
          <cx:pt idx="10931">314100</cx:pt>
          <cx:pt idx="10932">547344</cx:pt>
          <cx:pt idx="10933">640080</cx:pt>
          <cx:pt idx="10934">532494</cx:pt>
          <cx:pt idx="10935">675000</cx:pt>
          <cx:pt idx="10936">1579477.5</cx:pt>
          <cx:pt idx="10937">1433520</cx:pt>
          <cx:pt idx="10938">755190</cx:pt>
          <cx:pt idx="10939">738171</cx:pt>
          <cx:pt idx="10940">67500</cx:pt>
          <cx:pt idx="10941">225000</cx:pt>
          <cx:pt idx="10942">521280</cx:pt>
          <cx:pt idx="10943">106974</cx:pt>
          <cx:pt idx="10944">135000</cx:pt>
          <cx:pt idx="10945">130824</cx:pt>
          <cx:pt idx="10946">855000</cx:pt>
          <cx:pt idx="10947">849685.5</cx:pt>
          <cx:pt idx="10948">1058197.5</cx:pt>
          <cx:pt idx="10949">497520</cx:pt>
          <cx:pt idx="10950">1535553</cx:pt>
          <cx:pt idx="10951">215640</cx:pt>
          <cx:pt idx="10952">153000</cx:pt>
          <cx:pt idx="10953">640080</cx:pt>
          <cx:pt idx="10954">1006920</cx:pt>
          <cx:pt idx="10955">224149.5</cx:pt>
          <cx:pt idx="10956">720310.5</cx:pt>
          <cx:pt idx="10957">191880</cx:pt>
          <cx:pt idx="10958">315000</cx:pt>
          <cx:pt idx="10959">755190</cx:pt>
          <cx:pt idx="10960">679500</cx:pt>
          <cx:pt idx="10961">450000</cx:pt>
          <cx:pt idx="10962">450000</cx:pt>
          <cx:pt idx="10963">781920</cx:pt>
          <cx:pt idx="10964">545040</cx:pt>
          <cx:pt idx="10965">742500</cx:pt>
          <cx:pt idx="10966">364896</cx:pt>
          <cx:pt idx="10967">900000</cx:pt>
          <cx:pt idx="10968">299772</cx:pt>
          <cx:pt idx="10969">333337.5</cx:pt>
          <cx:pt idx="10970">855000</cx:pt>
          <cx:pt idx="10971">270000</cx:pt>
          <cx:pt idx="10972">678996</cx:pt>
          <cx:pt idx="10973">2315916</cx:pt>
          <cx:pt idx="10974">247500</cx:pt>
          <cx:pt idx="10975">1305000</cx:pt>
          <cx:pt idx="10976">900000</cx:pt>
          <cx:pt idx="10977">562491</cx:pt>
          <cx:pt idx="10978">58500</cx:pt>
          <cx:pt idx="10979">1056447</cx:pt>
          <cx:pt idx="10980">284400</cx:pt>
          <cx:pt idx="10981">450000</cx:pt>
          <cx:pt idx="10982">733315.5</cx:pt>
          <cx:pt idx="10983">894906</cx:pt>
          <cx:pt idx="10984">863226</cx:pt>
          <cx:pt idx="10985">1208304</cx:pt>
          <cx:pt idx="10986">67765.5</cx:pt>
          <cx:pt idx="10987">855000</cx:pt>
          <cx:pt idx="10988">396850.5</cx:pt>
          <cx:pt idx="10989">942300</cx:pt>
          <cx:pt idx="10990">225000</cx:pt>
          <cx:pt idx="10991">755856</cx:pt>
          <cx:pt idx="10992">766863</cx:pt>
          <cx:pt idx="10993">835380</cx:pt>
          <cx:pt idx="10994">360000</cx:pt>
          <cx:pt idx="10995">1005120</cx:pt>
          <cx:pt idx="10996">450000</cx:pt>
          <cx:pt idx="10997">675000</cx:pt>
          <cx:pt idx="10998">1754253</cx:pt>
          <cx:pt idx="10999">135000</cx:pt>
          <cx:pt idx="11000">286704</cx:pt>
          <cx:pt idx="11001">199080</cx:pt>
          <cx:pt idx="11002">225000</cx:pt>
          <cx:pt idx="11003">253377</cx:pt>
          <cx:pt idx="11004">274500</cx:pt>
          <cx:pt idx="11005">408780</cx:pt>
          <cx:pt idx="11006">481500</cx:pt>
          <cx:pt idx="11007">675000</cx:pt>
          <cx:pt idx="11008">284400</cx:pt>
          <cx:pt idx="11009">848745</cx:pt>
          <cx:pt idx="11010">679671</cx:pt>
          <cx:pt idx="11011">473760</cx:pt>
          <cx:pt idx="11012">414792</cx:pt>
          <cx:pt idx="11013">755190</cx:pt>
          <cx:pt idx="11014">1113840</cx:pt>
          <cx:pt idx="11015">900000</cx:pt>
          <cx:pt idx="11016">640080</cx:pt>
          <cx:pt idx="11017">229500</cx:pt>
          <cx:pt idx="11018">634482</cx:pt>
          <cx:pt idx="11019">1395000</cx:pt>
          <cx:pt idx="11020">414792</cx:pt>
          <cx:pt idx="11021">1528200</cx:pt>
          <cx:pt idx="11022">1024740</cx:pt>
          <cx:pt idx="11023">543037.5</cx:pt>
          <cx:pt idx="11024">862560</cx:pt>
          <cx:pt idx="11025">781920</cx:pt>
          <cx:pt idx="11026">629325</cx:pt>
          <cx:pt idx="11027">517500</cx:pt>
          <cx:pt idx="11028">1379376</cx:pt>
          <cx:pt idx="11029">521280</cx:pt>
          <cx:pt idx="11030">805536</cx:pt>
          <cx:pt idx="11031">450000</cx:pt>
          <cx:pt idx="11032">540000</cx:pt>
          <cx:pt idx="11033">254700</cx:pt>
          <cx:pt idx="11034">1525482</cx:pt>
          <cx:pt idx="11035">270000</cx:pt>
          <cx:pt idx="11036">518562</cx:pt>
          <cx:pt idx="11037">50940</cx:pt>
          <cx:pt idx="11038">689742</cx:pt>
          <cx:pt idx="11039">1345036.5</cx:pt>
          <cx:pt idx="11040">900000</cx:pt>
          <cx:pt idx="11041">765000</cx:pt>
          <cx:pt idx="11042">225000</cx:pt>
          <cx:pt idx="11043">178290</cx:pt>
          <cx:pt idx="11044">284400</cx:pt>
          <cx:pt idx="11045">614574</cx:pt>
          <cx:pt idx="11046">312768</cx:pt>
          <cx:pt idx="11047">276277.5</cx:pt>
          <cx:pt idx="11048">191880</cx:pt>
          <cx:pt idx="11049">964989</cx:pt>
          <cx:pt idx="11050">545040</cx:pt>
          <cx:pt idx="11051">101880</cx:pt>
          <cx:pt idx="11052">728460</cx:pt>
          <cx:pt idx="11053">450000</cx:pt>
          <cx:pt idx="11054">339228</cx:pt>
          <cx:pt idx="11055">284400</cx:pt>
          <cx:pt idx="11056">625536</cx:pt>
          <cx:pt idx="11057">98910</cx:pt>
          <cx:pt idx="11058">270000</cx:pt>
          <cx:pt idx="11059">1078200</cx:pt>
          <cx:pt idx="11060">630000</cx:pt>
          <cx:pt idx="11061">315000</cx:pt>
          <cx:pt idx="11062">254700</cx:pt>
          <cx:pt idx="11063">1125000</cx:pt>
          <cx:pt idx="11064">306000</cx:pt>
          <cx:pt idx="11065">545040</cx:pt>
          <cx:pt idx="11066">528633</cx:pt>
          <cx:pt idx="11067">314100</cx:pt>
          <cx:pt idx="11068">835380</cx:pt>
          <cx:pt idx="11069">212566.5</cx:pt>
          <cx:pt idx="11070">742936.5</cx:pt>
          <cx:pt idx="11071">545040</cx:pt>
          <cx:pt idx="11072">468733.5</cx:pt>
          <cx:pt idx="11073">338832</cx:pt>
          <cx:pt idx="11074">900000</cx:pt>
          <cx:pt idx="11075">432567</cx:pt>
          <cx:pt idx="11076">545040</cx:pt>
          <cx:pt idx="11077">755190</cx:pt>
          <cx:pt idx="11078">629325</cx:pt>
          <cx:pt idx="11079">143910</cx:pt>
          <cx:pt idx="11080">450000</cx:pt>
          <cx:pt idx="11081">225000</cx:pt>
          <cx:pt idx="11082">450000</cx:pt>
          <cx:pt idx="11083">616261.5</cx:pt>
          <cx:pt idx="11084">630000</cx:pt>
          <cx:pt idx="11085">225000</cx:pt>
          <cx:pt idx="11086">540000</cx:pt>
          <cx:pt idx="11087">776304</cx:pt>
          <cx:pt idx="11088">547344</cx:pt>
          <cx:pt idx="11089">1113840</cx:pt>
          <cx:pt idx="11090">474183</cx:pt>
          <cx:pt idx="11091">497520</cx:pt>
          <cx:pt idx="11092">1354500</cx:pt>
          <cx:pt idx="11093">640080</cx:pt>
          <cx:pt idx="11094">263686.5</cx:pt>
          <cx:pt idx="11095">145557</cx:pt>
          <cx:pt idx="11096">571446</cx:pt>
          <cx:pt idx="11097">544491</cx:pt>
          <cx:pt idx="11098">1575000</cx:pt>
          <cx:pt idx="11099">450000</cx:pt>
          <cx:pt idx="11100">247500</cx:pt>
          <cx:pt idx="11101">216000</cx:pt>
          <cx:pt idx="11102">900000</cx:pt>
          <cx:pt idx="11103">577147.5</cx:pt>
          <cx:pt idx="11104">1206954</cx:pt>
          <cx:pt idx="11105">647046</cx:pt>
          <cx:pt idx="11106">728460</cx:pt>
          <cx:pt idx="11107">314055</cx:pt>
          <cx:pt idx="11108">675000</cx:pt>
          <cx:pt idx="11109">225000</cx:pt>
          <cx:pt idx="11110">229500</cx:pt>
          <cx:pt idx="11111">900000</cx:pt>
          <cx:pt idx="11112">260640</cx:pt>
          <cx:pt idx="11113">94500</cx:pt>
          <cx:pt idx="11114">180000</cx:pt>
          <cx:pt idx="11115">219870</cx:pt>
          <cx:pt idx="11116">107820</cx:pt>
          <cx:pt idx="11117">163201.5</cx:pt>
          <cx:pt idx="11118">848745</cx:pt>
          <cx:pt idx="11119">781920</cx:pt>
          <cx:pt idx="11120">1036980</cx:pt>
          <cx:pt idx="11121">135000</cx:pt>
          <cx:pt idx="11122">521280</cx:pt>
          <cx:pt idx="11123">545040</cx:pt>
          <cx:pt idx="11124">675000</cx:pt>
          <cx:pt idx="11125">1125000</cx:pt>
          <cx:pt idx="11126">180000</cx:pt>
          <cx:pt idx="11127">294322.5</cx:pt>
          <cx:pt idx="11128">419679</cx:pt>
          <cx:pt idx="11129">473760</cx:pt>
          <cx:pt idx="11130">592560</cx:pt>
          <cx:pt idx="11131">157500</cx:pt>
          <cx:pt idx="11132">306306</cx:pt>
          <cx:pt idx="11133">270000</cx:pt>
          <cx:pt idx="11134">229500</cx:pt>
          <cx:pt idx="11135">450000</cx:pt>
          <cx:pt idx="11136">640080</cx:pt>
          <cx:pt idx="11137">1067940</cx:pt>
          <cx:pt idx="11138">521280</cx:pt>
          <cx:pt idx="11139">1174090.5</cx:pt>
          <cx:pt idx="11140">55692</cx:pt>
          <cx:pt idx="11141">370629</cx:pt>
          <cx:pt idx="11142">1078200</cx:pt>
          <cx:pt idx="11143">1035832.5</cx:pt>
          <cx:pt idx="11144">781920</cx:pt>
          <cx:pt idx="11145">634482</cx:pt>
          <cx:pt idx="11146">101880</cx:pt>
          <cx:pt idx="11147">900000</cx:pt>
          <cx:pt idx="11148">1078200</cx:pt>
          <cx:pt idx="11149">495351</cx:pt>
          <cx:pt idx="11150">450000</cx:pt>
          <cx:pt idx="11151">781920</cx:pt>
          <cx:pt idx="11152">1467612</cx:pt>
          <cx:pt idx="11153">808650</cx:pt>
          <cx:pt idx="11154">351000</cx:pt>
          <cx:pt idx="11155">781920</cx:pt>
          <cx:pt idx="11156">1125000</cx:pt>
          <cx:pt idx="11157">808650</cx:pt>
          <cx:pt idx="11158">254700</cx:pt>
          <cx:pt idx="11159">71955</cx:pt>
          <cx:pt idx="11160">239850</cx:pt>
          <cx:pt idx="11161">634662</cx:pt>
          <cx:pt idx="11162">239850</cx:pt>
          <cx:pt idx="11163">327024</cx:pt>
          <cx:pt idx="11164">450000</cx:pt>
          <cx:pt idx="11165">315000</cx:pt>
          <cx:pt idx="11166">180000</cx:pt>
          <cx:pt idx="11167">180000</cx:pt>
          <cx:pt idx="11168">1350000</cx:pt>
          <cx:pt idx="11169">1166418</cx:pt>
          <cx:pt idx="11170">369000</cx:pt>
          <cx:pt idx="11171">1006920</cx:pt>
          <cx:pt idx="11172">679500</cx:pt>
          <cx:pt idx="11173">261000</cx:pt>
          <cx:pt idx="11174">534204</cx:pt>
          <cx:pt idx="11175">450000</cx:pt>
          <cx:pt idx="11176">604152</cx:pt>
          <cx:pt idx="11177">900000</cx:pt>
          <cx:pt idx="11178">1113840</cx:pt>
          <cx:pt idx="11179">1293502.5</cx:pt>
          <cx:pt idx="11180">303205.5</cx:pt>
          <cx:pt idx="11181">1223010</cx:pt>
          <cx:pt idx="11182">166500</cx:pt>
          <cx:pt idx="11183">808650</cx:pt>
          <cx:pt idx="11184">360000</cx:pt>
          <cx:pt idx="11185">848745</cx:pt>
          <cx:pt idx="11186">450000</cx:pt>
          <cx:pt idx="11187">540000</cx:pt>
          <cx:pt idx="11188">442062</cx:pt>
          <cx:pt idx="11189">180000</cx:pt>
          <cx:pt idx="11190">675000</cx:pt>
          <cx:pt idx="11191">391500</cx:pt>
          <cx:pt idx="11192">152820</cx:pt>
          <cx:pt idx="11193">1024740</cx:pt>
          <cx:pt idx="11194">497520</cx:pt>
          <cx:pt idx="11195">254700</cx:pt>
          <cx:pt idx="11196">332946</cx:pt>
          <cx:pt idx="11197">297000</cx:pt>
          <cx:pt idx="11198">1288350</cx:pt>
          <cx:pt idx="11199">162000</cx:pt>
          <cx:pt idx="11200">254700</cx:pt>
          <cx:pt idx="11201">677664</cx:pt>
          <cx:pt idx="11202">863226</cx:pt>
          <cx:pt idx="11203">522000</cx:pt>
          <cx:pt idx="11204">1288350</cx:pt>
          <cx:pt idx="11205">284400</cx:pt>
          <cx:pt idx="11206">1262583</cx:pt>
          <cx:pt idx="11207">263844</cx:pt>
          <cx:pt idx="11208">701730</cx:pt>
          <cx:pt idx="11209">787500</cx:pt>
          <cx:pt idx="11210">454500</cx:pt>
          <cx:pt idx="11211">180000</cx:pt>
          <cx:pt idx="11212">1327500</cx:pt>
          <cx:pt idx="11213">1574532</cx:pt>
          <cx:pt idx="11214">625536</cx:pt>
          <cx:pt idx="11215">450000</cx:pt>
          <cx:pt idx="11216">2517300</cx:pt>
          <cx:pt idx="11217">180000</cx:pt>
          <cx:pt idx="11218">662026.5</cx:pt>
          <cx:pt idx="11219">1494436.5</cx:pt>
          <cx:pt idx="11220">269550</cx:pt>
          <cx:pt idx="11221">284400</cx:pt>
          <cx:pt idx="11222">296280</cx:pt>
          <cx:pt idx="11223">417024</cx:pt>
          <cx:pt idx="11224">325908</cx:pt>
          <cx:pt idx="11225">781920</cx:pt>
          <cx:pt idx="11226">315000</cx:pt>
          <cx:pt idx="11227">945000</cx:pt>
          <cx:pt idx="11228">604152</cx:pt>
          <cx:pt idx="11229">675000</cx:pt>
          <cx:pt idx="11230">629325</cx:pt>
          <cx:pt idx="11231">288000</cx:pt>
          <cx:pt idx="11232">202500</cx:pt>
          <cx:pt idx="11233">284400</cx:pt>
          <cx:pt idx="11234">239850</cx:pt>
          <cx:pt idx="11235">103500</cx:pt>
          <cx:pt idx="11236">101880</cx:pt>
          <cx:pt idx="11237">180000</cx:pt>
          <cx:pt idx="11238">679500</cx:pt>
          <cx:pt idx="11239">835380</cx:pt>
          <cx:pt idx="11240">886500</cx:pt>
          <cx:pt idx="11241">191880</cx:pt>
          <cx:pt idx="11242">270000</cx:pt>
          <cx:pt idx="11243">305221.5</cx:pt>
          <cx:pt idx="11244">518562</cx:pt>
          <cx:pt idx="11245">127350</cx:pt>
          <cx:pt idx="11246">780363</cx:pt>
          <cx:pt idx="11247">1350000</cx:pt>
          <cx:pt idx="11248">755190</cx:pt>
          <cx:pt idx="11249">544491</cx:pt>
          <cx:pt idx="11250">1293502.5</cx:pt>
          <cx:pt idx="11251">182286</cx:pt>
          <cx:pt idx="11252">187704</cx:pt>
          <cx:pt idx="11253">1080000</cx:pt>
          <cx:pt idx="11254">135000</cx:pt>
          <cx:pt idx="11255">622413</cx:pt>
          <cx:pt idx="11256">1305000</cx:pt>
          <cx:pt idx="11257">1006920</cx:pt>
          <cx:pt idx="11258">254700</cx:pt>
          <cx:pt idx="11259">187704</cx:pt>
          <cx:pt idx="11260">314100</cx:pt>
          <cx:pt idx="11261">1107981</cx:pt>
          <cx:pt idx="11262">270000</cx:pt>
          <cx:pt idx="11263">904500</cx:pt>
          <cx:pt idx="11264">450000</cx:pt>
          <cx:pt idx="11265">1125000</cx:pt>
          <cx:pt idx="11266">143910</cx:pt>
          <cx:pt idx="11267">225000</cx:pt>
          <cx:pt idx="11268">497520</cx:pt>
          <cx:pt idx="11269">450000</cx:pt>
          <cx:pt idx="11270">314100</cx:pt>
          <cx:pt idx="11271">1125000</cx:pt>
          <cx:pt idx="11272">225000</cx:pt>
          <cx:pt idx="11273">916470</cx:pt>
          <cx:pt idx="11274">270000</cx:pt>
          <cx:pt idx="11275">1288350</cx:pt>
          <cx:pt idx="11276">148500</cx:pt>
          <cx:pt idx="11277">900000</cx:pt>
          <cx:pt idx="11278">269550</cx:pt>
          <cx:pt idx="11279">254700</cx:pt>
          <cx:pt idx="11280">612000</cx:pt>
          <cx:pt idx="11281">501435</cx:pt>
          <cx:pt idx="11282">1381113</cx:pt>
          <cx:pt idx="11283">254700</cx:pt>
          <cx:pt idx="11284">983160</cx:pt>
          <cx:pt idx="11285">486000</cx:pt>
          <cx:pt idx="11286">405000</cx:pt>
          <cx:pt idx="11287">135000</cx:pt>
          <cx:pt idx="11288">450000</cx:pt>
          <cx:pt idx="11289">296280</cx:pt>
          <cx:pt idx="11290">247500</cx:pt>
          <cx:pt idx="11291">701730</cx:pt>
          <cx:pt idx="11292">247275</cx:pt>
          <cx:pt idx="11293">810000</cx:pt>
          <cx:pt idx="11294">610335</cx:pt>
          <cx:pt idx="11295">254700</cx:pt>
          <cx:pt idx="11296">188478</cx:pt>
          <cx:pt idx="11297">450000</cx:pt>
          <cx:pt idx="11298">135000</cx:pt>
          <cx:pt idx="11299">1006920</cx:pt>
          <cx:pt idx="11300">257562</cx:pt>
          <cx:pt idx="11301">239850</cx:pt>
          <cx:pt idx="11302">808650</cx:pt>
          <cx:pt idx="11303">161730</cx:pt>
          <cx:pt idx="11304">906228</cx:pt>
          <cx:pt idx="11305">544491</cx:pt>
          <cx:pt idx="11306">622413</cx:pt>
          <cx:pt idx="11307">270000</cx:pt>
          <cx:pt idx="11308">258709.5</cx:pt>
          <cx:pt idx="11309">1125000</cx:pt>
          <cx:pt idx="11310">1006920</cx:pt>
          <cx:pt idx="11311">568057.5</cx:pt>
          <cx:pt idx="11312">835380</cx:pt>
          <cx:pt idx="11313">337500</cx:pt>
          <cx:pt idx="11314">787500</cx:pt>
          <cx:pt idx="11315">385056</cx:pt>
          <cx:pt idx="11316">585000</cx:pt>
          <cx:pt idx="11317">1125000</cx:pt>
          <cx:pt idx="11318">979992</cx:pt>
          <cx:pt idx="11319">1014790.5</cx:pt>
          <cx:pt idx="11320">495351</cx:pt>
          <cx:pt idx="11321">1314000</cx:pt>
          <cx:pt idx="11322">276277.5</cx:pt>
          <cx:pt idx="11323">1168452</cx:pt>
          <cx:pt idx="11324">168102</cx:pt>
          <cx:pt idx="11325">585000</cx:pt>
          <cx:pt idx="11326">539230.5</cx:pt>
          <cx:pt idx="11327">517266</cx:pt>
          <cx:pt idx="11328">250272</cx:pt>
          <cx:pt idx="11329">450000</cx:pt>
          <cx:pt idx="11330">1125000</cx:pt>
          <cx:pt idx="11331">79128</cx:pt>
          <cx:pt idx="11332">1129500</cx:pt>
          <cx:pt idx="11333">270000</cx:pt>
          <cx:pt idx="11334">824823</cx:pt>
          <cx:pt idx="11335">337761</cx:pt>
          <cx:pt idx="11336">269550</cx:pt>
          <cx:pt idx="11337">270000</cx:pt>
          <cx:pt idx="11338">588465</cx:pt>
          <cx:pt idx="11339">500490</cx:pt>
          <cx:pt idx="11340">450000</cx:pt>
          <cx:pt idx="11341">436032</cx:pt>
          <cx:pt idx="11342">668304</cx:pt>
          <cx:pt idx="11343">1223010</cx:pt>
          <cx:pt idx="11344">701730</cx:pt>
          <cx:pt idx="11345">808650</cx:pt>
          <cx:pt idx="11346">781920</cx:pt>
          <cx:pt idx="11347">247500</cx:pt>
          <cx:pt idx="11348">601677</cx:pt>
          <cx:pt idx="11349">536917.5</cx:pt>
          <cx:pt idx="11350">254700</cx:pt>
          <cx:pt idx="11351">231813</cx:pt>
          <cx:pt idx="11352">900000</cx:pt>
          <cx:pt idx="11353">971280</cx:pt>
          <cx:pt idx="11354">47970</cx:pt>
          <cx:pt idx="11355">824242.5</cx:pt>
          <cx:pt idx="11356">232344</cx:pt>
          <cx:pt idx="11357">180000</cx:pt>
          <cx:pt idx="11358">274500</cx:pt>
          <cx:pt idx="11359">495000</cx:pt>
          <cx:pt idx="11360">112500</cx:pt>
          <cx:pt idx="11361">67500</cx:pt>
          <cx:pt idx="11362">127350</cx:pt>
          <cx:pt idx="11363">2013840</cx:pt>
          <cx:pt idx="11364">1360498.5</cx:pt>
          <cx:pt idx="11365">71955</cx:pt>
          <cx:pt idx="11366">225000</cx:pt>
          <cx:pt idx="11367">834048</cx:pt>
          <cx:pt idx="11368">270000</cx:pt>
          <cx:pt idx="11369">1223010</cx:pt>
          <cx:pt idx="11370">269550</cx:pt>
          <cx:pt idx="11371">270000</cx:pt>
          <cx:pt idx="11372">675000</cx:pt>
          <cx:pt idx="11373">755190</cx:pt>
          <cx:pt idx="11374">254700</cx:pt>
          <cx:pt idx="11375">309420</cx:pt>
          <cx:pt idx="11376">180000</cx:pt>
          <cx:pt idx="11377">473760</cx:pt>
          <cx:pt idx="11378">679500</cx:pt>
          <cx:pt idx="11379">450000</cx:pt>
          <cx:pt idx="11380">113760</cx:pt>
          <cx:pt idx="11381">904500</cx:pt>
          <cx:pt idx="11382">436032</cx:pt>
          <cx:pt idx="11383">76410</cx:pt>
          <cx:pt idx="11384">373311</cx:pt>
          <cx:pt idx="11385">755190</cx:pt>
          <cx:pt idx="11386">117162</cx:pt>
          <cx:pt idx="11387">354519</cx:pt>
          <cx:pt idx="11388">152820</cx:pt>
          <cx:pt idx="11389">50940</cx:pt>
          <cx:pt idx="11390">1162300.5</cx:pt>
          <cx:pt idx="11391">835380</cx:pt>
          <cx:pt idx="11392">1800000</cx:pt>
          <cx:pt idx="11393">942300</cx:pt>
          <cx:pt idx="11394">824823</cx:pt>
          <cx:pt idx="11395">860782.5</cx:pt>
          <cx:pt idx="11396">130824</cx:pt>
          <cx:pt idx="11397">1535553</cx:pt>
          <cx:pt idx="11398">450000</cx:pt>
          <cx:pt idx="11399">901813.5</cx:pt>
          <cx:pt idx="11400">675000</cx:pt>
          <cx:pt idx="11401">819792</cx:pt>
          <cx:pt idx="11402">835299</cx:pt>
          <cx:pt idx="11403">76410</cx:pt>
          <cx:pt idx="11404">302206.5</cx:pt>
          <cx:pt idx="11405">808650</cx:pt>
          <cx:pt idx="11406">135000</cx:pt>
          <cx:pt idx="11407">1046142</cx:pt>
          <cx:pt idx="11408">112500</cx:pt>
          <cx:pt idx="11409">247500</cx:pt>
          <cx:pt idx="11410">283585.5</cx:pt>
          <cx:pt idx="11411">445500</cx:pt>
          <cx:pt idx="11412">600678</cx:pt>
          <cx:pt idx="11413">1096020</cx:pt>
          <cx:pt idx="11414">450000</cx:pt>
          <cx:pt idx="11415">202500</cx:pt>
          <cx:pt idx="11416">781920</cx:pt>
          <cx:pt idx="11417">270000</cx:pt>
          <cx:pt idx="11418">180000</cx:pt>
          <cx:pt idx="11419">781920</cx:pt>
          <cx:pt idx="11420">946764</cx:pt>
          <cx:pt idx="11421">942300</cx:pt>
          <cx:pt idx="11422">948096</cx:pt>
          <cx:pt idx="11423">302544</cx:pt>
          <cx:pt idx="11424">1288350</cx:pt>
          <cx:pt idx="11425">351000</cx:pt>
          <cx:pt idx="11426">1467612</cx:pt>
          <cx:pt idx="11427">679500</cx:pt>
          <cx:pt idx="11428">840951</cx:pt>
          <cx:pt idx="11429">314055</cx:pt>
          <cx:pt idx="11430">450000</cx:pt>
          <cx:pt idx="11431">450000</cx:pt>
          <cx:pt idx="11432">288873</cx:pt>
          <cx:pt idx="11433">450000</cx:pt>
          <cx:pt idx="11434">835380</cx:pt>
          <cx:pt idx="11435">54000</cx:pt>
          <cx:pt idx="11436">343377</cx:pt>
          <cx:pt idx="11437">819432</cx:pt>
          <cx:pt idx="11438">1078200</cx:pt>
          <cx:pt idx="11439">752742</cx:pt>
          <cx:pt idx="11440">491211</cx:pt>
          <cx:pt idx="11441">468000</cx:pt>
          <cx:pt idx="11442">191880</cx:pt>
          <cx:pt idx="11443">180000</cx:pt>
          <cx:pt idx="11444">71955</cx:pt>
          <cx:pt idx="11445">360000</cx:pt>
          <cx:pt idx="11446">450000</cx:pt>
          <cx:pt idx="11447">521280</cx:pt>
          <cx:pt idx="11448">1329579</cx:pt>
          <cx:pt idx="11449">1046142</cx:pt>
          <cx:pt idx="11450">900000</cx:pt>
          <cx:pt idx="11451">225000</cx:pt>
          <cx:pt idx="11452">450000</cx:pt>
          <cx:pt idx="11453">454500</cx:pt>
          <cx:pt idx="11454">239850</cx:pt>
          <cx:pt idx="11455">443088</cx:pt>
          <cx:pt idx="11456">345645</cx:pt>
          <cx:pt idx="11457">460858.5</cx:pt>
          <cx:pt idx="11458">961146</cx:pt>
          <cx:pt idx="11459">579195</cx:pt>
          <cx:pt idx="11460">314055</cx:pt>
          <cx:pt idx="11461">1800000</cx:pt>
          <cx:pt idx="11462">901845</cx:pt>
          <cx:pt idx="11463">665892</cx:pt>
          <cx:pt idx="11464">1024740</cx:pt>
          <cx:pt idx="11465">1012500</cx:pt>
          <cx:pt idx="11466">1288350</cx:pt>
          <cx:pt idx="11467">601677</cx:pt>
          <cx:pt idx="11468">98910</cx:pt>
          <cx:pt idx="11469">622413</cx:pt>
          <cx:pt idx="11470">315000</cx:pt>
          <cx:pt idx="11471">521280</cx:pt>
          <cx:pt idx="11472">472500</cx:pt>
          <cx:pt idx="11473">1303812</cx:pt>
          <cx:pt idx="11474">1971072</cx:pt>
          <cx:pt idx="11475">1223010</cx:pt>
          <cx:pt idx="11476">700830</cx:pt>
          <cx:pt idx="11477">592560</cx:pt>
          <cx:pt idx="11478">135000</cx:pt>
          <cx:pt idx="11479">916470</cx:pt>
          <cx:pt idx="11480">225000</cx:pt>
          <cx:pt idx="11481">291915</cx:pt>
          <cx:pt idx="11482">814041</cx:pt>
          <cx:pt idx="11483">168102</cx:pt>
          <cx:pt idx="11484">246357</cx:pt>
          <cx:pt idx="11485">273636</cx:pt>
          <cx:pt idx="11486">675000</cx:pt>
          <cx:pt idx="11487">677664</cx:pt>
          <cx:pt idx="11488">562491</cx:pt>
          <cx:pt idx="11489">450000</cx:pt>
          <cx:pt idx="11490">540000</cx:pt>
          <cx:pt idx="11491">270000</cx:pt>
          <cx:pt idx="11492">675000</cx:pt>
          <cx:pt idx="11493">225000</cx:pt>
          <cx:pt idx="11494">227520</cx:pt>
          <cx:pt idx="11495">640080</cx:pt>
          <cx:pt idx="11496">616500</cx:pt>
          <cx:pt idx="11497">234576</cx:pt>
          <cx:pt idx="11498">108000</cx:pt>
          <cx:pt idx="11499">180000</cx:pt>
          <cx:pt idx="11500">296280</cx:pt>
          <cx:pt idx="11501">900000</cx:pt>
          <cx:pt idx="11502">450000</cx:pt>
          <cx:pt idx="11503">254700</cx:pt>
          <cx:pt idx="11504">1129500</cx:pt>
          <cx:pt idx="11505">1377351</cx:pt>
          <cx:pt idx="11506">1800000</cx:pt>
          <cx:pt idx="11507">225000</cx:pt>
          <cx:pt idx="11508">1928304</cx:pt>
          <cx:pt idx="11509">675000</cx:pt>
          <cx:pt idx="11510">808650</cx:pt>
          <cx:pt idx="11511">808650</cx:pt>
          <cx:pt idx="11512">117162</cx:pt>
          <cx:pt idx="11513">1298970</cx:pt>
          <cx:pt idx="11514">526491</cx:pt>
          <cx:pt idx="11515">251091</cx:pt>
          <cx:pt idx="11516">279000</cx:pt>
          <cx:pt idx="11517">454500</cx:pt>
          <cx:pt idx="11518">1082214</cx:pt>
          <cx:pt idx="11519">805882.5</cx:pt>
          <cx:pt idx="11520">269550</cx:pt>
          <cx:pt idx="11521">540000</cx:pt>
          <cx:pt idx="11522">900000</cx:pt>
          <cx:pt idx="11523">1258650</cx:pt>
          <cx:pt idx="11524">1575000</cx:pt>
          <cx:pt idx="11525">688090.5</cx:pt>
          <cx:pt idx="11526">254700</cx:pt>
          <cx:pt idx="11527">180000</cx:pt>
          <cx:pt idx="11528">396000</cx:pt>
          <cx:pt idx="11529">180000</cx:pt>
          <cx:pt idx="11530">755190</cx:pt>
          <cx:pt idx="11531">229500</cx:pt>
          <cx:pt idx="11532">629325</cx:pt>
          <cx:pt idx="11533">533668.5</cx:pt>
          <cx:pt idx="11534">298512</cx:pt>
          <cx:pt idx="11535">247275</cx:pt>
          <cx:pt idx="11536">408780</cx:pt>
          <cx:pt idx="11537">1046142</cx:pt>
          <cx:pt idx="11538">711612</cx:pt>
          <cx:pt idx="11539">1574532</cx:pt>
          <cx:pt idx="11540">284400</cx:pt>
          <cx:pt idx="11541">261000</cx:pt>
          <cx:pt idx="11542">1125000</cx:pt>
          <cx:pt idx="11543">592560</cx:pt>
          <cx:pt idx="11544">1354500</cx:pt>
          <cx:pt idx="11545">1314117</cx:pt>
          <cx:pt idx="11546">135000</cx:pt>
          <cx:pt idx="11547">225000</cx:pt>
          <cx:pt idx="11548">521280</cx:pt>
          <cx:pt idx="11549">675000</cx:pt>
          <cx:pt idx="11550">251091</cx:pt>
          <cx:pt idx="11551">675000</cx:pt>
          <cx:pt idx="11552">502497</cx:pt>
          <cx:pt idx="11553">607500</cx:pt>
          <cx:pt idx="11554">900000</cx:pt>
          <cx:pt idx="11555">508495.5</cx:pt>
          <cx:pt idx="11556">339241.5</cx:pt>
          <cx:pt idx="11557">1258650</cx:pt>
          <cx:pt idx="11558">585000</cx:pt>
          <cx:pt idx="11559">781920</cx:pt>
          <cx:pt idx="11560">405000</cx:pt>
          <cx:pt idx="11561">376920</cx:pt>
          <cx:pt idx="11562">450000</cx:pt>
          <cx:pt idx="11563">646920</cx:pt>
          <cx:pt idx="11564">189621</cx:pt>
          <cx:pt idx="11565">225000</cx:pt>
          <cx:pt idx="11566">717003</cx:pt>
          <cx:pt idx="11567">284400</cx:pt>
          <cx:pt idx="11568">178290</cx:pt>
          <cx:pt idx="11569">781920</cx:pt>
          <cx:pt idx="11570">675000</cx:pt>
          <cx:pt idx="11571">1215000</cx:pt>
          <cx:pt idx="11572">360000</cx:pt>
          <cx:pt idx="11573">270000</cx:pt>
          <cx:pt idx="11574">1223010</cx:pt>
          <cx:pt idx="11575">270000</cx:pt>
          <cx:pt idx="11576">835380</cx:pt>
          <cx:pt idx="11577">1575000</cx:pt>
          <cx:pt idx="11578">630000</cx:pt>
          <cx:pt idx="11579">405000</cx:pt>
          <cx:pt idx="11580">553806</cx:pt>
          <cx:pt idx="11581">256500</cx:pt>
          <cx:pt idx="11582">450000</cx:pt>
          <cx:pt idx="11583">508500</cx:pt>
          <cx:pt idx="11584">592560</cx:pt>
          <cx:pt idx="11585">631332</cx:pt>
          <cx:pt idx="11586">454500</cx:pt>
          <cx:pt idx="11587">675000</cx:pt>
          <cx:pt idx="11588">215640</cx:pt>
          <cx:pt idx="11589">1125000</cx:pt>
          <cx:pt idx="11590">1530000</cx:pt>
          <cx:pt idx="11591">1170000</cx:pt>
          <cx:pt idx="11592">299250</cx:pt>
          <cx:pt idx="11593">450000</cx:pt>
          <cx:pt idx="11594">1288350</cx:pt>
          <cx:pt idx="11595">135000</cx:pt>
          <cx:pt idx="11596">248760</cx:pt>
          <cx:pt idx="11597">286704</cx:pt>
          <cx:pt idx="11598">1051294.5</cx:pt>
          <cx:pt idx="11599">305955</cx:pt>
          <cx:pt idx="11600">277969.5</cx:pt>
          <cx:pt idx="11601">270000</cx:pt>
          <cx:pt idx="11602">588874.5</cx:pt>
          <cx:pt idx="11603">412942.5</cx:pt>
          <cx:pt idx="11604">337500</cx:pt>
          <cx:pt idx="11605">808650</cx:pt>
          <cx:pt idx="11606">382500</cx:pt>
          <cx:pt idx="11607">450000</cx:pt>
          <cx:pt idx="11608">254700</cx:pt>
          <cx:pt idx="11609">708552</cx:pt>
          <cx:pt idx="11610">1546020</cx:pt>
          <cx:pt idx="11611">540000</cx:pt>
          <cx:pt idx="11612">1345500</cx:pt>
          <cx:pt idx="11613">526491</cx:pt>
          <cx:pt idx="11614">942300</cx:pt>
          <cx:pt idx="11615">254700</cx:pt>
          <cx:pt idx="11616">545040</cx:pt>
          <cx:pt idx="11617">331834.5</cx:pt>
          <cx:pt idx="11618">450000</cx:pt>
          <cx:pt idx="11619">152820</cx:pt>
          <cx:pt idx="11620">283500</cx:pt>
          <cx:pt idx="11621">576072</cx:pt>
          <cx:pt idx="11622">241618.5</cx:pt>
          <cx:pt idx="11623">808650</cx:pt>
          <cx:pt idx="11624">891387</cx:pt>
          <cx:pt idx="11625">447768</cx:pt>
          <cx:pt idx="11626">103500</cx:pt>
          <cx:pt idx="11627">1011285</cx:pt>
          <cx:pt idx="11628">942300</cx:pt>
          <cx:pt idx="11629">432567</cx:pt>
          <cx:pt idx="11630">1006920</cx:pt>
          <cx:pt idx="11631">180000</cx:pt>
          <cx:pt idx="11632">135000</cx:pt>
          <cx:pt idx="11633">728847</cx:pt>
          <cx:pt idx="11634">814041</cx:pt>
          <cx:pt idx="11635">153000</cx:pt>
          <cx:pt idx="11636">1288350</cx:pt>
          <cx:pt idx="11637">675000</cx:pt>
          <cx:pt idx="11638">1078200</cx:pt>
          <cx:pt idx="11639">444420</cx:pt>
          <cx:pt idx="11640">986274</cx:pt>
          <cx:pt idx="11641">168102</cx:pt>
          <cx:pt idx="11642">1006920</cx:pt>
          <cx:pt idx="11643">202500</cx:pt>
          <cx:pt idx="11644">161595</cx:pt>
          <cx:pt idx="11645">733176</cx:pt>
          <cx:pt idx="11646">474183</cx:pt>
          <cx:pt idx="11647">103500</cx:pt>
          <cx:pt idx="11648">1288350</cx:pt>
          <cx:pt idx="11649">1481701.5</cx:pt>
          <cx:pt idx="11650">1305000</cx:pt>
          <cx:pt idx="11651">1190340</cx:pt>
          <cx:pt idx="11652">534141</cx:pt>
          <cx:pt idx="11653">369720</cx:pt>
          <cx:pt idx="11654">407520</cx:pt>
          <cx:pt idx="11655">808650</cx:pt>
          <cx:pt idx="11656">675000</cx:pt>
          <cx:pt idx="11657">451804.5</cx:pt>
          <cx:pt idx="11658">781695</cx:pt>
          <cx:pt idx="11659">225000</cx:pt>
          <cx:pt idx="11660">254700</cx:pt>
          <cx:pt idx="11661">238500</cx:pt>
          <cx:pt idx="11662">675000</cx:pt>
          <cx:pt idx="11663">571446</cx:pt>
          <cx:pt idx="11664">276277.5</cx:pt>
          <cx:pt idx="11665">1762110</cx:pt>
          <cx:pt idx="11666">135000</cx:pt>
          <cx:pt idx="11667">528633</cx:pt>
          <cx:pt idx="11668">202500</cx:pt>
          <cx:pt idx="11669">765000</cx:pt>
          <cx:pt idx="11670">225000</cx:pt>
          <cx:pt idx="11671">422451</cx:pt>
          <cx:pt idx="11672">509400</cx:pt>
          <cx:pt idx="11673">199467</cx:pt>
          <cx:pt idx="11674">1575000</cx:pt>
          <cx:pt idx="11675">706221</cx:pt>
          <cx:pt idx="11676">276277.5</cx:pt>
          <cx:pt idx="11677">450000</cx:pt>
          <cx:pt idx="11678">700830</cx:pt>
          <cx:pt idx="11679">1574532</cx:pt>
          <cx:pt idx="11680">225000</cx:pt>
          <cx:pt idx="11681">781920</cx:pt>
          <cx:pt idx="11682">337500</cx:pt>
          <cx:pt idx="11683">258709.5</cx:pt>
          <cx:pt idx="11684">508495.5</cx:pt>
          <cx:pt idx="11685">450000</cx:pt>
          <cx:pt idx="11686">199080</cx:pt>
          <cx:pt idx="11687">540000</cx:pt>
          <cx:pt idx="11688">557770.5</cx:pt>
          <cx:pt idx="11689">640080</cx:pt>
          <cx:pt idx="11690">339241.5</cx:pt>
          <cx:pt idx="11691">450000</cx:pt>
          <cx:pt idx="11692">239850</cx:pt>
          <cx:pt idx="11693">900000</cx:pt>
          <cx:pt idx="11694">808650</cx:pt>
          <cx:pt idx="11695">314100</cx:pt>
          <cx:pt idx="11696">1078200</cx:pt>
          <cx:pt idx="11697">348264</cx:pt>
          <cx:pt idx="11698">675000</cx:pt>
          <cx:pt idx="11699">1125000</cx:pt>
          <cx:pt idx="11700">135000</cx:pt>
          <cx:pt idx="11701">557770.5</cx:pt>
          <cx:pt idx="11702">360000</cx:pt>
          <cx:pt idx="11703">927612</cx:pt>
          <cx:pt idx="11704">835380</cx:pt>
          <cx:pt idx="11705">1002870</cx:pt>
          <cx:pt idx="11706">585000</cx:pt>
          <cx:pt idx="11707">270000</cx:pt>
          <cx:pt idx="11708">143910</cx:pt>
          <cx:pt idx="11709">276277.5</cx:pt>
          <cx:pt idx="11710">225000</cx:pt>
          <cx:pt idx="11711">1506816</cx:pt>
          <cx:pt idx="11712">571446</cx:pt>
          <cx:pt idx="11713">472500</cx:pt>
          <cx:pt idx="11714">263686.5</cx:pt>
          <cx:pt idx="11715">590337</cx:pt>
          <cx:pt idx="11716">900000</cx:pt>
          <cx:pt idx="11717">225000</cx:pt>
          <cx:pt idx="11718">306306</cx:pt>
          <cx:pt idx="11719">781920</cx:pt>
          <cx:pt idx="11720">405000</cx:pt>
          <cx:pt idx="11721">540000</cx:pt>
          <cx:pt idx="11722">247500</cx:pt>
          <cx:pt idx="11723">267102</cx:pt>
          <cx:pt idx="11724">886176</cx:pt>
          <cx:pt idx="11725">254700</cx:pt>
          <cx:pt idx="11726">573408</cx:pt>
          <cx:pt idx="11727">337500</cx:pt>
          <cx:pt idx="11728">180000</cx:pt>
          <cx:pt idx="11729">225000</cx:pt>
          <cx:pt idx="11730">148365</cx:pt>
          <cx:pt idx="11731">325908</cx:pt>
          <cx:pt idx="11732">315000</cx:pt>
          <cx:pt idx="11733">463500</cx:pt>
          <cx:pt idx="11734">1006920</cx:pt>
          <cx:pt idx="11735">269550</cx:pt>
          <cx:pt idx="11736">202500</cx:pt>
          <cx:pt idx="11737">808650</cx:pt>
          <cx:pt idx="11738">202500</cx:pt>
          <cx:pt idx="11739">942300</cx:pt>
          <cx:pt idx="11740">1081179</cx:pt>
          <cx:pt idx="11741">840951</cx:pt>
          <cx:pt idx="11742">675000</cx:pt>
          <cx:pt idx="11743">770292</cx:pt>
          <cx:pt idx="11744">416052</cx:pt>
          <cx:pt idx="11745">1078200</cx:pt>
          <cx:pt idx="11746">1256400</cx:pt>
          <cx:pt idx="11747">270000</cx:pt>
          <cx:pt idx="11748">711000</cx:pt>
          <cx:pt idx="11749">280170</cx:pt>
          <cx:pt idx="11750">568800</cx:pt>
          <cx:pt idx="11751">337500</cx:pt>
          <cx:pt idx="11752">180000</cx:pt>
          <cx:pt idx="11753">284400</cx:pt>
          <cx:pt idx="11754">601470</cx:pt>
          <cx:pt idx="11755">701730</cx:pt>
          <cx:pt idx="11756">240660</cx:pt>
          <cx:pt idx="11757">405000</cx:pt>
          <cx:pt idx="11758">346500</cx:pt>
          <cx:pt idx="11759">152820</cx:pt>
          <cx:pt idx="11760">557005.5</cx:pt>
          <cx:pt idx="11761">260640</cx:pt>
          <cx:pt idx="11762">274500</cx:pt>
          <cx:pt idx="11763">592560</cx:pt>
          <cx:pt idx="11764">640080</cx:pt>
          <cx:pt idx="11765">945000</cx:pt>
          <cx:pt idx="11766">808650</cx:pt>
          <cx:pt idx="11767">1350000</cx:pt>
          <cx:pt idx="11768">270000</cx:pt>
          <cx:pt idx="11769">1125000</cx:pt>
          <cx:pt idx="11770">122256</cx:pt>
          <cx:pt idx="11771">346500</cx:pt>
          <cx:pt idx="11772">1046142</cx:pt>
          <cx:pt idx="11773">323194.5</cx:pt>
          <cx:pt idx="11774">755190</cx:pt>
          <cx:pt idx="11775">765000</cx:pt>
          <cx:pt idx="11776">540000</cx:pt>
          <cx:pt idx="11777">940500</cx:pt>
          <cx:pt idx="11778">270000</cx:pt>
          <cx:pt idx="11779">536917.5</cx:pt>
          <cx:pt idx="11780">481176</cx:pt>
          <cx:pt idx="11781">451102.5</cx:pt>
          <cx:pt idx="11782">213322.5</cx:pt>
          <cx:pt idx="11783">180000</cx:pt>
          <cx:pt idx="11784">315000</cx:pt>
          <cx:pt idx="11785">450000</cx:pt>
          <cx:pt idx="11786">450000</cx:pt>
          <cx:pt idx="11787">1051245</cx:pt>
          <cx:pt idx="11788">254700</cx:pt>
          <cx:pt idx="11789">288000</cx:pt>
          <cx:pt idx="11790">781920</cx:pt>
          <cx:pt idx="11791">463500</cx:pt>
          <cx:pt idx="11792">172597.5</cx:pt>
          <cx:pt idx="11793">807984</cx:pt>
          <cx:pt idx="11794">267102</cx:pt>
          <cx:pt idx="11795">379008</cx:pt>
          <cx:pt idx="11796">2013840</cx:pt>
          <cx:pt idx="11797">781920</cx:pt>
          <cx:pt idx="11798">1206954</cx:pt>
          <cx:pt idx="11799">755190</cx:pt>
          <cx:pt idx="11800">338832</cx:pt>
          <cx:pt idx="11801">315000</cx:pt>
          <cx:pt idx="11802">1288350</cx:pt>
          <cx:pt idx="11803">450000</cx:pt>
          <cx:pt idx="11804">450000</cx:pt>
          <cx:pt idx="11805">900000</cx:pt>
          <cx:pt idx="11806">260640</cx:pt>
          <cx:pt idx="11807">414792</cx:pt>
          <cx:pt idx="11808">260640</cx:pt>
          <cx:pt idx="11809">1332000</cx:pt>
          <cx:pt idx="11810">1350000</cx:pt>
          <cx:pt idx="11811">405000</cx:pt>
          <cx:pt idx="11812">825588</cx:pt>
          <cx:pt idx="11813">1078200</cx:pt>
          <cx:pt idx="11814">755190</cx:pt>
          <cx:pt idx="11815">431280</cx:pt>
          <cx:pt idx="11816">113760</cx:pt>
          <cx:pt idx="11817">450000</cx:pt>
          <cx:pt idx="11818">652500</cx:pt>
          <cx:pt idx="11819">819432</cx:pt>
          <cx:pt idx="11820">835380</cx:pt>
          <cx:pt idx="11821">1305000</cx:pt>
          <cx:pt idx="11822">152820</cx:pt>
          <cx:pt idx="11823">1546020</cx:pt>
          <cx:pt idx="11824">675000</cx:pt>
          <cx:pt idx="11825">202500</cx:pt>
          <cx:pt idx="11826">50940</cx:pt>
          <cx:pt idx="11827">562491</cx:pt>
          <cx:pt idx="11828">225000</cx:pt>
          <cx:pt idx="11829">454500</cx:pt>
          <cx:pt idx="11830">1035072</cx:pt>
          <cx:pt idx="11831">1078200</cx:pt>
          <cx:pt idx="11832">900000</cx:pt>
          <cx:pt idx="11833">553581</cx:pt>
          <cx:pt idx="11834">286704</cx:pt>
          <cx:pt idx="11835">420718.5</cx:pt>
          <cx:pt idx="11836">1528200</cx:pt>
          <cx:pt idx="11837">1133748</cx:pt>
          <cx:pt idx="11838">675000</cx:pt>
          <cx:pt idx="11839">180000</cx:pt>
          <cx:pt idx="11840">170640</cx:pt>
          <cx:pt idx="11841">50940</cx:pt>
          <cx:pt idx="11842">904500</cx:pt>
          <cx:pt idx="11843">497520</cx:pt>
          <cx:pt idx="11844">225000</cx:pt>
          <cx:pt idx="11845">1280794.5</cx:pt>
          <cx:pt idx="11846">254700</cx:pt>
          <cx:pt idx="11847">770292</cx:pt>
          <cx:pt idx="11848">454500</cx:pt>
          <cx:pt idx="11849">307152</cx:pt>
          <cx:pt idx="11850">711000</cx:pt>
          <cx:pt idx="11851">1687266</cx:pt>
          <cx:pt idx="11852">497520</cx:pt>
          <cx:pt idx="11853">1546020</cx:pt>
          <cx:pt idx="11854">544491</cx:pt>
          <cx:pt idx="11855">808650</cx:pt>
          <cx:pt idx="11856">942300</cx:pt>
          <cx:pt idx="11857">1232793</cx:pt>
          <cx:pt idx="11858">163512</cx:pt>
          <cx:pt idx="11859">649462.5</cx:pt>
          <cx:pt idx="11860">284400</cx:pt>
          <cx:pt idx="11861">566055</cx:pt>
          <cx:pt idx="11862">239850</cx:pt>
          <cx:pt idx="11863">315000</cx:pt>
          <cx:pt idx="11864">790830</cx:pt>
          <cx:pt idx="11865">414792</cx:pt>
          <cx:pt idx="11866">675000</cx:pt>
          <cx:pt idx="11867">508500</cx:pt>
          <cx:pt idx="11868">900000</cx:pt>
          <cx:pt idx="11869">306000</cx:pt>
          <cx:pt idx="11870">728460</cx:pt>
          <cx:pt idx="11871">2240397</cx:pt>
          <cx:pt idx="11872">247275</cx:pt>
          <cx:pt idx="11873">1223010</cx:pt>
          <cx:pt idx="11874">167076</cx:pt>
          <cx:pt idx="11875">675000</cx:pt>
          <cx:pt idx="11876">202500</cx:pt>
          <cx:pt idx="11877">454500</cx:pt>
          <cx:pt idx="11878">900000</cx:pt>
          <cx:pt idx="11879">1724220</cx:pt>
          <cx:pt idx="11880">194922</cx:pt>
          <cx:pt idx="11881">942300</cx:pt>
          <cx:pt idx="11882">270000</cx:pt>
          <cx:pt idx="11883">170640</cx:pt>
          <cx:pt idx="11884">270000</cx:pt>
          <cx:pt idx="11885">1174090.5</cx:pt>
          <cx:pt idx="11886">90000</cx:pt>
          <cx:pt idx="11887">2156400</cx:pt>
          <cx:pt idx="11888">1755000</cx:pt>
          <cx:pt idx="11889">1876608</cx:pt>
          <cx:pt idx="11890">755190</cx:pt>
          <cx:pt idx="11891">232434</cx:pt>
          <cx:pt idx="11892">755190</cx:pt>
          <cx:pt idx="11893">1113840</cx:pt>
          <cx:pt idx="11894">152820</cx:pt>
          <cx:pt idx="11895">1078200</cx:pt>
          <cx:pt idx="11896">474048</cx:pt>
          <cx:pt idx="11897">1129500</cx:pt>
          <cx:pt idx="11898">1288350</cx:pt>
          <cx:pt idx="11899">254700</cx:pt>
          <cx:pt idx="11900">1762110</cx:pt>
          <cx:pt idx="11901">545040</cx:pt>
          <cx:pt idx="11902">497520</cx:pt>
          <cx:pt idx="11903">1191595.5</cx:pt>
          <cx:pt idx="11904">781920</cx:pt>
          <cx:pt idx="11905">585000</cx:pt>
          <cx:pt idx="11906">724630.5</cx:pt>
          <cx:pt idx="11907">269550</cx:pt>
          <cx:pt idx="11908">270000</cx:pt>
          <cx:pt idx="11909">158062.5</cx:pt>
          <cx:pt idx="11910">675000</cx:pt>
          <cx:pt idx="11911">450000</cx:pt>
          <cx:pt idx="11912">1451047.5</cx:pt>
          <cx:pt idx="11913">1056447</cx:pt>
          <cx:pt idx="11914">544491</cx:pt>
          <cx:pt idx="11915">450000</cx:pt>
          <cx:pt idx="11916">1327500</cx:pt>
          <cx:pt idx="11917">675000</cx:pt>
          <cx:pt idx="11918">916470</cx:pt>
          <cx:pt idx="11919">521280</cx:pt>
          <cx:pt idx="11920">314100</cx:pt>
          <cx:pt idx="11921">441657</cx:pt>
          <cx:pt idx="11922">270000</cx:pt>
          <cx:pt idx="11923">781920</cx:pt>
          <cx:pt idx="11924">284400</cx:pt>
          <cx:pt idx="11925">670500</cx:pt>
          <cx:pt idx="11926">180000</cx:pt>
          <cx:pt idx="11927">225000</cx:pt>
          <cx:pt idx="11928">677664</cx:pt>
          <cx:pt idx="11929">1710000</cx:pt>
          <cx:pt idx="11930">975771</cx:pt>
          <cx:pt idx="11931">450000</cx:pt>
          <cx:pt idx="11932">834048</cx:pt>
          <cx:pt idx="11933">450000</cx:pt>
          <cx:pt idx="11934">675000</cx:pt>
          <cx:pt idx="11935">654498</cx:pt>
          <cx:pt idx="11936">170640</cx:pt>
          <cx:pt idx="11937">95940</cx:pt>
          <cx:pt idx="11938">450000</cx:pt>
          <cx:pt idx="11939">675000</cx:pt>
          <cx:pt idx="11940">152820</cx:pt>
          <cx:pt idx="11941">135000</cx:pt>
          <cx:pt idx="11942">114682.5</cx:pt>
          <cx:pt idx="11943">360000</cx:pt>
          <cx:pt idx="11944">540000</cx:pt>
          <cx:pt idx="11945">512338.5</cx:pt>
          <cx:pt idx="11946">270000</cx:pt>
          <cx:pt idx="11947">979146</cx:pt>
          <cx:pt idx="11948">1166724</cx:pt>
          <cx:pt idx="11949">142200</cx:pt>
          <cx:pt idx="11950">495351</cx:pt>
          <cx:pt idx="11951">536917.5</cx:pt>
          <cx:pt idx="11952">312768</cx:pt>
          <cx:pt idx="11953">1082214</cx:pt>
          <cx:pt idx="11954">808650</cx:pt>
          <cx:pt idx="11955">314100</cx:pt>
          <cx:pt idx="11956">229500</cx:pt>
          <cx:pt idx="11957">481320</cx:pt>
          <cx:pt idx="11958">788472</cx:pt>
          <cx:pt idx="11959">448056</cx:pt>
          <cx:pt idx="11960">521280</cx:pt>
          <cx:pt idx="11961">916470</cx:pt>
          <cx:pt idx="11962">746280</cx:pt>
          <cx:pt idx="11963">997335</cx:pt>
          <cx:pt idx="11964">604152</cx:pt>
          <cx:pt idx="11965">225000</cx:pt>
          <cx:pt idx="11966">1288350</cx:pt>
          <cx:pt idx="11967">292500</cx:pt>
          <cx:pt idx="11968">227520</cx:pt>
          <cx:pt idx="11969">1223010</cx:pt>
          <cx:pt idx="11970">1102702.5</cx:pt>
          <cx:pt idx="11971">1164667.5</cx:pt>
          <cx:pt idx="11972">1525405.5</cx:pt>
          <cx:pt idx="11973">587623.5</cx:pt>
          <cx:pt idx="11974">474048</cx:pt>
          <cx:pt idx="11975">848745</cx:pt>
          <cx:pt idx="11976">363190.5</cx:pt>
          <cx:pt idx="11977">284031</cx:pt>
          <cx:pt idx="11978">755190</cx:pt>
          <cx:pt idx="11979">454500</cx:pt>
          <cx:pt idx="11980">348264</cx:pt>
          <cx:pt idx="11981">422892</cx:pt>
          <cx:pt idx="11982">675000</cx:pt>
          <cx:pt idx="11983">544491</cx:pt>
          <cx:pt idx="11984">225000</cx:pt>
          <cx:pt idx="11985">900000</cx:pt>
          <cx:pt idx="11986">900000</cx:pt>
          <cx:pt idx="11987">215640</cx:pt>
          <cx:pt idx="11988">573408</cx:pt>
          <cx:pt idx="11989">298512</cx:pt>
          <cx:pt idx="11990">450000</cx:pt>
          <cx:pt idx="11991">393543</cx:pt>
          <cx:pt idx="11992">359775</cx:pt>
          <cx:pt idx="11993">808650</cx:pt>
          <cx:pt idx="11994">593010</cx:pt>
          <cx:pt idx="11995">254700</cx:pt>
          <cx:pt idx="11996">880965</cx:pt>
          <cx:pt idx="11997">237024</cx:pt>
          <cx:pt idx="11998">1800000</cx:pt>
          <cx:pt idx="11999">938304</cx:pt>
          <cx:pt idx="12000">1125000</cx:pt>
          <cx:pt idx="12001">299772</cx:pt>
          <cx:pt idx="12002">1054773</cx:pt>
          <cx:pt idx="12003">238500</cx:pt>
          <cx:pt idx="12004">447768</cx:pt>
          <cx:pt idx="12005">848308.5</cx:pt>
          <cx:pt idx="12006">1125000</cx:pt>
          <cx:pt idx="12007">1228500</cx:pt>
          <cx:pt idx="12008">276277.5</cx:pt>
          <cx:pt idx="12009">814041</cx:pt>
          <cx:pt idx="12010">284400</cx:pt>
          <cx:pt idx="12011">1800000</cx:pt>
          <cx:pt idx="12012">679500</cx:pt>
          <cx:pt idx="12013">916470</cx:pt>
          <cx:pt idx="12014">178290</cx:pt>
          <cx:pt idx="12015">337500</cx:pt>
          <cx:pt idx="12016">625536</cx:pt>
          <cx:pt idx="12017">900000</cx:pt>
          <cx:pt idx="12018">283419</cx:pt>
          <cx:pt idx="12019">848745</cx:pt>
          <cx:pt idx="12020">900000</cx:pt>
          <cx:pt idx="12021">403083</cx:pt>
          <cx:pt idx="12022">270000</cx:pt>
          <cx:pt idx="12023">900000</cx:pt>
          <cx:pt idx="12024">348264</cx:pt>
          <cx:pt idx="12025">202500</cx:pt>
          <cx:pt idx="12026">450000</cx:pt>
          <cx:pt idx="12027">876816</cx:pt>
          <cx:pt idx="12028">90000</cx:pt>
          <cx:pt idx="12029">675000</cx:pt>
          <cx:pt idx="12030">444420</cx:pt>
          <cx:pt idx="12031">1675413</cx:pt>
          <cx:pt idx="12032">123637.5</cx:pt>
          <cx:pt idx="12033">202500</cx:pt>
          <cx:pt idx="12034">999121.5</cx:pt>
          <cx:pt idx="12035">1009368</cx:pt>
          <cx:pt idx="12036">1046142</cx:pt>
          <cx:pt idx="12037">779688</cx:pt>
          <cx:pt idx="12038">675000</cx:pt>
          <cx:pt idx="12039">247500</cx:pt>
          <cx:pt idx="12040">900000</cx:pt>
          <cx:pt idx="12041">355536</cx:pt>
          <cx:pt idx="12042">628114.5</cx:pt>
          <cx:pt idx="12043">405000</cx:pt>
          <cx:pt idx="12044">1066752</cx:pt>
          <cx:pt idx="12045">697500</cx:pt>
          <cx:pt idx="12046">479700</cx:pt>
          <cx:pt idx="12047">247500</cx:pt>
          <cx:pt idx="12048">579195</cx:pt>
          <cx:pt idx="12049">526491</cx:pt>
          <cx:pt idx="12050">1305000</cx:pt>
          <cx:pt idx="12051">1113840</cx:pt>
          <cx:pt idx="12052">284400</cx:pt>
          <cx:pt idx="12053">1125000</cx:pt>
          <cx:pt idx="12054">675000</cx:pt>
          <cx:pt idx="12055">366768</cx:pt>
          <cx:pt idx="12056">315000</cx:pt>
          <cx:pt idx="12057">970380</cx:pt>
          <cx:pt idx="12058">247500</cx:pt>
          <cx:pt idx="12059">408330</cx:pt>
          <cx:pt idx="12060">225000</cx:pt>
          <cx:pt idx="12061">405000</cx:pt>
          <cx:pt idx="12062">339241.5</cx:pt>
          <cx:pt idx="12063">269550</cx:pt>
          <cx:pt idx="12064">191880</cx:pt>
          <cx:pt idx="12065">824823</cx:pt>
          <cx:pt idx="12066">544491</cx:pt>
          <cx:pt idx="12067">348264</cx:pt>
          <cx:pt idx="12068">282690</cx:pt>
          <cx:pt idx="12069">239850</cx:pt>
          <cx:pt idx="12070">67500</cx:pt>
          <cx:pt idx="12071">163201.5</cx:pt>
          <cx:pt idx="12072">225000</cx:pt>
          <cx:pt idx="12073">942300</cx:pt>
          <cx:pt idx="12074">1339884</cx:pt>
          <cx:pt idx="12075">942300</cx:pt>
          <cx:pt idx="12076">450000</cx:pt>
          <cx:pt idx="12077">1350000</cx:pt>
          <cx:pt idx="12078">675000</cx:pt>
          <cx:pt idx="12079">247500</cx:pt>
          <cx:pt idx="12080">970380</cx:pt>
          <cx:pt idx="12081">1078200</cx:pt>
          <cx:pt idx="12082">629325</cx:pt>
          <cx:pt idx="12083">348264</cx:pt>
          <cx:pt idx="12084">900000</cx:pt>
          <cx:pt idx="12085">339241.5</cx:pt>
          <cx:pt idx="12086">584766</cx:pt>
          <cx:pt idx="12087">855000</cx:pt>
          <cx:pt idx="12088">303489</cx:pt>
          <cx:pt idx="12089">808650</cx:pt>
          <cx:pt idx="12090">384048</cx:pt>
          <cx:pt idx="12091">192874.5</cx:pt>
          <cx:pt idx="12092">1024740</cx:pt>
          <cx:pt idx="12093">273636</cx:pt>
          <cx:pt idx="12094">508495.5</cx:pt>
          <cx:pt idx="12095">1170000</cx:pt>
          <cx:pt idx="12096">513531</cx:pt>
          <cx:pt idx="12097">314100</cx:pt>
          <cx:pt idx="12098">622413</cx:pt>
          <cx:pt idx="12099">687600</cx:pt>
          <cx:pt idx="12100">935640</cx:pt>
          <cx:pt idx="12101">675000</cx:pt>
          <cx:pt idx="12102">971280</cx:pt>
          <cx:pt idx="12103">281916</cx:pt>
          <cx:pt idx="12104">630000</cx:pt>
          <cx:pt idx="12105">900000</cx:pt>
          <cx:pt idx="12106">630000</cx:pt>
          <cx:pt idx="12107">495216</cx:pt>
          <cx:pt idx="12108">2250000</cx:pt>
          <cx:pt idx="12109">776709</cx:pt>
          <cx:pt idx="12110">1130760</cx:pt>
          <cx:pt idx="12111">71955</cx:pt>
          <cx:pt idx="12112">101880</cx:pt>
          <cx:pt idx="12113">545040</cx:pt>
          <cx:pt idx="12114">143910</cx:pt>
          <cx:pt idx="12115">381528</cx:pt>
          <cx:pt idx="12116">45000</cx:pt>
          <cx:pt idx="12117">180000</cx:pt>
          <cx:pt idx="12118">354276</cx:pt>
          <cx:pt idx="12119">526491</cx:pt>
          <cx:pt idx="12120">332842.5</cx:pt>
          <cx:pt idx="12121">180000</cx:pt>
          <cx:pt idx="12122">135000</cx:pt>
          <cx:pt idx="12123">1971072</cx:pt>
          <cx:pt idx="12124">176328</cx:pt>
          <cx:pt idx="12125">679500</cx:pt>
          <cx:pt idx="12126">521280</cx:pt>
          <cx:pt idx="12127">544491</cx:pt>
          <cx:pt idx="12128">749349</cx:pt>
          <cx:pt idx="12129">298512</cx:pt>
          <cx:pt idx="12130">468333</cx:pt>
          <cx:pt idx="12131">323194.5</cx:pt>
          <cx:pt idx="12132">675000</cx:pt>
          <cx:pt idx="12133">247275</cx:pt>
          <cx:pt idx="12134">270000</cx:pt>
          <cx:pt idx="12135">444420</cx:pt>
          <cx:pt idx="12136">170640</cx:pt>
          <cx:pt idx="12137">964368</cx:pt>
          <cx:pt idx="12138">284400</cx:pt>
          <cx:pt idx="12139">315000</cx:pt>
          <cx:pt idx="12140">536917.5</cx:pt>
          <cx:pt idx="12141">1237500</cx:pt>
          <cx:pt idx="12142">161730</cx:pt>
          <cx:pt idx="12143">2013840</cx:pt>
          <cx:pt idx="12144">180000</cx:pt>
          <cx:pt idx="12145">269550</cx:pt>
          <cx:pt idx="12146">288873</cx:pt>
          <cx:pt idx="12147">1035000</cx:pt>
          <cx:pt idx="12148">2022565.5</cx:pt>
          <cx:pt idx="12149">755190</cx:pt>
          <cx:pt idx="12150">640080</cx:pt>
          <cx:pt idx="12151">260640</cx:pt>
          <cx:pt idx="12152">409716</cx:pt>
          <cx:pt idx="12153">450000</cx:pt>
          <cx:pt idx="12154">1211049</cx:pt>
          <cx:pt idx="12155">895500</cx:pt>
          <cx:pt idx="12156">545040</cx:pt>
          <cx:pt idx="12157">781920</cx:pt>
          <cx:pt idx="12158">1078200</cx:pt>
          <cx:pt idx="12159">900000</cx:pt>
          <cx:pt idx="12160">269550</cx:pt>
          <cx:pt idx="12161">835605</cx:pt>
          <cx:pt idx="12162">628069.5</cx:pt>
          <cx:pt idx="12163">1735474.5</cx:pt>
          <cx:pt idx="12164">652500</cx:pt>
          <cx:pt idx="12165">592560</cx:pt>
          <cx:pt idx="12166">314100</cx:pt>
          <cx:pt idx="12167">619965</cx:pt>
          <cx:pt idx="12168">545040</cx:pt>
          <cx:pt idx="12169">900000</cx:pt>
          <cx:pt idx="12170">670500</cx:pt>
          <cx:pt idx="12171">860917.5</cx:pt>
          <cx:pt idx="12172">594000</cx:pt>
          <cx:pt idx="12173">263686.5</cx:pt>
          <cx:pt idx="12174">1078200</cx:pt>
          <cx:pt idx="12175">490495.5</cx:pt>
          <cx:pt idx="12176">490495.5</cx:pt>
          <cx:pt idx="12177">675000</cx:pt>
          <cx:pt idx="12178">218938.5</cx:pt>
          <cx:pt idx="12179">689742</cx:pt>
          <cx:pt idx="12180">781920</cx:pt>
          <cx:pt idx="12181">183784.5</cx:pt>
          <cx:pt idx="12182">497520</cx:pt>
          <cx:pt idx="12183">640080</cx:pt>
          <cx:pt idx="12184">1256400</cx:pt>
          <cx:pt idx="12185">469152</cx:pt>
          <cx:pt idx="12186">518562</cx:pt>
          <cx:pt idx="12187">835380</cx:pt>
          <cx:pt idx="12188">503676</cx:pt>
          <cx:pt idx="12189">1407469.5</cx:pt>
          <cx:pt idx="12190">675000</cx:pt>
          <cx:pt idx="12191">1515415.5</cx:pt>
          <cx:pt idx="12192">1078200</cx:pt>
          <cx:pt idx="12193">1193580</cx:pt>
          <cx:pt idx="12194">273636</cx:pt>
          <cx:pt idx="12195">298512</cx:pt>
          <cx:pt idx="12196">278712</cx:pt>
          <cx:pt idx="12197">1130112</cx:pt>
          <cx:pt idx="12198">404815.5</cx:pt>
          <cx:pt idx="12199">646920</cx:pt>
          <cx:pt idx="12200">675000</cx:pt>
          <cx:pt idx="12201">877500</cx:pt>
          <cx:pt idx="12202">900000</cx:pt>
          <cx:pt idx="12203">560664</cx:pt>
          <cx:pt idx="12204">1971072</cx:pt>
          <cx:pt idx="12205">701721</cx:pt>
          <cx:pt idx="12206">270000</cx:pt>
          <cx:pt idx="12207">547344</cx:pt>
          <cx:pt idx="12208">328405.5</cx:pt>
          <cx:pt idx="12209">270045</cx:pt>
          <cx:pt idx="12210">755190</cx:pt>
          <cx:pt idx="12211">270000</cx:pt>
          <cx:pt idx="12212">142632</cx:pt>
          <cx:pt idx="12213">648000</cx:pt>
          <cx:pt idx="12214">225000</cx:pt>
          <cx:pt idx="12215">270000</cx:pt>
          <cx:pt idx="12216">835380</cx:pt>
          <cx:pt idx="12217">904608</cx:pt>
          <cx:pt idx="12218">755190</cx:pt>
          <cx:pt idx="12219">795757.5</cx:pt>
          <cx:pt idx="12220">547344</cx:pt>
          <cx:pt idx="12221">1356133.5</cx:pt>
          <cx:pt idx="12222">269550</cx:pt>
          <cx:pt idx="12223">157050</cx:pt>
          <cx:pt idx="12224">1042560</cx:pt>
          <cx:pt idx="12225">360000</cx:pt>
          <cx:pt idx="12226">630000</cx:pt>
          <cx:pt idx="12227">107820</cx:pt>
          <cx:pt idx="12228">175599</cx:pt>
          <cx:pt idx="12229">199080</cx:pt>
          <cx:pt idx="12230">454500</cx:pt>
          <cx:pt idx="12231">1258650</cx:pt>
          <cx:pt idx="12232">1381113</cx:pt>
          <cx:pt idx="12233">539100</cx:pt>
          <cx:pt idx="12234">1066608</cx:pt>
          <cx:pt idx="12235">332946</cx:pt>
          <cx:pt idx="12236">536917.5</cx:pt>
          <cx:pt idx="12237">540000</cx:pt>
          <cx:pt idx="12238">545040</cx:pt>
          <cx:pt idx="12239">917860.5</cx:pt>
          <cx:pt idx="12240">835605</cx:pt>
          <cx:pt idx="12241">270000</cx:pt>
          <cx:pt idx="12242">327024</cx:pt>
          <cx:pt idx="12243">900000</cx:pt>
          <cx:pt idx="12244">524493</cx:pt>
          <cx:pt idx="12245">1305000</cx:pt>
          <cx:pt idx="12246">900000</cx:pt>
          <cx:pt idx="12247">225000</cx:pt>
          <cx:pt idx="12248">450000</cx:pt>
          <cx:pt idx="12249">247500</cx:pt>
          <cx:pt idx="12250">835380</cx:pt>
          <cx:pt idx="12251">284400</cx:pt>
          <cx:pt idx="12252">437076</cx:pt>
          <cx:pt idx="12253">2250000</cx:pt>
          <cx:pt idx="12254">900000</cx:pt>
          <cx:pt idx="12255">808650</cx:pt>
          <cx:pt idx="12256">247500</cx:pt>
          <cx:pt idx="12257">1546020</cx:pt>
          <cx:pt idx="12258">1185282</cx:pt>
          <cx:pt idx="12259">942300</cx:pt>
          <cx:pt idx="12260">808650</cx:pt>
          <cx:pt idx="12261">675000</cx:pt>
          <cx:pt idx="12262">1800000</cx:pt>
          <cx:pt idx="12263">666000</cx:pt>
          <cx:pt idx="12264">456480</cx:pt>
          <cx:pt idx="12265">450000</cx:pt>
          <cx:pt idx="12266">193572</cx:pt>
          <cx:pt idx="12267">50940</cx:pt>
          <cx:pt idx="12268">900000</cx:pt>
          <cx:pt idx="12269">871029</cx:pt>
          <cx:pt idx="12270">413235</cx:pt>
          <cx:pt idx="12271">1800000</cx:pt>
          <cx:pt idx="12272">1125000</cx:pt>
          <cx:pt idx="12273">376920</cx:pt>
          <cx:pt idx="12274">555273</cx:pt>
          <cx:pt idx="12275">2250000</cx:pt>
          <cx:pt idx="12276">862560</cx:pt>
          <cx:pt idx="12277">942300</cx:pt>
          <cx:pt idx="12278">239850</cx:pt>
          <cx:pt idx="12279">491031</cx:pt>
          <cx:pt idx="12280">961609.5</cx:pt>
          <cx:pt idx="12281">260568</cx:pt>
          <cx:pt idx="12282">1354500</cx:pt>
          <cx:pt idx="12283">180000</cx:pt>
          <cx:pt idx="12284">274500</cx:pt>
          <cx:pt idx="12285">284400</cx:pt>
          <cx:pt idx="12286">1546020</cx:pt>
          <cx:pt idx="12287">709879.5</cx:pt>
          <cx:pt idx="12288">253737</cx:pt>
          <cx:pt idx="12289">528633</cx:pt>
          <cx:pt idx="12290">239850</cx:pt>
          <cx:pt idx="12291">274500</cx:pt>
          <cx:pt idx="12292">227520</cx:pt>
          <cx:pt idx="12293">180000</cx:pt>
          <cx:pt idx="12294">679500</cx:pt>
          <cx:pt idx="12295">835605</cx:pt>
          <cx:pt idx="12296">157500</cx:pt>
          <cx:pt idx="12297">221031</cx:pt>
          <cx:pt idx="12298">315000</cx:pt>
          <cx:pt idx="12299">343800</cx:pt>
          <cx:pt idx="12300">254700</cx:pt>
          <cx:pt idx="12301">254700</cx:pt>
          <cx:pt idx="12302">497520</cx:pt>
          <cx:pt idx="12303">157500</cx:pt>
          <cx:pt idx="12304">835380</cx:pt>
          <cx:pt idx="12305">521280</cx:pt>
          <cx:pt idx="12306">295254</cx:pt>
          <cx:pt idx="12307">270000</cx:pt>
          <cx:pt idx="12308">1288350</cx:pt>
          <cx:pt idx="12309">360000</cx:pt>
          <cx:pt idx="12310">296280</cx:pt>
          <cx:pt idx="12311">590337</cx:pt>
          <cx:pt idx="12312">835605</cx:pt>
          <cx:pt idx="12313">225000</cx:pt>
          <cx:pt idx="12314">474048</cx:pt>
          <cx:pt idx="12315">1035832.5</cx:pt>
          <cx:pt idx="12316">198666</cx:pt>
          <cx:pt idx="12317">284400</cx:pt>
          <cx:pt idx="12318">553806</cx:pt>
          <cx:pt idx="12319">545040</cx:pt>
          <cx:pt idx="12320">270000</cx:pt>
          <cx:pt idx="12321">521280</cx:pt>
          <cx:pt idx="12322">180000</cx:pt>
          <cx:pt idx="12323">180000</cx:pt>
          <cx:pt idx="12324">446931</cx:pt>
          <cx:pt idx="12325">84073.5</cx:pt>
          <cx:pt idx="12326">391194</cx:pt>
          <cx:pt idx="12327">675000</cx:pt>
          <cx:pt idx="12328">900000</cx:pt>
          <cx:pt idx="12329">152820</cx:pt>
          <cx:pt idx="12330">381528</cx:pt>
          <cx:pt idx="12331">781920</cx:pt>
          <cx:pt idx="12332">485640</cx:pt>
          <cx:pt idx="12333">900000</cx:pt>
          <cx:pt idx="12334">706410</cx:pt>
          <cx:pt idx="12335">808650</cx:pt>
          <cx:pt idx="12336">509922</cx:pt>
          <cx:pt idx="12337">345645</cx:pt>
          <cx:pt idx="12338">320382</cx:pt>
          <cx:pt idx="12339">900000</cx:pt>
          <cx:pt idx="12340">358344</cx:pt>
          <cx:pt idx="12341">270000</cx:pt>
          <cx:pt idx="12342">1125000</cx:pt>
          <cx:pt idx="12343">260640</cx:pt>
          <cx:pt idx="12344">728460</cx:pt>
          <cx:pt idx="12345">538704</cx:pt>
          <cx:pt idx="12346">370629</cx:pt>
          <cx:pt idx="12347">1125000</cx:pt>
          <cx:pt idx="12348">1096020</cx:pt>
          <cx:pt idx="12349">1293502.5</cx:pt>
          <cx:pt idx="12350">517500</cx:pt>
          <cx:pt idx="12351">72000</cx:pt>
          <cx:pt idx="12352">814041</cx:pt>
          <cx:pt idx="12353">180000</cx:pt>
          <cx:pt idx="12354">879480</cx:pt>
          <cx:pt idx="12355">770292</cx:pt>
          <cx:pt idx="12356">180000</cx:pt>
          <cx:pt idx="12357">180000</cx:pt>
          <cx:pt idx="12358">380533.5</cx:pt>
          <cx:pt idx="12359">675000</cx:pt>
          <cx:pt idx="12360">225000</cx:pt>
          <cx:pt idx="12361">781920</cx:pt>
          <cx:pt idx="12362">1800000</cx:pt>
          <cx:pt idx="12363">1125000</cx:pt>
          <cx:pt idx="12364">284400</cx:pt>
          <cx:pt idx="12365">270000</cx:pt>
          <cx:pt idx="12366">450000</cx:pt>
          <cx:pt idx="12367">544369.5</cx:pt>
          <cx:pt idx="12368">1546020</cx:pt>
          <cx:pt idx="12369">1024740</cx:pt>
          <cx:pt idx="12370">1066320</cx:pt>
          <cx:pt idx="12371">225000</cx:pt>
          <cx:pt idx="12372">403249.5</cx:pt>
          <cx:pt idx="12373">974794.5</cx:pt>
          <cx:pt idx="12374">971280</cx:pt>
          <cx:pt idx="12375">1096020</cx:pt>
          <cx:pt idx="12376">790830</cx:pt>
          <cx:pt idx="12377">405000</cx:pt>
          <cx:pt idx="12378">493204.5</cx:pt>
          <cx:pt idx="12379">208512</cx:pt>
          <cx:pt idx="12380">1762110</cx:pt>
          <cx:pt idx="12381">1644255</cx:pt>
          <cx:pt idx="12382">675000</cx:pt>
          <cx:pt idx="12383">495000</cx:pt>
          <cx:pt idx="12384">269550</cx:pt>
          <cx:pt idx="12385">382500</cx:pt>
          <cx:pt idx="12386">401386.5</cx:pt>
          <cx:pt idx="12387">1183963.5</cx:pt>
          <cx:pt idx="12388">814041</cx:pt>
          <cx:pt idx="12389">225000</cx:pt>
          <cx:pt idx="12390">276277.5</cx:pt>
          <cx:pt idx="12391">1953423</cx:pt>
          <cx:pt idx="12392">545040</cx:pt>
          <cx:pt idx="12393">568800</cx:pt>
          <cx:pt idx="12394">112068</cx:pt>
          <cx:pt idx="12395">278613</cx:pt>
          <cx:pt idx="12396">270000</cx:pt>
          <cx:pt idx="12397">254700</cx:pt>
          <cx:pt idx="12398">553806</cx:pt>
          <cx:pt idx="12399">1288350</cx:pt>
          <cx:pt idx="12400">454500</cx:pt>
          <cx:pt idx="12401">823621.5</cx:pt>
          <cx:pt idx="12402">1125000</cx:pt>
          <cx:pt idx="12403">1078200</cx:pt>
          <cx:pt idx="12404">702000</cx:pt>
          <cx:pt idx="12405">755190</cx:pt>
          <cx:pt idx="12406">170640</cx:pt>
          <cx:pt idx="12407">1042560</cx:pt>
          <cx:pt idx="12408">288873</cx:pt>
          <cx:pt idx="12409">270000</cx:pt>
          <cx:pt idx="12410">1886850</cx:pt>
          <cx:pt idx="12411">474363</cx:pt>
          <cx:pt idx="12412">473760</cx:pt>
          <cx:pt idx="12413">675000</cx:pt>
          <cx:pt idx="12414">202500</cx:pt>
          <cx:pt idx="12415">152820</cx:pt>
          <cx:pt idx="12416">550980</cx:pt>
          <cx:pt idx="12417">1800000</cx:pt>
          <cx:pt idx="12418">180000</cx:pt>
          <cx:pt idx="12419">314100</cx:pt>
          <cx:pt idx="12420">540000</cx:pt>
          <cx:pt idx="12421">1310931</cx:pt>
          <cx:pt idx="12422">533668.5</cx:pt>
          <cx:pt idx="12423">315000</cx:pt>
          <cx:pt idx="12424">906615</cx:pt>
          <cx:pt idx="12425">270000</cx:pt>
          <cx:pt idx="12426">468000</cx:pt>
          <cx:pt idx="12427">640080</cx:pt>
          <cx:pt idx="12428">171000</cx:pt>
          <cx:pt idx="12429">640080</cx:pt>
          <cx:pt idx="12430">454500</cx:pt>
          <cx:pt idx="12431">1024740</cx:pt>
          <cx:pt idx="12432">302206.5</cx:pt>
          <cx:pt idx="12433">1205896.5</cx:pt>
          <cx:pt idx="12434">900000</cx:pt>
          <cx:pt idx="12435">497520</cx:pt>
          <cx:pt idx="12436">457312.5</cx:pt>
          <cx:pt idx="12437">1078200</cx:pt>
          <cx:pt idx="12438">144396</cx:pt>
          <cx:pt idx="12439">1314117</cx:pt>
          <cx:pt idx="12440">604683</cx:pt>
          <cx:pt idx="12441">163512</cx:pt>
          <cx:pt idx="12442">900000</cx:pt>
          <cx:pt idx="12443">1288350</cx:pt>
          <cx:pt idx="12444">450000</cx:pt>
          <cx:pt idx="12445">284256</cx:pt>
          <cx:pt idx="12446">643500</cx:pt>
          <cx:pt idx="12447">114430.5</cx:pt>
          <cx:pt idx="12448">640080</cx:pt>
          <cx:pt idx="12449">1002870</cx:pt>
          <cx:pt idx="12450">900000</cx:pt>
          <cx:pt idx="12451">521280</cx:pt>
          <cx:pt idx="12452">1080504</cx:pt>
          <cx:pt idx="12453">1256400</cx:pt>
          <cx:pt idx="12454">78192</cx:pt>
          <cx:pt idx="12455">1442952</cx:pt>
          <cx:pt idx="12456">450000</cx:pt>
          <cx:pt idx="12457">1546020</cx:pt>
          <cx:pt idx="12458">770292</cx:pt>
          <cx:pt idx="12459">519633</cx:pt>
          <cx:pt idx="12460">180000</cx:pt>
          <cx:pt idx="12461">719860.5</cx:pt>
          <cx:pt idx="12462">477621</cx:pt>
          <cx:pt idx="12463">180000</cx:pt>
          <cx:pt idx="12464">1157670</cx:pt>
          <cx:pt idx="12465">288873</cx:pt>
          <cx:pt idx="12466">675000</cx:pt>
          <cx:pt idx="12467">254700</cx:pt>
          <cx:pt idx="12468">526491</cx:pt>
          <cx:pt idx="12469">270000</cx:pt>
          <cx:pt idx="12470">270000</cx:pt>
          <cx:pt idx="12471">787131</cx:pt>
          <cx:pt idx="12472">294322.5</cx:pt>
          <cx:pt idx="12473">412794</cx:pt>
          <cx:pt idx="12474">270000</cx:pt>
          <cx:pt idx="12475">234342</cx:pt>
          <cx:pt idx="12476">419679</cx:pt>
          <cx:pt idx="12477">900000</cx:pt>
          <cx:pt idx="12478">360000</cx:pt>
          <cx:pt idx="12479">810000</cx:pt>
          <cx:pt idx="12480">315000</cx:pt>
          <cx:pt idx="12481">454500</cx:pt>
          <cx:pt idx="12482">1125000</cx:pt>
          <cx:pt idx="12483">202500</cx:pt>
          <cx:pt idx="12484">180000</cx:pt>
          <cx:pt idx="12485">270000</cx:pt>
          <cx:pt idx="12486">1057500</cx:pt>
          <cx:pt idx="12487">1078200</cx:pt>
          <cx:pt idx="12488">521280</cx:pt>
          <cx:pt idx="12489">355536</cx:pt>
          <cx:pt idx="12490">668304</cx:pt>
          <cx:pt idx="12491">202500</cx:pt>
          <cx:pt idx="12492">314055</cx:pt>
          <cx:pt idx="12493">518562</cx:pt>
          <cx:pt idx="12494">566055</cx:pt>
          <cx:pt idx="12495">417024</cx:pt>
          <cx:pt idx="12496">314100</cx:pt>
          <cx:pt idx="12497">1142725.5</cx:pt>
          <cx:pt idx="12498">301464</cx:pt>
          <cx:pt idx="12499">523431</cx:pt>
          <cx:pt idx="12500">675000</cx:pt>
          <cx:pt idx="12501">585000</cx:pt>
          <cx:pt idx="12502">135000</cx:pt>
          <cx:pt idx="12503">894766.5</cx:pt>
          <cx:pt idx="12504">247500</cx:pt>
          <cx:pt idx="12505">1506816</cx:pt>
          <cx:pt idx="12506">286704</cx:pt>
          <cx:pt idx="12507">509400</cx:pt>
          <cx:pt idx="12508">454500</cx:pt>
          <cx:pt idx="12509">1339884</cx:pt>
          <cx:pt idx="12510">450000</cx:pt>
          <cx:pt idx="12511">1004791.5</cx:pt>
          <cx:pt idx="12512">542133</cx:pt>
          <cx:pt idx="12513">450000</cx:pt>
          <cx:pt idx="12514">1113840</cx:pt>
          <cx:pt idx="12515">1288350</cx:pt>
          <cx:pt idx="12516">47970</cx:pt>
          <cx:pt idx="12517">935640</cx:pt>
          <cx:pt idx="12518">339241.5</cx:pt>
          <cx:pt idx="12519">270000</cx:pt>
          <cx:pt idx="12520">640080</cx:pt>
          <cx:pt idx="12521">509400</cx:pt>
          <cx:pt idx="12522">270000</cx:pt>
          <cx:pt idx="12523">312768</cx:pt>
          <cx:pt idx="12524">163512</cx:pt>
          <cx:pt idx="12525">943515</cx:pt>
          <cx:pt idx="12526">207306</cx:pt>
          <cx:pt idx="12527">328500</cx:pt>
          <cx:pt idx="12528">319500</cx:pt>
          <cx:pt idx="12529">270000</cx:pt>
          <cx:pt idx="12530">1236816</cx:pt>
          <cx:pt idx="12531">970380</cx:pt>
          <cx:pt idx="12532">1223010</cx:pt>
          <cx:pt idx="12533">675000</cx:pt>
          <cx:pt idx="12534">263686.5</cx:pt>
          <cx:pt idx="12535">1227901.5</cx:pt>
          <cx:pt idx="12536">1002456</cx:pt>
          <cx:pt idx="12537">539100</cx:pt>
          <cx:pt idx="12538">691020</cx:pt>
          <cx:pt idx="12539">269550</cx:pt>
          <cx:pt idx="12540">269550</cx:pt>
          <cx:pt idx="12541">381528</cx:pt>
          <cx:pt idx="12542">877500</cx:pt>
          <cx:pt idx="12543">227520</cx:pt>
          <cx:pt idx="12544">254700</cx:pt>
          <cx:pt idx="12545">247500</cx:pt>
          <cx:pt idx="12546">328405.5</cx:pt>
          <cx:pt idx="12547">312768</cx:pt>
          <cx:pt idx="12548">1256400</cx:pt>
          <cx:pt idx="12549">808650</cx:pt>
          <cx:pt idx="12550">180000</cx:pt>
          <cx:pt idx="12551">405000</cx:pt>
          <cx:pt idx="12552">270000</cx:pt>
          <cx:pt idx="12553">95940</cx:pt>
          <cx:pt idx="12554">1428408</cx:pt>
          <cx:pt idx="12555">433458</cx:pt>
          <cx:pt idx="12556">521280</cx:pt>
          <cx:pt idx="12557">536917.5</cx:pt>
          <cx:pt idx="12558">184500</cx:pt>
          <cx:pt idx="12559">1006920</cx:pt>
          <cx:pt idx="12560">573628.5</cx:pt>
          <cx:pt idx="12561">733315.5</cx:pt>
          <cx:pt idx="12562">1350000</cx:pt>
          <cx:pt idx="12563">447768</cx:pt>
          <cx:pt idx="12564">760225.5</cx:pt>
          <cx:pt idx="12565">225000</cx:pt>
          <cx:pt idx="12566">108801</cx:pt>
          <cx:pt idx="12567">390960</cx:pt>
          <cx:pt idx="12568">755190</cx:pt>
          <cx:pt idx="12569">1391418</cx:pt>
          <cx:pt idx="12570">1293502.5</cx:pt>
          <cx:pt idx="12571">509400</cx:pt>
          <cx:pt idx="12572">229500</cx:pt>
          <cx:pt idx="12573">343800</cx:pt>
          <cx:pt idx="12574">675000</cx:pt>
          <cx:pt idx="12575">225000</cx:pt>
          <cx:pt idx="12576">106974</cx:pt>
          <cx:pt idx="12577">1042812</cx:pt>
          <cx:pt idx="12578">810000</cx:pt>
          <cx:pt idx="12579">447768</cx:pt>
          <cx:pt idx="12580">167895</cx:pt>
          <cx:pt idx="12581">239850</cx:pt>
          <cx:pt idx="12582">288873</cx:pt>
          <cx:pt idx="12583">1615968</cx:pt>
          <cx:pt idx="12584">1024740</cx:pt>
          <cx:pt idx="12585">736330.5</cx:pt>
          <cx:pt idx="12586">312768</cx:pt>
          <cx:pt idx="12587">364896</cx:pt>
          <cx:pt idx="12588">611095.5</cx:pt>
          <cx:pt idx="12589">640080</cx:pt>
          <cx:pt idx="12590">450000</cx:pt>
          <cx:pt idx="12591">202500</cx:pt>
          <cx:pt idx="12592">148365</cx:pt>
          <cx:pt idx="12593">106974</cx:pt>
          <cx:pt idx="12594">337500</cx:pt>
          <cx:pt idx="12595">448056</cx:pt>
          <cx:pt idx="12596">222768</cx:pt>
          <cx:pt idx="12597">1546020</cx:pt>
          <cx:pt idx="12598">454500</cx:pt>
          <cx:pt idx="12599">100737</cx:pt>
          <cx:pt idx="12600">900000</cx:pt>
          <cx:pt idx="12601">1059795</cx:pt>
          <cx:pt idx="12602">67500</cx:pt>
          <cx:pt idx="12603">1724220</cx:pt>
          <cx:pt idx="12604">72000</cx:pt>
          <cx:pt idx="12605">491031</cx:pt>
          <cx:pt idx="12606">149256</cx:pt>
          <cx:pt idx="12607">808650</cx:pt>
          <cx:pt idx="12608">1024290</cx:pt>
          <cx:pt idx="12609">945000</cx:pt>
          <cx:pt idx="12610">1296000</cx:pt>
          <cx:pt idx="12611">450000</cx:pt>
          <cx:pt idx="12612">325908</cx:pt>
          <cx:pt idx="12613">900000</cx:pt>
          <cx:pt idx="12614">269550</cx:pt>
          <cx:pt idx="12615">755190</cx:pt>
          <cx:pt idx="12616">53910</cx:pt>
          <cx:pt idx="12617">779688</cx:pt>
          <cx:pt idx="12618">1042560</cx:pt>
          <cx:pt idx="12619">900000</cx:pt>
          <cx:pt idx="12620">585000</cx:pt>
          <cx:pt idx="12621">148365</cx:pt>
          <cx:pt idx="12622">450000</cx:pt>
          <cx:pt idx="12623">558855</cx:pt>
          <cx:pt idx="12624">113760</cx:pt>
          <cx:pt idx="12625">152820</cx:pt>
          <cx:pt idx="12626">284400</cx:pt>
          <cx:pt idx="12627">468733.5</cx:pt>
          <cx:pt idx="12628">781920</cx:pt>
          <cx:pt idx="12629">229500</cx:pt>
          <cx:pt idx="12630">225000</cx:pt>
          <cx:pt idx="12631">269550</cx:pt>
          <cx:pt idx="12632">225000</cx:pt>
          <cx:pt idx="12633">254700</cx:pt>
          <cx:pt idx="12634">167895</cx:pt>
          <cx:pt idx="12635">1206954</cx:pt>
          <cx:pt idx="12636">900000</cx:pt>
          <cx:pt idx="12637">270000</cx:pt>
          <cx:pt idx="12638">592560</cx:pt>
          <cx:pt idx="12639">1056447</cx:pt>
          <cx:pt idx="12640">894766.5</cx:pt>
          <cx:pt idx="12641">1029658.5</cx:pt>
          <cx:pt idx="12642">1215000</cx:pt>
          <cx:pt idx="12643">772686</cx:pt>
          <cx:pt idx="12644">975771</cx:pt>
          <cx:pt idx="12645">545040</cx:pt>
          <cx:pt idx="12646">450000</cx:pt>
          <cx:pt idx="12647">454500</cx:pt>
          <cx:pt idx="12648">127350</cx:pt>
          <cx:pt idx="12649">544500</cx:pt>
          <cx:pt idx="12650">1024740</cx:pt>
          <cx:pt idx="12651">331110</cx:pt>
          <cx:pt idx="12652">545040</cx:pt>
          <cx:pt idx="12653">1288350</cx:pt>
          <cx:pt idx="12654">545040</cx:pt>
          <cx:pt idx="12655">397017</cx:pt>
          <cx:pt idx="12656">781920</cx:pt>
          <cx:pt idx="12657">253737</cx:pt>
          <cx:pt idx="12658">675000</cx:pt>
          <cx:pt idx="12659">675000</cx:pt>
          <cx:pt idx="12660">270000</cx:pt>
          <cx:pt idx="12661">269550</cx:pt>
          <cx:pt idx="12662">544491</cx:pt>
          <cx:pt idx="12663">343377</cx:pt>
          <cx:pt idx="12664">50940</cx:pt>
          <cx:pt idx="12665">239850</cx:pt>
          <cx:pt idx="12666">338832</cx:pt>
          <cx:pt idx="12667">98910</cx:pt>
          <cx:pt idx="12668">166500</cx:pt>
          <cx:pt idx="12669">301464</cx:pt>
          <cx:pt idx="12670">301464</cx:pt>
          <cx:pt idx="12671">743958</cx:pt>
          <cx:pt idx="12672">715095</cx:pt>
          <cx:pt idx="12673">562491</cx:pt>
          <cx:pt idx="12674">237384</cx:pt>
          <cx:pt idx="12675">337500</cx:pt>
          <cx:pt idx="12676">225000</cx:pt>
          <cx:pt idx="12677">684000</cx:pt>
          <cx:pt idx="12678">149256</cx:pt>
          <cx:pt idx="12679">495000</cx:pt>
          <cx:pt idx="12680">450000</cx:pt>
          <cx:pt idx="12681">180000</cx:pt>
          <cx:pt idx="12682">364797</cx:pt>
          <cx:pt idx="12683">352044</cx:pt>
          <cx:pt idx="12684">900000</cx:pt>
          <cx:pt idx="12685">172021.5</cx:pt>
          <cx:pt idx="12686">158301</cx:pt>
          <cx:pt idx="12687">450000</cx:pt>
          <cx:pt idx="12688">585000</cx:pt>
          <cx:pt idx="12689">355536</cx:pt>
          <cx:pt idx="12690">879480</cx:pt>
          <cx:pt idx="12691">490495.5</cx:pt>
          <cx:pt idx="12692">630000</cx:pt>
          <cx:pt idx="12693">808650</cx:pt>
          <cx:pt idx="12694">1762110</cx:pt>
          <cx:pt idx="12695">135000</cx:pt>
          <cx:pt idx="12696">608166</cx:pt>
          <cx:pt idx="12697">720000</cx:pt>
          <cx:pt idx="12698">640080</cx:pt>
          <cx:pt idx="12699">835380</cx:pt>
          <cx:pt idx="12700">900000</cx:pt>
          <cx:pt idx="12701">675000</cx:pt>
          <cx:pt idx="12702">450000</cx:pt>
          <cx:pt idx="12703">117162</cx:pt>
          <cx:pt idx="12704">288873</cx:pt>
          <cx:pt idx="12705">1288350</cx:pt>
          <cx:pt idx="12706">582804</cx:pt>
          <cx:pt idx="12707">592560</cx:pt>
          <cx:pt idx="12708">1800000</cx:pt>
          <cx:pt idx="12709">495000</cx:pt>
          <cx:pt idx="12710">1436850</cx:pt>
          <cx:pt idx="12711">298467</cx:pt>
          <cx:pt idx="12712">1002726</cx:pt>
          <cx:pt idx="12713">849415.5</cx:pt>
          <cx:pt idx="12714">454500</cx:pt>
          <cx:pt idx="12715">679500</cx:pt>
          <cx:pt idx="12716">607041</cx:pt>
          <cx:pt idx="12717">436032</cx:pt>
          <cx:pt idx="12718">545040</cx:pt>
          <cx:pt idx="12719">452385</cx:pt>
          <cx:pt idx="12720">314100</cx:pt>
          <cx:pt idx="12721">135000</cx:pt>
          <cx:pt idx="12722">945000</cx:pt>
          <cx:pt idx="12723">592560</cx:pt>
          <cx:pt idx="12724">1489500</cx:pt>
          <cx:pt idx="12725">863226</cx:pt>
          <cx:pt idx="12726">398016</cx:pt>
          <cx:pt idx="12727">675000</cx:pt>
          <cx:pt idx="12728">1325475</cx:pt>
          <cx:pt idx="12729">900000</cx:pt>
          <cx:pt idx="12730">576072</cx:pt>
          <cx:pt idx="12731">607500</cx:pt>
          <cx:pt idx="12732">675000</cx:pt>
          <cx:pt idx="12733">257391</cx:pt>
          <cx:pt idx="12734">1129500</cx:pt>
          <cx:pt idx="12735">270000</cx:pt>
          <cx:pt idx="12736">251091</cx:pt>
          <cx:pt idx="12737">72000</cx:pt>
          <cx:pt idx="12738">1255680</cx:pt>
          <cx:pt idx="12739">180000</cx:pt>
          <cx:pt idx="12740">755190</cx:pt>
          <cx:pt idx="12741">269550</cx:pt>
          <cx:pt idx="12742">45000</cx:pt>
          <cx:pt idx="12743">544491</cx:pt>
          <cx:pt idx="12744">588874.5</cx:pt>
          <cx:pt idx="12745">299772</cx:pt>
          <cx:pt idx="12746">808650</cx:pt>
          <cx:pt idx="12747">932643</cx:pt>
          <cx:pt idx="12748">808650</cx:pt>
          <cx:pt idx="12749">110331</cx:pt>
          <cx:pt idx="12750">337500</cx:pt>
          <cx:pt idx="12751">900000</cx:pt>
          <cx:pt idx="12752">729792</cx:pt>
          <cx:pt idx="12753">1223010</cx:pt>
          <cx:pt idx="12754">314055</cx:pt>
          <cx:pt idx="12755">509400</cx:pt>
          <cx:pt idx="12756">785398.5</cx:pt>
          <cx:pt idx="12757">625536</cx:pt>
          <cx:pt idx="12758">1288350</cx:pt>
          <cx:pt idx="12759">521280</cx:pt>
          <cx:pt idx="12760">1293502.5</cx:pt>
          <cx:pt idx="12761">515529</cx:pt>
          <cx:pt idx="12762">257391</cx:pt>
          <cx:pt idx="12763">225000</cx:pt>
          <cx:pt idx="12764">1071000</cx:pt>
          <cx:pt idx="12765">122256</cx:pt>
          <cx:pt idx="12766">592560</cx:pt>
          <cx:pt idx="12767">675000</cx:pt>
          <cx:pt idx="12768">1224990</cx:pt>
          <cx:pt idx="12769">894766.5</cx:pt>
          <cx:pt idx="12770">454500</cx:pt>
          <cx:pt idx="12771">1071909</cx:pt>
          <cx:pt idx="12772">180000</cx:pt>
          <cx:pt idx="12773">934002</cx:pt>
          <cx:pt idx="12774">225000</cx:pt>
          <cx:pt idx="12775">509602.5</cx:pt>
          <cx:pt idx="12776">808650</cx:pt>
          <cx:pt idx="12777">547344</cx:pt>
          <cx:pt idx="12778">450000</cx:pt>
          <cx:pt idx="12779">521280</cx:pt>
          <cx:pt idx="12780">270000</cx:pt>
          <cx:pt idx="12781">1575000</cx:pt>
          <cx:pt idx="12782">327024</cx:pt>
          <cx:pt idx="12783">246357</cx:pt>
          <cx:pt idx="12784">547344</cx:pt>
          <cx:pt idx="12785">900000</cx:pt>
          <cx:pt idx="12786">180000</cx:pt>
          <cx:pt idx="12787">607041</cx:pt>
          <cx:pt idx="12788">675000</cx:pt>
          <cx:pt idx="12789">728460</cx:pt>
          <cx:pt idx="12790">135000</cx:pt>
          <cx:pt idx="12791">675000</cx:pt>
          <cx:pt idx="12792">119893.5</cx:pt>
          <cx:pt idx="12793">188460</cx:pt>
          <cx:pt idx="12794">436032</cx:pt>
          <cx:pt idx="12795">855000</cx:pt>
          <cx:pt idx="12796">545040</cx:pt>
          <cx:pt idx="12797">545040</cx:pt>
          <cx:pt idx="12798">1125000</cx:pt>
          <cx:pt idx="12799">339241.5</cx:pt>
          <cx:pt idx="12800">152820</cx:pt>
          <cx:pt idx="12801">229500</cx:pt>
          <cx:pt idx="12802">571396.5</cx:pt>
          <cx:pt idx="12803">679500</cx:pt>
          <cx:pt idx="12804">378000</cx:pt>
          <cx:pt idx="12805">1315957.5</cx:pt>
          <cx:pt idx="12806">450000</cx:pt>
          <cx:pt idx="12807">517788</cx:pt>
          <cx:pt idx="12808">900000</cx:pt>
          <cx:pt idx="12809">450000</cx:pt>
          <cx:pt idx="12810">900693</cx:pt>
          <cx:pt idx="12811">552555</cx:pt>
          <cx:pt idx="12812">942300</cx:pt>
          <cx:pt idx="12813">314055</cx:pt>
          <cx:pt idx="12814">298512</cx:pt>
          <cx:pt idx="12815">101880</cx:pt>
          <cx:pt idx="12816">1546020</cx:pt>
          <cx:pt idx="12817">207000</cx:pt>
          <cx:pt idx="12818">441481.5</cx:pt>
          <cx:pt idx="12819">67500</cx:pt>
          <cx:pt idx="12820">553500</cx:pt>
          <cx:pt idx="12821">308133</cx:pt>
          <cx:pt idx="12822">971280</cx:pt>
          <cx:pt idx="12823">135000</cx:pt>
          <cx:pt idx="12824">225000</cx:pt>
          <cx:pt idx="12825">298512</cx:pt>
          <cx:pt idx="12826">545040</cx:pt>
          <cx:pt idx="12827">288873</cx:pt>
          <cx:pt idx="12828">270000</cx:pt>
          <cx:pt idx="12829">299772</cx:pt>
          <cx:pt idx="12830">855000</cx:pt>
          <cx:pt idx="12831">172512</cx:pt>
          <cx:pt idx="12832">891072</cx:pt>
          <cx:pt idx="12833">360000</cx:pt>
          <cx:pt idx="12834">270000</cx:pt>
          <cx:pt idx="12835">675000</cx:pt>
          <cx:pt idx="12836">485901</cx:pt>
          <cx:pt idx="12837">215640</cx:pt>
          <cx:pt idx="12838">327024</cx:pt>
          <cx:pt idx="12839">592560</cx:pt>
          <cx:pt idx="12840">562491</cx:pt>
          <cx:pt idx="12841">360000</cx:pt>
          <cx:pt idx="12842">299772</cx:pt>
          <cx:pt idx="12843">276277.5</cx:pt>
          <cx:pt idx="12844">1125000</cx:pt>
          <cx:pt idx="12845">284400</cx:pt>
          <cx:pt idx="12846">2377431</cx:pt>
          <cx:pt idx="12847">670500</cx:pt>
          <cx:pt idx="12848">180000</cx:pt>
          <cx:pt idx="12849">509400</cx:pt>
          <cx:pt idx="12850">234000</cx:pt>
          <cx:pt idx="12851">675000</cx:pt>
          <cx:pt idx="12852">1515415.5</cx:pt>
          <cx:pt idx="12853">157500</cx:pt>
          <cx:pt idx="12854">180000</cx:pt>
          <cx:pt idx="12855">544491</cx:pt>
          <cx:pt idx="12856">964989</cx:pt>
          <cx:pt idx="12857">1125000</cx:pt>
          <cx:pt idx="12858">239850</cx:pt>
          <cx:pt idx="12859">270000</cx:pt>
          <cx:pt idx="12860">173196</cx:pt>
          <cx:pt idx="12861">1078200</cx:pt>
          <cx:pt idx="12862">1116000</cx:pt>
          <cx:pt idx="12863">142200</cx:pt>
          <cx:pt idx="12864">450000</cx:pt>
          <cx:pt idx="12865">450000</cx:pt>
          <cx:pt idx="12866">871029</cx:pt>
          <cx:pt idx="12867">1005120</cx:pt>
          <cx:pt idx="12868">314100</cx:pt>
          <cx:pt idx="12869">1258681.5</cx:pt>
          <cx:pt idx="12870">786604.5</cx:pt>
          <cx:pt idx="12871">1046142</cx:pt>
          <cx:pt idx="12872">98910</cx:pt>
          <cx:pt idx="12873">675000</cx:pt>
          <cx:pt idx="12874">450000</cx:pt>
          <cx:pt idx="12875">675000</cx:pt>
          <cx:pt idx="12876">2025000</cx:pt>
          <cx:pt idx="12877">101880</cx:pt>
          <cx:pt idx="12878">328405.5</cx:pt>
          <cx:pt idx="12879">343377</cx:pt>
          <cx:pt idx="12880">278712</cx:pt>
          <cx:pt idx="12881">990432</cx:pt>
          <cx:pt idx="12882">284400</cx:pt>
          <cx:pt idx="12883">112500</cx:pt>
          <cx:pt idx="12884">1345500</cx:pt>
          <cx:pt idx="12885">396000</cx:pt>
          <cx:pt idx="12886">1125000</cx:pt>
          <cx:pt idx="12887">585000</cx:pt>
          <cx:pt idx="12888">199080</cx:pt>
          <cx:pt idx="12889">315000</cx:pt>
          <cx:pt idx="12890">382500</cx:pt>
          <cx:pt idx="12891">119925</cx:pt>
          <cx:pt idx="12892">1633473</cx:pt>
          <cx:pt idx="12893">1354500</cx:pt>
          <cx:pt idx="12894">942300</cx:pt>
          <cx:pt idx="12895">292500</cx:pt>
          <cx:pt idx="12896">942300</cx:pt>
          <cx:pt idx="12897">1493086.5</cx:pt>
          <cx:pt idx="12898">675000</cx:pt>
          <cx:pt idx="12899">251280</cx:pt>
          <cx:pt idx="12900">675000</cx:pt>
          <cx:pt idx="12901">669600</cx:pt>
          <cx:pt idx="12902">787131</cx:pt>
          <cx:pt idx="12903">690048</cx:pt>
          <cx:pt idx="12904">450000</cx:pt>
          <cx:pt idx="12905">269982</cx:pt>
          <cx:pt idx="12906">490005</cx:pt>
          <cx:pt idx="12907">135000</cx:pt>
          <cx:pt idx="12908">227520</cx:pt>
          <cx:pt idx="12909">203760</cx:pt>
          <cx:pt idx="12910">270000</cx:pt>
          <cx:pt idx="12911">810000</cx:pt>
          <cx:pt idx="12912">1260000</cx:pt>
          <cx:pt idx="12913">1178217</cx:pt>
          <cx:pt idx="12914">158301</cx:pt>
          <cx:pt idx="12915">180000</cx:pt>
          <cx:pt idx="12916">343800</cx:pt>
          <cx:pt idx="12917">1006920</cx:pt>
          <cx:pt idx="12918">239850</cx:pt>
          <cx:pt idx="12919">805536</cx:pt>
          <cx:pt idx="12920">2250000</cx:pt>
          <cx:pt idx="12921">472500</cx:pt>
          <cx:pt idx="12922">1467612</cx:pt>
          <cx:pt idx="12923">391090.5</cx:pt>
          <cx:pt idx="12924">427500</cx:pt>
          <cx:pt idx="12925">247500</cx:pt>
          <cx:pt idx="12926">846517.5</cx:pt>
          <cx:pt idx="12927">646920</cx:pt>
          <cx:pt idx="12928">247275</cx:pt>
          <cx:pt idx="12929">1125000</cx:pt>
          <cx:pt idx="12930">808650</cx:pt>
          <cx:pt idx="12931">485640</cx:pt>
          <cx:pt idx="12932">797557.5</cx:pt>
          <cx:pt idx="12933">485640</cx:pt>
          <cx:pt idx="12934">337923</cx:pt>
          <cx:pt idx="12935">640080</cx:pt>
          <cx:pt idx="12936">790434</cx:pt>
          <cx:pt idx="12937">119925</cx:pt>
          <cx:pt idx="12938">808650</cx:pt>
          <cx:pt idx="12939">797557.5</cx:pt>
          <cx:pt idx="12940">528318</cx:pt>
          <cx:pt idx="12941">135000</cx:pt>
          <cx:pt idx="12942">197820</cx:pt>
          <cx:pt idx="12943">835380</cx:pt>
          <cx:pt idx="12944">1190340</cx:pt>
          <cx:pt idx="12945">135000</cx:pt>
          <cx:pt idx="12946">1283197.5</cx:pt>
          <cx:pt idx="12947">701730</cx:pt>
          <cx:pt idx="12948">180000</cx:pt>
          <cx:pt idx="12949">180000</cx:pt>
          <cx:pt idx="12950">545040</cx:pt>
          <cx:pt idx="12951">1390500</cx:pt>
          <cx:pt idx="12952">448299</cx:pt>
          <cx:pt idx="12953">177768</cx:pt>
          <cx:pt idx="12954">855000</cx:pt>
          <cx:pt idx="12955">841437</cx:pt>
          <cx:pt idx="12956">896647.5</cx:pt>
          <cx:pt idx="12957">675000</cx:pt>
          <cx:pt idx="12958">220032</cx:pt>
          <cx:pt idx="12959">577741.5</cx:pt>
          <cx:pt idx="12960">188685</cx:pt>
          <cx:pt idx="12961">1024785</cx:pt>
          <cx:pt idx="12962">1042006.5</cx:pt>
          <cx:pt idx="12963">148365</cx:pt>
          <cx:pt idx="12964">270000</cx:pt>
          <cx:pt idx="12965">679500</cx:pt>
          <cx:pt idx="12966">142200</cx:pt>
          <cx:pt idx="12967">808650</cx:pt>
          <cx:pt idx="12968">1113840</cx:pt>
          <cx:pt idx="12969">270000</cx:pt>
          <cx:pt idx="12970">125136</cx:pt>
          <cx:pt idx="12971">729792</cx:pt>
          <cx:pt idx="12972">555273</cx:pt>
          <cx:pt idx="12973">675000</cx:pt>
          <cx:pt idx="12974">225000</cx:pt>
          <cx:pt idx="12975">1258650</cx:pt>
          <cx:pt idx="12976">835380</cx:pt>
          <cx:pt idx="12977">544491</cx:pt>
          <cx:pt idx="12978">284400</cx:pt>
          <cx:pt idx="12979">299772</cx:pt>
          <cx:pt idx="12980">450000</cx:pt>
          <cx:pt idx="12981">66222</cx:pt>
          <cx:pt idx="12982">380533.5</cx:pt>
          <cx:pt idx="12983">296280</cx:pt>
          <cx:pt idx="12984">269550</cx:pt>
          <cx:pt idx="12985">130644</cx:pt>
          <cx:pt idx="12986">508495.5</cx:pt>
          <cx:pt idx="12987">277969.5</cx:pt>
          <cx:pt idx="12988">539100</cx:pt>
          <cx:pt idx="12989">1189710</cx:pt>
          <cx:pt idx="12990">1129500</cx:pt>
          <cx:pt idx="12991">1054935</cx:pt>
          <cx:pt idx="12992">521280</cx:pt>
          <cx:pt idx="12993">180000</cx:pt>
          <cx:pt idx="12994">343800</cx:pt>
          <cx:pt idx="12995">243000</cx:pt>
          <cx:pt idx="12996">592560</cx:pt>
          <cx:pt idx="12997">536917.5</cx:pt>
          <cx:pt idx="12998">161730</cx:pt>
          <cx:pt idx="12999">450000</cx:pt>
          <cx:pt idx="13000">885501</cx:pt>
          <cx:pt idx="13001">675000</cx:pt>
          <cx:pt idx="13002">742500</cx:pt>
          <cx:pt idx="13003">1247472</cx:pt>
          <cx:pt idx="13004">270000</cx:pt>
          <cx:pt idx="13005">180000</cx:pt>
          <cx:pt idx="13006">346500</cx:pt>
          <cx:pt idx="13007">942300</cx:pt>
          <cx:pt idx="13008">450000</cx:pt>
          <cx:pt idx="13009">254700</cx:pt>
          <cx:pt idx="13010">315000</cx:pt>
          <cx:pt idx="13011">536917.5</cx:pt>
          <cx:pt idx="13012">490495.5</cx:pt>
          <cx:pt idx="13013">912019.5</cx:pt>
          <cx:pt idx="13014">1800000</cx:pt>
          <cx:pt idx="13015">1525482</cx:pt>
          <cx:pt idx="13016">454500</cx:pt>
          <cx:pt idx="13017">1149606</cx:pt>
          <cx:pt idx="13018">290358</cx:pt>
          <cx:pt idx="13019">1203444</cx:pt>
          <cx:pt idx="13020">983299.5</cx:pt>
          <cx:pt idx="13021">900000</cx:pt>
          <cx:pt idx="13022">544491</cx:pt>
          <cx:pt idx="13023">942300</cx:pt>
          <cx:pt idx="13024">1540588.5</cx:pt>
          <cx:pt idx="13025">382500</cx:pt>
          <cx:pt idx="13026">298512</cx:pt>
          <cx:pt idx="13027">450000</cx:pt>
          <cx:pt idx="13028">254700</cx:pt>
          <cx:pt idx="13029">239850</cx:pt>
          <cx:pt idx="13030">785250</cx:pt>
          <cx:pt idx="13031">1012500</cx:pt>
          <cx:pt idx="13032">440784</cx:pt>
          <cx:pt idx="13033">1024740</cx:pt>
          <cx:pt idx="13034">567000</cx:pt>
          <cx:pt idx="13035">497520</cx:pt>
          <cx:pt idx="13036">227520</cx:pt>
          <cx:pt idx="13037">1436850</cx:pt>
          <cx:pt idx="13038">225000</cx:pt>
          <cx:pt idx="13039">450000</cx:pt>
          <cx:pt idx="13040">215640</cx:pt>
          <cx:pt idx="13041">180000</cx:pt>
          <cx:pt idx="13042">540000</cx:pt>
          <cx:pt idx="13043">1078200</cx:pt>
          <cx:pt idx="13044">1125000</cx:pt>
          <cx:pt idx="13045">500211</cx:pt>
          <cx:pt idx="13046">270000</cx:pt>
          <cx:pt idx="13047">166500</cx:pt>
          <cx:pt idx="13048">1006920</cx:pt>
          <cx:pt idx="13049">1303812</cx:pt>
          <cx:pt idx="13050">900000</cx:pt>
          <cx:pt idx="13051">260640</cx:pt>
          <cx:pt idx="13052">180000</cx:pt>
          <cx:pt idx="13053">454500</cx:pt>
          <cx:pt idx="13054">1078200</cx:pt>
          <cx:pt idx="13055">239850</cx:pt>
          <cx:pt idx="13056">1285816.5</cx:pt>
          <cx:pt idx="13057">221832</cx:pt>
          <cx:pt idx="13058">252000</cx:pt>
          <cx:pt idx="13059">1129500</cx:pt>
          <cx:pt idx="13060">239850</cx:pt>
          <cx:pt idx="13061">599778</cx:pt>
          <cx:pt idx="13062">1208304</cx:pt>
          <cx:pt idx="13063">450000</cx:pt>
          <cx:pt idx="13064">450000</cx:pt>
          <cx:pt idx="13065">508495.5</cx:pt>
          <cx:pt idx="13066">135000</cx:pt>
          <cx:pt idx="13067">225000</cx:pt>
          <cx:pt idx="13068">491031</cx:pt>
          <cx:pt idx="13069">444420</cx:pt>
          <cx:pt idx="13070">835380</cx:pt>
          <cx:pt idx="13071">1078200</cx:pt>
          <cx:pt idx="13072">1125000</cx:pt>
          <cx:pt idx="13073">528637.5</cx:pt>
          <cx:pt idx="13074">621900</cx:pt>
          <cx:pt idx="13075">225000</cx:pt>
          <cx:pt idx="13076">545040</cx:pt>
          <cx:pt idx="13077">242595</cx:pt>
          <cx:pt idx="13078">754740</cx:pt>
          <cx:pt idx="13079">247500</cx:pt>
          <cx:pt idx="13080">733500</cx:pt>
          <cx:pt idx="13081">294322.5</cx:pt>
          <cx:pt idx="13082">203760</cx:pt>
          <cx:pt idx="13083">177903</cx:pt>
          <cx:pt idx="13084">592560</cx:pt>
          <cx:pt idx="13085">481500</cx:pt>
          <cx:pt idx="13086">531706.5</cx:pt>
          <cx:pt idx="13087">225000</cx:pt>
          <cx:pt idx="13088">247500</cx:pt>
          <cx:pt idx="13089">988191</cx:pt>
          <cx:pt idx="13090">1325475</cx:pt>
          <cx:pt idx="13091">296280</cx:pt>
          <cx:pt idx="13092">900000</cx:pt>
          <cx:pt idx="13093">808650</cx:pt>
          <cx:pt idx="13094">384048</cx:pt>
          <cx:pt idx="13095">117162</cx:pt>
          <cx:pt idx="13096">405000</cx:pt>
          <cx:pt idx="13097">161730</cx:pt>
          <cx:pt idx="13098">447768</cx:pt>
          <cx:pt idx="13099">544491</cx:pt>
          <cx:pt idx="13100">270000</cx:pt>
          <cx:pt idx="13101">191880</cx:pt>
          <cx:pt idx="13102">299772</cx:pt>
          <cx:pt idx="13103">270000</cx:pt>
          <cx:pt idx="13104">150948</cx:pt>
          <cx:pt idx="13105">608076</cx:pt>
          <cx:pt idx="13106">675000</cx:pt>
          <cx:pt idx="13107">158301</cx:pt>
          <cx:pt idx="13108">948816</cx:pt>
          <cx:pt idx="13109">781920</cx:pt>
          <cx:pt idx="13110">247275</cx:pt>
          <cx:pt idx="13111">180000</cx:pt>
          <cx:pt idx="13112">333000</cx:pt>
          <cx:pt idx="13113">773680.5</cx:pt>
          <cx:pt idx="13114">497520</cx:pt>
          <cx:pt idx="13115">545040</cx:pt>
          <cx:pt idx="13116">161730</cx:pt>
          <cx:pt idx="13117">790434</cx:pt>
          <cx:pt idx="13118">135000</cx:pt>
          <cx:pt idx="13119">916299</cx:pt>
          <cx:pt idx="13120">601470</cx:pt>
          <cx:pt idx="13121">490536</cx:pt>
          <cx:pt idx="13122">323194.5</cx:pt>
          <cx:pt idx="13123">781920</cx:pt>
          <cx:pt idx="13124">945000</cx:pt>
          <cx:pt idx="13125">973710</cx:pt>
          <cx:pt idx="13126">545040</cx:pt>
          <cx:pt idx="13127">544491</cx:pt>
          <cx:pt idx="13128">360000</cx:pt>
          <cx:pt idx="13129">265869</cx:pt>
          <cx:pt idx="13130">755190</cx:pt>
          <cx:pt idx="13131">139500</cx:pt>
          <cx:pt idx="13132">450000</cx:pt>
          <cx:pt idx="13133">922666.5</cx:pt>
          <cx:pt idx="13134">407520</cx:pt>
          <cx:pt idx="13135">595903.5</cx:pt>
          <cx:pt idx="13136">499221</cx:pt>
          <cx:pt idx="13137">807984</cx:pt>
          <cx:pt idx="13138">145957.5</cx:pt>
          <cx:pt idx="13139">225000</cx:pt>
          <cx:pt idx="13140">450000</cx:pt>
          <cx:pt idx="13141">1078200</cx:pt>
          <cx:pt idx="13142">270000</cx:pt>
          <cx:pt idx="13143">1575000</cx:pt>
          <cx:pt idx="13144">760225.5</cx:pt>
          <cx:pt idx="13145">1724220</cx:pt>
          <cx:pt idx="13146">536917.5</cx:pt>
          <cx:pt idx="13147">544500</cx:pt>
          <cx:pt idx="13148">450000</cx:pt>
          <cx:pt idx="13149">448056</cx:pt>
          <cx:pt idx="13150">835380</cx:pt>
          <cx:pt idx="13151">760131</cx:pt>
          <cx:pt idx="13152">135000</cx:pt>
          <cx:pt idx="13153">138474</cx:pt>
          <cx:pt idx="13154">252000</cx:pt>
          <cx:pt idx="13155">553806</cx:pt>
          <cx:pt idx="13156">715765.5</cx:pt>
          <cx:pt idx="13157">754740</cx:pt>
          <cx:pt idx="13158">337500</cx:pt>
          <cx:pt idx="13159">463171.5</cx:pt>
          <cx:pt idx="13160">607050</cx:pt>
          <cx:pt idx="13161">541125</cx:pt>
          <cx:pt idx="13162">148365</cx:pt>
          <cx:pt idx="13163">850846.5</cx:pt>
          <cx:pt idx="13164">355536</cx:pt>
          <cx:pt idx="13165">276277.5</cx:pt>
          <cx:pt idx="13166">247500</cx:pt>
          <cx:pt idx="13167">343800</cx:pt>
          <cx:pt idx="13168">225000</cx:pt>
          <cx:pt idx="13169">135000</cx:pt>
          <cx:pt idx="13170">1006920</cx:pt>
          <cx:pt idx="13171">643207.5</cx:pt>
          <cx:pt idx="13172">1546020</cx:pt>
          <cx:pt idx="13173">497520</cx:pt>
          <cx:pt idx="13174">139500</cx:pt>
          <cx:pt idx="13175">1336500</cx:pt>
          <cx:pt idx="13176">247500</cx:pt>
          <cx:pt idx="13177">562500</cx:pt>
          <cx:pt idx="13178">239850</cx:pt>
          <cx:pt idx="13179">1185282</cx:pt>
          <cx:pt idx="13180">180000</cx:pt>
          <cx:pt idx="13181">1012500</cx:pt>
          <cx:pt idx="13182">544491</cx:pt>
          <cx:pt idx="13183">135000</cx:pt>
          <cx:pt idx="13184">225000</cx:pt>
          <cx:pt idx="13185">1267735.5</cx:pt>
          <cx:pt idx="13186">337500</cx:pt>
          <cx:pt idx="13187">542133</cx:pt>
          <cx:pt idx="13188">327024</cx:pt>
          <cx:pt idx="13189">1436850</cx:pt>
          <cx:pt idx="13190">110331</cx:pt>
          <cx:pt idx="13191">495000</cx:pt>
          <cx:pt idx="13192">604152</cx:pt>
          <cx:pt idx="13193">690048</cx:pt>
          <cx:pt idx="13194">508495.5</cx:pt>
          <cx:pt idx="13195">495000</cx:pt>
          <cx:pt idx="13196">135000</cx:pt>
          <cx:pt idx="13197">168102</cx:pt>
          <cx:pt idx="13198">450000</cx:pt>
          <cx:pt idx="13199">229230</cx:pt>
          <cx:pt idx="13200">495000</cx:pt>
          <cx:pt idx="13201">1125000</cx:pt>
          <cx:pt idx="13202">339241.5</cx:pt>
          <cx:pt idx="13203">90000</cx:pt>
          <cx:pt idx="13204">215640</cx:pt>
          <cx:pt idx="13205">315000</cx:pt>
          <cx:pt idx="13206">598486.5</cx:pt>
          <cx:pt idx="13207">553806</cx:pt>
          <cx:pt idx="13208">601470</cx:pt>
          <cx:pt idx="13209">675000</cx:pt>
          <cx:pt idx="13210">225000</cx:pt>
          <cx:pt idx="13211">545040</cx:pt>
          <cx:pt idx="13212">1772352</cx:pt>
          <cx:pt idx="13213">343800</cx:pt>
          <cx:pt idx="13214">450000</cx:pt>
          <cx:pt idx="13215">225000</cx:pt>
          <cx:pt idx="13216">670500</cx:pt>
          <cx:pt idx="13217">385749</cx:pt>
          <cx:pt idx="13218">312768</cx:pt>
          <cx:pt idx="13219">225000</cx:pt>
          <cx:pt idx="13220">1198548</cx:pt>
          <cx:pt idx="13221">324000</cx:pt>
          <cx:pt idx="13222">595903.5</cx:pt>
          <cx:pt idx="13223">225000</cx:pt>
          <cx:pt idx="13224">900000</cx:pt>
          <cx:pt idx="13225">675000</cx:pt>
          <cx:pt idx="13226">675000</cx:pt>
          <cx:pt idx="13227">215640</cx:pt>
          <cx:pt idx="13228">679500</cx:pt>
          <cx:pt idx="13229">180000</cx:pt>
          <cx:pt idx="13230">405000</cx:pt>
          <cx:pt idx="13231">1506816</cx:pt>
          <cx:pt idx="13232">1000858.5</cx:pt>
          <cx:pt idx="13233">1125000</cx:pt>
          <cx:pt idx="13234">1012653</cx:pt>
          <cx:pt idx="13235">1125000</cx:pt>
          <cx:pt idx="13236">900000</cx:pt>
          <cx:pt idx="13237">772686</cx:pt>
          <cx:pt idx="13238">263686.5</cx:pt>
          <cx:pt idx="13239">1121575.5</cx:pt>
          <cx:pt idx="13240">254700</cx:pt>
          <cx:pt idx="13241">473760</cx:pt>
          <cx:pt idx="13242">152820</cx:pt>
          <cx:pt idx="13243">765000</cx:pt>
          <cx:pt idx="13244">202500</cx:pt>
          <cx:pt idx="13245">1436850</cx:pt>
          <cx:pt idx="13246">1024290</cx:pt>
          <cx:pt idx="13247">724981.5</cx:pt>
          <cx:pt idx="13248">755190</cx:pt>
          <cx:pt idx="13249">495000</cx:pt>
          <cx:pt idx="13250">454500</cx:pt>
          <cx:pt idx="13251">1350000</cx:pt>
          <cx:pt idx="13252">177903</cx:pt>
          <cx:pt idx="13253">86256</cx:pt>
          <cx:pt idx="13254">360000</cx:pt>
          <cx:pt idx="13255">847723.5</cx:pt>
          <cx:pt idx="13256">675000</cx:pt>
          <cx:pt idx="13257">315000</cx:pt>
          <cx:pt idx="13258">1113840</cx:pt>
          <cx:pt idx="13259">364500</cx:pt>
          <cx:pt idx="13260">315000</cx:pt>
          <cx:pt idx="13261">208854</cx:pt>
          <cx:pt idx="13262">533668.5</cx:pt>
          <cx:pt idx="13263">517923</cx:pt>
          <cx:pt idx="13264">180000</cx:pt>
          <cx:pt idx="13265">1237684.5</cx:pt>
          <cx:pt idx="13266">148365</cx:pt>
          <cx:pt idx="13267">1180818</cx:pt>
          <cx:pt idx="13268">1477260</cx:pt>
          <cx:pt idx="13269">180000</cx:pt>
          <cx:pt idx="13270">454500</cx:pt>
          <cx:pt idx="13271">1078200</cx:pt>
          <cx:pt idx="13272">331920</cx:pt>
          <cx:pt idx="13273">1113840</cx:pt>
          <cx:pt idx="13274">1155226.5</cx:pt>
          <cx:pt idx="13275">225000</cx:pt>
          <cx:pt idx="13276">345510</cx:pt>
          <cx:pt idx="13277">545040</cx:pt>
          <cx:pt idx="13278">521280</cx:pt>
          <cx:pt idx="13279">351792</cx:pt>
          <cx:pt idx="13280">810000</cx:pt>
          <cx:pt idx="13281">808650</cx:pt>
          <cx:pt idx="13282">463500</cx:pt>
          <cx:pt idx="13283">113211</cx:pt>
          <cx:pt idx="13284">900000</cx:pt>
          <cx:pt idx="13285">360000</cx:pt>
          <cx:pt idx="13286">417024</cx:pt>
          <cx:pt idx="13287">724500</cx:pt>
          <cx:pt idx="13288">173196</cx:pt>
          <cx:pt idx="13289">450000</cx:pt>
          <cx:pt idx="13290">715095</cx:pt>
          <cx:pt idx="13291">270000</cx:pt>
          <cx:pt idx="13292">1711764</cx:pt>
          <cx:pt idx="13293">810000</cx:pt>
          <cx:pt idx="13294">270000</cx:pt>
          <cx:pt idx="13295">675000</cx:pt>
          <cx:pt idx="13296">916470</cx:pt>
          <cx:pt idx="13297">497520</cx:pt>
          <cx:pt idx="13298">482593.5</cx:pt>
          <cx:pt idx="13299">659610</cx:pt>
          <cx:pt idx="13300">593010</cx:pt>
          <cx:pt idx="13301">1065433.5</cx:pt>
          <cx:pt idx="13302">135000</cx:pt>
          <cx:pt idx="13303">769500</cx:pt>
          <cx:pt idx="13304">188685</cx:pt>
          <cx:pt idx="13305">566055</cx:pt>
          <cx:pt idx="13306">745429.5</cx:pt>
          <cx:pt idx="13307">257391</cx:pt>
          <cx:pt idx="13308">241618.5</cx:pt>
          <cx:pt idx="13309">270000</cx:pt>
          <cx:pt idx="13310">432567</cx:pt>
          <cx:pt idx="13311">373500</cx:pt>
          <cx:pt idx="13312">1288350</cx:pt>
          <cx:pt idx="13313">1125000</cx:pt>
          <cx:pt idx="13314">1174090.5</cx:pt>
          <cx:pt idx="13315">316125</cx:pt>
          <cx:pt idx="13316">157500</cx:pt>
          <cx:pt idx="13317">900000</cx:pt>
          <cx:pt idx="13318">288873</cx:pt>
          <cx:pt idx="13319">900297</cx:pt>
          <cx:pt idx="13320">450000</cx:pt>
          <cx:pt idx="13321">521280</cx:pt>
          <cx:pt idx="13322">646920</cx:pt>
          <cx:pt idx="13323">1762110</cx:pt>
          <cx:pt idx="13324">314100</cx:pt>
          <cx:pt idx="13325">601474.5</cx:pt>
          <cx:pt idx="13326">1395000</cx:pt>
          <cx:pt idx="13327">521280</cx:pt>
          <cx:pt idx="13328">497520</cx:pt>
          <cx:pt idx="13329">314100</cx:pt>
          <cx:pt idx="13330">284400</cx:pt>
          <cx:pt idx="13331">239850</cx:pt>
          <cx:pt idx="13332">481176</cx:pt>
          <cx:pt idx="13333">81504</cx:pt>
          <cx:pt idx="13334">835380</cx:pt>
          <cx:pt idx="13335">270000</cx:pt>
          <cx:pt idx="13336">348264</cx:pt>
          <cx:pt idx="13337">251280</cx:pt>
          <cx:pt idx="13338">315000</cx:pt>
          <cx:pt idx="13339">301464</cx:pt>
          <cx:pt idx="13340">263844</cx:pt>
          <cx:pt idx="13341">443088</cx:pt>
          <cx:pt idx="13342">1042812</cx:pt>
          <cx:pt idx="13343">397881</cx:pt>
          <cx:pt idx="13344">163201.5</cx:pt>
          <cx:pt idx="13345">379237.5</cx:pt>
          <cx:pt idx="13346">840951</cx:pt>
          <cx:pt idx="13347">675000</cx:pt>
          <cx:pt idx="13348">312768</cx:pt>
          <cx:pt idx="13349">450000</cx:pt>
          <cx:pt idx="13350">1061658</cx:pt>
          <cx:pt idx="13351">651816</cx:pt>
          <cx:pt idx="13352">521280</cx:pt>
          <cx:pt idx="13353">247500</cx:pt>
          <cx:pt idx="13354">1345500</cx:pt>
          <cx:pt idx="13355">781920</cx:pt>
          <cx:pt idx="13356">993082.5</cx:pt>
          <cx:pt idx="13357">225000</cx:pt>
          <cx:pt idx="13358">1070680.5</cx:pt>
          <cx:pt idx="13359">1436850</cx:pt>
          <cx:pt idx="13360">1971072</cx:pt>
          <cx:pt idx="13361">292500</cx:pt>
          <cx:pt idx="13362">472500</cx:pt>
          <cx:pt idx="13363">135000</cx:pt>
          <cx:pt idx="13364">135000</cx:pt>
          <cx:pt idx="13365">270000</cx:pt>
          <cx:pt idx="13366">640080</cx:pt>
          <cx:pt idx="13367">1029658.5</cx:pt>
          <cx:pt idx="13368">454500</cx:pt>
          <cx:pt idx="13369">1255680</cx:pt>
          <cx:pt idx="13370">490495.5</cx:pt>
          <cx:pt idx="13371">314055</cx:pt>
          <cx:pt idx="13372">1078200</cx:pt>
          <cx:pt idx="13373">971280</cx:pt>
          <cx:pt idx="13374">269550</cx:pt>
          <cx:pt idx="13375">337500</cx:pt>
          <cx:pt idx="13376">170640</cx:pt>
          <cx:pt idx="13377">900000</cx:pt>
          <cx:pt idx="13378">45000</cx:pt>
          <cx:pt idx="13379">323388</cx:pt>
          <cx:pt idx="13380">1256400</cx:pt>
          <cx:pt idx="13381">545040</cx:pt>
          <cx:pt idx="13382">601470</cx:pt>
          <cx:pt idx="13383">409500</cx:pt>
          <cx:pt idx="13384">1525482</cx:pt>
          <cx:pt idx="13385">296280</cx:pt>
          <cx:pt idx="13386">667422</cx:pt>
          <cx:pt idx="13387">954000</cx:pt>
          <cx:pt idx="13388">269550</cx:pt>
          <cx:pt idx="13389">1258650</cx:pt>
          <cx:pt idx="13390">332946</cx:pt>
          <cx:pt idx="13391">254700</cx:pt>
          <cx:pt idx="13392">536917.5</cx:pt>
          <cx:pt idx="13393">440784</cx:pt>
          <cx:pt idx="13394">284256</cx:pt>
          <cx:pt idx="13395">497520</cx:pt>
          <cx:pt idx="13396">1035000</cx:pt>
          <cx:pt idx="13397">1125000</cx:pt>
          <cx:pt idx="13398">212656.5</cx:pt>
          <cx:pt idx="13399">81666</cx:pt>
          <cx:pt idx="13400">1260000</cx:pt>
          <cx:pt idx="13401">254700</cx:pt>
          <cx:pt idx="13402">545040</cx:pt>
          <cx:pt idx="13403">1078200</cx:pt>
          <cx:pt idx="13404">450000</cx:pt>
          <cx:pt idx="13405">832500</cx:pt>
          <cx:pt idx="13406">315000</cx:pt>
          <cx:pt idx="13407">270000</cx:pt>
          <cx:pt idx="13408">545040</cx:pt>
          <cx:pt idx="13409">50940</cx:pt>
          <cx:pt idx="13410">337500</cx:pt>
          <cx:pt idx="13411">808650</cx:pt>
          <cx:pt idx="13412">760225.5</cx:pt>
          <cx:pt idx="13413">225000</cx:pt>
          <cx:pt idx="13414">727785</cx:pt>
          <cx:pt idx="13415">675000</cx:pt>
          <cx:pt idx="13416">81504</cx:pt>
          <cx:pt idx="13417">148707</cx:pt>
          <cx:pt idx="13418">1125000</cx:pt>
          <cx:pt idx="13419">225000</cx:pt>
          <cx:pt idx="13420">450000</cx:pt>
          <cx:pt idx="13421">495000</cx:pt>
          <cx:pt idx="13422">260568</cx:pt>
          <cx:pt idx="13423">640080</cx:pt>
          <cx:pt idx="13424">152820</cx:pt>
          <cx:pt idx="13425">284400</cx:pt>
          <cx:pt idx="13426">95940</cx:pt>
          <cx:pt idx="13427">271957.5</cx:pt>
          <cx:pt idx="13428">95940</cx:pt>
          <cx:pt idx="13429">106974</cx:pt>
          <cx:pt idx="13430">450000</cx:pt>
          <cx:pt idx="13431">269550</cx:pt>
          <cx:pt idx="13432">373500</cx:pt>
          <cx:pt idx="13433">973710</cx:pt>
          <cx:pt idx="13434">774000</cx:pt>
          <cx:pt idx="13435">225000</cx:pt>
          <cx:pt idx="13436">199080</cx:pt>
          <cx:pt idx="13437">381528</cx:pt>
          <cx:pt idx="13438">254700</cx:pt>
          <cx:pt idx="13439">397881</cx:pt>
          <cx:pt idx="13440">450000</cx:pt>
          <cx:pt idx="13441">799299</cx:pt>
          <cx:pt idx="13442">177489</cx:pt>
          <cx:pt idx="13443">755190</cx:pt>
          <cx:pt idx="13444">592560</cx:pt>
          <cx:pt idx="13445">202765.5</cx:pt>
          <cx:pt idx="13446">728460</cx:pt>
          <cx:pt idx="13447">678996</cx:pt>
          <cx:pt idx="13448">225000</cx:pt>
          <cx:pt idx="13449">1231663.5</cx:pt>
          <cx:pt idx="13450">331834.5</cx:pt>
          <cx:pt idx="13451">1506816</cx:pt>
          <cx:pt idx="13452">1872517.5</cx:pt>
          <cx:pt idx="13453">474183</cx:pt>
          <cx:pt idx="13454">376920</cx:pt>
          <cx:pt idx="13455">247500</cx:pt>
          <cx:pt idx="13456">408780</cx:pt>
          <cx:pt idx="13457">156384</cx:pt>
          <cx:pt idx="13458">509922</cx:pt>
          <cx:pt idx="13459">900000</cx:pt>
          <cx:pt idx="13460">302206.5</cx:pt>
          <cx:pt idx="13461">450000</cx:pt>
          <cx:pt idx="13462">312768</cx:pt>
          <cx:pt idx="13463">497520</cx:pt>
          <cx:pt idx="13464">906615</cx:pt>
          <cx:pt idx="13465">540000</cx:pt>
          <cx:pt idx="13466">1350000</cx:pt>
          <cx:pt idx="13467">314100</cx:pt>
          <cx:pt idx="13468">808650</cx:pt>
          <cx:pt idx="13469">808650</cx:pt>
          <cx:pt idx="13470">1042560</cx:pt>
          <cx:pt idx="13471">630000</cx:pt>
          <cx:pt idx="13472">540000</cx:pt>
          <cx:pt idx="13473">270000</cx:pt>
          <cx:pt idx="13474">273636</cx:pt>
          <cx:pt idx="13475">50940</cx:pt>
          <cx:pt idx="13476">225000</cx:pt>
          <cx:pt idx="13477">1762110</cx:pt>
          <cx:pt idx="13478">1575000</cx:pt>
          <cx:pt idx="13479">742500</cx:pt>
          <cx:pt idx="13480">254700</cx:pt>
          <cx:pt idx="13481">583191</cx:pt>
          <cx:pt idx="13482">886176</cx:pt>
          <cx:pt idx="13483">284400</cx:pt>
          <cx:pt idx="13484">1494486</cx:pt>
          <cx:pt idx="13485">359685</cx:pt>
          <cx:pt idx="13486">808650</cx:pt>
          <cx:pt idx="13487">993082.5</cx:pt>
          <cx:pt idx="13488">900000</cx:pt>
          <cx:pt idx="13489">296280</cx:pt>
          <cx:pt idx="13490">1046142</cx:pt>
          <cx:pt idx="13491">1206000</cx:pt>
          <cx:pt idx="13492">260640</cx:pt>
          <cx:pt idx="13493">270000</cx:pt>
          <cx:pt idx="13494">270000</cx:pt>
          <cx:pt idx="13495">178290</cx:pt>
          <cx:pt idx="13496">397881</cx:pt>
          <cx:pt idx="13497">137538</cx:pt>
          <cx:pt idx="13498">269550</cx:pt>
          <cx:pt idx="13499">227520</cx:pt>
          <cx:pt idx="13500">1006920</cx:pt>
          <cx:pt idx="13501">545040</cx:pt>
          <cx:pt idx="13502">227520</cx:pt>
          <cx:pt idx="13503">900000</cx:pt>
          <cx:pt idx="13504">760500</cx:pt>
          <cx:pt idx="13505">585000</cx:pt>
          <cx:pt idx="13506">900000</cx:pt>
          <cx:pt idx="13507">284400</cx:pt>
          <cx:pt idx="13508">900000</cx:pt>
          <cx:pt idx="13509">675000</cx:pt>
          <cx:pt idx="13510">168102</cx:pt>
          <cx:pt idx="13511">219042</cx:pt>
          <cx:pt idx="13512">305955</cx:pt>
          <cx:pt idx="13513">728460</cx:pt>
          <cx:pt idx="13514">755190</cx:pt>
          <cx:pt idx="13515">1152000</cx:pt>
          <cx:pt idx="13516">450000</cx:pt>
          <cx:pt idx="13517">332842.5</cx:pt>
          <cx:pt idx="13518">985500</cx:pt>
          <cx:pt idx="13519">226908</cx:pt>
          <cx:pt idx="13520">840951</cx:pt>
          <cx:pt idx="13521">760225.5</cx:pt>
          <cx:pt idx="13522">1293502.5</cx:pt>
          <cx:pt idx="13523">808650</cx:pt>
          <cx:pt idx="13524">540000</cx:pt>
          <cx:pt idx="13525">500490</cx:pt>
          <cx:pt idx="13526">475159.5</cx:pt>
          <cx:pt idx="13527">770292</cx:pt>
          <cx:pt idx="13528">1178217</cx:pt>
          <cx:pt idx="13529">338832</cx:pt>
          <cx:pt idx="13530">1024740</cx:pt>
          <cx:pt idx="13531">180000</cx:pt>
          <cx:pt idx="13532">990000</cx:pt>
          <cx:pt idx="13533">675000</cx:pt>
          <cx:pt idx="13534">728460</cx:pt>
          <cx:pt idx="13535">180000</cx:pt>
          <cx:pt idx="13536">50940</cx:pt>
          <cx:pt idx="13537">539100</cx:pt>
          <cx:pt idx="13538">916470</cx:pt>
          <cx:pt idx="13539">1051294.5</cx:pt>
          <cx:pt idx="13540">472500</cx:pt>
          <cx:pt idx="13541">193572</cx:pt>
          <cx:pt idx="13542">538389</cx:pt>
          <cx:pt idx="13543">561384</cx:pt>
          <cx:pt idx="13544">52128</cx:pt>
          <cx:pt idx="13545">1036980</cx:pt>
          <cx:pt idx="13546">281493</cx:pt>
          <cx:pt idx="13547">1575000</cx:pt>
          <cx:pt idx="13548">481320</cx:pt>
          <cx:pt idx="13549">1546020</cx:pt>
          <cx:pt idx="13550">1067940</cx:pt>
          <cx:pt idx="13551">720000</cx:pt>
          <cx:pt idx="13552">755190</cx:pt>
          <cx:pt idx="13553">675000</cx:pt>
          <cx:pt idx="13554">225000</cx:pt>
          <cx:pt idx="13555">781920</cx:pt>
          <cx:pt idx="13556">180000</cx:pt>
          <cx:pt idx="13557">526491</cx:pt>
          <cx:pt idx="13558">783000</cx:pt>
          <cx:pt idx="13559">603000</cx:pt>
          <cx:pt idx="13560">495351</cx:pt>
          <cx:pt idx="13561">331632</cx:pt>
          <cx:pt idx="13562">152820</cx:pt>
          <cx:pt idx="13563">939159</cx:pt>
          <cx:pt idx="13564">274941</cx:pt>
          <cx:pt idx="13565">675000</cx:pt>
          <cx:pt idx="13566">675000</cx:pt>
          <cx:pt idx="13567">540000</cx:pt>
          <cx:pt idx="13568">269550</cx:pt>
          <cx:pt idx="13569">1428295.5</cx:pt>
          <cx:pt idx="13570">67500</cx:pt>
          <cx:pt idx="13571">270000</cx:pt>
          <cx:pt idx="13572">125640</cx:pt>
          <cx:pt idx="13573">547344</cx:pt>
          <cx:pt idx="13574">425889</cx:pt>
          <cx:pt idx="13575">270000</cx:pt>
          <cx:pt idx="13576">927252</cx:pt>
          <cx:pt idx="13577">545040</cx:pt>
          <cx:pt idx="13578">1078200</cx:pt>
          <cx:pt idx="13579">450000</cx:pt>
          <cx:pt idx="13580">219870</cx:pt>
          <cx:pt idx="13581">358074</cx:pt>
          <cx:pt idx="13582">297000</cx:pt>
          <cx:pt idx="13583">216144</cx:pt>
          <cx:pt idx="13584">95940</cx:pt>
          <cx:pt idx="13585">604152</cx:pt>
          <cx:pt idx="13586">497520</cx:pt>
          <cx:pt idx="13587">352422</cx:pt>
          <cx:pt idx="13588">521280</cx:pt>
          <cx:pt idx="13589">180000</cx:pt>
          <cx:pt idx="13590">808650</cx:pt>
          <cx:pt idx="13591">848745</cx:pt>
          <cx:pt idx="13592">1288350</cx:pt>
          <cx:pt idx="13593">270000</cx:pt>
          <cx:pt idx="13594">675000</cx:pt>
          <cx:pt idx="13595">870984</cx:pt>
          <cx:pt idx="13596">225000</cx:pt>
          <cx:pt idx="13597">797557.5</cx:pt>
          <cx:pt idx="13598">582804</cx:pt>
          <cx:pt idx="13599">292500</cx:pt>
          <cx:pt idx="13600">247500</cx:pt>
          <cx:pt idx="13601">180000</cx:pt>
          <cx:pt idx="13602">286704</cx:pt>
          <cx:pt idx="13603">431280</cx:pt>
          <cx:pt idx="13604">808650</cx:pt>
          <cx:pt idx="13605">1800000</cx:pt>
          <cx:pt idx="13606">244584</cx:pt>
          <cx:pt idx="13607">254700</cx:pt>
          <cx:pt idx="13608">95940</cx:pt>
          <cx:pt idx="13609">450000</cx:pt>
          <cx:pt idx="13610">318528</cx:pt>
          <cx:pt idx="13611">148365</cx:pt>
          <cx:pt idx="13612">271066.5</cx:pt>
          <cx:pt idx="13613">675000</cx:pt>
          <cx:pt idx="13614">1350000</cx:pt>
          <cx:pt idx="13615">639000</cx:pt>
          <cx:pt idx="13616">370107</cx:pt>
          <cx:pt idx="13617">364896</cx:pt>
          <cx:pt idx="13618">203301</cx:pt>
          <cx:pt idx="13619">210249</cx:pt>
          <cx:pt idx="13620">1014588</cx:pt>
          <cx:pt idx="13621">986274</cx:pt>
          <cx:pt idx="13622">1258650</cx:pt>
          <cx:pt idx="13623">239850</cx:pt>
          <cx:pt idx="13624">1078200</cx:pt>
          <cx:pt idx="13625">270000</cx:pt>
          <cx:pt idx="13626">863226</cx:pt>
          <cx:pt idx="13627">823500</cx:pt>
          <cx:pt idx="13628">80865</cx:pt>
          <cx:pt idx="13629">810378</cx:pt>
          <cx:pt idx="13630">454500</cx:pt>
          <cx:pt idx="13631">268659</cx:pt>
          <cx:pt idx="13632">481500</cx:pt>
          <cx:pt idx="13633">171000</cx:pt>
          <cx:pt idx="13634">1019610</cx:pt>
          <cx:pt idx="13635">675000</cx:pt>
          <cx:pt idx="13636">590337</cx:pt>
          <cx:pt idx="13637">526491</cx:pt>
          <cx:pt idx="13638">630000</cx:pt>
          <cx:pt idx="13639">135000</cx:pt>
          <cx:pt idx="13640">450000</cx:pt>
          <cx:pt idx="13641">85320</cx:pt>
          <cx:pt idx="13642">450000</cx:pt>
          <cx:pt idx="13643">810000</cx:pt>
          <cx:pt idx="13644">754740</cx:pt>
          <cx:pt idx="13645">351000</cx:pt>
          <cx:pt idx="13646">229500</cx:pt>
          <cx:pt idx="13647">808650</cx:pt>
          <cx:pt idx="13648">971280</cx:pt>
          <cx:pt idx="13649">182016</cx:pt>
          <cx:pt idx="13650">568800</cx:pt>
          <cx:pt idx="13651">942300</cx:pt>
          <cx:pt idx="13652">319500</cx:pt>
          <cx:pt idx="13653">545040</cx:pt>
          <cx:pt idx="13654">509400</cx:pt>
          <cx:pt idx="13655">945000</cx:pt>
          <cx:pt idx="13656">327024</cx:pt>
          <cx:pt idx="13657">835380</cx:pt>
          <cx:pt idx="13658">270000</cx:pt>
          <cx:pt idx="13659">405000</cx:pt>
          <cx:pt idx="13660">1800000</cx:pt>
          <cx:pt idx="13661">450000</cx:pt>
          <cx:pt idx="13662">540000</cx:pt>
          <cx:pt idx="13663">85500</cx:pt>
          <cx:pt idx="13664">414229.5</cx:pt>
          <cx:pt idx="13665">270000</cx:pt>
          <cx:pt idx="13666">460858.5</cx:pt>
          <cx:pt idx="13667">755190</cx:pt>
          <cx:pt idx="13668">900000</cx:pt>
          <cx:pt idx="13669">531000</cx:pt>
          <cx:pt idx="13670">292500</cx:pt>
          <cx:pt idx="13671">1223010</cx:pt>
          <cx:pt idx="13672">585000</cx:pt>
          <cx:pt idx="13673">202500</cx:pt>
          <cx:pt idx="13674">810000</cx:pt>
          <cx:pt idx="13675">840951</cx:pt>
          <cx:pt idx="13676">148365</cx:pt>
          <cx:pt idx="13677">604152</cx:pt>
          <cx:pt idx="13678">675000</cx:pt>
          <cx:pt idx="13679">450000</cx:pt>
          <cx:pt idx="13680">553500</cx:pt>
          <cx:pt idx="13681">292500</cx:pt>
          <cx:pt idx="13682">450000</cx:pt>
          <cx:pt idx="13683">337500</cx:pt>
          <cx:pt idx="13684">203760</cx:pt>
          <cx:pt idx="13685">137538</cx:pt>
          <cx:pt idx="13686">500211</cx:pt>
          <cx:pt idx="13687">538704</cx:pt>
          <cx:pt idx="13688">704844</cx:pt>
          <cx:pt idx="13689">518562</cx:pt>
          <cx:pt idx="13690">513531</cx:pt>
          <cx:pt idx="13691">814041</cx:pt>
          <cx:pt idx="13692">518562</cx:pt>
          <cx:pt idx="13693">1024290</cx:pt>
          <cx:pt idx="13694">405000</cx:pt>
          <cx:pt idx="13695">1253070</cx:pt>
          <cx:pt idx="13696">254700</cx:pt>
          <cx:pt idx="13697">940500</cx:pt>
          <cx:pt idx="13698">808650</cx:pt>
          <cx:pt idx="13699">1755000</cx:pt>
          <cx:pt idx="13700">254700</cx:pt>
          <cx:pt idx="13701">1125000</cx:pt>
          <cx:pt idx="13702">592560</cx:pt>
          <cx:pt idx="13703">871065</cx:pt>
          <cx:pt idx="13704">997974</cx:pt>
          <cx:pt idx="13705">135000</cx:pt>
          <cx:pt idx="13706">900000</cx:pt>
          <cx:pt idx="13707">585000</cx:pt>
          <cx:pt idx="13708">286704</cx:pt>
          <cx:pt idx="13709">264159</cx:pt>
          <cx:pt idx="13710">298512</cx:pt>
          <cx:pt idx="13711">323388</cx:pt>
          <cx:pt idx="13712">544491</cx:pt>
          <cx:pt idx="13713">746280</cx:pt>
          <cx:pt idx="13714">592560</cx:pt>
          <cx:pt idx="13715">539590.5</cx:pt>
          <cx:pt idx="13716">715095</cx:pt>
          <cx:pt idx="13717">450000</cx:pt>
          <cx:pt idx="13718">1093500</cx:pt>
          <cx:pt idx="13719">790830</cx:pt>
          <cx:pt idx="13720">436032</cx:pt>
          <cx:pt idx="13721">450000</cx:pt>
          <cx:pt idx="13722">1579477.5</cx:pt>
          <cx:pt idx="13723">332946</cx:pt>
          <cx:pt idx="13724">205789.5</cx:pt>
          <cx:pt idx="13725">127350</cx:pt>
          <cx:pt idx="13726">291915</cx:pt>
          <cx:pt idx="13727">270000</cx:pt>
          <cx:pt idx="13728">646920</cx:pt>
          <cx:pt idx="13729">450000</cx:pt>
          <cx:pt idx="13730">592560</cx:pt>
          <cx:pt idx="13731">1525405.5</cx:pt>
          <cx:pt idx="13732">900000</cx:pt>
          <cx:pt idx="13733">755190</cx:pt>
          <cx:pt idx="13734">824823</cx:pt>
          <cx:pt idx="13735">270000</cx:pt>
          <cx:pt idx="13736">900000</cx:pt>
          <cx:pt idx="13737">117000</cx:pt>
          <cx:pt idx="13738">760225.5</cx:pt>
          <cx:pt idx="13739">135000</cx:pt>
          <cx:pt idx="13740">1467612</cx:pt>
          <cx:pt idx="13741">323194.5</cx:pt>
          <cx:pt idx="13742">110331</cx:pt>
          <cx:pt idx="13743">436500</cx:pt>
          <cx:pt idx="13744">202500</cx:pt>
          <cx:pt idx="13745">450000</cx:pt>
          <cx:pt idx="13746">701730</cx:pt>
          <cx:pt idx="13747">135000</cx:pt>
          <cx:pt idx="13748">239850</cx:pt>
          <cx:pt idx="13749">282690</cx:pt>
          <cx:pt idx="13750">144486</cx:pt>
          <cx:pt idx="13751">945000</cx:pt>
          <cx:pt idx="13752">247275</cx:pt>
          <cx:pt idx="13753">711612</cx:pt>
          <cx:pt idx="13754">614574</cx:pt>
          <cx:pt idx="13755">1800000</cx:pt>
          <cx:pt idx="13756">485640</cx:pt>
          <cx:pt idx="13757">506889</cx:pt>
          <cx:pt idx="13758">284400</cx:pt>
          <cx:pt idx="13759">848745</cx:pt>
          <cx:pt idx="13760">1312110</cx:pt>
          <cx:pt idx="13761">284400</cx:pt>
          <cx:pt idx="13762">278460</cx:pt>
          <cx:pt idx="13763">254700</cx:pt>
          <cx:pt idx="13764">1540867.5</cx:pt>
          <cx:pt idx="13765">1035832.5</cx:pt>
          <cx:pt idx="13766">416052</cx:pt>
          <cx:pt idx="13767">679500</cx:pt>
          <cx:pt idx="13768">436500</cx:pt>
          <cx:pt idx="13769">239850</cx:pt>
          <cx:pt idx="13770">1125000</cx:pt>
          <cx:pt idx="13771">479799</cx:pt>
          <cx:pt idx="13772">808650</cx:pt>
          <cx:pt idx="13773">450000</cx:pt>
          <cx:pt idx="13774">528633</cx:pt>
          <cx:pt idx="13775">761872.5</cx:pt>
          <cx:pt idx="13776">576072</cx:pt>
          <cx:pt idx="13777">540000</cx:pt>
          <cx:pt idx="13778">528633</cx:pt>
          <cx:pt idx="13779">589441.5</cx:pt>
          <cx:pt idx="13780">91692</cx:pt>
          <cx:pt idx="13781">225000</cx:pt>
          <cx:pt idx="13782">136512</cx:pt>
          <cx:pt idx="13783">765261</cx:pt>
          <cx:pt idx="13784">1133748</cx:pt>
          <cx:pt idx="13785">675000</cx:pt>
          <cx:pt idx="13786">495000</cx:pt>
          <cx:pt idx="13787">1247121</cx:pt>
          <cx:pt idx="13788">560664</cx:pt>
          <cx:pt idx="13789">418743</cx:pt>
          <cx:pt idx="13790">1206000</cx:pt>
          <cx:pt idx="13791">270000</cx:pt>
          <cx:pt idx="13792">276277.5</cx:pt>
          <cx:pt idx="13793">900000</cx:pt>
          <cx:pt idx="13794">247500</cx:pt>
          <cx:pt idx="13795">454500</cx:pt>
          <cx:pt idx="13796">728460</cx:pt>
          <cx:pt idx="13797">862560</cx:pt>
          <cx:pt idx="13798">774000</cx:pt>
          <cx:pt idx="13799">889515</cx:pt>
          <cx:pt idx="13800">831771</cx:pt>
          <cx:pt idx="13801">450000</cx:pt>
          <cx:pt idx="13802">675000</cx:pt>
          <cx:pt idx="13803">134316</cx:pt>
          <cx:pt idx="13804">900000</cx:pt>
          <cx:pt idx="13805">270000</cx:pt>
          <cx:pt idx="13806">797557.5</cx:pt>
          <cx:pt idx="13807">486459</cx:pt>
          <cx:pt idx="13808">101880</cx:pt>
          <cx:pt idx="13809">101880</cx:pt>
          <cx:pt idx="13810">1350000</cx:pt>
          <cx:pt idx="13811">584014.5</cx:pt>
          <cx:pt idx="13812">547344</cx:pt>
          <cx:pt idx="13813">528633</cx:pt>
          <cx:pt idx="13814">302206.5</cx:pt>
          <cx:pt idx="13815">270000</cx:pt>
          <cx:pt idx="13816">278460</cx:pt>
          <cx:pt idx="13817">835380</cx:pt>
          <cx:pt idx="13818">2517300</cx:pt>
          <cx:pt idx="13819">132444</cx:pt>
          <cx:pt idx="13820">270000</cx:pt>
          <cx:pt idx="13821">137520</cx:pt>
          <cx:pt idx="13822">284256</cx:pt>
          <cx:pt idx="13823">900000</cx:pt>
          <cx:pt idx="13824">381528</cx:pt>
          <cx:pt idx="13825">469152</cx:pt>
          <cx:pt idx="13826">509922</cx:pt>
          <cx:pt idx="13827">669600</cx:pt>
          <cx:pt idx="13828">675000</cx:pt>
          <cx:pt idx="13829">263686.5</cx:pt>
          <cx:pt idx="13830">888840</cx:pt>
          <cx:pt idx="13831">161730</cx:pt>
          <cx:pt idx="13832">126000</cx:pt>
          <cx:pt idx="13833">900000</cx:pt>
          <cx:pt idx="13834">454500</cx:pt>
          <cx:pt idx="13835">543735</cx:pt>
          <cx:pt idx="13836">462694.5</cx:pt>
          <cx:pt idx="13837">675000</cx:pt>
          <cx:pt idx="13838">346500</cx:pt>
          <cx:pt idx="13839">450000</cx:pt>
          <cx:pt idx="13840">231813</cx:pt>
          <cx:pt idx="13841">545040</cx:pt>
          <cx:pt idx="13842">1104997.5</cx:pt>
          <cx:pt idx="13843">225000</cx:pt>
          <cx:pt idx="13844">432567</cx:pt>
          <cx:pt idx="13845">254700</cx:pt>
          <cx:pt idx="13846">1159515</cx:pt>
          <cx:pt idx="13847">485640</cx:pt>
          <cx:pt idx="13848">144486</cx:pt>
          <cx:pt idx="13849">1575000</cx:pt>
          <cx:pt idx="13850">1288350</cx:pt>
          <cx:pt idx="13851">225000</cx:pt>
          <cx:pt idx="13852">647046</cx:pt>
          <cx:pt idx="13853">675000</cx:pt>
          <cx:pt idx="13854">956574</cx:pt>
          <cx:pt idx="13855">521280</cx:pt>
          <cx:pt idx="13856">454500</cx:pt>
          <cx:pt idx="13857">346500</cx:pt>
          <cx:pt idx="13858">810000</cx:pt>
          <cx:pt idx="13859">797557.5</cx:pt>
          <cx:pt idx="13860">180000</cx:pt>
          <cx:pt idx="13861">828837</cx:pt>
          <cx:pt idx="13862">454500</cx:pt>
          <cx:pt idx="13863">1494324</cx:pt>
          <cx:pt idx="13864">95940</cx:pt>
          <cx:pt idx="13865">553806</cx:pt>
          <cx:pt idx="13866">568800</cx:pt>
          <cx:pt idx="13867">787131</cx:pt>
          <cx:pt idx="13868">207117</cx:pt>
          <cx:pt idx="13869">270000</cx:pt>
          <cx:pt idx="13870">781920</cx:pt>
          <cx:pt idx="13871">900000</cx:pt>
          <cx:pt idx="13872">270000</cx:pt>
          <cx:pt idx="13873">900000</cx:pt>
          <cx:pt idx="13874">1035832.5</cx:pt>
          <cx:pt idx="13875">518562</cx:pt>
          <cx:pt idx="13876">1185282</cx:pt>
          <cx:pt idx="13877">1078200</cx:pt>
          <cx:pt idx="13878">558841.5</cx:pt>
          <cx:pt idx="13879">292500</cx:pt>
          <cx:pt idx="13880">490536</cx:pt>
          <cx:pt idx="13881">161730</cx:pt>
          <cx:pt idx="13882">723996</cx:pt>
          <cx:pt idx="13883">299772</cx:pt>
          <cx:pt idx="13884">900000</cx:pt>
          <cx:pt idx="13885">239850</cx:pt>
          <cx:pt idx="13886">799299</cx:pt>
          <cx:pt idx="13887">413235</cx:pt>
          <cx:pt idx="13888">765000</cx:pt>
          <cx:pt idx="13889">840996</cx:pt>
          <cx:pt idx="13890">545040</cx:pt>
          <cx:pt idx="13891">450000</cx:pt>
          <cx:pt idx="13892">191880</cx:pt>
          <cx:pt idx="13893">562500</cx:pt>
          <cx:pt idx="13894">1642032</cx:pt>
          <cx:pt idx="13895">512446.5</cx:pt>
          <cx:pt idx="13896">364896</cx:pt>
          <cx:pt idx="13897">1499638.5</cx:pt>
          <cx:pt idx="13898">927252</cx:pt>
          <cx:pt idx="13899">348826.5</cx:pt>
          <cx:pt idx="13900">1206144</cx:pt>
          <cx:pt idx="13901">427500</cx:pt>
          <cx:pt idx="13902">855000</cx:pt>
          <cx:pt idx="13903">277969.5</cx:pt>
          <cx:pt idx="13904">225000</cx:pt>
          <cx:pt idx="13905">72400.5</cx:pt>
          <cx:pt idx="13906">900000</cx:pt>
          <cx:pt idx="13907">231813</cx:pt>
          <cx:pt idx="13908">180000</cx:pt>
          <cx:pt idx="13909">675000</cx:pt>
          <cx:pt idx="13910">521280</cx:pt>
          <cx:pt idx="13911">835380</cx:pt>
          <cx:pt idx="13912">1288350</cx:pt>
          <cx:pt idx="13913">459000</cx:pt>
          <cx:pt idx="13914">900000</cx:pt>
          <cx:pt idx="13915">332473.5</cx:pt>
          <cx:pt idx="13916">531706.5</cx:pt>
          <cx:pt idx="13917">270000</cx:pt>
          <cx:pt idx="13918">337500</cx:pt>
          <cx:pt idx="13919">450000</cx:pt>
          <cx:pt idx="13920">225000</cx:pt>
          <cx:pt idx="13921">270000</cx:pt>
          <cx:pt idx="13922">1005120</cx:pt>
          <cx:pt idx="13923">679500</cx:pt>
          <cx:pt idx="13924">562491</cx:pt>
          <cx:pt idx="13925">1223010</cx:pt>
          <cx:pt idx="13926">787086</cx:pt>
          <cx:pt idx="13927">450000</cx:pt>
          <cx:pt idx="13928">1800000</cx:pt>
          <cx:pt idx="13929">450000</cx:pt>
          <cx:pt idx="13930">203760</cx:pt>
          <cx:pt idx="13931">755190</cx:pt>
          <cx:pt idx="13932">152820</cx:pt>
          <cx:pt idx="13933">445095</cx:pt>
          <cx:pt idx="13934">450000</cx:pt>
          <cx:pt idx="13935">1113840</cx:pt>
          <cx:pt idx="13936">323388</cx:pt>
          <cx:pt idx="13937">61128</cx:pt>
          <cx:pt idx="13938">781920</cx:pt>
          <cx:pt idx="13939">1223010</cx:pt>
          <cx:pt idx="13940">755190</cx:pt>
          <cx:pt idx="13941">1718473.5</cx:pt>
          <cx:pt idx="13942">227520</cx:pt>
          <cx:pt idx="13943">835605</cx:pt>
          <cx:pt idx="13944">390960</cx:pt>
          <cx:pt idx="13945">1078200</cx:pt>
          <cx:pt idx="13946">450000</cx:pt>
          <cx:pt idx="13947">404325</cx:pt>
          <cx:pt idx="13948">808650</cx:pt>
          <cx:pt idx="13949">543037.5</cx:pt>
          <cx:pt idx="13950">143910</cx:pt>
          <cx:pt idx="13951">999000</cx:pt>
          <cx:pt idx="13952">1611000</cx:pt>
          <cx:pt idx="13953">345510</cx:pt>
          <cx:pt idx="13954">675000</cx:pt>
          <cx:pt idx="13955">153576</cx:pt>
          <cx:pt idx="13956">225000</cx:pt>
          <cx:pt idx="13957">143910</cx:pt>
          <cx:pt idx="13958">263686.5</cx:pt>
          <cx:pt idx="13959">143910</cx:pt>
          <cx:pt idx="13960">1074100.5</cx:pt>
          <cx:pt idx="13961">629320.5</cx:pt>
          <cx:pt idx="13962">180000</cx:pt>
          <cx:pt idx="13963">808650</cx:pt>
          <cx:pt idx="13964">50940</cx:pt>
          <cx:pt idx="13965">807984</cx:pt>
          <cx:pt idx="13966">544068</cx:pt>
          <cx:pt idx="13967">1485000</cx:pt>
          <cx:pt idx="13968">679500</cx:pt>
          <cx:pt idx="13969">427450.5</cx:pt>
          <cx:pt idx="13970">835380</cx:pt>
          <cx:pt idx="13971">651595.5</cx:pt>
          <cx:pt idx="13972">1125000</cx:pt>
          <cx:pt idx="13973">247275</cx:pt>
          <cx:pt idx="13974">315000</cx:pt>
          <cx:pt idx="13975">983299.5</cx:pt>
          <cx:pt idx="13976">1506816</cx:pt>
          <cx:pt idx="13977">469152</cx:pt>
          <cx:pt idx="13978">679500</cx:pt>
          <cx:pt idx="13979">604152</cx:pt>
          <cx:pt idx="13980">644427</cx:pt>
          <cx:pt idx="13981">101880</cx:pt>
          <cx:pt idx="13982">679500</cx:pt>
          <cx:pt idx="13983">107820</cx:pt>
          <cx:pt idx="13984">544068</cx:pt>
          <cx:pt idx="13985">269550</cx:pt>
          <cx:pt idx="13986">454500</cx:pt>
          <cx:pt idx="13987">592560</cx:pt>
          <cx:pt idx="13988">381528</cx:pt>
          <cx:pt idx="13989">534204</cx:pt>
          <cx:pt idx="13990">284256</cx:pt>
          <cx:pt idx="13991">450000</cx:pt>
          <cx:pt idx="13992">270000</cx:pt>
          <cx:pt idx="13993">254700</cx:pt>
          <cx:pt idx="13994">180000</cx:pt>
          <cx:pt idx="13995">454455</cx:pt>
          <cx:pt idx="13996">291384</cx:pt>
          <cx:pt idx="13997">518562</cx:pt>
          <cx:pt idx="13998">127350</cx:pt>
          <cx:pt idx="13999">1076247</cx:pt>
          <cx:pt idx="14000">1546020</cx:pt>
          <cx:pt idx="14001">450000</cx:pt>
          <cx:pt idx="14002">1289313</cx:pt>
          <cx:pt idx="14003">545040</cx:pt>
          <cx:pt idx="14004">1812456</cx:pt>
          <cx:pt idx="14005">270000</cx:pt>
          <cx:pt idx="14006">130320</cx:pt>
          <cx:pt idx="14007">609183</cx:pt>
          <cx:pt idx="14008">1546020</cx:pt>
          <cx:pt idx="14009">336924</cx:pt>
          <cx:pt idx="14010">508495.5</cx:pt>
          <cx:pt idx="14011">787131</cx:pt>
          <cx:pt idx="14012">1006920</cx:pt>
          <cx:pt idx="14013">284256</cx:pt>
          <cx:pt idx="14014">900000</cx:pt>
          <cx:pt idx="14015">1009791</cx:pt>
          <cx:pt idx="14016">755190</cx:pt>
          <cx:pt idx="14017">153000</cx:pt>
          <cx:pt idx="14018">472500</cx:pt>
          <cx:pt idx="14019">728460</cx:pt>
          <cx:pt idx="14020">134775</cx:pt>
          <cx:pt idx="14021">352656</cx:pt>
          <cx:pt idx="14022">1237684.5</cx:pt>
          <cx:pt idx="14023">545040</cx:pt>
          <cx:pt idx="14024">1494486</cx:pt>
          <cx:pt idx="14025">314100</cx:pt>
          <cx:pt idx="14026">810000</cx:pt>
          <cx:pt idx="14027">526491</cx:pt>
          <cx:pt idx="14028">265851</cx:pt>
          <cx:pt idx="14029">332946</cx:pt>
          <cx:pt idx="14030">426042</cx:pt>
          <cx:pt idx="14031">481500</cx:pt>
          <cx:pt idx="14032">225000</cx:pt>
          <cx:pt idx="14033">754740</cx:pt>
          <cx:pt idx="14034">405000</cx:pt>
          <cx:pt idx="14035">312768</cx:pt>
          <cx:pt idx="14036">675000</cx:pt>
          <cx:pt idx="14037">180000</cx:pt>
          <cx:pt idx="14038">675000</cx:pt>
          <cx:pt idx="14039">819432</cx:pt>
          <cx:pt idx="14040">441481.5</cx:pt>
          <cx:pt idx="14041">720000</cx:pt>
          <cx:pt idx="14042">444420</cx:pt>
          <cx:pt idx="14043">675000</cx:pt>
          <cx:pt idx="14044">808650</cx:pt>
          <cx:pt idx="14045">1042560</cx:pt>
          <cx:pt idx="14046">900000</cx:pt>
          <cx:pt idx="14047">961609.5</cx:pt>
          <cx:pt idx="14048">936000</cx:pt>
          <cx:pt idx="14049">671652</cx:pt>
          <cx:pt idx="14050">1026000</cx:pt>
          <cx:pt idx="14051">254700</cx:pt>
          <cx:pt idx="14052">450000</cx:pt>
          <cx:pt idx="14053">1494486</cx:pt>
          <cx:pt idx="14054">813195</cx:pt>
          <cx:pt idx="14055">450000</cx:pt>
          <cx:pt idx="14056">57564</cx:pt>
          <cx:pt idx="14057">254700</cx:pt>
          <cx:pt idx="14058">477000</cx:pt>
          <cx:pt idx="14059">450000</cx:pt>
          <cx:pt idx="14060">1800000</cx:pt>
          <cx:pt idx="14061">907780.5</cx:pt>
          <cx:pt idx="14062">1078200</cx:pt>
          <cx:pt idx="14063">315000</cx:pt>
          <cx:pt idx="14064">675000</cx:pt>
          <cx:pt idx="14065">545040</cx:pt>
          <cx:pt idx="14066">450000</cx:pt>
          <cx:pt idx="14067">360000</cx:pt>
          <cx:pt idx="14068">452385</cx:pt>
          <cx:pt idx="14069">521280</cx:pt>
          <cx:pt idx="14070">675000</cx:pt>
          <cx:pt idx="14071">585000</cx:pt>
          <cx:pt idx="14072">1321902</cx:pt>
          <cx:pt idx="14073">1255680</cx:pt>
          <cx:pt idx="14074">568800</cx:pt>
          <cx:pt idx="14075">790830</cx:pt>
          <cx:pt idx="14076">50940</cx:pt>
          <cx:pt idx="14077">127350</cx:pt>
          <cx:pt idx="14078">675000</cx:pt>
          <cx:pt idx="14079">545040</cx:pt>
          <cx:pt idx="14080">1113399</cx:pt>
          <cx:pt idx="14081">450000</cx:pt>
          <cx:pt idx="14082">781920</cx:pt>
          <cx:pt idx="14083">1762110</cx:pt>
          <cx:pt idx="14084">180000</cx:pt>
          <cx:pt idx="14085">700830</cx:pt>
          <cx:pt idx="14086">343800</cx:pt>
          <cx:pt idx="14087">188460</cx:pt>
          <cx:pt idx="14088">733176</cx:pt>
          <cx:pt idx="14089">509400</cx:pt>
          <cx:pt idx="14090">301536</cx:pt>
          <cx:pt idx="14091">894766.5</cx:pt>
          <cx:pt idx="14092">1755000</cx:pt>
          <cx:pt idx="14093">239850</cx:pt>
          <cx:pt idx="14094">427045.5</cx:pt>
          <cx:pt idx="14095">225000</cx:pt>
          <cx:pt idx="14096">573628.5</cx:pt>
          <cx:pt idx="14097">781920</cx:pt>
          <cx:pt idx="14098">549882</cx:pt>
          <cx:pt idx="14099">239850</cx:pt>
          <cx:pt idx="14100">1183963.5</cx:pt>
          <cx:pt idx="14101">1267735.5</cx:pt>
          <cx:pt idx="14102">254700</cx:pt>
          <cx:pt idx="14103">180000</cx:pt>
          <cx:pt idx="14104">254700</cx:pt>
          <cx:pt idx="14105">1256400</cx:pt>
          <cx:pt idx="14106">654498</cx:pt>
          <cx:pt idx="14107">1006920</cx:pt>
          <cx:pt idx="14108">270000</cx:pt>
          <cx:pt idx="14109">292500</cx:pt>
          <cx:pt idx="14110">808650</cx:pt>
          <cx:pt idx="14111">755190</cx:pt>
          <cx:pt idx="14112">296280</cx:pt>
          <cx:pt idx="14113">270000</cx:pt>
          <cx:pt idx="14114">900000</cx:pt>
          <cx:pt idx="14115">552555</cx:pt>
          <cx:pt idx="14116">1006920</cx:pt>
          <cx:pt idx="14117">1095111</cx:pt>
          <cx:pt idx="14118">497520</cx:pt>
          <cx:pt idx="14119">785398.5</cx:pt>
          <cx:pt idx="14120">314100</cx:pt>
          <cx:pt idx="14121">900000</cx:pt>
          <cx:pt idx="14122">490495.5</cx:pt>
          <cx:pt idx="14123">314055</cx:pt>
          <cx:pt idx="14124">1288350</cx:pt>
          <cx:pt idx="14125">545040</cx:pt>
          <cx:pt idx="14126">668304</cx:pt>
          <cx:pt idx="14127">202500</cx:pt>
          <cx:pt idx="14128">143910</cx:pt>
          <cx:pt idx="14129">251091</cx:pt>
          <cx:pt idx="14130">247500</cx:pt>
          <cx:pt idx="14131">835380</cx:pt>
          <cx:pt idx="14132">485640</cx:pt>
          <cx:pt idx="14133">848070</cx:pt>
          <cx:pt idx="14134">180000</cx:pt>
          <cx:pt idx="14135">432661.5</cx:pt>
          <cx:pt idx="14136">310671</cx:pt>
          <cx:pt idx="14137">450000</cx:pt>
          <cx:pt idx="14138">808650</cx:pt>
          <cx:pt idx="14139">237024</cx:pt>
          <cx:pt idx="14140">703584</cx:pt>
          <cx:pt idx="14141">284400</cx:pt>
          <cx:pt idx="14142">376920</cx:pt>
          <cx:pt idx="14143">640080</cx:pt>
          <cx:pt idx="14144">254700</cx:pt>
          <cx:pt idx="14145">533668.5</cx:pt>
          <cx:pt idx="14146">58500</cx:pt>
          <cx:pt idx="14147">180000</cx:pt>
          <cx:pt idx="14148">314100</cx:pt>
          <cx:pt idx="14149">868500</cx:pt>
          <cx:pt idx="14150">675000</cx:pt>
          <cx:pt idx="14151">900000</cx:pt>
          <cx:pt idx="14152">290088</cx:pt>
          <cx:pt idx="14153">1206954</cx:pt>
          <cx:pt idx="14154">770292</cx:pt>
          <cx:pt idx="14155">1141686</cx:pt>
          <cx:pt idx="14156">1129500</cx:pt>
          <cx:pt idx="14157">417024</cx:pt>
          <cx:pt idx="14158">332842.5</cx:pt>
          <cx:pt idx="14159">769500</cx:pt>
          <cx:pt idx="14160">573628.5</cx:pt>
          <cx:pt idx="14161">67500</cx:pt>
          <cx:pt idx="14162">225000</cx:pt>
          <cx:pt idx="14163">288873</cx:pt>
          <cx:pt idx="14164">234000</cx:pt>
          <cx:pt idx="14165">450000</cx:pt>
          <cx:pt idx="14166">239850</cx:pt>
          <cx:pt idx="14167">2013840</cx:pt>
          <cx:pt idx="14168">1314117</cx:pt>
          <cx:pt idx="14169">1046142</cx:pt>
          <cx:pt idx="14170">270000</cx:pt>
          <cx:pt idx="14171">553500</cx:pt>
          <cx:pt idx="14172">900000</cx:pt>
          <cx:pt idx="14173">405000</cx:pt>
          <cx:pt idx="14174">239850</cx:pt>
          <cx:pt idx="14175">364896</cx:pt>
          <cx:pt idx="14176">1076247</cx:pt>
          <cx:pt idx="14177">573628.5</cx:pt>
          <cx:pt idx="14178">728460</cx:pt>
          <cx:pt idx="14179">1247121</cx:pt>
          <cx:pt idx="14180">509922</cx:pt>
          <cx:pt idx="14181">900693</cx:pt>
          <cx:pt idx="14182">959598</cx:pt>
          <cx:pt idx="14183">835380</cx:pt>
          <cx:pt idx="14184">734773.5</cx:pt>
          <cx:pt idx="14185">573628.5</cx:pt>
          <cx:pt idx="14186">497520</cx:pt>
          <cx:pt idx="14187">728460</cx:pt>
          <cx:pt idx="14188">755190</cx:pt>
          <cx:pt idx="14189">254700</cx:pt>
          <cx:pt idx="14190">526491</cx:pt>
          <cx:pt idx="14191">1024740</cx:pt>
          <cx:pt idx="14192">450000</cx:pt>
          <cx:pt idx="14193">1350000</cx:pt>
          <cx:pt idx="14194">485190</cx:pt>
          <cx:pt idx="14195">555273</cx:pt>
          <cx:pt idx="14196">270000</cx:pt>
          <cx:pt idx="14197">1005120</cx:pt>
          <cx:pt idx="14198">586633.5</cx:pt>
          <cx:pt idx="14199">835380</cx:pt>
          <cx:pt idx="14200">508495.5</cx:pt>
          <cx:pt idx="14201">835605</cx:pt>
          <cx:pt idx="14202">225000</cx:pt>
          <cx:pt idx="14203">270000</cx:pt>
          <cx:pt idx="14204">311877</cx:pt>
          <cx:pt idx="14205">765000</cx:pt>
          <cx:pt idx="14206">810571.5</cx:pt>
          <cx:pt idx="14207">288873</cx:pt>
          <cx:pt idx="14208">450000</cx:pt>
          <cx:pt idx="14209">259794</cx:pt>
          <cx:pt idx="14210">814041</cx:pt>
          <cx:pt idx="14211">1024740</cx:pt>
          <cx:pt idx="14212">180000</cx:pt>
          <cx:pt idx="14213">630000</cx:pt>
          <cx:pt idx="14214">1483231.5</cx:pt>
          <cx:pt idx="14215">50940</cx:pt>
          <cx:pt idx="14216">490374</cx:pt>
          <cx:pt idx="14217">270000</cx:pt>
          <cx:pt idx="14218">1467612</cx:pt>
          <cx:pt idx="14219">260568</cx:pt>
          <cx:pt idx="14220">477175.5</cx:pt>
          <cx:pt idx="14221">314055</cx:pt>
          <cx:pt idx="14222">454500</cx:pt>
          <cx:pt idx="14223">450000</cx:pt>
          <cx:pt idx="14224">1886850</cx:pt>
          <cx:pt idx="14225">467257.5</cx:pt>
          <cx:pt idx="14226">225000</cx:pt>
          <cx:pt idx="14227">112500</cx:pt>
          <cx:pt idx="14228">225000</cx:pt>
          <cx:pt idx="14229">808650</cx:pt>
          <cx:pt idx="14230">1078200</cx:pt>
          <cx:pt idx="14231">728460</cx:pt>
          <cx:pt idx="14232">128583</cx:pt>
          <cx:pt idx="14233">254700</cx:pt>
          <cx:pt idx="14234">521280</cx:pt>
          <cx:pt idx="14235">436032</cx:pt>
          <cx:pt idx="14236">391500</cx:pt>
          <cx:pt idx="14237">360000</cx:pt>
          <cx:pt idx="14238">180000</cx:pt>
          <cx:pt idx="14239">1223428.5</cx:pt>
          <cx:pt idx="14240">225000</cx:pt>
          <cx:pt idx="14241">312768</cx:pt>
          <cx:pt idx="14242">447453</cx:pt>
          <cx:pt idx="14243">629320.5</cx:pt>
          <cx:pt idx="14244">704844</cx:pt>
          <cx:pt idx="14245">305955</cx:pt>
          <cx:pt idx="14246">454500</cx:pt>
          <cx:pt idx="14247">781695</cx:pt>
          <cx:pt idx="14248">450000</cx:pt>
          <cx:pt idx="14249">427500</cx:pt>
          <cx:pt idx="14250">284400</cx:pt>
          <cx:pt idx="14251">199152</cx:pt>
          <cx:pt idx="14252">601470</cx:pt>
          <cx:pt idx="14253">601470</cx:pt>
          <cx:pt idx="14254">254700</cx:pt>
          <cx:pt idx="14255">942300</cx:pt>
          <cx:pt idx="14256">348264</cx:pt>
          <cx:pt idx="14257">1800000</cx:pt>
          <cx:pt idx="14258">269550</cx:pt>
          <cx:pt idx="14259">369085.5</cx:pt>
          <cx:pt idx="14260">675000</cx:pt>
          <cx:pt idx="14261">363190.5</cx:pt>
          <cx:pt idx="14262">2013840</cx:pt>
          <cx:pt idx="14263">396000</cx:pt>
          <cx:pt idx="14264">1428408</cx:pt>
          <cx:pt idx="14265">922266</cx:pt>
          <cx:pt idx="14266">1359000</cx:pt>
          <cx:pt idx="14267">536917.5</cx:pt>
          <cx:pt idx="14268">808650</cx:pt>
          <cx:pt idx="14269">1078200</cx:pt>
          <cx:pt idx="14270">545040</cx:pt>
          <cx:pt idx="14271">405000</cx:pt>
          <cx:pt idx="14272">526491</cx:pt>
          <cx:pt idx="14273">229500</cx:pt>
          <cx:pt idx="14274">874363.5</cx:pt>
          <cx:pt idx="14275">343377</cx:pt>
          <cx:pt idx="14276">723996</cx:pt>
          <cx:pt idx="14277">700830</cx:pt>
          <cx:pt idx="14278">675000</cx:pt>
          <cx:pt idx="14279">619254</cx:pt>
          <cx:pt idx="14280">202500</cx:pt>
          <cx:pt idx="14281">270000</cx:pt>
          <cx:pt idx="14282">152820</cx:pt>
          <cx:pt idx="14283">1350000</cx:pt>
          <cx:pt idx="14284">900000</cx:pt>
          <cx:pt idx="14285">835380</cx:pt>
          <cx:pt idx="14286">679671</cx:pt>
          <cx:pt idx="14287">247500</cx:pt>
          <cx:pt idx="14288">1395000</cx:pt>
          <cx:pt idx="14289">1800000</cx:pt>
          <cx:pt idx="14290">509400</cx:pt>
          <cx:pt idx="14291">180000</cx:pt>
          <cx:pt idx="14292">284400</cx:pt>
          <cx:pt idx="14293">270000</cx:pt>
          <cx:pt idx="14294">654498</cx:pt>
          <cx:pt idx="14295">790434</cx:pt>
          <cx:pt idx="14296">675000</cx:pt>
          <cx:pt idx="14297">414792</cx:pt>
          <cx:pt idx="14298">1078200</cx:pt>
          <cx:pt idx="14299">391500</cx:pt>
          <cx:pt idx="14300">271066.5</cx:pt>
          <cx:pt idx="14301">348826.5</cx:pt>
          <cx:pt idx="14302">193572</cx:pt>
          <cx:pt idx="14303">900000</cx:pt>
          <cx:pt idx="14304">152820</cx:pt>
          <cx:pt idx="14305">900000</cx:pt>
          <cx:pt idx="14306">225000</cx:pt>
          <cx:pt idx="14307">180000</cx:pt>
          <cx:pt idx="14308">450000</cx:pt>
          <cx:pt idx="14309">1223010</cx:pt>
          <cx:pt idx="14310">1094688</cx:pt>
          <cx:pt idx="14311">225000</cx:pt>
          <cx:pt idx="14312">270000</cx:pt>
          <cx:pt idx="14313">284400</cx:pt>
          <cx:pt idx="14314">540000</cx:pt>
          <cx:pt idx="14315">450000</cx:pt>
          <cx:pt idx="14316">835380</cx:pt>
          <cx:pt idx="14317">983299.5</cx:pt>
          <cx:pt idx="14318">71955</cx:pt>
          <cx:pt idx="14319">1113840</cx:pt>
          <cx:pt idx="14320">450000</cx:pt>
          <cx:pt idx="14321">247275</cx:pt>
          <cx:pt idx="14322">450000</cx:pt>
          <cx:pt idx="14323">1185282</cx:pt>
          <cx:pt idx="14324">679500</cx:pt>
          <cx:pt idx="14325">668484</cx:pt>
          <cx:pt idx="14326">247275</cx:pt>
          <cx:pt idx="14327">1380793.5</cx:pt>
          <cx:pt idx="14328">728460</cx:pt>
          <cx:pt idx="14329">900000</cx:pt>
          <cx:pt idx="14330">835380</cx:pt>
          <cx:pt idx="14331">276277.5</cx:pt>
          <cx:pt idx="14332">229500</cx:pt>
          <cx:pt idx="14333">808650</cx:pt>
          <cx:pt idx="14334">260640</cx:pt>
          <cx:pt idx="14335">254700</cx:pt>
          <cx:pt idx="14336">1035832.5</cx:pt>
          <cx:pt idx="14337">450000</cx:pt>
          <cx:pt idx="14338">254700</cx:pt>
          <cx:pt idx="14339">729792</cx:pt>
          <cx:pt idx="14340">679896</cx:pt>
          <cx:pt idx="14341">1350000</cx:pt>
          <cx:pt idx="14342">202500</cx:pt>
          <cx:pt idx="14343">1031053.5</cx:pt>
          <cx:pt idx="14344">755190</cx:pt>
          <cx:pt idx="14345">518562</cx:pt>
          <cx:pt idx="14346">263686.5</cx:pt>
          <cx:pt idx="14347">273636</cx:pt>
          <cx:pt idx="14348">405000</cx:pt>
          <cx:pt idx="14349">1575000</cx:pt>
          <cx:pt idx="14350">225000</cx:pt>
          <cx:pt idx="14351">1078200</cx:pt>
          <cx:pt idx="14352">508495.5</cx:pt>
          <cx:pt idx="14353">1255680</cx:pt>
          <cx:pt idx="14354">189621</cx:pt>
          <cx:pt idx="14355">545040</cx:pt>
          <cx:pt idx="14356">720000</cx:pt>
          <cx:pt idx="14357">1056447</cx:pt>
          <cx:pt idx="14358">270000</cx:pt>
          <cx:pt idx="14359">1125000</cx:pt>
          <cx:pt idx="14360">900000</cx:pt>
          <cx:pt idx="14361">354276</cx:pt>
          <cx:pt idx="14362">180000</cx:pt>
          <cx:pt idx="14363">801000</cx:pt>
          <cx:pt idx="14364">101880</cx:pt>
          <cx:pt idx="14365">1546020</cx:pt>
          <cx:pt idx="14366">905688</cx:pt>
          <cx:pt idx="14367">571446</cx:pt>
          <cx:pt idx="14368">261000</cx:pt>
          <cx:pt idx="14369">840951</cx:pt>
          <cx:pt idx="14370">148707</cx:pt>
          <cx:pt idx="14371">630000</cx:pt>
          <cx:pt idx="14372">1125000</cx:pt>
          <cx:pt idx="14373">900693</cx:pt>
          <cx:pt idx="14374">188460</cx:pt>
          <cx:pt idx="14375">161730</cx:pt>
          <cx:pt idx="14376">247275</cx:pt>
          <cx:pt idx="14377">220500</cx:pt>
          <cx:pt idx="14378">314055</cx:pt>
          <cx:pt idx="14379">688090.5</cx:pt>
          <cx:pt idx="14380">414981</cx:pt>
          <cx:pt idx="14381">1223010</cx:pt>
          <cx:pt idx="14382">531706.5</cx:pt>
          <cx:pt idx="14383">337500</cx:pt>
          <cx:pt idx="14384">265851</cx:pt>
          <cx:pt idx="14385">810000</cx:pt>
          <cx:pt idx="14386">397881</cx:pt>
          <cx:pt idx="14387">1506816</cx:pt>
          <cx:pt idx="14388">640080</cx:pt>
          <cx:pt idx="14389">818671.5</cx:pt>
          <cx:pt idx="14390">728460</cx:pt>
          <cx:pt idx="14391">284400</cx:pt>
          <cx:pt idx="14392">161730</cx:pt>
          <cx:pt idx="14393">74182.5</cx:pt>
          <cx:pt idx="14394">675000</cx:pt>
          <cx:pt idx="14395">417024</cx:pt>
          <cx:pt idx="14396">450000</cx:pt>
          <cx:pt idx="14397">481500</cx:pt>
          <cx:pt idx="14398">254700</cx:pt>
          <cx:pt idx="14399">1157958</cx:pt>
          <cx:pt idx="14400">688500</cx:pt>
          <cx:pt idx="14401">807984</cx:pt>
          <cx:pt idx="14402">751842</cx:pt>
          <cx:pt idx="14403">1710000</cx:pt>
          <cx:pt idx="14404">485640</cx:pt>
          <cx:pt idx="14405">288873</cx:pt>
          <cx:pt idx="14406">1240614</cx:pt>
          <cx:pt idx="14407">1932673.5</cx:pt>
          <cx:pt idx="14408">450000</cx:pt>
          <cx:pt idx="14409">180000</cx:pt>
          <cx:pt idx="14410">526491</cx:pt>
          <cx:pt idx="14411">922500</cx:pt>
          <cx:pt idx="14412">81000</cx:pt>
          <cx:pt idx="14413">889515</cx:pt>
          <cx:pt idx="14414">157500</cx:pt>
          <cx:pt idx="14415">215640</cx:pt>
          <cx:pt idx="14416">263686.5</cx:pt>
          <cx:pt idx="14417">113760</cx:pt>
          <cx:pt idx="14418">360000</cx:pt>
          <cx:pt idx="14419">127350</cx:pt>
          <cx:pt idx="14420">1340419.5</cx:pt>
          <cx:pt idx="14421">679500</cx:pt>
          <cx:pt idx="14422">341280</cx:pt>
          <cx:pt idx="14423">1237500</cx:pt>
          <cx:pt idx="14424">1125000</cx:pt>
          <cx:pt idx="14425">756000</cx:pt>
          <cx:pt idx="14426">900000</cx:pt>
          <cx:pt idx="14427">610335</cx:pt>
          <cx:pt idx="14428">1546020</cx:pt>
          <cx:pt idx="14429">270000</cx:pt>
          <cx:pt idx="14430">490495.5</cx:pt>
          <cx:pt idx="14431">403330.5</cx:pt>
          <cx:pt idx="14432">168102</cx:pt>
          <cx:pt idx="14433">512446.5</cx:pt>
          <cx:pt idx="14434">835380</cx:pt>
          <cx:pt idx="14435">585000</cx:pt>
          <cx:pt idx="14436">1768500</cx:pt>
          <cx:pt idx="14437">248760</cx:pt>
          <cx:pt idx="14438">352044</cx:pt>
          <cx:pt idx="14439">878733</cx:pt>
          <cx:pt idx="14440">323388</cx:pt>
          <cx:pt idx="14441">1515415.5</cx:pt>
          <cx:pt idx="14442">495000</cx:pt>
          <cx:pt idx="14443">199152</cx:pt>
          <cx:pt idx="14444">862560</cx:pt>
          <cx:pt idx="14445">168102</cx:pt>
          <cx:pt idx="14446">270000</cx:pt>
          <cx:pt idx="14447">641173.5</cx:pt>
          <cx:pt idx="14448">225000</cx:pt>
          <cx:pt idx="14449">652500</cx:pt>
          <cx:pt idx="14450">328405.5</cx:pt>
          <cx:pt idx="14451">945000</cx:pt>
          <cx:pt idx="14452">1125000</cx:pt>
          <cx:pt idx="14453">900000</cx:pt>
          <cx:pt idx="14454">598486.5</cx:pt>
          <cx:pt idx="14455">518562</cx:pt>
          <cx:pt idx="14456">234000</cx:pt>
          <cx:pt idx="14457">86598</cx:pt>
          <cx:pt idx="14458">443088</cx:pt>
          <cx:pt idx="14459">288873</cx:pt>
          <cx:pt idx="14460">284256</cx:pt>
          <cx:pt idx="14461">337500</cx:pt>
          <cx:pt idx="14462">159264</cx:pt>
          <cx:pt idx="14463">720000</cx:pt>
          <cx:pt idx="14464">862560</cx:pt>
          <cx:pt idx="14465">675000</cx:pt>
          <cx:pt idx="14466">550980</cx:pt>
          <cx:pt idx="14467">539100</cx:pt>
          <cx:pt idx="14468">270000</cx:pt>
          <cx:pt idx="14469">1546020</cx:pt>
          <cx:pt idx="14470">431280</cx:pt>
          <cx:pt idx="14471">450000</cx:pt>
          <cx:pt idx="14472">225000</cx:pt>
          <cx:pt idx="14473">270000</cx:pt>
          <cx:pt idx="14474">630000</cx:pt>
          <cx:pt idx="14475">298512</cx:pt>
          <cx:pt idx="14476">215640</cx:pt>
          <cx:pt idx="14477">112500</cx:pt>
          <cx:pt idx="14478">1056447</cx:pt>
          <cx:pt idx="14479">630000</cx:pt>
          <cx:pt idx="14480">176328</cx:pt>
          <cx:pt idx="14481">265500</cx:pt>
          <cx:pt idx="14482">345510</cx:pt>
          <cx:pt idx="14483">1006920</cx:pt>
          <cx:pt idx="14484">562932</cx:pt>
          <cx:pt idx="14485">1800000</cx:pt>
          <cx:pt idx="14486">755190</cx:pt>
          <cx:pt idx="14487">490536</cx:pt>
          <cx:pt idx="14488">1428408</cx:pt>
          <cx:pt idx="14489">706410</cx:pt>
          <cx:pt idx="14490">1255680</cx:pt>
          <cx:pt idx="14491">536917.5</cx:pt>
          <cx:pt idx="14492">765000</cx:pt>
          <cx:pt idx="14493">592560</cx:pt>
          <cx:pt idx="14494">270000</cx:pt>
          <cx:pt idx="14495">497520</cx:pt>
          <cx:pt idx="14496">450000</cx:pt>
          <cx:pt idx="14497">808650</cx:pt>
          <cx:pt idx="14498">225000</cx:pt>
          <cx:pt idx="14499">900000</cx:pt>
          <cx:pt idx="14500">1293502.5</cx:pt>
          <cx:pt idx="14501">895500</cx:pt>
          <cx:pt idx="14502">1223010</cx:pt>
          <cx:pt idx="14503">269550</cx:pt>
          <cx:pt idx="14504">553581</cx:pt>
          <cx:pt idx="14505">2220259.5</cx:pt>
          <cx:pt idx="14506">66222</cx:pt>
          <cx:pt idx="14507">677664</cx:pt>
          <cx:pt idx="14508">573408</cx:pt>
          <cx:pt idx="14509">402426</cx:pt>
          <cx:pt idx="14510">640080</cx:pt>
          <cx:pt idx="14511">1288350</cx:pt>
          <cx:pt idx="14512">675000</cx:pt>
          <cx:pt idx="14513">244584</cx:pt>
          <cx:pt idx="14514">180000</cx:pt>
          <cx:pt idx="14515">678996</cx:pt>
          <cx:pt idx="14516">450000</cx:pt>
          <cx:pt idx="14517">486000</cx:pt>
          <cx:pt idx="14518">495000</cx:pt>
          <cx:pt idx="14519">405000</cx:pt>
          <cx:pt idx="14520">270000</cx:pt>
          <cx:pt idx="14521">239850</cx:pt>
          <cx:pt idx="14522">1345500</cx:pt>
          <cx:pt idx="14523">760225.5</cx:pt>
          <cx:pt idx="14524">270000</cx:pt>
          <cx:pt idx="14525">876816</cx:pt>
          <cx:pt idx="14526">675000</cx:pt>
          <cx:pt idx="14527">886500</cx:pt>
          <cx:pt idx="14528">533668.5</cx:pt>
          <cx:pt idx="14529">111384</cx:pt>
          <cx:pt idx="14530">494550</cx:pt>
          <cx:pt idx="14531">1024740</cx:pt>
          <cx:pt idx="14532">167076</cx:pt>
          <cx:pt idx="14533">562491</cx:pt>
          <cx:pt idx="14534">1314117</cx:pt>
          <cx:pt idx="14535">1133748</cx:pt>
          <cx:pt idx="14536">202500</cx:pt>
          <cx:pt idx="14537">1584000</cx:pt>
          <cx:pt idx="14538">681444</cx:pt>
          <cx:pt idx="14539">970380</cx:pt>
          <cx:pt idx="14540">1166535</cx:pt>
          <cx:pt idx="14541">76752</cx:pt>
          <cx:pt idx="14542">1096020</cx:pt>
          <cx:pt idx="14543">1575000</cx:pt>
          <cx:pt idx="14544">1347750</cx:pt>
          <cx:pt idx="14545">728460</cx:pt>
          <cx:pt idx="14546">271066.5</cx:pt>
          <cx:pt idx="14547">202500</cx:pt>
          <cx:pt idx="14548">976077</cx:pt>
          <cx:pt idx="14549">1258650</cx:pt>
          <cx:pt idx="14550">1042560</cx:pt>
          <cx:pt idx="14551">1113840</cx:pt>
          <cx:pt idx="14552">270000</cx:pt>
          <cx:pt idx="14553">450000</cx:pt>
          <cx:pt idx="14554">270000</cx:pt>
          <cx:pt idx="14555">1506816</cx:pt>
          <cx:pt idx="14556">970380</cx:pt>
          <cx:pt idx="14557">540000</cx:pt>
          <cx:pt idx="14558">225000</cx:pt>
          <cx:pt idx="14559">279000</cx:pt>
          <cx:pt idx="14560">490536</cx:pt>
          <cx:pt idx="14561">450000</cx:pt>
          <cx:pt idx="14562">728460</cx:pt>
          <cx:pt idx="14563">161730</cx:pt>
          <cx:pt idx="14564">715500</cx:pt>
          <cx:pt idx="14565">1258650</cx:pt>
          <cx:pt idx="14566">509400</cx:pt>
          <cx:pt idx="14567">675000</cx:pt>
          <cx:pt idx="14568">1048500</cx:pt>
          <cx:pt idx="14569">834048</cx:pt>
          <cx:pt idx="14570">1223010</cx:pt>
          <cx:pt idx="14571">270000</cx:pt>
          <cx:pt idx="14572">168102</cx:pt>
          <cx:pt idx="14573">135000</cx:pt>
          <cx:pt idx="14574">1107981</cx:pt>
          <cx:pt idx="14575">970380</cx:pt>
          <cx:pt idx="14576">1005120</cx:pt>
          <cx:pt idx="14577">1077061.5</cx:pt>
          <cx:pt idx="14578">66829.5</cx:pt>
          <cx:pt idx="14579">900000</cx:pt>
          <cx:pt idx="14580">733315.5</cx:pt>
          <cx:pt idx="14581">577413</cx:pt>
          <cx:pt idx="14582">526491</cx:pt>
          <cx:pt idx="14583">225000</cx:pt>
          <cx:pt idx="14584">328405.5</cx:pt>
          <cx:pt idx="14585">445500</cx:pt>
          <cx:pt idx="14586">450000</cx:pt>
          <cx:pt idx="14587">284400</cx:pt>
          <cx:pt idx="14588">539230.5</cx:pt>
          <cx:pt idx="14589">225000</cx:pt>
          <cx:pt idx="14590">274500</cx:pt>
          <cx:pt idx="14591">450000</cx:pt>
          <cx:pt idx="14592">540000</cx:pt>
          <cx:pt idx="14593">202500</cx:pt>
          <cx:pt idx="14594">704844</cx:pt>
          <cx:pt idx="14595">1024740</cx:pt>
          <cx:pt idx="14596">107820</cx:pt>
          <cx:pt idx="14597">180000</cx:pt>
          <cx:pt idx="14598">1227901.5</cx:pt>
          <cx:pt idx="14599">473760</cx:pt>
          <cx:pt idx="14600">787131</cx:pt>
          <cx:pt idx="14601">270000</cx:pt>
          <cx:pt idx="14602">95940</cx:pt>
          <cx:pt idx="14603">270000</cx:pt>
          <cx:pt idx="14604">177768</cx:pt>
          <cx:pt idx="14605">450000</cx:pt>
          <cx:pt idx="14606">536917.5</cx:pt>
          <cx:pt idx="14607">152820</cx:pt>
          <cx:pt idx="14608">317443.5</cx:pt>
          <cx:pt idx="14609">755190</cx:pt>
          <cx:pt idx="14610">270000</cx:pt>
          <cx:pt idx="14611">222547.5</cx:pt>
          <cx:pt idx="14612">776304</cx:pt>
          <cx:pt idx="14613">479974.5</cx:pt>
          <cx:pt idx="14614">1035832.5</cx:pt>
          <cx:pt idx="14615">568057.5</cx:pt>
          <cx:pt idx="14616">284400</cx:pt>
          <cx:pt idx="14617">518562</cx:pt>
          <cx:pt idx="14618">254700</cx:pt>
          <cx:pt idx="14619">835506</cx:pt>
          <cx:pt idx="14620">640080</cx:pt>
          <cx:pt idx="14621">1350000</cx:pt>
          <cx:pt idx="14622">284400</cx:pt>
          <cx:pt idx="14623">405000</cx:pt>
          <cx:pt idx="14624">312840</cx:pt>
          <cx:pt idx="14625">1074856.5</cx:pt>
          <cx:pt idx="14626">403249.5</cx:pt>
          <cx:pt idx="14627">528633</cx:pt>
          <cx:pt idx="14628">270000</cx:pt>
          <cx:pt idx="14629">640080</cx:pt>
          <cx:pt idx="14630">894906</cx:pt>
          <cx:pt idx="14631">814041</cx:pt>
          <cx:pt idx="14632">163512</cx:pt>
          <cx:pt idx="14633">1247499</cx:pt>
          <cx:pt idx="14634">172692</cx:pt>
          <cx:pt idx="14635">283419</cx:pt>
          <cx:pt idx="14636">269550</cx:pt>
          <cx:pt idx="14637">534204</cx:pt>
          <cx:pt idx="14638">620325</cx:pt>
          <cx:pt idx="14639">284400</cx:pt>
          <cx:pt idx="14640">314100</cx:pt>
          <cx:pt idx="14641">1762110</cx:pt>
          <cx:pt idx="14642">1078200</cx:pt>
          <cx:pt idx="14643">3956274</cx:pt>
          <cx:pt idx="14644">571396.5</cx:pt>
          <cx:pt idx="14645">180000</cx:pt>
          <cx:pt idx="14646">1575000</cx:pt>
          <cx:pt idx="14647">1971072</cx:pt>
          <cx:pt idx="14648">545040</cx:pt>
          <cx:pt idx="14649">327024</cx:pt>
          <cx:pt idx="14650">449352</cx:pt>
          <cx:pt idx="14651">294322.5</cx:pt>
          <cx:pt idx="14652">450000</cx:pt>
          <cx:pt idx="14653">360000</cx:pt>
          <cx:pt idx="14654">814041</cx:pt>
          <cx:pt idx="14655">533668.5</cx:pt>
          <cx:pt idx="14656">1076247</cx:pt>
          <cx:pt idx="14657">302341.5</cx:pt>
          <cx:pt idx="14658">545040</cx:pt>
          <cx:pt idx="14659">157050</cx:pt>
          <cx:pt idx="14660">389484</cx:pt>
          <cx:pt idx="14661">472500</cx:pt>
          <cx:pt idx="14662">269550</cx:pt>
          <cx:pt idx="14663">555273</cx:pt>
          <cx:pt idx="14664">765000</cx:pt>
          <cx:pt idx="14665">1057266</cx:pt>
          <cx:pt idx="14666">239850</cx:pt>
          <cx:pt idx="14667">755190</cx:pt>
          <cx:pt idx="14668">135000</cx:pt>
          <cx:pt idx="14669">545040</cx:pt>
          <cx:pt idx="14670">824823</cx:pt>
          <cx:pt idx="14671">327024</cx:pt>
          <cx:pt idx="14672">835380</cx:pt>
          <cx:pt idx="14673">755190</cx:pt>
          <cx:pt idx="14674">126000</cx:pt>
          <cx:pt idx="14675">150948</cx:pt>
          <cx:pt idx="14676">450000</cx:pt>
          <cx:pt idx="14677">675000</cx:pt>
          <cx:pt idx="14678">180000</cx:pt>
          <cx:pt idx="14679">545040</cx:pt>
          <cx:pt idx="14680">888840</cx:pt>
          <cx:pt idx="14681">225000</cx:pt>
          <cx:pt idx="14682">517500</cx:pt>
          <cx:pt idx="14683">225000</cx:pt>
          <cx:pt idx="14684">1102171.5</cx:pt>
          <cx:pt idx="14685">225000</cx:pt>
          <cx:pt idx="14686">142200</cx:pt>
          <cx:pt idx="14687">202500</cx:pt>
          <cx:pt idx="14688">562491</cx:pt>
          <cx:pt idx="14689">299772</cx:pt>
          <cx:pt idx="14690">448056</cx:pt>
          <cx:pt idx="14691">1017000</cx:pt>
          <cx:pt idx="14692">760225.5</cx:pt>
          <cx:pt idx="14693">1164667.5</cx:pt>
          <cx:pt idx="14694">545040</cx:pt>
          <cx:pt idx="14695">450000</cx:pt>
          <cx:pt idx="14696">601470</cx:pt>
          <cx:pt idx="14697">521280</cx:pt>
          <cx:pt idx="14698">679500</cx:pt>
          <cx:pt idx="14699">270000</cx:pt>
          <cx:pt idx="14700">314100</cx:pt>
          <cx:pt idx="14701">188685</cx:pt>
          <cx:pt idx="14702">675000</cx:pt>
          <cx:pt idx="14703">269982</cx:pt>
          <cx:pt idx="14704">1125000</cx:pt>
          <cx:pt idx="14705">405000</cx:pt>
          <cx:pt idx="14706">284400</cx:pt>
          <cx:pt idx="14707">755190</cx:pt>
          <cx:pt idx="14708">1350000</cx:pt>
          <cx:pt idx="14709">401386.5</cx:pt>
          <cx:pt idx="14710">180000</cx:pt>
          <cx:pt idx="14711">528633</cx:pt>
          <cx:pt idx="14712">1575000</cx:pt>
          <cx:pt idx="14713">234369</cx:pt>
          <cx:pt idx="14714">688500</cx:pt>
          <cx:pt idx="14715">1288350</cx:pt>
          <cx:pt idx="14716">101880</cx:pt>
          <cx:pt idx="14717">1800000</cx:pt>
          <cx:pt idx="14718">787131</cx:pt>
          <cx:pt idx="14719">900000</cx:pt>
          <cx:pt idx="14720">286704</cx:pt>
          <cx:pt idx="14721">592560</cx:pt>
          <cx:pt idx="14722">180000</cx:pt>
          <cx:pt idx="14723">80865</cx:pt>
          <cx:pt idx="14724">835605</cx:pt>
          <cx:pt idx="14725">787131</cx:pt>
          <cx:pt idx="14726">1125000</cx:pt>
          <cx:pt idx="14727">526491</cx:pt>
          <cx:pt idx="14728">270000</cx:pt>
          <cx:pt idx="14729">254700</cx:pt>
          <cx:pt idx="14730">495000</cx:pt>
          <cx:pt idx="14731">1162170</cx:pt>
          <cx:pt idx="14732">677664</cx:pt>
          <cx:pt idx="14733">675000</cx:pt>
          <cx:pt idx="14734">1305909</cx:pt>
          <cx:pt idx="14735">384048</cx:pt>
          <cx:pt idx="14736">728460</cx:pt>
          <cx:pt idx="14737">728460</cx:pt>
          <cx:pt idx="14738">269550</cx:pt>
          <cx:pt idx="14739">1321020</cx:pt>
          <cx:pt idx="14740">405000</cx:pt>
          <cx:pt idx="14741">170640</cx:pt>
          <cx:pt idx="14742">787131</cx:pt>
          <cx:pt idx="14743">512446.5</cx:pt>
          <cx:pt idx="14744">547344</cx:pt>
          <cx:pt idx="14745">1236816</cx:pt>
          <cx:pt idx="14746">657000</cx:pt>
          <cx:pt idx="14747">450000</cx:pt>
          <cx:pt idx="14748">265851</cx:pt>
          <cx:pt idx="14749">450000</cx:pt>
          <cx:pt idx="14750">740088</cx:pt>
          <cx:pt idx="14751">191880</cx:pt>
          <cx:pt idx="14752">1288350</cx:pt>
          <cx:pt idx="14753">291915</cx:pt>
          <cx:pt idx="14754">436032</cx:pt>
          <cx:pt idx="14755">76410</cx:pt>
          <cx:pt idx="14756">472500</cx:pt>
          <cx:pt idx="14757">1312110</cx:pt>
          <cx:pt idx="14758">135000</cx:pt>
          <cx:pt idx="14759">129519</cx:pt>
          <cx:pt idx="14760">838453.5</cx:pt>
          <cx:pt idx="14761">225000</cx:pt>
          <cx:pt idx="14762">446931</cx:pt>
          <cx:pt idx="14763">454500</cx:pt>
          <cx:pt idx="14764">997974</cx:pt>
          <cx:pt idx="14765">900000</cx:pt>
          <cx:pt idx="14766">242595</cx:pt>
          <cx:pt idx="14767">612612</cx:pt>
          <cx:pt idx="14768">669591</cx:pt>
          <cx:pt idx="14769">592560</cx:pt>
          <cx:pt idx="14770">225000</cx:pt>
          <cx:pt idx="14771">1442434.5</cx:pt>
          <cx:pt idx="14772">814041</cx:pt>
          <cx:pt idx="14773">1174090.5</cx:pt>
          <cx:pt idx="14774">323194.5</cx:pt>
          <cx:pt idx="14775">180000</cx:pt>
          <cx:pt idx="14776">913500</cx:pt>
          <cx:pt idx="14777">525735</cx:pt>
          <cx:pt idx="14778">490005</cx:pt>
          <cx:pt idx="14779">473760</cx:pt>
          <cx:pt idx="14780">973710</cx:pt>
          <cx:pt idx="14781">202500</cx:pt>
          <cx:pt idx="14782">904500</cx:pt>
          <cx:pt idx="14783">495000</cx:pt>
          <cx:pt idx="14784">423000</cx:pt>
          <cx:pt idx="14785">970380</cx:pt>
          <cx:pt idx="14786">942300</cx:pt>
          <cx:pt idx="14787">659610</cx:pt>
          <cx:pt idx="14788">1170000</cx:pt>
          <cx:pt idx="14789">808650</cx:pt>
          <cx:pt idx="14790">675000</cx:pt>
          <cx:pt idx="14791">180000</cx:pt>
          <cx:pt idx="14792">180000</cx:pt>
          <cx:pt idx="14793">315000</cx:pt>
          <cx:pt idx="14794">450000</cx:pt>
          <cx:pt idx="14795">1078200</cx:pt>
          <cx:pt idx="14796">1256400</cx:pt>
          <cx:pt idx="14797">592560</cx:pt>
          <cx:pt idx="14798">1354500</cx:pt>
          <cx:pt idx="14799">266832</cx:pt>
          <cx:pt idx="14800">495000</cx:pt>
          <cx:pt idx="14801">363190.5</cx:pt>
          <cx:pt idx="14802">732915</cx:pt>
          <cx:pt idx="14803">112500</cx:pt>
          <cx:pt idx="14804">1125000</cx:pt>
          <cx:pt idx="14805">450000</cx:pt>
          <cx:pt idx="14806">545040</cx:pt>
          <cx:pt idx="14807">269550</cx:pt>
          <cx:pt idx="14808">585000</cx:pt>
          <cx:pt idx="14809">983299.5</cx:pt>
          <cx:pt idx="14810">781695</cx:pt>
          <cx:pt idx="14811">622188</cx:pt>
          <cx:pt idx="14812">1256400</cx:pt>
          <cx:pt idx="14813">454500</cx:pt>
          <cx:pt idx="14814">814041</cx:pt>
          <cx:pt idx="14815">585000</cx:pt>
          <cx:pt idx="14816">1467612</cx:pt>
          <cx:pt idx="14817">454500</cx:pt>
          <cx:pt idx="14818">450000</cx:pt>
          <cx:pt idx="14819">1078200</cx:pt>
          <cx:pt idx="14820">619965</cx:pt>
          <cx:pt idx="14821">601470</cx:pt>
          <cx:pt idx="14822">269550</cx:pt>
          <cx:pt idx="14823">1285816.5</cx:pt>
          <cx:pt idx="14824">1013508</cx:pt>
          <cx:pt idx="14825">277969.5</cx:pt>
          <cx:pt idx="14826">522814.5</cx:pt>
          <cx:pt idx="14827">830214</cx:pt>
          <cx:pt idx="14828">1227901.5</cx:pt>
          <cx:pt idx="14829">323388</cx:pt>
          <cx:pt idx="14830">247275</cx:pt>
          <cx:pt idx="14831">1428408</cx:pt>
          <cx:pt idx="14832">258709.5</cx:pt>
          <cx:pt idx="14833">337500</cx:pt>
          <cx:pt idx="14834">738171</cx:pt>
          <cx:pt idx="14835">270000</cx:pt>
          <cx:pt idx="14836">679500</cx:pt>
          <cx:pt idx="14837">382500</cx:pt>
          <cx:pt idx="14838">544491</cx:pt>
          <cx:pt idx="14839">900000</cx:pt>
          <cx:pt idx="14840">808650</cx:pt>
          <cx:pt idx="14841">599544</cx:pt>
          <cx:pt idx="14842">276408</cx:pt>
          <cx:pt idx="14843">95940</cx:pt>
          <cx:pt idx="14844">450000</cx:pt>
          <cx:pt idx="14845">308133</cx:pt>
          <cx:pt idx="14846">562500</cx:pt>
          <cx:pt idx="14847">227520</cx:pt>
          <cx:pt idx="14848">239850</cx:pt>
          <cx:pt idx="14849">1928304</cx:pt>
          <cx:pt idx="14850">254700</cx:pt>
          <cx:pt idx="14851">1091677.5</cx:pt>
          <cx:pt idx="14852">4050000</cx:pt>
          <cx:pt idx="14853">450000</cx:pt>
          <cx:pt idx="14854">269550</cx:pt>
          <cx:pt idx="14855">95940</cx:pt>
          <cx:pt idx="14856">512064</cx:pt>
          <cx:pt idx="14857">364896</cx:pt>
          <cx:pt idx="14858">152820</cx:pt>
          <cx:pt idx="14859">524866.5</cx:pt>
          <cx:pt idx="14860">900000</cx:pt>
          <cx:pt idx="14861">405000</cx:pt>
          <cx:pt idx="14862">314100</cx:pt>
          <cx:pt idx="14863">679500</cx:pt>
          <cx:pt idx="14864">328405.5</cx:pt>
          <cx:pt idx="14865">900000</cx:pt>
          <cx:pt idx="14866">180000</cx:pt>
          <cx:pt idx="14867">202500</cx:pt>
          <cx:pt idx="14868">241618.5</cx:pt>
          <cx:pt idx="14869">545040</cx:pt>
          <cx:pt idx="14870">315000</cx:pt>
          <cx:pt idx="14871">679500</cx:pt>
          <cx:pt idx="14872">755190</cx:pt>
          <cx:pt idx="14873">486000</cx:pt>
          <cx:pt idx="14874">197820</cx:pt>
          <cx:pt idx="14875">270000</cx:pt>
          <cx:pt idx="14876">629325</cx:pt>
          <cx:pt idx="14877">495000</cx:pt>
          <cx:pt idx="14878">2013840</cx:pt>
          <cx:pt idx="14879">157500</cx:pt>
          <cx:pt idx="14880">528232.5</cx:pt>
          <cx:pt idx="14881">1724220</cx:pt>
          <cx:pt idx="14882">942300</cx:pt>
          <cx:pt idx="14883">521280</cx:pt>
          <cx:pt idx="14884">254700</cx:pt>
          <cx:pt idx="14885">1314117</cx:pt>
          <cx:pt idx="14886">704844</cx:pt>
          <cx:pt idx="14887">517788</cx:pt>
          <cx:pt idx="14888">459000</cx:pt>
          <cx:pt idx="14889">1350000</cx:pt>
          <cx:pt idx="14890">355536</cx:pt>
          <cx:pt idx="14891">343800</cx:pt>
          <cx:pt idx="14892">646776</cx:pt>
          <cx:pt idx="14893">254700</cx:pt>
          <cx:pt idx="14894">229500</cx:pt>
          <cx:pt idx="14895">1442952</cx:pt>
          <cx:pt idx="14896">927000</cx:pt>
          <cx:pt idx="14897">1006920</cx:pt>
          <cx:pt idx="14898">2221092</cx:pt>
          <cx:pt idx="14899">225000</cx:pt>
          <cx:pt idx="14900">545040</cx:pt>
          <cx:pt idx="14901">180000</cx:pt>
          <cx:pt idx="14902">180000</cx:pt>
          <cx:pt idx="14903">177903</cx:pt>
          <cx:pt idx="14904">245619</cx:pt>
          <cx:pt idx="14905">1006920</cx:pt>
          <cx:pt idx="14906">697500</cx:pt>
          <cx:pt idx="14907">755190</cx:pt>
          <cx:pt idx="14908">755190</cx:pt>
          <cx:pt idx="14909">225000</cx:pt>
          <cx:pt idx="14910">450000</cx:pt>
          <cx:pt idx="14911">180000</cx:pt>
          <cx:pt idx="14912">1724688</cx:pt>
          <cx:pt idx="14913">544500</cx:pt>
          <cx:pt idx="14914">454500</cx:pt>
          <cx:pt idx="14915">545040</cx:pt>
          <cx:pt idx="14916">427500</cx:pt>
          <cx:pt idx="14917">1530000</cx:pt>
          <cx:pt idx="14918">135000</cx:pt>
          <cx:pt idx="14919">973503</cx:pt>
          <cx:pt idx="14920">450000</cx:pt>
          <cx:pt idx="14921">270000</cx:pt>
          <cx:pt idx="14922">901192.5</cx:pt>
          <cx:pt idx="14923">398016</cx:pt>
          <cx:pt idx="14924">675000</cx:pt>
          <cx:pt idx="14925">269550</cx:pt>
          <cx:pt idx="14926">163201.5</cx:pt>
          <cx:pt idx="14927">313438.5</cx:pt>
          <cx:pt idx="14928">675000</cx:pt>
          <cx:pt idx="14929">296280</cx:pt>
          <cx:pt idx="14930">67500</cx:pt>
          <cx:pt idx="14931">552555</cx:pt>
          <cx:pt idx="14932">728460</cx:pt>
          <cx:pt idx="14933">463284</cx:pt>
          <cx:pt idx="14934">1078200</cx:pt>
          <cx:pt idx="14935">225000</cx:pt>
          <cx:pt idx="14936">1125000</cx:pt>
          <cx:pt idx="14937">450000</cx:pt>
          <cx:pt idx="14938">922783.5</cx:pt>
          <cx:pt idx="14939">810000</cx:pt>
          <cx:pt idx="14940">225000</cx:pt>
          <cx:pt idx="14941">119893.5</cx:pt>
          <cx:pt idx="14942">454500</cx:pt>
          <cx:pt idx="14943">193500</cx:pt>
          <cx:pt idx="14944">409500</cx:pt>
          <cx:pt idx="14945">728460</cx:pt>
          <cx:pt idx="14946">202500</cx:pt>
          <cx:pt idx="14947">490495.5</cx:pt>
          <cx:pt idx="14948">202500</cx:pt>
          <cx:pt idx="14949">2013840</cx:pt>
          <cx:pt idx="14950">1620765</cx:pt>
          <cx:pt idx="14951">276277.5</cx:pt>
          <cx:pt idx="14952">1082214</cx:pt>
          <cx:pt idx="14953">900000</cx:pt>
          <cx:pt idx="14954">254700</cx:pt>
          <cx:pt idx="14955">1067940</cx:pt>
          <cx:pt idx="14956">450000</cx:pt>
          <cx:pt idx="14957">152820</cx:pt>
          <cx:pt idx="14958">450000</cx:pt>
          <cx:pt idx="14959">381528</cx:pt>
          <cx:pt idx="14960">585000</cx:pt>
          <cx:pt idx="14961">539100</cx:pt>
          <cx:pt idx="14962">523597.5</cx:pt>
          <cx:pt idx="14963">562491</cx:pt>
          <cx:pt idx="14964">342000</cx:pt>
          <cx:pt idx="14965">884124</cx:pt>
          <cx:pt idx="14966">571500</cx:pt>
          <cx:pt idx="14967">873000</cx:pt>
          <cx:pt idx="14968">315000</cx:pt>
          <cx:pt idx="14969">592560</cx:pt>
          <cx:pt idx="14970">900000</cx:pt>
          <cx:pt idx="14971">225000</cx:pt>
          <cx:pt idx="14972">573408</cx:pt>
          <cx:pt idx="14973">298512</cx:pt>
          <cx:pt idx="14974">202500</cx:pt>
          <cx:pt idx="14975">202500</cx:pt>
          <cx:pt idx="14976">916470</cx:pt>
          <cx:pt idx="14977">675000</cx:pt>
          <cx:pt idx="14978">536917.5</cx:pt>
          <cx:pt idx="14979">301095</cx:pt>
          <cx:pt idx="14980">310500</cx:pt>
          <cx:pt idx="14981">956574</cx:pt>
          <cx:pt idx="14982">76410</cx:pt>
          <cx:pt idx="14983">414792</cx:pt>
          <cx:pt idx="14984">187704</cx:pt>
          <cx:pt idx="14985">1288350</cx:pt>
          <cx:pt idx="14986">364896</cx:pt>
          <cx:pt idx="14987">341280</cx:pt>
          <cx:pt idx="14988">270000</cx:pt>
          <cx:pt idx="14989">733315.5</cx:pt>
          <cx:pt idx="14990">539590.5</cx:pt>
          <cx:pt idx="14991">76410</cx:pt>
          <cx:pt idx="14992">49455</cx:pt>
          <cx:pt idx="14993">450000</cx:pt>
          <cx:pt idx="14994">474048</cx:pt>
          <cx:pt idx="14995">1173060</cx:pt>
          <cx:pt idx="14996">230256</cx:pt>
          <cx:pt idx="14997">225000</cx:pt>
          <cx:pt idx="14998">296280</cx:pt>
          <cx:pt idx="14999">675000</cx:pt>
          <cx:pt idx="15000">1725120</cx:pt>
          <cx:pt idx="15001">1641280.5</cx:pt>
          <cx:pt idx="15002">616261.5</cx:pt>
          <cx:pt idx="15003">675000</cx:pt>
          <cx:pt idx="15004">253737</cx:pt>
          <cx:pt idx="15005">1350000</cx:pt>
          <cx:pt idx="15006">156384</cx:pt>
          <cx:pt idx="15007">495000</cx:pt>
          <cx:pt idx="15008">291915</cx:pt>
          <cx:pt idx="15009">1236816</cx:pt>
          <cx:pt idx="15010">202500</cx:pt>
          <cx:pt idx="15011">202500</cx:pt>
          <cx:pt idx="15012">284427</cx:pt>
          <cx:pt idx="15013">254700</cx:pt>
          <cx:pt idx="15014">381528</cx:pt>
          <cx:pt idx="15015">544491</cx:pt>
          <cx:pt idx="15016">379237.5</cx:pt>
          <cx:pt idx="15017">315000</cx:pt>
          <cx:pt idx="15018">900000</cx:pt>
          <cx:pt idx="15019">312768</cx:pt>
          <cx:pt idx="15020">327024</cx:pt>
          <cx:pt idx="15021">270000</cx:pt>
          <cx:pt idx="15022">502497</cx:pt>
          <cx:pt idx="15023">675000</cx:pt>
          <cx:pt idx="15024">640080</cx:pt>
          <cx:pt idx="15025">807984</cx:pt>
          <cx:pt idx="15026">900000</cx:pt>
          <cx:pt idx="15027">358443</cx:pt>
          <cx:pt idx="15028">1016190</cx:pt>
          <cx:pt idx="15029">571486.5</cx:pt>
          <cx:pt idx="15030">675000</cx:pt>
          <cx:pt idx="15031">508495.5</cx:pt>
          <cx:pt idx="15032">450000</cx:pt>
          <cx:pt idx="15033">249606</cx:pt>
          <cx:pt idx="15034">808650</cx:pt>
          <cx:pt idx="15035">244512</cx:pt>
          <cx:pt idx="15036">1724220</cx:pt>
          <cx:pt idx="15037">891072</cx:pt>
          <cx:pt idx="15038">675000</cx:pt>
          <cx:pt idx="15039">313438.5</cx:pt>
          <cx:pt idx="15040">545040</cx:pt>
          <cx:pt idx="15041">500490</cx:pt>
          <cx:pt idx="15042">312840</cx:pt>
          <cx:pt idx="15043">180000</cx:pt>
          <cx:pt idx="15044">225000</cx:pt>
          <cx:pt idx="15045">1436850</cx:pt>
          <cx:pt idx="15046">472500</cx:pt>
          <cx:pt idx="15047">1078200</cx:pt>
          <cx:pt idx="15048">701721</cx:pt>
          <cx:pt idx="15049">900000</cx:pt>
          <cx:pt idx="15050">862560</cx:pt>
          <cx:pt idx="15051">247500</cx:pt>
          <cx:pt idx="15052">755190</cx:pt>
          <cx:pt idx="15053">1350000</cx:pt>
          <cx:pt idx="15054">254700</cx:pt>
          <cx:pt idx="15055">458725.5</cx:pt>
          <cx:pt idx="15056">202500</cx:pt>
          <cx:pt idx="15057">518562</cx:pt>
          <cx:pt idx="15058">942300</cx:pt>
          <cx:pt idx="15059">248760</cx:pt>
          <cx:pt idx="15060">755190</cx:pt>
          <cx:pt idx="15061">1575000</cx:pt>
          <cx:pt idx="15062">314055</cx:pt>
          <cx:pt idx="15063">755190</cx:pt>
          <cx:pt idx="15064">315000</cx:pt>
          <cx:pt idx="15065">180000</cx:pt>
          <cx:pt idx="15066">2085120</cx:pt>
          <cx:pt idx="15067">1711764</cx:pt>
          <cx:pt idx="15068">225000</cx:pt>
          <cx:pt idx="15069">462195</cx:pt>
          <cx:pt idx="15070">481176</cx:pt>
          <cx:pt idx="15071">450000</cx:pt>
          <cx:pt idx="15072">495985.5</cx:pt>
          <cx:pt idx="15073">1214100</cx:pt>
          <cx:pt idx="15074">1113840</cx:pt>
          <cx:pt idx="15075">521280</cx:pt>
          <cx:pt idx="15076">284400</cx:pt>
          <cx:pt idx="15077">924394.5</cx:pt>
          <cx:pt idx="15078">1024740</cx:pt>
          <cx:pt idx="15079">592560</cx:pt>
          <cx:pt idx="15080">612612</cx:pt>
          <cx:pt idx="15081">2265570</cx:pt>
          <cx:pt idx="15082">450000</cx:pt>
          <cx:pt idx="15083">225000</cx:pt>
          <cx:pt idx="15084">509922</cx:pt>
          <cx:pt idx="15085">1270120.5</cx:pt>
          <cx:pt idx="15086">454500</cx:pt>
          <cx:pt idx="15087">314055</cx:pt>
          <cx:pt idx="15088">495000</cx:pt>
          <cx:pt idx="15089">1525482</cx:pt>
          <cx:pt idx="15090">247500</cx:pt>
          <cx:pt idx="15091">315000</cx:pt>
          <cx:pt idx="15092">337500</cx:pt>
          <cx:pt idx="15093">263844</cx:pt>
          <cx:pt idx="15094">314100</cx:pt>
          <cx:pt idx="15095">873342</cx:pt>
          <cx:pt idx="15096">497520</cx:pt>
          <cx:pt idx="15097">90000</cx:pt>
          <cx:pt idx="15098">314100</cx:pt>
          <cx:pt idx="15099">1293502.5</cx:pt>
          <cx:pt idx="15100">904500</cx:pt>
          <cx:pt idx="15101">592560</cx:pt>
          <cx:pt idx="15102">327024</cx:pt>
          <cx:pt idx="15103">425133</cx:pt>
          <cx:pt idx="15104">450000</cx:pt>
          <cx:pt idx="15105">630000</cx:pt>
          <cx:pt idx="15106">808650</cx:pt>
          <cx:pt idx="15107">1252278</cx:pt>
          <cx:pt idx="15108">689607</cx:pt>
          <cx:pt idx="15109">1346989.5</cx:pt>
          <cx:pt idx="15110">225000</cx:pt>
          <cx:pt idx="15111">135000</cx:pt>
          <cx:pt idx="15112">166810.5</cx:pt>
          <cx:pt idx="15113">112500</cx:pt>
          <cx:pt idx="15114">549882</cx:pt>
          <cx:pt idx="15115">817560</cx:pt>
          <cx:pt idx="15116">1113840</cx:pt>
          <cx:pt idx="15117">1024740</cx:pt>
          <cx:pt idx="15118">239850</cx:pt>
          <cx:pt idx="15119">540000</cx:pt>
          <cx:pt idx="15120">225000</cx:pt>
          <cx:pt idx="15121">675000</cx:pt>
          <cx:pt idx="15122">787500</cx:pt>
          <cx:pt idx="15123">315000</cx:pt>
          <cx:pt idx="15124">180000</cx:pt>
          <cx:pt idx="15125">845811</cx:pt>
          <cx:pt idx="15126">521280</cx:pt>
          <cx:pt idx="15127">814041</cx:pt>
          <cx:pt idx="15128">675000</cx:pt>
          <cx:pt idx="15129">180000</cx:pt>
          <cx:pt idx="15130">225000</cx:pt>
          <cx:pt idx="15131">192514.5</cx:pt>
          <cx:pt idx="15132">1800000</cx:pt>
          <cx:pt idx="15133">382500</cx:pt>
          <cx:pt idx="15134">225000</cx:pt>
          <cx:pt idx="15135">414792</cx:pt>
          <cx:pt idx="15136">225000</cx:pt>
          <cx:pt idx="15137">521280</cx:pt>
          <cx:pt idx="15138">755190</cx:pt>
          <cx:pt idx="15139">900000</cx:pt>
          <cx:pt idx="15140">630000</cx:pt>
          <cx:pt idx="15141">1046142</cx:pt>
          <cx:pt idx="15142">840996</cx:pt>
          <cx:pt idx="15143">1494486</cx:pt>
          <cx:pt idx="15144">814041</cx:pt>
          <cx:pt idx="15145">755190</cx:pt>
          <cx:pt idx="15146">302076</cx:pt>
          <cx:pt idx="15147">270000</cx:pt>
          <cx:pt idx="15148">855657</cx:pt>
          <cx:pt idx="15149">270000</cx:pt>
          <cx:pt idx="15150">781920</cx:pt>
          <cx:pt idx="15151">808650</cx:pt>
          <cx:pt idx="15152">1046142</cx:pt>
          <cx:pt idx="15153">177903</cx:pt>
          <cx:pt idx="15154">450000</cx:pt>
          <cx:pt idx="15155">1024636.5</cx:pt>
          <cx:pt idx="15156">1042560</cx:pt>
          <cx:pt idx="15157">1236816</cx:pt>
          <cx:pt idx="15158">227493</cx:pt>
          <cx:pt idx="15159">247500</cx:pt>
          <cx:pt idx="15160">270000</cx:pt>
          <cx:pt idx="15161">467667</cx:pt>
          <cx:pt idx="15162">830214</cx:pt>
          <cx:pt idx="15163">900000</cx:pt>
          <cx:pt idx="15164">117162</cx:pt>
          <cx:pt idx="15165">283585.5</cx:pt>
          <cx:pt idx="15166">337500</cx:pt>
          <cx:pt idx="15167">497520</cx:pt>
          <cx:pt idx="15168">545157</cx:pt>
          <cx:pt idx="15169">446931</cx:pt>
          <cx:pt idx="15170">1142856</cx:pt>
          <cx:pt idx="15171">506889</cx:pt>
          <cx:pt idx="15172">497520</cx:pt>
          <cx:pt idx="15173">1078200</cx:pt>
          <cx:pt idx="15174">225000</cx:pt>
          <cx:pt idx="15175">247500</cx:pt>
          <cx:pt idx="15176">808650</cx:pt>
          <cx:pt idx="15177">592560</cx:pt>
          <cx:pt idx="15178">450000</cx:pt>
          <cx:pt idx="15179">1080000</cx:pt>
          <cx:pt idx="15180">1125000</cx:pt>
          <cx:pt idx="15181">971280</cx:pt>
          <cx:pt idx="15182">521280</cx:pt>
          <cx:pt idx="15183">755190</cx:pt>
          <cx:pt idx="15184">135000</cx:pt>
          <cx:pt idx="15185">675000</cx:pt>
          <cx:pt idx="15186">286704</cx:pt>
          <cx:pt idx="15187">254700</cx:pt>
          <cx:pt idx="15188">810000</cx:pt>
          <cx:pt idx="15189">595903.5</cx:pt>
          <cx:pt idx="15190">835380</cx:pt>
          <cx:pt idx="15191">1130062.5</cx:pt>
          <cx:pt idx="15192">1515415.5</cx:pt>
          <cx:pt idx="15193">127350</cx:pt>
          <cx:pt idx="15194">239850</cx:pt>
          <cx:pt idx="15195">790830</cx:pt>
          <cx:pt idx="15196">180000</cx:pt>
          <cx:pt idx="15197">1001425.5</cx:pt>
          <cx:pt idx="15198">315000</cx:pt>
          <cx:pt idx="15199">900000</cx:pt>
          <cx:pt idx="15200">544491</cx:pt>
          <cx:pt idx="15201">288873</cx:pt>
          <cx:pt idx="15202">497520</cx:pt>
          <cx:pt idx="15203">225000</cx:pt>
          <cx:pt idx="15204">370638</cx:pt>
          <cx:pt idx="15205">622413</cx:pt>
          <cx:pt idx="15206">867951</cx:pt>
          <cx:pt idx="15207">225000</cx:pt>
          <cx:pt idx="15208">541323</cx:pt>
          <cx:pt idx="15209">1054773</cx:pt>
          <cx:pt idx="15210">254700</cx:pt>
          <cx:pt idx="15211">652500</cx:pt>
          <cx:pt idx="15212">609187.5</cx:pt>
          <cx:pt idx="15213">270000</cx:pt>
          <cx:pt idx="15214">961146</cx:pt>
          <cx:pt idx="15215">495000</cx:pt>
          <cx:pt idx="15216">1227901.5</cx:pt>
          <cx:pt idx="15217">562491</cx:pt>
          <cx:pt idx="15218">436032</cx:pt>
          <cx:pt idx="15219">269550</cx:pt>
          <cx:pt idx="15220">1288350</cx:pt>
          <cx:pt idx="15221">454500</cx:pt>
          <cx:pt idx="15222">454500</cx:pt>
          <cx:pt idx="15223">848745</cx:pt>
          <cx:pt idx="15224">511920</cx:pt>
          <cx:pt idx="15225">675000</cx:pt>
          <cx:pt idx="15226">667237.5</cx:pt>
          <cx:pt idx="15227">157050</cx:pt>
          <cx:pt idx="15228">337500</cx:pt>
          <cx:pt idx="15229">1223010</cx:pt>
          <cx:pt idx="15230">679500</cx:pt>
          <cx:pt idx="15231">474048</cx:pt>
          <cx:pt idx="15232">284400</cx:pt>
          <cx:pt idx="15233">225000</cx:pt>
          <cx:pt idx="15234">327024</cx:pt>
          <cx:pt idx="15235">327024</cx:pt>
          <cx:pt idx="15236">521280</cx:pt>
          <cx:pt idx="15237">534672</cx:pt>
          <cx:pt idx="15238">397017</cx:pt>
          <cx:pt idx="15239">900000</cx:pt>
          <cx:pt idx="15240">585000</cx:pt>
          <cx:pt idx="15241">331834.5</cx:pt>
          <cx:pt idx="15242">765000</cx:pt>
          <cx:pt idx="15243">781920</cx:pt>
          <cx:pt idx="15244">855882</cx:pt>
          <cx:pt idx="15245">254700</cx:pt>
          <cx:pt idx="15246">675000</cx:pt>
          <cx:pt idx="15247">1379376</cx:pt>
          <cx:pt idx="15248">195543</cx:pt>
          <cx:pt idx="15249">1800000</cx:pt>
          <cx:pt idx="15250">873000</cx:pt>
          <cx:pt idx="15251">135000</cx:pt>
          <cx:pt idx="15252">755190</cx:pt>
          <cx:pt idx="15253">301464</cx:pt>
          <cx:pt idx="15254">675000</cx:pt>
          <cx:pt idx="15255">679500</cx:pt>
          <cx:pt idx="15256">288562.5</cx:pt>
          <cx:pt idx="15257">668304</cx:pt>
          <cx:pt idx="15258">787131</cx:pt>
          <cx:pt idx="15259">814041</cx:pt>
          <cx:pt idx="15260">896602.5</cx:pt>
          <cx:pt idx="15261">797557.5</cx:pt>
          <cx:pt idx="15262">678456</cx:pt>
          <cx:pt idx="15263">729792</cx:pt>
          <cx:pt idx="15264">298512</cx:pt>
          <cx:pt idx="15265">213948</cx:pt>
          <cx:pt idx="15266">540000</cx:pt>
          <cx:pt idx="15267">312768</cx:pt>
          <cx:pt idx="15268">1575000</cx:pt>
          <cx:pt idx="15269">497520</cx:pt>
          <cx:pt idx="15270">284400</cx:pt>
          <cx:pt idx="15271">188478</cx:pt>
          <cx:pt idx="15272">730017</cx:pt>
          <cx:pt idx="15273">337500</cx:pt>
          <cx:pt idx="15274">808650</cx:pt>
          <cx:pt idx="15275">2013840</cx:pt>
          <cx:pt idx="15276">2173108.5</cx:pt>
          <cx:pt idx="15277">247275</cx:pt>
          <cx:pt idx="15278">225000</cx:pt>
          <cx:pt idx="15279">405000</cx:pt>
          <cx:pt idx="15280">225000</cx:pt>
          <cx:pt idx="15281">1125000</cx:pt>
          <cx:pt idx="15282">1395000</cx:pt>
          <cx:pt idx="15283">450000</cx:pt>
          <cx:pt idx="15284">202500</cx:pt>
          <cx:pt idx="15285">318528</cx:pt>
          <cx:pt idx="15286">1223010</cx:pt>
          <cx:pt idx="15287">426645</cx:pt>
          <cx:pt idx="15288">317979</cx:pt>
          <cx:pt idx="15289">942300</cx:pt>
          <cx:pt idx="15290">299772</cx:pt>
          <cx:pt idx="15291">675000</cx:pt>
          <cx:pt idx="15292">715095</cx:pt>
          <cx:pt idx="15293">1467612</cx:pt>
          <cx:pt idx="15294">490495.5</cx:pt>
          <cx:pt idx="15295">247275</cx:pt>
          <cx:pt idx="15296">1622691</cx:pt>
          <cx:pt idx="15297">746280</cx:pt>
          <cx:pt idx="15298">273024</cx:pt>
          <cx:pt idx="15299">225000</cx:pt>
          <cx:pt idx="15300">105534</cx:pt>
          <cx:pt idx="15301">755190</cx:pt>
          <cx:pt idx="15302">405000</cx:pt>
          <cx:pt idx="15303">180000</cx:pt>
          <cx:pt idx="15304">247500</cx:pt>
          <cx:pt idx="15305">615109.5</cx:pt>
          <cx:pt idx="15306">270000</cx:pt>
          <cx:pt idx="15307">135000</cx:pt>
          <cx:pt idx="15308">765261</cx:pt>
          <cx:pt idx="15309">654498</cx:pt>
          <cx:pt idx="15310">202500</cx:pt>
          <cx:pt idx="15311">755190</cx:pt>
          <cx:pt idx="15312">1067418</cx:pt>
          <cx:pt idx="15313">828000</cx:pt>
          <cx:pt idx="15314">521280</cx:pt>
          <cx:pt idx="15315">76410</cx:pt>
          <cx:pt idx="15316">157500</cx:pt>
          <cx:pt idx="15317">360000</cx:pt>
          <cx:pt idx="15318">592560</cx:pt>
          <cx:pt idx="15319">964989</cx:pt>
          <cx:pt idx="15320">270000</cx:pt>
          <cx:pt idx="15321">254700</cx:pt>
          <cx:pt idx="15322">225000</cx:pt>
          <cx:pt idx="15323">785259</cx:pt>
          <cx:pt idx="15324">1252278</cx:pt>
          <cx:pt idx="15325">657000</cx:pt>
          <cx:pt idx="15326">519633</cx:pt>
          <cx:pt idx="15327">314100</cx:pt>
          <cx:pt idx="15328">61128</cx:pt>
          <cx:pt idx="15329">292500</cx:pt>
          <cx:pt idx="15330">405000</cx:pt>
          <cx:pt idx="15331">269550</cx:pt>
          <cx:pt idx="15332">808650</cx:pt>
          <cx:pt idx="15333">180000</cx:pt>
          <cx:pt idx="15334">1288350</cx:pt>
          <cx:pt idx="15335">269550</cx:pt>
          <cx:pt idx="15336">239850</cx:pt>
          <cx:pt idx="15337">315000</cx:pt>
          <cx:pt idx="15338">1068619.5</cx:pt>
          <cx:pt idx="15339">225000</cx:pt>
          <cx:pt idx="15340">808650</cx:pt>
          <cx:pt idx="15341">450000</cx:pt>
          <cx:pt idx="15342">117162</cx:pt>
          <cx:pt idx="15343">269550</cx:pt>
          <cx:pt idx="15344">1125000</cx:pt>
          <cx:pt idx="15345">640080</cx:pt>
          <cx:pt idx="15346">765000</cx:pt>
          <cx:pt idx="15347">808650</cx:pt>
          <cx:pt idx="15348">675000</cx:pt>
          <cx:pt idx="15349">729792</cx:pt>
          <cx:pt idx="15350">1223010</cx:pt>
          <cx:pt idx="15351">539100</cx:pt>
          <cx:pt idx="15352">900000</cx:pt>
          <cx:pt idx="15353">641529</cx:pt>
          <cx:pt idx="15354">216144</cx:pt>
          <cx:pt idx="15355">157500</cx:pt>
          <cx:pt idx="15356">545040</cx:pt>
          <cx:pt idx="15357">225000</cx:pt>
          <cx:pt idx="15358">1381113</cx:pt>
          <cx:pt idx="15359">576072</cx:pt>
          <cx:pt idx="15360">573628.5</cx:pt>
          <cx:pt idx="15361">337500</cx:pt>
          <cx:pt idx="15362">239850</cx:pt>
          <cx:pt idx="15363">107820</cx:pt>
          <cx:pt idx="15364">1755000</cx:pt>
          <cx:pt idx="15365">495000</cx:pt>
          <cx:pt idx="15366">254700</cx:pt>
          <cx:pt idx="15367">584766</cx:pt>
          <cx:pt idx="15368">917451</cx:pt>
          <cx:pt idx="15369">900000</cx:pt>
          <cx:pt idx="15370">1035072</cx:pt>
          <cx:pt idx="15371">808650</cx:pt>
          <cx:pt idx="15372">446931</cx:pt>
          <cx:pt idx="15373">730017</cx:pt>
          <cx:pt idx="15374">1928304</cx:pt>
          <cx:pt idx="15375">840951</cx:pt>
          <cx:pt idx="15376">440784</cx:pt>
          <cx:pt idx="15377">1042006.5</cx:pt>
          <cx:pt idx="15378">1057266</cx:pt>
          <cx:pt idx="15379">254700</cx:pt>
          <cx:pt idx="15380">360000</cx:pt>
          <cx:pt idx="15381">263686.5</cx:pt>
          <cx:pt idx="15382">247500</cx:pt>
          <cx:pt idx="15383">675000</cx:pt>
          <cx:pt idx="15384">263686.5</cx:pt>
          <cx:pt idx="15385">1078200</cx:pt>
          <cx:pt idx="15386">488934</cx:pt>
          <cx:pt idx="15387">518562</cx:pt>
          <cx:pt idx="15388">490495.5</cx:pt>
          <cx:pt idx="15389">239850</cx:pt>
          <cx:pt idx="15390">417024</cx:pt>
          <cx:pt idx="15391">346968</cx:pt>
          <cx:pt idx="15392">1125000</cx:pt>
          <cx:pt idx="15393">284400</cx:pt>
          <cx:pt idx="15394">1174005</cx:pt>
          <cx:pt idx="15395">180000</cx:pt>
          <cx:pt idx="15396">490536</cx:pt>
          <cx:pt idx="15397">521280</cx:pt>
          <cx:pt idx="15398">450441</cx:pt>
          <cx:pt idx="15399">284400</cx:pt>
          <cx:pt idx="15400">970380</cx:pt>
          <cx:pt idx="15401">180000</cx:pt>
          <cx:pt idx="15402">286704</cx:pt>
          <cx:pt idx="15403">1063719</cx:pt>
          <cx:pt idx="15404">938304</cx:pt>
          <cx:pt idx="15405">1080000</cx:pt>
          <cx:pt idx="15406">526500</cx:pt>
          <cx:pt idx="15407">229500</cx:pt>
          <cx:pt idx="15408">225000</cx:pt>
          <cx:pt idx="15409">1288350</cx:pt>
          <cx:pt idx="15410">1024740</cx:pt>
          <cx:pt idx="15411">112500</cx:pt>
          <cx:pt idx="15412">865773</cx:pt>
          <cx:pt idx="15413">675000</cx:pt>
          <cx:pt idx="15414">166500</cx:pt>
          <cx:pt idx="15415">450000</cx:pt>
          <cx:pt idx="15416">472500</cx:pt>
          <cx:pt idx="15417">180000</cx:pt>
          <cx:pt idx="15418">592560</cx:pt>
          <cx:pt idx="15419">97038</cx:pt>
          <cx:pt idx="15420">540000</cx:pt>
          <cx:pt idx="15421">568800</cx:pt>
          <cx:pt idx="15422">1002456</cx:pt>
          <cx:pt idx="15423">1024740</cx:pt>
          <cx:pt idx="15424">152820</cx:pt>
          <cx:pt idx="15425">814041</cx:pt>
          <cx:pt idx="15426">1125000</cx:pt>
          <cx:pt idx="15427">381528</cx:pt>
          <cx:pt idx="15428">127350</cx:pt>
          <cx:pt idx="15429">1483231.5</cx:pt>
          <cx:pt idx="15430">456273</cx:pt>
          <cx:pt idx="15431">677664</cx:pt>
          <cx:pt idx="15432">755190</cx:pt>
          <cx:pt idx="15433">619254</cx:pt>
          <cx:pt idx="15434">592560</cx:pt>
          <cx:pt idx="15435">835380</cx:pt>
          <cx:pt idx="15436">473760</cx:pt>
          <cx:pt idx="15437">1288350</cx:pt>
          <cx:pt idx="15438">545040</cx:pt>
          <cx:pt idx="15439">675000</cx:pt>
          <cx:pt idx="15440">808650</cx:pt>
          <cx:pt idx="15441">1546020</cx:pt>
          <cx:pt idx="15442">888840</cx:pt>
          <cx:pt idx="15443">472500</cx:pt>
          <cx:pt idx="15444">225000</cx:pt>
          <cx:pt idx="15445">679500</cx:pt>
          <cx:pt idx="15446">808650</cx:pt>
          <cx:pt idx="15447">142200</cx:pt>
          <cx:pt idx="15448">1451047.5</cx:pt>
          <cx:pt idx="15449">248760</cx:pt>
          <cx:pt idx="15450">675000</cx:pt>
          <cx:pt idx="15451">536917.5</cx:pt>
          <cx:pt idx="15452">755190</cx:pt>
          <cx:pt idx="15453">454500</cx:pt>
          <cx:pt idx="15454">450000</cx:pt>
          <cx:pt idx="15455">1288350</cx:pt>
          <cx:pt idx="15456">862560</cx:pt>
          <cx:pt idx="15457">448056</cx:pt>
          <cx:pt idx="15458">284400</cx:pt>
          <cx:pt idx="15459">473760</cx:pt>
          <cx:pt idx="15460">397881</cx:pt>
          <cx:pt idx="15461">135000</cx:pt>
          <cx:pt idx="15462">158301</cx:pt>
          <cx:pt idx="15463">135000</cx:pt>
          <cx:pt idx="15464">241618.5</cx:pt>
          <cx:pt idx="15465">1125000</cx:pt>
          <cx:pt idx="15466">1800000</cx:pt>
          <cx:pt idx="15467">680724</cx:pt>
          <cx:pt idx="15468">190764</cx:pt>
          <cx:pt idx="15469">545040</cx:pt>
          <cx:pt idx="15470">247500</cx:pt>
          <cx:pt idx="15471">284400</cx:pt>
          <cx:pt idx="15472">655614</cx:pt>
          <cx:pt idx="15473">431730</cx:pt>
          <cx:pt idx="15474">585000</cx:pt>
          <cx:pt idx="15475">1006920</cx:pt>
          <cx:pt idx="15476">553806</cx:pt>
          <cx:pt idx="15477">695439</cx:pt>
          <cx:pt idx="15478">868797</cx:pt>
          <cx:pt idx="15479">675000</cx:pt>
          <cx:pt idx="15480">891072</cx:pt>
          <cx:pt idx="15481">599116.5</cx:pt>
          <cx:pt idx="15482">1067418</cx:pt>
          <cx:pt idx="15483">118512</cx:pt>
          <cx:pt idx="15484">1065433.5</cx:pt>
          <cx:pt idx="15485">454500</cx:pt>
          <cx:pt idx="15486">315000</cx:pt>
          <cx:pt idx="15487">545040</cx:pt>
          <cx:pt idx="15488">180000</cx:pt>
          <cx:pt idx="15489">675000</cx:pt>
          <cx:pt idx="15490">101880</cx:pt>
          <cx:pt idx="15491">446931</cx:pt>
          <cx:pt idx="15492">315000</cx:pt>
          <cx:pt idx="15493">781920</cx:pt>
          <cx:pt idx="15494">360000</cx:pt>
          <cx:pt idx="15495">808650</cx:pt>
          <cx:pt idx="15496">1847700</cx:pt>
          <cx:pt idx="15497">539100</cx:pt>
          <cx:pt idx="15498">225000</cx:pt>
          <cx:pt idx="15499">523296</cx:pt>
          <cx:pt idx="15500">112068</cx:pt>
          <cx:pt idx="15501">2250000</cx:pt>
          <cx:pt idx="15502">755190</cx:pt>
          <cx:pt idx="15503">450000</cx:pt>
          <cx:pt idx="15504">1258650</cx:pt>
          <cx:pt idx="15505">675000</cx:pt>
          <cx:pt idx="15506">888840</cx:pt>
          <cx:pt idx="15507">254700</cx:pt>
          <cx:pt idx="15508">667237.5</cx:pt>
          <cx:pt idx="15509">675000</cx:pt>
          <cx:pt idx="15510">1085872.5</cx:pt>
          <cx:pt idx="15511">1105083</cx:pt>
          <cx:pt idx="15512">611905.5</cx:pt>
          <cx:pt idx="15513">781695</cx:pt>
          <cx:pt idx="15514">1477260</cx:pt>
          <cx:pt idx="15515">117162</cx:pt>
          <cx:pt idx="15516">355536</cx:pt>
          <cx:pt idx="15517">305221.5</cx:pt>
          <cx:pt idx="15518">62554.5</cx:pt>
          <cx:pt idx="15519">1546020</cx:pt>
          <cx:pt idx="15520">229230</cx:pt>
          <cx:pt idx="15521">590337</cx:pt>
          <cx:pt idx="15522">298512</cx:pt>
          <cx:pt idx="15523">679500</cx:pt>
          <cx:pt idx="15524">1206954</cx:pt>
          <cx:pt idx="15525">1288350</cx:pt>
          <cx:pt idx="15526">849685.5</cx:pt>
          <cx:pt idx="15527">675000</cx:pt>
          <cx:pt idx="15528">2517300</cx:pt>
          <cx:pt idx="15529">155938.5</cx:pt>
          <cx:pt idx="15530">106213.5</cx:pt>
          <cx:pt idx="15531">675000</cx:pt>
          <cx:pt idx="15532">900000</cx:pt>
          <cx:pt idx="15533">254700</cx:pt>
          <cx:pt idx="15534">254700</cx:pt>
          <cx:pt idx="15535">900000</cx:pt>
          <cx:pt idx="15536">1113840</cx:pt>
          <cx:pt idx="15537">50940</cx:pt>
          <cx:pt idx="15538">558706.5</cx:pt>
          <cx:pt idx="15539">1030302</cx:pt>
          <cx:pt idx="15540">900000</cx:pt>
          <cx:pt idx="15541">391500</cx:pt>
          <cx:pt idx="15542">242595</cx:pt>
          <cx:pt idx="15543">765261</cx:pt>
          <cx:pt idx="15544">956574</cx:pt>
          <cx:pt idx="15545">1078200</cx:pt>
          <cx:pt idx="15546">397881</cx:pt>
          <cx:pt idx="15547">675000</cx:pt>
          <cx:pt idx="15548">152820</cx:pt>
          <cx:pt idx="15549">263844</cx:pt>
          <cx:pt idx="15550">679500</cx:pt>
          <cx:pt idx="15551">1325475</cx:pt>
          <cx:pt idx="15552">168102</cx:pt>
          <cx:pt idx="15553">1042560</cx:pt>
          <cx:pt idx="15554">450000</cx:pt>
          <cx:pt idx="15555">337500</cx:pt>
          <cx:pt idx="15556">152820</cx:pt>
          <cx:pt idx="15557">604152</cx:pt>
          <cx:pt idx="15558">338832</cx:pt>
          <cx:pt idx="15559">191880</cx:pt>
          <cx:pt idx="15560">1351111.5</cx:pt>
          <cx:pt idx="15561">254700</cx:pt>
          <cx:pt idx="15562">781920</cx:pt>
          <cx:pt idx="15563">168102</cx:pt>
          <cx:pt idx="15564">254700</cx:pt>
          <cx:pt idx="15565">781920</cx:pt>
          <cx:pt idx="15566">225000</cx:pt>
          <cx:pt idx="15567">1260000</cx:pt>
          <cx:pt idx="15568">161730</cx:pt>
          <cx:pt idx="15569">1800000</cx:pt>
          <cx:pt idx="15570">770913</cx:pt>
          <cx:pt idx="15571">343800</cx:pt>
          <cx:pt idx="15572">835380</cx:pt>
          <cx:pt idx="15573">254700</cx:pt>
          <cx:pt idx="15574">278613</cx:pt>
          <cx:pt idx="15575">687600</cx:pt>
          <cx:pt idx="15576">225000</cx:pt>
          <cx:pt idx="15577">985851</cx:pt>
          <cx:pt idx="15578">360000</cx:pt>
          <cx:pt idx="15579">781920</cx:pt>
          <cx:pt idx="15580">269550</cx:pt>
          <cx:pt idx="15581">917037</cx:pt>
          <cx:pt idx="15582">1128595.5</cx:pt>
          <cx:pt idx="15583">971280</cx:pt>
          <cx:pt idx="15584">540000</cx:pt>
          <cx:pt idx="15585">1350000</cx:pt>
          <cx:pt idx="15586">1096020</cx:pt>
          <cx:pt idx="15587">562491</cx:pt>
          <cx:pt idx="15588">270000</cx:pt>
          <cx:pt idx="15589">271066.5</cx:pt>
          <cx:pt idx="15590">1206000</cx:pt>
          <cx:pt idx="15591">729792</cx:pt>
          <cx:pt idx="15592">247500</cx:pt>
          <cx:pt idx="15593">343377</cx:pt>
          <cx:pt idx="15594">99000</cx:pt>
          <cx:pt idx="15595">545040</cx:pt>
          <cx:pt idx="15596">1609272</cx:pt>
          <cx:pt idx="15597">270000</cx:pt>
          <cx:pt idx="15598">862560</cx:pt>
          <cx:pt idx="15599">900000</cx:pt>
          <cx:pt idx="15600">2013840</cx:pt>
          <cx:pt idx="15601">254700</cx:pt>
          <cx:pt idx="15602">180000</cx:pt>
          <cx:pt idx="15603">657702</cx:pt>
          <cx:pt idx="15604">267102</cx:pt>
          <cx:pt idx="15605">760225.5</cx:pt>
          <cx:pt idx="15606">490536</cx:pt>
          <cx:pt idx="15607">857169</cx:pt>
          <cx:pt idx="15608">161730</cx:pt>
          <cx:pt idx="15609">450000</cx:pt>
          <cx:pt idx="15610">1005120</cx:pt>
          <cx:pt idx="15611">900000</cx:pt>
          <cx:pt idx="15612">560664</cx:pt>
          <cx:pt idx="15613">592560</cx:pt>
          <cx:pt idx="15614">573628.5</cx:pt>
          <cx:pt idx="15615">828837</cx:pt>
          <cx:pt idx="15616">544491</cx:pt>
          <cx:pt idx="15617">490495.5</cx:pt>
          <cx:pt idx="15618">1319499</cx:pt>
          <cx:pt idx="15619">521280</cx:pt>
          <cx:pt idx="15620">50940</cx:pt>
          <cx:pt idx="15621">900000</cx:pt>
          <cx:pt idx="15622">86256</cx:pt>
          <cx:pt idx="15623">1293502.5</cx:pt>
          <cx:pt idx="15624">270000</cx:pt>
          <cx:pt idx="15625">636237</cx:pt>
          <cx:pt idx="15626">472500</cx:pt>
          <cx:pt idx="15627">1256400</cx:pt>
          <cx:pt idx="15628">1525482</cx:pt>
          <cx:pt idx="15629">1256400</cx:pt>
          <cx:pt idx="15630">450000</cx:pt>
          <cx:pt idx="15631">2013840</cx:pt>
          <cx:pt idx="15632">942300</cx:pt>
          <cx:pt idx="15633">1971072</cx:pt>
          <cx:pt idx="15634">547344</cx:pt>
          <cx:pt idx="15635">384048</cx:pt>
          <cx:pt idx="15636">552555</cx:pt>
          <cx:pt idx="15637">675000</cx:pt>
          <cx:pt idx="15638">1546020</cx:pt>
          <cx:pt idx="15639">534204</cx:pt>
          <cx:pt idx="15640">580500</cx:pt>
          <cx:pt idx="15641">781920</cx:pt>
          <cx:pt idx="15642">900000</cx:pt>
          <cx:pt idx="15643">143910</cx:pt>
          <cx:pt idx="15644">325908</cx:pt>
          <cx:pt idx="15645">402939</cx:pt>
          <cx:pt idx="15646">227520</cx:pt>
          <cx:pt idx="15647">276903</cx:pt>
          <cx:pt idx="15648">495000</cx:pt>
          <cx:pt idx="15649">900000</cx:pt>
          <cx:pt idx="15650">427500</cx:pt>
          <cx:pt idx="15651">942300</cx:pt>
          <cx:pt idx="15652">310734</cx:pt>
          <cx:pt idx="15653">1354500</cx:pt>
          <cx:pt idx="15654">221031</cx:pt>
          <cx:pt idx="15655">1305000</cx:pt>
          <cx:pt idx="15656">202500</cx:pt>
          <cx:pt idx="15657">315000</cx:pt>
          <cx:pt idx="15658">670500</cx:pt>
          <cx:pt idx="15659">900000</cx:pt>
          <cx:pt idx="15660">1042560</cx:pt>
          <cx:pt idx="15661">1288350</cx:pt>
          <cx:pt idx="15662">180000</cx:pt>
          <cx:pt idx="15663">382500</cx:pt>
          <cx:pt idx="15664">922266</cx:pt>
          <cx:pt idx="15665">592560</cx:pt>
          <cx:pt idx="15666">157500</cx:pt>
          <cx:pt idx="15667">1030680</cx:pt>
          <cx:pt idx="15668">163332</cx:pt>
          <cx:pt idx="15669">582228</cx:pt>
          <cx:pt idx="15670">284400</cx:pt>
          <cx:pt idx="15671">270000</cx:pt>
          <cx:pt idx="15672">684738</cx:pt>
          <cx:pt idx="15673">325908</cx:pt>
          <cx:pt idx="15674">239850</cx:pt>
          <cx:pt idx="15675">432567</cx:pt>
          <cx:pt idx="15676">407520</cx:pt>
          <cx:pt idx="15677">490495.5</cx:pt>
          <cx:pt idx="15678">180000</cx:pt>
          <cx:pt idx="15679">225000</cx:pt>
          <cx:pt idx="15680">337500</cx:pt>
          <cx:pt idx="15681">458460</cx:pt>
          <cx:pt idx="15682">54000</cx:pt>
          <cx:pt idx="15683">247500</cx:pt>
          <cx:pt idx="15684">1277136</cx:pt>
          <cx:pt idx="15685">254700</cx:pt>
          <cx:pt idx="15686">450000</cx:pt>
          <cx:pt idx="15687">253737</cx:pt>
          <cx:pt idx="15688">1006920</cx:pt>
          <cx:pt idx="15689">378706.5</cx:pt>
          <cx:pt idx="15690">284400</cx:pt>
          <cx:pt idx="15691">545040</cx:pt>
          <cx:pt idx="15692">562491</cx:pt>
          <cx:pt idx="15693">263686.5</cx:pt>
          <cx:pt idx="15694">456273</cx:pt>
          <cx:pt idx="15695">503676</cx:pt>
          <cx:pt idx="15696">755190</cx:pt>
          <cx:pt idx="15697">900000</cx:pt>
          <cx:pt idx="15698">545040</cx:pt>
          <cx:pt idx="15699">270000</cx:pt>
          <cx:pt idx="15700">473760</cx:pt>
          <cx:pt idx="15701">202500</cx:pt>
          <cx:pt idx="15702">490495.5</cx:pt>
          <cx:pt idx="15703">545040</cx:pt>
          <cx:pt idx="15704">545040</cx:pt>
          <cx:pt idx="15705">288873</cx:pt>
          <cx:pt idx="15706">755190</cx:pt>
          <cx:pt idx="15707">555273</cx:pt>
          <cx:pt idx="15708">450000</cx:pt>
          <cx:pt idx="15709">278613</cx:pt>
          <cx:pt idx="15710">1223010</cx:pt>
          <cx:pt idx="15711">62361</cx:pt>
          <cx:pt idx="15712">450000</cx:pt>
          <cx:pt idx="15713">675000</cx:pt>
          <cx:pt idx="15714">450000</cx:pt>
          <cx:pt idx="15715">1125000</cx:pt>
          <cx:pt idx="15716">254700</cx:pt>
          <cx:pt idx="15717">239850</cx:pt>
          <cx:pt idx="15718">545040</cx:pt>
          <cx:pt idx="15719">1147500</cx:pt>
          <cx:pt idx="15720">808650</cx:pt>
          <cx:pt idx="15721">1125000</cx:pt>
          <cx:pt idx="15722">314100</cx:pt>
          <cx:pt idx="15723">436032</cx:pt>
          <cx:pt idx="15724">90000</cx:pt>
          <cx:pt idx="15725">463131</cx:pt>
          <cx:pt idx="15726">265306.5</cx:pt>
          <cx:pt idx="15727">148500</cx:pt>
          <cx:pt idx="15728">337500</cx:pt>
          <cx:pt idx="15729">180000</cx:pt>
          <cx:pt idx="15730">592560</cx:pt>
          <cx:pt idx="15731">2298843</cx:pt>
          <cx:pt idx="15732">199008</cx:pt>
          <cx:pt idx="15733">135000</cx:pt>
          <cx:pt idx="15734">743031</cx:pt>
          <cx:pt idx="15735">752553</cx:pt>
          <cx:pt idx="15736">904500</cx:pt>
          <cx:pt idx="15737">301464</cx:pt>
          <cx:pt idx="15738">327024</cx:pt>
          <cx:pt idx="15739">254799</cx:pt>
          <cx:pt idx="15740">445500</cx:pt>
          <cx:pt idx="15741">450000</cx:pt>
          <cx:pt idx="15742">568057.5</cx:pt>
          <cx:pt idx="15743">247275</cx:pt>
          <cx:pt idx="15744">1078200</cx:pt>
          <cx:pt idx="15745">95940</cx:pt>
          <cx:pt idx="15746">247500</cx:pt>
          <cx:pt idx="15747">900000</cx:pt>
          <cx:pt idx="15748">704844</cx:pt>
          <cx:pt idx="15749">1078200</cx:pt>
          <cx:pt idx="15750">225000</cx:pt>
          <cx:pt idx="15751">417024</cx:pt>
          <cx:pt idx="15752">139500</cx:pt>
          <cx:pt idx="15753">276277.5</cx:pt>
          <cx:pt idx="15754">327024</cx:pt>
          <cx:pt idx="15755">381528</cx:pt>
          <cx:pt idx="15756">684000</cx:pt>
          <cx:pt idx="15757">1886850</cx:pt>
          <cx:pt idx="15758">101880</cx:pt>
          <cx:pt idx="15759">547344</cx:pt>
          <cx:pt idx="15760">900000</cx:pt>
          <cx:pt idx="15761">970380</cx:pt>
          <cx:pt idx="15762">270000</cx:pt>
          <cx:pt idx="15763">1183963.5</cx:pt>
          <cx:pt idx="15764">247500</cx:pt>
          <cx:pt idx="15765">544491</cx:pt>
          <cx:pt idx="15766">675000</cx:pt>
          <cx:pt idx="15767">405000</cx:pt>
          <cx:pt idx="15768">840996</cx:pt>
          <cx:pt idx="15769">229500</cx:pt>
          <cx:pt idx="15770">1166724</cx:pt>
          <cx:pt idx="15771">900000</cx:pt>
          <cx:pt idx="15772">521280</cx:pt>
          <cx:pt idx="15773">270000</cx:pt>
          <cx:pt idx="15774">675000</cx:pt>
          <cx:pt idx="15775">495000</cx:pt>
          <cx:pt idx="15776">545040</cx:pt>
          <cx:pt idx="15777">1262583</cx:pt>
          <cx:pt idx="15778">225000</cx:pt>
          <cx:pt idx="15779">544491</cx:pt>
          <cx:pt idx="15780">781920</cx:pt>
          <cx:pt idx="15781">1058148</cx:pt>
          <cx:pt idx="15782">454500</cx:pt>
          <cx:pt idx="15783">646920</cx:pt>
          <cx:pt idx="15784">585000</cx:pt>
          <cx:pt idx="15785">1105083</cx:pt>
          <cx:pt idx="15786">1460709</cx:pt>
          <cx:pt idx="15787">1078200</cx:pt>
          <cx:pt idx="15788">1350000</cx:pt>
          <cx:pt idx="15789">270000</cx:pt>
          <cx:pt idx="15790">1590849</cx:pt>
          <cx:pt idx="15791">254700</cx:pt>
          <cx:pt idx="15792">675000</cx:pt>
          <cx:pt idx="15793">521280</cx:pt>
          <cx:pt idx="15794">306000</cx:pt>
          <cx:pt idx="15795">545040</cx:pt>
          <cx:pt idx="15796">859500</cx:pt>
          <cx:pt idx="15797">454500</cx:pt>
          <cx:pt idx="15798">646920</cx:pt>
          <cx:pt idx="15799">868797</cx:pt>
          <cx:pt idx="15800">384048</cx:pt>
          <cx:pt idx="15801">364896</cx:pt>
          <cx:pt idx="15802">781920</cx:pt>
          <cx:pt idx="15803">284400</cx:pt>
          <cx:pt idx="15804">531265.5</cx:pt>
          <cx:pt idx="15805">1065433.5</cx:pt>
          <cx:pt idx="15806">376920</cx:pt>
          <cx:pt idx="15807">592560</cx:pt>
          <cx:pt idx="15808">314100</cx:pt>
          <cx:pt idx="15809">373500</cx:pt>
          <cx:pt idx="15810">269550</cx:pt>
          <cx:pt idx="15811">225000</cx:pt>
          <cx:pt idx="15812">231813</cx:pt>
          <cx:pt idx="15813">391090.5</cx:pt>
          <cx:pt idx="15814">179865</cx:pt>
          <cx:pt idx="15815">225000</cx:pt>
          <cx:pt idx="15816">862560</cx:pt>
          <cx:pt idx="15817">943902</cx:pt>
          <cx:pt idx="15818">203760</cx:pt>
          <cx:pt idx="15819">490495.5</cx:pt>
          <cx:pt idx="15820">243000</cx:pt>
          <cx:pt idx="15821">805500</cx:pt>
          <cx:pt idx="15822">436032</cx:pt>
          <cx:pt idx="15823">927000</cx:pt>
          <cx:pt idx="15824">1113840</cx:pt>
          <cx:pt idx="15825">247500</cx:pt>
          <cx:pt idx="15826">557770.5</cx:pt>
          <cx:pt idx="15827">239850</cx:pt>
          <cx:pt idx="15828">588874.5</cx:pt>
          <cx:pt idx="15829">652500</cx:pt>
          <cx:pt idx="15830">450000</cx:pt>
          <cx:pt idx="15831">270000</cx:pt>
          <cx:pt idx="15832">364896</cx:pt>
          <cx:pt idx="15833">640080</cx:pt>
          <cx:pt idx="15834">360000</cx:pt>
          <cx:pt idx="15835">1223010</cx:pt>
          <cx:pt idx="15836">835380</cx:pt>
          <cx:pt idx="15837">778446</cx:pt>
          <cx:pt idx="15838">508495.5</cx:pt>
          <cx:pt idx="15839">405000</cx:pt>
          <cx:pt idx="15840">1128415.5</cx:pt>
          <cx:pt idx="15841">675000</cx:pt>
          <cx:pt idx="15842">540000</cx:pt>
          <cx:pt idx="15843">900000</cx:pt>
          <cx:pt idx="15844">450000</cx:pt>
          <cx:pt idx="15845">378180</cx:pt>
          <cx:pt idx="15846">134775</cx:pt>
          <cx:pt idx="15847">331834.5</cx:pt>
          <cx:pt idx="15848">247500</cx:pt>
          <cx:pt idx="15849">1288350</cx:pt>
          <cx:pt idx="15850">1051245</cx:pt>
          <cx:pt idx="15851">1011955.5</cx:pt>
          <cx:pt idx="15852">436032</cx:pt>
          <cx:pt idx="15853">562491</cx:pt>
          <cx:pt idx="15854">270000</cx:pt>
          <cx:pt idx="15855">414000</cx:pt>
          <cx:pt idx="15856">135000</cx:pt>
          <cx:pt idx="15857">278460</cx:pt>
          <cx:pt idx="15858">765261</cx:pt>
          <cx:pt idx="15859">285723</cx:pt>
          <cx:pt idx="15860">272520</cx:pt>
          <cx:pt idx="15861">364896</cx:pt>
          <cx:pt idx="15862">497520</cx:pt>
          <cx:pt idx="15863">1027327.5</cx:pt>
          <cx:pt idx="15864">136287</cx:pt>
          <cx:pt idx="15865">630000</cx:pt>
          <cx:pt idx="15866">533304</cx:pt>
          <cx:pt idx="15867">840996</cx:pt>
          <cx:pt idx="15868">239850</cx:pt>
          <cx:pt idx="15869">791595</cx:pt>
          <cx:pt idx="15870">292500</cx:pt>
          <cx:pt idx="15871">314100</cx:pt>
          <cx:pt idx="15872">1041439.5</cx:pt>
          <cx:pt idx="15873">584766</cx:pt>
          <cx:pt idx="15874">450000</cx:pt>
          <cx:pt idx="15875">1288350</cx:pt>
          <cx:pt idx="15876">848745</cx:pt>
          <cx:pt idx="15877">454500</cx:pt>
          <cx:pt idx="15878">343800</cx:pt>
          <cx:pt idx="15879">1256400</cx:pt>
          <cx:pt idx="15880">1293876</cx:pt>
          <cx:pt idx="15881">521280</cx:pt>
          <cx:pt idx="15882">284256</cx:pt>
          <cx:pt idx="15883">294322.5</cx:pt>
          <cx:pt idx="15884">405000</cx:pt>
          <cx:pt idx="15885">312768</cx:pt>
          <cx:pt idx="15886">284400</cx:pt>
          <cx:pt idx="15887">1006920</cx:pt>
          <cx:pt idx="15888">814041</cx:pt>
          <cx:pt idx="15889">573408</cx:pt>
          <cx:pt idx="15890">319500</cx:pt>
          <cx:pt idx="15891">906615</cx:pt>
          <cx:pt idx="15892">641529</cx:pt>
          <cx:pt idx="15893">781920</cx:pt>
          <cx:pt idx="15894">900000</cx:pt>
          <cx:pt idx="15895">691020</cx:pt>
          <cx:pt idx="15896">942300</cx:pt>
          <cx:pt idx="15897">540000</cx:pt>
          <cx:pt idx="15898">364896</cx:pt>
          <cx:pt idx="15899">954643.5</cx:pt>
          <cx:pt idx="15900">1006920</cx:pt>
          <cx:pt idx="15901">381528</cx:pt>
          <cx:pt idx="15902">1113840</cx:pt>
          <cx:pt idx="15903">270000</cx:pt>
          <cx:pt idx="15904">491031</cx:pt>
          <cx:pt idx="15905">312768</cx:pt>
          <cx:pt idx="15906">106974</cx:pt>
          <cx:pt idx="15907">585000</cx:pt>
          <cx:pt idx="15908">1107000</cx:pt>
          <cx:pt idx="15909">893254.5</cx:pt>
          <cx:pt idx="15910">528633</cx:pt>
          <cx:pt idx="15911">135000</cx:pt>
          <cx:pt idx="15912">592560</cx:pt>
          <cx:pt idx="15913">206280</cx:pt>
          <cx:pt idx="15914">369720</cx:pt>
          <cx:pt idx="15915">781920</cx:pt>
          <cx:pt idx="15916">1125000</cx:pt>
          <cx:pt idx="15917">225000</cx:pt>
          <cx:pt idx="15918">305640</cx:pt>
          <cx:pt idx="15919">71955</cx:pt>
          <cx:pt idx="15920">835380</cx:pt>
          <cx:pt idx="15921">360000</cx:pt>
          <cx:pt idx="15922">675000</cx:pt>
          <cx:pt idx="15923">873342</cx:pt>
          <cx:pt idx="15924">512446.5</cx:pt>
          <cx:pt idx="15925">135000</cx:pt>
          <cx:pt idx="15926">675000</cx:pt>
          <cx:pt idx="15927">161730</cx:pt>
          <cx:pt idx="15928">508495.5</cx:pt>
          <cx:pt idx="15929">276277.5</cx:pt>
          <cx:pt idx="15930">1236816</cx:pt>
          <cx:pt idx="15931">473760</cx:pt>
          <cx:pt idx="15932">1080000</cx:pt>
          <cx:pt idx="15933">224136</cx:pt>
          <cx:pt idx="15934">495000</cx:pt>
          <cx:pt idx="15935">532494</cx:pt>
          <cx:pt idx="15936">808650</cx:pt>
          <cx:pt idx="15937">1024740</cx:pt>
          <cx:pt idx="15938">180000</cx:pt>
          <cx:pt idx="15939">288873</cx:pt>
          <cx:pt idx="15940">1288350</cx:pt>
          <cx:pt idx="15941">699322.5</cx:pt>
          <cx:pt idx="15942">661500</cx:pt>
          <cx:pt idx="15943">508495.5</cx:pt>
          <cx:pt idx="15944">1125000</cx:pt>
          <cx:pt idx="15945">270000</cx:pt>
          <cx:pt idx="15946">728460</cx:pt>
          <cx:pt idx="15947">168102</cx:pt>
          <cx:pt idx="15948">360000</cx:pt>
          <cx:pt idx="15949">814500</cx:pt>
          <cx:pt idx="15950">119925</cx:pt>
          <cx:pt idx="15951">226422</cx:pt>
          <cx:pt idx="15952">254700</cx:pt>
          <cx:pt idx="15953">270000</cx:pt>
          <cx:pt idx="15954">1255680</cx:pt>
          <cx:pt idx="15955">807984</cx:pt>
          <cx:pt idx="15956">301464</cx:pt>
          <cx:pt idx="15957">239850</cx:pt>
          <cx:pt idx="15958">584014.5</cx:pt>
          <cx:pt idx="15959">720000</cx:pt>
          <cx:pt idx="15960">808650</cx:pt>
          <cx:pt idx="15961">225000</cx:pt>
          <cx:pt idx="15962">780363</cx:pt>
          <cx:pt idx="15963">808650</cx:pt>
          <cx:pt idx="15964">545040</cx:pt>
          <cx:pt idx="15965">473760</cx:pt>
          <cx:pt idx="15966">1300500</cx:pt>
          <cx:pt idx="15967">112500</cx:pt>
          <cx:pt idx="15968">684000</cx:pt>
          <cx:pt idx="15969">862560</cx:pt>
          <cx:pt idx="15970">1223010</cx:pt>
          <cx:pt idx="15971">450000</cx:pt>
          <cx:pt idx="15972">199080</cx:pt>
          <cx:pt idx="15973">427500</cx:pt>
          <cx:pt idx="15974">265536</cx:pt>
          <cx:pt idx="15975">454500</cx:pt>
          <cx:pt idx="15976">508495.5</cx:pt>
          <cx:pt idx="15977">162000</cx:pt>
          <cx:pt idx="15978">1125000</cx:pt>
          <cx:pt idx="15979">545040</cx:pt>
          <cx:pt idx="15980">450000</cx:pt>
          <cx:pt idx="15981">2463840</cx:pt>
          <cx:pt idx="15982">896602.5</cx:pt>
          <cx:pt idx="15983">509400</cx:pt>
          <cx:pt idx="15984">654498</cx:pt>
          <cx:pt idx="15985">518562</cx:pt>
          <cx:pt idx="15986">135000</cx:pt>
          <cx:pt idx="15987">296280</cx:pt>
          <cx:pt idx="15988">755190</cx:pt>
          <cx:pt idx="15989">835380</cx:pt>
          <cx:pt idx="15990">630000</cx:pt>
          <cx:pt idx="15991">101880</cx:pt>
          <cx:pt idx="15992">180000</cx:pt>
          <cx:pt idx="15993">202500</cx:pt>
          <cx:pt idx="15994">942300</cx:pt>
          <cx:pt idx="15995">180000</cx:pt>
          <cx:pt idx="15996">830709</cx:pt>
          <cx:pt idx="15997">314100</cx:pt>
          <cx:pt idx="15998">312768</cx:pt>
          <cx:pt idx="15999">253737</cx:pt>
          <cx:pt idx="16000">547344</cx:pt>
          <cx:pt idx="16001">536917.5</cx:pt>
          <cx:pt idx="16002">96786</cx:pt>
          <cx:pt idx="16003">152820</cx:pt>
          <cx:pt idx="16004">354519</cx:pt>
          <cx:pt idx="16005">560664</cx:pt>
          <cx:pt idx="16006">512064</cx:pt>
          <cx:pt idx="16007">1078200</cx:pt>
          <cx:pt idx="16008">701730</cx:pt>
          <cx:pt idx="16009">254700</cx:pt>
          <cx:pt idx="16010">298512</cx:pt>
          <cx:pt idx="16011">770913</cx:pt>
          <cx:pt idx="16012">544491</cx:pt>
          <cx:pt idx="16013">473760</cx:pt>
          <cx:pt idx="16014">180000</cx:pt>
          <cx:pt idx="16015">270000</cx:pt>
          <cx:pt idx="16016">135000</cx:pt>
          <cx:pt idx="16017">728460</cx:pt>
          <cx:pt idx="16018">540000</cx:pt>
          <cx:pt idx="16019">254700</cx:pt>
          <cx:pt idx="16020">199080</cx:pt>
          <cx:pt idx="16021">247500</cx:pt>
          <cx:pt idx="16022">298512</cx:pt>
          <cx:pt idx="16023">781920</cx:pt>
          <cx:pt idx="16024">135000</cx:pt>
          <cx:pt idx="16025">71955</cx:pt>
          <cx:pt idx="16026">180000</cx:pt>
          <cx:pt idx="16027">450000</cx:pt>
          <cx:pt idx="16028">384048</cx:pt>
          <cx:pt idx="16029">207711</cx:pt>
          <cx:pt idx="16030">609183</cx:pt>
          <cx:pt idx="16031">270000</cx:pt>
          <cx:pt idx="16032">948582</cx:pt>
          <cx:pt idx="16033">623749.5</cx:pt>
          <cx:pt idx="16034">225000</cx:pt>
          <cx:pt idx="16035">256500</cx:pt>
          <cx:pt idx="16036">835605</cx:pt>
          <cx:pt idx="16037">130824</cx:pt>
          <cx:pt idx="16038">675000</cx:pt>
          <cx:pt idx="16039">157500</cx:pt>
          <cx:pt idx="16040">1800000</cx:pt>
          <cx:pt idx="16041">1635120</cx:pt>
          <cx:pt idx="16042">270000</cx:pt>
          <cx:pt idx="16043">640080</cx:pt>
          <cx:pt idx="16044">1515415.5</cx:pt>
          <cx:pt idx="16045">270000</cx:pt>
          <cx:pt idx="16046">331920</cx:pt>
          <cx:pt idx="16047">1204623</cx:pt>
          <cx:pt idx="16048">808650</cx:pt>
          <cx:pt idx="16049">675000</cx:pt>
          <cx:pt idx="16050">436032</cx:pt>
          <cx:pt idx="16051">247275</cx:pt>
          <cx:pt idx="16052">521280</cx:pt>
          <cx:pt idx="16053">247500</cx:pt>
          <cx:pt idx="16054">225000</cx:pt>
          <cx:pt idx="16055">728460</cx:pt>
          <cx:pt idx="16056">288873</cx:pt>
          <cx:pt idx="16057">742500</cx:pt>
          <cx:pt idx="16058">675000</cx:pt>
          <cx:pt idx="16059">1223010</cx:pt>
          <cx:pt idx="16060">127350</cx:pt>
          <cx:pt idx="16061">640080</cx:pt>
          <cx:pt idx="16062">755190</cx:pt>
          <cx:pt idx="16063">254700</cx:pt>
          <cx:pt idx="16064">101880</cx:pt>
          <cx:pt idx="16065">1350000</cx:pt>
          <cx:pt idx="16066">518562</cx:pt>
          <cx:pt idx="16067">675000</cx:pt>
          <cx:pt idx="16068">2250000</cx:pt>
          <cx:pt idx="16069">1215000</cx:pt>
          <cx:pt idx="16070">135000</cx:pt>
          <cx:pt idx="16071">675000</cx:pt>
          <cx:pt idx="16072">808650</cx:pt>
          <cx:pt idx="16073">180000</cx:pt>
          <cx:pt idx="16074">450000</cx:pt>
          <cx:pt idx="16075">522927</cx:pt>
          <cx:pt idx="16076">1078200</cx:pt>
          <cx:pt idx="16077">360000</cx:pt>
          <cx:pt idx="16078">268659</cx:pt>
          <cx:pt idx="16079">900000</cx:pt>
          <cx:pt idx="16080">260640</cx:pt>
          <cx:pt idx="16081">971280</cx:pt>
          <cx:pt idx="16082">528633</cx:pt>
          <cx:pt idx="16083">225000</cx:pt>
          <cx:pt idx="16084">755190</cx:pt>
          <cx:pt idx="16085">679500</cx:pt>
          <cx:pt idx="16086">95940</cx:pt>
          <cx:pt idx="16087">566055</cx:pt>
          <cx:pt idx="16088">900000</cx:pt>
          <cx:pt idx="16089">685386</cx:pt>
          <cx:pt idx="16090">225000</cx:pt>
          <cx:pt idx="16091">284256</cx:pt>
          <cx:pt idx="16092">112068</cx:pt>
          <cx:pt idx="16093">1271929.5</cx:pt>
          <cx:pt idx="16094">123637.5</cx:pt>
          <cx:pt idx="16095">474048</cx:pt>
          <cx:pt idx="16096">536917.5</cx:pt>
          <cx:pt idx="16097">639963</cx:pt>
          <cx:pt idx="16098">544491</cx:pt>
          <cx:pt idx="16099">1288350</cx:pt>
          <cx:pt idx="16100">225000</cx:pt>
          <cx:pt idx="16101">983299.5</cx:pt>
          <cx:pt idx="16102">733315.5</cx:pt>
          <cx:pt idx="16103">1125000</cx:pt>
          <cx:pt idx="16104">1256400</cx:pt>
          <cx:pt idx="16105">294322.5</cx:pt>
          <cx:pt idx="16106">675000</cx:pt>
          <cx:pt idx="16107">225000</cx:pt>
          <cx:pt idx="16108">835605</cx:pt>
          <cx:pt idx="16109">485640</cx:pt>
          <cx:pt idx="16110">170640</cx:pt>
          <cx:pt idx="16111">270000</cx:pt>
          <cx:pt idx="16112">1057266</cx:pt>
          <cx:pt idx="16113">521280</cx:pt>
          <cx:pt idx="16114">1078200</cx:pt>
          <cx:pt idx="16115">654498</cx:pt>
          <cx:pt idx="16116">848745</cx:pt>
          <cx:pt idx="16117">247500</cx:pt>
          <cx:pt idx="16118">755190</cx:pt>
          <cx:pt idx="16119">545040</cx:pt>
          <cx:pt idx="16120">539100</cx:pt>
          <cx:pt idx="16121">630000</cx:pt>
          <cx:pt idx="16122">239850</cx:pt>
          <cx:pt idx="16123">326439</cx:pt>
          <cx:pt idx="16124">755190</cx:pt>
          <cx:pt idx="16125">499500</cx:pt>
          <cx:pt idx="16126">1280794.5</cx:pt>
          <cx:pt idx="16127">862560</cx:pt>
          <cx:pt idx="16128">675000</cx:pt>
          <cx:pt idx="16129">755190</cx:pt>
          <cx:pt idx="16130">1546020</cx:pt>
          <cx:pt idx="16131">225000</cx:pt>
          <cx:pt idx="16132">119925</cx:pt>
          <cx:pt idx="16133">607500</cx:pt>
          <cx:pt idx="16134">188685</cx:pt>
          <cx:pt idx="16135">135000</cx:pt>
          <cx:pt idx="16136">840996</cx:pt>
          <cx:pt idx="16137">1078200</cx:pt>
          <cx:pt idx="16138">1885536</cx:pt>
          <cx:pt idx="16139">414229.5</cx:pt>
          <cx:pt idx="16140">241618.5</cx:pt>
          <cx:pt idx="16141">325908</cx:pt>
          <cx:pt idx="16142">814041</cx:pt>
          <cx:pt idx="16143">646920</cx:pt>
          <cx:pt idx="16144">1165500</cx:pt>
          <cx:pt idx="16145">440784</cx:pt>
          <cx:pt idx="16146">1319269.5</cx:pt>
          <cx:pt idx="16147">1027327.5</cx:pt>
          <cx:pt idx="16148">1096020</cx:pt>
          <cx:pt idx="16149">238896</cx:pt>
          <cx:pt idx="16150">95940</cx:pt>
          <cx:pt idx="16151">328500</cx:pt>
          <cx:pt idx="16152">959598</cx:pt>
          <cx:pt idx="16153">479700</cx:pt>
          <cx:pt idx="16154">900000</cx:pt>
          <cx:pt idx="16155">152820</cx:pt>
          <cx:pt idx="16156">835380</cx:pt>
          <cx:pt idx="16157">1078200</cx:pt>
          <cx:pt idx="16158">1332000</cx:pt>
          <cx:pt idx="16159">508495.5</cx:pt>
          <cx:pt idx="16160">752553</cx:pt>
          <cx:pt idx="16161">733315.5</cx:pt>
          <cx:pt idx="16162">225000</cx:pt>
          <cx:pt idx="16163">879480</cx:pt>
          <cx:pt idx="16164">472500</cx:pt>
          <cx:pt idx="16165">270000</cx:pt>
          <cx:pt idx="16166">272520</cx:pt>
          <cx:pt idx="16167">790825.5</cx:pt>
          <cx:pt idx="16168">220500</cx:pt>
          <cx:pt idx="16169">1451047.5</cx:pt>
          <cx:pt idx="16170">1078200</cx:pt>
          <cx:pt idx="16171">592560</cx:pt>
          <cx:pt idx="16172">227520</cx:pt>
          <cx:pt idx="16173">405000</cx:pt>
          <cx:pt idx="16174">1364593.5</cx:pt>
          <cx:pt idx="16175">360000</cx:pt>
          <cx:pt idx="16176">337500</cx:pt>
          <cx:pt idx="16177">808650</cx:pt>
          <cx:pt idx="16178">239850</cx:pt>
          <cx:pt idx="16179">269550</cx:pt>
          <cx:pt idx="16180">112500</cx:pt>
          <cx:pt idx="16181">284400</cx:pt>
          <cx:pt idx="16182">317979</cx:pt>
          <cx:pt idx="16183">1078200</cx:pt>
          <cx:pt idx="16184">270000</cx:pt>
          <cx:pt idx="16185">152820</cx:pt>
          <cx:pt idx="16186">840951</cx:pt>
          <cx:pt idx="16187">328405.5</cx:pt>
          <cx:pt idx="16188">1350000</cx:pt>
          <cx:pt idx="16189">625536</cx:pt>
          <cx:pt idx="16190">135000</cx:pt>
          <cx:pt idx="16191">225000</cx:pt>
          <cx:pt idx="16192">506889</cx:pt>
          <cx:pt idx="16193">1057500</cx:pt>
          <cx:pt idx="16194">545040</cx:pt>
          <cx:pt idx="16195">284400</cx:pt>
          <cx:pt idx="16196">284400</cx:pt>
          <cx:pt idx="16197">640080</cx:pt>
          <cx:pt idx="16198">206271</cx:pt>
          <cx:pt idx="16199">78192</cx:pt>
          <cx:pt idx="16200">810000</cx:pt>
          <cx:pt idx="16201">180000</cx:pt>
          <cx:pt idx="16202">601470</cx:pt>
          <cx:pt idx="16203">148365</cx:pt>
          <cx:pt idx="16204">490495.5</cx:pt>
          <cx:pt idx="16205">866916</cx:pt>
          <cx:pt idx="16206">792162</cx:pt>
          <cx:pt idx="16207">675000</cx:pt>
          <cx:pt idx="16208">760225.5</cx:pt>
          <cx:pt idx="16209">270000</cx:pt>
          <cx:pt idx="16210">112068</cx:pt>
          <cx:pt idx="16211">130320</cx:pt>
          <cx:pt idx="16212">286704</cx:pt>
          <cx:pt idx="16213">834048</cx:pt>
          <cx:pt idx="16214">431280</cx:pt>
          <cx:pt idx="16215">148365</cx:pt>
          <cx:pt idx="16216">545040</cx:pt>
          <cx:pt idx="16217">269550</cx:pt>
          <cx:pt idx="16218">232344</cx:pt>
          <cx:pt idx="16219">134775</cx:pt>
          <cx:pt idx="16220">112500</cx:pt>
          <cx:pt idx="16221">180000</cx:pt>
          <cx:pt idx="16222">269982</cx:pt>
          <cx:pt idx="16223">101880</cx:pt>
          <cx:pt idx="16224">72981</cx:pt>
          <cx:pt idx="16225">616500</cx:pt>
          <cx:pt idx="16226">1436850</cx:pt>
          <cx:pt idx="16227">675000</cx:pt>
          <cx:pt idx="16228">430582.5</cx:pt>
          <cx:pt idx="16229">1546020</cx:pt>
          <cx:pt idx="16230">2475000</cx:pt>
          <cx:pt idx="16231">1040985</cx:pt>
          <cx:pt idx="16232">1327500</cx:pt>
          <cx:pt idx="16233">225000</cx:pt>
          <cx:pt idx="16234">781920</cx:pt>
          <cx:pt idx="16235">592560</cx:pt>
          <cx:pt idx="16236">302076</cx:pt>
          <cx:pt idx="16237">640080</cx:pt>
          <cx:pt idx="16238">835605</cx:pt>
          <cx:pt idx="16239">675000</cx:pt>
          <cx:pt idx="16240">1024740</cx:pt>
          <cx:pt idx="16241">314055</cx:pt>
          <cx:pt idx="16242">533668.5</cx:pt>
          <cx:pt idx="16243">607500</cx:pt>
          <cx:pt idx="16244">512446.5</cx:pt>
          <cx:pt idx="16245">332473.5</cx:pt>
          <cx:pt idx="16246">765522</cx:pt>
          <cx:pt idx="16247">808650</cx:pt>
          <cx:pt idx="16248">1017000</cx:pt>
          <cx:pt idx="16249">1432647</cx:pt>
          <cx:pt idx="16250">440784</cx:pt>
          <cx:pt idx="16251">180000</cx:pt>
          <cx:pt idx="16252">555273</cx:pt>
          <cx:pt idx="16253">1054773</cx:pt>
          <cx:pt idx="16254">511920</cx:pt>
          <cx:pt idx="16255">675000</cx:pt>
          <cx:pt idx="16256">1241968.5</cx:pt>
          <cx:pt idx="16257">317443.5</cx:pt>
          <cx:pt idx="16258">900000</cx:pt>
          <cx:pt idx="16259">900000</cx:pt>
          <cx:pt idx="16260">157500</cx:pt>
          <cx:pt idx="16261">539100</cx:pt>
          <cx:pt idx="16262">810441</cx:pt>
          <cx:pt idx="16263">1046142</cx:pt>
          <cx:pt idx="16264">675000</cx:pt>
          <cx:pt idx="16265">450000</cx:pt>
          <cx:pt idx="16266">697500</cx:pt>
          <cx:pt idx="16267">277969.5</cx:pt>
          <cx:pt idx="16268">308461.5</cx:pt>
          <cx:pt idx="16269">1113840</cx:pt>
          <cx:pt idx="16270">825588</cx:pt>
          <cx:pt idx="16271">1762110</cx:pt>
          <cx:pt idx="16272">180000</cx:pt>
          <cx:pt idx="16273">1125000</cx:pt>
          <cx:pt idx="16274">840951</cx:pt>
          <cx:pt idx="16275">269550</cx:pt>
          <cx:pt idx="16276">1327648.5</cx:pt>
          <cx:pt idx="16277">270000</cx:pt>
          <cx:pt idx="16278">284400</cx:pt>
          <cx:pt idx="16279">290088</cx:pt>
          <cx:pt idx="16280">1011955.5</cx:pt>
          <cx:pt idx="16281">539100</cx:pt>
          <cx:pt idx="16282">142213.5</cx:pt>
          <cx:pt idx="16283">740088</cx:pt>
          <cx:pt idx="16284">540000</cx:pt>
          <cx:pt idx="16285">1078200</cx:pt>
          <cx:pt idx="16286">373500</cx:pt>
          <cx:pt idx="16287">74182.5</cx:pt>
          <cx:pt idx="16288">403249.5</cx:pt>
          <cx:pt idx="16289">544491</cx:pt>
          <cx:pt idx="16290">526491</cx:pt>
          <cx:pt idx="16291">942300</cx:pt>
          <cx:pt idx="16292">408780</cx:pt>
          <cx:pt idx="16293">545040</cx:pt>
          <cx:pt idx="16294">1546020</cx:pt>
          <cx:pt idx="16295">270000</cx:pt>
          <cx:pt idx="16296">521280</cx:pt>
          <cx:pt idx="16297">225000</cx:pt>
          <cx:pt idx="16298">571500</cx:pt>
          <cx:pt idx="16299">417024</cx:pt>
          <cx:pt idx="16300">684657</cx:pt>
          <cx:pt idx="16301">263686.5</cx:pt>
          <cx:pt idx="16302">163008</cx:pt>
          <cx:pt idx="16303">180000</cx:pt>
          <cx:pt idx="16304">954864</cx:pt>
          <cx:pt idx="16305">445500</cx:pt>
          <cx:pt idx="16306">900000</cx:pt>
          <cx:pt idx="16307">269550</cx:pt>
          <cx:pt idx="16308">1575000</cx:pt>
          <cx:pt idx="16309">201474</cx:pt>
          <cx:pt idx="16310">534672</cx:pt>
          <cx:pt idx="16311">1408806</cx:pt>
          <cx:pt idx="16312">913500</cx:pt>
          <cx:pt idx="16313">337500</cx:pt>
          <cx:pt idx="16314">112500</cx:pt>
          <cx:pt idx="16315">675000</cx:pt>
          <cx:pt idx="16316">1139764.5</cx:pt>
          <cx:pt idx="16317">675000</cx:pt>
          <cx:pt idx="16318">417024</cx:pt>
          <cx:pt idx="16319">225000</cx:pt>
          <cx:pt idx="16320">1288350</cx:pt>
          <cx:pt idx="16321">700830</cx:pt>
          <cx:pt idx="16322">900000</cx:pt>
          <cx:pt idx="16323">453514.5</cx:pt>
          <cx:pt idx="16324">338832</cx:pt>
          <cx:pt idx="16325">1113840</cx:pt>
          <cx:pt idx="16326">312768</cx:pt>
          <cx:pt idx="16327">652500</cx:pt>
          <cx:pt idx="16328">521280</cx:pt>
          <cx:pt idx="16329">545040</cx:pt>
          <cx:pt idx="16330">787131</cx:pt>
          <cx:pt idx="16331">111384</cx:pt>
          <cx:pt idx="16332">454500</cx:pt>
          <cx:pt idx="16333">562491</cx:pt>
          <cx:pt idx="16334">675000</cx:pt>
          <cx:pt idx="16335">810000</cx:pt>
          <cx:pt idx="16336">254700</cx:pt>
          <cx:pt idx="16337">670500</cx:pt>
          <cx:pt idx="16338">646920</cx:pt>
          <cx:pt idx="16339">808650</cx:pt>
          <cx:pt idx="16340">135000</cx:pt>
          <cx:pt idx="16341">339948</cx:pt>
          <cx:pt idx="16342">324000</cx:pt>
          <cx:pt idx="16343">454500</cx:pt>
          <cx:pt idx="16344">450000</cx:pt>
          <cx:pt idx="16345">315000</cx:pt>
          <cx:pt idx="16346">551079</cx:pt>
          <cx:pt idx="16347">224289</cx:pt>
          <cx:pt idx="16348">157500</cx:pt>
          <cx:pt idx="16349">180000</cx:pt>
          <cx:pt idx="16350">322213.5</cx:pt>
          <cx:pt idx="16351">495000</cx:pt>
          <cx:pt idx="16352">170640</cx:pt>
          <cx:pt idx="16353">521280</cx:pt>
          <cx:pt idx="16354">808650</cx:pt>
          <cx:pt idx="16355">260640</cx:pt>
          <cx:pt idx="16356">264888</cx:pt>
          <cx:pt idx="16357">906228</cx:pt>
          <cx:pt idx="16358">263686.5</cx:pt>
          <cx:pt idx="16359">180000</cx:pt>
          <cx:pt idx="16360">170640</cx:pt>
          <cx:pt idx="16361">134775</cx:pt>
          <cx:pt idx="16362">137538</cx:pt>
          <cx:pt idx="16363">1042560</cx:pt>
          <cx:pt idx="16364">291915</cx:pt>
          <cx:pt idx="16365">486531</cx:pt>
          <cx:pt idx="16366">1575000</cx:pt>
          <cx:pt idx="16367">760225.5</cx:pt>
          <cx:pt idx="16368">1125000</cx:pt>
          <cx:pt idx="16369">1024740</cx:pt>
          <cx:pt idx="16370">288873</cx:pt>
          <cx:pt idx="16371">594121.5</cx:pt>
          <cx:pt idx="16372">675000</cx:pt>
          <cx:pt idx="16373">751500</cx:pt>
          <cx:pt idx="16374">499500</cx:pt>
          <cx:pt idx="16375">148500</cx:pt>
          <cx:pt idx="16376">268659</cx:pt>
          <cx:pt idx="16377">450000</cx:pt>
          <cx:pt idx="16378">807984</cx:pt>
          <cx:pt idx="16379">490495.5</cx:pt>
          <cx:pt idx="16380">518562</cx:pt>
          <cx:pt idx="16381">436032</cx:pt>
          <cx:pt idx="16382">270000</cx:pt>
          <cx:pt idx="16383">590337</cx:pt>
          <cx:pt idx="16384">61128</cx:pt>
          <cx:pt idx="16385">454500</cx:pt>
          <cx:pt idx="16386">1078200</cx:pt>
          <cx:pt idx="16387">540000</cx:pt>
          <cx:pt idx="16388">1006920</cx:pt>
          <cx:pt idx="16389">540000</cx:pt>
          <cx:pt idx="16390">1006920</cx:pt>
          <cx:pt idx="16391">239850</cx:pt>
          <cx:pt idx="16392">325908</cx:pt>
          <cx:pt idx="16393">130824</cx:pt>
          <cx:pt idx="16394">738931.5</cx:pt>
          <cx:pt idx="16395">1354500</cx:pt>
          <cx:pt idx="16396">140166</cx:pt>
          <cx:pt idx="16397">562500</cx:pt>
          <cx:pt idx="16398">958500</cx:pt>
          <cx:pt idx="16399">450000</cx:pt>
          <cx:pt idx="16400">296280</cx:pt>
          <cx:pt idx="16401">1256400</cx:pt>
          <cx:pt idx="16402">904500</cx:pt>
          <cx:pt idx="16403">376920</cx:pt>
          <cx:pt idx="16404">545040</cx:pt>
          <cx:pt idx="16405">521280</cx:pt>
          <cx:pt idx="16406">569398.5</cx:pt>
          <cx:pt idx="16407">273636</cx:pt>
          <cx:pt idx="16408">270000</cx:pt>
          <cx:pt idx="16409">382500</cx:pt>
          <cx:pt idx="16410">225000</cx:pt>
          <cx:pt idx="16411">47970</cx:pt>
          <cx:pt idx="16412">450000</cx:pt>
          <cx:pt idx="16413">381528</cx:pt>
          <cx:pt idx="16414">959598</cx:pt>
          <cx:pt idx="16415">202500</cx:pt>
          <cx:pt idx="16416">1082214</cx:pt>
          <cx:pt idx="16417">911263.5</cx:pt>
          <cx:pt idx="16418">387000</cx:pt>
          <cx:pt idx="16419">900000</cx:pt>
          <cx:pt idx="16420">808650</cx:pt>
          <cx:pt idx="16421">808650</cx:pt>
          <cx:pt idx="16422">1072809</cx:pt>
          <cx:pt idx="16423">755190</cx:pt>
          <cx:pt idx="16424">1535553</cx:pt>
          <cx:pt idx="16425">90000</cx:pt>
          <cx:pt idx="16426">1006920</cx:pt>
          <cx:pt idx="16427">888840</cx:pt>
          <cx:pt idx="16428">900000</cx:pt>
          <cx:pt idx="16429">472500</cx:pt>
          <cx:pt idx="16430">504000</cx:pt>
          <cx:pt idx="16431">215865</cx:pt>
          <cx:pt idx="16432">177903</cx:pt>
          <cx:pt idx="16433">76410</cx:pt>
          <cx:pt idx="16434">1125000</cx:pt>
          <cx:pt idx="16435">521280</cx:pt>
          <cx:pt idx="16436">592560</cx:pt>
          <cx:pt idx="16437">585000</cx:pt>
          <cx:pt idx="16438">436032</cx:pt>
          <cx:pt idx="16439">722925</cx:pt>
          <cx:pt idx="16440">260568</cx:pt>
          <cx:pt idx="16441">878733</cx:pt>
          <cx:pt idx="16442">381528</cx:pt>
          <cx:pt idx="16443">1113840</cx:pt>
          <cx:pt idx="16444">288873</cx:pt>
          <cx:pt idx="16445">1402776</cx:pt>
          <cx:pt idx="16446">436032</cx:pt>
          <cx:pt idx="16447">585000</cx:pt>
          <cx:pt idx="16448">45000</cx:pt>
          <cx:pt idx="16449">555273</cx:pt>
          <cx:pt idx="16450">1102171.5</cx:pt>
          <cx:pt idx="16451">239850</cx:pt>
          <cx:pt idx="16452">450000</cx:pt>
          <cx:pt idx="16453">1264500</cx:pt>
          <cx:pt idx="16454">540000</cx:pt>
          <cx:pt idx="16455">284400</cx:pt>
          <cx:pt idx="16456">225000</cx:pt>
          <cx:pt idx="16457">781920</cx:pt>
          <cx:pt idx="16458">675000</cx:pt>
          <cx:pt idx="16459">481495.5</cx:pt>
          <cx:pt idx="16460">1139845.5</cx:pt>
          <cx:pt idx="16461">696150</cx:pt>
          <cx:pt idx="16462">497520</cx:pt>
          <cx:pt idx="16463">202500</cx:pt>
          <cx:pt idx="16464">1262583</cx:pt>
          <cx:pt idx="16465">227520</cx:pt>
          <cx:pt idx="16466">970380</cx:pt>
          <cx:pt idx="16467">628069.5</cx:pt>
          <cx:pt idx="16468">1288350</cx:pt>
          <cx:pt idx="16469">1058197.5</cx:pt>
          <cx:pt idx="16470">270000</cx:pt>
          <cx:pt idx="16471">555273</cx:pt>
          <cx:pt idx="16472">270000</cx:pt>
          <cx:pt idx="16473">270000</cx:pt>
          <cx:pt idx="16474">675000</cx:pt>
          <cx:pt idx="16475">1928304</cx:pt>
          <cx:pt idx="16476">95940</cx:pt>
          <cx:pt idx="16477">500211</cx:pt>
          <cx:pt idx="16478">1125000</cx:pt>
          <cx:pt idx="16479">787131</cx:pt>
          <cx:pt idx="16480">1350000</cx:pt>
          <cx:pt idx="16481">576072</cx:pt>
          <cx:pt idx="16482">547344</cx:pt>
          <cx:pt idx="16483">315000</cx:pt>
          <cx:pt idx="16484">225000</cx:pt>
          <cx:pt idx="16485">1507869</cx:pt>
          <cx:pt idx="16486">585000</cx:pt>
          <cx:pt idx="16487">454500</cx:pt>
          <cx:pt idx="16488">1303812</cx:pt>
          <cx:pt idx="16489">809329.5</cx:pt>
          <cx:pt idx="16490">1006920</cx:pt>
          <cx:pt idx="16491">312768</cx:pt>
          <cx:pt idx="16492">254700</cx:pt>
          <cx:pt idx="16493">76410</cx:pt>
          <cx:pt idx="16494">814666.5</cx:pt>
          <cx:pt idx="16495">558841.5</cx:pt>
          <cx:pt idx="16496">270000</cx:pt>
          <cx:pt idx="16497">263686.5</cx:pt>
          <cx:pt idx="16498">143910</cx:pt>
          <cx:pt idx="16499">152820</cx:pt>
          <cx:pt idx="16500">203760</cx:pt>
          <cx:pt idx="16501">225000</cx:pt>
          <cx:pt idx="16502">247500</cx:pt>
          <cx:pt idx="16503">545040</cx:pt>
          <cx:pt idx="16504">170640</cx:pt>
          <cx:pt idx="16505">381528</cx:pt>
          <cx:pt idx="16506">1035000</cx:pt>
          <cx:pt idx="16507">412560</cx:pt>
          <cx:pt idx="16508">792346.5</cx:pt>
          <cx:pt idx="16509">508495.5</cx:pt>
          <cx:pt idx="16510">202500</cx:pt>
          <cx:pt idx="16511">389844</cx:pt>
          <cx:pt idx="16512">539100</cx:pt>
          <cx:pt idx="16513">1506816</cx:pt>
          <cx:pt idx="16514">1006920</cx:pt>
          <cx:pt idx="16515">251280</cx:pt>
          <cx:pt idx="16516">107820</cx:pt>
          <cx:pt idx="16517">450000</cx:pt>
          <cx:pt idx="16518">177903</cx:pt>
          <cx:pt idx="16519">1080000</cx:pt>
          <cx:pt idx="16520">331834.5</cx:pt>
          <cx:pt idx="16521">807534</cx:pt>
          <cx:pt idx="16522">1236816</cx:pt>
          <cx:pt idx="16523">810000</cx:pt>
          <cx:pt idx="16524">679500</cx:pt>
          <cx:pt idx="16525">302206.5</cx:pt>
          <cx:pt idx="16526">1078200</cx:pt>
          <cx:pt idx="16527">781920</cx:pt>
          <cx:pt idx="16528">781920</cx:pt>
          <cx:pt idx="16529">904500</cx:pt>
          <cx:pt idx="16530">333621</cx:pt>
          <cx:pt idx="16531">810000</cx:pt>
          <cx:pt idx="16532">526491</cx:pt>
          <cx:pt idx="16533">835380</cx:pt>
          <cx:pt idx="16534">1154655</cx:pt>
          <cx:pt idx="16535">104256</cx:pt>
          <cx:pt idx="16536">675000</cx:pt>
          <cx:pt idx="16537">225000</cx:pt>
          <cx:pt idx="16538">675000</cx:pt>
          <cx:pt idx="16539">454500</cx:pt>
          <cx:pt idx="16540">225000</cx:pt>
          <cx:pt idx="16541">540000</cx:pt>
          <cx:pt idx="16542">904500</cx:pt>
          <cx:pt idx="16543">675000</cx:pt>
          <cx:pt idx="16544">1125000</cx:pt>
          <cx:pt idx="16545">1013508</cx:pt>
          <cx:pt idx="16546">448056</cx:pt>
          <cx:pt idx="16547">286704</cx:pt>
          <cx:pt idx="16548">213948</cx:pt>
          <cx:pt idx="16549">1078200</cx:pt>
          <cx:pt idx="16550">495000</cx:pt>
          <cx:pt idx="16551">1078200</cx:pt>
          <cx:pt idx="16552">180000</cx:pt>
          <cx:pt idx="16553">1350000</cx:pt>
          <cx:pt idx="16554">679266</cx:pt>
          <cx:pt idx="16555">265500</cx:pt>
          <cx:pt idx="16556">640080</cx:pt>
          <cx:pt idx="16557">71955</cx:pt>
          <cx:pt idx="16558">298512</cx:pt>
          <cx:pt idx="16559">410400</cx:pt>
          <cx:pt idx="16560">675000</cx:pt>
          <cx:pt idx="16561">168102</cx:pt>
          <cx:pt idx="16562">314100</cx:pt>
          <cx:pt idx="16563">254700</cx:pt>
          <cx:pt idx="16564">457119</cx:pt>
          <cx:pt idx="16565">792162</cx:pt>
          <cx:pt idx="16566">104256</cx:pt>
          <cx:pt idx="16567">270000</cx:pt>
          <cx:pt idx="16568">592560</cx:pt>
          <cx:pt idx="16569">753840</cx:pt>
          <cx:pt idx="16570">450000</cx:pt>
          <cx:pt idx="16571">675000</cx:pt>
          <cx:pt idx="16572">1520451</cx:pt>
          <cx:pt idx="16573">835380</cx:pt>
          <cx:pt idx="16574">634482</cx:pt>
          <cx:pt idx="16575">1546020</cx:pt>
          <cx:pt idx="16576">507775.5</cx:pt>
          <cx:pt idx="16577">518562</cx:pt>
          <cx:pt idx="16578">675000</cx:pt>
          <cx:pt idx="16579">156384</cx:pt>
          <cx:pt idx="16580">239850</cx:pt>
          <cx:pt idx="16581">172021.5</cx:pt>
          <cx:pt idx="16582">254700</cx:pt>
          <cx:pt idx="16583">646920</cx:pt>
          <cx:pt idx="16584">562500</cx:pt>
          <cx:pt idx="16585">1963494</cx:pt>
          <cx:pt idx="16586">879480</cx:pt>
          <cx:pt idx="16587">284400</cx:pt>
          <cx:pt idx="16588">1113840</cx:pt>
          <cx:pt idx="16589">533313</cx:pt>
          <cx:pt idx="16590">180000</cx:pt>
          <cx:pt idx="16591">1824480</cx:pt>
          <cx:pt idx="16592">239850</cx:pt>
          <cx:pt idx="16593">1104997.5</cx:pt>
          <cx:pt idx="16594">276277.5</cx:pt>
          <cx:pt idx="16595">130320</cx:pt>
          <cx:pt idx="16596">348264</cx:pt>
          <cx:pt idx="16597">247500</cx:pt>
          <cx:pt idx="16598">247500</cx:pt>
          <cx:pt idx="16599">824823</cx:pt>
          <cx:pt idx="16600">675000</cx:pt>
          <cx:pt idx="16601">540000</cx:pt>
          <cx:pt idx="16602">1350000</cx:pt>
          <cx:pt idx="16603">474048</cx:pt>
          <cx:pt idx="16604">948582</cx:pt>
          <cx:pt idx="16605">180000</cx:pt>
          <cx:pt idx="16606">202500</cx:pt>
          <cx:pt idx="16607">800500.5</cx:pt>
          <cx:pt idx="16608">586633.5</cx:pt>
          <cx:pt idx="16609">651600</cx:pt>
          <cx:pt idx="16610">805536</cx:pt>
          <cx:pt idx="16611">508495.5</cx:pt>
          <cx:pt idx="16612">675000</cx:pt>
          <cx:pt idx="16613">1350000</cx:pt>
          <cx:pt idx="16614">521280</cx:pt>
          <cx:pt idx="16615">2447937</cx:pt>
          <cx:pt idx="16616">270000</cx:pt>
          <cx:pt idx="16617">888840</cx:pt>
          <cx:pt idx="16618">270000</cx:pt>
          <cx:pt idx="16619">405000</cx:pt>
          <cx:pt idx="16620">620325</cx:pt>
          <cx:pt idx="16621">343377</cx:pt>
          <cx:pt idx="16622">760225.5</cx:pt>
          <cx:pt idx="16623">305221.5</cx:pt>
          <cx:pt idx="16624">949500</cx:pt>
          <cx:pt idx="16625">1130760</cx:pt>
          <cx:pt idx="16626">112500</cx:pt>
          <cx:pt idx="16627">81504</cx:pt>
          <cx:pt idx="16628">207396</cx:pt>
          <cx:pt idx="16629">432661.5</cx:pt>
          <cx:pt idx="16630">971280</cx:pt>
          <cx:pt idx="16631">906660</cx:pt>
          <cx:pt idx="16632">545040</cx:pt>
          <cx:pt idx="16633">284400</cx:pt>
          <cx:pt idx="16634">808650</cx:pt>
          <cx:pt idx="16635">1080063</cx:pt>
          <cx:pt idx="16636">178290</cx:pt>
          <cx:pt idx="16637">521280</cx:pt>
          <cx:pt idx="16638">540000</cx:pt>
          <cx:pt idx="16639">675000</cx:pt>
          <cx:pt idx="16640">746280</cx:pt>
          <cx:pt idx="16641">282690</cx:pt>
          <cx:pt idx="16642">254700</cx:pt>
          <cx:pt idx="16643">253737</cx:pt>
          <cx:pt idx="16644">163008</cx:pt>
          <cx:pt idx="16645">180000</cx:pt>
          <cx:pt idx="16646">254700</cx:pt>
          <cx:pt idx="16647">509922</cx:pt>
          <cx:pt idx="16648">1024290</cx:pt>
          <cx:pt idx="16649">178290</cx:pt>
          <cx:pt idx="16650">447768</cx:pt>
          <cx:pt idx="16651">263686.5</cx:pt>
          <cx:pt idx="16652">942300</cx:pt>
          <cx:pt idx="16653">900000</cx:pt>
          <cx:pt idx="16654">382500</cx:pt>
          <cx:pt idx="16655">755190</cx:pt>
          <cx:pt idx="16656">180000</cx:pt>
          <cx:pt idx="16657">427500</cx:pt>
          <cx:pt idx="16658">450000</cx:pt>
          <cx:pt idx="16659">254700</cx:pt>
          <cx:pt idx="16660">199080</cx:pt>
          <cx:pt idx="16661">1035832.5</cx:pt>
          <cx:pt idx="16662">450000</cx:pt>
          <cx:pt idx="16663">239850</cx:pt>
          <cx:pt idx="16664">451102.5</cx:pt>
          <cx:pt idx="16665">851431.5</cx:pt>
          <cx:pt idx="16666">1305000</cx:pt>
          <cx:pt idx="16667">508495.5</cx:pt>
          <cx:pt idx="16668">328405.5</cx:pt>
          <cx:pt idx="16669">225000</cx:pt>
          <cx:pt idx="16670">337500</cx:pt>
          <cx:pt idx="16671">787131</cx:pt>
          <cx:pt idx="16672">454500</cx:pt>
          <cx:pt idx="16673">808650</cx:pt>
          <cx:pt idx="16674">900000</cx:pt>
          <cx:pt idx="16675">312768</cx:pt>
          <cx:pt idx="16676">781920</cx:pt>
          <cx:pt idx="16677">265536</cx:pt>
          <cx:pt idx="16678">1078200</cx:pt>
          <cx:pt idx="16679">314055</cx:pt>
          <cx:pt idx="16680">469152</cx:pt>
          <cx:pt idx="16681">1354500</cx:pt>
          <cx:pt idx="16682">545040</cx:pt>
          <cx:pt idx="16683">142200</cx:pt>
          <cx:pt idx="16684">490495.5</cx:pt>
          <cx:pt idx="16685">760225.5</cx:pt>
          <cx:pt idx="16686">229500</cx:pt>
          <cx:pt idx="16687">545040</cx:pt>
          <cx:pt idx="16688">157500</cx:pt>
          <cx:pt idx="16689">263686.5</cx:pt>
          <cx:pt idx="16690">274500</cx:pt>
          <cx:pt idx="16691">398808</cx:pt>
          <cx:pt idx="16692">337500</cx:pt>
          <cx:pt idx="16693">405000</cx:pt>
          <cx:pt idx="16694">1724688</cx:pt>
          <cx:pt idx="16695">1428408</cx:pt>
          <cx:pt idx="16696">704844</cx:pt>
          <cx:pt idx="16697">260640</cx:pt>
          <cx:pt idx="16698">673875</cx:pt>
          <cx:pt idx="16699">143910</cx:pt>
          <cx:pt idx="16700">202500</cx:pt>
          <cx:pt idx="16701">715095</cx:pt>
          <cx:pt idx="16702">813195</cx:pt>
          <cx:pt idx="16703">508500</cx:pt>
          <cx:pt idx="16704">900000</cx:pt>
          <cx:pt idx="16705">442791</cx:pt>
          <cx:pt idx="16706">144486</cx:pt>
          <cx:pt idx="16707">814041</cx:pt>
          <cx:pt idx="16708">157500</cx:pt>
          <cx:pt idx="16709">269550</cx:pt>
          <cx:pt idx="16710">450000</cx:pt>
          <cx:pt idx="16711">1067940</cx:pt>
          <cx:pt idx="16712">161730</cx:pt>
          <cx:pt idx="16713">1463566.5</cx:pt>
          <cx:pt idx="16714">2517300</cx:pt>
          <cx:pt idx="16715">254700</cx:pt>
          <cx:pt idx="16716">679500</cx:pt>
          <cx:pt idx="16717">544491</cx:pt>
          <cx:pt idx="16718">180000</cx:pt>
          <cx:pt idx="16719">241618.5</cx:pt>
          <cx:pt idx="16720">900000</cx:pt>
          <cx:pt idx="16721">95940</cx:pt>
          <cx:pt idx="16722">808650</cx:pt>
          <cx:pt idx="16723">497520</cx:pt>
          <cx:pt idx="16724">345510</cx:pt>
          <cx:pt idx="16725">269550</cx:pt>
          <cx:pt idx="16726">454500</cx:pt>
          <cx:pt idx="16727">900000</cx:pt>
          <cx:pt idx="16728">364896</cx:pt>
          <cx:pt idx="16729">562491</cx:pt>
          <cx:pt idx="16730">499500</cx:pt>
          <cx:pt idx="16731">232344</cx:pt>
          <cx:pt idx="16732">634887</cx:pt>
          <cx:pt idx="16733">57564</cx:pt>
          <cx:pt idx="16734">299772</cx:pt>
          <cx:pt idx="16735">540000</cx:pt>
          <cx:pt idx="16736">675000</cx:pt>
          <cx:pt idx="16737">675000</cx:pt>
          <cx:pt idx="16738">1125000</cx:pt>
          <cx:pt idx="16739">825588</cx:pt>
          <cx:pt idx="16740">224136</cx:pt>
          <cx:pt idx="16741">254700</cx:pt>
          <cx:pt idx="16742">292500</cx:pt>
          <cx:pt idx="16743">152820</cx:pt>
          <cx:pt idx="16744">254700</cx:pt>
          <cx:pt idx="16745">210456</cx:pt>
          <cx:pt idx="16746">270000</cx:pt>
          <cx:pt idx="16747">337923</cx:pt>
          <cx:pt idx="16748">90000</cx:pt>
          <cx:pt idx="16749">781920</cx:pt>
          <cx:pt idx="16750">254700</cx:pt>
          <cx:pt idx="16751">284400</cx:pt>
          <cx:pt idx="16752">1018899</cx:pt>
          <cx:pt idx="16753">1350000</cx:pt>
          <cx:pt idx="16754">178290</cx:pt>
          <cx:pt idx="16755">679500</cx:pt>
          <cx:pt idx="16756">808650</cx:pt>
          <cx:pt idx="16757">473760</cx:pt>
          <cx:pt idx="16758">140166</cx:pt>
          <cx:pt idx="16759">254700</cx:pt>
          <cx:pt idx="16760">360000</cx:pt>
          <cx:pt idx="16761">582768</cx:pt>
          <cx:pt idx="16762">86346</cx:pt>
          <cx:pt idx="16763">1314117</cx:pt>
          <cx:pt idx="16764">254700</cx:pt>
          <cx:pt idx="16765">568197</cx:pt>
          <cx:pt idx="16766">1646316</cx:pt>
          <cx:pt idx="16767">225000</cx:pt>
          <cx:pt idx="16768">508495.5</cx:pt>
          <cx:pt idx="16769">234000</cx:pt>
          <cx:pt idx="16770">522000</cx:pt>
          <cx:pt idx="16771">651600</cx:pt>
          <cx:pt idx="16772">1288350</cx:pt>
          <cx:pt idx="16773">295776</cx:pt>
          <cx:pt idx="16774">81504</cx:pt>
          <cx:pt idx="16775">701730</cx:pt>
          <cx:pt idx="16776">314100</cx:pt>
          <cx:pt idx="16777">343683</cx:pt>
          <cx:pt idx="16778">1546020</cx:pt>
          <cx:pt idx="16779">382500</cx:pt>
          <cx:pt idx="16780">1207143</cx:pt>
          <cx:pt idx="16781">924394.5</cx:pt>
          <cx:pt idx="16782">1152000</cx:pt>
          <cx:pt idx="16783">152820</cx:pt>
          <cx:pt idx="16784">1305000</cx:pt>
          <cx:pt idx="16785">358443</cx:pt>
          <cx:pt idx="16786">99504</cx:pt>
          <cx:pt idx="16787">545040</cx:pt>
          <cx:pt idx="16788">819432</cx:pt>
          <cx:pt idx="16789">807984</cx:pt>
          <cx:pt idx="16790">592560</cx:pt>
          <cx:pt idx="16791">900000</cx:pt>
          <cx:pt idx="16792">592560</cx:pt>
          <cx:pt idx="16793">270000</cx:pt>
          <cx:pt idx="16794">490495.5</cx:pt>
          <cx:pt idx="16795">284400</cx:pt>
          <cx:pt idx="16796">239850</cx:pt>
          <cx:pt idx="16797">127350</cx:pt>
          <cx:pt idx="16798">1507869</cx:pt>
          <cx:pt idx="16799">712858.5</cx:pt>
          <cx:pt idx="16800">1971072</cx:pt>
          <cx:pt idx="16801">225000</cx:pt>
          <cx:pt idx="16802">405000</cx:pt>
          <cx:pt idx="16803">540000</cx:pt>
          <cx:pt idx="16804">592560</cx:pt>
          <cx:pt idx="16805">145557</cx:pt>
          <cx:pt idx="16806">942300</cx:pt>
          <cx:pt idx="16807">242595</cx:pt>
          <cx:pt idx="16808">301500</cx:pt>
          <cx:pt idx="16809">521280</cx:pt>
          <cx:pt idx="16810">229230</cx:pt>
          <cx:pt idx="16811">298512</cx:pt>
          <cx:pt idx="16812">66222</cx:pt>
          <cx:pt idx="16813">521280</cx:pt>
          <cx:pt idx="16814">487971</cx:pt>
          <cx:pt idx="16815">1223010</cx:pt>
          <cx:pt idx="16816">225000</cx:pt>
          <cx:pt idx="16817">1180899</cx:pt>
          <cx:pt idx="16818">381528</cx:pt>
          <cx:pt idx="16819">283500</cx:pt>
          <cx:pt idx="16820">454500</cx:pt>
          <cx:pt idx="16821">541323</cx:pt>
          <cx:pt idx="16822">1350000</cx:pt>
          <cx:pt idx="16823">355536</cx:pt>
          <cx:pt idx="16824">288873</cx:pt>
          <cx:pt idx="16825">472500</cx:pt>
          <cx:pt idx="16826">547344</cx:pt>
          <cx:pt idx="16827">580707</cx:pt>
          <cx:pt idx="16828">460858.5</cx:pt>
          <cx:pt idx="16829">1223010</cx:pt>
          <cx:pt idx="16830">472500</cx:pt>
          <cx:pt idx="16831">1078200</cx:pt>
          <cx:pt idx="16832">180000</cx:pt>
          <cx:pt idx="16833">292500</cx:pt>
          <cx:pt idx="16834">553500</cx:pt>
          <cx:pt idx="16835">512338.5</cx:pt>
          <cx:pt idx="16836">1485000</cx:pt>
          <cx:pt idx="16837">215640</cx:pt>
          <cx:pt idx="16838">711072</cx:pt>
          <cx:pt idx="16839">298512</cx:pt>
          <cx:pt idx="16840">143910</cx:pt>
          <cx:pt idx="16841">1078200</cx:pt>
          <cx:pt idx="16842">225000</cx:pt>
          <cx:pt idx="16843">2517300</cx:pt>
          <cx:pt idx="16844">519282</cx:pt>
          <cx:pt idx="16845">679500</cx:pt>
          <cx:pt idx="16846">292500</cx:pt>
          <cx:pt idx="16847">454500</cx:pt>
          <cx:pt idx="16848">172512</cx:pt>
          <cx:pt idx="16849">841500</cx:pt>
          <cx:pt idx="16850">675000</cx:pt>
          <cx:pt idx="16851">922266</cx:pt>
          <cx:pt idx="16852">1030302</cx:pt>
          <cx:pt idx="16853">557770.5</cx:pt>
          <cx:pt idx="16854">467257.5</cx:pt>
          <cx:pt idx="16855">152820</cx:pt>
          <cx:pt idx="16856">628114.5</cx:pt>
          <cx:pt idx="16857">254700</cx:pt>
          <cx:pt idx="16858">545040</cx:pt>
          <cx:pt idx="16859">659610</cx:pt>
          <cx:pt idx="16860">558841.5</cx:pt>
          <cx:pt idx="16861">1288350</cx:pt>
          <cx:pt idx="16862">213948</cx:pt>
          <cx:pt idx="16863">640080</cx:pt>
          <cx:pt idx="16864">263686.5</cx:pt>
          <cx:pt idx="16865">521280</cx:pt>
          <cx:pt idx="16866">728460</cx:pt>
          <cx:pt idx="16867">1319269.5</cx:pt>
          <cx:pt idx="16868">135000</cx:pt>
          <cx:pt idx="16869">254700</cx:pt>
          <cx:pt idx="16870">1113840</cx:pt>
          <cx:pt idx="16871">254700</cx:pt>
          <cx:pt idx="16872">1327500</cx:pt>
          <cx:pt idx="16873">414792</cx:pt>
          <cx:pt idx="16874">675000</cx:pt>
          <cx:pt idx="16875">497520</cx:pt>
          <cx:pt idx="16876">225000</cx:pt>
          <cx:pt idx="16877">450000</cx:pt>
          <cx:pt idx="16878">696150</cx:pt>
          <cx:pt idx="16879">364896</cx:pt>
          <cx:pt idx="16880">306000</cx:pt>
          <cx:pt idx="16881">1354500</cx:pt>
          <cx:pt idx="16882">454500</cx:pt>
          <cx:pt idx="16883">545040</cx:pt>
          <cx:pt idx="16884">544491</cx:pt>
          <cx:pt idx="16885">630000</cx:pt>
          <cx:pt idx="16886">536917.5</cx:pt>
          <cx:pt idx="16887">728847</cx:pt>
          <cx:pt idx="16888">264159</cx:pt>
          <cx:pt idx="16889">301464</cx:pt>
          <cx:pt idx="16890">315000</cx:pt>
          <cx:pt idx="16891">1129500</cx:pt>
          <cx:pt idx="16892">180000</cx:pt>
          <cx:pt idx="16893">450000</cx:pt>
          <cx:pt idx="16894">270000</cx:pt>
          <cx:pt idx="16895">1451047.5</cx:pt>
          <cx:pt idx="16896">270000</cx:pt>
          <cx:pt idx="16897">568908</cx:pt>
          <cx:pt idx="16898">728460</cx:pt>
          <cx:pt idx="16899">405000</cx:pt>
          <cx:pt idx="16900">510853.5</cx:pt>
          <cx:pt idx="16901">593010</cx:pt>
          <cx:pt idx="16902">1006920</cx:pt>
          <cx:pt idx="16903">239850</cx:pt>
          <cx:pt idx="16904">900000</cx:pt>
          <cx:pt idx="16905">497520</cx:pt>
          <cx:pt idx="16906">486459</cx:pt>
          <cx:pt idx="16907">645889.5</cx:pt>
          <cx:pt idx="16908">288562.5</cx:pt>
          <cx:pt idx="16909">173196</cx:pt>
          <cx:pt idx="16910">774000</cx:pt>
          <cx:pt idx="16911">481500</cx:pt>
          <cx:pt idx="16912">188685</cx:pt>
          <cx:pt idx="16913">728460</cx:pt>
          <cx:pt idx="16914">360000</cx:pt>
          <cx:pt idx="16915">1201500</cx:pt>
          <cx:pt idx="16916">720000</cx:pt>
          <cx:pt idx="16917">1024740</cx:pt>
          <cx:pt idx="16918">900000</cx:pt>
          <cx:pt idx="16919">697500</cx:pt>
          <cx:pt idx="16920">248877</cx:pt>
          <cx:pt idx="16921">1024290</cx:pt>
          <cx:pt idx="16922">254700</cx:pt>
          <cx:pt idx="16923">900000</cx:pt>
          <cx:pt idx="16924">157500</cx:pt>
          <cx:pt idx="16925">292500</cx:pt>
          <cx:pt idx="16926">260640</cx:pt>
          <cx:pt idx="16927">247500</cx:pt>
          <cx:pt idx="16928">808650</cx:pt>
          <cx:pt idx="16929">135000</cx:pt>
          <cx:pt idx="16930">720000</cx:pt>
          <cx:pt idx="16931">1056447</cx:pt>
          <cx:pt idx="16932">555273</cx:pt>
          <cx:pt idx="16933">948582</cx:pt>
          <cx:pt idx="16934">414792</cx:pt>
          <cx:pt idx="16935">889515</cx:pt>
          <cx:pt idx="16936">339948</cx:pt>
          <cx:pt idx="16937">337923</cx:pt>
          <cx:pt idx="16938">679500</cx:pt>
          <cx:pt idx="16939">436032</cx:pt>
          <cx:pt idx="16940">900000</cx:pt>
          <cx:pt idx="16941">247500</cx:pt>
          <cx:pt idx="16942">450000</cx:pt>
          <cx:pt idx="16943">2053845</cx:pt>
          <cx:pt idx="16944">1078200</cx:pt>
          <cx:pt idx="16945">539100</cx:pt>
          <cx:pt idx="16946">450000</cx:pt>
          <cx:pt idx="16947">675000</cx:pt>
          <cx:pt idx="16948">585000</cx:pt>
          <cx:pt idx="16949">540000</cx:pt>
          <cx:pt idx="16950">244584</cx:pt>
          <cx:pt idx="16951">180000</cx:pt>
          <cx:pt idx="16952">490495.5</cx:pt>
          <cx:pt idx="16953">808650</cx:pt>
          <cx:pt idx="16954">1350000</cx:pt>
          <cx:pt idx="16955">609498</cx:pt>
          <cx:pt idx="16956">585000</cx:pt>
          <cx:pt idx="16957">227520</cx:pt>
          <cx:pt idx="16958">1350000</cx:pt>
          <cx:pt idx="16959">312768</cx:pt>
          <cx:pt idx="16960">143910</cx:pt>
          <cx:pt idx="16961">643500</cx:pt>
          <cx:pt idx="16962">1609272</cx:pt>
          <cx:pt idx="16963">1237684.5</cx:pt>
          <cx:pt idx="16964">202500</cx:pt>
          <cx:pt idx="16965">1254739.5</cx:pt>
          <cx:pt idx="16966">521280</cx:pt>
          <cx:pt idx="16967">153504</cx:pt>
          <cx:pt idx="16968">933300</cx:pt>
          <cx:pt idx="16969">541323</cx:pt>
          <cx:pt idx="16970">528633</cx:pt>
          <cx:pt idx="16971">592560</cx:pt>
          <cx:pt idx="16972">1339884</cx:pt>
          <cx:pt idx="16973">479700</cx:pt>
          <cx:pt idx="16974">382500</cx:pt>
          <cx:pt idx="16975">391500</cx:pt>
          <cx:pt idx="16976">651600</cx:pt>
          <cx:pt idx="16977">225000</cx:pt>
          <cx:pt idx="16978">202500</cx:pt>
          <cx:pt idx="16979">1042560</cx:pt>
          <cx:pt idx="16980">514777.5</cx:pt>
          <cx:pt idx="16981">629325</cx:pt>
          <cx:pt idx="16982">2085120</cx:pt>
          <cx:pt idx="16983">1546020</cx:pt>
          <cx:pt idx="16984">906615</cx:pt>
          <cx:pt idx="16985">225000</cx:pt>
          <cx:pt idx="16986">755190</cx:pt>
          <cx:pt idx="16987">53910</cx:pt>
          <cx:pt idx="16988">477621</cx:pt>
          <cx:pt idx="16989">90000</cx:pt>
          <cx:pt idx="16990">270000</cx:pt>
          <cx:pt idx="16991">438084</cx:pt>
          <cx:pt idx="16992">1170000</cx:pt>
          <cx:pt idx="16993">654498</cx:pt>
          <cx:pt idx="16994">573628.5</cx:pt>
          <cx:pt idx="16995">225000</cx:pt>
          <cx:pt idx="16996">1006920</cx:pt>
          <cx:pt idx="16997">526491</cx:pt>
          <cx:pt idx="16998">675000</cx:pt>
          <cx:pt idx="16999">1350000</cx:pt>
          <cx:pt idx="17000">180000</cx:pt>
          <cx:pt idx="17001">1006920</cx:pt>
          <cx:pt idx="17002">270000</cx:pt>
          <cx:pt idx="17003">270000</cx:pt>
          <cx:pt idx="17004">562491</cx:pt>
          <cx:pt idx="17005">450000</cx:pt>
          <cx:pt idx="17006">320922</cx:pt>
          <cx:pt idx="17007">269550</cx:pt>
          <cx:pt idx="17008">270000</cx:pt>
          <cx:pt idx="17009">512064</cx:pt>
          <cx:pt idx="17010">392427</cx:pt>
          <cx:pt idx="17011">521280</cx:pt>
          <cx:pt idx="17012">225000</cx:pt>
          <cx:pt idx="17013">840951</cx:pt>
          <cx:pt idx="17014">495000</cx:pt>
          <cx:pt idx="17015">473760</cx:pt>
          <cx:pt idx="17016">790830</cx:pt>
          <cx:pt idx="17017">485640</cx:pt>
          <cx:pt idx="17018">1256400</cx:pt>
          <cx:pt idx="17019">900000</cx:pt>
          <cx:pt idx="17020">254700</cx:pt>
          <cx:pt idx="17021">370107</cx:pt>
          <cx:pt idx="17022">247500</cx:pt>
          <cx:pt idx="17023">765000</cx:pt>
          <cx:pt idx="17024">125136</cx:pt>
          <cx:pt idx="17025">180000</cx:pt>
          <cx:pt idx="17026">835380</cx:pt>
          <cx:pt idx="17027">490495.5</cx:pt>
          <cx:pt idx="17028">1546020</cx:pt>
          <cx:pt idx="17029">518562</cx:pt>
          <cx:pt idx="17030">398160</cx:pt>
          <cx:pt idx="17031">270000</cx:pt>
          <cx:pt idx="17032">467667</cx:pt>
          <cx:pt idx="17033">495351</cx:pt>
          <cx:pt idx="17034">286704</cx:pt>
          <cx:pt idx="17035">521280</cx:pt>
          <cx:pt idx="17036">180000</cx:pt>
          <cx:pt idx="17037">276277.5</cx:pt>
          <cx:pt idx="17038">900000</cx:pt>
          <cx:pt idx="17039">840951</cx:pt>
          <cx:pt idx="17040">373311</cx:pt>
          <cx:pt idx="17041">2013840</cx:pt>
          <cx:pt idx="17042">177903</cx:pt>
          <cx:pt idx="17043">220500</cx:pt>
          <cx:pt idx="17044">640080</cx:pt>
          <cx:pt idx="17045">1012500</cx:pt>
          <cx:pt idx="17046">679500</cx:pt>
          <cx:pt idx="17047">142200</cx:pt>
          <cx:pt idx="17048">53910</cx:pt>
          <cx:pt idx="17049">463500</cx:pt>
          <cx:pt idx="17050">781920</cx:pt>
          <cx:pt idx="17051">144000</cx:pt>
          <cx:pt idx="17052">1493086.5</cx:pt>
          <cx:pt idx="17053">1125000</cx:pt>
          <cx:pt idx="17054">566055</cx:pt>
          <cx:pt idx="17055">1190340</cx:pt>
          <cx:pt idx="17056">157500</cx:pt>
          <cx:pt idx="17057">997974</cx:pt>
          <cx:pt idx="17058">242595</cx:pt>
          <cx:pt idx="17059">922500</cx:pt>
          <cx:pt idx="17060">225000</cx:pt>
          <cx:pt idx="17061">1350000</cx:pt>
          <cx:pt idx="17062">148365</cx:pt>
          <cx:pt idx="17063">1006920</cx:pt>
          <cx:pt idx="17064">352044</cx:pt>
          <cx:pt idx="17065">180000</cx:pt>
          <cx:pt idx="17066">729792</cx:pt>
          <cx:pt idx="17067">382500</cx:pt>
          <cx:pt idx="17068">473760</cx:pt>
          <cx:pt idx="17069">243000</cx:pt>
          <cx:pt idx="17070">622413</cx:pt>
          <cx:pt idx="17071">263686.5</cx:pt>
          <cx:pt idx="17072">364896</cx:pt>
          <cx:pt idx="17073">260568</cx:pt>
          <cx:pt idx="17074">286704</cx:pt>
          <cx:pt idx="17075">134775</cx:pt>
          <cx:pt idx="17076">1256400</cx:pt>
          <cx:pt idx="17077">787131</cx:pt>
          <cx:pt idx="17078">450000</cx:pt>
          <cx:pt idx="17079">1046142</cx:pt>
          <cx:pt idx="17080">966424.5</cx:pt>
          <cx:pt idx="17081">239850</cx:pt>
          <cx:pt idx="17082">840996</cx:pt>
          <cx:pt idx="17083">1130062.5</cx:pt>
          <cx:pt idx="17084">824823</cx:pt>
          <cx:pt idx="17085">1078200</cx:pt>
          <cx:pt idx="17086">308133</cx:pt>
          <cx:pt idx="17087">862560</cx:pt>
          <cx:pt idx="17088">835380</cx:pt>
          <cx:pt idx="17089">640080</cx:pt>
          <cx:pt idx="17090">2025000</cx:pt>
          <cx:pt idx="17091">202500</cx:pt>
          <cx:pt idx="17092">270000</cx:pt>
          <cx:pt idx="17093">292500</cx:pt>
          <cx:pt idx="17094">894766.5</cx:pt>
          <cx:pt idx="17095">450000</cx:pt>
          <cx:pt idx="17096">573408</cx:pt>
          <cx:pt idx="17097">337500</cx:pt>
          <cx:pt idx="17098">222768</cx:pt>
          <cx:pt idx="17099">521280</cx:pt>
          <cx:pt idx="17100">227520</cx:pt>
          <cx:pt idx="17101">225000</cx:pt>
          <cx:pt idx="17102">1067940</cx:pt>
          <cx:pt idx="17103">1327500</cx:pt>
          <cx:pt idx="17104">204858</cx:pt>
          <cx:pt idx="17105">152820</cx:pt>
          <cx:pt idx="17106">781920</cx:pt>
          <cx:pt idx="17107">599778</cx:pt>
          <cx:pt idx="17108">900000</cx:pt>
          <cx:pt idx="17109">1062027</cx:pt>
          <cx:pt idx="17110">239850</cx:pt>
          <cx:pt idx="17111">900000</cx:pt>
          <cx:pt idx="17112">450000</cx:pt>
          <cx:pt idx="17113">426384</cx:pt>
          <cx:pt idx="17114">254700</cx:pt>
          <cx:pt idx="17115">675000</cx:pt>
          <cx:pt idx="17116">52128</cx:pt>
          <cx:pt idx="17117">1236816</cx:pt>
          <cx:pt idx="17118">1125171</cx:pt>
          <cx:pt idx="17119">270000</cx:pt>
          <cx:pt idx="17120">202500</cx:pt>
          <cx:pt idx="17121">239850</cx:pt>
          <cx:pt idx="17122">646920</cx:pt>
          <cx:pt idx="17123">180000</cx:pt>
          <cx:pt idx="17124">135000</cx:pt>
          <cx:pt idx="17125">942300</cx:pt>
          <cx:pt idx="17126">675000</cx:pt>
          <cx:pt idx="17127">150948</cx:pt>
          <cx:pt idx="17128">550980</cx:pt>
          <cx:pt idx="17129">521280</cx:pt>
          <cx:pt idx="17130">450000</cx:pt>
          <cx:pt idx="17131">163332</cx:pt>
          <cx:pt idx="17132">352044</cx:pt>
          <cx:pt idx="17133">1350000</cx:pt>
          <cx:pt idx="17134">1467612</cx:pt>
          <cx:pt idx="17135">225000</cx:pt>
          <cx:pt idx="17136">679500</cx:pt>
          <cx:pt idx="17137">729792</cx:pt>
          <cx:pt idx="17138">302206.5</cx:pt>
          <cx:pt idx="17139">942300</cx:pt>
          <cx:pt idx="17140">355536</cx:pt>
          <cx:pt idx="17141">1125000</cx:pt>
          <cx:pt idx="17142">585000</cx:pt>
          <cx:pt idx="17143">157500</cx:pt>
          <cx:pt idx="17144">405000</cx:pt>
          <cx:pt idx="17145">517500</cx:pt>
          <cx:pt idx="17146">1125000</cx:pt>
          <cx:pt idx="17147">225000</cx:pt>
          <cx:pt idx="17148">571396.5</cx:pt>
          <cx:pt idx="17149">251280</cx:pt>
          <cx:pt idx="17150">1762110</cx:pt>
          <cx:pt idx="17151">523278</cx:pt>
          <cx:pt idx="17152">508824</cx:pt>
          <cx:pt idx="17153">101880</cx:pt>
          <cx:pt idx="17154">157500</cx:pt>
          <cx:pt idx="17155">1467612</cx:pt>
          <cx:pt idx="17156">551079</cx:pt>
          <cx:pt idx="17157">450000</cx:pt>
          <cx:pt idx="17158">227520</cx:pt>
          <cx:pt idx="17159">675000</cx:pt>
          <cx:pt idx="17160">1506816</cx:pt>
          <cx:pt idx="17161">835744.5</cx:pt>
          <cx:pt idx="17162">225000</cx:pt>
          <cx:pt idx="17163">1133748</cx:pt>
          <cx:pt idx="17164">715095</cx:pt>
          <cx:pt idx="17165">1125000</cx:pt>
          <cx:pt idx="17166">927000</cx:pt>
          <cx:pt idx="17167">239850</cx:pt>
          <cx:pt idx="17168">1155226.5</cx:pt>
          <cx:pt idx="17169">500211</cx:pt>
          <cx:pt idx="17170">1866181.5</cx:pt>
          <cx:pt idx="17171">454500</cx:pt>
          <cx:pt idx="17172">900000</cx:pt>
          <cx:pt idx="17173">90000</cx:pt>
          <cx:pt idx="17174">585000</cx:pt>
          <cx:pt idx="17175">728460</cx:pt>
          <cx:pt idx="17176">521280</cx:pt>
          <cx:pt idx="17177">180000</cx:pt>
          <cx:pt idx="17178">136260</cx:pt>
          <cx:pt idx="17179">1300500</cx:pt>
          <cx:pt idx="17180">202500</cx:pt>
          <cx:pt idx="17181">679500</cx:pt>
          <cx:pt idx="17182">540000</cx:pt>
          <cx:pt idx="17183">180000</cx:pt>
          <cx:pt idx="17184">630000</cx:pt>
          <cx:pt idx="17185">813195</cx:pt>
          <cx:pt idx="17186">384048</cx:pt>
          <cx:pt idx="17187">993996</cx:pt>
          <cx:pt idx="17188">545040</cx:pt>
          <cx:pt idx="17189">1006920</cx:pt>
          <cx:pt idx="17190">598486.5</cx:pt>
          <cx:pt idx="17191">373311</cx:pt>
          <cx:pt idx="17192">152820</cx:pt>
          <cx:pt idx="17193">979992</cx:pt>
          <cx:pt idx="17194">900000</cx:pt>
          <cx:pt idx="17195">485190</cx:pt>
          <cx:pt idx="17196">382500</cx:pt>
          <cx:pt idx="17197">263686.5</cx:pt>
          <cx:pt idx="17198">1046142</cx:pt>
          <cx:pt idx="17199">216000</cx:pt>
          <cx:pt idx="17200">900000</cx:pt>
          <cx:pt idx="17201">52128</cx:pt>
          <cx:pt idx="17202">545040</cx:pt>
          <cx:pt idx="17203">314100</cx:pt>
          <cx:pt idx="17204">824823</cx:pt>
          <cx:pt idx="17205">549882</cx:pt>
          <cx:pt idx="17206">180000</cx:pt>
          <cx:pt idx="17207">284400</cx:pt>
          <cx:pt idx="17208">161730</cx:pt>
          <cx:pt idx="17209">292500</cx:pt>
          <cx:pt idx="17210">510853.5</cx:pt>
          <cx:pt idx="17211">50940</cx:pt>
          <cx:pt idx="17212">949500</cx:pt>
          <cx:pt idx="17213">225000</cx:pt>
          <cx:pt idx="17214">1354500</cx:pt>
          <cx:pt idx="17215">360000</cx:pt>
          <cx:pt idx="17216">153000</cx:pt>
          <cx:pt idx="17217">315000</cx:pt>
          <cx:pt idx="17218">521280</cx:pt>
          <cx:pt idx="17219">675000</cx:pt>
          <cx:pt idx="17220">409653</cx:pt>
          <cx:pt idx="17221">469152</cx:pt>
          <cx:pt idx="17222">900000</cx:pt>
          <cx:pt idx="17223">942300</cx:pt>
          <cx:pt idx="17224">364896</cx:pt>
          <cx:pt idx="17225">239850</cx:pt>
          <cx:pt idx="17226">1638000</cx:pt>
          <cx:pt idx="17227">825588</cx:pt>
          <cx:pt idx="17228">1227901.5</cx:pt>
          <cx:pt idx="17229">216000</cx:pt>
          <cx:pt idx="17230">1643755.5</cx:pt>
          <cx:pt idx="17231">251091</cx:pt>
          <cx:pt idx="17232">184500</cx:pt>
          <cx:pt idx="17233">135000</cx:pt>
          <cx:pt idx="17234">1266048</cx:pt>
          <cx:pt idx="17235">1223010</cx:pt>
          <cx:pt idx="17236">292500</cx:pt>
          <cx:pt idx="17237">270000</cx:pt>
          <cx:pt idx="17238">178290</cx:pt>
          <cx:pt idx="17239">467257.5</cx:pt>
          <cx:pt idx="17240">485640</cx:pt>
          <cx:pt idx="17241">740704.5</cx:pt>
          <cx:pt idx="17242">675000</cx:pt>
          <cx:pt idx="17243">270000</cx:pt>
          <cx:pt idx="17244">314100</cx:pt>
          <cx:pt idx="17245">1462500</cx:pt>
          <cx:pt idx="17246">706410</cx:pt>
          <cx:pt idx="17247">808650</cx:pt>
          <cx:pt idx="17248">101880</cx:pt>
          <cx:pt idx="17249">310671</cx:pt>
          <cx:pt idx="17250">384048</cx:pt>
          <cx:pt idx="17251">1971072</cx:pt>
          <cx:pt idx="17252">808650</cx:pt>
          <cx:pt idx="17253">535500</cx:pt>
          <cx:pt idx="17254">180000</cx:pt>
          <cx:pt idx="17255">247275</cx:pt>
          <cx:pt idx="17256">528633</cx:pt>
          <cx:pt idx="17257">1515415.5</cx:pt>
          <cx:pt idx="17258">288873</cx:pt>
          <cx:pt idx="17259">183384</cx:pt>
          <cx:pt idx="17260">765000</cx:pt>
          <cx:pt idx="17261">557770.5</cx:pt>
          <cx:pt idx="17262">835380</cx:pt>
          <cx:pt idx="17263">904500</cx:pt>
          <cx:pt idx="17264">135000</cx:pt>
          <cx:pt idx="17265">675000</cx:pt>
          <cx:pt idx="17266">755190</cx:pt>
          <cx:pt idx="17267">961794</cx:pt>
          <cx:pt idx="17268">954000</cx:pt>
          <cx:pt idx="17269">814041</cx:pt>
          <cx:pt idx="17270">152820</cx:pt>
          <cx:pt idx="17271">755190</cx:pt>
          <cx:pt idx="17272">1125000</cx:pt>
          <cx:pt idx="17273">306000</cx:pt>
          <cx:pt idx="17274">312840</cx:pt>
          <cx:pt idx="17275">454500</cx:pt>
          <cx:pt idx="17276">270000</cx:pt>
          <cx:pt idx="17277">675000</cx:pt>
          <cx:pt idx="17278">352656</cx:pt>
          <cx:pt idx="17279">245619</cx:pt>
          <cx:pt idx="17280">178290</cx:pt>
          <cx:pt idx="17281">360000</cx:pt>
          <cx:pt idx="17282">781920</cx:pt>
          <cx:pt idx="17283">497520</cx:pt>
          <cx:pt idx="17284">928935</cx:pt>
          <cx:pt idx="17285">1755000</cx:pt>
          <cx:pt idx="17286">202500</cx:pt>
          <cx:pt idx="17287">579942</cx:pt>
          <cx:pt idx="17288">586332</cx:pt>
          <cx:pt idx="17289">545040</cx:pt>
          <cx:pt idx="17290">1546020</cx:pt>
          <cx:pt idx="17291">860112</cx:pt>
          <cx:pt idx="17292">1308964.5</cx:pt>
          <cx:pt idx="17293">244584</cx:pt>
          <cx:pt idx="17294">1024740</cx:pt>
          <cx:pt idx="17295">545040</cx:pt>
          <cx:pt idx="17296">941193</cx:pt>
          <cx:pt idx="17297">657166.5</cx:pt>
          <cx:pt idx="17298">350415</cx:pt>
          <cx:pt idx="17299">175500</cx:pt>
          <cx:pt idx="17300">679671</cx:pt>
          <cx:pt idx="17301">148365</cx:pt>
          <cx:pt idx="17302">774000</cx:pt>
          <cx:pt idx="17303">1223010</cx:pt>
          <cx:pt idx="17304">474048</cx:pt>
          <cx:pt idx="17305">94230</cx:pt>
          <cx:pt idx="17306">291384</cx:pt>
          <cx:pt idx="17307">1305909</cx:pt>
          <cx:pt idx="17308">247500</cx:pt>
          <cx:pt idx="17309">247500</cx:pt>
          <cx:pt idx="17310">270000</cx:pt>
          <cx:pt idx="17311">386784</cx:pt>
          <cx:pt idx="17312">1291500</cx:pt>
          <cx:pt idx="17313">227520</cx:pt>
          <cx:pt idx="17314">327024</cx:pt>
          <cx:pt idx="17315">1237500</cx:pt>
          <cx:pt idx="17316">539230.5</cx:pt>
          <cx:pt idx="17317">1215000</cx:pt>
          <cx:pt idx="17318">113746.5</cx:pt>
          <cx:pt idx="17319">327249</cx:pt>
          <cx:pt idx="17320">203760</cx:pt>
          <cx:pt idx="17321">247500</cx:pt>
          <cx:pt idx="17322">360000</cx:pt>
          <cx:pt idx="17323">792162</cx:pt>
          <cx:pt idx="17324">545040</cx:pt>
          <cx:pt idx="17325">1035000</cx:pt>
          <cx:pt idx="17326">110331</cx:pt>
          <cx:pt idx="17327">543037.5</cx:pt>
          <cx:pt idx="17328">409716</cx:pt>
          <cx:pt idx="17329">675000</cx:pt>
          <cx:pt idx="17330">675000</cx:pt>
          <cx:pt idx="17331">168102</cx:pt>
          <cx:pt idx="17332">873000</cx:pt>
          <cx:pt idx="17333">218016</cx:pt>
          <cx:pt idx="17334">269550</cx:pt>
          <cx:pt idx="17335">1546020</cx:pt>
          <cx:pt idx="17336">1350000</cx:pt>
          <cx:pt idx="17337">135000</cx:pt>
          <cx:pt idx="17338">810000</cx:pt>
          <cx:pt idx="17339">225000</cx:pt>
          <cx:pt idx="17340">168102</cx:pt>
          <cx:pt idx="17341">225000</cx:pt>
          <cx:pt idx="17342">945000</cx:pt>
          <cx:pt idx="17343">1285816.5</cx:pt>
          <cx:pt idx="17344">382500</cx:pt>
          <cx:pt idx="17345">787086</cx:pt>
          <cx:pt idx="17346">135000</cx:pt>
          <cx:pt idx="17347">135000</cx:pt>
          <cx:pt idx="17348">900000</cx:pt>
          <cx:pt idx="17349">614574</cx:pt>
          <cx:pt idx="17350">808650</cx:pt>
          <cx:pt idx="17351">1042560</cx:pt>
          <cx:pt idx="17352">1150204.5</cx:pt>
          <cx:pt idx="17353">210456</cx:pt>
          <cx:pt idx="17354">711000</cx:pt>
          <cx:pt idx="17355">754740</cx:pt>
          <cx:pt idx="17356">983160</cx:pt>
          <cx:pt idx="17357">315000</cx:pt>
          <cx:pt idx="17358">675000</cx:pt>
          <cx:pt idx="17359">1123164</cx:pt>
          <cx:pt idx="17360">270000</cx:pt>
          <cx:pt idx="17361">90000</cx:pt>
          <cx:pt idx="17362">808650</cx:pt>
          <cx:pt idx="17363">213322.5</cx:pt>
          <cx:pt idx="17364">1154362.5</cx:pt>
          <cx:pt idx="17365">679500</cx:pt>
          <cx:pt idx="17366">327024</cx:pt>
          <cx:pt idx="17367">225000</cx:pt>
          <cx:pt idx="17368">753840</cx:pt>
          <cx:pt idx="17369">526491</cx:pt>
          <cx:pt idx="17370">1255680</cx:pt>
          <cx:pt idx="17371">1080000</cx:pt>
          <cx:pt idx="17372">479578.5</cx:pt>
          <cx:pt idx="17373">521280</cx:pt>
          <cx:pt idx="17374">1168452</cx:pt>
          <cx:pt idx="17375">1971072</cx:pt>
          <cx:pt idx="17376">143910</cx:pt>
          <cx:pt idx="17377">265851</cx:pt>
          <cx:pt idx="17378">270000</cx:pt>
          <cx:pt idx="17379">1426500</cx:pt>
          <cx:pt idx="17380">1113840</cx:pt>
          <cx:pt idx="17381">1125000</cx:pt>
          <cx:pt idx="17382">314055</cx:pt>
          <cx:pt idx="17383">963472.5</cx:pt>
          <cx:pt idx="17384">1256400</cx:pt>
          <cx:pt idx="17385">539590.5</cx:pt>
          <cx:pt idx="17386">567000</cx:pt>
          <cx:pt idx="17387">450000</cx:pt>
          <cx:pt idx="17388">706410</cx:pt>
          <cx:pt idx="17389">495351</cx:pt>
          <cx:pt idx="17390">423000</cx:pt>
          <cx:pt idx="17391">585000</cx:pt>
          <cx:pt idx="17392">755190</cx:pt>
          <cx:pt idx="17393">358344</cx:pt>
          <cx:pt idx="17394">497520</cx:pt>
          <cx:pt idx="17395">582768</cx:pt>
          <cx:pt idx="17396">521280</cx:pt>
          <cx:pt idx="17397">284400</cx:pt>
          <cx:pt idx="17398">315000</cx:pt>
          <cx:pt idx="17399">1575000</cx:pt>
          <cx:pt idx="17400">1270174.5</cx:pt>
          <cx:pt idx="17401">360000</cx:pt>
          <cx:pt idx="17402">45000</cx:pt>
          <cx:pt idx="17403">797557.5</cx:pt>
          <cx:pt idx="17404">319981.5</cx:pt>
          <cx:pt idx="17405">738000</cx:pt>
          <cx:pt idx="17406">95940</cx:pt>
          <cx:pt idx="17407">292500</cx:pt>
          <cx:pt idx="17408">390960</cx:pt>
          <cx:pt idx="17409">900000</cx:pt>
          <cx:pt idx="17410">545040</cx:pt>
          <cx:pt idx="17411">1462266</cx:pt>
          <cx:pt idx="17412">1293502.5</cx:pt>
          <cx:pt idx="17413">270000</cx:pt>
          <cx:pt idx="17414">592560</cx:pt>
          <cx:pt idx="17415">127350</cx:pt>
          <cx:pt idx="17416">298512</cx:pt>
          <cx:pt idx="17417">1762110</cx:pt>
          <cx:pt idx="17418">270000</cx:pt>
          <cx:pt idx="17419">900000</cx:pt>
          <cx:pt idx="17420">1042560</cx:pt>
          <cx:pt idx="17421">1272456</cx:pt>
          <cx:pt idx="17422">852088.5</cx:pt>
          <cx:pt idx="17423">47970</cx:pt>
          <cx:pt idx="17424">269550</cx:pt>
          <cx:pt idx="17425">835380</cx:pt>
          <cx:pt idx="17426">72000</cx:pt>
          <cx:pt idx="17427">544491</cx:pt>
          <cx:pt idx="17428">1053000</cx:pt>
          <cx:pt idx="17429">521280</cx:pt>
          <cx:pt idx="17430">204768</cx:pt>
          <cx:pt idx="17431">640080</cx:pt>
          <cx:pt idx="17432">471951</cx:pt>
          <cx:pt idx="17433">1078200</cx:pt>
          <cx:pt idx="17434">1080000</cx:pt>
          <cx:pt idx="17435">337500</cx:pt>
          <cx:pt idx="17436">808650</cx:pt>
          <cx:pt idx="17437">270000</cx:pt>
          <cx:pt idx="17438">254700</cx:pt>
          <cx:pt idx="17439">405000</cx:pt>
          <cx:pt idx="17440">1303812</cx:pt>
          <cx:pt idx="17441">283500</cx:pt>
          <cx:pt idx="17442">314100</cx:pt>
          <cx:pt idx="17443">440784</cx:pt>
          <cx:pt idx="17444">354276</cx:pt>
          <cx:pt idx="17445">573408</cx:pt>
          <cx:pt idx="17446">121500</cx:pt>
          <cx:pt idx="17447">566055</cx:pt>
          <cx:pt idx="17448">540000</cx:pt>
          <cx:pt idx="17449">254700</cx:pt>
          <cx:pt idx="17450">284400</cx:pt>
          <cx:pt idx="17451">270000</cx:pt>
          <cx:pt idx="17452">508495.5</cx:pt>
          <cx:pt idx="17453">497520</cx:pt>
          <cx:pt idx="17454">327024</cx:pt>
          <cx:pt idx="17455">182286</cx:pt>
          <cx:pt idx="17456">517788</cx:pt>
          <cx:pt idx="17457">135000</cx:pt>
          <cx:pt idx="17458">225000</cx:pt>
          <cx:pt idx="17459">225000</cx:pt>
          <cx:pt idx="17460">231813</cx:pt>
          <cx:pt idx="17461">409500</cx:pt>
          <cx:pt idx="17462">284400</cx:pt>
          <cx:pt idx="17463">225000</cx:pt>
          <cx:pt idx="17464">504000</cx:pt>
          <cx:pt idx="17465">500211</cx:pt>
          <cx:pt idx="17466">539100</cx:pt>
          <cx:pt idx="17467">986346</cx:pt>
          <cx:pt idx="17468">183384</cx:pt>
          <cx:pt idx="17469">557221.5</cx:pt>
          <cx:pt idx="17470">254700</cx:pt>
          <cx:pt idx="17471">416052</cx:pt>
          <cx:pt idx="17472">533313</cx:pt>
          <cx:pt idx="17473">479700</cx:pt>
          <cx:pt idx="17474">95940</cx:pt>
          <cx:pt idx="17475">900000</cx:pt>
          <cx:pt idx="17476">152820</cx:pt>
          <cx:pt idx="17477">497448</cx:pt>
          <cx:pt idx="17478">216144</cx:pt>
          <cx:pt idx="17479">562491</cx:pt>
          <cx:pt idx="17480">355536</cx:pt>
          <cx:pt idx="17481">840951</cx:pt>
          <cx:pt idx="17482">675000</cx:pt>
          <cx:pt idx="17483">405000</cx:pt>
          <cx:pt idx="17484">142632</cx:pt>
          <cx:pt idx="17485">157500</cx:pt>
          <cx:pt idx="17486">327024</cx:pt>
          <cx:pt idx="17487">386784</cx:pt>
          <cx:pt idx="17488">985603.5</cx:pt>
          <cx:pt idx="17489">202500</cx:pt>
          <cx:pt idx="17490">270000</cx:pt>
          <cx:pt idx="17491">540000</cx:pt>
          <cx:pt idx="17492">239850</cx:pt>
          <cx:pt idx="17493">535675.5</cx:pt>
          <cx:pt idx="17494">1256400</cx:pt>
          <cx:pt idx="17495">119893.5</cx:pt>
          <cx:pt idx="17496">640080</cx:pt>
          <cx:pt idx="17497">885762</cx:pt>
          <cx:pt idx="17498">358213.5</cx:pt>
          <cx:pt idx="17499">453514.5</cx:pt>
          <cx:pt idx="17500">180000</cx:pt>
          <cx:pt idx="17501">270000</cx:pt>
          <cx:pt idx="17502">490500</cx:pt>
          <cx:pt idx="17503">720000</cx:pt>
          <cx:pt idx="17504">74182.5</cx:pt>
          <cx:pt idx="17505">247500</cx:pt>
          <cx:pt idx="17506">270000</cx:pt>
          <cx:pt idx="17507">443088</cx:pt>
          <cx:pt idx="17508">265851</cx:pt>
          <cx:pt idx="17509">832500</cx:pt>
          <cx:pt idx="17510">900000</cx:pt>
          <cx:pt idx="17511">805536</cx:pt>
          <cx:pt idx="17512">474048</cx:pt>
          <cx:pt idx="17513">835380</cx:pt>
          <cx:pt idx="17514">641529</cx:pt>
          <cx:pt idx="17515">1223010</cx:pt>
          <cx:pt idx="17516">696150</cx:pt>
          <cx:pt idx="17517">343800</cx:pt>
          <cx:pt idx="17518">521280</cx:pt>
          <cx:pt idx="17519">491823</cx:pt>
          <cx:pt idx="17520">2013840</cx:pt>
          <cx:pt idx="17521">364896</cx:pt>
          <cx:pt idx="17522">180000</cx:pt>
          <cx:pt idx="17523">112500</cx:pt>
          <cx:pt idx="17524">697500</cx:pt>
          <cx:pt idx="17525">679500</cx:pt>
          <cx:pt idx="17526">622413</cx:pt>
          <cx:pt idx="17527">971280</cx:pt>
          <cx:pt idx="17528">1735861.5</cx:pt>
          <cx:pt idx="17529">835380</cx:pt>
          <cx:pt idx="17530">454500</cx:pt>
          <cx:pt idx="17531">487971</cx:pt>
          <cx:pt idx="17532">314100</cx:pt>
          <cx:pt idx="17533">1303812</cx:pt>
          <cx:pt idx="17534">67500</cx:pt>
          <cx:pt idx="17535">562491</cx:pt>
          <cx:pt idx="17536">135000</cx:pt>
          <cx:pt idx="17537">343800</cx:pt>
          <cx:pt idx="17538">135000</cx:pt>
          <cx:pt idx="17539">533668.5</cx:pt>
          <cx:pt idx="17540">1113840</cx:pt>
          <cx:pt idx="17541">360000</cx:pt>
          <cx:pt idx="17542">679500</cx:pt>
          <cx:pt idx="17543">337500</cx:pt>
          <cx:pt idx="17544">545040</cx:pt>
          <cx:pt idx="17545">254700</cx:pt>
          <cx:pt idx="17546">900000</cx:pt>
          <cx:pt idx="17547">225000</cx:pt>
          <cx:pt idx="17548">993082.5</cx:pt>
          <cx:pt idx="17549">457834.5</cx:pt>
          <cx:pt idx="17550">656811</cx:pt>
          <cx:pt idx="17551">343800</cx:pt>
          <cx:pt idx="17552">630000</cx:pt>
          <cx:pt idx="17553">906228</cx:pt>
          <cx:pt idx="17554">135000</cx:pt>
          <cx:pt idx="17555">468121.5</cx:pt>
          <cx:pt idx="17556">630000</cx:pt>
          <cx:pt idx="17557">781920</cx:pt>
          <cx:pt idx="17558">521280</cx:pt>
          <cx:pt idx="17559">1852731</cx:pt>
          <cx:pt idx="17560">225000</cx:pt>
          <cx:pt idx="17561">117162</cx:pt>
          <cx:pt idx="17562">715095</cx:pt>
          <cx:pt idx="17563">1354500</cx:pt>
          <cx:pt idx="17564">785259</cx:pt>
          <cx:pt idx="17565">805675.5</cx:pt>
          <cx:pt idx="17566">407965.5</cx:pt>
          <cx:pt idx="17567">335592</cx:pt>
          <cx:pt idx="17568">492862.5</cx:pt>
          <cx:pt idx="17569">640080</cx:pt>
          <cx:pt idx="17570">285723</cx:pt>
          <cx:pt idx="17571">1125000</cx:pt>
          <cx:pt idx="17572">553806</cx:pt>
          <cx:pt idx="17573">728460</cx:pt>
          <cx:pt idx="17574">225000</cx:pt>
          <cx:pt idx="17575">552555</cx:pt>
          <cx:pt idx="17576">880965</cx:pt>
          <cx:pt idx="17577">755190</cx:pt>
          <cx:pt idx="17578">675000</cx:pt>
          <cx:pt idx="17579">152820</cx:pt>
          <cx:pt idx="17580">2517300</cx:pt>
          <cx:pt idx="17581">781920</cx:pt>
          <cx:pt idx="17582">314100</cx:pt>
          <cx:pt idx="17583">724981.5</cx:pt>
          <cx:pt idx="17584">807984</cx:pt>
          <cx:pt idx="17585">497520</cx:pt>
          <cx:pt idx="17586">1223010</cx:pt>
          <cx:pt idx="17587">450000</cx:pt>
          <cx:pt idx="17588">251280</cx:pt>
          <cx:pt idx="17589">604152</cx:pt>
          <cx:pt idx="17590">679500</cx:pt>
          <cx:pt idx="17591">634360.5</cx:pt>
          <cx:pt idx="17592">787131</cx:pt>
          <cx:pt idx="17593">177903</cx:pt>
          <cx:pt idx="17594">112500</cx:pt>
          <cx:pt idx="17595">500490</cx:pt>
          <cx:pt idx="17596">180000</cx:pt>
          <cx:pt idx="17597">392427</cx:pt>
          <cx:pt idx="17598">1024740</cx:pt>
          <cx:pt idx="17599">1800000</cx:pt>
          <cx:pt idx="17600">640458</cx:pt>
          <cx:pt idx="17601">263686.5</cx:pt>
          <cx:pt idx="17602">1040985</cx:pt>
          <cx:pt idx="17603">904500</cx:pt>
          <cx:pt idx="17604">807984</cx:pt>
          <cx:pt idx="17605">170640</cx:pt>
          <cx:pt idx="17606">781920</cx:pt>
          <cx:pt idx="17607">814500</cx:pt>
          <cx:pt idx="17608">198000</cx:pt>
          <cx:pt idx="17609">321574.5</cx:pt>
          <cx:pt idx="17610">270000</cx:pt>
          <cx:pt idx="17611">1291500</cx:pt>
          <cx:pt idx="17612">832500</cx:pt>
          <cx:pt idx="17613">216000</cx:pt>
          <cx:pt idx="17614">202500</cx:pt>
          <cx:pt idx="17615">270000</cx:pt>
          <cx:pt idx="17616">1125000</cx:pt>
          <cx:pt idx="17617">473760</cx:pt>
          <cx:pt idx="17618">360000</cx:pt>
          <cx:pt idx="17619">288873</cx:pt>
          <cx:pt idx="17620">544491</cx:pt>
          <cx:pt idx="17621">56880</cx:pt>
          <cx:pt idx="17622">117162</cx:pt>
          <cx:pt idx="17623">450000</cx:pt>
          <cx:pt idx="17624">273024</cx:pt>
          <cx:pt idx="17625">171000</cx:pt>
          <cx:pt idx="17626">622188</cx:pt>
          <cx:pt idx="17627">1412032.5</cx:pt>
          <cx:pt idx="17628">450000</cx:pt>
          <cx:pt idx="17629">283585.5</cx:pt>
          <cx:pt idx="17630">1396570.5</cx:pt>
          <cx:pt idx="17631">284256</cx:pt>
          <cx:pt idx="17632">1489333.5</cx:pt>
          <cx:pt idx="17633">1046142</cx:pt>
          <cx:pt idx="17634">369000</cx:pt>
          <cx:pt idx="17635">193500</cx:pt>
          <cx:pt idx="17636">521280</cx:pt>
          <cx:pt idx="17637">499500</cx:pt>
          <cx:pt idx="17638">545040</cx:pt>
          <cx:pt idx="17639">403249.5</cx:pt>
          <cx:pt idx="17640">241618.5</cx:pt>
          <cx:pt idx="17641">599472</cx:pt>
          <cx:pt idx="17642">1023966</cx:pt>
          <cx:pt idx="17643">1339146</cx:pt>
          <cx:pt idx="17644">284400</cx:pt>
          <cx:pt idx="17645">254700</cx:pt>
          <cx:pt idx="17646">270000</cx:pt>
          <cx:pt idx="17647">270000</cx:pt>
          <cx:pt idx="17648">254700</cx:pt>
          <cx:pt idx="17649">225000</cx:pt>
          <cx:pt idx="17650">260640</cx:pt>
          <cx:pt idx="17651">389844</cx:pt>
          <cx:pt idx="17652">338832</cx:pt>
          <cx:pt idx="17653">269550</cx:pt>
          <cx:pt idx="17654">540000</cx:pt>
          <cx:pt idx="17655">294322.5</cx:pt>
          <cx:pt idx="17656">1170000</cx:pt>
          <cx:pt idx="17657">1030680</cx:pt>
          <cx:pt idx="17658">814041</cx:pt>
          <cx:pt idx="17659">522396</cx:pt>
          <cx:pt idx="17660">781920</cx:pt>
          <cx:pt idx="17661">609187.5</cx:pt>
          <cx:pt idx="17662">500490</cx:pt>
          <cx:pt idx="17663">270000</cx:pt>
          <cx:pt idx="17664">269550</cx:pt>
          <cx:pt idx="17665">507469.5</cx:pt>
          <cx:pt idx="17666">202500</cx:pt>
          <cx:pt idx="17667">913500</cx:pt>
          <cx:pt idx="17668">202500</cx:pt>
          <cx:pt idx="17669">1078200</cx:pt>
          <cx:pt idx="17670">961146</cx:pt>
          <cx:pt idx="17671">427450.5</cx:pt>
          <cx:pt idx="17672">1006920</cx:pt>
          <cx:pt idx="17673">486000</cx:pt>
          <cx:pt idx="17674">1288350</cx:pt>
          <cx:pt idx="17675">697500</cx:pt>
          <cx:pt idx="17676">270000</cx:pt>
          <cx:pt idx="17677">1056447</cx:pt>
          <cx:pt idx="17678">1293502.5</cx:pt>
          <cx:pt idx="17679">547344</cx:pt>
          <cx:pt idx="17680">651816</cx:pt>
          <cx:pt idx="17681">2156400</cx:pt>
          <cx:pt idx="17682">284400</cx:pt>
          <cx:pt idx="17683">310500</cx:pt>
          <cx:pt idx="17684">808650</cx:pt>
          <cx:pt idx="17685">1350000</cx:pt>
          <cx:pt idx="17686">239850</cx:pt>
          <cx:pt idx="17687">590337</cx:pt>
          <cx:pt idx="17688">583834.5</cx:pt>
          <cx:pt idx="17689">755190</cx:pt>
          <cx:pt idx="17690">521280</cx:pt>
          <cx:pt idx="17691">318411</cx:pt>
          <cx:pt idx="17692">840951</cx:pt>
          <cx:pt idx="17693">157500</cx:pt>
          <cx:pt idx="17694">420588</cx:pt>
          <cx:pt idx="17695">135000</cx:pt>
          <cx:pt idx="17696">135000</cx:pt>
          <cx:pt idx="17697">296280</cx:pt>
          <cx:pt idx="17698">1971072</cx:pt>
          <cx:pt idx="17699">855882</cx:pt>
          <cx:pt idx="17700">90000</cx:pt>
          <cx:pt idx="17701">254700</cx:pt>
          <cx:pt idx="17702">755190</cx:pt>
          <cx:pt idx="17703">243000</cx:pt>
          <cx:pt idx="17704">405000</cx:pt>
          <cx:pt idx="17705">790434</cx:pt>
          <cx:pt idx="17706">568800</cx:pt>
          <cx:pt idx="17707">265306.5</cx:pt>
          <cx:pt idx="17708">225000</cx:pt>
          <cx:pt idx="17709">518562</cx:pt>
          <cx:pt idx="17710">675000</cx:pt>
          <cx:pt idx="17711">942300</cx:pt>
          <cx:pt idx="17712">1257430.5</cx:pt>
          <cx:pt idx="17713">270000</cx:pt>
          <cx:pt idx="17714">755190</cx:pt>
          <cx:pt idx="17715">409716</cx:pt>
          <cx:pt idx="17716">675000</cx:pt>
          <cx:pt idx="17717">314100</cx:pt>
          <cx:pt idx="17718">417024</cx:pt>
          <cx:pt idx="17719">713889</cx:pt>
          <cx:pt idx="17720">545040</cx:pt>
          <cx:pt idx="17721">1125000</cx:pt>
          <cx:pt idx="17722">900000</cx:pt>
          <cx:pt idx="17723">283419</cx:pt>
          <cx:pt idx="17724">436032</cx:pt>
          <cx:pt idx="17725">1256103</cx:pt>
          <cx:pt idx="17726">675000</cx:pt>
          <cx:pt idx="17727">755190</cx:pt>
          <cx:pt idx="17728">180000</cx:pt>
          <cx:pt idx="17729">1345500</cx:pt>
          <cx:pt idx="17730">1288350</cx:pt>
          <cx:pt idx="17731">270000</cx:pt>
          <cx:pt idx="17732">549882</cx:pt>
          <cx:pt idx="17733">239850</cx:pt>
          <cx:pt idx="17734">355536</cx:pt>
          <cx:pt idx="17735">760131</cx:pt>
          <cx:pt idx="17736">942300</cx:pt>
          <cx:pt idx="17737">202500</cx:pt>
          <cx:pt idx="17738">582768</cx:pt>
          <cx:pt idx="17739">177768</cx:pt>
          <cx:pt idx="17740">447768</cx:pt>
          <cx:pt idx="17741">1104997.5</cx:pt>
          <cx:pt idx="17742">1006920</cx:pt>
          <cx:pt idx="17743">1159515</cx:pt>
          <cx:pt idx="17744">450000</cx:pt>
          <cx:pt idx="17745">239850</cx:pt>
          <cx:pt idx="17746">450000</cx:pt>
          <cx:pt idx="17747">521280</cx:pt>
          <cx:pt idx="17748">886500</cx:pt>
          <cx:pt idx="17749">585000</cx:pt>
          <cx:pt idx="17750">526491</cx:pt>
          <cx:pt idx="17751">477000</cx:pt>
          <cx:pt idx="17752">320382</cx:pt>
          <cx:pt idx="17753">269550</cx:pt>
          <cx:pt idx="17754">405000</cx:pt>
          <cx:pt idx="17755">432841.5</cx:pt>
          <cx:pt idx="17756">1256400</cx:pt>
          <cx:pt idx="17757">45000</cx:pt>
          <cx:pt idx="17758">924489</cx:pt>
          <cx:pt idx="17759">71955</cx:pt>
          <cx:pt idx="17760">296505</cx:pt>
          <cx:pt idx="17761">981162</cx:pt>
          <cx:pt idx="17762">180000</cx:pt>
          <cx:pt idx="17763">945000</cx:pt>
          <cx:pt idx="17764">550980</cx:pt>
          <cx:pt idx="17765">225000</cx:pt>
          <cx:pt idx="17766">142200</cx:pt>
          <cx:pt idx="17767">239850</cx:pt>
          <cx:pt idx="17768">901813.5</cx:pt>
          <cx:pt idx="17769">225000</cx:pt>
          <cx:pt idx="17770">277969.5</cx:pt>
          <cx:pt idx="17771">877500</cx:pt>
          <cx:pt idx="17772">1125000</cx:pt>
          <cx:pt idx="17773">1078200</cx:pt>
          <cx:pt idx="17774">1082214</cx:pt>
          <cx:pt idx="17775">1042560</cx:pt>
          <cx:pt idx="17776">1125000</cx:pt>
          <cx:pt idx="17777">270000</cx:pt>
          <cx:pt idx="17778">450000</cx:pt>
          <cx:pt idx="17779">144000</cx:pt>
          <cx:pt idx="17780">163201.5</cx:pt>
          <cx:pt idx="17781">450000</cx:pt>
          <cx:pt idx="17782">545040</cx:pt>
          <cx:pt idx="17783">1288350</cx:pt>
          <cx:pt idx="17784">140746.5</cx:pt>
          <cx:pt idx="17785">152820</cx:pt>
          <cx:pt idx="17786">148365</cx:pt>
          <cx:pt idx="17787">760225.5</cx:pt>
          <cx:pt idx="17788">229500</cx:pt>
          <cx:pt idx="17789">1762110</cx:pt>
          <cx:pt idx="17790">634482</cx:pt>
          <cx:pt idx="17791">1078200</cx:pt>
          <cx:pt idx="17792">1125000</cx:pt>
          <cx:pt idx="17793">254700</cx:pt>
          <cx:pt idx="17794">454500</cx:pt>
          <cx:pt idx="17795">383746.5</cx:pt>
          <cx:pt idx="17796">781920</cx:pt>
          <cx:pt idx="17797">545040</cx:pt>
          <cx:pt idx="17798">966645</cx:pt>
          <cx:pt idx="17799">904500</cx:pt>
          <cx:pt idx="17800">238500</cx:pt>
          <cx:pt idx="17801">98910</cx:pt>
          <cx:pt idx="17802">931401</cx:pt>
          <cx:pt idx="17803">1312110</cx:pt>
          <cx:pt idx="17804">450000</cx:pt>
          <cx:pt idx="17805">553500</cx:pt>
          <cx:pt idx="17806">543037.5</cx:pt>
          <cx:pt idx="17807">270000</cx:pt>
          <cx:pt idx="17808">487192.5</cx:pt>
          <cx:pt idx="17809">360000</cx:pt>
          <cx:pt idx="17810">547344</cx:pt>
          <cx:pt idx="17811">900000</cx:pt>
          <cx:pt idx="17812">640080</cx:pt>
          <cx:pt idx="17813">1125000</cx:pt>
          <cx:pt idx="17814">495351</cx:pt>
          <cx:pt idx="17815">582228</cx:pt>
          <cx:pt idx="17816">1493086.5</cx:pt>
          <cx:pt idx="17817">71955</cx:pt>
          <cx:pt idx="17818">755190</cx:pt>
          <cx:pt idx="17819">675000</cx:pt>
          <cx:pt idx="17820">545040</cx:pt>
          <cx:pt idx="17821">900000</cx:pt>
          <cx:pt idx="17822">1312110</cx:pt>
          <cx:pt idx="17823">542133</cx:pt>
          <cx:pt idx="17824">291915</cx:pt>
          <cx:pt idx="17825">691551</cx:pt>
          <cx:pt idx="17826">1078200</cx:pt>
          <cx:pt idx="17827">592560</cx:pt>
          <cx:pt idx="17828">334242</cx:pt>
          <cx:pt idx="17829">1111500</cx:pt>
          <cx:pt idx="17830">1096020</cx:pt>
          <cx:pt idx="17831">225000</cx:pt>
          <cx:pt idx="17832">585000</cx:pt>
          <cx:pt idx="17833">417024</cx:pt>
          <cx:pt idx="17834">545040</cx:pt>
          <cx:pt idx="17835">101880</cx:pt>
          <cx:pt idx="17836">533668.5</cx:pt>
          <cx:pt idx="17837">1575000</cx:pt>
          <cx:pt idx="17838">675000</cx:pt>
          <cx:pt idx="17839">1288350</cx:pt>
          <cx:pt idx="17840">343683</cx:pt>
          <cx:pt idx="17841">848745</cx:pt>
          <cx:pt idx="17842">730017</cx:pt>
          <cx:pt idx="17843">814041</cx:pt>
          <cx:pt idx="17844">675000</cx:pt>
          <cx:pt idx="17845">135000</cx:pt>
          <cx:pt idx="17846">339241.5</cx:pt>
          <cx:pt idx="17847">540000</cx:pt>
          <cx:pt idx="17848">521280</cx:pt>
          <cx:pt idx="17849">270000</cx:pt>
          <cx:pt idx="17850">1046142</cx:pt>
          <cx:pt idx="17851">1288350</cx:pt>
          <cx:pt idx="17852">720000</cx:pt>
          <cx:pt idx="17853">1125000</cx:pt>
          <cx:pt idx="17854">450000</cx:pt>
          <cx:pt idx="17855">450000</cx:pt>
          <cx:pt idx="17856">585000</cx:pt>
          <cx:pt idx="17857">225000</cx:pt>
          <cx:pt idx="17858">277969.5</cx:pt>
          <cx:pt idx="17859">1755000</cx:pt>
          <cx:pt idx="17860">130320</cx:pt>
          <cx:pt idx="17861">755190</cx:pt>
          <cx:pt idx="17862">521280</cx:pt>
          <cx:pt idx="17863">512064</cx:pt>
          <cx:pt idx="17864">900000</cx:pt>
          <cx:pt idx="17865">528633</cx:pt>
          <cx:pt idx="17866">254700</cx:pt>
          <cx:pt idx="17867">237204</cx:pt>
          <cx:pt idx="17868">1107612</cx:pt>
          <cx:pt idx="17869">495000</cx:pt>
          <cx:pt idx="17870">270000</cx:pt>
          <cx:pt idx="17871">447768</cx:pt>
          <cx:pt idx="17872">640080</cx:pt>
          <cx:pt idx="17873">1005120</cx:pt>
          <cx:pt idx="17874">900000</cx:pt>
          <cx:pt idx="17875">450000</cx:pt>
          <cx:pt idx="17876">381528</cx:pt>
          <cx:pt idx="17877">755190</cx:pt>
          <cx:pt idx="17878">1350000</cx:pt>
          <cx:pt idx="17879">814041</cx:pt>
          <cx:pt idx="17880">263686.5</cx:pt>
          <cx:pt idx="17881">251280</cx:pt>
          <cx:pt idx="17882">454500</cx:pt>
          <cx:pt idx="17883">351792</cx:pt>
          <cx:pt idx="17884">540000</cx:pt>
          <cx:pt idx="17885">269550</cx:pt>
          <cx:pt idx="17886">1094688</cx:pt>
          <cx:pt idx="17887">106974</cx:pt>
          <cx:pt idx="17888">1178217</cx:pt>
          <cx:pt idx="17889">536917.5</cx:pt>
          <cx:pt idx="17890">598500</cx:pt>
          <cx:pt idx="17891">225000</cx:pt>
          <cx:pt idx="17892">270126</cx:pt>
          <cx:pt idx="17893">1024740</cx:pt>
          <cx:pt idx="17894">1800000</cx:pt>
          <cx:pt idx="17895">135000</cx:pt>
          <cx:pt idx="17896">687600</cx:pt>
          <cx:pt idx="17897">1037110.5</cx:pt>
          <cx:pt idx="17898">787500</cx:pt>
          <cx:pt idx="17899">531000</cx:pt>
          <cx:pt idx="17900">450000</cx:pt>
          <cx:pt idx="17901">781920</cx:pt>
          <cx:pt idx="17902">588874.5</cx:pt>
          <cx:pt idx="17903">808650</cx:pt>
          <cx:pt idx="17904">1042560</cx:pt>
          <cx:pt idx="17905">382500</cx:pt>
          <cx:pt idx="17906">167076</cx:pt>
          <cx:pt idx="17907">765000</cx:pt>
          <cx:pt idx="17908">550980</cx:pt>
          <cx:pt idx="17909">770292</cx:pt>
          <cx:pt idx="17910">176328</cx:pt>
          <cx:pt idx="17911">247500</cx:pt>
          <cx:pt idx="17912">585000</cx:pt>
          <cx:pt idx="17913">601470</cx:pt>
          <cx:pt idx="17914">805500</cx:pt>
          <cx:pt idx="17915">202500</cx:pt>
          <cx:pt idx="17916">755190</cx:pt>
          <cx:pt idx="17917">592560</cx:pt>
          <cx:pt idx="17918">746280</cx:pt>
          <cx:pt idx="17919">1062099</cx:pt>
          <cx:pt idx="17920">225000</cx:pt>
          <cx:pt idx="17921">497520</cx:pt>
          <cx:pt idx="17922">814041</cx:pt>
          <cx:pt idx="17923">1305000</cx:pt>
          <cx:pt idx="17924">900000</cx:pt>
          <cx:pt idx="17925">1006920</cx:pt>
          <cx:pt idx="17926">414000</cx:pt>
          <cx:pt idx="17927">544491</cx:pt>
          <cx:pt idx="17928">495000</cx:pt>
          <cx:pt idx="17929">450000</cx:pt>
          <cx:pt idx="17930">765000</cx:pt>
          <cx:pt idx="17931">191880</cx:pt>
          <cx:pt idx="17932">610762.5</cx:pt>
          <cx:pt idx="17933">536917.5</cx:pt>
          <cx:pt idx="17934">675000</cx:pt>
          <cx:pt idx="17935">291384</cx:pt>
          <cx:pt idx="17936">840996</cx:pt>
          <cx:pt idx="17937">93964.5</cx:pt>
          <cx:pt idx="17938">180000</cx:pt>
          <cx:pt idx="17939">641173.5</cx:pt>
          <cx:pt idx="17940">675000</cx:pt>
          <cx:pt idx="17941">568057.5</cx:pt>
          <cx:pt idx="17942">1040985</cx:pt>
          <cx:pt idx="17943">533304</cx:pt>
          <cx:pt idx="17944">537471</cx:pt>
          <cx:pt idx="17945">1051294.5</cx:pt>
          <cx:pt idx="17946">253737</cx:pt>
          <cx:pt idx="17947">735579</cx:pt>
          <cx:pt idx="17948">4050000</cx:pt>
          <cx:pt idx="17949">547272</cx:pt>
          <cx:pt idx="17950">225000</cx:pt>
          <cx:pt idx="17951">265851</cx:pt>
          <cx:pt idx="17952">654498</cx:pt>
          <cx:pt idx="17953">704844</cx:pt>
          <cx:pt idx="17954">619254</cx:pt>
          <cx:pt idx="17955">747000</cx:pt>
          <cx:pt idx="17956">450000</cx:pt>
          <cx:pt idx="17957">1528200</cx:pt>
          <cx:pt idx="17958">490536</cx:pt>
          <cx:pt idx="17959">983160</cx:pt>
          <cx:pt idx="17960">254700</cx:pt>
          <cx:pt idx="17961">152820</cx:pt>
          <cx:pt idx="17962">675000</cx:pt>
          <cx:pt idx="17963">900000</cx:pt>
          <cx:pt idx="17964">1312110</cx:pt>
          <cx:pt idx="17965">528633</cx:pt>
          <cx:pt idx="17966">1035072</cx:pt>
          <cx:pt idx="17967">225000</cx:pt>
          <cx:pt idx="17968">343800</cx:pt>
          <cx:pt idx="17969">916470</cx:pt>
          <cx:pt idx="17970">147159</cx:pt>
          <cx:pt idx="17971">755190</cx:pt>
          <cx:pt idx="17972">247986</cx:pt>
          <cx:pt idx="17973">1363500</cx:pt>
          <cx:pt idx="17974">605439</cx:pt>
          <cx:pt idx="17975">193500</cx:pt>
          <cx:pt idx="17976">127350</cx:pt>
          <cx:pt idx="17977">508495.5</cx:pt>
          <cx:pt idx="17978">398016</cx:pt>
          <cx:pt idx="17979">85320</cx:pt>
          <cx:pt idx="17980">835380</cx:pt>
          <cx:pt idx="17981">781920</cx:pt>
          <cx:pt idx="17982">305221.5</cx:pt>
          <cx:pt idx="17983">450000</cx:pt>
          <cx:pt idx="17984">402696</cx:pt>
          <cx:pt idx="17985">808650</cx:pt>
          <cx:pt idx="17986">1724220</cx:pt>
          <cx:pt idx="17987">1963494</cx:pt>
          <cx:pt idx="17988">852088.5</cx:pt>
          <cx:pt idx="17989">639396</cx:pt>
          <cx:pt idx="17990">452385</cx:pt>
          <cx:pt idx="17991">679500</cx:pt>
          <cx:pt idx="17992">2250000</cx:pt>
          <cx:pt idx="17993">315000</cx:pt>
          <cx:pt idx="17994">760225.5</cx:pt>
          <cx:pt idx="17995">1125000</cx:pt>
          <cx:pt idx="17996">284400</cx:pt>
          <cx:pt idx="17997">557770.5</cx:pt>
          <cx:pt idx="17998">630000</cx:pt>
          <cx:pt idx="17999">363190.5</cx:pt>
          <cx:pt idx="18000">604152</cx:pt>
          <cx:pt idx="18001">639963</cx:pt>
          <cx:pt idx="18002">450000</cx:pt>
          <cx:pt idx="18003">603792</cx:pt>
          <cx:pt idx="18004">888840</cx:pt>
          <cx:pt idx="18005">585000</cx:pt>
          <cx:pt idx="18006">180000</cx:pt>
          <cx:pt idx="18007">781920</cx:pt>
          <cx:pt idx="18008">298512</cx:pt>
          <cx:pt idx="18009">276277.5</cx:pt>
          <cx:pt idx="18010">481495.5</cx:pt>
          <cx:pt idx="18011">348264</cx:pt>
          <cx:pt idx="18012">384048</cx:pt>
          <cx:pt idx="18013">906228</cx:pt>
          <cx:pt idx="18014">180000</cx:pt>
          <cx:pt idx="18015">540000</cx:pt>
          <cx:pt idx="18016">1237500</cx:pt>
          <cx:pt idx="18017">1113840</cx:pt>
          <cx:pt idx="18018">177768</cx:pt>
          <cx:pt idx="18019">450000</cx:pt>
          <cx:pt idx="18020">1309374</cx:pt>
          <cx:pt idx="18021">808650</cx:pt>
          <cx:pt idx="18022">540000</cx:pt>
          <cx:pt idx="18023">327024</cx:pt>
          <cx:pt idx="18024">298512</cx:pt>
          <cx:pt idx="18025">273636</cx:pt>
          <cx:pt idx="18026">67500</cx:pt>
          <cx:pt idx="18027">274500</cx:pt>
          <cx:pt idx="18028">675000</cx:pt>
          <cx:pt idx="18029">225000</cx:pt>
          <cx:pt idx="18030">1078200</cx:pt>
          <cx:pt idx="18031">1448104.5</cx:pt>
          <cx:pt idx="18032">180000</cx:pt>
          <cx:pt idx="18033">203760</cx:pt>
          <cx:pt idx="18034">180000</cx:pt>
          <cx:pt idx="18035">810000</cx:pt>
          <cx:pt idx="18036">270000</cx:pt>
          <cx:pt idx="18037">675000</cx:pt>
          <cx:pt idx="18038">1130062.5</cx:pt>
          <cx:pt idx="18039">305365.5</cx:pt>
          <cx:pt idx="18040">1288350</cx:pt>
          <cx:pt idx="18041">594000</cx:pt>
          <cx:pt idx="18042">726381</cx:pt>
          <cx:pt idx="18043">91692</cx:pt>
          <cx:pt idx="18044">176328</cx:pt>
          <cx:pt idx="18045">472500</cx:pt>
          <cx:pt idx="18046">163008</cx:pt>
          <cx:pt idx="18047">959598</cx:pt>
          <cx:pt idx="18048">135000</cx:pt>
          <cx:pt idx="18049">119893.5</cx:pt>
          <cx:pt idx="18050">376956</cx:pt>
          <cx:pt idx="18051">2013840</cx:pt>
          <cx:pt idx="18052">288873</cx:pt>
          <cx:pt idx="18053">175500</cx:pt>
          <cx:pt idx="18054">310671</cx:pt>
          <cx:pt idx="18055">900000</cx:pt>
          <cx:pt idx="18056">765000</cx:pt>
          <cx:pt idx="18057">808650</cx:pt>
          <cx:pt idx="18058">540000</cx:pt>
          <cx:pt idx="18059">180000</cx:pt>
          <cx:pt idx="18060">2250000</cx:pt>
          <cx:pt idx="18061">180000</cx:pt>
          <cx:pt idx="18062">254700</cx:pt>
          <cx:pt idx="18063">254700</cx:pt>
          <cx:pt idx="18064">1436850</cx:pt>
          <cx:pt idx="18065">585000</cx:pt>
          <cx:pt idx="18066">270000</cx:pt>
          <cx:pt idx="18067">1078200</cx:pt>
          <cx:pt idx="18068">508495.5</cx:pt>
          <cx:pt idx="18069">132444</cx:pt>
          <cx:pt idx="18070">688090.5</cx:pt>
          <cx:pt idx="18071">677664</cx:pt>
          <cx:pt idx="18072">1080000</cx:pt>
          <cx:pt idx="18073">1185120</cx:pt>
          <cx:pt idx="18074">573408</cx:pt>
          <cx:pt idx="18075">1125000</cx:pt>
          <cx:pt idx="18076">445500</cx:pt>
          <cx:pt idx="18077">260640</cx:pt>
          <cx:pt idx="18078">981747</cx:pt>
          <cx:pt idx="18079">675000</cx:pt>
          <cx:pt idx="18080">1288350</cx:pt>
          <cx:pt idx="18081">270000</cx:pt>
          <cx:pt idx="18082">485640</cx:pt>
          <cx:pt idx="18083">148500</cx:pt>
          <cx:pt idx="18084">180000</cx:pt>
          <cx:pt idx="18085">2085120</cx:pt>
          <cx:pt idx="18086">545040</cx:pt>
          <cx:pt idx="18087">436032</cx:pt>
          <cx:pt idx="18088">1246500</cx:pt>
          <cx:pt idx="18089">395766</cx:pt>
          <cx:pt idx="18090">225000</cx:pt>
          <cx:pt idx="18091">508495.5</cx:pt>
          <cx:pt idx="18092">640080</cx:pt>
          <cx:pt idx="18093">81000</cx:pt>
          <cx:pt idx="18094">508495.5</cx:pt>
          <cx:pt idx="18095">286704</cx:pt>
          <cx:pt idx="18096">225000</cx:pt>
          <cx:pt idx="18097">254700</cx:pt>
          <cx:pt idx="18098">675000</cx:pt>
          <cx:pt idx="18099">71955</cx:pt>
          <cx:pt idx="18100">414792</cx:pt>
          <cx:pt idx="18101">391090.5</cx:pt>
          <cx:pt idx="18102">640080</cx:pt>
          <cx:pt idx="18103">225000</cx:pt>
          <cx:pt idx="18104">1201207.5</cx:pt>
          <cx:pt idx="18105">127350</cx:pt>
          <cx:pt idx="18106">247500</cx:pt>
          <cx:pt idx="18107">628114.5</cx:pt>
          <cx:pt idx="18108">463500</cx:pt>
          <cx:pt idx="18109">479700</cx:pt>
          <cx:pt idx="18110">715095</cx:pt>
          <cx:pt idx="18111">526491</cx:pt>
          <cx:pt idx="18112">101880</cx:pt>
          <cx:pt idx="18113">450000</cx:pt>
          <cx:pt idx="18114">355536</cx:pt>
          <cx:pt idx="18115">585000</cx:pt>
          <cx:pt idx="18116">640080</cx:pt>
          <cx:pt idx="18117">263686.5</cx:pt>
          <cx:pt idx="18118">601470</cx:pt>
          <cx:pt idx="18119">675000</cx:pt>
          <cx:pt idx="18120">1078200</cx:pt>
          <cx:pt idx="18121">1849500</cx:pt>
          <cx:pt idx="18122">358344</cx:pt>
          <cx:pt idx="18123">284256</cx:pt>
          <cx:pt idx="18124">675000</cx:pt>
          <cx:pt idx="18125">894766.5</cx:pt>
          <cx:pt idx="18126">337500</cx:pt>
          <cx:pt idx="18127">521280</cx:pt>
          <cx:pt idx="18128">170640</cx:pt>
          <cx:pt idx="18129">288873</cx:pt>
          <cx:pt idx="18130">1147500</cx:pt>
          <cx:pt idx="18131">202500</cx:pt>
          <cx:pt idx="18132">1560726</cx:pt>
          <cx:pt idx="18133">1118196</cx:pt>
          <cx:pt idx="18134">333621</cx:pt>
          <cx:pt idx="18135">106213.5</cx:pt>
          <cx:pt idx="18136">180000</cx:pt>
          <cx:pt idx="18137">373311</cx:pt>
          <cx:pt idx="18138">454500</cx:pt>
          <cx:pt idx="18139">272520</cx:pt>
          <cx:pt idx="18140">526500</cx:pt>
          <cx:pt idx="18141">1138500</cx:pt>
          <cx:pt idx="18142">454500</cx:pt>
          <cx:pt idx="18143">948730.5</cx:pt>
          <cx:pt idx="18144">519633</cx:pt>
          <cx:pt idx="18145">279000</cx:pt>
          <cx:pt idx="18146">545040</cx:pt>
          <cx:pt idx="18147">1035072</cx:pt>
          <cx:pt idx="18148">612612</cx:pt>
          <cx:pt idx="18149">202500</cx:pt>
          <cx:pt idx="18150">592560</cx:pt>
          <cx:pt idx="18151">299772</cx:pt>
          <cx:pt idx="18152">675000</cx:pt>
          <cx:pt idx="18153">835380</cx:pt>
          <cx:pt idx="18154">1006920</cx:pt>
          <cx:pt idx="18155">700830</cx:pt>
          <cx:pt idx="18156">781920</cx:pt>
          <cx:pt idx="18157">495000</cx:pt>
          <cx:pt idx="18158">328405.5</cx:pt>
          <cx:pt idx="18159">234000</cx:pt>
          <cx:pt idx="18160">808650</cx:pt>
          <cx:pt idx="18161">295254</cx:pt>
          <cx:pt idx="18162">634500</cx:pt>
          <cx:pt idx="18163">777024</cx:pt>
          <cx:pt idx="18164">733315.5</cx:pt>
          <cx:pt idx="18165">1067940</cx:pt>
          <cx:pt idx="18166">781920</cx:pt>
          <cx:pt idx="18167">513531</cx:pt>
          <cx:pt idx="18168">314100</cx:pt>
          <cx:pt idx="18169">760225.5</cx:pt>
          <cx:pt idx="18170">1078200</cx:pt>
          <cx:pt idx="18171">540000</cx:pt>
          <cx:pt idx="18172">270000</cx:pt>
          <cx:pt idx="18173">1528200</cx:pt>
          <cx:pt idx="18174">942300</cx:pt>
          <cx:pt idx="18175">469152</cx:pt>
          <cx:pt idx="18176">1226511</cx:pt>
          <cx:pt idx="18177">342000</cx:pt>
          <cx:pt idx="18178">760225.5</cx:pt>
          <cx:pt idx="18179">579942</cx:pt>
          <cx:pt idx="18180">589500</cx:pt>
          <cx:pt idx="18181">254700</cx:pt>
          <cx:pt idx="18182">541323</cx:pt>
          <cx:pt idx="18183">493497</cx:pt>
          <cx:pt idx="18184">675000</cx:pt>
          <cx:pt idx="18185">601470</cx:pt>
          <cx:pt idx="18186">495000</cx:pt>
          <cx:pt idx="18187">765000</cx:pt>
          <cx:pt idx="18188">254700</cx:pt>
          <cx:pt idx="18189">862560</cx:pt>
          <cx:pt idx="18190">823621.5</cx:pt>
          <cx:pt idx="18191">808650</cx:pt>
          <cx:pt idx="18192">202500</cx:pt>
          <cx:pt idx="18193">180000</cx:pt>
          <cx:pt idx="18194">202500</cx:pt>
          <cx:pt idx="18195">657702</cx:pt>
          <cx:pt idx="18196">180000</cx:pt>
          <cx:pt idx="18197">135000</cx:pt>
          <cx:pt idx="18198">1125000</cx:pt>
          <cx:pt idx="18199">663093</cx:pt>
          <cx:pt idx="18200">582768</cx:pt>
          <cx:pt idx="18201">271957.5</cx:pt>
          <cx:pt idx="18202">1350000</cx:pt>
          <cx:pt idx="18203">202500</cx:pt>
          <cx:pt idx="18204">835380</cx:pt>
          <cx:pt idx="18205">256500</cx:pt>
          <cx:pt idx="18206">239850</cx:pt>
          <cx:pt idx="18207">927252</cx:pt>
          <cx:pt idx="18208">545040</cx:pt>
          <cx:pt idx="18209">382500</cx:pt>
          <cx:pt idx="18210">364846.5</cx:pt>
          <cx:pt idx="18211">261000</cx:pt>
          <cx:pt idx="18212">808650</cx:pt>
          <cx:pt idx="18213">450000</cx:pt>
          <cx:pt idx="18214">900000</cx:pt>
          <cx:pt idx="18215">545040</cx:pt>
          <cx:pt idx="18216">614223</cx:pt>
          <cx:pt idx="18217">679500</cx:pt>
          <cx:pt idx="18218">345510</cx:pt>
          <cx:pt idx="18219">1096020</cx:pt>
          <cx:pt idx="18220">675000</cx:pt>
          <cx:pt idx="18221">675000</cx:pt>
          <cx:pt idx="18222">526491</cx:pt>
          <cx:pt idx="18223">288873</cx:pt>
          <cx:pt idx="18224">900000</cx:pt>
          <cx:pt idx="18225">808650</cx:pt>
          <cx:pt idx="18226">269550</cx:pt>
          <cx:pt idx="18227">373311</cx:pt>
          <cx:pt idx="18228">239850</cx:pt>
          <cx:pt idx="18229">495000</cx:pt>
          <cx:pt idx="18230">241618.5</cx:pt>
          <cx:pt idx="18231">497520</cx:pt>
          <cx:pt idx="18232">746280</cx:pt>
          <cx:pt idx="18233">673875</cx:pt>
          <cx:pt idx="18234">180000</cx:pt>
          <cx:pt idx="18235">457312.5</cx:pt>
          <cx:pt idx="18236">967500</cx:pt>
          <cx:pt idx="18237">1288350</cx:pt>
          <cx:pt idx="18238">325908</cx:pt>
          <cx:pt idx="18239">101880</cx:pt>
          <cx:pt idx="18240">161730</cx:pt>
          <cx:pt idx="18241">970380</cx:pt>
          <cx:pt idx="18242">675000</cx:pt>
          <cx:pt idx="18243">284400</cx:pt>
          <cx:pt idx="18244">1350000</cx:pt>
          <cx:pt idx="18245">1436850</cx:pt>
          <cx:pt idx="18246">180000</cx:pt>
          <cx:pt idx="18247">2250000</cx:pt>
          <cx:pt idx="18248">717003</cx:pt>
          <cx:pt idx="18249">1468719</cx:pt>
          <cx:pt idx="18250">225000</cx:pt>
          <cx:pt idx="18251">568197</cx:pt>
          <cx:pt idx="18252">808650</cx:pt>
          <cx:pt idx="18253">225000</cx:pt>
          <cx:pt idx="18254">188685</cx:pt>
          <cx:pt idx="18255">481495.5</cx:pt>
          <cx:pt idx="18256">808650</cx:pt>
          <cx:pt idx="18257">720000</cx:pt>
          <cx:pt idx="18258">202500</cx:pt>
          <cx:pt idx="18259">540000</cx:pt>
          <cx:pt idx="18260">521280</cx:pt>
          <cx:pt idx="18261">808650</cx:pt>
          <cx:pt idx="18262">270000</cx:pt>
          <cx:pt idx="18263">1046142</cx:pt>
          <cx:pt idx="18264">312768</cx:pt>
          <cx:pt idx="18265">526491</cx:pt>
          <cx:pt idx="18266">1190340</cx:pt>
          <cx:pt idx="18267">675000</cx:pt>
          <cx:pt idx="18268">1002870</cx:pt>
          <cx:pt idx="18269">1762110</cx:pt>
          <cx:pt idx="18270">1264428</cx:pt>
          <cx:pt idx="18271">254700</cx:pt>
          <cx:pt idx="18272">1006920</cx:pt>
          <cx:pt idx="18273">599778</cx:pt>
          <cx:pt idx="18274">296505</cx:pt>
          <cx:pt idx="18275">540000</cx:pt>
          <cx:pt idx="18276">779688</cx:pt>
          <cx:pt idx="18277">314055</cx:pt>
          <cx:pt idx="18278">927252</cx:pt>
          <cx:pt idx="18279">728460</cx:pt>
          <cx:pt idx="18280">225000</cx:pt>
          <cx:pt idx="18281">807984</cx:pt>
          <cx:pt idx="18282">447453</cx:pt>
          <cx:pt idx="18283">900000</cx:pt>
          <cx:pt idx="18284">382500</cx:pt>
          <cx:pt idx="18285">579942</cx:pt>
          <cx:pt idx="18286">182286</cx:pt>
          <cx:pt idx="18287">728460</cx:pt>
          <cx:pt idx="18288">263686.5</cx:pt>
          <cx:pt idx="18289">1288350</cx:pt>
          <cx:pt idx="18290">781920</cx:pt>
          <cx:pt idx="18291">590337</cx:pt>
          <cx:pt idx="18292">348264</cx:pt>
          <cx:pt idx="18293">263686.5</cx:pt>
          <cx:pt idx="18294">562491</cx:pt>
          <cx:pt idx="18295">431280</cx:pt>
          <cx:pt idx="18296">152820</cx:pt>
          <cx:pt idx="18297">337500</cx:pt>
          <cx:pt idx="18298">454500</cx:pt>
          <cx:pt idx="18299">112500</cx:pt>
          <cx:pt idx="18300">1078200</cx:pt>
          <cx:pt idx="18301">450000</cx:pt>
          <cx:pt idx="18302">810000</cx:pt>
          <cx:pt idx="18303">107820</cx:pt>
          <cx:pt idx="18304">1067940</cx:pt>
          <cx:pt idx="18305">646920</cx:pt>
          <cx:pt idx="18306">450000</cx:pt>
          <cx:pt idx="18307">156384</cx:pt>
          <cx:pt idx="18308">592560</cx:pt>
          <cx:pt idx="18309">697500</cx:pt>
          <cx:pt idx="18310">187704</cx:pt>
          <cx:pt idx="18311">1312110</cx:pt>
          <cx:pt idx="18312">450000</cx:pt>
          <cx:pt idx="18313">536917.5</cx:pt>
          <cx:pt idx="18314">511920</cx:pt>
          <cx:pt idx="18315">598486.5</cx:pt>
          <cx:pt idx="18316">563269.5</cx:pt>
          <cx:pt idx="18317">755190</cx:pt>
          <cx:pt idx="18318">781920</cx:pt>
          <cx:pt idx="18319">562491</cx:pt>
          <cx:pt idx="18320">904500</cx:pt>
          <cx:pt idx="18321">299772</cx:pt>
          <cx:pt idx="18322">306000</cx:pt>
          <cx:pt idx="18323">715095</cx:pt>
          <cx:pt idx="18324">135000</cx:pt>
          <cx:pt idx="18325">900000</cx:pt>
          <cx:pt idx="18326">900000</cx:pt>
          <cx:pt idx="18327">675000</cx:pt>
          <cx:pt idx="18328">178290</cx:pt>
          <cx:pt idx="18329">781920</cx:pt>
          <cx:pt idx="18330">540000</cx:pt>
          <cx:pt idx="18331">1042560</cx:pt>
          <cx:pt idx="18332">398016</cx:pt>
          <cx:pt idx="18333">180000</cx:pt>
          <cx:pt idx="18334">450000</cx:pt>
          <cx:pt idx="18335">247500</cx:pt>
          <cx:pt idx="18336">1686591</cx:pt>
          <cx:pt idx="18337">101880</cx:pt>
          <cx:pt idx="18338">270000</cx:pt>
          <cx:pt idx="18339">540000</cx:pt>
          <cx:pt idx="18340">474048</cx:pt>
          <cx:pt idx="18341">701730</cx:pt>
          <cx:pt idx="18342">270000</cx:pt>
          <cx:pt idx="18343">139306.5</cx:pt>
          <cx:pt idx="18344">544491</cx:pt>
          <cx:pt idx="18345">277969.5</cx:pt>
          <cx:pt idx="18346">314100</cx:pt>
          <cx:pt idx="18347">497520</cx:pt>
          <cx:pt idx="18348">47970</cx:pt>
          <cx:pt idx="18349">158256</cx:pt>
          <cx:pt idx="18350">547344</cx:pt>
          <cx:pt idx="18351">895500</cx:pt>
          <cx:pt idx="18352">1417077</cx:pt>
          <cx:pt idx="18353">735003</cx:pt>
          <cx:pt idx="18354">351792</cx:pt>
          <cx:pt idx="18355">378117</cx:pt>
          <cx:pt idx="18356">213322.5</cx:pt>
          <cx:pt idx="18357">450000</cx:pt>
          <cx:pt idx="18358">269550</cx:pt>
          <cx:pt idx="18359">1350000</cx:pt>
          <cx:pt idx="18360">299250</cx:pt>
          <cx:pt idx="18361">337500</cx:pt>
          <cx:pt idx="18362">177489</cx:pt>
          <cx:pt idx="18363">284400</cx:pt>
          <cx:pt idx="18364">450000</cx:pt>
          <cx:pt idx="18365">337500</cx:pt>
          <cx:pt idx="18366">473760</cx:pt>
          <cx:pt idx="18367">1350000</cx:pt>
          <cx:pt idx="18368">526500</cx:pt>
          <cx:pt idx="18369">1339884</cx:pt>
          <cx:pt idx="18370">296280</cx:pt>
          <cx:pt idx="18371">225000</cx:pt>
          <cx:pt idx="18372">270000</cx:pt>
          <cx:pt idx="18373">760500</cx:pt>
          <cx:pt idx="18374">247986</cx:pt>
          <cx:pt idx="18375">808650</cx:pt>
          <cx:pt idx="18376">450000</cx:pt>
          <cx:pt idx="18377">135000</cx:pt>
          <cx:pt idx="18378">545040</cx:pt>
          <cx:pt idx="18379">585000</cx:pt>
          <cx:pt idx="18380">573628.5</cx:pt>
          <cx:pt idx="18381">481500</cx:pt>
          <cx:pt idx="18382">54000</cx:pt>
          <cx:pt idx="18383">499500</cx:pt>
          <cx:pt idx="18384">158301</cx:pt>
          <cx:pt idx="18385">640080</cx:pt>
          <cx:pt idx="18386">1078200</cx:pt>
          <cx:pt idx="18387">254700</cx:pt>
          <cx:pt idx="18388">1058197.5</cx:pt>
          <cx:pt idx="18389">135000</cx:pt>
          <cx:pt idx="18390">776304</cx:pt>
          <cx:pt idx="18391">259794</cx:pt>
          <cx:pt idx="18392">108000</cx:pt>
          <cx:pt idx="18393">1125000</cx:pt>
          <cx:pt idx="18394">636187.5</cx:pt>
          <cx:pt idx="18395">835605</cx:pt>
          <cx:pt idx="18396">675000</cx:pt>
          <cx:pt idx="18397">225000</cx:pt>
          <cx:pt idx="18398">954864</cx:pt>
          <cx:pt idx="18399">364500</cx:pt>
          <cx:pt idx="18400">576072</cx:pt>
          <cx:pt idx="18401">808650</cx:pt>
          <cx:pt idx="18402">630747</cx:pt>
          <cx:pt idx="18403">1003500</cx:pt>
          <cx:pt idx="18404">392472</cx:pt>
          <cx:pt idx="18405">1215000</cx:pt>
          <cx:pt idx="18406">202500</cx:pt>
          <cx:pt idx="18407">390960</cx:pt>
          <cx:pt idx="18408">468733.5</cx:pt>
          <cx:pt idx="18409">247500</cx:pt>
          <cx:pt idx="18410">1506816</cx:pt>
          <cx:pt idx="18411">826110</cx:pt>
          <cx:pt idx="18412">389844</cx:pt>
          <cx:pt idx="18413">337500</cx:pt>
          <cx:pt idx="18414">760131</cx:pt>
          <cx:pt idx="18415">857169</cx:pt>
          <cx:pt idx="18416">675000</cx:pt>
          <cx:pt idx="18417">358443</cx:pt>
          <cx:pt idx="18418">354519</cx:pt>
          <cx:pt idx="18419">1129500</cx:pt>
          <cx:pt idx="18420">168102</cx:pt>
          <cx:pt idx="18421">247275</cx:pt>
          <cx:pt idx="18422">795465</cx:pt>
          <cx:pt idx="18423">513531</cx:pt>
          <cx:pt idx="18424">1078200</cx:pt>
          <cx:pt idx="18425">594000</cx:pt>
          <cx:pt idx="18426">509922</cx:pt>
          <cx:pt idx="18427">291915</cx:pt>
          <cx:pt idx="18428">254700</cx:pt>
          <cx:pt idx="18429">1312110</cx:pt>
          <cx:pt idx="18430">545040</cx:pt>
          <cx:pt idx="18431">720000</cx:pt>
          <cx:pt idx="18432">225000</cx:pt>
          <cx:pt idx="18433">481855.5</cx:pt>
          <cx:pt idx="18434">830214</cx:pt>
          <cx:pt idx="18435">1471333.5</cx:pt>
          <cx:pt idx="18436">1009566</cx:pt>
          <cx:pt idx="18437">675000</cx:pt>
          <cx:pt idx="18438">1208304</cx:pt>
          <cx:pt idx="18439">1200744</cx:pt>
          <cx:pt idx="18440">123637.5</cx:pt>
          <cx:pt idx="18441">1339884</cx:pt>
          <cx:pt idx="18442">495351</cx:pt>
          <cx:pt idx="18443">630000</cx:pt>
          <cx:pt idx="18444">494550</cx:pt>
          <cx:pt idx="18445">525735</cx:pt>
          <cx:pt idx="18446">305640</cx:pt>
          <cx:pt idx="18447">225000</cx:pt>
          <cx:pt idx="18448">206280</cx:pt>
          <cx:pt idx="18449">539100</cx:pt>
          <cx:pt idx="18450">701149.5</cx:pt>
          <cx:pt idx="18451">911079</cx:pt>
          <cx:pt idx="18452">219870</cx:pt>
          <cx:pt idx="18453">1125000</cx:pt>
          <cx:pt idx="18454">225000</cx:pt>
          <cx:pt idx="18455">1288350</cx:pt>
          <cx:pt idx="18456">254700</cx:pt>
          <cx:pt idx="18457">180000</cx:pt>
          <cx:pt idx="18458">1436850</cx:pt>
          <cx:pt idx="18459">518562</cx:pt>
          <cx:pt idx="18460">296280</cx:pt>
          <cx:pt idx="18461">547344</cx:pt>
          <cx:pt idx="18462">254700</cx:pt>
          <cx:pt idx="18463">260640</cx:pt>
          <cx:pt idx="18464">497520</cx:pt>
          <cx:pt idx="18465">545040</cx:pt>
          <cx:pt idx="18466">202500</cx:pt>
          <cx:pt idx="18467">414229.5</cx:pt>
          <cx:pt idx="18468">135000</cx:pt>
          <cx:pt idx="18469">521280</cx:pt>
          <cx:pt idx="18470">835380</cx:pt>
          <cx:pt idx="18471">1288350</cx:pt>
          <cx:pt idx="18472">363190.5</cx:pt>
          <cx:pt idx="18473">276277.5</cx:pt>
          <cx:pt idx="18474">271066.5</cx:pt>
          <cx:pt idx="18475">1258650</cx:pt>
          <cx:pt idx="18476">601470</cx:pt>
          <cx:pt idx="18477">450000</cx:pt>
          <cx:pt idx="18478">765000</cx:pt>
          <cx:pt idx="18479">103140</cx:pt>
          <cx:pt idx="18480">239850</cx:pt>
          <cx:pt idx="18481">450000</cx:pt>
          <cx:pt idx="18482">450000</cx:pt>
          <cx:pt idx="18483">521280</cx:pt>
          <cx:pt idx="18484">640080</cx:pt>
          <cx:pt idx="18485">1078200</cx:pt>
          <cx:pt idx="18486">835380</cx:pt>
          <cx:pt idx="18487">269550</cx:pt>
          <cx:pt idx="18488">302341.5</cx:pt>
          <cx:pt idx="18489">1350000</cx:pt>
          <cx:pt idx="18490">640080</cx:pt>
          <cx:pt idx="18491">338832</cx:pt>
          <cx:pt idx="18492">1350000</cx:pt>
          <cx:pt idx="18493">1078200</cx:pt>
          <cx:pt idx="18494">225000</cx:pt>
          <cx:pt idx="18495">1125000</cx:pt>
          <cx:pt idx="18496">315000</cx:pt>
          <cx:pt idx="18497">254700</cx:pt>
          <cx:pt idx="18498">582804</cx:pt>
          <cx:pt idx="18499">199080</cx:pt>
          <cx:pt idx="18500">545040</cx:pt>
          <cx:pt idx="18501">509400</cx:pt>
          <cx:pt idx="18502">966555</cx:pt>
          <cx:pt idx="18503">557770.5</cx:pt>
          <cx:pt idx="18504">394303.5</cx:pt>
          <cx:pt idx="18505">540000</cx:pt>
          <cx:pt idx="18506">760225.5</cx:pt>
          <cx:pt idx="18507">315000</cx:pt>
          <cx:pt idx="18508">874152</cx:pt>
          <cx:pt idx="18509">781920</cx:pt>
          <cx:pt idx="18510">416052</cx:pt>
          <cx:pt idx="18511">348826.5</cx:pt>
          <cx:pt idx="18512">292500</cx:pt>
          <cx:pt idx="18513">1125000</cx:pt>
          <cx:pt idx="18514">247500</cx:pt>
          <cx:pt idx="18515">594261</cx:pt>
          <cx:pt idx="18516">270000</cx:pt>
          <cx:pt idx="18517">254700</cx:pt>
          <cx:pt idx="18518">95940</cx:pt>
          <cx:pt idx="18519">900000</cx:pt>
          <cx:pt idx="18520">720000</cx:pt>
          <cx:pt idx="18521">755190</cx:pt>
          <cx:pt idx="18522">900000</cx:pt>
          <cx:pt idx="18523">1214145</cx:pt>
          <cx:pt idx="18524">1066500</cx:pt>
          <cx:pt idx="18525">112500</cx:pt>
          <cx:pt idx="18526">76410</cx:pt>
          <cx:pt idx="18527">1035000</cx:pt>
          <cx:pt idx="18528">360000</cx:pt>
          <cx:pt idx="18529">360000</cx:pt>
          <cx:pt idx="18530">687600</cx:pt>
          <cx:pt idx="18531">319500</cx:pt>
          <cx:pt idx="18532">1483231.5</cx:pt>
          <cx:pt idx="18533">91692</cx:pt>
          <cx:pt idx="18534">352044</cx:pt>
          <cx:pt idx="18535">518562</cx:pt>
          <cx:pt idx="18536">291915</cx:pt>
          <cx:pt idx="18537">428854.5</cx:pt>
          <cx:pt idx="18538">227520</cx:pt>
          <cx:pt idx="18539">314055</cx:pt>
          <cx:pt idx="18540">269550</cx:pt>
          <cx:pt idx="18541">170640</cx:pt>
          <cx:pt idx="18542">540000</cx:pt>
          <cx:pt idx="18543">913500</cx:pt>
          <cx:pt idx="18544">640080</cx:pt>
          <cx:pt idx="18545">1206144</cx:pt>
          <cx:pt idx="18546">534204</cx:pt>
          <cx:pt idx="18547">251091</cx:pt>
          <cx:pt idx="18548">225000</cx:pt>
          <cx:pt idx="18549">1042560</cx:pt>
          <cx:pt idx="18550">942300</cx:pt>
          <cx:pt idx="18551">1354500</cx:pt>
          <cx:pt idx="18552">472500</cx:pt>
          <cx:pt idx="18553">808650</cx:pt>
          <cx:pt idx="18554">1237684.5</cx:pt>
          <cx:pt idx="18555">521280</cx:pt>
          <cx:pt idx="18556">558000</cx:pt>
          <cx:pt idx="18557">835380</cx:pt>
          <cx:pt idx="18558">509400</cx:pt>
          <cx:pt idx="18559">225000</cx:pt>
          <cx:pt idx="18560">531706.5</cx:pt>
          <cx:pt idx="18561">450000</cx:pt>
          <cx:pt idx="18562">675000</cx:pt>
          <cx:pt idx="18563">157500</cx:pt>
          <cx:pt idx="18564">180000</cx:pt>
          <cx:pt idx="18565">360000</cx:pt>
          <cx:pt idx="18566">543735</cx:pt>
          <cx:pt idx="18567">450000</cx:pt>
          <cx:pt idx="18568">571446</cx:pt>
          <cx:pt idx="18569">634482</cx:pt>
          <cx:pt idx="18570">916470</cx:pt>
          <cx:pt idx="18571">760225.5</cx:pt>
          <cx:pt idx="18572">1354500</cx:pt>
          <cx:pt idx="18573">1762110</cx:pt>
          <cx:pt idx="18574">288873</cx:pt>
          <cx:pt idx="18575">1762110</cx:pt>
          <cx:pt idx="18576">729792</cx:pt>
          <cx:pt idx="18577">137538</cx:pt>
          <cx:pt idx="18578">314100</cx:pt>
          <cx:pt idx="18579">180000</cx:pt>
          <cx:pt idx="18580">1125000</cx:pt>
          <cx:pt idx="18581">180000</cx:pt>
          <cx:pt idx="18582">254700</cx:pt>
          <cx:pt idx="18583">728460</cx:pt>
          <cx:pt idx="18584">900000</cx:pt>
          <cx:pt idx="18585">254700</cx:pt>
          <cx:pt idx="18586">180000</cx:pt>
          <cx:pt idx="18587">135000</cx:pt>
          <cx:pt idx="18588">270000</cx:pt>
          <cx:pt idx="18589">454500</cx:pt>
          <cx:pt idx="18590">765000</cx:pt>
          <cx:pt idx="18591">1006920</cx:pt>
          <cx:pt idx="18592">450000</cx:pt>
          <cx:pt idx="18593">95940</cx:pt>
          <cx:pt idx="18594">225000</cx:pt>
          <cx:pt idx="18595">450000</cx:pt>
          <cx:pt idx="18596">760500</cx:pt>
          <cx:pt idx="18597">1224198</cx:pt>
          <cx:pt idx="18598">1288350</cx:pt>
          <cx:pt idx="18599">1272888</cx:pt>
          <cx:pt idx="18600">168102</cx:pt>
          <cx:pt idx="18601">163008</cx:pt>
          <cx:pt idx="18602">270000</cx:pt>
          <cx:pt idx="18603">170640</cx:pt>
          <cx:pt idx="18604">619254</cx:pt>
          <cx:pt idx="18605">263686.5</cx:pt>
          <cx:pt idx="18606">227520</cx:pt>
          <cx:pt idx="18607">526491</cx:pt>
          <cx:pt idx="18608">286704</cx:pt>
          <cx:pt idx="18609">61128</cx:pt>
          <cx:pt idx="18610">1350000</cx:pt>
          <cx:pt idx="18611">795294</cx:pt>
          <cx:pt idx="18612">1354500</cx:pt>
          <cx:pt idx="18613">225000</cx:pt>
          <cx:pt idx="18614">135000</cx:pt>
          <cx:pt idx="18615">743031</cx:pt>
          <cx:pt idx="18616">773680.5</cx:pt>
          <cx:pt idx="18617">592560</cx:pt>
          <cx:pt idx="18618">675000</cx:pt>
          <cx:pt idx="18619">450000</cx:pt>
          <cx:pt idx="18620">521280</cx:pt>
          <cx:pt idx="18621">704844</cx:pt>
          <cx:pt idx="18622">1417077</cx:pt>
          <cx:pt idx="18623">675000</cx:pt>
          <cx:pt idx="18624">787131</cx:pt>
          <cx:pt idx="18625">101880</cx:pt>
          <cx:pt idx="18626">254700</cx:pt>
          <cx:pt idx="18627">284400</cx:pt>
          <cx:pt idx="18628">1169820</cx:pt>
          <cx:pt idx="18629">614475</cx:pt>
          <cx:pt idx="18630">780363</cx:pt>
          <cx:pt idx="18631">472500</cx:pt>
          <cx:pt idx="18632">1013508</cx:pt>
          <cx:pt idx="18633">675000</cx:pt>
          <cx:pt idx="18634">792346.5</cx:pt>
          <cx:pt idx="18635">675000</cx:pt>
          <cx:pt idx="18636">239850</cx:pt>
          <cx:pt idx="18637">729792</cx:pt>
          <cx:pt idx="18638">225000</cx:pt>
          <cx:pt idx="18639">760225.5</cx:pt>
          <cx:pt idx="18640">206059.5</cx:pt>
          <cx:pt idx="18641">180000</cx:pt>
          <cx:pt idx="18642">238500</cx:pt>
          <cx:pt idx="18643">450000</cx:pt>
          <cx:pt idx="18644">1350000</cx:pt>
          <cx:pt idx="18645">824823</cx:pt>
          <cx:pt idx="18646">225000</cx:pt>
          <cx:pt idx="18647">545040</cx:pt>
          <cx:pt idx="18648">545040</cx:pt>
          <cx:pt idx="18649">913347</cx:pt>
          <cx:pt idx="18650">592560</cx:pt>
          <cx:pt idx="18651">123637.5</cx:pt>
          <cx:pt idx="18652">675000</cx:pt>
          <cx:pt idx="18653">755190</cx:pt>
          <cx:pt idx="18654">193572</cx:pt>
          <cx:pt idx="18655">225000</cx:pt>
          <cx:pt idx="18656">72000</cx:pt>
          <cx:pt idx="18657">545040</cx:pt>
          <cx:pt idx="18658">508495.5</cx:pt>
          <cx:pt idx="18659">284400</cx:pt>
          <cx:pt idx="18660">450000</cx:pt>
          <cx:pt idx="18661">1260000</cx:pt>
          <cx:pt idx="18662">270000</cx:pt>
          <cx:pt idx="18663">337500</cx:pt>
          <cx:pt idx="18664">450000</cx:pt>
          <cx:pt idx="18665">675000</cx:pt>
          <cx:pt idx="18666">270000</cx:pt>
          <cx:pt idx="18667">331632</cx:pt>
          <cx:pt idx="18668">792477</cx:pt>
          <cx:pt idx="18669">604152</cx:pt>
          <cx:pt idx="18670">260640</cx:pt>
          <cx:pt idx="18671">675000</cx:pt>
          <cx:pt idx="18672">119925</cx:pt>
          <cx:pt idx="18673">264888</cx:pt>
          <cx:pt idx="18674">900000</cx:pt>
          <cx:pt idx="18675">193500</cx:pt>
          <cx:pt idx="18676">906615</cx:pt>
          <cx:pt idx="18677">398160</cx:pt>
          <cx:pt idx="18678">592560</cx:pt>
          <cx:pt idx="18679">592560</cx:pt>
          <cx:pt idx="18680">675000</cx:pt>
          <cx:pt idx="18681">86256</cx:pt>
          <cx:pt idx="18682">679671</cx:pt>
          <cx:pt idx="18683">225000</cx:pt>
          <cx:pt idx="18684">854896.5</cx:pt>
          <cx:pt idx="18685">360000</cx:pt>
          <cx:pt idx="18686">315000</cx:pt>
          <cx:pt idx="18687">225000</cx:pt>
          <cx:pt idx="18688">450000</cx:pt>
          <cx:pt idx="18689">225000</cx:pt>
          <cx:pt idx="18690">202500</cx:pt>
          <cx:pt idx="18691">797557.5</cx:pt>
          <cx:pt idx="18692">1724220</cx:pt>
          <cx:pt idx="18693">405000</cx:pt>
          <cx:pt idx="18694">497749.5</cx:pt>
          <cx:pt idx="18695">148500</cx:pt>
          <cx:pt idx="18696">521280</cx:pt>
          <cx:pt idx="18697">337500</cx:pt>
          <cx:pt idx="18698">219042</cx:pt>
          <cx:pt idx="18699">1451047.5</cx:pt>
          <cx:pt idx="18700">545040</cx:pt>
          <cx:pt idx="18701">533668.5</cx:pt>
          <cx:pt idx="18702">247275</cx:pt>
          <cx:pt idx="18703">405000</cx:pt>
          <cx:pt idx="18704">270000</cx:pt>
          <cx:pt idx="18705">343377</cx:pt>
          <cx:pt idx="18706">90000</cx:pt>
          <cx:pt idx="18707">472104</cx:pt>
          <cx:pt idx="18708">497520</cx:pt>
          <cx:pt idx="18709">156384</cx:pt>
          <cx:pt idx="18710">292500</cx:pt>
          <cx:pt idx="18711">210456</cx:pt>
          <cx:pt idx="18712">855000</cx:pt>
          <cx:pt idx="18713">997389</cx:pt>
          <cx:pt idx="18714">255960</cx:pt>
          <cx:pt idx="18715">550489.5</cx:pt>
          <cx:pt idx="18716">254700</cx:pt>
          <cx:pt idx="18717">135000</cx:pt>
          <cx:pt idx="18718">533668.5</cx:pt>
          <cx:pt idx="18719">598486.5</cx:pt>
          <cx:pt idx="18720">1800000</cx:pt>
          <cx:pt idx="18721">675000</cx:pt>
          <cx:pt idx="18722">1024740</cx:pt>
          <cx:pt idx="18723">222768</cx:pt>
          <cx:pt idx="18724">332946</cx:pt>
          <cx:pt idx="18725">364896</cx:pt>
          <cx:pt idx="18726">180000</cx:pt>
          <cx:pt idx="18727">143910</cx:pt>
          <cx:pt idx="18728">180000</cx:pt>
          <cx:pt idx="18729">922500</cx:pt>
          <cx:pt idx="18730">450000</cx:pt>
          <cx:pt idx="18731">1236816</cx:pt>
          <cx:pt idx="18732">508495.5</cx:pt>
          <cx:pt idx="18733">573628.5</cx:pt>
          <cx:pt idx="18734">450000</cx:pt>
          <cx:pt idx="18735">229500</cx:pt>
          <cx:pt idx="18736">450000</cx:pt>
          <cx:pt idx="18737">157500</cx:pt>
          <cx:pt idx="18738">497520</cx:pt>
          <cx:pt idx="18739">381528</cx:pt>
          <cx:pt idx="18740">495000</cx:pt>
          <cx:pt idx="18741">360000</cx:pt>
          <cx:pt idx="18742">486459</cx:pt>
          <cx:pt idx="18743">254700</cx:pt>
          <cx:pt idx="18744">239850</cx:pt>
          <cx:pt idx="18745">276277.5</cx:pt>
          <cx:pt idx="18746">67500</cx:pt>
          <cx:pt idx="18747">108801</cx:pt>
          <cx:pt idx="18748">269550</cx:pt>
          <cx:pt idx="18749">640080</cx:pt>
          <cx:pt idx="18750">900000</cx:pt>
          <cx:pt idx="18751">1260000</cx:pt>
          <cx:pt idx="18752">728460</cx:pt>
          <cx:pt idx="18753">384048</cx:pt>
          <cx:pt idx="18754">125136</cx:pt>
          <cx:pt idx="18755">343377</cx:pt>
          <cx:pt idx="18756">180000</cx:pt>
          <cx:pt idx="18757">327024</cx:pt>
          <cx:pt idx="18758">454500</cx:pt>
          <cx:pt idx="18759">675000</cx:pt>
          <cx:pt idx="18760">225000</cx:pt>
          <cx:pt idx="18761">592560</cx:pt>
          <cx:pt idx="18762">517788</cx:pt>
          <cx:pt idx="18763">95940</cx:pt>
          <cx:pt idx="18764">1125000</cx:pt>
          <cx:pt idx="18765">251280</cx:pt>
          <cx:pt idx="18766">539590.5</cx:pt>
          <cx:pt idx="18767">225000</cx:pt>
          <cx:pt idx="18768">180000</cx:pt>
          <cx:pt idx="18769">334089</cx:pt>
          <cx:pt idx="18770">755190</cx:pt>
          <cx:pt idx="18771">845811</cx:pt>
          <cx:pt idx="18772">568800</cx:pt>
          <cx:pt idx="18773">792162</cx:pt>
          <cx:pt idx="18774">1800000</cx:pt>
          <cx:pt idx="18775">1125000</cx:pt>
          <cx:pt idx="18776">385164</cx:pt>
          <cx:pt idx="18777">239850</cx:pt>
          <cx:pt idx="18778">549000</cx:pt>
          <cx:pt idx="18779">808650</cx:pt>
          <cx:pt idx="18780">531265.5</cx:pt>
          <cx:pt idx="18781">971280</cx:pt>
          <cx:pt idx="18782">182448</cx:pt>
          <cx:pt idx="18783">509400</cx:pt>
          <cx:pt idx="18784">685386</cx:pt>
          <cx:pt idx="18785">298512</cx:pt>
          <cx:pt idx="18786">983299.5</cx:pt>
          <cx:pt idx="18787">225000</cx:pt>
          <cx:pt idx="18788">797557.5</cx:pt>
          <cx:pt idx="18789">1546020</cx:pt>
          <cx:pt idx="18790">942300</cx:pt>
          <cx:pt idx="18791">417024</cx:pt>
          <cx:pt idx="18792">675000</cx:pt>
          <cx:pt idx="18793">177903</cx:pt>
          <cx:pt idx="18794">508495.5</cx:pt>
          <cx:pt idx="18795">363190.5</cx:pt>
          <cx:pt idx="18796">163201.5</cx:pt>
          <cx:pt idx="18797">585000</cx:pt>
          <cx:pt idx="18798">1293502.5</cx:pt>
          <cx:pt idx="18799">376078.5</cx:pt>
          <cx:pt idx="18800">508495.5</cx:pt>
          <cx:pt idx="18801">545040</cx:pt>
          <cx:pt idx="18802">196677</cx:pt>
          <cx:pt idx="18803">781920</cx:pt>
          <cx:pt idx="18804">545040</cx:pt>
          <cx:pt idx="18805">1305000</cx:pt>
          <cx:pt idx="18806">1072809</cx:pt>
          <cx:pt idx="18807">495000</cx:pt>
          <cx:pt idx="18808">265500</cx:pt>
          <cx:pt idx="18809">1288350</cx:pt>
          <cx:pt idx="18810">497520</cx:pt>
          <cx:pt idx="18811">225000</cx:pt>
          <cx:pt idx="18812">922716</cx:pt>
          <cx:pt idx="18813">545040</cx:pt>
          <cx:pt idx="18814">630000</cx:pt>
          <cx:pt idx="18815">152820</cx:pt>
          <cx:pt idx="18816">1046142</cx:pt>
          <cx:pt idx="18817">272520</cx:pt>
          <cx:pt idx="18818">640080</cx:pt>
          <cx:pt idx="18819">675000</cx:pt>
          <cx:pt idx="18820">1056447</cx:pt>
          <cx:pt idx="18821">1006920</cx:pt>
          <cx:pt idx="18822">384048</cx:pt>
          <cx:pt idx="18823">490495.5</cx:pt>
          <cx:pt idx="18824">288873</cx:pt>
          <cx:pt idx="18825">378117</cx:pt>
          <cx:pt idx="18826">312768</cx:pt>
          <cx:pt idx="18827">1113840</cx:pt>
          <cx:pt idx="18828">687600</cx:pt>
          <cx:pt idx="18829">533304</cx:pt>
          <cx:pt idx="18830">456502.5</cx:pt>
          <cx:pt idx="18831">545040</cx:pt>
          <cx:pt idx="18832">1027327.5</cx:pt>
          <cx:pt idx="18833">528633</cx:pt>
          <cx:pt idx="18834">360000</cx:pt>
          <cx:pt idx="18835">407520</cx:pt>
          <cx:pt idx="18836">900000</cx:pt>
          <cx:pt idx="18837">1125000</cx:pt>
          <cx:pt idx="18838">571500</cx:pt>
          <cx:pt idx="18839">1255680</cx:pt>
          <cx:pt idx="18840">595903.5</cx:pt>
          <cx:pt idx="18841">180000</cx:pt>
          <cx:pt idx="18842">1800000</cx:pt>
          <cx:pt idx="18843">1006920</cx:pt>
          <cx:pt idx="18844">755190</cx:pt>
          <cx:pt idx="18845">226152</cx:pt>
          <cx:pt idx="18846">819792</cx:pt>
          <cx:pt idx="18847">562491</cx:pt>
          <cx:pt idx="18848">276277.5</cx:pt>
          <cx:pt idx="18849">830443.5</cx:pt>
          <cx:pt idx="18850">269550</cx:pt>
          <cx:pt idx="18851">269550</cx:pt>
          <cx:pt idx="18852">325908</cx:pt>
          <cx:pt idx="18853">101880</cx:pt>
          <cx:pt idx="18854">254700</cx:pt>
          <cx:pt idx="18855">270000</cx:pt>
          <cx:pt idx="18856">254700</cx:pt>
          <cx:pt idx="18857">979992</cx:pt>
          <cx:pt idx="18858">855882</cx:pt>
          <cx:pt idx="18859">1129500</cx:pt>
          <cx:pt idx="18860">497520</cx:pt>
          <cx:pt idx="18861">701730</cx:pt>
          <cx:pt idx="18862">100737</cx:pt>
          <cx:pt idx="18863">450000</cx:pt>
          <cx:pt idx="18864">270000</cx:pt>
          <cx:pt idx="18865">381528</cx:pt>
          <cx:pt idx="18866">360000</cx:pt>
          <cx:pt idx="18867">765000</cx:pt>
          <cx:pt idx="18868">545040</cx:pt>
          <cx:pt idx="18869">486459</cx:pt>
          <cx:pt idx="18870">1260000</cx:pt>
          <cx:pt idx="18871">1237500</cx:pt>
          <cx:pt idx="18872">900000</cx:pt>
          <cx:pt idx="18873">326439</cx:pt>
          <cx:pt idx="18874">900000</cx:pt>
          <cx:pt idx="18875">360000</cx:pt>
          <cx:pt idx="18876">900000</cx:pt>
          <cx:pt idx="18877">360000</cx:pt>
          <cx:pt idx="18878">490536</cx:pt>
          <cx:pt idx="18879">408780</cx:pt>
          <cx:pt idx="18880">254700</cx:pt>
          <cx:pt idx="18881">447768</cx:pt>
          <cx:pt idx="18882">521280</cx:pt>
          <cx:pt idx="18883">472500</cx:pt>
          <cx:pt idx="18884">780363</cx:pt>
          <cx:pt idx="18885">562491</cx:pt>
          <cx:pt idx="18886">170640</cx:pt>
          <cx:pt idx="18887">270000</cx:pt>
          <cx:pt idx="18888">513531</cx:pt>
          <cx:pt idx="18889">202500</cx:pt>
          <cx:pt idx="18890">447768</cx:pt>
          <cx:pt idx="18891">697500</cx:pt>
          <cx:pt idx="18892">568800</cx:pt>
          <cx:pt idx="18893">1800000</cx:pt>
          <cx:pt idx="18894">1046142</cx:pt>
          <cx:pt idx="18895">785398.5</cx:pt>
          <cx:pt idx="18896">269550</cx:pt>
          <cx:pt idx="18897">337500</cx:pt>
          <cx:pt idx="18898">646920</cx:pt>
          <cx:pt idx="18899">298512</cx:pt>
          <cx:pt idx="18900">1078200</cx:pt>
          <cx:pt idx="18901">284400</cx:pt>
          <cx:pt idx="18902">265500</cx:pt>
          <cx:pt idx="18903">381528</cx:pt>
          <cx:pt idx="18904">454500</cx:pt>
          <cx:pt idx="18905">314100</cx:pt>
          <cx:pt idx="18906">942300</cx:pt>
          <cx:pt idx="18907">900000</cx:pt>
          <cx:pt idx="18908">450000</cx:pt>
          <cx:pt idx="18909">202500</cx:pt>
          <cx:pt idx="18910">163008</cx:pt>
          <cx:pt idx="18911">450000</cx:pt>
          <cx:pt idx="18912">495000</cx:pt>
          <cx:pt idx="18913">348264</cx:pt>
          <cx:pt idx="18914">123637.5</cx:pt>
          <cx:pt idx="18915">733500</cx:pt>
          <cx:pt idx="18916">1006920</cx:pt>
          <cx:pt idx="18917">1078200</cx:pt>
          <cx:pt idx="18918">225000</cx:pt>
          <cx:pt idx="18919">1096020</cx:pt>
          <cx:pt idx="18920">543037.5</cx:pt>
          <cx:pt idx="18921">508495.5</cx:pt>
          <cx:pt idx="18922">177768</cx:pt>
          <cx:pt idx="18923">693301.5</cx:pt>
          <cx:pt idx="18924">592560</cx:pt>
          <cx:pt idx="18925">152820</cx:pt>
          <cx:pt idx="18926">194031</cx:pt>
          <cx:pt idx="18927">459000</cx:pt>
          <cx:pt idx="18928">161730</cx:pt>
          <cx:pt idx="18929">454455</cx:pt>
          <cx:pt idx="18930">148365</cx:pt>
          <cx:pt idx="18931">1125000</cx:pt>
          <cx:pt idx="18932">999000</cx:pt>
          <cx:pt idx="18933">303205.5</cx:pt>
          <cx:pt idx="18934">313438.5</cx:pt>
          <cx:pt idx="18935">180000</cx:pt>
          <cx:pt idx="18936">536917.5</cx:pt>
          <cx:pt idx="18937">193500</cx:pt>
          <cx:pt idx="18938">239850</cx:pt>
          <cx:pt idx="18939">276277.5</cx:pt>
          <cx:pt idx="18940">545040</cx:pt>
          <cx:pt idx="18941">1057266</cx:pt>
          <cx:pt idx="18942">807984</cx:pt>
          <cx:pt idx="18943">1350000</cx:pt>
          <cx:pt idx="18944">459549</cx:pt>
          <cx:pt idx="18945">545040</cx:pt>
          <cx:pt idx="18946">506889</cx:pt>
          <cx:pt idx="18947">180000</cx:pt>
          <cx:pt idx="18948">540000</cx:pt>
          <cx:pt idx="18949">1113840</cx:pt>
          <cx:pt idx="18950">127350</cx:pt>
          <cx:pt idx="18951">942300</cx:pt>
          <cx:pt idx="18952">576072</cx:pt>
          <cx:pt idx="18953">1154362.5</cx:pt>
          <cx:pt idx="18954">1061658</cx:pt>
          <cx:pt idx="18955">270000</cx:pt>
          <cx:pt idx="18956">1485000</cx:pt>
          <cx:pt idx="18957">323194.5</cx:pt>
          <cx:pt idx="18958">270000</cx:pt>
          <cx:pt idx="18959">1256400</cx:pt>
          <cx:pt idx="18960">314100</cx:pt>
          <cx:pt idx="18961">441000</cx:pt>
          <cx:pt idx="18962">594121.5</cx:pt>
          <cx:pt idx="18963">450000</cx:pt>
          <cx:pt idx="18964">270000</cx:pt>
          <cx:pt idx="18965">1078200</cx:pt>
          <cx:pt idx="18966">338832</cx:pt>
          <cx:pt idx="18967">180000</cx:pt>
          <cx:pt idx="18968">1125000</cx:pt>
          <cx:pt idx="18969">808650</cx:pt>
          <cx:pt idx="18970">331834.5</cx:pt>
          <cx:pt idx="18971">599778</cx:pt>
          <cx:pt idx="18972">622413</cx:pt>
          <cx:pt idx="18973">253737</cx:pt>
          <cx:pt idx="18974">296280</cx:pt>
          <cx:pt idx="18975">891072</cx:pt>
          <cx:pt idx="18976">509400</cx:pt>
          <cx:pt idx="18977">1270746</cx:pt>
          <cx:pt idx="18978">311877</cx:pt>
          <cx:pt idx="18979">877500</cx:pt>
          <cx:pt idx="18980">606973.5</cx:pt>
          <cx:pt idx="18981">526491</cx:pt>
          <cx:pt idx="18982">292500</cx:pt>
          <cx:pt idx="18983">450000</cx:pt>
          <cx:pt idx="18984">808650</cx:pt>
          <cx:pt idx="18985">284400</cx:pt>
          <cx:pt idx="18986">85500</cx:pt>
          <cx:pt idx="18987">675000</cx:pt>
          <cx:pt idx="18988">229230</cx:pt>
          <cx:pt idx="18989">239850</cx:pt>
          <cx:pt idx="18990">807534</cx:pt>
          <cx:pt idx="18991">148365</cx:pt>
          <cx:pt idx="18992">813195</cx:pt>
          <cx:pt idx="18993">592560</cx:pt>
          <cx:pt idx="18994">545040</cx:pt>
          <cx:pt idx="18995">312768</cx:pt>
          <cx:pt idx="18996">1138500</cx:pt>
          <cx:pt idx="18997">526491</cx:pt>
          <cx:pt idx="18998">314055</cx:pt>
          <cx:pt idx="18999">450000</cx:pt>
          <cx:pt idx="19000">71109</cx:pt>
          <cx:pt idx="19001">273024</cx:pt>
          <cx:pt idx="19002">269550</cx:pt>
          <cx:pt idx="19003">942300</cx:pt>
          <cx:pt idx="19004">904500</cx:pt>
          <cx:pt idx="19005">531706.5</cx:pt>
          <cx:pt idx="19006">255960</cx:pt>
          <cx:pt idx="19007">545040</cx:pt>
          <cx:pt idx="19008">397881</cx:pt>
          <cx:pt idx="19009">270000</cx:pt>
          <cx:pt idx="19010">180000</cx:pt>
          <cx:pt idx="19011">980937</cx:pt>
          <cx:pt idx="19012">312768</cx:pt>
          <cx:pt idx="19013">1471491</cx:pt>
          <cx:pt idx="19014">1256400</cx:pt>
          <cx:pt idx="19015">225000</cx:pt>
          <cx:pt idx="19016">314055</cx:pt>
          <cx:pt idx="19017">900000</cx:pt>
          <cx:pt idx="19018">675000</cx:pt>
          <cx:pt idx="19019">634360.5</cx:pt>
          <cx:pt idx="19020">331110</cx:pt>
          <cx:pt idx="19021">1006920</cx:pt>
          <cx:pt idx="19022">2254500</cx:pt>
          <cx:pt idx="19023">830214</cx:pt>
          <cx:pt idx="19024">359725.5</cx:pt>
          <cx:pt idx="19025">1072809</cx:pt>
          <cx:pt idx="19026">382500</cx:pt>
          <cx:pt idx="19027">913500</cx:pt>
          <cx:pt idx="19028">364896</cx:pt>
          <cx:pt idx="19029">295168.5</cx:pt>
          <cx:pt idx="19030">517266</cx:pt>
          <cx:pt idx="19031">675000</cx:pt>
          <cx:pt idx="19032">729792</cx:pt>
          <cx:pt idx="19033">472500</cx:pt>
          <cx:pt idx="19034">325908</cx:pt>
          <cx:pt idx="19035">521280</cx:pt>
          <cx:pt idx="19036">948582</cx:pt>
          <cx:pt idx="19037">315000</cx:pt>
          <cx:pt idx="19038">1078200</cx:pt>
          <cx:pt idx="19039">547344</cx:pt>
          <cx:pt idx="19040">722430</cx:pt>
          <cx:pt idx="19041">1724688</cx:pt>
          <cx:pt idx="19042">135000</cx:pt>
          <cx:pt idx="19043">562500</cx:pt>
          <cx:pt idx="19044">528633</cx:pt>
          <cx:pt idx="19045">225000</cx:pt>
          <cx:pt idx="19046">509400</cx:pt>
          <cx:pt idx="19047">225000</cx:pt>
          <cx:pt idx="19048">573628.5</cx:pt>
          <cx:pt idx="19049">67500</cx:pt>
          <cx:pt idx="19050">202500</cx:pt>
          <cx:pt idx="19051">519637.5</cx:pt>
          <cx:pt idx="19052">284400</cx:pt>
          <cx:pt idx="19053">213948</cx:pt>
          <cx:pt idx="19054">1515415.5</cx:pt>
          <cx:pt idx="19055">1854504</cx:pt>
          <cx:pt idx="19056">506889</cx:pt>
          <cx:pt idx="19057">1451047.5</cx:pt>
          <cx:pt idx="19058">787131</cx:pt>
          <cx:pt idx="19059">170640</cx:pt>
          <cx:pt idx="19060">123637.5</cx:pt>
          <cx:pt idx="19061">1190434.5</cx:pt>
          <cx:pt idx="19062">450346.5</cx:pt>
          <cx:pt idx="19063">1649844</cx:pt>
          <cx:pt idx="19064">447768</cx:pt>
          <cx:pt idx="19065">239850</cx:pt>
          <cx:pt idx="19066">101880</cx:pt>
          <cx:pt idx="19067">677664</cx:pt>
          <cx:pt idx="19068">481176</cx:pt>
          <cx:pt idx="19069">656811</cx:pt>
          <cx:pt idx="19070">568800</cx:pt>
          <cx:pt idx="19071">585000</cx:pt>
          <cx:pt idx="19072">450000</cx:pt>
          <cx:pt idx="19073">270000</cx:pt>
          <cx:pt idx="19074">325908</cx:pt>
          <cx:pt idx="19075">545040</cx:pt>
          <cx:pt idx="19076">254700</cx:pt>
          <cx:pt idx="19077">270000</cx:pt>
          <cx:pt idx="19078">337761</cx:pt>
          <cx:pt idx="19079">640080</cx:pt>
          <cx:pt idx="19080">824823</cx:pt>
          <cx:pt idx="19081">1129500</cx:pt>
          <cx:pt idx="19082">380533.5</cx:pt>
          <cx:pt idx="19083">337500</cx:pt>
          <cx:pt idx="19084">276277.5</cx:pt>
          <cx:pt idx="19085">427450.5</cx:pt>
          <cx:pt idx="19086">180000</cx:pt>
          <cx:pt idx="19087">601470</cx:pt>
          <cx:pt idx="19088">463284</cx:pt>
          <cx:pt idx="19089">521280</cx:pt>
          <cx:pt idx="19090">388512</cx:pt>
          <cx:pt idx="19091">450346.5</cx:pt>
          <cx:pt idx="19092">997335</cx:pt>
          <cx:pt idx="19093">315000</cx:pt>
          <cx:pt idx="19094">135000</cx:pt>
          <cx:pt idx="19095">900000</cx:pt>
          <cx:pt idx="19096">630000</cx:pt>
          <cx:pt idx="19097">983160</cx:pt>
          <cx:pt idx="19098">571446</cx:pt>
          <cx:pt idx="19099">339948</cx:pt>
          <cx:pt idx="19100">450000</cx:pt>
          <cx:pt idx="19101">315000</cx:pt>
          <cx:pt idx="19102">540000</cx:pt>
          <cx:pt idx="19103">152820</cx:pt>
          <cx:pt idx="19104">360000</cx:pt>
          <cx:pt idx="19105">369000</cx:pt>
          <cx:pt idx="19106">402214.5</cx:pt>
          <cx:pt idx="19107">640080</cx:pt>
          <cx:pt idx="19108">270000</cx:pt>
          <cx:pt idx="19109">521280</cx:pt>
          <cx:pt idx="19110">490495.5</cx:pt>
          <cx:pt idx="19111">315000</cx:pt>
          <cx:pt idx="19112">1078200</cx:pt>
          <cx:pt idx="19113">942300</cx:pt>
          <cx:pt idx="19114">512064</cx:pt>
          <cx:pt idx="19115">270000</cx:pt>
          <cx:pt idx="19116">490495.5</cx:pt>
          <cx:pt idx="19117">450000</cx:pt>
          <cx:pt idx="19118">531265.5</cx:pt>
          <cx:pt idx="19119">265851</cx:pt>
          <cx:pt idx="19120">518562</cx:pt>
          <cx:pt idx="19121">864000</cx:pt>
          <cx:pt idx="19122">490495.5</cx:pt>
          <cx:pt idx="19123">810000</cx:pt>
          <cx:pt idx="19124">719451</cx:pt>
          <cx:pt idx="19125">338832</cx:pt>
          <cx:pt idx="19126">323194.5</cx:pt>
          <cx:pt idx="19127">553806</cx:pt>
          <cx:pt idx="19128">1350000</cx:pt>
          <cx:pt idx="19129">675000</cx:pt>
          <cx:pt idx="19130">90000</cx:pt>
          <cx:pt idx="19131">450000</cx:pt>
          <cx:pt idx="19132">269550</cx:pt>
          <cx:pt idx="19133">770292</cx:pt>
          <cx:pt idx="19134">436032</cx:pt>
          <cx:pt idx="19135">99504</cx:pt>
          <cx:pt idx="19136">247500</cx:pt>
          <cx:pt idx="19137">337500</cx:pt>
          <cx:pt idx="19138">474048</cx:pt>
          <cx:pt idx="19139">284400</cx:pt>
          <cx:pt idx="19140">1062000</cx:pt>
          <cx:pt idx="19141">675000</cx:pt>
          <cx:pt idx="19142">819792</cx:pt>
          <cx:pt idx="19143">517500</cx:pt>
          <cx:pt idx="19144">328405.5</cx:pt>
          <cx:pt idx="19145">225000</cx:pt>
          <cx:pt idx="19146">675000</cx:pt>
          <cx:pt idx="19147">630000</cx:pt>
          <cx:pt idx="19148">675000</cx:pt>
          <cx:pt idx="19149">114682.5</cx:pt>
          <cx:pt idx="19150">265536</cx:pt>
          <cx:pt idx="19151">904500</cx:pt>
          <cx:pt idx="19152">810000</cx:pt>
          <cx:pt idx="19153">835380</cx:pt>
          <cx:pt idx="19154">172021.5</cx:pt>
          <cx:pt idx="19155">927252</cx:pt>
          <cx:pt idx="19156">654498</cx:pt>
          <cx:pt idx="19157">119893.5</cx:pt>
          <cx:pt idx="19158">180000</cx:pt>
          <cx:pt idx="19159">568800</cx:pt>
          <cx:pt idx="19160">337500</cx:pt>
          <cx:pt idx="19161">1113840</cx:pt>
          <cx:pt idx="19162">521280</cx:pt>
          <cx:pt idx="19163">555273</cx:pt>
          <cx:pt idx="19164">1264522.5</cx:pt>
          <cx:pt idx="19165">900000</cx:pt>
          <cx:pt idx="19166">521280</cx:pt>
          <cx:pt idx="19167">272520</cx:pt>
          <cx:pt idx="19168">938034</cx:pt>
          <cx:pt idx="19169">254700</cx:pt>
          <cx:pt idx="19170">135000</cx:pt>
          <cx:pt idx="19171">497520</cx:pt>
          <cx:pt idx="19172">1324422</cx:pt>
          <cx:pt idx="19173">585000</cx:pt>
          <cx:pt idx="19174">225000</cx:pt>
          <cx:pt idx="19175">187704</cx:pt>
          <cx:pt idx="19176">270000</cx:pt>
          <cx:pt idx="19177">888840</cx:pt>
          <cx:pt idx="19178">180000</cx:pt>
          <cx:pt idx="19179">229500</cx:pt>
          <cx:pt idx="19180">900000</cx:pt>
          <cx:pt idx="19181">566055</cx:pt>
          <cx:pt idx="19182">1008000</cx:pt>
          <cx:pt idx="19183">603000</cx:pt>
          <cx:pt idx="19184">534204</cx:pt>
          <cx:pt idx="19185">808650</cx:pt>
          <cx:pt idx="19186">314100</cx:pt>
          <cx:pt idx="19187">364896</cx:pt>
          <cx:pt idx="19188">112500</cx:pt>
          <cx:pt idx="19189">1024740</cx:pt>
          <cx:pt idx="19190">314100</cx:pt>
          <cx:pt idx="19191">1350000</cx:pt>
          <cx:pt idx="19192">640080</cx:pt>
          <cx:pt idx="19193">352044</cx:pt>
          <cx:pt idx="19194">1528200</cx:pt>
          <cx:pt idx="19195">139230</cx:pt>
          <cx:pt idx="19196">1160248.5</cx:pt>
          <cx:pt idx="19197">1605312</cx:pt>
          <cx:pt idx="19198">459000</cx:pt>
          <cx:pt idx="19199">1016496</cx:pt>
          <cx:pt idx="19200">86598</cx:pt>
          <cx:pt idx="19201">835380</cx:pt>
          <cx:pt idx="19202">135000</cx:pt>
          <cx:pt idx="19203">299772</cx:pt>
          <cx:pt idx="19204">1575000</cx:pt>
          <cx:pt idx="19205">622413</cx:pt>
          <cx:pt idx="19206">942300</cx:pt>
          <cx:pt idx="19207">225000</cx:pt>
          <cx:pt idx="19208">628114.5</cx:pt>
          <cx:pt idx="19209">540000</cx:pt>
          <cx:pt idx="19210">376920</cx:pt>
          <cx:pt idx="19211">112500</cx:pt>
          <cx:pt idx="19212">239850</cx:pt>
          <cx:pt idx="19213">675000</cx:pt>
          <cx:pt idx="19214">770328</cx:pt>
          <cx:pt idx="19215">1042560</cx:pt>
          <cx:pt idx="19216">646920</cx:pt>
          <cx:pt idx="19217">625536</cx:pt>
          <cx:pt idx="19218">332946</cx:pt>
          <cx:pt idx="19219">1493086.5</cx:pt>
          <cx:pt idx="19220">67500</cx:pt>
          <cx:pt idx="19221">90000</cx:pt>
          <cx:pt idx="19222">508495.5</cx:pt>
          <cx:pt idx="19223">270000</cx:pt>
          <cx:pt idx="19224">253737</cx:pt>
          <cx:pt idx="19225">180000</cx:pt>
          <cx:pt idx="19226">270000</cx:pt>
          <cx:pt idx="19227">254700</cx:pt>
          <cx:pt idx="19228">521280</cx:pt>
          <cx:pt idx="19229">202500</cx:pt>
          <cx:pt idx="19230">521280</cx:pt>
          <cx:pt idx="19231">665892</cx:pt>
          <cx:pt idx="19232">89019</cx:pt>
          <cx:pt idx="19233">1395000</cx:pt>
          <cx:pt idx="19234">728460</cx:pt>
          <cx:pt idx="19235">450000</cx:pt>
          <cx:pt idx="19236">355320</cx:pt>
          <cx:pt idx="19237">253737</cx:pt>
          <cx:pt idx="19238">202500</cx:pt>
          <cx:pt idx="19239">787131</cx:pt>
          <cx:pt idx="19240">454500</cx:pt>
          <cx:pt idx="19241">450000</cx:pt>
          <cx:pt idx="19242">2250000</cx:pt>
          <cx:pt idx="19243">415408.5</cx:pt>
          <cx:pt idx="19244">1303812</cx:pt>
          <cx:pt idx="19245">254700</cx:pt>
          <cx:pt idx="19246">270000</cx:pt>
          <cx:pt idx="19247">134775</cx:pt>
          <cx:pt idx="19248">545040</cx:pt>
          <cx:pt idx="19249">1052577</cx:pt>
          <cx:pt idx="19250">156384</cx:pt>
          <cx:pt idx="19251">906228</cx:pt>
          <cx:pt idx="19252">514602</cx:pt>
          <cx:pt idx="19253">521280</cx:pt>
          <cx:pt idx="19254">573628.5</cx:pt>
          <cx:pt idx="19255">343800</cx:pt>
          <cx:pt idx="19256">1033101</cx:pt>
          <cx:pt idx="19257">199008</cx:pt>
          <cx:pt idx="19258">595903.5</cx:pt>
          <cx:pt idx="19259">675000</cx:pt>
          <cx:pt idx="19260">490495.5</cx:pt>
          <cx:pt idx="19261">562500</cx:pt>
          <cx:pt idx="19262">485640</cx:pt>
          <cx:pt idx="19263">398016</cx:pt>
          <cx:pt idx="19264">1303812</cx:pt>
          <cx:pt idx="19265">315000</cx:pt>
          <cx:pt idx="19266">184500</cx:pt>
          <cx:pt idx="19267">108801</cx:pt>
          <cx:pt idx="19268">1341000</cx:pt>
          <cx:pt idx="19269">225000</cx:pt>
          <cx:pt idx="19270">144000</cx:pt>
          <cx:pt idx="19271">1105600.5</cx:pt>
          <cx:pt idx="19272">326439</cx:pt>
          <cx:pt idx="19273">540000</cx:pt>
          <cx:pt idx="19274">225000</cx:pt>
          <cx:pt idx="19275">1724220</cx:pt>
          <cx:pt idx="19276">1223010</cx:pt>
          <cx:pt idx="19277">640080</cx:pt>
          <cx:pt idx="19278">325908</cx:pt>
          <cx:pt idx="19279">848070</cx:pt>
          <cx:pt idx="19280">225000</cx:pt>
          <cx:pt idx="19281">254700</cx:pt>
          <cx:pt idx="19282">193572</cx:pt>
          <cx:pt idx="19283">526491</cx:pt>
          <cx:pt idx="19284">495000</cx:pt>
          <cx:pt idx="19285">382500</cx:pt>
          <cx:pt idx="19286">1075500</cx:pt>
          <cx:pt idx="19287">202500</cx:pt>
          <cx:pt idx="19288">247275</cx:pt>
          <cx:pt idx="19289">1254739.5</cx:pt>
          <cx:pt idx="19290">231813</cx:pt>
          <cx:pt idx="19291">619254</cx:pt>
          <cx:pt idx="19292">270000</cx:pt>
          <cx:pt idx="19293">868500</cx:pt>
          <cx:pt idx="19294">512446.5</cx:pt>
          <cx:pt idx="19295">61128</cx:pt>
          <cx:pt idx="19296">640080</cx:pt>
          <cx:pt idx="19297">382500</cx:pt>
          <cx:pt idx="19298">1288350</cx:pt>
          <cx:pt idx="19299">204768</cx:pt>
          <cx:pt idx="19300">405000</cx:pt>
          <cx:pt idx="19301">460858.5</cx:pt>
          <cx:pt idx="19302">790830</cx:pt>
          <cx:pt idx="19303">1067940</cx:pt>
          <cx:pt idx="19304">615109.5</cx:pt>
          <cx:pt idx="19305">183294</cx:pt>
          <cx:pt idx="19306">703728</cx:pt>
          <cx:pt idx="19307">360000</cx:pt>
          <cx:pt idx="19308">900000</cx:pt>
          <cx:pt idx="19309">1377000</cx:pt>
          <cx:pt idx="19310">1223010</cx:pt>
          <cx:pt idx="19311">180000</cx:pt>
          <cx:pt idx="19312">239850</cx:pt>
          <cx:pt idx="19313">450000</cx:pt>
          <cx:pt idx="19314">1236816</cx:pt>
          <cx:pt idx="19315">390960</cx:pt>
          <cx:pt idx="19316">277969.5</cx:pt>
          <cx:pt idx="19317">148365</cx:pt>
          <cx:pt idx="19318">755190</cx:pt>
          <cx:pt idx="19319">254700</cx:pt>
          <cx:pt idx="19320">135000</cx:pt>
          <cx:pt idx="19321">512338.5</cx:pt>
          <cx:pt idx="19322">1125000</cx:pt>
          <cx:pt idx="19323">450000</cx:pt>
          <cx:pt idx="19324">808650</cx:pt>
          <cx:pt idx="19325">1006920</cx:pt>
          <cx:pt idx="19326">307557</cx:pt>
          <cx:pt idx="19327">728847</cx:pt>
          <cx:pt idx="19328">1609272</cx:pt>
          <cx:pt idx="19329">706500</cx:pt>
          <cx:pt idx="19330">339241.5</cx:pt>
          <cx:pt idx="19331">254700</cx:pt>
          <cx:pt idx="19332">284400</cx:pt>
          <cx:pt idx="19333">468000</cx:pt>
          <cx:pt idx="19334">427500</cx:pt>
          <cx:pt idx="19335">436032</cx:pt>
          <cx:pt idx="19336">810000</cx:pt>
          <cx:pt idx="19337">1103292</cx:pt>
          <cx:pt idx="19338">675000</cx:pt>
          <cx:pt idx="19339">755190</cx:pt>
          <cx:pt idx="19340">378598.5</cx:pt>
          <cx:pt idx="19341">542133</cx:pt>
          <cx:pt idx="19342">85500</cx:pt>
          <cx:pt idx="19343">254700</cx:pt>
          <cx:pt idx="19344">113760</cx:pt>
          <cx:pt idx="19345">267102</cx:pt>
          <cx:pt idx="19346">381528</cx:pt>
          <cx:pt idx="19347">728460</cx:pt>
          <cx:pt idx="19348">187704</cx:pt>
          <cx:pt idx="19349">599472</cx:pt>
          <cx:pt idx="19350">450000</cx:pt>
          <cx:pt idx="19351">601470</cx:pt>
          <cx:pt idx="19352">723996</cx:pt>
          <cx:pt idx="19353">315000</cx:pt>
          <cx:pt idx="19354">288873</cx:pt>
          <cx:pt idx="19355">343800</cx:pt>
          <cx:pt idx="19356">490495.5</cx:pt>
          <cx:pt idx="19357">1266709.5</cx:pt>
          <cx:pt idx="19358">450000</cx:pt>
          <cx:pt idx="19359">450000</cx:pt>
          <cx:pt idx="19360">337500</cx:pt>
          <cx:pt idx="19361">675000</cx:pt>
          <cx:pt idx="19362">1295860.5</cx:pt>
          <cx:pt idx="19363">1546020</cx:pt>
          <cx:pt idx="19364">728460</cx:pt>
          <cx:pt idx="19365">646920</cx:pt>
          <cx:pt idx="19366">1483231.5</cx:pt>
          <cx:pt idx="19367">405000</cx:pt>
          <cx:pt idx="19368">1076247</cx:pt>
          <cx:pt idx="19369">243000</cx:pt>
          <cx:pt idx="19370">1206000</cx:pt>
          <cx:pt idx="19371">1260702</cx:pt>
          <cx:pt idx="19372">441000</cx:pt>
          <cx:pt idx="19373">239850</cx:pt>
          <cx:pt idx="19374">327024</cx:pt>
          <cx:pt idx="19375">1267735.5</cx:pt>
          <cx:pt idx="19376">219042</cx:pt>
          <cx:pt idx="19377">624289.5</cx:pt>
          <cx:pt idx="19378">254700</cx:pt>
          <cx:pt idx="19379">1057266</cx:pt>
          <cx:pt idx="19380">314055</cx:pt>
          <cx:pt idx="19381">1051294.5</cx:pt>
          <cx:pt idx="19382">500211</cx:pt>
          <cx:pt idx="19383">542133</cx:pt>
          <cx:pt idx="19384">545040</cx:pt>
          <cx:pt idx="19385">521280</cx:pt>
          <cx:pt idx="19386">1288350</cx:pt>
          <cx:pt idx="19387">545040</cx:pt>
          <cx:pt idx="19388">1125000</cx:pt>
          <cx:pt idx="19389">94527</cx:pt>
          <cx:pt idx="19390">237024</cx:pt>
          <cx:pt idx="19391">781920</cx:pt>
          <cx:pt idx="19392">454500</cx:pt>
          <cx:pt idx="19393">135000</cx:pt>
          <cx:pt idx="19394">900000</cx:pt>
          <cx:pt idx="19395">284400</cx:pt>
          <cx:pt idx="19396">454500</cx:pt>
          <cx:pt idx="19397">1520253</cx:pt>
          <cx:pt idx="19398">1467612</cx:pt>
          <cx:pt idx="19399">66222</cx:pt>
          <cx:pt idx="19400">1535553</cx:pt>
          <cx:pt idx="19401">679500</cx:pt>
          <cx:pt idx="19402">239850</cx:pt>
          <cx:pt idx="19403">640080</cx:pt>
          <cx:pt idx="19404">528633</cx:pt>
          <cx:pt idx="19405">745429.5</cx:pt>
          <cx:pt idx="19406">298512</cx:pt>
          <cx:pt idx="19407">755190</cx:pt>
          <cx:pt idx="19408">657000</cx:pt>
          <cx:pt idx="19409">720000</cx:pt>
          <cx:pt idx="19410">225000</cx:pt>
          <cx:pt idx="19411">450000</cx:pt>
          <cx:pt idx="19412">118602</cx:pt>
          <cx:pt idx="19413">593010</cx:pt>
          <cx:pt idx="19414">508495.5</cx:pt>
          <cx:pt idx="19415">753840</cx:pt>
          <cx:pt idx="19416">193572</cx:pt>
          <cx:pt idx="19417">715765.5</cx:pt>
          <cx:pt idx="19418">157500</cx:pt>
          <cx:pt idx="19419">284400</cx:pt>
          <cx:pt idx="19420">781920</cx:pt>
          <cx:pt idx="19421">526491</cx:pt>
          <cx:pt idx="19422">508495.5</cx:pt>
          <cx:pt idx="19423">568800</cx:pt>
          <cx:pt idx="19424">781920</cx:pt>
          <cx:pt idx="19425">96786</cx:pt>
          <cx:pt idx="19426">755190</cx:pt>
          <cx:pt idx="19427">679500</cx:pt>
          <cx:pt idx="19428">202500</cx:pt>
          <cx:pt idx="19429">396000</cx:pt>
          <cx:pt idx="19430">454500</cx:pt>
          <cx:pt idx="19431">297000</cx:pt>
          <cx:pt idx="19432">239850</cx:pt>
          <cx:pt idx="19433">1223010</cx:pt>
          <cx:pt idx="19434">900000</cx:pt>
          <cx:pt idx="19435">247275</cx:pt>
          <cx:pt idx="19436">810000</cx:pt>
          <cx:pt idx="19437">1546020</cx:pt>
          <cx:pt idx="19438">785398.5</cx:pt>
          <cx:pt idx="19439">971280</cx:pt>
          <cx:pt idx="19440">315000</cx:pt>
          <cx:pt idx="19441">254700</cx:pt>
          <cx:pt idx="19442">1800000</cx:pt>
          <cx:pt idx="19443">937638</cx:pt>
          <cx:pt idx="19444">166810.5</cx:pt>
          <cx:pt idx="19445">1125000</cx:pt>
          <cx:pt idx="19446">450346.5</cx:pt>
          <cx:pt idx="19447">254700</cx:pt>
          <cx:pt idx="19448">94675.5</cx:pt>
          <cx:pt idx="19449">1042560</cx:pt>
          <cx:pt idx="19450">337500</cx:pt>
          <cx:pt idx="19451">545040</cx:pt>
          <cx:pt idx="19452">225000</cx:pt>
          <cx:pt idx="19453">450000</cx:pt>
          <cx:pt idx="19454">436500</cx:pt>
          <cx:pt idx="19455">536917.5</cx:pt>
          <cx:pt idx="19456">540000</cx:pt>
          <cx:pt idx="19457">640080</cx:pt>
          <cx:pt idx="19458">592560</cx:pt>
          <cx:pt idx="19459">622188</cx:pt>
          <cx:pt idx="19460">585000</cx:pt>
          <cx:pt idx="19461">808650</cx:pt>
          <cx:pt idx="19462">314100</cx:pt>
          <cx:pt idx="19463">180000</cx:pt>
          <cx:pt idx="19464">675000</cx:pt>
          <cx:pt idx="19465">547344</cx:pt>
          <cx:pt idx="19466">167076</cx:pt>
          <cx:pt idx="19467">517923</cx:pt>
          <cx:pt idx="19468">1282500</cx:pt>
          <cx:pt idx="19469">867951</cx:pt>
          <cx:pt idx="19470">148365</cx:pt>
          <cx:pt idx="19471">247500</cx:pt>
          <cx:pt idx="19472">1350000</cx:pt>
          <cx:pt idx="19473">447768</cx:pt>
          <cx:pt idx="19474">239850</cx:pt>
          <cx:pt idx="19475">587623.5</cx:pt>
          <cx:pt idx="19476">679500</cx:pt>
          <cx:pt idx="19477">364896</cx:pt>
          <cx:pt idx="19478">454500</cx:pt>
          <cx:pt idx="19479">243000</cx:pt>
          <cx:pt idx="19480">152820</cx:pt>
          <cx:pt idx="19481">382500</cx:pt>
          <cx:pt idx="19482">284400</cx:pt>
          <cx:pt idx="19483">781920</cx:pt>
          <cx:pt idx="19484">564124.5</cx:pt>
          <cx:pt idx="19485">454500</cx:pt>
          <cx:pt idx="19486">239850</cx:pt>
          <cx:pt idx="19487">675000</cx:pt>
          <cx:pt idx="19488">640080</cx:pt>
          <cx:pt idx="19489">754740</cx:pt>
          <cx:pt idx="19490">755190</cx:pt>
          <cx:pt idx="19491">1288350</cx:pt>
          <cx:pt idx="19492">1546020</cx:pt>
          <cx:pt idx="19493">157500</cx:pt>
          <cx:pt idx="19494">495000</cx:pt>
          <cx:pt idx="19495">328500</cx:pt>
          <cx:pt idx="19496">609183</cx:pt>
          <cx:pt idx="19497">484861.5</cx:pt>
          <cx:pt idx="19498">1354500</cx:pt>
          <cx:pt idx="19499">270000</cx:pt>
          <cx:pt idx="19500">382500</cx:pt>
          <cx:pt idx="19501">157500</cx:pt>
          <cx:pt idx="19502">143910</cx:pt>
          <cx:pt idx="19503">270000</cx:pt>
          <cx:pt idx="19504">299250</cx:pt>
          <cx:pt idx="19505">696150</cx:pt>
          <cx:pt idx="19506">497520</cx:pt>
          <cx:pt idx="19507">1293165</cx:pt>
          <cx:pt idx="19508">679500</cx:pt>
          <cx:pt idx="19509">1283688</cx:pt>
          <cx:pt idx="19510">225000</cx:pt>
          <cx:pt idx="19511">1365651</cx:pt>
          <cx:pt idx="19512">1325475</cx:pt>
          <cx:pt idx="19513">509400</cx:pt>
          <cx:pt idx="19514">656811</cx:pt>
          <cx:pt idx="19515">254700</cx:pt>
          <cx:pt idx="19516">338832</cx:pt>
          <cx:pt idx="19517">127350</cx:pt>
          <cx:pt idx="19518">743958</cx:pt>
          <cx:pt idx="19519">948582</cx:pt>
          <cx:pt idx="19520">521280</cx:pt>
          <cx:pt idx="19521">270000</cx:pt>
          <cx:pt idx="19522">202500</cx:pt>
          <cx:pt idx="19523">397017</cx:pt>
          <cx:pt idx="19524">953460</cx:pt>
          <cx:pt idx="19525">312768</cx:pt>
          <cx:pt idx="19526">270000</cx:pt>
          <cx:pt idx="19527">1221354</cx:pt>
          <cx:pt idx="19528">76410</cx:pt>
          <cx:pt idx="19529">500566.5</cx:pt>
          <cx:pt idx="19530">1012500</cx:pt>
          <cx:pt idx="19531">1132573.5</cx:pt>
          <cx:pt idx="19532">753840</cx:pt>
          <cx:pt idx="19533">284400</cx:pt>
          <cx:pt idx="19534">450000</cx:pt>
          <cx:pt idx="19535">343800</cx:pt>
          <cx:pt idx="19536">508495.5</cx:pt>
          <cx:pt idx="19537">720000</cx:pt>
          <cx:pt idx="19538">629325</cx:pt>
          <cx:pt idx="19539">260640</cx:pt>
          <cx:pt idx="19540">454500</cx:pt>
          <cx:pt idx="19541">942300</cx:pt>
          <cx:pt idx="19542">405000</cx:pt>
          <cx:pt idx="19543">254412</cx:pt>
          <cx:pt idx="19544">1288350</cx:pt>
          <cx:pt idx="19545">288873</cx:pt>
          <cx:pt idx="19546">540000</cx:pt>
          <cx:pt idx="19547">986553</cx:pt>
          <cx:pt idx="19548">490536</cx:pt>
          <cx:pt idx="19549">1255680</cx:pt>
          <cx:pt idx="19550">398160</cx:pt>
          <cx:pt idx="19551">1042560</cx:pt>
          <cx:pt idx="19552">436032</cx:pt>
          <cx:pt idx="19553">450000</cx:pt>
          <cx:pt idx="19554">942300</cx:pt>
          <cx:pt idx="19555">157500</cx:pt>
          <cx:pt idx="19556">225000</cx:pt>
          <cx:pt idx="19557">1467612</cx:pt>
          <cx:pt idx="19558">247500</cx:pt>
          <cx:pt idx="19559">1125000</cx:pt>
          <cx:pt idx="19560">562491</cx:pt>
          <cx:pt idx="19561">1078200</cx:pt>
          <cx:pt idx="19562">247500</cx:pt>
          <cx:pt idx="19563">1142725.5</cx:pt>
          <cx:pt idx="19564">152820</cx:pt>
          <cx:pt idx="19565">450000</cx:pt>
          <cx:pt idx="19566">715095</cx:pt>
          <cx:pt idx="19567">101880</cx:pt>
          <cx:pt idx="19568">760225.5</cx:pt>
          <cx:pt idx="19569">298512</cx:pt>
          <cx:pt idx="19570">302206.5</cx:pt>
          <cx:pt idx="19571">89019</cx:pt>
          <cx:pt idx="19572">545040</cx:pt>
          <cx:pt idx="19573">299772</cx:pt>
          <cx:pt idx="19574">409500</cx:pt>
          <cx:pt idx="19575">323388</cx:pt>
          <cx:pt idx="19576">585000</cx:pt>
          <cx:pt idx="19577">315000</cx:pt>
          <cx:pt idx="19578">495000</cx:pt>
          <cx:pt idx="19579">675000</cx:pt>
          <cx:pt idx="19580">180000</cx:pt>
          <cx:pt idx="19581">781920</cx:pt>
          <cx:pt idx="19582">405000</cx:pt>
          <cx:pt idx="19583">528633</cx:pt>
          <cx:pt idx="19584">818410.5</cx:pt>
          <cx:pt idx="19585">225000</cx:pt>
          <cx:pt idx="19586">225000</cx:pt>
          <cx:pt idx="19587">592560</cx:pt>
          <cx:pt idx="19588">135000</cx:pt>
          <cx:pt idx="19589">1762110</cx:pt>
          <cx:pt idx="19590">247500</cx:pt>
          <cx:pt idx="19591">970380</cx:pt>
          <cx:pt idx="19592">343800</cx:pt>
          <cx:pt idx="19593">983299.5</cx:pt>
          <cx:pt idx="19594">553581</cx:pt>
          <cx:pt idx="19595">305221.5</cx:pt>
          <cx:pt idx="19596">1288350</cx:pt>
          <cx:pt idx="19597">1438258.5</cx:pt>
          <cx:pt idx="19598">1178217</cx:pt>
          <cx:pt idx="19599">728460</cx:pt>
          <cx:pt idx="19600">204858</cx:pt>
          <cx:pt idx="19601">180000</cx:pt>
          <cx:pt idx="19602">1305909</cx:pt>
          <cx:pt idx="19603">1042560</cx:pt>
          <cx:pt idx="19604">495000</cx:pt>
          <cx:pt idx="19605">1256400</cx:pt>
          <cx:pt idx="19606">474048</cx:pt>
          <cx:pt idx="19607">825588</cx:pt>
          <cx:pt idx="19608">161730</cx:pt>
          <cx:pt idx="19609">1546020</cx:pt>
          <cx:pt idx="19610">755190</cx:pt>
          <cx:pt idx="19611">669600</cx:pt>
          <cx:pt idx="19612">1350000</cx:pt>
          <cx:pt idx="19613">550080</cx:pt>
          <cx:pt idx="19614">414792</cx:pt>
          <cx:pt idx="19615">1237500</cx:pt>
          <cx:pt idx="19616">243000</cx:pt>
          <cx:pt idx="19617">814041</cx:pt>
          <cx:pt idx="19618">808650</cx:pt>
          <cx:pt idx="19619">405000</cx:pt>
          <cx:pt idx="19620">675000</cx:pt>
          <cx:pt idx="19621">269550</cx:pt>
          <cx:pt idx="19622">163201.5</cx:pt>
          <cx:pt idx="19623">814041</cx:pt>
          <cx:pt idx="19624">202500</cx:pt>
          <cx:pt idx="19625">225000</cx:pt>
          <cx:pt idx="19626">835380</cx:pt>
          <cx:pt idx="19627">545040</cx:pt>
          <cx:pt idx="19628">133659</cx:pt>
          <cx:pt idx="19629">149256</cx:pt>
          <cx:pt idx="19630">562932</cx:pt>
          <cx:pt idx="19631">781920</cx:pt>
          <cx:pt idx="19632">1208304</cx:pt>
          <cx:pt idx="19633">760225.5</cx:pt>
          <cx:pt idx="19634">124380</cx:pt>
          <cx:pt idx="19635">790830</cx:pt>
          <cx:pt idx="19636">1515415.5</cx:pt>
          <cx:pt idx="19637">1125000</cx:pt>
          <cx:pt idx="19638">454500</cx:pt>
          <cx:pt idx="19639">521280</cx:pt>
          <cx:pt idx="19640">314100</cx:pt>
          <cx:pt idx="19641">481500</cx:pt>
          <cx:pt idx="19642">668484</cx:pt>
          <cx:pt idx="19643">135000</cx:pt>
          <cx:pt idx="19644">450000</cx:pt>
          <cx:pt idx="19645">521280</cx:pt>
          <cx:pt idx="19646">91647</cx:pt>
          <cx:pt idx="19647">592560</cx:pt>
          <cx:pt idx="19648">1288350</cx:pt>
          <cx:pt idx="19649">835380</cx:pt>
          <cx:pt idx="19650">990000</cx:pt>
          <cx:pt idx="19651">808650</cx:pt>
          <cx:pt idx="19652">270000</cx:pt>
          <cx:pt idx="19653">286704</cx:pt>
          <cx:pt idx="19654">315000</cx:pt>
          <cx:pt idx="19655">215640</cx:pt>
          <cx:pt idx="19656">1078200</cx:pt>
          <cx:pt idx="19657">284256</cx:pt>
          <cx:pt idx="19658">1125000</cx:pt>
          <cx:pt idx="19659">1255680</cx:pt>
          <cx:pt idx="19660">746280</cx:pt>
          <cx:pt idx="19661">482530.5</cx:pt>
          <cx:pt idx="19662">900000</cx:pt>
          <cx:pt idx="19663">675000</cx:pt>
          <cx:pt idx="19664">497520</cx:pt>
          <cx:pt idx="19665">1030680</cx:pt>
          <cx:pt idx="19666">225000</cx:pt>
          <cx:pt idx="19667">979992</cx:pt>
          <cx:pt idx="19668">1190340</cx:pt>
          <cx:pt idx="19669">677664</cx:pt>
          <cx:pt idx="19670">545040</cx:pt>
          <cx:pt idx="19671">315000</cx:pt>
          <cx:pt idx="19672">555273</cx:pt>
          <cx:pt idx="19673">251280</cx:pt>
          <cx:pt idx="19674">269550</cx:pt>
          <cx:pt idx="19675">518562</cx:pt>
          <cx:pt idx="19676">755190</cx:pt>
          <cx:pt idx="19677">539100</cx:pt>
          <cx:pt idx="19678">254700</cx:pt>
          <cx:pt idx="19679">227520</cx:pt>
          <cx:pt idx="19680">599778</cx:pt>
          <cx:pt idx="19681">450000</cx:pt>
          <cx:pt idx="19682">450000</cx:pt>
          <cx:pt idx="19683">363190.5</cx:pt>
          <cx:pt idx="19684">78192</cx:pt>
          <cx:pt idx="19685">1575000</cx:pt>
          <cx:pt idx="19686">284256</cx:pt>
          <cx:pt idx="19687">743031</cx:pt>
          <cx:pt idx="19688">754740</cx:pt>
          <cx:pt idx="19689">436032</cx:pt>
          <cx:pt idx="19690">704844</cx:pt>
          <cx:pt idx="19691">673875</cx:pt>
          <cx:pt idx="19692">1218118.5</cx:pt>
          <cx:pt idx="19693">555273</cx:pt>
          <cx:pt idx="19694">640080</cx:pt>
          <cx:pt idx="19695">450000</cx:pt>
          <cx:pt idx="19696">243000</cx:pt>
          <cx:pt idx="19697">862560</cx:pt>
          <cx:pt idx="19698">206280</cx:pt>
          <cx:pt idx="19699">1125000</cx:pt>
          <cx:pt idx="19700">130320</cx:pt>
          <cx:pt idx="19701">143910</cx:pt>
          <cx:pt idx="19702">733315.5</cx:pt>
          <cx:pt idx="19703">587619</cx:pt>
          <cx:pt idx="19704">755190</cx:pt>
          <cx:pt idx="19705">305640</cx:pt>
          <cx:pt idx="19706">1575000</cx:pt>
          <cx:pt idx="19707">521280</cx:pt>
          <cx:pt idx="19708">640080</cx:pt>
          <cx:pt idx="19709">942300</cx:pt>
          <cx:pt idx="19710">67500</cx:pt>
          <cx:pt idx="19711">1113840</cx:pt>
          <cx:pt idx="19712">337500</cx:pt>
          <cx:pt idx="19713">694773</cx:pt>
          <cx:pt idx="19714">472500</cx:pt>
          <cx:pt idx="19715">103500</cx:pt>
          <cx:pt idx="19716">830214</cx:pt>
          <cx:pt idx="19717">540000</cx:pt>
          <cx:pt idx="19718">1085994</cx:pt>
          <cx:pt idx="19719">1329579</cx:pt>
          <cx:pt idx="19720">161730</cx:pt>
          <cx:pt idx="19721">1223010</cx:pt>
          <cx:pt idx="19722">277969.5</cx:pt>
          <cx:pt idx="19723">229230</cx:pt>
          <cx:pt idx="19724">382500</cx:pt>
          <cx:pt idx="19725">545040</cx:pt>
          <cx:pt idx="19726">592560</cx:pt>
          <cx:pt idx="19727">959688</cx:pt>
          <cx:pt idx="19728">296280</cx:pt>
          <cx:pt idx="19729">485640</cx:pt>
          <cx:pt idx="19730">769500</cx:pt>
          <cx:pt idx="19731">1024290</cx:pt>
          <cx:pt idx="19732">450000</cx:pt>
          <cx:pt idx="19733">270000</cx:pt>
          <cx:pt idx="19734">225000</cx:pt>
          <cx:pt idx="19735">360000</cx:pt>
          <cx:pt idx="19736">916470</cx:pt>
          <cx:pt idx="19737">1046142</cx:pt>
          <cx:pt idx="19738">254700</cx:pt>
          <cx:pt idx="19739">495000</cx:pt>
          <cx:pt idx="19740">225000</cx:pt>
          <cx:pt idx="19741">358344</cx:pt>
          <cx:pt idx="19742">1223010</cx:pt>
          <cx:pt idx="19743">95940</cx:pt>
          <cx:pt idx="19744">254700</cx:pt>
          <cx:pt idx="19745">450000</cx:pt>
          <cx:pt idx="19746">229230</cx:pt>
          <cx:pt idx="19747">495000</cx:pt>
          <cx:pt idx="19748">216000</cx:pt>
          <cx:pt idx="19749">47970</cx:pt>
          <cx:pt idx="19750">452844</cx:pt>
          <cx:pt idx="19751">787131</cx:pt>
          <cx:pt idx="19752">123637.5</cx:pt>
          <cx:pt idx="19753">1575000</cx:pt>
          <cx:pt idx="19754">255829.5</cx:pt>
          <cx:pt idx="19755">755190</cx:pt>
          <cx:pt idx="19756">180000</cx:pt>
          <cx:pt idx="19757">382500</cx:pt>
          <cx:pt idx="19758">630000</cx:pt>
          <cx:pt idx="19759">95940</cx:pt>
          <cx:pt idx="19760">536917.5</cx:pt>
          <cx:pt idx="19761">594121.5</cx:pt>
          <cx:pt idx="19762">450000</cx:pt>
          <cx:pt idx="19763">284400</cx:pt>
          <cx:pt idx="19764">728460</cx:pt>
          <cx:pt idx="19765">640080</cx:pt>
          <cx:pt idx="19766">436032</cx:pt>
          <cx:pt idx="19767">269550</cx:pt>
          <cx:pt idx="19768">76410</cx:pt>
          <cx:pt idx="19769">807534</cx:pt>
          <cx:pt idx="19770">381528</cx:pt>
          <cx:pt idx="19771">754740</cx:pt>
          <cx:pt idx="19772">573943.5</cx:pt>
          <cx:pt idx="19773">855000</cx:pt>
          <cx:pt idx="19774">180000</cx:pt>
          <cx:pt idx="19775">463284</cx:pt>
          <cx:pt idx="19776">472500</cx:pt>
          <cx:pt idx="19777">270000</cx:pt>
          <cx:pt idx="19778">545040</cx:pt>
          <cx:pt idx="19779">776304</cx:pt>
          <cx:pt idx="19780">540000</cx:pt>
          <cx:pt idx="19781">849501</cx:pt>
          <cx:pt idx="19782">152820</cx:pt>
          <cx:pt idx="19783">497520</cx:pt>
          <cx:pt idx="19784">810000</cx:pt>
          <cx:pt idx="19785">545040</cx:pt>
          <cx:pt idx="19786">119925</cx:pt>
          <cx:pt idx="19787">172647</cx:pt>
          <cx:pt idx="19788">545040</cx:pt>
          <cx:pt idx="19789">781920</cx:pt>
          <cx:pt idx="19790">1123443</cx:pt>
          <cx:pt idx="19791">157500</cx:pt>
          <cx:pt idx="19792">808650</cx:pt>
          <cx:pt idx="19793">473760</cx:pt>
          <cx:pt idx="19794">1120275</cx:pt>
          <cx:pt idx="19795">906228</cx:pt>
          <cx:pt idx="19796">640080</cx:pt>
          <cx:pt idx="19797">135000</cx:pt>
          <cx:pt idx="19798">152820</cx:pt>
          <cx:pt idx="19799">704844</cx:pt>
          <cx:pt idx="19800">225000</cx:pt>
          <cx:pt idx="19801">576000</cx:pt>
          <cx:pt idx="19802">127350</cx:pt>
          <cx:pt idx="19803">835380</cx:pt>
          <cx:pt idx="19804">601470</cx:pt>
          <cx:pt idx="19805">247500</cx:pt>
          <cx:pt idx="19806">1113399</cx:pt>
          <cx:pt idx="19807">497520</cx:pt>
          <cx:pt idx="19808">91692</cx:pt>
          <cx:pt idx="19809">180000</cx:pt>
          <cx:pt idx="19810">1293502.5</cx:pt>
          <cx:pt idx="19811">99504</cx:pt>
          <cx:pt idx="19812">755190</cx:pt>
          <cx:pt idx="19813">814041</cx:pt>
          <cx:pt idx="19814">270000</cx:pt>
          <cx:pt idx="19815">900000</cx:pt>
          <cx:pt idx="19816">697500</cx:pt>
          <cx:pt idx="19817">150948</cx:pt>
          <cx:pt idx="19818">152820</cx:pt>
          <cx:pt idx="19819">450000</cx:pt>
          <cx:pt idx="19820">180000</cx:pt>
          <cx:pt idx="19821">545040</cx:pt>
          <cx:pt idx="19822">450000</cx:pt>
          <cx:pt idx="19823">715095</cx:pt>
          <cx:pt idx="19824">1090539</cx:pt>
          <cx:pt idx="19825">1262583</cx:pt>
          <cx:pt idx="19826">640764</cx:pt>
          <cx:pt idx="19827">463284</cx:pt>
          <cx:pt idx="19828">450000</cx:pt>
          <cx:pt idx="19829">640080</cx:pt>
          <cx:pt idx="19830">891072</cx:pt>
          <cx:pt idx="19831">269982</cx:pt>
          <cx:pt idx="19832">490536</cx:pt>
          <cx:pt idx="19833">536917.5</cx:pt>
          <cx:pt idx="19834">101880</cx:pt>
          <cx:pt idx="19835">679500</cx:pt>
          <cx:pt idx="19836">540000</cx:pt>
          <cx:pt idx="19837">327249</cx:pt>
          <cx:pt idx="19838">239850</cx:pt>
          <cx:pt idx="19839">1312110</cx:pt>
          <cx:pt idx="19840">390960</cx:pt>
          <cx:pt idx="19841">942300</cx:pt>
          <cx:pt idx="19842">1062000</cx:pt>
          <cx:pt idx="19843">252531</cx:pt>
          <cx:pt idx="19844">688500</cx:pt>
          <cx:pt idx="19845">675000</cx:pt>
          <cx:pt idx="19846">450000</cx:pt>
          <cx:pt idx="19847">558706.5</cx:pt>
          <cx:pt idx="19848">225000</cx:pt>
          <cx:pt idx="19849">733315.5</cx:pt>
          <cx:pt idx="19850">1078200</cx:pt>
          <cx:pt idx="19851">518562</cx:pt>
          <cx:pt idx="19852">337923</cx:pt>
          <cx:pt idx="19853">135000</cx:pt>
          <cx:pt idx="19854">382500</cx:pt>
          <cx:pt idx="19855">990432</cx:pt>
          <cx:pt idx="19856">840996</cx:pt>
          <cx:pt idx="19857">720000</cx:pt>
          <cx:pt idx="19858">573628.5</cx:pt>
          <cx:pt idx="19859">219069</cx:pt>
          <cx:pt idx="19860">690048</cx:pt>
          <cx:pt idx="19861">810000</cx:pt>
          <cx:pt idx="19862">545040</cx:pt>
          <cx:pt idx="19863">127350</cx:pt>
          <cx:pt idx="19864">270000</cx:pt>
          <cx:pt idx="19865">824823</cx:pt>
          <cx:pt idx="19866">178290</cx:pt>
          <cx:pt idx="19867">269550</cx:pt>
          <cx:pt idx="19868">312768</cx:pt>
          <cx:pt idx="19869">808650</cx:pt>
          <cx:pt idx="19870">212427</cx:pt>
          <cx:pt idx="19871">433458</cx:pt>
          <cx:pt idx="19872">142200</cx:pt>
          <cx:pt idx="19873">545040</cx:pt>
          <cx:pt idx="19874">787500</cx:pt>
          <cx:pt idx="19875">162000</cx:pt>
          <cx:pt idx="19876">52128</cx:pt>
          <cx:pt idx="19877">472500</cx:pt>
          <cx:pt idx="19878">579195</cx:pt>
          <cx:pt idx="19879">180000</cx:pt>
          <cx:pt idx="19880">526491</cx:pt>
          <cx:pt idx="19881">254700</cx:pt>
          <cx:pt idx="19882">523597.5</cx:pt>
          <cx:pt idx="19883">132768</cx:pt>
          <cx:pt idx="19884">582804</cx:pt>
          <cx:pt idx="19885">95940</cx:pt>
          <cx:pt idx="19886">500211</cx:pt>
          <cx:pt idx="19887">715095</cx:pt>
          <cx:pt idx="19888">808650</cx:pt>
          <cx:pt idx="19889">180000</cx:pt>
          <cx:pt idx="19890">612612</cx:pt>
          <cx:pt idx="19891">1971072</cx:pt>
          <cx:pt idx="19892">900000</cx:pt>
          <cx:pt idx="19893">302206.5</cx:pt>
          <cx:pt idx="19894">1418692.5</cx:pt>
          <cx:pt idx="19895">1540588.5</cx:pt>
          <cx:pt idx="19896">351792</cx:pt>
          <cx:pt idx="19897">445500</cx:pt>
          <cx:pt idx="19898">948096</cx:pt>
          <cx:pt idx="19899">592479</cx:pt>
          <cx:pt idx="19900">373311</cx:pt>
          <cx:pt idx="19901">518562</cx:pt>
          <cx:pt idx="19902">284400</cx:pt>
          <cx:pt idx="19903">900000</cx:pt>
          <cx:pt idx="19904">533304</cx:pt>
          <cx:pt idx="19905">555273</cx:pt>
          <cx:pt idx="19906">263686.5</cx:pt>
          <cx:pt idx="19907">790830</cx:pt>
          <cx:pt idx="19908">180000</cx:pt>
          <cx:pt idx="19909">1467612</cx:pt>
          <cx:pt idx="19910">640080</cx:pt>
          <cx:pt idx="19911">296280</cx:pt>
          <cx:pt idx="19912">306000</cx:pt>
          <cx:pt idx="19913">639396</cx:pt>
          <cx:pt idx="19914">376920</cx:pt>
          <cx:pt idx="19915">180000</cx:pt>
          <cx:pt idx="19916">148500</cx:pt>
          <cx:pt idx="19917">990000</cx:pt>
          <cx:pt idx="19918">567000</cx:pt>
          <cx:pt idx="19919">302341.5</cx:pt>
          <cx:pt idx="19920">1125000</cx:pt>
          <cx:pt idx="19921">180000</cx:pt>
          <cx:pt idx="19922">1350189</cx:pt>
          <cx:pt idx="19923">904500</cx:pt>
          <cx:pt idx="19924">254700</cx:pt>
          <cx:pt idx="19925">170640</cx:pt>
          <cx:pt idx="19926">269550</cx:pt>
          <cx:pt idx="19927">849415.5</cx:pt>
          <cx:pt idx="19928">270000</cx:pt>
          <cx:pt idx="19929">364896</cx:pt>
          <cx:pt idx="19930">495000</cx:pt>
          <cx:pt idx="19931">1042560</cx:pt>
          <cx:pt idx="19932">450000</cx:pt>
          <cx:pt idx="19933">220032</cx:pt>
          <cx:pt idx="19934">225000</cx:pt>
          <cx:pt idx="19935">490495.5</cx:pt>
          <cx:pt idx="19936">804649.5</cx:pt>
          <cx:pt idx="19937">270000</cx:pt>
          <cx:pt idx="19938">270000</cx:pt>
          <cx:pt idx="19939">904500</cx:pt>
          <cx:pt idx="19940">202500</cx:pt>
          <cx:pt idx="19941">553500</cx:pt>
          <cx:pt idx="19942">1113840</cx:pt>
          <cx:pt idx="19943">523152</cx:pt>
          <cx:pt idx="19944">450000</cx:pt>
          <cx:pt idx="19945">432661.5</cx:pt>
          <cx:pt idx="19946">825673.5</cx:pt>
          <cx:pt idx="19947">219870</cx:pt>
          <cx:pt idx="19948">454500</cx:pt>
          <cx:pt idx="19949">497520</cx:pt>
          <cx:pt idx="19950">675000</cx:pt>
          <cx:pt idx="19951">225000</cx:pt>
          <cx:pt idx="19952">405000</cx:pt>
          <cx:pt idx="19953">1078200</cx:pt>
          <cx:pt idx="19954">1041219</cx:pt>
          <cx:pt idx="19955">180000</cx:pt>
          <cx:pt idx="19956">477000</cx:pt>
          <cx:pt idx="19957">905859</cx:pt>
          <cx:pt idx="19958">332842.5</cx:pt>
          <cx:pt idx="19959">495000</cx:pt>
          <cx:pt idx="19960">2250000</cx:pt>
          <cx:pt idx="19961">225000</cx:pt>
          <cx:pt idx="19962">239850</cx:pt>
          <cx:pt idx="19963">402696</cx:pt>
          <cx:pt idx="19964">298512</cx:pt>
          <cx:pt idx="19965">916470</cx:pt>
          <cx:pt idx="19966">225000</cx:pt>
          <cx:pt idx="19967">473760</cx:pt>
          <cx:pt idx="19968">422802</cx:pt>
          <cx:pt idx="19969">49500</cx:pt>
          <cx:pt idx="19970">492862.5</cx:pt>
          <cx:pt idx="19971">270000</cx:pt>
          <cx:pt idx="19972">545040</cx:pt>
          <cx:pt idx="19973">225000</cx:pt>
          <cx:pt idx="19974">508500</cx:pt>
          <cx:pt idx="19975">427869</cx:pt>
          <cx:pt idx="19976">127350</cx:pt>
          <cx:pt idx="19977">436032</cx:pt>
          <cx:pt idx="19978">408780</cx:pt>
          <cx:pt idx="19979">360000</cx:pt>
          <cx:pt idx="19980">540000</cx:pt>
          <cx:pt idx="19981">612612</cx:pt>
          <cx:pt idx="19982">472500</cx:pt>
          <cx:pt idx="19983">1575000</cx:pt>
          <cx:pt idx="19984">1078200</cx:pt>
          <cx:pt idx="19985">521280</cx:pt>
          <cx:pt idx="19986">675000</cx:pt>
          <cx:pt idx="19987">755190</cx:pt>
          <cx:pt idx="19988">824823</cx:pt>
          <cx:pt idx="19989">1125000</cx:pt>
          <cx:pt idx="19990">1365651</cx:pt>
          <cx:pt idx="19991">454500</cx:pt>
          <cx:pt idx="19992">101880</cx:pt>
          <cx:pt idx="19993">331632</cx:pt>
          <cx:pt idx="19994">389844</cx:pt>
          <cx:pt idx="19995">360000</cx:pt>
          <cx:pt idx="19996">1125171</cx:pt>
          <cx:pt idx="19997">450000</cx:pt>
          <cx:pt idx="19998">1012500</cx:pt>
          <cx:pt idx="19999">2013840</cx:pt>
          <cx:pt idx="20000">619965</cx:pt>
          <cx:pt idx="20001">562981.5</cx:pt>
          <cx:pt idx="20002">1291500</cx:pt>
          <cx:pt idx="20003">1006920</cx:pt>
          <cx:pt idx="20004">507469.5</cx:pt>
          <cx:pt idx="20005">902209.5</cx:pt>
          <cx:pt idx="20006">942300</cx:pt>
          <cx:pt idx="20007">675000</cx:pt>
          <cx:pt idx="20008">414792</cx:pt>
          <cx:pt idx="20009">528633</cx:pt>
          <cx:pt idx="20010">598486.5</cx:pt>
          <cx:pt idx="20011">502497</cx:pt>
          <cx:pt idx="20012">816660</cx:pt>
          <cx:pt idx="20013">675000</cx:pt>
          <cx:pt idx="20014">900000</cx:pt>
          <cx:pt idx="20015">679500</cx:pt>
          <cx:pt idx="20016">254700</cx:pt>
          <cx:pt idx="20017">315000</cx:pt>
          <cx:pt idx="20018">808650</cx:pt>
          <cx:pt idx="20019">976077</cx:pt>
          <cx:pt idx="20020">180000</cx:pt>
          <cx:pt idx="20021">547344</cx:pt>
          <cx:pt idx="20022">337500</cx:pt>
          <cx:pt idx="20023">497520</cx:pt>
          <cx:pt idx="20024">360000</cx:pt>
          <cx:pt idx="20025">1350000</cx:pt>
          <cx:pt idx="20026">180000</cx:pt>
          <cx:pt idx="20027">697500</cx:pt>
          <cx:pt idx="20028">450000</cx:pt>
          <cx:pt idx="20029">127350</cx:pt>
          <cx:pt idx="20030">1288350</cx:pt>
          <cx:pt idx="20031">652500</cx:pt>
          <cx:pt idx="20032">679500</cx:pt>
          <cx:pt idx="20033">445500</cx:pt>
          <cx:pt idx="20034">799299</cx:pt>
          <cx:pt idx="20035">157500</cx:pt>
          <cx:pt idx="20036">993082.5</cx:pt>
          <cx:pt idx="20037">269550</cx:pt>
          <cx:pt idx="20038">202500</cx:pt>
          <cx:pt idx="20039">152820</cx:pt>
          <cx:pt idx="20040">204768</cx:pt>
          <cx:pt idx="20041">770292</cx:pt>
          <cx:pt idx="20042">450000</cx:pt>
          <cx:pt idx="20043">392427</cx:pt>
          <cx:pt idx="20044">1887975</cx:pt>
          <cx:pt idx="20045">2114532</cx:pt>
          <cx:pt idx="20046">265500</cx:pt>
          <cx:pt idx="20047">302341.5</cx:pt>
          <cx:pt idx="20048">1125000</cx:pt>
          <cx:pt idx="20049">1350000</cx:pt>
          <cx:pt idx="20050">1350000</cx:pt>
          <cx:pt idx="20051">688500</cx:pt>
          <cx:pt idx="20052">610335</cx:pt>
          <cx:pt idx="20053">808650</cx:pt>
          <cx:pt idx="20054">755190</cx:pt>
          <cx:pt idx="20055">180000</cx:pt>
          <cx:pt idx="20056">1800000</cx:pt>
          <cx:pt idx="20057">450000</cx:pt>
          <cx:pt idx="20058">244512</cx:pt>
          <cx:pt idx="20059">314100</cx:pt>
          <cx:pt idx="20060">239850</cx:pt>
          <cx:pt idx="20061">254700</cx:pt>
          <cx:pt idx="20062">206271</cx:pt>
          <cx:pt idx="20063">440784</cx:pt>
          <cx:pt idx="20064">1096020</cx:pt>
          <cx:pt idx="20065">311877</cx:pt>
          <cx:pt idx="20066">547344</cx:pt>
          <cx:pt idx="20067">180000</cx:pt>
          <cx:pt idx="20068">545040</cx:pt>
          <cx:pt idx="20069">568800</cx:pt>
          <cx:pt idx="20070">349258.5</cx:pt>
          <cx:pt idx="20071">426384</cx:pt>
          <cx:pt idx="20072">1006920</cx:pt>
          <cx:pt idx="20073">1078200</cx:pt>
          <cx:pt idx="20074">1218708</cx:pt>
          <cx:pt idx="20075">450000</cx:pt>
          <cx:pt idx="20076">675000</cx:pt>
          <cx:pt idx="20077">614475</cx:pt>
          <cx:pt idx="20078">526491</cx:pt>
          <cx:pt idx="20079">270000</cx:pt>
          <cx:pt idx="20080">337500</cx:pt>
          <cx:pt idx="20081">375322.5</cx:pt>
          <cx:pt idx="20082">135000</cx:pt>
          <cx:pt idx="20083">675000</cx:pt>
          <cx:pt idx="20084">270000</cx:pt>
          <cx:pt idx="20085">135000</cx:pt>
          <cx:pt idx="20086">646920</cx:pt>
          <cx:pt idx="20087">284400</cx:pt>
          <cx:pt idx="20088">728460</cx:pt>
          <cx:pt idx="20089">450000</cx:pt>
          <cx:pt idx="20090">841437</cx:pt>
          <cx:pt idx="20091">545040</cx:pt>
          <cx:pt idx="20092">337500</cx:pt>
          <cx:pt idx="20093">171900</cx:pt>
          <cx:pt idx="20094">528633</cx:pt>
          <cx:pt idx="20095">599778</cx:pt>
          <cx:pt idx="20096">675000</cx:pt>
          <cx:pt idx="20097">1125000</cx:pt>
          <cx:pt idx="20098">299772</cx:pt>
          <cx:pt idx="20099">398016</cx:pt>
          <cx:pt idx="20100">1881459</cx:pt>
          <cx:pt idx="20101">1615968</cx:pt>
          <cx:pt idx="20102">180000</cx:pt>
          <cx:pt idx="20103">1636245</cx:pt>
          <cx:pt idx="20104">152820</cx:pt>
          <cx:pt idx="20105">544491</cx:pt>
          <cx:pt idx="20106">1125000</cx:pt>
          <cx:pt idx="20107">450000</cx:pt>
          <cx:pt idx="20108">757597.5</cx:pt>
          <cx:pt idx="20109">423000</cx:pt>
          <cx:pt idx="20110">746280</cx:pt>
          <cx:pt idx="20111">585000</cx:pt>
          <cx:pt idx="20112">225000</cx:pt>
          <cx:pt idx="20113">254700</cx:pt>
          <cx:pt idx="20114">450000</cx:pt>
          <cx:pt idx="20115">1288350</cx:pt>
          <cx:pt idx="20116">582768</cx:pt>
          <cx:pt idx="20117">286704</cx:pt>
          <cx:pt idx="20118">945000</cx:pt>
          <cx:pt idx="20119">2250000</cx:pt>
          <cx:pt idx="20120">1042560</cx:pt>
          <cx:pt idx="20121">187704</cx:pt>
          <cx:pt idx="20122">157500</cx:pt>
          <cx:pt idx="20123">298512</cx:pt>
          <cx:pt idx="20124">281673</cx:pt>
          <cx:pt idx="20125">381528</cx:pt>
          <cx:pt idx="20126">269550</cx:pt>
          <cx:pt idx="20127">360000</cx:pt>
          <cx:pt idx="20128">180000</cx:pt>
          <cx:pt idx="20129">697500</cx:pt>
          <cx:pt idx="20130">755190</cx:pt>
          <cx:pt idx="20131">450000</cx:pt>
          <cx:pt idx="20132">989464.5</cx:pt>
          <cx:pt idx="20133">1170000</cx:pt>
          <cx:pt idx="20134">1219500</cx:pt>
          <cx:pt idx="20135">537471</cx:pt>
          <cx:pt idx="20136">1512796.5</cx:pt>
          <cx:pt idx="20137">728460</cx:pt>
          <cx:pt idx="20138">1718473.5</cx:pt>
          <cx:pt idx="20139">1741293</cx:pt>
          <cx:pt idx="20140">188685</cx:pt>
          <cx:pt idx="20141">450000</cx:pt>
          <cx:pt idx="20142">1687266</cx:pt>
          <cx:pt idx="20143">184500</cx:pt>
          <cx:pt idx="20144">225000</cx:pt>
          <cx:pt idx="20145">153504</cx:pt>
          <cx:pt idx="20146">495000</cx:pt>
          <cx:pt idx="20147">436500</cx:pt>
          <cx:pt idx="20148">405000</cx:pt>
          <cx:pt idx="20149">247275</cx:pt>
          <cx:pt idx="20150">562500</cx:pt>
          <cx:pt idx="20151">1647243</cx:pt>
          <cx:pt idx="20152">1260000</cx:pt>
          <cx:pt idx="20153">630000</cx:pt>
          <cx:pt idx="20154">545040</cx:pt>
          <cx:pt idx="20155">592560</cx:pt>
          <cx:pt idx="20156">1350000</cx:pt>
          <cx:pt idx="20157">1066320</cx:pt>
          <cx:pt idx="20158">234000</cx:pt>
          <cx:pt idx="20159">781920</cx:pt>
          <cx:pt idx="20160">787131</cx:pt>
          <cx:pt idx="20161">837000</cx:pt>
          <cx:pt idx="20162">1002870</cx:pt>
          <cx:pt idx="20163">1183963.5</cx:pt>
          <cx:pt idx="20164">1006920</cx:pt>
          <cx:pt idx="20165">679500</cx:pt>
          <cx:pt idx="20166">594000</cx:pt>
          <cx:pt idx="20167">197820</cx:pt>
          <cx:pt idx="20168">597339</cx:pt>
          <cx:pt idx="20169">1288350</cx:pt>
          <cx:pt idx="20170">797868</cx:pt>
          <cx:pt idx="20171">225000</cx:pt>
          <cx:pt idx="20172">1078200</cx:pt>
          <cx:pt idx="20173">326439</cx:pt>
          <cx:pt idx="20174">269550</cx:pt>
          <cx:pt idx="20175">225000</cx:pt>
          <cx:pt idx="20176">1125000</cx:pt>
          <cx:pt idx="20177">1575000</cx:pt>
          <cx:pt idx="20178">277969.5</cx:pt>
          <cx:pt idx="20179">500211</cx:pt>
          <cx:pt idx="20180">331632</cx:pt>
          <cx:pt idx="20181">497520</cx:pt>
          <cx:pt idx="20182">284400</cx:pt>
          <cx:pt idx="20183">337500</cx:pt>
          <cx:pt idx="20184">152820</cx:pt>
          <cx:pt idx="20185">500566.5</cx:pt>
          <cx:pt idx="20186">202500</cx:pt>
          <cx:pt idx="20187">1078200</cx:pt>
          <cx:pt idx="20188">119925</cx:pt>
          <cx:pt idx="20189">225000</cx:pt>
          <cx:pt idx="20190">509400</cx:pt>
          <cx:pt idx="20191">1116076.5</cx:pt>
          <cx:pt idx="20192">770292</cx:pt>
          <cx:pt idx="20193">263686.5</cx:pt>
          <cx:pt idx="20194">1078200</cx:pt>
          <cx:pt idx="20195">654498</cx:pt>
          <cx:pt idx="20196">808650</cx:pt>
          <cx:pt idx="20197">896157</cx:pt>
          <cx:pt idx="20198">417024</cx:pt>
          <cx:pt idx="20199">284400</cx:pt>
          <cx:pt idx="20200">1483650</cx:pt>
          <cx:pt idx="20201">495216</cx:pt>
          <cx:pt idx="20202">640080</cx:pt>
          <cx:pt idx="20203">1006920</cx:pt>
          <cx:pt idx="20204">990000</cx:pt>
          <cx:pt idx="20205">135000</cx:pt>
          <cx:pt idx="20206">143910</cx:pt>
          <cx:pt idx="20207">302206.5</cx:pt>
          <cx:pt idx="20208">239850</cx:pt>
          <cx:pt idx="20209">284400</cx:pt>
          <cx:pt idx="20210">942300</cx:pt>
          <cx:pt idx="20211">755190</cx:pt>
          <cx:pt idx="20212">850500</cx:pt>
          <cx:pt idx="20213">284400</cx:pt>
          <cx:pt idx="20214">450000</cx:pt>
          <cx:pt idx="20215">592560</cx:pt>
          <cx:pt idx="20216">1241023.5</cx:pt>
          <cx:pt idx="20217">147888</cx:pt>
          <cx:pt idx="20218">284400</cx:pt>
          <cx:pt idx="20219">135000</cx:pt>
          <cx:pt idx="20220">202500</cx:pt>
          <cx:pt idx="20221">497520</cx:pt>
          <cx:pt idx="20222">114430.5</cx:pt>
          <cx:pt idx="20223">755190</cx:pt>
          <cx:pt idx="20224">161730</cx:pt>
          <cx:pt idx="20225">900000</cx:pt>
          <cx:pt idx="20226">573408</cx:pt>
          <cx:pt idx="20227">1129500</cx:pt>
          <cx:pt idx="20228">523237.5</cx:pt>
          <cx:pt idx="20229">979992</cx:pt>
          <cx:pt idx="20230">188685</cx:pt>
          <cx:pt idx="20231">143910</cx:pt>
          <cx:pt idx="20232">1185120</cx:pt>
          <cx:pt idx="20233">436500</cx:pt>
          <cx:pt idx="20234">314055</cx:pt>
          <cx:pt idx="20235">808650</cx:pt>
          <cx:pt idx="20236">668484</cx:pt>
          <cx:pt idx="20237">558486</cx:pt>
          <cx:pt idx="20238">157500</cx:pt>
          <cx:pt idx="20239">675000</cx:pt>
          <cx:pt idx="20240">630000</cx:pt>
          <cx:pt idx="20241">1082214</cx:pt>
          <cx:pt idx="20242">528633</cx:pt>
          <cx:pt idx="20243">101880</cx:pt>
          <cx:pt idx="20244">810000</cx:pt>
          <cx:pt idx="20245">835605</cx:pt>
          <cx:pt idx="20246">153504</cx:pt>
          <cx:pt idx="20247">518562</cx:pt>
          <cx:pt idx="20248">360000</cx:pt>
          <cx:pt idx="20249">273028.5</cx:pt>
          <cx:pt idx="20250">247500</cx:pt>
          <cx:pt idx="20251">634482</cx:pt>
          <cx:pt idx="20252">1125000</cx:pt>
          <cx:pt idx="20253">566055</cx:pt>
          <cx:pt idx="20254">679500</cx:pt>
          <cx:pt idx="20255">254700</cx:pt>
          <cx:pt idx="20256">180000</cx:pt>
          <cx:pt idx="20257">199080</cx:pt>
          <cx:pt idx="20258">552555</cx:pt>
          <cx:pt idx="20259">238896</cx:pt>
          <cx:pt idx="20260">725121</cx:pt>
          <cx:pt idx="20261">508495.5</cx:pt>
          <cx:pt idx="20262">594000</cx:pt>
          <cx:pt idx="20263">343800</cx:pt>
          <cx:pt idx="20264">534141</cx:pt>
          <cx:pt idx="20265">508495.5</cx:pt>
          <cx:pt idx="20266">1170000</cx:pt>
          <cx:pt idx="20267">983160</cx:pt>
          <cx:pt idx="20268">490495.5</cx:pt>
          <cx:pt idx="20269">765261</cx:pt>
          <cx:pt idx="20270">485640</cx:pt>
          <cx:pt idx="20271">180000</cx:pt>
          <cx:pt idx="20272">517500</cx:pt>
          <cx:pt idx="20273">278613</cx:pt>
          <cx:pt idx="20274">225000</cx:pt>
          <cx:pt idx="20275">808650</cx:pt>
          <cx:pt idx="20276">450000</cx:pt>
          <cx:pt idx="20277">677664</cx:pt>
          <cx:pt idx="20278">1125000</cx:pt>
          <cx:pt idx="20279">1267735.5</cx:pt>
          <cx:pt idx="20280">848070</cx:pt>
          <cx:pt idx="20281">562491</cx:pt>
          <cx:pt idx="20282">481176</cx:pt>
          <cx:pt idx="20283">343287</cx:pt>
          <cx:pt idx="20284">573628.5</cx:pt>
          <cx:pt idx="20285">330237</cx:pt>
          <cx:pt idx="20286">276813</cx:pt>
          <cx:pt idx="20287">254700</cx:pt>
          <cx:pt idx="20288">900000</cx:pt>
          <cx:pt idx="20289">432220.5</cx:pt>
          <cx:pt idx="20290">312768</cx:pt>
          <cx:pt idx="20291">509922</cx:pt>
          <cx:pt idx="20292">1255680</cx:pt>
          <cx:pt idx="20293">1288350</cx:pt>
          <cx:pt idx="20294">675000</cx:pt>
          <cx:pt idx="20295">597339</cx:pt>
          <cx:pt idx="20296">1113840</cx:pt>
          <cx:pt idx="20297">180000</cx:pt>
          <cx:pt idx="20298">485640</cx:pt>
          <cx:pt idx="20299">450000</cx:pt>
          <cx:pt idx="20300">592560</cx:pt>
          <cx:pt idx="20301">337500</cx:pt>
          <cx:pt idx="20302">545040</cx:pt>
          <cx:pt idx="20303">339948</cx:pt>
          <cx:pt idx="20304">790830</cx:pt>
          <cx:pt idx="20305">531706.5</cx:pt>
          <cx:pt idx="20306">270000</cx:pt>
          <cx:pt idx="20307">315000</cx:pt>
          <cx:pt idx="20308">597339</cx:pt>
          <cx:pt idx="20309">270000</cx:pt>
          <cx:pt idx="20310">381528</cx:pt>
          <cx:pt idx="20311">536917.5</cx:pt>
          <cx:pt idx="20312">348264</cx:pt>
          <cx:pt idx="20313">215640</cx:pt>
          <cx:pt idx="20314">180000</cx:pt>
          <cx:pt idx="20315">1278000</cx:pt>
          <cx:pt idx="20316">280332</cx:pt>
          <cx:pt idx="20317">203760</cx:pt>
          <cx:pt idx="20318">1339884</cx:pt>
          <cx:pt idx="20319">314100</cx:pt>
          <cx:pt idx="20320">1183963.5</cx:pt>
          <cx:pt idx="20321">603792</cx:pt>
          <cx:pt idx="20322">1076247</cx:pt>
          <cx:pt idx="20323">526491</cx:pt>
          <cx:pt idx="20324">390960</cx:pt>
          <cx:pt idx="20325">240660</cx:pt>
          <cx:pt idx="20326">598486.5</cx:pt>
          <cx:pt idx="20327">239850</cx:pt>
          <cx:pt idx="20328">152820</cx:pt>
          <cx:pt idx="20329">942300</cx:pt>
          <cx:pt idx="20330">900000</cx:pt>
          <cx:pt idx="20331">990432</cx:pt>
          <cx:pt idx="20332">675000</cx:pt>
          <cx:pt idx="20333">225000</cx:pt>
          <cx:pt idx="20334">202500</cx:pt>
          <cx:pt idx="20335">382500</cx:pt>
          <cx:pt idx="20336">1024290</cx:pt>
          <cx:pt idx="20337">634482</cx:pt>
          <cx:pt idx="20338">2303460</cx:pt>
          <cx:pt idx="20339">135000</cx:pt>
          <cx:pt idx="20340">269550</cx:pt>
          <cx:pt idx="20341">1125000</cx:pt>
          <cx:pt idx="20342">202500</cx:pt>
          <cx:pt idx="20343">490536</cx:pt>
          <cx:pt idx="20344">604152</cx:pt>
          <cx:pt idx="20345">932427</cx:pt>
          <cx:pt idx="20346">284400</cx:pt>
          <cx:pt idx="20347">167008.5</cx:pt>
          <cx:pt idx="20348">258709.5</cx:pt>
          <cx:pt idx="20349">1264522.5</cx:pt>
          <cx:pt idx="20350">1125000</cx:pt>
          <cx:pt idx="20351">135000</cx:pt>
          <cx:pt idx="20352">284400</cx:pt>
          <cx:pt idx="20353">1129500</cx:pt>
          <cx:pt idx="20354">808650</cx:pt>
          <cx:pt idx="20355">720000</cx:pt>
          <cx:pt idx="20356">755190</cx:pt>
          <cx:pt idx="20357">1787283</cx:pt>
          <cx:pt idx="20358">675000</cx:pt>
          <cx:pt idx="20359">630000</cx:pt>
          <cx:pt idx="20360">274500</cx:pt>
          <cx:pt idx="20361">1339884</cx:pt>
          <cx:pt idx="20362">891540</cx:pt>
          <cx:pt idx="20363">961146</cx:pt>
          <cx:pt idx="20364">714915</cx:pt>
          <cx:pt idx="20365">450000</cx:pt>
          <cx:pt idx="20366">157500</cx:pt>
          <cx:pt idx="20367">1172880</cx:pt>
          <cx:pt idx="20368">454500</cx:pt>
          <cx:pt idx="20369">284256</cx:pt>
          <cx:pt idx="20370">521280</cx:pt>
          <cx:pt idx="20371">95940</cx:pt>
          <cx:pt idx="20372">640080</cx:pt>
          <cx:pt idx="20373">740218.5</cx:pt>
          <cx:pt idx="20374">142632</cx:pt>
          <cx:pt idx="20375">808650</cx:pt>
          <cx:pt idx="20376">900000</cx:pt>
          <cx:pt idx="20377">450000</cx:pt>
          <cx:pt idx="20378">450000</cx:pt>
          <cx:pt idx="20379">555273</cx:pt>
          <cx:pt idx="20380">247500</cx:pt>
          <cx:pt idx="20381">1078200</cx:pt>
          <cx:pt idx="20382">450000</cx:pt>
          <cx:pt idx="20383">755190</cx:pt>
          <cx:pt idx="20384">675000</cx:pt>
          <cx:pt idx="20385">248760</cx:pt>
          <cx:pt idx="20386">203760</cx:pt>
          <cx:pt idx="20387">1042560</cx:pt>
          <cx:pt idx="20388">286704</cx:pt>
          <cx:pt idx="20389">207000</cx:pt>
          <cx:pt idx="20390">247675.5</cx:pt>
          <cx:pt idx="20391">337500</cx:pt>
          <cx:pt idx="20392">1024740</cx:pt>
          <cx:pt idx="20393">706500</cx:pt>
          <cx:pt idx="20394">545040</cx:pt>
          <cx:pt idx="20395">135000</cx:pt>
          <cx:pt idx="20396">697500</cx:pt>
          <cx:pt idx="20397">780363</cx:pt>
          <cx:pt idx="20398">724630.5</cx:pt>
          <cx:pt idx="20399">1125000</cx:pt>
          <cx:pt idx="20400">1125000</cx:pt>
          <cx:pt idx="20401">247275</cx:pt>
          <cx:pt idx="20402">675000</cx:pt>
          <cx:pt idx="20403">509400</cx:pt>
          <cx:pt idx="20404">230256</cx:pt>
          <cx:pt idx="20405">270000</cx:pt>
          <cx:pt idx="20406">1125000</cx:pt>
          <cx:pt idx="20407">808650</cx:pt>
          <cx:pt idx="20408">1125000</cx:pt>
          <cx:pt idx="20409">584766</cx:pt>
          <cx:pt idx="20410">949500</cx:pt>
          <cx:pt idx="20411">2025000</cx:pt>
          <cx:pt idx="20412">238981.5</cx:pt>
          <cx:pt idx="20413">341280</cx:pt>
          <cx:pt idx="20414">1180341</cx:pt>
          <cx:pt idx="20415">270000</cx:pt>
          <cx:pt idx="20416">473760</cx:pt>
          <cx:pt idx="20417">532494</cx:pt>
          <cx:pt idx="20418">431280</cx:pt>
          <cx:pt idx="20419">622188</cx:pt>
          <cx:pt idx="20420">284400</cx:pt>
          <cx:pt idx="20421">360000</cx:pt>
          <cx:pt idx="20422">646389</cx:pt>
          <cx:pt idx="20423">450000</cx:pt>
          <cx:pt idx="20424">130365</cx:pt>
          <cx:pt idx="20425">291384</cx:pt>
          <cx:pt idx="20426">432000</cx:pt>
          <cx:pt idx="20427">180000</cx:pt>
          <cx:pt idx="20428">1009566</cx:pt>
          <cx:pt idx="20429">991944</cx:pt>
          <cx:pt idx="20430">549882</cx:pt>
          <cx:pt idx="20431">148500</cx:pt>
          <cx:pt idx="20432">450000</cx:pt>
          <cx:pt idx="20433">1455871.5</cx:pt>
          <cx:pt idx="20434">271066.5</cx:pt>
          <cx:pt idx="20435">162000</cx:pt>
          <cx:pt idx="20436">239850</cx:pt>
          <cx:pt idx="20437">247500</cx:pt>
          <cx:pt idx="20438">270000</cx:pt>
          <cx:pt idx="20439">349258.5</cx:pt>
          <cx:pt idx="20440">536917.5</cx:pt>
          <cx:pt idx="20441">835380</cx:pt>
          <cx:pt idx="20442">339241.5</cx:pt>
          <cx:pt idx="20443">180000</cx:pt>
          <cx:pt idx="20444">1225224</cx:pt>
          <cx:pt idx="20445">450000</cx:pt>
          <cx:pt idx="20446">432661.5</cx:pt>
          <cx:pt idx="20447">679500</cx:pt>
          <cx:pt idx="20448">1288350</cx:pt>
          <cx:pt idx="20449">284400</cx:pt>
          <cx:pt idx="20450">900000</cx:pt>
          <cx:pt idx="20451">983299.5</cx:pt>
          <cx:pt idx="20452">1260702</cx:pt>
          <cx:pt idx="20453">1305000</cx:pt>
          <cx:pt idx="20454">640080</cx:pt>
          <cx:pt idx="20455">239850</cx:pt>
          <cx:pt idx="20456">900000</cx:pt>
          <cx:pt idx="20457">942300</cx:pt>
          <cx:pt idx="20458">225000</cx:pt>
          <cx:pt idx="20459">202500</cx:pt>
          <cx:pt idx="20460">657702</cx:pt>
          <cx:pt idx="20461">755190</cx:pt>
          <cx:pt idx="20462">706500</cx:pt>
          <cx:pt idx="20463">922500</cx:pt>
          <cx:pt idx="20464">983299.5</cx:pt>
          <cx:pt idx="20465">454500</cx:pt>
          <cx:pt idx="20466">450000</cx:pt>
          <cx:pt idx="20467">1886850</cx:pt>
          <cx:pt idx="20468">1408806</cx:pt>
          <cx:pt idx="20469">630000</cx:pt>
          <cx:pt idx="20470">603792</cx:pt>
          <cx:pt idx="20471">314100</cx:pt>
          <cx:pt idx="20472">675000</cx:pt>
          <cx:pt idx="20473">234000</cx:pt>
          <cx:pt idx="20474">876019.5</cx:pt>
          <cx:pt idx="20475">679500</cx:pt>
          <cx:pt idx="20476">454500</cx:pt>
          <cx:pt idx="20477">177903</cx:pt>
          <cx:pt idx="20478">720000</cx:pt>
          <cx:pt idx="20479">432841.5</cx:pt>
          <cx:pt idx="20480">1125000</cx:pt>
          <cx:pt idx="20481">283585.5</cx:pt>
          <cx:pt idx="20482">675000</cx:pt>
          <cx:pt idx="20483">1035072</cx:pt>
          <cx:pt idx="20484">495000</cx:pt>
          <cx:pt idx="20485">508500</cx:pt>
          <cx:pt idx="20486">1042560</cx:pt>
          <cx:pt idx="20487">225000</cx:pt>
          <cx:pt idx="20488">781920</cx:pt>
          <cx:pt idx="20489">814041</cx:pt>
          <cx:pt idx="20490">469152</cx:pt>
          <cx:pt idx="20491">454500</cx:pt>
          <cx:pt idx="20492">234000</cx:pt>
          <cx:pt idx="20493">168102</cx:pt>
          <cx:pt idx="20494">254700</cx:pt>
          <cx:pt idx="20495">168102</cx:pt>
          <cx:pt idx="20496">810000</cx:pt>
          <cx:pt idx="20497">1125000</cx:pt>
          <cx:pt idx="20498">790830</cx:pt>
          <cx:pt idx="20499">848745</cx:pt>
          <cx:pt idx="20500">343800</cx:pt>
          <cx:pt idx="20501">225000</cx:pt>
          <cx:pt idx="20502">1288350</cx:pt>
          <cx:pt idx="20503">225000</cx:pt>
          <cx:pt idx="20504">1087366.5</cx:pt>
          <cx:pt idx="20505">1575000</cx:pt>
          <cx:pt idx="20506">753840</cx:pt>
          <cx:pt idx="20507">161730</cx:pt>
          <cx:pt idx="20508">562500</cx:pt>
          <cx:pt idx="20509">272520</cx:pt>
          <cx:pt idx="20510">1164667.5</cx:pt>
          <cx:pt idx="20511">770292</cx:pt>
          <cx:pt idx="20512">1288350</cx:pt>
          <cx:pt idx="20513">2695500</cx:pt>
          <cx:pt idx="20514">787131</cx:pt>
          <cx:pt idx="20515">153504</cx:pt>
          <cx:pt idx="20516">579195</cx:pt>
          <cx:pt idx="20517">848070</cx:pt>
          <cx:pt idx="20518">254700</cx:pt>
          <cx:pt idx="20519">754740</cx:pt>
          <cx:pt idx="20520">56034</cx:pt>
          <cx:pt idx="20521">180000</cx:pt>
          <cx:pt idx="20522">450000</cx:pt>
          <cx:pt idx="20523">571486.5</cx:pt>
          <cx:pt idx="20524">1350000</cx:pt>
          <cx:pt idx="20525">675000</cx:pt>
          <cx:pt idx="20526">1006920</cx:pt>
          <cx:pt idx="20527">585000</cx:pt>
          <cx:pt idx="20528">1288350</cx:pt>
          <cx:pt idx="20529">254700</cx:pt>
          <cx:pt idx="20530">263686.5</cx:pt>
          <cx:pt idx="20531">199152</cx:pt>
          <cx:pt idx="20532">180000</cx:pt>
          <cx:pt idx="20533">225000</cx:pt>
          <cx:pt idx="20534">270000</cx:pt>
          <cx:pt idx="20535">521280</cx:pt>
          <cx:pt idx="20536">312768</cx:pt>
          <cx:pt idx="20537">1800000</cx:pt>
          <cx:pt idx="20538">1125000</cx:pt>
          <cx:pt idx="20539">1125000</cx:pt>
          <cx:pt idx="20540">1133748</cx:pt>
          <cx:pt idx="20541">755190</cx:pt>
          <cx:pt idx="20542">254700</cx:pt>
          <cx:pt idx="20543">50940</cx:pt>
          <cx:pt idx="20544">446931</cx:pt>
          <cx:pt idx="20545">337500</cx:pt>
          <cx:pt idx="20546">1223010</cx:pt>
          <cx:pt idx="20547">117162</cx:pt>
          <cx:pt idx="20548">500211</cx:pt>
          <cx:pt idx="20549">263686.5</cx:pt>
          <cx:pt idx="20550">263686.5</cx:pt>
          <cx:pt idx="20551">540000</cx:pt>
          <cx:pt idx="20552">526500</cx:pt>
          <cx:pt idx="20553">900000</cx:pt>
          <cx:pt idx="20554">657702</cx:pt>
          <cx:pt idx="20555">808650</cx:pt>
          <cx:pt idx="20556">1193580</cx:pt>
          <cx:pt idx="20557">1288350</cx:pt>
          <cx:pt idx="20558">545040</cx:pt>
          <cx:pt idx="20559">1129500</cx:pt>
          <cx:pt idx="20560">1525482</cx:pt>
          <cx:pt idx="20561">206280</cx:pt>
          <cx:pt idx="20562">274779</cx:pt>
          <cx:pt idx="20563">1046142</cx:pt>
          <cx:pt idx="20564">454500</cx:pt>
          <cx:pt idx="20565">265536</cx:pt>
          <cx:pt idx="20566">1971072</cx:pt>
          <cx:pt idx="20567">649462.5</cx:pt>
          <cx:pt idx="20568">180000</cx:pt>
          <cx:pt idx="20569">398160</cx:pt>
          <cx:pt idx="20570">225000</cx:pt>
          <cx:pt idx="20571">95940</cx:pt>
          <cx:pt idx="20572">450000</cx:pt>
          <cx:pt idx="20573">180000</cx:pt>
          <cx:pt idx="20574">450000</cx:pt>
          <cx:pt idx="20575">167895</cx:pt>
          <cx:pt idx="20576">202500</cx:pt>
          <cx:pt idx="20577">1546020</cx:pt>
          <cx:pt idx="20578">1042560</cx:pt>
          <cx:pt idx="20579">431280</cx:pt>
          <cx:pt idx="20580">383089.5</cx:pt>
          <cx:pt idx="20581">422802</cx:pt>
          <cx:pt idx="20582">408780</cx:pt>
          <cx:pt idx="20583">1125000</cx:pt>
          <cx:pt idx="20584">545040</cx:pt>
          <cx:pt idx="20585">337500</cx:pt>
          <cx:pt idx="20586">904500</cx:pt>
          <cx:pt idx="20587">1006920</cx:pt>
          <cx:pt idx="20588">630000</cx:pt>
          <cx:pt idx="20589">254700</cx:pt>
          <cx:pt idx="20590">808650</cx:pt>
          <cx:pt idx="20591">384048</cx:pt>
          <cx:pt idx="20592">299772</cx:pt>
          <cx:pt idx="20593">284400</cx:pt>
          <cx:pt idx="20594">358443</cx:pt>
          <cx:pt idx="20595">180000</cx:pt>
          <cx:pt idx="20596">537471</cx:pt>
          <cx:pt idx="20597">900000</cx:pt>
          <cx:pt idx="20598">143910</cx:pt>
          <cx:pt idx="20599">180000</cx:pt>
          <cx:pt idx="20600">130500</cx:pt>
          <cx:pt idx="20601">1078200</cx:pt>
          <cx:pt idx="20602">180000</cx:pt>
          <cx:pt idx="20603">254700</cx:pt>
          <cx:pt idx="20604">199080</cx:pt>
          <cx:pt idx="20605">900000</cx:pt>
          <cx:pt idx="20606">544491</cx:pt>
          <cx:pt idx="20607">451804.5</cx:pt>
          <cx:pt idx="20608">247500</cx:pt>
          <cx:pt idx="20609">521280</cx:pt>
          <cx:pt idx="20610">1024780.5</cx:pt>
          <cx:pt idx="20611">521568</cx:pt>
          <cx:pt idx="20612">545040</cx:pt>
          <cx:pt idx="20613">495000</cx:pt>
          <cx:pt idx="20614">127350</cx:pt>
          <cx:pt idx="20615">50940</cx:pt>
          <cx:pt idx="20616">481855.5</cx:pt>
          <cx:pt idx="20617">76410</cx:pt>
          <cx:pt idx="20618">229365</cx:pt>
          <cx:pt idx="20619">512446.5</cx:pt>
          <cx:pt idx="20620">568197</cx:pt>
          <cx:pt idx="20621">225000</cx:pt>
          <cx:pt idx="20622">781920</cx:pt>
          <cx:pt idx="20623">341280</cx:pt>
          <cx:pt idx="20624">675000</cx:pt>
          <cx:pt idx="20625">152820</cx:pt>
          <cx:pt idx="20626">867951</cx:pt>
          <cx:pt idx="20627">473760</cx:pt>
          <cx:pt idx="20628">1236816</cx:pt>
          <cx:pt idx="20629">814041</cx:pt>
          <cx:pt idx="20630">291384</cx:pt>
          <cx:pt idx="20631">450000</cx:pt>
          <cx:pt idx="20632">1236816</cx:pt>
          <cx:pt idx="20633">2020347</cx:pt>
          <cx:pt idx="20634">580500</cx:pt>
          <cx:pt idx="20635">265306.5</cx:pt>
          <cx:pt idx="20636">400500</cx:pt>
          <cx:pt idx="20637">99045</cx:pt>
          <cx:pt idx="20638">1006920</cx:pt>
          <cx:pt idx="20639">491031</cx:pt>
          <cx:pt idx="20640">945000</cx:pt>
          <cx:pt idx="20641">263686.5</cx:pt>
          <cx:pt idx="20642">180000</cx:pt>
          <cx:pt idx="20643">1223010</cx:pt>
          <cx:pt idx="20644">157500</cx:pt>
          <cx:pt idx="20645">1221354</cx:pt>
          <cx:pt idx="20646">1354500</cx:pt>
          <cx:pt idx="20647">696024</cx:pt>
          <cx:pt idx="20648">970380</cx:pt>
          <cx:pt idx="20649">2013840</cx:pt>
          <cx:pt idx="20650">612000</cx:pt>
          <cx:pt idx="20651">808650</cx:pt>
          <cx:pt idx="20652">180000</cx:pt>
          <cx:pt idx="20653">490495.5</cx:pt>
          <cx:pt idx="20654">485640</cx:pt>
          <cx:pt idx="20655">835380</cx:pt>
          <cx:pt idx="20656">544491</cx:pt>
          <cx:pt idx="20657">454500</cx:pt>
          <cx:pt idx="20658">400500</cx:pt>
          <cx:pt idx="20659">355536</cx:pt>
          <cx:pt idx="20660">306306</cx:pt>
          <cx:pt idx="20661">380533.5</cx:pt>
          <cx:pt idx="20662">345645</cx:pt>
          <cx:pt idx="20663">101880</cx:pt>
          <cx:pt idx="20664">835380</cx:pt>
          <cx:pt idx="20665">675000</cx:pt>
          <cx:pt idx="20666">450000</cx:pt>
          <cx:pt idx="20667">900000</cx:pt>
          <cx:pt idx="20668">675000</cx:pt>
          <cx:pt idx="20669">675000</cx:pt>
          <cx:pt idx="20670">1552500</cx:pt>
          <cx:pt idx="20671">462694.5</cx:pt>
          <cx:pt idx="20672">251118</cx:pt>
          <cx:pt idx="20673">1282500</cx:pt>
          <cx:pt idx="20674">1288350</cx:pt>
          <cx:pt idx="20675">463500</cx:pt>
          <cx:pt idx="20676">450000</cx:pt>
          <cx:pt idx="20677">526491</cx:pt>
          <cx:pt idx="20678">971280</cx:pt>
          <cx:pt idx="20679">382500</cx:pt>
          <cx:pt idx="20680">592479</cx:pt>
          <cx:pt idx="20681">934893</cx:pt>
          <cx:pt idx="20682">225000</cx:pt>
          <cx:pt idx="20683">536917.5</cx:pt>
          <cx:pt idx="20684">202500</cx:pt>
          <cx:pt idx="20685">514777.5</cx:pt>
          <cx:pt idx="20686">545040</cx:pt>
          <cx:pt idx="20687">1293502.5</cx:pt>
          <cx:pt idx="20688">178290</cx:pt>
          <cx:pt idx="20689">863226</cx:pt>
          <cx:pt idx="20690">194742</cx:pt>
          <cx:pt idx="20691">135000</cx:pt>
          <cx:pt idx="20692">550980</cx:pt>
          <cx:pt idx="20693">545040</cx:pt>
          <cx:pt idx="20694">1107981</cx:pt>
          <cx:pt idx="20695">622413</cx:pt>
          <cx:pt idx="20696">495000</cx:pt>
          <cx:pt idx="20697">1024740</cx:pt>
          <cx:pt idx="20698">792346.5</cx:pt>
          <cx:pt idx="20699">668484</cx:pt>
          <cx:pt idx="20700">450000</cx:pt>
          <cx:pt idx="20701">225000</cx:pt>
          <cx:pt idx="20702">679500</cx:pt>
          <cx:pt idx="20703">315000</cx:pt>
          <cx:pt idx="20704">582804</cx:pt>
          <cx:pt idx="20705">1006920</cx:pt>
          <cx:pt idx="20706">180000</cx:pt>
          <cx:pt idx="20707">916470</cx:pt>
          <cx:pt idx="20708">646920</cx:pt>
          <cx:pt idx="20709">508495.5</cx:pt>
          <cx:pt idx="20710">270000</cx:pt>
          <cx:pt idx="20711">848745</cx:pt>
          <cx:pt idx="20712">1339884</cx:pt>
          <cx:pt idx="20713">219042</cx:pt>
          <cx:pt idx="20714">450000</cx:pt>
          <cx:pt idx="20715">64678.5</cx:pt>
          <cx:pt idx="20716">888840</cx:pt>
          <cx:pt idx="20717">1218555</cx:pt>
          <cx:pt idx="20718">1288350</cx:pt>
          <cx:pt idx="20719">1350000</cx:pt>
          <cx:pt idx="20720">450000</cx:pt>
          <cx:pt idx="20721">247500</cx:pt>
          <cx:pt idx="20722">254700</cx:pt>
          <cx:pt idx="20723">593010</cx:pt>
          <cx:pt idx="20724">900000</cx:pt>
          <cx:pt idx="20725">824823</cx:pt>
          <cx:pt idx="20726">405000</cx:pt>
          <cx:pt idx="20727">2173500</cx:pt>
          <cx:pt idx="20728">405000</cx:pt>
          <cx:pt idx="20729">1499638.5</cx:pt>
          <cx:pt idx="20730">942300</cx:pt>
          <cx:pt idx="20731">728460</cx:pt>
          <cx:pt idx="20732">284400</cx:pt>
          <cx:pt idx="20733">306000</cx:pt>
          <cx:pt idx="20734">225000</cx:pt>
          <cx:pt idx="20735">1611351</cx:pt>
          <cx:pt idx="20736">539100</cx:pt>
          <cx:pt idx="20737">254700</cx:pt>
          <cx:pt idx="20738">225000</cx:pt>
          <cx:pt idx="20739">654498</cx:pt>
          <cx:pt idx="20740">360000</cx:pt>
          <cx:pt idx="20741">436500</cx:pt>
          <cx:pt idx="20742">942300</cx:pt>
          <cx:pt idx="20743">502497</cx:pt>
          <cx:pt idx="20744">900000</cx:pt>
          <cx:pt idx="20745">1098000</cx:pt>
          <cx:pt idx="20746">450000</cx:pt>
          <cx:pt idx="20747">879480</cx:pt>
          <cx:pt idx="20748">450000</cx:pt>
          <cx:pt idx="20749">787131</cx:pt>
          <cx:pt idx="20750">132444</cx:pt>
          <cx:pt idx="20751">244584</cx:pt>
          <cx:pt idx="20752">270000</cx:pt>
          <cx:pt idx="20753">177903</cx:pt>
          <cx:pt idx="20754">1042560</cx:pt>
          <cx:pt idx="20755">325908</cx:pt>
          <cx:pt idx="20756">170640</cx:pt>
          <cx:pt idx="20757">497520</cx:pt>
          <cx:pt idx="20758">1154565</cx:pt>
          <cx:pt idx="20759">265851</cx:pt>
          <cx:pt idx="20760">246357</cx:pt>
          <cx:pt idx="20761">450000</cx:pt>
          <cx:pt idx="20762">135000</cx:pt>
          <cx:pt idx="20763">1006920</cx:pt>
          <cx:pt idx="20764">193392</cx:pt>
          <cx:pt idx="20765">314055</cx:pt>
          <cx:pt idx="20766">242595</cx:pt>
          <cx:pt idx="20767">895500</cx:pt>
          <cx:pt idx="20768">450000</cx:pt>
          <cx:pt idx="20769">472500</cx:pt>
          <cx:pt idx="20770">1006920</cx:pt>
          <cx:pt idx="20771">685012.5</cx:pt>
          <cx:pt idx="20772">900000</cx:pt>
          <cx:pt idx="20773">268164</cx:pt>
          <cx:pt idx="20774">239850</cx:pt>
          <cx:pt idx="20775">312768</cx:pt>
          <cx:pt idx="20776">1255680</cx:pt>
          <cx:pt idx="20777">81000</cx:pt>
          <cx:pt idx="20778">1078200</cx:pt>
          <cx:pt idx="20779">717003</cx:pt>
          <cx:pt idx="20780">509400</cx:pt>
          <cx:pt idx="20781">545040</cx:pt>
          <cx:pt idx="20782">891072</cx:pt>
          <cx:pt idx="20783">540000</cx:pt>
          <cx:pt idx="20784">900000</cx:pt>
          <cx:pt idx="20785">1035000</cx:pt>
          <cx:pt idx="20786">66384</cx:pt>
          <cx:pt idx="20787">1633473</cx:pt>
          <cx:pt idx="20788">254700</cx:pt>
          <cx:pt idx="20789">86598</cx:pt>
          <cx:pt idx="20790">436032</cx:pt>
          <cx:pt idx="20791">45000</cx:pt>
          <cx:pt idx="20792">212656.5</cx:pt>
          <cx:pt idx="20793">2013840</cx:pt>
          <cx:pt idx="20794">553500</cx:pt>
          <cx:pt idx="20795">450000</cx:pt>
          <cx:pt idx="20796">675000</cx:pt>
          <cx:pt idx="20797">450000</cx:pt>
          <cx:pt idx="20798">506889</cx:pt>
          <cx:pt idx="20799">900000</cx:pt>
          <cx:pt idx="20800">521280</cx:pt>
          <cx:pt idx="20801">517500</cx:pt>
          <cx:pt idx="20802">221031</cx:pt>
          <cx:pt idx="20803">1078200</cx:pt>
          <cx:pt idx="20804">536917.5</cx:pt>
          <cx:pt idx="20805">675000</cx:pt>
          <cx:pt idx="20806">675000</cx:pt>
          <cx:pt idx="20807">202500</cx:pt>
          <cx:pt idx="20808">359725.5</cx:pt>
          <cx:pt idx="20809">235053</cx:pt>
          <cx:pt idx="20810">203760</cx:pt>
          <cx:pt idx="20811">225000</cx:pt>
          <cx:pt idx="20812">900000</cx:pt>
          <cx:pt idx="20813">1418868</cx:pt>
          <cx:pt idx="20814">454500</cx:pt>
          <cx:pt idx="20815">675000</cx:pt>
          <cx:pt idx="20816">931500</cx:pt>
          <cx:pt idx="20817">454500</cx:pt>
          <cx:pt idx="20818">755190</cx:pt>
          <cx:pt idx="20819">450000</cx:pt>
          <cx:pt idx="20820">341280</cx:pt>
          <cx:pt idx="20821">90000</cx:pt>
          <cx:pt idx="20822">298467</cx:pt>
          <cx:pt idx="20823">292500</cx:pt>
          <cx:pt idx="20824">595273.5</cx:pt>
          <cx:pt idx="20825">720000</cx:pt>
          <cx:pt idx="20826">1006920</cx:pt>
          <cx:pt idx="20827">454500</cx:pt>
          <cx:pt idx="20828">363190.5</cx:pt>
          <cx:pt idx="20829">876816</cx:pt>
          <cx:pt idx="20830">1525482</cx:pt>
          <cx:pt idx="20831">202500</cx:pt>
          <cx:pt idx="20832">180000</cx:pt>
          <cx:pt idx="20833">127350</cx:pt>
          <cx:pt idx="20834">1223010</cx:pt>
          <cx:pt idx="20835">675000</cx:pt>
          <cx:pt idx="20836">241618.5</cx:pt>
          <cx:pt idx="20837">510853.5</cx:pt>
          <cx:pt idx="20838">225000</cx:pt>
          <cx:pt idx="20839">101880</cx:pt>
          <cx:pt idx="20840">422235</cx:pt>
          <cx:pt idx="20841">1293502.5</cx:pt>
          <cx:pt idx="20842">270000</cx:pt>
          <cx:pt idx="20843">526491</cx:pt>
          <cx:pt idx="20844">900000</cx:pt>
          <cx:pt idx="20845">180000</cx:pt>
          <cx:pt idx="20846">534141</cx:pt>
          <cx:pt idx="20847">706410</cx:pt>
          <cx:pt idx="20848">288873</cx:pt>
          <cx:pt idx="20849">364896</cx:pt>
          <cx:pt idx="20850">834048</cx:pt>
          <cx:pt idx="20851">495351</cx:pt>
          <cx:pt idx="20852">900000</cx:pt>
          <cx:pt idx="20853">472500</cx:pt>
          <cx:pt idx="20854">594000</cx:pt>
          <cx:pt idx="20855">300960</cx:pt>
          <cx:pt idx="20856">601470</cx:pt>
          <cx:pt idx="20857">1339884</cx:pt>
          <cx:pt idx="20858">544491</cx:pt>
          <cx:pt idx="20859">1291500</cx:pt>
          <cx:pt idx="20860">225000</cx:pt>
          <cx:pt idx="20861">239850</cx:pt>
          <cx:pt idx="20862">679500</cx:pt>
          <cx:pt idx="20863">225000</cx:pt>
          <cx:pt idx="20864">675000</cx:pt>
          <cx:pt idx="20865">432000</cx:pt>
          <cx:pt idx="20866">219870</cx:pt>
          <cx:pt idx="20867">640080</cx:pt>
          <cx:pt idx="20868">720000</cx:pt>
          <cx:pt idx="20869">305221.5</cx:pt>
          <cx:pt idx="20870">592560</cx:pt>
          <cx:pt idx="20871">808650</cx:pt>
          <cx:pt idx="20872">675000</cx:pt>
          <cx:pt idx="20873">1113840</cx:pt>
          <cx:pt idx="20874">552555</cx:pt>
          <cx:pt idx="20875">945000</cx:pt>
          <cx:pt idx="20876">408780</cx:pt>
          <cx:pt idx="20877">755190</cx:pt>
          <cx:pt idx="20878">135000</cx:pt>
          <cx:pt idx="20879">54000</cx:pt>
          <cx:pt idx="20880">450000</cx:pt>
          <cx:pt idx="20881">1024290</cx:pt>
          <cx:pt idx="20882">369720</cx:pt>
          <cx:pt idx="20883">343377</cx:pt>
          <cx:pt idx="20884">157500</cx:pt>
          <cx:pt idx="20885">315000</cx:pt>
          <cx:pt idx="20886">1264428</cx:pt>
          <cx:pt idx="20887">835380</cx:pt>
          <cx:pt idx="20888">382500</cx:pt>
          <cx:pt idx="20889">244584</cx:pt>
          <cx:pt idx="20890">675000</cx:pt>
          <cx:pt idx="20891">254700</cx:pt>
          <cx:pt idx="20892">592560</cx:pt>
          <cx:pt idx="20893">148365</cx:pt>
          <cx:pt idx="20894">508495.5</cx:pt>
          <cx:pt idx="20895">904500</cx:pt>
          <cx:pt idx="20896">710640</cx:pt>
          <cx:pt idx="20897">472500</cx:pt>
          <cx:pt idx="20898">206280</cx:pt>
          <cx:pt idx="20899">376920</cx:pt>
          <cx:pt idx="20900">497520</cx:pt>
          <cx:pt idx="20901">405000</cx:pt>
          <cx:pt idx="20902">971280</cx:pt>
          <cx:pt idx="20903">215640</cx:pt>
          <cx:pt idx="20904">536917.5</cx:pt>
          <cx:pt idx="20905">1575000</cx:pt>
          <cx:pt idx="20906">592560</cx:pt>
          <cx:pt idx="20907">675000</cx:pt>
          <cx:pt idx="20908">339948</cx:pt>
          <cx:pt idx="20909">1078200</cx:pt>
          <cx:pt idx="20910">405000</cx:pt>
          <cx:pt idx="20911">1049094</cx:pt>
          <cx:pt idx="20912">900000</cx:pt>
          <cx:pt idx="20913">592560</cx:pt>
          <cx:pt idx="20914">526491</cx:pt>
          <cx:pt idx="20915">568800</cx:pt>
          <cx:pt idx="20916">808650</cx:pt>
          <cx:pt idx="20917">781920</cx:pt>
          <cx:pt idx="20918">339948</cx:pt>
          <cx:pt idx="20919">314100</cx:pt>
          <cx:pt idx="20920">728460</cx:pt>
          <cx:pt idx="20921">450000</cx:pt>
          <cx:pt idx="20922">270000</cx:pt>
          <cx:pt idx="20923">1058197.5</cx:pt>
          <cx:pt idx="20924">509962.5</cx:pt>
          <cx:pt idx="20925">669600</cx:pt>
          <cx:pt idx="20926">900000</cx:pt>
          <cx:pt idx="20927">332473.5</cx:pt>
          <cx:pt idx="20928">277969.5</cx:pt>
          <cx:pt idx="20929">113760</cx:pt>
          <cx:pt idx="20930">601470</cx:pt>
          <cx:pt idx="20931">805500</cx:pt>
          <cx:pt idx="20932">1129500</cx:pt>
          <cx:pt idx="20933">52128</cx:pt>
          <cx:pt idx="20934">240660</cx:pt>
          <cx:pt idx="20935">1108098</cx:pt>
          <cx:pt idx="20936">391500</cx:pt>
          <cx:pt idx="20937">513531</cx:pt>
          <cx:pt idx="20938">755190</cx:pt>
          <cx:pt idx="20939">312768</cx:pt>
          <cx:pt idx="20940">450000</cx:pt>
          <cx:pt idx="20941">315000</cx:pt>
          <cx:pt idx="20942">135000</cx:pt>
          <cx:pt idx="20943">135000</cx:pt>
          <cx:pt idx="20944">935640</cx:pt>
          <cx:pt idx="20945">1971072</cx:pt>
          <cx:pt idx="20946">808650</cx:pt>
          <cx:pt idx="20947">284400</cx:pt>
          <cx:pt idx="20948">349609.5</cx:pt>
          <cx:pt idx="20949">518562</cx:pt>
          <cx:pt idx="20950">266832</cx:pt>
          <cx:pt idx="20951">454500</cx:pt>
          <cx:pt idx="20952">755190</cx:pt>
          <cx:pt idx="20953">835380</cx:pt>
          <cx:pt idx="20954">342000</cx:pt>
          <cx:pt idx="20955">1179000</cx:pt>
          <cx:pt idx="20956">1552500</cx:pt>
          <cx:pt idx="20957">1096020</cx:pt>
          <cx:pt idx="20958">945000</cx:pt>
          <cx:pt idx="20959">728460</cx:pt>
          <cx:pt idx="20960">675000</cx:pt>
          <cx:pt idx="20961">142200</cx:pt>
          <cx:pt idx="20962">619965</cx:pt>
          <cx:pt idx="20963">408780</cx:pt>
          <cx:pt idx="20964">284400</cx:pt>
          <cx:pt idx="20965">630000</cx:pt>
          <cx:pt idx="20966">459000</cx:pt>
          <cx:pt idx="20967">1288350</cx:pt>
          <cx:pt idx="20968">431730</cx:pt>
          <cx:pt idx="20969">454500</cx:pt>
          <cx:pt idx="20970">450000</cx:pt>
          <cx:pt idx="20971">327024</cx:pt>
          <cx:pt idx="20972">1296000</cx:pt>
          <cx:pt idx="20973">450000</cx:pt>
          <cx:pt idx="20974">310500</cx:pt>
          <cx:pt idx="20975">225000</cx:pt>
          <cx:pt idx="20976">276277.5</cx:pt>
          <cx:pt idx="20977">327024</cx:pt>
          <cx:pt idx="20978">1096020</cx:pt>
          <cx:pt idx="20979">840996</cx:pt>
          <cx:pt idx="20980">545040</cx:pt>
          <cx:pt idx="20981">299250</cx:pt>
          <cx:pt idx="20982">247500</cx:pt>
          <cx:pt idx="20983">180000</cx:pt>
          <cx:pt idx="20984">227520</cx:pt>
          <cx:pt idx="20985">450000</cx:pt>
          <cx:pt idx="20986">1046142</cx:pt>
          <cx:pt idx="20987">101880</cx:pt>
          <cx:pt idx="20988">180000</cx:pt>
          <cx:pt idx="20989">508495.5</cx:pt>
          <cx:pt idx="20990">307818</cx:pt>
          <cx:pt idx="20991">254700</cx:pt>
          <cx:pt idx="20992">1078200</cx:pt>
          <cx:pt idx="20993">1711764</cx:pt>
          <cx:pt idx="20994">1113840</cx:pt>
          <cx:pt idx="20995">1091677.5</cx:pt>
          <cx:pt idx="20996">248760</cx:pt>
          <cx:pt idx="20997">691020</cx:pt>
          <cx:pt idx="20998">808650</cx:pt>
          <cx:pt idx="20999">225000</cx:pt>
          <cx:pt idx="21000">270000</cx:pt>
          <cx:pt idx="21001">299772</cx:pt>
          <cx:pt idx="21002">180000</cx:pt>
          <cx:pt idx="21003">163008</cx:pt>
          <cx:pt idx="21004">450000</cx:pt>
          <cx:pt idx="21005">1129500</cx:pt>
          <cx:pt idx="21006">265536</cx:pt>
          <cx:pt idx="21007">239850</cx:pt>
          <cx:pt idx="21008">263686.5</cx:pt>
          <cx:pt idx="21009">270000</cx:pt>
          <cx:pt idx="21010">545040</cx:pt>
          <cx:pt idx="21011">1312110</cx:pt>
          <cx:pt idx="21012">2463840</cx:pt>
          <cx:pt idx="21013">315000</cx:pt>
          <cx:pt idx="21014">450346.5</cx:pt>
          <cx:pt idx="21015">652500</cx:pt>
          <cx:pt idx="21016">521280</cx:pt>
          <cx:pt idx="21017">545040</cx:pt>
          <cx:pt idx="21018">499212</cx:pt>
          <cx:pt idx="21019">450000</cx:pt>
          <cx:pt idx="21020">395766</cx:pt>
          <cx:pt idx="21021">490495.5</cx:pt>
          <cx:pt idx="21022">398016</cx:pt>
          <cx:pt idx="21023">675000</cx:pt>
          <cx:pt idx="21024">269550</cx:pt>
          <cx:pt idx="21025">1185120</cx:pt>
          <cx:pt idx="21026">265851</cx:pt>
          <cx:pt idx="21027">1005120</cx:pt>
          <cx:pt idx="21028">180000</cx:pt>
          <cx:pt idx="21029">1288350</cx:pt>
          <cx:pt idx="21030">199080</cx:pt>
          <cx:pt idx="21031">819432</cx:pt>
          <cx:pt idx="21032">254700</cx:pt>
          <cx:pt idx="21033">781920</cx:pt>
          <cx:pt idx="21034">253737</cx:pt>
          <cx:pt idx="21035">1006920</cx:pt>
          <cx:pt idx="21036">781920</cx:pt>
          <cx:pt idx="21037">269550</cx:pt>
          <cx:pt idx="21038">840951</cx:pt>
          <cx:pt idx="21039">354469.5</cx:pt>
          <cx:pt idx="21040">1350000</cx:pt>
          <cx:pt idx="21041">675000</cx:pt>
          <cx:pt idx="21042">1125000</cx:pt>
          <cx:pt idx="21043">156384</cx:pt>
          <cx:pt idx="21044">450000</cx:pt>
          <cx:pt idx="21045">327024</cx:pt>
          <cx:pt idx="21046">545040</cx:pt>
          <cx:pt idx="21047">182016</cx:pt>
          <cx:pt idx="21048">571486.5</cx:pt>
          <cx:pt idx="21049">675000</cx:pt>
          <cx:pt idx="21050">675000</cx:pt>
          <cx:pt idx="21051">495000</cx:pt>
          <cx:pt idx="21052">315000</cx:pt>
          <cx:pt idx="21053">508495.5</cx:pt>
          <cx:pt idx="21054">90000</cx:pt>
          <cx:pt idx="21055">552555</cx:pt>
          <cx:pt idx="21056">134775</cx:pt>
          <cx:pt idx="21057">127350</cx:pt>
          <cx:pt idx="21058">1042560</cx:pt>
          <cx:pt idx="21059">1762110</cx:pt>
          <cx:pt idx="21060">225000</cx:pt>
          <cx:pt idx="21061">225000</cx:pt>
          <cx:pt idx="21062">675000</cx:pt>
          <cx:pt idx="21063">634482</cx:pt>
          <cx:pt idx="21064">610335</cx:pt>
          <cx:pt idx="21065">592560</cx:pt>
          <cx:pt idx="21066">135000</cx:pt>
          <cx:pt idx="21067">521280</cx:pt>
          <cx:pt idx="21068">900000</cx:pt>
          <cx:pt idx="21069">388512</cx:pt>
          <cx:pt idx="21070">364896</cx:pt>
          <cx:pt idx="21071">1154655</cx:pt>
          <cx:pt idx="21072">1086426</cx:pt>
          <cx:pt idx="21073">180000</cx:pt>
          <cx:pt idx="21074">234324</cx:pt>
          <cx:pt idx="21075">781920</cx:pt>
          <cx:pt idx="21076">251280</cx:pt>
          <cx:pt idx="21077">127350</cx:pt>
          <cx:pt idx="21078">161595</cx:pt>
          <cx:pt idx="21079">270000</cx:pt>
          <cx:pt idx="21080">202500</cx:pt>
          <cx:pt idx="21081">266832</cx:pt>
          <cx:pt idx="21082">819792</cx:pt>
          <cx:pt idx="21083">238500</cx:pt>
          <cx:pt idx="21084">254700</cx:pt>
          <cx:pt idx="21085">604152</cx:pt>
          <cx:pt idx="21086">780363</cx:pt>
          <cx:pt idx="21087">1078200</cx:pt>
          <cx:pt idx="21088">175500</cx:pt>
          <cx:pt idx="21089">180000</cx:pt>
          <cx:pt idx="21090">225000</cx:pt>
          <cx:pt idx="21091">970380</cx:pt>
          <cx:pt idx="21092">728460</cx:pt>
          <cx:pt idx="21093">119925</cx:pt>
          <cx:pt idx="21094">254700</cx:pt>
          <cx:pt idx="21095">225000</cx:pt>
          <cx:pt idx="21096">814041</cx:pt>
          <cx:pt idx="21097">675000</cx:pt>
          <cx:pt idx="21098">450000</cx:pt>
          <cx:pt idx="21099">67500</cx:pt>
          <cx:pt idx="21100">270000</cx:pt>
          <cx:pt idx="21101">239850</cx:pt>
          <cx:pt idx="21102">239850</cx:pt>
          <cx:pt idx="21103">1298970</cx:pt>
          <cx:pt idx="21104">550980</cx:pt>
          <cx:pt idx="21105">1928304</cx:pt>
          <cx:pt idx="21106">755190</cx:pt>
          <cx:pt idx="21107">450000</cx:pt>
          <cx:pt idx="21108">254700</cx:pt>
          <cx:pt idx="21109">1436850</cx:pt>
          <cx:pt idx="21110">1471333.5</cx:pt>
          <cx:pt idx="21111">254700</cx:pt>
          <cx:pt idx="21112">1055376</cx:pt>
          <cx:pt idx="21113">450000</cx:pt>
          <cx:pt idx="21114">180000</cx:pt>
          <cx:pt idx="21115">497520</cx:pt>
          <cx:pt idx="21116">50940</cx:pt>
          <cx:pt idx="21117">1971072</cx:pt>
          <cx:pt idx="21118">779688</cx:pt>
          <cx:pt idx="21119">206280</cx:pt>
          <cx:pt idx="21120">247500</cx:pt>
          <cx:pt idx="21121">256500</cx:pt>
          <cx:pt idx="21122">450000</cx:pt>
          <cx:pt idx="21123">260640</cx:pt>
          <cx:pt idx="21124">1323000</cx:pt>
          <cx:pt idx="21125">701203.5</cx:pt>
          <cx:pt idx="21126">505642.5</cx:pt>
          <cx:pt idx="21127">180000</cx:pt>
          <cx:pt idx="21128">254700</cx:pt>
          <cx:pt idx="21129">1096020</cx:pt>
          <cx:pt idx="21130">101880</cx:pt>
          <cx:pt idx="21131">269550</cx:pt>
          <cx:pt idx="21132">900000</cx:pt>
          <cx:pt idx="21133">528633</cx:pt>
          <cx:pt idx="21134">733315.5</cx:pt>
          <cx:pt idx="21135">550980</cx:pt>
          <cx:pt idx="21136">508495.5</cx:pt>
          <cx:pt idx="21137">239850</cx:pt>
          <cx:pt idx="21138">270000</cx:pt>
          <cx:pt idx="21139">229500</cx:pt>
          <cx:pt idx="21140">668304</cx:pt>
          <cx:pt idx="21141">152820</cx:pt>
          <cx:pt idx="21142">225000</cx:pt>
          <cx:pt idx="21143">225000</cx:pt>
          <cx:pt idx="21144">2182500</cx:pt>
          <cx:pt idx="21145">518562</cx:pt>
          <cx:pt idx="21146">1800000</cx:pt>
          <cx:pt idx="21147">315000</cx:pt>
          <cx:pt idx="21148">675000</cx:pt>
          <cx:pt idx="21149">225000</cx:pt>
          <cx:pt idx="21150">900000</cx:pt>
          <cx:pt idx="21151">137520</cx:pt>
          <cx:pt idx="21152">675000</cx:pt>
          <cx:pt idx="21153">615109.5</cx:pt>
          <cx:pt idx="21154">545040</cx:pt>
          <cx:pt idx="21155">360000</cx:pt>
          <cx:pt idx="21156">193392</cx:pt>
          <cx:pt idx="21157">227520</cx:pt>
          <cx:pt idx="21158">270000</cx:pt>
          <cx:pt idx="21159">225000</cx:pt>
          <cx:pt idx="21160">315000</cx:pt>
          <cx:pt idx="21161">593010</cx:pt>
          <cx:pt idx="21162">544491</cx:pt>
          <cx:pt idx="21163">207711</cx:pt>
          <cx:pt idx="21164">790830</cx:pt>
          <cx:pt idx="21165">1442596.5</cx:pt>
          <cx:pt idx="21166">225000</cx:pt>
          <cx:pt idx="21167">675000</cx:pt>
          <cx:pt idx="21168">247500</cx:pt>
          <cx:pt idx="21169">360000</cx:pt>
          <cx:pt idx="21170">1273500</cx:pt>
          <cx:pt idx="21171">225000</cx:pt>
          <cx:pt idx="21172">1350000</cx:pt>
          <cx:pt idx="21173">157500</cx:pt>
          <cx:pt idx="21174">900000</cx:pt>
          <cx:pt idx="21175">949500</cx:pt>
          <cx:pt idx="21176">1288350</cx:pt>
          <cx:pt idx="21177">247275</cx:pt>
          <cx:pt idx="21178">247500</cx:pt>
          <cx:pt idx="21179">450000</cx:pt>
          <cx:pt idx="21180">755190</cx:pt>
          <cx:pt idx="21181">1113840</cx:pt>
          <cx:pt idx="21182">571446</cx:pt>
          <cx:pt idx="21183">1006920</cx:pt>
          <cx:pt idx="21184">270000</cx:pt>
          <cx:pt idx="21185">180000</cx:pt>
          <cx:pt idx="21186">450000</cx:pt>
          <cx:pt idx="21187">1051245</cx:pt>
          <cx:pt idx="21188">254700</cx:pt>
          <cx:pt idx="21189">1096020</cx:pt>
          <cx:pt idx="21190">521280</cx:pt>
          <cx:pt idx="21191">640080</cx:pt>
          <cx:pt idx="21192">180000</cx:pt>
          <cx:pt idx="21193">270000</cx:pt>
          <cx:pt idx="21194">485640</cx:pt>
          <cx:pt idx="21195">1314117</cx:pt>
          <cx:pt idx="21196">1125000</cx:pt>
          <cx:pt idx="21197">808650</cx:pt>
          <cx:pt idx="21198">225000</cx:pt>
          <cx:pt idx="21199">247275</cx:pt>
          <cx:pt idx="21200">929088</cx:pt>
          <cx:pt idx="21201">521280</cx:pt>
          <cx:pt idx="21202">675000</cx:pt>
          <cx:pt idx="21203">269550</cx:pt>
          <cx:pt idx="21204">159264</cx:pt>
          <cx:pt idx="21205">242595</cx:pt>
          <cx:pt idx="21206">954207</cx:pt>
          <cx:pt idx="21207">571446</cx:pt>
          <cx:pt idx="21208">675000</cx:pt>
          <cx:pt idx="21209">270000</cx:pt>
          <cx:pt idx="21210">315000</cx:pt>
          <cx:pt idx="21211">679500</cx:pt>
          <cx:pt idx="21212">450000</cx:pt>
          <cx:pt idx="21213">508495.5</cx:pt>
          <cx:pt idx="21214">562932</cx:pt>
          <cx:pt idx="21215">343800</cx:pt>
          <cx:pt idx="21216">251280</cx:pt>
          <cx:pt idx="21217">540000</cx:pt>
          <cx:pt idx="21218">270000</cx:pt>
          <cx:pt idx="21219">450000</cx:pt>
          <cx:pt idx="21220">202500</cx:pt>
          <cx:pt idx="21221">202500</cx:pt>
          <cx:pt idx="21222">1260000</cx:pt>
          <cx:pt idx="21223">405000</cx:pt>
          <cx:pt idx="21224">215640</cx:pt>
          <cx:pt idx="21225">495000</cx:pt>
          <cx:pt idx="21226">270000</cx:pt>
          <cx:pt idx="21227">76410</cx:pt>
          <cx:pt idx="21228">1007761.5</cx:pt>
          <cx:pt idx="21229">589500</cx:pt>
          <cx:pt idx="21230">263686.5</cx:pt>
          <cx:pt idx="21231">1687266</cx:pt>
          <cx:pt idx="21232">1159515</cx:pt>
          <cx:pt idx="21233">526491</cx:pt>
          <cx:pt idx="21234">659533.5</cx:pt>
          <cx:pt idx="21235">781920</cx:pt>
          <cx:pt idx="21236">970380</cx:pt>
          <cx:pt idx="21237">900000</cx:pt>
          <cx:pt idx="21238">107820</cx:pt>
          <cx:pt idx="21239">755190</cx:pt>
          <cx:pt idx="21240">900000</cx:pt>
          <cx:pt idx="21241">824823</cx:pt>
          <cx:pt idx="21242">652311</cx:pt>
          <cx:pt idx="21243">381528</cx:pt>
          <cx:pt idx="21244">1319269.5</cx:pt>
          <cx:pt idx="21245">239850</cx:pt>
          <cx:pt idx="21246">376920</cx:pt>
          <cx:pt idx="21247">508500</cx:pt>
          <cx:pt idx="21248">202500</cx:pt>
          <cx:pt idx="21249">916470</cx:pt>
          <cx:pt idx="21250">495000</cx:pt>
          <cx:pt idx="21251">360000</cx:pt>
          <cx:pt idx="21252">405000</cx:pt>
          <cx:pt idx="21253">225000</cx:pt>
          <cx:pt idx="21254">594081</cx:pt>
          <cx:pt idx="21255">935640</cx:pt>
          <cx:pt idx="21256">448056</cx:pt>
          <cx:pt idx="21257">270000</cx:pt>
          <cx:pt idx="21258">431280</cx:pt>
          <cx:pt idx="21259">540000</cx:pt>
          <cx:pt idx="21260">990000</cx:pt>
          <cx:pt idx="21261">1019610</cx:pt>
          <cx:pt idx="21262">314100</cx:pt>
          <cx:pt idx="21263">302076</cx:pt>
          <cx:pt idx="21264">450000</cx:pt>
          <cx:pt idx="21265">269550</cx:pt>
          <cx:pt idx="21266">135000</cx:pt>
          <cx:pt idx="21267">450000</cx:pt>
          <cx:pt idx="21268">254700</cx:pt>
          <cx:pt idx="21269">652500</cx:pt>
          <cx:pt idx="21270">360000</cx:pt>
          <cx:pt idx="21271">567000</cx:pt>
          <cx:pt idx="21272">510102</cx:pt>
          <cx:pt idx="21273">270000</cx:pt>
          <cx:pt idx="21274">269550</cx:pt>
          <cx:pt idx="21275">95940</cx:pt>
          <cx:pt idx="21276">314055</cx:pt>
          <cx:pt idx="21277">720000</cx:pt>
          <cx:pt idx="21278">592560</cx:pt>
          <cx:pt idx="21279">416052</cx:pt>
          <cx:pt idx="21280">260640</cx:pt>
          <cx:pt idx="21281">904500</cx:pt>
          <cx:pt idx="21282">270000</cx:pt>
          <cx:pt idx="21283">253377</cx:pt>
          <cx:pt idx="21284">134316</cx:pt>
          <cx:pt idx="21285">545040</cx:pt>
          <cx:pt idx="21286">1453257</cx:pt>
          <cx:pt idx="21287">254700</cx:pt>
          <cx:pt idx="21288">112500</cx:pt>
          <cx:pt idx="21289">675000</cx:pt>
          <cx:pt idx="21290">517788</cx:pt>
          <cx:pt idx="21291">135000</cx:pt>
          <cx:pt idx="21292">1525482</cx:pt>
          <cx:pt idx="21293">1113840</cx:pt>
          <cx:pt idx="21294">900297</cx:pt>
          <cx:pt idx="21295">582804</cx:pt>
          <cx:pt idx="21296">545040</cx:pt>
          <cx:pt idx="21297">85320</cx:pt>
          <cx:pt idx="21298">180000</cx:pt>
          <cx:pt idx="21299">506925</cx:pt>
          <cx:pt idx="21300">225000</cx:pt>
          <cx:pt idx="21301">495351</cx:pt>
          <cx:pt idx="21302">675000</cx:pt>
          <cx:pt idx="21303">849415.5</cx:pt>
          <cx:pt idx="21304">270000</cx:pt>
          <cx:pt idx="21305">315000</cx:pt>
          <cx:pt idx="21306">180000</cx:pt>
          <cx:pt idx="21307">536917.5</cx:pt>
          <cx:pt idx="21308">135000</cx:pt>
          <cx:pt idx="21309">247500</cx:pt>
          <cx:pt idx="21310">180000</cx:pt>
          <cx:pt idx="21311">904500</cx:pt>
          <cx:pt idx="21312">450000</cx:pt>
          <cx:pt idx="21313">675000</cx:pt>
          <cx:pt idx="21314">592560</cx:pt>
          <cx:pt idx="21315">447768</cx:pt>
          <cx:pt idx="21316">1085058</cx:pt>
          <cx:pt idx="21317">270000</cx:pt>
          <cx:pt idx="21318">755190</cx:pt>
          <cx:pt idx="21319">132768</cx:pt>
          <cx:pt idx="21320">450000</cx:pt>
          <cx:pt idx="21321">285723</cx:pt>
          <cx:pt idx="21322">450000</cx:pt>
          <cx:pt idx="21323">785398.5</cx:pt>
          <cx:pt idx="21324">233208</cx:pt>
          <cx:pt idx="21325">1350000</cx:pt>
          <cx:pt idx="21326">448056</cx:pt>
          <cx:pt idx="21327">152820</cx:pt>
          <cx:pt idx="21328">631332</cx:pt>
          <cx:pt idx="21329">646920</cx:pt>
          <cx:pt idx="21330">446931</cx:pt>
          <cx:pt idx="21331">269550</cx:pt>
          <cx:pt idx="21332">604152</cx:pt>
          <cx:pt idx="21333">814041</cx:pt>
          <cx:pt idx="21334">270000</cx:pt>
          <cx:pt idx="21335">450000</cx:pt>
          <cx:pt idx="21336">888840</cx:pt>
          <cx:pt idx="21337">835380</cx:pt>
          <cx:pt idx="21338">675000</cx:pt>
          <cx:pt idx="21339">159264</cx:pt>
          <cx:pt idx="21340">528633</cx:pt>
          <cx:pt idx="21341">545040</cx:pt>
          <cx:pt idx="21342">1159515</cx:pt>
          <cx:pt idx="21343">308133</cx:pt>
          <cx:pt idx="21344">900000</cx:pt>
          <cx:pt idx="21345">270000</cx:pt>
          <cx:pt idx="21346">967428</cx:pt>
          <cx:pt idx="21347">275040</cx:pt>
          <cx:pt idx="21348">675000</cx:pt>
          <cx:pt idx="21349">659610</cx:pt>
          <cx:pt idx="21350">900000</cx:pt>
          <cx:pt idx="21351">270000</cx:pt>
          <cx:pt idx="21352">229500</cx:pt>
          <cx:pt idx="21353">508495.5</cx:pt>
          <cx:pt idx="21354">545040</cx:pt>
          <cx:pt idx="21355">348264</cx:pt>
          <cx:pt idx="21356">454500</cx:pt>
          <cx:pt idx="21357">152820</cx:pt>
          <cx:pt idx="21358">604683</cx:pt>
          <cx:pt idx="21359">440784</cx:pt>
          <cx:pt idx="21360">1078200</cx:pt>
          <cx:pt idx="21361">257562</cx:pt>
          <cx:pt idx="21362">337500</cx:pt>
          <cx:pt idx="21363">180000</cx:pt>
          <cx:pt idx="21364">473760</cx:pt>
          <cx:pt idx="21365">835380</cx:pt>
          <cx:pt idx="21366">235053</cx:pt>
          <cx:pt idx="21367">755190</cx:pt>
          <cx:pt idx="21368">284400</cx:pt>
          <cx:pt idx="21369">270000</cx:pt>
          <cx:pt idx="21370">715095</cx:pt>
          <cx:pt idx="21371">521280</cx:pt>
          <cx:pt idx="21372">1097676</cx:pt>
          <cx:pt idx="21373">1615968</cx:pt>
          <cx:pt idx="21374">781920</cx:pt>
          <cx:pt idx="21375">325908</cx:pt>
          <cx:pt idx="21376">225000</cx:pt>
          <cx:pt idx="21377">180000</cx:pt>
          <cx:pt idx="21378">528633</cx:pt>
          <cx:pt idx="21379">497520</cx:pt>
          <cx:pt idx="21380">284400</cx:pt>
          <cx:pt idx="21381">333621</cx:pt>
          <cx:pt idx="21382">95940</cx:pt>
          <cx:pt idx="21383">284400</cx:pt>
          <cx:pt idx="21384">545040</cx:pt>
          <cx:pt idx="21385">225000</cx:pt>
          <cx:pt idx="21386">436032</cx:pt>
          <cx:pt idx="21387">728460</cx:pt>
          <cx:pt idx="21388">755190</cx:pt>
          <cx:pt idx="21389">765261</cx:pt>
          <cx:pt idx="21390">123637.5</cx:pt>
          <cx:pt idx="21391">188685</cx:pt>
          <cx:pt idx="21392">996849</cx:pt>
          <cx:pt idx="21393">398016</cx:pt>
          <cx:pt idx="21394">326439</cx:pt>
          <cx:pt idx="21395">182448</cx:pt>
          <cx:pt idx="21396">495000</cx:pt>
          <cx:pt idx="21397">247275</cx:pt>
          <cx:pt idx="21398">1762110</cx:pt>
          <cx:pt idx="21399">187704</cx:pt>
          <cx:pt idx="21400">180000</cx:pt>
          <cx:pt idx="21401">904500</cx:pt>
          <cx:pt idx="21402">254700</cx:pt>
          <cx:pt idx="21403">781920</cx:pt>
          <cx:pt idx="21404">709879.5</cx:pt>
          <cx:pt idx="21405">485640</cx:pt>
          <cx:pt idx="21406">440784</cx:pt>
          <cx:pt idx="21407">225000</cx:pt>
          <cx:pt idx="21408">112500</cx:pt>
          <cx:pt idx="21409">219042</cx:pt>
          <cx:pt idx="21410">450000</cx:pt>
          <cx:pt idx="21411">1506816</cx:pt>
          <cx:pt idx="21412">497520</cx:pt>
          <cx:pt idx="21413">900000</cx:pt>
          <cx:pt idx="21414">1125000</cx:pt>
          <cx:pt idx="21415">316125</cx:pt>
          <cx:pt idx="21416">1288350</cx:pt>
          <cx:pt idx="21417">808650</cx:pt>
          <cx:pt idx="21418">328405.5</cx:pt>
          <cx:pt idx="21419">486265.5</cx:pt>
          <cx:pt idx="21420">755190</cx:pt>
          <cx:pt idx="21421">339241.5</cx:pt>
          <cx:pt idx="21422">592560</cx:pt>
          <cx:pt idx="21423">1546020</cx:pt>
          <cx:pt idx="21424">450000</cx:pt>
          <cx:pt idx="21425">969039</cx:pt>
          <cx:pt idx="21426">675000</cx:pt>
          <cx:pt idx="21427">490495.5</cx:pt>
          <cx:pt idx="21428">630000</cx:pt>
          <cx:pt idx="21429">495000</cx:pt>
          <cx:pt idx="21430">781920</cx:pt>
          <cx:pt idx="21431">1065433.5</cx:pt>
          <cx:pt idx="21432">450000</cx:pt>
          <cx:pt idx="21433">269550</cx:pt>
          <cx:pt idx="21434">157500</cx:pt>
          <cx:pt idx="21435">1288350</cx:pt>
          <cx:pt idx="21436">808650</cx:pt>
          <cx:pt idx="21437">517788</cx:pt>
          <cx:pt idx="21438">781920</cx:pt>
          <cx:pt idx="21439">270000</cx:pt>
          <cx:pt idx="21440">2013840</cx:pt>
          <cx:pt idx="21441">1350000</cx:pt>
          <cx:pt idx="21442">349609.5</cx:pt>
          <cx:pt idx="21443">1190340</cx:pt>
          <cx:pt idx="21444">598486.5</cx:pt>
          <cx:pt idx="21445">270000</cx:pt>
          <cx:pt idx="21446">1341000</cx:pt>
          <cx:pt idx="21447">808650</cx:pt>
          <cx:pt idx="21448">824823</cx:pt>
          <cx:pt idx="21449">247500</cx:pt>
          <cx:pt idx="21450">568197</cx:pt>
          <cx:pt idx="21451">900000</cx:pt>
          <cx:pt idx="21452">1575000</cx:pt>
          <cx:pt idx="21453">1345500</cx:pt>
          <cx:pt idx="21454">781920</cx:pt>
          <cx:pt idx="21455">1762110</cx:pt>
          <cx:pt idx="21456">270000</cx:pt>
          <cx:pt idx="21457">568800</cx:pt>
          <cx:pt idx="21458">298512</cx:pt>
          <cx:pt idx="21459">254700</cx:pt>
          <cx:pt idx="21460">675000</cx:pt>
          <cx:pt idx="21461">324000</cx:pt>
          <cx:pt idx="21462">675000</cx:pt>
          <cx:pt idx="21463">835380</cx:pt>
          <cx:pt idx="21464">510853.5</cx:pt>
          <cx:pt idx="21465">1125000</cx:pt>
          <cx:pt idx="21466">343377</cx:pt>
          <cx:pt idx="21467">703584</cx:pt>
          <cx:pt idx="21468">447768</cx:pt>
          <cx:pt idx="21469">1237684.5</cx:pt>
          <cx:pt idx="21470">450000</cx:pt>
          <cx:pt idx="21471">679500</cx:pt>
          <cx:pt idx="21472">728460</cx:pt>
          <cx:pt idx="21473">1078200</cx:pt>
          <cx:pt idx="21474">378000</cx:pt>
          <cx:pt idx="21475">424255.5</cx:pt>
          <cx:pt idx="21476">1006920</cx:pt>
          <cx:pt idx="21477">450000</cx:pt>
          <cx:pt idx="21478">573628.5</cx:pt>
          <cx:pt idx="21479">179865</cx:pt>
          <cx:pt idx="21480">663093</cx:pt>
          <cx:pt idx="21481">284400</cx:pt>
          <cx:pt idx="21482">454500</cx:pt>
          <cx:pt idx="21483">545040</cx:pt>
          <cx:pt idx="21484">981000</cx:pt>
          <cx:pt idx="21485">592560</cx:pt>
          <cx:pt idx="21486">450000</cx:pt>
          <cx:pt idx="21487">1079883</cx:pt>
          <cx:pt idx="21488">343800</cx:pt>
          <cx:pt idx="21489">450000</cx:pt>
          <cx:pt idx="21490">314100</cx:pt>
          <cx:pt idx="21491">633730.5</cx:pt>
          <cx:pt idx="21492">263686.5</cx:pt>
          <cx:pt idx="21493">270000</cx:pt>
          <cx:pt idx="21494">261000</cx:pt>
          <cx:pt idx="21495">704844</cx:pt>
          <cx:pt idx="21496">314055</cx:pt>
          <cx:pt idx="21497">1256400</cx:pt>
          <cx:pt idx="21498">180000</cx:pt>
          <cx:pt idx="21499">1125000</cx:pt>
          <cx:pt idx="21500">270000</cx:pt>
          <cx:pt idx="21501">679500</cx:pt>
          <cx:pt idx="21502">269550</cx:pt>
          <cx:pt idx="21503">1350000</cx:pt>
          <cx:pt idx="21504">270000</cx:pt>
          <cx:pt idx="21505">545040</cx:pt>
          <cx:pt idx="21506">1288350</cx:pt>
          <cx:pt idx="21507">360000</cx:pt>
          <cx:pt idx="21508">426645</cx:pt>
          <cx:pt idx="21509">450000</cx:pt>
          <cx:pt idx="21510">544491</cx:pt>
          <cx:pt idx="21511">640080</cx:pt>
          <cx:pt idx="21512">122256</cx:pt>
          <cx:pt idx="21513">729792</cx:pt>
          <cx:pt idx="21514">1157670</cx:pt>
          <cx:pt idx="21515">441000</cx:pt>
          <cx:pt idx="21516">729792</cx:pt>
          <cx:pt idx="21517">1125000</cx:pt>
          <cx:pt idx="21518">593010</cx:pt>
          <cx:pt idx="21519">1973106</cx:pt>
          <cx:pt idx="21520">193572</cx:pt>
          <cx:pt idx="21521">1125000</cx:pt>
          <cx:pt idx="21522">640080</cx:pt>
          <cx:pt idx="21523">95940</cx:pt>
          <cx:pt idx="21524">270000</cx:pt>
          <cx:pt idx="21525">584766</cx:pt>
          <cx:pt idx="21526">270000</cx:pt>
          <cx:pt idx="21527">1012500</cx:pt>
          <cx:pt idx="21528">1575000</cx:pt>
          <cx:pt idx="21529">900000</cx:pt>
          <cx:pt idx="21530">675000</cx:pt>
          <cx:pt idx="21531">562491</cx:pt>
          <cx:pt idx="21532">286704</cx:pt>
          <cx:pt idx="21533">497520</cx:pt>
          <cx:pt idx="21534">927612</cx:pt>
          <cx:pt idx="21535">1800000</cx:pt>
          <cx:pt idx="21536">1762110</cx:pt>
          <cx:pt idx="21537">278460</cx:pt>
          <cx:pt idx="21538">517923</cx:pt>
          <cx:pt idx="21539">157500</cx:pt>
          <cx:pt idx="21540">1345500</cx:pt>
          <cx:pt idx="21541">431280</cx:pt>
          <cx:pt idx="21542">271066.5</cx:pt>
          <cx:pt idx="21543">91692</cx:pt>
          <cx:pt idx="21544">542133</cx:pt>
          <cx:pt idx="21545">499500</cx:pt>
          <cx:pt idx="21546">135000</cx:pt>
          <cx:pt idx="21547">101880</cx:pt>
          <cx:pt idx="21548">1575000</cx:pt>
          <cx:pt idx="21549">533304</cx:pt>
          <cx:pt idx="21550">508495.5</cx:pt>
          <cx:pt idx="21551">1229944.5</cx:pt>
          <cx:pt idx="21552">337500</cx:pt>
          <cx:pt idx="21553">343377</cx:pt>
          <cx:pt idx="21554">785398.5</cx:pt>
          <cx:pt idx="21555">747886.5</cx:pt>
          <cx:pt idx="21556">61128</cx:pt>
          <cx:pt idx="21557">225000</cx:pt>
          <cx:pt idx="21558">450000</cx:pt>
          <cx:pt idx="21559">670185</cx:pt>
          <cx:pt idx="21560">708939</cx:pt>
          <cx:pt idx="21561">254700</cx:pt>
          <cx:pt idx="21562">474048</cx:pt>
          <cx:pt idx="21563">450000</cx:pt>
          <cx:pt idx="21564">254700</cx:pt>
          <cx:pt idx="21565">481495.5</cx:pt>
          <cx:pt idx="21566">170640</cx:pt>
          <cx:pt idx="21567">835506</cx:pt>
          <cx:pt idx="21568">590071.5</cx:pt>
          <cx:pt idx="21569">970380</cx:pt>
          <cx:pt idx="21570">781920</cx:pt>
          <cx:pt idx="21571">942300</cx:pt>
          <cx:pt idx="21572">1258650</cx:pt>
          <cx:pt idx="21573">269550</cx:pt>
          <cx:pt idx="21574">276277.5</cx:pt>
          <cx:pt idx="21575">1288350</cx:pt>
          <cx:pt idx="21576">355536</cx:pt>
          <cx:pt idx="21577">405000</cx:pt>
          <cx:pt idx="21578">150768</cx:pt>
          <cx:pt idx="21579">202500</cx:pt>
          <cx:pt idx="21580">450000</cx:pt>
          <cx:pt idx="21581">339241.5</cx:pt>
          <cx:pt idx="21582">228339</cx:pt>
          <cx:pt idx="21583">505665</cx:pt>
          <cx:pt idx="21584">270000</cx:pt>
          <cx:pt idx="21585">612612</cx:pt>
          <cx:pt idx="21586">1125000</cx:pt>
          <cx:pt idx="21587">755190</cx:pt>
          <cx:pt idx="21588">249606</cx:pt>
          <cx:pt idx="21589">814041</cx:pt>
          <cx:pt idx="21590">545040</cx:pt>
          <cx:pt idx="21591">180000</cx:pt>
          <cx:pt idx="21592">765000</cx:pt>
          <cx:pt idx="21593">675000</cx:pt>
          <cx:pt idx="21594">1724220</cx:pt>
          <cx:pt idx="21595">1042560</cx:pt>
          <cx:pt idx="21596">135000</cx:pt>
          <cx:pt idx="21597">808650</cx:pt>
          <cx:pt idx="21598">157500</cx:pt>
          <cx:pt idx="21599">888840</cx:pt>
          <cx:pt idx="21600">288873</cx:pt>
          <cx:pt idx="21601">932643</cx:pt>
          <cx:pt idx="21602">254700</cx:pt>
          <cx:pt idx="21603">634482</cx:pt>
          <cx:pt idx="21604">1223010</cx:pt>
          <cx:pt idx="21605">202500</cx:pt>
          <cx:pt idx="21606">1012500</cx:pt>
          <cx:pt idx="21607">263686.5</cx:pt>
          <cx:pt idx="21608">373311</cx:pt>
          <cx:pt idx="21609">1228500</cx:pt>
          <cx:pt idx="21610">573628.5</cx:pt>
          <cx:pt idx="21611">450000</cx:pt>
          <cx:pt idx="21612">900000</cx:pt>
          <cx:pt idx="21613">1236816</cx:pt>
          <cx:pt idx="21614">1305000</cx:pt>
          <cx:pt idx="21615">360000</cx:pt>
          <cx:pt idx="21616">835605</cx:pt>
          <cx:pt idx="21617">270000</cx:pt>
          <cx:pt idx="21618">526491</cx:pt>
          <cx:pt idx="21619">521280</cx:pt>
          <cx:pt idx="21620">526491</cx:pt>
          <cx:pt idx="21621">1800000</cx:pt>
          <cx:pt idx="21622">277969.5</cx:pt>
          <cx:pt idx="21623">358074</cx:pt>
          <cx:pt idx="21624">222768</cx:pt>
          <cx:pt idx="21625">270000</cx:pt>
          <cx:pt idx="21626">254700</cx:pt>
          <cx:pt idx="21627">407520</cx:pt>
          <cx:pt idx="21628">1125000</cx:pt>
          <cx:pt idx="21629">180000</cx:pt>
          <cx:pt idx="21630">255960</cx:pt>
          <cx:pt idx="21631">1078200</cx:pt>
          <cx:pt idx="21632">1971072</cx:pt>
          <cx:pt idx="21633">1256400</cx:pt>
          <cx:pt idx="21634">405000</cx:pt>
          <cx:pt idx="21635">148365</cx:pt>
          <cx:pt idx="21636">545040</cx:pt>
          <cx:pt idx="21637">512064</cx:pt>
          <cx:pt idx="21638">337500</cx:pt>
          <cx:pt idx="21639">656811</cx:pt>
          <cx:pt idx="21640">521280</cx:pt>
          <cx:pt idx="21641">1800000</cx:pt>
          <cx:pt idx="21642">450000</cx:pt>
          <cx:pt idx="21643">1287000</cx:pt>
          <cx:pt idx="21644">508495.5</cx:pt>
          <cx:pt idx="21645">270000</cx:pt>
          <cx:pt idx="21646">834048</cx:pt>
          <cx:pt idx="21647">900000</cx:pt>
          <cx:pt idx="21648">382500</cx:pt>
          <cx:pt idx="21649">197820</cx:pt>
          <cx:pt idx="21650">180000</cx:pt>
          <cx:pt idx="21651">855000</cx:pt>
          <cx:pt idx="21652">900000</cx:pt>
          <cx:pt idx="21653">540000</cx:pt>
          <cx:pt idx="21654">450000</cx:pt>
          <cx:pt idx="21655">610335</cx:pt>
          <cx:pt idx="21656">481855.5</cx:pt>
          <cx:pt idx="21657">81549</cx:pt>
          <cx:pt idx="21658">900000</cx:pt>
          <cx:pt idx="21659">675000</cx:pt>
          <cx:pt idx="21660">1125000</cx:pt>
          <cx:pt idx="21661">494550</cx:pt>
          <cx:pt idx="21662">1546020</cx:pt>
          <cx:pt idx="21663">360000</cx:pt>
          <cx:pt idx="21664">562500</cx:pt>
          <cx:pt idx="21665">1185120</cx:pt>
          <cx:pt idx="21666">545040</cx:pt>
          <cx:pt idx="21667">247275</cx:pt>
          <cx:pt idx="21668">589050</cx:pt>
          <cx:pt idx="21669">298512</cx:pt>
          <cx:pt idx="21670">675000</cx:pt>
          <cx:pt idx="21671">512446.5</cx:pt>
          <cx:pt idx="21672">280170</cx:pt>
          <cx:pt idx="21673">601470</cx:pt>
          <cx:pt idx="21674">450000</cx:pt>
          <cx:pt idx="21675">337500</cx:pt>
          <cx:pt idx="21676">450000</cx:pt>
          <cx:pt idx="21677">359685</cx:pt>
          <cx:pt idx="21678">312768</cx:pt>
          <cx:pt idx="21679">584766</cx:pt>
          <cx:pt idx="21680">852088.5</cx:pt>
          <cx:pt idx="21681">1467612</cx:pt>
          <cx:pt idx="21682">203301</cx:pt>
          <cx:pt idx="21683">1762110</cx:pt>
          <cx:pt idx="21684">490536</cx:pt>
          <cx:pt idx="21685">265500</cx:pt>
          <cx:pt idx="21686">808650</cx:pt>
          <cx:pt idx="21687">416052</cx:pt>
          <cx:pt idx="21688">562491</cx:pt>
          <cx:pt idx="21689">101880</cx:pt>
          <cx:pt idx="21690">463500</cx:pt>
          <cx:pt idx="21691">242595</cx:pt>
          <cx:pt idx="21692">229500</cx:pt>
          <cx:pt idx="21693">534204</cx:pt>
          <cx:pt idx="21694">254700</cx:pt>
          <cx:pt idx="21695">63000</cx:pt>
          <cx:pt idx="21696">315000</cx:pt>
          <cx:pt idx="21697">327024</cx:pt>
          <cx:pt idx="21698">490500</cx:pt>
          <cx:pt idx="21699">328500</cx:pt>
          <cx:pt idx="21700">1319269.5</cx:pt>
          <cx:pt idx="21701">401386.5</cx:pt>
          <cx:pt idx="21702">1575000</cx:pt>
          <cx:pt idx="21703">91647</cx:pt>
          <cx:pt idx="21704">392427</cx:pt>
          <cx:pt idx="21705">1144053</cx:pt>
          <cx:pt idx="21706">895500</cx:pt>
          <cx:pt idx="21707">53910</cx:pt>
          <cx:pt idx="21708">269550</cx:pt>
          <cx:pt idx="21709">781920</cx:pt>
          <cx:pt idx="21710">339241.5</cx:pt>
          <cx:pt idx="21711">298512</cx:pt>
          <cx:pt idx="21712">312768</cx:pt>
          <cx:pt idx="21713">71109</cx:pt>
          <cx:pt idx="21714">325908</cx:pt>
          <cx:pt idx="21715">1006920</cx:pt>
          <cx:pt idx="21716">239850</cx:pt>
          <cx:pt idx="21717">942300</cx:pt>
          <cx:pt idx="21718">135000</cx:pt>
          <cx:pt idx="21719">1155226.5</cx:pt>
          <cx:pt idx="21720">497520</cx:pt>
          <cx:pt idx="21721">382500</cx:pt>
          <cx:pt idx="21722">808650</cx:pt>
          <cx:pt idx="21723">254700</cx:pt>
          <cx:pt idx="21724">363190.5</cx:pt>
          <cx:pt idx="21725">314100</cx:pt>
          <cx:pt idx="21726">675000</cx:pt>
          <cx:pt idx="21727">135000</cx:pt>
          <cx:pt idx="21728">299772</cx:pt>
          <cx:pt idx="21729">284400</cx:pt>
          <cx:pt idx="21730">835380</cx:pt>
          <cx:pt idx="21731">544491</cx:pt>
          <cx:pt idx="21732">1125000</cx:pt>
          <cx:pt idx="21733">2156400</cx:pt>
          <cx:pt idx="21734">337500</cx:pt>
          <cx:pt idx="21735">193500</cx:pt>
          <cx:pt idx="21736">1078200</cx:pt>
          <cx:pt idx="21737">427869</cx:pt>
          <cx:pt idx="21738">305221.5</cx:pt>
          <cx:pt idx="21739">1078200</cx:pt>
          <cx:pt idx="21740">299772</cx:pt>
          <cx:pt idx="21741">344043</cx:pt>
          <cx:pt idx="21742">202500</cx:pt>
          <cx:pt idx="21743">720000</cx:pt>
          <cx:pt idx="21744">202500</cx:pt>
          <cx:pt idx="21745">619749</cx:pt>
          <cx:pt idx="21746">755190</cx:pt>
          <cx:pt idx="21747">1293502.5</cx:pt>
          <cx:pt idx="21748">1467612</cx:pt>
          <cx:pt idx="21749">1350000</cx:pt>
          <cx:pt idx="21750">808650</cx:pt>
          <cx:pt idx="21751">1716799.5</cx:pt>
          <cx:pt idx="21752">225000</cx:pt>
          <cx:pt idx="21753">299772</cx:pt>
          <cx:pt idx="21754">134775</cx:pt>
          <cx:pt idx="21755">1288350</cx:pt>
          <cx:pt idx="21756">1381113</cx:pt>
          <cx:pt idx="21757">247500</cx:pt>
          <cx:pt idx="21758">1288350</cx:pt>
          <cx:pt idx="21759">202500</cx:pt>
          <cx:pt idx="21760">521280</cx:pt>
          <cx:pt idx="21761">781920</cx:pt>
          <cx:pt idx="21762">959598</cx:pt>
          <cx:pt idx="21763">199080</cx:pt>
          <cx:pt idx="21764">808650</cx:pt>
          <cx:pt idx="21765">1237500</cx:pt>
          <cx:pt idx="21766">500211</cx:pt>
          <cx:pt idx="21767">561384</cx:pt>
          <cx:pt idx="21768">144486</cx:pt>
          <cx:pt idx="21769">152820</cx:pt>
          <cx:pt idx="21770">299250</cx:pt>
          <cx:pt idx="21771">599778</cx:pt>
          <cx:pt idx="21772">180000</cx:pt>
          <cx:pt idx="21773">1312110</cx:pt>
          <cx:pt idx="21774">545040</cx:pt>
          <cx:pt idx="21775">794173.5</cx:pt>
          <cx:pt idx="21776">555273</cx:pt>
          <cx:pt idx="21777">862560</cx:pt>
          <cx:pt idx="21778">247500</cx:pt>
          <cx:pt idx="21779">337500</cx:pt>
          <cx:pt idx="21780">238896</cx:pt>
          <cx:pt idx="21781">315000</cx:pt>
          <cx:pt idx="21782">526491</cx:pt>
          <cx:pt idx="21783">810000</cx:pt>
          <cx:pt idx="21784">625536</cx:pt>
          <cx:pt idx="21785">1335528</cx:pt>
          <cx:pt idx="21786">270000</cx:pt>
          <cx:pt idx="21787">119925</cx:pt>
          <cx:pt idx="21788">135000</cx:pt>
          <cx:pt idx="21789">225000</cx:pt>
          <cx:pt idx="21790">808650</cx:pt>
          <cx:pt idx="21791">508495.5</cx:pt>
          <cx:pt idx="21792">846000</cx:pt>
          <cx:pt idx="21793">343683</cx:pt>
          <cx:pt idx="21794">900000</cx:pt>
          <cx:pt idx="21795">675000</cx:pt>
          <cx:pt idx="21796">1078200</cx:pt>
          <cx:pt idx="21797">835380</cx:pt>
          <cx:pt idx="21798">877500</cx:pt>
          <cx:pt idx="21799">163512</cx:pt>
          <cx:pt idx="21800">135000</cx:pt>
          <cx:pt idx="21801">1223010</cx:pt>
          <cx:pt idx="21802">135000</cx:pt>
          <cx:pt idx="21803">781695</cx:pt>
          <cx:pt idx="21804">983299.5</cx:pt>
          <cx:pt idx="21805">76410</cx:pt>
          <cx:pt idx="21806">1255680</cx:pt>
          <cx:pt idx="21807">491211</cx:pt>
          <cx:pt idx="21808">127350</cx:pt>
          <cx:pt idx="21809">819000</cx:pt>
          <cx:pt idx="21810">528633</cx:pt>
          <cx:pt idx="21811">521280</cx:pt>
          <cx:pt idx="21812">250272</cx:pt>
          <cx:pt idx="21813">441481.5</cx:pt>
          <cx:pt idx="21814">204858</cx:pt>
          <cx:pt idx="21815">202500</cx:pt>
          <cx:pt idx="21816">199467</cx:pt>
          <cx:pt idx="21817">891072</cx:pt>
          <cx:pt idx="21818">135000</cx:pt>
          <cx:pt idx="21819">255960</cx:pt>
          <cx:pt idx="21820">199467</cx:pt>
          <cx:pt idx="21821">143910</cx:pt>
          <cx:pt idx="21822">521280</cx:pt>
          <cx:pt idx="21823">343683</cx:pt>
          <cx:pt idx="21824">755190</cx:pt>
          <cx:pt idx="21825">601470</cx:pt>
          <cx:pt idx="21826">229500</cx:pt>
          <cx:pt idx="21827">254700</cx:pt>
          <cx:pt idx="21828">314100</cx:pt>
          <cx:pt idx="21829">314100</cx:pt>
          <cx:pt idx="21830">177768</cx:pt>
          <cx:pt idx="21831">600988.5</cx:pt>
          <cx:pt idx="21832">1026922.5</cx:pt>
          <cx:pt idx="21833">1381113</cx:pt>
          <cx:pt idx="21834">257562</cx:pt>
          <cx:pt idx="21835">180000</cx:pt>
          <cx:pt idx="21836">270000</cx:pt>
          <cx:pt idx="21837">675000</cx:pt>
          <cx:pt idx="21838">177903</cx:pt>
          <cx:pt idx="21839">1350000</cx:pt>
          <cx:pt idx="21840">354276</cx:pt>
          <cx:pt idx="21841">1687266</cx:pt>
          <cx:pt idx="21842">360000</cx:pt>
          <cx:pt idx="21843">675000</cx:pt>
          <cx:pt idx="21844">152820</cx:pt>
          <cx:pt idx="21845">316125</cx:pt>
          <cx:pt idx="21846">573628.5</cx:pt>
          <cx:pt idx="21847">579942</cx:pt>
          <cx:pt idx="21848">276277.5</cx:pt>
          <cx:pt idx="21849">1078200</cx:pt>
          <cx:pt idx="21850">675000</cx:pt>
          <cx:pt idx="21851">1078200</cx:pt>
          <cx:pt idx="21852">675000</cx:pt>
          <cx:pt idx="21853">1237500</cx:pt>
          <cx:pt idx="21854">225000</cx:pt>
          <cx:pt idx="21855">454500</cx:pt>
          <cx:pt idx="21856">544491</cx:pt>
          <cx:pt idx="21857">345843</cx:pt>
          <cx:pt idx="21858">225000</cx:pt>
          <cx:pt idx="21859">2013840</cx:pt>
          <cx:pt idx="21860">755190</cx:pt>
          <cx:pt idx="21861">604152</cx:pt>
          <cx:pt idx="21862">601470</cx:pt>
          <cx:pt idx="21863">1024740</cx:pt>
          <cx:pt idx="21864">286704</cx:pt>
          <cx:pt idx="21865">1223010</cx:pt>
          <cx:pt idx="21866">1262583</cx:pt>
          <cx:pt idx="21867">1006920</cx:pt>
          <cx:pt idx="21868">142200</cx:pt>
          <cx:pt idx="21869">225000</cx:pt>
          <cx:pt idx="21870">135000</cx:pt>
          <cx:pt idx="21871">597339</cx:pt>
          <cx:pt idx="21872">521280</cx:pt>
          <cx:pt idx="21873">324000</cx:pt>
          <cx:pt idx="21874">1051294.5</cx:pt>
          <cx:pt idx="21875">521280</cx:pt>
          <cx:pt idx="21876">284400</cx:pt>
          <cx:pt idx="21877">113746.5</cx:pt>
          <cx:pt idx="21878">607500</cx:pt>
          <cx:pt idx="21879">90000</cx:pt>
          <cx:pt idx="21880">1350000</cx:pt>
          <cx:pt idx="21881">474048</cx:pt>
          <cx:pt idx="21882">1006920</cx:pt>
          <cx:pt idx="21883">1303200</cx:pt>
          <cx:pt idx="21884">553806</cx:pt>
          <cx:pt idx="21885">685012.5</cx:pt>
          <cx:pt idx="21886">647046</cx:pt>
          <cx:pt idx="21887">270000</cx:pt>
          <cx:pt idx="21888">426600</cx:pt>
          <cx:pt idx="21889">191880</cx:pt>
          <cx:pt idx="21890">278613</cx:pt>
          <cx:pt idx="21891">412942.5</cx:pt>
          <cx:pt idx="21892">545040</cx:pt>
          <cx:pt idx="21893">269550</cx:pt>
          <cx:pt idx="21894">900000</cx:pt>
          <cx:pt idx="21895">180000</cx:pt>
          <cx:pt idx="21896">314055</cx:pt>
          <cx:pt idx="21897">1046142</cx:pt>
          <cx:pt idx="21898">273024</cx:pt>
          <cx:pt idx="21899">276277.5</cx:pt>
          <cx:pt idx="21900">315000</cx:pt>
          <cx:pt idx="21901">269550</cx:pt>
          <cx:pt idx="21902">495000</cx:pt>
          <cx:pt idx="21903">615109.5</cx:pt>
          <cx:pt idx="21904">312768</cx:pt>
          <cx:pt idx="21905">270000</cx:pt>
          <cx:pt idx="21906">284400</cx:pt>
          <cx:pt idx="21907">585000</cx:pt>
          <cx:pt idx="21908">1201207.5</cx:pt>
          <cx:pt idx="21909">178290</cx:pt>
          <cx:pt idx="21910">477000</cx:pt>
          <cx:pt idx="21911">1963494</cx:pt>
          <cx:pt idx="21912">900000</cx:pt>
          <cx:pt idx="21913">675000</cx:pt>
          <cx:pt idx="21914">549882</cx:pt>
          <cx:pt idx="21915">513531</cx:pt>
          <cx:pt idx="21916">573408</cx:pt>
          <cx:pt idx="21917">454500</cx:pt>
          <cx:pt idx="21918">481500</cx:pt>
          <cx:pt idx="21919">539100</cx:pt>
          <cx:pt idx="21920">414792</cx:pt>
          <cx:pt idx="21921">1339884</cx:pt>
          <cx:pt idx="21922">225000</cx:pt>
          <cx:pt idx="21923">808650</cx:pt>
          <cx:pt idx="21924">540000</cx:pt>
          <cx:pt idx="21925">225000</cx:pt>
          <cx:pt idx="21926">797557.5</cx:pt>
          <cx:pt idx="21927">104256</cx:pt>
          <cx:pt idx="21928">497520</cx:pt>
          <cx:pt idx="21929">180000</cx:pt>
          <cx:pt idx="21930">177768</cx:pt>
          <cx:pt idx="21931">1428408</cx:pt>
          <cx:pt idx="21932">835380</cx:pt>
          <cx:pt idx="21933">539100</cx:pt>
          <cx:pt idx="21934">1321020</cx:pt>
          <cx:pt idx="21935">292500</cx:pt>
          <cx:pt idx="21936">291915</cx:pt>
          <cx:pt idx="21937">225000</cx:pt>
          <cx:pt idx="21938">485901</cx:pt>
          <cx:pt idx="21939">238500</cx:pt>
          <cx:pt idx="21940">500427</cx:pt>
          <cx:pt idx="21941">112500</cx:pt>
          <cx:pt idx="21942">518562</cx:pt>
          <cx:pt idx="21943">321574.5</cx:pt>
          <cx:pt idx="21944">754740</cx:pt>
          <cx:pt idx="21945">232344</cx:pt>
          <cx:pt idx="21946">890379</cx:pt>
          <cx:pt idx="21947">207306</cx:pt>
          <cx:pt idx="21948">900000</cx:pt>
          <cx:pt idx="21949">305221.5</cx:pt>
          <cx:pt idx="21950">760225.5</cx:pt>
          <cx:pt idx="21951">254700</cx:pt>
          <cx:pt idx="21952">577147.5</cx:pt>
          <cx:pt idx="21953">171900</cx:pt>
          <cx:pt idx="21954">604152</cx:pt>
          <cx:pt idx="21955">1227901.5</cx:pt>
          <cx:pt idx="21956">431280</cx:pt>
          <cx:pt idx="21957">54000</cx:pt>
          <cx:pt idx="21958">405000</cx:pt>
          <cx:pt idx="21959">823500</cx:pt>
          <cx:pt idx="21960">755190</cx:pt>
          <cx:pt idx="21961">675000</cx:pt>
          <cx:pt idx="21962">1138500</cx:pt>
          <cx:pt idx="21963">594000</cx:pt>
          <cx:pt idx="21964">166500</cx:pt>
          <cx:pt idx="21965">808650</cx:pt>
          <cx:pt idx="21966">526491</cx:pt>
          <cx:pt idx="21967">900000</cx:pt>
          <cx:pt idx="21968">790830</cx:pt>
          <cx:pt idx="21969">450000</cx:pt>
          <cx:pt idx="21970">432661.5</cx:pt>
          <cx:pt idx="21971">1080504</cx:pt>
          <cx:pt idx="21972">305221.5</cx:pt>
          <cx:pt idx="21973">1595115</cx:pt>
          <cx:pt idx="21974">180000</cx:pt>
          <cx:pt idx="21975">1350000</cx:pt>
          <cx:pt idx="21976">454500</cx:pt>
          <cx:pt idx="21977">1258650</cx:pt>
          <cx:pt idx="21978">238896</cx:pt>
          <cx:pt idx="21979">448056</cx:pt>
          <cx:pt idx="21980">167895</cx:pt>
          <cx:pt idx="21981">770292</cx:pt>
          <cx:pt idx="21982">936000</cx:pt>
          <cx:pt idx="21983">1205896.5</cx:pt>
          <cx:pt idx="21984">469152</cx:pt>
          <cx:pt idx="21985">258709.5</cx:pt>
          <cx:pt idx="21986">265851</cx:pt>
          <cx:pt idx="21987">1030680</cx:pt>
          <cx:pt idx="21988">231813</cx:pt>
          <cx:pt idx="21989">474408</cx:pt>
          <cx:pt idx="21990">283585.5</cx:pt>
          <cx:pt idx="21991">855000</cx:pt>
          <cx:pt idx="21992">1060744.5</cx:pt>
          <cx:pt idx="21993">838453.5</cx:pt>
          <cx:pt idx="21994">700830</cx:pt>
          <cx:pt idx="21995">1350000</cx:pt>
          <cx:pt idx="21996">294322.5</cx:pt>
          <cx:pt idx="21997">239850</cx:pt>
          <cx:pt idx="21998">339241.5</cx:pt>
          <cx:pt idx="21999">1006920</cx:pt>
          <cx:pt idx="22000">269550</cx:pt>
          <cx:pt idx="22001">500566.5</cx:pt>
          <cx:pt idx="22002">265851</cx:pt>
          <cx:pt idx="22003">1078200</cx:pt>
          <cx:pt idx="22004">405000</cx:pt>
          <cx:pt idx="22005">900000</cx:pt>
          <cx:pt idx="22006">755190</cx:pt>
          <cx:pt idx="22007">675000</cx:pt>
          <cx:pt idx="22008">360000</cx:pt>
          <cx:pt idx="22009">225000</cx:pt>
          <cx:pt idx="22010">314100</cx:pt>
          <cx:pt idx="22011">612612</cx:pt>
          <cx:pt idx="22012">787131</cx:pt>
          <cx:pt idx="22013">1436850</cx:pt>
          <cx:pt idx="22014">1280794.5</cx:pt>
          <cx:pt idx="22015">338832</cx:pt>
          <cx:pt idx="22016">582768</cx:pt>
          <cx:pt idx="22017">450000</cx:pt>
          <cx:pt idx="22018">900000</cx:pt>
          <cx:pt idx="22019">1800000</cx:pt>
          <cx:pt idx="22020">225000</cx:pt>
          <cx:pt idx="22021">490495.5</cx:pt>
          <cx:pt idx="22022">518562</cx:pt>
          <cx:pt idx="22023">382500</cx:pt>
          <cx:pt idx="22024">346500</cx:pt>
          <cx:pt idx="22025">142632</cx:pt>
          <cx:pt idx="22026">180000</cx:pt>
          <cx:pt idx="22027">343800</cx:pt>
          <cx:pt idx="22028">584766</cx:pt>
          <cx:pt idx="22029">360000</cx:pt>
          <cx:pt idx="22030">1800000</cx:pt>
          <cx:pt idx="22031">1086786</cx:pt>
          <cx:pt idx="22032">314055</cx:pt>
          <cx:pt idx="22033">1045854</cx:pt>
          <cx:pt idx="22034">466416</cx:pt>
          <cx:pt idx="22035">498384</cx:pt>
          <cx:pt idx="22036">175896</cx:pt>
          <cx:pt idx="22037">1030680</cx:pt>
          <cx:pt idx="22038">735579</cx:pt>
          <cx:pt idx="22039">835380</cx:pt>
          <cx:pt idx="22040">454500</cx:pt>
          <cx:pt idx="22041">640080</cx:pt>
          <cx:pt idx="22042">540000</cx:pt>
          <cx:pt idx="22043">1828170</cx:pt>
          <cx:pt idx="22044">343800</cx:pt>
          <cx:pt idx="22045">1258650</cx:pt>
          <cx:pt idx="22046">675000</cx:pt>
          <cx:pt idx="22047">414792</cx:pt>
          <cx:pt idx="22048">675000</cx:pt>
          <cx:pt idx="22049">1272888</cx:pt>
          <cx:pt idx="22050">900000</cx:pt>
          <cx:pt idx="22051">316125</cx:pt>
          <cx:pt idx="22052">490495.5</cx:pt>
          <cx:pt idx="22053">571486.5</cx:pt>
          <cx:pt idx="22054">1129500</cx:pt>
          <cx:pt idx="22055">555273</cx:pt>
          <cx:pt idx="22056">1155226.5</cx:pt>
          <cx:pt idx="22057">669600</cx:pt>
          <cx:pt idx="22058">1056636</cx:pt>
          <cx:pt idx="22059">298512</cx:pt>
          <cx:pt idx="22060">900000</cx:pt>
          <cx:pt idx="22061">240660</cx:pt>
          <cx:pt idx="22062">269550</cx:pt>
          <cx:pt idx="22063">229500</cx:pt>
          <cx:pt idx="22064">284400</cx:pt>
          <cx:pt idx="22065">1546020</cx:pt>
          <cx:pt idx="22066">666000</cx:pt>
          <cx:pt idx="22067">474363</cx:pt>
          <cx:pt idx="22068">679500</cx:pt>
          <cx:pt idx="22069">986418</cx:pt>
          <cx:pt idx="22070">1006920</cx:pt>
          <cx:pt idx="22071">1256400</cx:pt>
          <cx:pt idx="22072">997335</cx:pt>
          <cx:pt idx="22073">1288350</cx:pt>
          <cx:pt idx="22074">1223010</cx:pt>
          <cx:pt idx="22075">490495.5</cx:pt>
          <cx:pt idx="22076">622413</cx:pt>
          <cx:pt idx="22077">1193580</cx:pt>
          <cx:pt idx="22078">557770.5</cx:pt>
          <cx:pt idx="22079">284400</cx:pt>
          <cx:pt idx="22080">243000</cx:pt>
          <cx:pt idx="22081">239850</cx:pt>
          <cx:pt idx="22082">244998</cx:pt>
          <cx:pt idx="22083">569398.5</cx:pt>
          <cx:pt idx="22084">1082214</cx:pt>
          <cx:pt idx="22085">640458</cx:pt>
          <cx:pt idx="22086">422892</cx:pt>
          <cx:pt idx="22087">1058197.5</cx:pt>
          <cx:pt idx="22088">202500</cx:pt>
          <cx:pt idx="22089">405000</cx:pt>
          <cx:pt idx="22090">942300</cx:pt>
          <cx:pt idx="22091">1223010</cx:pt>
          <cx:pt idx="22092">495985.5</cx:pt>
          <cx:pt idx="22093">180000</cx:pt>
          <cx:pt idx="22094">753840</cx:pt>
          <cx:pt idx="22095">405000</cx:pt>
          <cx:pt idx="22096">495882</cx:pt>
          <cx:pt idx="22097">124722</cx:pt>
          <cx:pt idx="22098">1546020</cx:pt>
          <cx:pt idx="22099">86598</cx:pt>
          <cx:pt idx="22100">307557</cx:pt>
          <cx:pt idx="22101">545040</cx:pt>
          <cx:pt idx="22102">450000</cx:pt>
          <cx:pt idx="22103">364230</cx:pt>
          <cx:pt idx="22104">1350000</cx:pt>
          <cx:pt idx="22105">630000</cx:pt>
          <cx:pt idx="22106">254700</cx:pt>
          <cx:pt idx="22107">472500</cx:pt>
          <cx:pt idx="22108">414792</cx:pt>
          <cx:pt idx="22109">180000</cx:pt>
          <cx:pt idx="22110">215640</cx:pt>
          <cx:pt idx="22111">152820</cx:pt>
          <cx:pt idx="22112">675000</cx:pt>
          <cx:pt idx="22113">469152</cx:pt>
          <cx:pt idx="22114">135000</cx:pt>
          <cx:pt idx="22115">792162</cx:pt>
          <cx:pt idx="22116">1339884</cx:pt>
          <cx:pt idx="22117">1288350</cx:pt>
          <cx:pt idx="22118">855463.5</cx:pt>
          <cx:pt idx="22119">773680.5</cx:pt>
          <cx:pt idx="22120">178290</cx:pt>
          <cx:pt idx="22121">961146</cx:pt>
          <cx:pt idx="22122">490495.5</cx:pt>
          <cx:pt idx="22123">315000</cx:pt>
          <cx:pt idx="22124">576072</cx:pt>
          <cx:pt idx="22125">495891</cx:pt>
          <cx:pt idx="22126">385749</cx:pt>
          <cx:pt idx="22127">1350000</cx:pt>
          <cx:pt idx="22128">258768</cx:pt>
          <cx:pt idx="22129">135000</cx:pt>
          <cx:pt idx="22130">808650</cx:pt>
          <cx:pt idx="22131">1800000</cx:pt>
          <cx:pt idx="22132">1042560</cx:pt>
          <cx:pt idx="22133">695439</cx:pt>
          <cx:pt idx="22134">127350</cx:pt>
          <cx:pt idx="22135">261288</cx:pt>
          <cx:pt idx="22136">454500</cx:pt>
          <cx:pt idx="22137">781920</cx:pt>
          <cx:pt idx="22138">738931.5</cx:pt>
          <cx:pt idx="22139">1096020</cx:pt>
          <cx:pt idx="22140">501435</cx:pt>
          <cx:pt idx="22141">180000</cx:pt>
          <cx:pt idx="22142">1350000</cx:pt>
          <cx:pt idx="22143">202500</cx:pt>
          <cx:pt idx="22144">448056</cx:pt>
          <cx:pt idx="22145">202500</cx:pt>
          <cx:pt idx="22146">589050</cx:pt>
          <cx:pt idx="22147">127350</cx:pt>
          <cx:pt idx="22148">585000</cx:pt>
          <cx:pt idx="22149">450000</cx:pt>
          <cx:pt idx="22150">900000</cx:pt>
          <cx:pt idx="22151">490495.5</cx:pt>
          <cx:pt idx="22152">1006920</cx:pt>
          <cx:pt idx="22153">450000</cx:pt>
          <cx:pt idx="22154">1258650</cx:pt>
          <cx:pt idx="22155">622413</cx:pt>
          <cx:pt idx="22156">573628.5</cx:pt>
          <cx:pt idx="22157">454500</cx:pt>
          <cx:pt idx="22158">201024</cx:pt>
          <cx:pt idx="22159">450000</cx:pt>
          <cx:pt idx="22160">261000</cx:pt>
          <cx:pt idx="22161">536917.5</cx:pt>
          <cx:pt idx="22162">755190</cx:pt>
          <cx:pt idx="22163">900000</cx:pt>
          <cx:pt idx="22164">585000</cx:pt>
          <cx:pt idx="22165">254700</cx:pt>
          <cx:pt idx="22166">204858</cx:pt>
          <cx:pt idx="22167">675000</cx:pt>
          <cx:pt idx="22168">278460</cx:pt>
          <cx:pt idx="22169">291384</cx:pt>
          <cx:pt idx="22170">630000</cx:pt>
          <cx:pt idx="22171">973503</cx:pt>
          <cx:pt idx="22172">450000</cx:pt>
          <cx:pt idx="22173">679500</cx:pt>
          <cx:pt idx="22174">1006920</cx:pt>
          <cx:pt idx="22175">1546020</cx:pt>
          <cx:pt idx="22176">855000</cx:pt>
          <cx:pt idx="22177">1867500</cx:pt>
          <cx:pt idx="22178">1535553</cx:pt>
          <cx:pt idx="22179">202500</cx:pt>
          <cx:pt idx="22180">1190340</cx:pt>
          <cx:pt idx="22181">769500</cx:pt>
          <cx:pt idx="22182">518562</cx:pt>
          <cx:pt idx="22183">761067</cx:pt>
          <cx:pt idx="22184">2250000</cx:pt>
          <cx:pt idx="22185">1350000</cx:pt>
          <cx:pt idx="22186">521280</cx:pt>
          <cx:pt idx="22187">603000</cx:pt>
          <cx:pt idx="22188">1436850</cx:pt>
          <cx:pt idx="22189">913500</cx:pt>
          <cx:pt idx="22190">545040</cx:pt>
          <cx:pt idx="22191">343377</cx:pt>
          <cx:pt idx="22192">135000</cx:pt>
          <cx:pt idx="22193">405000</cx:pt>
          <cx:pt idx="22194">252000</cx:pt>
          <cx:pt idx="22195">364428</cx:pt>
          <cx:pt idx="22196">152820</cx:pt>
          <cx:pt idx="22197">562491</cx:pt>
          <cx:pt idx="22198">382500</cx:pt>
          <cx:pt idx="22199">508495.5</cx:pt>
          <cx:pt idx="22200">425133</cx:pt>
          <cx:pt idx="22201">229500</cx:pt>
          <cx:pt idx="22202">258709.5</cx:pt>
          <cx:pt idx="22203">1016496</cx:pt>
          <cx:pt idx="22204">819792</cx:pt>
          <cx:pt idx="22205">276277.5</cx:pt>
          <cx:pt idx="22206">804420</cx:pt>
          <cx:pt idx="22207">284400</cx:pt>
          <cx:pt idx="22208">1024740</cx:pt>
          <cx:pt idx="22209">526491</cx:pt>
          <cx:pt idx="22210">604152</cx:pt>
          <cx:pt idx="22211">1078200</cx:pt>
          <cx:pt idx="22212">202500</cx:pt>
          <cx:pt idx="22213">177768</cx:pt>
          <cx:pt idx="22214">263686.5</cx:pt>
          <cx:pt idx="22215">454500</cx:pt>
          <cx:pt idx="22216">1211049</cx:pt>
          <cx:pt idx="22217">222547.5</cx:pt>
          <cx:pt idx="22218">305221.5</cx:pt>
          <cx:pt idx="22219">808650</cx:pt>
          <cx:pt idx="22220">647046</cx:pt>
          <cx:pt idx="22221">450000</cx:pt>
          <cx:pt idx="22222">180000</cx:pt>
          <cx:pt idx="22223">273024</cx:pt>
          <cx:pt idx="22224">298512</cx:pt>
          <cx:pt idx="22225">225000</cx:pt>
          <cx:pt idx="22226">567000</cx:pt>
          <cx:pt idx="22227">497520</cx:pt>
          <cx:pt idx="22228">808650</cx:pt>
          <cx:pt idx="22229">490495.5</cx:pt>
          <cx:pt idx="22230">704844</cx:pt>
          <cx:pt idx="22231">239850</cx:pt>
          <cx:pt idx="22232">994500</cx:pt>
          <cx:pt idx="22233">1560726</cx:pt>
          <cx:pt idx="22234">1082214</cx:pt>
          <cx:pt idx="22235">1288350</cx:pt>
          <cx:pt idx="22236">1006920</cx:pt>
          <cx:pt idx="22237">272520</cx:pt>
          <cx:pt idx="22238">497520</cx:pt>
          <cx:pt idx="22239">1205451</cx:pt>
          <cx:pt idx="22240">675000</cx:pt>
          <cx:pt idx="22241">675000</cx:pt>
          <cx:pt idx="22242">1065433.5</cx:pt>
          <cx:pt idx="22243">225000</cx:pt>
          <cx:pt idx="22244">270000</cx:pt>
          <cx:pt idx="22245">326664</cx:pt>
          <cx:pt idx="22246">855882</cx:pt>
          <cx:pt idx="22247">247500</cx:pt>
          <cx:pt idx="22248">298512</cx:pt>
          <cx:pt idx="22249">500211</cx:pt>
          <cx:pt idx="22250">1040463</cx:pt>
          <cx:pt idx="22251">665892</cx:pt>
          <cx:pt idx="22252">723604.5</cx:pt>
          <cx:pt idx="22253">348826.5</cx:pt>
          <cx:pt idx="22254">469147.5</cx:pt>
          <cx:pt idx="22255">755190</cx:pt>
          <cx:pt idx="22256">679500</cx:pt>
          <cx:pt idx="22257">1227901.5</cx:pt>
          <cx:pt idx="22258">326439</cx:pt>
          <cx:pt idx="22259">148500</cx:pt>
          <cx:pt idx="22260">1125000</cx:pt>
          <cx:pt idx="22261">450000</cx:pt>
          <cx:pt idx="22262">301536</cx:pt>
          <cx:pt idx="22263">1078200</cx:pt>
          <cx:pt idx="22264">269550</cx:pt>
          <cx:pt idx="22265">225000</cx:pt>
          <cx:pt idx="22266">397017</cx:pt>
          <cx:pt idx="22267">612612</cx:pt>
          <cx:pt idx="22268">1006920</cx:pt>
          <cx:pt idx="22269">1288350</cx:pt>
          <cx:pt idx="22270">343800</cx:pt>
          <cx:pt idx="22271">463500</cx:pt>
          <cx:pt idx="22272">1215000</cx:pt>
          <cx:pt idx="22273">180000</cx:pt>
          <cx:pt idx="22274">225000</cx:pt>
          <cx:pt idx="22275">247500</cx:pt>
          <cx:pt idx="22276">589500</cx:pt>
          <cx:pt idx="22277">755190</cx:pt>
          <cx:pt idx="22278">1800000</cx:pt>
          <cx:pt idx="22279">601470</cx:pt>
          <cx:pt idx="22280">247500</cx:pt>
          <cx:pt idx="22281">405000</cx:pt>
          <cx:pt idx="22282">756000</cx:pt>
          <cx:pt idx="22283">312768</cx:pt>
          <cx:pt idx="22284">180000</cx:pt>
          <cx:pt idx="22285">808650</cx:pt>
          <cx:pt idx="22286">675000</cx:pt>
          <cx:pt idx="22287">450000</cx:pt>
          <cx:pt idx="22288">904500</cx:pt>
          <cx:pt idx="22289">202500</cx:pt>
          <cx:pt idx="22290">296280</cx:pt>
          <cx:pt idx="22291">558000</cx:pt>
          <cx:pt idx="22292">582804</cx:pt>
          <cx:pt idx="22293">973710</cx:pt>
          <cx:pt idx="22294">1078200</cx:pt>
          <cx:pt idx="22295">1187370</cx:pt>
          <cx:pt idx="22296">1184755.5</cx:pt>
          <cx:pt idx="22297">305955</cx:pt>
          <cx:pt idx="22298">343800</cx:pt>
          <cx:pt idx="22299">1800000</cx:pt>
          <cx:pt idx="22300">687600</cx:pt>
          <cx:pt idx="22301">1350000</cx:pt>
          <cx:pt idx="22302">957033</cx:pt>
          <cx:pt idx="22303">67500</cx:pt>
          <cx:pt idx="22304">1125000</cx:pt>
          <cx:pt idx="22305">256500</cx:pt>
          <cx:pt idx="22306">171900</cx:pt>
          <cx:pt idx="22307">1293502.5</cx:pt>
          <cx:pt idx="22308">187704</cx:pt>
          <cx:pt idx="22309">247275</cx:pt>
          <cx:pt idx="22310">807984</cx:pt>
          <cx:pt idx="22311">589045.5</cx:pt>
          <cx:pt idx="22312">972000</cx:pt>
          <cx:pt idx="22313">573408</cx:pt>
          <cx:pt idx="22314">1125000</cx:pt>
          <cx:pt idx="22315">648000</cx:pt>
          <cx:pt idx="22316">1436850</cx:pt>
          <cx:pt idx="22317">900000</cx:pt>
          <cx:pt idx="22318">619254</cx:pt>
          <cx:pt idx="22319">237024</cx:pt>
          <cx:pt idx="22320">450000</cx:pt>
          <cx:pt idx="22321">2695500</cx:pt>
          <cx:pt idx="22322">239850</cx:pt>
          <cx:pt idx="22323">351792</cx:pt>
          <cx:pt idx="22324">675000</cx:pt>
          <cx:pt idx="22325">315000</cx:pt>
          <cx:pt idx="22326">276903</cx:pt>
          <cx:pt idx="22327">450000</cx:pt>
          <cx:pt idx="22328">582804</cx:pt>
          <cx:pt idx="22329">364896</cx:pt>
          <cx:pt idx="22330">275040</cx:pt>
          <cx:pt idx="22331">956574</cx:pt>
          <cx:pt idx="22332">74628</cx:pt>
          <cx:pt idx="22333">225000</cx:pt>
          <cx:pt idx="22334">540000</cx:pt>
          <cx:pt idx="22335">1113840</cx:pt>
          <cx:pt idx="22336">1350000</cx:pt>
          <cx:pt idx="22337">248760</cx:pt>
          <cx:pt idx="22338">755190</cx:pt>
          <cx:pt idx="22339">225000</cx:pt>
          <cx:pt idx="22340">253737</cx:pt>
          <cx:pt idx="22341">508495.5</cx:pt>
          <cx:pt idx="22342">325908</cx:pt>
          <cx:pt idx="22343">414000</cx:pt>
          <cx:pt idx="22344">234324</cx:pt>
          <cx:pt idx="22345">582804</cx:pt>
          <cx:pt idx="22346">539100</cx:pt>
          <cx:pt idx="22347">1042560</cx:pt>
          <cx:pt idx="22348">755190</cx:pt>
          <cx:pt idx="22349">270000</cx:pt>
          <cx:pt idx="22350">679500</cx:pt>
          <cx:pt idx="22351">675000</cx:pt>
          <cx:pt idx="22352">1395000</cx:pt>
          <cx:pt idx="22353">184081.5</cx:pt>
          <cx:pt idx="22354">412794</cx:pt>
          <cx:pt idx="22355">542133</cx:pt>
          <cx:pt idx="22356">450000</cx:pt>
          <cx:pt idx="22357">284400</cx:pt>
          <cx:pt idx="22358">450000</cx:pt>
          <cx:pt idx="22359">269550</cx:pt>
          <cx:pt idx="22360">971316</cx:pt>
          <cx:pt idx="22361">573628.5</cx:pt>
          <cx:pt idx="22362">170640</cx:pt>
          <cx:pt idx="22363">296280</cx:pt>
          <cx:pt idx="22364">942300</cx:pt>
          <cx:pt idx="22365">472104</cx:pt>
          <cx:pt idx="22366">607500</cx:pt>
          <cx:pt idx="22367">1125000</cx:pt>
          <cx:pt idx="22368">916470</cx:pt>
          <cx:pt idx="22369">450000</cx:pt>
          <cx:pt idx="22370">180000</cx:pt>
          <cx:pt idx="22371">601470</cx:pt>
          <cx:pt idx="22372">254700</cx:pt>
          <cx:pt idx="22373">802773</cx:pt>
          <cx:pt idx="22374">1056447</cx:pt>
          <cx:pt idx="22375">1125171</cx:pt>
          <cx:pt idx="22376">779688</cx:pt>
          <cx:pt idx="22377">976077</cx:pt>
          <cx:pt idx="22378">270000</cx:pt>
          <cx:pt idx="22379">247500</cx:pt>
          <cx:pt idx="22380">180000</cx:pt>
          <cx:pt idx="22381">135000</cx:pt>
          <cx:pt idx="22382">1255680</cx:pt>
          <cx:pt idx="22383">755190</cx:pt>
          <cx:pt idx="22384">983299.5</cx:pt>
          <cx:pt idx="22385">545040</cx:pt>
          <cx:pt idx="22386">1120626</cx:pt>
          <cx:pt idx="22387">2250000</cx:pt>
          <cx:pt idx="22388">450000</cx:pt>
          <cx:pt idx="22389">708939</cx:pt>
          <cx:pt idx="22390">450000</cx:pt>
          <cx:pt idx="22391">388066.5</cx:pt>
          <cx:pt idx="22392">450000</cx:pt>
          <cx:pt idx="22393">225000</cx:pt>
          <cx:pt idx="22394">1185120</cx:pt>
          <cx:pt idx="22395">288873</cx:pt>
          <cx:pt idx="22396">490495.5</cx:pt>
          <cx:pt idx="22397">1223010</cx:pt>
          <cx:pt idx="22398">360000</cx:pt>
          <cx:pt idx="22399">288873</cx:pt>
          <cx:pt idx="22400">101880</cx:pt>
          <cx:pt idx="22401">225000</cx:pt>
          <cx:pt idx="22402">286704</cx:pt>
          <cx:pt idx="22403">95940</cx:pt>
          <cx:pt idx="22404">604152</cx:pt>
          <cx:pt idx="22405">808650</cx:pt>
          <cx:pt idx="22406">227520</cx:pt>
          <cx:pt idx="22407">540000</cx:pt>
          <cx:pt idx="22408">229500</cx:pt>
          <cx:pt idx="22409">533304</cx:pt>
          <cx:pt idx="22410">808650</cx:pt>
          <cx:pt idx="22411">900000</cx:pt>
          <cx:pt idx="22412">510853.5</cx:pt>
          <cx:pt idx="22413">463284</cx:pt>
          <cx:pt idx="22414">91647</cx:pt>
          <cx:pt idx="22415">545040</cx:pt>
          <cx:pt idx="22416">417024</cx:pt>
          <cx:pt idx="22417">723996</cx:pt>
          <cx:pt idx="22418">244584</cx:pt>
          <cx:pt idx="22419">226152</cx:pt>
          <cx:pt idx="22420">590337</cx:pt>
          <cx:pt idx="22421">101880</cx:pt>
          <cx:pt idx="22422">328405.5</cx:pt>
          <cx:pt idx="22423">808650</cx:pt>
          <cx:pt idx="22424">1125000</cx:pt>
          <cx:pt idx="22425">225000</cx:pt>
          <cx:pt idx="22426">675000</cx:pt>
          <cx:pt idx="22427">180000</cx:pt>
          <cx:pt idx="22428">900000</cx:pt>
          <cx:pt idx="22429">754740</cx:pt>
          <cx:pt idx="22430">229500</cx:pt>
          <cx:pt idx="22431">814041</cx:pt>
          <cx:pt idx="22432">895500</cx:pt>
          <cx:pt idx="22433">270000</cx:pt>
          <cx:pt idx="22434">553806</cx:pt>
          <cx:pt idx="22435">835380</cx:pt>
          <cx:pt idx="22436">215640</cx:pt>
          <cx:pt idx="22437">143910</cx:pt>
          <cx:pt idx="22438">1190340</cx:pt>
          <cx:pt idx="22439">808650</cx:pt>
          <cx:pt idx="22440">1235691</cx:pt>
          <cx:pt idx="22441">180000</cx:pt>
          <cx:pt idx="22442">1185282</cx:pt>
          <cx:pt idx="22443">1078200</cx:pt>
          <cx:pt idx="22444">450000</cx:pt>
          <cx:pt idx="22445">123637.5</cx:pt>
          <cx:pt idx="22446">755190</cx:pt>
          <cx:pt idx="22447">1125000</cx:pt>
          <cx:pt idx="22448">755190</cx:pt>
          <cx:pt idx="22449">538704</cx:pt>
          <cx:pt idx="22450">1125000</cx:pt>
          <cx:pt idx="22451">333000</cx:pt>
          <cx:pt idx="22452">450000</cx:pt>
          <cx:pt idx="22453">256761</cx:pt>
          <cx:pt idx="22454">135000</cx:pt>
          <cx:pt idx="22455">2013840</cx:pt>
          <cx:pt idx="22456">414229.5</cx:pt>
          <cx:pt idx="22457">810000</cx:pt>
          <cx:pt idx="22458">337761</cx:pt>
          <cx:pt idx="22459">592560</cx:pt>
          <cx:pt idx="22460">500211</cx:pt>
          <cx:pt idx="22461">900000</cx:pt>
          <cx:pt idx="22462">790830</cx:pt>
          <cx:pt idx="22463">678996</cx:pt>
          <cx:pt idx="22464">225000</cx:pt>
          <cx:pt idx="22465">808650</cx:pt>
          <cx:pt idx="22466">497520</cx:pt>
          <cx:pt idx="22467">1078200</cx:pt>
          <cx:pt idx="22468">562491</cx:pt>
          <cx:pt idx="22469">226422</cx:pt>
          <cx:pt idx="22470">545040</cx:pt>
          <cx:pt idx="22471">450000</cx:pt>
          <cx:pt idx="22472">770913</cx:pt>
          <cx:pt idx="22473">772686</cx:pt>
          <cx:pt idx="22474">152820</cx:pt>
          <cx:pt idx="22475">545040</cx:pt>
          <cx:pt idx="22476">584766</cx:pt>
          <cx:pt idx="22477">1288350</cx:pt>
          <cx:pt idx="22478">1641280.5</cx:pt>
          <cx:pt idx="22479">1800000</cx:pt>
          <cx:pt idx="22480">765000</cx:pt>
          <cx:pt idx="22481">900000</cx:pt>
          <cx:pt idx="22482">364428</cx:pt>
          <cx:pt idx="22483">225000</cx:pt>
          <cx:pt idx="22484">248760</cx:pt>
          <cx:pt idx="22485">675000</cx:pt>
          <cx:pt idx="22486">337500</cx:pt>
          <cx:pt idx="22487">598486.5</cx:pt>
          <cx:pt idx="22488">180000</cx:pt>
          <cx:pt idx="22489">545040</cx:pt>
          <cx:pt idx="22490">124380</cx:pt>
          <cx:pt idx="22491">781920</cx:pt>
          <cx:pt idx="22492">254799</cx:pt>
          <cx:pt idx="22493">450000</cx:pt>
          <cx:pt idx="22494">814041</cx:pt>
          <cx:pt idx="22495">862560</cx:pt>
          <cx:pt idx="22496">1084500</cx:pt>
          <cx:pt idx="22497">508500</cx:pt>
          <cx:pt idx="22498">495000</cx:pt>
          <cx:pt idx="22499">942300</cx:pt>
          <cx:pt idx="22500">835605</cx:pt>
          <cx:pt idx="22501">916470</cx:pt>
          <cx:pt idx="22502">1242000</cx:pt>
          <cx:pt idx="22503">1724688</cx:pt>
          <cx:pt idx="22504">454500</cx:pt>
          <cx:pt idx="22505">508495.5</cx:pt>
          <cx:pt idx="22506">521280</cx:pt>
          <cx:pt idx="22507">855000</cx:pt>
          <cx:pt idx="22508">202500</cx:pt>
          <cx:pt idx="22509">787086</cx:pt>
          <cx:pt idx="22510">454500</cx:pt>
          <cx:pt idx="22511">450000</cx:pt>
          <cx:pt idx="22512">384048</cx:pt>
          <cx:pt idx="22513">718749</cx:pt>
          <cx:pt idx="22514">2517300</cx:pt>
          <cx:pt idx="22515">1125000</cx:pt>
          <cx:pt idx="22516">276277.5</cx:pt>
          <cx:pt idx="22517">1275921</cx:pt>
          <cx:pt idx="22518">808650</cx:pt>
          <cx:pt idx="22519">573628.5</cx:pt>
          <cx:pt idx="22520">73944</cx:pt>
          <cx:pt idx="22521">678996</cx:pt>
          <cx:pt idx="22522">970380</cx:pt>
          <cx:pt idx="22523">753840</cx:pt>
          <cx:pt idx="22524">1125000</cx:pt>
          <cx:pt idx="22525">781920</cx:pt>
          <cx:pt idx="22526">299772</cx:pt>
          <cx:pt idx="22527">970380</cx:pt>
          <cx:pt idx="22528">601470</cx:pt>
          <cx:pt idx="22529">180000</cx:pt>
          <cx:pt idx="22530">428854.5</cx:pt>
          <cx:pt idx="22531">679500</cx:pt>
          <cx:pt idx="22532">781920</cx:pt>
          <cx:pt idx="22533">180000</cx:pt>
          <cx:pt idx="22534">547344</cx:pt>
          <cx:pt idx="22535">252000</cx:pt>
          <cx:pt idx="22536">1546020</cx:pt>
          <cx:pt idx="22537">269550</cx:pt>
          <cx:pt idx="22538">382500</cx:pt>
          <cx:pt idx="22539">225000</cx:pt>
          <cx:pt idx="22540">288562.5</cx:pt>
          <cx:pt idx="22541">148500</cx:pt>
          <cx:pt idx="22542">444420</cx:pt>
          <cx:pt idx="22543">197820</cx:pt>
          <cx:pt idx="22544">770292</cx:pt>
          <cx:pt idx="22545">225000</cx:pt>
          <cx:pt idx="22546">1125000</cx:pt>
          <cx:pt idx="22547">983299.5</cx:pt>
          <cx:pt idx="22548">454500</cx:pt>
          <cx:pt idx="22549">135000</cx:pt>
          <cx:pt idx="22550">1006920</cx:pt>
          <cx:pt idx="22551">126000</cx:pt>
          <cx:pt idx="22552">254700</cx:pt>
          <cx:pt idx="22553">180000</cx:pt>
          <cx:pt idx="22554">282690</cx:pt>
          <cx:pt idx="22555">157500</cx:pt>
          <cx:pt idx="22556">161730</cx:pt>
          <cx:pt idx="22557">814041</cx:pt>
          <cx:pt idx="22558">966555</cx:pt>
          <cx:pt idx="22559">545040</cx:pt>
          <cx:pt idx="22560">157500</cx:pt>
          <cx:pt idx="22561">454500</cx:pt>
          <cx:pt idx="22562">808650</cx:pt>
          <cx:pt idx="22563">563269.5</cx:pt>
          <cx:pt idx="22564">900000</cx:pt>
          <cx:pt idx="22565">467257.5</cx:pt>
          <cx:pt idx="22566">521280</cx:pt>
          <cx:pt idx="22567">113076</cx:pt>
          <cx:pt idx="22568">1730655</cx:pt>
          <cx:pt idx="22569">224136</cx:pt>
          <cx:pt idx="22570">348264</cx:pt>
          <cx:pt idx="22571">180000</cx:pt>
          <cx:pt idx="22572">288000</cx:pt>
          <cx:pt idx="22573">450000</cx:pt>
          <cx:pt idx="22574">337500</cx:pt>
          <cx:pt idx="22575">359725.5</cx:pt>
          <cx:pt idx="22576">254700</cx:pt>
          <cx:pt idx="22577">254700</cx:pt>
          <cx:pt idx="22578">770292</cx:pt>
          <cx:pt idx="22579">125361</cx:pt>
          <cx:pt idx="22580">521280</cx:pt>
          <cx:pt idx="22581">808650</cx:pt>
          <cx:pt idx="22582">979992</cx:pt>
          <cx:pt idx="22583">135000</cx:pt>
          <cx:pt idx="22584">156384</cx:pt>
          <cx:pt idx="22585">296280</cx:pt>
          <cx:pt idx="22586">573408</cx:pt>
          <cx:pt idx="22587">1007761.5</cx:pt>
          <cx:pt idx="22588">180000</cx:pt>
          <cx:pt idx="22589">490536</cx:pt>
          <cx:pt idx="22590">679500</cx:pt>
          <cx:pt idx="22591">202500</cx:pt>
          <cx:pt idx="22592">265851</cx:pt>
          <cx:pt idx="22593">1372500</cx:pt>
          <cx:pt idx="22594">1484437.5</cx:pt>
          <cx:pt idx="22595">348264</cx:pt>
          <cx:pt idx="22596">270000</cx:pt>
          <cx:pt idx="22597">315000</cx:pt>
          <cx:pt idx="22598">1374480</cx:pt>
          <cx:pt idx="22599">1159515</cx:pt>
          <cx:pt idx="22600">877500</cx:pt>
          <cx:pt idx="22601">1436850</cx:pt>
          <cx:pt idx="22602">225000</cx:pt>
          <cx:pt idx="22603">781920</cx:pt>
          <cx:pt idx="22604">342000</cx:pt>
          <cx:pt idx="22605">513000</cx:pt>
          <cx:pt idx="22606">814041</cx:pt>
          <cx:pt idx="22607">270000</cx:pt>
          <cx:pt idx="22608">450000</cx:pt>
          <cx:pt idx="22609">508495.5</cx:pt>
          <cx:pt idx="22610">148500</cx:pt>
          <cx:pt idx="22611">1078200</cx:pt>
          <cx:pt idx="22612">561393</cx:pt>
          <cx:pt idx="22613">755190</cx:pt>
          <cx:pt idx="22614">755190</cx:pt>
          <cx:pt idx="22615">296280</cx:pt>
          <cx:pt idx="22616">273024</cx:pt>
          <cx:pt idx="22617">675000</cx:pt>
          <cx:pt idx="22618">835380</cx:pt>
          <cx:pt idx="22619">247500</cx:pt>
          <cx:pt idx="22620">636138</cx:pt>
          <cx:pt idx="22621">144000</cx:pt>
          <cx:pt idx="22622">197820</cx:pt>
          <cx:pt idx="22623">284400</cx:pt>
          <cx:pt idx="22624">521280</cx:pt>
          <cx:pt idx="22625">834048</cx:pt>
          <cx:pt idx="22626">161730</cx:pt>
          <cx:pt idx="22627">582768</cx:pt>
          <cx:pt idx="22628">345289.5</cx:pt>
          <cx:pt idx="22629">685012.5</cx:pt>
          <cx:pt idx="22630">521280</cx:pt>
          <cx:pt idx="22631">1029784.5</cx:pt>
          <cx:pt idx="22632">521280</cx:pt>
          <cx:pt idx="22633">1800000</cx:pt>
          <cx:pt idx="22634">135000</cx:pt>
          <cx:pt idx="22635">247500</cx:pt>
          <cx:pt idx="22636">299250</cx:pt>
          <cx:pt idx="22637">296505</cx:pt>
          <cx:pt idx="22638">755190</cx:pt>
          <cx:pt idx="22639">1078200</cx:pt>
          <cx:pt idx="22640">290358</cx:pt>
          <cx:pt idx="22641">1334731.5</cx:pt>
          <cx:pt idx="22642">630000</cx:pt>
          <cx:pt idx="22643">270000</cx:pt>
          <cx:pt idx="22644">694773</cx:pt>
          <cx:pt idx="22645">225000</cx:pt>
          <cx:pt idx="22646">62361</cx:pt>
          <cx:pt idx="22647">270000</cx:pt>
          <cx:pt idx="22648">360000</cx:pt>
          <cx:pt idx="22649">450000</cx:pt>
          <cx:pt idx="22650">721332</cx:pt>
          <cx:pt idx="22651">675000</cx:pt>
          <cx:pt idx="22652">2517300</cx:pt>
          <cx:pt idx="22653">755190</cx:pt>
          <cx:pt idx="22654">135000</cx:pt>
          <cx:pt idx="22655">331920</cx:pt>
          <cx:pt idx="22656">450000</cx:pt>
          <cx:pt idx="22657">765000</cx:pt>
          <cx:pt idx="22658">1078200</cx:pt>
          <cx:pt idx="22659">667237.5</cx:pt>
          <cx:pt idx="22660">52128</cx:pt>
          <cx:pt idx="22661">74182.5</cx:pt>
          <cx:pt idx="22662">254700</cx:pt>
          <cx:pt idx="22663">785250</cx:pt>
          <cx:pt idx="22664">1256400</cx:pt>
          <cx:pt idx="22665">942300</cx:pt>
          <cx:pt idx="22666">824823</cx:pt>
          <cx:pt idx="22667">91692</cx:pt>
          <cx:pt idx="22668">180000</cx:pt>
          <cx:pt idx="22669">460858.5</cx:pt>
          <cx:pt idx="22670">76410</cx:pt>
          <cx:pt idx="22671">545040</cx:pt>
          <cx:pt idx="22672">1467612</cx:pt>
          <cx:pt idx="22673">513531</cx:pt>
          <cx:pt idx="22674">225000</cx:pt>
          <cx:pt idx="22675">1078200</cx:pt>
          <cx:pt idx="22676">414792</cx:pt>
          <cx:pt idx="22677">1125000</cx:pt>
          <cx:pt idx="22678">1305000</cx:pt>
          <cx:pt idx="22679">225000</cx:pt>
          <cx:pt idx="22680">679441.5</cx:pt>
          <cx:pt idx="22681">1113840</cx:pt>
          <cx:pt idx="22682">601470</cx:pt>
          <cx:pt idx="22683">675000</cx:pt>
          <cx:pt idx="22684">679500</cx:pt>
          <cx:pt idx="22685">905688</cx:pt>
          <cx:pt idx="22686">508495.5</cx:pt>
          <cx:pt idx="22687">269550</cx:pt>
          <cx:pt idx="22688">254700</cx:pt>
          <cx:pt idx="22689">675000</cx:pt>
          <cx:pt idx="22690">550980</cx:pt>
          <cx:pt idx="22691">755190</cx:pt>
          <cx:pt idx="22692">860112</cx:pt>
          <cx:pt idx="22693">136260</cx:pt>
          <cx:pt idx="22694">862560</cx:pt>
          <cx:pt idx="22695">101880</cx:pt>
          <cx:pt idx="22696">450000</cx:pt>
          <cx:pt idx="22697">675000</cx:pt>
          <cx:pt idx="22698">405000</cx:pt>
          <cx:pt idx="22699">202500</cx:pt>
          <cx:pt idx="22700">225000</cx:pt>
          <cx:pt idx="22701">1129500</cx:pt>
          <cx:pt idx="22702">277969.5</cx:pt>
          <cx:pt idx="22703">1467612</cx:pt>
          <cx:pt idx="22704">971280</cx:pt>
          <cx:pt idx="22705">840780</cx:pt>
          <cx:pt idx="22706">1354500</cx:pt>
          <cx:pt idx="22707">592560</cx:pt>
          <cx:pt idx="22708">810000</cx:pt>
          <cx:pt idx="22709">1190340</cx:pt>
          <cx:pt idx="22710">225000</cx:pt>
          <cx:pt idx="22711">891072</cx:pt>
          <cx:pt idx="22712">848745</cx:pt>
          <cx:pt idx="22713">408780</cx:pt>
          <cx:pt idx="22714">518562</cx:pt>
          <cx:pt idx="22715">171900</cx:pt>
          <cx:pt idx="22716">157500</cx:pt>
          <cx:pt idx="22717">814041</cx:pt>
          <cx:pt idx="22718">753840</cx:pt>
          <cx:pt idx="22719">203760</cx:pt>
          <cx:pt idx="22720">1078461</cx:pt>
          <cx:pt idx="22721">417024</cx:pt>
          <cx:pt idx="22722">450000</cx:pt>
          <cx:pt idx="22723">180000</cx:pt>
          <cx:pt idx="22724">225000</cx:pt>
          <cx:pt idx="22725">360000</cx:pt>
          <cx:pt idx="22726">592560</cx:pt>
          <cx:pt idx="22727">536917.5</cx:pt>
          <cx:pt idx="22728">1046142</cx:pt>
          <cx:pt idx="22729">1546020</cx:pt>
          <cx:pt idx="22730">254700</cx:pt>
          <cx:pt idx="22731">755190</cx:pt>
          <cx:pt idx="22732">450000</cx:pt>
          <cx:pt idx="22733">315000</cx:pt>
          <cx:pt idx="22734">540000</cx:pt>
          <cx:pt idx="22735">1125000</cx:pt>
          <cx:pt idx="22736">180000</cx:pt>
          <cx:pt idx="22737">675000</cx:pt>
          <cx:pt idx="22738">450000</cx:pt>
          <cx:pt idx="22739">675000</cx:pt>
          <cx:pt idx="22740">765000</cx:pt>
          <cx:pt idx="22741">314055</cx:pt>
          <cx:pt idx="22742">592560</cx:pt>
          <cx:pt idx="22743">225000</cx:pt>
          <cx:pt idx="22744">882000</cx:pt>
          <cx:pt idx="22745">835380</cx:pt>
          <cx:pt idx="22746">180000</cx:pt>
          <cx:pt idx="22747">883863</cx:pt>
          <cx:pt idx="22748">323194.5</cx:pt>
          <cx:pt idx="22749">755190</cx:pt>
          <cx:pt idx="22750">276277.5</cx:pt>
          <cx:pt idx="22751">491823</cx:pt>
          <cx:pt idx="22752">152820</cx:pt>
          <cx:pt idx="22753">204858</cx:pt>
          <cx:pt idx="22754">545040</cx:pt>
          <cx:pt idx="22755">640080</cx:pt>
          <cx:pt idx="22756">490536</cx:pt>
          <cx:pt idx="22757">808650</cx:pt>
          <cx:pt idx="22758">781920</cx:pt>
          <cx:pt idx="22759">225000</cx:pt>
          <cx:pt idx="22760">1350000</cx:pt>
          <cx:pt idx="22761">876816</cx:pt>
          <cx:pt idx="22762">728460</cx:pt>
          <cx:pt idx="22763">394303.5</cx:pt>
          <cx:pt idx="22764">508495.5</cx:pt>
          <cx:pt idx="22765">545040</cx:pt>
          <cx:pt idx="22766">451102.5</cx:pt>
          <cx:pt idx="22767">781920</cx:pt>
          <cx:pt idx="22768">497520</cx:pt>
          <cx:pt idx="22769">1238512.5</cx:pt>
          <cx:pt idx="22770">552555</cx:pt>
          <cx:pt idx="22771">202500</cx:pt>
          <cx:pt idx="22772">315000</cx:pt>
          <cx:pt idx="22773">1525482</cx:pt>
          <cx:pt idx="22774">808650</cx:pt>
          <cx:pt idx="22775">337500</cx:pt>
          <cx:pt idx="22776">320382</cx:pt>
          <cx:pt idx="22777">1078200</cx:pt>
          <cx:pt idx="22778">239850</cx:pt>
          <cx:pt idx="22779">408780</cx:pt>
          <cx:pt idx="22780">1971072</cx:pt>
          <cx:pt idx="22781">281493</cx:pt>
          <cx:pt idx="22782">267070.5</cx:pt>
          <cx:pt idx="22783">675000</cx:pt>
          <cx:pt idx="22784">1288350</cx:pt>
          <cx:pt idx="22785">285264</cx:pt>
          <cx:pt idx="22786">292500</cx:pt>
          <cx:pt idx="22787">1546020</cx:pt>
          <cx:pt idx="22788">171000</cx:pt>
          <cx:pt idx="22789">420718.5</cx:pt>
          <cx:pt idx="22790">436500</cx:pt>
          <cx:pt idx="22791">909000</cx:pt>
          <cx:pt idx="22792">405000</cx:pt>
          <cx:pt idx="22793">696528</cx:pt>
          <cx:pt idx="22794">675000</cx:pt>
          <cx:pt idx="22795">490495.5</cx:pt>
          <cx:pt idx="22796">143910</cx:pt>
          <cx:pt idx="22797">270000</cx:pt>
          <cx:pt idx="22798">148500</cx:pt>
          <cx:pt idx="22799">785398.5</cx:pt>
          <cx:pt idx="22800">1320849</cx:pt>
          <cx:pt idx="22801">202500</cx:pt>
          <cx:pt idx="22802">1546020</cx:pt>
          <cx:pt idx="22803">571446</cx:pt>
          <cx:pt idx="22804">122256</cx:pt>
          <cx:pt idx="22805">352044</cx:pt>
          <cx:pt idx="22806">510853.5</cx:pt>
          <cx:pt idx="22807">942300</cx:pt>
          <cx:pt idx="22808">454500</cx:pt>
          <cx:pt idx="22809">490536</cx:pt>
          <cx:pt idx="22810">189000</cx:pt>
          <cx:pt idx="22811">454500</cx:pt>
          <cx:pt idx="22812">625536</cx:pt>
          <cx:pt idx="22813">781920</cx:pt>
          <cx:pt idx="22814">180000</cx:pt>
          <cx:pt idx="22815">1223010</cx:pt>
          <cx:pt idx="22816">808650</cx:pt>
          <cx:pt idx="22817">1125000</cx:pt>
          <cx:pt idx="22818">202500</cx:pt>
          <cx:pt idx="22819">640080</cx:pt>
          <cx:pt idx="22820">225000</cx:pt>
          <cx:pt idx="22821">137538</cx:pt>
          <cx:pt idx="22822">521280</cx:pt>
          <cx:pt idx="22823">502893</cx:pt>
          <cx:pt idx="22824">946503</cx:pt>
          <cx:pt idx="22825">225000</cx:pt>
          <cx:pt idx="22826">540000</cx:pt>
          <cx:pt idx="22827">270000</cx:pt>
          <cx:pt idx="22828">971280</cx:pt>
          <cx:pt idx="22829">1090926</cx:pt>
          <cx:pt idx="22830">675000</cx:pt>
          <cx:pt idx="22831">481176</cx:pt>
          <cx:pt idx="22832">1800000</cx:pt>
          <cx:pt idx="22833">781920</cx:pt>
          <cx:pt idx="22834">298512</cx:pt>
          <cx:pt idx="22835">450000</cx:pt>
          <cx:pt idx="22836">514602</cx:pt>
          <cx:pt idx="22837">452385</cx:pt>
          <cx:pt idx="22838">781920</cx:pt>
          <cx:pt idx="22839">339241.5</cx:pt>
          <cx:pt idx="22840">900000</cx:pt>
          <cx:pt idx="22841">900000</cx:pt>
          <cx:pt idx="22842">270000</cx:pt>
          <cx:pt idx="22843">852088.5</cx:pt>
          <cx:pt idx="22844">505642.5</cx:pt>
          <cx:pt idx="22845">450000</cx:pt>
          <cx:pt idx="22846">1319269.5</cx:pt>
          <cx:pt idx="22847">276277.5</cx:pt>
          <cx:pt idx="22848">735133.5</cx:pt>
          <cx:pt idx="22849">284400</cx:pt>
          <cx:pt idx="22850">112068</cx:pt>
          <cx:pt idx="22851">675000</cx:pt>
          <cx:pt idx="22852">239418</cx:pt>
          <cx:pt idx="22853">327024</cx:pt>
          <cx:pt idx="22854">373500</cx:pt>
          <cx:pt idx="22855">675000</cx:pt>
          <cx:pt idx="22856">868797</cx:pt>
          <cx:pt idx="22857">808650</cx:pt>
          <cx:pt idx="22858">1078200</cx:pt>
          <cx:pt idx="22859">143910</cx:pt>
          <cx:pt idx="22860">900000</cx:pt>
          <cx:pt idx="22861">513000</cx:pt>
          <cx:pt idx="22862">422235</cx:pt>
          <cx:pt idx="22863">785398.5</cx:pt>
          <cx:pt idx="22864">135000</cx:pt>
          <cx:pt idx="22865">808650</cx:pt>
          <cx:pt idx="22866">755190</cx:pt>
          <cx:pt idx="22867">180000</cx:pt>
          <cx:pt idx="22868">135000</cx:pt>
          <cx:pt idx="22869">225000</cx:pt>
          <cx:pt idx="22870">634041</cx:pt>
          <cx:pt idx="22871">254700</cx:pt>
          <cx:pt idx="22872">1006920</cx:pt>
          <cx:pt idx="22873">109467</cx:pt>
          <cx:pt idx="22874">207711</cx:pt>
          <cx:pt idx="22875">312840</cx:pt>
          <cx:pt idx="22876">450000</cx:pt>
          <cx:pt idx="22877">373140</cx:pt>
          <cx:pt idx="22878">495000</cx:pt>
          <cx:pt idx="22879">450000</cx:pt>
          <cx:pt idx="22880">450000</cx:pt>
          <cx:pt idx="22881">1762110</cx:pt>
          <cx:pt idx="22882">703728</cx:pt>
          <cx:pt idx="22883">735579</cx:pt>
          <cx:pt idx="22884">127350</cx:pt>
          <cx:pt idx="22885">50940</cx:pt>
          <cx:pt idx="22886">284400</cx:pt>
          <cx:pt idx="22887">450000</cx:pt>
          <cx:pt idx="22888">1428408</cx:pt>
          <cx:pt idx="22889">314100</cx:pt>
          <cx:pt idx="22890">814041</cx:pt>
          <cx:pt idx="22891">486000</cx:pt>
          <cx:pt idx="22892">781920</cx:pt>
          <cx:pt idx="22893">649462.5</cx:pt>
          <cx:pt idx="22894">323388</cx:pt>
          <cx:pt idx="22895">839259</cx:pt>
          <cx:pt idx="22896">474183</cx:pt>
          <cx:pt idx="22897">2013840</cx:pt>
          <cx:pt idx="22898">382500</cx:pt>
          <cx:pt idx="22899">785398.5</cx:pt>
          <cx:pt idx="22900">562491</cx:pt>
          <cx:pt idx="22901">808650</cx:pt>
          <cx:pt idx="22902">612612</cx:pt>
          <cx:pt idx="22903">1241437.5</cx:pt>
          <cx:pt idx="22904">239850</cx:pt>
          <cx:pt idx="22905">337500</cx:pt>
          <cx:pt idx="22906">585000</cx:pt>
          <cx:pt idx="22907">1092190.5</cx:pt>
          <cx:pt idx="22908">367389</cx:pt>
          <cx:pt idx="22909">292500</cx:pt>
          <cx:pt idx="22910">121500</cx:pt>
          <cx:pt idx="22911">675000</cx:pt>
          <cx:pt idx="22912">579195</cx:pt>
          <cx:pt idx="22913">808650</cx:pt>
          <cx:pt idx="22914">450000</cx:pt>
          <cx:pt idx="22915">942300</cx:pt>
          <cx:pt idx="22916">1408909.5</cx:pt>
          <cx:pt idx="22917">396000</cx:pt>
          <cx:pt idx="22918">283500</cx:pt>
          <cx:pt idx="22919">850500</cx:pt>
          <cx:pt idx="22920">218016</cx:pt>
          <cx:pt idx="22921">509400</cx:pt>
          <cx:pt idx="22922">135000</cx:pt>
          <cx:pt idx="22923">597024</cx:pt>
          <cx:pt idx="22924">2039013</cx:pt>
          <cx:pt idx="22925">1190434.5</cx:pt>
          <cx:pt idx="22926">314055</cx:pt>
          <cx:pt idx="22927">491031</cx:pt>
          <cx:pt idx="22928">646920</cx:pt>
          <cx:pt idx="22929">267336</cx:pt>
          <cx:pt idx="22930">1013593.5</cx:pt>
          <cx:pt idx="22931">180000</cx:pt>
          <cx:pt idx="22932">328500</cx:pt>
          <cx:pt idx="22933">159264</cx:pt>
          <cx:pt idx="22934">450000</cx:pt>
          <cx:pt idx="22935">781920</cx:pt>
          <cx:pt idx="22936">512338.5</cx:pt>
          <cx:pt idx="22937">862560</cx:pt>
          <cx:pt idx="22938">1178217</cx:pt>
          <cx:pt idx="22939">225000</cx:pt>
          <cx:pt idx="22940">922500</cx:pt>
          <cx:pt idx="22941">696150</cx:pt>
          <cx:pt idx="22942">1113840</cx:pt>
          <cx:pt idx="22943">260568</cx:pt>
          <cx:pt idx="22944">689742</cx:pt>
          <cx:pt idx="22945">634482</cx:pt>
          <cx:pt idx="22946">585000</cx:pt>
          <cx:pt idx="22947">227520</cx:pt>
          <cx:pt idx="22948">675000</cx:pt>
          <cx:pt idx="22949">900000</cx:pt>
          <cx:pt idx="22950">855000</cx:pt>
          <cx:pt idx="22951">239850</cx:pt>
          <cx:pt idx="22952">755190</cx:pt>
          <cx:pt idx="22953">772686</cx:pt>
          <cx:pt idx="22954">182286</cx:pt>
          <cx:pt idx="22955">781920</cx:pt>
          <cx:pt idx="22956">545040</cx:pt>
          <cx:pt idx="22957">1109655</cx:pt>
          <cx:pt idx="22958">1082214</cx:pt>
          <cx:pt idx="22959">265306.5</cx:pt>
          <cx:pt idx="22960">900000</cx:pt>
          <cx:pt idx="22961">180000</cx:pt>
          <cx:pt idx="22962">900000</cx:pt>
          <cx:pt idx="22963">787131</cx:pt>
          <cx:pt idx="22964">582228</cx:pt>
          <cx:pt idx="22965">270000</cx:pt>
          <cx:pt idx="22966">679671</cx:pt>
          <cx:pt idx="22967">301500</cx:pt>
          <cx:pt idx="22968">755190</cx:pt>
          <cx:pt idx="22969">450000</cx:pt>
          <cx:pt idx="22970">473760</cx:pt>
          <cx:pt idx="22971">1984500</cx:pt>
          <cx:pt idx="22972">157500</cx:pt>
          <cx:pt idx="22973">191880</cx:pt>
          <cx:pt idx="22974">238500</cx:pt>
          <cx:pt idx="22975">202500</cx:pt>
          <cx:pt idx="22976">622188</cx:pt>
          <cx:pt idx="22977">651816</cx:pt>
          <cx:pt idx="22978">900000</cx:pt>
          <cx:pt idx="22979">675000</cx:pt>
          <cx:pt idx="22980">112500</cx:pt>
          <cx:pt idx="22981">178290</cx:pt>
          <cx:pt idx="22982">508495.5</cx:pt>
          <cx:pt idx="22983">522000</cx:pt>
          <cx:pt idx="22984">545040</cx:pt>
          <cx:pt idx="22985">251280</cx:pt>
          <cx:pt idx="22986">585000</cx:pt>
          <cx:pt idx="22987">247500</cx:pt>
          <cx:pt idx="22988">270000</cx:pt>
          <cx:pt idx="22989">180000</cx:pt>
          <cx:pt idx="22990">158148</cx:pt>
          <cx:pt idx="22991">254700</cx:pt>
          <cx:pt idx="22992">490495.5</cx:pt>
          <cx:pt idx="22993">1800000</cx:pt>
          <cx:pt idx="22994">477792</cx:pt>
          <cx:pt idx="22995">235053</cx:pt>
          <cx:pt idx="22996">755190</cx:pt>
          <cx:pt idx="22997">540000</cx:pt>
          <cx:pt idx="22998">1078200</cx:pt>
          <cx:pt idx="22999">450000</cx:pt>
          <cx:pt idx="23000">675000</cx:pt>
          <cx:pt idx="23001">898326</cx:pt>
          <cx:pt idx="23002">646920</cx:pt>
          <cx:pt idx="23003">728460</cx:pt>
          <cx:pt idx="23004">513040.5</cx:pt>
          <cx:pt idx="23005">338832</cx:pt>
          <cx:pt idx="23006">640080</cx:pt>
          <cx:pt idx="23007">264888</cx:pt>
          <cx:pt idx="23008">1762110</cx:pt>
          <cx:pt idx="23009">1546020</cx:pt>
          <cx:pt idx="23010">450000</cx:pt>
          <cx:pt idx="23011">342000</cx:pt>
          <cx:pt idx="23012">712944</cx:pt>
          <cx:pt idx="23013">441000</cx:pt>
          <cx:pt idx="23014">855000</cx:pt>
          <cx:pt idx="23015">1350000</cx:pt>
          <cx:pt idx="23016">855000</cx:pt>
          <cx:pt idx="23017">1129500</cx:pt>
          <cx:pt idx="23018">191880</cx:pt>
          <cx:pt idx="23019">237024</cx:pt>
          <cx:pt idx="23020">343800</cx:pt>
          <cx:pt idx="23021">108837</cx:pt>
          <cx:pt idx="23022">117000</cx:pt>
          <cx:pt idx="23023">270000</cx:pt>
          <cx:pt idx="23024">291915</cx:pt>
          <cx:pt idx="23025">1125000</cx:pt>
          <cx:pt idx="23026">454500</cx:pt>
          <cx:pt idx="23027">135000</cx:pt>
          <cx:pt idx="23028">225000</cx:pt>
          <cx:pt idx="23029">420894</cx:pt>
          <cx:pt idx="23030">1068408</cx:pt>
          <cx:pt idx="23031">1665000</cx:pt>
          <cx:pt idx="23032">247986</cx:pt>
          <cx:pt idx="23033">177903</cx:pt>
          <cx:pt idx="23034">497520</cx:pt>
          <cx:pt idx="23035">1067940</cx:pt>
          <cx:pt idx="23036">370107</cx:pt>
          <cx:pt idx="23037">290088</cx:pt>
          <cx:pt idx="23038">1096020</cx:pt>
          <cx:pt idx="23039">407520</cx:pt>
          <cx:pt idx="23040">247500</cx:pt>
          <cx:pt idx="23041">265306.5</cx:pt>
          <cx:pt idx="23042">463284</cx:pt>
          <cx:pt idx="23043">143910</cx:pt>
          <cx:pt idx="23044">314100</cx:pt>
          <cx:pt idx="23045">284400</cx:pt>
          <cx:pt idx="23046">185877</cx:pt>
          <cx:pt idx="23047">1535553</cx:pt>
          <cx:pt idx="23048">229500</cx:pt>
          <cx:pt idx="23049">679500</cx:pt>
          <cx:pt idx="23050">1159515</cx:pt>
          <cx:pt idx="23051">573408</cx:pt>
          <cx:pt idx="23052">202500</cx:pt>
          <cx:pt idx="23053">1928250</cx:pt>
          <cx:pt idx="23054">1117651.5</cx:pt>
          <cx:pt idx="23055">490495.5</cx:pt>
          <cx:pt idx="23056">238500</cx:pt>
          <cx:pt idx="23057">640080</cx:pt>
          <cx:pt idx="23058">728847</cx:pt>
          <cx:pt idx="23059">808650</cx:pt>
          <cx:pt idx="23060">961146</cx:pt>
          <cx:pt idx="23061">760225.5</cx:pt>
          <cx:pt idx="23062">127350</cx:pt>
          <cx:pt idx="23063">406597.5</cx:pt>
          <cx:pt idx="23064">396000</cx:pt>
          <cx:pt idx="23065">755190</cx:pt>
          <cx:pt idx="23066">900000</cx:pt>
          <cx:pt idx="23067">497520</cx:pt>
          <cx:pt idx="23068">544491</cx:pt>
          <cx:pt idx="23069">566055</cx:pt>
          <cx:pt idx="23070">225000</cx:pt>
          <cx:pt idx="23071">225000</cx:pt>
          <cx:pt idx="23072">450000</cx:pt>
          <cx:pt idx="23073">531373.5</cx:pt>
          <cx:pt idx="23074">490495.5</cx:pt>
          <cx:pt idx="23075">935640</cx:pt>
          <cx:pt idx="23076">948730.5</cx:pt>
          <cx:pt idx="23077">1054935</cx:pt>
          <cx:pt idx="23078">1350000</cx:pt>
          <cx:pt idx="23079">369720</cx:pt>
          <cx:pt idx="23080">270000</cx:pt>
          <cx:pt idx="23081">497520</cx:pt>
          <cx:pt idx="23082">226422</cx:pt>
          <cx:pt idx="23083">536917.5</cx:pt>
          <cx:pt idx="23084">288873</cx:pt>
          <cx:pt idx="23085">71955</cx:pt>
          <cx:pt idx="23086">900000</cx:pt>
          <cx:pt idx="23087">689742</cx:pt>
          <cx:pt idx="23088">1372500</cx:pt>
          <cx:pt idx="23089">592560</cx:pt>
          <cx:pt idx="23090">180000</cx:pt>
          <cx:pt idx="23091">640080</cx:pt>
          <cx:pt idx="23092">785250</cx:pt>
          <cx:pt idx="23093">592560</cx:pt>
          <cx:pt idx="23094">521280</cx:pt>
          <cx:pt idx="23095">135000</cx:pt>
          <cx:pt idx="23096">373140</cx:pt>
          <cx:pt idx="23097">568197</cx:pt>
          <cx:pt idx="23098">668304</cx:pt>
          <cx:pt idx="23099">1179000</cx:pt>
          <cx:pt idx="23100">824823</cx:pt>
          <cx:pt idx="23101">152820</cx:pt>
          <cx:pt idx="23102">180000</cx:pt>
          <cx:pt idx="23103">670500</cx:pt>
          <cx:pt idx="23104">508495.5</cx:pt>
          <cx:pt idx="23105">1217637</cx:pt>
          <cx:pt idx="23106">640080</cx:pt>
          <cx:pt idx="23107">1255680</cx:pt>
          <cx:pt idx="23108">45000</cx:pt>
          <cx:pt idx="23109">327024</cx:pt>
          <cx:pt idx="23110">1102171.5</cx:pt>
          <cx:pt idx="23111">188685</cx:pt>
          <cx:pt idx="23112">646920</cx:pt>
          <cx:pt idx="23113">61128</cx:pt>
          <cx:pt idx="23114">180000</cx:pt>
          <cx:pt idx="23115">615109.5</cx:pt>
          <cx:pt idx="23116">1293502.5</cx:pt>
          <cx:pt idx="23117">270000</cx:pt>
          <cx:pt idx="23118">549882</cx:pt>
          <cx:pt idx="23119">755190</cx:pt>
          <cx:pt idx="23120">194922</cx:pt>
          <cx:pt idx="23121">709879.5</cx:pt>
          <cx:pt idx="23122">679500</cx:pt>
          <cx:pt idx="23123">1350000</cx:pt>
          <cx:pt idx="23124">1078200</cx:pt>
          <cx:pt idx="23125">1056447</cx:pt>
          <cx:pt idx="23126">1762110</cx:pt>
          <cx:pt idx="23127">675000</cx:pt>
          <cx:pt idx="23128">1350000</cx:pt>
          <cx:pt idx="23129">508495.5</cx:pt>
          <cx:pt idx="23130">1129500</cx:pt>
          <cx:pt idx="23131">900000</cx:pt>
          <cx:pt idx="23132">270000</cx:pt>
          <cx:pt idx="23133">781920</cx:pt>
          <cx:pt idx="23134">1762110</cx:pt>
          <cx:pt idx="23135">976500</cx:pt>
          <cx:pt idx="23136">270000</cx:pt>
          <cx:pt idx="23137">315000</cx:pt>
          <cx:pt idx="23138">900000</cx:pt>
          <cx:pt idx="23139">1288350</cx:pt>
          <cx:pt idx="23140">327024</cx:pt>
          <cx:pt idx="23141">337500</cx:pt>
          <cx:pt idx="23142">1426500</cx:pt>
          <cx:pt idx="23143">808650</cx:pt>
          <cx:pt idx="23144">348264</cx:pt>
          <cx:pt idx="23145">906615</cx:pt>
          <cx:pt idx="23146">558855</cx:pt>
          <cx:pt idx="23147">1197000</cx:pt>
          <cx:pt idx="23148">270000</cx:pt>
          <cx:pt idx="23149">971280</cx:pt>
          <cx:pt idx="23150">203760</cx:pt>
          <cx:pt idx="23151">125640</cx:pt>
          <cx:pt idx="23152">571446</cx:pt>
          <cx:pt idx="23153">369720</cx:pt>
          <cx:pt idx="23154">986553</cx:pt>
          <cx:pt idx="23155">463275</cx:pt>
          <cx:pt idx="23156">1288350</cx:pt>
          <cx:pt idx="23157">284400</cx:pt>
          <cx:pt idx="23158">258709.5</cx:pt>
          <cx:pt idx="23159">337761</cx:pt>
          <cx:pt idx="23160">760225.5</cx:pt>
          <cx:pt idx="23161">1223010</cx:pt>
          <cx:pt idx="23162">540000</cx:pt>
          <cx:pt idx="23163">477000</cx:pt>
          <cx:pt idx="23164">521280</cx:pt>
          <cx:pt idx="23165">755190</cx:pt>
          <cx:pt idx="23166">1223010</cx:pt>
          <cx:pt idx="23167">553806</cx:pt>
          <cx:pt idx="23168">74628</cx:pt>
          <cx:pt idx="23169">454500</cx:pt>
          <cx:pt idx="23170">625536</cx:pt>
          <cx:pt idx="23171">799299</cx:pt>
          <cx:pt idx="23172">1506816</cx:pt>
          <cx:pt idx="23173">467257.5</cx:pt>
          <cx:pt idx="23174">377649</cx:pt>
          <cx:pt idx="23175">225000</cx:pt>
          <cx:pt idx="23176">971280</cx:pt>
          <cx:pt idx="23177">142200</cx:pt>
          <cx:pt idx="23178">1242576</cx:pt>
          <cx:pt idx="23179">254700</cx:pt>
          <cx:pt idx="23180">511249.5</cx:pt>
          <cx:pt idx="23181">855000</cx:pt>
          <cx:pt idx="23182">137520</cx:pt>
          <cx:pt idx="23183">675000</cx:pt>
          <cx:pt idx="23184">544491</cx:pt>
          <cx:pt idx="23185">202500</cx:pt>
          <cx:pt idx="23186">746280</cx:pt>
          <cx:pt idx="23187">675000</cx:pt>
          <cx:pt idx="23188">675000</cx:pt>
          <cx:pt idx="23189">640080</cx:pt>
          <cx:pt idx="23190">448056</cx:pt>
          <cx:pt idx="23191">270000</cx:pt>
          <cx:pt idx="23192">521280</cx:pt>
          <cx:pt idx="23193">900000</cx:pt>
          <cx:pt idx="23194">277969.5</cx:pt>
          <cx:pt idx="23195">1321020</cx:pt>
          <cx:pt idx="23196">921861</cx:pt>
          <cx:pt idx="23197">438493.5</cx:pt>
          <cx:pt idx="23198">1123443</cx:pt>
          <cx:pt idx="23199">545040</cx:pt>
          <cx:pt idx="23200">540000</cx:pt>
          <cx:pt idx="23201">485640</cx:pt>
          <cx:pt idx="23202">180000</cx:pt>
          <cx:pt idx="23203">288000</cx:pt>
          <cx:pt idx="23204">568800</cx:pt>
          <cx:pt idx="23205">758214</cx:pt>
          <cx:pt idx="23206">620878.5</cx:pt>
          <cx:pt idx="23207">337500</cx:pt>
          <cx:pt idx="23208">1006920</cx:pt>
          <cx:pt idx="23209">1350000</cx:pt>
          <cx:pt idx="23210">549000</cx:pt>
          <cx:pt idx="23211">219069</cx:pt>
          <cx:pt idx="23212">352044</cx:pt>
          <cx:pt idx="23213">387000</cx:pt>
          <cx:pt idx="23214">640080</cx:pt>
          <cx:pt idx="23215">284400</cx:pt>
          <cx:pt idx="23216">1739470.5</cx:pt>
          <cx:pt idx="23217">187704</cx:pt>
          <cx:pt idx="23218">360000</cx:pt>
          <cx:pt idx="23219">589050</cx:pt>
          <cx:pt idx="23220">521280</cx:pt>
          <cx:pt idx="23221">806161.5</cx:pt>
          <cx:pt idx="23222">1125000</cx:pt>
          <cx:pt idx="23223">675000</cx:pt>
          <cx:pt idx="23224">288792</cx:pt>
          <cx:pt idx="23225">526491</cx:pt>
          <cx:pt idx="23226">276277.5</cx:pt>
          <cx:pt idx="23227">675000</cx:pt>
          <cx:pt idx="23228">148365</cx:pt>
          <cx:pt idx="23229">497520</cx:pt>
          <cx:pt idx="23230">472500</cx:pt>
          <cx:pt idx="23231">536917.5</cx:pt>
          <cx:pt idx="23232">544491</cx:pt>
          <cx:pt idx="23233">324000</cx:pt>
          <cx:pt idx="23234">900000</cx:pt>
          <cx:pt idx="23235">544491</cx:pt>
          <cx:pt idx="23236">405000</cx:pt>
          <cx:pt idx="23237">128092.5</cx:pt>
          <cx:pt idx="23238">260568</cx:pt>
          <cx:pt idx="23239">180000</cx:pt>
          <cx:pt idx="23240">98910</cx:pt>
          <cx:pt idx="23241">244584</cx:pt>
          <cx:pt idx="23242">490536</cx:pt>
          <cx:pt idx="23243">781920</cx:pt>
          <cx:pt idx="23244">450000</cx:pt>
          <cx:pt idx="23245">450000</cx:pt>
          <cx:pt idx="23246">693301.5</cx:pt>
          <cx:pt idx="23247">166500</cx:pt>
          <cx:pt idx="23248">545157</cx:pt>
          <cx:pt idx="23249">2517300</cx:pt>
          <cx:pt idx="23250">135000</cx:pt>
          <cx:pt idx="23251">225000</cx:pt>
          <cx:pt idx="23252">180000</cx:pt>
          <cx:pt idx="23253">162000</cx:pt>
          <cx:pt idx="23254">148365</cx:pt>
          <cx:pt idx="23255">225000</cx:pt>
          <cx:pt idx="23256">315000</cx:pt>
          <cx:pt idx="23257">835380</cx:pt>
          <cx:pt idx="23258">153504</cx:pt>
          <cx:pt idx="23259">450000</cx:pt>
          <cx:pt idx="23260">418500</cx:pt>
          <cx:pt idx="23261">523237.5</cx:pt>
          <cx:pt idx="23262">540000</cx:pt>
          <cx:pt idx="23263">491823</cx:pt>
          <cx:pt idx="23264">135000</cx:pt>
          <cx:pt idx="23265">550980</cx:pt>
          <cx:pt idx="23266">101880</cx:pt>
          <cx:pt idx="23267">54000</cx:pt>
          <cx:pt idx="23268">781920</cx:pt>
          <cx:pt idx="23269">547344</cx:pt>
          <cx:pt idx="23270">1125000</cx:pt>
          <cx:pt idx="23271">202500</cx:pt>
          <cx:pt idx="23272">270000</cx:pt>
          <cx:pt idx="23273">50940</cx:pt>
          <cx:pt idx="23274">450000</cx:pt>
          <cx:pt idx="23275">497520</cx:pt>
          <cx:pt idx="23276">521280</cx:pt>
          <cx:pt idx="23277">592560</cx:pt>
          <cx:pt idx="23278">814041</cx:pt>
          <cx:pt idx="23279">808650</cx:pt>
          <cx:pt idx="23280">990432</cx:pt>
          <cx:pt idx="23281">888840</cx:pt>
          <cx:pt idx="23282">361462.5</cx:pt>
          <cx:pt idx="23283">284400</cx:pt>
          <cx:pt idx="23284">148140</cx:pt>
          <cx:pt idx="23285">237024</cx:pt>
          <cx:pt idx="23286">840780</cx:pt>
          <cx:pt idx="23287">270000</cx:pt>
          <cx:pt idx="23288">283419</cx:pt>
          <cx:pt idx="23289">315000</cx:pt>
          <cx:pt idx="23290">521280</cx:pt>
          <cx:pt idx="23291">254700</cx:pt>
          <cx:pt idx="23292">1006920</cx:pt>
          <cx:pt idx="23293">284400</cx:pt>
          <cx:pt idx="23294">545040</cx:pt>
          <cx:pt idx="23295">878733</cx:pt>
          <cx:pt idx="23296">599472</cx:pt>
          <cx:pt idx="23297">452385</cx:pt>
          <cx:pt idx="23298">138204</cx:pt>
          <cx:pt idx="23299">319981.5</cx:pt>
          <cx:pt idx="23300">1024290</cx:pt>
          <cx:pt idx="23301">592560</cx:pt>
          <cx:pt idx="23302">858114</cx:pt>
          <cx:pt idx="23303">808650</cx:pt>
          <cx:pt idx="23304">595273.5</cx:pt>
          <cx:pt idx="23305">273636</cx:pt>
          <cx:pt idx="23306">1305000</cx:pt>
          <cx:pt idx="23307">545040</cx:pt>
          <cx:pt idx="23308">810000</cx:pt>
          <cx:pt idx="23309">935640</cx:pt>
          <cx:pt idx="23310">167076</cx:pt>
          <cx:pt idx="23311">675000</cx:pt>
          <cx:pt idx="23312">497520</cx:pt>
          <cx:pt idx="23313">208854</cx:pt>
          <cx:pt idx="23314">900000</cx:pt>
          <cx:pt idx="23315">1293502.5</cx:pt>
          <cx:pt idx="23316">307557</cx:pt>
          <cx:pt idx="23317">206271</cx:pt>
          <cx:pt idx="23318">110331</cx:pt>
          <cx:pt idx="23319">128092.5</cx:pt>
          <cx:pt idx="23320">256500</cx:pt>
          <cx:pt idx="23321">1006920</cx:pt>
          <cx:pt idx="23322">808650</cx:pt>
          <cx:pt idx="23323">1223010</cx:pt>
          <cx:pt idx="23324">454500</cx:pt>
          <cx:pt idx="23325">547344</cx:pt>
          <cx:pt idx="23326">1800000</cx:pt>
          <cx:pt idx="23327">755190</cx:pt>
          <cx:pt idx="23328">1288350</cx:pt>
          <cx:pt idx="23329">785398.5</cx:pt>
          <cx:pt idx="23330">473760</cx:pt>
          <cx:pt idx="23331">247500</cx:pt>
          <cx:pt idx="23332">225000</cx:pt>
          <cx:pt idx="23333">450000</cx:pt>
          <cx:pt idx="23334">594121.5</cx:pt>
          <cx:pt idx="23335">605439</cx:pt>
          <cx:pt idx="23336">490536</cx:pt>
          <cx:pt idx="23337">152820</cx:pt>
          <cx:pt idx="23338">509922</cx:pt>
          <cx:pt idx="23339">545040</cx:pt>
          <cx:pt idx="23340">808650</cx:pt>
          <cx:pt idx="23341">808650</cx:pt>
          <cx:pt idx="23342">270000</cx:pt>
          <cx:pt idx="23343">348264</cx:pt>
          <cx:pt idx="23344">592560</cx:pt>
          <cx:pt idx="23345">163098</cx:pt>
          <cx:pt idx="23346">382500</cx:pt>
          <cx:pt idx="23347">450000</cx:pt>
          <cx:pt idx="23348">566055</cx:pt>
          <cx:pt idx="23349">728460</cx:pt>
          <cx:pt idx="23350">332842.5</cx:pt>
          <cx:pt idx="23351">450000</cx:pt>
          <cx:pt idx="23352">193392</cx:pt>
          <cx:pt idx="23353">675000</cx:pt>
          <cx:pt idx="23354">269550</cx:pt>
          <cx:pt idx="23355">414792</cx:pt>
          <cx:pt idx="23356">270000</cx:pt>
          <cx:pt idx="23357">315000</cx:pt>
          <cx:pt idx="23358">495000</cx:pt>
          <cx:pt idx="23359">180000</cx:pt>
          <cx:pt idx="23360">398016</cx:pt>
          <cx:pt idx="23361">215640</cx:pt>
          <cx:pt idx="23362">1078200</cx:pt>
          <cx:pt idx="23363">1154565</cx:pt>
          <cx:pt idx="23364">490495.5</cx:pt>
          <cx:pt idx="23365">1078200</cx:pt>
          <cx:pt idx="23366">276277.5</cx:pt>
          <cx:pt idx="23367">288873</cx:pt>
          <cx:pt idx="23368">545040</cx:pt>
          <cx:pt idx="23369">835380</cx:pt>
          <cx:pt idx="23370">755190</cx:pt>
          <cx:pt idx="23371">277969.5</cx:pt>
          <cx:pt idx="23372">136260</cx:pt>
          <cx:pt idx="23373">298512</cx:pt>
          <cx:pt idx="23374">202500</cx:pt>
          <cx:pt idx="23375">1024290</cx:pt>
          <cx:pt idx="23376">543037.5</cx:pt>
          <cx:pt idx="23377">152820</cx:pt>
          <cx:pt idx="23378">274500</cx:pt>
          <cx:pt idx="23379">152820</cx:pt>
          <cx:pt idx="23380">199152</cx:pt>
          <cx:pt idx="23381">675000</cx:pt>
          <cx:pt idx="23382">670500</cx:pt>
          <cx:pt idx="23383">521280</cx:pt>
          <cx:pt idx="23384">1125000</cx:pt>
          <cx:pt idx="23385">540000</cx:pt>
          <cx:pt idx="23386">1257430.5</cx:pt>
          <cx:pt idx="23387">417024</cx:pt>
          <cx:pt idx="23388">337500</cx:pt>
          <cx:pt idx="23389">180000</cx:pt>
          <cx:pt idx="23390">592560</cx:pt>
          <cx:pt idx="23391">942300</cx:pt>
          <cx:pt idx="23392">314055</cx:pt>
          <cx:pt idx="23393">545040</cx:pt>
          <cx:pt idx="23394">1155226.5</cx:pt>
          <cx:pt idx="23395">675000</cx:pt>
          <cx:pt idx="23396">521280</cx:pt>
          <cx:pt idx="23397">781920</cx:pt>
          <cx:pt idx="23398">1002870</cx:pt>
          <cx:pt idx="23399">103500</cx:pt>
          <cx:pt idx="23400">927252</cx:pt>
          <cx:pt idx="23401">254700</cx:pt>
          <cx:pt idx="23402">755190</cx:pt>
          <cx:pt idx="23403">110331</cx:pt>
          <cx:pt idx="23404">837000</cx:pt>
          <cx:pt idx="23405">135000</cx:pt>
          <cx:pt idx="23406">824823</cx:pt>
          <cx:pt idx="23407">237024</cx:pt>
          <cx:pt idx="23408">900000</cx:pt>
          <cx:pt idx="23409">576837</cx:pt>
          <cx:pt idx="23410">521280</cx:pt>
          <cx:pt idx="23411">840780</cx:pt>
          <cx:pt idx="23412">495000</cx:pt>
          <cx:pt idx="23413">130365</cx:pt>
          <cx:pt idx="23414">264888</cx:pt>
          <cx:pt idx="23415">261000</cx:pt>
          <cx:pt idx="23416">1223010</cx:pt>
          <cx:pt idx="23417">521280</cx:pt>
          <cx:pt idx="23418">301095</cx:pt>
          <cx:pt idx="23419">182448</cx:pt>
          <cx:pt idx="23420">157500</cx:pt>
          <cx:pt idx="23421">835380</cx:pt>
          <cx:pt idx="23422">278613</cx:pt>
          <cx:pt idx="23423">225000</cx:pt>
          <cx:pt idx="23424">229500</cx:pt>
          <cx:pt idx="23425">545040</cx:pt>
          <cx:pt idx="23426">239850</cx:pt>
          <cx:pt idx="23427">1125000</cx:pt>
          <cx:pt idx="23428">1008000</cx:pt>
          <cx:pt idx="23429">240660</cx:pt>
          <cx:pt idx="23430">225000</cx:pt>
          <cx:pt idx="23431">497520</cx:pt>
          <cx:pt idx="23432">633681</cx:pt>
          <cx:pt idx="23433">450000</cx:pt>
          <cx:pt idx="23434">284400</cx:pt>
          <cx:pt idx="23435">545040</cx:pt>
          <cx:pt idx="23436">1288350</cx:pt>
          <cx:pt idx="23437">1024290</cx:pt>
          <cx:pt idx="23438">1377000</cx:pt>
          <cx:pt idx="23439">204768</cx:pt>
          <cx:pt idx="23440">135000</cx:pt>
          <cx:pt idx="23441">1030680</cx:pt>
          <cx:pt idx="23442">668484</cx:pt>
          <cx:pt idx="23443">343800</cx:pt>
          <cx:pt idx="23444">167895</cx:pt>
          <cx:pt idx="23445">1288350</cx:pt>
          <cx:pt idx="23446">755190</cx:pt>
          <cx:pt idx="23447">1255680</cx:pt>
          <cx:pt idx="23448">723996</cx:pt>
          <cx:pt idx="23449">976077</cx:pt>
          <cx:pt idx="23450">270000</cx:pt>
          <cx:pt idx="23451">270000</cx:pt>
          <cx:pt idx="23452">1528200</cx:pt>
          <cx:pt idx="23453">148500</cx:pt>
          <cx:pt idx="23454">545040</cx:pt>
          <cx:pt idx="23455">571446</cx:pt>
          <cx:pt idx="23456">247500</cx:pt>
          <cx:pt idx="23457">900000</cx:pt>
          <cx:pt idx="23458">604152</cx:pt>
          <cx:pt idx="23459">337500</cx:pt>
          <cx:pt idx="23460">225000</cx:pt>
          <cx:pt idx="23461">1237500</cx:pt>
          <cx:pt idx="23462">127350</cx:pt>
          <cx:pt idx="23463">270000</cx:pt>
          <cx:pt idx="23464">101880</cx:pt>
          <cx:pt idx="23465">1125000</cx:pt>
          <cx:pt idx="23466">239850</cx:pt>
          <cx:pt idx="23467">254700</cx:pt>
          <cx:pt idx="23468">276277.5</cx:pt>
          <cx:pt idx="23469">270000</cx:pt>
          <cx:pt idx="23470">808650</cx:pt>
          <cx:pt idx="23471">183384</cx:pt>
          <cx:pt idx="23472">178290</cx:pt>
          <cx:pt idx="23473">545040</cx:pt>
          <cx:pt idx="23474">454500</cx:pt>
          <cx:pt idx="23475">1913148</cx:pt>
          <cx:pt idx="23476">91008</cx:pt>
          <cx:pt idx="23477">95940</cx:pt>
          <cx:pt idx="23478">57564</cx:pt>
          <cx:pt idx="23479">1078200</cx:pt>
          <cx:pt idx="23480">367389</cx:pt>
          <cx:pt idx="23481">1125000</cx:pt>
          <cx:pt idx="23482">450000</cx:pt>
          <cx:pt idx="23483">630000</cx:pt>
          <cx:pt idx="23484">1022022</cx:pt>
          <cx:pt idx="23485">495000</cx:pt>
          <cx:pt idx="23486">327024</cx:pt>
          <cx:pt idx="23487">127350</cx:pt>
          <cx:pt idx="23488">495000</cx:pt>
          <cx:pt idx="23489">180000</cx:pt>
          <cx:pt idx="23490">259794</cx:pt>
          <cx:pt idx="23491">225000</cx:pt>
          <cx:pt idx="23492">1467612</cx:pt>
          <cx:pt idx="23493">299772</cx:pt>
          <cx:pt idx="23494">1350000</cx:pt>
          <cx:pt idx="23495">755190</cx:pt>
          <cx:pt idx="23496">152820</cx:pt>
          <cx:pt idx="23497">781920</cx:pt>
          <cx:pt idx="23498">315000</cx:pt>
          <cx:pt idx="23499">1078200</cx:pt>
          <cx:pt idx="23500">961146</cx:pt>
          <cx:pt idx="23501">454500</cx:pt>
          <cx:pt idx="23502">389844</cx:pt>
          <cx:pt idx="23503">481500</cx:pt>
          <cx:pt idx="23504">675000</cx:pt>
          <cx:pt idx="23505">942300</cx:pt>
          <cx:pt idx="23506">261000</cx:pt>
          <cx:pt idx="23507">553806</cx:pt>
          <cx:pt idx="23508">630000</cx:pt>
          <cx:pt idx="23509">284400</cx:pt>
          <cx:pt idx="23510">1256400</cx:pt>
          <cx:pt idx="23511">553806</cx:pt>
          <cx:pt idx="23512">272520</cx:pt>
          <cx:pt idx="23513">906228</cx:pt>
          <cx:pt idx="23514">360000</cx:pt>
          <cx:pt idx="23515">1386265.5</cx:pt>
          <cx:pt idx="23516">283419</cx:pt>
          <cx:pt idx="23517">180000</cx:pt>
          <cx:pt idx="23518">298467</cx:pt>
          <cx:pt idx="23519">900000</cx:pt>
          <cx:pt idx="23520">310500</cx:pt>
          <cx:pt idx="23521">450000</cx:pt>
          <cx:pt idx="23522">948816</cx:pt>
          <cx:pt idx="23523">271066.5</cx:pt>
          <cx:pt idx="23524">248760</cx:pt>
          <cx:pt idx="23525">450000</cx:pt>
          <cx:pt idx="23526">1735299</cx:pt>
          <cx:pt idx="23527">208854</cx:pt>
          <cx:pt idx="23528">1082214</cx:pt>
          <cx:pt idx="23529">382500</cx:pt>
          <cx:pt idx="23530">450000</cx:pt>
          <cx:pt idx="23531">466213.5</cx:pt>
          <cx:pt idx="23532">1470330</cx:pt>
          <cx:pt idx="23533">178290</cx:pt>
          <cx:pt idx="23534">450000</cx:pt>
          <cx:pt idx="23535">728460</cx:pt>
          <cx:pt idx="23536">938304</cx:pt>
          <cx:pt idx="23537">135000</cx:pt>
          <cx:pt idx="23538">227520</cx:pt>
          <cx:pt idx="23539">599472</cx:pt>
          <cx:pt idx="23540">518562</cx:pt>
          <cx:pt idx="23541">225000</cx:pt>
          <cx:pt idx="23542">277969.5</cx:pt>
          <cx:pt idx="23543">348264</cx:pt>
          <cx:pt idx="23544">101880</cx:pt>
          <cx:pt idx="23545">794173.5</cx:pt>
          <cx:pt idx="23546">1971072</cx:pt>
          <cx:pt idx="23547">126000</cx:pt>
          <cx:pt idx="23548">713889</cx:pt>
          <cx:pt idx="23549">808650</cx:pt>
          <cx:pt idx="23550">550467</cx:pt>
          <cx:pt idx="23551">247500</cx:pt>
          <cx:pt idx="23552">808650</cx:pt>
          <cx:pt idx="23553">679500</cx:pt>
          <cx:pt idx="23554">835605</cx:pt>
          <cx:pt idx="23555">1417500</cx:pt>
          <cx:pt idx="23556">1800000</cx:pt>
          <cx:pt idx="23557">1096020</cx:pt>
          <cx:pt idx="23558">135000</cx:pt>
          <cx:pt idx="23559">808650</cx:pt>
          <cx:pt idx="23560">781920</cx:pt>
          <cx:pt idx="23561">545040</cx:pt>
          <cx:pt idx="23562">2265570</cx:pt>
          <cx:pt idx="23563">450000</cx:pt>
          <cx:pt idx="23564">270000</cx:pt>
          <cx:pt idx="23565">1046142</cx:pt>
          <cx:pt idx="23566">500211</cx:pt>
          <cx:pt idx="23567">450000</cx:pt>
          <cx:pt idx="23568">135000</cx:pt>
          <cx:pt idx="23569">463500</cx:pt>
          <cx:pt idx="23570">1247121</cx:pt>
          <cx:pt idx="23571">189000</cx:pt>
          <cx:pt idx="23572">589500</cx:pt>
          <cx:pt idx="23573">675000</cx:pt>
          <cx:pt idx="23574">773680.5</cx:pt>
          <cx:pt idx="23575">225000</cx:pt>
          <cx:pt idx="23576">180000</cx:pt>
          <cx:pt idx="23577">135000</cx:pt>
          <cx:pt idx="23578">585000</cx:pt>
          <cx:pt idx="23579">254700</cx:pt>
          <cx:pt idx="23580">689742</cx:pt>
          <cx:pt idx="23581">675000</cx:pt>
          <cx:pt idx="23582">2250000</cx:pt>
          <cx:pt idx="23583">269550</cx:pt>
          <cx:pt idx="23584">1256400</cx:pt>
          <cx:pt idx="23585">2447937</cx:pt>
          <cx:pt idx="23586">835380</cx:pt>
          <cx:pt idx="23587">197820</cx:pt>
          <cx:pt idx="23588">508495.5</cx:pt>
          <cx:pt idx="23589">477000</cx:pt>
          <cx:pt idx="23590">143910</cx:pt>
          <cx:pt idx="23591">161595</cx:pt>
          <cx:pt idx="23592">573408</cx:pt>
          <cx:pt idx="23593">630000</cx:pt>
          <cx:pt idx="23594">1130112</cx:pt>
          <cx:pt idx="23595">1180899</cx:pt>
          <cx:pt idx="23596">284400</cx:pt>
          <cx:pt idx="23597">135000</cx:pt>
          <cx:pt idx="23598">114682.5</cx:pt>
          <cx:pt idx="23599">325908</cx:pt>
          <cx:pt idx="23600">254700</cx:pt>
          <cx:pt idx="23601">180000</cx:pt>
          <cx:pt idx="23602">706221</cx:pt>
          <cx:pt idx="23603">441481.5</cx:pt>
          <cx:pt idx="23604">253737</cx:pt>
          <cx:pt idx="23605">760225.5</cx:pt>
          <cx:pt idx="23606">380533.5</cx:pt>
          <cx:pt idx="23607">755190</cx:pt>
          <cx:pt idx="23608">1086786</cx:pt>
          <cx:pt idx="23609">900000</cx:pt>
          <cx:pt idx="23610">284400</cx:pt>
          <cx:pt idx="23611">640080</cx:pt>
          <cx:pt idx="23612">47970</cx:pt>
          <cx:pt idx="23613">157050</cx:pt>
          <cx:pt idx="23614">450000</cx:pt>
          <cx:pt idx="23615">780363</cx:pt>
          <cx:pt idx="23616">193500</cx:pt>
          <cx:pt idx="23617">104256</cx:pt>
          <cx:pt idx="23618">180000</cx:pt>
          <cx:pt idx="23619">314100</cx:pt>
          <cx:pt idx="23620">1006920</cx:pt>
          <cx:pt idx="23621">659610</cx:pt>
          <cx:pt idx="23622">560664</cx:pt>
          <cx:pt idx="23623">180000</cx:pt>
          <cx:pt idx="23624">344043</cx:pt>
          <cx:pt idx="23625">1350000</cx:pt>
          <cx:pt idx="23626">450000</cx:pt>
          <cx:pt idx="23627">640080</cx:pt>
          <cx:pt idx="23628">247275</cx:pt>
          <cx:pt idx="23629">675000</cx:pt>
          <cx:pt idx="23630">177903</cx:pt>
          <cx:pt idx="23631">1125000</cx:pt>
          <cx:pt idx="23632">521280</cx:pt>
          <cx:pt idx="23633">1125000</cx:pt>
          <cx:pt idx="23634">234000</cx:pt>
          <cx:pt idx="23635">729792</cx:pt>
          <cx:pt idx="23636">540000</cx:pt>
          <cx:pt idx="23637">765000</cx:pt>
          <cx:pt idx="23638">270000</cx:pt>
          <cx:pt idx="23639">517500</cx:pt>
          <cx:pt idx="23640">679896</cx:pt>
          <cx:pt idx="23641">728460</cx:pt>
          <cx:pt idx="23642">119925</cx:pt>
          <cx:pt idx="23643">1525482</cx:pt>
          <cx:pt idx="23644">540000</cx:pt>
          <cx:pt idx="23645">485640</cx:pt>
          <cx:pt idx="23646">848070</cx:pt>
          <cx:pt idx="23647">182286</cx:pt>
          <cx:pt idx="23648">582804</cx:pt>
          <cx:pt idx="23649">523597.5</cx:pt>
          <cx:pt idx="23650">1305000</cx:pt>
          <cx:pt idx="23651">178290</cx:pt>
          <cx:pt idx="23652">292500</cx:pt>
          <cx:pt idx="23653">254700</cx:pt>
          <cx:pt idx="23654">900000</cx:pt>
          <cx:pt idx="23655">1288350</cx:pt>
          <cx:pt idx="23656">634482</cx:pt>
          <cx:pt idx="23657">303489</cx:pt>
          <cx:pt idx="23658">239850</cx:pt>
          <cx:pt idx="23659">284400</cx:pt>
          <cx:pt idx="23660">900000</cx:pt>
          <cx:pt idx="23661">900000</cx:pt>
          <cx:pt idx="23662">425133</cx:pt>
          <cx:pt idx="23663">517500</cx:pt>
          <cx:pt idx="23664">270000</cx:pt>
          <cx:pt idx="23665">1288350</cx:pt>
          <cx:pt idx="23666">225000</cx:pt>
          <cx:pt idx="23667">176328</cx:pt>
          <cx:pt idx="23668">675000</cx:pt>
          <cx:pt idx="23669">254700</cx:pt>
          <cx:pt idx="23670">225000</cx:pt>
          <cx:pt idx="23671">257391</cx:pt>
          <cx:pt idx="23672">675000</cx:pt>
          <cx:pt idx="23673">254700</cx:pt>
          <cx:pt idx="23674">518562</cx:pt>
          <cx:pt idx="23675">808650</cx:pt>
          <cx:pt idx="23676">404325</cx:pt>
          <cx:pt idx="23677">117162</cx:pt>
          <cx:pt idx="23678">783000</cx:pt>
          <cx:pt idx="23679">729792</cx:pt>
          <cx:pt idx="23680">773680.5</cx:pt>
          <cx:pt idx="23681">291384</cx:pt>
          <cx:pt idx="23682">585000</cx:pt>
          <cx:pt idx="23683">381528</cx:pt>
          <cx:pt idx="23684">1066752</cx:pt>
          <cx:pt idx="23685">254700</cx:pt>
          <cx:pt idx="23686">427500</cx:pt>
          <cx:pt idx="23687">550980</cx:pt>
          <cx:pt idx="23688">180000</cx:pt>
          <cx:pt idx="23689">500211</cx:pt>
          <cx:pt idx="23690">296280</cx:pt>
          <cx:pt idx="23691">983299.5</cx:pt>
          <cx:pt idx="23692">549000</cx:pt>
          <cx:pt idx="23693">509922</cx:pt>
          <cx:pt idx="23694">450000</cx:pt>
          <cx:pt idx="23695">422235</cx:pt>
          <cx:pt idx="23696">906228</cx:pt>
          <cx:pt idx="23697">1305000</cx:pt>
          <cx:pt idx="23698">1125000</cx:pt>
          <cx:pt idx="23699">1113840</cx:pt>
          <cx:pt idx="23700">263686.5</cx:pt>
          <cx:pt idx="23701">314100</cx:pt>
          <cx:pt idx="23702">485640</cx:pt>
          <cx:pt idx="23703">521280</cx:pt>
          <cx:pt idx="23704">229500</cx:pt>
          <cx:pt idx="23705">509400</cx:pt>
          <cx:pt idx="23706">101880</cx:pt>
          <cx:pt idx="23707">1546020</cx:pt>
          <cx:pt idx="23708">260640</cx:pt>
          <cx:pt idx="23709">251091</cx:pt>
          <cx:pt idx="23710">497520</cx:pt>
          <cx:pt idx="23711">526491</cx:pt>
          <cx:pt idx="23712">270000</cx:pt>
          <cx:pt idx="23713">1003500</cx:pt>
          <cx:pt idx="23714">76410</cx:pt>
          <cx:pt idx="23715">263686.5</cx:pt>
          <cx:pt idx="23716">891072</cx:pt>
          <cx:pt idx="23717">1575000</cx:pt>
          <cx:pt idx="23718">918000</cx:pt>
          <cx:pt idx="23719">268659</cx:pt>
          <cx:pt idx="23720">648000</cx:pt>
          <cx:pt idx="23721">398016</cx:pt>
          <cx:pt idx="23722">156384</cx:pt>
          <cx:pt idx="23723">254700</cx:pt>
          <cx:pt idx="23724">544491</cx:pt>
          <cx:pt idx="23725">1574532</cx:pt>
          <cx:pt idx="23726">781920</cx:pt>
          <cx:pt idx="23727">135000</cx:pt>
          <cx:pt idx="23728">135000</cx:pt>
          <cx:pt idx="23729">675000</cx:pt>
          <cx:pt idx="23730">1006920</cx:pt>
          <cx:pt idx="23731">215640</cx:pt>
          <cx:pt idx="23732">835380</cx:pt>
          <cx:pt idx="23733">1078200</cx:pt>
          <cx:pt idx="23734">540000</cx:pt>
          <cx:pt idx="23735">545040</cx:pt>
          <cx:pt idx="23736">315000</cx:pt>
          <cx:pt idx="23737">189000</cx:pt>
          <cx:pt idx="23738">256500</cx:pt>
          <cx:pt idx="23739">1024740</cx:pt>
          <cx:pt idx="23740">315000</cx:pt>
          <cx:pt idx="23741">878733</cx:pt>
          <cx:pt idx="23742">481176</cx:pt>
          <cx:pt idx="23743">1042560</cx:pt>
          <cx:pt idx="23744">1350000</cx:pt>
          <cx:pt idx="23745">1506816</cx:pt>
          <cx:pt idx="23746">176328</cx:pt>
          <cx:pt idx="23747">1125000</cx:pt>
          <cx:pt idx="23748">675000</cx:pt>
          <cx:pt idx="23749">1365651</cx:pt>
          <cx:pt idx="23750">679896</cx:pt>
          <cx:pt idx="23751">576837</cx:pt>
          <cx:pt idx="23752">750645</cx:pt>
          <cx:pt idx="23753">180000</cx:pt>
          <cx:pt idx="23754">225000</cx:pt>
          <cx:pt idx="23755">225000</cx:pt>
          <cx:pt idx="23756">473760</cx:pt>
          <cx:pt idx="23757">318411</cx:pt>
          <cx:pt idx="23758">254700</cx:pt>
          <cx:pt idx="23759">1188000</cx:pt>
          <cx:pt idx="23760">170640</cx:pt>
          <cx:pt idx="23761">180000</cx:pt>
          <cx:pt idx="23762">971280</cx:pt>
          <cx:pt idx="23763">805536</cx:pt>
          <cx:pt idx="23764">540000</cx:pt>
          <cx:pt idx="23765">935640</cx:pt>
          <cx:pt idx="23766">103500</cx:pt>
          <cx:pt idx="23767">254700</cx:pt>
          <cx:pt idx="23768">333000</cx:pt>
          <cx:pt idx="23769">1035832.5</cx:pt>
          <cx:pt idx="23770">835380</cx:pt>
          <cx:pt idx="23771">1006920</cx:pt>
          <cx:pt idx="23772">533668.5</cx:pt>
          <cx:pt idx="23773">675000</cx:pt>
          <cx:pt idx="23774">450000</cx:pt>
          <cx:pt idx="23775">167121</cx:pt>
          <cx:pt idx="23776">634482</cx:pt>
          <cx:pt idx="23777">542133</cx:pt>
          <cx:pt idx="23778">313438.5</cx:pt>
          <cx:pt idx="23779">339241.5</cx:pt>
          <cx:pt idx="23780">129519</cx:pt>
          <cx:pt idx="23781">1078200</cx:pt>
          <cx:pt idx="23782">390960</cx:pt>
          <cx:pt idx="23783">545040</cx:pt>
          <cx:pt idx="23784">134775</cx:pt>
          <cx:pt idx="23785">555273</cx:pt>
          <cx:pt idx="23786">948582</cx:pt>
          <cx:pt idx="23787">135000</cx:pt>
          <cx:pt idx="23788">728460</cx:pt>
          <cx:pt idx="23789">641173.5</cx:pt>
          <cx:pt idx="23790">640080</cx:pt>
          <cx:pt idx="23791">540000</cx:pt>
          <cx:pt idx="23792">1113840</cx:pt>
          <cx:pt idx="23793">697500</cx:pt>
          <cx:pt idx="23794">450000</cx:pt>
          <cx:pt idx="23795">855000</cx:pt>
          <cx:pt idx="23796">1024290</cx:pt>
          <cx:pt idx="23797">1078200</cx:pt>
          <cx:pt idx="23798">152820</cx:pt>
          <cx:pt idx="23799">781920</cx:pt>
          <cx:pt idx="23800">215640</cx:pt>
          <cx:pt idx="23801">597339</cx:pt>
          <cx:pt idx="23802">568057.5</cx:pt>
          <cx:pt idx="23803">254700</cx:pt>
          <cx:pt idx="23804">180000</cx:pt>
          <cx:pt idx="23805">225000</cx:pt>
          <cx:pt idx="23806">675000</cx:pt>
          <cx:pt idx="23807">808650</cx:pt>
          <cx:pt idx="23808">545040</cx:pt>
          <cx:pt idx="23809">343800</cx:pt>
          <cx:pt idx="23810">59346</cx:pt>
          <cx:pt idx="23811">808650</cx:pt>
          <cx:pt idx="23812">533668.5</cx:pt>
          <cx:pt idx="23813">157500</cx:pt>
          <cx:pt idx="23814">254700</cx:pt>
          <cx:pt idx="23815">641173.5</cx:pt>
          <cx:pt idx="23816">792346.5</cx:pt>
          <cx:pt idx="23817">755190</cx:pt>
          <cx:pt idx="23818">301464</cx:pt>
          <cx:pt idx="23819">584766</cx:pt>
          <cx:pt idx="23820">787131</cx:pt>
          <cx:pt idx="23821">1042560</cx:pt>
          <cx:pt idx="23822">71955</cx:pt>
          <cx:pt idx="23823">360000</cx:pt>
          <cx:pt idx="23824">648000</cx:pt>
          <cx:pt idx="23825">247500</cx:pt>
          <cx:pt idx="23826">679500</cx:pt>
          <cx:pt idx="23827">808650</cx:pt>
          <cx:pt idx="23828">258709.5</cx:pt>
          <cx:pt idx="23829">513000</cx:pt>
          <cx:pt idx="23830">675000</cx:pt>
          <cx:pt idx="23831">202500</cx:pt>
          <cx:pt idx="23832">479799</cx:pt>
          <cx:pt idx="23833">225000</cx:pt>
          <cx:pt idx="23834">783000</cx:pt>
          <cx:pt idx="23835">284400</cx:pt>
          <cx:pt idx="23836">770913</cx:pt>
          <cx:pt idx="23837">942300</cx:pt>
          <cx:pt idx="23838">540000</cx:pt>
          <cx:pt idx="23839">481855.5</cx:pt>
          <cx:pt idx="23840">314100</cx:pt>
          <cx:pt idx="23841">495000</cx:pt>
          <cx:pt idx="23842">942300</cx:pt>
          <cx:pt idx="23843">900000</cx:pt>
          <cx:pt idx="23844">1215000</cx:pt>
          <cx:pt idx="23845">247275</cx:pt>
          <cx:pt idx="23846">728460</cx:pt>
          <cx:pt idx="23847">135000</cx:pt>
          <cx:pt idx="23848">568800</cx:pt>
          <cx:pt idx="23849">640080</cx:pt>
          <cx:pt idx="23850">332842.5</cx:pt>
          <cx:pt idx="23851">490536</cx:pt>
          <cx:pt idx="23852">227520</cx:pt>
          <cx:pt idx="23853">481176</cx:pt>
          <cx:pt idx="23854">675000</cx:pt>
          <cx:pt idx="23855">125136</cx:pt>
          <cx:pt idx="23856">255960</cx:pt>
          <cx:pt idx="23857">454500</cx:pt>
          <cx:pt idx="23858">62554.5</cx:pt>
          <cx:pt idx="23859">1687266</cx:pt>
          <cx:pt idx="23860">900000</cx:pt>
          <cx:pt idx="23861">202500</cx:pt>
          <cx:pt idx="23862">314100</cx:pt>
          <cx:pt idx="23863">1002726</cx:pt>
          <cx:pt idx="23864">900000</cx:pt>
          <cx:pt idx="23865">675000</cx:pt>
          <cx:pt idx="23866">661500</cx:pt>
          <cx:pt idx="23867">276277.5</cx:pt>
          <cx:pt idx="23868">490495.5</cx:pt>
          <cx:pt idx="23869">125136</cx:pt>
          <cx:pt idx="23870">1305000</cx:pt>
          <cx:pt idx="23871">427500</cx:pt>
          <cx:pt idx="23872">263686.5</cx:pt>
          <cx:pt idx="23873">125640</cx:pt>
          <cx:pt idx="23874">254700</cx:pt>
          <cx:pt idx="23875">1290838.5</cx:pt>
          <cx:pt idx="23876">427500</cx:pt>
          <cx:pt idx="23877">270000</cx:pt>
          <cx:pt idx="23878">270000</cx:pt>
          <cx:pt idx="23879">755190</cx:pt>
          <cx:pt idx="23880">148365</cx:pt>
          <cx:pt idx="23881">640080</cx:pt>
          <cx:pt idx="23882">620325</cx:pt>
          <cx:pt idx="23883">135000</cx:pt>
          <cx:pt idx="23884">562932</cx:pt>
          <cx:pt idx="23885">1036530</cx:pt>
          <cx:pt idx="23886">513000</cx:pt>
          <cx:pt idx="23887">1506816</cx:pt>
          <cx:pt idx="23888">306000</cx:pt>
          <cx:pt idx="23889">585000</cx:pt>
          <cx:pt idx="23890">1040463</cx:pt>
          <cx:pt idx="23891">175500</cx:pt>
          <cx:pt idx="23892">673875</cx:pt>
          <cx:pt idx="23893">1272888</cx:pt>
          <cx:pt idx="23894">1077061.5</cx:pt>
          <cx:pt idx="23895">916470</cx:pt>
          <cx:pt idx="23896">364896</cx:pt>
          <cx:pt idx="23897">1082214</cx:pt>
          <cx:pt idx="23898">343800</cx:pt>
          <cx:pt idx="23899">225000</cx:pt>
          <cx:pt idx="23900">414792</cx:pt>
          <cx:pt idx="23901">640080</cx:pt>
          <cx:pt idx="23902">1024290</cx:pt>
          <cx:pt idx="23903">1223010</cx:pt>
          <cx:pt idx="23904">348826.5</cx:pt>
          <cx:pt idx="23905">286704</cx:pt>
          <cx:pt idx="23906">1546020</cx:pt>
          <cx:pt idx="23907">599778</cx:pt>
          <cx:pt idx="23908">225000</cx:pt>
          <cx:pt idx="23909">675000</cx:pt>
          <cx:pt idx="23910">900000</cx:pt>
          <cx:pt idx="23911">247275</cx:pt>
          <cx:pt idx="23912">810000</cx:pt>
          <cx:pt idx="23913">784858.5</cx:pt>
          <cx:pt idx="23914">610335</cx:pt>
          <cx:pt idx="23915">778801.5</cx:pt>
          <cx:pt idx="23916">943425</cx:pt>
          <cx:pt idx="23917">503676</cx:pt>
          <cx:pt idx="23918">562491</cx:pt>
          <cx:pt idx="23919">675000</cx:pt>
          <cx:pt idx="23920">337500</cx:pt>
          <cx:pt idx="23921">180000</cx:pt>
          <cx:pt idx="23922">495000</cx:pt>
          <cx:pt idx="23923">1440000</cx:pt>
          <cx:pt idx="23924">729792</cx:pt>
          <cx:pt idx="23925">979992</cx:pt>
          <cx:pt idx="23926">679500</cx:pt>
          <cx:pt idx="23927">1762110</cx:pt>
          <cx:pt idx="23928">675000</cx:pt>
          <cx:pt idx="23929">172512</cx:pt>
          <cx:pt idx="23930">135000</cx:pt>
          <cx:pt idx="23931">474048</cx:pt>
          <cx:pt idx="23932">284400</cx:pt>
          <cx:pt idx="23933">1288350</cx:pt>
          <cx:pt idx="23934">135000</cx:pt>
          <cx:pt idx="23935">762453</cx:pt>
          <cx:pt idx="23936">450000</cx:pt>
          <cx:pt idx="23937">504000</cx:pt>
          <cx:pt idx="23938">381528</cx:pt>
          <cx:pt idx="23939">454500</cx:pt>
          <cx:pt idx="23940">677664</cx:pt>
          <cx:pt idx="23941">1053000</cx:pt>
          <cx:pt idx="23942">254700</cx:pt>
          <cx:pt idx="23943">592560</cx:pt>
          <cx:pt idx="23944">247500</cx:pt>
          <cx:pt idx="23945">900297</cx:pt>
          <cx:pt idx="23946">1125000</cx:pt>
          <cx:pt idx="23947">755190</cx:pt>
          <cx:pt idx="23948">47970</cx:pt>
          <cx:pt idx="23949">2695500</cx:pt>
          <cx:pt idx="23950">711000</cx:pt>
          <cx:pt idx="23951">518562</cx:pt>
          <cx:pt idx="23952">835380</cx:pt>
          <cx:pt idx="23953">534204</cx:pt>
          <cx:pt idx="23954">1078200</cx:pt>
          <cx:pt idx="23955">2517300</cx:pt>
          <cx:pt idx="23956">192874.5</cx:pt>
          <cx:pt idx="23957">1006920</cx:pt>
          <cx:pt idx="23958">500566.5</cx:pt>
          <cx:pt idx="23959">1305000</cx:pt>
          <cx:pt idx="23960">227520</cx:pt>
          <cx:pt idx="23961">112068</cx:pt>
          <cx:pt idx="23962">409500</cx:pt>
          <cx:pt idx="23963">679500</cx:pt>
          <cx:pt idx="23964">270000</cx:pt>
          <cx:pt idx="23965">1006920</cx:pt>
          <cx:pt idx="23966">1574532</cx:pt>
          <cx:pt idx="23967">220500</cx:pt>
          <cx:pt idx="23968">180000</cx:pt>
          <cx:pt idx="23969">1009566</cx:pt>
          <cx:pt idx="23970">170640</cx:pt>
          <cx:pt idx="23971">450000</cx:pt>
          <cx:pt idx="23972">270000</cx:pt>
          <cx:pt idx="23973">417024</cx:pt>
          <cx:pt idx="23974">1886850</cx:pt>
          <cx:pt idx="23975">1350000</cx:pt>
          <cx:pt idx="23976">247500</cx:pt>
          <cx:pt idx="23977">528633</cx:pt>
          <cx:pt idx="23978">195543</cx:pt>
          <cx:pt idx="23979">180000</cx:pt>
          <cx:pt idx="23980">593010</cx:pt>
          <cx:pt idx="23981">808650</cx:pt>
          <cx:pt idx="23982">781920</cx:pt>
          <cx:pt idx="23983">601474.5</cx:pt>
          <cx:pt idx="23984">310734</cx:pt>
          <cx:pt idx="23985">1288350</cx:pt>
          <cx:pt idx="23986">1381113</cx:pt>
          <cx:pt idx="23987">436032</cx:pt>
          <cx:pt idx="23988">178290</cx:pt>
          <cx:pt idx="23989">1288350</cx:pt>
          <cx:pt idx="23990">808650</cx:pt>
          <cx:pt idx="23991">187704</cx:pt>
          <cx:pt idx="23992">855000</cx:pt>
          <cx:pt idx="23993">808650</cx:pt>
          <cx:pt idx="23994">595273.5</cx:pt>
          <cx:pt idx="23995">157500</cx:pt>
          <cx:pt idx="23996">308133</cx:pt>
          <cx:pt idx="23997">533304</cx:pt>
          <cx:pt idx="23998">331920</cx:pt>
          <cx:pt idx="23999">1096020</cx:pt>
          <cx:pt idx="24000">1436850</cx:pt>
          <cx:pt idx="24001">359725.5</cx:pt>
          <cx:pt idx="24002">545040</cx:pt>
          <cx:pt idx="24003">568863</cx:pt>
          <cx:pt idx="24004">269550</cx:pt>
          <cx:pt idx="24005">584766</cx:pt>
          <cx:pt idx="24006">562491</cx:pt>
          <cx:pt idx="24007">592560</cx:pt>
          <cx:pt idx="24008">997974</cx:pt>
          <cx:pt idx="24009">553626</cx:pt>
          <cx:pt idx="24010">1800000</cx:pt>
          <cx:pt idx="24011">180000</cx:pt>
          <cx:pt idx="24012">392427</cx:pt>
          <cx:pt idx="24013">135000</cx:pt>
          <cx:pt idx="24014">1080000</cx:pt>
          <cx:pt idx="24015">1125000</cx:pt>
          <cx:pt idx="24016">832977</cx:pt>
          <cx:pt idx="24017">258768</cx:pt>
          <cx:pt idx="24018">545040</cx:pt>
          <cx:pt idx="24019">225000</cx:pt>
          <cx:pt idx="24020">270000</cx:pt>
          <cx:pt idx="24021">348264</cx:pt>
          <cx:pt idx="24022">206271</cx:pt>
          <cx:pt idx="24023">180000</cx:pt>
          <cx:pt idx="24024">1546020</cx:pt>
          <cx:pt idx="24025">180000</cx:pt>
          <cx:pt idx="24026">127350</cx:pt>
          <cx:pt idx="24027">646920</cx:pt>
          <cx:pt idx="24028">808650</cx:pt>
          <cx:pt idx="24029">835380</cx:pt>
          <cx:pt idx="24030">1096020</cx:pt>
          <cx:pt idx="24031">101880</cx:pt>
          <cx:pt idx="24032">1008117</cx:pt>
          <cx:pt idx="24033">123637.5</cx:pt>
          <cx:pt idx="24034">291915</cx:pt>
          <cx:pt idx="24035">299772</cx:pt>
          <cx:pt idx="24036">405000</cx:pt>
          <cx:pt idx="24037">518562</cx:pt>
          <cx:pt idx="24038">1125000</cx:pt>
          <cx:pt idx="24039">900000</cx:pt>
          <cx:pt idx="24040">405000</cx:pt>
          <cx:pt idx="24041">1358122.5</cx:pt>
          <cx:pt idx="24042">585000</cx:pt>
          <cx:pt idx="24043">337500</cx:pt>
          <cx:pt idx="24044">781920</cx:pt>
          <cx:pt idx="24045">444420</cx:pt>
          <cx:pt idx="24046">270000</cx:pt>
          <cx:pt idx="24047">526491</cx:pt>
          <cx:pt idx="24048">263686.5</cx:pt>
          <cx:pt idx="24049">531265.5</cx:pt>
          <cx:pt idx="24050">654498</cx:pt>
          <cx:pt idx="24051">337500</cx:pt>
          <cx:pt idx="24052">938034</cx:pt>
          <cx:pt idx="24053">654948</cx:pt>
          <cx:pt idx="24054">544491</cx:pt>
          <cx:pt idx="24055">238500</cx:pt>
          <cx:pt idx="24056">505332</cx:pt>
          <cx:pt idx="24057">286704</cx:pt>
          <cx:pt idx="24058">1125000</cx:pt>
          <cx:pt idx="24059">582228</cx:pt>
          <cx:pt idx="24060">1902082.5</cx:pt>
          <cx:pt idx="24061">229500</cx:pt>
          <cx:pt idx="24062">450000</cx:pt>
          <cx:pt idx="24063">90000</cx:pt>
          <cx:pt idx="24064">679500</cx:pt>
          <cx:pt idx="24065">364896</cx:pt>
          <cx:pt idx="24066">180000</cx:pt>
          <cx:pt idx="24067">269982</cx:pt>
          <cx:pt idx="24068">137538</cx:pt>
          <cx:pt idx="24069">463500</cx:pt>
          <cx:pt idx="24070">150948</cx:pt>
          <cx:pt idx="24071">247275</cx:pt>
          <cx:pt idx="24072">545040</cx:pt>
          <cx:pt idx="24073">1061599.5</cx:pt>
          <cx:pt idx="24074">810000</cx:pt>
          <cx:pt idx="24075">1113840</cx:pt>
          <cx:pt idx="24076">808650</cx:pt>
          <cx:pt idx="24077">203760</cx:pt>
          <cx:pt idx="24078">1125000</cx:pt>
          <cx:pt idx="24079">382500</cx:pt>
          <cx:pt idx="24080">621000</cx:pt>
          <cx:pt idx="24081">544491</cx:pt>
          <cx:pt idx="24082">612612</cx:pt>
          <cx:pt idx="24083">229500</cx:pt>
          <cx:pt idx="24084">755190</cx:pt>
          <cx:pt idx="24085">1345500</cx:pt>
          <cx:pt idx="24086">126130.5</cx:pt>
          <cx:pt idx="24087">781920</cx:pt>
          <cx:pt idx="24088">1223010</cx:pt>
          <cx:pt idx="24089">557770.5</cx:pt>
          <cx:pt idx="24090">202500</cx:pt>
          <cx:pt idx="24091">474048</cx:pt>
          <cx:pt idx="24092">364896</cx:pt>
          <cx:pt idx="24093">720000</cx:pt>
          <cx:pt idx="24094">441000</cx:pt>
          <cx:pt idx="24095">483237</cx:pt>
          <cx:pt idx="24096">1078200</cx:pt>
          <cx:pt idx="24097">268659</cx:pt>
          <cx:pt idx="24098">1133748</cx:pt>
          <cx:pt idx="24099">254700</cx:pt>
          <cx:pt idx="24100">490495.5</cx:pt>
          <cx:pt idx="24101">312768</cx:pt>
          <cx:pt idx="24102">640080</cx:pt>
          <cx:pt idx="24103">1886850</cx:pt>
          <cx:pt idx="24104">644427</cx:pt>
          <cx:pt idx="24105">835380</cx:pt>
          <cx:pt idx="24106">755190</cx:pt>
          <cx:pt idx="24107">566055</cx:pt>
          <cx:pt idx="24108">1006920</cx:pt>
          <cx:pt idx="24109">545040</cx:pt>
          <cx:pt idx="24110">420718.5</cx:pt>
          <cx:pt idx="24111">284400</cx:pt>
          <cx:pt idx="24112">495000</cx:pt>
          <cx:pt idx="24113">450000</cx:pt>
          <cx:pt idx="24114">296280</cx:pt>
          <cx:pt idx="24115">398016</cx:pt>
          <cx:pt idx="24116">566055</cx:pt>
          <cx:pt idx="24117">225000</cx:pt>
          <cx:pt idx="24118">450000</cx:pt>
          <cx:pt idx="24119">675000</cx:pt>
          <cx:pt idx="24120">113760</cx:pt>
          <cx:pt idx="24121">270000</cx:pt>
          <cx:pt idx="24122">238716</cx:pt>
          <cx:pt idx="24123">182016</cx:pt>
          <cx:pt idx="24124">364846.5</cx:pt>
          <cx:pt idx="24125">777024</cx:pt>
          <cx:pt idx="24126">675000</cx:pt>
          <cx:pt idx="24127">1125000</cx:pt>
          <cx:pt idx="24128">270000</cx:pt>
          <cx:pt idx="24129">1800000</cx:pt>
          <cx:pt idx="24130">288873</cx:pt>
          <cx:pt idx="24131">986418</cx:pt>
          <cx:pt idx="24132">180000</cx:pt>
          <cx:pt idx="24133">241618.5</cx:pt>
          <cx:pt idx="24134">593010</cx:pt>
          <cx:pt idx="24135">634482</cx:pt>
          <cx:pt idx="24136">405000</cx:pt>
          <cx:pt idx="24137">291384</cx:pt>
          <cx:pt idx="24138">889515</cx:pt>
          <cx:pt idx="24139">808650</cx:pt>
          <cx:pt idx="24140">900000</cx:pt>
          <cx:pt idx="24141">1215000</cx:pt>
          <cx:pt idx="24142">225000</cx:pt>
          <cx:pt idx="24143">1546020</cx:pt>
          <cx:pt idx="24144">180000</cx:pt>
          <cx:pt idx="24145">436032</cx:pt>
          <cx:pt idx="24146">860782.5</cx:pt>
          <cx:pt idx="24147">256500</cx:pt>
          <cx:pt idx="24148">686763</cx:pt>
          <cx:pt idx="24149">715095</cx:pt>
          <cx:pt idx="24150">514602</cx:pt>
          <cx:pt idx="24151">90000</cx:pt>
          <cx:pt idx="24152">408780</cx:pt>
          <cx:pt idx="24153">560664</cx:pt>
          <cx:pt idx="24154">1125000</cx:pt>
          <cx:pt idx="24155">540000</cx:pt>
          <cx:pt idx="24156">454500</cx:pt>
          <cx:pt idx="24157">409653</cx:pt>
          <cx:pt idx="24158">81504</cx:pt>
          <cx:pt idx="24159">545040</cx:pt>
          <cx:pt idx="24160">540000</cx:pt>
          <cx:pt idx="24161">315000</cx:pt>
          <cx:pt idx="24162">808650</cx:pt>
          <cx:pt idx="24163">1350000</cx:pt>
          <cx:pt idx="24164">1467612</cx:pt>
          <cx:pt idx="24165">480469.5</cx:pt>
          <cx:pt idx="24166">521280</cx:pt>
          <cx:pt idx="24167">772168.5</cx:pt>
          <cx:pt idx="24168">149256</cx:pt>
          <cx:pt idx="24169">225000</cx:pt>
          <cx:pt idx="24170">180000</cx:pt>
          <cx:pt idx="24171">576000</cx:pt>
          <cx:pt idx="24172">106974</cx:pt>
          <cx:pt idx="24173">684054</cx:pt>
          <cx:pt idx="24174">679500</cx:pt>
          <cx:pt idx="24175">819432</cx:pt>
          <cx:pt idx="24176">1557544.5</cx:pt>
          <cx:pt idx="24177">119925</cx:pt>
          <cx:pt idx="24178">840996</cx:pt>
          <cx:pt idx="24179">796500</cx:pt>
          <cx:pt idx="24180">986553</cx:pt>
          <cx:pt idx="24181">472500</cx:pt>
          <cx:pt idx="24182">1275372</cx:pt>
          <cx:pt idx="24183">450000</cx:pt>
          <cx:pt idx="24184">1318500</cx:pt>
          <cx:pt idx="24185">1042560</cx:pt>
          <cx:pt idx="24186">225000</cx:pt>
          <cx:pt idx="24187">229500</cx:pt>
          <cx:pt idx="24188">630000</cx:pt>
          <cx:pt idx="24189">402939</cx:pt>
          <cx:pt idx="24190">387000</cx:pt>
          <cx:pt idx="24191">1137042</cx:pt>
          <cx:pt idx="24192">284256</cx:pt>
          <cx:pt idx="24193">1890000</cx:pt>
          <cx:pt idx="24194">1162170</cx:pt>
          <cx:pt idx="24195">1042560</cx:pt>
          <cx:pt idx="24196">270000</cx:pt>
          <cx:pt idx="24197">1288350</cx:pt>
          <cx:pt idx="24198">1125000</cx:pt>
          <cx:pt idx="24199">675000</cx:pt>
          <cx:pt idx="24200">270000</cx:pt>
          <cx:pt idx="24201">269550</cx:pt>
          <cx:pt idx="24202">211500</cx:pt>
          <cx:pt idx="24203">299772</cx:pt>
          <cx:pt idx="24204">1046142</cx:pt>
          <cx:pt idx="24205">545040</cx:pt>
          <cx:pt idx="24206">630000</cx:pt>
          <cx:pt idx="24207">314100</cx:pt>
          <cx:pt idx="24208">315000</cx:pt>
          <cx:pt idx="24209">508495.5</cx:pt>
          <cx:pt idx="24210">1546020</cx:pt>
          <cx:pt idx="24211">288873</cx:pt>
          <cx:pt idx="24212">355536</cx:pt>
          <cx:pt idx="24213">657000</cx:pt>
          <cx:pt idx="24214">225000</cx:pt>
          <cx:pt idx="24215">180000</cx:pt>
          <cx:pt idx="24216">157500</cx:pt>
          <cx:pt idx="24217">1350000</cx:pt>
          <cx:pt idx="24218">288562.5</cx:pt>
          <cx:pt idx="24219">1575000</cx:pt>
          <cx:pt idx="24220">1350000</cx:pt>
          <cx:pt idx="24221">540000</cx:pt>
          <cx:pt idx="24222">703728</cx:pt>
          <cx:pt idx="24223">348826.5</cx:pt>
          <cx:pt idx="24224">71955</cx:pt>
          <cx:pt idx="24225">225000</cx:pt>
          <cx:pt idx="24226">562491</cx:pt>
          <cx:pt idx="24227">755190</cx:pt>
          <cx:pt idx="24228">675000</cx:pt>
          <cx:pt idx="24229">178290</cx:pt>
          <cx:pt idx="24230">270000</cx:pt>
          <cx:pt idx="24231">781920</cx:pt>
          <cx:pt idx="24232">414792</cx:pt>
          <cx:pt idx="24233">225000</cx:pt>
          <cx:pt idx="24234">47970</cx:pt>
          <cx:pt idx="24235">398934</cx:pt>
          <cx:pt idx="24236">180000</cx:pt>
          <cx:pt idx="24237">675000</cx:pt>
          <cx:pt idx="24238">1288350</cx:pt>
          <cx:pt idx="24239">447768</cx:pt>
          <cx:pt idx="24240">517500</cx:pt>
          <cx:pt idx="24241">450000</cx:pt>
          <cx:pt idx="24242">540000</cx:pt>
          <cx:pt idx="24243">474048</cx:pt>
          <cx:pt idx="24244">180000</cx:pt>
          <cx:pt idx="24245">1350000</cx:pt>
          <cx:pt idx="24246">545040</cx:pt>
          <cx:pt idx="24247">285723</cx:pt>
          <cx:pt idx="24248">1546020</cx:pt>
          <cx:pt idx="24249">1467612</cx:pt>
          <cx:pt idx="24250">765522</cx:pt>
          <cx:pt idx="24251">508495.5</cx:pt>
          <cx:pt idx="24252">900000</cx:pt>
          <cx:pt idx="24253">518562</cx:pt>
          <cx:pt idx="24254">305640</cx:pt>
          <cx:pt idx="24255">533668.5</cx:pt>
          <cx:pt idx="24256">1288350</cx:pt>
          <cx:pt idx="24257">578979</cx:pt>
          <cx:pt idx="24258">571500</cx:pt>
          <cx:pt idx="24259">450000</cx:pt>
          <cx:pt idx="24260">261000</cx:pt>
          <cx:pt idx="24261">675000</cx:pt>
          <cx:pt idx="24262">450000</cx:pt>
          <cx:pt idx="24263">286704</cx:pt>
          <cx:pt idx="24264">314100</cx:pt>
          <cx:pt idx="24265">95940</cx:pt>
          <cx:pt idx="24266">282690</cx:pt>
          <cx:pt idx="24267">814041</cx:pt>
          <cx:pt idx="24268">675000</cx:pt>
          <cx:pt idx="24269">180000</cx:pt>
          <cx:pt idx="24270">518562</cx:pt>
          <cx:pt idx="24271">1125000</cx:pt>
          <cx:pt idx="24272">1178217</cx:pt>
          <cx:pt idx="24273">1185120</cx:pt>
          <cx:pt idx="24274">675000</cx:pt>
          <cx:pt idx="24275">1312110</cx:pt>
          <cx:pt idx="24276">331920</cx:pt>
          <cx:pt idx="24277">495000</cx:pt>
          <cx:pt idx="24278">270000</cx:pt>
          <cx:pt idx="24279">675000</cx:pt>
          <cx:pt idx="24280">544491</cx:pt>
          <cx:pt idx="24281">247500</cx:pt>
          <cx:pt idx="24282">296280</cx:pt>
          <cx:pt idx="24283">202500</cx:pt>
          <cx:pt idx="24284">91008</cx:pt>
          <cx:pt idx="24285">225000</cx:pt>
          <cx:pt idx="24286">900000</cx:pt>
          <cx:pt idx="24287">135000</cx:pt>
          <cx:pt idx="24288">900000</cx:pt>
          <cx:pt idx="24289">254700</cx:pt>
          <cx:pt idx="24290">277969.5</cx:pt>
          <cx:pt idx="24291">307287</cx:pt>
          <cx:pt idx="24292">677664</cx:pt>
          <cx:pt idx="24293">551079</cx:pt>
          <cx:pt idx="24294">187704</cx:pt>
          <cx:pt idx="24295">284400</cx:pt>
          <cx:pt idx="24296">1288350</cx:pt>
          <cx:pt idx="24297">202500</cx:pt>
          <cx:pt idx="24298">213156</cx:pt>
          <cx:pt idx="24299">254700</cx:pt>
          <cx:pt idx="24300">290088</cx:pt>
          <cx:pt idx="24301">283419</cx:pt>
          <cx:pt idx="24302">900000</cx:pt>
          <cx:pt idx="24303">1443321</cx:pt>
          <cx:pt idx="24304">254700</cx:pt>
          <cx:pt idx="24305">277969.5</cx:pt>
          <cx:pt idx="24306">180000</cx:pt>
          <cx:pt idx="24307">760225.5</cx:pt>
          <cx:pt idx="24308">708552</cx:pt>
          <cx:pt idx="24309">795465</cx:pt>
          <cx:pt idx="24310">457834.5</cx:pt>
          <cx:pt idx="24311">314100</cx:pt>
          <cx:pt idx="24312">778162.5</cx:pt>
          <cx:pt idx="24313">675000</cx:pt>
          <cx:pt idx="24314">544491</cx:pt>
          <cx:pt idx="24315">312768</cx:pt>
          <cx:pt idx="24316">620325</cx:pt>
          <cx:pt idx="24317">900000</cx:pt>
          <cx:pt idx="24318">284400</cx:pt>
          <cx:pt idx="24319">315000</cx:pt>
          <cx:pt idx="24320">555273</cx:pt>
          <cx:pt idx="24321">497520</cx:pt>
          <cx:pt idx="24322">760225.5</cx:pt>
          <cx:pt idx="24323">202500</cx:pt>
          <cx:pt idx="24324">375408</cx:pt>
          <cx:pt idx="24325">679500</cx:pt>
          <cx:pt idx="24326">227520</cx:pt>
          <cx:pt idx="24327">112500</cx:pt>
          <cx:pt idx="24328">1035832.5</cx:pt>
          <cx:pt idx="24329">1995709.5</cx:pt>
          <cx:pt idx="24330">180000</cx:pt>
          <cx:pt idx="24331">630000</cx:pt>
          <cx:pt idx="24332">1125000</cx:pt>
          <cx:pt idx="24333">675000</cx:pt>
          <cx:pt idx="24334">1078200</cx:pt>
          <cx:pt idx="24335">454500</cx:pt>
          <cx:pt idx="24336">143910</cx:pt>
          <cx:pt idx="24337">1256400</cx:pt>
          <cx:pt idx="24338">161730</cx:pt>
          <cx:pt idx="24339">431280</cx:pt>
          <cx:pt idx="24340">450000</cx:pt>
          <cx:pt idx="24341">625356</cx:pt>
          <cx:pt idx="24342">628114.5</cx:pt>
          <cx:pt idx="24343">479799</cx:pt>
          <cx:pt idx="24344">1467612</cx:pt>
          <cx:pt idx="24345">81000</cx:pt>
          <cx:pt idx="24346">284400</cx:pt>
          <cx:pt idx="24347">540000</cx:pt>
          <cx:pt idx="24348">675000</cx:pt>
          <cx:pt idx="24349">566055</cx:pt>
          <cx:pt idx="24350">127350</cx:pt>
          <cx:pt idx="24351">355536</cx:pt>
          <cx:pt idx="24352">247500</cx:pt>
          <cx:pt idx="24353">1185120</cx:pt>
          <cx:pt idx="24354">268659</cx:pt>
          <cx:pt idx="24355">679500</cx:pt>
          <cx:pt idx="24356">545040</cx:pt>
          <cx:pt idx="24357">533668.5</cx:pt>
          <cx:pt idx="24358">701721</cx:pt>
          <cx:pt idx="24359">135000</cx:pt>
          <cx:pt idx="24360">450000</cx:pt>
          <cx:pt idx="24361">314055</cx:pt>
          <cx:pt idx="24362">640080</cx:pt>
          <cx:pt idx="24363">1078200</cx:pt>
          <cx:pt idx="24364">630000</cx:pt>
          <cx:pt idx="24365">592560</cx:pt>
          <cx:pt idx="24366">292500</cx:pt>
          <cx:pt idx="24367">180000</cx:pt>
          <cx:pt idx="24368">1288350</cx:pt>
          <cx:pt idx="24369">180000</cx:pt>
          <cx:pt idx="24370">247275</cx:pt>
          <cx:pt idx="24371">835380</cx:pt>
          <cx:pt idx="24372">555273</cx:pt>
          <cx:pt idx="24373">202500</cx:pt>
          <cx:pt idx="24374">225000</cx:pt>
          <cx:pt idx="24375">298512</cx:pt>
          <cx:pt idx="24376">900000</cx:pt>
          <cx:pt idx="24377">1230565.5</cx:pt>
          <cx:pt idx="24378">641173.5</cx:pt>
          <cx:pt idx="24379">1303200</cx:pt>
          <cx:pt idx="24380">755190</cx:pt>
          <cx:pt idx="24381">433188</cx:pt>
          <cx:pt idx="24382">495000</cx:pt>
          <cx:pt idx="24383">1747008</cx:pt>
          <cx:pt idx="24384">1078200</cx:pt>
          <cx:pt idx="24385">1546020</cx:pt>
          <cx:pt idx="24386">206280</cx:pt>
          <cx:pt idx="24387">254700</cx:pt>
          <cx:pt idx="24388">450000</cx:pt>
          <cx:pt idx="24389">353241</cx:pt>
          <cx:pt idx="24390">225000</cx:pt>
          <cx:pt idx="24391">180000</cx:pt>
          <cx:pt idx="24392">900000</cx:pt>
          <cx:pt idx="24393">247500</cx:pt>
          <cx:pt idx="24394">755190</cx:pt>
          <cx:pt idx="24395">436032</cx:pt>
          <cx:pt idx="24396">1183963.5</cx:pt>
          <cx:pt idx="24397">545040</cx:pt>
          <cx:pt idx="24398">675000</cx:pt>
          <cx:pt idx="24399">1314000</cx:pt>
          <cx:pt idx="24400">450000</cx:pt>
          <cx:pt idx="24401">163008</cx:pt>
          <cx:pt idx="24402">675000</cx:pt>
          <cx:pt idx="24403">135000</cx:pt>
          <cx:pt idx="24404">296280</cx:pt>
          <cx:pt idx="24405">1113840</cx:pt>
          <cx:pt idx="24406">790830</cx:pt>
          <cx:pt idx="24407">735052.5</cx:pt>
          <cx:pt idx="24408">252000</cx:pt>
          <cx:pt idx="24409">450000</cx:pt>
          <cx:pt idx="24410">675000</cx:pt>
          <cx:pt idx="24411">545040</cx:pt>
          <cx:pt idx="24412">315000</cx:pt>
          <cx:pt idx="24413">1350000</cx:pt>
          <cx:pt idx="24414">657166.5</cx:pt>
          <cx:pt idx="24415">508495.5</cx:pt>
          <cx:pt idx="24416">450000</cx:pt>
          <cx:pt idx="24417">1017684</cx:pt>
          <cx:pt idx="24418">93829.5</cx:pt>
          <cx:pt idx="24419">593010</cx:pt>
          <cx:pt idx="24420">521280</cx:pt>
          <cx:pt idx="24421">517788</cx:pt>
          <cx:pt idx="24422">270000</cx:pt>
          <cx:pt idx="24423">625536</cx:pt>
          <cx:pt idx="24424">110331</cx:pt>
          <cx:pt idx="24425">135000</cx:pt>
          <cx:pt idx="24426">1125000</cx:pt>
          <cx:pt idx="24427">450000</cx:pt>
          <cx:pt idx="24428">1800000</cx:pt>
          <cx:pt idx="24429">765000</cx:pt>
          <cx:pt idx="24430">360000</cx:pt>
          <cx:pt idx="24431">242595</cx:pt>
          <cx:pt idx="24432">566055</cx:pt>
          <cx:pt idx="24433">327024</cx:pt>
          <cx:pt idx="24434">1053000</cx:pt>
          <cx:pt idx="24435">148365</cx:pt>
          <cx:pt idx="24436">315000</cx:pt>
          <cx:pt idx="24437">585000</cx:pt>
          <cx:pt idx="24438">247500</cx:pt>
          <cx:pt idx="24439">545040</cx:pt>
          <cx:pt idx="24440">202500</cx:pt>
          <cx:pt idx="24441">755190</cx:pt>
          <cx:pt idx="24442">153576</cx:pt>
          <cx:pt idx="24443">1236816</cx:pt>
          <cx:pt idx="24444">625536</cx:pt>
          <cx:pt idx="24445">675000</cx:pt>
          <cx:pt idx="24446">835380</cx:pt>
          <cx:pt idx="24447">785772</cx:pt>
          <cx:pt idx="24448">302206.5</cx:pt>
          <cx:pt idx="24449">113760</cx:pt>
          <cx:pt idx="24450">273636</cx:pt>
          <cx:pt idx="24451">251118</cx:pt>
          <cx:pt idx="24452">284400</cx:pt>
          <cx:pt idx="24453">270000</cx:pt>
          <cx:pt idx="24454">227520</cx:pt>
          <cx:pt idx="24455">675000</cx:pt>
          <cx:pt idx="24456">203760</cx:pt>
          <cx:pt idx="24457">247675.5</cx:pt>
          <cx:pt idx="24458">270000</cx:pt>
          <cx:pt idx="24459">675000</cx:pt>
          <cx:pt idx="24460">1223010</cx:pt>
          <cx:pt idx="24461">1288350</cx:pt>
          <cx:pt idx="24462">962370</cx:pt>
          <cx:pt idx="24463">180000</cx:pt>
          <cx:pt idx="24464">239850</cx:pt>
          <cx:pt idx="24465">1762110</cx:pt>
          <cx:pt idx="24466">352422</cx:pt>
          <cx:pt idx="24467">518562</cx:pt>
          <cx:pt idx="24468">755190</cx:pt>
          <cx:pt idx="24469">193500</cx:pt>
          <cx:pt idx="24470">675000</cx:pt>
          <cx:pt idx="24471">1017684</cx:pt>
          <cx:pt idx="24472">553581</cx:pt>
          <cx:pt idx="24473">71955</cx:pt>
          <cx:pt idx="24474">343683</cx:pt>
          <cx:pt idx="24475">728460</cx:pt>
          <cx:pt idx="24476">270000</cx:pt>
          <cx:pt idx="24477">519633</cx:pt>
          <cx:pt idx="24478">1288350</cx:pt>
          <cx:pt idx="24479">900000</cx:pt>
          <cx:pt idx="24480">553806</cx:pt>
          <cx:pt idx="24481">810000</cx:pt>
          <cx:pt idx="24482">291384</cx:pt>
          <cx:pt idx="24483">135000</cx:pt>
          <cx:pt idx="24484">479353.5</cx:pt>
          <cx:pt idx="24485">1185282</cx:pt>
          <cx:pt idx="24486">278613</cx:pt>
          <cx:pt idx="24487">630000</cx:pt>
          <cx:pt idx="24488">620325</cx:pt>
          <cx:pt idx="24489">225000</cx:pt>
          <cx:pt idx="24490">107820</cx:pt>
          <cx:pt idx="24491">180000</cx:pt>
          <cx:pt idx="24492">180000</cx:pt>
          <cx:pt idx="24493">314055</cx:pt>
          <cx:pt idx="24494">384048</cx:pt>
          <cx:pt idx="24495">679500</cx:pt>
          <cx:pt idx="24496">490536</cx:pt>
          <cx:pt idx="24497">450000</cx:pt>
          <cx:pt idx="24498">810441</cx:pt>
          <cx:pt idx="24499">225000</cx:pt>
          <cx:pt idx="24500">697500</cx:pt>
          <cx:pt idx="24501">270000</cx:pt>
          <cx:pt idx="24502">307152</cx:pt>
          <cx:pt idx="24503">1157670</cx:pt>
          <cx:pt idx="24504">159264</cx:pt>
          <cx:pt idx="24505">450000</cx:pt>
          <cx:pt idx="24506">254700</cx:pt>
          <cx:pt idx="24507">807984</cx:pt>
          <cx:pt idx="24508">473760</cx:pt>
          <cx:pt idx="24509">180000</cx:pt>
          <cx:pt idx="24510">381528</cx:pt>
          <cx:pt idx="24511">206280</cx:pt>
          <cx:pt idx="24512">270000</cx:pt>
          <cx:pt idx="24513">508495.5</cx:pt>
          <cx:pt idx="24514">1113840</cx:pt>
          <cx:pt idx="24515">355536</cx:pt>
          <cx:pt idx="24516">1258650</cx:pt>
          <cx:pt idx="24517">450000</cx:pt>
          <cx:pt idx="24518">288873</cx:pt>
          <cx:pt idx="24519">112500</cx:pt>
          <cx:pt idx="24520">490495.5</cx:pt>
          <cx:pt idx="24521">1545624</cx:pt>
          <cx:pt idx="24522">1078200</cx:pt>
          <cx:pt idx="24523">1035000</cx:pt>
          <cx:pt idx="24524">284400</cx:pt>
          <cx:pt idx="24525">607050</cx:pt>
          <cx:pt idx="24526">700830</cx:pt>
          <cx:pt idx="24527">180000</cx:pt>
          <cx:pt idx="24528">860634</cx:pt>
          <cx:pt idx="24529">269550</cx:pt>
          <cx:pt idx="24530">835380</cx:pt>
          <cx:pt idx="24531">585000</cx:pt>
          <cx:pt idx="24532">225000</cx:pt>
          <cx:pt idx="24533">900000</cx:pt>
          <cx:pt idx="24534">1185120</cx:pt>
          <cx:pt idx="24535">1574532</cx:pt>
          <cx:pt idx="24536">472500</cx:pt>
          <cx:pt idx="24537">675000</cx:pt>
          <cx:pt idx="24538">454500</cx:pt>
          <cx:pt idx="24539">81504</cx:pt>
          <cx:pt idx="24540">142200</cx:pt>
          <cx:pt idx="24541">284400</cx:pt>
          <cx:pt idx="24542">348264</cx:pt>
          <cx:pt idx="24543">545040</cx:pt>
          <cx:pt idx="24544">517500</cx:pt>
          <cx:pt idx="24545">943425</cx:pt>
          <cx:pt idx="24546">270000</cx:pt>
          <cx:pt idx="24547">239850</cx:pt>
          <cx:pt idx="24548">604152</cx:pt>
          <cx:pt idx="24549">337500</cx:pt>
          <cx:pt idx="24550">733315.5</cx:pt>
          <cx:pt idx="24551">473760</cx:pt>
          <cx:pt idx="24552">343800</cx:pt>
          <cx:pt idx="24553">508495.5</cx:pt>
          <cx:pt idx="24554">450000</cx:pt>
          <cx:pt idx="24555">728460</cx:pt>
          <cx:pt idx="24556">253737</cx:pt>
          <cx:pt idx="24557">1096020</cx:pt>
          <cx:pt idx="24558">397881</cx:pt>
          <cx:pt idx="24559">675000</cx:pt>
          <cx:pt idx="24560">98910</cx:pt>
          <cx:pt idx="24561">1362132</cx:pt>
          <cx:pt idx="24562">712944</cx:pt>
          <cx:pt idx="24563">1525482</cx:pt>
          <cx:pt idx="24564">271066.5</cx:pt>
          <cx:pt idx="24565">417024</cx:pt>
          <cx:pt idx="24566">225000</cx:pt>
          <cx:pt idx="24567">170640</cx:pt>
          <cx:pt idx="24568">573628.5</cx:pt>
          <cx:pt idx="24569">513531</cx:pt>
          <cx:pt idx="24570">765000</cx:pt>
          <cx:pt idx="24571">225000</cx:pt>
          <cx:pt idx="24572">472500</cx:pt>
          <cx:pt idx="24573">1422000</cx:pt>
          <cx:pt idx="24574">1125000</cx:pt>
          <cx:pt idx="24575">1665000</cx:pt>
          <cx:pt idx="24576">254700</cx:pt>
          <cx:pt idx="24577">1174090.5</cx:pt>
          <cx:pt idx="24578">50940</cx:pt>
          <cx:pt idx="24579">675000</cx:pt>
          <cx:pt idx="24580">314100</cx:pt>
          <cx:pt idx="24581">808650</cx:pt>
          <cx:pt idx="24582">90000</cx:pt>
          <cx:pt idx="24583">490495.5</cx:pt>
          <cx:pt idx="24584">239850</cx:pt>
          <cx:pt idx="24585">592560</cx:pt>
          <cx:pt idx="24586">523152</cx:pt>
          <cx:pt idx="24587">229230</cx:pt>
          <cx:pt idx="24588">1575000</cx:pt>
          <cx:pt idx="24589">305221.5</cx:pt>
          <cx:pt idx="24590">1125000</cx:pt>
          <cx:pt idx="24591">239850</cx:pt>
          <cx:pt idx="24592">229500</cx:pt>
          <cx:pt idx="24593">1575000</cx:pt>
          <cx:pt idx="24594">188460</cx:pt>
          <cx:pt idx="24595">211500</cx:pt>
          <cx:pt idx="24596">814041</cx:pt>
          <cx:pt idx="24597">746280</cx:pt>
          <cx:pt idx="24598">1546020</cx:pt>
          <cx:pt idx="24599">584766</cx:pt>
          <cx:pt idx="24600">67500</cx:pt>
          <cx:pt idx="24601">553806</cx:pt>
          <cx:pt idx="24602">593010</cx:pt>
          <cx:pt idx="24603">1223010</cx:pt>
          <cx:pt idx="24604">180000</cx:pt>
          <cx:pt idx="24605">781920</cx:pt>
          <cx:pt idx="24606">123993</cx:pt>
          <cx:pt idx="24607">781920</cx:pt>
          <cx:pt idx="24608">270000</cx:pt>
          <cx:pt idx="24609">135000</cx:pt>
          <cx:pt idx="24610">247500</cx:pt>
          <cx:pt idx="24611">229500</cx:pt>
          <cx:pt idx="24612">1339884</cx:pt>
          <cx:pt idx="24613">604413</cx:pt>
          <cx:pt idx="24614">485640</cx:pt>
          <cx:pt idx="24615">652500</cx:pt>
          <cx:pt idx="24616">135000</cx:pt>
          <cx:pt idx="24617">675000</cx:pt>
          <cx:pt idx="24618">491031</cx:pt>
          <cx:pt idx="24619">163008</cx:pt>
          <cx:pt idx="24620">592560</cx:pt>
          <cx:pt idx="24621">536917.5</cx:pt>
          <cx:pt idx="24622">338832</cx:pt>
          <cx:pt idx="24623">454500</cx:pt>
          <cx:pt idx="24624">118602</cx:pt>
          <cx:pt idx="24625">332946</cx:pt>
          <cx:pt idx="24626">450000</cx:pt>
          <cx:pt idx="24627">640080</cx:pt>
          <cx:pt idx="24628">180000</cx:pt>
          <cx:pt idx="24629">135000</cx:pt>
          <cx:pt idx="24630">883863</cx:pt>
          <cx:pt idx="24631">403249.5</cx:pt>
          <cx:pt idx="24632">225000</cx:pt>
          <cx:pt idx="24633">1288350</cx:pt>
          <cx:pt idx="24634">360000</cx:pt>
          <cx:pt idx="24635">1096020</cx:pt>
          <cx:pt idx="24636">592560</cx:pt>
          <cx:pt idx="24637">284400</cx:pt>
          <cx:pt idx="24638">573628.5</cx:pt>
          <cx:pt idx="24639">675000</cx:pt>
          <cx:pt idx="24640">1288350</cx:pt>
          <cx:pt idx="24641">980181</cx:pt>
          <cx:pt idx="24642">1319269.5</cx:pt>
          <cx:pt idx="24643">215640</cx:pt>
          <cx:pt idx="24644">675000</cx:pt>
          <cx:pt idx="24645">1288350</cx:pt>
          <cx:pt idx="24646">271066.5</cx:pt>
          <cx:pt idx="24647">143910</cx:pt>
          <cx:pt idx="24648">1749325.5</cx:pt>
          <cx:pt idx="24649">675000</cx:pt>
          <cx:pt idx="24650">157500</cx:pt>
          <cx:pt idx="24651">748557</cx:pt>
          <cx:pt idx="24652">187704</cx:pt>
          <cx:pt idx="24653">1649844</cx:pt>
          <cx:pt idx="24654">242595</cx:pt>
          <cx:pt idx="24655">835380</cx:pt>
          <cx:pt idx="24656">814041</cx:pt>
          <cx:pt idx="24657">447768</cx:pt>
          <cx:pt idx="24658">285453</cx:pt>
          <cx:pt idx="24659">278613</cx:pt>
          <cx:pt idx="24660">780286.5</cx:pt>
          <cx:pt idx="24661">1350000</cx:pt>
          <cx:pt idx="24662">270000</cx:pt>
          <cx:pt idx="24663">225000</cx:pt>
          <cx:pt idx="24664">113760</cx:pt>
          <cx:pt idx="24665">1125000</cx:pt>
          <cx:pt idx="24666">1237500</cx:pt>
          <cx:pt idx="24667">202500</cx:pt>
          <cx:pt idx="24668">1223010</cx:pt>
          <cx:pt idx="24669">1223010</cx:pt>
          <cx:pt idx="24670">376920</cx:pt>
          <cx:pt idx="24671">422451</cx:pt>
          <cx:pt idx="24672">1293502.5</cx:pt>
          <cx:pt idx="24673">675000</cx:pt>
          <cx:pt idx="24674">269550</cx:pt>
          <cx:pt idx="24675">1078200</cx:pt>
          <cx:pt idx="24676">481176</cx:pt>
          <cx:pt idx="24677">180000</cx:pt>
          <cx:pt idx="24678">541323</cx:pt>
          <cx:pt idx="24679">835380</cx:pt>
          <cx:pt idx="24680">983299.5</cx:pt>
          <cx:pt idx="24681">185314.5</cx:pt>
          <cx:pt idx="24682">76410</cx:pt>
          <cx:pt idx="24683">229230</cx:pt>
          <cx:pt idx="24684">481855.5</cx:pt>
          <cx:pt idx="24685">269550</cx:pt>
          <cx:pt idx="24686">450000</cx:pt>
          <cx:pt idx="24687">675000</cx:pt>
          <cx:pt idx="24688">894766.5</cx:pt>
          <cx:pt idx="24689">615109.5</cx:pt>
          <cx:pt idx="24690">1256400</cx:pt>
          <cx:pt idx="24691">177903</cx:pt>
          <cx:pt idx="24692">1118196</cx:pt>
          <cx:pt idx="24693">828837</cx:pt>
          <cx:pt idx="24694">130824</cx:pt>
          <cx:pt idx="24695">383787</cx:pt>
          <cx:pt idx="24696">1024740</cx:pt>
          <cx:pt idx="24697">619150.5</cx:pt>
          <cx:pt idx="24698">976500</cx:pt>
          <cx:pt idx="24699">284400</cx:pt>
          <cx:pt idx="24700">965020.5</cx:pt>
          <cx:pt idx="24701">1125000</cx:pt>
          <cx:pt idx="24702">486459</cx:pt>
          <cx:pt idx="24703">540000</cx:pt>
          <cx:pt idx="24704">775327.5</cx:pt>
          <cx:pt idx="24705">292500</cx:pt>
          <cx:pt idx="24706">526500</cx:pt>
          <cx:pt idx="24707">711072</cx:pt>
          <cx:pt idx="24708">526500</cx:pt>
          <cx:pt idx="24709">1078200</cx:pt>
          <cx:pt idx="24710">263686.5</cx:pt>
          <cx:pt idx="24711">431280</cx:pt>
          <cx:pt idx="24712">504000</cx:pt>
          <cx:pt idx="24713">202500</cx:pt>
          <cx:pt idx="24714">202500</cx:pt>
          <cx:pt idx="24715">585000</cx:pt>
          <cx:pt idx="24716">381528</cx:pt>
          <cx:pt idx="24717">948582</cx:pt>
          <cx:pt idx="24718">360000</cx:pt>
          <cx:pt idx="24719">1515100.5</cx:pt>
          <cx:pt idx="24720">472500</cx:pt>
          <cx:pt idx="24721">1339884</cx:pt>
          <cx:pt idx="24722">450000</cx:pt>
          <cx:pt idx="24723">143910</cx:pt>
          <cx:pt idx="24724">1005120</cx:pt>
          <cx:pt idx="24725">650758.5</cx:pt>
          <cx:pt idx="24726">497520</cx:pt>
          <cx:pt idx="24727">900000</cx:pt>
          <cx:pt idx="24728">677664</cx:pt>
          <cx:pt idx="24729">675000</cx:pt>
          <cx:pt idx="24730">983299.5</cx:pt>
          <cx:pt idx="24731">386784</cx:pt>
          <cx:pt idx="24732">1462500</cx:pt>
          <cx:pt idx="24733">225000</cx:pt>
          <cx:pt idx="24734">150948</cx:pt>
          <cx:pt idx="24735">225000</cx:pt>
          <cx:pt idx="24736">239850</cx:pt>
          <cx:pt idx="24737">500427</cx:pt>
          <cx:pt idx="24738">450000</cx:pt>
          <cx:pt idx="24739">263686.5</cx:pt>
          <cx:pt idx="24740">1080000</cx:pt>
          <cx:pt idx="24741">1095111</cx:pt>
          <cx:pt idx="24742">225000</cx:pt>
          <cx:pt idx="24743">113760</cx:pt>
          <cx:pt idx="24744">202500</cx:pt>
          <cx:pt idx="24745">180000</cx:pt>
          <cx:pt idx="24746">640080</cx:pt>
          <cx:pt idx="24747">840780</cx:pt>
          <cx:pt idx="24748">284256</cx:pt>
          <cx:pt idx="24749">225000</cx:pt>
          <cx:pt idx="24750">590337</cx:pt>
          <cx:pt idx="24751">305221.5</cx:pt>
          <cx:pt idx="24752">292500</cx:pt>
          <cx:pt idx="24753">792346.5</cx:pt>
          <cx:pt idx="24754">270000</cx:pt>
          <cx:pt idx="24755">450000</cx:pt>
          <cx:pt idx="24756">348264</cx:pt>
          <cx:pt idx="24757">557770.5</cx:pt>
          <cx:pt idx="24758">437877</cx:pt>
          <cx:pt idx="24759">1314117</cx:pt>
          <cx:pt idx="24760">107820</cx:pt>
          <cx:pt idx="24761">377649</cx:pt>
          <cx:pt idx="24762">225000</cx:pt>
          <cx:pt idx="24763">664569</cx:pt>
          <cx:pt idx="24764">728460</cx:pt>
          <cx:pt idx="24765">1620000</cx:pt>
          <cx:pt idx="24766">1125000</cx:pt>
          <cx:pt idx="24767">876816</cx:pt>
          <cx:pt idx="24768">165960</cx:pt>
          <cx:pt idx="24769">754740</cx:pt>
          <cx:pt idx="24770">654498</cx:pt>
          <cx:pt idx="24771">622413</cx:pt>
          <cx:pt idx="24772">588874.5</cx:pt>
          <cx:pt idx="24773">327024</cx:pt>
          <cx:pt idx="24774">598486.5</cx:pt>
          <cx:pt idx="24775">157500</cx:pt>
          <cx:pt idx="24776">1125000</cx:pt>
          <cx:pt idx="24777">379008</cx:pt>
          <cx:pt idx="24778">1206954</cx:pt>
          <cx:pt idx="24779">679500</cx:pt>
          <cx:pt idx="24780">1325475</cx:pt>
          <cx:pt idx="24781">208512</cx:pt>
          <cx:pt idx="24782">1354500</cx:pt>
          <cx:pt idx="24783">549882</cx:pt>
          <cx:pt idx="24784">521280</cx:pt>
          <cx:pt idx="24785">180000</cx:pt>
          <cx:pt idx="24786">753925.5</cx:pt>
          <cx:pt idx="24787">675000</cx:pt>
          <cx:pt idx="24788">270000</cx:pt>
          <cx:pt idx="24789">490495.5</cx:pt>
          <cx:pt idx="24790">103140</cx:pt>
          <cx:pt idx="24791">622413</cx:pt>
          <cx:pt idx="24792">270000</cx:pt>
          <cx:pt idx="24793">619254</cx:pt>
          <cx:pt idx="24794">691020</cx:pt>
          <cx:pt idx="24795">1335528</cx:pt>
          <cx:pt idx="24796">585000</cx:pt>
          <cx:pt idx="24797">675000</cx:pt>
          <cx:pt idx="24798">180000</cx:pt>
          <cx:pt idx="24799">675000</cx:pt>
          <cx:pt idx="24800">199080</cx:pt>
          <cx:pt idx="24801">384048</cx:pt>
          <cx:pt idx="24802">468000</cx:pt>
          <cx:pt idx="24803">1051294.5</cx:pt>
          <cx:pt idx="24804">848745</cx:pt>
          <cx:pt idx="24805">157500</cx:pt>
          <cx:pt idx="24806">808650</cx:pt>
          <cx:pt idx="24807">339241.5</cx:pt>
          <cx:pt idx="24808">254700</cx:pt>
          <cx:pt idx="24809">781920</cx:pt>
          <cx:pt idx="24810">1812456</cx:pt>
          <cx:pt idx="24811">808650</cx:pt>
          <cx:pt idx="24812">135000</cx:pt>
          <cx:pt idx="24813">508495.5</cx:pt>
          <cx:pt idx="24814">270000</cx:pt>
          <cx:pt idx="24815">518562</cx:pt>
          <cx:pt idx="24816">414792</cx:pt>
          <cx:pt idx="24817">71316</cx:pt>
          <cx:pt idx="24818">180000</cx:pt>
          <cx:pt idx="24819">835380</cx:pt>
          <cx:pt idx="24820">538704</cx:pt>
          <cx:pt idx="24821">450000</cx:pt>
          <cx:pt idx="24822">1288350</cx:pt>
          <cx:pt idx="24823">315000</cx:pt>
          <cx:pt idx="24824">959949</cx:pt>
          <cx:pt idx="24825">283500</cx:pt>
          <cx:pt idx="24826">239850</cx:pt>
          <cx:pt idx="24827">1185282</cx:pt>
          <cx:pt idx="24828">364896</cx:pt>
          <cx:pt idx="24829">900000</cx:pt>
          <cx:pt idx="24830">818671.5</cx:pt>
          <cx:pt idx="24831">296280</cx:pt>
          <cx:pt idx="24832">573408</cx:pt>
          <cx:pt idx="24833">314100</cx:pt>
          <cx:pt idx="24834">401386.5</cx:pt>
          <cx:pt idx="24835">654048</cx:pt>
          <cx:pt idx="24836">488745</cx:pt>
          <cx:pt idx="24837">499500</cx:pt>
          <cx:pt idx="24838">805536</cx:pt>
          <cx:pt idx="24839">675000</cx:pt>
          <cx:pt idx="24840">585000</cx:pt>
          <cx:pt idx="24841">935640</cx:pt>
          <cx:pt idx="24842">437877</cx:pt>
          <cx:pt idx="24843">1971072</cx:pt>
          <cx:pt idx="24844">239850</cx:pt>
          <cx:pt idx="24845">157914</cx:pt>
          <cx:pt idx="24846">168102</cx:pt>
          <cx:pt idx="24847">1078200</cx:pt>
          <cx:pt idx="24848">688500</cx:pt>
          <cx:pt idx="24849">971280</cx:pt>
          <cx:pt idx="24850">469017</cx:pt>
          <cx:pt idx="24851">296280</cx:pt>
          <cx:pt idx="24852">689742</cx:pt>
          <cx:pt idx="24853">315000</cx:pt>
          <cx:pt idx="24854">900000</cx:pt>
          <cx:pt idx="24855">180000</cx:pt>
          <cx:pt idx="24856">229500</cx:pt>
          <cx:pt idx="24857">348264</cx:pt>
          <cx:pt idx="24858">1546020</cx:pt>
          <cx:pt idx="24859">675000</cx:pt>
          <cx:pt idx="24860">259794</cx:pt>
          <cx:pt idx="24861">286704</cx:pt>
          <cx:pt idx="24862">152820</cx:pt>
          <cx:pt idx="24863">585000</cx:pt>
          <cx:pt idx="24864">545040</cx:pt>
          <cx:pt idx="24865">385164</cx:pt>
          <cx:pt idx="24866">1428408</cx:pt>
          <cx:pt idx="24867">540000</cx:pt>
          <cx:pt idx="24868">47970</cx:pt>
          <cx:pt idx="24869">225000</cx:pt>
          <cx:pt idx="24870">1312110</cx:pt>
          <cx:pt idx="24871">892044</cx:pt>
          <cx:pt idx="24872">450000</cx:pt>
          <cx:pt idx="24873">215640</cx:pt>
          <cx:pt idx="24874">291384</cx:pt>
          <cx:pt idx="24875">508495.5</cx:pt>
          <cx:pt idx="24876">755190</cx:pt>
          <cx:pt idx="24877">90000</cx:pt>
          <cx:pt idx="24878">225000</cx:pt>
          <cx:pt idx="24879">1097491.5</cx:pt>
          <cx:pt idx="24880">1467612</cx:pt>
          <cx:pt idx="24881">675000</cx:pt>
          <cx:pt idx="24882">1350000</cx:pt>
          <cx:pt idx="24883">559368</cx:pt>
          <cx:pt idx="24884">177903</cx:pt>
          <cx:pt idx="24885">746280</cx:pt>
          <cx:pt idx="24886">182448</cx:pt>
          <cx:pt idx="24887">808650</cx:pt>
          <cx:pt idx="24888">1305000</cx:pt>
          <cx:pt idx="24889">180000</cx:pt>
          <cx:pt idx="24890">755190</cx:pt>
          <cx:pt idx="24891">825588</cx:pt>
          <cx:pt idx="24892">675000</cx:pt>
          <cx:pt idx="24893">1288350</cx:pt>
          <cx:pt idx="24894">270000</cx:pt>
          <cx:pt idx="24895">900000</cx:pt>
          <cx:pt idx="24896">247500</cx:pt>
          <cx:pt idx="24897">101880</cx:pt>
          <cx:pt idx="24898">270000</cx:pt>
          <cx:pt idx="24899">371862</cx:pt>
          <cx:pt idx="24900">76410</cx:pt>
          <cx:pt idx="24901">450000</cx:pt>
          <cx:pt idx="24902">351000</cx:pt>
          <cx:pt idx="24903">344043</cx:pt>
          <cx:pt idx="24904">251091</cx:pt>
          <cx:pt idx="24905">1125000</cx:pt>
          <cx:pt idx="24906">1078200</cx:pt>
          <cx:pt idx="24907">512064</cx:pt>
          <cx:pt idx="24908">135000</cx:pt>
          <cx:pt idx="24909">284400</cx:pt>
          <cx:pt idx="24910">436032</cx:pt>
          <cx:pt idx="24911">364896</cx:pt>
          <cx:pt idx="24912">239850</cx:pt>
          <cx:pt idx="24913">497448</cx:pt>
          <cx:pt idx="24914">945000</cx:pt>
          <cx:pt idx="24915">675000</cx:pt>
          <cx:pt idx="24916">855000</cx:pt>
          <cx:pt idx="24917">348264</cx:pt>
          <cx:pt idx="24918">646920</cx:pt>
          <cx:pt idx="24919">942300</cx:pt>
          <cx:pt idx="24920">755190</cx:pt>
          <cx:pt idx="24921">512064</cx:pt>
          <cx:pt idx="24922">1078200</cx:pt>
          <cx:pt idx="24923">417024</cx:pt>
          <cx:pt idx="24924">454500</cx:pt>
          <cx:pt idx="24925">225000</cx:pt>
          <cx:pt idx="24926">180000</cx:pt>
          <cx:pt idx="24927">1741972.5</cx:pt>
          <cx:pt idx="24928">936436.5</cx:pt>
          <cx:pt idx="24929">958131</cx:pt>
          <cx:pt idx="24930">180000</cx:pt>
          <cx:pt idx="24931">755190</cx:pt>
          <cx:pt idx="24932">337500</cx:pt>
          <cx:pt idx="24933">148365</cx:pt>
          <cx:pt idx="24934">450000</cx:pt>
          <cx:pt idx="24935">1288350</cx:pt>
          <cx:pt idx="24936">263686.5</cx:pt>
          <cx:pt idx="24937">288873</cx:pt>
          <cx:pt idx="24938">269982</cx:pt>
          <cx:pt idx="24939">1288350</cx:pt>
          <cx:pt idx="24940">585000</cx:pt>
          <cx:pt idx="24941">119925</cx:pt>
          <cx:pt idx="24942">518562</cx:pt>
          <cx:pt idx="24943">1113840</cx:pt>
          <cx:pt idx="24944">180000</cx:pt>
          <cx:pt idx="24945">270000</cx:pt>
          <cx:pt idx="24946">427500</cx:pt>
          <cx:pt idx="24947">412942.5</cx:pt>
          <cx:pt idx="24948">1739470.5</cx:pt>
          <cx:pt idx="24949">787131</cx:pt>
          <cx:pt idx="24950">1395927</cx:pt>
          <cx:pt idx="24951">315000</cx:pt>
          <cx:pt idx="24952">675000</cx:pt>
          <cx:pt idx="24953">360000</cx:pt>
          <cx:pt idx="24954">574785</cx:pt>
          <cx:pt idx="24955">519633</cx:pt>
          <cx:pt idx="24956">450000</cx:pt>
          <cx:pt idx="24957">225000</cx:pt>
          <cx:pt idx="24958">474048</cx:pt>
          <cx:pt idx="24959">364896</cx:pt>
          <cx:pt idx="24960">1066608</cx:pt>
          <cx:pt idx="24961">675000</cx:pt>
          <cx:pt idx="24962">76410</cx:pt>
          <cx:pt idx="24963">700830</cx:pt>
          <cx:pt idx="24964">1080000</cx:pt>
          <cx:pt idx="24965">180000</cx:pt>
          <cx:pt idx="24966">315000</cx:pt>
          <cx:pt idx="24967">900000</cx:pt>
          <cx:pt idx="24968">592560</cx:pt>
          <cx:pt idx="24969">1078200</cx:pt>
          <cx:pt idx="24970">900000</cx:pt>
          <cx:pt idx="24971">544491</cx:pt>
          <cx:pt idx="24972">1107981</cx:pt>
          <cx:pt idx="24973">1546020</cx:pt>
          <cx:pt idx="24974">894906</cx:pt>
          <cx:pt idx="24975">808650</cx:pt>
          <cx:pt idx="24976">1288350</cx:pt>
          <cx:pt idx="24977">247500</cx:pt>
          <cx:pt idx="24978">584014.5</cx:pt>
          <cx:pt idx="24979">545040</cx:pt>
          <cx:pt idx="24980">558841.5</cx:pt>
          <cx:pt idx="24981">675000</cx:pt>
          <cx:pt idx="24982">1350000</cx:pt>
          <cx:pt idx="24983">227520</cx:pt>
          <cx:pt idx="24984">135000</cx:pt>
          <cx:pt idx="24985">1288350</cx:pt>
          <cx:pt idx="24986">454500</cx:pt>
          <cx:pt idx="24987">755190</cx:pt>
          <cx:pt idx="24988">1138500</cx:pt>
          <cx:pt idx="24989">474048</cx:pt>
          <cx:pt idx="24990">962370</cx:pt>
          <cx:pt idx="24991">479974.5</cx:pt>
          <cx:pt idx="24992">239850</cx:pt>
          <cx:pt idx="24993">348264</cx:pt>
          <cx:pt idx="24994">152820</cx:pt>
          <cx:pt idx="24995">450000</cx:pt>
          <cx:pt idx="24996">238500</cx:pt>
          <cx:pt idx="24997">495000</cx:pt>
          <cx:pt idx="24998">251091</cx:pt>
          <cx:pt idx="24999">518562</cx:pt>
          <cx:pt idx="25000">61128</cx:pt>
          <cx:pt idx="25001">283419</cx:pt>
          <cx:pt idx="25002">675000</cx:pt>
          <cx:pt idx="25003">1546020</cx:pt>
          <cx:pt idx="25004">254700</cx:pt>
          <cx:pt idx="25005">272520</cx:pt>
          <cx:pt idx="25006">382500</cx:pt>
          <cx:pt idx="25007">497520</cx:pt>
          <cx:pt idx="25008">566055</cx:pt>
          <cx:pt idx="25009">358344</cx:pt>
          <cx:pt idx="25010">1035832.5</cx:pt>
          <cx:pt idx="25011">328365</cx:pt>
          <cx:pt idx="25012">1546020</cx:pt>
          <cx:pt idx="25013">813195</cx:pt>
          <cx:pt idx="25014">450000</cx:pt>
          <cx:pt idx="25015">2027781</cx:pt>
          <cx:pt idx="25016">291384</cx:pt>
          <cx:pt idx="25017">538704</cx:pt>
          <cx:pt idx="25018">630000</cx:pt>
          <cx:pt idx="25019">508500</cx:pt>
          <cx:pt idx="25020">1800000</cx:pt>
          <cx:pt idx="25021">1078200</cx:pt>
          <cx:pt idx="25022">841500</cx:pt>
          <cx:pt idx="25023">738931.5</cx:pt>
          <cx:pt idx="25024">450000</cx:pt>
          <cx:pt idx="25025">755190</cx:pt>
          <cx:pt idx="25026">900000</cx:pt>
          <cx:pt idx="25027">454500</cx:pt>
          <cx:pt idx="25028">697500</cx:pt>
          <cx:pt idx="25029">1350000</cx:pt>
          <cx:pt idx="25030">454500</cx:pt>
          <cx:pt idx="25031">360000</cx:pt>
          <cx:pt idx="25032">358443</cx:pt>
          <cx:pt idx="25033">814041</cx:pt>
          <cx:pt idx="25034">759195</cx:pt>
          <cx:pt idx="25035">238500</cx:pt>
          <cx:pt idx="25036">225000</cx:pt>
          <cx:pt idx="25037">450000</cx:pt>
          <cx:pt idx="25038">473760</cx:pt>
          <cx:pt idx="25039">1147500</cx:pt>
          <cx:pt idx="25040">1305000</cx:pt>
          <cx:pt idx="25041">450000</cx:pt>
          <cx:pt idx="25042">278613</cx:pt>
          <cx:pt idx="25043">675000</cx:pt>
          <cx:pt idx="25044">180000</cx:pt>
          <cx:pt idx="25045">808650</cx:pt>
          <cx:pt idx="25046">1451047.5</cx:pt>
          <cx:pt idx="25047">526491</cx:pt>
          <cx:pt idx="25048">270000</cx:pt>
          <cx:pt idx="25049">225000</cx:pt>
          <cx:pt idx="25050">780363</cx:pt>
          <cx:pt idx="25051">585000</cx:pt>
          <cx:pt idx="25052">327024</cx:pt>
          <cx:pt idx="25053">450000</cx:pt>
          <cx:pt idx="25054">1076067</cx:pt>
          <cx:pt idx="25055">1288350</cx:pt>
          <cx:pt idx="25056">497520</cx:pt>
          <cx:pt idx="25057">663093</cx:pt>
          <cx:pt idx="25058">414792</cx:pt>
          <cx:pt idx="25059">652500</cx:pt>
          <cx:pt idx="25060">450000</cx:pt>
          <cx:pt idx="25061">354276</cx:pt>
          <cx:pt idx="25062">337500</cx:pt>
          <cx:pt idx="25063">1685268</cx:pt>
          <cx:pt idx="25064">450000</cx:pt>
          <cx:pt idx="25065">381528</cx:pt>
          <cx:pt idx="25066">679500</cx:pt>
          <cx:pt idx="25067">450000</cx:pt>
          <cx:pt idx="25068">229230</cx:pt>
          <cx:pt idx="25069">135000</cx:pt>
          <cx:pt idx="25070">180000</cx:pt>
          <cx:pt idx="25071">417024</cx:pt>
          <cx:pt idx="25072">1545624</cx:pt>
          <cx:pt idx="25073">679500</cx:pt>
          <cx:pt idx="25074">269550</cx:pt>
          <cx:pt idx="25075">1800000</cx:pt>
          <cx:pt idx="25076">432567</cx:pt>
          <cx:pt idx="25077">900000</cx:pt>
          <cx:pt idx="25078">414000</cx:pt>
          <cx:pt idx="25079">675000</cx:pt>
          <cx:pt idx="25080">991944</cx:pt>
          <cx:pt idx="25081">238500</cx:pt>
          <cx:pt idx="25082">172512</cx:pt>
          <cx:pt idx="25083">296280</cx:pt>
          <cx:pt idx="25084">229230</cx:pt>
          <cx:pt idx="25085">545040</cx:pt>
          <cx:pt idx="25086">135000</cx:pt>
          <cx:pt idx="25087">792346.5</cx:pt>
          <cx:pt idx="25088">215640</cx:pt>
          <cx:pt idx="25089">675000</cx:pt>
          <cx:pt idx="25090">193500</cx:pt>
          <cx:pt idx="25091">270000</cx:pt>
          <cx:pt idx="25092">202500</cx:pt>
          <cx:pt idx="25093">1288350</cx:pt>
          <cx:pt idx="25094">253737</cx:pt>
          <cx:pt idx="25095">180000</cx:pt>
          <cx:pt idx="25096">808650</cx:pt>
          <cx:pt idx="25097">550980</cx:pt>
          <cx:pt idx="25098">1298655</cx:pt>
          <cx:pt idx="25099">270000</cx:pt>
          <cx:pt idx="25100">1527579</cx:pt>
          <cx:pt idx="25101">585000</cx:pt>
          <cx:pt idx="25102">104256</cx:pt>
          <cx:pt idx="25103">545040</cx:pt>
          <cx:pt idx="25104">536917.5</cx:pt>
          <cx:pt idx="25105">553806</cx:pt>
          <cx:pt idx="25106">640080</cx:pt>
          <cx:pt idx="25107">171000</cx:pt>
          <cx:pt idx="25108">199080</cx:pt>
          <cx:pt idx="25109">302341.5</cx:pt>
          <cx:pt idx="25110">755190</cx:pt>
          <cx:pt idx="25111">625500</cx:pt>
          <cx:pt idx="25112">191880</cx:pt>
          <cx:pt idx="25113">787131</cx:pt>
          <cx:pt idx="25114">450000</cx:pt>
          <cx:pt idx="25115">454500</cx:pt>
          <cx:pt idx="25116">202500</cx:pt>
          <cx:pt idx="25117">1071355.5</cx:pt>
          <cx:pt idx="25118">296280</cx:pt>
          <cx:pt idx="25119">622413</cx:pt>
          <cx:pt idx="25120">422892</cx:pt>
          <cx:pt idx="25121">607041</cx:pt>
          <cx:pt idx="25122">391500</cx:pt>
          <cx:pt idx="25123">1528200</cx:pt>
          <cx:pt idx="25124">284400</cx:pt>
          <cx:pt idx="25125">238500</cx:pt>
          <cx:pt idx="25126">377370</cx:pt>
          <cx:pt idx="25127">285723</cx:pt>
          <cx:pt idx="25128">473760</cx:pt>
          <cx:pt idx="25129">592560</cx:pt>
          <cx:pt idx="25130">270000</cx:pt>
          <cx:pt idx="25131">523597.5</cx:pt>
          <cx:pt idx="25132">337923</cx:pt>
          <cx:pt idx="25133">1485000</cx:pt>
          <cx:pt idx="25134">143910</cx:pt>
          <cx:pt idx="25135">157500</cx:pt>
          <cx:pt idx="25136">405000</cx:pt>
          <cx:pt idx="25137">1125000</cx:pt>
          <cx:pt idx="25138">534672</cx:pt>
          <cx:pt idx="25139">112068</cx:pt>
          <cx:pt idx="25140">149719.5</cx:pt>
          <cx:pt idx="25141">256500</cx:pt>
          <cx:pt idx="25142">1078200</cx:pt>
          <cx:pt idx="25143">758002.5</cx:pt>
          <cx:pt idx="25144">1042560</cx:pt>
          <cx:pt idx="25145">900000</cx:pt>
          <cx:pt idx="25146">148500</cx:pt>
          <cx:pt idx="25147">180000</cx:pt>
          <cx:pt idx="25148">180000</cx:pt>
          <cx:pt idx="25149">247986</cx:pt>
          <cx:pt idx="25150">545040</cx:pt>
          <cx:pt idx="25151">443088</cx:pt>
          <cx:pt idx="25152">123637.5</cx:pt>
          <cx:pt idx="25153">284256</cx:pt>
          <cx:pt idx="25154">1237684.5</cx:pt>
          <cx:pt idx="25155">1125000</cx:pt>
          <cx:pt idx="25156">1293502.5</cx:pt>
          <cx:pt idx="25157">648481.5</cx:pt>
          <cx:pt idx="25158">270000</cx:pt>
          <cx:pt idx="25159">717003</cx:pt>
          <cx:pt idx="25160">521280</cx:pt>
          <cx:pt idx="25161">113760</cx:pt>
          <cx:pt idx="25162">835380</cx:pt>
          <cx:pt idx="25163">403083</cx:pt>
          <cx:pt idx="25164">675000</cx:pt>
          <cx:pt idx="25165">521280</cx:pt>
          <cx:pt idx="25166">500211</cx:pt>
          <cx:pt idx="25167">942300</cx:pt>
          <cx:pt idx="25168">253737</cx:pt>
          <cx:pt idx="25169">191880</cx:pt>
          <cx:pt idx="25170">537763.5</cx:pt>
          <cx:pt idx="25171">180000</cx:pt>
          <cx:pt idx="25172">381528</cx:pt>
          <cx:pt idx="25173">269550</cx:pt>
          <cx:pt idx="25174">521280</cx:pt>
          <cx:pt idx="25175">315000</cx:pt>
          <cx:pt idx="25176">1008117</cx:pt>
          <cx:pt idx="25177">463500</cx:pt>
          <cx:pt idx="25178">127350</cx:pt>
          <cx:pt idx="25179">450000</cx:pt>
          <cx:pt idx="25180">900000</cx:pt>
          <cx:pt idx="25181">1267038</cx:pt>
          <cx:pt idx="25182">95940</cx:pt>
          <cx:pt idx="25183">991944</cx:pt>
          <cx:pt idx="25184">454500</cx:pt>
          <cx:pt idx="25185">1350000</cx:pt>
          <cx:pt idx="25186">1078200</cx:pt>
          <cx:pt idx="25187">547339.5</cx:pt>
          <cx:pt idx="25188">152820</cx:pt>
          <cx:pt idx="25189">675000</cx:pt>
          <cx:pt idx="25190">1045854</cx:pt>
          <cx:pt idx="25191">755190</cx:pt>
          <cx:pt idx="25192">563877</cx:pt>
          <cx:pt idx="25193">728460</cx:pt>
          <cx:pt idx="25194">352044</cx:pt>
          <cx:pt idx="25195">303489</cx:pt>
          <cx:pt idx="25196">180000</cx:pt>
          <cx:pt idx="25197">239850</cx:pt>
          <cx:pt idx="25198">396171</cx:pt>
          <cx:pt idx="25199">57564</cx:pt>
          <cx:pt idx="25200">733315.5</cx:pt>
          <cx:pt idx="25201">337500</cx:pt>
          <cx:pt idx="25202">454500</cx:pt>
          <cx:pt idx="25203">513531</cx:pt>
          <cx:pt idx="25204">528633</cx:pt>
          <cx:pt idx="25205">109453.5</cx:pt>
          <cx:pt idx="25206">848745</cx:pt>
          <cx:pt idx="25207">1164667.5</cx:pt>
          <cx:pt idx="25208">157500</cx:pt>
          <cx:pt idx="25209">675000</cx:pt>
          <cx:pt idx="25210">912240</cx:pt>
          <cx:pt idx="25211">545040</cx:pt>
          <cx:pt idx="25212">360000</cx:pt>
          <cx:pt idx="25213">225000</cx:pt>
          <cx:pt idx="25214">254700</cx:pt>
          <cx:pt idx="25215">808650</cx:pt>
          <cx:pt idx="25216">904500</cx:pt>
          <cx:pt idx="25217">857169</cx:pt>
          <cx:pt idx="25218">751500</cx:pt>
          <cx:pt idx="25219">73944</cx:pt>
          <cx:pt idx="25220">755190</cx:pt>
          <cx:pt idx="25221">1061599.5</cx:pt>
          <cx:pt idx="25222">292500</cx:pt>
          <cx:pt idx="25223">735052.5</cx:pt>
          <cx:pt idx="25224">545040</cx:pt>
          <cx:pt idx="25225">117162</cx:pt>
          <cx:pt idx="25226">313438.5</cx:pt>
          <cx:pt idx="25227">360000</cx:pt>
          <cx:pt idx="25228">868500</cx:pt>
          <cx:pt idx="25229">61263</cx:pt>
          <cx:pt idx="25230">900000</cx:pt>
          <cx:pt idx="25231">270000</cx:pt>
          <cx:pt idx="25232">923454</cx:pt>
          <cx:pt idx="25233">1350000</cx:pt>
          <cx:pt idx="25234">315000</cx:pt>
          <cx:pt idx="25235">1293502.5</cx:pt>
          <cx:pt idx="25236">521280</cx:pt>
          <cx:pt idx="25237">1006920</cx:pt>
          <cx:pt idx="25238">270000</cx:pt>
          <cx:pt idx="25239">225000</cx:pt>
          <cx:pt idx="25240">819432</cx:pt>
          <cx:pt idx="25241">563877</cx:pt>
          <cx:pt idx="25242">568800</cx:pt>
          <cx:pt idx="25243">247500</cx:pt>
          <cx:pt idx="25244">972000</cx:pt>
          <cx:pt idx="25245">1096020</cx:pt>
          <cx:pt idx="25246">397881</cx:pt>
          <cx:pt idx="25247">1305000</cx:pt>
          <cx:pt idx="25248">590337</cx:pt>
          <cx:pt idx="25249">526491</cx:pt>
          <cx:pt idx="25250">314100</cx:pt>
          <cx:pt idx="25251">450000</cx:pt>
          <cx:pt idx="25252">1247121</cx:pt>
          <cx:pt idx="25253">450000</cx:pt>
          <cx:pt idx="25254">1035000</cx:pt>
          <cx:pt idx="25255">725328</cx:pt>
          <cx:pt idx="25256">360000</cx:pt>
          <cx:pt idx="25257">1546020</cx:pt>
          <cx:pt idx="25258">315000</cx:pt>
          <cx:pt idx="25259">562491</cx:pt>
          <cx:pt idx="25260">913500</cx:pt>
          <cx:pt idx="25261">927252</cx:pt>
          <cx:pt idx="25262">701730</cx:pt>
          <cx:pt idx="25263">481495.5</cx:pt>
          <cx:pt idx="25264">380533.5</cx:pt>
          <cx:pt idx="25265">286704</cx:pt>
          <cx:pt idx="25266">487971</cx:pt>
          <cx:pt idx="25267">712858.5</cx:pt>
          <cx:pt idx="25268">986418</cx:pt>
          <cx:pt idx="25269">1506816</cx:pt>
          <cx:pt idx="25270">284400</cx:pt>
          <cx:pt idx="25271">1082214</cx:pt>
          <cx:pt idx="25272">512064</cx:pt>
          <cx:pt idx="25273">1288350</cx:pt>
          <cx:pt idx="25274">425133</cx:pt>
          <cx:pt idx="25275">508495.5</cx:pt>
          <cx:pt idx="25276">700830</cx:pt>
          <cx:pt idx="25277">450000</cx:pt>
          <cx:pt idx="25278">675000</cx:pt>
          <cx:pt idx="25279">983160</cx:pt>
          <cx:pt idx="25280">273636</cx:pt>
          <cx:pt idx="25281">152820</cx:pt>
          <cx:pt idx="25282">1293502.5</cx:pt>
          <cx:pt idx="25283">900000</cx:pt>
          <cx:pt idx="25284">1009597.5</cx:pt>
          <cx:pt idx="25285">521280</cx:pt>
          <cx:pt idx="25286">152820</cx:pt>
          <cx:pt idx="25287">450000</cx:pt>
          <cx:pt idx="25288">531706.5</cx:pt>
          <cx:pt idx="25289">651600</cx:pt>
          <cx:pt idx="25290">790830</cx:pt>
          <cx:pt idx="25291">268659</cx:pt>
          <cx:pt idx="25292">808650</cx:pt>
          <cx:pt idx="25293">450000</cx:pt>
          <cx:pt idx="25294">900000</cx:pt>
          <cx:pt idx="25295">276277.5</cx:pt>
          <cx:pt idx="25296">884844</cx:pt>
          <cx:pt idx="25297">1339884</cx:pt>
          <cx:pt idx="25298">440784</cx:pt>
          <cx:pt idx="25299">247500</cx:pt>
          <cx:pt idx="25300">1406583</cx:pt>
          <cx:pt idx="25301">559368</cx:pt>
          <cx:pt idx="25302">840996</cx:pt>
          <cx:pt idx="25303">260640</cx:pt>
          <cx:pt idx="25304">675000</cx:pt>
          <cx:pt idx="25305">1035000</cx:pt>
          <cx:pt idx="25306">1305000</cx:pt>
          <cx:pt idx="25307">422892</cx:pt>
          <cx:pt idx="25308">1288350</cx:pt>
          <cx:pt idx="25309">500566.5</cx:pt>
          <cx:pt idx="25310">405000</cx:pt>
          <cx:pt idx="25311">220500</cx:pt>
          <cx:pt idx="25312">225000</cx:pt>
          <cx:pt idx="25313">490536</cx:pt>
          <cx:pt idx="25314">1009566</cx:pt>
          <cx:pt idx="25315">540000</cx:pt>
          <cx:pt idx="25316">781920</cx:pt>
          <cx:pt idx="25317">2250000</cx:pt>
          <cx:pt idx="25318">746280</cx:pt>
          <cx:pt idx="25319">1227901.5</cx:pt>
          <cx:pt idx="25320">1125000</cx:pt>
          <cx:pt idx="25321">225000</cx:pt>
          <cx:pt idx="25322">337500</cx:pt>
          <cx:pt idx="25323">679500</cx:pt>
          <cx:pt idx="25324">485640</cx:pt>
          <cx:pt idx="25325">180000</cx:pt>
          <cx:pt idx="25326">407520</cx:pt>
          <cx:pt idx="25327">780363</cx:pt>
          <cx:pt idx="25328">942300</cx:pt>
          <cx:pt idx="25329">533668.5</cx:pt>
          <cx:pt idx="25330">1418692.5</cx:pt>
          <cx:pt idx="25331">161730</cx:pt>
          <cx:pt idx="25332">601470</cx:pt>
          <cx:pt idx="25333">1056447</cx:pt>
          <cx:pt idx="25334">284400</cx:pt>
          <cx:pt idx="25335">848745</cx:pt>
          <cx:pt idx="25336">376920</cx:pt>
          <cx:pt idx="25337">1113840</cx:pt>
          <cx:pt idx="25338">810000</cx:pt>
          <cx:pt idx="25339">1006920</cx:pt>
          <cx:pt idx="25340">163008</cx:pt>
          <cx:pt idx="25341">286704</cx:pt>
          <cx:pt idx="25342">630000</cx:pt>
          <cx:pt idx="25343">808650</cx:pt>
          <cx:pt idx="25344">700830</cx:pt>
          <cx:pt idx="25345">1288350</cx:pt>
          <cx:pt idx="25346">1078200</cx:pt>
          <cx:pt idx="25347">970380</cx:pt>
          <cx:pt idx="25348">526491</cx:pt>
          <cx:pt idx="25349">675000</cx:pt>
          <cx:pt idx="25350">225000</cx:pt>
          <cx:pt idx="25351">640080</cx:pt>
          <cx:pt idx="25352">835605</cx:pt>
          <cx:pt idx="25353">808650</cx:pt>
          <cx:pt idx="25354">180000</cx:pt>
          <cx:pt idx="25355">299772</cx:pt>
          <cx:pt idx="25356">1288350</cx:pt>
          <cx:pt idx="25357">1042560</cx:pt>
          <cx:pt idx="25358">314055</cx:pt>
          <cx:pt idx="25359">1546020</cx:pt>
          <cx:pt idx="25360">270000</cx:pt>
          <cx:pt idx="25361">566055</cx:pt>
          <cx:pt idx="25362">675000</cx:pt>
          <cx:pt idx="25363">837000</cx:pt>
          <cx:pt idx="25364">1256400</cx:pt>
          <cx:pt idx="25365">450000</cx:pt>
          <cx:pt idx="25366">135000</cx:pt>
          <cx:pt idx="25367">132768</cx:pt>
          <cx:pt idx="25368">153000</cx:pt>
          <cx:pt idx="25369">312768</cx:pt>
          <cx:pt idx="25370">1288350</cx:pt>
          <cx:pt idx="25371">1149606</cx:pt>
          <cx:pt idx="25372">270000</cx:pt>
          <cx:pt idx="25373">302206.5</cx:pt>
          <cx:pt idx="25374">276277.5</cx:pt>
          <cx:pt idx="25375">808650</cx:pt>
          <cx:pt idx="25376">90000</cx:pt>
          <cx:pt idx="25377">408780</cx:pt>
          <cx:pt idx="25378">450000</cx:pt>
          <cx:pt idx="25379">202500</cx:pt>
          <cx:pt idx="25380">397881</cx:pt>
          <cx:pt idx="25381">593010</cx:pt>
          <cx:pt idx="25382">679500</cx:pt>
          <cx:pt idx="25383">1078200</cx:pt>
          <cx:pt idx="25384">202500</cx:pt>
          <cx:pt idx="25385">253737</cx:pt>
          <cx:pt idx="25386">270000</cx:pt>
          <cx:pt idx="25387">254700</cx:pt>
          <cx:pt idx="25388">555273</cx:pt>
          <cx:pt idx="25389">1417104</cx:pt>
          <cx:pt idx="25390">119925</cx:pt>
          <cx:pt idx="25391">270000</cx:pt>
          <cx:pt idx="25392">743463</cx:pt>
          <cx:pt idx="25393">490495.5</cx:pt>
          <cx:pt idx="25394">150948</cx:pt>
          <cx:pt idx="25395">1125000</cx:pt>
          <cx:pt idx="25396">900297</cx:pt>
          <cx:pt idx="25397">450000</cx:pt>
          <cx:pt idx="25398">505665</cx:pt>
          <cx:pt idx="25399">631332</cx:pt>
          <cx:pt idx="25400">239476.5</cx:pt>
          <cx:pt idx="25401">450000</cx:pt>
          <cx:pt idx="25402">862560</cx:pt>
          <cx:pt idx="25403">733315.5</cx:pt>
          <cx:pt idx="25404">177768</cx:pt>
          <cx:pt idx="25405">225000</cx:pt>
          <cx:pt idx="25406">604152</cx:pt>
          <cx:pt idx="25407">1024290</cx:pt>
          <cx:pt idx="25408">1575000</cx:pt>
          <cx:pt idx="25409">225000</cx:pt>
          <cx:pt idx="25410">979146</cx:pt>
          <cx:pt idx="25411">339948</cx:pt>
          <cx:pt idx="25412">450000</cx:pt>
          <cx:pt idx="25413">157500</cx:pt>
          <cx:pt idx="25414">805536</cx:pt>
          <cx:pt idx="25415">56034</cx:pt>
          <cx:pt idx="25416">500211</cx:pt>
          <cx:pt idx="25417">808650</cx:pt>
          <cx:pt idx="25418">384048</cx:pt>
          <cx:pt idx="25419">270000</cx:pt>
          <cx:pt idx="25420">227520</cx:pt>
          <cx:pt idx="25421">900000</cx:pt>
          <cx:pt idx="25422">296280</cx:pt>
          <cx:pt idx="25423">315000</cx:pt>
          <cx:pt idx="25424">481495.5</cx:pt>
          <cx:pt idx="25425">631332</cx:pt>
          <cx:pt idx="25426">770292</cx:pt>
          <cx:pt idx="25427">1046142</cx:pt>
          <cx:pt idx="25428">918468</cx:pt>
          <cx:pt idx="25429">157500</cx:pt>
          <cx:pt idx="25430">472500</cx:pt>
          <cx:pt idx="25431">337500</cx:pt>
          <cx:pt idx="25432">835380</cx:pt>
          <cx:pt idx="25433">454500</cx:pt>
          <cx:pt idx="25434">1266048</cx:pt>
          <cx:pt idx="25435">1096020</cx:pt>
          <cx:pt idx="25436">1350000</cx:pt>
          <cx:pt idx="25437">251280</cx:pt>
          <cx:pt idx="25438">450000</cx:pt>
          <cx:pt idx="25439">1107900</cx:pt>
          <cx:pt idx="25440">540000</cx:pt>
          <cx:pt idx="25441">107820</cx:pt>
          <cx:pt idx="25442">225000</cx:pt>
          <cx:pt idx="25443">643500</cx:pt>
          <cx:pt idx="25444">153504</cx:pt>
          <cx:pt idx="25445">675000</cx:pt>
          <cx:pt idx="25446">509400</cx:pt>
          <cx:pt idx="25447">2687355</cx:pt>
          <cx:pt idx="25448">601470</cx:pt>
          <cx:pt idx="25449">284400</cx:pt>
          <cx:pt idx="25450">544491</cx:pt>
          <cx:pt idx="25451">781920</cx:pt>
          <cx:pt idx="25452">273636</cx:pt>
          <cx:pt idx="25453">454500</cx:pt>
          <cx:pt idx="25454">900000</cx:pt>
          <cx:pt idx="25455">900000</cx:pt>
          <cx:pt idx="25456">675000</cx:pt>
          <cx:pt idx="25457">900297</cx:pt>
          <cx:pt idx="25458">675000</cx:pt>
          <cx:pt idx="25459">862560</cx:pt>
          <cx:pt idx="25460">314100</cx:pt>
          <cx:pt idx="25461">254700</cx:pt>
          <cx:pt idx="25462">675000</cx:pt>
          <cx:pt idx="25463">754740</cx:pt>
          <cx:pt idx="25464">254700</cx:pt>
          <cx:pt idx="25465">675000</cx:pt>
          <cx:pt idx="25466">1480500</cx:pt>
          <cx:pt idx="25467">755190</cx:pt>
          <cx:pt idx="25468">378117</cx:pt>
          <cx:pt idx="25469">508495.5</cx:pt>
          <cx:pt idx="25470">485640</cx:pt>
          <cx:pt idx="25471">431280</cx:pt>
          <cx:pt idx="25472">1288350</cx:pt>
          <cx:pt idx="25473">331632</cx:pt>
          <cx:pt idx="25474">312840</cx:pt>
          <cx:pt idx="25475">199467</cx:pt>
          <cx:pt idx="25476">203760</cx:pt>
          <cx:pt idx="25477">562491</cx:pt>
          <cx:pt idx="25478">675000</cx:pt>
          <cx:pt idx="25479">247500</cx:pt>
          <cx:pt idx="25480">450000</cx:pt>
          <cx:pt idx="25481">225000</cx:pt>
          <cx:pt idx="25482">622413</cx:pt>
          <cx:pt idx="25483">225000</cx:pt>
          <cx:pt idx="25484">526491</cx:pt>
          <cx:pt idx="25485">227520</cx:pt>
          <cx:pt idx="25486">225000</cx:pt>
          <cx:pt idx="25487">547344</cx:pt>
          <cx:pt idx="25488">679500</cx:pt>
          <cx:pt idx="25489">752553</cx:pt>
          <cx:pt idx="25490">1169820</cx:pt>
          <cx:pt idx="25491">900000</cx:pt>
          <cx:pt idx="25492">247675.5</cx:pt>
          <cx:pt idx="25493">284400</cx:pt>
          <cx:pt idx="25494">302341.5</cx:pt>
          <cx:pt idx="25495">952335</cx:pt>
          <cx:pt idx="25496">474048</cx:pt>
          <cx:pt idx="25497">1223010</cx:pt>
          <cx:pt idx="25498">931500</cx:pt>
          <cx:pt idx="25499">448056</cx:pt>
          <cx:pt idx="25500">810000</cx:pt>
          <cx:pt idx="25501">1223010</cx:pt>
          <cx:pt idx="25502">313438.5</cx:pt>
          <cx:pt idx="25503">1988667</cx:pt>
          <cx:pt idx="25504">781920</cx:pt>
          <cx:pt idx="25505">673875</cx:pt>
          <cx:pt idx="25506">397017</cx:pt>
          <cx:pt idx="25507">1021707</cx:pt>
          <cx:pt idx="25508">549000</cx:pt>
          <cx:pt idx="25509">640764</cx:pt>
          <cx:pt idx="25510">544491</cx:pt>
          <cx:pt idx="25511">1288350</cx:pt>
          <cx:pt idx="25512">382500</cx:pt>
          <cx:pt idx="25513">373311</cx:pt>
          <cx:pt idx="25514">640080</cx:pt>
          <cx:pt idx="25515">1125000</cx:pt>
          <cx:pt idx="25516">161730</cx:pt>
          <cx:pt idx="25517">668304</cx:pt>
          <cx:pt idx="25518">152820</cx:pt>
          <cx:pt idx="25519">814041</cx:pt>
          <cx:pt idx="25520">354276</cx:pt>
          <cx:pt idx="25521">361462.5</cx:pt>
          <cx:pt idx="25522">1125000</cx:pt>
          <cx:pt idx="25523">537669</cx:pt>
          <cx:pt idx="25524">1061599.5</cx:pt>
          <cx:pt idx="25525">975771</cx:pt>
          <cx:pt idx="25526">354645</cx:pt>
          <cx:pt idx="25527">213934.5</cx:pt>
          <cx:pt idx="25528">521280</cx:pt>
          <cx:pt idx="25529">263686.5</cx:pt>
          <cx:pt idx="25530">765000</cx:pt>
          <cx:pt idx="25531">295668</cx:pt>
          <cx:pt idx="25532">545040</cx:pt>
          <cx:pt idx="25533">454500</cx:pt>
          <cx:pt idx="25534">540000</cx:pt>
          <cx:pt idx="25535">1231663.5</cx:pt>
          <cx:pt idx="25536">101880</cx:pt>
          <cx:pt idx="25537">829584</cx:pt>
          <cx:pt idx="25538">679500</cx:pt>
          <cx:pt idx="25539">220500</cx:pt>
          <cx:pt idx="25540">555273</cx:pt>
          <cx:pt idx="25541">1546020</cx:pt>
          <cx:pt idx="25542">770292</cx:pt>
          <cx:pt idx="25543">1787283</cx:pt>
          <cx:pt idx="25544">71955</cx:pt>
          <cx:pt idx="25545">601470</cx:pt>
          <cx:pt idx="25546">640080</cx:pt>
          <cx:pt idx="25547">180000</cx:pt>
          <cx:pt idx="25548">810000</cx:pt>
          <cx:pt idx="25549">1255680</cx:pt>
          <cx:pt idx="25550">450000</cx:pt>
          <cx:pt idx="25551">225000</cx:pt>
          <cx:pt idx="25552">545040</cx:pt>
          <cx:pt idx="25553">380533.5</cx:pt>
          <cx:pt idx="25554">743031</cx:pt>
          <cx:pt idx="25555">781920</cx:pt>
          <cx:pt idx="25556">521280</cx:pt>
          <cx:pt idx="25557">148365</cx:pt>
          <cx:pt idx="25558">539100</cx:pt>
          <cx:pt idx="25559">970380</cx:pt>
          <cx:pt idx="25560">770913</cx:pt>
          <cx:pt idx="25561">563341.5</cx:pt>
          <cx:pt idx="25562">544491</cx:pt>
          <cx:pt idx="25563">781920</cx:pt>
          <cx:pt idx="25564">512064</cx:pt>
          <cx:pt idx="25565">599778</cx:pt>
          <cx:pt idx="25566">1125000</cx:pt>
          <cx:pt idx="25567">814041</cx:pt>
          <cx:pt idx="25568">302206.5</cx:pt>
          <cx:pt idx="25569">450000</cx:pt>
          <cx:pt idx="25570">679500</cx:pt>
          <cx:pt idx="25571">1270746</cx:pt>
          <cx:pt idx="25572">472500</cx:pt>
          <cx:pt idx="25573">697500</cx:pt>
          <cx:pt idx="25574">1096020</cx:pt>
          <cx:pt idx="25575">808650</cx:pt>
          <cx:pt idx="25576">675000</cx:pt>
          <cx:pt idx="25577">720000</cx:pt>
          <cx:pt idx="25578">472500</cx:pt>
          <cx:pt idx="25579">781920</cx:pt>
          <cx:pt idx="25580">225000</cx:pt>
          <cx:pt idx="25581">900000</cx:pt>
          <cx:pt idx="25582">1359715.5</cx:pt>
          <cx:pt idx="25583">202500</cx:pt>
          <cx:pt idx="25584">601470</cx:pt>
          <cx:pt idx="25585">45000</cx:pt>
          <cx:pt idx="25586">161730</cx:pt>
          <cx:pt idx="25587">905688</cx:pt>
          <cx:pt idx="25588">254700</cx:pt>
          <cx:pt idx="25589">1007761.5</cx:pt>
          <cx:pt idx="25590">1080000</cx:pt>
          <cx:pt idx="25591">593010</cx:pt>
          <cx:pt idx="25592">675000</cx:pt>
          <cx:pt idx="25593">143910</cx:pt>
          <cx:pt idx="25594">1800000</cx:pt>
          <cx:pt idx="25595">840951</cx:pt>
          <cx:pt idx="25596">720000</cx:pt>
          <cx:pt idx="25597">824823</cx:pt>
          <cx:pt idx="25598">1125000</cx:pt>
          <cx:pt idx="25599">1125000</cx:pt>
          <cx:pt idx="25600">1024740</cx:pt>
          <cx:pt idx="25601">545040</cx:pt>
          <cx:pt idx="25602">675000</cx:pt>
          <cx:pt idx="25603">448056</cx:pt>
          <cx:pt idx="25604">450000</cx:pt>
          <cx:pt idx="25605">500427</cx:pt>
          <cx:pt idx="25606">207396</cx:pt>
          <cx:pt idx="25607">339633</cx:pt>
          <cx:pt idx="25608">521280</cx:pt>
          <cx:pt idx="25609">640080</cx:pt>
          <cx:pt idx="25610">156384</cx:pt>
          <cx:pt idx="25611">1762110</cx:pt>
          <cx:pt idx="25612">67500</cx:pt>
          <cx:pt idx="25613">544491</cx:pt>
          <cx:pt idx="25614">545040</cx:pt>
          <cx:pt idx="25615">247500</cx:pt>
          <cx:pt idx="25616">253737</cx:pt>
          <cx:pt idx="25617">539100</cx:pt>
          <cx:pt idx="25618">1166724</cx:pt>
          <cx:pt idx="25619">284400</cx:pt>
          <cx:pt idx="25620">975771</cx:pt>
          <cx:pt idx="25621">254700</cx:pt>
          <cx:pt idx="25622">1305000</cx:pt>
          <cx:pt idx="25623">1223010</cx:pt>
          <cx:pt idx="25624">270000</cx:pt>
          <cx:pt idx="25625">1293502.5</cx:pt>
          <cx:pt idx="25626">675000</cx:pt>
          <cx:pt idx="25627">56880</cx:pt>
          <cx:pt idx="25628">269550</cx:pt>
          <cx:pt idx="25629">2475000</cx:pt>
          <cx:pt idx="25630">514777.5</cx:pt>
          <cx:pt idx="25631">202500</cx:pt>
          <cx:pt idx="25632">450000</cx:pt>
          <cx:pt idx="25633">545040</cx:pt>
          <cx:pt idx="25634">515529</cx:pt>
          <cx:pt idx="25635">269550</cx:pt>
          <cx:pt idx="25636">144000</cx:pt>
          <cx:pt idx="25637">755190</cx:pt>
          <cx:pt idx="25638">440064</cx:pt>
          <cx:pt idx="25639">301464</cx:pt>
          <cx:pt idx="25640">512064</cx:pt>
          <cx:pt idx="25641">921330</cx:pt>
          <cx:pt idx="25642">1024740</cx:pt>
          <cx:pt idx="25643">270000</cx:pt>
          <cx:pt idx="25644">252000</cx:pt>
          <cx:pt idx="25645">454500</cx:pt>
          <cx:pt idx="25646">855000</cx:pt>
          <cx:pt idx="25647">450000</cx:pt>
          <cx:pt idx="25648">1024740</cx:pt>
          <cx:pt idx="25649">270126</cx:pt>
          <cx:pt idx="25650">403249.5</cx:pt>
          <cx:pt idx="25651">787131</cx:pt>
          <cx:pt idx="25652">168102</cx:pt>
          <cx:pt idx="25653">327024</cx:pt>
          <cx:pt idx="25654">239850</cx:pt>
          <cx:pt idx="25655">450000</cx:pt>
          <cx:pt idx="25656">945000</cx:pt>
          <cx:pt idx="25657">728460</cx:pt>
          <cx:pt idx="25658">199467</cx:pt>
          <cx:pt idx="25659">971280</cx:pt>
          <cx:pt idx="25660">781920</cx:pt>
          <cx:pt idx="25661">675000</cx:pt>
          <cx:pt idx="25662">533304</cx:pt>
          <cx:pt idx="25663">1111914</cx:pt>
          <cx:pt idx="25664">254700</cx:pt>
          <cx:pt idx="25665">1160973</cx:pt>
          <cx:pt idx="25666">314055</cx:pt>
          <cx:pt idx="25667">532494</cx:pt>
          <cx:pt idx="25668">474363</cx:pt>
          <cx:pt idx="25669">900000</cx:pt>
          <cx:pt idx="25670">486531</cx:pt>
          <cx:pt idx="25671">888840</cx:pt>
          <cx:pt idx="25672">641799</cx:pt>
          <cx:pt idx="25673">307944</cx:pt>
          <cx:pt idx="25674">1288350</cx:pt>
          <cx:pt idx="25675">781920</cx:pt>
          <cx:pt idx="25676">225000</cx:pt>
          <cx:pt idx="25677">254700</cx:pt>
          <cx:pt idx="25678">607500</cx:pt>
          <cx:pt idx="25679">622413</cx:pt>
          <cx:pt idx="25680">135000</cx:pt>
          <cx:pt idx="25681">1288350</cx:pt>
          <cx:pt idx="25682">781920</cx:pt>
          <cx:pt idx="25683">225000</cx:pt>
          <cx:pt idx="25684">1084500</cx:pt>
          <cx:pt idx="25685">709866</cx:pt>
          <cx:pt idx="25686">900000</cx:pt>
          <cx:pt idx="25687">178776</cx:pt>
          <cx:pt idx="25688">450000</cx:pt>
          <cx:pt idx="25689">808650</cx:pt>
          <cx:pt idx="25690">1183963.5</cx:pt>
          <cx:pt idx="25691">521280</cx:pt>
          <cx:pt idx="25692">1350000</cx:pt>
          <cx:pt idx="25693">331632</cx:pt>
          <cx:pt idx="25694">243000</cx:pt>
          <cx:pt idx="25695">284400</cx:pt>
          <cx:pt idx="25696">855000</cx:pt>
          <cx:pt idx="25697">284400</cx:pt>
          <cx:pt idx="25698">969579</cx:pt>
          <cx:pt idx="25699">225000</cx:pt>
          <cx:pt idx="25700">1288350</cx:pt>
          <cx:pt idx="25701">679500</cx:pt>
          <cx:pt idx="25702">715500</cx:pt>
          <cx:pt idx="25703">585000</cx:pt>
          <cx:pt idx="25704">196677</cx:pt>
          <cx:pt idx="25705">675000</cx:pt>
          <cx:pt idx="25706">314100</cx:pt>
          <cx:pt idx="25707">135000</cx:pt>
          <cx:pt idx="25708">333337.5</cx:pt>
          <cx:pt idx="25709">1258650</cx:pt>
          <cx:pt idx="25710">187704</cx:pt>
          <cx:pt idx="25711">679500</cx:pt>
          <cx:pt idx="25712">180000</cx:pt>
          <cx:pt idx="25713">1422000</cx:pt>
          <cx:pt idx="25714">234324</cx:pt>
          <cx:pt idx="25715">1129500</cx:pt>
          <cx:pt idx="25716">1762110</cx:pt>
          <cx:pt idx="25717">276277.5</cx:pt>
          <cx:pt idx="25718">202500</cx:pt>
          <cx:pt idx="25719">1350000</cx:pt>
          <cx:pt idx="25720">589045.5</cx:pt>
          <cx:pt idx="25721">450000</cx:pt>
          <cx:pt idx="25722">450000</cx:pt>
          <cx:pt idx="25723">454500</cx:pt>
          <cx:pt idx="25724">1065681</cx:pt>
          <cx:pt idx="25725">270000</cx:pt>
          <cx:pt idx="25726">900000</cx:pt>
          <cx:pt idx="25727">143910</cx:pt>
          <cx:pt idx="25728">808650</cx:pt>
          <cx:pt idx="25729">382500</cx:pt>
          <cx:pt idx="25730">123637.5</cx:pt>
          <cx:pt idx="25731">521280</cx:pt>
          <cx:pt idx="25732">167076</cx:pt>
          <cx:pt idx="25733">270000</cx:pt>
          <cx:pt idx="25734">263686.5</cx:pt>
          <cx:pt idx="25735">344043</cx:pt>
          <cx:pt idx="25736">733315.5</cx:pt>
          <cx:pt idx="25737">918000</cx:pt>
          <cx:pt idx="25738">1003500</cx:pt>
          <cx:pt idx="25739">358213.5</cx:pt>
          <cx:pt idx="25740">675000</cx:pt>
          <cx:pt idx="25741">1724220</cx:pt>
          <cx:pt idx="25742">225000</cx:pt>
          <cx:pt idx="25743">900000</cx:pt>
          <cx:pt idx="25744">942300</cx:pt>
          <cx:pt idx="25745">270000</cx:pt>
          <cx:pt idx="25746">225000</cx:pt>
          <cx:pt idx="25747">265500</cx:pt>
          <cx:pt idx="25748">675000</cx:pt>
          <cx:pt idx="25749">675000</cx:pt>
          <cx:pt idx="25750">448299</cx:pt>
          <cx:pt idx="25751">1744398</cx:pt>
          <cx:pt idx="25752">63000</cx:pt>
          <cx:pt idx="25753">803259</cx:pt>
          <cx:pt idx="25754">553806</cx:pt>
          <cx:pt idx="25755">450000</cx:pt>
          <cx:pt idx="25756">423000</cx:pt>
          <cx:pt idx="25757">547344</cx:pt>
          <cx:pt idx="25758">119925</cx:pt>
          <cx:pt idx="25759">486459</cx:pt>
          <cx:pt idx="25760">356580</cx:pt>
          <cx:pt idx="25761">270000</cx:pt>
          <cx:pt idx="25762">271066.5</cx:pt>
          <cx:pt idx="25763">1635120</cx:pt>
          <cx:pt idx="25764">945000</cx:pt>
          <cx:pt idx="25765">314100</cx:pt>
          <cx:pt idx="25766">268659</cx:pt>
          <cx:pt idx="25767">450000</cx:pt>
          <cx:pt idx="25768">675000</cx:pt>
          <cx:pt idx="25769">247500</cx:pt>
          <cx:pt idx="25770">247500</cx:pt>
          <cx:pt idx="25771">675000</cx:pt>
          <cx:pt idx="25772">711000</cx:pt>
          <cx:pt idx="25773">1256400</cx:pt>
          <cx:pt idx="25774">545040</cx:pt>
          <cx:pt idx="25775">270000</cx:pt>
          <cx:pt idx="25776">697500</cx:pt>
          <cx:pt idx="25777">447768</cx:pt>
          <cx:pt idx="25778">364896</cx:pt>
          <cx:pt idx="25779">631332</cx:pt>
          <cx:pt idx="25780">2025000</cx:pt>
          <cx:pt idx="25781">508495.5</cx:pt>
          <cx:pt idx="25782">157500</cx:pt>
          <cx:pt idx="25783">163008</cx:pt>
          <cx:pt idx="25784">91692</cx:pt>
          <cx:pt idx="25785">641173.5</cx:pt>
          <cx:pt idx="25786">164952</cx:pt>
          <cx:pt idx="25787">900000</cx:pt>
          <cx:pt idx="25788">1288350</cx:pt>
          <cx:pt idx="25789">1223010</cx:pt>
          <cx:pt idx="25790">454500</cx:pt>
          <cx:pt idx="25791">343800</cx:pt>
          <cx:pt idx="25792">942300</cx:pt>
          <cx:pt idx="25793">1046142</cx:pt>
          <cx:pt idx="25794">123993</cx:pt>
          <cx:pt idx="25795">675000</cx:pt>
          <cx:pt idx="25796">512064</cx:pt>
          <cx:pt idx="25797">314100</cx:pt>
          <cx:pt idx="25798">625716</cx:pt>
          <cx:pt idx="25799">545040</cx:pt>
          <cx:pt idx="25800">835380</cx:pt>
          <cx:pt idx="25801">1164667.5</cx:pt>
          <cx:pt idx="25802">1024740</cx:pt>
          <cx:pt idx="25803">119925</cx:pt>
          <cx:pt idx="25804">545040</cx:pt>
          <cx:pt idx="25805">302544</cx:pt>
          <cx:pt idx="25806">1350000</cx:pt>
          <cx:pt idx="25807">585000</cx:pt>
          <cx:pt idx="25808">441000</cx:pt>
          <cx:pt idx="25809">178290</cx:pt>
          <cx:pt idx="25810">260640</cx:pt>
          <cx:pt idx="25811">135000</cx:pt>
          <cx:pt idx="25812">508495.5</cx:pt>
          <cx:pt idx="25813">373500</cx:pt>
          <cx:pt idx="25814">582768</cx:pt>
          <cx:pt idx="25815">1036530</cx:pt>
          <cx:pt idx="25816">239850</cx:pt>
          <cx:pt idx="25817">450000</cx:pt>
          <cx:pt idx="25818">720000</cx:pt>
          <cx:pt idx="25819">1350000</cx:pt>
          <cx:pt idx="25820">163008</cx:pt>
          <cx:pt idx="25821">810378</cx:pt>
          <cx:pt idx="25822">218016</cx:pt>
          <cx:pt idx="25823">900000</cx:pt>
          <cx:pt idx="25824">331920</cx:pt>
          <cx:pt idx="25825">990000</cx:pt>
          <cx:pt idx="25826">450000</cx:pt>
          <cx:pt idx="25827">545040</cx:pt>
          <cx:pt idx="25828">521280</cx:pt>
          <cx:pt idx="25829">1080000</cx:pt>
          <cx:pt idx="25830">157500</cx:pt>
          <cx:pt idx="25831">733500</cx:pt>
          <cx:pt idx="25832">1379376</cx:pt>
          <cx:pt idx="25833">283500</cx:pt>
          <cx:pt idx="25834">66222</cx:pt>
          <cx:pt idx="25835">931500</cx:pt>
          <cx:pt idx="25836">254700</cx:pt>
          <cx:pt idx="25837">337500</cx:pt>
          <cx:pt idx="25838">417024</cx:pt>
          <cx:pt idx="25839">1192500</cx:pt>
          <cx:pt idx="25840">315000</cx:pt>
          <cx:pt idx="25841">1345500</cx:pt>
          <cx:pt idx="25842">314100</cx:pt>
          <cx:pt idx="25843">450000</cx:pt>
          <cx:pt idx="25844">1065433.5</cx:pt>
          <cx:pt idx="25845">369720</cx:pt>
          <cx:pt idx="25846">348826.5</cx:pt>
          <cx:pt idx="25847">337500</cx:pt>
          <cx:pt idx="25848">1228432.5</cx:pt>
          <cx:pt idx="25849">900000</cx:pt>
          <cx:pt idx="25850">536917.5</cx:pt>
          <cx:pt idx="25851">193392</cx:pt>
          <cx:pt idx="25852">450000</cx:pt>
          <cx:pt idx="25853">576072</cx:pt>
          <cx:pt idx="25854">1350000</cx:pt>
          <cx:pt idx="25855">715095</cx:pt>
          <cx:pt idx="25856">450000</cx:pt>
          <cx:pt idx="25857">533304</cx:pt>
          <cx:pt idx="25858">635962.5</cx:pt>
          <cx:pt idx="25859">1288350</cx:pt>
          <cx:pt idx="25860">180000</cx:pt>
          <cx:pt idx="25861">1113840</cx:pt>
          <cx:pt idx="25862">270000</cx:pt>
          <cx:pt idx="25863">342000</cx:pt>
          <cx:pt idx="25864">553806</cx:pt>
          <cx:pt idx="25865">247500</cx:pt>
          <cx:pt idx="25866">1288350</cx:pt>
          <cx:pt idx="25867">343800</cx:pt>
          <cx:pt idx="25868">1099350</cx:pt>
          <cx:pt idx="25869">1885536</cx:pt>
          <cx:pt idx="25870">550980</cx:pt>
          <cx:pt idx="25871">612612</cx:pt>
          <cx:pt idx="25872">314100</cx:pt>
          <cx:pt idx="25873">225000</cx:pt>
          <cx:pt idx="25874">1762110</cx:pt>
          <cx:pt idx="25875">864000</cx:pt>
          <cx:pt idx="25876">781920</cx:pt>
          <cx:pt idx="25877">277969.5</cx:pt>
          <cx:pt idx="25878">526491</cx:pt>
          <cx:pt idx="25879">508495.5</cx:pt>
          <cx:pt idx="25880">402993</cx:pt>
          <cx:pt idx="25881">679500</cx:pt>
          <cx:pt idx="25882">1546020</cx:pt>
          <cx:pt idx="25883">215640</cx:pt>
          <cx:pt idx="25884">254700</cx:pt>
          <cx:pt idx="25885">202500</cx:pt>
          <cx:pt idx="25886">558000</cx:pt>
          <cx:pt idx="25887">117162</cx:pt>
          <cx:pt idx="25888">1078200</cx:pt>
          <cx:pt idx="25889">180000</cx:pt>
          <cx:pt idx="25890">135000</cx:pt>
          <cx:pt idx="25891">508495.5</cx:pt>
          <cx:pt idx="25892">504000</cx:pt>
          <cx:pt idx="25893">675000</cx:pt>
          <cx:pt idx="25894">696528</cx:pt>
          <cx:pt idx="25895">270000</cx:pt>
          <cx:pt idx="25896">180000</cx:pt>
          <cx:pt idx="25897">1800000</cx:pt>
          <cx:pt idx="25898">288873</cx:pt>
          <cx:pt idx="25899">270000</cx:pt>
          <cx:pt idx="25900">225000</cx:pt>
          <cx:pt idx="25901">1078200</cx:pt>
          <cx:pt idx="25902">1515415.5</cx:pt>
          <cx:pt idx="25903">1724688</cx:pt>
          <cx:pt idx="25904">728460</cx:pt>
          <cx:pt idx="25905">239850</cx:pt>
          <cx:pt idx="25906">157500</cx:pt>
          <cx:pt idx="25907">808650</cx:pt>
          <cx:pt idx="25908">720000</cx:pt>
          <cx:pt idx="25909">197820</cx:pt>
          <cx:pt idx="25910">270000</cx:pt>
          <cx:pt idx="25911">1963494</cx:pt>
          <cx:pt idx="25912">904500</cx:pt>
          <cx:pt idx="25913">787131</cx:pt>
          <cx:pt idx="25914">781920</cx:pt>
          <cx:pt idx="25915">495000</cx:pt>
          <cx:pt idx="25916">1096020</cx:pt>
          <cx:pt idx="25917">270000</cx:pt>
          <cx:pt idx="25918">343800</cx:pt>
          <cx:pt idx="25919">180000</cx:pt>
          <cx:pt idx="25920">500211</cx:pt>
          <cx:pt idx="25921">640080</cx:pt>
          <cx:pt idx="25922">450000</cx:pt>
          <cx:pt idx="25923">90000</cx:pt>
          <cx:pt idx="25924">239850</cx:pt>
          <cx:pt idx="25925">1215000</cx:pt>
          <cx:pt idx="25926">808650</cx:pt>
          <cx:pt idx="25927">545040</cx:pt>
          <cx:pt idx="25928">849415.5</cx:pt>
          <cx:pt idx="25929">1256400</cx:pt>
          <cx:pt idx="25930">1391418</cx:pt>
          <cx:pt idx="25931">276277.5</cx:pt>
          <cx:pt idx="25932">797557.5</cx:pt>
          <cx:pt idx="25933">1256400</cx:pt>
          <cx:pt idx="25934">1800000</cx:pt>
          <cx:pt idx="25935">215640</cx:pt>
          <cx:pt idx="25936">339948</cx:pt>
          <cx:pt idx="25937">657702</cx:pt>
          <cx:pt idx="25938">765261</cx:pt>
          <cx:pt idx="25939">1125000</cx:pt>
          <cx:pt idx="25940">545040</cx:pt>
          <cx:pt idx="25941">270000</cx:pt>
          <cx:pt idx="25942">337500</cx:pt>
          <cx:pt idx="25943">450000</cx:pt>
          <cx:pt idx="25944">675000</cx:pt>
          <cx:pt idx="25945">640080</cx:pt>
          <cx:pt idx="25946">479974.5</cx:pt>
          <cx:pt idx="25947">145557</cx:pt>
          <cx:pt idx="25948">497520</cx:pt>
          <cx:pt idx="25949">526491</cx:pt>
          <cx:pt idx="25950">239850</cx:pt>
          <cx:pt idx="25951">273636</cx:pt>
          <cx:pt idx="25952">555273</cx:pt>
          <cx:pt idx="25953">373500</cx:pt>
          <cx:pt idx="25954">728460</cx:pt>
          <cx:pt idx="25955">746280</cx:pt>
          <cx:pt idx="25956">271957.5</cx:pt>
          <cx:pt idx="25957">148500</cx:pt>
          <cx:pt idx="25958">360000</cx:pt>
          <cx:pt idx="25959">337500</cx:pt>
          <cx:pt idx="25960">900000</cx:pt>
          <cx:pt idx="25961">801234</cx:pt>
          <cx:pt idx="25962">254700</cx:pt>
          <cx:pt idx="25963">553806</cx:pt>
          <cx:pt idx="25964">701730</cx:pt>
          <cx:pt idx="25965">780363</cx:pt>
          <cx:pt idx="25966">824823</cx:pt>
          <cx:pt idx="25967">900000</cx:pt>
          <cx:pt idx="25968">1078200</cx:pt>
          <cx:pt idx="25969">180000</cx:pt>
          <cx:pt idx="25970">873000</cx:pt>
          <cx:pt idx="25971">545040</cx:pt>
          <cx:pt idx="25972">640080</cx:pt>
          <cx:pt idx="25973">518562</cx:pt>
          <cx:pt idx="25974">1283058</cx:pt>
          <cx:pt idx="25975">193572</cx:pt>
          <cx:pt idx="25976">474048</cx:pt>
          <cx:pt idx="25977">1350000</cx:pt>
          <cx:pt idx="25978">312768</cx:pt>
          <cx:pt idx="25979">497520</cx:pt>
          <cx:pt idx="25980">509922</cx:pt>
          <cx:pt idx="25981">180000</cx:pt>
          <cx:pt idx="25982">225459</cx:pt>
          <cx:pt idx="25983">269550</cx:pt>
          <cx:pt idx="25984">509400</cx:pt>
          <cx:pt idx="25985">675000</cx:pt>
          <cx:pt idx="25986">790830</cx:pt>
          <cx:pt idx="25987">814500</cx:pt>
          <cx:pt idx="25988">518562</cx:pt>
          <cx:pt idx="25989">810000</cx:pt>
          <cx:pt idx="25990">405000</cx:pt>
          <cx:pt idx="25991">312768</cx:pt>
          <cx:pt idx="25992">540000</cx:pt>
          <cx:pt idx="25993">770292</cx:pt>
          <cx:pt idx="25994">675000</cx:pt>
          <cx:pt idx="25995">855000</cx:pt>
          <cx:pt idx="25996">428854.5</cx:pt>
          <cx:pt idx="25997">180000</cx:pt>
          <cx:pt idx="25998">1125000</cx:pt>
          <cx:pt idx="25999">402214.5</cx:pt>
          <cx:pt idx="26000">225000</cx:pt>
          <cx:pt idx="26001">948582</cx:pt>
          <cx:pt idx="26002">835380</cx:pt>
          <cx:pt idx="26003">1002726</cx:pt>
          <cx:pt idx="26004">95940</cx:pt>
          <cx:pt idx="26005">787131</cx:pt>
          <cx:pt idx="26006">864000</cx:pt>
          <cx:pt idx="26007">202500</cx:pt>
          <cx:pt idx="26008">167895</cx:pt>
          <cx:pt idx="26009">545040</cx:pt>
          <cx:pt idx="26010">1004089.5</cx:pt>
          <cx:pt idx="26011">562491</cx:pt>
          <cx:pt idx="26012">247986</cx:pt>
          <cx:pt idx="26013">203760</cx:pt>
          <cx:pt idx="26014">270000</cx:pt>
          <cx:pt idx="26015">1024740</cx:pt>
          <cx:pt idx="26016">225000</cx:pt>
          <cx:pt idx="26017">352044</cx:pt>
          <cx:pt idx="26018">900000</cx:pt>
          <cx:pt idx="26019">405000</cx:pt>
          <cx:pt idx="26020">1971072</cx:pt>
          <cx:pt idx="26021">521280</cx:pt>
          <cx:pt idx="26022">720000</cx:pt>
          <cx:pt idx="26023">1847700</cx:pt>
          <cx:pt idx="26024">172021.5</cx:pt>
          <cx:pt idx="26025">376920</cx:pt>
          <cx:pt idx="26026">1185282</cx:pt>
          <cx:pt idx="26027">808650</cx:pt>
          <cx:pt idx="26028">1762110</cx:pt>
          <cx:pt idx="26029">135000</cx:pt>
          <cx:pt idx="26030">1797354</cx:pt>
          <cx:pt idx="26031">247500</cx:pt>
          <cx:pt idx="26032">247500</cx:pt>
          <cx:pt idx="26033">485190</cx:pt>
          <cx:pt idx="26034">180000</cx:pt>
          <cx:pt idx="26035">495000</cx:pt>
          <cx:pt idx="26036">612612</cx:pt>
          <cx:pt idx="26037">522000</cx:pt>
          <cx:pt idx="26038">225000</cx:pt>
          <cx:pt idx="26039">916470</cx:pt>
          <cx:pt idx="26040">405000</cx:pt>
          <cx:pt idx="26041">679500</cx:pt>
          <cx:pt idx="26042">544491</cx:pt>
          <cx:pt idx="26043">1061599.5</cx:pt>
          <cx:pt idx="26044">506925</cx:pt>
          <cx:pt idx="26045">360000</cx:pt>
          <cx:pt idx="26046">497520</cx:pt>
          <cx:pt idx="26047">450000</cx:pt>
          <cx:pt idx="26048">254700</cx:pt>
          <cx:pt idx="26049">450000</cx:pt>
          <cx:pt idx="26050">722430</cx:pt>
          <cx:pt idx="26051">239850</cx:pt>
          <cx:pt idx="26052">389844</cx:pt>
          <cx:pt idx="26053">254700</cx:pt>
          <cx:pt idx="26054">1006920</cx:pt>
          <cx:pt idx="26055">102384</cx:pt>
          <cx:pt idx="26056">509400</cx:pt>
          <cx:pt idx="26057">545040</cx:pt>
          <cx:pt idx="26058">647046</cx:pt>
          <cx:pt idx="26059">276277.5</cx:pt>
          <cx:pt idx="26060">781920</cx:pt>
          <cx:pt idx="26061">199152</cx:pt>
          <cx:pt idx="26062">990000</cx:pt>
          <cx:pt idx="26063">239787</cx:pt>
          <cx:pt idx="26064">225000</cx:pt>
          <cx:pt idx="26065">57564</cx:pt>
          <cx:pt idx="26066">935626.5</cx:pt>
          <cx:pt idx="26067">676278</cx:pt>
          <cx:pt idx="26068">1078200</cx:pt>
          <cx:pt idx="26069">203760</cx:pt>
          <cx:pt idx="26070">810000</cx:pt>
          <cx:pt idx="26071">180000</cx:pt>
          <cx:pt idx="26072">1058197.5</cx:pt>
          <cx:pt idx="26073">900000</cx:pt>
          <cx:pt idx="26074">497520</cx:pt>
          <cx:pt idx="26075">548770.5</cx:pt>
          <cx:pt idx="26076">619254</cx:pt>
          <cx:pt idx="26077">402214.5</cx:pt>
          <cx:pt idx="26078">396706.5</cx:pt>
          <cx:pt idx="26079">675000</cx:pt>
          <cx:pt idx="26080">541323</cx:pt>
          <cx:pt idx="26081">900000</cx:pt>
          <cx:pt idx="26082">153504</cx:pt>
          <cx:pt idx="26083">265500</cx:pt>
          <cx:pt idx="26084">450000</cx:pt>
          <cx:pt idx="26085">497520</cx:pt>
          <cx:pt idx="26086">545040</cx:pt>
          <cx:pt idx="26087">343800</cx:pt>
          <cx:pt idx="26088">267102</cx:pt>
          <cx:pt idx="26089">278613</cx:pt>
          <cx:pt idx="26090">80865</cx:pt>
          <cx:pt idx="26091">490495.5</cx:pt>
          <cx:pt idx="26092">942300</cx:pt>
          <cx:pt idx="26093">497520</cx:pt>
          <cx:pt idx="26094">495216</cx:pt>
          <cx:pt idx="26095">640080</cx:pt>
          <cx:pt idx="26096">270000</cx:pt>
          <cx:pt idx="26097">662026.5</cx:pt>
          <cx:pt idx="26098">518562</cx:pt>
          <cx:pt idx="26099">298467</cx:pt>
          <cx:pt idx="26100">1534500</cx:pt>
          <cx:pt idx="26101">886176</cx:pt>
          <cx:pt idx="26102">315666</cx:pt>
          <cx:pt idx="26103">1190385</cx:pt>
          <cx:pt idx="26104">308461.5</cx:pt>
          <cx:pt idx="26105">675000</cx:pt>
          <cx:pt idx="26106">135000</cx:pt>
          <cx:pt idx="26107">954000</cx:pt>
          <cx:pt idx="26108">450000</cx:pt>
          <cx:pt idx="26109">270000</cx:pt>
          <cx:pt idx="26110">135000</cx:pt>
          <cx:pt idx="26111">450000</cx:pt>
          <cx:pt idx="26112">292500</cx:pt>
          <cx:pt idx="26113">582228</cx:pt>
          <cx:pt idx="26114">1130548.5</cx:pt>
          <cx:pt idx="26115">720000</cx:pt>
          <cx:pt idx="26116">261000</cx:pt>
          <cx:pt idx="26117">1018899</cx:pt>
          <cx:pt idx="26118">454500</cx:pt>
          <cx:pt idx="26119">752742</cx:pt>
          <cx:pt idx="26120">381528</cx:pt>
          <cx:pt idx="26121">1155226.5</cx:pt>
          <cx:pt idx="26122">545040</cx:pt>
          <cx:pt idx="26123">101880</cx:pt>
          <cx:pt idx="26124">312840</cx:pt>
          <cx:pt idx="26125">1288350</cx:pt>
          <cx:pt idx="26126">450000</cx:pt>
          <cx:pt idx="26127">469152</cx:pt>
          <cx:pt idx="26128">276277.5</cx:pt>
          <cx:pt idx="26129">706410</cx:pt>
          <cx:pt idx="26130">135000</cx:pt>
          <cx:pt idx="26131">508495.5</cx:pt>
          <cx:pt idx="26132">1170000</cx:pt>
          <cx:pt idx="26133">1288350</cx:pt>
          <cx:pt idx="26134">780363</cx:pt>
          <cx:pt idx="26135">251091</cx:pt>
          <cx:pt idx="26136">454500</cx:pt>
          <cx:pt idx="26137">180000</cx:pt>
          <cx:pt idx="26138">354519</cx:pt>
          <cx:pt idx="26139">72000</cx:pt>
          <cx:pt idx="26140">1006920</cx:pt>
          <cx:pt idx="26141">1256400</cx:pt>
          <cx:pt idx="26142">675000</cx:pt>
          <cx:pt idx="26143">1185282</cx:pt>
          <cx:pt idx="26144">922716</cx:pt>
          <cx:pt idx="26145">270000</cx:pt>
          <cx:pt idx="26146">755190</cx:pt>
          <cx:pt idx="26147">452385</cx:pt>
          <cx:pt idx="26148">896647.5</cx:pt>
          <cx:pt idx="26149">127350</cx:pt>
          <cx:pt idx="26150">521280</cx:pt>
          <cx:pt idx="26151">808650</cx:pt>
          <cx:pt idx="26152">247275</cx:pt>
          <cx:pt idx="26153">381528</cx:pt>
          <cx:pt idx="26154">292500</cx:pt>
          <cx:pt idx="26155">354469.5</cx:pt>
          <cx:pt idx="26156">1724688</cx:pt>
          <cx:pt idx="26157">180000</cx:pt>
          <cx:pt idx="26158">81549</cx:pt>
          <cx:pt idx="26159">675000</cx:pt>
          <cx:pt idx="26160">509922</cx:pt>
          <cx:pt idx="26161">641173.5</cx:pt>
          <cx:pt idx="26162">983299.5</cx:pt>
          <cx:pt idx="26163">592560</cx:pt>
          <cx:pt idx="26164">324216</cx:pt>
          <cx:pt idx="26165">675000</cx:pt>
          <cx:pt idx="26166">432567</cx:pt>
          <cx:pt idx="26167">343800</cx:pt>
          <cx:pt idx="26168">707287.5</cx:pt>
          <cx:pt idx="26169">555273</cx:pt>
          <cx:pt idx="26170">691020</cx:pt>
          <cx:pt idx="26171">127350</cx:pt>
          <cx:pt idx="26172">495985.5</cx:pt>
          <cx:pt idx="26173">900000</cx:pt>
          <cx:pt idx="26174">663093</cx:pt>
          <cx:pt idx="26175">585000</cx:pt>
          <cx:pt idx="26176">481495.5</cx:pt>
          <cx:pt idx="26177">1125000</cx:pt>
          <cx:pt idx="26178">450000</cx:pt>
          <cx:pt idx="26179">1125000</cx:pt>
          <cx:pt idx="26180">143910</cx:pt>
          <cx:pt idx="26181">243000</cx:pt>
          <cx:pt idx="26182">213948</cx:pt>
          <cx:pt idx="26183">810378</cx:pt>
          <cx:pt idx="26184">135000</cx:pt>
          <cx:pt idx="26185">675000</cx:pt>
          <cx:pt idx="26186">225000</cx:pt>
          <cx:pt idx="26187">229500</cx:pt>
          <cx:pt idx="26188">830214</cx:pt>
          <cx:pt idx="26189">824823</cx:pt>
          <cx:pt idx="26190">1113840</cx:pt>
          <cx:pt idx="26191">270000</cx:pt>
          <cx:pt idx="26192">270000</cx:pt>
          <cx:pt idx="26193">225000</cx:pt>
          <cx:pt idx="26194">646920</cx:pt>
          <cx:pt idx="26195">1288350</cx:pt>
          <cx:pt idx="26196">647046</cx:pt>
          <cx:pt idx="26197">932643</cx:pt>
          <cx:pt idx="26198">566055</cx:pt>
          <cx:pt idx="26199">900000</cx:pt>
          <cx:pt idx="26200">318528</cx:pt>
          <cx:pt idx="26201">284400</cx:pt>
          <cx:pt idx="26202">237024</cx:pt>
          <cx:pt idx="26203">378000</cx:pt>
          <cx:pt idx="26204">508495.5</cx:pt>
          <cx:pt idx="26205">302206.5</cx:pt>
          <cx:pt idx="26206">862560</cx:pt>
          <cx:pt idx="26207">270000</cx:pt>
          <cx:pt idx="26208">143910</cx:pt>
          <cx:pt idx="26209">225000</cx:pt>
          <cx:pt idx="26210">619965</cx:pt>
          <cx:pt idx="26211">297130.5</cx:pt>
          <cx:pt idx="26212">251091</cx:pt>
          <cx:pt idx="26213">717021</cx:pt>
          <cx:pt idx="26214">936000</cx:pt>
          <cx:pt idx="26215">663093</cx:pt>
          <cx:pt idx="26216">164952</cx:pt>
          <cx:pt idx="26217">260568</cx:pt>
          <cx:pt idx="26218">258709.5</cx:pt>
          <cx:pt idx="26219">545040</cx:pt>
          <cx:pt idx="26220">247500</cx:pt>
          <cx:pt idx="26221">225000</cx:pt>
          <cx:pt idx="26222">824823</cx:pt>
          <cx:pt idx="26223">622575</cx:pt>
          <cx:pt idx="26224">202500</cx:pt>
          <cx:pt idx="26225">490495.5</cx:pt>
          <cx:pt idx="26226">1125000</cx:pt>
          <cx:pt idx="26227">900000</cx:pt>
          <cx:pt idx="26228">292500</cx:pt>
          <cx:pt idx="26229">193959</cx:pt>
          <cx:pt idx="26230">1255680</cx:pt>
          <cx:pt idx="26231">615109.5</cx:pt>
          <cx:pt idx="26232">276313.5</cx:pt>
          <cx:pt idx="26233">254700</cx:pt>
          <cx:pt idx="26234">1264428</cx:pt>
          <cx:pt idx="26235">346500</cx:pt>
          <cx:pt idx="26236">612000</cx:pt>
          <cx:pt idx="26237">180000</cx:pt>
          <cx:pt idx="26238">225000</cx:pt>
          <cx:pt idx="26239">247275</cx:pt>
          <cx:pt idx="26240">1483650</cx:pt>
          <cx:pt idx="26241">640080</cx:pt>
          <cx:pt idx="26242">1483650</cx:pt>
          <cx:pt idx="26243">545040</cx:pt>
          <cx:pt idx="26244">961146</cx:pt>
          <cx:pt idx="26245">2085120</cx:pt>
          <cx:pt idx="26246">545040</cx:pt>
          <cx:pt idx="26247">529348.5</cx:pt>
          <cx:pt idx="26248">191880</cx:pt>
          <cx:pt idx="26249">781920</cx:pt>
          <cx:pt idx="26250">481495.5</cx:pt>
          <cx:pt idx="26251">810000</cx:pt>
          <cx:pt idx="26252">1078200</cx:pt>
          <cx:pt idx="26253">473760</cx:pt>
          <cx:pt idx="26254">900000</cx:pt>
          <cx:pt idx="26255">225000</cx:pt>
          <cx:pt idx="26256">985603.5</cx:pt>
          <cx:pt idx="26257">532494</cx:pt>
          <cx:pt idx="26258">458460</cx:pt>
          <cx:pt idx="26259">315000</cx:pt>
          <cx:pt idx="26260">1130760</cx:pt>
          <cx:pt idx="26261">647046</cx:pt>
          <cx:pt idx="26262">900000</cx:pt>
          <cx:pt idx="26263">979717.5</cx:pt>
          <cx:pt idx="26264">1350000</cx:pt>
          <cx:pt idx="26265">948055.5</cx:pt>
          <cx:pt idx="26266">270000</cx:pt>
          <cx:pt idx="26267">1339884</cx:pt>
          <cx:pt idx="26268">255960</cx:pt>
          <cx:pt idx="26269">900000</cx:pt>
          <cx:pt idx="26270">152820</cx:pt>
          <cx:pt idx="26271">454500</cx:pt>
          <cx:pt idx="26272">848745</cx:pt>
          <cx:pt idx="26273">848745</cx:pt>
          <cx:pt idx="26274">135000</cx:pt>
          <cx:pt idx="26275">331920</cx:pt>
          <cx:pt idx="26276">1096020</cx:pt>
          <cx:pt idx="26277">269550</cx:pt>
          <cx:pt idx="26278">448056</cx:pt>
          <cx:pt idx="26279">247500</cx:pt>
          <cx:pt idx="26280">338832</cx:pt>
          <cx:pt idx="26281">528633</cx:pt>
          <cx:pt idx="26282">324000</cx:pt>
          <cx:pt idx="26283">781920</cx:pt>
          <cx:pt idx="26284">225000</cx:pt>
          <cx:pt idx="26285">557424</cx:pt>
          <cx:pt idx="26286">495000</cx:pt>
          <cx:pt idx="26287">270000</cx:pt>
          <cx:pt idx="26288">346392</cx:pt>
          <cx:pt idx="26289">270000</cx:pt>
          <cx:pt idx="26290">252531</cx:pt>
          <cx:pt idx="26291">494118</cx:pt>
          <cx:pt idx="26292">625536</cx:pt>
          <cx:pt idx="26293">254700</cx:pt>
          <cx:pt idx="26294">808650</cx:pt>
          <cx:pt idx="26295">490495.5</cx:pt>
          <cx:pt idx="26296">270000</cx:pt>
          <cx:pt idx="26297">295776</cx:pt>
          <cx:pt idx="26298">288000</cx:pt>
          <cx:pt idx="26299">755190</cx:pt>
          <cx:pt idx="26300">675000</cx:pt>
          <cx:pt idx="26301">369720</cx:pt>
          <cx:pt idx="26302">1288350</cx:pt>
          <cx:pt idx="26303">1024290</cx:pt>
          <cx:pt idx="26304">697500</cx:pt>
          <cx:pt idx="26305">225000</cx:pt>
          <cx:pt idx="26306">855000</cx:pt>
          <cx:pt idx="26307">747000</cx:pt>
          <cx:pt idx="26308">239850</cx:pt>
          <cx:pt idx="26309">256500</cx:pt>
          <cx:pt idx="26310">270000</cx:pt>
          <cx:pt idx="26311">675000</cx:pt>
          <cx:pt idx="26312">1193580</cx:pt>
          <cx:pt idx="26313">270000</cx:pt>
          <cx:pt idx="26314">675000</cx:pt>
          <cx:pt idx="26315">239850</cx:pt>
          <cx:pt idx="26316">549000</cx:pt>
          <cx:pt idx="26317">679671</cx:pt>
          <cx:pt idx="26318">1078200</cx:pt>
          <cx:pt idx="26319">331920</cx:pt>
          <cx:pt idx="26320">135000</cx:pt>
          <cx:pt idx="26321">255960</cx:pt>
          <cx:pt idx="26322">314100</cx:pt>
          <cx:pt idx="26323">787131</cx:pt>
          <cx:pt idx="26324">630000</cx:pt>
          <cx:pt idx="26325">675000</cx:pt>
          <cx:pt idx="26326">263686.5</cx:pt>
          <cx:pt idx="26327">1125000</cx:pt>
          <cx:pt idx="26328">621000</cx:pt>
          <cx:pt idx="26329">314055</cx:pt>
          <cx:pt idx="26330">592560</cx:pt>
          <cx:pt idx="26331">900000</cx:pt>
          <cx:pt idx="26332">640080</cx:pt>
          <cx:pt idx="26333">207396</cx:pt>
          <cx:pt idx="26334">993082.5</cx:pt>
          <cx:pt idx="26335">706410</cx:pt>
          <cx:pt idx="26336">533304</cx:pt>
          <cx:pt idx="26337">1350000</cx:pt>
          <cx:pt idx="26338">808650</cx:pt>
          <cx:pt idx="26339">1288350</cx:pt>
          <cx:pt idx="26340">270000</cx:pt>
          <cx:pt idx="26341">260640</cx:pt>
          <cx:pt idx="26342">535500</cx:pt>
          <cx:pt idx="26343">981162</cx:pt>
          <cx:pt idx="26344">157500</cx:pt>
          <cx:pt idx="26345">276277.5</cx:pt>
          <cx:pt idx="26346">497520</cx:pt>
          <cx:pt idx="26347">1154565</cx:pt>
          <cx:pt idx="26348">1575000</cx:pt>
          <cx:pt idx="26349">1226511</cx:pt>
          <cx:pt idx="26350">675000</cx:pt>
          <cx:pt idx="26351">135000</cx:pt>
          <cx:pt idx="26352">270000</cx:pt>
          <cx:pt idx="26353">1130760</cx:pt>
          <cx:pt idx="26354">270000</cx:pt>
          <cx:pt idx="26355">679500</cx:pt>
          <cx:pt idx="26356">85500</cx:pt>
          <cx:pt idx="26357">526491</cx:pt>
          <cx:pt idx="26358">409716</cx:pt>
          <cx:pt idx="26359">1185120</cx:pt>
          <cx:pt idx="26360">270000</cx:pt>
          <cx:pt idx="26361">604152</cx:pt>
          <cx:pt idx="26362">291384</cx:pt>
          <cx:pt idx="26363">526491</cx:pt>
          <cx:pt idx="26364">1506816</cx:pt>
          <cx:pt idx="26365">1125000</cx:pt>
          <cx:pt idx="26366">1436850</cx:pt>
          <cx:pt idx="26367">180000</cx:pt>
          <cx:pt idx="26368">675000</cx:pt>
          <cx:pt idx="26369">284400</cx:pt>
          <cx:pt idx="26370">900000</cx:pt>
          <cx:pt idx="26371">595903.5</cx:pt>
          <cx:pt idx="26372">945000</cx:pt>
          <cx:pt idx="26373">270000</cx:pt>
          <cx:pt idx="26374">170640</cx:pt>
          <cx:pt idx="26375">180000</cx:pt>
          <cx:pt idx="26376">1113840</cx:pt>
          <cx:pt idx="26377">283585.5</cx:pt>
          <cx:pt idx="26378">1035000</cx:pt>
          <cx:pt idx="26379">239850</cx:pt>
          <cx:pt idx="26380">490500</cx:pt>
          <cx:pt idx="26381">450000</cx:pt>
          <cx:pt idx="26382">254700</cx:pt>
          <cx:pt idx="26383">361998</cx:pt>
          <cx:pt idx="26384">545040</cx:pt>
          <cx:pt idx="26385">942300</cx:pt>
          <cx:pt idx="26386">337500</cx:pt>
          <cx:pt idx="26387">1971072</cx:pt>
          <cx:pt idx="26388">781920</cx:pt>
          <cx:pt idx="26389">239850</cx:pt>
          <cx:pt idx="26390">1389204</cx:pt>
          <cx:pt idx="26391">814041</cx:pt>
          <cx:pt idx="26392">900000</cx:pt>
          <cx:pt idx="26393">970380</cx:pt>
          <cx:pt idx="26394">203760</cx:pt>
          <cx:pt idx="26395">284400</cx:pt>
          <cx:pt idx="26396">722430</cx:pt>
          <cx:pt idx="26397">675000</cx:pt>
          <cx:pt idx="26398">495000</cx:pt>
          <cx:pt idx="26399">1161360</cx:pt>
          <cx:pt idx="26400">284400</cx:pt>
          <cx:pt idx="26401">675000</cx:pt>
          <cx:pt idx="26402">384273</cx:pt>
          <cx:pt idx="26403">331834.5</cx:pt>
          <cx:pt idx="26404">1293502.5</cx:pt>
          <cx:pt idx="26405">152820</cx:pt>
          <cx:pt idx="26406">675000</cx:pt>
          <cx:pt idx="26407">337761</cx:pt>
          <cx:pt idx="26408">545040</cx:pt>
          <cx:pt idx="26409">509922</cx:pt>
          <cx:pt idx="26410">971280</cx:pt>
          <cx:pt idx="26411">364500</cx:pt>
          <cx:pt idx="26412">247500</cx:pt>
          <cx:pt idx="26413">993082.5</cx:pt>
          <cx:pt idx="26414">754740</cx:pt>
          <cx:pt idx="26415">144000</cx:pt>
          <cx:pt idx="26416">545040</cx:pt>
          <cx:pt idx="26417">533304</cx:pt>
          <cx:pt idx="26418">193500</cx:pt>
          <cx:pt idx="26419">296280</cx:pt>
          <cx:pt idx="26420">675000</cx:pt>
          <cx:pt idx="26421">679441.5</cx:pt>
          <cx:pt idx="26422">352422</cx:pt>
          <cx:pt idx="26423">595273.5</cx:pt>
          <cx:pt idx="26424">270000</cx:pt>
          <cx:pt idx="26425">755190</cx:pt>
          <cx:pt idx="26426">1078200</cx:pt>
          <cx:pt idx="26427">639387</cx:pt>
          <cx:pt idx="26428">247500</cx:pt>
          <cx:pt idx="26429">840996</cx:pt>
          <cx:pt idx="26430">1078200</cx:pt>
          <cx:pt idx="26431">183384</cx:pt>
          <cx:pt idx="26432">631332</cx:pt>
          <cx:pt idx="26433">183784.5</cx:pt>
          <cx:pt idx="26434">866916</cx:pt>
          <cx:pt idx="26435">284400</cx:pt>
          <cx:pt idx="26436">254700</cx:pt>
          <cx:pt idx="26437">273636</cx:pt>
          <cx:pt idx="26438">325908</cx:pt>
          <cx:pt idx="26439">103500</cx:pt>
          <cx:pt idx="26440">536917.5</cx:pt>
          <cx:pt idx="26441">1467612</cx:pt>
          <cx:pt idx="26442">1078200</cx:pt>
          <cx:pt idx="26443">808650</cx:pt>
          <cx:pt idx="26444">1971072</cx:pt>
          <cx:pt idx="26445">900000</cx:pt>
          <cx:pt idx="26446">500490</cx:pt>
          <cx:pt idx="26447">998010</cx:pt>
          <cx:pt idx="26448">659610</cx:pt>
          <cx:pt idx="26449">444420</cx:pt>
          <cx:pt idx="26450">1381113</cx:pt>
          <cx:pt idx="26451">309073.5</cx:pt>
          <cx:pt idx="26452">45000</cx:pt>
          <cx:pt idx="26453">361462.5</cx:pt>
          <cx:pt idx="26454">202500</cx:pt>
          <cx:pt idx="26455">382500</cx:pt>
          <cx:pt idx="26456">305955</cx:pt>
          <cx:pt idx="26457">265851</cx:pt>
          <cx:pt idx="26458">495000</cx:pt>
          <cx:pt idx="26459">1642500</cx:pt>
          <cx:pt idx="26460">852088.5</cx:pt>
          <cx:pt idx="26461">276903</cx:pt>
          <cx:pt idx="26462">405000</cx:pt>
          <cx:pt idx="26463">361998</cx:pt>
          <cx:pt idx="26464">414792</cx:pt>
          <cx:pt idx="26465">1117651.5</cx:pt>
          <cx:pt idx="26466">755190</cx:pt>
          <cx:pt idx="26467">454500</cx:pt>
          <cx:pt idx="26468">221832</cx:pt>
          <cx:pt idx="26469">326664</cx:pt>
          <cx:pt idx="26470">585000</cx:pt>
          <cx:pt idx="26471">723996</cx:pt>
          <cx:pt idx="26472">855000</cx:pt>
          <cx:pt idx="26473">814041</cx:pt>
          <cx:pt idx="26474">801000</cx:pt>
          <cx:pt idx="26475">675000</cx:pt>
          <cx:pt idx="26476">566055</cx:pt>
          <cx:pt idx="26477">675000</cx:pt>
          <cx:pt idx="26478">397881</cx:pt>
          <cx:pt idx="26479">693000</cx:pt>
          <cx:pt idx="26480">521280</cx:pt>
          <cx:pt idx="26481">573408</cx:pt>
          <cx:pt idx="26482">781920</cx:pt>
          <cx:pt idx="26483">781920</cx:pt>
          <cx:pt idx="26484">1800000</cx:pt>
          <cx:pt idx="26485">568858.5</cx:pt>
          <cx:pt idx="26486">117162</cx:pt>
          <cx:pt idx="26487">1546020</cx:pt>
          <cx:pt idx="26488">805536</cx:pt>
          <cx:pt idx="26489">542133</cx:pt>
          <cx:pt idx="26490">405000</cx:pt>
          <cx:pt idx="26491">835380</cx:pt>
          <cx:pt idx="26492">1506816</cx:pt>
          <cx:pt idx="26493">1206954</cx:pt>
          <cx:pt idx="26494">312840</cx:pt>
          <cx:pt idx="26495">220032</cx:pt>
          <cx:pt idx="26496">1575000</cx:pt>
          <cx:pt idx="26497">134775</cx:pt>
          <cx:pt idx="26498">454500</cx:pt>
          <cx:pt idx="26499">517500</cx:pt>
          <cx:pt idx="26500">688500</cx:pt>
          <cx:pt idx="26501">592560</cx:pt>
          <cx:pt idx="26502">814041</cx:pt>
          <cx:pt idx="26503">755190</cx:pt>
          <cx:pt idx="26504">71955</cx:pt>
          <cx:pt idx="26505">746280</cx:pt>
          <cx:pt idx="26506">327024</cx:pt>
          <cx:pt idx="26507">656361</cx:pt>
          <cx:pt idx="26508">180000</cx:pt>
          <cx:pt idx="26509">1260000</cx:pt>
          <cx:pt idx="26510">225000</cx:pt>
          <cx:pt idx="26511">229500</cx:pt>
          <cx:pt idx="26512">225000</cx:pt>
          <cx:pt idx="26513">1125000</cx:pt>
          <cx:pt idx="26514">755190</cx:pt>
          <cx:pt idx="26515">743031</cx:pt>
          <cx:pt idx="26516">528633</cx:pt>
          <cx:pt idx="26517">157500</cx:pt>
          <cx:pt idx="26518">450000</cx:pt>
          <cx:pt idx="26519">331632</cx:pt>
          <cx:pt idx="26520">1971072</cx:pt>
          <cx:pt idx="26521">781920</cx:pt>
          <cx:pt idx="26522">225000</cx:pt>
          <cx:pt idx="26523">679500</cx:pt>
          <cx:pt idx="26524">570708</cx:pt>
          <cx:pt idx="26525">1563291</cx:pt>
          <cx:pt idx="26526">440784</cx:pt>
          <cx:pt idx="26527">544491</cx:pt>
          <cx:pt idx="26528">288873</cx:pt>
          <cx:pt idx="26529">315000</cx:pt>
          <cx:pt idx="26530">808650</cx:pt>
          <cx:pt idx="26531">314100</cx:pt>
          <cx:pt idx="26532">1755000</cx:pt>
          <cx:pt idx="26533">545040</cx:pt>
          <cx:pt idx="26534">675000</cx:pt>
          <cx:pt idx="26535">598500</cx:pt>
          <cx:pt idx="26536">191880</cx:pt>
          <cx:pt idx="26537">445500</cx:pt>
          <cx:pt idx="26538">203760</cx:pt>
          <cx:pt idx="26539">519637.5</cx:pt>
          <cx:pt idx="26540">247500</cx:pt>
          <cx:pt idx="26541">1166724</cx:pt>
          <cx:pt idx="26542">208854</cx:pt>
          <cx:pt idx="26543">545040</cx:pt>
          <cx:pt idx="26544">646920</cx:pt>
          <cx:pt idx="26545">630000</cx:pt>
          <cx:pt idx="26546">266652</cx:pt>
          <cx:pt idx="26547">547344</cx:pt>
          <cx:pt idx="26548">594121.5</cx:pt>
          <cx:pt idx="26549">1288350</cx:pt>
          <cx:pt idx="26550">592560</cx:pt>
          <cx:pt idx="26551">358443</cx:pt>
          <cx:pt idx="26552">545040</cx:pt>
          <cx:pt idx="26553">900000</cx:pt>
          <cx:pt idx="26554">143910</cx:pt>
          <cx:pt idx="26555">720000</cx:pt>
          <cx:pt idx="26556">1288350</cx:pt>
          <cx:pt idx="26557">521280</cx:pt>
          <cx:pt idx="26558">225000</cx:pt>
          <cx:pt idx="26559">776254.5</cx:pt>
          <cx:pt idx="26560">180000</cx:pt>
          <cx:pt idx="26561">119925</cx:pt>
          <cx:pt idx="26562">270000</cx:pt>
          <cx:pt idx="26563">328405.5</cx:pt>
          <cx:pt idx="26564">427500</cx:pt>
          <cx:pt idx="26565">508495.5</cx:pt>
          <cx:pt idx="26566">1006920</cx:pt>
          <cx:pt idx="26567">783927</cx:pt>
          <cx:pt idx="26568">728460</cx:pt>
          <cx:pt idx="26569">101880</cx:pt>
          <cx:pt idx="26570">450000</cx:pt>
          <cx:pt idx="26571">373500</cx:pt>
          <cx:pt idx="26572">528939</cx:pt>
          <cx:pt idx="26573">1800000</cx:pt>
          <cx:pt idx="26574">780363</cx:pt>
          <cx:pt idx="26575">495000</cx:pt>
          <cx:pt idx="26576">316125</cx:pt>
          <cx:pt idx="26577">808650</cx:pt>
          <cx:pt idx="26578">135000</cx:pt>
          <cx:pt idx="26579">852088.5</cx:pt>
          <cx:pt idx="26580">271066.5</cx:pt>
          <cx:pt idx="26581">137538</cx:pt>
          <cx:pt idx="26582">1006920</cx:pt>
          <cx:pt idx="26583">707287.5</cx:pt>
          <cx:pt idx="26584">117162</cx:pt>
          <cx:pt idx="26585">389844</cx:pt>
          <cx:pt idx="26586">348264</cx:pt>
          <cx:pt idx="26587">900000</cx:pt>
          <cx:pt idx="26588">270000</cx:pt>
          <cx:pt idx="26589">810000</cx:pt>
          <cx:pt idx="26590">616846.5</cx:pt>
          <cx:pt idx="26591">835380</cx:pt>
          <cx:pt idx="26592">568800</cx:pt>
          <cx:pt idx="26593">234324</cx:pt>
          <cx:pt idx="26594">922500</cx:pt>
          <cx:pt idx="26595">867951</cx:pt>
          <cx:pt idx="26596">358443</cx:pt>
          <cx:pt idx="26597">1350000</cx:pt>
          <cx:pt idx="26598">1350000</cx:pt>
          <cx:pt idx="26599">518562</cx:pt>
          <cx:pt idx="26600">1506816</cx:pt>
          <cx:pt idx="26601">942300</cx:pt>
          <cx:pt idx="26602">460858.5</cx:pt>
          <cx:pt idx="26603">746280</cx:pt>
          <cx:pt idx="26604">675000</cx:pt>
          <cx:pt idx="26605">405000</cx:pt>
          <cx:pt idx="26606">405000</cx:pt>
          <cx:pt idx="26607">1515415.5</cx:pt>
          <cx:pt idx="26608">760225.5</cx:pt>
          <cx:pt idx="26609">254700</cx:pt>
          <cx:pt idx="26610">107820</cx:pt>
          <cx:pt idx="26611">225000</cx:pt>
          <cx:pt idx="26612">1125000</cx:pt>
          <cx:pt idx="26613">675000</cx:pt>
          <cx:pt idx="26614">1125000</cx:pt>
          <cx:pt idx="26615">536917.5</cx:pt>
          <cx:pt idx="26616">787131</cx:pt>
          <cx:pt idx="26617">180000</cx:pt>
          <cx:pt idx="26618">225000</cx:pt>
          <cx:pt idx="26619">341280</cx:pt>
          <cx:pt idx="26620">110331</cx:pt>
          <cx:pt idx="26621">521280</cx:pt>
          <cx:pt idx="26622">180000</cx:pt>
          <cx:pt idx="26623">270000</cx:pt>
          <cx:pt idx="26624">270000</cx:pt>
          <cx:pt idx="26625">521280</cx:pt>
          <cx:pt idx="26626">405000</cx:pt>
          <cx:pt idx="26627">661500</cx:pt>
          <cx:pt idx="26628">545040</cx:pt>
          <cx:pt idx="26629">719860.5</cx:pt>
          <cx:pt idx="26630">808650</cx:pt>
          <cx:pt idx="26631">110331</cx:pt>
          <cx:pt idx="26632">299772</cx:pt>
          <cx:pt idx="26633">380533.5</cx:pt>
          <cx:pt idx="26634">270000</cx:pt>
          <cx:pt idx="26635">2182500</cx:pt>
          <cx:pt idx="26636">284400</cx:pt>
          <cx:pt idx="26637">284400</cx:pt>
          <cx:pt idx="26638">188685</cx:pt>
          <cx:pt idx="26639">641529</cx:pt>
          <cx:pt idx="26640">247500</cx:pt>
          <cx:pt idx="26641">942300</cx:pt>
          <cx:pt idx="26642">316125</cx:pt>
          <cx:pt idx="26643">76410</cx:pt>
          <cx:pt idx="26644">225000</cx:pt>
          <cx:pt idx="26645">254700</cx:pt>
          <cx:pt idx="26646">1436850</cx:pt>
          <cx:pt idx="26647">781920</cx:pt>
          <cx:pt idx="26648">679500</cx:pt>
          <cx:pt idx="26649">1436850</cx:pt>
          <cx:pt idx="26650">497520</cx:pt>
          <cx:pt idx="26651">945000</cx:pt>
          <cx:pt idx="26652">781920</cx:pt>
          <cx:pt idx="26653">225000</cx:pt>
          <cx:pt idx="26654">180000</cx:pt>
          <cx:pt idx="26655">2121133.5</cx:pt>
          <cx:pt idx="26656">852088.5</cx:pt>
          <cx:pt idx="26657">843088.5</cx:pt>
          <cx:pt idx="26658">1125000</cx:pt>
          <cx:pt idx="26659">202500</cx:pt>
          <cx:pt idx="26660">568908</cx:pt>
          <cx:pt idx="26661">913500</cx:pt>
          <cx:pt idx="26662">1777500</cx:pt>
          <cx:pt idx="26663">675000</cx:pt>
          <cx:pt idx="26664">1223010</cx:pt>
          <cx:pt idx="26665">1800000</cx:pt>
          <cx:pt idx="26666">601474.5</cx:pt>
          <cx:pt idx="26667">1312110</cx:pt>
          <cx:pt idx="26668">203760</cx:pt>
          <cx:pt idx="26669">715095</cx:pt>
          <cx:pt idx="26670">187659</cx:pt>
          <cx:pt idx="26671">229500</cx:pt>
          <cx:pt idx="26672">253737</cx:pt>
          <cx:pt idx="26673">270000</cx:pt>
          <cx:pt idx="26674">353241</cx:pt>
          <cx:pt idx="26675">675000</cx:pt>
          <cx:pt idx="26676">634482</cx:pt>
          <cx:pt idx="26677">1350000</cx:pt>
          <cx:pt idx="26678">855000</cx:pt>
          <cx:pt idx="26679">299250</cx:pt>
          <cx:pt idx="26680">256167</cx:pt>
          <cx:pt idx="26681">814041</cx:pt>
          <cx:pt idx="26682">50940</cx:pt>
          <cx:pt idx="26683">270000</cx:pt>
          <cx:pt idx="26684">180000</cx:pt>
          <cx:pt idx="26685">589500</cx:pt>
          <cx:pt idx="26686">810000</cx:pt>
          <cx:pt idx="26687">790830</cx:pt>
          <cx:pt idx="26688">270000</cx:pt>
          <cx:pt idx="26689">900000</cx:pt>
          <cx:pt idx="26690">107820</cx:pt>
          <cx:pt idx="26691">724500</cx:pt>
          <cx:pt idx="26692">135000</cx:pt>
          <cx:pt idx="26693">1046142</cx:pt>
          <cx:pt idx="26694">1078200</cx:pt>
          <cx:pt idx="26695">225000</cx:pt>
          <cx:pt idx="26696">675000</cx:pt>
          <cx:pt idx="26697">1460691</cx:pt>
          <cx:pt idx="26698">1227901.5</cx:pt>
          <cx:pt idx="26699">621000</cx:pt>
          <cx:pt idx="26700">180000</cx:pt>
          <cx:pt idx="26701">437877</cx:pt>
          <cx:pt idx="26702">790830</cx:pt>
          <cx:pt idx="26703">148365</cx:pt>
          <cx:pt idx="26704">536917.5</cx:pt>
          <cx:pt idx="26705">760225.5</cx:pt>
          <cx:pt idx="26706">1125000</cx:pt>
          <cx:pt idx="26707">733500</cx:pt>
          <cx:pt idx="26708">272520</cx:pt>
          <cx:pt idx="26709">202500</cx:pt>
          <cx:pt idx="26710">679500</cx:pt>
          <cx:pt idx="26711">798777</cx:pt>
          <cx:pt idx="26712">485190</cx:pt>
          <cx:pt idx="26713">760225.5</cx:pt>
          <cx:pt idx="26714">900000</cx:pt>
          <cx:pt idx="26715">302341.5</cx:pt>
          <cx:pt idx="26716">835380</cx:pt>
          <cx:pt idx="26717">675000</cx:pt>
          <cx:pt idx="26718">270000</cx:pt>
          <cx:pt idx="26719">450000</cx:pt>
          <cx:pt idx="26720">315000</cx:pt>
          <cx:pt idx="26721">582768</cx:pt>
          <cx:pt idx="26722">225000</cx:pt>
          <cx:pt idx="26723">152820</cx:pt>
          <cx:pt idx="26724">270000</cx:pt>
          <cx:pt idx="26725">178290</cx:pt>
          <cx:pt idx="26726">203760</cx:pt>
          <cx:pt idx="26727">225000</cx:pt>
          <cx:pt idx="26728">1467612</cx:pt>
          <cx:pt idx="26729">197820</cx:pt>
          <cx:pt idx="26730">942300</cx:pt>
          <cx:pt idx="26731">202500</cx:pt>
          <cx:pt idx="26732">521280</cx:pt>
          <cx:pt idx="26733">331632</cx:pt>
          <cx:pt idx="26734">720000</cx:pt>
          <cx:pt idx="26735">1035832.5</cx:pt>
          <cx:pt idx="26736">202500</cx:pt>
          <cx:pt idx="26737">523597.5</cx:pt>
          <cx:pt idx="26738">561384</cx:pt>
          <cx:pt idx="26739">473841</cx:pt>
          <cx:pt idx="26740">585000</cx:pt>
          <cx:pt idx="26741">328405.5</cx:pt>
          <cx:pt idx="26742">913500</cx:pt>
          <cx:pt idx="26743">545040</cx:pt>
          <cx:pt idx="26744">298512</cx:pt>
          <cx:pt idx="26745">900000</cx:pt>
          <cx:pt idx="26746">130320</cx:pt>
          <cx:pt idx="26747">485640</cx:pt>
          <cx:pt idx="26748">900000</cx:pt>
          <cx:pt idx="26749">1193580</cx:pt>
          <cx:pt idx="26750">1024740</cx:pt>
          <cx:pt idx="26751">139405.5</cx:pt>
          <cx:pt idx="26752">997335</cx:pt>
          <cx:pt idx="26753">517500</cx:pt>
          <cx:pt idx="26754">675000</cx:pt>
          <cx:pt idx="26755">170640</cx:pt>
          <cx:pt idx="26756">1256400</cx:pt>
          <cx:pt idx="26757">521280</cx:pt>
          <cx:pt idx="26758">225000</cx:pt>
          <cx:pt idx="26759">1125000</cx:pt>
          <cx:pt idx="26760">103500</cx:pt>
          <cx:pt idx="26761">270000</cx:pt>
          <cx:pt idx="26762">545040</cx:pt>
          <cx:pt idx="26763">990432</cx:pt>
          <cx:pt idx="26764">1389204</cx:pt>
          <cx:pt idx="26765">1024740</cx:pt>
          <cx:pt idx="26766">1686591</cx:pt>
          <cx:pt idx="26767">1256400</cx:pt>
          <cx:pt idx="26768">1696662</cx:pt>
          <cx:pt idx="26769">119893.5</cx:pt>
          <cx:pt idx="26770">270000</cx:pt>
          <cx:pt idx="26771">497520</cx:pt>
          <cx:pt idx="26772">284256</cx:pt>
          <cx:pt idx="26773">122256</cx:pt>
          <cx:pt idx="26774">790830</cx:pt>
          <cx:pt idx="26775">755190</cx:pt>
          <cx:pt idx="26776">814041</cx:pt>
          <cx:pt idx="26777">270000</cx:pt>
          <cx:pt idx="26778">251280</cx:pt>
          <cx:pt idx="26779">539100</cx:pt>
          <cx:pt idx="26780">148365</cx:pt>
          <cx:pt idx="26781">473760</cx:pt>
          <cx:pt idx="26782">945000</cx:pt>
          <cx:pt idx="26783">700830</cx:pt>
          <cx:pt idx="26784">1288350</cx:pt>
          <cx:pt idx="26785">675000</cx:pt>
          <cx:pt idx="26786">1735902</cx:pt>
          <cx:pt idx="26787">900000</cx:pt>
          <cx:pt idx="26788">521280</cx:pt>
          <cx:pt idx="26789">414792</cx:pt>
          <cx:pt idx="26790">630000</cx:pt>
          <cx:pt idx="26791">550080</cx:pt>
          <cx:pt idx="26792">1078200</cx:pt>
          <cx:pt idx="26793">302076</cx:pt>
          <cx:pt idx="26794">1125000</cx:pt>
          <cx:pt idx="26795">490536</cx:pt>
          <cx:pt idx="26796">315000</cx:pt>
          <cx:pt idx="26797">328405.5</cx:pt>
          <cx:pt idx="26798">1779030</cx:pt>
          <cx:pt idx="26799">1125000</cx:pt>
          <cx:pt idx="26800">242595</cx:pt>
          <cx:pt idx="26801">385164</cx:pt>
          <cx:pt idx="26802">199080</cx:pt>
          <cx:pt idx="26803">675000</cx:pt>
          <cx:pt idx="26804">390960</cx:pt>
          <cx:pt idx="26805">900000</cx:pt>
          <cx:pt idx="26806">180000</cx:pt>
          <cx:pt idx="26807">104256</cx:pt>
          <cx:pt idx="26808">76410</cx:pt>
          <cx:pt idx="26809">1260000</cx:pt>
          <cx:pt idx="26810">85500</cx:pt>
          <cx:pt idx="26811">1350000</cx:pt>
          <cx:pt idx="26812">808650</cx:pt>
          <cx:pt idx="26813">247500</cx:pt>
          <cx:pt idx="26814">1350000</cx:pt>
          <cx:pt idx="26815">180000</cx:pt>
          <cx:pt idx="26816">232344</cx:pt>
          <cx:pt idx="26817">254700</cx:pt>
          <cx:pt idx="26818">272520</cx:pt>
          <cx:pt idx="26819">213588</cx:pt>
          <cx:pt idx="26820">348826.5</cx:pt>
          <cx:pt idx="26821">526491</cx:pt>
          <cx:pt idx="26822">175500</cx:pt>
          <cx:pt idx="26823">900000</cx:pt>
          <cx:pt idx="26824">1058148</cx:pt>
          <cx:pt idx="26825">180000</cx:pt>
          <cx:pt idx="26826">206280</cx:pt>
          <cx:pt idx="26827">158301</cx:pt>
          <cx:pt idx="26828">495000</cx:pt>
          <cx:pt idx="26829">1350000</cx:pt>
          <cx:pt idx="26830">595903.5</cx:pt>
          <cx:pt idx="26831">369720</cx:pt>
          <cx:pt idx="26832">675000</cx:pt>
          <cx:pt idx="26833">195543</cx:pt>
          <cx:pt idx="26834">291384</cx:pt>
          <cx:pt idx="26835">675000</cx:pt>
          <cx:pt idx="26836">863226</cx:pt>
          <cx:pt idx="26837">675000</cx:pt>
          <cx:pt idx="26838">1147257</cx:pt>
          <cx:pt idx="26839">601470</cx:pt>
          <cx:pt idx="26840">640080</cx:pt>
          <cx:pt idx="26841">900000</cx:pt>
          <cx:pt idx="26842">157050</cx:pt>
          <cx:pt idx="26843">1078200</cx:pt>
          <cx:pt idx="26844">454500</cx:pt>
          <cx:pt idx="26845">414000</cx:pt>
          <cx:pt idx="26846">152820</cx:pt>
          <cx:pt idx="26847">135000</cx:pt>
          <cx:pt idx="26848">513531</cx:pt>
          <cx:pt idx="26849">180000</cx:pt>
          <cx:pt idx="26850">239850</cx:pt>
          <cx:pt idx="26851">1003500</cx:pt>
          <cx:pt idx="26852">484789.5</cx:pt>
          <cx:pt idx="26853">282690</cx:pt>
          <cx:pt idx="26854">1314117</cx:pt>
          <cx:pt idx="26855">291915</cx:pt>
          <cx:pt idx="26856">1924587</cx:pt>
          <cx:pt idx="26857">355500</cx:pt>
          <cx:pt idx="26858">675000</cx:pt>
          <cx:pt idx="26859">1125000</cx:pt>
          <cx:pt idx="26860">1325475</cx:pt>
          <cx:pt idx="26861">225000</cx:pt>
          <cx:pt idx="26862">521280</cx:pt>
          <cx:pt idx="26863">720000</cx:pt>
          <cx:pt idx="26864">1134000</cx:pt>
          <cx:pt idx="26865">678456</cx:pt>
          <cx:pt idx="26866">536917.5</cx:pt>
          <cx:pt idx="26867">152820</cx:pt>
          <cx:pt idx="26868">521280</cx:pt>
          <cx:pt idx="26869">808650</cx:pt>
          <cx:pt idx="26870">490495.5</cx:pt>
          <cx:pt idx="26871">180000</cx:pt>
          <cx:pt idx="26872">538704</cx:pt>
          <cx:pt idx="26873">271066.5</cx:pt>
          <cx:pt idx="26874">331834.5</cx:pt>
          <cx:pt idx="26875">808650</cx:pt>
          <cx:pt idx="26876">691020</cx:pt>
          <cx:pt idx="26877">98910</cx:pt>
          <cx:pt idx="26878">269550</cx:pt>
          <cx:pt idx="26879">90000</cx:pt>
          <cx:pt idx="26880">254700</cx:pt>
          <cx:pt idx="26881">781695</cx:pt>
          <cx:pt idx="26882">584014.5</cx:pt>
          <cx:pt idx="26883">755190</cx:pt>
          <cx:pt idx="26884">427500</cx:pt>
          <cx:pt idx="26885">447768</cx:pt>
          <cx:pt idx="26886">913500</cx:pt>
          <cx:pt idx="26887">225000</cx:pt>
          <cx:pt idx="26888">286704</cx:pt>
          <cx:pt idx="26889">1350000</cx:pt>
          <cx:pt idx="26890">557005.5</cx:pt>
          <cx:pt idx="26891">453514.5</cx:pt>
          <cx:pt idx="26892">1575000</cx:pt>
          <cx:pt idx="26893">900000</cx:pt>
          <cx:pt idx="26894">1687266</cx:pt>
          <cx:pt idx="26895">536917.5</cx:pt>
          <cx:pt idx="26896">629325</cx:pt>
          <cx:pt idx="26897">781920</cx:pt>
          <cx:pt idx="26898">971280</cx:pt>
          <cx:pt idx="26899">679500</cx:pt>
          <cx:pt idx="26900">450000</cx:pt>
          <cx:pt idx="26901">1309500</cx:pt>
          <cx:pt idx="26902">254700</cx:pt>
          <cx:pt idx="26903">135000</cx:pt>
          <cx:pt idx="26904">1125000</cx:pt>
          <cx:pt idx="26905">1746684</cx:pt>
          <cx:pt idx="26906">1546020</cx:pt>
          <cx:pt idx="26907">276277.5</cx:pt>
          <cx:pt idx="26908">598500</cx:pt>
          <cx:pt idx="26909">900000</cx:pt>
          <cx:pt idx="26910">247500</cx:pt>
          <cx:pt idx="26911">225000</cx:pt>
          <cx:pt idx="26912">1762110</cx:pt>
          <cx:pt idx="26913">202500</cx:pt>
          <cx:pt idx="26914">327024</cx:pt>
          <cx:pt idx="26915">270000</cx:pt>
          <cx:pt idx="26916">640080</cx:pt>
          <cx:pt idx="26917">808650</cx:pt>
          <cx:pt idx="26918">454500</cx:pt>
          <cx:pt idx="26919">878733</cx:pt>
          <cx:pt idx="26920">225000</cx:pt>
          <cx:pt idx="26921">540000</cx:pt>
          <cx:pt idx="26922">760225.5</cx:pt>
          <cx:pt idx="26923">1193580</cx:pt>
          <cx:pt idx="26924">707287.5</cx:pt>
          <cx:pt idx="26925">675000</cx:pt>
          <cx:pt idx="26926">916470</cx:pt>
          <cx:pt idx="26927">292500</cx:pt>
          <cx:pt idx="26928">1575000</cx:pt>
          <cx:pt idx="26929">1436850</cx:pt>
          <cx:pt idx="26930">651600</cx:pt>
          <cx:pt idx="26931">326439</cx:pt>
          <cx:pt idx="26932">545040</cx:pt>
          <cx:pt idx="26933">413235</cx:pt>
          <cx:pt idx="26934">254700</cx:pt>
          <cx:pt idx="26935">135000</cx:pt>
          <cx:pt idx="26936">450000</cx:pt>
          <cx:pt idx="26937">333621</cx:pt>
          <cx:pt idx="26938">239850</cx:pt>
          <cx:pt idx="26939">284400</cx:pt>
          <cx:pt idx="26940">640080</cx:pt>
          <cx:pt idx="26941">314100</cx:pt>
          <cx:pt idx="26942">1483231.5</cx:pt>
          <cx:pt idx="26943">1027327.5</cx:pt>
          <cx:pt idx="26944">630000</cx:pt>
          <cx:pt idx="26945">180000</cx:pt>
          <cx:pt idx="26946">479578.5</cx:pt>
          <cx:pt idx="26947">95940</cx:pt>
          <cx:pt idx="26948">1611072</cx:pt>
          <cx:pt idx="26949">729792</cx:pt>
          <cx:pt idx="26950">824823</cx:pt>
          <cx:pt idx="26951">598486.5</cx:pt>
          <cx:pt idx="26952">814041</cx:pt>
          <cx:pt idx="26953">1305000</cx:pt>
          <cx:pt idx="26954">900000</cx:pt>
          <cx:pt idx="26955">579195</cx:pt>
          <cx:pt idx="26956">810000</cx:pt>
          <cx:pt idx="26957">601677</cx:pt>
          <cx:pt idx="26958">526500</cx:pt>
          <cx:pt idx="26959">526491</cx:pt>
          <cx:pt idx="26960">331834.5</cx:pt>
          <cx:pt idx="26961">254700</cx:pt>
          <cx:pt idx="26962">352044</cx:pt>
          <cx:pt idx="26963">640080</cx:pt>
          <cx:pt idx="26964">251091</cx:pt>
          <cx:pt idx="26965">288873</cx:pt>
          <cx:pt idx="26966">388512</cx:pt>
          <cx:pt idx="26967">675000</cx:pt>
          <cx:pt idx="26968">247500</cx:pt>
          <cx:pt idx="26969">550080</cx:pt>
          <cx:pt idx="26970">263340</cx:pt>
          <cx:pt idx="26971">630000</cx:pt>
          <cx:pt idx="26972">814041</cx:pt>
          <cx:pt idx="26973">948816</cx:pt>
          <cx:pt idx="26974">135000</cx:pt>
          <cx:pt idx="26975">808650</cx:pt>
          <cx:pt idx="26976">755190</cx:pt>
          <cx:pt idx="26977">364896</cx:pt>
          <cx:pt idx="26978">269550</cx:pt>
          <cx:pt idx="26979">213156</cx:pt>
          <cx:pt idx="26980">616261.5</cx:pt>
          <cx:pt idx="26981">247500</cx:pt>
          <cx:pt idx="26982">454500</cx:pt>
          <cx:pt idx="26983">499221</cx:pt>
          <cx:pt idx="26984">797557.5</cx:pt>
          <cx:pt idx="26985">675000</cx:pt>
          <cx:pt idx="26986">943425</cx:pt>
          <cx:pt idx="26987">517500</cx:pt>
          <cx:pt idx="26988">157500</cx:pt>
          <cx:pt idx="26989">454500</cx:pt>
          <cx:pt idx="26990">390960</cx:pt>
          <cx:pt idx="26991">454500</cx:pt>
          <cx:pt idx="26992">317443.5</cx:pt>
          <cx:pt idx="26993">521280</cx:pt>
          <cx:pt idx="26994">568858.5</cx:pt>
          <cx:pt idx="26995">675000</cx:pt>
          <cx:pt idx="26996">690048</cx:pt>
          <cx:pt idx="26997">604152</cx:pt>
          <cx:pt idx="26998">544491</cx:pt>
          <cx:pt idx="26999">225000</cx:pt>
          <cx:pt idx="27000">2345760</cx:pt>
          <cx:pt idx="27001">810000</cx:pt>
          <cx:pt idx="27002">790434</cx:pt>
          <cx:pt idx="27003">450000</cx:pt>
          <cx:pt idx="27004">555273</cx:pt>
          <cx:pt idx="27005">1078200</cx:pt>
          <cx:pt idx="27006">1552500</cx:pt>
          <cx:pt idx="27007">1484181</cx:pt>
          <cx:pt idx="27008">142632</cx:pt>
          <cx:pt idx="27009">1046142</cx:pt>
          <cx:pt idx="27010">677664</cx:pt>
          <cx:pt idx="27011">808650</cx:pt>
          <cx:pt idx="27012">594261</cx:pt>
          <cx:pt idx="27013">850500</cx:pt>
          <cx:pt idx="27014">343800</cx:pt>
          <cx:pt idx="27015">536917.5</cx:pt>
          <cx:pt idx="27016">536917.5</cx:pt>
          <cx:pt idx="27017">405000</cx:pt>
          <cx:pt idx="27018">286704</cx:pt>
          <cx:pt idx="27019">1096020</cx:pt>
          <cx:pt idx="27020">706410</cx:pt>
          <cx:pt idx="27021">536917.5</cx:pt>
          <cx:pt idx="27022">283585.5</cx:pt>
          <cx:pt idx="27023">121500</cx:pt>
          <cx:pt idx="27024">835380</cx:pt>
          <cx:pt idx="27025">323388</cx:pt>
          <cx:pt idx="27026">1006920</cx:pt>
          <cx:pt idx="27027">2013840</cx:pt>
          <cx:pt idx="27028">508495.5</cx:pt>
          <cx:pt idx="27029">284400</cx:pt>
          <cx:pt idx="27030">242595</cx:pt>
          <cx:pt idx="27031">497520</cx:pt>
          <cx:pt idx="27032">891126</cx:pt>
          <cx:pt idx="27033">942300</cx:pt>
          <cx:pt idx="27034">270000</cx:pt>
          <cx:pt idx="27035">193392</cx:pt>
          <cx:pt idx="27036">1687266</cx:pt>
          <cx:pt idx="27037">270000</cx:pt>
          <cx:pt idx="27038">225000</cx:pt>
          <cx:pt idx="27039">284400</cx:pt>
          <cx:pt idx="27040">1762110</cx:pt>
          <cx:pt idx="27041">729922.5</cx:pt>
          <cx:pt idx="27042">900000</cx:pt>
          <cx:pt idx="27043">675000</cx:pt>
          <cx:pt idx="27044">248760</cx:pt>
          <cx:pt idx="27045">808650</cx:pt>
          <cx:pt idx="27046">468733.5</cx:pt>
          <cx:pt idx="27047">552555</cx:pt>
          <cx:pt idx="27048">450000</cx:pt>
          <cx:pt idx="27049">205789.5</cx:pt>
          <cx:pt idx="27050">364428</cx:pt>
          <cx:pt idx="27051">540000</cx:pt>
          <cx:pt idx="27052">701730</cx:pt>
          <cx:pt idx="27053">260568</cx:pt>
          <cx:pt idx="27054">246357</cx:pt>
          <cx:pt idx="27055">500490</cx:pt>
          <cx:pt idx="27056">384048</cx:pt>
          <cx:pt idx="27057">412942.5</cx:pt>
          <cx:pt idx="27058">835506</cx:pt>
          <cx:pt idx="27059">625536</cx:pt>
          <cx:pt idx="27060">360000</cx:pt>
          <cx:pt idx="27061">1546020</cx:pt>
          <cx:pt idx="27062">1078200</cx:pt>
          <cx:pt idx="27063">1009566</cx:pt>
          <cx:pt idx="27064">239850</cx:pt>
          <cx:pt idx="27065">580095</cx:pt>
          <cx:pt idx="27066">1237684.5</cx:pt>
          <cx:pt idx="27067">239850</cx:pt>
          <cx:pt idx="27068">157500</cx:pt>
          <cx:pt idx="27069">675000</cx:pt>
          <cx:pt idx="27070">198666</cx:pt>
          <cx:pt idx="27071">247275</cx:pt>
          <cx:pt idx="27072">295452</cx:pt>
          <cx:pt idx="27073">215640</cx:pt>
          <cx:pt idx="27074">545040</cx:pt>
          <cx:pt idx="27075">225000</cx:pt>
          <cx:pt idx="27076">276277.5</cx:pt>
          <cx:pt idx="27077">1125000</cx:pt>
          <cx:pt idx="27078">1113840</cx:pt>
          <cx:pt idx="27079">143910</cx:pt>
          <cx:pt idx="27080">481500</cx:pt>
          <cx:pt idx="27081">888840</cx:pt>
          <cx:pt idx="27082">155965.5</cx:pt>
          <cx:pt idx="27083">675000</cx:pt>
          <cx:pt idx="27084">292500</cx:pt>
          <cx:pt idx="27085">1675413</cx:pt>
          <cx:pt idx="27086">101880</cx:pt>
          <cx:pt idx="27087">180000</cx:pt>
          <cx:pt idx="27088">254700</cx:pt>
          <cx:pt idx="27089">270000</cx:pt>
          <cx:pt idx="27090">679500</cx:pt>
          <cx:pt idx="27091">381096</cx:pt>
          <cx:pt idx="27092">270000</cx:pt>
          <cx:pt idx="27093">668304</cx:pt>
          <cx:pt idx="27094">331834.5</cx:pt>
          <cx:pt idx="27095">1928304</cx:pt>
          <cx:pt idx="27096">1575000</cx:pt>
          <cx:pt idx="27097">95940</cx:pt>
          <cx:pt idx="27098">900000</cx:pt>
          <cx:pt idx="27099">390960</cx:pt>
          <cx:pt idx="27100">720000</cx:pt>
          <cx:pt idx="27101">472500</cx:pt>
          <cx:pt idx="27102">215640</cx:pt>
          <cx:pt idx="27103">555273</cx:pt>
          <cx:pt idx="27104">254700</cx:pt>
          <cx:pt idx="27105">382500</cx:pt>
          <cx:pt idx="27106">343800</cx:pt>
          <cx:pt idx="27107">112068</cx:pt>
          <cx:pt idx="27108">225000</cx:pt>
          <cx:pt idx="27109">247275</cx:pt>
          <cx:pt idx="27110">495351</cx:pt>
          <cx:pt idx="27111">180000</cx:pt>
          <cx:pt idx="27112">521280</cx:pt>
          <cx:pt idx="27113">1078200</cx:pt>
          <cx:pt idx="27114">284400</cx:pt>
          <cx:pt idx="27115">835380</cx:pt>
          <cx:pt idx="27116">891126</cx:pt>
          <cx:pt idx="27117">497520</cx:pt>
          <cx:pt idx="27118">545040</cx:pt>
          <cx:pt idx="27119">781920</cx:pt>
          <cx:pt idx="27120">76410</cx:pt>
          <cx:pt idx="27121">904500</cx:pt>
          <cx:pt idx="27122">900000</cx:pt>
          <cx:pt idx="27123">651595.5</cx:pt>
          <cx:pt idx="27124">544068</cx:pt>
          <cx:pt idx="27125">450000</cx:pt>
          <cx:pt idx="27126">128583</cx:pt>
          <cx:pt idx="27127">1125171</cx:pt>
          <cx:pt idx="27128">288873</cx:pt>
          <cx:pt idx="27129">675000</cx:pt>
          <cx:pt idx="27130">1125000</cx:pt>
          <cx:pt idx="27131">101880</cx:pt>
          <cx:pt idx="27132">900000</cx:pt>
          <cx:pt idx="27133">481495.5</cx:pt>
          <cx:pt idx="27134">585000</cx:pt>
          <cx:pt idx="27135">712944</cx:pt>
          <cx:pt idx="27136">1129500</cx:pt>
          <cx:pt idx="27137">640080</cx:pt>
          <cx:pt idx="27138">765000</cx:pt>
          <cx:pt idx="27139">1206000</cx:pt>
          <cx:pt idx="27140">254700</cx:pt>
          <cx:pt idx="27141">1035832.5</cx:pt>
          <cx:pt idx="27142">234324</cx:pt>
          <cx:pt idx="27143">202500</cx:pt>
          <cx:pt idx="27144">677664</cx:pt>
          <cx:pt idx="27145">900000</cx:pt>
          <cx:pt idx="27146">913500</cx:pt>
          <cx:pt idx="27147">284400</cx:pt>
          <cx:pt idx="27148">284400</cx:pt>
          <cx:pt idx="27149">900000</cx:pt>
          <cx:pt idx="27150">765000</cx:pt>
          <cx:pt idx="27151">239850</cx:pt>
          <cx:pt idx="27152">640764</cx:pt>
          <cx:pt idx="27153">180000</cx:pt>
          <cx:pt idx="27154">1350189</cx:pt>
          <cx:pt idx="27155">127350</cx:pt>
          <cx:pt idx="27156">364896</cx:pt>
          <cx:pt idx="27157">1288350</cx:pt>
          <cx:pt idx="27158">180000</cx:pt>
          <cx:pt idx="27159">797557.5</cx:pt>
          <cx:pt idx="27160">592560</cx:pt>
          <cx:pt idx="27161">900000</cx:pt>
          <cx:pt idx="27162">254700</cx:pt>
          <cx:pt idx="27163">135000</cx:pt>
          <cx:pt idx="27164">795465</cx:pt>
          <cx:pt idx="27165">225000</cx:pt>
          <cx:pt idx="27166">1024740</cx:pt>
          <cx:pt idx="27167">417024</cx:pt>
          <cx:pt idx="27168">679500</cx:pt>
          <cx:pt idx="27169">1096924.5</cx:pt>
          <cx:pt idx="27170">755190</cx:pt>
          <cx:pt idx="27171">576072</cx:pt>
          <cx:pt idx="27172">900000</cx:pt>
          <cx:pt idx="27173">450000</cx:pt>
          <cx:pt idx="27174">948582</cx:pt>
          <cx:pt idx="27175">247500</cx:pt>
          <cx:pt idx="27176">398016</cx:pt>
          <cx:pt idx="27177">225000</cx:pt>
          <cx:pt idx="27178">332946</cx:pt>
          <cx:pt idx="27179">797868</cx:pt>
          <cx:pt idx="27180">219042</cx:pt>
          <cx:pt idx="27181">314100</cx:pt>
          <cx:pt idx="27182">1125000</cx:pt>
          <cx:pt idx="27183">1288350</cx:pt>
          <cx:pt idx="27184">497520</cx:pt>
          <cx:pt idx="27185">1288782</cx:pt>
          <cx:pt idx="27186">988875</cx:pt>
          <cx:pt idx="27187">167121</cx:pt>
          <cx:pt idx="27188">2250000</cx:pt>
          <cx:pt idx="27189">153000</cx:pt>
          <cx:pt idx="27190">337500</cx:pt>
          <cx:pt idx="27191">67158</cx:pt>
          <cx:pt idx="27192">603000</cx:pt>
          <cx:pt idx="27193">334152</cx:pt>
          <cx:pt idx="27194">1228500</cx:pt>
          <cx:pt idx="27195">450000</cx:pt>
          <cx:pt idx="27196">284400</cx:pt>
          <cx:pt idx="27197">810000</cx:pt>
          <cx:pt idx="27198">508495.5</cx:pt>
          <cx:pt idx="27199">808650</cx:pt>
          <cx:pt idx="27200">675000</cx:pt>
          <cx:pt idx="27201">592560</cx:pt>
          <cx:pt idx="27202">314100</cx:pt>
          <cx:pt idx="27203">310671</cx:pt>
          <cx:pt idx="27204">900000</cx:pt>
          <cx:pt idx="27205">1800000</cx:pt>
          <cx:pt idx="27206">495000</cx:pt>
          <cx:pt idx="27207">135000</cx:pt>
          <cx:pt idx="27208">364896</cx:pt>
          <cx:pt idx="27209">592560</cx:pt>
          <cx:pt idx="27210">270000</cx:pt>
          <cx:pt idx="27211">360000</cx:pt>
          <cx:pt idx="27212">852088.5</cx:pt>
          <cx:pt idx="27213">1129500</cx:pt>
          <cx:pt idx="27214">735052.5</cx:pt>
          <cx:pt idx="27215">93964.5</cx:pt>
          <cx:pt idx="27216">373140</cx:pt>
          <cx:pt idx="27217">675000</cx:pt>
          <cx:pt idx="27218">450000</cx:pt>
          <cx:pt idx="27219">942300</cx:pt>
          <cx:pt idx="27220">900000</cx:pt>
          <cx:pt idx="27221">364356</cx:pt>
          <cx:pt idx="27222">1223010</cx:pt>
          <cx:pt idx="27223">1333395</cx:pt>
          <cx:pt idx="27224">1080000</cx:pt>
          <cx:pt idx="27225">1086889.5</cx:pt>
          <cx:pt idx="27226">733315.5</cx:pt>
          <cx:pt idx="27227">604683</cx:pt>
          <cx:pt idx="27228">180000</cx:pt>
          <cx:pt idx="27229">310810.5</cx:pt>
          <cx:pt idx="27230">180000</cx:pt>
          <cx:pt idx="27231">436032</cx:pt>
          <cx:pt idx="27232">862560</cx:pt>
          <cx:pt idx="27233">239850</cx:pt>
          <cx:pt idx="27234">1535553</cx:pt>
          <cx:pt idx="27235">521280</cx:pt>
          <cx:pt idx="27236">573628.5</cx:pt>
          <cx:pt idx="27237">1546020</cx:pt>
          <cx:pt idx="27238">755190</cx:pt>
          <cx:pt idx="27239">1005120</cx:pt>
          <cx:pt idx="27240">521280</cx:pt>
          <cx:pt idx="27241">450000</cx:pt>
          <cx:pt idx="27242">298728</cx:pt>
          <cx:pt idx="27243">769527</cx:pt>
          <cx:pt idx="27244">900000</cx:pt>
          <cx:pt idx="27245">728460</cx:pt>
          <cx:pt idx="27246">1288350</cx:pt>
          <cx:pt idx="27247">508495.5</cx:pt>
          <cx:pt idx="27248">1724220</cx:pt>
          <cx:pt idx="27249">517788</cx:pt>
          <cx:pt idx="27250">1350000</cx:pt>
          <cx:pt idx="27251">1176727.5</cx:pt>
          <cx:pt idx="27252">755190</cx:pt>
          <cx:pt idx="27253">370629</cx:pt>
          <cx:pt idx="27254">137538</cx:pt>
          <cx:pt idx="27255">490495.5</cx:pt>
          <cx:pt idx="27256">508495.5</cx:pt>
          <cx:pt idx="27257">728460</cx:pt>
          <cx:pt idx="27258">225000</cx:pt>
          <cx:pt idx="27259">720000</cx:pt>
          <cx:pt idx="27260">225000</cx:pt>
          <cx:pt idx="27261">785398.5</cx:pt>
          <cx:pt idx="27262">288873</cx:pt>
          <cx:pt idx="27263">225000</cx:pt>
          <cx:pt idx="27264">720000</cx:pt>
          <cx:pt idx="27265">1483231.5</cx:pt>
          <cx:pt idx="27266">728847</cx:pt>
          <cx:pt idx="27267">360000</cx:pt>
          <cx:pt idx="27268">1288350</cx:pt>
          <cx:pt idx="27269">225000</cx:pt>
          <cx:pt idx="27270">361462.5</cx:pt>
          <cx:pt idx="27271">225000</cx:pt>
          <cx:pt idx="27272">1288350</cx:pt>
          <cx:pt idx="27273">1800000</cx:pt>
          <cx:pt idx="27274">630000</cx:pt>
          <cx:pt idx="27275">450000</cx:pt>
          <cx:pt idx="27276">640080</cx:pt>
          <cx:pt idx="27277">654498</cx:pt>
          <cx:pt idx="27278">675000</cx:pt>
          <cx:pt idx="27279">101880</cx:pt>
          <cx:pt idx="27280">325908</cx:pt>
          <cx:pt idx="27281">278811</cx:pt>
          <cx:pt idx="27282">157500</cx:pt>
          <cx:pt idx="27283">810000</cx:pt>
          <cx:pt idx="27284">364896</cx:pt>
          <cx:pt idx="27285">202500</cx:pt>
          <cx:pt idx="27286">341280</cx:pt>
          <cx:pt idx="27287">808650</cx:pt>
          <cx:pt idx="27288">292500</cx:pt>
          <cx:pt idx="27289">781920</cx:pt>
          <cx:pt idx="27290">292500</cx:pt>
          <cx:pt idx="27291">134775</cx:pt>
          <cx:pt idx="27292">485640</cx:pt>
          <cx:pt idx="27293">912240</cx:pt>
          <cx:pt idx="27294">299772</cx:pt>
          <cx:pt idx="27295">1024290</cx:pt>
          <cx:pt idx="27296">327024</cx:pt>
          <cx:pt idx="27297">113760</cx:pt>
          <cx:pt idx="27298">1724220</cx:pt>
          <cx:pt idx="27299">342000</cx:pt>
          <cx:pt idx="27300">53910</cx:pt>
          <cx:pt idx="27301">454500</cx:pt>
          <cx:pt idx="27302">2008804.5</cx:pt>
          <cx:pt idx="27303">547344</cx:pt>
          <cx:pt idx="27304">338832</cx:pt>
          <cx:pt idx="27305">270000</cx:pt>
          <cx:pt idx="27306">202500</cx:pt>
          <cx:pt idx="27307">463500</cx:pt>
          <cx:pt idx="27308">1078200</cx:pt>
          <cx:pt idx="27309">105534</cx:pt>
          <cx:pt idx="27310">427450.5</cx:pt>
          <cx:pt idx="27311">345510</cx:pt>
          <cx:pt idx="27312">1494486</cx:pt>
          <cx:pt idx="27313">1288350</cx:pt>
          <cx:pt idx="27314">848745</cx:pt>
          <cx:pt idx="27315">337500</cx:pt>
          <cx:pt idx="27316">254700</cx:pt>
          <cx:pt idx="27317">312840</cx:pt>
          <cx:pt idx="27318">601470</cx:pt>
          <cx:pt idx="27319">440433</cx:pt>
          <cx:pt idx="27320">1042560</cx:pt>
          <cx:pt idx="27321">450000</cx:pt>
          <cx:pt idx="27322">1018899</cx:pt>
          <cx:pt idx="27323">284400</cx:pt>
          <cx:pt idx="27324">270000</cx:pt>
          <cx:pt idx="27325">598486.5</cx:pt>
          <cx:pt idx="27326">958531.5</cx:pt>
          <cx:pt idx="27327">679500</cx:pt>
          <cx:pt idx="27328">2025000</cx:pt>
          <cx:pt idx="27329">180000</cx:pt>
          <cx:pt idx="27330">675000</cx:pt>
          <cx:pt idx="27331">1009566</cx:pt>
          <cx:pt idx="27332">180000</cx:pt>
          <cx:pt idx="27333">313438.5</cx:pt>
          <cx:pt idx="27334">284400</cx:pt>
          <cx:pt idx="27335">628114.5</cx:pt>
          <cx:pt idx="27336">225000</cx:pt>
          <cx:pt idx="27337">675000</cx:pt>
          <cx:pt idx="27338">247500</cx:pt>
          <cx:pt idx="27339">202500</cx:pt>
          <cx:pt idx="27340">405000</cx:pt>
          <cx:pt idx="27341">1125000</cx:pt>
          <cx:pt idx="27342">916470</cx:pt>
          <cx:pt idx="27343">545040</cx:pt>
          <cx:pt idx="27344">774000</cx:pt>
          <cx:pt idx="27345">1125000</cx:pt>
          <cx:pt idx="27346">269550</cx:pt>
          <cx:pt idx="27347">1125000</cx:pt>
          <cx:pt idx="27348">288873</cx:pt>
          <cx:pt idx="27349">808650</cx:pt>
          <cx:pt idx="27350">384048</cx:pt>
          <cx:pt idx="27351">450000</cx:pt>
          <cx:pt idx="27352">270000</cx:pt>
          <cx:pt idx="27353">720000</cx:pt>
          <cx:pt idx="27354">808650</cx:pt>
          <cx:pt idx="27355">585000</cx:pt>
          <cx:pt idx="27356">1032093</cx:pt>
          <cx:pt idx="27357">269550</cx:pt>
          <cx:pt idx="27358">612612</cx:pt>
          <cx:pt idx="27359">270000</cx:pt>
          <cx:pt idx="27360">755190</cx:pt>
          <cx:pt idx="27361">1762110</cx:pt>
          <cx:pt idx="27362">1350000</cx:pt>
          <cx:pt idx="27363">270000</cx:pt>
          <cx:pt idx="27364">497520</cx:pt>
          <cx:pt idx="27365">1436850</cx:pt>
          <cx:pt idx="27366">1035000</cx:pt>
          <cx:pt idx="27367">592560</cx:pt>
          <cx:pt idx="27368">942300</cx:pt>
          <cx:pt idx="27369">573408</cx:pt>
          <cx:pt idx="27370">547344</cx:pt>
          <cx:pt idx="27371">900000</cx:pt>
          <cx:pt idx="27372">1546020</cx:pt>
          <cx:pt idx="27373">500211</cx:pt>
          <cx:pt idx="27374">454500</cx:pt>
          <cx:pt idx="27375">685012.5</cx:pt>
          <cx:pt idx="27376">180000</cx:pt>
          <cx:pt idx="27377">317979</cx:pt>
          <cx:pt idx="27378">1288350</cx:pt>
          <cx:pt idx="27379">370629</cx:pt>
          <cx:pt idx="27380">247500</cx:pt>
          <cx:pt idx="27381">1256400</cx:pt>
          <cx:pt idx="27382">76410</cx:pt>
          <cx:pt idx="27383">225000</cx:pt>
          <cx:pt idx="27384">450000</cx:pt>
          <cx:pt idx="27385">900000</cx:pt>
          <cx:pt idx="27386">651595.5</cx:pt>
          <cx:pt idx="27387">539230.5</cx:pt>
          <cx:pt idx="27388">562500</cx:pt>
          <cx:pt idx="27389">177903</cx:pt>
          <cx:pt idx="27390">326439</cx:pt>
          <cx:pt idx="27391">485640</cx:pt>
          <cx:pt idx="27392">225000</cx:pt>
          <cx:pt idx="27393">76752</cx:pt>
          <cx:pt idx="27394">193500</cx:pt>
          <cx:pt idx="27395">468121.5</cx:pt>
          <cx:pt idx="27396">625882.5</cx:pt>
          <cx:pt idx="27397">592560</cx:pt>
          <cx:pt idx="27398">521451</cx:pt>
          <cx:pt idx="27399">986782.5</cx:pt>
          <cx:pt idx="27400">1142725.5</cx:pt>
          <cx:pt idx="27401">818671.5</cx:pt>
          <cx:pt idx="27402">544068</cx:pt>
          <cx:pt idx="27403">900000</cx:pt>
          <cx:pt idx="27404">328500</cx:pt>
          <cx:pt idx="27405">790830</cx:pt>
          <cx:pt idx="27406">269550</cx:pt>
          <cx:pt idx="27407">620325</cx:pt>
          <cx:pt idx="27408">135000</cx:pt>
          <cx:pt idx="27409">80865</cx:pt>
          <cx:pt idx="27410">239850</cx:pt>
          <cx:pt idx="27411">270000</cx:pt>
          <cx:pt idx="27412">1035000</cx:pt>
          <cx:pt idx="27413">1724688</cx:pt>
          <cx:pt idx="27414">701730</cx:pt>
          <cx:pt idx="27415">1718473.5</cx:pt>
          <cx:pt idx="27416">288873</cx:pt>
          <cx:pt idx="27417">517500</cx:pt>
          <cx:pt idx="27418">333000</cx:pt>
          <cx:pt idx="27419">270000</cx:pt>
          <cx:pt idx="27420">387000</cx:pt>
          <cx:pt idx="27421">576072</cx:pt>
          <cx:pt idx="27422">521280</cx:pt>
          <cx:pt idx="27423">180000</cx:pt>
          <cx:pt idx="27424">226908</cx:pt>
          <cx:pt idx="27425">436032</cx:pt>
          <cx:pt idx="27426">1133748</cx:pt>
          <cx:pt idx="27427">269550</cx:pt>
          <cx:pt idx="27428">942300</cx:pt>
          <cx:pt idx="27429">942300</cx:pt>
          <cx:pt idx="27430">1886850</cx:pt>
          <cx:pt idx="27431">225000</cx:pt>
          <cx:pt idx="27432">315000</cx:pt>
          <cx:pt idx="27433">774000</cx:pt>
          <cx:pt idx="27434">343800</cx:pt>
          <cx:pt idx="27435">1350000</cx:pt>
          <cx:pt idx="27436">360000</cx:pt>
          <cx:pt idx="27437">1125000</cx:pt>
          <cx:pt idx="27438">862560</cx:pt>
          <cx:pt idx="27439">180000</cx:pt>
          <cx:pt idx="27440">550980</cx:pt>
          <cx:pt idx="27441">1125000</cx:pt>
          <cx:pt idx="27442">1800000</cx:pt>
          <cx:pt idx="27443">1237500</cx:pt>
          <cx:pt idx="27444">1260000</cx:pt>
          <cx:pt idx="27445">454500</cx:pt>
          <cx:pt idx="27446">247500</cx:pt>
          <cx:pt idx="27447">403330.5</cx:pt>
          <cx:pt idx="27448">497520</cx:pt>
          <cx:pt idx="27449">1516500</cx:pt>
          <cx:pt idx="27450">473161.5</cx:pt>
          <cx:pt idx="27451">728460</cx:pt>
          <cx:pt idx="27452">1249740</cx:pt>
          <cx:pt idx="27453">288873</cx:pt>
          <cx:pt idx="27454">712944</cx:pt>
          <cx:pt idx="27455">480060</cx:pt>
          <cx:pt idx="27456">1160973</cx:pt>
          <cx:pt idx="27457">270000</cx:pt>
          <cx:pt idx="27458">2250000</cx:pt>
          <cx:pt idx="27459">170640</cx:pt>
          <cx:pt idx="27460">135000</cx:pt>
          <cx:pt idx="27461">691020</cx:pt>
          <cx:pt idx="27462">251091</cx:pt>
          <cx:pt idx="27463">1258681.5</cx:pt>
          <cx:pt idx="27464">1649376</cx:pt>
          <cx:pt idx="27465">824823</cx:pt>
          <cx:pt idx="27466">503676</cx:pt>
          <cx:pt idx="27467">760225.5</cx:pt>
          <cx:pt idx="27468">1288350</cx:pt>
          <cx:pt idx="27469">436032</cx:pt>
          <cx:pt idx="27470">284256</cx:pt>
          <cx:pt idx="27471">247275</cx:pt>
          <cx:pt idx="27472">254700</cx:pt>
          <cx:pt idx="27473">1724220</cx:pt>
          <cx:pt idx="27474">481500</cx:pt>
          <cx:pt idx="27475">1223010</cx:pt>
          <cx:pt idx="27476">993996</cx:pt>
          <cx:pt idx="27477">293535</cx:pt>
          <cx:pt idx="27478">894766.5</cx:pt>
          <cx:pt idx="27479">1046142</cx:pt>
          <cx:pt idx="27480">284400</cx:pt>
          <cx:pt idx="27481">172512</cx:pt>
          <cx:pt idx="27482">558855</cx:pt>
          <cx:pt idx="27483">157500</cx:pt>
          <cx:pt idx="27484">659610</cx:pt>
          <cx:pt idx="27485">495000</cx:pt>
          <cx:pt idx="27486">284400</cx:pt>
          <cx:pt idx="27487">176328</cx:pt>
          <cx:pt idx="27488">2013840</cx:pt>
          <cx:pt idx="27489">405000</cx:pt>
          <cx:pt idx="27490">755190</cx:pt>
          <cx:pt idx="27491">2025000</cx:pt>
          <cx:pt idx="27492">781920</cx:pt>
          <cx:pt idx="27493">405000</cx:pt>
          <cx:pt idx="27494">494550</cx:pt>
          <cx:pt idx="27495">263686.5</cx:pt>
          <cx:pt idx="27496">180000</cx:pt>
          <cx:pt idx="27497">576072</cx:pt>
          <cx:pt idx="27498">781920</cx:pt>
          <cx:pt idx="27499">481495.5</cx:pt>
          <cx:pt idx="27500">180000</cx:pt>
          <cx:pt idx="27501">553806</cx:pt>
          <cx:pt idx="27502">1018899</cx:pt>
          <cx:pt idx="27503">152820</cx:pt>
          <cx:pt idx="27504">555273</cx:pt>
          <cx:pt idx="27505">135000</cx:pt>
          <cx:pt idx="27506">1345500</cx:pt>
          <cx:pt idx="27507">1350000</cx:pt>
          <cx:pt idx="27508">234000</cx:pt>
          <cx:pt idx="27509">1311066</cx:pt>
          <cx:pt idx="27510">312768</cx:pt>
          <cx:pt idx="27511">986553</cx:pt>
          <cx:pt idx="27512">225000</cx:pt>
          <cx:pt idx="27513">983299.5</cx:pt>
          <cx:pt idx="27514">1764000</cx:pt>
          <cx:pt idx="27515">632664</cx:pt>
          <cx:pt idx="27516">628069.5</cx:pt>
          <cx:pt idx="27517">288873</cx:pt>
          <cx:pt idx="27518">499221</cx:pt>
          <cx:pt idx="27519">270000</cx:pt>
          <cx:pt idx="27520">545040</cx:pt>
          <cx:pt idx="27521">1288350</cx:pt>
          <cx:pt idx="27522">225000</cx:pt>
          <cx:pt idx="27523">436500</cx:pt>
          <cx:pt idx="27524">780363</cx:pt>
          <cx:pt idx="27525">755190</cx:pt>
          <cx:pt idx="27526">450000</cx:pt>
          <cx:pt idx="27527">450000</cx:pt>
          <cx:pt idx="27528">691020</cx:pt>
          <cx:pt idx="27529">225000</cx:pt>
          <cx:pt idx="27530">755190</cx:pt>
          <cx:pt idx="27531">1345500</cx:pt>
          <cx:pt idx="27532">327024</cx:pt>
          <cx:pt idx="27533">755190</cx:pt>
          <cx:pt idx="27534">1350000</cx:pt>
          <cx:pt idx="27535">284400</cx:pt>
          <cx:pt idx="27536">225000</cx:pt>
          <cx:pt idx="27537">746280</cx:pt>
          <cx:pt idx="27538">435100.5</cx:pt>
          <cx:pt idx="27539">273636</cx:pt>
          <cx:pt idx="27540">781920</cx:pt>
          <cx:pt idx="27541">1133748</cx:pt>
          <cx:pt idx="27542">799299</cx:pt>
          <cx:pt idx="27543">545040</cx:pt>
          <cx:pt idx="27544">308133</cx:pt>
          <cx:pt idx="27545">1467612</cx:pt>
          <cx:pt idx="27546">1042560</cx:pt>
          <cx:pt idx="27547">1024290</cx:pt>
          <cx:pt idx="27548">454500</cx:pt>
          <cx:pt idx="27549">157500</cx:pt>
          <cx:pt idx="27550">405000</cx:pt>
          <cx:pt idx="27551">1019164.5</cx:pt>
          <cx:pt idx="27552">57564</cx:pt>
          <cx:pt idx="27553">187704</cx:pt>
          <cx:pt idx="27554">180000</cx:pt>
          <cx:pt idx="27555">315000</cx:pt>
          <cx:pt idx="27556">521280</cx:pt>
          <cx:pt idx="27557">291915</cx:pt>
          <cx:pt idx="27558">687600</cx:pt>
          <cx:pt idx="27559">1024290</cx:pt>
          <cx:pt idx="27560">254700</cx:pt>
          <cx:pt idx="27561">2013840</cx:pt>
          <cx:pt idx="27562">288873</cx:pt>
          <cx:pt idx="27563">355536</cx:pt>
          <cx:pt idx="27564">187083</cx:pt>
          <cx:pt idx="27565">247500</cx:pt>
          <cx:pt idx="27566">704844</cx:pt>
          <cx:pt idx="27567">373311</cx:pt>
          <cx:pt idx="27568">254700</cx:pt>
          <cx:pt idx="27569">2250000</cx:pt>
          <cx:pt idx="27570">284400</cx:pt>
          <cx:pt idx="27571">225000</cx:pt>
          <cx:pt idx="27572">130320</cx:pt>
          <cx:pt idx="27573">239850</cx:pt>
          <cx:pt idx="27574">158256</cx:pt>
          <cx:pt idx="27575">180000</cx:pt>
          <cx:pt idx="27576">808650</cx:pt>
          <cx:pt idx="27577">622188</cx:pt>
          <cx:pt idx="27578">187704</cx:pt>
          <cx:pt idx="27579">254700</cx:pt>
          <cx:pt idx="27580">1378953</cx:pt>
          <cx:pt idx="27581">1391418</cx:pt>
          <cx:pt idx="27582">390960</cx:pt>
          <cx:pt idx="27583">1078200</cx:pt>
          <cx:pt idx="27584">327024</cx:pt>
          <cx:pt idx="27585">1516500</cx:pt>
          <cx:pt idx="27586">152820</cx:pt>
          <cx:pt idx="27587">521280</cx:pt>
          <cx:pt idx="27588">1339884</cx:pt>
          <cx:pt idx="27589">235053</cx:pt>
          <cx:pt idx="27590">1024740</cx:pt>
          <cx:pt idx="27591">568800</cx:pt>
          <cx:pt idx="27592">98109</cx:pt>
          <cx:pt idx="27593">900000</cx:pt>
          <cx:pt idx="27594">810000</cx:pt>
          <cx:pt idx="27595">509922</cx:pt>
          <cx:pt idx="27596">1800000</cx:pt>
          <cx:pt idx="27597">990000</cx:pt>
          <cx:pt idx="27598">450000</cx:pt>
          <cx:pt idx="27599">288873</cx:pt>
          <cx:pt idx="27600">270000</cx:pt>
          <cx:pt idx="27601">808650</cx:pt>
          <cx:pt idx="27602">446940</cx:pt>
          <cx:pt idx="27603">270000</cx:pt>
          <cx:pt idx="27604">1840117.5</cx:pt>
          <cx:pt idx="27605">373500</cx:pt>
          <cx:pt idx="27606">314100</cx:pt>
          <cx:pt idx="27607">315000</cx:pt>
          <cx:pt idx="27608">355806</cx:pt>
          <cx:pt idx="27609">834048</cx:pt>
          <cx:pt idx="27610">675000</cx:pt>
          <cx:pt idx="27611">734994</cx:pt>
          <cx:pt idx="27612">135000</cx:pt>
          <cx:pt idx="27613">148140</cx:pt>
          <cx:pt idx="27614">450000</cx:pt>
          <cx:pt idx="27615">1762110</cx:pt>
          <cx:pt idx="27616">405000</cx:pt>
          <cx:pt idx="27617">314055</cx:pt>
          <cx:pt idx="27618">207711</cx:pt>
          <cx:pt idx="27619">1057266</cx:pt>
          <cx:pt idx="27620">1256400</cx:pt>
          <cx:pt idx="27621">1223010</cx:pt>
          <cx:pt idx="27622">270000</cx:pt>
          <cx:pt idx="27623">157500</cx:pt>
          <cx:pt idx="27624">239418</cx:pt>
          <cx:pt idx="27625">1345500</cx:pt>
          <cx:pt idx="27626">170640</cx:pt>
          <cx:pt idx="27627">1107981</cx:pt>
          <cx:pt idx="27628">549882</cx:pt>
          <cx:pt idx="27629">202500</cx:pt>
          <cx:pt idx="27630">180000</cx:pt>
          <cx:pt idx="27631">1147500</cx:pt>
          <cx:pt idx="27632">450000</cx:pt>
          <cx:pt idx="27633">360000</cx:pt>
          <cx:pt idx="27634">1560726</cx:pt>
          <cx:pt idx="27635">755190</cx:pt>
          <cx:pt idx="27636">1256400</cx:pt>
          <cx:pt idx="27637">1298970</cx:pt>
          <cx:pt idx="27638">1075500</cx:pt>
          <cx:pt idx="27639">522396</cx:pt>
          <cx:pt idx="27640">585000</cx:pt>
          <cx:pt idx="27641">679500</cx:pt>
          <cx:pt idx="27642">860112</cx:pt>
          <cx:pt idx="27643">450000</cx:pt>
          <cx:pt idx="27644">1081179</cx:pt>
          <cx:pt idx="27645">327024</cx:pt>
          <cx:pt idx="27646">152820</cx:pt>
          <cx:pt idx="27647">481176</cx:pt>
          <cx:pt idx="27648">284400</cx:pt>
          <cx:pt idx="27649">755190</cx:pt>
          <cx:pt idx="27650">290358</cx:pt>
          <cx:pt idx="27651">761872.5</cx:pt>
          <cx:pt idx="27652">225000</cx:pt>
          <cx:pt idx="27653">142200</cx:pt>
          <cx:pt idx="27654">170640</cx:pt>
          <cx:pt idx="27655">1288350</cx:pt>
          <cx:pt idx="27656">544491</cx:pt>
          <cx:pt idx="27657">269982</cx:pt>
          <cx:pt idx="27658">450000</cx:pt>
          <cx:pt idx="27659">142200</cx:pt>
          <cx:pt idx="27660">755190</cx:pt>
          <cx:pt idx="27661">1350000</cx:pt>
          <cx:pt idx="27662">679500</cx:pt>
          <cx:pt idx="27663">1078200</cx:pt>
          <cx:pt idx="27664">1138900.5</cx:pt>
          <cx:pt idx="27665">202500</cx:pt>
          <cx:pt idx="27666">2606400</cx:pt>
          <cx:pt idx="27667">808650</cx:pt>
          <cx:pt idx="27668">675000</cx:pt>
          <cx:pt idx="27669">225000</cx:pt>
          <cx:pt idx="27670">629325</cx:pt>
          <cx:pt idx="27671">202500</cx:pt>
          <cx:pt idx="27672">315000</cx:pt>
          <cx:pt idx="27673">263686.5</cx:pt>
          <cx:pt idx="27674">348826.5</cx:pt>
          <cx:pt idx="27675">343800</cx:pt>
          <cx:pt idx="27676">270000</cx:pt>
          <cx:pt idx="27677">135000</cx:pt>
          <cx:pt idx="27678">286704</cx:pt>
          <cx:pt idx="27679">269550</cx:pt>
          <cx:pt idx="27680">808650</cx:pt>
          <cx:pt idx="27681">545040</cx:pt>
          <cx:pt idx="27682">90000</cx:pt>
          <cx:pt idx="27683">184500</cx:pt>
          <cx:pt idx="27684">378117</cx:pt>
          <cx:pt idx="27685">490495.5</cx:pt>
          <cx:pt idx="27686">170640</cx:pt>
          <cx:pt idx="27687">1436850</cx:pt>
          <cx:pt idx="27688">592560</cx:pt>
          <cx:pt idx="27689">408865.5</cx:pt>
          <cx:pt idx="27690">254700</cx:pt>
          <cx:pt idx="27691">675000</cx:pt>
          <cx:pt idx="27692">422892</cx:pt>
          <cx:pt idx="27693">327024</cx:pt>
          <cx:pt idx="27694">1249740</cx:pt>
          <cx:pt idx="27695">545040</cx:pt>
          <cx:pt idx="27696">945000</cx:pt>
          <cx:pt idx="27697">1288350</cx:pt>
          <cx:pt idx="27698">263686.5</cx:pt>
          <cx:pt idx="27699">604683</cx:pt>
          <cx:pt idx="27700">446931</cx:pt>
          <cx:pt idx="27701">270000</cx:pt>
          <cx:pt idx="27702">1078200</cx:pt>
          <cx:pt idx="27703">1078200</cx:pt>
          <cx:pt idx="27704">253737</cx:pt>
          <cx:pt idx="27705">576000</cx:pt>
          <cx:pt idx="27706">247275</cx:pt>
          <cx:pt idx="27707">781695</cx:pt>
          <cx:pt idx="27708">450000</cx:pt>
          <cx:pt idx="27709">266652</cx:pt>
          <cx:pt idx="27710">508495.5</cx:pt>
          <cx:pt idx="27711">360000</cx:pt>
          <cx:pt idx="27712">256500</cx:pt>
          <cx:pt idx="27713">983299.5</cx:pt>
          <cx:pt idx="27714">164952</cx:pt>
          <cx:pt idx="27715">276277.5</cx:pt>
          <cx:pt idx="27716">199008</cx:pt>
          <cx:pt idx="27717">450000</cx:pt>
          <cx:pt idx="27718">288873</cx:pt>
          <cx:pt idx="27719">1471608</cx:pt>
          <cx:pt idx="27720">288873</cx:pt>
          <cx:pt idx="27721">255960</cx:pt>
          <cx:pt idx="27722">364896</cx:pt>
          <cx:pt idx="27723">270000</cx:pt>
          <cx:pt idx="27724">254700</cx:pt>
          <cx:pt idx="27725">227520</cx:pt>
          <cx:pt idx="27726">491823</cx:pt>
          <cx:pt idx="27727">450000</cx:pt>
          <cx:pt idx="27728">135000</cx:pt>
          <cx:pt idx="27729">513531</cx:pt>
          <cx:pt idx="27730">900000</cx:pt>
          <cx:pt idx="27731">225000</cx:pt>
          <cx:pt idx="27732">1773000</cx:pt>
          <cx:pt idx="27733">157500</cx:pt>
          <cx:pt idx="27734">545040</cx:pt>
          <cx:pt idx="27735">1516500</cx:pt>
          <cx:pt idx="27736">1610230.5</cx:pt>
          <cx:pt idx="27737">450000</cx:pt>
          <cx:pt idx="27738">1168452</cx:pt>
          <cx:pt idx="27739">1546020</cx:pt>
          <cx:pt idx="27740">360000</cx:pt>
          <cx:pt idx="27741">277969.5</cx:pt>
          <cx:pt idx="27742">528633</cx:pt>
          <cx:pt idx="27743">900000</cx:pt>
          <cx:pt idx="27744">452745</cx:pt>
          <cx:pt idx="27745">1078200</cx:pt>
          <cx:pt idx="27746">537669</cx:pt>
          <cx:pt idx="27747">553500</cx:pt>
          <cx:pt idx="27748">900000</cx:pt>
          <cx:pt idx="27749">1125000</cx:pt>
          <cx:pt idx="27750">675000</cx:pt>
          <cx:pt idx="27751">180000</cx:pt>
          <cx:pt idx="27752">450000</cx:pt>
          <cx:pt idx="27753">980838</cx:pt>
          <cx:pt idx="27754">1339884</cx:pt>
          <cx:pt idx="27755">260640</cx:pt>
          <cx:pt idx="27756">780363</cx:pt>
          <cx:pt idx="27757">1046142</cx:pt>
          <cx:pt idx="27758">427500</cx:pt>
          <cx:pt idx="27759">760225.5</cx:pt>
          <cx:pt idx="27760">339948</cx:pt>
          <cx:pt idx="27761">180000</cx:pt>
          <cx:pt idx="27762">254700</cx:pt>
          <cx:pt idx="27763">1078200</cx:pt>
          <cx:pt idx="27764">450000</cx:pt>
          <cx:pt idx="27765">916470</cx:pt>
          <cx:pt idx="27766">1546020</cx:pt>
          <cx:pt idx="27767">772686</cx:pt>
          <cx:pt idx="27768">270000</cx:pt>
          <cx:pt idx="27769">397017</cx:pt>
          <cx:pt idx="27770">508495.5</cx:pt>
          <cx:pt idx="27771">327024</cx:pt>
          <cx:pt idx="27772">225000</cx:pt>
          <cx:pt idx="27773">291915</cx:pt>
          <cx:pt idx="27774">675000</cx:pt>
          <cx:pt idx="27775">337923</cx:pt>
          <cx:pt idx="27776">1540305</cx:pt>
          <cx:pt idx="27777">157500</cx:pt>
          <cx:pt idx="27778">781920</cx:pt>
          <cx:pt idx="27779">1036530</cx:pt>
          <cx:pt idx="27780">247500</cx:pt>
          <cx:pt idx="27781">463500</cx:pt>
          <cx:pt idx="27782">945000</cx:pt>
          <cx:pt idx="27783">387000</cx:pt>
          <cx:pt idx="27784">805536</cx:pt>
          <cx:pt idx="27785">225000</cx:pt>
          <cx:pt idx="27786">568800</cx:pt>
          <cx:pt idx="27787">90000</cx:pt>
          <cx:pt idx="27788">479637</cx:pt>
          <cx:pt idx="27789">521280</cx:pt>
          <cx:pt idx="27790">675000</cx:pt>
          <cx:pt idx="27791">1574532</cx:pt>
          <cx:pt idx="27792">142200</cx:pt>
          <cx:pt idx="27793">980005.5</cx:pt>
          <cx:pt idx="27794">495351</cx:pt>
          <cx:pt idx="27795">675000</cx:pt>
          <cx:pt idx="27796">674842.5</cx:pt>
          <cx:pt idx="27797">770292</cx:pt>
          <cx:pt idx="27798">341280</cx:pt>
          <cx:pt idx="27799">1236816</cx:pt>
          <cx:pt idx="27800">1886850</cx:pt>
          <cx:pt idx="27801">1506816</cx:pt>
          <cx:pt idx="27802">522000</cx:pt>
          <cx:pt idx="27803">213948</cx:pt>
          <cx:pt idx="27804">755190</cx:pt>
          <cx:pt idx="27805">1350000</cx:pt>
          <cx:pt idx="27806">278613</cx:pt>
          <cx:pt idx="27807">270000</cx:pt>
          <cx:pt idx="27808">1288350</cx:pt>
          <cx:pt idx="27809">621000</cx:pt>
          <cx:pt idx="27810">323388</cx:pt>
          <cx:pt idx="27811">56880</cx:pt>
          <cx:pt idx="27812">2013840</cx:pt>
          <cx:pt idx="27813">2517300</cx:pt>
          <cx:pt idx="27814">521280</cx:pt>
          <cx:pt idx="27815">170640</cx:pt>
          <cx:pt idx="27816">640080</cx:pt>
          <cx:pt idx="27817">343800</cx:pt>
          <cx:pt idx="27818">900000</cx:pt>
          <cx:pt idx="27819">935640</cx:pt>
          <cx:pt idx="27820">621000</cx:pt>
          <cx:pt idx="27821">540000</cx:pt>
          <cx:pt idx="27822">1223010</cx:pt>
          <cx:pt idx="27823">267102</cx:pt>
          <cx:pt idx="27824">457119</cx:pt>
          <cx:pt idx="27825">337761</cx:pt>
          <cx:pt idx="27826">269550</cx:pt>
          <cx:pt idx="27827">276277.5</cx:pt>
          <cx:pt idx="27828">261000</cx:pt>
          <cx:pt idx="27829">545040</cx:pt>
          <cx:pt idx="27830">808650</cx:pt>
          <cx:pt idx="27831">264888</cx:pt>
          <cx:pt idx="27832">1288350</cx:pt>
          <cx:pt idx="27833">273636</cx:pt>
          <cx:pt idx="27834">1406880</cx:pt>
          <cx:pt idx="27835">180000</cx:pt>
          <cx:pt idx="27836">871029</cx:pt>
          <cx:pt idx="27837">1216201.5</cx:pt>
          <cx:pt idx="27838">420894</cx:pt>
          <cx:pt idx="27839">900000</cx:pt>
          <cx:pt idx="27840">239850</cx:pt>
          <cx:pt idx="27841">540000</cx:pt>
          <cx:pt idx="27842">888840</cx:pt>
          <cx:pt idx="27843">225000</cx:pt>
          <cx:pt idx="27844">270000</cx:pt>
          <cx:pt idx="27845">270000</cx:pt>
          <cx:pt idx="27846">135000</cx:pt>
          <cx:pt idx="27847">139500</cx:pt>
          <cx:pt idx="27848">327024</cx:pt>
          <cx:pt idx="27849">143910</cx:pt>
          <cx:pt idx="27850">571446</cx:pt>
          <cx:pt idx="27851">781920</cx:pt>
          <cx:pt idx="27852">675000</cx:pt>
          <cx:pt idx="27853">225000</cx:pt>
          <cx:pt idx="27854">327024</cx:pt>
          <cx:pt idx="27855">184500</cx:pt>
          <cx:pt idx="27856">454500</cx:pt>
          <cx:pt idx="27857">450000</cx:pt>
          <cx:pt idx="27858">900000</cx:pt>
          <cx:pt idx="27859">1037110.5</cx:pt>
          <cx:pt idx="27860">299772</cx:pt>
          <cx:pt idx="27861">114682.5</cx:pt>
          <cx:pt idx="27862">180000</cx:pt>
          <cx:pt idx="27863">604152</cx:pt>
          <cx:pt idx="27864">258709.5</cx:pt>
          <cx:pt idx="27865">675000</cx:pt>
          <cx:pt idx="27866">388512</cx:pt>
          <cx:pt idx="27867">971280</cx:pt>
          <cx:pt idx="27868">1042560</cx:pt>
          <cx:pt idx="27869">675000</cx:pt>
          <cx:pt idx="27870">479578.5</cx:pt>
          <cx:pt idx="27871">180000</cx:pt>
          <cx:pt idx="27872">375322.5</cx:pt>
          <cx:pt idx="27873">1223010</cx:pt>
          <cx:pt idx="27874">545040</cx:pt>
          <cx:pt idx="27875">518463</cx:pt>
          <cx:pt idx="27876">450000</cx:pt>
          <cx:pt idx="27877">755190</cx:pt>
          <cx:pt idx="27878">170640</cx:pt>
          <cx:pt idx="27879">135000</cx:pt>
          <cx:pt idx="27880">441657</cx:pt>
          <cx:pt idx="27881">270000</cx:pt>
          <cx:pt idx="27882">463500</cx:pt>
          <cx:pt idx="27883">180000</cx:pt>
          <cx:pt idx="27884">254700</cx:pt>
          <cx:pt idx="27885">225000</cx:pt>
          <cx:pt idx="27886">348264</cx:pt>
          <cx:pt idx="27887">775012.5</cx:pt>
          <cx:pt idx="27888">117162</cx:pt>
          <cx:pt idx="27889">94527</cx:pt>
          <cx:pt idx="27890">1288350</cx:pt>
          <cx:pt idx="27891">450000</cx:pt>
          <cx:pt idx="27892">675000</cx:pt>
          <cx:pt idx="27893">1350000</cx:pt>
          <cx:pt idx="27894">254700</cx:pt>
          <cx:pt idx="27895">675000</cx:pt>
          <cx:pt idx="27896">268164</cx:pt>
          <cx:pt idx="27897">755190</cx:pt>
          <cx:pt idx="27898">310500</cx:pt>
          <cx:pt idx="27899">80865</cx:pt>
          <cx:pt idx="27900">954207</cx:pt>
          <cx:pt idx="27901">1762110</cx:pt>
          <cx:pt idx="27902">971280</cx:pt>
          <cx:pt idx="27903">622188</cx:pt>
          <cx:pt idx="27904">1078200</cx:pt>
          <cx:pt idx="27905">454500</cx:pt>
          <cx:pt idx="27906">324000</cx:pt>
          <cx:pt idx="27907">592560</cx:pt>
          <cx:pt idx="27908">497520</cx:pt>
          <cx:pt idx="27909">364896</cx:pt>
          <cx:pt idx="27910">344043</cx:pt>
          <cx:pt idx="27911">1288350</cx:pt>
          <cx:pt idx="27912">202500</cx:pt>
          <cx:pt idx="27913">545040</cx:pt>
          <cx:pt idx="27914">640080</cx:pt>
          <cx:pt idx="27915">1310931</cx:pt>
          <cx:pt idx="27916">894766.5</cx:pt>
          <cx:pt idx="27917">101880</cx:pt>
          <cx:pt idx="27918">134775</cx:pt>
          <cx:pt idx="27919">545040</cx:pt>
          <cx:pt idx="27920">576072</cx:pt>
          <cx:pt idx="27921">1125000</cx:pt>
          <cx:pt idx="27922">450000</cx:pt>
          <cx:pt idx="27923">215640</cx:pt>
          <cx:pt idx="27924">755190</cx:pt>
          <cx:pt idx="27925">180000</cx:pt>
          <cx:pt idx="27926">526491</cx:pt>
          <cx:pt idx="27927">755190</cx:pt>
          <cx:pt idx="27928">545040</cx:pt>
          <cx:pt idx="27929">603792</cx:pt>
          <cx:pt idx="27930">312768</cx:pt>
          <cx:pt idx="27931">450000</cx:pt>
          <cx:pt idx="27932">1113840</cx:pt>
          <cx:pt idx="27933">1006920</cx:pt>
          <cx:pt idx="27934">447768</cx:pt>
          <cx:pt idx="27935">433665</cx:pt>
          <cx:pt idx="27936">647046</cx:pt>
          <cx:pt idx="27937">167895</cx:pt>
          <cx:pt idx="27938">1080000</cx:pt>
          <cx:pt idx="27939">755190</cx:pt>
          <cx:pt idx="27940">545040</cx:pt>
          <cx:pt idx="27941">675000</cx:pt>
          <cx:pt idx="27942">540000</cx:pt>
          <cx:pt idx="27943">728460</cx:pt>
          <cx:pt idx="27944">1078200</cx:pt>
          <cx:pt idx="27945">207396</cx:pt>
          <cx:pt idx="27946">1125000</cx:pt>
          <cx:pt idx="27947">358443</cx:pt>
          <cx:pt idx="27948">303489</cx:pt>
          <cx:pt idx="27949">1223010</cx:pt>
          <cx:pt idx="27950">855882</cx:pt>
          <cx:pt idx="27951">536917.5</cx:pt>
          <cx:pt idx="27952">1288350</cx:pt>
          <cx:pt idx="27953">640080</cx:pt>
          <cx:pt idx="27954">790434</cx:pt>
          <cx:pt idx="27955">1711764</cx:pt>
          <cx:pt idx="27956">545040</cx:pt>
          <cx:pt idx="27957">522396</cx:pt>
          <cx:pt idx="27958">508495.5</cx:pt>
          <cx:pt idx="27959">277969.5</cx:pt>
          <cx:pt idx="27960">755190</cx:pt>
          <cx:pt idx="27961">746280</cx:pt>
          <cx:pt idx="27962">215640</cx:pt>
          <cx:pt idx="27963">589045.5</cx:pt>
          <cx:pt idx="27964">555273</cx:pt>
          <cx:pt idx="27965">157500</cx:pt>
          <cx:pt idx="27966">385164</cx:pt>
          <cx:pt idx="27967">675000</cx:pt>
          <cx:pt idx="27968">95940</cx:pt>
          <cx:pt idx="27969">360000</cx:pt>
          <cx:pt idx="27970">348264</cx:pt>
          <cx:pt idx="27971">568800</cx:pt>
          <cx:pt idx="27972">571500</cx:pt>
          <cx:pt idx="27973">490495.5</cx:pt>
          <cx:pt idx="27974">545040</cx:pt>
          <cx:pt idx="27975">545040</cx:pt>
          <cx:pt idx="27976">468733.5</cx:pt>
          <cx:pt idx="27977">781920</cx:pt>
          <cx:pt idx="27978">180000</cx:pt>
          <cx:pt idx="27979">900000</cx:pt>
          <cx:pt idx="27980">417024</cx:pt>
          <cx:pt idx="27981">918000</cx:pt>
          <cx:pt idx="27982">514602</cx:pt>
          <cx:pt idx="27983">544491</cx:pt>
          <cx:pt idx="27984">444420</cx:pt>
          <cx:pt idx="27985">1080000</cx:pt>
          <cx:pt idx="27986">553351.5</cx:pt>
          <cx:pt idx="27987">288873</cx:pt>
          <cx:pt idx="27988">203760</cx:pt>
          <cx:pt idx="27989">675000</cx:pt>
          <cx:pt idx="27990">2125953</cx:pt>
          <cx:pt idx="27991">808650</cx:pt>
          <cx:pt idx="27992">284400</cx:pt>
          <cx:pt idx="27993">785259</cx:pt>
          <cx:pt idx="27994">301464</cx:pt>
          <cx:pt idx="27995">284400</cx:pt>
          <cx:pt idx="27996">824823</cx:pt>
          <cx:pt idx="27997">733176</cx:pt>
          <cx:pt idx="27998">450000</cx:pt>
          <cx:pt idx="27999">675000</cx:pt>
          <cx:pt idx="28000">521280</cx:pt>
          <cx:pt idx="28001">543735</cx:pt>
          <cx:pt idx="28002">540000</cx:pt>
          <cx:pt idx="28003">1661418</cx:pt>
          <cx:pt idx="28004">1288350</cx:pt>
          <cx:pt idx="28005">276277.5</cx:pt>
          <cx:pt idx="28006">709033.5</cx:pt>
          <cx:pt idx="28007">47970</cx:pt>
          <cx:pt idx="28008">320922</cx:pt>
          <cx:pt idx="28009">119893.5</cx:pt>
          <cx:pt idx="28010">1354500</cx:pt>
          <cx:pt idx="28011">675000</cx:pt>
          <cx:pt idx="28012">135000</cx:pt>
          <cx:pt idx="28013">247500</cx:pt>
          <cx:pt idx="28014">450000</cx:pt>
          <cx:pt idx="28015">1288350</cx:pt>
          <cx:pt idx="28016">630000</cx:pt>
          <cx:pt idx="28017">454500</cx:pt>
          <cx:pt idx="28018">361462.5</cx:pt>
          <cx:pt idx="28019">657702</cx:pt>
          <cx:pt idx="28020">403249.5</cx:pt>
          <cx:pt idx="28021">904500</cx:pt>
          <cx:pt idx="28022">427500</cx:pt>
          <cx:pt idx="28023">805500</cx:pt>
          <cx:pt idx="28024">1368000</cx:pt>
          <cx:pt idx="28025">414792</cx:pt>
          <cx:pt idx="28026">360058.5</cx:pt>
          <cx:pt idx="28027">472500</cx:pt>
          <cx:pt idx="28028">1332000</cx:pt>
          <cx:pt idx="28029">675000</cx:pt>
          <cx:pt idx="28030">227520</cx:pt>
          <cx:pt idx="28031">427500</cx:pt>
          <cx:pt idx="28032">239850</cx:pt>
          <cx:pt idx="28033">900000</cx:pt>
          <cx:pt idx="28034">180000</cx:pt>
          <cx:pt idx="28035">896647.5</cx:pt>
          <cx:pt idx="28036">573408</cx:pt>
          <cx:pt idx="28037">211500</cx:pt>
          <cx:pt idx="28038">1762110</cx:pt>
          <cx:pt idx="28039">545040</cx:pt>
          <cx:pt idx="28040">314100</cx:pt>
          <cx:pt idx="28041">644427</cx:pt>
          <cx:pt idx="28042">467257.5</cx:pt>
          <cx:pt idx="28043">360000</cx:pt>
          <cx:pt idx="28044">270000</cx:pt>
          <cx:pt idx="28045">1628082</cx:pt>
          <cx:pt idx="28046">1125000</cx:pt>
          <cx:pt idx="28047">1728877.5</cx:pt>
          <cx:pt idx="28048">1078200</cx:pt>
          <cx:pt idx="28049">900000</cx:pt>
          <cx:pt idx="28050">497520</cx:pt>
          <cx:pt idx="28051">276277.5</cx:pt>
          <cx:pt idx="28052">585000</cx:pt>
          <cx:pt idx="28053">593010</cx:pt>
          <cx:pt idx="28054">568800</cx:pt>
          <cx:pt idx="28055">354276</cx:pt>
          <cx:pt idx="28056">871029</cx:pt>
          <cx:pt idx="28057">777024</cx:pt>
          <cx:pt idx="28058">1369845</cx:pt>
          <cx:pt idx="28059">273636</cx:pt>
          <cx:pt idx="28060">808650</cx:pt>
          <cx:pt idx="28061">1006920</cx:pt>
          <cx:pt idx="28062">265851</cx:pt>
          <cx:pt idx="28063">835380</cx:pt>
          <cx:pt idx="28064">712944</cx:pt>
          <cx:pt idx="28065">454500</cx:pt>
          <cx:pt idx="28066">1575000</cx:pt>
          <cx:pt idx="28067">878733</cx:pt>
          <cx:pt idx="28068">942300</cx:pt>
          <cx:pt idx="28069">74182.5</cx:pt>
          <cx:pt idx="28070">448299</cx:pt>
          <cx:pt idx="28071">501435</cx:pt>
          <cx:pt idx="28072">573408</cx:pt>
          <cx:pt idx="28073">592560</cx:pt>
          <cx:pt idx="28074">497520</cx:pt>
          <cx:pt idx="28075">675000</cx:pt>
          <cx:pt idx="28076">450000</cx:pt>
          <cx:pt idx="28077">270000</cx:pt>
          <cx:pt idx="28078">922500</cx:pt>
          <cx:pt idx="28079">490495.5</cx:pt>
          <cx:pt idx="28080">180000</cx:pt>
          <cx:pt idx="28081">450000</cx:pt>
          <cx:pt idx="28082">701730</cx:pt>
          <cx:pt idx="28083">526491</cx:pt>
          <cx:pt idx="28084">675000</cx:pt>
          <cx:pt idx="28085">270000</cx:pt>
          <cx:pt idx="28086">454500</cx:pt>
          <cx:pt idx="28087">1121071.5</cx:pt>
          <cx:pt idx="28088">269550</cx:pt>
          <cx:pt idx="28089">675000</cx:pt>
          <cx:pt idx="28090">1193580</cx:pt>
          <cx:pt idx="28091">381528</cx:pt>
          <cx:pt idx="28092">284400</cx:pt>
          <cx:pt idx="28093">180000</cx:pt>
          <cx:pt idx="28094">432000</cx:pt>
          <cx:pt idx="28095">47970</cx:pt>
          <cx:pt idx="28096">135000</cx:pt>
          <cx:pt idx="28097">544491</cx:pt>
          <cx:pt idx="28098">668304</cx:pt>
          <cx:pt idx="28099">1107000</cx:pt>
          <cx:pt idx="28100">1162170</cx:pt>
          <cx:pt idx="28101">180000</cx:pt>
          <cx:pt idx="28102">755190</cx:pt>
          <cx:pt idx="28103">328365</cx:pt>
          <cx:pt idx="28104">270000</cx:pt>
          <cx:pt idx="28105">180000</cx:pt>
          <cx:pt idx="28106">900000</cx:pt>
          <cx:pt idx="28107">545040</cx:pt>
          <cx:pt idx="28108">238896</cx:pt>
          <cx:pt idx="28109">792000</cx:pt>
          <cx:pt idx="28110">953460</cx:pt>
          <cx:pt idx="28111">495000</cx:pt>
          <cx:pt idx="28112">447768</cx:pt>
          <cx:pt idx="28113">662026.5</cx:pt>
          <cx:pt idx="28114">1575000</cx:pt>
          <cx:pt idx="28115">1404000</cx:pt>
          <cx:pt idx="28116">415224</cx:pt>
          <cx:pt idx="28117">675000</cx:pt>
          <cx:pt idx="28118">450000</cx:pt>
          <cx:pt idx="28119">95940</cx:pt>
          <cx:pt idx="28120">526491</cx:pt>
          <cx:pt idx="28121">544491</cx:pt>
          <cx:pt idx="28122">675000</cx:pt>
          <cx:pt idx="28123">888840</cx:pt>
          <cx:pt idx="28124">760225.5</cx:pt>
          <cx:pt idx="28125">1067940</cx:pt>
          <cx:pt idx="28126">263686.5</cx:pt>
          <cx:pt idx="28127">247986</cx:pt>
          <cx:pt idx="28128">450000</cx:pt>
          <cx:pt idx="28129">1002726</cx:pt>
          <cx:pt idx="28130">382500</cx:pt>
          <cx:pt idx="28131">604152</cx:pt>
          <cx:pt idx="28132">229500</cx:pt>
          <cx:pt idx="28133">1157670</cx:pt>
          <cx:pt idx="28134">509400</cx:pt>
          <cx:pt idx="28135">427450.5</cx:pt>
          <cx:pt idx="28136">590337</cx:pt>
          <cx:pt idx="28137">828000</cx:pt>
          <cx:pt idx="28138">675000</cx:pt>
          <cx:pt idx="28139">263686.5</cx:pt>
          <cx:pt idx="28140">640080</cx:pt>
          <cx:pt idx="28141">647046</cx:pt>
          <cx:pt idx="28142">420588</cx:pt>
          <cx:pt idx="28143">675000</cx:pt>
          <cx:pt idx="28144">729792</cx:pt>
          <cx:pt idx="28145">1800000</cx:pt>
          <cx:pt idx="28146">484789.5</cx:pt>
          <cx:pt idx="28147">1102500</cx:pt>
          <cx:pt idx="28148">1762110</cx:pt>
          <cx:pt idx="28149">490495.5</cx:pt>
          <cx:pt idx="28150">352044</cx:pt>
          <cx:pt idx="28151">270000</cx:pt>
          <cx:pt idx="28152">384048</cx:pt>
          <cx:pt idx="28153">544491</cx:pt>
          <cx:pt idx="28154">382500</cx:pt>
          <cx:pt idx="28155">495972</cx:pt>
          <cx:pt idx="28156">270000</cx:pt>
          <cx:pt idx="28157">499221</cx:pt>
          <cx:pt idx="28158">345645</cx:pt>
          <cx:pt idx="28159">239850</cx:pt>
          <cx:pt idx="28160">1563840</cx:pt>
          <cx:pt idx="28161">348264</cx:pt>
          <cx:pt idx="28162">678996</cx:pt>
          <cx:pt idx="28163">544491</cx:pt>
          <cx:pt idx="28164">225000</cx:pt>
          <cx:pt idx="28165">477000</cx:pt>
          <cx:pt idx="28166">1282500</cx:pt>
          <cx:pt idx="28167">229500</cx:pt>
          <cx:pt idx="28168">495891</cx:pt>
          <cx:pt idx="28169">479700</cx:pt>
          <cx:pt idx="28170">1928304</cx:pt>
          <cx:pt idx="28171">247500</cx:pt>
          <cx:pt idx="28172">175500</cx:pt>
          <cx:pt idx="28173">479637</cx:pt>
          <cx:pt idx="28174">348264</cx:pt>
          <cx:pt idx="28175">1396570.5</cx:pt>
          <cx:pt idx="28176">1078200</cx:pt>
          <cx:pt idx="28177">419679</cx:pt>
          <cx:pt idx="28178">966555</cx:pt>
          <cx:pt idx="28179">436032</cx:pt>
          <cx:pt idx="28180">180000</cx:pt>
          <cx:pt idx="28181">1096924.5</cx:pt>
          <cx:pt idx="28182">900000</cx:pt>
          <cx:pt idx="28183">562491</cx:pt>
          <cx:pt idx="28184">454500</cx:pt>
          <cx:pt idx="28185">1354500</cx:pt>
          <cx:pt idx="28186">363190.5</cx:pt>
          <cx:pt idx="28187">675000</cx:pt>
          <cx:pt idx="28188">679500</cx:pt>
          <cx:pt idx="28189">1154362.5</cx:pt>
          <cx:pt idx="28190">981162</cx:pt>
          <cx:pt idx="28191">225000</cx:pt>
          <cx:pt idx="28192">166500</cx:pt>
          <cx:pt idx="28193">545040</cx:pt>
          <cx:pt idx="28194">536917.5</cx:pt>
          <cx:pt idx="28195">675000</cx:pt>
          <cx:pt idx="28196">990000</cx:pt>
          <cx:pt idx="28197">701730</cx:pt>
          <cx:pt idx="28198">940500</cx:pt>
          <cx:pt idx="28199">1494324</cx:pt>
          <cx:pt idx="28200">543037.5</cx:pt>
          <cx:pt idx="28201">315000</cx:pt>
          <cx:pt idx="28202">976135.5</cx:pt>
          <cx:pt idx="28203">819792</cx:pt>
          <cx:pt idx="28204">337500</cx:pt>
          <cx:pt idx="28205">162000</cx:pt>
          <cx:pt idx="28206">813195</cx:pt>
          <cx:pt idx="28207">1125000</cx:pt>
          <cx:pt idx="28208">585000</cx:pt>
          <cx:pt idx="28209">360000</cx:pt>
          <cx:pt idx="28210">956574</cx:pt>
          <cx:pt idx="28211">157500</cx:pt>
          <cx:pt idx="28212">540000</cx:pt>
          <cx:pt idx="28213">521280</cx:pt>
          <cx:pt idx="28214">835380</cx:pt>
          <cx:pt idx="28215">1144053</cx:pt>
          <cx:pt idx="28216">254700</cx:pt>
          <cx:pt idx="28217">339633</cx:pt>
          <cx:pt idx="28218">248760</cx:pt>
          <cx:pt idx="28219">509922</cx:pt>
          <cx:pt idx="28220">337500</cx:pt>
          <cx:pt idx="28221">540000</cx:pt>
          <cx:pt idx="28222">1096020</cx:pt>
          <cx:pt idx="28223">405000</cx:pt>
          <cx:pt idx="28224">348264</cx:pt>
          <cx:pt idx="28225">364230</cx:pt>
          <cx:pt idx="28226">501435</cx:pt>
          <cx:pt idx="28227">143910</cx:pt>
          <cx:pt idx="28228">754740</cx:pt>
          <cx:pt idx="28229">675000</cx:pt>
          <cx:pt idx="28230">808650</cx:pt>
          <cx:pt idx="28231">382500</cx:pt>
          <cx:pt idx="28232">517266</cx:pt>
          <cx:pt idx="28233">497520</cx:pt>
          <cx:pt idx="28234">971280</cx:pt>
          <cx:pt idx="28235">840996</cx:pt>
          <cx:pt idx="28236">497520</cx:pt>
          <cx:pt idx="28237">337500</cx:pt>
          <cx:pt idx="28238">337500</cx:pt>
          <cx:pt idx="28239">580500</cx:pt>
          <cx:pt idx="28240">314100</cx:pt>
          <cx:pt idx="28241">710640</cx:pt>
          <cx:pt idx="28242">787131</cx:pt>
          <cx:pt idx="28243">283500</cx:pt>
          <cx:pt idx="28244">135000</cx:pt>
          <cx:pt idx="28245">225000</cx:pt>
          <cx:pt idx="28246">497520</cx:pt>
          <cx:pt idx="28247">135000</cx:pt>
          <cx:pt idx="28248">352044</cx:pt>
          <cx:pt idx="28249">577147.5</cx:pt>
          <cx:pt idx="28250">202500</cx:pt>
          <cx:pt idx="28251">1125000</cx:pt>
          <cx:pt idx="28252">770328</cx:pt>
          <cx:pt idx="28253">1042560</cx:pt>
          <cx:pt idx="28254">337923</cx:pt>
          <cx:pt idx="28255">1350000</cx:pt>
          <cx:pt idx="28256">337500</cx:pt>
          <cx:pt idx="28257">870984</cx:pt>
          <cx:pt idx="28258">180000</cx:pt>
          <cx:pt idx="28259">571486.5</cx:pt>
          <cx:pt idx="28260">197820</cx:pt>
          <cx:pt idx="28261">269550</cx:pt>
          <cx:pt idx="28262">961146</cx:pt>
          <cx:pt idx="28263">675517.5</cx:pt>
          <cx:pt idx="28264">495351</cx:pt>
          <cx:pt idx="28265">1345500</cx:pt>
          <cx:pt idx="28266">269550</cx:pt>
          <cx:pt idx="28267">486000</cx:pt>
          <cx:pt idx="28268">675000</cx:pt>
          <cx:pt idx="28269">1183963.5</cx:pt>
          <cx:pt idx="28270">135000</cx:pt>
          <cx:pt idx="28271">675000</cx:pt>
          <cx:pt idx="28272">508495.5</cx:pt>
          <cx:pt idx="28273">315000</cx:pt>
          <cx:pt idx="28274">240660</cx:pt>
          <cx:pt idx="28275">148365</cx:pt>
          <cx:pt idx="28276">1260000</cx:pt>
          <cx:pt idx="28277">755190</cx:pt>
          <cx:pt idx="28278">814041</cx:pt>
          <cx:pt idx="28279">675000</cx:pt>
          <cx:pt idx="28280">900000</cx:pt>
          <cx:pt idx="28281">840951</cx:pt>
          <cx:pt idx="28282">247500</cx:pt>
          <cx:pt idx="28283">157500</cx:pt>
          <cx:pt idx="28284">405000</cx:pt>
          <cx:pt idx="28285">381528</cx:pt>
          <cx:pt idx="28286">526491</cx:pt>
          <cx:pt idx="28287">137538</cx:pt>
          <cx:pt idx="28288">1006920</cx:pt>
          <cx:pt idx="28289">387000</cx:pt>
          <cx:pt idx="28290">180000</cx:pt>
          <cx:pt idx="28291">545040</cx:pt>
          <cx:pt idx="28292">500427</cx:pt>
          <cx:pt idx="28293">711612</cx:pt>
          <cx:pt idx="28294">450000</cx:pt>
          <cx:pt idx="28295">337221</cx:pt>
          <cx:pt idx="28296">604152</cx:pt>
          <cx:pt idx="28297">238500</cx:pt>
          <cx:pt idx="28298">225000</cx:pt>
          <cx:pt idx="28299">74628</cx:pt>
          <cx:pt idx="28300">1201207.5</cx:pt>
          <cx:pt idx="28301">314055</cx:pt>
          <cx:pt idx="28302">1323000</cx:pt>
          <cx:pt idx="28303">206271</cx:pt>
          <cx:pt idx="28304">1711368</cx:pt>
          <cx:pt idx="28305">450000</cx:pt>
          <cx:pt idx="28306">384048</cx:pt>
          <cx:pt idx="28307">1166724</cx:pt>
          <cx:pt idx="28308">450000</cx:pt>
          <cx:pt idx="28309">706221</cx:pt>
          <cx:pt idx="28310">180000</cx:pt>
          <cx:pt idx="28311">149256</cx:pt>
          <cx:pt idx="28312">450000</cx:pt>
          <cx:pt idx="28313">523597.5</cx:pt>
          <cx:pt idx="28314">675000</cx:pt>
          <cx:pt idx="28315">119925</cx:pt>
          <cx:pt idx="28316">334152</cx:pt>
          <cx:pt idx="28317">314055</cx:pt>
          <cx:pt idx="28318">640080</cx:pt>
          <cx:pt idx="28319">675000</cx:pt>
          <cx:pt idx="28320">585000</cx:pt>
          <cx:pt idx="28321">539100</cx:pt>
          <cx:pt idx="28322">157500</cx:pt>
          <cx:pt idx="28323">1350000</cx:pt>
          <cx:pt idx="28324">755190</cx:pt>
          <cx:pt idx="28325">450000</cx:pt>
          <cx:pt idx="28326">814041</cx:pt>
          <cx:pt idx="28327">553806</cx:pt>
          <cx:pt idx="28328">808650</cx:pt>
          <cx:pt idx="28329">780363</cx:pt>
          <cx:pt idx="28330">1800000</cx:pt>
          <cx:pt idx="28331">641173.5</cx:pt>
          <cx:pt idx="28332">180000</cx:pt>
          <cx:pt idx="28333">485640</cx:pt>
          <cx:pt idx="28334">715500</cx:pt>
          <cx:pt idx="28335">495000</cx:pt>
          <cx:pt idx="28336">292500</cx:pt>
          <cx:pt idx="28337">819000</cx:pt>
          <cx:pt idx="28338">259794</cx:pt>
          <cx:pt idx="28339">1401331.5</cx:pt>
          <cx:pt idx="28340">1129306.5</cx:pt>
          <cx:pt idx="28341">1724220</cx:pt>
          <cx:pt idx="28342">450000</cx:pt>
          <cx:pt idx="28343">1046142</cx:pt>
          <cx:pt idx="28344">545040</cx:pt>
          <cx:pt idx="28345">900000</cx:pt>
          <cx:pt idx="28346">1205896.5</cx:pt>
          <cx:pt idx="28347">781920</cx:pt>
          <cx:pt idx="28348">665892</cx:pt>
          <cx:pt idx="28349">1320849</cx:pt>
          <cx:pt idx="28350">495000</cx:pt>
          <cx:pt idx="28351">473760</cx:pt>
          <cx:pt idx="28352">900000</cx:pt>
          <cx:pt idx="28353">508495.5</cx:pt>
          <cx:pt idx="28354">90000</cx:pt>
          <cx:pt idx="28355">450000</cx:pt>
          <cx:pt idx="28356">679671</cx:pt>
          <cx:pt idx="28357">521280</cx:pt>
          <cx:pt idx="28358">547344</cx:pt>
          <cx:pt idx="28359">207396</cx:pt>
          <cx:pt idx="28360">888858</cx:pt>
          <cx:pt idx="28361">900000</cx:pt>
          <cx:pt idx="28362">550467</cx:pt>
          <cx:pt idx="28363">675000</cx:pt>
          <cx:pt idx="28364">284400</cx:pt>
          <cx:pt idx="28365">256500</cx:pt>
          <cx:pt idx="28366">113760</cx:pt>
          <cx:pt idx="28367">545040</cx:pt>
          <cx:pt idx="28368">128092.5</cx:pt>
          <cx:pt idx="28369">191880</cx:pt>
          <cx:pt idx="28370">170640</cx:pt>
          <cx:pt idx="28371">509922</cx:pt>
          <cx:pt idx="28372">345510</cx:pt>
          <cx:pt idx="28373">315000</cx:pt>
          <cx:pt idx="28374">640080</cx:pt>
          <cx:pt idx="28375">808650</cx:pt>
          <cx:pt idx="28376">1236816</cx:pt>
          <cx:pt idx="28377">225000</cx:pt>
          <cx:pt idx="28378">180000</cx:pt>
          <cx:pt idx="28379">239850</cx:pt>
          <cx:pt idx="28380">1029681</cx:pt>
          <cx:pt idx="28381">436032</cx:pt>
          <cx:pt idx="28382">1078200</cx:pt>
          <cx:pt idx="28383">472104</cx:pt>
          <cx:pt idx="28384">378180</cx:pt>
          <cx:pt idx="28385">180000</cx:pt>
          <cx:pt idx="28386">1125000</cx:pt>
          <cx:pt idx="28387">1006920</cx:pt>
          <cx:pt idx="28388">808650</cx:pt>
          <cx:pt idx="28389">310671</cx:pt>
          <cx:pt idx="28390">612612</cx:pt>
          <cx:pt idx="28391">755190</cx:pt>
          <cx:pt idx="28392">1436850</cx:pt>
          <cx:pt idx="28393">139500</cx:pt>
          <cx:pt idx="28394">808650</cx:pt>
          <cx:pt idx="28395">405000</cx:pt>
          <cx:pt idx="28396">239850</cx:pt>
          <cx:pt idx="28397">640080</cx:pt>
          <cx:pt idx="28398">900000</cx:pt>
          <cx:pt idx="28399">206271</cx:pt>
          <cx:pt idx="28400">1024740</cx:pt>
          <cx:pt idx="28401">609187.5</cx:pt>
          <cx:pt idx="28402">677664</cx:pt>
          <cx:pt idx="28403">431280</cx:pt>
          <cx:pt idx="28404">517788</cx:pt>
          <cx:pt idx="28405">157500</cx:pt>
          <cx:pt idx="28406">755190</cx:pt>
          <cx:pt idx="28407">1354500</cx:pt>
          <cx:pt idx="28408">675000</cx:pt>
          <cx:pt idx="28409">183694.5</cx:pt>
          <cx:pt idx="28410">512064</cx:pt>
          <cx:pt idx="28411">314100</cx:pt>
          <cx:pt idx="28412">314100</cx:pt>
          <cx:pt idx="28413">1255680</cx:pt>
          <cx:pt idx="28414">277969.5</cx:pt>
          <cx:pt idx="28415">1067940</cx:pt>
          <cx:pt idx="28416">276277.5</cx:pt>
          <cx:pt idx="28417">270000</cx:pt>
          <cx:pt idx="28418">134316</cx:pt>
          <cx:pt idx="28419">71955</cx:pt>
          <cx:pt idx="28420">780363</cx:pt>
          <cx:pt idx="28421">620878.5</cx:pt>
          <cx:pt idx="28422">382500</cx:pt>
          <cx:pt idx="28423">526491</cx:pt>
          <cx:pt idx="28424">254700</cx:pt>
          <cx:pt idx="28425">540000</cx:pt>
          <cx:pt idx="28426">495882</cx:pt>
          <cx:pt idx="28427">607500</cx:pt>
          <cx:pt idx="28428">497520</cx:pt>
          <cx:pt idx="28429">312768</cx:pt>
          <cx:pt idx="28430">180000</cx:pt>
          <cx:pt idx="28431">1006920</cx:pt>
          <cx:pt idx="28432">229500</cx:pt>
          <cx:pt idx="28433">450000</cx:pt>
          <cx:pt idx="28434">299772</cx:pt>
          <cx:pt idx="28435">315000</cx:pt>
          <cx:pt idx="28436">263686.5</cx:pt>
          <cx:pt idx="28437">444420</cx:pt>
          <cx:pt idx="28438">135000</cx:pt>
          <cx:pt idx="28439">1125000</cx:pt>
          <cx:pt idx="28440">640080</cx:pt>
          <cx:pt idx="28441">135000</cx:pt>
          <cx:pt idx="28442">206271</cx:pt>
          <cx:pt idx="28443">523597.5</cx:pt>
          <cx:pt idx="28444">1006920</cx:pt>
          <cx:pt idx="28445">270000</cx:pt>
          <cx:pt idx="28446">762768</cx:pt>
          <cx:pt idx="28447">1711764</cx:pt>
          <cx:pt idx="28448">966645</cx:pt>
          <cx:pt idx="28449">225000</cx:pt>
          <cx:pt idx="28450">900000</cx:pt>
          <cx:pt idx="28451">1042560</cx:pt>
          <cx:pt idx="28452">157500</cx:pt>
          <cx:pt idx="28453">282690</cx:pt>
          <cx:pt idx="28454">835380</cx:pt>
          <cx:pt idx="28455">675000</cx:pt>
          <cx:pt idx="28456">675000</cx:pt>
          <cx:pt idx="28457">611905.5</cx:pt>
          <cx:pt idx="28458">1350000</cx:pt>
          <cx:pt idx="28459">229230</cx:pt>
          <cx:pt idx="28460">269550</cx:pt>
          <cx:pt idx="28461">500427</cx:pt>
          <cx:pt idx="28462">527697</cx:pt>
          <cx:pt idx="28463">327024</cx:pt>
          <cx:pt idx="28464">239418</cx:pt>
          <cx:pt idx="28465">512446.5</cx:pt>
          <cx:pt idx="28466">1381113</cx:pt>
          <cx:pt idx="28467">152820</cx:pt>
          <cx:pt idx="28468">1711764</cx:pt>
          <cx:pt idx="28469">472500</cx:pt>
          <cx:pt idx="28470">508495.5</cx:pt>
          <cx:pt idx="28471">538704</cx:pt>
          <cx:pt idx="28472">1642500</cx:pt>
          <cx:pt idx="28473">760131</cx:pt>
          <cx:pt idx="28474">508495.5</cx:pt>
          <cx:pt idx="28475">113076</cx:pt>
          <cx:pt idx="28476">675000</cx:pt>
          <cx:pt idx="28477">518562</cx:pt>
          <cx:pt idx="28478">531706.5</cx:pt>
          <cx:pt idx="28479">98910</cx:pt>
          <cx:pt idx="28480">834048</cx:pt>
          <cx:pt idx="28481">239850</cx:pt>
          <cx:pt idx="28482">576000</cx:pt>
          <cx:pt idx="28483">675000</cx:pt>
          <cx:pt idx="28484">592560</cx:pt>
          <cx:pt idx="28485">1006920</cx:pt>
          <cx:pt idx="28486">1305000</cx:pt>
          <cx:pt idx="28487">756000</cx:pt>
          <cx:pt idx="28488">191880</cx:pt>
          <cx:pt idx="28489">545040</cx:pt>
          <cx:pt idx="28490">297000</cx:pt>
          <cx:pt idx="28491">450000</cx:pt>
          <cx:pt idx="28492">301500</cx:pt>
          <cx:pt idx="28493">1024740</cx:pt>
          <cx:pt idx="28494">540000</cx:pt>
          <cx:pt idx="28495">787131</cx:pt>
          <cx:pt idx="28496">1305000</cx:pt>
          <cx:pt idx="28497">670500</cx:pt>
          <cx:pt idx="28498">247275</cx:pt>
          <cx:pt idx="28499">194076</cx:pt>
          <cx:pt idx="28500">495000</cx:pt>
          <cx:pt idx="28501">728460</cx:pt>
          <cx:pt idx="28502">180000</cx:pt>
          <cx:pt idx="28503">900000</cx:pt>
          <cx:pt idx="28504">180000</cx:pt>
          <cx:pt idx="28505">201474</cx:pt>
          <cx:pt idx="28506">254700</cx:pt>
          <cx:pt idx="28507">416052</cx:pt>
          <cx:pt idx="28508">80865</cx:pt>
          <cx:pt idx="28509">679500</cx:pt>
          <cx:pt idx="28510">728460</cx:pt>
          <cx:pt idx="28511">452385</cx:pt>
          <cx:pt idx="28512">755190</cx:pt>
          <cx:pt idx="28513">1206000</cx:pt>
          <cx:pt idx="28514">592560</cx:pt>
          <cx:pt idx="28515">254700</cx:pt>
          <cx:pt idx="28516">927252</cx:pt>
          <cx:pt idx="28517">247500</cx:pt>
          <cx:pt idx="28518">808650</cx:pt>
          <cx:pt idx="28519">197820</cx:pt>
          <cx:pt idx="28520">495000</cx:pt>
          <cx:pt idx="28521">234000</cx:pt>
          <cx:pt idx="28522">403249.5</cx:pt>
          <cx:pt idx="28523">640080</cx:pt>
          <cx:pt idx="28524">152820</cx:pt>
          <cx:pt idx="28525">630400.5</cx:pt>
          <cx:pt idx="28526">1096020</cx:pt>
          <cx:pt idx="28527">545040</cx:pt>
          <cx:pt idx="28528">112500</cx:pt>
          <cx:pt idx="28529">675000</cx:pt>
          <cx:pt idx="28530">810000</cx:pt>
          <cx:pt idx="28531">573408</cx:pt>
          <cx:pt idx="28532">900000</cx:pt>
          <cx:pt idx="28533">450000</cx:pt>
          <cx:pt idx="28534">378180</cx:pt>
          <cx:pt idx="28535">781920</cx:pt>
          <cx:pt idx="28536">797557.5</cx:pt>
          <cx:pt idx="28537">835380</cx:pt>
          <cx:pt idx="28538">1701693</cx:pt>
          <cx:pt idx="28539">840159</cx:pt>
          <cx:pt idx="28540">1154362.5</cx:pt>
          <cx:pt idx="28541">521280</cx:pt>
          <cx:pt idx="28542">450000</cx:pt>
          <cx:pt idx="28543">274941</cx:pt>
          <cx:pt idx="28544">132768</cx:pt>
          <cx:pt idx="28545">167895</cx:pt>
          <cx:pt idx="28546">512064</cx:pt>
          <cx:pt idx="28547">382500</cx:pt>
          <cx:pt idx="28548">540000</cx:pt>
          <cx:pt idx="28549">521280</cx:pt>
          <cx:pt idx="28550">640080</cx:pt>
          <cx:pt idx="28551">135000</cx:pt>
          <cx:pt idx="28552">284400</cx:pt>
          <cx:pt idx="28553">312768</cx:pt>
          <cx:pt idx="28554">545040</cx:pt>
          <cx:pt idx="28555">107820</cx:pt>
          <cx:pt idx="28556">900297</cx:pt>
          <cx:pt idx="28557">291915</cx:pt>
          <cx:pt idx="28558">765000</cx:pt>
          <cx:pt idx="28559">142200</cx:pt>
          <cx:pt idx="28560">360000</cx:pt>
          <cx:pt idx="28561">191880</cx:pt>
          <cx:pt idx="28562">284400</cx:pt>
          <cx:pt idx="28563">247275</cx:pt>
          <cx:pt idx="28564">337500</cx:pt>
          <cx:pt idx="28565">317979</cx:pt>
          <cx:pt idx="28566">755190</cx:pt>
          <cx:pt idx="28567">835380</cx:pt>
          <cx:pt idx="28568">1021500</cx:pt>
          <cx:pt idx="28569">1040985</cx:pt>
          <cx:pt idx="28570">315000</cx:pt>
          <cx:pt idx="28571">254700</cx:pt>
          <cx:pt idx="28572">787131</cx:pt>
          <cx:pt idx="28573">283419</cx:pt>
          <cx:pt idx="28574">900000</cx:pt>
          <cx:pt idx="28575">180000</cx:pt>
          <cx:pt idx="28576">180000</cx:pt>
          <cx:pt idx="28577">405000</cx:pt>
          <cx:pt idx="28578">585000</cx:pt>
          <cx:pt idx="28579">254700</cx:pt>
          <cx:pt idx="28580">550980</cx:pt>
          <cx:pt idx="28581">1096020</cx:pt>
          <cx:pt idx="28582">381528</cx:pt>
          <cx:pt idx="28583">1319269.5</cx:pt>
          <cx:pt idx="28584">127350</cx:pt>
          <cx:pt idx="28585">239850</cx:pt>
          <cx:pt idx="28586">1312110</cx:pt>
          <cx:pt idx="28587">1515415.5</cx:pt>
          <cx:pt idx="28588">1800000</cx:pt>
          <cx:pt idx="28589">781920</cx:pt>
          <cx:pt idx="28590">315000</cx:pt>
          <cx:pt idx="28591">695439</cx:pt>
          <cx:pt idx="28592">335592</cx:pt>
          <cx:pt idx="28593">52128</cx:pt>
          <cx:pt idx="28594">263686.5</cx:pt>
          <cx:pt idx="28595">450000</cx:pt>
          <cx:pt idx="28596">90000</cx:pt>
          <cx:pt idx="28597">479353.5</cx:pt>
          <cx:pt idx="28598">787500</cx:pt>
          <cx:pt idx="28599">1133748</cx:pt>
          <cx:pt idx="28600">1724688</cx:pt>
          <cx:pt idx="28601">445095</cx:pt>
          <cx:pt idx="28602">1256400</cx:pt>
          <cx:pt idx="28603">312768</cx:pt>
          <cx:pt idx="28604">481176</cx:pt>
          <cx:pt idx="28605">101880</cx:pt>
          <cx:pt idx="28606">630000</cx:pt>
          <cx:pt idx="28607">521280</cx:pt>
          <cx:pt idx="28608">270000</cx:pt>
          <cx:pt idx="28609">1338354</cx:pt>
          <cx:pt idx="28610">679500</cx:pt>
          <cx:pt idx="28611">1305000</cx:pt>
          <cx:pt idx="28612">254700</cx:pt>
          <cx:pt idx="28613">428854.5</cx:pt>
          <cx:pt idx="28614">1321020</cx:pt>
          <cx:pt idx="28615">2517300</cx:pt>
          <cx:pt idx="28616">1125000</cx:pt>
          <cx:pt idx="28617">376078.5</cx:pt>
          <cx:pt idx="28618">225000</cx:pt>
          <cx:pt idx="28619">1042560</cx:pt>
          <cx:pt idx="28620">785398.5</cx:pt>
          <cx:pt idx="28621">747000</cx:pt>
          <cx:pt idx="28622">675000</cx:pt>
          <cx:pt idx="28623">325908</cx:pt>
          <cx:pt idx="28624">1467612</cx:pt>
          <cx:pt idx="28625">144486</cx:pt>
          <cx:pt idx="28626">760225.5</cx:pt>
          <cx:pt idx="28627">225000</cx:pt>
          <cx:pt idx="28628">485640</cx:pt>
          <cx:pt idx="28629">900000</cx:pt>
          <cx:pt idx="28630">247500</cx:pt>
          <cx:pt idx="28631">123637.5</cx:pt>
          <cx:pt idx="28632">598486.5</cx:pt>
          <cx:pt idx="28633">674635.5</cx:pt>
          <cx:pt idx="28634">1494436.5</cx:pt>
          <cx:pt idx="28635">76410</cx:pt>
          <cx:pt idx="28636">450000</cx:pt>
          <cx:pt idx="28637">906615</cx:pt>
          <cx:pt idx="28638">202500</cx:pt>
          <cx:pt idx="28639">225000</cx:pt>
          <cx:pt idx="28640">1024740</cx:pt>
          <cx:pt idx="28641">203760</cx:pt>
          <cx:pt idx="28642">521280</cx:pt>
          <cx:pt idx="28643">675000</cx:pt>
          <cx:pt idx="28644">135000</cx:pt>
          <cx:pt idx="28645">1800000</cx:pt>
          <cx:pt idx="28646">1288350</cx:pt>
          <cx:pt idx="28647">1024290</cx:pt>
          <cx:pt idx="28648">628114.5</cx:pt>
          <cx:pt idx="28649">269550</cx:pt>
          <cx:pt idx="28650">254700</cx:pt>
          <cx:pt idx="28651">1113840</cx:pt>
          <cx:pt idx="28652">454500</cx:pt>
          <cx:pt idx="28653">746626.5</cx:pt>
          <cx:pt idx="28654">172021.5</cx:pt>
          <cx:pt idx="28655">161730</cx:pt>
          <cx:pt idx="28656">298512</cx:pt>
          <cx:pt idx="28657">868797</cx:pt>
          <cx:pt idx="28658">948582</cx:pt>
          <cx:pt idx="28659">1258650</cx:pt>
          <cx:pt idx="28660">202500</cx:pt>
          <cx:pt idx="28661">270000</cx:pt>
          <cx:pt idx="28662">199080</cx:pt>
          <cx:pt idx="28663">519633</cx:pt>
          <cx:pt idx="28664">180000</cx:pt>
          <cx:pt idx="28665">225000</cx:pt>
          <cx:pt idx="28666">852088.5</cx:pt>
          <cx:pt idx="28667">225000</cx:pt>
          <cx:pt idx="28668">207711</cx:pt>
          <cx:pt idx="28669">263844</cx:pt>
          <cx:pt idx="28670">533668.5</cx:pt>
          <cx:pt idx="28671">180000</cx:pt>
          <cx:pt idx="28672">269550</cx:pt>
          <cx:pt idx="28673">364896</cx:pt>
          <cx:pt idx="28674">198085.5</cx:pt>
          <cx:pt idx="28675">1350000</cx:pt>
          <cx:pt idx="28676">269550</cx:pt>
          <cx:pt idx="28677">666000</cx:pt>
          <cx:pt idx="28678">296280</cx:pt>
          <cx:pt idx="28679">225000</cx:pt>
          <cx:pt idx="28680">681723</cx:pt>
          <cx:pt idx="28681">1800000</cx:pt>
          <cx:pt idx="28682">54000</cx:pt>
          <cx:pt idx="28683">337500</cx:pt>
          <cx:pt idx="28684">540000</cx:pt>
          <cx:pt idx="28685">1666746</cx:pt>
          <cx:pt idx="28686">1256400</cx:pt>
          <cx:pt idx="28687">408330</cx:pt>
          <cx:pt idx="28688">518562</cx:pt>
          <cx:pt idx="28689">450000</cx:pt>
          <cx:pt idx="28690">640080</cx:pt>
          <cx:pt idx="28691">500211</cx:pt>
          <cx:pt idx="28692">288562.5</cx:pt>
          <cx:pt idx="28693">270000</cx:pt>
          <cx:pt idx="28694">855000</cx:pt>
          <cx:pt idx="28695">327024</cx:pt>
          <cx:pt idx="28696">254700</cx:pt>
          <cx:pt idx="28697">337761</cx:pt>
          <cx:pt idx="28698">675000</cx:pt>
          <cx:pt idx="28699">509922</cx:pt>
          <cx:pt idx="28700">1125000</cx:pt>
          <cx:pt idx="28701">441481.5</cx:pt>
          <cx:pt idx="28702">585000</cx:pt>
          <cx:pt idx="28703">1024740</cx:pt>
          <cx:pt idx="28704">247500</cx:pt>
          <cx:pt idx="28705">339241.5</cx:pt>
          <cx:pt idx="28706">405000</cx:pt>
          <cx:pt idx="28707">127350</cx:pt>
          <cx:pt idx="28708">67500</cx:pt>
          <cx:pt idx="28709">284256</cx:pt>
          <cx:pt idx="28710">143910</cx:pt>
          <cx:pt idx="28711">522927</cx:pt>
          <cx:pt idx="28712">143910</cx:pt>
          <cx:pt idx="28713">783000</cx:pt>
          <cx:pt idx="28714">490495.5</cx:pt>
          <cx:pt idx="28715">1546020</cx:pt>
          <cx:pt idx="28716">840951</cx:pt>
          <cx:pt idx="28717">630000</cx:pt>
          <cx:pt idx="28718">545040</cx:pt>
          <cx:pt idx="28719">755190</cx:pt>
          <cx:pt idx="28720">535500</cx:pt>
          <cx:pt idx="28721">1644255</cx:pt>
          <cx:pt idx="28722">808650</cx:pt>
          <cx:pt idx="28723">202500</cx:pt>
          <cx:pt idx="28724">450000</cx:pt>
          <cx:pt idx="28725">1223010</cx:pt>
          <cx:pt idx="28726">315000</cx:pt>
          <cx:pt idx="28727">291384</cx:pt>
          <cx:pt idx="28728">900000</cx:pt>
          <cx:pt idx="28729">495000</cx:pt>
          <cx:pt idx="28730">582228</cx:pt>
          <cx:pt idx="28731">157500</cx:pt>
          <cx:pt idx="28732">180000</cx:pt>
          <cx:pt idx="28733">1046142</cx:pt>
          <cx:pt idx="28734">774000</cx:pt>
          <cx:pt idx="28735">225000</cx:pt>
          <cx:pt idx="28736">435861</cx:pt>
          <cx:pt idx="28737">1006920</cx:pt>
          <cx:pt idx="28738">371245.5</cx:pt>
          <cx:pt idx="28739">225000</cx:pt>
          <cx:pt idx="28740">582228</cx:pt>
          <cx:pt idx="28741">450000</cx:pt>
          <cx:pt idx="28742">787131</cx:pt>
          <cx:pt idx="28743">1129500</cx:pt>
          <cx:pt idx="28744">521280</cx:pt>
          <cx:pt idx="28745">450000</cx:pt>
          <cx:pt idx="28746">403249.5</cx:pt>
          <cx:pt idx="28747">808650</cx:pt>
          <cx:pt idx="28748">679500</cx:pt>
          <cx:pt idx="28749">247500</cx:pt>
          <cx:pt idx="28750">270000</cx:pt>
          <cx:pt idx="28751">1272888</cx:pt>
          <cx:pt idx="28752">545040</cx:pt>
          <cx:pt idx="28753">343800</cx:pt>
          <cx:pt idx="28754">225000</cx:pt>
          <cx:pt idx="28755">450000</cx:pt>
          <cx:pt idx="28756">675000</cx:pt>
          <cx:pt idx="28757">1185282</cx:pt>
          <cx:pt idx="28758">450000</cx:pt>
          <cx:pt idx="28759">808650</cx:pt>
          <cx:pt idx="28760">1293502.5</cx:pt>
          <cx:pt idx="28761">528633</cx:pt>
          <cx:pt idx="28762">254700</cx:pt>
          <cx:pt idx="28763">270000</cx:pt>
          <cx:pt idx="28764">306306</cx:pt>
          <cx:pt idx="28765">270000</cx:pt>
          <cx:pt idx="28766">225000</cx:pt>
          <cx:pt idx="28767">331632</cx:pt>
          <cx:pt idx="28768">841500</cx:pt>
          <cx:pt idx="28769">225000</cx:pt>
          <cx:pt idx="28770">675000</cx:pt>
          <cx:pt idx="28771">970380</cx:pt>
          <cx:pt idx="28772">1321902</cx:pt>
          <cx:pt idx="28773">1354500</cx:pt>
          <cx:pt idx="28774">956574</cx:pt>
          <cx:pt idx="28775">1451047.5</cx:pt>
          <cx:pt idx="28776">307557</cx:pt>
          <cx:pt idx="28777">760225.5</cx:pt>
          <cx:pt idx="28778">226908</cx:pt>
          <cx:pt idx="28779">91647</cx:pt>
          <cx:pt idx="28780">157500</cx:pt>
          <cx:pt idx="28781">328405.5</cx:pt>
          <cx:pt idx="28782">1170000</cx:pt>
          <cx:pt idx="28783">202500</cx:pt>
          <cx:pt idx="28784">1493086.5</cx:pt>
          <cx:pt idx="28785">879480</cx:pt>
          <cx:pt idx="28786">517788</cx:pt>
          <cx:pt idx="28787">918918</cx:pt>
          <cx:pt idx="28788">269550</cx:pt>
          <cx:pt idx="28789">1174005</cx:pt>
          <cx:pt idx="28790">450000</cx:pt>
          <cx:pt idx="28791">931401</cx:pt>
          <cx:pt idx="28792">227520</cx:pt>
          <cx:pt idx="28793">450000</cx:pt>
          <cx:pt idx="28794">284400</cx:pt>
          <cx:pt idx="28795">180000</cx:pt>
          <cx:pt idx="28796">675000</cx:pt>
          <cx:pt idx="28797">125640</cx:pt>
          <cx:pt idx="28798">254700</cx:pt>
          <cx:pt idx="28799">180000</cx:pt>
          <cx:pt idx="28800">152820</cx:pt>
          <cx:pt idx="28801">130365</cx:pt>
          <cx:pt idx="28802">343800</cx:pt>
          <cx:pt idx="28803">1485000</cx:pt>
          <cx:pt idx="28804">1288350</cx:pt>
          <cx:pt idx="28805">772686</cx:pt>
          <cx:pt idx="28806">180000</cx:pt>
          <cx:pt idx="28807">900000</cx:pt>
          <cx:pt idx="28808">315000</cx:pt>
          <cx:pt idx="28809">1546020</cx:pt>
          <cx:pt idx="28810">1014790.5</cx:pt>
          <cx:pt idx="28811">560664</cx:pt>
          <cx:pt idx="28812">675000</cx:pt>
          <cx:pt idx="28813">754740</cx:pt>
          <cx:pt idx="28814">780363</cx:pt>
          <cx:pt idx="28815">874152</cx:pt>
          <cx:pt idx="28816">163201.5</cx:pt>
          <cx:pt idx="28817">1971072</cx:pt>
          <cx:pt idx="28818">646920</cx:pt>
          <cx:pt idx="28819">52128</cx:pt>
          <cx:pt idx="28820">135000</cx:pt>
          <cx:pt idx="28821">452385</cx:pt>
          <cx:pt idx="28822">310671</cx:pt>
          <cx:pt idx="28823">202500</cx:pt>
          <cx:pt idx="28824">696528</cx:pt>
          <cx:pt idx="28825">248877</cx:pt>
          <cx:pt idx="28826">986418</cx:pt>
          <cx:pt idx="28827">221031</cx:pt>
          <cx:pt idx="28828">382500</cx:pt>
          <cx:pt idx="28829">180000</cx:pt>
          <cx:pt idx="28830">142200</cx:pt>
          <cx:pt idx="28831">337500</cx:pt>
          <cx:pt idx="28832">728460</cx:pt>
          <cx:pt idx="28833">254700</cx:pt>
          <cx:pt idx="28834">592560</cx:pt>
          <cx:pt idx="28835">1236816</cx:pt>
          <cx:pt idx="28836">247275</cx:pt>
          <cx:pt idx="28837">814041</cx:pt>
          <cx:pt idx="28838">508495.5</cx:pt>
          <cx:pt idx="28839">532494</cx:pt>
          <cx:pt idx="28840">1481202</cx:pt>
          <cx:pt idx="28841">450000</cx:pt>
          <cx:pt idx="28842">137538</cx:pt>
          <cx:pt idx="28843">835380</cx:pt>
          <cx:pt idx="28844">1223010</cx:pt>
          <cx:pt idx="28845">1227901.5</cx:pt>
          <cx:pt idx="28846">161730</cx:pt>
          <cx:pt idx="28847">163008</cx:pt>
          <cx:pt idx="28848">1067940</cx:pt>
          <cx:pt idx="28849">188685</cx:pt>
          <cx:pt idx="28850">225000</cx:pt>
          <cx:pt idx="28851">269550</cx:pt>
          <cx:pt idx="28852">545040</cx:pt>
          <cx:pt idx="28853">544491</cx:pt>
          <cx:pt idx="28854">450000</cx:pt>
          <cx:pt idx="28855">665892</cx:pt>
          <cx:pt idx="28856">237024</cx:pt>
          <cx:pt idx="28857">454500</cx:pt>
          <cx:pt idx="28858">166500</cx:pt>
          <cx:pt idx="28859">585000</cx:pt>
          <cx:pt idx="28860">900000</cx:pt>
          <cx:pt idx="28861">1288350</cx:pt>
          <cx:pt idx="28862">675000</cx:pt>
          <cx:pt idx="28863">135000</cx:pt>
          <cx:pt idx="28864">202500</cx:pt>
          <cx:pt idx="28865">278712</cx:pt>
          <cx:pt idx="28866">640080</cx:pt>
          <cx:pt idx="28867">497520</cx:pt>
          <cx:pt idx="28868">180000</cx:pt>
          <cx:pt idx="28869">751500</cx:pt>
          <cx:pt idx="28870">550980</cx:pt>
          <cx:pt idx="28871">957033</cx:pt>
          <cx:pt idx="28872">343800</cx:pt>
          <cx:pt idx="28873">405000</cx:pt>
          <cx:pt idx="28874">270000</cx:pt>
          <cx:pt idx="28875">1185120</cx:pt>
          <cx:pt idx="28876">595903.5</cx:pt>
          <cx:pt idx="28877">142213.5</cx:pt>
          <cx:pt idx="28878">967500</cx:pt>
          <cx:pt idx="28879">669591</cx:pt>
          <cx:pt idx="28880">641173.5</cx:pt>
          <cx:pt idx="28881">254700</cx:pt>
          <cx:pt idx="28882">1344892.5</cx:pt>
          <cx:pt idx="28883">180000</cx:pt>
          <cx:pt idx="28884">454500</cx:pt>
          <cx:pt idx="28885">254700</cx:pt>
          <cx:pt idx="28886">270000</cx:pt>
          <cx:pt idx="28887">696150</cx:pt>
          <cx:pt idx="28888">942300</cx:pt>
          <cx:pt idx="28889">450000</cx:pt>
          <cx:pt idx="28890">592560</cx:pt>
          <cx:pt idx="28891">528633</cx:pt>
          <cx:pt idx="28892">495882</cx:pt>
          <cx:pt idx="28893">545040</cx:pt>
          <cx:pt idx="28894">790830</cx:pt>
          <cx:pt idx="28895">1096020</cx:pt>
          <cx:pt idx="28896">916470</cx:pt>
          <cx:pt idx="28897">2250000</cx:pt>
          <cx:pt idx="28898">675000</cx:pt>
          <cx:pt idx="28899">261648</cx:pt>
          <cx:pt idx="28900">454500</cx:pt>
          <cx:pt idx="28901">900000</cx:pt>
          <cx:pt idx="28902">312768</cx:pt>
          <cx:pt idx="28903">544491</cx:pt>
          <cx:pt idx="28904">814041</cx:pt>
          <cx:pt idx="28905">675000</cx:pt>
          <cx:pt idx="28906">263686.5</cx:pt>
          <cx:pt idx="28907">675000</cx:pt>
          <cx:pt idx="28908">202500</cx:pt>
          <cx:pt idx="28909">343800</cx:pt>
          <cx:pt idx="28910">497520</cx:pt>
          <cx:pt idx="28911">1288350</cx:pt>
          <cx:pt idx="28912">1002726</cx:pt>
          <cx:pt idx="28913">648481.5</cx:pt>
          <cx:pt idx="28914">808650</cx:pt>
          <cx:pt idx="28915">454500</cx:pt>
          <cx:pt idx="28916">243000</cx:pt>
          <cx:pt idx="28917">553500</cx:pt>
          <cx:pt idx="28918">288562.5</cx:pt>
          <cx:pt idx="28919">269550</cx:pt>
          <cx:pt idx="28920">1078200</cx:pt>
          <cx:pt idx="28921">808650</cx:pt>
          <cx:pt idx="28922">1223010</cx:pt>
          <cx:pt idx="28923">49455</cx:pt>
          <cx:pt idx="28924">900000</cx:pt>
          <cx:pt idx="28925">1303812</cx:pt>
          <cx:pt idx="28926">659610</cx:pt>
          <cx:pt idx="28927">258709.5</cx:pt>
          <cx:pt idx="28928">879480</cx:pt>
          <cx:pt idx="28929">963472.5</cx:pt>
          <cx:pt idx="28930">1506816</cx:pt>
          <cx:pt idx="28931">942300</cx:pt>
          <cx:pt idx="28932">99000</cx:pt>
          <cx:pt idx="28933">450000</cx:pt>
          <cx:pt idx="28934">679500</cx:pt>
          <cx:pt idx="28935">270000</cx:pt>
          <cx:pt idx="28936">460858.5</cx:pt>
          <cx:pt idx="28937">270000</cx:pt>
          <cx:pt idx="28938">1575000</cx:pt>
          <cx:pt idx="28939">180000</cx:pt>
          <cx:pt idx="28940">284400</cx:pt>
          <cx:pt idx="28941">270000</cx:pt>
          <cx:pt idx="28942">900000</cx:pt>
          <cx:pt idx="28943">134775</cx:pt>
          <cx:pt idx="28944">900000</cx:pt>
          <cx:pt idx="28945">781920</cx:pt>
          <cx:pt idx="28946">202500</cx:pt>
          <cx:pt idx="28947">808650</cx:pt>
          <cx:pt idx="28948">54000</cx:pt>
          <cx:pt idx="28949">450000</cx:pt>
          <cx:pt idx="28950">720000</cx:pt>
          <cx:pt idx="28951">544491</cx:pt>
          <cx:pt idx="28952">156384</cx:pt>
          <cx:pt idx="28953">301500</cx:pt>
          <cx:pt idx="28954">685012.5</cx:pt>
          <cx:pt idx="28955">477000</cx:pt>
          <cx:pt idx="28956">225000</cx:pt>
          <cx:pt idx="28957">203760</cx:pt>
          <cx:pt idx="28958">71955</cx:pt>
          <cx:pt idx="28959">1024290</cx:pt>
          <cx:pt idx="28960">675000</cx:pt>
          <cx:pt idx="28961">1515415.5</cx:pt>
          <cx:pt idx="28962">243000</cx:pt>
          <cx:pt idx="28963">970380</cx:pt>
          <cx:pt idx="28964">117162</cx:pt>
          <cx:pt idx="28965">71955</cx:pt>
          <cx:pt idx="28966">904500</cx:pt>
          <cx:pt idx="28967">1078200</cx:pt>
          <cx:pt idx="28968">1350000</cx:pt>
          <cx:pt idx="28969">641173.5</cx:pt>
          <cx:pt idx="28970">945000</cx:pt>
          <cx:pt idx="28971">491031</cx:pt>
          <cx:pt idx="28972">835380</cx:pt>
          <cx:pt idx="28973">1078200</cx:pt>
          <cx:pt idx="28974">1078200</cx:pt>
          <cx:pt idx="28975">964368</cx:pt>
          <cx:pt idx="28976">135000</cx:pt>
          <cx:pt idx="28977">840780</cx:pt>
          <cx:pt idx="28978">414229.5</cx:pt>
          <cx:pt idx="28979">315000</cx:pt>
          <cx:pt idx="28980">1161000</cx:pt>
          <cx:pt idx="28981">225000</cx:pt>
          <cx:pt idx="28982">954864</cx:pt>
          <cx:pt idx="28983">781920</cx:pt>
          <cx:pt idx="28984">237024</cx:pt>
          <cx:pt idx="28985">104256</cx:pt>
          <cx:pt idx="28986">76410</cx:pt>
          <cx:pt idx="28987">225000</cx:pt>
          <cx:pt idx="28988">180000</cx:pt>
          <cx:pt idx="28989">270000</cx:pt>
          <cx:pt idx="28990">337500</cx:pt>
          <cx:pt idx="28991">450000</cx:pt>
          <cx:pt idx="28992">540000</cx:pt>
          <cx:pt idx="28993">414612</cx:pt>
          <cx:pt idx="28994">1288350</cx:pt>
          <cx:pt idx="28995">900000</cx:pt>
          <cx:pt idx="28996">350860.5</cx:pt>
          <cx:pt idx="28997">770292</cx:pt>
          <cx:pt idx="28998">582228</cx:pt>
          <cx:pt idx="28999">1125000</cx:pt>
          <cx:pt idx="29000">384048</cx:pt>
          <cx:pt idx="29001">180000</cx:pt>
          <cx:pt idx="29002">284400</cx:pt>
          <cx:pt idx="29003">536917.5</cx:pt>
          <cx:pt idx="29004">500490</cx:pt>
          <cx:pt idx="29005">808650</cx:pt>
          <cx:pt idx="29006">284400</cx:pt>
          <cx:pt idx="29007">846000</cx:pt>
          <cx:pt idx="29008">339241.5</cx:pt>
          <cx:pt idx="29009">254700</cx:pt>
          <cx:pt idx="29010">942300</cx:pt>
          <cx:pt idx="29011">528633</cx:pt>
          <cx:pt idx="29012">1812456</cx:pt>
          <cx:pt idx="29013">521280</cx:pt>
          <cx:pt idx="29014">1155226.5</cx:pt>
          <cx:pt idx="29015">203760</cx:pt>
          <cx:pt idx="29016">314100</cx:pt>
          <cx:pt idx="29017">398160</cx:pt>
          <cx:pt idx="29018">508495.5</cx:pt>
          <cx:pt idx="29019">270000</cx:pt>
          <cx:pt idx="29020">45000</cx:pt>
          <cx:pt idx="29021">135000</cx:pt>
          <cx:pt idx="29022">49752</cx:pt>
          <cx:pt idx="29023">1130548.5</cx:pt>
          <cx:pt idx="29024">382500</cx:pt>
          <cx:pt idx="29025">450000</cx:pt>
          <cx:pt idx="29026">463626</cx:pt>
          <cx:pt idx="29027">584766</cx:pt>
          <cx:pt idx="29028">358443</cx:pt>
          <cx:pt idx="29029">254700</cx:pt>
          <cx:pt idx="29030">450000</cx:pt>
          <cx:pt idx="29031">450000</cx:pt>
          <cx:pt idx="29032">675000</cx:pt>
          <cx:pt idx="29033">1056447</cx:pt>
          <cx:pt idx="29034">1875276</cx:pt>
          <cx:pt idx="29035">808650</cx:pt>
          <cx:pt idx="29036">150948</cx:pt>
          <cx:pt idx="29037">1320849</cx:pt>
          <cx:pt idx="29038">180000</cx:pt>
          <cx:pt idx="29039">90000</cx:pt>
          <cx:pt idx="29040">573057</cx:pt>
          <cx:pt idx="29041">835605</cx:pt>
          <cx:pt idx="29042">553806</cx:pt>
          <cx:pt idx="29043">1078200</cx:pt>
          <cx:pt idx="29044">343800</cx:pt>
          <cx:pt idx="29045">580500</cx:pt>
          <cx:pt idx="29046">225000</cx:pt>
          <cx:pt idx="29047">384048</cx:pt>
          <cx:pt idx="29048">163008</cx:pt>
          <cx:pt idx="29049">536917.5</cx:pt>
          <cx:pt idx="29050">269550</cx:pt>
          <cx:pt idx="29051">270000</cx:pt>
          <cx:pt idx="29052">2250000</cx:pt>
          <cx:pt idx="29053">634482</cx:pt>
          <cx:pt idx="29054">1099350</cx:pt>
          <cx:pt idx="29055">142200</cx:pt>
          <cx:pt idx="29056">231813</cx:pt>
          <cx:pt idx="29057">675000</cx:pt>
          <cx:pt idx="29058">225000</cx:pt>
          <cx:pt idx="29059">247500</cx:pt>
          <cx:pt idx="29060">225000</cx:pt>
          <cx:pt idx="29061">256500</cx:pt>
          <cx:pt idx="29062">675000</cx:pt>
          <cx:pt idx="29063">545040</cx:pt>
          <cx:pt idx="29064">674635.5</cx:pt>
          <cx:pt idx="29065">286704</cx:pt>
          <cx:pt idx="29066">675000</cx:pt>
          <cx:pt idx="29067">90000</cx:pt>
          <cx:pt idx="29068">256500</cx:pt>
          <cx:pt idx="29069">835380</cx:pt>
          <cx:pt idx="29070">254700</cx:pt>
          <cx:pt idx="29071">545040</cx:pt>
          <cx:pt idx="29072">792000</cx:pt>
          <cx:pt idx="29073">180000</cx:pt>
          <cx:pt idx="29074">1231272</cx:pt>
          <cx:pt idx="29075">1125000</cx:pt>
          <cx:pt idx="29076">180000</cx:pt>
          <cx:pt idx="29077">1724220</cx:pt>
          <cx:pt idx="29078">1035832.5</cx:pt>
          <cx:pt idx="29079">73944</cx:pt>
          <cx:pt idx="29080">284400</cx:pt>
          <cx:pt idx="29081">1022022</cx:pt>
          <cx:pt idx="29082">255960</cx:pt>
          <cx:pt idx="29083">254700</cx:pt>
          <cx:pt idx="29084">270000</cx:pt>
          <cx:pt idx="29085">135000</cx:pt>
          <cx:pt idx="29086">628069.5</cx:pt>
          <cx:pt idx="29087">634887</cx:pt>
          <cx:pt idx="29088">1350000</cx:pt>
          <cx:pt idx="29089">1125000</cx:pt>
          <cx:pt idx="29090">900000</cx:pt>
          <cx:pt idx="29091">269550</cx:pt>
          <cx:pt idx="29092">474048</cx:pt>
          <cx:pt idx="29093">286704</cx:pt>
          <cx:pt idx="29094">900000</cx:pt>
          <cx:pt idx="29095">765000</cx:pt>
          <cx:pt idx="29096">2013840</cx:pt>
          <cx:pt idx="29097">835380</cx:pt>
          <cx:pt idx="29098">177903</cx:pt>
          <cx:pt idx="29099">1016496</cx:pt>
          <cx:pt idx="29100">491031</cx:pt>
          <cx:pt idx="29101">328405.5</cx:pt>
          <cx:pt idx="29102">254700</cx:pt>
          <cx:pt idx="29103">315000</cx:pt>
          <cx:pt idx="29104">531000</cx:pt>
          <cx:pt idx="29105">125640</cx:pt>
          <cx:pt idx="29106">1235691</cx:pt>
          <cx:pt idx="29107">219249</cx:pt>
          <cx:pt idx="29108">233208</cx:pt>
          <cx:pt idx="29109">202500</cx:pt>
          <cx:pt idx="29110">1350000</cx:pt>
          <cx:pt idx="29111">900000</cx:pt>
          <cx:pt idx="29112">2115000</cx:pt>
          <cx:pt idx="29113">408330</cx:pt>
          <cx:pt idx="29114">203760</cx:pt>
          <cx:pt idx="29115">360000</cx:pt>
          <cx:pt idx="29116">225000</cx:pt>
          <cx:pt idx="29117">607500</cx:pt>
          <cx:pt idx="29118">101880</cx:pt>
          <cx:pt idx="29119">900000</cx:pt>
          <cx:pt idx="29120">247675.5</cx:pt>
          <cx:pt idx="29121">526491</cx:pt>
          <cx:pt idx="29122">810000</cx:pt>
          <cx:pt idx="29123">567000</cx:pt>
          <cx:pt idx="29124">298512</cx:pt>
          <cx:pt idx="29125">284400</cx:pt>
          <cx:pt idx="29126">204768</cx:pt>
          <cx:pt idx="29127">450000</cx:pt>
          <cx:pt idx="29128">450000</cx:pt>
          <cx:pt idx="29129">634482</cx:pt>
          <cx:pt idx="29130">835380</cx:pt>
          <cx:pt idx="29131">1305000</cx:pt>
          <cx:pt idx="29132">545040</cx:pt>
          <cx:pt idx="29133">1249740</cx:pt>
          <cx:pt idx="29134">321574.5</cx:pt>
          <cx:pt idx="29135">808650</cx:pt>
          <cx:pt idx="29136">900000</cx:pt>
          <cx:pt idx="29137">601470</cx:pt>
          <cx:pt idx="29138">283500</cx:pt>
          <cx:pt idx="29139">1174500</cx:pt>
          <cx:pt idx="29140">485640</cx:pt>
          <cx:pt idx="29141">137538</cx:pt>
          <cx:pt idx="29142">786528</cx:pt>
          <cx:pt idx="29143">148500</cx:pt>
          <cx:pt idx="29144">873000</cx:pt>
          <cx:pt idx="29145">675000</cx:pt>
          <cx:pt idx="29146">536917.5</cx:pt>
          <cx:pt idx="29147">616500</cx:pt>
          <cx:pt idx="29148">1019610</cx:pt>
          <cx:pt idx="29149">526491</cx:pt>
          <cx:pt idx="29150">808650</cx:pt>
          <cx:pt idx="29151">61128</cx:pt>
          <cx:pt idx="29152">269550</cx:pt>
          <cx:pt idx="29153">1288350</cx:pt>
          <cx:pt idx="29154">286704</cx:pt>
          <cx:pt idx="29155">327024</cx:pt>
          <cx:pt idx="29156">135000</cx:pt>
          <cx:pt idx="29157">450000</cx:pt>
          <cx:pt idx="29158">270000</cx:pt>
          <cx:pt idx="29159">640080</cx:pt>
          <cx:pt idx="29160">500490</cx:pt>
          <cx:pt idx="29161">675000</cx:pt>
          <cx:pt idx="29162">900000</cx:pt>
          <cx:pt idx="29163">517500</cx:pt>
          <cx:pt idx="29164">481495.5</cx:pt>
          <cx:pt idx="29165">592560</cx:pt>
          <cx:pt idx="29166">261648</cx:pt>
          <cx:pt idx="29167">436032</cx:pt>
          <cx:pt idx="29168">225000</cx:pt>
          <cx:pt idx="29169">348264</cx:pt>
          <cx:pt idx="29170">533668.5</cx:pt>
          <cx:pt idx="29171">104256</cx:pt>
          <cx:pt idx="29172">241618.5</cx:pt>
          <cx:pt idx="29173">408780</cx:pt>
          <cx:pt idx="29174">979992</cx:pt>
          <cx:pt idx="29175">491031</cx:pt>
          <cx:pt idx="29176">983160</cx:pt>
          <cx:pt idx="29177">824823</cx:pt>
          <cx:pt idx="29178">261621</cx:pt>
          <cx:pt idx="29179">360000</cx:pt>
          <cx:pt idx="29180">450000</cx:pt>
          <cx:pt idx="29181">521280</cx:pt>
          <cx:pt idx="29182">454500</cx:pt>
          <cx:pt idx="29183">450000</cx:pt>
          <cx:pt idx="29184">135000</cx:pt>
          <cx:pt idx="29185">192874.5</cx:pt>
          <cx:pt idx="29186">67500</cx:pt>
          <cx:pt idx="29187">274500</cx:pt>
          <cx:pt idx="29188">95940</cx:pt>
          <cx:pt idx="29189">314100</cx:pt>
          <cx:pt idx="29190">284400</cx:pt>
          <cx:pt idx="29191">284400</cx:pt>
          <cx:pt idx="29192">900000</cx:pt>
          <cx:pt idx="29193">2156400</cx:pt>
          <cx:pt idx="29194">1354500</cx:pt>
          <cx:pt idx="29195">521280</cx:pt>
          <cx:pt idx="29196">675000</cx:pt>
          <cx:pt idx="29197">497520</cx:pt>
          <cx:pt idx="29198">1350000</cx:pt>
          <cx:pt idx="29199">787131</cx:pt>
          <cx:pt idx="29200">127350</cx:pt>
          <cx:pt idx="29201">690579</cx:pt>
          <cx:pt idx="29202">562491</cx:pt>
          <cx:pt idx="29203">269550</cx:pt>
          <cx:pt idx="29204">1078200</cx:pt>
          <cx:pt idx="29205">189621</cx:pt>
          <cx:pt idx="29206">450000</cx:pt>
          <cx:pt idx="29207">254700</cx:pt>
          <cx:pt idx="29208">180000</cx:pt>
          <cx:pt idx="29209">755190</cx:pt>
          <cx:pt idx="29210">755190</cx:pt>
          <cx:pt idx="29211">285453</cx:pt>
          <cx:pt idx="29212">1078200</cx:pt>
          <cx:pt idx="29213">576837</cx:pt>
          <cx:pt idx="29214">835605</cx:pt>
          <cx:pt idx="29215">348264</cx:pt>
          <cx:pt idx="29216">135000</cx:pt>
          <cx:pt idx="29217">247275</cx:pt>
          <cx:pt idx="29218">270000</cx:pt>
          <cx:pt idx="29219">343800</cx:pt>
          <cx:pt idx="29220">545040</cx:pt>
          <cx:pt idx="29221">291384</cx:pt>
          <cx:pt idx="29222">640080</cx:pt>
          <cx:pt idx="29223">436032</cx:pt>
          <cx:pt idx="29224">508495.5</cx:pt>
          <cx:pt idx="29225">592560</cx:pt>
          <cx:pt idx="29226">202500</cx:pt>
          <cx:pt idx="29227">61128</cx:pt>
          <cx:pt idx="29228">675000</cx:pt>
          <cx:pt idx="29229">840951</cx:pt>
          <cx:pt idx="29230">295254</cx:pt>
          <cx:pt idx="29231">312768</cx:pt>
          <cx:pt idx="29232">397881</cx:pt>
          <cx:pt idx="29233">284400</cx:pt>
          <cx:pt idx="29234">254700</cx:pt>
          <cx:pt idx="29235">495000</cx:pt>
          <cx:pt idx="29236">510853.5</cx:pt>
          <cx:pt idx="29237">373311</cx:pt>
          <cx:pt idx="29238">229500</cx:pt>
          <cx:pt idx="29239">305221.5</cx:pt>
          <cx:pt idx="29240">373140</cx:pt>
          <cx:pt idx="29241">675000</cx:pt>
          <cx:pt idx="29242">998010</cx:pt>
          <cx:pt idx="29243">521280</cx:pt>
          <cx:pt idx="29244">220662</cx:pt>
          <cx:pt idx="29245">328405.5</cx:pt>
          <cx:pt idx="29246">225000</cx:pt>
          <cx:pt idx="29247">225000</cx:pt>
          <cx:pt idx="29248">148365</cx:pt>
          <cx:pt idx="29249">1157958</cx:pt>
          <cx:pt idx="29250">270000</cx:pt>
          <cx:pt idx="29251">334152</cx:pt>
          <cx:pt idx="29252">771493.5</cx:pt>
          <cx:pt idx="29253">348264</cx:pt>
          <cx:pt idx="29254">781920</cx:pt>
          <cx:pt idx="29255">225000</cx:pt>
          <cx:pt idx="29256">177489</cx:pt>
          <cx:pt idx="29257">225000</cx:pt>
          <cx:pt idx="29258">254700</cx:pt>
          <cx:pt idx="29259">814041</cx:pt>
          <cx:pt idx="29260">119925</cx:pt>
          <cx:pt idx="29261">1212700.5</cx:pt>
          <cx:pt idx="29262">533668.5</cx:pt>
          <cx:pt idx="29263">284400</cx:pt>
          <cx:pt idx="29264">604152</cx:pt>
          <cx:pt idx="29265">1125000</cx:pt>
          <cx:pt idx="29266">700830</cx:pt>
          <cx:pt idx="29267">746280</cx:pt>
          <cx:pt idx="29268">1214086.5</cx:pt>
          <cx:pt idx="29269">180000</cx:pt>
          <cx:pt idx="29270">808650</cx:pt>
          <cx:pt idx="29271">180000</cx:pt>
          <cx:pt idx="29272">604152</cx:pt>
          <cx:pt idx="29273">755190</cx:pt>
          <cx:pt idx="29274">1096020</cx:pt>
          <cx:pt idx="29275">432661.5</cx:pt>
          <cx:pt idx="29276">260640</cx:pt>
          <cx:pt idx="29277">381528</cx:pt>
          <cx:pt idx="29278">540000</cx:pt>
          <cx:pt idx="29279">473760</cx:pt>
          <cx:pt idx="29280">190764</cx:pt>
          <cx:pt idx="29281">545040</cx:pt>
          <cx:pt idx="29282">1363500</cx:pt>
          <cx:pt idx="29283">900000</cx:pt>
          <cx:pt idx="29284">1078200</cx:pt>
          <cx:pt idx="29285">364896</cx:pt>
          <cx:pt idx="29286">305221.5</cx:pt>
          <cx:pt idx="29287">269550</cx:pt>
          <cx:pt idx="29288">180000</cx:pt>
          <cx:pt idx="29289">827496</cx:pt>
          <cx:pt idx="29290">254700</cx:pt>
          <cx:pt idx="29291">213948</cx:pt>
          <cx:pt idx="29292">239850</cx:pt>
          <cx:pt idx="29293">540000</cx:pt>
          <cx:pt idx="29294">540000</cx:pt>
          <cx:pt idx="29295">808650</cx:pt>
          <cx:pt idx="29296">396706.5</cx:pt>
          <cx:pt idx="29297">732915</cx:pt>
          <cx:pt idx="29298">573408</cx:pt>
          <cx:pt idx="29299">855000</cx:pt>
          <cx:pt idx="29300">225000</cx:pt>
          <cx:pt idx="29301">180000</cx:pt>
          <cx:pt idx="29302">180000</cx:pt>
          <cx:pt idx="29303">1258650</cx:pt>
          <cx:pt idx="29304">1506816</cx:pt>
          <cx:pt idx="29305">490495.5</cx:pt>
          <cx:pt idx="29306">942300</cx:pt>
          <cx:pt idx="29307">508495.5</cx:pt>
          <cx:pt idx="29308">900000</cx:pt>
          <cx:pt idx="29309">1288350</cx:pt>
          <cx:pt idx="29310">1303200</cx:pt>
          <cx:pt idx="29311">490536</cx:pt>
          <cx:pt idx="29312">180000</cx:pt>
          <cx:pt idx="29313">1251000</cx:pt>
          <cx:pt idx="29314">509400</cx:pt>
          <cx:pt idx="29315">536917.5</cx:pt>
          <cx:pt idx="29316">1312110</cx:pt>
          <cx:pt idx="29317">314100</cx:pt>
          <cx:pt idx="29318">1356133.5</cx:pt>
          <cx:pt idx="29319">450000</cx:pt>
          <cx:pt idx="29320">240660</cx:pt>
          <cx:pt idx="29321">518562</cx:pt>
          <cx:pt idx="29322">450000</cx:pt>
          <cx:pt idx="29323">86256</cx:pt>
          <cx:pt idx="29324">448056</cx:pt>
          <cx:pt idx="29325">314055</cx:pt>
          <cx:pt idx="29326">808650</cx:pt>
          <cx:pt idx="29327">1288350</cx:pt>
          <cx:pt idx="29328">288873</cx:pt>
          <cx:pt idx="29329">810378</cx:pt>
          <cx:pt idx="29330">781695</cx:pt>
          <cx:pt idx="29331">622188</cx:pt>
          <cx:pt idx="29332">1575000</cx:pt>
          <cx:pt idx="29333">301500</cx:pt>
          <cx:pt idx="29334">521280</cx:pt>
          <cx:pt idx="29335">499500</cx:pt>
          <cx:pt idx="29336">106974</cx:pt>
          <cx:pt idx="29337">348264</cx:pt>
          <cx:pt idx="29338">381528</cx:pt>
          <cx:pt idx="29339">239850</cx:pt>
          <cx:pt idx="29340">450000</cx:pt>
          <cx:pt idx="29341">521280</cx:pt>
          <cx:pt idx="29342">314100</cx:pt>
          <cx:pt idx="29343">1546020</cx:pt>
          <cx:pt idx="29344">450000</cx:pt>
          <cx:pt idx="29345">678996</cx:pt>
          <cx:pt idx="29346">540000</cx:pt>
          <cx:pt idx="29347">545040</cx:pt>
          <cx:pt idx="29348">1671489</cx:pt>
          <cx:pt idx="29349">755190</cx:pt>
          <cx:pt idx="29350">1467612</cx:pt>
          <cx:pt idx="29351">916470</cx:pt>
          <cx:pt idx="29352">153000</cx:pt>
          <cx:pt idx="29353">349659</cx:pt>
          <cx:pt idx="29354">1251211.5</cx:pt>
          <cx:pt idx="29355">265851</cx:pt>
          <cx:pt idx="29356">274500</cx:pt>
          <cx:pt idx="29357">112500</cx:pt>
          <cx:pt idx="29358">780363</cx:pt>
          <cx:pt idx="29359">508495.5</cx:pt>
          <cx:pt idx="29360">238500</cx:pt>
          <cx:pt idx="29361">971280</cx:pt>
          <cx:pt idx="29362">500490</cx:pt>
          <cx:pt idx="29363">127350</cx:pt>
          <cx:pt idx="29364">1130760</cx:pt>
          <cx:pt idx="29365">765000</cx:pt>
          <cx:pt idx="29366">891072</cx:pt>
          <cx:pt idx="29367">582804</cx:pt>
          <cx:pt idx="29368">675000</cx:pt>
          <cx:pt idx="29369">450000</cx:pt>
          <cx:pt idx="29370">640080</cx:pt>
          <cx:pt idx="29371">521280</cx:pt>
          <cx:pt idx="29372">474048</cx:pt>
          <cx:pt idx="29373">495000</cx:pt>
          <cx:pt idx="29374">135000</cx:pt>
          <cx:pt idx="29375">1223010</cx:pt>
          <cx:pt idx="29376">980181</cx:pt>
          <cx:pt idx="29377">153000</cx:pt>
          <cx:pt idx="29378">792000</cx:pt>
          <cx:pt idx="29379">917451</cx:pt>
          <cx:pt idx="29380">675000</cx:pt>
          <cx:pt idx="29381">958131</cx:pt>
          <cx:pt idx="29382">450000</cx:pt>
          <cx:pt idx="29383">1078200</cx:pt>
          <cx:pt idx="29384">1078200</cx:pt>
          <cx:pt idx="29385">157500</cx:pt>
          <cx:pt idx="29386">284400</cx:pt>
          <cx:pt idx="29387">503266.5</cx:pt>
          <cx:pt idx="29388">1800000</cx:pt>
          <cx:pt idx="29389">180000</cx:pt>
          <cx:pt idx="29390">545040</cx:pt>
          <cx:pt idx="29391">450000</cx:pt>
          <cx:pt idx="29392">781920</cx:pt>
          <cx:pt idx="29393">537763.5</cx:pt>
          <cx:pt idx="29394">1381113</cx:pt>
          <cx:pt idx="29395">1305000</cx:pt>
          <cx:pt idx="29396">358443</cx:pt>
          <cx:pt idx="29397">284400</cx:pt>
          <cx:pt idx="29398">752742</cx:pt>
          <cx:pt idx="29399">781920</cx:pt>
          <cx:pt idx="29400">284256</cx:pt>
          <cx:pt idx="29401">405000</cx:pt>
          <cx:pt idx="29402">1024740</cx:pt>
          <cx:pt idx="29403">337500</cx:pt>
          <cx:pt idx="29404">675000</cx:pt>
          <cx:pt idx="29405">270000</cx:pt>
          <cx:pt idx="29406">270000</cx:pt>
          <cx:pt idx="29407">202500</cx:pt>
          <cx:pt idx="29408">1075932</cx:pt>
          <cx:pt idx="29409">252000</cx:pt>
          <cx:pt idx="29410">203760</cx:pt>
          <cx:pt idx="29411">538704</cx:pt>
          <cx:pt idx="29412">47970</cx:pt>
          <cx:pt idx="29413">1288350</cx:pt>
          <cx:pt idx="29414">900000</cx:pt>
          <cx:pt idx="29415">675000</cx:pt>
          <cx:pt idx="29416">593010</cx:pt>
          <cx:pt idx="29417">225000</cx:pt>
          <cx:pt idx="29418">270000</cx:pt>
          <cx:pt idx="29419">315000</cx:pt>
          <cx:pt idx="29420">299772</cx:pt>
          <cx:pt idx="29421">270000</cx:pt>
          <cx:pt idx="29422">491031</cx:pt>
          <cx:pt idx="29423">270000</cx:pt>
          <cx:pt idx="29424">1006920</cx:pt>
          <cx:pt idx="29425">900000</cx:pt>
          <cx:pt idx="29426">143910</cx:pt>
          <cx:pt idx="29427">145957.5</cx:pt>
          <cx:pt idx="29428">991944</cx:pt>
          <cx:pt idx="29429">675000</cx:pt>
          <cx:pt idx="29430">814041</cx:pt>
          <cx:pt idx="29431">314100</cx:pt>
          <cx:pt idx="29432">246357</cx:pt>
          <cx:pt idx="29433">738931.5</cx:pt>
          <cx:pt idx="29434">508495.5</cx:pt>
          <cx:pt idx="29435">907780.5</cx:pt>
          <cx:pt idx="29436">452385</cx:pt>
          <cx:pt idx="29437">247500</cx:pt>
          <cx:pt idx="29438">135000</cx:pt>
          <cx:pt idx="29439">343377</cx:pt>
          <cx:pt idx="29440">180000</cx:pt>
          <cx:pt idx="29441">269550</cx:pt>
          <cx:pt idx="29442">1144053</cx:pt>
          <cx:pt idx="29443">225000</cx:pt>
          <cx:pt idx="29444">1520451</cx:pt>
          <cx:pt idx="29445">90000</cx:pt>
          <cx:pt idx="29446">315000</cx:pt>
          <cx:pt idx="29447">314100</cx:pt>
          <cx:pt idx="29448">386977.5</cx:pt>
          <cx:pt idx="29449">315000</cx:pt>
          <cx:pt idx="29450">270000</cx:pt>
          <cx:pt idx="29451">1129500</cx:pt>
          <cx:pt idx="29452">225000</cx:pt>
          <cx:pt idx="29453">202500</cx:pt>
          <cx:pt idx="29454">630000</cx:pt>
          <cx:pt idx="29455">297000</cx:pt>
          <cx:pt idx="29456">382500</cx:pt>
          <cx:pt idx="29457">1762110</cx:pt>
          <cx:pt idx="29458">451102.5</cx:pt>
          <cx:pt idx="29459">1314117</cx:pt>
          <cx:pt idx="29460">198666</cx:pt>
          <cx:pt idx="29461">1506816</cx:pt>
          <cx:pt idx="29462">284400</cx:pt>
          <cx:pt idx="29463">270000</cx:pt>
          <cx:pt idx="29464">99504</cx:pt>
          <cx:pt idx="29465">1003500</cx:pt>
          <cx:pt idx="29466">485640</cx:pt>
          <cx:pt idx="29467">855000</cx:pt>
          <cx:pt idx="29468">270000</cx:pt>
          <cx:pt idx="29469">327024</cx:pt>
          <cx:pt idx="29470">436500</cx:pt>
          <cx:pt idx="29471">81000</cx:pt>
          <cx:pt idx="29472">1575000</cx:pt>
          <cx:pt idx="29473">254700</cx:pt>
          <cx:pt idx="29474">331920</cx:pt>
          <cx:pt idx="29475">225000</cx:pt>
          <cx:pt idx="29476">755190</cx:pt>
          <cx:pt idx="29477">180000</cx:pt>
          <cx:pt idx="29478">781920</cx:pt>
          <cx:pt idx="29479">599472</cx:pt>
          <cx:pt idx="29480">226152</cx:pt>
          <cx:pt idx="29481">953010</cx:pt>
          <cx:pt idx="29482">540360</cx:pt>
          <cx:pt idx="29483">1339884</cx:pt>
          <cx:pt idx="29484">724500</cx:pt>
          <cx:pt idx="29485">170640</cx:pt>
          <cx:pt idx="29486">679500</cx:pt>
          <cx:pt idx="29487">135000</cx:pt>
          <cx:pt idx="29488">1800000</cx:pt>
          <cx:pt idx="29489">518562</cx:pt>
          <cx:pt idx="29490">787131</cx:pt>
          <cx:pt idx="29491">585000</cx:pt>
          <cx:pt idx="29492">270000</cx:pt>
          <cx:pt idx="29493">448056</cx:pt>
          <cx:pt idx="29494">225000</cx:pt>
          <cx:pt idx="29495">1084500</cx:pt>
          <cx:pt idx="29496">472500</cx:pt>
          <cx:pt idx="29497">521280</cx:pt>
          <cx:pt idx="29498">904500</cx:pt>
          <cx:pt idx="29499">852088.5</cx:pt>
          <cx:pt idx="29500">270000</cx:pt>
          <cx:pt idx="29501">693301.5</cx:pt>
          <cx:pt idx="29502">700830</cx:pt>
          <cx:pt idx="29503">2013840</cx:pt>
          <cx:pt idx="29504">327024</cx:pt>
          <cx:pt idx="29505">239476.5</cx:pt>
          <cx:pt idx="29506">188685</cx:pt>
          <cx:pt idx="29507">288873</cx:pt>
          <cx:pt idx="29508">675000</cx:pt>
          <cx:pt idx="29509">225000</cx:pt>
          <cx:pt idx="29510">405000</cx:pt>
          <cx:pt idx="29511">170640</cx:pt>
          <cx:pt idx="29512">1516500</cx:pt>
          <cx:pt idx="29513">101880</cx:pt>
          <cx:pt idx="29514">414229.5</cx:pt>
          <cx:pt idx="29515">1125000</cx:pt>
          <cx:pt idx="29516">180000</cx:pt>
          <cx:pt idx="29517">450000</cx:pt>
          <cx:pt idx="29518">679500</cx:pt>
          <cx:pt idx="29519">180000</cx:pt>
          <cx:pt idx="29520">1078200</cx:pt>
          <cx:pt idx="29521">414792</cx:pt>
          <cx:pt idx="29522">630000</cx:pt>
          <cx:pt idx="29523">443088</cx:pt>
          <cx:pt idx="29524">2250000</cx:pt>
          <cx:pt idx="29525">284400</cx:pt>
          <cx:pt idx="29526">521280</cx:pt>
          <cx:pt idx="29527">942300</cx:pt>
          <cx:pt idx="29528">1350000</cx:pt>
          <cx:pt idx="29529">202500</cx:pt>
          <cx:pt idx="29530">1800000</cx:pt>
          <cx:pt idx="29531">384048</cx:pt>
          <cx:pt idx="29532">904500</cx:pt>
          <cx:pt idx="29533">417024</cx:pt>
          <cx:pt idx="29534">573408</cx:pt>
          <cx:pt idx="29535">1080000</cx:pt>
          <cx:pt idx="29536">497520</cx:pt>
          <cx:pt idx="29537">1518538.5</cx:pt>
          <cx:pt idx="29538">1350000</cx:pt>
          <cx:pt idx="29539">316125</cx:pt>
          <cx:pt idx="29540">276277.5</cx:pt>
          <cx:pt idx="29541">202500</cx:pt>
          <cx:pt idx="29542">450000</cx:pt>
          <cx:pt idx="29543">640080</cx:pt>
          <cx:pt idx="29544">229230</cx:pt>
          <cx:pt idx="29545">302206.5</cx:pt>
          <cx:pt idx="29546">450000</cx:pt>
          <cx:pt idx="29547">679500</cx:pt>
          <cx:pt idx="29548">1310409</cx:pt>
          <cx:pt idx="29549">675000</cx:pt>
          <cx:pt idx="29550">1074100.5</cx:pt>
          <cx:pt idx="29551">1044000</cx:pt>
          <cx:pt idx="29552">755856</cx:pt>
          <cx:pt idx="29553">1005120</cx:pt>
          <cx:pt idx="29554">971280</cx:pt>
          <cx:pt idx="29555">215640</cx:pt>
          <cx:pt idx="29556">976077</cx:pt>
          <cx:pt idx="29557">545040</cx:pt>
          <cx:pt idx="29558">152820</cx:pt>
          <cx:pt idx="29559">545040</cx:pt>
          <cx:pt idx="29560">727785</cx:pt>
          <cx:pt idx="29561">1125000</cx:pt>
          <cx:pt idx="29562">1314000</cx:pt>
          <cx:pt idx="29563">263686.5</cx:pt>
          <cx:pt idx="29564">450000</cx:pt>
          <cx:pt idx="29565">835380</cx:pt>
          <cx:pt idx="29566">352044</cx:pt>
          <cx:pt idx="29567">685012.5</cx:pt>
          <cx:pt idx="29568">298512</cx:pt>
          <cx:pt idx="29569">539230.5</cx:pt>
          <cx:pt idx="29570">180000</cx:pt>
          <cx:pt idx="29571">312840</cx:pt>
          <cx:pt idx="29572">983299.5</cx:pt>
          <cx:pt idx="29573">152820</cx:pt>
          <cx:pt idx="29574">288873</cx:pt>
          <cx:pt idx="29575">675000</cx:pt>
          <cx:pt idx="29576">495000</cx:pt>
          <cx:pt idx="29577">247500</cx:pt>
          <cx:pt idx="29578">518562</cx:pt>
          <cx:pt idx="29579">630000</cx:pt>
          <cx:pt idx="29580">202500</cx:pt>
          <cx:pt idx="29581">693301.5</cx:pt>
          <cx:pt idx="29582">312768</cx:pt>
          <cx:pt idx="29583">312768</cx:pt>
          <cx:pt idx="29584">135000</cx:pt>
          <cx:pt idx="29585">292500</cx:pt>
          <cx:pt idx="29586">781920</cx:pt>
          <cx:pt idx="29587">508495.5</cx:pt>
          <cx:pt idx="29588">398016</cx:pt>
          <cx:pt idx="29589">1061658</cx:pt>
          <cx:pt idx="29590">254700</cx:pt>
          <cx:pt idx="29591">640080</cx:pt>
          <cx:pt idx="29592">337923</cx:pt>
          <cx:pt idx="29593">225000</cx:pt>
          <cx:pt idx="29594">697500</cx:pt>
          <cx:pt idx="29595">224136</cx:pt>
          <cx:pt idx="29596">792162</cx:pt>
          <cx:pt idx="29597">1011955.5</cx:pt>
          <cx:pt idx="29598">872415</cx:pt>
          <cx:pt idx="29599">269550</cx:pt>
          <cx:pt idx="29600">224136</cx:pt>
          <cx:pt idx="29601">882000</cx:pt>
          <cx:pt idx="29602">95940</cx:pt>
          <cx:pt idx="29603">180000</cx:pt>
          <cx:pt idx="29604">111384</cx:pt>
          <cx:pt idx="29605">555273</cx:pt>
          <cx:pt idx="29606">540000</cx:pt>
          <cx:pt idx="29607">315000</cx:pt>
          <cx:pt idx="29608">450000</cx:pt>
          <cx:pt idx="29609">945000</cx:pt>
          <cx:pt idx="29610">130500</cx:pt>
          <cx:pt idx="29611">239850</cx:pt>
          <cx:pt idx="29612">225000</cx:pt>
          <cx:pt idx="29613">545040</cx:pt>
          <cx:pt idx="29614">163512</cx:pt>
          <cx:pt idx="29615">1762110</cx:pt>
          <cx:pt idx="29616">383746.5</cx:pt>
          <cx:pt idx="29617">459000</cx:pt>
          <cx:pt idx="29618">630000</cx:pt>
          <cx:pt idx="29619">191880</cx:pt>
          <cx:pt idx="29620">592560</cx:pt>
          <cx:pt idx="29621">1656382.5</cx:pt>
          <cx:pt idx="29622">265851</cx:pt>
          <cx:pt idx="29623">824823</cx:pt>
          <cx:pt idx="29624">159993</cx:pt>
          <cx:pt idx="29625">545040</cx:pt>
          <cx:pt idx="29626">755190</cx:pt>
          <cx:pt idx="29627">610335</cx:pt>
          <cx:pt idx="29628">760225.5</cx:pt>
          <cx:pt idx="29629">247275</cx:pt>
          <cx:pt idx="29630">1207143</cx:pt>
          <cx:pt idx="29631">601470</cx:pt>
          <cx:pt idx="29632">323388</cx:pt>
          <cx:pt idx="29633">345645</cx:pt>
          <cx:pt idx="29634">542133</cx:pt>
          <cx:pt idx="29635">270000</cx:pt>
          <cx:pt idx="29636">687600</cx:pt>
          <cx:pt idx="29637">763870.5</cx:pt>
          <cx:pt idx="29638">315000</cx:pt>
          <cx:pt idx="29639">247500</cx:pt>
          <cx:pt idx="29640">1206000</cx:pt>
          <cx:pt idx="29641">675000</cx:pt>
          <cx:pt idx="29642">143910</cx:pt>
          <cx:pt idx="29643">343377</cx:pt>
          <cx:pt idx="29644">451647</cx:pt>
          <cx:pt idx="29645">360000</cx:pt>
          <cx:pt idx="29646">835380</cx:pt>
          <cx:pt idx="29647">1379376</cx:pt>
          <cx:pt idx="29648">180000</cx:pt>
          <cx:pt idx="29649">1057500</cx:pt>
          <cx:pt idx="29650">225000</cx:pt>
          <cx:pt idx="29651">1190340</cx:pt>
          <cx:pt idx="29652">283419</cx:pt>
          <cx:pt idx="29653">1692085.5</cx:pt>
          <cx:pt idx="29654">208512</cx:pt>
          <cx:pt idx="29655">203760</cx:pt>
          <cx:pt idx="29656">257391</cx:pt>
          <cx:pt idx="29657">733315.5</cx:pt>
          <cx:pt idx="29658">770292</cx:pt>
          <cx:pt idx="29659">765261</cx:pt>
          <cx:pt idx="29660">781920</cx:pt>
          <cx:pt idx="29661">675000</cx:pt>
          <cx:pt idx="29662">278811</cx:pt>
          <cx:pt idx="29663">745429.5</cx:pt>
          <cx:pt idx="29664">652500</cx:pt>
          <cx:pt idx="29665">450000</cx:pt>
          <cx:pt idx="29666">2250000</cx:pt>
          <cx:pt idx="29667">229500</cx:pt>
          <cx:pt idx="29668">755190</cx:pt>
          <cx:pt idx="29669">270000</cx:pt>
          <cx:pt idx="29670">796500</cx:pt>
          <cx:pt idx="29671">1354500</cx:pt>
          <cx:pt idx="29672">808650</cx:pt>
          <cx:pt idx="29673">292500</cx:pt>
          <cx:pt idx="29674">86598</cx:pt>
          <cx:pt idx="29675">1506816</cx:pt>
          <cx:pt idx="29676">1293165</cx:pt>
          <cx:pt idx="29677">755190</cx:pt>
          <cx:pt idx="29678">612612</cx:pt>
          <cx:pt idx="29679">119403</cx:pt>
          <cx:pt idx="29680">855000</cx:pt>
          <cx:pt idx="29681">454500</cx:pt>
          <cx:pt idx="29682">495000</cx:pt>
          <cx:pt idx="29683">315000</cx:pt>
          <cx:pt idx="29684">636138</cx:pt>
          <cx:pt idx="29685">888840</cx:pt>
          <cx:pt idx="29686">1094688</cx:pt>
          <cx:pt idx="29687">225000</cx:pt>
          <cx:pt idx="29688">270000</cx:pt>
          <cx:pt idx="29689">1360498.5</cx:pt>
          <cx:pt idx="29690">1262583</cx:pt>
          <cx:pt idx="29691">839259</cx:pt>
          <cx:pt idx="29692">1258650</cx:pt>
          <cx:pt idx="29693">255960</cx:pt>
          <cx:pt idx="29694">547344</cx:pt>
          <cx:pt idx="29695">834048</cx:pt>
          <cx:pt idx="29696">1258650</cx:pt>
          <cx:pt idx="29697">1288350</cx:pt>
          <cx:pt idx="29698">582768</cx:pt>
          <cx:pt idx="29699">163201.5</cx:pt>
          <cx:pt idx="29700">755190</cx:pt>
          <cx:pt idx="29701">364500</cx:pt>
          <cx:pt idx="29702">270000</cx:pt>
          <cx:pt idx="29703">781920</cx:pt>
          <cx:pt idx="29704">675000</cx:pt>
          <cx:pt idx="29705">224136</cx:pt>
          <cx:pt idx="29706">755190</cx:pt>
          <cx:pt idx="29707">539590.5</cx:pt>
          <cx:pt idx="29708">1019610</cx:pt>
          <cx:pt idx="29709">269550</cx:pt>
          <cx:pt idx="29710">452385</cx:pt>
          <cx:pt idx="29711">634482</cx:pt>
          <cx:pt idx="29712">675000</cx:pt>
          <cx:pt idx="29713">675000</cx:pt>
          <cx:pt idx="29714">808650</cx:pt>
          <cx:pt idx="29715">675000</cx:pt>
          <cx:pt idx="29716">270000</cx:pt>
          <cx:pt idx="29717">545040</cx:pt>
          <cx:pt idx="29718">1024740</cx:pt>
          <cx:pt idx="29719">490495.5</cx:pt>
          <cx:pt idx="29720">643500</cx:pt>
          <cx:pt idx="29721">188685</cx:pt>
          <cx:pt idx="29722">180000</cx:pt>
          <cx:pt idx="29723">125136</cx:pt>
          <cx:pt idx="29724">545040</cx:pt>
          <cx:pt idx="29725">170640</cx:pt>
          <cx:pt idx="29726">552555</cx:pt>
          <cx:pt idx="29727">312768</cx:pt>
          <cx:pt idx="29728">675000</cx:pt>
          <cx:pt idx="29729">148500</cx:pt>
          <cx:pt idx="29730">153576</cx:pt>
          <cx:pt idx="29731">814041</cx:pt>
          <cx:pt idx="29732">215640</cx:pt>
          <cx:pt idx="29733">326439</cx:pt>
          <cx:pt idx="29734">1078200</cx:pt>
          <cx:pt idx="29735">269550</cx:pt>
          <cx:pt idx="29736">675000</cx:pt>
          <cx:pt idx="29737">1350000</cx:pt>
          <cx:pt idx="29738">675000</cx:pt>
          <cx:pt idx="29739">247500</cx:pt>
          <cx:pt idx="29740">1040985</cx:pt>
          <cx:pt idx="29741">508495.5</cx:pt>
          <cx:pt idx="29742">225000</cx:pt>
          <cx:pt idx="29743">1305000</cx:pt>
          <cx:pt idx="29744">158301</cx:pt>
          <cx:pt idx="29745">203760</cx:pt>
          <cx:pt idx="29746">225000</cx:pt>
          <cx:pt idx="29747">119925</cx:pt>
          <cx:pt idx="29748">270000</cx:pt>
          <cx:pt idx="29749">765000</cx:pt>
          <cx:pt idx="29750">135000</cx:pt>
          <cx:pt idx="29751">904500</cx:pt>
          <cx:pt idx="29752">225000</cx:pt>
          <cx:pt idx="29753">454500</cx:pt>
          <cx:pt idx="29754">1113840</cx:pt>
          <cx:pt idx="29755">746280</cx:pt>
          <cx:pt idx="29756">1024740</cx:pt>
          <cx:pt idx="29757">202500</cx:pt>
          <cx:pt idx="29758">166500</cx:pt>
          <cx:pt idx="29759">315000</cx:pt>
          <cx:pt idx="29760">538704</cx:pt>
          <cx:pt idx="29761">787131</cx:pt>
          <cx:pt idx="29762">729792</cx:pt>
          <cx:pt idx="29763">550980</cx:pt>
          <cx:pt idx="29764">403249.5</cx:pt>
          <cx:pt idx="29765">331920</cx:pt>
          <cx:pt idx="29766">225000</cx:pt>
          <cx:pt idx="29767">538704</cx:pt>
          <cx:pt idx="29768">996849</cx:pt>
          <cx:pt idx="29769">225000</cx:pt>
          <cx:pt idx="29770">440784</cx:pt>
          <cx:pt idx="29771">1528200</cx:pt>
          <cx:pt idx="29772">1125000</cx:pt>
          <cx:pt idx="29773">1130760</cx:pt>
          <cx:pt idx="29774">675000</cx:pt>
          <cx:pt idx="29775">284400</cx:pt>
          <cx:pt idx="29776">450000</cx:pt>
          <cx:pt idx="29777">586633.5</cx:pt>
          <cx:pt idx="29778">536917.5</cx:pt>
          <cx:pt idx="29779">314100</cx:pt>
          <cx:pt idx="29780">270000</cx:pt>
          <cx:pt idx="29781">879714</cx:pt>
          <cx:pt idx="29782">1096020</cx:pt>
          <cx:pt idx="29783">156384</cx:pt>
          <cx:pt idx="29784">1011955.5</cx:pt>
          <cx:pt idx="29785">1035832.5</cx:pt>
          <cx:pt idx="29786">1082214</cx:pt>
          <cx:pt idx="29787">1885536</cx:pt>
          <cx:pt idx="29788">1666746</cx:pt>
          <cx:pt idx="29789">375322.5</cx:pt>
          <cx:pt idx="29790">239850</cx:pt>
          <cx:pt idx="29791">1066752</cx:pt>
          <cx:pt idx="29792">432567</cx:pt>
          <cx:pt idx="29793">770292</cx:pt>
          <cx:pt idx="29794">1361844</cx:pt>
          <cx:pt idx="29795">854352</cx:pt>
          <cx:pt idx="29796">327249</cx:pt>
          <cx:pt idx="29797">358443</cx:pt>
          <cx:pt idx="29798">900000</cx:pt>
          <cx:pt idx="29799">679500</cx:pt>
          <cx:pt idx="29800">1006920</cx:pt>
          <cx:pt idx="29801">971280</cx:pt>
          <cx:pt idx="29802">225000</cx:pt>
          <cx:pt idx="29803">135000</cx:pt>
          <cx:pt idx="29804">180000</cx:pt>
          <cx:pt idx="29805">1724688</cx:pt>
          <cx:pt idx="29806">417024</cx:pt>
          <cx:pt idx="29807">255960</cx:pt>
          <cx:pt idx="29808">76410</cx:pt>
          <cx:pt idx="29809">1099975.5</cx:pt>
          <cx:pt idx="29810">900000</cx:pt>
          <cx:pt idx="29811">126000</cx:pt>
          <cx:pt idx="29812">942300</cx:pt>
          <cx:pt idx="29813">270000</cx:pt>
          <cx:pt idx="29814">477000</cx:pt>
          <cx:pt idx="29815">319500</cx:pt>
          <cx:pt idx="29816">587619</cx:pt>
          <cx:pt idx="29817">1442596.5</cx:pt>
          <cx:pt idx="29818">313438.5</cx:pt>
          <cx:pt idx="29819">824823</cx:pt>
          <cx:pt idx="29820">497520</cx:pt>
          <cx:pt idx="29821">641173.5</cx:pt>
          <cx:pt idx="29822">257391</cx:pt>
          <cx:pt idx="29823">630000</cx:pt>
          <cx:pt idx="29824">247500</cx:pt>
          <cx:pt idx="29825">1098000</cx:pt>
          <cx:pt idx="29826">358443</cx:pt>
          <cx:pt idx="29827">202500</cx:pt>
          <cx:pt idx="29828">781920</cx:pt>
          <cx:pt idx="29829">328405.5</cx:pt>
          <cx:pt idx="29830">720000</cx:pt>
          <cx:pt idx="29831">50940</cx:pt>
          <cx:pt idx="29832">448056</cx:pt>
          <cx:pt idx="29833">961146</cx:pt>
          <cx:pt idx="29834">508495.5</cx:pt>
          <cx:pt idx="29835">180000</cx:pt>
          <cx:pt idx="29836">675000</cx:pt>
          <cx:pt idx="29837">337500</cx:pt>
          <cx:pt idx="29838">755190</cx:pt>
          <cx:pt idx="29839">199080</cx:pt>
          <cx:pt idx="29840">180000</cx:pt>
          <cx:pt idx="29841">135000</cx:pt>
          <cx:pt idx="29842">418500</cx:pt>
          <cx:pt idx="29843">979992</cx:pt>
          <cx:pt idx="29844">288873</cx:pt>
          <cx:pt idx="29845">254700</cx:pt>
          <cx:pt idx="29846">540000</cx:pt>
          <cx:pt idx="29847">1327500</cx:pt>
          <cx:pt idx="29848">1174090.5</cx:pt>
          <cx:pt idx="29849">454500</cx:pt>
          <cx:pt idx="29850">450000</cx:pt>
          <cx:pt idx="29851">675000</cx:pt>
          <cx:pt idx="29852">808650</cx:pt>
          <cx:pt idx="29853">1350000</cx:pt>
          <cx:pt idx="29854">781920</cx:pt>
          <cx:pt idx="29855">299772</cx:pt>
          <cx:pt idx="29856">900000</cx:pt>
          <cx:pt idx="29857">728460</cx:pt>
          <cx:pt idx="29858">1622691</cx:pt>
          <cx:pt idx="29859">405000</cx:pt>
          <cx:pt idx="29860">219042</cx:pt>
          <cx:pt idx="29861">805536</cx:pt>
          <cx:pt idx="29862">269550</cx:pt>
          <cx:pt idx="29863">808650</cx:pt>
          <cx:pt idx="29864">229365</cx:pt>
          <cx:pt idx="29865">381528</cx:pt>
          <cx:pt idx="29866">1051294.5</cx:pt>
          <cx:pt idx="29867">247500</cx:pt>
          <cx:pt idx="29868">1042560</cx:pt>
          <cx:pt idx="29869">900000</cx:pt>
          <cx:pt idx="29870">1042560</cx:pt>
          <cx:pt idx="29871">900000</cx:pt>
          <cx:pt idx="29872">863226</cx:pt>
          <cx:pt idx="29873">615109.5</cx:pt>
          <cx:pt idx="29874">339241.5</cx:pt>
          <cx:pt idx="29875">180000</cx:pt>
          <cx:pt idx="29876">900000</cx:pt>
          <cx:pt idx="29877">284256</cx:pt>
          <cx:pt idx="29878">790830</cx:pt>
          <cx:pt idx="29879">792000</cx:pt>
          <cx:pt idx="29880">1862802</cx:pt>
          <cx:pt idx="29881">157500</cx:pt>
          <cx:pt idx="29882">552555</cx:pt>
          <cx:pt idx="29883">202500</cx:pt>
          <cx:pt idx="29884">269550</cx:pt>
          <cx:pt idx="29885">610335</cx:pt>
          <cx:pt idx="29886">715095</cx:pt>
          <cx:pt idx="29887">1724220</cx:pt>
          <cx:pt idx="29888">412614</cx:pt>
          <cx:pt idx="29889">341280</cx:pt>
          <cx:pt idx="29890">202765.5</cx:pt>
          <cx:pt idx="29891">1062000</cx:pt>
          <cx:pt idx="29892">900000</cx:pt>
          <cx:pt idx="29893">755460</cx:pt>
          <cx:pt idx="29894">1030680</cx:pt>
          <cx:pt idx="29895">675000</cx:pt>
          <cx:pt idx="29896">239850</cx:pt>
          <cx:pt idx="29897">707287.5</cx:pt>
          <cx:pt idx="29898">112500</cx:pt>
          <cx:pt idx="29899">442791</cx:pt>
          <cx:pt idx="29900">288873</cx:pt>
          <cx:pt idx="29901">450000</cx:pt>
          <cx:pt idx="29902">900000</cx:pt>
          <cx:pt idx="29903">295668</cx:pt>
          <cx:pt idx="29904">1560726</cx:pt>
          <cx:pt idx="29905">1211049</cx:pt>
          <cx:pt idx="29906">573628.5</cx:pt>
          <cx:pt idx="29907">1125000</cx:pt>
          <cx:pt idx="29908">450000</cx:pt>
          <cx:pt idx="29909">450000</cx:pt>
          <cx:pt idx="29910">508495.5</cx:pt>
          <cx:pt idx="29911">693000</cx:pt>
          <cx:pt idx="29912">508495.5</cx:pt>
          <cx:pt idx="29913">348264</cx:pt>
          <cx:pt idx="29914">1272888</cx:pt>
          <cx:pt idx="29915">454500</cx:pt>
          <cx:pt idx="29916">405000</cx:pt>
          <cx:pt idx="29917">150768</cx:pt>
          <cx:pt idx="29918">592560</cx:pt>
          <cx:pt idx="29919">270000</cx:pt>
          <cx:pt idx="29920">337500</cx:pt>
          <cx:pt idx="29921">766282.5</cx:pt>
          <cx:pt idx="29922">855882</cx:pt>
          <cx:pt idx="29923">91692</cx:pt>
          <cx:pt idx="29924">1078200</cx:pt>
          <cx:pt idx="29925">755190</cx:pt>
          <cx:pt idx="29926">562500</cx:pt>
          <cx:pt idx="29927">225000</cx:pt>
          <cx:pt idx="29928">900000</cx:pt>
          <cx:pt idx="29929">284400</cx:pt>
          <cx:pt idx="29930">675000</cx:pt>
          <cx:pt idx="29931">450000</cx:pt>
          <cx:pt idx="29932">781920</cx:pt>
          <cx:pt idx="29933">835380</cx:pt>
          <cx:pt idx="29934">325908</cx:pt>
          <cx:pt idx="29935">1024290</cx:pt>
          <cx:pt idx="29936">405000</cx:pt>
          <cx:pt idx="29937">539100</cx:pt>
          <cx:pt idx="29938">738931.5</cx:pt>
          <cx:pt idx="29939">307557</cx:pt>
          <cx:pt idx="29940">312768</cx:pt>
          <cx:pt idx="29941">534204</cx:pt>
          <cx:pt idx="29942">953941.5</cx:pt>
          <cx:pt idx="29943">752116.5</cx:pt>
          <cx:pt idx="29944">301464</cx:pt>
          <cx:pt idx="29945">361462.5</cx:pt>
          <cx:pt idx="29946">1125000</cx:pt>
          <cx:pt idx="29947">253737</cx:pt>
          <cx:pt idx="29948">835605</cx:pt>
          <cx:pt idx="29949">1251211.5</cx:pt>
          <cx:pt idx="29950">187704</cx:pt>
          <cx:pt idx="29951">508495.5</cx:pt>
          <cx:pt idx="29952">306306</cx:pt>
          <cx:pt idx="29953">545040</cx:pt>
          <cx:pt idx="29954">675000</cx:pt>
          <cx:pt idx="29955">942300</cx:pt>
          <cx:pt idx="29956">269550</cx:pt>
          <cx:pt idx="29957">178776</cx:pt>
          <cx:pt idx="29958">1035832.5</cx:pt>
          <cx:pt idx="29959">2013840</cx:pt>
          <cx:pt idx="29960">518562</cx:pt>
          <cx:pt idx="29961">226908</cx:pt>
          <cx:pt idx="29962">675000</cx:pt>
          <cx:pt idx="29963">1971072</cx:pt>
          <cx:pt idx="29964">495000</cx:pt>
          <cx:pt idx="29965">630000</cx:pt>
          <cx:pt idx="29966">840951</cx:pt>
          <cx:pt idx="29967">239850</cx:pt>
          <cx:pt idx="29968">900000</cx:pt>
          <cx:pt idx="29969">942300</cx:pt>
          <cx:pt idx="29970">254700</cx:pt>
          <cx:pt idx="29971">672174</cx:pt>
          <cx:pt idx="29972">355536</cx:pt>
          <cx:pt idx="29973">258709.5</cx:pt>
          <cx:pt idx="29974">808650</cx:pt>
          <cx:pt idx="29975">225000</cx:pt>
          <cx:pt idx="29976">720000</cx:pt>
          <cx:pt idx="29977">157500</cx:pt>
          <cx:pt idx="29978">814041</cx:pt>
          <cx:pt idx="29979">254700</cx:pt>
          <cx:pt idx="29980">306306</cx:pt>
          <cx:pt idx="29981">547344</cx:pt>
          <cx:pt idx="29982">1078200</cx:pt>
          <cx:pt idx="29983">1546020</cx:pt>
          <cx:pt idx="29984">104256</cx:pt>
          <cx:pt idx="29985">523597.5</cx:pt>
          <cx:pt idx="29986">599544</cx:pt>
          <cx:pt idx="29987">314100</cx:pt>
          <cx:pt idx="29988">269550</cx:pt>
          <cx:pt idx="29989">552555</cx:pt>
          <cx:pt idx="29990">497520</cx:pt>
          <cx:pt idx="29991">225000</cx:pt>
          <cx:pt idx="29992">1080000</cx:pt>
          <cx:pt idx="29993">202500</cx:pt>
          <cx:pt idx="29994">675000</cx:pt>
          <cx:pt idx="29995">738000</cx:pt>
          <cx:pt idx="29996">1288350</cx:pt>
          <cx:pt idx="29997">269982</cx:pt>
          <cx:pt idx="29998">247275</cx:pt>
          <cx:pt idx="29999">675000</cx:pt>
          <cx:pt idx="30000">225000</cx:pt>
          <cx:pt idx="30001">855000</cx:pt>
          <cx:pt idx="30002">814041</cx:pt>
          <cx:pt idx="30003">152820</cx:pt>
          <cx:pt idx="30004">540000</cx:pt>
          <cx:pt idx="30005">454500</cx:pt>
          <cx:pt idx="30006">746280</cx:pt>
          <cx:pt idx="30007">270000</cx:pt>
          <cx:pt idx="30008">1078200</cx:pt>
          <cx:pt idx="30009">490500</cx:pt>
          <cx:pt idx="30010">405000</cx:pt>
          <cx:pt idx="30011">1006920</cx:pt>
          <cx:pt idx="30012">733315.5</cx:pt>
          <cx:pt idx="30013">134775</cx:pt>
          <cx:pt idx="30014">625536</cx:pt>
          <cx:pt idx="30015">675000</cx:pt>
          <cx:pt idx="30016">450000</cx:pt>
          <cx:pt idx="30017">187704</cx:pt>
          <cx:pt idx="30018">1229944.5</cx:pt>
          <cx:pt idx="30019">450000</cx:pt>
          <cx:pt idx="30020">592560</cx:pt>
          <cx:pt idx="30021">389844</cx:pt>
          <cx:pt idx="30022">1800000</cx:pt>
          <cx:pt idx="30023">521280</cx:pt>
          <cx:pt idx="30024">450346.5</cx:pt>
          <cx:pt idx="30025">675000</cx:pt>
          <cx:pt idx="30026">167895</cx:pt>
          <cx:pt idx="30027">255960</cx:pt>
          <cx:pt idx="30028">157500</cx:pt>
          <cx:pt idx="30029">135000</cx:pt>
          <cx:pt idx="30030">229500</cx:pt>
          <cx:pt idx="30031">518562</cx:pt>
          <cx:pt idx="30032">157914</cx:pt>
          <cx:pt idx="30033">1046142</cx:pt>
          <cx:pt idx="30034">292500</cx:pt>
          <cx:pt idx="30035">76500</cx:pt>
          <cx:pt idx="30036">1021707</cx:pt>
          <cx:pt idx="30037">900000</cx:pt>
          <cx:pt idx="30038">1042560</cx:pt>
          <cx:pt idx="30039">180000</cx:pt>
          <cx:pt idx="30040">675000</cx:pt>
          <cx:pt idx="30041">306000</cx:pt>
          <cx:pt idx="30042">1312110</cx:pt>
          <cx:pt idx="30043">225000</cx:pt>
          <cx:pt idx="30044">314100</cx:pt>
          <cx:pt idx="30045">305221.5</cx:pt>
          <cx:pt idx="30046">196677</cx:pt>
          <cx:pt idx="30047">431280</cx:pt>
          <cx:pt idx="30048">1035000</cx:pt>
          <cx:pt idx="30049">900000</cx:pt>
          <cx:pt idx="30050">90000</cx:pt>
          <cx:pt idx="30051">270000</cx:pt>
          <cx:pt idx="30052">1288350</cx:pt>
          <cx:pt idx="30053">237024</cx:pt>
          <cx:pt idx="30054">900000</cx:pt>
          <cx:pt idx="30055">616756.5</cx:pt>
          <cx:pt idx="30056">913500</cx:pt>
          <cx:pt idx="30057">157500</cx:pt>
          <cx:pt idx="30058">180000</cx:pt>
          <cx:pt idx="30059">1125000</cx:pt>
          <cx:pt idx="30060">922500</cx:pt>
          <cx:pt idx="30061">450000</cx:pt>
          <cx:pt idx="30062">294322.5</cx:pt>
          <cx:pt idx="30063">225000</cx:pt>
          <cx:pt idx="30064">180000</cx:pt>
          <cx:pt idx="30065">1288350</cx:pt>
          <cx:pt idx="30066">331920</cx:pt>
          <cx:pt idx="30067">450000</cx:pt>
          <cx:pt idx="30068">640080</cx:pt>
          <cx:pt idx="30069">254700</cx:pt>
          <cx:pt idx="30070">284400</cx:pt>
          <cx:pt idx="30071">225000</cx:pt>
          <cx:pt idx="30072">1257430.5</cx:pt>
          <cx:pt idx="30073">1258650</cx:pt>
          <cx:pt idx="30074">1942560</cx:pt>
          <cx:pt idx="30075">157500</cx:pt>
          <cx:pt idx="30076">1096020</cx:pt>
          <cx:pt idx="30077">161730</cx:pt>
          <cx:pt idx="30078">315000</cx:pt>
          <cx:pt idx="30079">203760</cx:pt>
          <cx:pt idx="30080">76410</cx:pt>
          <cx:pt idx="30081">808650</cx:pt>
          <cx:pt idx="30082">135000</cx:pt>
          <cx:pt idx="30083">180000</cx:pt>
          <cx:pt idx="30084">781920</cx:pt>
          <cx:pt idx="30085">194922</cx:pt>
          <cx:pt idx="30086">384048</cx:pt>
          <cx:pt idx="30087">945000</cx:pt>
          <cx:pt idx="30088">539100</cx:pt>
          <cx:pt idx="30089">760225.5</cx:pt>
          <cx:pt idx="30090">675000</cx:pt>
          <cx:pt idx="30091">305221.5</cx:pt>
          <cx:pt idx="30092">755190</cx:pt>
          <cx:pt idx="30093">225000</cx:pt>
          <cx:pt idx="30094">95940</cx:pt>
          <cx:pt idx="30095">1345500</cx:pt>
          <cx:pt idx="30096">274779</cx:pt>
          <cx:pt idx="30097">518562</cx:pt>
          <cx:pt idx="30098">1125171</cx:pt>
          <cx:pt idx="30099">787131</cx:pt>
          <cx:pt idx="30100">508495.5</cx:pt>
          <cx:pt idx="30101">270000</cx:pt>
          <cx:pt idx="30102">500211</cx:pt>
          <cx:pt idx="30103">585000</cx:pt>
          <cx:pt idx="30104">178290</cx:pt>
          <cx:pt idx="30105">450000</cx:pt>
          <cx:pt idx="30106">229500</cx:pt>
          <cx:pt idx="30107">900000</cx:pt>
          <cx:pt idx="30108">1288350</cx:pt>
          <cx:pt idx="30109">900000</cx:pt>
          <cx:pt idx="30110">900000</cx:pt>
          <cx:pt idx="30111">315000</cx:pt>
          <cx:pt idx="30112">269982</cx:pt>
          <cx:pt idx="30113">540000</cx:pt>
          <cx:pt idx="30114">670500</cx:pt>
          <cx:pt idx="30115">971280</cx:pt>
          <cx:pt idx="30116">1024740</cx:pt>
          <cx:pt idx="30117">985500</cx:pt>
          <cx:pt idx="30118">270000</cx:pt>
          <cx:pt idx="30119">835380</cx:pt>
          <cx:pt idx="30120">270000</cx:pt>
          <cx:pt idx="30121">1378953</cx:pt>
          <cx:pt idx="30122">701730</cx:pt>
          <cx:pt idx="30123">1078200</cx:pt>
          <cx:pt idx="30124">547272</cx:pt>
          <cx:pt idx="30125">431280</cx:pt>
          <cx:pt idx="30126">558486</cx:pt>
          <cx:pt idx="30127">254700</cx:pt>
          <cx:pt idx="30128">1078200</cx:pt>
          <cx:pt idx="30129">539100</cx:pt>
          <cx:pt idx="30130">270000</cx:pt>
          <cx:pt idx="30131">284400</cx:pt>
          <cx:pt idx="30132">375322.5</cx:pt>
          <cx:pt idx="30133">436032</cx:pt>
          <cx:pt idx="30134">675000</cx:pt>
          <cx:pt idx="30135">700830</cx:pt>
          <cx:pt idx="30136">273024</cx:pt>
          <cx:pt idx="30137">490495.5</cx:pt>
          <cx:pt idx="30138">238500</cx:pt>
          <cx:pt idx="30139">308133</cx:pt>
          <cx:pt idx="30140">61263</cx:pt>
          <cx:pt idx="30141">785398.5</cx:pt>
          <cx:pt idx="30142">691020</cx:pt>
          <cx:pt idx="30143">443088</cx:pt>
          <cx:pt idx="30144">202500</cx:pt>
          <cx:pt idx="30145">180000</cx:pt>
          <cx:pt idx="30146">301464</cx:pt>
          <cx:pt idx="30147">945000</cx:pt>
          <cx:pt idx="30148">679500</cx:pt>
          <cx:pt idx="30149">1142725.5</cx:pt>
          <cx:pt idx="30150">270000</cx:pt>
          <cx:pt idx="30151">792346.5</cx:pt>
          <cx:pt idx="30152">1024290</cx:pt>
          <cx:pt idx="30153">371304</cx:pt>
          <cx:pt idx="30154">607500</cx:pt>
          <cx:pt idx="30155">247275</cx:pt>
          <cx:pt idx="30156">521280</cx:pt>
          <cx:pt idx="30157">755190</cx:pt>
          <cx:pt idx="30158">143910</cx:pt>
          <cx:pt idx="30159">1428408</cx:pt>
          <cx:pt idx="30160">332842.5</cx:pt>
          <cx:pt idx="30161">395640</cx:pt>
          <cx:pt idx="30162">207396</cx:pt>
          <cx:pt idx="30163">1185120</cx:pt>
          <cx:pt idx="30164">405000</cx:pt>
          <cx:pt idx="30165">781920</cx:pt>
          <cx:pt idx="30166">829584</cx:pt>
          <cx:pt idx="30167">1110582</cx:pt>
          <cx:pt idx="30168">568057.5</cx:pt>
          <cx:pt idx="30169">1350000</cx:pt>
          <cx:pt idx="30170">894766.5</cx:pt>
          <cx:pt idx="30171">675000</cx:pt>
          <cx:pt idx="30172">770292</cx:pt>
          <cx:pt idx="30173">270000</cx:pt>
          <cx:pt idx="30174">948096</cx:pt>
          <cx:pt idx="30175">454500</cx:pt>
          <cx:pt idx="30176">518562</cx:pt>
          <cx:pt idx="30177">254700</cx:pt>
          <cx:pt idx="30178">785398.5</cx:pt>
          <cx:pt idx="30179">1350000</cx:pt>
          <cx:pt idx="30180">540000</cx:pt>
          <cx:pt idx="30181">180000</cx:pt>
          <cx:pt idx="30182">45000</cx:pt>
          <cx:pt idx="30183">1006920</cx:pt>
          <cx:pt idx="30184">225000</cx:pt>
          <cx:pt idx="30185">2366613</cx:pt>
          <cx:pt idx="30186">495000</cx:pt>
          <cx:pt idx="30187">269550</cx:pt>
          <cx:pt idx="30188">71955</cx:pt>
          <cx:pt idx="30189">472500</cx:pt>
          <cx:pt idx="30190">497520</cx:pt>
          <cx:pt idx="30191">942300</cx:pt>
          <cx:pt idx="30192">814041</cx:pt>
          <cx:pt idx="30193">540000</cx:pt>
          <cx:pt idx="30194">805536</cx:pt>
          <cx:pt idx="30195">1061599.5</cx:pt>
          <cx:pt idx="30196">755190</cx:pt>
          <cx:pt idx="30197">971280</cx:pt>
          <cx:pt idx="30198">900000</cx:pt>
          <cx:pt idx="30199">315000</cx:pt>
          <cx:pt idx="30200">360000</cx:pt>
          <cx:pt idx="30201">545040</cx:pt>
          <cx:pt idx="30202">540000</cx:pt>
          <cx:pt idx="30203">327024</cx:pt>
          <cx:pt idx="30204">1354500</cx:pt>
          <cx:pt idx="30205">454500</cx:pt>
          <cx:pt idx="30206">273636</cx:pt>
          <cx:pt idx="30207">863226</cx:pt>
          <cx:pt idx="30208">450000</cx:pt>
          <cx:pt idx="30209">1082214</cx:pt>
          <cx:pt idx="30210">180000</cx:pt>
          <cx:pt idx="30211">1584693</cx:pt>
          <cx:pt idx="30212">270000</cx:pt>
          <cx:pt idx="30213">900000</cx:pt>
          <cx:pt idx="30214">284400</cx:pt>
          <cx:pt idx="30215">900000</cx:pt>
          <cx:pt idx="30216">852088.5</cx:pt>
          <cx:pt idx="30217">286704</cx:pt>
          <cx:pt idx="30218">315000</cx:pt>
          <cx:pt idx="30219">551079</cx:pt>
          <cx:pt idx="30220">675000</cx:pt>
          <cx:pt idx="30221">688500</cx:pt>
          <cx:pt idx="30222">834048</cx:pt>
          <cx:pt idx="30223">315000</cx:pt>
          <cx:pt idx="30224">668304</cx:pt>
          <cx:pt idx="30225">300838.5</cx:pt>
          <cx:pt idx="30226">1260000</cx:pt>
          <cx:pt idx="30227">222547.5</cx:pt>
          <cx:pt idx="30228">733500</cx:pt>
          <cx:pt idx="30229">284400</cx:pt>
          <cx:pt idx="30230">568800</cx:pt>
          <cx:pt idx="30231">675000</cx:pt>
          <cx:pt idx="30232">640080</cx:pt>
          <cx:pt idx="30233">90000</cx:pt>
          <cx:pt idx="30234">540000</cx:pt>
          <cx:pt idx="30235">202500</cx:pt>
          <cx:pt idx="30236">1509948</cx:pt>
          <cx:pt idx="30237">225000</cx:pt>
          <cx:pt idx="30238">294322.5</cx:pt>
          <cx:pt idx="30239">835380</cx:pt>
          <cx:pt idx="30240">544491</cx:pt>
          <cx:pt idx="30241">269550</cx:pt>
          <cx:pt idx="30242">180000</cx:pt>
          <cx:pt idx="30243">1035832.5</cx:pt>
          <cx:pt idx="30244">441481.5</cx:pt>
          <cx:pt idx="30245">675000</cx:pt>
          <cx:pt idx="30246">760225.5</cx:pt>
          <cx:pt idx="30247">312768</cx:pt>
          <cx:pt idx="30248">900000</cx:pt>
          <cx:pt idx="30249">384048</cx:pt>
          <cx:pt idx="30250">495000</cx:pt>
          <cx:pt idx="30251">840996</cx:pt>
          <cx:pt idx="30252">536917.5</cx:pt>
          <cx:pt idx="30253">225000</cx:pt>
          <cx:pt idx="30254">1483650</cx:pt>
          <cx:pt idx="30255">304933.5</cx:pt>
          <cx:pt idx="30256">180000</cx:pt>
          <cx:pt idx="30257">283419</cx:pt>
          <cx:pt idx="30258">1535553</cx:pt>
          <cx:pt idx="30259">269550</cx:pt>
          <cx:pt idx="30260">225000</cx:pt>
          <cx:pt idx="30261">1125000</cx:pt>
          <cx:pt idx="30262">315000</cx:pt>
          <cx:pt idx="30263">90000</cx:pt>
          <cx:pt idx="30264">271066.5</cx:pt>
          <cx:pt idx="30265">746280</cx:pt>
          <cx:pt idx="30266">814500</cx:pt>
          <cx:pt idx="30267">959688</cx:pt>
          <cx:pt idx="30268">1460691</cx:pt>
          <cx:pt idx="30269">135000</cx:pt>
          <cx:pt idx="30270">765000</cx:pt>
          <cx:pt idx="30271">247500</cx:pt>
          <cx:pt idx="30272">1006920</cx:pt>
          <cx:pt idx="30273">180000</cx:pt>
          <cx:pt idx="30274">191880</cx:pt>
          <cx:pt idx="30275">405000</cx:pt>
          <cx:pt idx="30276">450000</cx:pt>
          <cx:pt idx="30277">270000</cx:pt>
          <cx:pt idx="30278">244584</cx:pt>
          <cx:pt idx="30279">528633</cx:pt>
          <cx:pt idx="30280">269550</cx:pt>
          <cx:pt idx="30281">108000</cx:pt>
          <cx:pt idx="30282">508495.5</cx:pt>
          <cx:pt idx="30283">770292</cx:pt>
          <cx:pt idx="30284">1350000</cx:pt>
          <cx:pt idx="30285">450000</cx:pt>
          <cx:pt idx="30286">193572</cx:pt>
          <cx:pt idx="30287">808650</cx:pt>
          <cx:pt idx="30288">463284</cx:pt>
          <cx:pt idx="30289">135000</cx:pt>
          <cx:pt idx="30290">225000</cx:pt>
          <cx:pt idx="30291">274941</cx:pt>
          <cx:pt idx="30292">852088.5</cx:pt>
          <cx:pt idx="30293">178290</cx:pt>
          <cx:pt idx="30294">450000</cx:pt>
          <cx:pt idx="30295">675000</cx:pt>
          <cx:pt idx="30296">337500</cx:pt>
          <cx:pt idx="30297">270000</cx:pt>
          <cx:pt idx="30298">542133</cx:pt>
          <cx:pt idx="30299">485640</cx:pt>
          <cx:pt idx="30300">1039662</cx:pt>
          <cx:pt idx="30301">599778</cx:pt>
          <cx:pt idx="30302">225000</cx:pt>
          <cx:pt idx="30303">547344</cx:pt>
          <cx:pt idx="30304">284400</cx:pt>
          <cx:pt idx="30305">1546020</cx:pt>
          <cx:pt idx="30306">521280</cx:pt>
          <cx:pt idx="30307">270000</cx:pt>
          <cx:pt idx="30308">215640</cx:pt>
          <cx:pt idx="30309">560664</cx:pt>
          <cx:pt idx="30310">781920</cx:pt>
          <cx:pt idx="30311">522000</cx:pt>
          <cx:pt idx="30312">364896</cx:pt>
          <cx:pt idx="30313">269550</cx:pt>
          <cx:pt idx="30314">314100</cx:pt>
          <cx:pt idx="30315">900000</cx:pt>
          <cx:pt idx="30316">1256400</cx:pt>
          <cx:pt idx="30317">521280</cx:pt>
          <cx:pt idx="30318">254700</cx:pt>
          <cx:pt idx="30319">47970</cx:pt>
          <cx:pt idx="30320">450000</cx:pt>
          <cx:pt idx="30321">585000</cx:pt>
          <cx:pt idx="30322">1350000</cx:pt>
          <cx:pt idx="30323">270000</cx:pt>
          <cx:pt idx="30324">585000</cx:pt>
          <cx:pt idx="30325">191880</cx:pt>
          <cx:pt idx="30326">808650</cx:pt>
          <cx:pt idx="30327">417024</cx:pt>
          <cx:pt idx="30328">135000</cx:pt>
          <cx:pt idx="30329">1185282</cx:pt>
          <cx:pt idx="30330">808650</cx:pt>
          <cx:pt idx="30331">83538</cx:pt>
          <cx:pt idx="30332">675000</cx:pt>
          <cx:pt idx="30333">284400</cx:pt>
          <cx:pt idx="30334">1206000</cx:pt>
          <cx:pt idx="30335">450000</cx:pt>
          <cx:pt idx="30336">284400</cx:pt>
          <cx:pt idx="30337">225000</cx:pt>
          <cx:pt idx="30338">1125000</cx:pt>
          <cx:pt idx="30339">585000</cx:pt>
          <cx:pt idx="30340">254700</cx:pt>
          <cx:pt idx="30341">387000</cx:pt>
          <cx:pt idx="30342">553581</cx:pt>
          <cx:pt idx="30343">1279732.5</cx:pt>
          <cx:pt idx="30344">193500</cx:pt>
          <cx:pt idx="30345">508495.5</cx:pt>
          <cx:pt idx="30346">1575000</cx:pt>
          <cx:pt idx="30347">531265.5</cx:pt>
          <cx:pt idx="30348">1281712.5</cx:pt>
          <cx:pt idx="30349">135000</cx:pt>
          <cx:pt idx="30350">177768</cx:pt>
          <cx:pt idx="30351">1042560</cx:pt>
          <cx:pt idx="30352">718425</cx:pt>
          <cx:pt idx="30353">497520</cx:pt>
          <cx:pt idx="30354">302206.5</cx:pt>
          <cx:pt idx="30355">225000</cx:pt>
          <cx:pt idx="30356">127350</cx:pt>
          <cx:pt idx="30357">517788</cx:pt>
          <cx:pt idx="30358">568800</cx:pt>
          <cx:pt idx="30359">360000</cx:pt>
          <cx:pt idx="30360">360000</cx:pt>
          <cx:pt idx="30361">126000</cx:pt>
          <cx:pt idx="30362">301500</cx:pt>
          <cx:pt idx="30363">180000</cx:pt>
          <cx:pt idx="30364">450000</cx:pt>
          <cx:pt idx="30365">260568</cx:pt>
          <cx:pt idx="30366">189000</cx:pt>
          <cx:pt idx="30367">180000</cx:pt>
          <cx:pt idx="30368">135000</cx:pt>
          <cx:pt idx="30369">450000</cx:pt>
          <cx:pt idx="30370">225000</cx:pt>
          <cx:pt idx="30371">454500</cx:pt>
          <cx:pt idx="30372">443088</cx:pt>
          <cx:pt idx="30373">495985.5</cx:pt>
          <cx:pt idx="30374">364500</cx:pt>
          <cx:pt idx="30375">112500</cx:pt>
          <cx:pt idx="30376">177768</cx:pt>
          <cx:pt idx="30377">225000</cx:pt>
          <cx:pt idx="30378">760225.5</cx:pt>
          <cx:pt idx="30379">491823</cx:pt>
          <cx:pt idx="30380">254700</cx:pt>
          <cx:pt idx="30381">148365</cx:pt>
          <cx:pt idx="30382">711081</cx:pt>
          <cx:pt idx="30383">508495.5</cx:pt>
          <cx:pt idx="30384">405000</cx:pt>
          <cx:pt idx="30385">1575000</cx:pt>
          <cx:pt idx="30386">679500</cx:pt>
          <cx:pt idx="30387">592560</cx:pt>
          <cx:pt idx="30388">225000</cx:pt>
          <cx:pt idx="30389">255960</cx:pt>
          <cx:pt idx="30390">640080</cx:pt>
          <cx:pt idx="30391">1123443</cx:pt>
          <cx:pt idx="30392">808650</cx:pt>
          <cx:pt idx="30393">760225.5</cx:pt>
          <cx:pt idx="30394">91692</cx:pt>
          <cx:pt idx="30395">284400</cx:pt>
          <cx:pt idx="30396">229500</cx:pt>
          <cx:pt idx="30397">1574532</cx:pt>
          <cx:pt idx="30398">397881</cx:pt>
          <cx:pt idx="30399">735052.5</cx:pt>
          <cx:pt idx="30400">578979</cx:pt>
          <cx:pt idx="30401">127350</cx:pt>
          <cx:pt idx="30402">1438258.5</cx:pt>
          <cx:pt idx="30403">315000</cx:pt>
          <cx:pt idx="30404">943425</cx:pt>
          <cx:pt idx="30405">269550</cx:pt>
          <cx:pt idx="30406">302206.5</cx:pt>
          <cx:pt idx="30407">592560</cx:pt>
          <cx:pt idx="30408">1971072</cx:pt>
          <cx:pt idx="30409">808650</cx:pt>
          <cx:pt idx="30410">538704</cx:pt>
          <cx:pt idx="30411">500490</cx:pt>
          <cx:pt idx="30412">168102</cx:pt>
          <cx:pt idx="30413">728460</cx:pt>
          <cx:pt idx="30414">229500</cx:pt>
          <cx:pt idx="30415">342000</cx:pt>
          <cx:pt idx="30416">254700</cx:pt>
          <cx:pt idx="30417">906228</cx:pt>
          <cx:pt idx="30418">848745</cx:pt>
          <cx:pt idx="30419">565380</cx:pt>
          <cx:pt idx="30420">380533.5</cx:pt>
          <cx:pt idx="30421">135000</cx:pt>
          <cx:pt idx="30422">269550</cx:pt>
          <cx:pt idx="30423">1299883.5</cx:pt>
          <cx:pt idx="30424">728460</cx:pt>
          <cx:pt idx="30425">135000</cx:pt>
          <cx:pt idx="30426">675000</cx:pt>
          <cx:pt idx="30427">630000</cx:pt>
          <cx:pt idx="30428">225000</cx:pt>
          <cx:pt idx="30429">675000</cx:pt>
          <cx:pt idx="30430">675000</cx:pt>
          <cx:pt idx="30431">284400</cx:pt>
          <cx:pt idx="30432">247500</cx:pt>
          <cx:pt idx="30433">531000</cx:pt>
          <cx:pt idx="30434">207306</cx:pt>
          <cx:pt idx="30435">270000</cx:pt>
          <cx:pt idx="30436">180000</cx:pt>
          <cx:pt idx="30437">135000</cx:pt>
          <cx:pt idx="30438">225000</cx:pt>
          <cx:pt idx="30439">545040</cx:pt>
          <cx:pt idx="30440">625536</cx:pt>
          <cx:pt idx="30441">760500</cx:pt>
          <cx:pt idx="30442">1125000</cx:pt>
          <cx:pt idx="30443">521280</cx:pt>
          <cx:pt idx="30444">270000</cx:pt>
          <cx:pt idx="30445">808650</cx:pt>
          <cx:pt idx="30446">728460</cx:pt>
          <cx:pt idx="30447">68256</cx:pt>
          <cx:pt idx="30448">219042</cx:pt>
          <cx:pt idx="30449">276277.5</cx:pt>
          <cx:pt idx="30450">499221</cx:pt>
          <cx:pt idx="30451">239850</cx:pt>
          <cx:pt idx="30452">203760</cx:pt>
          <cx:pt idx="30453">135000</cx:pt>
          <cx:pt idx="30454">284400</cx:pt>
          <cx:pt idx="30455">305955</cx:pt>
          <cx:pt idx="30456">1575000</cx:pt>
          <cx:pt idx="30457">270000</cx:pt>
          <cx:pt idx="30458">444420</cx:pt>
          <cx:pt idx="30459">276408</cx:pt>
          <cx:pt idx="30460">110331</cx:pt>
          <cx:pt idx="30461">1350000</cx:pt>
          <cx:pt idx="30462">1045854</cx:pt>
          <cx:pt idx="30463">284400</cx:pt>
          <cx:pt idx="30464">1125000</cx:pt>
          <cx:pt idx="30465">720000</cx:pt>
          <cx:pt idx="30466">1045854</cx:pt>
          <cx:pt idx="30467">202500</cx:pt>
          <cx:pt idx="30468">454500</cx:pt>
          <cx:pt idx="30469">405000</cx:pt>
          <cx:pt idx="30470">1350000</cx:pt>
          <cx:pt idx="30471">550980</cx:pt>
          <cx:pt idx="30472">1133748</cx:pt>
          <cx:pt idx="30473">1575000</cx:pt>
          <cx:pt idx="30474">454500</cx:pt>
          <cx:pt idx="30475">495000</cx:pt>
          <cx:pt idx="30476">746280</cx:pt>
          <cx:pt idx="30477">706410</cx:pt>
          <cx:pt idx="30478">404815.5</cx:pt>
          <cx:pt idx="30479">270000</cx:pt>
          <cx:pt idx="30480">508495.5</cx:pt>
          <cx:pt idx="30481">180000</cx:pt>
          <cx:pt idx="30482">792000</cx:pt>
          <cx:pt idx="30483">339948</cx:pt>
          <cx:pt idx="30484">152820</cx:pt>
          <cx:pt idx="30485">582804</cx:pt>
          <cx:pt idx="30486">144486</cx:pt>
          <cx:pt idx="30487">292500</cx:pt>
          <cx:pt idx="30488">695439</cx:pt>
          <cx:pt idx="30489">1159411.5</cx:pt>
          <cx:pt idx="30490">360000</cx:pt>
          <cx:pt idx="30491">715500</cx:pt>
          <cx:pt idx="30492">343800</cx:pt>
          <cx:pt idx="30493">107820</cx:pt>
          <cx:pt idx="30494">225000</cx:pt>
          <cx:pt idx="30495">270000</cx:pt>
          <cx:pt idx="30496">2173108.5</cx:pt>
          <cx:pt idx="30497">225000</cx:pt>
          <cx:pt idx="30498">314100</cx:pt>
          <cx:pt idx="30499">450000</cx:pt>
          <cx:pt idx="30500">1193580</cx:pt>
          <cx:pt idx="30501">647046</cx:pt>
          <cx:pt idx="30502">276277.5</cx:pt>
          <cx:pt idx="30503">646389</cx:pt>
          <cx:pt idx="30504">346500</cx:pt>
          <cx:pt idx="30505">900000</cx:pt>
          <cx:pt idx="30506">503266.5</cx:pt>
          <cx:pt idx="30507">229230</cx:pt>
          <cx:pt idx="30508">431280</cx:pt>
          <cx:pt idx="30509">1546020</cx:pt>
          <cx:pt idx="30510">720000</cx:pt>
          <cx:pt idx="30511">239850</cx:pt>
          <cx:pt idx="30512">540000</cx:pt>
          <cx:pt idx="30513">283419</cx:pt>
          <cx:pt idx="30514">675000</cx:pt>
          <cx:pt idx="30515">373500</cx:pt>
          <cx:pt idx="30516">640080</cx:pt>
          <cx:pt idx="30517">1125000</cx:pt>
          <cx:pt idx="30518">1078200</cx:pt>
          <cx:pt idx="30519">675000</cx:pt>
          <cx:pt idx="30520">260640</cx:pt>
          <cx:pt idx="30521">639396</cx:pt>
          <cx:pt idx="30522">402696</cx:pt>
          <cx:pt idx="30523">607500</cx:pt>
          <cx:pt idx="30524">341280</cx:pt>
          <cx:pt idx="30525">646920</cx:pt>
          <cx:pt idx="30526">337500</cx:pt>
          <cx:pt idx="30527">80865</cx:pt>
          <cx:pt idx="30528">540000</cx:pt>
          <cx:pt idx="30529">625356</cx:pt>
          <cx:pt idx="30530">180000</cx:pt>
          <cx:pt idx="30531">675000</cx:pt>
          <cx:pt idx="30532">225000</cx:pt>
          <cx:pt idx="30533">1611072</cx:pt>
          <cx:pt idx="30534">775327.5</cx:pt>
          <cx:pt idx="30535">117162</cx:pt>
          <cx:pt idx="30536">497520</cx:pt>
          <cx:pt idx="30537">254700</cx:pt>
          <cx:pt idx="30538">450000</cx:pt>
          <cx:pt idx="30539">168102</cx:pt>
          <cx:pt idx="30540">53910</cx:pt>
          <cx:pt idx="30541">450000</cx:pt>
          <cx:pt idx="30542">250213.5</cx:pt>
          <cx:pt idx="30543">709852.5</cx:pt>
          <cx:pt idx="30544">202500</cx:pt>
          <cx:pt idx="30545">997974</cx:pt>
          <cx:pt idx="30546">779688</cx:pt>
          <cx:pt idx="30547">1030680</cx:pt>
          <cx:pt idx="30548">152820</cx:pt>
          <cx:pt idx="30549">371862</cx:pt>
          <cx:pt idx="30550">202500</cx:pt>
          <cx:pt idx="30551">512064</cx:pt>
          <cx:pt idx="30552">808650</cx:pt>
          <cx:pt idx="30553">90000</cx:pt>
          <cx:pt idx="30554">540000</cx:pt>
          <cx:pt idx="30555">808650</cx:pt>
          <cx:pt idx="30556">270000</cx:pt>
          <cx:pt idx="30557">537471</cx:pt>
          <cx:pt idx="30558">358443</cx:pt>
          <cx:pt idx="30559">269550</cx:pt>
          <cx:pt idx="30560">270000</cx:pt>
          <cx:pt idx="30561">270000</cx:pt>
          <cx:pt idx="30562">270000</cx:pt>
          <cx:pt idx="30563">900000</cx:pt>
          <cx:pt idx="30564">135000</cx:pt>
          <cx:pt idx="30565">753840</cx:pt>
          <cx:pt idx="30566">536917.5</cx:pt>
          <cx:pt idx="30567">545040</cx:pt>
          <cx:pt idx="30568">247500</cx:pt>
          <cx:pt idx="30569">1724220</cx:pt>
          <cx:pt idx="30570">728460</cx:pt>
          <cx:pt idx="30571">916470</cx:pt>
          <cx:pt idx="30572">383787</cx:pt>
          <cx:pt idx="30573">1540305</cx:pt>
          <cx:pt idx="30574">1125000</cx:pt>
          <cx:pt idx="30575">511249.5</cx:pt>
          <cx:pt idx="30576">225000</cx:pt>
          <cx:pt idx="30577">2013840</cx:pt>
          <cx:pt idx="30578">835380</cx:pt>
          <cx:pt idx="30579">414000</cx:pt>
          <cx:pt idx="30580">284256</cx:pt>
          <cx:pt idx="30581">647046</cx:pt>
          <cx:pt idx="30582">625536</cx:pt>
          <cx:pt idx="30583">450000</cx:pt>
          <cx:pt idx="30584">1214100</cx:pt>
          <cx:pt idx="30585">1724220</cx:pt>
          <cx:pt idx="30586">746280</cx:pt>
          <cx:pt idx="30587">175896</cx:pt>
          <cx:pt idx="30588">161730</cx:pt>
          <cx:pt idx="30589">225000</cx:pt>
          <cx:pt idx="30590">932643</cx:pt>
          <cx:pt idx="30591">900000</cx:pt>
          <cx:pt idx="30592">199080</cx:pt>
          <cx:pt idx="30593">675000</cx:pt>
          <cx:pt idx="30594">194076</cx:pt>
          <cx:pt idx="30595">1142856</cx:pt>
          <cx:pt idx="30596">270000</cx:pt>
          <cx:pt idx="30597">582804</cx:pt>
          <cx:pt idx="30598">381528</cx:pt>
          <cx:pt idx="30599">180000</cx:pt>
          <cx:pt idx="30600">808650</cx:pt>
          <cx:pt idx="30601">305221.5</cx:pt>
          <cx:pt idx="30602">1006920</cx:pt>
          <cx:pt idx="30603">1057500</cx:pt>
          <cx:pt idx="30604">450000</cx:pt>
          <cx:pt idx="30605">640080</cx:pt>
          <cx:pt idx="30606">225000</cx:pt>
          <cx:pt idx="30607">498384</cx:pt>
          <cx:pt idx="30608">314100</cx:pt>
          <cx:pt idx="30609">254700</cx:pt>
          <cx:pt idx="30610">168102</cx:pt>
          <cx:pt idx="30611">675000</cx:pt>
          <cx:pt idx="30612">83538</cx:pt>
          <cx:pt idx="30613">288873</cx:pt>
          <cx:pt idx="30614">225000</cx:pt>
          <cx:pt idx="30615">454500</cx:pt>
          <cx:pt idx="30616">234000</cx:pt>
          <cx:pt idx="30617">666000</cx:pt>
          <cx:pt idx="30618">148365</cx:pt>
          <cx:pt idx="30619">269550</cx:pt>
          <cx:pt idx="30620">469147.5</cx:pt>
          <cx:pt idx="30621">1789812</cx:pt>
          <cx:pt idx="30622">284400</cx:pt>
          <cx:pt idx="30623">166500</cx:pt>
          <cx:pt idx="30624">755190</cx:pt>
          <cx:pt idx="30625">247275</cx:pt>
          <cx:pt idx="30626">387000</cx:pt>
          <cx:pt idx="30627">1413859.5</cx:pt>
          <cx:pt idx="30628">879480</cx:pt>
          <cx:pt idx="30629">675000</cx:pt>
          <cx:pt idx="30630">508495.5</cx:pt>
          <cx:pt idx="30631">1288350</cx:pt>
          <cx:pt idx="30632">101880</cx:pt>
          <cx:pt idx="30633">130320</cx:pt>
          <cx:pt idx="30634">675000</cx:pt>
          <cx:pt idx="30635">254799</cx:pt>
          <cx:pt idx="30636">143910</cx:pt>
          <cx:pt idx="30637">450000</cx:pt>
          <cx:pt idx="30638">157050</cx:pt>
          <cx:pt idx="30639">388512</cx:pt>
          <cx:pt idx="30640">281673</cx:pt>
          <cx:pt idx="30641">315000</cx:pt>
          <cx:pt idx="30642">318411</cx:pt>
          <cx:pt idx="30643">1002726</cx:pt>
          <cx:pt idx="30644">814041</cx:pt>
          <cx:pt idx="30645">898434</cx:pt>
          <cx:pt idx="30646">225000</cx:pt>
          <cx:pt idx="30647">481176</cx:pt>
          <cx:pt idx="30648">770292</cx:pt>
          <cx:pt idx="30649">405000</cx:pt>
          <cx:pt idx="30650">824823</cx:pt>
          <cx:pt idx="30651">369531</cx:pt>
          <cx:pt idx="30652">545040</cx:pt>
          <cx:pt idx="30653">450000</cx:pt>
          <cx:pt idx="30654">263686.5</cx:pt>
          <cx:pt idx="30655">288000</cx:pt>
          <cx:pt idx="30656">135000</cx:pt>
          <cx:pt idx="30657">1408806</cx:pt>
          <cx:pt idx="30658">545040</cx:pt>
          <cx:pt idx="30659">895500</cx:pt>
          <cx:pt idx="30660">1125000</cx:pt>
          <cx:pt idx="30661">135000</cx:pt>
          <cx:pt idx="30662">202500</cx:pt>
          <cx:pt idx="30663">1095111</cx:pt>
          <cx:pt idx="30664">290088</cx:pt>
          <cx:pt idx="30665">521280</cx:pt>
          <cx:pt idx="30666">1149372</cx:pt>
          <cx:pt idx="30667">697500</cx:pt>
          <cx:pt idx="30668">1345500</cx:pt>
          <cx:pt idx="30669">900000</cx:pt>
          <cx:pt idx="30670">450000</cx:pt>
          <cx:pt idx="30671">272520</cx:pt>
          <cx:pt idx="30672">157500</cx:pt>
          <cx:pt idx="30673">592560</cx:pt>
          <cx:pt idx="30674">675000</cx:pt>
          <cx:pt idx="30675">545040</cx:pt>
          <cx:pt idx="30676">180000</cx:pt>
          <cx:pt idx="30677">76410</cx:pt>
          <cx:pt idx="30678">376078.5</cx:pt>
          <cx:pt idx="30679">840996</cx:pt>
          <cx:pt idx="30680">135000</cx:pt>
          <cx:pt idx="30681">592560</cx:pt>
          <cx:pt idx="30682">225000</cx:pt>
          <cx:pt idx="30683">808650</cx:pt>
          <cx:pt idx="30684">971280</cx:pt>
          <cx:pt idx="30685">301464</cx:pt>
          <cx:pt idx="30686">364896</cx:pt>
          <cx:pt idx="30687">1125000</cx:pt>
          <cx:pt idx="30688">225000</cx:pt>
          <cx:pt idx="30689">315000</cx:pt>
          <cx:pt idx="30690">1078200</cx:pt>
          <cx:pt idx="30691">135000</cx:pt>
          <cx:pt idx="30692">1288350</cx:pt>
          <cx:pt idx="30693">284400</cx:pt>
          <cx:pt idx="30694">679500</cx:pt>
          <cx:pt idx="30695">98910</cx:pt>
          <cx:pt idx="30696">360000</cx:pt>
          <cx:pt idx="30697">254700</cx:pt>
          <cx:pt idx="30698">314100</cx:pt>
          <cx:pt idx="30699">329904</cx:pt>
          <cx:pt idx="30700">849415.5</cx:pt>
          <cx:pt idx="30701">454500</cx:pt>
          <cx:pt idx="30702">381528</cx:pt>
          <cx:pt idx="30703">885501</cx:pt>
          <cx:pt idx="30704">239850</cx:pt>
          <cx:pt idx="30705">180000</cx:pt>
          <cx:pt idx="30706">547344</cx:pt>
          <cx:pt idx="30707">180000</cx:pt>
          <cx:pt idx="30708">225000</cx:pt>
          <cx:pt idx="30709">314100</cx:pt>
          <cx:pt idx="30710">675000</cx:pt>
          <cx:pt idx="30711">971280</cx:pt>
          <cx:pt idx="30712">225000</cx:pt>
          <cx:pt idx="30713">263686.5</cx:pt>
          <cx:pt idx="30714">1546020</cx:pt>
          <cx:pt idx="30715">364896</cx:pt>
          <cx:pt idx="30716">135000</cx:pt>
          <cx:pt idx="30717">1288350</cx:pt>
          <cx:pt idx="30718">270000</cx:pt>
          <cx:pt idx="30719">1223010</cx:pt>
          <cx:pt idx="30720">673875</cx:pt>
          <cx:pt idx="30721">814041</cx:pt>
          <cx:pt idx="30722">508495.5</cx:pt>
          <cx:pt idx="30723">679500</cx:pt>
          <cx:pt idx="30724">157500</cx:pt>
          <cx:pt idx="30725">256500</cx:pt>
          <cx:pt idx="30726">722394</cx:pt>
          <cx:pt idx="30727">450000</cx:pt>
          <cx:pt idx="30728">862560</cx:pt>
          <cx:pt idx="30729">314100</cx:pt>
          <cx:pt idx="30730">95940</cx:pt>
          <cx:pt idx="30731">352044</cx:pt>
          <cx:pt idx="30732">269550</cx:pt>
          <cx:pt idx="30733">1133748</cx:pt>
          <cx:pt idx="30734">938304</cx:pt>
          <cx:pt idx="30735">932643</cx:pt>
          <cx:pt idx="30736">513531</cx:pt>
          <cx:pt idx="30737">360000</cx:pt>
          <cx:pt idx="30738">278712</cx:pt>
          <cx:pt idx="30739">112068</cx:pt>
          <cx:pt idx="30740">927000</cx:pt>
          <cx:pt idx="30741">348264</cx:pt>
          <cx:pt idx="30742">298512</cx:pt>
          <cx:pt idx="30743">2085120</cx:pt>
          <cx:pt idx="30744">891072</cx:pt>
          <cx:pt idx="30745">180000</cx:pt>
          <cx:pt idx="30746">1546020</cx:pt>
          <cx:pt idx="30747">225000</cx:pt>
          <cx:pt idx="30748">298512</cx:pt>
          <cx:pt idx="30749">2517300</cx:pt>
          <cx:pt idx="30750">1506816</cx:pt>
          <cx:pt idx="30751">505642.5</cx:pt>
          <cx:pt idx="30752">900000</cx:pt>
          <cx:pt idx="30753">314100</cx:pt>
          <cx:pt idx="30754">135000</cx:pt>
          <cx:pt idx="30755">314100</cx:pt>
          <cx:pt idx="30756">135000</cx:pt>
          <cx:pt idx="30757">182016</cx:pt>
          <cx:pt idx="30758">675000</cx:pt>
          <cx:pt idx="30759">312768</cx:pt>
          <cx:pt idx="30760">210456</cx:pt>
          <cx:pt idx="30761">900000</cx:pt>
          <cx:pt idx="30762">112500</cx:pt>
          <cx:pt idx="30763">1270746</cx:pt>
          <cx:pt idx="30764">310500</cx:pt>
          <cx:pt idx="30765">286704</cx:pt>
          <cx:pt idx="30766">180000</cx:pt>
          <cx:pt idx="30767">157500</cx:pt>
          <cx:pt idx="30768">970380</cx:pt>
          <cx:pt idx="30769">1006920</cx:pt>
          <cx:pt idx="30770">269550</cx:pt>
          <cx:pt idx="30771">265851</cx:pt>
          <cx:pt idx="30772">215640</cx:pt>
          <cx:pt idx="30773">45000</cx:pt>
          <cx:pt idx="30774">364896</cx:pt>
          <cx:pt idx="30775">900000</cx:pt>
          <cx:pt idx="30776">202500</cx:pt>
          <cx:pt idx="30777">545040</cx:pt>
          <cx:pt idx="30778">808650</cx:pt>
          <cx:pt idx="30779">675000</cx:pt>
          <cx:pt idx="30780">553806</cx:pt>
          <cx:pt idx="30781">2250000</cx:pt>
          <cx:pt idx="30782">270000</cx:pt>
          <cx:pt idx="30783">218016</cx:pt>
          <cx:pt idx="30784">229500</cx:pt>
          <cx:pt idx="30785">405000</cx:pt>
          <cx:pt idx="30786">679500</cx:pt>
          <cx:pt idx="30787">900000</cx:pt>
          <cx:pt idx="30788">679500</cx:pt>
          <cx:pt idx="30789">195543</cx:pt>
          <cx:pt idx="30790">284400</cx:pt>
          <cx:pt idx="30791">337761</cx:pt>
          <cx:pt idx="30792">696150</cx:pt>
          <cx:pt idx="30793">1552500</cx:pt>
          <cx:pt idx="30794">270000</cx:pt>
          <cx:pt idx="30795">765000</cx:pt>
          <cx:pt idx="30796">276277.5</cx:pt>
          <cx:pt idx="30797">653328</cx:pt>
          <cx:pt idx="30798">673875</cx:pt>
          <cx:pt idx="30799">74628</cx:pt>
          <cx:pt idx="30800">1042560</cx:pt>
          <cx:pt idx="30801">180000</cx:pt>
          <cx:pt idx="30802">693000</cx:pt>
          <cx:pt idx="30803">298512</cx:pt>
          <cx:pt idx="30804">398160</cx:pt>
          <cx:pt idx="30805">331920</cx:pt>
          <cx:pt idx="30806">1113840</cx:pt>
          <cx:pt idx="30807">270000</cx:pt>
          <cx:pt idx="30808">495000</cx:pt>
          <cx:pt idx="30809">550980</cx:pt>
          <cx:pt idx="30810">382500</cx:pt>
          <cx:pt idx="30811">526491</cx:pt>
          <cx:pt idx="30812">263686.5</cx:pt>
          <cx:pt idx="30813">47970</cx:pt>
          <cx:pt idx="30814">495972</cx:pt>
          <cx:pt idx="30815">552555</cx:pt>
          <cx:pt idx="30816">254700</cx:pt>
          <cx:pt idx="30817">562491</cx:pt>
          <cx:pt idx="30818">450000</cx:pt>
          <cx:pt idx="30819">900000</cx:pt>
          <cx:pt idx="30820">215640</cx:pt>
          <cx:pt idx="30821">592560</cx:pt>
          <cx:pt idx="30822">545040</cx:pt>
          <cx:pt idx="30823">514602</cx:pt>
          <cx:pt idx="30824">787131</cx:pt>
          <cx:pt idx="30825">450000</cx:pt>
          <cx:pt idx="30826">226908</cx:pt>
          <cx:pt idx="30827">1345500</cx:pt>
          <cx:pt idx="30828">450000</cx:pt>
          <cx:pt idx="30829">512145</cx:pt>
          <cx:pt idx="30830">677664</cx:pt>
          <cx:pt idx="30831">540000</cx:pt>
          <cx:pt idx="30832">360000</cx:pt>
          <cx:pt idx="30833">808650</cx:pt>
          <cx:pt idx="30834">1364593.5</cx:pt>
          <cx:pt idx="30835">900000</cx:pt>
          <cx:pt idx="30836">1078200</cx:pt>
          <cx:pt idx="30837">1436850</cx:pt>
          <cx:pt idx="30838">781920</cx:pt>
          <cx:pt idx="30839">627390</cx:pt>
          <cx:pt idx="30840">1078200</cx:pt>
          <cx:pt idx="30841">760225.5</cx:pt>
          <cx:pt idx="30842">314055</cx:pt>
          <cx:pt idx="30843">405000</cx:pt>
          <cx:pt idx="30844">566055</cx:pt>
          <cx:pt idx="30845">269550</cx:pt>
          <cx:pt idx="30846">592560</cx:pt>
          <cx:pt idx="30847">724981.5</cx:pt>
          <cx:pt idx="30848">942300</cx:pt>
          <cx:pt idx="30849">1024290</cx:pt>
          <cx:pt idx="30850">888840</cx:pt>
          <cx:pt idx="30851">1506816</cx:pt>
          <cx:pt idx="30852">679500</cx:pt>
          <cx:pt idx="30853">661500</cx:pt>
          <cx:pt idx="30854">325908</cx:pt>
          <cx:pt idx="30855">808650</cx:pt>
          <cx:pt idx="30856">1800000</cx:pt>
          <cx:pt idx="30857">135000</cx:pt>
          <cx:pt idx="30858">900000</cx:pt>
          <cx:pt idx="30859">123637.5</cx:pt>
          <cx:pt idx="30860">479700</cx:pt>
          <cx:pt idx="30861">337500</cx:pt>
          <cx:pt idx="30862">485640</cx:pt>
          <cx:pt idx="30863">675000</cx:pt>
          <cx:pt idx="30864">215640</cx:pt>
          <cx:pt idx="30865">1284030</cx:pt>
          <cx:pt idx="30866">414229.5</cx:pt>
          <cx:pt idx="30867">675000</cx:pt>
          <cx:pt idx="30868">592560</cx:pt>
          <cx:pt idx="30869">808650</cx:pt>
          <cx:pt idx="30870">284400</cx:pt>
          <cx:pt idx="30871">846216</cx:pt>
          <cx:pt idx="30872">453366</cx:pt>
          <cx:pt idx="30873">352422</cx:pt>
          <cx:pt idx="30874">270000</cx:pt>
          <cx:pt idx="30875">508495.5</cx:pt>
          <cx:pt idx="30876">323388</cx:pt>
          <cx:pt idx="30877">1078200</cx:pt>
          <cx:pt idx="30878">808650</cx:pt>
          <cx:pt idx="30879">1303812</cx:pt>
          <cx:pt idx="30880">260640</cx:pt>
          <cx:pt idx="30881">225000</cx:pt>
          <cx:pt idx="30882">675000</cx:pt>
          <cx:pt idx="30883">180000</cx:pt>
          <cx:pt idx="30884">604152</cx:pt>
          <cx:pt idx="30885">463284</cx:pt>
          <cx:pt idx="30886">755190</cx:pt>
          <cx:pt idx="30887">450000</cx:pt>
          <cx:pt idx="30888">284400</cx:pt>
          <cx:pt idx="30889">539100</cx:pt>
          <cx:pt idx="30890">1030680</cx:pt>
          <cx:pt idx="30891">348264</cx:pt>
          <cx:pt idx="30892">163201.5</cx:pt>
          <cx:pt idx="30893">270000</cx:pt>
          <cx:pt idx="30894">1096020</cx:pt>
          <cx:pt idx="30895">49752</cx:pt>
          <cx:pt idx="30896">540000</cx:pt>
          <cx:pt idx="30897">1006920</cx:pt>
          <cx:pt idx="30898">900000</cx:pt>
          <cx:pt idx="30899">201469.5</cx:pt>
          <cx:pt idx="30900">675000</cx:pt>
          <cx:pt idx="30901">305221.5</cx:pt>
          <cx:pt idx="30902">495000</cx:pt>
          <cx:pt idx="30903">809545.5</cx:pt>
          <cx:pt idx="30904">225000</cx:pt>
          <cx:pt idx="30905">207396</cx:pt>
          <cx:pt idx="30906">95940</cx:pt>
          <cx:pt idx="30907">1237500</cx:pt>
          <cx:pt idx="30908">808650</cx:pt>
          <cx:pt idx="30909">292500</cx:pt>
          <cx:pt idx="30910">679500</cx:pt>
          <cx:pt idx="30911">215640</cx:pt>
          <cx:pt idx="30912">405000</cx:pt>
          <cx:pt idx="30913">291384</cx:pt>
          <cx:pt idx="30914">640080</cx:pt>
          <cx:pt idx="30915">729792</cx:pt>
          <cx:pt idx="30916">227520</cx:pt>
          <cx:pt idx="30917">568800</cx:pt>
          <cx:pt idx="30918">900000</cx:pt>
          <cx:pt idx="30919">572076</cx:pt>
          <cx:pt idx="30920">284400</cx:pt>
          <cx:pt idx="30921">450000</cx:pt>
          <cx:pt idx="30922">227520</cx:pt>
          <cx:pt idx="30923">450000</cx:pt>
          <cx:pt idx="30924">677664</cx:pt>
          <cx:pt idx="30925">1006920</cx:pt>
          <cx:pt idx="30926">314055</cx:pt>
          <cx:pt idx="30927">942300</cx:pt>
          <cx:pt idx="30928">101880</cx:pt>
          <cx:pt idx="30929">450000</cx:pt>
          <cx:pt idx="30930">414792</cx:pt>
          <cx:pt idx="30931">450000</cx:pt>
          <cx:pt idx="30932">258709.5</cx:pt>
          <cx:pt idx="30933">521280</cx:pt>
          <cx:pt idx="30934">450000</cx:pt>
          <cx:pt idx="30935">808650</cx:pt>
          <cx:pt idx="30936">450000</cx:pt>
          <cx:pt idx="30937">521280</cx:pt>
          <cx:pt idx="30938">622188</cx:pt>
          <cx:pt idx="30939">513531</cx:pt>
          <cx:pt idx="30940">318411</cx:pt>
          <cx:pt idx="30941">244584</cx:pt>
          <cx:pt idx="30942">229230</cx:pt>
          <cx:pt idx="30943">545040</cx:pt>
          <cx:pt idx="30944">99000</cx:pt>
          <cx:pt idx="30945">247275</cx:pt>
          <cx:pt idx="30946">203760</cx:pt>
          <cx:pt idx="30947">337500</cx:pt>
          <cx:pt idx="30948">178290</cx:pt>
          <cx:pt idx="30949">585000</cx:pt>
          <cx:pt idx="30950">314100</cx:pt>
          <cx:pt idx="30951">450000</cx:pt>
          <cx:pt idx="30952">558841.5</cx:pt>
          <cx:pt idx="30953">1335528</cx:pt>
          <cx:pt idx="30954">360000</cx:pt>
          <cx:pt idx="30955">1125000</cx:pt>
          <cx:pt idx="30956">130365</cx:pt>
          <cx:pt idx="30957">314100</cx:pt>
          <cx:pt idx="30958">312768</cx:pt>
          <cx:pt idx="30959">135000</cx:pt>
          <cx:pt idx="30960">829440</cx:pt>
          <cx:pt idx="30961">526491</cx:pt>
          <cx:pt idx="30962">1460691</cx:pt>
          <cx:pt idx="30963">135000</cx:pt>
          <cx:pt idx="30964">1852731</cx:pt>
          <cx:pt idx="30965">2250000</cx:pt>
          <cx:pt idx="30966">545040</cx:pt>
          <cx:pt idx="30967">629320.5</cx:pt>
          <cx:pt idx="30968">225000</cx:pt>
          <cx:pt idx="30969">269550</cx:pt>
          <cx:pt idx="30970">482593.5</cx:pt>
          <cx:pt idx="30971">746280</cx:pt>
          <cx:pt idx="30972">284400</cx:pt>
          <cx:pt idx="30973">254700</cx:pt>
          <cx:pt idx="30974">1459840.5</cx:pt>
          <cx:pt idx="30975">1629000</cx:pt>
          <cx:pt idx="30976">1929978</cx:pt>
          <cx:pt idx="30977">180000</cx:pt>
          <cx:pt idx="30978">1569285</cx:pt>
          <cx:pt idx="30979">808650</cx:pt>
          <cx:pt idx="30980">288873</cx:pt>
          <cx:pt idx="30981">135000</cx:pt>
          <cx:pt idx="30982">547272</cx:pt>
          <cx:pt idx="30983">584766</cx:pt>
          <cx:pt idx="30984">2013840</cx:pt>
          <cx:pt idx="30985">497520</cx:pt>
          <cx:pt idx="30986">224136</cx:pt>
          <cx:pt idx="30987">52128</cx:pt>
          <cx:pt idx="30988">225171</cx:pt>
          <cx:pt idx="30989">431280</cx:pt>
          <cx:pt idx="30990">239850</cx:pt>
          <cx:pt idx="30991">225000</cx:pt>
          <cx:pt idx="30992">1560726</cx:pt>
          <cx:pt idx="30993">1580616</cx:pt>
          <cx:pt idx="30994">545040</cx:pt>
          <cx:pt idx="30995">284400</cx:pt>
          <cx:pt idx="30996">454500</cx:pt>
          <cx:pt idx="30997">239850</cx:pt>
          <cx:pt idx="30998">540000</cx:pt>
          <cx:pt idx="30999">545040</cx:pt>
          <cx:pt idx="31000">337500</cx:pt>
          <cx:pt idx="31001">755190</cx:pt>
          <cx:pt idx="31002">1575000</cx:pt>
          <cx:pt idx="31003">211068</cx:pt>
          <cx:pt idx="31004">100512</cx:pt>
          <cx:pt idx="31005">813195</cx:pt>
          <cx:pt idx="31006">521280</cx:pt>
          <cx:pt idx="31007">1223010</cx:pt>
          <cx:pt idx="31008">74182.5</cx:pt>
          <cx:pt idx="31009">815733</cx:pt>
          <cx:pt idx="31010">1575000</cx:pt>
          <cx:pt idx="31011">247275</cx:pt>
          <cx:pt idx="31012">481495.5</cx:pt>
          <cx:pt idx="31013">781920</cx:pt>
          <cx:pt idx="31014">540000</cx:pt>
          <cx:pt idx="31015">824823</cx:pt>
          <cx:pt idx="31016">373311</cx:pt>
          <cx:pt idx="31017">314055</cx:pt>
          <cx:pt idx="31018">717003</cx:pt>
          <cx:pt idx="31019">183694.5</cx:pt>
          <cx:pt idx="31020">318528</cx:pt>
          <cx:pt idx="31021">848745</cx:pt>
          <cx:pt idx="31022">153000</cx:pt>
          <cx:pt idx="31023">256500</cx:pt>
          <cx:pt idx="31024">315000</cx:pt>
          <cx:pt idx="31025">2049084</cx:pt>
          <cx:pt idx="31026">585000</cx:pt>
          <cx:pt idx="31027">1125000</cx:pt>
          <cx:pt idx="31028">229500</cx:pt>
          <cx:pt idx="31029">270000</cx:pt>
          <cx:pt idx="31030">808650</cx:pt>
          <cx:pt idx="31031">269550</cx:pt>
          <cx:pt idx="31032">521280</cx:pt>
          <cx:pt idx="31033">675000</cx:pt>
          <cx:pt idx="31034">1264428</cx:pt>
          <cx:pt idx="31035">746280</cx:pt>
          <cx:pt idx="31036">781920</cx:pt>
          <cx:pt idx="31037">1090926</cx:pt>
          <cx:pt idx="31038">254700</cx:pt>
          <cx:pt idx="31039">824823</cx:pt>
          <cx:pt idx="31040">544500</cx:pt>
          <cx:pt idx="31041">781920</cx:pt>
          <cx:pt idx="31042">384048</cx:pt>
          <cx:pt idx="31043">135000</cx:pt>
          <cx:pt idx="31044">454500</cx:pt>
          <cx:pt idx="31045">314100</cx:pt>
          <cx:pt idx="31046">90000</cx:pt>
          <cx:pt idx="31047">450000</cx:pt>
          <cx:pt idx="31048">1345500</cx:pt>
          <cx:pt idx="31049">1006920</cx:pt>
          <cx:pt idx="31050">2517300</cx:pt>
          <cx:pt idx="31051">863226</cx:pt>
          <cx:pt idx="31052">215640</cx:pt>
          <cx:pt idx="31053">454500</cx:pt>
          <cx:pt idx="31054">310671</cx:pt>
          <cx:pt idx="31055">715095</cx:pt>
          <cx:pt idx="31056">225000</cx:pt>
          <cx:pt idx="31057">239850</cx:pt>
          <cx:pt idx="31058">1325475</cx:pt>
          <cx:pt idx="31059">364896</cx:pt>
          <cx:pt idx="31060">247500</cx:pt>
          <cx:pt idx="31061">501363</cx:pt>
          <cx:pt idx="31062">781920</cx:pt>
          <cx:pt idx="31063">450000</cx:pt>
          <cx:pt idx="31064">755190</cx:pt>
          <cx:pt idx="31065">495000</cx:pt>
          <cx:pt idx="31066">1483650</cx:pt>
          <cx:pt idx="31067">254700</cx:pt>
          <cx:pt idx="31068">157500</cx:pt>
          <cx:pt idx="31069">288994.5</cx:pt>
          <cx:pt idx="31070">517266</cx:pt>
          <cx:pt idx="31071">252000</cx:pt>
          <cx:pt idx="31072">675000</cx:pt>
          <cx:pt idx="31073">545040</cx:pt>
          <cx:pt idx="31074">47970</cx:pt>
          <cx:pt idx="31075">480060</cx:pt>
          <cx:pt idx="31076">117162</cx:pt>
          <cx:pt idx="31077">168102</cx:pt>
          <cx:pt idx="31078">562491</cx:pt>
          <cx:pt idx="31079">728460</cx:pt>
          <cx:pt idx="31080">314055</cx:pt>
          <cx:pt idx="31081">859500</cx:pt>
          <cx:pt idx="31082">824823</cx:pt>
          <cx:pt idx="31083">640080</cx:pt>
          <cx:pt idx="31084">1971072</cx:pt>
          <cx:pt idx="31085">835164</cx:pt>
          <cx:pt idx="31086">63000</cx:pt>
          <cx:pt idx="31087">180000</cx:pt>
          <cx:pt idx="31088">472500</cx:pt>
          <cx:pt idx="31089">545040</cx:pt>
          <cx:pt idx="31090">760225.5</cx:pt>
          <cx:pt idx="31091">332946</cx:pt>
          <cx:pt idx="31092">723604.5</cx:pt>
          <cx:pt idx="31093">450000</cx:pt>
          <cx:pt idx="31094">675000</cx:pt>
          <cx:pt idx="31095">540000</cx:pt>
          <cx:pt idx="31096">379008</cx:pt>
          <cx:pt idx="31097">180000</cx:pt>
          <cx:pt idx="31098">203760</cx:pt>
          <cx:pt idx="31099">900000</cx:pt>
          <cx:pt idx="31100">746280</cx:pt>
          <cx:pt idx="31101">888723</cx:pt>
          <cx:pt idx="31102">1133748</cx:pt>
          <cx:pt idx="31103">454500</cx:pt>
          <cx:pt idx="31104">490536</cx:pt>
          <cx:pt idx="31105">327024</cx:pt>
          <cx:pt idx="31106">180000</cx:pt>
          <cx:pt idx="31107">454500</cx:pt>
          <cx:pt idx="31108">156384</cx:pt>
          <cx:pt idx="31109">675000</cx:pt>
          <cx:pt idx="31110">152820</cx:pt>
          <cx:pt idx="31111">450000</cx:pt>
          <cx:pt idx="31112">675000</cx:pt>
          <cx:pt idx="31113">202500</cx:pt>
          <cx:pt idx="31114">808650</cx:pt>
          <cx:pt idx="31115">728460</cx:pt>
          <cx:pt idx="31116">130320</cx:pt>
          <cx:pt idx="31117">601470</cx:pt>
          <cx:pt idx="31118">332946</cx:pt>
          <cx:pt idx="31119">450000</cx:pt>
          <cx:pt idx="31120">439074</cx:pt>
          <cx:pt idx="31121">675000</cx:pt>
          <cx:pt idx="31122">1042560</cx:pt>
          <cx:pt idx="31123">202500</cx:pt>
          <cx:pt idx="31124">113760</cx:pt>
          <cx:pt idx="31125">405000</cx:pt>
          <cx:pt idx="31126">733315.5</cx:pt>
          <cx:pt idx="31127">90000</cx:pt>
          <cx:pt idx="31128">1288350</cx:pt>
          <cx:pt idx="31129">770292</cx:pt>
          <cx:pt idx="31130">855882</cx:pt>
          <cx:pt idx="31131">404815.5</cx:pt>
          <cx:pt idx="31132">755190</cx:pt>
          <cx:pt idx="31133">74628</cx:pt>
          <cx:pt idx="31134">450000</cx:pt>
          <cx:pt idx="31135">497520</cx:pt>
          <cx:pt idx="31136">545040</cx:pt>
          <cx:pt idx="31137">500211</cx:pt>
          <cx:pt idx="31138">126000</cx:pt>
          <cx:pt idx="31139">490495.5</cx:pt>
          <cx:pt idx="31140">517927.5</cx:pt>
          <cx:pt idx="31141">454500</cx:pt>
          <cx:pt idx="31142">1080000</cx:pt>
          <cx:pt idx="31143">497520</cx:pt>
          <cx:pt idx="31144">916470</cx:pt>
          <cx:pt idx="31145">125136</cx:pt>
          <cx:pt idx="31146">299772</cx:pt>
          <cx:pt idx="31147">755190</cx:pt>
          <cx:pt idx="31148">1125000</cx:pt>
          <cx:pt idx="31149">127350</cx:pt>
          <cx:pt idx="31150">677664</cx:pt>
          <cx:pt idx="31151">1762110</cx:pt>
          <cx:pt idx="31152">364896</cx:pt>
          <cx:pt idx="31153">1560726</cx:pt>
          <cx:pt idx="31154">969579</cx:pt>
          <cx:pt idx="31155">720000</cx:pt>
          <cx:pt idx="31156">450000</cx:pt>
          <cx:pt idx="31157">787131</cx:pt>
          <cx:pt idx="31158">148365</cx:pt>
          <cx:pt idx="31159">1200744</cx:pt>
          <cx:pt idx="31160">679500</cx:pt>
          <cx:pt idx="31161">312768</cx:pt>
          <cx:pt idx="31162">135000</cx:pt>
          <cx:pt idx="31163">172512</cx:pt>
          <cx:pt idx="31164">229230</cx:pt>
          <cx:pt idx="31165">135000</cx:pt>
          <cx:pt idx="31166">808650</cx:pt>
          <cx:pt idx="31167">1125000</cx:pt>
          <cx:pt idx="31168">1451047.5</cx:pt>
          <cx:pt idx="31169">364896</cx:pt>
          <cx:pt idx="31170">573628.5</cx:pt>
          <cx:pt idx="31171">367389</cx:pt>
          <cx:pt idx="31172">113760</cx:pt>
          <cx:pt idx="31173">319981.5</cx:pt>
          <cx:pt idx="31174">808650</cx:pt>
          <cx:pt idx="31175">269550</cx:pt>
          <cx:pt idx="31176">1275772.5</cx:pt>
          <cx:pt idx="31177">270000</cx:pt>
          <cx:pt idx="31178">824823</cx:pt>
          <cx:pt idx="31179">450000</cx:pt>
          <cx:pt idx="31180">808650</cx:pt>
          <cx:pt idx="31181">247275</cx:pt>
          <cx:pt idx="31182">808650</cx:pt>
          <cx:pt idx="31183">781920</cx:pt>
          <cx:pt idx="31184">486000</cx:pt>
          <cx:pt idx="31185">254700</cx:pt>
          <cx:pt idx="31186">824823</cx:pt>
          <cx:pt idx="31187">454500</cx:pt>
          <cx:pt idx="31188">270000</cx:pt>
          <cx:pt idx="31189">675000</cx:pt>
          <cx:pt idx="31190">180000</cx:pt>
          <cx:pt idx="31191">1800000</cx:pt>
          <cx:pt idx="31192">1006920</cx:pt>
          <cx:pt idx="31193">225000</cx:pt>
          <cx:pt idx="31194">47970</cx:pt>
          <cx:pt idx="31195">297130.5</cx:pt>
          <cx:pt idx="31196">932643</cx:pt>
          <cx:pt idx="31197">405000</cx:pt>
          <cx:pt idx="31198">233208</cx:pt>
          <cx:pt idx="31199">814041</cx:pt>
          <cx:pt idx="31200">270000</cx:pt>
          <cx:pt idx="31201">993082.5</cx:pt>
          <cx:pt idx="31202">1035832.5</cx:pt>
          <cx:pt idx="31203">728460</cx:pt>
          <cx:pt idx="31204">381528</cx:pt>
          <cx:pt idx="31205">269550</cx:pt>
          <cx:pt idx="31206">263686.5</cx:pt>
          <cx:pt idx="31207">1282500</cx:pt>
          <cx:pt idx="31208">1035832.5</cx:pt>
          <cx:pt idx="31209">1102500</cx:pt>
          <cx:pt idx="31210">325908</cx:pt>
          <cx:pt idx="31211">262246.5</cx:pt>
          <cx:pt idx="31212">135000</cx:pt>
          <cx:pt idx="31213">450000</cx:pt>
          <cx:pt idx="31214">225000</cx:pt>
          <cx:pt idx="31215">1280794.5</cx:pt>
          <cx:pt idx="31216">1540867.5</cx:pt>
          <cx:pt idx="31217">261288</cx:pt>
          <cx:pt idx="31218">1174005</cx:pt>
          <cx:pt idx="31219">808650</cx:pt>
          <cx:pt idx="31220">143910</cx:pt>
          <cx:pt idx="31221">269550</cx:pt>
          <cx:pt idx="31222">450000</cx:pt>
          <cx:pt idx="31223">247500</cx:pt>
          <cx:pt idx="31224">254700</cx:pt>
          <cx:pt idx="31225">573628.5</cx:pt>
          <cx:pt idx="31226">1078200</cx:pt>
          <cx:pt idx="31227">364896</cx:pt>
          <cx:pt idx="31228">135000</cx:pt>
          <cx:pt idx="31229">1350000</cx:pt>
          <cx:pt idx="31230">431280</cx:pt>
          <cx:pt idx="31231">517500</cx:pt>
          <cx:pt idx="31232">135000</cx:pt>
          <cx:pt idx="31233">328405.5</cx:pt>
          <cx:pt idx="31234">1249740</cx:pt>
          <cx:pt idx="31235">1327500</cx:pt>
          <cx:pt idx="31236">766282.5</cx:pt>
          <cx:pt idx="31237">1056447</cx:pt>
          <cx:pt idx="31238">225000</cx:pt>
          <cx:pt idx="31239">291384</cx:pt>
          <cx:pt idx="31240">1125000</cx:pt>
          <cx:pt idx="31241">521568</cx:pt>
          <cx:pt idx="31242">835380</cx:pt>
          <cx:pt idx="31243">1006920</cx:pt>
          <cx:pt idx="31244">1345500</cx:pt>
          <cx:pt idx="31245">521280</cx:pt>
          <cx:pt idx="31246">1166724</cx:pt>
          <cx:pt idx="31247">123993</cx:pt>
          <cx:pt idx="31248">1292013</cx:pt>
          <cx:pt idx="31249">814041</cx:pt>
          <cx:pt idx="31250">572076</cx:pt>
          <cx:pt idx="31251">450000</cx:pt>
          <cx:pt idx="31252">127350</cx:pt>
          <cx:pt idx="31253">477000</cx:pt>
          <cx:pt idx="31254">270000</cx:pt>
          <cx:pt idx="31255">675000</cx:pt>
          <cx:pt idx="31256">1350000</cx:pt>
          <cx:pt idx="31257">551079</cx:pt>
          <cx:pt idx="31258">244584</cx:pt>
          <cx:pt idx="31259">180000</cx:pt>
          <cx:pt idx="31260">585000</cx:pt>
          <cx:pt idx="31261">1293502.5</cx:pt>
          <cx:pt idx="31262">225000</cx:pt>
          <cx:pt idx="31263">1078200</cx:pt>
          <cx:pt idx="31264">447453</cx:pt>
          <cx:pt idx="31265">278613</cx:pt>
          <cx:pt idx="31266">521136</cx:pt>
          <cx:pt idx="31267">1546020</cx:pt>
          <cx:pt idx="31268">269550</cx:pt>
          <cx:pt idx="31269">1800000</cx:pt>
          <cx:pt idx="31270">252000</cx:pt>
          <cx:pt idx="31271">840951</cx:pt>
          <cx:pt idx="31272">327024</cx:pt>
          <cx:pt idx="31273">365175</cx:pt>
          <cx:pt idx="31274">450000</cx:pt>
          <cx:pt idx="31275">227520</cx:pt>
          <cx:pt idx="31276">273636</cx:pt>
          <cx:pt idx="31277">521280</cx:pt>
          <cx:pt idx="31278">203760</cx:pt>
          <cx:pt idx="31279">1288350</cx:pt>
          <cx:pt idx="31280">288873</cx:pt>
          <cx:pt idx="31281">284400</cx:pt>
          <cx:pt idx="31282">270000</cx:pt>
          <cx:pt idx="31283">808650</cx:pt>
          <cx:pt idx="31284">167121</cx:pt>
          <cx:pt idx="31285">314055</cx:pt>
          <cx:pt idx="31286">225000</cx:pt>
          <cx:pt idx="31287">409500</cx:pt>
          <cx:pt idx="31288">450000</cx:pt>
          <cx:pt idx="31289">454500</cx:pt>
          <cx:pt idx="31290">1125000</cx:pt>
          <cx:pt idx="31291">491823</cx:pt>
          <cx:pt idx="31292">521280</cx:pt>
          <cx:pt idx="31293">254700</cx:pt>
          <cx:pt idx="31294">810000</cx:pt>
          <cx:pt idx="31295">1886850</cx:pt>
          <cx:pt idx="31296">675000</cx:pt>
          <cx:pt idx="31297">405000</cx:pt>
          <cx:pt idx="31298">670500</cx:pt>
          <cx:pt idx="31299">273636</cx:pt>
          <cx:pt idx="31300">585000</cx:pt>
          <cx:pt idx="31301">717003</cx:pt>
          <cx:pt idx="31302">225000</cx:pt>
          <cx:pt idx="31303">1006920</cx:pt>
          <cx:pt idx="31304">405000</cx:pt>
          <cx:pt idx="31305">180000</cx:pt>
          <cx:pt idx="31306">436032</cx:pt>
          <cx:pt idx="31307">1078200</cx:pt>
          <cx:pt idx="31308">562491</cx:pt>
          <cx:pt idx="31309">582804</cx:pt>
          <cx:pt idx="31310">808650</cx:pt>
          <cx:pt idx="31311">500211</cx:pt>
          <cx:pt idx="31312">180000</cx:pt>
          <cx:pt idx="31313">808650</cx:pt>
          <cx:pt idx="31314">889515</cx:pt>
          <cx:pt idx="31315">81504</cx:pt>
          <cx:pt idx="31316">254700</cx:pt>
          <cx:pt idx="31317">1350000</cx:pt>
          <cx:pt idx="31318">1006920</cx:pt>
          <cx:pt idx="31319">536917.5</cx:pt>
          <cx:pt idx="31320">916470</cx:pt>
          <cx:pt idx="31321">135000</cx:pt>
          <cx:pt idx="31322">491823</cx:pt>
          <cx:pt idx="31323">454500</cx:pt>
          <cx:pt idx="31324">787131</cx:pt>
          <cx:pt idx="31325">225000</cx:pt>
          <cx:pt idx="31326">592560</cx:pt>
          <cx:pt idx="31327">338314.5</cx:pt>
          <cx:pt idx="31328">512446.5</cx:pt>
          <cx:pt idx="31329">657000</cx:pt>
          <cx:pt idx="31330">315666</cx:pt>
          <cx:pt idx="31331">753840</cx:pt>
          <cx:pt idx="31332">152820</cx:pt>
          <cx:pt idx="31333">568908</cx:pt>
          <cx:pt idx="31334">675000</cx:pt>
          <cx:pt idx="31335">49500</cx:pt>
          <cx:pt idx="31336">738567</cx:pt>
          <cx:pt idx="31337">306306</cx:pt>
          <cx:pt idx="31338">1339690.5</cx:pt>
          <cx:pt idx="31339">1113840</cx:pt>
          <cx:pt idx="31340">588874.5</cx:pt>
          <cx:pt idx="31341">521280</cx:pt>
          <cx:pt idx="31342">497520</cx:pt>
          <cx:pt idx="31343">135000</cx:pt>
          <cx:pt idx="31344">1350000</cx:pt>
          <cx:pt idx="31345">942300</cx:pt>
          <cx:pt idx="31346">382500</cx:pt>
          <cx:pt idx="31347">269550</cx:pt>
          <cx:pt idx="31348">940500</cx:pt>
          <cx:pt idx="31349">157500</cx:pt>
          <cx:pt idx="31350">855882</cx:pt>
          <cx:pt idx="31351">781695</cx:pt>
          <cx:pt idx="31352">360000</cx:pt>
          <cx:pt idx="31353">273636</cx:pt>
          <cx:pt idx="31354">265536</cx:pt>
          <cx:pt idx="31355">360000</cx:pt>
          <cx:pt idx="31356">1006920</cx:pt>
          <cx:pt idx="31357">450000</cx:pt>
          <cx:pt idx="31358">1255680</cx:pt>
          <cx:pt idx="31359">970380</cx:pt>
          <cx:pt idx="31360">450000</cx:pt>
          <cx:pt idx="31361">270000</cx:pt>
          <cx:pt idx="31362">781920</cx:pt>
          <cx:pt idx="31363">450000</cx:pt>
          <cx:pt idx="31364">832500</cx:pt>
          <cx:pt idx="31365">983299.5</cx:pt>
          <cx:pt idx="31366">269550</cx:pt>
          <cx:pt idx="31367">1579477.5</cx:pt>
          <cx:pt idx="31368">183294</cx:pt>
          <cx:pt idx="31369">276813</cx:pt>
          <cx:pt idx="31370">152820</cx:pt>
          <cx:pt idx="31371">1262146.5</cx:pt>
          <cx:pt idx="31372">359725.5</cx:pt>
          <cx:pt idx="31373">592560</cx:pt>
          <cx:pt idx="31374">420718.5</cx:pt>
          <cx:pt idx="31375">1515415.5</cx:pt>
          <cx:pt idx="31376">675000</cx:pt>
          <cx:pt idx="31377">1006920</cx:pt>
          <cx:pt idx="31378">254700</cx:pt>
          <cx:pt idx="31379">135000</cx:pt>
          <cx:pt idx="31380">298512</cx:pt>
          <cx:pt idx="31381">704844</cx:pt>
          <cx:pt idx="31382">360000</cx:pt>
          <cx:pt idx="31383">354276</cx:pt>
          <cx:pt idx="31384">1066500</cx:pt>
          <cx:pt idx="31385">622413</cx:pt>
          <cx:pt idx="31386">1270120.5</cx:pt>
          <cx:pt idx="31387">526491</cx:pt>
          <cx:pt idx="31388">698517</cx:pt>
          <cx:pt idx="31389">544491</cx:pt>
          <cx:pt idx="31390">284256</cx:pt>
          <cx:pt idx="31391">697500</cx:pt>
          <cx:pt idx="31392">450000</cx:pt>
          <cx:pt idx="31393">157500</cx:pt>
          <cx:pt idx="31394">553806</cx:pt>
          <cx:pt idx="31395">1886850</cx:pt>
          <cx:pt idx="31396">436032</cx:pt>
          <cx:pt idx="31397">221832</cx:pt>
          <cx:pt idx="31398">254700</cx:pt>
          <cx:pt idx="31399">95940</cx:pt>
          <cx:pt idx="31400">521280</cx:pt>
          <cx:pt idx="31401">225000</cx:pt>
          <cx:pt idx="31402">106974</cx:pt>
          <cx:pt idx="31403">174132</cx:pt>
          <cx:pt idx="31404">273636</cx:pt>
          <cx:pt idx="31405">1350000</cx:pt>
          <cx:pt idx="31406">743031</cx:pt>
          <cx:pt idx="31407">143910</cx:pt>
          <cx:pt idx="31408">180000</cx:pt>
          <cx:pt idx="31409">381528</cx:pt>
          <cx:pt idx="31410">331920</cx:pt>
          <cx:pt idx="31411">231813</cx:pt>
          <cx:pt idx="31412">1125000</cx:pt>
          <cx:pt idx="31413">835380</cx:pt>
          <cx:pt idx="31414">610335</cx:pt>
          <cx:pt idx="31415">495000</cx:pt>
          <cx:pt idx="31416">135000</cx:pt>
          <cx:pt idx="31417">130644</cx:pt>
          <cx:pt idx="31418">292500</cx:pt>
          <cx:pt idx="31419">1125000</cx:pt>
          <cx:pt idx="31420">526491</cx:pt>
          <cx:pt idx="31421">1223010</cx:pt>
          <cx:pt idx="31422">270000</cx:pt>
          <cx:pt idx="31423">508495.5</cx:pt>
          <cx:pt idx="31424">771493.5</cx:pt>
          <cx:pt idx="31425">337500</cx:pt>
          <cx:pt idx="31426">455040</cx:pt>
          <cx:pt idx="31427">526500</cx:pt>
          <cx:pt idx="31428">508495.5</cx:pt>
          <cx:pt idx="31429">675000</cx:pt>
          <cx:pt idx="31430">545040</cx:pt>
          <cx:pt idx="31431">807984</cx:pt>
          <cx:pt idx="31432">772686</cx:pt>
          <cx:pt idx="31433">537669</cx:pt>
          <cx:pt idx="31434">904500</cx:pt>
          <cx:pt idx="31435">1078200</cx:pt>
          <cx:pt idx="31436">152820</cx:pt>
          <cx:pt idx="31437">135000</cx:pt>
          <cx:pt idx="31438">227520</cx:pt>
          <cx:pt idx="31439">127350</cx:pt>
          <cx:pt idx="31440">701721</cx:pt>
          <cx:pt idx="31441">1206000</cx:pt>
          <cx:pt idx="31442">808650</cx:pt>
          <cx:pt idx="31443">364500</cx:pt>
          <cx:pt idx="31444">485640</cx:pt>
          <cx:pt idx="31445">533668.5</cx:pt>
          <cx:pt idx="31446">545040</cx:pt>
          <cx:pt idx="31447">679500</cx:pt>
          <cx:pt idx="31448">523597.5</cx:pt>
          <cx:pt idx="31449">292500</cx:pt>
          <cx:pt idx="31450">1647000</cx:pt>
          <cx:pt idx="31451">622413</cx:pt>
          <cx:pt idx="31452">490495.5</cx:pt>
          <cx:pt idx="31453">450000</cx:pt>
          <cx:pt idx="31454">1339884</cx:pt>
          <cx:pt idx="31455">298467</cx:pt>
          <cx:pt idx="31456">900000</cx:pt>
          <cx:pt idx="31457">677664</cx:pt>
          <cx:pt idx="31458">734773.5</cx:pt>
          <cx:pt idx="31459">505642.5</cx:pt>
          <cx:pt idx="31460">814041</cx:pt>
          <cx:pt idx="31461">463500</cx:pt>
          <cx:pt idx="31462">743031</cx:pt>
          <cx:pt idx="31463">746280</cx:pt>
          <cx:pt idx="31464">239850</cx:pt>
          <cx:pt idx="31465">479700</cx:pt>
          <cx:pt idx="31466">225000</cx:pt>
          <cx:pt idx="31467">152820</cx:pt>
          <cx:pt idx="31468">119448</cx:pt>
          <cx:pt idx="31469">1078200</cx:pt>
          <cx:pt idx="31470">468000</cx:pt>
          <cx:pt idx="31471">1575000</cx:pt>
          <cx:pt idx="31472">270000</cx:pt>
          <cx:pt idx="31473">418500</cx:pt>
          <cx:pt idx="31474">752742</cx:pt>
          <cx:pt idx="31475">544491</cx:pt>
          <cx:pt idx="31476">523597.5</cx:pt>
          <cx:pt idx="31477">550980</cx:pt>
          <cx:pt idx="31478">547344</cx:pt>
          <cx:pt idx="31479">787500</cx:pt>
          <cx:pt idx="31480">446931</cx:pt>
          <cx:pt idx="31481">323388</cx:pt>
          <cx:pt idx="31482">808650</cx:pt>
          <cx:pt idx="31483">380533.5</cx:pt>
          <cx:pt idx="31484">547344</cx:pt>
          <cx:pt idx="31485">343377</cx:pt>
          <cx:pt idx="31486">840951</cx:pt>
          <cx:pt idx="31487">1078200</cx:pt>
          <cx:pt idx="31488">247500</cx:pt>
          <cx:pt idx="31489">162000</cx:pt>
          <cx:pt idx="31490">675000</cx:pt>
          <cx:pt idx="31491">180000</cx:pt>
          <cx:pt idx="31492">486000</cx:pt>
          <cx:pt idx="31493">1300500</cx:pt>
          <cx:pt idx="31494">573628.5</cx:pt>
          <cx:pt idx="31495">508495.5</cx:pt>
          <cx:pt idx="31496">448056</cx:pt>
          <cx:pt idx="31497">225000</cx:pt>
          <cx:pt idx="31498">781920</cx:pt>
          <cx:pt idx="31499">276277.5</cx:pt>
          <cx:pt idx="31500">270000</cx:pt>
          <cx:pt idx="31501">755190</cx:pt>
          <cx:pt idx="31502">1125000</cx:pt>
          <cx:pt idx="31503">180000</cx:pt>
          <cx:pt idx="31504">860377.5</cx:pt>
          <cx:pt idx="31505">130824</cx:pt>
          <cx:pt idx="31506">508495.5</cx:pt>
          <cx:pt idx="31507">545040</cx:pt>
          <cx:pt idx="31508">1755000</cx:pt>
          <cx:pt idx="31509">835380</cx:pt>
          <cx:pt idx="31510">298512</cx:pt>
          <cx:pt idx="31511">180000</cx:pt>
          <cx:pt idx="31512">247500</cx:pt>
          <cx:pt idx="31513">239850</cx:pt>
          <cx:pt idx="31514">810000</cx:pt>
          <cx:pt idx="31515">302544</cx:pt>
          <cx:pt idx="31516">450000</cx:pt>
          <cx:pt idx="31517">1078200</cx:pt>
          <cx:pt idx="31518">919255.5</cx:pt>
          <cx:pt idx="31519">173196</cx:pt>
          <cx:pt idx="31520">254700</cx:pt>
          <cx:pt idx="31521">900000</cx:pt>
          <cx:pt idx="31522">337500</cx:pt>
          <cx:pt idx="31523">536917.5</cx:pt>
          <cx:pt idx="31524">339948</cx:pt>
          <cx:pt idx="31525">441000</cx:pt>
          <cx:pt idx="31526">545040</cx:pt>
          <cx:pt idx="31527">562491</cx:pt>
          <cx:pt idx="31528">630000</cx:pt>
          <cx:pt idx="31529">640080</cx:pt>
          <cx:pt idx="31530">254700</cx:pt>
          <cx:pt idx="31531">755190</cx:pt>
          <cx:pt idx="31532">640764</cx:pt>
          <cx:pt idx="31533">508495.5</cx:pt>
          <cx:pt idx="31534">781920</cx:pt>
          <cx:pt idx="31535">143910</cx:pt>
          <cx:pt idx="31536">521280</cx:pt>
          <cx:pt idx="31537">1913805</cx:pt>
          <cx:pt idx="31538">677664</cx:pt>
          <cx:pt idx="31539">135000</cx:pt>
          <cx:pt idx="31540">178290</cx:pt>
          <cx:pt idx="31541">129519</cx:pt>
          <cx:pt idx="31542">758214</cx:pt>
          <cx:pt idx="31543">603000</cx:pt>
          <cx:pt idx="31544">729792</cx:pt>
          <cx:pt idx="31545">942300</cx:pt>
          <cx:pt idx="31546">454500</cx:pt>
          <cx:pt idx="31547">450000</cx:pt>
          <cx:pt idx="31548">180000</cx:pt>
          <cx:pt idx="31549">1078200</cx:pt>
          <cx:pt idx="31550">50940</cx:pt>
          <cx:pt idx="31551">545040</cx:pt>
          <cx:pt idx="31552">270000</cx:pt>
          <cx:pt idx="31553">523237.5</cx:pt>
          <cx:pt idx="31554">545040</cx:pt>
          <cx:pt idx="31555">270000</cx:pt>
          <cx:pt idx="31556">225000</cx:pt>
          <cx:pt idx="31557">521280</cx:pt>
          <cx:pt idx="31558">225000</cx:pt>
          <cx:pt idx="31559">269550</cx:pt>
          <cx:pt idx="31560">497520</cx:pt>
          <cx:pt idx="31561">1125000</cx:pt>
          <cx:pt idx="31562">808650</cx:pt>
          <cx:pt idx="31563">497520</cx:pt>
          <cx:pt idx="31564">760225.5</cx:pt>
          <cx:pt idx="31565">545040</cx:pt>
          <cx:pt idx="31566">225000</cx:pt>
          <cx:pt idx="31567">187704</cx:pt>
          <cx:pt idx="31568">728460</cx:pt>
          <cx:pt idx="31569">252531</cx:pt>
          <cx:pt idx="31570">454500</cx:pt>
          <cx:pt idx="31571">257391</cx:pt>
          <cx:pt idx="31572">518562</cx:pt>
          <cx:pt idx="31573">832500</cx:pt>
          <cx:pt idx="31574">270126</cx:pt>
          <cx:pt idx="31575">229500</cx:pt>
          <cx:pt idx="31576">942142.5</cx:pt>
          <cx:pt idx="31577">338832</cx:pt>
          <cx:pt idx="31578">269550</cx:pt>
          <cx:pt idx="31579">1116000</cx:pt>
          <cx:pt idx="31580">557770.5</cx:pt>
          <cx:pt idx="31581">630000</cx:pt>
          <cx:pt idx="31582">798777</cx:pt>
          <cx:pt idx="31583">436671</cx:pt>
          <cx:pt idx="31584">296280</cx:pt>
          <cx:pt idx="31585">135000</cx:pt>
          <cx:pt idx="31586">1454094</cx:pt>
          <cx:pt idx="31587">1374480</cx:pt>
          <cx:pt idx="31588">346500</cx:pt>
          <cx:pt idx="31589">225000</cx:pt>
          <cx:pt idx="31590">135000</cx:pt>
          <cx:pt idx="31591">254700</cx:pt>
          <cx:pt idx="31592">835605</cx:pt>
          <cx:pt idx="31593">675000</cx:pt>
          <cx:pt idx="31594">1133748</cx:pt>
          <cx:pt idx="31595">315000</cx:pt>
          <cx:pt idx="31596">215640</cx:pt>
          <cx:pt idx="31597">473760</cx:pt>
          <cx:pt idx="31598">450000</cx:pt>
          <cx:pt idx="31599">270000</cx:pt>
          <cx:pt idx="31600">227520</cx:pt>
          <cx:pt idx="31601">270000</cx:pt>
          <cx:pt idx="31602">254700</cx:pt>
          <cx:pt idx="31603">53910</cx:pt>
          <cx:pt idx="31604">243000</cx:pt>
          <cx:pt idx="31605">500490</cx:pt>
          <cx:pt idx="31606">61128</cx:pt>
          <cx:pt idx="31607">735579</cx:pt>
          <cx:pt idx="31608">573408</cx:pt>
          <cx:pt idx="31609">675000</cx:pt>
          <cx:pt idx="31610">830214</cx:pt>
          <cx:pt idx="31611">405000</cx:pt>
          <cx:pt idx="31612">327024</cx:pt>
          <cx:pt idx="31613">755190</cx:pt>
          <cx:pt idx="31614">292500</cx:pt>
          <cx:pt idx="31615">1078200</cx:pt>
          <cx:pt idx="31616">1040985</cx:pt>
          <cx:pt idx="31617">1762110</cx:pt>
          <cx:pt idx="31618">787131</cx:pt>
          <cx:pt idx="31619">648000</cx:pt>
          <cx:pt idx="31620">675000</cx:pt>
          <cx:pt idx="31621">1575000</cx:pt>
          <cx:pt idx="31622">315000</cx:pt>
          <cx:pt idx="31623">765261</cx:pt>
          <cx:pt idx="31624">679500</cx:pt>
          <cx:pt idx="31625">415224</cx:pt>
          <cx:pt idx="31626">675000</cx:pt>
          <cx:pt idx="31627">457312.5</cx:pt>
          <cx:pt idx="31628">640080</cx:pt>
          <cx:pt idx="31629">900000</cx:pt>
          <cx:pt idx="31630">1615968</cx:pt>
          <cx:pt idx="31631">202500</cx:pt>
          <cx:pt idx="31632">254700</cx:pt>
          <cx:pt idx="31633">112500</cx:pt>
          <cx:pt idx="31634">254700</cx:pt>
          <cx:pt idx="31635">631332</cx:pt>
          <cx:pt idx="31636">423000</cx:pt>
          <cx:pt idx="31637">1133748</cx:pt>
          <cx:pt idx="31638">840951</cx:pt>
          <cx:pt idx="31639">307944</cx:pt>
          <cx:pt idx="31640">101880</cx:pt>
          <cx:pt idx="31641">1994670</cx:pt>
          <cx:pt idx="31642">360000</cx:pt>
          <cx:pt idx="31643">930055.5</cx:pt>
          <cx:pt idx="31644">728460</cx:pt>
          <cx:pt idx="31645">450000</cx:pt>
          <cx:pt idx="31646">422892</cx:pt>
          <cx:pt idx="31647">161730</cx:pt>
          <cx:pt idx="31648">840996</cx:pt>
          <cx:pt idx="31649">273636</cx:pt>
          <cx:pt idx="31650">193392</cx:pt>
          <cx:pt idx="31651">755190</cx:pt>
          <cx:pt idx="31652">247500</cx:pt>
          <cx:pt idx="31653">755190</cx:pt>
          <cx:pt idx="31654">276277.5</cx:pt>
          <cx:pt idx="31655">835380</cx:pt>
          <cx:pt idx="31656">808650</cx:pt>
          <cx:pt idx="31657">674635.5</cx:pt>
          <cx:pt idx="31658">178290</cx:pt>
          <cx:pt idx="31659">291384</cx:pt>
          <cx:pt idx="31660">1408140</cx:pt>
          <cx:pt idx="31661">399559.5</cx:pt>
          <cx:pt idx="31662">436032</cx:pt>
          <cx:pt idx="31663">1207143</cx:pt>
          <cx:pt idx="31664">1504791</cx:pt>
          <cx:pt idx="31665">202500</cx:pt>
          <cx:pt idx="31666">254700</cx:pt>
          <cx:pt idx="31667">760225.5</cx:pt>
          <cx:pt idx="31668">450000</cx:pt>
          <cx:pt idx="31669">254700</cx:pt>
          <cx:pt idx="31670">225000</cx:pt>
          <cx:pt idx="31671">327024</cx:pt>
          <cx:pt idx="31672">137520</cx:pt>
          <cx:pt idx="31673">180000</cx:pt>
          <cx:pt idx="31674">675000</cx:pt>
          <cx:pt idx="31675">1125000</cx:pt>
          <cx:pt idx="31676">364500</cx:pt>
          <cx:pt idx="31677">163512</cx:pt>
          <cx:pt idx="31678">247500</cx:pt>
          <cx:pt idx="31679">612612</cx:pt>
          <cx:pt idx="31680">1350000</cx:pt>
          <cx:pt idx="31681">508495.5</cx:pt>
          <cx:pt idx="31682">220032</cx:pt>
          <cx:pt idx="31683">675000</cx:pt>
          <cx:pt idx="31684">1078200</cx:pt>
          <cx:pt idx="31685">270000</cx:pt>
          <cx:pt idx="31686">1575000</cx:pt>
          <cx:pt idx="31687">380533.5</cx:pt>
          <cx:pt idx="31688">361998</cx:pt>
          <cx:pt idx="31689">254700</cx:pt>
          <cx:pt idx="31690">474048</cx:pt>
          <cx:pt idx="31691">630000</cx:pt>
          <cx:pt idx="31692">90000</cx:pt>
          <cx:pt idx="31693">1800000</cx:pt>
          <cx:pt idx="31694">384048</cx:pt>
          <cx:pt idx="31695">675000</cx:pt>
          <cx:pt idx="31696">337923</cx:pt>
          <cx:pt idx="31697">961146</cx:pt>
          <cx:pt idx="31698">935640</cx:pt>
          <cx:pt idx="31699">544491</cx:pt>
          <cx:pt idx="31700">781920</cx:pt>
          <cx:pt idx="31701">170640</cx:pt>
          <cx:pt idx="31702">582804</cx:pt>
          <cx:pt idx="31703">1255680</cx:pt>
          <cx:pt idx="31704">227493</cx:pt>
          <cx:pt idx="31705">180000</cx:pt>
          <cx:pt idx="31706">1035000</cx:pt>
          <cx:pt idx="31707">231813</cx:pt>
          <cx:pt idx="31708">152820</cx:pt>
          <cx:pt idx="31709">675000</cx:pt>
          <cx:pt idx="31710">511249.5</cx:pt>
          <cx:pt idx="31711">715095</cx:pt>
          <cx:pt idx="31712">545040</cx:pt>
          <cx:pt idx="31713">108000</cx:pt>
          <cx:pt idx="31714">547344</cx:pt>
          <cx:pt idx="31715">512064</cx:pt>
          <cx:pt idx="31716">219042</cx:pt>
          <cx:pt idx="31717">152820</cx:pt>
          <cx:pt idx="31718">567000</cx:pt>
          <cx:pt idx="31719">272520</cx:pt>
          <cx:pt idx="31720">379008</cx:pt>
          <cx:pt idx="31721">414229.5</cx:pt>
          <cx:pt idx="31722">152820</cx:pt>
          <cx:pt idx="31723">247500</cx:pt>
          <cx:pt idx="31724">1006920</cx:pt>
          <cx:pt idx="31725">450000</cx:pt>
          <cx:pt idx="31726">490495.5</cx:pt>
          <cx:pt idx="31727">900000</cx:pt>
          <cx:pt idx="31728">873342</cx:pt>
          <cx:pt idx="31729">675000</cx:pt>
          <cx:pt idx="31730">339241.5</cx:pt>
          <cx:pt idx="31731">472500</cx:pt>
          <cx:pt idx="31732">327024</cx:pt>
          <cx:pt idx="31733">409500</cx:pt>
          <cx:pt idx="31734">675000</cx:pt>
          <cx:pt idx="31735">61128</cx:pt>
          <cx:pt idx="31736">720000</cx:pt>
          <cx:pt idx="31737">337500</cx:pt>
          <cx:pt idx="31738">521280</cx:pt>
          <cx:pt idx="31739">297130.5</cx:pt>
          <cx:pt idx="31740">375322.5</cx:pt>
          <cx:pt idx="31741">454500</cx:pt>
          <cx:pt idx="31742">904500</cx:pt>
          <cx:pt idx="31743">585000</cx:pt>
          <cx:pt idx="31744">225000</cx:pt>
          <cx:pt idx="31745">993082.5</cx:pt>
          <cx:pt idx="31746">161730</cx:pt>
          <cx:pt idx="31747">239850</cx:pt>
          <cx:pt idx="31748">414229.5</cx:pt>
          <cx:pt idx="31749">1288350</cx:pt>
          <cx:pt idx="31750">180000</cx:pt>
          <cx:pt idx="31751">1129500</cx:pt>
          <cx:pt idx="31752">202500</cx:pt>
          <cx:pt idx="31753">808650</cx:pt>
          <cx:pt idx="31754">1255680</cx:pt>
          <cx:pt idx="31755">265500</cx:pt>
          <cx:pt idx="31756">497520</cx:pt>
          <cx:pt idx="31757">808650</cx:pt>
          <cx:pt idx="31758">1288350</cx:pt>
          <cx:pt idx="31759">770292</cx:pt>
          <cx:pt idx="31760">277969.5</cx:pt>
          <cx:pt idx="31761">153000</cx:pt>
          <cx:pt idx="31762">647046</cx:pt>
          <cx:pt idx="31763">481500</cx:pt>
          <cx:pt idx="31764">906228</cx:pt>
          <cx:pt idx="31765">271066.5</cx:pt>
          <cx:pt idx="31766">239850</cx:pt>
          <cx:pt idx="31767">755190</cx:pt>
          <cx:pt idx="31768">942300</cx:pt>
          <cx:pt idx="31769">1381500</cx:pt>
          <cx:pt idx="31770">810000</cx:pt>
          <cx:pt idx="31771">534204</cx:pt>
          <cx:pt idx="31772">152820</cx:pt>
          <cx:pt idx="31773">900000</cx:pt>
          <cx:pt idx="31774">123637.5</cx:pt>
          <cx:pt idx="31775">489168</cx:pt>
          <cx:pt idx="31776">545040</cx:pt>
          <cx:pt idx="31777">808650</cx:pt>
          <cx:pt idx="31778">466713</cx:pt>
          <cx:pt idx="31779">518562</cx:pt>
          <cx:pt idx="31780">900000</cx:pt>
          <cx:pt idx="31781">199080</cx:pt>
          <cx:pt idx="31782">521280</cx:pt>
          <cx:pt idx="31783">80865</cx:pt>
          <cx:pt idx="31784">1223010</cx:pt>
          <cx:pt idx="31785">135000</cx:pt>
          <cx:pt idx="31786">640080</cx:pt>
          <cx:pt idx="31787">781920</cx:pt>
          <cx:pt idx="31788">302206.5</cx:pt>
          <cx:pt idx="31789">647046</cx:pt>
          <cx:pt idx="31790">675000</cx:pt>
          <cx:pt idx="31791">521280</cx:pt>
          <cx:pt idx="31792">545040</cx:pt>
          <cx:pt idx="31793">247675.5</cx:pt>
          <cx:pt idx="31794">656811</cx:pt>
          <cx:pt idx="31795">208854</cx:pt>
          <cx:pt idx="31796">1024740</cx:pt>
          <cx:pt idx="31797">545040</cx:pt>
          <cx:pt idx="31798">497520</cx:pt>
          <cx:pt idx="31799">260568</cx:pt>
          <cx:pt idx="31800">614475</cx:pt>
          <cx:pt idx="31801">526491</cx:pt>
          <cx:pt idx="31802">675000</cx:pt>
          <cx:pt idx="31803">360000</cx:pt>
          <cx:pt idx="31804">203760</cx:pt>
          <cx:pt idx="31805">315000</cx:pt>
          <cx:pt idx="31806">225000</cx:pt>
          <cx:pt idx="31807">201469.5</cx:pt>
          <cx:pt idx="31808">312768</cx:pt>
          <cx:pt idx="31809">447768</cx:pt>
          <cx:pt idx="31810">162000</cx:pt>
          <cx:pt idx="31811">625356</cx:pt>
          <cx:pt idx="31812">135000</cx:pt>
          <cx:pt idx="31813">1078200</cx:pt>
          <cx:pt idx="31814">127350</cx:pt>
          <cx:pt idx="31815">454500</cx:pt>
          <cx:pt idx="31816">450000</cx:pt>
          <cx:pt idx="31817">1162170</cx:pt>
          <cx:pt idx="31818">994500</cx:pt>
          <cx:pt idx="31819">1078200</cx:pt>
          <cx:pt idx="31820">1080000</cx:pt>
          <cx:pt idx="31821">545040</cx:pt>
          <cx:pt idx="31822">254700</cx:pt>
          <cx:pt idx="31823">675000</cx:pt>
          <cx:pt idx="31824">225000</cx:pt>
          <cx:pt idx="31825">350415</cx:pt>
          <cx:pt idx="31826">1761925.5</cx:pt>
          <cx:pt idx="31827">835380</cx:pt>
          <cx:pt idx="31828">318411</cx:pt>
          <cx:pt idx="31829">1762110</cx:pt>
          <cx:pt idx="31830">47970</cx:pt>
          <cx:pt idx="31831">228339</cx:pt>
          <cx:pt idx="31832">270000</cx:pt>
          <cx:pt idx="31833">180000</cx:pt>
          <cx:pt idx="31834">256500</cx:pt>
          <cx:pt idx="31835">450000</cx:pt>
          <cx:pt idx="31836">450000</cx:pt>
          <cx:pt idx="31837">71955</cx:pt>
          <cx:pt idx="31838">384048</cx:pt>
          <cx:pt idx="31839">500566.5</cx:pt>
          <cx:pt idx="31840">679500</cx:pt>
          <cx:pt idx="31841">545040</cx:pt>
          <cx:pt idx="31842">314100</cx:pt>
          <cx:pt idx="31843">276277.5</cx:pt>
          <cx:pt idx="31844">610335</cx:pt>
          <cx:pt idx="31845">225000</cx:pt>
          <cx:pt idx="31846">417024</cx:pt>
          <cx:pt idx="31847">1475154</cx:pt>
          <cx:pt idx="31848">1237500</cx:pt>
          <cx:pt idx="31849">601470</cx:pt>
          <cx:pt idx="31850">490495.5</cx:pt>
          <cx:pt idx="31851">324000</cx:pt>
          <cx:pt idx="31852">1350000</cx:pt>
          <cx:pt idx="31853">1339884</cx:pt>
          <cx:pt idx="31854">781920</cx:pt>
          <cx:pt idx="31855">697500</cx:pt>
          <cx:pt idx="31856">1006920</cx:pt>
          <cx:pt idx="31857">834048</cx:pt>
          <cx:pt idx="31858">408330</cx:pt>
          <cx:pt idx="31859">598486.5</cx:pt>
          <cx:pt idx="31860">585000</cx:pt>
          <cx:pt idx="31861">270000</cx:pt>
          <cx:pt idx="31862">497520</cx:pt>
          <cx:pt idx="31863">675000</cx:pt>
          <cx:pt idx="31864">760225.5</cx:pt>
          <cx:pt idx="31865">522000</cx:pt>
          <cx:pt idx="31866">630000</cx:pt>
          <cx:pt idx="31867">1014588</cx:pt>
          <cx:pt idx="31868">450000</cx:pt>
          <cx:pt idx="31869">270000</cx:pt>
          <cx:pt idx="31870">2156400</cx:pt>
          <cx:pt idx="31871">1506816</cx:pt>
          <cx:pt idx="31872">284400</cx:pt>
          <cx:pt idx="31873">1574532</cx:pt>
          <cx:pt idx="31874">701730</cx:pt>
          <cx:pt idx="31875">945000</cx:pt>
          <cx:pt idx="31876">500211</cx:pt>
          <cx:pt idx="31877">405000</cx:pt>
          <cx:pt idx="31878">135000</cx:pt>
          <cx:pt idx="31879">450000</cx:pt>
          <cx:pt idx="31880">270000</cx:pt>
          <cx:pt idx="31881">348826.5</cx:pt>
          <cx:pt idx="31882">882000</cx:pt>
          <cx:pt idx="31883">385164</cx:pt>
          <cx:pt idx="31884">67500</cx:pt>
          <cx:pt idx="31885">781920</cx:pt>
          <cx:pt idx="31886">808650</cx:pt>
          <cx:pt idx="31887">119448</cx:pt>
          <cx:pt idx="31888">473760</cx:pt>
          <cx:pt idx="31889">1417500</cx:pt>
          <cx:pt idx="31890">1077061.5</cx:pt>
          <cx:pt idx="31891">545040</cx:pt>
          <cx:pt idx="31892">964368</cx:pt>
          <cx:pt idx="31893">816660</cx:pt>
          <cx:pt idx="31894">225000</cx:pt>
          <cx:pt idx="31895">135000</cx:pt>
          <cx:pt idx="31896">150948</cx:pt>
          <cx:pt idx="31897">1260000</cx:pt>
          <cx:pt idx="31898">549882</cx:pt>
          <cx:pt idx="31899">675000</cx:pt>
          <cx:pt idx="31900">180000</cx:pt>
          <cx:pt idx="31901">1125000</cx:pt>
          <cx:pt idx="31902">263686.5</cx:pt>
          <cx:pt idx="31903">270000</cx:pt>
          <cx:pt idx="31904">825588</cx:pt>
          <cx:pt idx="31905">119925</cx:pt>
          <cx:pt idx="31906">495000</cx:pt>
          <cx:pt idx="31907">360000</cx:pt>
          <cx:pt idx="31908">225000</cx:pt>
          <cx:pt idx="31909">781920</cx:pt>
          <cx:pt idx="31910">450000</cx:pt>
          <cx:pt idx="31911">904500</cx:pt>
          <cx:pt idx="31912">203760</cx:pt>
          <cx:pt idx="31913">1046142</cx:pt>
          <cx:pt idx="31914">675000</cx:pt>
          <cx:pt idx="31915">180000</cx:pt>
          <cx:pt idx="31916">540000</cx:pt>
          <cx:pt idx="31917">450000</cx:pt>
          <cx:pt idx="31918">728460</cx:pt>
          <cx:pt idx="31919">117162</cx:pt>
          <cx:pt idx="31920">547344</cx:pt>
          <cx:pt idx="31921">1002726</cx:pt>
          <cx:pt idx="31922">127350</cx:pt>
          <cx:pt idx="31923">545040</cx:pt>
          <cx:pt idx="31924">473760</cx:pt>
          <cx:pt idx="31925">916470</cx:pt>
          <cx:pt idx="31926">180000</cx:pt>
          <cx:pt idx="31927">450000</cx:pt>
          <cx:pt idx="31928">1288350</cx:pt>
          <cx:pt idx="31929">792000</cx:pt>
          <cx:pt idx="31930">269982</cx:pt>
          <cx:pt idx="31931">239850</cx:pt>
          <cx:pt idx="31932">808650</cx:pt>
          <cx:pt idx="31933">135000</cx:pt>
          <cx:pt idx="31934">1082214</cx:pt>
          <cx:pt idx="31935">277969.5</cx:pt>
          <cx:pt idx="31936">497520</cx:pt>
          <cx:pt idx="31937">227520</cx:pt>
          <cx:pt idx="31938">552555</cx:pt>
          <cx:pt idx="31939">450000</cx:pt>
          <cx:pt idx="31940">254700</cx:pt>
          <cx:pt idx="31941">381528</cx:pt>
          <cx:pt idx="31942">450000</cx:pt>
          <cx:pt idx="31943">490495.5</cx:pt>
          <cx:pt idx="31944">254700</cx:pt>
          <cx:pt idx="31945">419679</cx:pt>
          <cx:pt idx="31946">780363</cx:pt>
          <cx:pt idx="31947">1824480</cx:pt>
          <cx:pt idx="31948">918468</cx:pt>
          <cx:pt idx="31949">1006920</cx:pt>
          <cx:pt idx="31950">1350000</cx:pt>
          <cx:pt idx="31951">622413</cx:pt>
          <cx:pt idx="31952">781920</cx:pt>
          <cx:pt idx="31953">432000</cx:pt>
          <cx:pt idx="31954">555273</cx:pt>
          <cx:pt idx="31955">1800000</cx:pt>
          <cx:pt idx="31956">450000</cx:pt>
          <cx:pt idx="31957">239850</cx:pt>
          <cx:pt idx="31958">640080</cx:pt>
          <cx:pt idx="31959">251280</cx:pt>
          <cx:pt idx="31960">254700</cx:pt>
          <cx:pt idx="31961">450000</cx:pt>
          <cx:pt idx="31962">599778</cx:pt>
          <cx:pt idx="31963">675000</cx:pt>
          <cx:pt idx="31964">585000</cx:pt>
          <cx:pt idx="31965">1078200</cx:pt>
          <cx:pt idx="31966">47970</cx:pt>
          <cx:pt idx="31967">797557.5</cx:pt>
          <cx:pt idx="31968">781920</cx:pt>
          <cx:pt idx="31969">180000</cx:pt>
          <cx:pt idx="31970">247500</cx:pt>
          <cx:pt idx="31971">1312110</cx:pt>
          <cx:pt idx="31972">341280</cx:pt>
          <cx:pt idx="31973">119925</cx:pt>
          <cx:pt idx="31974">545040</cx:pt>
          <cx:pt idx="31975">639000</cx:pt>
          <cx:pt idx="31976">2156400</cx:pt>
          <cx:pt idx="31977">269550</cx:pt>
          <cx:pt idx="31978">1024290</cx:pt>
          <cx:pt idx="31979">1080000</cx:pt>
          <cx:pt idx="31980">282690</cx:pt>
          <cx:pt idx="31981">380371.5</cx:pt>
          <cx:pt idx="31982">101880</cx:pt>
          <cx:pt idx="31983">1236816</cx:pt>
          <cx:pt idx="31984">414792</cx:pt>
          <cx:pt idx="31985">592560</cx:pt>
          <cx:pt idx="31986">243000</cx:pt>
          <cx:pt idx="31987">848745</cx:pt>
          <cx:pt idx="31988">260640</cx:pt>
          <cx:pt idx="31989">612612</cx:pt>
          <cx:pt idx="31990">378000</cx:pt>
          <cx:pt idx="31991">95940</cx:pt>
          <cx:pt idx="31992">1428408</cx:pt>
          <cx:pt idx="31993">495000</cx:pt>
          <cx:pt idx="31994">835380</cx:pt>
          <cx:pt idx="31995">651600</cx:pt>
          <cx:pt idx="31996">286704</cx:pt>
          <cx:pt idx="31997">942300</cx:pt>
          <cx:pt idx="31998">664947</cx:pt>
          <cx:pt idx="31999">720000</cx:pt>
          <cx:pt idx="32000">675000</cx:pt>
          <cx:pt idx="32001">562500</cx:pt>
          <cx:pt idx="32002">1005120</cx:pt>
          <cx:pt idx="32003">454500</cx:pt>
          <cx:pt idx="32004">562500</cx:pt>
          <cx:pt idx="32005">485190</cx:pt>
          <cx:pt idx="32006">113760</cx:pt>
          <cx:pt idx="32007">355536</cx:pt>
          <cx:pt idx="32008">288000</cx:pt>
          <cx:pt idx="32009">1174500</cx:pt>
          <cx:pt idx="32010">450000</cx:pt>
          <cx:pt idx="32011">700830</cx:pt>
          <cx:pt idx="32012">225000</cx:pt>
          <cx:pt idx="32013">450000</cx:pt>
          <cx:pt idx="32014">753840</cx:pt>
          <cx:pt idx="32015">474048</cx:pt>
          <cx:pt idx="32016">450000</cx:pt>
          <cx:pt idx="32017">270000</cx:pt>
          <cx:pt idx="32018">375858</cx:pt>
          <cx:pt idx="32019">479637</cx:pt>
          <cx:pt idx="32020">1035832.5</cx:pt>
          <cx:pt idx="32021">203760</cx:pt>
          <cx:pt idx="32022">514777.5</cx:pt>
          <cx:pt idx="32023">904500</cx:pt>
          <cx:pt idx="32024">785398.5</cx:pt>
          <cx:pt idx="32025">592560</cx:pt>
          <cx:pt idx="32026">965340</cx:pt>
          <cx:pt idx="32027">668304</cx:pt>
          <cx:pt idx="32028">573628.5</cx:pt>
          <cx:pt idx="32029">640080</cx:pt>
          <cx:pt idx="32030">71955</cx:pt>
          <cx:pt idx="32031">533668.5</cx:pt>
          <cx:pt idx="32032">373311</cx:pt>
          <cx:pt idx="32033">509400</cx:pt>
          <cx:pt idx="32034">180000</cx:pt>
          <cx:pt idx="32035">225000</cx:pt>
          <cx:pt idx="32036">592560</cx:pt>
          <cx:pt idx="32037">180000</cx:pt>
          <cx:pt idx="32038">427450.5</cx:pt>
          <cx:pt idx="32039">161730</cx:pt>
          <cx:pt idx="32040">1078200</cx:pt>
          <cx:pt idx="32041">276277.5</cx:pt>
          <cx:pt idx="32042">755190</cx:pt>
          <cx:pt idx="32043">900000</cx:pt>
          <cx:pt idx="32044">765000</cx:pt>
          <cx:pt idx="32045">1125000</cx:pt>
          <cx:pt idx="32046">381528</cx:pt>
          <cx:pt idx="32047">1078200</cx:pt>
          <cx:pt idx="32048">180000</cx:pt>
          <cx:pt idx="32049">203760</cx:pt>
          <cx:pt idx="32050">755190</cx:pt>
          <cx:pt idx="32051">450000</cx:pt>
          <cx:pt idx="32052">380533.5</cx:pt>
          <cx:pt idx="32053">1458414</cx:pt>
          <cx:pt idx="32054">521451</cx:pt>
          <cx:pt idx="32055">343800</cx:pt>
          <cx:pt idx="32056">450000</cx:pt>
          <cx:pt idx="32057">239476.5</cx:pt>
          <cx:pt idx="32058">254700</cx:pt>
          <cx:pt idx="32059">277969.5</cx:pt>
          <cx:pt idx="32060">398160</cx:pt>
          <cx:pt idx="32061">755190</cx:pt>
          <cx:pt idx="32062">1078200</cx:pt>
          <cx:pt idx="32063">601677</cx:pt>
          <cx:pt idx="32064">177903</cx:pt>
          <cx:pt idx="32065">312768</cx:pt>
          <cx:pt idx="32066">320922</cx:pt>
          <cx:pt idx="32067">313438.5</cx:pt>
          <cx:pt idx="32068">1350000</cx:pt>
          <cx:pt idx="32069">180000</cx:pt>
          <cx:pt idx="32070">1042164</cx:pt>
          <cx:pt idx="32071">203760</cx:pt>
          <cx:pt idx="32072">282690</cx:pt>
          <cx:pt idx="32073">172512</cx:pt>
          <cx:pt idx="32074">229500</cx:pt>
          <cx:pt idx="32075">291384</cx:pt>
          <cx:pt idx="32076">98910</cx:pt>
          <cx:pt idx="32077">607041</cx:pt>
          <cx:pt idx="32078">545040</cx:pt>
          <cx:pt idx="32079">135000</cx:pt>
          <cx:pt idx="32080">101880</cx:pt>
          <cx:pt idx="32081">998838</cx:pt>
          <cx:pt idx="32082">900000</cx:pt>
          <cx:pt idx="32083">1116000</cx:pt>
          <cx:pt idx="32084">427500</cx:pt>
          <cx:pt idx="32085">450000</cx:pt>
          <cx:pt idx="32086">622413</cx:pt>
          <cx:pt idx="32087">657886.5</cx:pt>
          <cx:pt idx="32088">728847</cx:pt>
          <cx:pt idx="32089">1078200</cx:pt>
          <cx:pt idx="32090">808650</cx:pt>
          <cx:pt idx="32091">364896</cx:pt>
          <cx:pt idx="32092">545040</cx:pt>
          <cx:pt idx="32093">859581</cx:pt>
          <cx:pt idx="32094">555273</cx:pt>
          <cx:pt idx="32095">380533.5</cx:pt>
          <cx:pt idx="32096">792477</cx:pt>
          <cx:pt idx="32097">497520</cx:pt>
          <cx:pt idx="32098">562491</cx:pt>
          <cx:pt idx="32099">3150000</cx:pt>
          <cx:pt idx="32100">2250000</cx:pt>
          <cx:pt idx="32101">417649.5</cx:pt>
          <cx:pt idx="32102">431280</cx:pt>
          <cx:pt idx="32103">373135.5</cx:pt>
          <cx:pt idx="32104">450000</cx:pt>
          <cx:pt idx="32105">305640</cx:pt>
          <cx:pt idx="32106">846387</cx:pt>
          <cx:pt idx="32107">808650</cx:pt>
          <cx:pt idx="32108">452385</cx:pt>
          <cx:pt idx="32109">110331</cx:pt>
          <cx:pt idx="32110">1327500</cx:pt>
          <cx:pt idx="32111">746280</cx:pt>
          <cx:pt idx="32112">1078200</cx:pt>
          <cx:pt idx="32113">497520</cx:pt>
          <cx:pt idx="32114">976500</cx:pt>
          <cx:pt idx="32115">536917.5</cx:pt>
          <cx:pt idx="32116">535500</cx:pt>
          <cx:pt idx="32117">1336500</cx:pt>
          <cx:pt idx="32118">835380</cx:pt>
          <cx:pt idx="32119">755190</cx:pt>
          <cx:pt idx="32120">158256</cx:pt>
          <cx:pt idx="32121">432661.5</cx:pt>
          <cx:pt idx="32122">273636</cx:pt>
          <cx:pt idx="32123">1251000</cx:pt>
          <cx:pt idx="32124">254700</cx:pt>
          <cx:pt idx="32125">254700</cx:pt>
          <cx:pt idx="32126">508495.5</cx:pt>
          <cx:pt idx="32127">816660</cx:pt>
          <cx:pt idx="32128">225000</cx:pt>
          <cx:pt idx="32129">545040</cx:pt>
          <cx:pt idx="32130">900000</cx:pt>
          <cx:pt idx="32131">152820</cx:pt>
          <cx:pt idx="32132">261648</cx:pt>
          <cx:pt idx="32133">824823</cx:pt>
          <cx:pt idx="32134">405000</cx:pt>
          <cx:pt idx="32135">180000</cx:pt>
          <cx:pt idx="32136">180000</cx:pt>
          <cx:pt idx="32137">314100</cx:pt>
          <cx:pt idx="32138">592560</cx:pt>
          <cx:pt idx="32139">59701.5</cx:pt>
          <cx:pt idx="32140">1035000</cx:pt>
          <cx:pt idx="32141">441000</cx:pt>
          <cx:pt idx="32142">67500</cx:pt>
          <cx:pt idx="32143">180000</cx:pt>
          <cx:pt idx="32144">601470</cx:pt>
          <cx:pt idx="32145">258709.5</cx:pt>
          <cx:pt idx="32146">312768</cx:pt>
          <cx:pt idx="32147">338314.5</cx:pt>
          <cx:pt idx="32148">1125000</cx:pt>
          <cx:pt idx="32149">225000</cx:pt>
          <cx:pt idx="32150">197820</cx:pt>
          <cx:pt idx="32151">270000</cx:pt>
          <cx:pt idx="32152">675000</cx:pt>
          <cx:pt idx="32153">1215000</cx:pt>
          <cx:pt idx="32154">219042</cx:pt>
          <cx:pt idx="32155">808650</cx:pt>
          <cx:pt idx="32156">354276</cx:pt>
          <cx:pt idx="32157">225000</cx:pt>
          <cx:pt idx="32158">49500</cx:pt>
          <cx:pt idx="32159">828895.5</cx:pt>
          <cx:pt idx="32160">724500</cx:pt>
          <cx:pt idx="32161">2064186</cx:pt>
          <cx:pt idx="32162">180000</cx:pt>
          <cx:pt idx="32163">1125000</cx:pt>
          <cx:pt idx="32164">286704</cx:pt>
          <cx:pt idx="32165">1024740</cx:pt>
          <cx:pt idx="32166">550980</cx:pt>
          <cx:pt idx="32167">1716799.5</cx:pt>
          <cx:pt idx="32168">665892</cx:pt>
          <cx:pt idx="32169">738000</cx:pt>
          <cx:pt idx="32170">808650</cx:pt>
          <cx:pt idx="32171">545040</cx:pt>
          <cx:pt idx="32172">698517</cx:pt>
          <cx:pt idx="32173">247986</cx:pt>
          <cx:pt idx="32174">1288350</cx:pt>
          <cx:pt idx="32175">341280</cx:pt>
          <cx:pt idx="32176">254700</cx:pt>
          <cx:pt idx="32177">335092.5</cx:pt>
          <cx:pt idx="32178">755190</cx:pt>
          <cx:pt idx="32179">339241.5</cx:pt>
          <cx:pt idx="32180">225000</cx:pt>
          <cx:pt idx="32181">244512</cx:pt>
          <cx:pt idx="32182">728460</cx:pt>
          <cx:pt idx="32183">675000</cx:pt>
          <cx:pt idx="32184">288873</cx:pt>
          <cx:pt idx="32185">135000</cx:pt>
          <cx:pt idx="32186">269550</cx:pt>
          <cx:pt idx="32187">900000</cx:pt>
          <cx:pt idx="32188">646920</cx:pt>
          <cx:pt idx="32189">573408</cx:pt>
          <cx:pt idx="32190">254700</cx:pt>
          <cx:pt idx="32191">468000</cx:pt>
          <cx:pt idx="32192">103500</cx:pt>
          <cx:pt idx="32193">614223</cx:pt>
          <cx:pt idx="32194">497520</cx:pt>
          <cx:pt idx="32195">1288350</cx:pt>
          <cx:pt idx="32196">1160248.5</cx:pt>
          <cx:pt idx="32197">2695500</cx:pt>
          <cx:pt idx="32198">808650</cx:pt>
          <cx:pt idx="32199">254700</cx:pt>
          <cx:pt idx="32200">508500</cx:pt>
          <cx:pt idx="32201">418500</cx:pt>
          <cx:pt idx="32202">534204</cx:pt>
          <cx:pt idx="32203">101880</cx:pt>
          <cx:pt idx="32204">211500</cx:pt>
          <cx:pt idx="32205">805072.5</cx:pt>
          <cx:pt idx="32206">900000</cx:pt>
          <cx:pt idx="32207">755190</cx:pt>
          <cx:pt idx="32208">1288350</cx:pt>
          <cx:pt idx="32209">117162</cx:pt>
          <cx:pt idx="32210">180000</cx:pt>
          <cx:pt idx="32211">595903.5</cx:pt>
          <cx:pt idx="32212">450000</cx:pt>
          <cx:pt idx="32213">1676520</cx:pt>
          <cx:pt idx="32214">781920</cx:pt>
          <cx:pt idx="32215">781920</cx:pt>
          <cx:pt idx="32216">490495.5</cx:pt>
          <cx:pt idx="32217">717003</cx:pt>
          <cx:pt idx="32218">450000</cx:pt>
          <cx:pt idx="32219">622188</cx:pt>
          <cx:pt idx="32220">675000</cx:pt>
          <cx:pt idx="32221">942300</cx:pt>
          <cx:pt idx="32222">755190</cx:pt>
          <cx:pt idx="32223">225000</cx:pt>
          <cx:pt idx="32224">360000</cx:pt>
          <cx:pt idx="32225">274941</cx:pt>
          <cx:pt idx="32226">808650</cx:pt>
          <cx:pt idx="32227">497520</cx:pt>
          <cx:pt idx="32228">298512</cx:pt>
          <cx:pt idx="32229">645903</cx:pt>
          <cx:pt idx="32230">521280</cx:pt>
          <cx:pt idx="32231">2517300</cx:pt>
          <cx:pt idx="32232">568800</cx:pt>
          <cx:pt idx="32233">180000</cx:pt>
          <cx:pt idx="32234">1065433.5</cx:pt>
          <cx:pt idx="32235">263686.5</cx:pt>
          <cx:pt idx="32236">521280</cx:pt>
          <cx:pt idx="32237">1260000</cx:pt>
          <cx:pt idx="32238">755190</cx:pt>
          <cx:pt idx="32239">450000</cx:pt>
          <cx:pt idx="32240">1288350</cx:pt>
          <cx:pt idx="32241">810000</cx:pt>
          <cx:pt idx="32242">900000</cx:pt>
          <cx:pt idx="32243">426384</cx:pt>
          <cx:pt idx="32244">900000</cx:pt>
          <cx:pt idx="32245">206280</cx:pt>
          <cx:pt idx="32246">450000</cx:pt>
          <cx:pt idx="32247">1056447</cx:pt>
          <cx:pt idx="32248">1762110</cx:pt>
          <cx:pt idx="32249">323388</cx:pt>
          <cx:pt idx="32250">350415</cx:pt>
          <cx:pt idx="32251">233905.5</cx:pt>
          <cx:pt idx="32252">948816</cx:pt>
          <cx:pt idx="32253">450000</cx:pt>
          <cx:pt idx="32254">1045224</cx:pt>
          <cx:pt idx="32255">225000</cx:pt>
          <cx:pt idx="32256">454500</cx:pt>
          <cx:pt idx="32257">247500</cx:pt>
          <cx:pt idx="32258">808650</cx:pt>
          <cx:pt idx="32259">906615</cx:pt>
          <cx:pt idx="32260">824823</cx:pt>
          <cx:pt idx="32261">238500</cx:pt>
          <cx:pt idx="32262">383760</cx:pt>
          <cx:pt idx="32263">679500</cx:pt>
          <cx:pt idx="32264">942300</cx:pt>
          <cx:pt idx="32265">521280</cx:pt>
          <cx:pt idx="32266">1065681</cx:pt>
          <cx:pt idx="32267">485190</cx:pt>
          <cx:pt idx="32268">450000</cx:pt>
          <cx:pt idx="32269">553806</cx:pt>
          <cx:pt idx="32270">775327.5</cx:pt>
          <cx:pt idx="32271">521280</cx:pt>
          <cx:pt idx="32272">1166724</cx:pt>
          <cx:pt idx="32273">256765.5</cx:pt>
          <cx:pt idx="32274">218016</cx:pt>
          <cx:pt idx="32275">50940</cx:pt>
          <cx:pt idx="32276">1006920</cx:pt>
          <cx:pt idx="32277">263686.5</cx:pt>
          <cx:pt idx="32278">545040</cx:pt>
          <cx:pt idx="32279">720000</cx:pt>
          <cx:pt idx="32280">225000</cx:pt>
          <cx:pt idx="32281">270000</cx:pt>
          <cx:pt idx="32282">2205000</cx:pt>
          <cx:pt idx="32283">157500</cx:pt>
          <cx:pt idx="32284">1029199.5</cx:pt>
          <cx:pt idx="32285">189000</cx:pt>
          <cx:pt idx="32286">983650.5</cx:pt>
          <cx:pt idx="32287">135000</cx:pt>
          <cx:pt idx="32288">942759</cx:pt>
          <cx:pt idx="32289">945000</cx:pt>
          <cx:pt idx="32290">450000</cx:pt>
          <cx:pt idx="32291">180000</cx:pt>
          <cx:pt idx="32292">728460</cx:pt>
          <cx:pt idx="32293">405000</cx:pt>
          <cx:pt idx="32294">792000</cx:pt>
          <cx:pt idx="32295">123637.5</cx:pt>
          <cx:pt idx="32296">572076</cx:pt>
          <cx:pt idx="32297">314100</cx:pt>
          <cx:pt idx="32298">521280</cx:pt>
          <cx:pt idx="32299">220662</cx:pt>
          <cx:pt idx="32300">630000</cx:pt>
          <cx:pt idx="32301">544491</cx:pt>
          <cx:pt idx="32302">604152</cx:pt>
          <cx:pt idx="32303">508495.5</cx:pt>
          <cx:pt idx="32304">157500</cx:pt>
          <cx:pt idx="32305">504000</cx:pt>
          <cx:pt idx="32306">1305000</cx:pt>
          <cx:pt idx="32307">450000</cx:pt>
          <cx:pt idx="32308">163332</cx:pt>
          <cx:pt idx="32309">481500</cx:pt>
          <cx:pt idx="32310">1515415.5</cx:pt>
          <cx:pt idx="32311">450000</cx:pt>
          <cx:pt idx="32312">1042560</cx:pt>
          <cx:pt idx="32313">762768</cx:pt>
          <cx:pt idx="32314">225000</cx:pt>
          <cx:pt idx="32315">1046142</cx:pt>
          <cx:pt idx="32316">135000</cx:pt>
          <cx:pt idx="32317">440784</cx:pt>
          <cx:pt idx="32318">172512</cx:pt>
          <cx:pt idx="32319">640080</cx:pt>
          <cx:pt idx="32320">562491</cx:pt>
          <cx:pt idx="32321">900000</cx:pt>
          <cx:pt idx="32322">691258.5</cx:pt>
          <cx:pt idx="32323">720000</cx:pt>
          <cx:pt idx="32324">779688</cx:pt>
          <cx:pt idx="32325">225000</cx:pt>
          <cx:pt idx="32326">490495.5</cx:pt>
          <cx:pt idx="32327">457312.5</cx:pt>
          <cx:pt idx="32328">450000</cx:pt>
          <cx:pt idx="32329">269550</cx:pt>
          <cx:pt idx="32330">579195</cx:pt>
          <cx:pt idx="32331">315000</cx:pt>
          <cx:pt idx="32332">286704</cx:pt>
          <cx:pt idx="32333">521280</cx:pt>
          <cx:pt idx="32334">463500</cx:pt>
          <cx:pt idx="32335">1762110</cx:pt>
          <cx:pt idx="32336">225000</cx:pt>
          <cx:pt idx="32337">732915</cx:pt>
          <cx:pt idx="32338">540000</cx:pt>
          <cx:pt idx="32339">180000</cx:pt>
          <cx:pt idx="32340">225000</cx:pt>
          <cx:pt idx="32341">715095</cx:pt>
          <cx:pt idx="32342">315000</cx:pt>
          <cx:pt idx="32343">225000</cx:pt>
          <cx:pt idx="32344">230256</cx:pt>
          <cx:pt idx="32345">474048</cx:pt>
          <cx:pt idx="32346">2013840</cx:pt>
          <cx:pt idx="32347">935640</cx:pt>
          <cx:pt idx="32348">584766</cx:pt>
          <cx:pt idx="32349">675000</cx:pt>
          <cx:pt idx="32350">450000</cx:pt>
          <cx:pt idx="32351">269550</cx:pt>
          <cx:pt idx="32352">640080</cx:pt>
          <cx:pt idx="32353">225000</cx:pt>
          <cx:pt idx="32354">269550</cx:pt>
          <cx:pt idx="32355">245268</cx:pt>
          <cx:pt idx="32356">979992</cx:pt>
          <cx:pt idx="32357">900000</cx:pt>
          <cx:pt idx="32358">1113840</cx:pt>
          <cx:pt idx="32359">468000</cx:pt>
          <cx:pt idx="32360">390960</cx:pt>
          <cx:pt idx="32361">337500</cx:pt>
          <cx:pt idx="32362">394303.5</cx:pt>
          <cx:pt idx="32363">521280</cx:pt>
          <cx:pt idx="32364">2039013</cx:pt>
          <cx:pt idx="32365">512064</cx:pt>
          <cx:pt idx="32366">1525482</cx:pt>
          <cx:pt idx="32367">781920</cx:pt>
          <cx:pt idx="32368">273636</cx:pt>
          <cx:pt idx="32369">1078200</cx:pt>
          <cx:pt idx="32370">900000</cx:pt>
          <cx:pt idx="32371">500211</cx:pt>
          <cx:pt idx="32372">521280</cx:pt>
          <cx:pt idx="32373">254700</cx:pt>
          <cx:pt idx="32374">900000</cx:pt>
          <cx:pt idx="32375">1288350</cx:pt>
          <cx:pt idx="32376">229500</cx:pt>
          <cx:pt idx="32377">715500</cx:pt>
          <cx:pt idx="32378">755190</cx:pt>
          <cx:pt idx="32379">229500</cx:pt>
          <cx:pt idx="32380">1800000</cx:pt>
          <cx:pt idx="32381">742500</cx:pt>
          <cx:pt idx="32382">450000</cx:pt>
          <cx:pt idx="32383">337500</cx:pt>
          <cx:pt idx="32384">219870</cx:pt>
          <cx:pt idx="32385">757597.5</cx:pt>
          <cx:pt idx="32386">180000</cx:pt>
          <cx:pt idx="32387">270000</cx:pt>
          <cx:pt idx="32388">80865</cx:pt>
          <cx:pt idx="32389">808650</cx:pt>
          <cx:pt idx="32390">675000</cx:pt>
          <cx:pt idx="32391">761067</cx:pt>
          <cx:pt idx="32392">1019844</cx:pt>
          <cx:pt idx="32393">1724220</cx:pt>
          <cx:pt idx="32394">545040</cx:pt>
          <cx:pt idx="32395">755190</cx:pt>
          <cx:pt idx="32396">284400</cx:pt>
          <cx:pt idx="32397">325908</cx:pt>
          <cx:pt idx="32398">168102</cx:pt>
          <cx:pt idx="32399">101880</cx:pt>
          <cx:pt idx="32400">808650</cx:pt>
          <cx:pt idx="32401">305221.5</cx:pt>
          <cx:pt idx="32402">647046</cx:pt>
          <cx:pt idx="32403">393219</cx:pt>
          <cx:pt idx="32404">1575000</cx:pt>
          <cx:pt idx="32405">675000</cx:pt>
          <cx:pt idx="32406">282690</cx:pt>
          <cx:pt idx="32407">173092.5</cx:pt>
          <cx:pt idx="32408">521280</cx:pt>
          <cx:pt idx="32409">398016</cx:pt>
          <cx:pt idx="32410">299772</cx:pt>
          <cx:pt idx="32411">472500</cx:pt>
          <cx:pt idx="32412">284400</cx:pt>
          <cx:pt idx="32413">337500</cx:pt>
          <cx:pt idx="32414">590337</cx:pt>
          <cx:pt idx="32415">760225.5</cx:pt>
          <cx:pt idx="32416">679500</cx:pt>
          <cx:pt idx="32417">472500</cx:pt>
          <cx:pt idx="32418">495000</cx:pt>
          <cx:pt idx="32419">585000</cx:pt>
          <cx:pt idx="32420">329904</cx:pt>
          <cx:pt idx="32421">152820</cx:pt>
          <cx:pt idx="32422">900000</cx:pt>
          <cx:pt idx="32423">157500</cx:pt>
          <cx:pt idx="32424">225000</cx:pt>
          <cx:pt idx="32425">582768</cx:pt>
          <cx:pt idx="32426">997974</cx:pt>
          <cx:pt idx="32427">148365</cx:pt>
          <cx:pt idx="32428">263686.5</cx:pt>
          <cx:pt idx="32429">47970</cx:pt>
          <cx:pt idx="32430">675000</cx:pt>
          <cx:pt idx="32431">1270746</cx:pt>
          <cx:pt idx="32432">1078200</cx:pt>
          <cx:pt idx="32433">135000</cx:pt>
          <cx:pt idx="32434">796500</cx:pt>
          <cx:pt idx="32435">298512</cx:pt>
          <cx:pt idx="32436">1113840</cx:pt>
          <cx:pt idx="32437">1024731</cx:pt>
          <cx:pt idx="32438">225000</cx:pt>
          <cx:pt idx="32439">1012500</cx:pt>
          <cx:pt idx="32440">728460</cx:pt>
          <cx:pt idx="32441">1042560</cx:pt>
          <cx:pt idx="32442">835744.5</cx:pt>
          <cx:pt idx="32443">180000</cx:pt>
          <cx:pt idx="32444">204768</cx:pt>
          <cx:pt idx="32445">98910</cx:pt>
          <cx:pt idx="32446">324000</cx:pt>
          <cx:pt idx="32447">1255680</cx:pt>
          <cx:pt idx="32448">462195</cx:pt>
          <cx:pt idx="32449">634482</cx:pt>
          <cx:pt idx="32450">284400</cx:pt>
          <cx:pt idx="32451">474048</cx:pt>
          <cx:pt idx="32452">180000</cx:pt>
          <cx:pt idx="32453">248760</cx:pt>
          <cx:pt idx="32454">1026000</cx:pt>
          <cx:pt idx="32455">312768</cx:pt>
          <cx:pt idx="32456">675000</cx:pt>
          <cx:pt idx="32457">640080</cx:pt>
          <cx:pt idx="32458">770913</cx:pt>
          <cx:pt idx="32459">1546020</cx:pt>
          <cx:pt idx="32460">763870.5</cx:pt>
          <cx:pt idx="32461">180000</cx:pt>
          <cx:pt idx="32462">729792</cx:pt>
          <cx:pt idx="32463">269550</cx:pt>
          <cx:pt idx="32464">291384</cx:pt>
          <cx:pt idx="32465">450000</cx:pt>
          <cx:pt idx="32466">566055</cx:pt>
          <cx:pt idx="32467">225000</cx:pt>
          <cx:pt idx="32468">1035832.5</cx:pt>
          <cx:pt idx="32469">1546020</cx:pt>
          <cx:pt idx="32470">906615</cx:pt>
          <cx:pt idx="32471">157500</cx:pt>
          <cx:pt idx="32472">1575000</cx:pt>
          <cx:pt idx="32473">646920</cx:pt>
          <cx:pt idx="32474">900000</cx:pt>
          <cx:pt idx="32475">477000</cx:pt>
          <cx:pt idx="32476">284400</cx:pt>
          <cx:pt idx="32477">509400</cx:pt>
          <cx:pt idx="32478">452385</cx:pt>
          <cx:pt idx="32479">1288350</cx:pt>
          <cx:pt idx="32480">312768</cx:pt>
          <cx:pt idx="32481">675000</cx:pt>
          <cx:pt idx="32482">1024740</cx:pt>
          <cx:pt idx="32483">521280</cx:pt>
          <cx:pt idx="32484">630000</cx:pt>
          <cx:pt idx="32485">631332</cx:pt>
          <cx:pt idx="32486">275040</cx:pt>
          <cx:pt idx="32487">247500</cx:pt>
          <cx:pt idx="32488">76410</cx:pt>
          <cx:pt idx="32489">270000</cx:pt>
          <cx:pt idx="32490">781920</cx:pt>
          <cx:pt idx="32491">495000</cx:pt>
          <cx:pt idx="32492">500490</cx:pt>
          <cx:pt idx="32493">291384</cx:pt>
          <cx:pt idx="32494">270000</cx:pt>
          <cx:pt idx="32495">1260000</cx:pt>
          <cx:pt idx="32496">382500</cx:pt>
          <cx:pt idx="32497">371245.5</cx:pt>
          <cx:pt idx="32498">127350</cx:pt>
          <cx:pt idx="32499">225000</cx:pt>
          <cx:pt idx="32500">612612</cx:pt>
          <cx:pt idx="32501">283419</cx:pt>
          <cx:pt idx="32502">1327855.5</cx:pt>
          <cx:pt idx="32503">314100</cx:pt>
          <cx:pt idx="32504">1575000</cx:pt>
          <cx:pt idx="32505">247500</cx:pt>
          <cx:pt idx="32506">454500</cx:pt>
          <cx:pt idx="32507">1125000</cx:pt>
          <cx:pt idx="32508">225000</cx:pt>
          <cx:pt idx="32509">197505</cx:pt>
          <cx:pt idx="32510">1125000</cx:pt>
          <cx:pt idx="32511">254700</cx:pt>
          <cx:pt idx="32512">298512</cx:pt>
          <cx:pt idx="32513">675000</cx:pt>
          <cx:pt idx="32514">310500</cx:pt>
          <cx:pt idx="32515">407520</cx:pt>
          <cx:pt idx="32516">543037.5</cx:pt>
          <cx:pt idx="32517">284400</cx:pt>
          <cx:pt idx="32518">971280</cx:pt>
          <cx:pt idx="32519">135000</cx:pt>
          <cx:pt idx="32520">1656000</cx:pt>
          <cx:pt idx="32521">314055</cx:pt>
          <cx:pt idx="32522">755190</cx:pt>
          <cx:pt idx="32523">450000</cx:pt>
          <cx:pt idx="32524">790434</cx:pt>
          <cx:pt idx="32525">585000</cx:pt>
          <cx:pt idx="32526">540360</cx:pt>
          <cx:pt idx="32527">1024740</cx:pt>
          <cx:pt idx="32528">252000</cx:pt>
          <cx:pt idx="32529">208512</cx:pt>
          <cx:pt idx="32530">830709</cx:pt>
          <cx:pt idx="32531">331834.5</cx:pt>
          <cx:pt idx="32532">288562.5</cx:pt>
          <cx:pt idx="32533">180000</cx:pt>
          <cx:pt idx="32534">360000</cx:pt>
          <cx:pt idx="32535">450000</cx:pt>
          <cx:pt idx="32536">238500</cx:pt>
          <cx:pt idx="32537">323460</cx:pt>
          <cx:pt idx="32538">114430.5</cx:pt>
          <cx:pt idx="32539">152820</cx:pt>
          <cx:pt idx="32540">607050</cx:pt>
          <cx:pt idx="32541">161730</cx:pt>
          <cx:pt idx="32542">675000</cx:pt>
          <cx:pt idx="32543">814041</cx:pt>
          <cx:pt idx="32544">254700</cx:pt>
          <cx:pt idx="32545">225000</cx:pt>
          <cx:pt idx="32546">408330</cx:pt>
          <cx:pt idx="32547">851778</cx:pt>
          <cx:pt idx="32548">343800</cx:pt>
          <cx:pt idx="32549">592560</cx:pt>
          <cx:pt idx="32550">727785</cx:pt>
          <cx:pt idx="32551">215640</cx:pt>
          <cx:pt idx="32552">167895</cx:pt>
          <cx:pt idx="32553">970380</cx:pt>
          <cx:pt idx="32554">545040</cx:pt>
          <cx:pt idx="32555">808650</cx:pt>
          <cx:pt idx="32556">630000</cx:pt>
          <cx:pt idx="32557">539100</cx:pt>
          <cx:pt idx="32558">495000</cx:pt>
          <cx:pt idx="32559">781920</cx:pt>
          <cx:pt idx="32560">363190.5</cx:pt>
          <cx:pt idx="32561">711747</cx:pt>
          <cx:pt idx="32562">900000</cx:pt>
          <cx:pt idx="32563">597024</cx:pt>
          <cx:pt idx="32564">191880</cx:pt>
          <cx:pt idx="32565">900000</cx:pt>
          <cx:pt idx="32566">490536</cx:pt>
          <cx:pt idx="32567">454500</cx:pt>
          <cx:pt idx="32568">270000</cx:pt>
          <cx:pt idx="32569">1057500</cx:pt>
          <cx:pt idx="32570">219042</cx:pt>
          <cx:pt idx="32571">1288350</cx:pt>
          <cx:pt idx="32572">509922</cx:pt>
          <cx:pt idx="32573">450000</cx:pt>
          <cx:pt idx="32574">339241.5</cx:pt>
          <cx:pt idx="32575">675000</cx:pt>
          <cx:pt idx="32576">640080</cx:pt>
          <cx:pt idx="32577">760500</cx:pt>
          <cx:pt idx="32578">521280</cx:pt>
          <cx:pt idx="32579">675000</cx:pt>
          <cx:pt idx="32580">180000</cx:pt>
          <cx:pt idx="32581">1125000</cx:pt>
          <cx:pt idx="32582">938304</cx:pt>
          <cx:pt idx="32583">225000</cx:pt>
          <cx:pt idx="32584">284400</cx:pt>
          <cx:pt idx="32585">417024</cx:pt>
          <cx:pt idx="32586">202500</cx:pt>
          <cx:pt idx="32587">540000</cx:pt>
          <cx:pt idx="32588">675000</cx:pt>
          <cx:pt idx="32589">675000</cx:pt>
          <cx:pt idx="32590">407520</cx:pt>
          <cx:pt idx="32591">270000</cx:pt>
          <cx:pt idx="32592">180000</cx:pt>
          <cx:pt idx="32593">161730</cx:pt>
          <cx:pt idx="32594">657000</cx:pt>
          <cx:pt idx="32595">288873</cx:pt>
          <cx:pt idx="32596">544491</cx:pt>
          <cx:pt idx="32597">1216201.5</cx:pt>
          <cx:pt idx="32598">220500</cx:pt>
          <cx:pt idx="32599">231813</cx:pt>
          <cx:pt idx="32600">755190</cx:pt>
          <cx:pt idx="32601">442062</cx:pt>
          <cx:pt idx="32602">315000</cx:pt>
          <cx:pt idx="32603">450000</cx:pt>
          <cx:pt idx="32604">1451047.5</cx:pt>
          <cx:pt idx="32605">709866</cx:pt>
          <cx:pt idx="32606">247500</cx:pt>
          <cx:pt idx="32607">261288</cx:pt>
          <cx:pt idx="32608">450000</cx:pt>
          <cx:pt idx="32609">675000</cx:pt>
          <cx:pt idx="32610">1467612</cx:pt>
          <cx:pt idx="32611">1293502.5</cx:pt>
          <cx:pt idx="32612">101880</cx:pt>
          <cx:pt idx="32613">284400</cx:pt>
          <cx:pt idx="32614">1354500</cx:pt>
          <cx:pt idx="32615">247500</cx:pt>
          <cx:pt idx="32616">967761</cx:pt>
          <cx:pt idx="32617">298512</cx:pt>
          <cx:pt idx="32618">900000</cx:pt>
          <cx:pt idx="32619">152820</cx:pt>
          <cx:pt idx="32620">518562</cx:pt>
          <cx:pt idx="32621">284400</cx:pt>
          <cx:pt idx="32622">538704</cx:pt>
          <cx:pt idx="32623">967500</cx:pt>
          <cx:pt idx="32624">397017</cx:pt>
          <cx:pt idx="32625">276277.5</cx:pt>
          <cx:pt idx="32626">1078200</cx:pt>
          <cx:pt idx="32627">450000</cx:pt>
          <cx:pt idx="32628">117000</cx:pt>
          <cx:pt idx="32629">942300</cx:pt>
          <cx:pt idx="32630">675000</cx:pt>
          <cx:pt idx="32631">779688</cx:pt>
          <cx:pt idx="32632">835380</cx:pt>
          <cx:pt idx="32633">315000</cx:pt>
          <cx:pt idx="32634">1943356.5</cx:pt>
          <cx:pt idx="32635">301464</cx:pt>
          <cx:pt idx="32636">180000</cx:pt>
          <cx:pt idx="32637">180000</cx:pt>
          <cx:pt idx="32638">900000</cx:pt>
          <cx:pt idx="32639">261288</cx:pt>
          <cx:pt idx="32640">180000</cx:pt>
          <cx:pt idx="32641">760225.5</cx:pt>
          <cx:pt idx="32642">567171</cx:pt>
          <cx:pt idx="32643">1125000</cx:pt>
          <cx:pt idx="32644">562491</cx:pt>
          <cx:pt idx="32645">675000</cx:pt>
          <cx:pt idx="32646">545040</cx:pt>
          <cx:pt idx="32647">253737</cx:pt>
          <cx:pt idx="32648">117162</cx:pt>
          <cx:pt idx="32649">900000</cx:pt>
          <cx:pt idx="32650">700830</cx:pt>
          <cx:pt idx="32651">118512</cx:pt>
          <cx:pt idx="32652">86346</cx:pt>
          <cx:pt idx="32653">279000</cx:pt>
          <cx:pt idx="32654">419679</cx:pt>
          <cx:pt idx="32655">98910</cx:pt>
          <cx:pt idx="32656">450000</cx:pt>
          <cx:pt idx="32657">80865</cx:pt>
          <cx:pt idx="32658">314100</cx:pt>
          <cx:pt idx="32659">256500</cx:pt>
          <cx:pt idx="32660">161730</cx:pt>
          <cx:pt idx="32661">1061599.5</cx:pt>
          <cx:pt idx="32662">573628.5</cx:pt>
          <cx:pt idx="32663">238500</cx:pt>
          <cx:pt idx="32664">1436850</cx:pt>
          <cx:pt idx="32665">634482</cx:pt>
          <cx:pt idx="32666">135000</cx:pt>
          <cx:pt idx="32667">180000</cx:pt>
          <cx:pt idx="32668">481500</cx:pt>
          <cx:pt idx="32669">188685</cx:pt>
          <cx:pt idx="32670">729792</cx:pt>
          <cx:pt idx="32671">755190</cx:pt>
          <cx:pt idx="32672">450000</cx:pt>
          <cx:pt idx="32673">900000</cx:pt>
          <cx:pt idx="32674">1350000</cx:pt>
          <cx:pt idx="32675">103500</cx:pt>
          <cx:pt idx="32676">454500</cx:pt>
          <cx:pt idx="32677">450000</cx:pt>
          <cx:pt idx="32678">1113399</cx:pt>
          <cx:pt idx="32679">284256</cx:pt>
          <cx:pt idx="32680">826110</cx:pt>
          <cx:pt idx="32681">942300</cx:pt>
          <cx:pt idx="32682">202500</cx:pt>
          <cx:pt idx="32683">288562.5</cx:pt>
          <cx:pt idx="32684">592560</cx:pt>
          <cx:pt idx="32685">463500</cx:pt>
          <cx:pt idx="32686">675000</cx:pt>
          <cx:pt idx="32687">337761</cx:pt>
          <cx:pt idx="32688">900000</cx:pt>
          <cx:pt idx="32689">760225.5</cx:pt>
          <cx:pt idx="32690">770292</cx:pt>
          <cx:pt idx="32691">1078200</cx:pt>
          <cx:pt idx="32692">862560</cx:pt>
          <cx:pt idx="32693">417024</cx:pt>
          <cx:pt idx="32694">781920</cx:pt>
          <cx:pt idx="32695">295668</cx:pt>
          <cx:pt idx="32696">450000</cx:pt>
          <cx:pt idx="32697">500211</cx:pt>
          <cx:pt idx="32698">1081588.5</cx:pt>
          <cx:pt idx="32699">1040985</cx:pt>
          <cx:pt idx="32700">755190</cx:pt>
          <cx:pt idx="32701">589045.5</cx:pt>
          <cx:pt idx="32702">343800</cx:pt>
          <cx:pt idx="32703">450000</cx:pt>
          <cx:pt idx="32704">958500</cx:pt>
          <cx:pt idx="32705">143910</cx:pt>
          <cx:pt idx="32706">849415.5</cx:pt>
          <cx:pt idx="32707">270000</cx:pt>
          <cx:pt idx="32708">1113399</cx:pt>
          <cx:pt idx="32709">454500</cx:pt>
          <cx:pt idx="32710">284400</cx:pt>
          <cx:pt idx="32711">948582</cx:pt>
          <cx:pt idx="32712">1288350</cx:pt>
          <cx:pt idx="32713">573408</cx:pt>
          <cx:pt idx="32714">1293502.5</cx:pt>
          <cx:pt idx="32715">117162</cx:pt>
          <cx:pt idx="32716">922500</cx:pt>
          <cx:pt idx="32717">270000</cx:pt>
          <cx:pt idx="32718">314100</cx:pt>
          <cx:pt idx="32719">323388</cx:pt>
          <cx:pt idx="32720">990000</cx:pt>
          <cx:pt idx="32721">270000</cx:pt>
          <cx:pt idx="32722">180000</cx:pt>
          <cx:pt idx="32723">1350202.5</cx:pt>
          <cx:pt idx="32724">521280</cx:pt>
          <cx:pt idx="32725">961146</cx:pt>
          <cx:pt idx="32726">1350000</cx:pt>
          <cx:pt idx="32727">643585.5</cx:pt>
          <cx:pt idx="32728">1006920</cx:pt>
          <cx:pt idx="32729">693301.5</cx:pt>
          <cx:pt idx="32730">258709.5</cx:pt>
          <cx:pt idx="32731">491031</cx:pt>
          <cx:pt idx="32732">545040</cx:pt>
          <cx:pt idx="32733">509400</cx:pt>
          <cx:pt idx="32734">314100</cx:pt>
          <cx:pt idx="32735">604152</cx:pt>
          <cx:pt idx="32736">549882</cx:pt>
          <cx:pt idx="32737">254700</cx:pt>
          <cx:pt idx="32738">180000</cx:pt>
          <cx:pt idx="32739">247500</cx:pt>
          <cx:pt idx="32740">604152</cx:pt>
          <cx:pt idx="32741">1216201.5</cx:pt>
          <cx:pt idx="32742">188460</cx:pt>
          <cx:pt idx="32743">900000</cx:pt>
          <cx:pt idx="32744">390960</cx:pt>
          <cx:pt idx="32745">517788</cx:pt>
          <cx:pt idx="32746">412942.5</cx:pt>
          <cx:pt idx="32747">675000</cx:pt>
          <cx:pt idx="32748">509400</cx:pt>
          <cx:pt idx="32749">675000</cx:pt>
          <cx:pt idx="32750">601470</cx:pt>
          <cx:pt idx="32751">521280</cx:pt>
          <cx:pt idx="32752">552555</cx:pt>
          <cx:pt idx="32753">325908</cx:pt>
          <cx:pt idx="32754">942300</cx:pt>
          <cx:pt idx="32755">384048</cx:pt>
          <cx:pt idx="32756">900000</cx:pt>
          <cx:pt idx="32757">874363.5</cx:pt>
          <cx:pt idx="32758">270000</cx:pt>
          <cx:pt idx="32759">523152</cx:pt>
          <cx:pt idx="32760">1006920</cx:pt>
          <cx:pt idx="32761">545040</cx:pt>
          <cx:pt idx="32762">1105632</cx:pt>
          <cx:pt idx="32763">188460</cx:pt>
          <cx:pt idx="32764">1078200</cx:pt>
          <cx:pt idx="32765">225000</cx:pt>
          <cx:pt idx="32766">1436850</cx:pt>
          <cx:pt idx="32767">675000</cx:pt>
          <cx:pt idx="32768">808650</cx:pt>
          <cx:pt idx="32769">956574</cx:pt>
          <cx:pt idx="32770">254700</cx:pt>
          <cx:pt idx="32771">1024740</cx:pt>
          <cx:pt idx="32772">95940</cx:pt>
          <cx:pt idx="32773">1078200</cx:pt>
          <cx:pt idx="32774">585000</cx:pt>
          <cx:pt idx="32775">643500</cx:pt>
          <cx:pt idx="32776">924858</cx:pt>
          <cx:pt idx="32777">1078200</cx:pt>
          <cx:pt idx="32778">193500</cx:pt>
          <cx:pt idx="32779">634360.5</cx:pt>
          <cx:pt idx="32780">213156</cx:pt>
          <cx:pt idx="32781">135000</cx:pt>
          <cx:pt idx="32782">288873</cx:pt>
          <cx:pt idx="32783">163008</cx:pt>
          <cx:pt idx="32784">122256</cx:pt>
          <cx:pt idx="32785">180000</cx:pt>
          <cx:pt idx="32786">247500</cx:pt>
          <cx:pt idx="32787">301500</cx:pt>
          <cx:pt idx="32788">1042560</cx:pt>
          <cx:pt idx="32789">603000</cx:pt>
          <cx:pt idx="32790">1462500</cx:pt>
          <cx:pt idx="32791">183384</cx:pt>
          <cx:pt idx="32792">870984</cx:pt>
          <cx:pt idx="32793">1306107</cx:pt>
          <cx:pt idx="32794">558855</cx:pt>
          <cx:pt idx="32795">1040985</cx:pt>
          <cx:pt idx="32796">808650</cx:pt>
          <cx:pt idx="32797">433057.5</cx:pt>
          <cx:pt idx="32798">284400</cx:pt>
          <cx:pt idx="32799">427450.5</cx:pt>
          <cx:pt idx="32800">1081179</cx:pt>
          <cx:pt idx="32801">364896</cx:pt>
          <cx:pt idx="32802">1223010</cx:pt>
          <cx:pt idx="32803">469152</cx:pt>
          <cx:pt idx="32804">360000</cx:pt>
          <cx:pt idx="32805">1006920</cx:pt>
          <cx:pt idx="32806">314100</cx:pt>
          <cx:pt idx="32807">742500</cx:pt>
          <cx:pt idx="32808">474363</cx:pt>
          <cx:pt idx="32809">278460</cx:pt>
          <cx:pt idx="32810">157500</cx:pt>
          <cx:pt idx="32811">366768</cx:pt>
          <cx:pt idx="32812">783927</cx:pt>
          <cx:pt idx="32813">1258650</cx:pt>
          <cx:pt idx="32814">1350000</cx:pt>
          <cx:pt idx="32815">900000</cx:pt>
          <cx:pt idx="32816">212656.5</cx:pt>
          <cx:pt idx="32817">593010</cx:pt>
          <cx:pt idx="32818">384048</cx:pt>
          <cx:pt idx="32819">180000</cx:pt>
          <cx:pt idx="32820">540000</cx:pt>
          <cx:pt idx="32821">371245.5</cx:pt>
          <cx:pt idx="32822">337500</cx:pt>
          <cx:pt idx="32823">755190</cx:pt>
          <cx:pt idx="32824">314100</cx:pt>
          <cx:pt idx="32825">971280</cx:pt>
          <cx:pt idx="32826">326439</cx:pt>
          <cx:pt idx="32827">1113840</cx:pt>
          <cx:pt idx="32828">56034</cx:pt>
          <cx:pt idx="32829">560664</cx:pt>
          <cx:pt idx="32830">204768</cx:pt>
          <cx:pt idx="32831">592560</cx:pt>
          <cx:pt idx="32832">753840</cx:pt>
          <cx:pt idx="32833">1125000</cx:pt>
          <cx:pt idx="32834">327024</cx:pt>
          <cx:pt idx="32835">450000</cx:pt>
          <cx:pt idx="32836">270000</cx:pt>
          <cx:pt idx="32837">522396</cx:pt>
          <cx:pt idx="32838">193392</cx:pt>
          <cx:pt idx="32839">454500</cx:pt>
          <cx:pt idx="32840">276277.5</cx:pt>
          <cx:pt idx="32841">643500</cx:pt>
          <cx:pt idx="32842">2316010.5</cx:pt>
          <cx:pt idx="32843">323388</cx:pt>
          <cx:pt idx="32844">521280</cx:pt>
          <cx:pt idx="32845">247500</cx:pt>
          <cx:pt idx="32846">835380</cx:pt>
          <cx:pt idx="32847">1013508</cx:pt>
          <cx:pt idx="32848">1006920</cx:pt>
          <cx:pt idx="32849">225000</cx:pt>
          <cx:pt idx="32850">1288350</cx:pt>
          <cx:pt idx="32851">675000</cx:pt>
          <cx:pt idx="32852">263686.5</cx:pt>
          <cx:pt idx="32853">746896.5</cx:pt>
          <cx:pt idx="32854">508495.5</cx:pt>
          <cx:pt idx="32855">868797</cx:pt>
          <cx:pt idx="32856">505642.5</cx:pt>
          <cx:pt idx="32857">1350000</cx:pt>
          <cx:pt idx="32858">545040</cx:pt>
          <cx:pt idx="32859">2250000</cx:pt>
          <cx:pt idx="32860">495000</cx:pt>
          <cx:pt idx="32861">254700</cx:pt>
          <cx:pt idx="32862">900000</cx:pt>
          <cx:pt idx="32863">508495.5</cx:pt>
          <cx:pt idx="32864">315000</cx:pt>
          <cx:pt idx="32865">1282500</cx:pt>
          <cx:pt idx="32866">1354500</cx:pt>
          <cx:pt idx="32867">508495.5</cx:pt>
          <cx:pt idx="32868">781920</cx:pt>
          <cx:pt idx="32869">942300</cx:pt>
          <cx:pt idx="32870">1499688</cx:pt>
          <cx:pt idx="32871">545040</cx:pt>
          <cx:pt idx="32872">270000</cx:pt>
          <cx:pt idx="32873">568800</cx:pt>
          <cx:pt idx="32874">59256</cx:pt>
          <cx:pt idx="32875">900000</cx:pt>
          <cx:pt idx="32876">547344</cx:pt>
          <cx:pt idx="32877">540000</cx:pt>
          <cx:pt idx="32878">679500</cx:pt>
          <cx:pt idx="32879">1096020</cx:pt>
          <cx:pt idx="32880">547344</cx:pt>
          <cx:pt idx="32881">733315.5</cx:pt>
          <cx:pt idx="32882">514777.5</cx:pt>
          <cx:pt idx="32883">254700</cx:pt>
          <cx:pt idx="32884">199080</cx:pt>
          <cx:pt idx="32885">813195</cx:pt>
          <cx:pt idx="32886">1546020</cx:pt>
          <cx:pt idx="32887">450000</cx:pt>
          <cx:pt idx="32888">601677</cx:pt>
          <cx:pt idx="32889">1575000</cx:pt>
          <cx:pt idx="32890">1436850</cx:pt>
          <cx:pt idx="32891">720000</cx:pt>
          <cx:pt idx="32892">203760</cx:pt>
          <cx:pt idx="32893">913500</cx:pt>
          <cx:pt idx="32894">534141</cx:pt>
          <cx:pt idx="32895">254700</cx:pt>
          <cx:pt idx="32896">315000</cx:pt>
          <cx:pt idx="32897">553806</cx:pt>
          <cx:pt idx="32898">755190</cx:pt>
          <cx:pt idx="32899">540000</cx:pt>
          <cx:pt idx="32900">1467612</cx:pt>
          <cx:pt idx="32901">900000</cx:pt>
          <cx:pt idx="32902">1042560</cx:pt>
          <cx:pt idx="32903">263686.5</cx:pt>
          <cx:pt idx="32904">2250000</cx:pt>
          <cx:pt idx="32905">207306</cx:pt>
          <cx:pt idx="32906">555273</cx:pt>
          <cx:pt idx="32907">225000</cx:pt>
          <cx:pt idx="32908">536917.5</cx:pt>
          <cx:pt idx="32909">222547.5</cx:pt>
          <cx:pt idx="32910">526491</cx:pt>
          <cx:pt idx="32911">545040</cx:pt>
          <cx:pt idx="32912">348826.5</cx:pt>
          <cx:pt idx="32913">225000</cx:pt>
          <cx:pt idx="32914">1080000</cx:pt>
          <cx:pt idx="32915">314100</cx:pt>
          <cx:pt idx="32916">389844</cx:pt>
          <cx:pt idx="32917">592560</cx:pt>
          <cx:pt idx="32918">284400</cx:pt>
          <cx:pt idx="32919">331920</cx:pt>
          <cx:pt idx="32920">364846.5</cx:pt>
          <cx:pt idx="32921">630000</cx:pt>
          <cx:pt idx="32922">545040</cx:pt>
          <cx:pt idx="32923">312768</cx:pt>
          <cx:pt idx="32924">135000</cx:pt>
          <cx:pt idx="32925">1046142</cx:pt>
          <cx:pt idx="32926">180000</cx:pt>
          <cx:pt idx="32927">1080000</cx:pt>
          <cx:pt idx="32928">432567</cx:pt>
          <cx:pt idx="32929">247275</cx:pt>
          <cx:pt idx="32930">188478</cx:pt>
          <cx:pt idx="32931">835605</cx:pt>
          <cx:pt idx="32932">429763.5</cx:pt>
          <cx:pt idx="32933">225000</cx:pt>
          <cx:pt idx="32934">679500</cx:pt>
          <cx:pt idx="32935">1125000</cx:pt>
          <cx:pt idx="32936">562491</cx:pt>
          <cx:pt idx="32937">345510</cx:pt>
          <cx:pt idx="32938">1223010</cx:pt>
          <cx:pt idx="32939">269550</cx:pt>
          <cx:pt idx="32940">337500</cx:pt>
          <cx:pt idx="32941">225000</cx:pt>
          <cx:pt idx="32942">629325</cx:pt>
          <cx:pt idx="32943">450000</cx:pt>
          <cx:pt idx="32944">225000</cx:pt>
          <cx:pt idx="32945">314100</cx:pt>
          <cx:pt idx="32946">101880</cx:pt>
          <cx:pt idx="32947">254700</cx:pt>
          <cx:pt idx="32948">679500</cx:pt>
          <cx:pt idx="32949">675000</cx:pt>
          <cx:pt idx="32950">427500</cx:pt>
          <cx:pt idx="32951">199152</cx:pt>
          <cx:pt idx="32952">225000</cx:pt>
          <cx:pt idx="32953">153576</cx:pt>
          <cx:pt idx="32954">270000</cx:pt>
          <cx:pt idx="32955">135000</cx:pt>
          <cx:pt idx="32956">1270174.5</cx:pt>
          <cx:pt idx="32957">536917.5</cx:pt>
          <cx:pt idx="32958">900000</cx:pt>
          <cx:pt idx="32959">770913</cx:pt>
          <cx:pt idx="32960">1412032.5</cx:pt>
          <cx:pt idx="32961">157500</cx:pt>
          <cx:pt idx="32962">900000</cx:pt>
          <cx:pt idx="32963">284400</cx:pt>
          <cx:pt idx="32964">343800</cx:pt>
          <cx:pt idx="32965">585000</cx:pt>
          <cx:pt idx="32966">1011955.5</cx:pt>
          <cx:pt idx="32967">450000</cx:pt>
          <cx:pt idx="32968">888840</cx:pt>
          <cx:pt idx="32969">573628.5</cx:pt>
          <cx:pt idx="32970">948816</cx:pt>
          <cx:pt idx="32971">810000</cx:pt>
          <cx:pt idx="32972">345510</cx:pt>
          <cx:pt idx="32973">523152</cx:pt>
          <cx:pt idx="32974">1061599.5</cx:pt>
          <cx:pt idx="32975">225000</cx:pt>
          <cx:pt idx="32976">1530000</cx:pt>
          <cx:pt idx="32977">450000</cx:pt>
          <cx:pt idx="32978">675000</cx:pt>
          <cx:pt idx="32979">576000</cx:pt>
          <cx:pt idx="32980">945000</cx:pt>
          <cx:pt idx="32981">1386000</cx:pt>
          <cx:pt idx="32982">508495.5</cx:pt>
          <cx:pt idx="32983">180000</cx:pt>
          <cx:pt idx="32984">755190</cx:pt>
          <cx:pt idx="32985">454500</cx:pt>
          <cx:pt idx="32986">1174005</cx:pt>
          <cx:pt idx="32987">679500</cx:pt>
          <cx:pt idx="32988">1288350</cx:pt>
          <cx:pt idx="32989">1546020</cx:pt>
          <cx:pt idx="32990">380533.5</cx:pt>
          <cx:pt idx="32991">261648</cx:pt>
          <cx:pt idx="32992">640080</cx:pt>
          <cx:pt idx="32993">247500</cx:pt>
          <cx:pt idx="32994">254700</cx:pt>
          <cx:pt idx="32995">942300</cx:pt>
          <cx:pt idx="32996">425889</cx:pt>
          <cx:pt idx="32997">675000</cx:pt>
          <cx:pt idx="32998">450000</cx:pt>
          <cx:pt idx="32999">101880</cx:pt>
          <cx:pt idx="33000">1252278</cx:pt>
          <cx:pt idx="33001">1256400</cx:pt>
          <cx:pt idx="33002">135000</cx:pt>
          <cx:pt idx="33003">691020</cx:pt>
          <cx:pt idx="33004">545040</cx:pt>
          <cx:pt idx="33005">526500</cx:pt>
          <cx:pt idx="33006">526491</cx:pt>
          <cx:pt idx="33007">284400</cx:pt>
          <cx:pt idx="33008">463500</cx:pt>
          <cx:pt idx="33009">679500</cx:pt>
          <cx:pt idx="33010">1339884</cx:pt>
          <cx:pt idx="33011">445500</cx:pt>
          <cx:pt idx="33012">808650</cx:pt>
          <cx:pt idx="33013">668304</cx:pt>
          <cx:pt idx="33014">521136</cx:pt>
          <cx:pt idx="33015">452565</cx:pt>
          <cx:pt idx="33016">971280</cx:pt>
          <cx:pt idx="33017">679500</cx:pt>
          <cx:pt idx="33018">1575000</cx:pt>
          <cx:pt idx="33019">607500</cx:pt>
          <cx:pt idx="33020">640080</cx:pt>
          <cx:pt idx="33021">450000</cx:pt>
          <cx:pt idx="33022">135000</cx:pt>
          <cx:pt idx="33023">949500</cx:pt>
          <cx:pt idx="33024">1223010</cx:pt>
          <cx:pt idx="33025">180000</cx:pt>
          <cx:pt idx="33026">675000</cx:pt>
          <cx:pt idx="33027">422892</cx:pt>
          <cx:pt idx="33028">1256400</cx:pt>
          <cx:pt idx="33029">225000</cx:pt>
          <cx:pt idx="33030">354276</cx:pt>
          <cx:pt idx="33031">1350000</cx:pt>
          <cx:pt idx="33032">283419</cx:pt>
          <cx:pt idx="33033">199080</cx:pt>
          <cx:pt idx="33034">1314117</cx:pt>
          <cx:pt idx="33035">521280</cx:pt>
          <cx:pt idx="33036">857169</cx:pt>
          <cx:pt idx="33037">153504</cx:pt>
          <cx:pt idx="33038">62568</cx:pt>
          <cx:pt idx="33039">254700</cx:pt>
          <cx:pt idx="33040">202500</cx:pt>
          <cx:pt idx="33041">1125000</cx:pt>
          <cx:pt idx="33042">364896</cx:pt>
          <cx:pt idx="33043">134775</cx:pt>
          <cx:pt idx="33044">601470</cx:pt>
          <cx:pt idx="33045">270000</cx:pt>
          <cx:pt idx="33046">1062027</cx:pt>
          <cx:pt idx="33047">846387</cx:pt>
          <cx:pt idx="33048">263686.5</cx:pt>
          <cx:pt idx="33049">371245.5</cx:pt>
          <cx:pt idx="33050">117162</cx:pt>
          <cx:pt idx="33051">675000</cx:pt>
          <cx:pt idx="33052">755190</cx:pt>
          <cx:pt idx="33053">1046142</cx:pt>
          <cx:pt idx="33054">180000</cx:pt>
          <cx:pt idx="33055">277969.5</cx:pt>
          <cx:pt idx="33056">495000</cx:pt>
          <cx:pt idx="33057">1506816</cx:pt>
          <cx:pt idx="33058">454500</cx:pt>
          <cx:pt idx="33059">594121.5</cx:pt>
          <cx:pt idx="33060">450000</cx:pt>
          <cx:pt idx="33061">130500</cx:pt>
          <cx:pt idx="33062">275040</cx:pt>
          <cx:pt idx="33063">426600</cx:pt>
          <cx:pt idx="33064">284400</cx:pt>
          <cx:pt idx="33065">110331</cx:pt>
          <cx:pt idx="33066">1115046</cx:pt>
          <cx:pt idx="33067">518562</cx:pt>
          <cx:pt idx="33068">247500</cx:pt>
          <cx:pt idx="33069">297130.5</cx:pt>
          <cx:pt idx="33070">254700</cx:pt>
          <cx:pt idx="33071">1078200</cx:pt>
          <cx:pt idx="33072">874363.5</cx:pt>
          <cx:pt idx="33073">436032</cx:pt>
          <cx:pt idx="33074">90000</cx:pt>
          <cx:pt idx="33075">900000</cx:pt>
          <cx:pt idx="33076">590337</cx:pt>
          <cx:pt idx="33077">900000</cx:pt>
          <cx:pt idx="33078">454500</cx:pt>
          <cx:pt idx="33079">225000</cx:pt>
          <cx:pt idx="33080">900000</cx:pt>
          <cx:pt idx="33081">254700</cx:pt>
          <cx:pt idx="33082">675000</cx:pt>
          <cx:pt idx="33083">180000</cx:pt>
          <cx:pt idx="33084">675000</cx:pt>
          <cx:pt idx="33085">270000</cx:pt>
          <cx:pt idx="33086">855882</cx:pt>
          <cx:pt idx="33087">724630.5</cx:pt>
          <cx:pt idx="33088">66222</cx:pt>
          <cx:pt idx="33089">592560</cx:pt>
          <cx:pt idx="33090">675000</cx:pt>
          <cx:pt idx="33091">769527</cx:pt>
          <cx:pt idx="33092">582768</cx:pt>
          <cx:pt idx="33093">178290</cx:pt>
          <cx:pt idx="33094">1312110</cx:pt>
          <cx:pt idx="33095">438084</cx:pt>
          <cx:pt idx="33096">508495.5</cx:pt>
          <cx:pt idx="33097">1089000</cx:pt>
          <cx:pt idx="33098">528633</cx:pt>
          <cx:pt idx="33099">270000</cx:pt>
          <cx:pt idx="33100">225000</cx:pt>
          <cx:pt idx="33101">450000</cx:pt>
          <cx:pt idx="33102">207000</cx:pt>
          <cx:pt idx="33103">450000</cx:pt>
          <cx:pt idx="33104">270000</cx:pt>
          <cx:pt idx="33105">1125000</cx:pt>
          <cx:pt idx="33106">180000</cx:pt>
          <cx:pt idx="33107">1575000</cx:pt>
          <cx:pt idx="33108">397881</cx:pt>
          <cx:pt idx="33109">545040</cx:pt>
          <cx:pt idx="33110">545040</cx:pt>
          <cx:pt idx="33111">180000</cx:pt>
          <cx:pt idx="33112">187704</cx:pt>
          <cx:pt idx="33113">331110</cx:pt>
          <cx:pt idx="33114">343377</cx:pt>
          <cx:pt idx="33115">284400</cx:pt>
          <cx:pt idx="33116">1266048</cx:pt>
          <cx:pt idx="33117">792346.5</cx:pt>
          <cx:pt idx="33118">103500</cx:pt>
          <cx:pt idx="33119">910890</cx:pt>
          <cx:pt idx="33120">271066.5</cx:pt>
          <cx:pt idx="33121">651816</cx:pt>
          <cx:pt idx="33122">962370</cx:pt>
          <cx:pt idx="33123">101880</cx:pt>
          <cx:pt idx="33124">1125000</cx:pt>
          <cx:pt idx="33125">269550</cx:pt>
          <cx:pt idx="33126">343800</cx:pt>
          <cx:pt idx="33127">1125000</cx:pt>
          <cx:pt idx="33128">391500</cx:pt>
          <cx:pt idx="33129">900000</cx:pt>
          <cx:pt idx="33130">270000</cx:pt>
          <cx:pt idx="33131">1078200</cx:pt>
          <cx:pt idx="33132">314100</cx:pt>
          <cx:pt idx="33133">592560</cx:pt>
          <cx:pt idx="33134">601470</cx:pt>
          <cx:pt idx="33135">225000</cx:pt>
          <cx:pt idx="33136">675000</cx:pt>
          <cx:pt idx="33137">1080000</cx:pt>
          <cx:pt idx="33138">265851</cx:pt>
          <cx:pt idx="33139">180000</cx:pt>
          <cx:pt idx="33140">495216</cx:pt>
          <cx:pt idx="33141">247500</cx:pt>
          <cx:pt idx="33142">343800</cx:pt>
          <cx:pt idx="33143">1938321</cx:pt>
          <cx:pt idx="33144">787131</cx:pt>
          <cx:pt idx="33145">679500</cx:pt>
          <cx:pt idx="33146">652500</cx:pt>
          <cx:pt idx="33147">254700</cx:pt>
          <cx:pt idx="33148">468000</cx:pt>
          <cx:pt idx="33149">255429</cx:pt>
          <cx:pt idx="33150">526491</cx:pt>
          <cx:pt idx="33151">95940</cx:pt>
          <cx:pt idx="33152">679500</cx:pt>
          <cx:pt idx="33153">71955</cx:pt>
          <cx:pt idx="33154">76500</cx:pt>
          <cx:pt idx="33155">755190</cx:pt>
          <cx:pt idx="33156">180000</cx:pt>
          <cx:pt idx="33157">327024</cx:pt>
          <cx:pt idx="33158">454500</cx:pt>
          <cx:pt idx="33159">364896</cx:pt>
          <cx:pt idx="33160">225000</cx:pt>
          <cx:pt idx="33161">459000</cx:pt>
          <cx:pt idx="33162">162000</cx:pt>
          <cx:pt idx="33163">315000</cx:pt>
          <cx:pt idx="33164">1773000</cx:pt>
          <cx:pt idx="33165">225000</cx:pt>
          <cx:pt idx="33166">953460</cx:pt>
          <cx:pt idx="33167">176328</cx:pt>
          <cx:pt idx="33168">364230</cx:pt>
          <cx:pt idx="33169">675000</cx:pt>
          <cx:pt idx="33170">720000</cx:pt>
          <cx:pt idx="33171">1035832.5</cx:pt>
          <cx:pt idx="33172">751500</cx:pt>
          <cx:pt idx="33173">545040</cx:pt>
          <cx:pt idx="33174">545040</cx:pt>
          <cx:pt idx="33175">143910</cx:pt>
          <cx:pt idx="33176">110331</cx:pt>
          <cx:pt idx="33177">1035000</cx:pt>
          <cx:pt idx="33178">450000</cx:pt>
          <cx:pt idx="33179">382500</cx:pt>
          <cx:pt idx="33180">675000</cx:pt>
          <cx:pt idx="33181">573408</cx:pt>
          <cx:pt idx="33182">364500</cx:pt>
          <cx:pt idx="33183">247500</cx:pt>
          <cx:pt idx="33184">270000</cx:pt>
          <cx:pt idx="33185">675000</cx:pt>
          <cx:pt idx="33186">519637.5</cx:pt>
          <cx:pt idx="33187">625536</cx:pt>
          <cx:pt idx="33188">139500</cx:pt>
          <cx:pt idx="33189">855000</cx:pt>
          <cx:pt idx="33190">197820</cx:pt>
          <cx:pt idx="33191">824823</cx:pt>
          <cx:pt idx="33192">254700</cx:pt>
          <cx:pt idx="33193">518562</cx:pt>
          <cx:pt idx="33194">498384</cx:pt>
          <cx:pt idx="33195">770292</cx:pt>
          <cx:pt idx="33196">225000</cx:pt>
          <cx:pt idx="33197">270000</cx:pt>
          <cx:pt idx="33198">1309500</cx:pt>
          <cx:pt idx="33199">521280</cx:pt>
          <cx:pt idx="33200">163008</cx:pt>
          <cx:pt idx="33201">545040</cx:pt>
          <cx:pt idx="33202">254700</cx:pt>
          <cx:pt idx="33203">315000</cx:pt>
          <cx:pt idx="33204">1800000</cx:pt>
          <cx:pt idx="33205">127350</cx:pt>
          <cx:pt idx="33206">411813</cx:pt>
          <cx:pt idx="33207">452385</cx:pt>
          <cx:pt idx="33208">312768</cx:pt>
          <cx:pt idx="33209">900000</cx:pt>
          <cx:pt idx="33210">1074222</cx:pt>
          <cx:pt idx="33211">202500</cx:pt>
          <cx:pt idx="33212">152820</cx:pt>
          <cx:pt idx="33213">180000</cx:pt>
          <cx:pt idx="33214">1078200</cx:pt>
          <cx:pt idx="33215">474048</cx:pt>
          <cx:pt idx="33216">270000</cx:pt>
          <cx:pt idx="33217">1762110</cx:pt>
          <cx:pt idx="33218">1133748</cx:pt>
          <cx:pt idx="33219">513040.5</cx:pt>
          <cx:pt idx="33220">1762110</cx:pt>
          <cx:pt idx="33221">315000</cx:pt>
          <cx:pt idx="33222">792162</cx:pt>
          <cx:pt idx="33223">314100</cx:pt>
          <cx:pt idx="33224">283419</cx:pt>
          <cx:pt idx="33225">573408</cx:pt>
          <cx:pt idx="33226">170640</cx:pt>
          <cx:pt idx="33227">495216</cx:pt>
          <cx:pt idx="33228">76410</cx:pt>
          <cx:pt idx="33229">808650</cx:pt>
          <cx:pt idx="33230">787500</cx:pt>
          <cx:pt idx="33231">213723</cx:pt>
          <cx:pt idx="33232">840951</cx:pt>
          <cx:pt idx="33233">315000</cx:pt>
          <cx:pt idx="33234">1288350</cx:pt>
          <cx:pt idx="33235">1078200</cx:pt>
          <cx:pt idx="33236">729792</cx:pt>
          <cx:pt idx="33237">1417495.5</cx:pt>
          <cx:pt idx="33238">533668.5</cx:pt>
          <cx:pt idx="33239">74628</cx:pt>
          <cx:pt idx="33240">270000</cx:pt>
          <cx:pt idx="33241">239850</cx:pt>
          <cx:pt idx="33242">1012500</cx:pt>
          <cx:pt idx="33243">331920</cx:pt>
          <cx:pt idx="33244">490495.5</cx:pt>
          <cx:pt idx="33245">746280</cx:pt>
          <cx:pt idx="33246">900000</cx:pt>
          <cx:pt idx="33247">229500</cx:pt>
          <cx:pt idx="33248">651600</cx:pt>
          <cx:pt idx="33249">697500</cx:pt>
          <cx:pt idx="33250">269550</cx:pt>
          <cx:pt idx="33251">640080</cx:pt>
          <cx:pt idx="33252">284400</cx:pt>
          <cx:pt idx="33253">269550</cx:pt>
          <cx:pt idx="33254">808650</cx:pt>
          <cx:pt idx="33255">152820</cx:pt>
          <cx:pt idx="33256">991818</cx:pt>
          <cx:pt idx="33257">1078200</cx:pt>
          <cx:pt idx="33258">1971072</cx:pt>
          <cx:pt idx="33259">474048</cx:pt>
          <cx:pt idx="33260">381528</cx:pt>
          <cx:pt idx="33261">814041</cx:pt>
          <cx:pt idx="33262">738108</cx:pt>
          <cx:pt idx="33263">130500</cx:pt>
          <cx:pt idx="33264">1174005</cx:pt>
          <cx:pt idx="33265">337500</cx:pt>
          <cx:pt idx="33266">1078200</cx:pt>
          <cx:pt idx="33267">900000</cx:pt>
          <cx:pt idx="33268">863226</cx:pt>
          <cx:pt idx="33269">528633</cx:pt>
          <cx:pt idx="33270">1255680</cx:pt>
          <cx:pt idx="33271">787131</cx:pt>
          <cx:pt idx="33272">292500</cx:pt>
          <cx:pt idx="33273">896157</cx:pt>
          <cx:pt idx="33274">284400</cx:pt>
          <cx:pt idx="33275">1442952</cx:pt>
          <cx:pt idx="33276">270000</cx:pt>
          <cx:pt idx="33277">801000</cx:pt>
          <cx:pt idx="33278">738171</cx:pt>
          <cx:pt idx="33279">302206.5</cx:pt>
          <cx:pt idx="33280">450000</cx:pt>
          <cx:pt idx="33281">495000</cx:pt>
          <cx:pt idx="33282">704844</cx:pt>
          <cx:pt idx="33283">1125000</cx:pt>
          <cx:pt idx="33284">1006920</cx:pt>
          <cx:pt idx="33285">1071909</cx:pt>
          <cx:pt idx="33286">270000</cx:pt>
          <cx:pt idx="33287">679500</cx:pt>
          <cx:pt idx="33288">544491</cx:pt>
          <cx:pt idx="33289">1096020</cx:pt>
          <cx:pt idx="33290">738108</cx:pt>
          <cx:pt idx="33291">824823</cx:pt>
          <cx:pt idx="33292">835380</cx:pt>
          <cx:pt idx="33293">387000</cx:pt>
          <cx:pt idx="33294">780363</cx:pt>
          <cx:pt idx="33295">787131</cx:pt>
          <cx:pt idx="33296">167121</cx:pt>
          <cx:pt idx="33297">370629</cx:pt>
          <cx:pt idx="33298">1024290</cx:pt>
          <cx:pt idx="33299">135000</cx:pt>
          <cx:pt idx="33300">450000</cx:pt>
          <cx:pt idx="33301">314100</cx:pt>
          <cx:pt idx="33302">229500</cx:pt>
          <cx:pt idx="33303">900000</cx:pt>
          <cx:pt idx="33304">1546020</cx:pt>
          <cx:pt idx="33305">182448</cx:pt>
          <cx:pt idx="33306">270000</cx:pt>
          <cx:pt idx="33307">765000</cx:pt>
          <cx:pt idx="33308">225000</cx:pt>
          <cx:pt idx="33309">2250000</cx:pt>
          <cx:pt idx="33310">720310.5</cx:pt>
          <cx:pt idx="33311">675000</cx:pt>
          <cx:pt idx="33312">612846</cx:pt>
          <cx:pt idx="33313">135000</cx:pt>
          <cx:pt idx="33314">251280</cx:pt>
          <cx:pt idx="33315">808650</cx:pt>
          <cx:pt idx="33316">290088</cx:pt>
          <cx:pt idx="33317">585000</cx:pt>
          <cx:pt idx="33318">314100</cx:pt>
          <cx:pt idx="33319">225000</cx:pt>
          <cx:pt idx="33320">1159411.5</cx:pt>
          <cx:pt idx="33321">184500</cx:pt>
          <cx:pt idx="33322">535306.5</cx:pt>
          <cx:pt idx="33323">166810.5</cx:pt>
          <cx:pt idx="33324">296280</cx:pt>
          <cx:pt idx="33325">379008</cx:pt>
          <cx:pt idx="33326">675000</cx:pt>
          <cx:pt idx="33327">254700</cx:pt>
          <cx:pt idx="33328">835380</cx:pt>
          <cx:pt idx="33329">755190</cx:pt>
          <cx:pt idx="33330">545040</cx:pt>
          <cx:pt idx="33331">239850</cx:pt>
          <cx:pt idx="33332">1078200</cx:pt>
          <cx:pt idx="33333">495000</cx:pt>
          <cx:pt idx="33334">108801</cx:pt>
          <cx:pt idx="33335">472500</cx:pt>
          <cx:pt idx="33336">813195</cx:pt>
          <cx:pt idx="33337">765000</cx:pt>
          <cx:pt idx="33338">500211</cx:pt>
          <cx:pt idx="33339">315000</cx:pt>
          <cx:pt idx="33340">348264</cx:pt>
          <cx:pt idx="33341">135000</cx:pt>
          <cx:pt idx="33342">328500</cx:pt>
          <cx:pt idx="33343">758214</cx:pt>
          <cx:pt idx="33344">868500</cx:pt>
          <cx:pt idx="33345">225000</cx:pt>
          <cx:pt idx="33346">590337</cx:pt>
          <cx:pt idx="33347">1350000</cx:pt>
          <cx:pt idx="33348">555273</cx:pt>
          <cx:pt idx="33349">1006920</cx:pt>
          <cx:pt idx="33350">835380</cx:pt>
          <cx:pt idx="33351">679500</cx:pt>
          <cx:pt idx="33352">1332000</cx:pt>
          <cx:pt idx="33353">500490</cx:pt>
          <cx:pt idx="33354">497520</cx:pt>
          <cx:pt idx="33355">946764</cx:pt>
          <cx:pt idx="33356">273024</cx:pt>
          <cx:pt idx="33357">180000</cx:pt>
          <cx:pt idx="33358">269550</cx:pt>
          <cx:pt idx="33359">294322.5</cx:pt>
          <cx:pt idx="33360">497520</cx:pt>
          <cx:pt idx="33361">1287418.5</cx:pt>
          <cx:pt idx="33362">135531</cx:pt>
          <cx:pt idx="33363">1075500</cx:pt>
          <cx:pt idx="33364">497520</cx:pt>
          <cx:pt idx="33365">208854</cx:pt>
          <cx:pt idx="33366">178290</cx:pt>
          <cx:pt idx="33367">900000</cx:pt>
          <cx:pt idx="33368">485190</cx:pt>
          <cx:pt idx="33369">432567</cx:pt>
          <cx:pt idx="33370">337500</cx:pt>
          <cx:pt idx="33371">675000</cx:pt>
          <cx:pt idx="33372">646920</cx:pt>
          <cx:pt idx="33373">360000</cx:pt>
          <cx:pt idx="33374">119925</cx:pt>
          <cx:pt idx="33375">1350000</cx:pt>
          <cx:pt idx="33376">143910</cx:pt>
          <cx:pt idx="33377">1129500</cx:pt>
          <cx:pt idx="33378">781920</cx:pt>
          <cx:pt idx="33379">640080</cx:pt>
          <cx:pt idx="33380">355320</cx:pt>
          <cx:pt idx="33381">615109.5</cx:pt>
          <cx:pt idx="33382">746626.5</cx:pt>
          <cx:pt idx="33383">469152</cx:pt>
          <cx:pt idx="33384">312768</cx:pt>
          <cx:pt idx="33385">808650</cx:pt>
          <cx:pt idx="33386">225000</cx:pt>
          <cx:pt idx="33387">180000</cx:pt>
          <cx:pt idx="33388">243000</cx:pt>
          <cx:pt idx="33389">167895</cx:pt>
          <cx:pt idx="33390">314055</cx:pt>
          <cx:pt idx="33391">1006920</cx:pt>
          <cx:pt idx="33392">783927</cx:pt>
          <cx:pt idx="33393">383202</cx:pt>
          <cx:pt idx="33394">1078200</cx:pt>
          <cx:pt idx="33395">787131</cx:pt>
          <cx:pt idx="33396">284400</cx:pt>
          <cx:pt idx="33397">157500</cx:pt>
          <cx:pt idx="33398">640080</cx:pt>
          <cx:pt idx="33399">180000</cx:pt>
          <cx:pt idx="33400">971280</cx:pt>
          <cx:pt idx="33401">1178217</cx:pt>
          <cx:pt idx="33402">781920</cx:pt>
          <cx:pt idx="33403">778783.5</cx:pt>
          <cx:pt idx="33404">1317357</cx:pt>
          <cx:pt idx="33405">1484181</cx:pt>
          <cx:pt idx="33406">753840</cx:pt>
          <cx:pt idx="33407">942300</cx:pt>
          <cx:pt idx="33408">284400</cx:pt>
          <cx:pt idx="33409">225000</cx:pt>
          <cx:pt idx="33410">948582</cx:pt>
          <cx:pt idx="33411">450000</cx:pt>
          <cx:pt idx="33412">900000</cx:pt>
          <cx:pt idx="33413">360000</cx:pt>
          <cx:pt idx="33414">717003</cx:pt>
          <cx:pt idx="33415">480060</cx:pt>
          <cx:pt idx="33416">675000</cx:pt>
          <cx:pt idx="33417">700830</cx:pt>
          <cx:pt idx="33418">770292</cx:pt>
          <cx:pt idx="33419">1022436</cx:pt>
          <cx:pt idx="33420">66384</cx:pt>
          <cx:pt idx="33421">544500</cx:pt>
          <cx:pt idx="33422">330048</cx:pt>
          <cx:pt idx="33423">474048</cx:pt>
          <cx:pt idx="33424">450000</cx:pt>
          <cx:pt idx="33425">248760</cx:pt>
          <cx:pt idx="33426">156384</cx:pt>
          <cx:pt idx="33427">562491</cx:pt>
          <cx:pt idx="33428">540000</cx:pt>
          <cx:pt idx="33429">285264</cx:pt>
          <cx:pt idx="33430">180000</cx:pt>
          <cx:pt idx="33431">450000</cx:pt>
          <cx:pt idx="33432">1327500</cx:pt>
          <cx:pt idx="33433">835380</cx:pt>
          <cx:pt idx="33434">1354500</cx:pt>
          <cx:pt idx="33435">421645.5</cx:pt>
          <cx:pt idx="33436">277969.5</cx:pt>
          <cx:pt idx="33437">135000</cx:pt>
          <cx:pt idx="33438">701730</cx:pt>
          <cx:pt idx="33439">1195101</cx:pt>
          <cx:pt idx="33440">497520</cx:pt>
          <cx:pt idx="33441">1174756.5</cx:pt>
          <cx:pt idx="33442">328405.5</cx:pt>
          <cx:pt idx="33443">495985.5</cx:pt>
          <cx:pt idx="33444">1206000</cx:pt>
          <cx:pt idx="33445">135000</cx:pt>
          <cx:pt idx="33446">647046</cx:pt>
          <cx:pt idx="33447">509602.5</cx:pt>
          <cx:pt idx="33448">1288350</cx:pt>
          <cx:pt idx="33449">284400</cx:pt>
          <cx:pt idx="33450">170640</cx:pt>
          <cx:pt idx="33451">269550</cx:pt>
          <cx:pt idx="33452">625536</cx:pt>
          <cx:pt idx="33453">234576</cx:pt>
          <cx:pt idx="33454">906615</cx:pt>
          <cx:pt idx="33455">553806</cx:pt>
          <cx:pt idx="33456">276277.5</cx:pt>
          <cx:pt idx="33457">1288350</cx:pt>
          <cx:pt idx="33458">1249740</cx:pt>
          <cx:pt idx="33459">720000</cx:pt>
          <cx:pt idx="33460">286704</cx:pt>
          <cx:pt idx="33461">900000</cx:pt>
          <cx:pt idx="33462">755190</cx:pt>
          <cx:pt idx="33463">808650</cx:pt>
          <cx:pt idx="33464">47970</cx:pt>
          <cx:pt idx="33465">545040</cx:pt>
          <cx:pt idx="33466">846756</cx:pt>
          <cx:pt idx="33467">1006920</cx:pt>
          <cx:pt idx="33468">900000</cx:pt>
          <cx:pt idx="33469">540000</cx:pt>
          <cx:pt idx="33470">284400</cx:pt>
          <cx:pt idx="33471">107820</cx:pt>
          <cx:pt idx="33472">364896</cx:pt>
          <cx:pt idx="33473">592560</cx:pt>
          <cx:pt idx="33474">225000</cx:pt>
          <cx:pt idx="33475">508495.5</cx:pt>
          <cx:pt idx="33476">598486.5</cx:pt>
          <cx:pt idx="33477">378180</cx:pt>
          <cx:pt idx="33478">315000</cx:pt>
          <cx:pt idx="33479">454500</cx:pt>
          <cx:pt idx="33480">143910</cx:pt>
          <cx:pt idx="33481">573408</cx:pt>
          <cx:pt idx="33482">900000</cx:pt>
          <cx:pt idx="33483">270000</cx:pt>
          <cx:pt idx="33484">521280</cx:pt>
          <cx:pt idx="33485">640080</cx:pt>
          <cx:pt idx="33486">640080</cx:pt>
          <cx:pt idx="33487">603000</cx:pt>
          <cx:pt idx="33488">180000</cx:pt>
          <cx:pt idx="33489">1350000</cx:pt>
          <cx:pt idx="33490">396171</cx:pt>
          <cx:pt idx="33491">360000</cx:pt>
          <cx:pt idx="33492">301500</cx:pt>
          <cx:pt idx="33493">1011402</cx:pt>
          <cx:pt idx="33494">247500</cx:pt>
          <cx:pt idx="33495">254700</cx:pt>
          <cx:pt idx="33496">1336045.5</cx:pt>
          <cx:pt idx="33497">225000</cx:pt>
          <cx:pt idx="33498">728460</cx:pt>
          <cx:pt idx="33499">180000</cx:pt>
          <cx:pt idx="33500">180000</cx:pt>
          <cx:pt idx="33501">540000</cx:pt>
          <cx:pt idx="33502">1006920</cx:pt>
          <cx:pt idx="33503">808650</cx:pt>
          <cx:pt idx="33504">1288350</cx:pt>
          <cx:pt idx="33505">283585.5</cx:pt>
          <cx:pt idx="33506">269550</cx:pt>
          <cx:pt idx="33507">948582</cx:pt>
          <cx:pt idx="33508">450000</cx:pt>
          <cx:pt idx="33509">315000</cx:pt>
          <cx:pt idx="33510">495000</cx:pt>
          <cx:pt idx="33511">414000</cx:pt>
          <cx:pt idx="33512">711072</cx:pt>
          <cx:pt idx="33513">1024740</cx:pt>
          <cx:pt idx="33514">52128</cx:pt>
          <cx:pt idx="33515">405000</cx:pt>
          <cx:pt idx="33516">593010</cx:pt>
          <cx:pt idx="33517">781920</cx:pt>
          <cx:pt idx="33518">170640</cx:pt>
          <cx:pt idx="33519">339241.5</cx:pt>
          <cx:pt idx="33520">337500</cx:pt>
          <cx:pt idx="33521">1024290</cx:pt>
          <cx:pt idx="33522">900000</cx:pt>
          <cx:pt idx="33523">239850</cx:pt>
          <cx:pt idx="33524">170640</cx:pt>
          <cx:pt idx="33525">1078200</cx:pt>
          <cx:pt idx="33526">1288350</cx:pt>
          <cx:pt idx="33527">499500</cx:pt>
          <cx:pt idx="33528">193500</cx:pt>
          <cx:pt idx="33529">265851</cx:pt>
          <cx:pt idx="33530">78192</cx:pt>
          <cx:pt idx="33531">864000</cx:pt>
          <cx:pt idx="33532">549882</cx:pt>
          <cx:pt idx="33533">852088.5</cx:pt>
          <cx:pt idx="33534">180000</cx:pt>
          <cx:pt idx="33535">1223010</cx:pt>
          <cx:pt idx="33536">521280</cx:pt>
          <cx:pt idx="33537">1035000</cx:pt>
          <cx:pt idx="33538">807984</cx:pt>
          <cx:pt idx="33539">58500</cx:pt>
          <cx:pt idx="33540">1035832.5</cx:pt>
          <cx:pt idx="33541">135000</cx:pt>
          <cx:pt idx="33542">305640</cx:pt>
          <cx:pt idx="33543">1502941.5</cx:pt>
          <cx:pt idx="33544">2156400</cx:pt>
          <cx:pt idx="33545">2214000</cx:pt>
          <cx:pt idx="33546">286704</cx:pt>
          <cx:pt idx="33547">360000</cx:pt>
          <cx:pt idx="33548">284400</cx:pt>
          <cx:pt idx="33549">765522</cx:pt>
          <cx:pt idx="33550">545040</cx:pt>
          <cx:pt idx="33551">450000</cx:pt>
          <cx:pt idx="33552">135000</cx:pt>
          <cx:pt idx="33553">272520</cx:pt>
          <cx:pt idx="33554">765000</cx:pt>
          <cx:pt idx="33555">207117</cx:pt>
          <cx:pt idx="33556">270000</cx:pt>
          <cx:pt idx="33557">431280</cx:pt>
          <cx:pt idx="33558">942300</cx:pt>
          <cx:pt idx="33559">193500</cx:pt>
          <cx:pt idx="33560">410400</cx:pt>
          <cx:pt idx="33561">973503</cx:pt>
          <cx:pt idx="33562">607500</cx:pt>
          <cx:pt idx="33563">239850</cx:pt>
          <cx:pt idx="33564">835380</cx:pt>
          <cx:pt idx="33565">190764</cx:pt>
          <cx:pt idx="33566">942300</cx:pt>
          <cx:pt idx="33567">101880</cx:pt>
          <cx:pt idx="33568">1160973</cx:pt>
          <cx:pt idx="33569">808650</cx:pt>
          <cx:pt idx="33570">363190.5</cx:pt>
          <cx:pt idx="33571">123637.5</cx:pt>
          <cx:pt idx="33572">258709.5</cx:pt>
          <cx:pt idx="33573">900000</cx:pt>
          <cx:pt idx="33574">900000</cx:pt>
          <cx:pt idx="33575">472500</cx:pt>
          <cx:pt idx="33576">791532</cx:pt>
          <cx:pt idx="33577">284400</cx:pt>
          <cx:pt idx="33578">593010</cx:pt>
          <cx:pt idx="33579">1125000</cx:pt>
          <cx:pt idx="33580">459000</cx:pt>
          <cx:pt idx="33581">1535553</cx:pt>
          <cx:pt idx="33582">738567</cx:pt>
          <cx:pt idx="33583">562491</cx:pt>
          <cx:pt idx="33584">90000</cx:pt>
          <cx:pt idx="33585">495000</cx:pt>
          <cx:pt idx="33586">270000</cx:pt>
          <cx:pt idx="33587">180000</cx:pt>
          <cx:pt idx="33588">521280</cx:pt>
          <cx:pt idx="33589">1026000</cx:pt>
          <cx:pt idx="33590">1350000</cx:pt>
          <cx:pt idx="33591">364896</cx:pt>
          <cx:pt idx="33592">198000</cx:pt>
          <cx:pt idx="33593">589045.5</cx:pt>
          <cx:pt idx="33594">1350000</cx:pt>
          <cx:pt idx="33595">270000</cx:pt>
          <cx:pt idx="33596">450000</cx:pt>
          <cx:pt idx="33597">1228500</cx:pt>
          <cx:pt idx="33598">260640</cx:pt>
          <cx:pt idx="33599">254700</cx:pt>
          <cx:pt idx="33600">450000</cx:pt>
          <cx:pt idx="33601">971280</cx:pt>
          <cx:pt idx="33602">781920</cx:pt>
          <cx:pt idx="33603">1096020</cx:pt>
          <cx:pt idx="33604">180000</cx:pt>
          <cx:pt idx="33605">239850</cx:pt>
          <cx:pt idx="33606">497520</cx:pt>
          <cx:pt idx="33607">669591</cx:pt>
          <cx:pt idx="33608">107820</cx:pt>
          <cx:pt idx="33609">808650</cx:pt>
          <cx:pt idx="33610">312768</cx:pt>
          <cx:pt idx="33611">711612</cx:pt>
          <cx:pt idx="33612">114682.5</cx:pt>
          <cx:pt idx="33613">331920</cx:pt>
          <cx:pt idx="33614">592560</cx:pt>
          <cx:pt idx="33615">1762110</cx:pt>
          <cx:pt idx="33616">288873</cx:pt>
          <cx:pt idx="33617">245268</cx:pt>
          <cx:pt idx="33618">703728</cx:pt>
          <cx:pt idx="33619">545040</cx:pt>
          <cx:pt idx="33620">728460</cx:pt>
          <cx:pt idx="33621">180000</cx:pt>
          <cx:pt idx="33622">238500</cx:pt>
          <cx:pt idx="33623">45000</cx:pt>
          <cx:pt idx="33624">1258650</cx:pt>
          <cx:pt idx="33625">177768</cx:pt>
          <cx:pt idx="33626">379237.5</cx:pt>
          <cx:pt idx="33627">81504</cx:pt>
          <cx:pt idx="33628">652500</cx:pt>
          <cx:pt idx="33629">630000</cx:pt>
          <cx:pt idx="33630">1332000</cx:pt>
          <cx:pt idx="33631">254700</cx:pt>
          <cx:pt idx="33632">819432</cx:pt>
          <cx:pt idx="33633">518562</cx:pt>
          <cx:pt idx="33634">247275</cx:pt>
          <cx:pt idx="33635">619965</cx:pt>
          <cx:pt idx="33636">900000</cx:pt>
          <cx:pt idx="33637">405000</cx:pt>
          <cx:pt idx="33638">405000</cx:pt>
          <cx:pt idx="33639">540000</cx:pt>
          <cx:pt idx="33640">284400</cx:pt>
          <cx:pt idx="33641">557005.5</cx:pt>
          <cx:pt idx="33642">1075500</cx:pt>
          <cx:pt idx="33643">970380</cx:pt>
          <cx:pt idx="33644">163008</cx:pt>
          <cx:pt idx="33645">225000</cx:pt>
          <cx:pt idx="33646">675000</cx:pt>
          <cx:pt idx="33647">106794</cx:pt>
          <cx:pt idx="33648">398016</cx:pt>
          <cx:pt idx="33649">490495.5</cx:pt>
          <cx:pt idx="33650">220500</cx:pt>
          <cx:pt idx="33651">959157</cx:pt>
          <cx:pt idx="33652">225000</cx:pt>
          <cx:pt idx="33653">888840</cx:pt>
          <cx:pt idx="33654">317979</cx:pt>
          <cx:pt idx="33655">521280</cx:pt>
          <cx:pt idx="33656">553806</cx:pt>
          <cx:pt idx="33657">450000</cx:pt>
          <cx:pt idx="33658">390960</cx:pt>
          <cx:pt idx="33659">114682.5</cx:pt>
          <cx:pt idx="33660">855000</cx:pt>
          <cx:pt idx="33661">251280</cx:pt>
          <cx:pt idx="33662">1155226.5</cx:pt>
          <cx:pt idx="33663">225000</cx:pt>
          <cx:pt idx="33664">1105083</cx:pt>
          <cx:pt idx="33665">331920</cx:pt>
          <cx:pt idx="33666">126000</cx:pt>
          <cx:pt idx="33667">630000</cx:pt>
          <cx:pt idx="33668">95940</cx:pt>
          <cx:pt idx="33669">265536</cx:pt>
          <cx:pt idx="33670">1350000</cx:pt>
          <cx:pt idx="33671">225000</cx:pt>
          <cx:pt idx="33672">381528</cx:pt>
          <cx:pt idx="33673">437818.5</cx:pt>
          <cx:pt idx="33674">225000</cx:pt>
          <cx:pt idx="33675">675000</cx:pt>
          <cx:pt idx="33676">180000</cx:pt>
          <cx:pt idx="33677">328581</cx:pt>
          <cx:pt idx="33678">456273</cx:pt>
          <cx:pt idx="33679">450000</cx:pt>
          <cx:pt idx="33680">675000</cx:pt>
          <cx:pt idx="33681">585000</cx:pt>
          <cx:pt idx="33682">247500</cx:pt>
          <cx:pt idx="33683">830709</cx:pt>
          <cx:pt idx="33684">1019610</cx:pt>
          <cx:pt idx="33685">170640</cx:pt>
          <cx:pt idx="33686">675000</cx:pt>
          <cx:pt idx="33687">986274</cx:pt>
          <cx:pt idx="33688">152820</cx:pt>
          <cx:pt idx="33689">1506816</cx:pt>
          <cx:pt idx="33690">1113840</cx:pt>
          <cx:pt idx="33691">542133</cx:pt>
          <cx:pt idx="33692">450000</cx:pt>
          <cx:pt idx="33693">1288350</cx:pt>
          <cx:pt idx="33694">746280</cx:pt>
          <cx:pt idx="33695">888840</cx:pt>
          <cx:pt idx="33696">1246500</cx:pt>
          <cx:pt idx="33697">942300</cx:pt>
          <cx:pt idx="33698">180000</cx:pt>
          <cx:pt idx="33699">1040463</cx:pt>
          <cx:pt idx="33700">848745</cx:pt>
          <cx:pt idx="33701">545040</cx:pt>
          <cx:pt idx="33702">263686.5</cx:pt>
          <cx:pt idx="33703">778968</cx:pt>
          <cx:pt idx="33704">717003</cx:pt>
          <cx:pt idx="33705">148365</cx:pt>
          <cx:pt idx="33706">1824480</cx:pt>
          <cx:pt idx="33707">549882</cx:pt>
          <cx:pt idx="33708">497520</cx:pt>
          <cx:pt idx="33709">855000</cx:pt>
          <cx:pt idx="33710">1350000</cx:pt>
          <cx:pt idx="33711">584766</cx:pt>
          <cx:pt idx="33712">519633</cx:pt>
          <cx:pt idx="33713">254700</cx:pt>
          <cx:pt idx="33714">315000</cx:pt>
          <cx:pt idx="33715">314100</cx:pt>
          <cx:pt idx="33716">953460</cx:pt>
          <cx:pt idx="33717">337500</cx:pt>
          <cx:pt idx="33718">728460</cx:pt>
          <cx:pt idx="33719">315000</cx:pt>
          <cx:pt idx="33720">754740</cx:pt>
          <cx:pt idx="33721">710892</cx:pt>
          <cx:pt idx="33722">270000</cx:pt>
          <cx:pt idx="33723">450000</cx:pt>
          <cx:pt idx="33724">269550</cx:pt>
          <cx:pt idx="33725">755190</cx:pt>
          <cx:pt idx="33726">1071909</cx:pt>
          <cx:pt idx="33727">855000</cx:pt>
          <cx:pt idx="33728">1035832.5</cx:pt>
          <cx:pt idx="33729">239850</cx:pt>
          <cx:pt idx="33730">1078200</cx:pt>
          <cx:pt idx="33731">1006920</cx:pt>
          <cx:pt idx="33732">2156400</cx:pt>
          <cx:pt idx="33733">277969.5</cx:pt>
          <cx:pt idx="33734">417024</cx:pt>
          <cx:pt idx="33735">180000</cx:pt>
          <cx:pt idx="33736">781920</cx:pt>
          <cx:pt idx="33737">630000</cx:pt>
          <cx:pt idx="33738">610335</cx:pt>
          <cx:pt idx="33739">432990</cx:pt>
          <cx:pt idx="33740">536917.5</cx:pt>
          <cx:pt idx="33741">159264</cx:pt>
          <cx:pt idx="33742">142200</cx:pt>
          <cx:pt idx="33743">592560</cx:pt>
          <cx:pt idx="33744">152820</cx:pt>
          <cx:pt idx="33745">540000</cx:pt>
          <cx:pt idx="33746">521280</cx:pt>
          <cx:pt idx="33747">298512</cx:pt>
          <cx:pt idx="33748">436032</cx:pt>
          <cx:pt idx="33749">592560</cx:pt>
          <cx:pt idx="33750">163201.5</cx:pt>
          <cx:pt idx="33751">490495.5</cx:pt>
          <cx:pt idx="33752">640080</cx:pt>
          <cx:pt idx="33753">900000</cx:pt>
          <cx:pt idx="33754">152820</cx:pt>
          <cx:pt idx="33755">900000</cx:pt>
          <cx:pt idx="33756">808650</cx:pt>
          <cx:pt idx="33757">900000</cx:pt>
          <cx:pt idx="33758">254700</cx:pt>
          <cx:pt idx="33759">675000</cx:pt>
          <cx:pt idx="33760">493497</cx:pt>
          <cx:pt idx="33761">1395000</cx:pt>
          <cx:pt idx="33762">202500</cx:pt>
          <cx:pt idx="33763">1070680.5</cx:pt>
          <cx:pt idx="33764">592560</cx:pt>
          <cx:pt idx="33765">439740</cx:pt>
          <cx:pt idx="33766">1288350</cx:pt>
          <cx:pt idx="33767">119925</cx:pt>
          <cx:pt idx="33768">730017</cx:pt>
          <cx:pt idx="33769">1024740</cx:pt>
          <cx:pt idx="33770">180000</cx:pt>
          <cx:pt idx="33771">688500</cx:pt>
          <cx:pt idx="33772">1540867.5</cx:pt>
          <cx:pt idx="33773">792162</cx:pt>
          <cx:pt idx="33774">450000</cx:pt>
          <cx:pt idx="33775">167076</cx:pt>
          <cx:pt idx="33776">755190</cx:pt>
          <cx:pt idx="33777">521280</cx:pt>
          <cx:pt idx="33778">1139845.5</cx:pt>
          <cx:pt idx="33779">916470</cx:pt>
          <cx:pt idx="33780">781920</cx:pt>
          <cx:pt idx="33781">629325</cx:pt>
          <cx:pt idx="33782">276277.5</cx:pt>
          <cx:pt idx="33783">398160</cx:pt>
          <cx:pt idx="33784">675000</cx:pt>
          <cx:pt idx="33785">97038</cx:pt>
          <cx:pt idx="33786">835605</cx:pt>
          <cx:pt idx="33787">940500</cx:pt>
          <cx:pt idx="33788">207396</cx:pt>
          <cx:pt idx="33789">1288350</cx:pt>
          <cx:pt idx="33790">1125000</cx:pt>
          <cx:pt idx="33791">835380</cx:pt>
          <cx:pt idx="33792">78192</cx:pt>
          <cx:pt idx="33793">551079</cx:pt>
          <cx:pt idx="33794">646920</cx:pt>
          <cx:pt idx="33795">381528</cx:pt>
          <cx:pt idx="33796">180000</cx:pt>
          <cx:pt idx="33797">202500</cx:pt>
          <cx:pt idx="33798">1312110</cx:pt>
          <cx:pt idx="33799">916470</cx:pt>
          <cx:pt idx="33800">76500</cx:pt>
          <cx:pt idx="33801">239850</cx:pt>
          <cx:pt idx="33802">305955</cx:pt>
          <cx:pt idx="33803">1006920</cx:pt>
          <cx:pt idx="33804">408780</cx:pt>
          <cx:pt idx="33805">301464</cx:pt>
          <cx:pt idx="33806">808650</cx:pt>
          <cx:pt idx="33807">675000</cx:pt>
          <cx:pt idx="33808">1125000</cx:pt>
          <cx:pt idx="33809">808650</cx:pt>
          <cx:pt idx="33810">408780</cx:pt>
          <cx:pt idx="33811">495000</cx:pt>
          <cx:pt idx="33812">450000</cx:pt>
          <cx:pt idx="33813">1354500</cx:pt>
          <cx:pt idx="33814">927571.5</cx:pt>
          <cx:pt idx="33815">45000</cx:pt>
          <cx:pt idx="33816">225000</cx:pt>
          <cx:pt idx="33817">225000</cx:pt>
          <cx:pt idx="33818">225000</cx:pt>
          <cx:pt idx="33819">263686.5</cx:pt>
          <cx:pt idx="33820">450000</cx:pt>
          <cx:pt idx="33821">540000</cx:pt>
          <cx:pt idx="33822">808650</cx:pt>
          <cx:pt idx="33823">67500</cx:pt>
          <cx:pt idx="33824">862560</cx:pt>
          <cx:pt idx="33825">927252</cx:pt>
          <cx:pt idx="33826">152820</cx:pt>
          <cx:pt idx="33827">162000</cx:pt>
          <cx:pt idx="33828">135000</cx:pt>
          <cx:pt idx="33829">247500</cx:pt>
          <cx:pt idx="33830">312768</cx:pt>
          <cx:pt idx="33831">1258650</cx:pt>
          <cx:pt idx="33832">942300</cx:pt>
          <cx:pt idx="33833">163512</cx:pt>
          <cx:pt idx="33834">640458</cx:pt>
          <cx:pt idx="33835">364230</cx:pt>
          <cx:pt idx="33836">382500</cx:pt>
          <cx:pt idx="33837">101880</cx:pt>
          <cx:pt idx="33838">814041</cx:pt>
          <cx:pt idx="33839">180000</cx:pt>
          <cx:pt idx="33840">292500</cx:pt>
          <cx:pt idx="33841">668304</cx:pt>
          <cx:pt idx="33842">343800</cx:pt>
          <cx:pt idx="33843">735052.5</cx:pt>
          <cx:pt idx="33844">1256400</cx:pt>
          <cx:pt idx="33845">640080</cx:pt>
          <cx:pt idx="33846">427500</cx:pt>
          <cx:pt idx="33847">269550</cx:pt>
          <cx:pt idx="33848">790830</cx:pt>
          <cx:pt idx="33849">291384</cx:pt>
          <cx:pt idx="33850">1006920</cx:pt>
          <cx:pt idx="33851">896157</cx:pt>
          <cx:pt idx="33852">1288350</cx:pt>
          <cx:pt idx="33853">688500</cx:pt>
          <cx:pt idx="33854">728460</cx:pt>
          <cx:pt idx="33855">332946</cx:pt>
          <cx:pt idx="33856">485190</cx:pt>
          <cx:pt idx="33857">983160</cx:pt>
          <cx:pt idx="33858">225000</cx:pt>
          <cx:pt idx="33859">1546020</cx:pt>
          <cx:pt idx="33860">634482</cx:pt>
          <cx:pt idx="33861">814041</cx:pt>
          <cx:pt idx="33862">675000</cx:pt>
          <cx:pt idx="33863">675000</cx:pt>
          <cx:pt idx="33864">263686.5</cx:pt>
          <cx:pt idx="33865">161730</cx:pt>
          <cx:pt idx="33866">545040</cx:pt>
          <cx:pt idx="33867">900000</cx:pt>
          <cx:pt idx="33868">307152</cx:pt>
          <cx:pt idx="33869">1096020</cx:pt>
          <cx:pt idx="33870">490500</cx:pt>
          <cx:pt idx="33871">840951</cx:pt>
          <cx:pt idx="33872">252000</cx:pt>
          <cx:pt idx="33873">684738</cx:pt>
          <cx:pt idx="33874">675000</cx:pt>
          <cx:pt idx="33875">1350000</cx:pt>
          <cx:pt idx="33876">675000</cx:pt>
          <cx:pt idx="33877">485640</cx:pt>
          <cx:pt idx="33878">1271929.5</cx:pt>
          <cx:pt idx="33879">788103</cx:pt>
          <cx:pt idx="33880">269550</cx:pt>
          <cx:pt idx="33881">314100</cx:pt>
          <cx:pt idx="33882">835380</cx:pt>
          <cx:pt idx="33883">1227901.5</cx:pt>
          <cx:pt idx="33884">1314117</cx:pt>
          <cx:pt idx="33885">640080</cx:pt>
          <cx:pt idx="33886">544491</cx:pt>
          <cx:pt idx="33887">225000</cx:pt>
          <cx:pt idx="33888">412173</cx:pt>
          <cx:pt idx="33889">293733</cx:pt>
          <cx:pt idx="33890">364896</cx:pt>
          <cx:pt idx="33891">540000</cx:pt>
          <cx:pt idx="33892">283419</cx:pt>
          <cx:pt idx="33893">80865</cx:pt>
          <cx:pt idx="33894">579195</cx:pt>
          <cx:pt idx="33895">641173.5</cx:pt>
          <cx:pt idx="33896">239850</cx:pt>
          <cx:pt idx="33897">180000</cx:pt>
          <cx:pt idx="33898">270000</cx:pt>
          <cx:pt idx="33899">701730</cx:pt>
          <cx:pt idx="33900">508495.5</cx:pt>
          <cx:pt idx="33901">1006069.5</cx:pt>
          <cx:pt idx="33902">286704</cx:pt>
          <cx:pt idx="33903">1125000</cx:pt>
          <cx:pt idx="33904">337500</cx:pt>
          <cx:pt idx="33905">808650</cx:pt>
          <cx:pt idx="33906">180000</cx:pt>
          <cx:pt idx="33907">1620000</cx:pt>
          <cx:pt idx="33908">247500</cx:pt>
          <cx:pt idx="33909">1006920</cx:pt>
          <cx:pt idx="33910">900000</cx:pt>
          <cx:pt idx="33911">659610</cx:pt>
          <cx:pt idx="33912">270000</cx:pt>
          <cx:pt idx="33913">500211</cx:pt>
          <cx:pt idx="33914">1006920</cx:pt>
          <cx:pt idx="33915">270000</cx:pt>
          <cx:pt idx="33916">202500</cx:pt>
          <cx:pt idx="33917">1012653</cx:pt>
          <cx:pt idx="33918">1569051</cx:pt>
          <cx:pt idx="33919">1575000</cx:pt>
          <cx:pt idx="33920">719860.5</cx:pt>
          <cx:pt idx="33921">135000</cx:pt>
          <cx:pt idx="33922">727785</cx:pt>
          <cx:pt idx="33923">270000</cx:pt>
          <cx:pt idx="33924">997974</cx:pt>
          <cx:pt idx="33925">127350</cx:pt>
          <cx:pt idx="33926">1046142</cx:pt>
          <cx:pt idx="33927">497520</cx:pt>
          <cx:pt idx="33928">722925</cx:pt>
          <cx:pt idx="33929">337923</cx:pt>
          <cx:pt idx="33930">765000</cx:pt>
          <cx:pt idx="33931">601470</cx:pt>
          <cx:pt idx="33932">180000</cx:pt>
          <cx:pt idx="33933">508495.5</cx:pt>
          <cx:pt idx="33934">835605</cx:pt>
          <cx:pt idx="33935">202500</cx:pt>
          <cx:pt idx="33936">824823</cx:pt>
          <cx:pt idx="33937">143910</cx:pt>
          <cx:pt idx="33938">1293502.5</cx:pt>
          <cx:pt idx="33939">728460</cx:pt>
          <cx:pt idx="33940">376078.5</cx:pt>
          <cx:pt idx="33941">835380</cx:pt>
          <cx:pt idx="33942">270000</cx:pt>
          <cx:pt idx="33943">1125000</cx:pt>
          <cx:pt idx="33944">485640</cx:pt>
          <cx:pt idx="33945">505066.5</cx:pt>
          <cx:pt idx="33946">270000</cx:pt>
          <cx:pt idx="33947">675000</cx:pt>
          <cx:pt idx="33948">360000</cx:pt>
          <cx:pt idx="33949">254700</cx:pt>
          <cx:pt idx="33950">360000</cx:pt>
          <cx:pt idx="33951">1042560</cx:pt>
          <cx:pt idx="33952">254700</cx:pt>
          <cx:pt idx="33953">50940</cx:pt>
          <cx:pt idx="33954">298512</cx:pt>
          <cx:pt idx="33955">1226511</cx:pt>
          <cx:pt idx="33956">134775</cx:pt>
          <cx:pt idx="33957">215640</cx:pt>
          <cx:pt idx="33958">315000</cx:pt>
          <cx:pt idx="33959">301464</cx:pt>
          <cx:pt idx="33960">647046</cx:pt>
          <cx:pt idx="33961">640080</cx:pt>
          <cx:pt idx="33962">848745</cx:pt>
          <cx:pt idx="33963">90000</cx:pt>
          <cx:pt idx="33964">343800</cx:pt>
          <cx:pt idx="33965">1247472</cx:pt>
          <cx:pt idx="33966">180000</cx:pt>
          <cx:pt idx="33967">808650</cx:pt>
          <cx:pt idx="33968">86598</cx:pt>
          <cx:pt idx="33969">906894</cx:pt>
          <cx:pt idx="33970">180000</cx:pt>
          <cx:pt idx="33971">755190</cx:pt>
          <cx:pt idx="33972">454500</cx:pt>
          <cx:pt idx="33973">497520</cx:pt>
          <cx:pt idx="33974">508495.5</cx:pt>
          <cx:pt idx="33975">360000</cx:pt>
          <cx:pt idx="33976">1323000</cx:pt>
          <cx:pt idx="33977">128092.5</cx:pt>
          <cx:pt idx="33978">1256400</cx:pt>
          <cx:pt idx="33979">607050</cx:pt>
          <cx:pt idx="33980">755190</cx:pt>
          <cx:pt idx="33981">770292</cx:pt>
          <cx:pt idx="33982">452385</cx:pt>
          <cx:pt idx="33983">215640</cx:pt>
          <cx:pt idx="33984">180000</cx:pt>
          <cx:pt idx="33985">557770.5</cx:pt>
          <cx:pt idx="33986">310500</cx:pt>
          <cx:pt idx="33987">640080</cx:pt>
          <cx:pt idx="33988">71316</cx:pt>
          <cx:pt idx="33989">550980</cx:pt>
          <cx:pt idx="33990">180000</cx:pt>
          <cx:pt idx="33991">607050</cx:pt>
          <cx:pt idx="33992">1166724</cx:pt>
          <cx:pt idx="33993">1006920</cx:pt>
          <cx:pt idx="33994">263686.5</cx:pt>
          <cx:pt idx="33995">180000</cx:pt>
          <cx:pt idx="33996">95940</cx:pt>
          <cx:pt idx="33997">239850</cx:pt>
          <cx:pt idx="33998">355536</cx:pt>
          <cx:pt idx="33999">227520</cx:pt>
          <cx:pt idx="34000">1575000</cx:pt>
          <cx:pt idx="34001">225000</cx:pt>
          <cx:pt idx="34002">405000</cx:pt>
          <cx:pt idx="34003">276277.5</cx:pt>
          <cx:pt idx="34004">225000</cx:pt>
          <cx:pt idx="34005">675000</cx:pt>
          <cx:pt idx="34006">728460</cx:pt>
          <cx:pt idx="34007">299772</cx:pt>
          <cx:pt idx="34008">512410.5</cx:pt>
          <cx:pt idx="34009">696150</cx:pt>
          <cx:pt idx="34010">1078200</cx:pt>
          <cx:pt idx="34011">900000</cx:pt>
          <cx:pt idx="34012">1223010</cx:pt>
          <cx:pt idx="34013">135000</cx:pt>
          <cx:pt idx="34014">1035832.5</cx:pt>
          <cx:pt idx="34015">675000</cx:pt>
          <cx:pt idx="34016">814041</cx:pt>
          <cx:pt idx="34017">495000</cx:pt>
          <cx:pt idx="34018">1047501</cx:pt>
          <cx:pt idx="34019">1467612</cx:pt>
          <cx:pt idx="34020">47970</cx:pt>
          <cx:pt idx="34021">1125000</cx:pt>
          <cx:pt idx="34022">270000</cx:pt>
          <cx:pt idx="34023">207306</cx:pt>
          <cx:pt idx="34024">225000</cx:pt>
          <cx:pt idx="34025">521280</cx:pt>
          <cx:pt idx="34026">247500</cx:pt>
          <cx:pt idx="34027">66222</cx:pt>
          <cx:pt idx="34028">1007761.5</cx:pt>
          <cx:pt idx="34029">1078200</cx:pt>
          <cx:pt idx="34030">225000</cx:pt>
          <cx:pt idx="34031">1649646</cx:pt>
          <cx:pt idx="34032">1190340</cx:pt>
          <cx:pt idx="34033">540000</cx:pt>
          <cx:pt idx="34034">533313</cx:pt>
          <cx:pt idx="34035">88618.5</cx:pt>
          <cx:pt idx="34036">787131</cx:pt>
          <cx:pt idx="34037">247500</cx:pt>
          <cx:pt idx="34038">444420</cx:pt>
          <cx:pt idx="34039">505642.5</cx:pt>
          <cx:pt idx="34040">291915</cx:pt>
          <cx:pt idx="34041">269550</cx:pt>
          <cx:pt idx="34042">545040</cx:pt>
          <cx:pt idx="34043">957033</cx:pt>
          <cx:pt idx="34044">557770.5</cx:pt>
          <cx:pt idx="34045">675000</cx:pt>
          <cx:pt idx="34046">225000</cx:pt>
          <cx:pt idx="34047">231813</cx:pt>
          <cx:pt idx="34048">1065433.5</cx:pt>
          <cx:pt idx="34049">135000</cx:pt>
          <cx:pt idx="34050">540000</cx:pt>
          <cx:pt idx="34051">1265724</cx:pt>
          <cx:pt idx="34052">585000</cx:pt>
          <cx:pt idx="34053">279000</cx:pt>
          <cx:pt idx="34054">566055</cx:pt>
          <cx:pt idx="34055">1084500</cx:pt>
          <cx:pt idx="34056">631332</cx:pt>
          <cx:pt idx="34057">675000</cx:pt>
          <cx:pt idx="34058">604152</cx:pt>
          <cx:pt idx="34059">729396</cx:pt>
          <cx:pt idx="34060">904500</cx:pt>
          <cx:pt idx="34061">244584</cx:pt>
          <cx:pt idx="34062">450000</cx:pt>
          <cx:pt idx="34063">553500</cx:pt>
          <cx:pt idx="34064">497520</cx:pt>
          <cx:pt idx="34065">1024290</cx:pt>
          <cx:pt idx="34066">593010</cx:pt>
          <cx:pt idx="34067">1024740</cx:pt>
          <cx:pt idx="34068">521280</cx:pt>
          <cx:pt idx="34069">360000</cx:pt>
          <cx:pt idx="34070">156384</cx:pt>
          <cx:pt idx="34071">808650</cx:pt>
          <cx:pt idx="34072">305221.5</cx:pt>
          <cx:pt idx="34073">639396</cx:pt>
          <cx:pt idx="34074">315000</cx:pt>
          <cx:pt idx="34075">334152</cx:pt>
          <cx:pt idx="34076">1125000</cx:pt>
          <cx:pt idx="34077">755190</cx:pt>
          <cx:pt idx="34078">888840</cx:pt>
          <cx:pt idx="34079">270000</cx:pt>
          <cx:pt idx="34080">641173.5</cx:pt>
          <cx:pt idx="34081">1125000</cx:pt>
          <cx:pt idx="34082">1024740</cx:pt>
          <cx:pt idx="34083">225000</cx:pt>
          <cx:pt idx="34084">508495.5</cx:pt>
          <cx:pt idx="34085">417024</cx:pt>
          <cx:pt idx="34086">1193580</cx:pt>
          <cx:pt idx="34087">521280</cx:pt>
          <cx:pt idx="34088">780363</cx:pt>
          <cx:pt idx="34089">343377</cx:pt>
          <cx:pt idx="34090">1483231.5</cx:pt>
          <cx:pt idx="34091">835380</cx:pt>
          <cx:pt idx="34092">592560</cx:pt>
          <cx:pt idx="34093">180000</cx:pt>
          <cx:pt idx="34094">706410</cx:pt>
          <cx:pt idx="34095">273636</cx:pt>
          <cx:pt idx="34096">589500</cx:pt>
          <cx:pt idx="34097">47970</cx:pt>
          <cx:pt idx="34098">862560</cx:pt>
          <cx:pt idx="34099">182448</cx:pt>
          <cx:pt idx="34100">373500</cx:pt>
          <cx:pt idx="34101">593010</cx:pt>
          <cx:pt idx="34102">740704.5</cx:pt>
          <cx:pt idx="34103">152820</cx:pt>
          <cx:pt idx="34104">331834.5</cx:pt>
          <cx:pt idx="34105">307557</cx:pt>
          <cx:pt idx="34106">271066.5</cx:pt>
          <cx:pt idx="34107">1216201.5</cx:pt>
          <cx:pt idx="34108">916470</cx:pt>
          <cx:pt idx="34109">675000</cx:pt>
          <cx:pt idx="34110">545040</cx:pt>
          <cx:pt idx="34111">1013508</cx:pt>
          <cx:pt idx="34112">521280</cx:pt>
          <cx:pt idx="34113">573408</cx:pt>
          <cx:pt idx="34114">450000</cx:pt>
          <cx:pt idx="34115">254700</cx:pt>
          <cx:pt idx="34116">291915</cx:pt>
          <cx:pt idx="34117">296280</cx:pt>
          <cx:pt idx="34118">1391418</cx:pt>
          <cx:pt idx="34119">1676520</cx:pt>
          <cx:pt idx="34120">171841.5</cx:pt>
          <cx:pt idx="34121">225000</cx:pt>
          <cx:pt idx="34122">609183</cx:pt>
          <cx:pt idx="34123">1264428</cx:pt>
          <cx:pt idx="34124">1126548</cx:pt>
          <cx:pt idx="34125">521280</cx:pt>
          <cx:pt idx="34126">942300</cx:pt>
          <cx:pt idx="34127">675000</cx:pt>
          <cx:pt idx="34128">257391</cx:pt>
          <cx:pt idx="34129">888840</cx:pt>
          <cx:pt idx="34130">130500</cx:pt>
          <cx:pt idx="34131">292500</cx:pt>
          <cx:pt idx="34132">202500</cx:pt>
          <cx:pt idx="34133">640080</cx:pt>
          <cx:pt idx="34134">254700</cx:pt>
          <cx:pt idx="34135">651600</cx:pt>
          <cx:pt idx="34136">835380</cx:pt>
          <cx:pt idx="34137">571446</cx:pt>
          <cx:pt idx="34138">1001713.5</cx:pt>
          <cx:pt idx="34139">486265.5</cx:pt>
          <cx:pt idx="34140">544491</cx:pt>
          <cx:pt idx="34141">397017</cx:pt>
          <cx:pt idx="34142">1125000</cx:pt>
          <cx:pt idx="34143">135000</cx:pt>
          <cx:pt idx="34144">225000</cx:pt>
          <cx:pt idx="34145">528633</cx:pt>
          <cx:pt idx="34146">472500</cx:pt>
          <cx:pt idx="34147">755190</cx:pt>
          <cx:pt idx="34148">270000</cx:pt>
          <cx:pt idx="34149">360000</cx:pt>
          <cx:pt idx="34150">1078200</cx:pt>
          <cx:pt idx="34151">728460</cx:pt>
          <cx:pt idx="34152">540000</cx:pt>
          <cx:pt idx="34153">253737</cx:pt>
          <cx:pt idx="34154">675000</cx:pt>
          <cx:pt idx="34155">401386.5</cx:pt>
          <cx:pt idx="34156">486000</cx:pt>
          <cx:pt idx="34157">585000</cx:pt>
          <cx:pt idx="34158">225000</cx:pt>
          <cx:pt idx="34159">149256</cx:pt>
          <cx:pt idx="34160">179235</cx:pt>
          <cx:pt idx="34161">345645</cx:pt>
          <cx:pt idx="34162">247500</cx:pt>
          <cx:pt idx="34163">508495.5</cx:pt>
          <cx:pt idx="34164">585000</cx:pt>
          <cx:pt idx="34165">312768</cx:pt>
          <cx:pt idx="34166">450000</cx:pt>
          <cx:pt idx="34167">360000</cx:pt>
          <cx:pt idx="34168">675000</cx:pt>
          <cx:pt idx="34169">247500</cx:pt>
          <cx:pt idx="34170">361998</cx:pt>
          <cx:pt idx="34171">270000</cx:pt>
          <cx:pt idx="34172">1223010</cx:pt>
          <cx:pt idx="34173">225000</cx:pt>
          <cx:pt idx="34174">1125000</cx:pt>
          <cx:pt idx="34175">675000</cx:pt>
          <cx:pt idx="34176">755190</cx:pt>
          <cx:pt idx="34177">398016</cx:pt>
          <cx:pt idx="34178">86598</cx:pt>
          <cx:pt idx="34179">521280</cx:pt>
          <cx:pt idx="34180">354469.5</cx:pt>
          <cx:pt idx="34181">358443</cx:pt>
          <cx:pt idx="34182">719860.5</cx:pt>
          <cx:pt idx="34183">824823</cx:pt>
          <cx:pt idx="34184">280170</cx:pt>
          <cx:pt idx="34185">1350000</cx:pt>
          <cx:pt idx="34186">1188000</cx:pt>
          <cx:pt idx="34187">339948</cx:pt>
          <cx:pt idx="34188">1046142</cx:pt>
          <cx:pt idx="34189">135000</cx:pt>
          <cx:pt idx="34190">540000</cx:pt>
          <cx:pt idx="34191">450000</cx:pt>
          <cx:pt idx="34192">328405.5</cx:pt>
          <cx:pt idx="34193">521280</cx:pt>
          <cx:pt idx="34194">251091</cx:pt>
          <cx:pt idx="34195">568197</cx:pt>
          <cx:pt idx="34196">1201207.5</cx:pt>
          <cx:pt idx="34197">931500</cx:pt>
          <cx:pt idx="34198">814797</cx:pt>
          <cx:pt idx="34199">244584</cx:pt>
          <cx:pt idx="34200">203760</cx:pt>
          <cx:pt idx="34201">1249740</cx:pt>
          <cx:pt idx="34202">523237.5</cx:pt>
          <cx:pt idx="34203">545040</cx:pt>
          <cx:pt idx="34204">814041</cx:pt>
          <cx:pt idx="34205">1762110</cx:pt>
          <cx:pt idx="34206">360000</cx:pt>
          <cx:pt idx="34207">539100</cx:pt>
          <cx:pt idx="34208">521280</cx:pt>
          <cx:pt idx="34209">1078200</cx:pt>
          <cx:pt idx="34210">78192</cx:pt>
          <cx:pt idx="34211">1035000</cx:pt>
          <cx:pt idx="34212">932643</cx:pt>
          <cx:pt idx="34213">239850</cx:pt>
          <cx:pt idx="34214">787131</cx:pt>
          <cx:pt idx="34215">337500</cx:pt>
          <cx:pt idx="34216">755190</cx:pt>
          <cx:pt idx="34217">101880</cx:pt>
          <cx:pt idx="34218">999121.5</cx:pt>
          <cx:pt idx="34219">260640</cx:pt>
          <cx:pt idx="34220">450000</cx:pt>
          <cx:pt idx="34221">967428</cx:pt>
          <cx:pt idx="34222">1264428</cx:pt>
          <cx:pt idx="34223">521280</cx:pt>
          <cx:pt idx="34224">900000</cx:pt>
          <cx:pt idx="34225">180000</cx:pt>
          <cx:pt idx="34226">521280</cx:pt>
          <cx:pt idx="34227">407938.5</cx:pt>
          <cx:pt idx="34228">545040</cx:pt>
          <cx:pt idx="34229">291915</cx:pt>
          <cx:pt idx="34230">218016</cx:pt>
          <cx:pt idx="34231">180000</cx:pt>
          <cx:pt idx="34232">177903</cx:pt>
          <cx:pt idx="34233">544500</cx:pt>
          <cx:pt idx="34234">607500</cx:pt>
          <cx:pt idx="34235">180000</cx:pt>
          <cx:pt idx="34236">269550</cx:pt>
          <cx:pt idx="34237">900000</cx:pt>
          <cx:pt idx="34238">225000</cx:pt>
          <cx:pt idx="34239">135000</cx:pt>
          <cx:pt idx="34240">261648</cx:pt>
          <cx:pt idx="34241">270000</cx:pt>
          <cx:pt idx="34242">91008</cx:pt>
          <cx:pt idx="34243">75474</cx:pt>
          <cx:pt idx="34244">225000</cx:pt>
          <cx:pt idx="34245">239850</cx:pt>
          <cx:pt idx="34246">670500</cx:pt>
          <cx:pt idx="34247">474048</cx:pt>
          <cx:pt idx="34248">936000</cx:pt>
          <cx:pt idx="34249">1928304</cx:pt>
          <cx:pt idx="34250">450000</cx:pt>
          <cx:pt idx="34251">675000</cx:pt>
          <cx:pt idx="34252">755190</cx:pt>
          <cx:pt idx="34253">942300</cx:pt>
          <cx:pt idx="34254">808650</cx:pt>
          <cx:pt idx="34255">239850</cx:pt>
          <cx:pt idx="34256">450000</cx:pt>
          <cx:pt idx="34257">277969.5</cx:pt>
          <cx:pt idx="34258">270000</cx:pt>
          <cx:pt idx="34259">269550</cx:pt>
          <cx:pt idx="34260">294322.5</cx:pt>
          <cx:pt idx="34261">1006920</cx:pt>
          <cx:pt idx="34262">840996</cx:pt>
          <cx:pt idx="34263">135000</cx:pt>
          <cx:pt idx="34264">490495.5</cx:pt>
          <cx:pt idx="34265">508495.5</cx:pt>
          <cx:pt idx="34266">452385</cx:pt>
          <cx:pt idx="34267">891387</cx:pt>
          <cx:pt idx="34268">1546020</cx:pt>
          <cx:pt idx="34269">450000</cx:pt>
          <cx:pt idx="34270">539100</cx:pt>
          <cx:pt idx="34271">99504</cx:pt>
          <cx:pt idx="34272">288873</cx:pt>
          <cx:pt idx="34273">685012.5</cx:pt>
          <cx:pt idx="34274">675000</cx:pt>
          <cx:pt idx="34275">545040</cx:pt>
          <cx:pt idx="34276">269550</cx:pt>
          <cx:pt idx="34277">254700</cx:pt>
          <cx:pt idx="34278">533668.5</cx:pt>
          <cx:pt idx="34279">248760</cx:pt>
          <cx:pt idx="34280">392427</cx:pt>
          <cx:pt idx="34281">521280</cx:pt>
          <cx:pt idx="34282">254700</cx:pt>
          <cx:pt idx="34283">225000</cx:pt>
          <cx:pt idx="34284">1288350</cx:pt>
          <cx:pt idx="34285">337500</cx:pt>
          <cx:pt idx="34286">148365</cx:pt>
          <cx:pt idx="34287">298512</cx:pt>
          <cx:pt idx="34288">247500</cx:pt>
          <cx:pt idx="34289">215640</cx:pt>
          <cx:pt idx="34290">631332</cx:pt>
          <cx:pt idx="34291">180000</cx:pt>
          <cx:pt idx="34292">58500</cx:pt>
          <cx:pt idx="34293">1305000</cx:pt>
          <cx:pt idx="34294">320382</cx:pt>
          <cx:pt idx="34295">239850</cx:pt>
          <cx:pt idx="34296">808650</cx:pt>
          <cx:pt idx="34297">729792</cx:pt>
          <cx:pt idx="34298">1134000</cx:pt>
          <cx:pt idx="34299">808650</cx:pt>
          <cx:pt idx="34300">598486.5</cx:pt>
          <cx:pt idx="34301">1006920</cx:pt>
          <cx:pt idx="34302">1330636.5</cx:pt>
          <cx:pt idx="34303">1006920</cx:pt>
          <cx:pt idx="34304">1406205</cx:pt>
          <cx:pt idx="34305">260640</cx:pt>
          <cx:pt idx="34306">260568</cx:pt>
          <cx:pt idx="34307">808650</cx:pt>
          <cx:pt idx="34308">832500</cx:pt>
          <cx:pt idx="34309">1113840</cx:pt>
          <cx:pt idx="34310">547344</cx:pt>
          <cx:pt idx="34311">824823</cx:pt>
          <cx:pt idx="34312">544491</cx:pt>
          <cx:pt idx="34313">263686.5</cx:pt>
          <cx:pt idx="34314">450000</cx:pt>
          <cx:pt idx="34315">675000</cx:pt>
          <cx:pt idx="34316">331632</cx:pt>
          <cx:pt idx="34317">273636</cx:pt>
          <cx:pt idx="34318">360000</cx:pt>
          <cx:pt idx="34319">1298911.5</cx:pt>
          <cx:pt idx="34320">2013840</cx:pt>
          <cx:pt idx="34321">135000</cx:pt>
          <cx:pt idx="34322">239850</cx:pt>
          <cx:pt idx="34323">983299.5</cx:pt>
          <cx:pt idx="34324">450000</cx:pt>
          <cx:pt idx="34325">135000</cx:pt>
          <cx:pt idx="34326">227520</cx:pt>
          <cx:pt idx="34327">991944</cx:pt>
          <cx:pt idx="34328">168102</cx:pt>
          <cx:pt idx="34329">485640</cx:pt>
          <cx:pt idx="34330">1574266.5</cx:pt>
          <cx:pt idx="34331">1223010</cx:pt>
          <cx:pt idx="34332">1354500</cx:pt>
          <cx:pt idx="34333">1574532</cx:pt>
          <cx:pt idx="34334">904500</cx:pt>
          <cx:pt idx="34335">1147500</cx:pt>
          <cx:pt idx="34336">1467612</cx:pt>
          <cx:pt idx="34337">239850</cx:pt>
          <cx:pt idx="34338">983299.5</cx:pt>
          <cx:pt idx="34339">225000</cx:pt>
          <cx:pt idx="34340">1120068</cx:pt>
          <cx:pt idx="34341">238500</cx:pt>
          <cx:pt idx="34342">1042560</cx:pt>
          <cx:pt idx="34343">450000</cx:pt>
          <cx:pt idx="34344">935640</cx:pt>
          <cx:pt idx="34345">248760</cx:pt>
          <cx:pt idx="34346">775327.5</cx:pt>
          <cx:pt idx="34347">1221354</cx:pt>
          <cx:pt idx="34348">431280</cx:pt>
          <cx:pt idx="34349">900000</cx:pt>
          <cx:pt idx="34350">1515415.5</cx:pt>
          <cx:pt idx="34351">808650</cx:pt>
          <cx:pt idx="34352">364896</cx:pt>
          <cx:pt idx="34353">305221.5</cx:pt>
          <cx:pt idx="34354">284400</cx:pt>
          <cx:pt idx="34355">820453.5</cx:pt>
          <cx:pt idx="34356">440784</cx:pt>
          <cx:pt idx="34357">1002856.5</cx:pt>
          <cx:pt idx="34358">395766</cx:pt>
          <cx:pt idx="34359">808650</cx:pt>
          <cx:pt idx="34360">729792</cx:pt>
          <cx:pt idx="34361">450000</cx:pt>
          <cx:pt idx="34362">590337</cx:pt>
          <cx:pt idx="34363">807984</cx:pt>
          <cx:pt idx="34364">1256400</cx:pt>
          <cx:pt idx="34365">521280</cx:pt>
          <cx:pt idx="34366">1350000</cx:pt>
          <cx:pt idx="34367">555273</cx:pt>
          <cx:pt idx="34368">753840</cx:pt>
          <cx:pt idx="34369">1006920</cx:pt>
          <cx:pt idx="34370">754740</cx:pt>
          <cx:pt idx="34371">472500</cx:pt>
          <cx:pt idx="34372">238500</cx:pt>
          <cx:pt idx="34373">483930</cx:pt>
          <cx:pt idx="34374">135000</cx:pt>
          <cx:pt idx="34375">450000</cx:pt>
          <cx:pt idx="34376">270000</cx:pt>
          <cx:pt idx="34377">260568</cx:pt>
          <cx:pt idx="34378">208512</cx:pt>
          <cx:pt idx="34379">71955</cx:pt>
          <cx:pt idx="34380">930321</cx:pt>
          <cx:pt idx="34381">254700</cx:pt>
          <cx:pt idx="34382">254700</cx:pt>
          <cx:pt idx="34383">550467</cx:pt>
          <cx:pt idx="34384">900000</cx:pt>
          <cx:pt idx="34385">808650</cx:pt>
          <cx:pt idx="34386">983299.5</cx:pt>
          <cx:pt idx="34387">1006920</cx:pt>
          <cx:pt idx="34388">1006920</cx:pt>
          <cx:pt idx="34389">1350000</cx:pt>
          <cx:pt idx="34390">247500</cx:pt>
          <cx:pt idx="34391">573408</cx:pt>
          <cx:pt idx="34392">508495.5</cx:pt>
          <cx:pt idx="34393">312768</cx:pt>
          <cx:pt idx="34394">407520</cx:pt>
          <cx:pt idx="34395">880965</cx:pt>
          <cx:pt idx="34396">675000</cx:pt>
          <cx:pt idx="34397">1138500</cx:pt>
          <cx:pt idx="34398">761836.5</cx:pt>
          <cx:pt idx="34399">528633</cx:pt>
          <cx:pt idx="34400">445333.5</cx:pt>
          <cx:pt idx="34401">675000</cx:pt>
          <cx:pt idx="34402">454500</cx:pt>
          <cx:pt idx="34403">1078200</cx:pt>
          <cx:pt idx="34404">490495.5</cx:pt>
          <cx:pt idx="34405">704844</cx:pt>
          <cx:pt idx="34406">1236816</cx:pt>
          <cx:pt idx="34407">168102</cx:pt>
          <cx:pt idx="34408">180000</cx:pt>
          <cx:pt idx="34409">539059.5</cx:pt>
          <cx:pt idx="34410">640080</cx:pt>
          <cx:pt idx="34411">891072</cx:pt>
          <cx:pt idx="34412">452385</cx:pt>
          <cx:pt idx="34413">247275</cx:pt>
          <cx:pt idx="34414">808650</cx:pt>
          <cx:pt idx="34415">855000</cx:pt>
          <cx:pt idx="34416">144486</cx:pt>
          <cx:pt idx="34417">1288350</cx:pt>
          <cx:pt idx="34418">204768</cx:pt>
          <cx:pt idx="34419">337923</cx:pt>
          <cx:pt idx="34420">76410</cx:pt>
          <cx:pt idx="34421">229230</cx:pt>
          <cx:pt idx="34422">862560</cx:pt>
          <cx:pt idx="34423">270000</cx:pt>
          <cx:pt idx="34424">999121.5</cx:pt>
          <cx:pt idx="34425">231813</cx:pt>
          <cx:pt idx="34426">225000</cx:pt>
          <cx:pt idx="34427">473760</cx:pt>
          <cx:pt idx="34428">405000</cx:pt>
          <cx:pt idx="34429">270000</cx:pt>
          <cx:pt idx="34430">113211</cx:pt>
          <cx:pt idx="34431">552555</cx:pt>
          <cx:pt idx="34432">107820</cx:pt>
          <cx:pt idx="34433">104256</cx:pt>
          <cx:pt idx="34434">328405.5</cx:pt>
          <cx:pt idx="34435">521280</cx:pt>
          <cx:pt idx="34436">380533.5</cx:pt>
          <cx:pt idx="34437">1520253</cx:pt>
          <cx:pt idx="34438">630000</cx:pt>
          <cx:pt idx="34439">117162</cx:pt>
          <cx:pt idx="34440">1204623</cx:pt>
          <cx:pt idx="34441">1436850</cx:pt>
          <cx:pt idx="34442">810000</cx:pt>
          <cx:pt idx="34443">288000</cx:pt>
          <cx:pt idx="34444">521280</cx:pt>
          <cx:pt idx="34445">497520</cx:pt>
          <cx:pt idx="34446">787131</cx:pt>
          <cx:pt idx="34447">339241.5</cx:pt>
          <cx:pt idx="34448">1058148</cx:pt>
          <cx:pt idx="34449">325908</cx:pt>
          <cx:pt idx="34450">675000</cx:pt>
          <cx:pt idx="34451">612612</cx:pt>
          <cx:pt idx="34452">405000</cx:pt>
          <cx:pt idx="34453">1192500</cx:pt>
          <cx:pt idx="34454">193572</cx:pt>
          <cx:pt idx="34455">474048</cx:pt>
          <cx:pt idx="34456">545040</cx:pt>
          <cx:pt idx="34457">1057500</cx:pt>
          <cx:pt idx="34458">135000</cx:pt>
          <cx:pt idx="34459">180000</cx:pt>
          <cx:pt idx="34460">755190</cx:pt>
          <cx:pt idx="34461">270000</cx:pt>
          <cx:pt idx="34462">787086</cx:pt>
          <cx:pt idx="34463">157500</cx:pt>
          <cx:pt idx="34464">558000</cx:pt>
          <cx:pt idx="34465">1469565</cx:pt>
          <cx:pt idx="34466">562491</cx:pt>
          <cx:pt idx="34467">479700</cx:pt>
          <cx:pt idx="34468">746280</cx:pt>
          <cx:pt idx="34469">728460</cx:pt>
          <cx:pt idx="34470">1006920</cx:pt>
          <cx:pt idx="34471">1800000</cx:pt>
          <cx:pt idx="34472">225000</cx:pt>
          <cx:pt idx="34473">1256400</cx:pt>
          <cx:pt idx="34474">824823</cx:pt>
          <cx:pt idx="34475">728460</cx:pt>
          <cx:pt idx="34476">1113840</cx:pt>
          <cx:pt idx="34477">283500</cx:pt>
          <cx:pt idx="34478">743031</cx:pt>
          <cx:pt idx="34479">542133</cx:pt>
          <cx:pt idx="34480">241618.5</cx:pt>
          <cx:pt idx="34481">675000</cx:pt>
          <cx:pt idx="34482">225000</cx:pt>
          <cx:pt idx="34483">755190</cx:pt>
          <cx:pt idx="34484">337500</cx:pt>
          <cx:pt idx="34485">328405.5</cx:pt>
          <cx:pt idx="34486">781920</cx:pt>
          <cx:pt idx="34487">1096236</cx:pt>
          <cx:pt idx="34488">270000</cx:pt>
          <cx:pt idx="34489">90000</cx:pt>
          <cx:pt idx="34490">958500</cx:pt>
          <cx:pt idx="34491">1056447</cx:pt>
          <cx:pt idx="34492">592560</cx:pt>
          <cx:pt idx="34493">180000</cx:pt>
          <cx:pt idx="34494">1100709</cx:pt>
          <cx:pt idx="34495">112500</cx:pt>
          <cx:pt idx="34496">687600</cx:pt>
          <cx:pt idx="34497">900000</cx:pt>
          <cx:pt idx="34498">509922</cx:pt>
          <cx:pt idx="34499">76410</cx:pt>
          <cx:pt idx="34500">808650</cx:pt>
          <cx:pt idx="34501">225000</cx:pt>
          <cx:pt idx="34502">450000</cx:pt>
          <cx:pt idx="34503">270000</cx:pt>
          <cx:pt idx="34504">2220259.5</cx:pt>
          <cx:pt idx="34505">1012500</cx:pt>
          <cx:pt idx="34506">675000</cx:pt>
          <cx:pt idx="34507">225000</cx:pt>
          <cx:pt idx="34508">256761</cx:pt>
          <cx:pt idx="34509">207396</cx:pt>
          <cx:pt idx="34510">90000</cx:pt>
          <cx:pt idx="34511">436360.5</cx:pt>
          <cx:pt idx="34512">309420</cx:pt>
          <cx:pt idx="34513">113211</cx:pt>
          <cx:pt idx="34514">450000</cx:pt>
          <cx:pt idx="34515">225000</cx:pt>
          <cx:pt idx="34516">180000</cx:pt>
          <cx:pt idx="34517">206280</cx:pt>
          <cx:pt idx="34518">450072</cx:pt>
          <cx:pt idx="34519">1350000</cx:pt>
          <cx:pt idx="34520">675000</cx:pt>
          <cx:pt idx="34521">202500</cx:pt>
          <cx:pt idx="34522">521280</cx:pt>
          <cx:pt idx="34523">888840</cx:pt>
          <cx:pt idx="34524">623749.5</cx:pt>
          <cx:pt idx="34525">755190</cx:pt>
          <cx:pt idx="34526">419679</cx:pt>
          <cx:pt idx="34527">95940</cx:pt>
          <cx:pt idx="34528">1455871.5</cx:pt>
          <cx:pt idx="34529">405000</cx:pt>
          <cx:pt idx="34530">288792</cx:pt>
          <cx:pt idx="34531">513531</cx:pt>
          <cx:pt idx="34532">247275</cx:pt>
          <cx:pt idx="34533">296280</cx:pt>
          <cx:pt idx="34534">284400</cx:pt>
          <cx:pt idx="34535">202500</cx:pt>
          <cx:pt idx="34536">238896</cx:pt>
          <cx:pt idx="34537">135000</cx:pt>
          <cx:pt idx="34538">450000</cx:pt>
          <cx:pt idx="34539">792162</cx:pt>
          <cx:pt idx="34540">962370</cx:pt>
          <cx:pt idx="34541">284400</cx:pt>
          <cx:pt idx="34542">432000</cx:pt>
          <cx:pt idx="34543">675000</cx:pt>
          <cx:pt idx="34544">1035000</cx:pt>
          <cx:pt idx="34545">1007761.5</cx:pt>
          <cx:pt idx="34546">562500</cx:pt>
          <cx:pt idx="34547">227520</cx:pt>
          <cx:pt idx="34548">900000</cx:pt>
          <cx:pt idx="34549">824823</cx:pt>
          <cx:pt idx="34550">1288350</cx:pt>
          <cx:pt idx="34551">1223010</cx:pt>
          <cx:pt idx="34552">319500</cx:pt>
          <cx:pt idx="34553">135000</cx:pt>
          <cx:pt idx="34554">490495.5</cx:pt>
          <cx:pt idx="34555">1462720.5</cx:pt>
          <cx:pt idx="34556">755190</cx:pt>
          <cx:pt idx="34557">199080</cx:pt>
          <cx:pt idx="34558">1288350</cx:pt>
          <cx:pt idx="34559">1078200</cx:pt>
          <cx:pt idx="34560">625536</cx:pt>
          <cx:pt idx="34561">284400</cx:pt>
          <cx:pt idx="34562">239850</cx:pt>
          <cx:pt idx="34563">905688</cx:pt>
          <cx:pt idx="34564">142200</cx:pt>
          <cx:pt idx="34565">765000</cx:pt>
          <cx:pt idx="34566">119448</cx:pt>
          <cx:pt idx="34567">288873</cx:pt>
          <cx:pt idx="34568">225000</cx:pt>
          <cx:pt idx="34569">808650</cx:pt>
          <cx:pt idx="34570">592560</cx:pt>
          <cx:pt idx="34571">1270174.5</cx:pt>
          <cx:pt idx="34572">868797</cx:pt>
          <cx:pt idx="34573">753840</cx:pt>
          <cx:pt idx="34574">2156400</cx:pt>
          <cx:pt idx="34575">315000</cx:pt>
          <cx:pt idx="34576">225000</cx:pt>
          <cx:pt idx="34577">526491</cx:pt>
          <cx:pt idx="34578">450000</cx:pt>
          <cx:pt idx="34579">218016</cx:pt>
          <cx:pt idx="34580">473661</cx:pt>
          <cx:pt idx="34581">204858</cx:pt>
          <cx:pt idx="34582">1350000</cx:pt>
          <cx:pt idx="34583">547344</cx:pt>
          <cx:pt idx="34584">730017</cx:pt>
          <cx:pt idx="34585">781920</cx:pt>
          <cx:pt idx="34586">135000</cx:pt>
          <cx:pt idx="34587">180000</cx:pt>
          <cx:pt idx="34588">900000</cx:pt>
          <cx:pt idx="34589">1494436.5</cx:pt>
          <cx:pt idx="34590">593010</cx:pt>
          <cx:pt idx="34591">813195</cx:pt>
          <cx:pt idx="34592">512064</cx:pt>
          <cx:pt idx="34593">1130760</cx:pt>
          <cx:pt idx="34594">697500</cx:pt>
          <cx:pt idx="34595">2215224</cx:pt>
          <cx:pt idx="34596">427500</cx:pt>
          <cx:pt idx="34597">202500</cx:pt>
          <cx:pt idx="34598">1256400</cx:pt>
          <cx:pt idx="34599">298512</cx:pt>
          <cx:pt idx="34600">180000</cx:pt>
          <cx:pt idx="34601">835380</cx:pt>
          <cx:pt idx="34602">544491</cx:pt>
          <cx:pt idx="34603">183384</cx:pt>
          <cx:pt idx="34604">743697</cx:pt>
          <cx:pt idx="34605">690048</cx:pt>
          <cx:pt idx="34606">270000</cx:pt>
          <cx:pt idx="34607">474048</cx:pt>
          <cx:pt idx="34608">508495.5</cx:pt>
          <cx:pt idx="34609">405000</cx:pt>
          <cx:pt idx="34610">1272888</cx:pt>
          <cx:pt idx="34611">781920</cx:pt>
          <cx:pt idx="34612">1006920</cx:pt>
          <cx:pt idx="34613">755190</cx:pt>
          <cx:pt idx="34614">180000</cx:pt>
          <cx:pt idx="34615">312768</cx:pt>
          <cx:pt idx="34616">772686</cx:pt>
          <cx:pt idx="34617">112500</cx:pt>
          <cx:pt idx="34618">180000</cx:pt>
          <cx:pt idx="34619">328365</cx:pt>
          <cx:pt idx="34620">71955</cx:pt>
          <cx:pt idx="34621">170640</cx:pt>
          <cx:pt idx="34622">405000</cx:pt>
          <cx:pt idx="34623">900000</cx:pt>
          <cx:pt idx="34624">1082214</cx:pt>
          <cx:pt idx="34625">1506816</cx:pt>
          <cx:pt idx="34626">284400</cx:pt>
          <cx:pt idx="34627">253737</cx:pt>
          <cx:pt idx="34628">1061599.5</cx:pt>
          <cx:pt idx="34629">178290</cx:pt>
          <cx:pt idx="34630">675000</cx:pt>
          <cx:pt idx="34631">808650</cx:pt>
          <cx:pt idx="34632">552555</cx:pt>
          <cx:pt idx="34633">1256400</cx:pt>
          <cx:pt idx="34634">573408</cx:pt>
          <cx:pt idx="34635">444420</cx:pt>
          <cx:pt idx="34636">454500</cx:pt>
          <cx:pt idx="34637">576000</cx:pt>
          <cx:pt idx="34638">720000</cx:pt>
          <cx:pt idx="34639">450000</cx:pt>
          <cx:pt idx="34640">835686</cx:pt>
          <cx:pt idx="34641">206271</cx:pt>
          <cx:pt idx="34642">1256400</cx:pt>
          <cx:pt idx="34643">855000</cx:pt>
          <cx:pt idx="34644">312768</cx:pt>
          <cx:pt idx="34645">555273</cx:pt>
          <cx:pt idx="34646">332946</cx:pt>
          <cx:pt idx="34647">270000</cx:pt>
          <cx:pt idx="34648">312768</cx:pt>
          <cx:pt idx="34649">448056</cx:pt>
          <cx:pt idx="34650">199080</cx:pt>
          <cx:pt idx="34651">254700</cx:pt>
          <cx:pt idx="34652">450000</cx:pt>
          <cx:pt idx="34653">450000</cx:pt>
          <cx:pt idx="34654">373140</cx:pt>
          <cx:pt idx="34655">247500</cx:pt>
          <cx:pt idx="34656">1125000</cx:pt>
          <cx:pt idx="34657">1256400</cx:pt>
          <cx:pt idx="34658">720000</cx:pt>
          <cx:pt idx="34659">1024740</cx:pt>
          <cx:pt idx="34660">269550</cx:pt>
          <cx:pt idx="34661">229230</cx:pt>
          <cx:pt idx="34662">270000</cx:pt>
          <cx:pt idx="34663">450000</cx:pt>
          <cx:pt idx="34664">247275</cx:pt>
          <cx:pt idx="34665">490495.5</cx:pt>
          <cx:pt idx="34666">272520</cx:pt>
          <cx:pt idx="34667">1288350</cx:pt>
          <cx:pt idx="34668">225000</cx:pt>
          <cx:pt idx="34669">855000</cx:pt>
          <cx:pt idx="34670">234576</cx:pt>
          <cx:pt idx="34671">454500</cx:pt>
          <cx:pt idx="34672">486459</cx:pt>
          <cx:pt idx="34673">684000</cx:pt>
          <cx:pt idx="34674">1098000</cx:pt>
          <cx:pt idx="34675">820453.5</cx:pt>
          <cx:pt idx="34676">544491</cx:pt>
          <cx:pt idx="34677">203760</cx:pt>
          <cx:pt idx="34678">315000</cx:pt>
          <cx:pt idx="34679">675000</cx:pt>
          <cx:pt idx="34680">531706.5</cx:pt>
          <cx:pt idx="34681">781920</cx:pt>
          <cx:pt idx="34682">360000</cx:pt>
          <cx:pt idx="34683">422235</cx:pt>
          <cx:pt idx="34684">679500</cx:pt>
          <cx:pt idx="34685">450000</cx:pt>
          <cx:pt idx="34686">521280</cx:pt>
          <cx:pt idx="34687">165960</cx:pt>
          <cx:pt idx="34688">270000</cx:pt>
          <cx:pt idx="34689">262246.5</cx:pt>
          <cx:pt idx="34690">337500</cx:pt>
          <cx:pt idx="34691">1215000</cx:pt>
          <cx:pt idx="34692">1288350</cx:pt>
          <cx:pt idx="34693">425133</cx:pt>
          <cx:pt idx="34694">450000</cx:pt>
          <cx:pt idx="34695">1125000</cx:pt>
          <cx:pt idx="34696">787131</cx:pt>
          <cx:pt idx="34697">281493</cx:pt>
          <cx:pt idx="34698">153000</cx:pt>
          <cx:pt idx="34699">328405.5</cx:pt>
          <cx:pt idx="34700">751500</cx:pt>
          <cx:pt idx="34701">314100</cx:pt>
          <cx:pt idx="34702">634482</cx:pt>
          <cx:pt idx="34703">808650</cx:pt>
          <cx:pt idx="34704">631332</cx:pt>
          <cx:pt idx="34705">427500</cx:pt>
          <cx:pt idx="34706">202500</cx:pt>
          <cx:pt idx="34707">292500</cx:pt>
          <cx:pt idx="34708">450000</cx:pt>
          <cx:pt idx="34709">405000</cx:pt>
          <cx:pt idx="34710">545040</cx:pt>
          <cx:pt idx="34711">481495.5</cx:pt>
          <cx:pt idx="34712">553806</cx:pt>
          <cx:pt idx="34713">755190</cx:pt>
          <cx:pt idx="34714">675000</cx:pt>
          <cx:pt idx="34715">765000</cx:pt>
          <cx:pt idx="34716">585000</cx:pt>
          <cx:pt idx="34717">1019610</cx:pt>
          <cx:pt idx="34718">625500</cx:pt>
          <cx:pt idx="34719">1482831</cx:pt>
          <cx:pt idx="34720">327024</cx:pt>
          <cx:pt idx="34721">1575000</cx:pt>
          <cx:pt idx="34722">1185282</cx:pt>
          <cx:pt idx="34723">390960</cx:pt>
          <cx:pt idx="34724">942300</cx:pt>
          <cx:pt idx="34725">463284</cx:pt>
          <cx:pt idx="34726">180000</cx:pt>
          <cx:pt idx="34727">286704</cx:pt>
          <cx:pt idx="34728">781920</cx:pt>
          <cx:pt idx="34729">327024</cx:pt>
          <cx:pt idx="34730">269550</cx:pt>
          <cx:pt idx="34731">958225.5</cx:pt>
          <cx:pt idx="34732">294322.5</cx:pt>
          <cx:pt idx="34733">405000</cx:pt>
          <cx:pt idx="34734">1113840</cx:pt>
          <cx:pt idx="34735">135000</cx:pt>
          <cx:pt idx="34736">247275</cx:pt>
          <cx:pt idx="34737">521280</cx:pt>
          <cx:pt idx="34738">450000</cx:pt>
          <cx:pt idx="34739">270000</cx:pt>
          <cx:pt idx="34740">799299</cx:pt>
          <cx:pt idx="34741">405000</cx:pt>
          <cx:pt idx="34742">202500</cx:pt>
          <cx:pt idx="34743">269550</cx:pt>
          <cx:pt idx="34744">729792</cx:pt>
          <cx:pt idx="34745">675000</cx:pt>
          <cx:pt idx="34746">450000</cx:pt>
          <cx:pt idx="34747">225000</cx:pt>
          <cx:pt idx="34748">276277.5</cx:pt>
          <cx:pt idx="34749">728460</cx:pt>
          <cx:pt idx="34750">781920</cx:pt>
          <cx:pt idx="34751">521280</cx:pt>
          <cx:pt idx="34752">900000</cx:pt>
          <cx:pt idx="34753">454500</cx:pt>
          <cx:pt idx="34754">592560</cx:pt>
          <cx:pt idx="34755">270000</cx:pt>
          <cx:pt idx="34756">508495.5</cx:pt>
          <cx:pt idx="34757">269550</cx:pt>
          <cx:pt idx="34758">810000</cx:pt>
          <cx:pt idx="34759">151173</cx:pt>
          <cx:pt idx="34760">1056636</cx:pt>
          <cx:pt idx="34761">675000</cx:pt>
          <cx:pt idx="34762">1350000</cx:pt>
          <cx:pt idx="34763">647046</cx:pt>
          <cx:pt idx="34764">450000</cx:pt>
          <cx:pt idx="34765">1046142</cx:pt>
          <cx:pt idx="34766">528633</cx:pt>
          <cx:pt idx="34767">568800</cx:pt>
          <cx:pt idx="34768">631332</cx:pt>
          <cx:pt idx="34769">589045.5</cx:pt>
          <cx:pt idx="34770">294322.5</cx:pt>
          <cx:pt idx="34771">2064186</cx:pt>
          <cx:pt idx="34772">135000</cx:pt>
          <cx:pt idx="34773">545040</cx:pt>
          <cx:pt idx="34774">225000</cx:pt>
          <cx:pt idx="34775">450000</cx:pt>
          <cx:pt idx="34776">315000</cx:pt>
          <cx:pt idx="34777">101880</cx:pt>
          <cx:pt idx="34778">270000</cx:pt>
          <cx:pt idx="34779">360000</cx:pt>
          <cx:pt idx="34780">740700</cx:pt>
          <cx:pt idx="34781">158301</cx:pt>
          <cx:pt idx="34782">202500</cx:pt>
          <cx:pt idx="34783">414612</cx:pt>
          <cx:pt idx="34784">199080</cx:pt>
          <cx:pt idx="34785">500211</cx:pt>
          <cx:pt idx="34786">528633</cx:pt>
          <cx:pt idx="34787">157500</cx:pt>
          <cx:pt idx="34788">225000</cx:pt>
          <cx:pt idx="34789">288873</cx:pt>
          <cx:pt idx="34790">450000</cx:pt>
          <cx:pt idx="34791">495000</cx:pt>
          <cx:pt idx="34792">239850</cx:pt>
          <cx:pt idx="34793">1078200</cx:pt>
          <cx:pt idx="34794">835380</cx:pt>
          <cx:pt idx="34795">288873</cx:pt>
          <cx:pt idx="34796">306306</cx:pt>
          <cx:pt idx="34797">562491</cx:pt>
          <cx:pt idx="34798">225000</cx:pt>
          <cx:pt idx="34799">900000</cx:pt>
          <cx:pt idx="34800">980838</cx:pt>
          <cx:pt idx="34801">473760</cx:pt>
          <cx:pt idx="34802">454500</cx:pt>
          <cx:pt idx="34803">630000</cx:pt>
          <cx:pt idx="34804">178290</cx:pt>
          <cx:pt idx="34805">900000</cx:pt>
          <cx:pt idx="34806">355536</cx:pt>
          <cx:pt idx="34807">873000</cx:pt>
          <cx:pt idx="34808">295254</cx:pt>
          <cx:pt idx="34809">941472</cx:pt>
          <cx:pt idx="34810">225000</cx:pt>
          <cx:pt idx="34811">774000</cx:pt>
          <cx:pt idx="34812">225000</cx:pt>
          <cx:pt idx="34813">1260000</cx:pt>
          <cx:pt idx="34814">180000</cx:pt>
          <cx:pt idx="34815">375322.5</cx:pt>
          <cx:pt idx="34816">640080</cx:pt>
          <cx:pt idx="34817">1540305</cx:pt>
          <cx:pt idx="34818">521280</cx:pt>
          <cx:pt idx="34819">592560</cx:pt>
          <cx:pt idx="34820">835380</cx:pt>
          <cx:pt idx="34821">1345500</cx:pt>
          <cx:pt idx="34822">225000</cx:pt>
          <cx:pt idx="34823">302544</cx:pt>
          <cx:pt idx="34824">124438.5</cx:pt>
          <cx:pt idx="34825">518562</cx:pt>
          <cx:pt idx="34826">284400</cx:pt>
          <cx:pt idx="34827">675000</cx:pt>
          <cx:pt idx="34828">363190.5</cx:pt>
          <cx:pt idx="34829">288873</cx:pt>
          <cx:pt idx="34830">112068</cx:pt>
          <cx:pt idx="34831">675000</cx:pt>
          <cx:pt idx="34832">339241.5</cx:pt>
          <cx:pt idx="34833">254700</cx:pt>
          <cx:pt idx="34834">296280</cx:pt>
          <cx:pt idx="34835">202500</cx:pt>
          <cx:pt idx="34836">810000</cx:pt>
          <cx:pt idx="34837">500490</cx:pt>
          <cx:pt idx="34838">157500</cx:pt>
          <cx:pt idx="34839">246357</cx:pt>
          <cx:pt idx="34840">314055</cx:pt>
          <cx:pt idx="34841">675000</cx:pt>
          <cx:pt idx="34842">254700</cx:pt>
          <cx:pt idx="34843">1288350</cx:pt>
          <cx:pt idx="34844">1506816</cx:pt>
          <cx:pt idx="34845">509922</cx:pt>
          <cx:pt idx="34846">263686.5</cx:pt>
          <cx:pt idx="34847">592560</cx:pt>
          <cx:pt idx="34848">450000</cx:pt>
          <cx:pt idx="34849">234324</cx:pt>
          <cx:pt idx="34850">1800000</cx:pt>
          <cx:pt idx="34851">381528</cx:pt>
          <cx:pt idx="34852">254700</cx:pt>
          <cx:pt idx="34853">1155226.5</cx:pt>
          <cx:pt idx="34854">315000</cx:pt>
          <cx:pt idx="34855">95940</cx:pt>
          <cx:pt idx="34856">260640</cx:pt>
          <cx:pt idx="34857">135000</cx:pt>
          <cx:pt idx="34858">531706.5</cx:pt>
          <cx:pt idx="34859">1660428</cx:pt>
          <cx:pt idx="34860">646920</cx:pt>
          <cx:pt idx="34861">540000</cx:pt>
          <cx:pt idx="34862">450000</cx:pt>
          <cx:pt idx="34863">1724220</cx:pt>
          <cx:pt idx="34864">448056</cx:pt>
          <cx:pt idx="34865">1374480</cx:pt>
          <cx:pt idx="34866">283500</cx:pt>
          <cx:pt idx="34867">634482</cx:pt>
          <cx:pt idx="34868">948816</cx:pt>
          <cx:pt idx="34869">1303812</cx:pt>
          <cx:pt idx="34870">521280</cx:pt>
          <cx:pt idx="34871">270000</cx:pt>
          <cx:pt idx="34872">431280</cx:pt>
          <cx:pt idx="34873">346500</cx:pt>
          <cx:pt idx="34874">254700</cx:pt>
          <cx:pt idx="34875">1082214</cx:pt>
          <cx:pt idx="34876">1363500</cx:pt>
          <cx:pt idx="34877">66222</cx:pt>
          <cx:pt idx="34878">450000</cx:pt>
          <cx:pt idx="34879">152820</cx:pt>
          <cx:pt idx="34880">1743399</cx:pt>
          <cx:pt idx="34881">1231272</cx:pt>
          <cx:pt idx="34882">519633</cx:pt>
          <cx:pt idx="34883">246357</cx:pt>
          <cx:pt idx="34884">1288350</cx:pt>
          <cx:pt idx="34885">760225.5</cx:pt>
          <cx:pt idx="34886">247275</cx:pt>
          <cx:pt idx="34887">270000</cx:pt>
          <cx:pt idx="34888">808650</cx:pt>
          <cx:pt idx="34889">1345500</cx:pt>
          <cx:pt idx="34890">531706.5</cx:pt>
          <cx:pt idx="34891">540000</cx:pt>
          <cx:pt idx="34892">125109</cx:pt>
          <cx:pt idx="34893">338832</cx:pt>
          <cx:pt idx="34894">275040</cx:pt>
          <cx:pt idx="34895">180000</cx:pt>
          <cx:pt idx="34896">104256</cx:pt>
          <cx:pt idx="34897">450000</cx:pt>
          <cx:pt idx="34898">1406880</cx:pt>
          <cx:pt idx="34899">270000</cx:pt>
          <cx:pt idx="34900">473841</cx:pt>
          <cx:pt idx="34901">414000</cx:pt>
          <cx:pt idx="34902">490500</cx:pt>
          <cx:pt idx="34903">1350000</cx:pt>
          <cx:pt idx="34904">269550</cx:pt>
          <cx:pt idx="34905">760225.5</cx:pt>
          <cx:pt idx="34906">440784</cx:pt>
          <cx:pt idx="34907">188460</cx:pt>
          <cx:pt idx="34908">755190</cx:pt>
          <cx:pt idx="34909">225000</cx:pt>
          <cx:pt idx="34910">193572</cx:pt>
          <cx:pt idx="34911">1350000</cx:pt>
          <cx:pt idx="34912">239850</cx:pt>
          <cx:pt idx="34913">755190</cx:pt>
          <cx:pt idx="34914">1022022</cx:pt>
          <cx:pt idx="34915">358443</cx:pt>
          <cx:pt idx="34916">444420</cx:pt>
          <cx:pt idx="34917">1042560</cx:pt>
          <cx:pt idx="34918">297000</cx:pt>
          <cx:pt idx="34919">417024</cx:pt>
          <cx:pt idx="34920">765000</cx:pt>
          <cx:pt idx="34921">1800000</cx:pt>
          <cx:pt idx="34922">306000</cx:pt>
          <cx:pt idx="34923">1876068</cx:pt>
          <cx:pt idx="34924">1006920</cx:pt>
          <cx:pt idx="34925">765000</cx:pt>
          <cx:pt idx="34926">202500</cx:pt>
          <cx:pt idx="34927">787131</cx:pt>
          <cx:pt idx="34928">269550</cx:pt>
          <cx:pt idx="34929">282690</cx:pt>
          <cx:pt idx="34930">187929</cx:pt>
          <cx:pt idx="34931">585000</cx:pt>
          <cx:pt idx="34932">598401</cx:pt>
          <cx:pt idx="34933">373500</cx:pt>
          <cx:pt idx="34934">1125000</cx:pt>
          <cx:pt idx="34935">640080</cx:pt>
          <cx:pt idx="34936">509922</cx:pt>
          <cx:pt idx="34937">382500</cx:pt>
          <cx:pt idx="34938">665325</cx:pt>
          <cx:pt idx="34939">265851</cx:pt>
          <cx:pt idx="34940">545040</cx:pt>
          <cx:pt idx="34941">1345036.5</cx:pt>
          <cx:pt idx="34942">127350</cx:pt>
          <cx:pt idx="34943">765000</cx:pt>
          <cx:pt idx="34944">225000</cx:pt>
          <cx:pt idx="34945">238896</cx:pt>
          <cx:pt idx="34946">640764</cx:pt>
          <cx:pt idx="34947">264159</cx:pt>
          <cx:pt idx="34948">124722</cx:pt>
          <cx:pt idx="34949">704844</cx:pt>
          <cx:pt idx="34950">225000</cx:pt>
          <cx:pt idx="34951">1078200</cx:pt>
          <cx:pt idx="34952">506889</cx:pt>
          <cx:pt idx="34953">254700</cx:pt>
          <cx:pt idx="34954">900000</cx:pt>
          <cx:pt idx="34955">755190</cx:pt>
          <cx:pt idx="34956">755190</cx:pt>
          <cx:pt idx="34957">135000</cx:pt>
          <cx:pt idx="34958">781920</cx:pt>
          <cx:pt idx="34959">1800000</cx:pt>
          <cx:pt idx="34960">248760</cx:pt>
          <cx:pt idx="34961">327024</cx:pt>
          <cx:pt idx="34962">442791</cx:pt>
          <cx:pt idx="34963">171841.5</cx:pt>
          <cx:pt idx="34964">450000</cx:pt>
          <cx:pt idx="34965">432567</cx:pt>
          <cx:pt idx="34966">808650</cx:pt>
          <cx:pt idx="34967">427500</cx:pt>
          <cx:pt idx="34968">528633</cx:pt>
          <cx:pt idx="34969">787131</cx:pt>
          <cx:pt idx="34970">808650</cx:pt>
          <cx:pt idx="34971">1255500</cx:pt>
          <cx:pt idx="34972">900000</cx:pt>
          <cx:pt idx="34973">414792</cx:pt>
          <cx:pt idx="34974">629325</cx:pt>
          <cx:pt idx="34975">561384</cx:pt>
          <cx:pt idx="34976">760122</cx:pt>
          <cx:pt idx="34977">497520</cx:pt>
          <cx:pt idx="34978">715095</cx:pt>
          <cx:pt idx="34979">675000</cx:pt>
          <cx:pt idx="34980">808650</cx:pt>
          <cx:pt idx="34981">414792</cx:pt>
          <cx:pt idx="34982">247500</cx:pt>
          <cx:pt idx="34983">135000</cx:pt>
          <cx:pt idx="34984">539100</cx:pt>
          <cx:pt idx="34985">436032</cx:pt>
          <cx:pt idx="34986">1024740</cx:pt>
          <cx:pt idx="34987">331920</cx:pt>
          <cx:pt idx="34988">450000</cx:pt>
          <cx:pt idx="34989">749349</cx:pt>
          <cx:pt idx="34990">244584</cx:pt>
          <cx:pt idx="34991">225000</cx:pt>
          <cx:pt idx="34992">970380</cx:pt>
          <cx:pt idx="34993">513040.5</cx:pt>
          <cx:pt idx="34994">314055</cx:pt>
          <cx:pt idx="34995">270000</cx:pt>
          <cx:pt idx="34996">364896</cx:pt>
          <cx:pt idx="34997">688500</cx:pt>
          <cx:pt idx="34998">526500</cx:pt>
          <cx:pt idx="34999">153576</cx:pt>
          <cx:pt idx="35000">754740</cx:pt>
          <cx:pt idx="35001">545040</cx:pt>
          <cx:pt idx="35002">595903.5</cx:pt>
          <cx:pt idx="35003">450000</cx:pt>
          <cx:pt idx="35004">414792</cx:pt>
          <cx:pt idx="35005">531265.5</cx:pt>
          <cx:pt idx="35006">900000</cx:pt>
          <cx:pt idx="35007">490536</cx:pt>
          <cx:pt idx="35008">2085120</cx:pt>
          <cx:pt idx="35009">1350000</cx:pt>
          <cx:pt idx="35010">153504</cx:pt>
          <cx:pt idx="35011">945000</cx:pt>
          <cx:pt idx="35012">633681</cx:pt>
          <cx:pt idx="35013">71955</cx:pt>
          <cx:pt idx="35014">774000</cx:pt>
          <cx:pt idx="35015">254700</cx:pt>
          <cx:pt idx="35016">239850</cx:pt>
          <cx:pt idx="35017">1288350</cx:pt>
          <cx:pt idx="35018">497520</cx:pt>
          <cx:pt idx="35019">1113133.5</cx:pt>
          <cx:pt idx="35020">501948</cx:pt>
          <cx:pt idx="35021">942300</cx:pt>
          <cx:pt idx="35022">225000</cx:pt>
          <cx:pt idx="35023">1321902</cx:pt>
          <cx:pt idx="35024">260640</cx:pt>
          <cx:pt idx="35025">450000</cx:pt>
          <cx:pt idx="35026">1086034.5</cx:pt>
          <cx:pt idx="35027">161595</cx:pt>
          <cx:pt idx="35028">485640</cx:pt>
          <cx:pt idx="35029">900000</cx:pt>
          <cx:pt idx="35030">107820</cx:pt>
          <cx:pt idx="35031">308133</cx:pt>
          <cx:pt idx="35032">514777.5</cx:pt>
          <cx:pt idx="35033">270000</cx:pt>
          <cx:pt idx="35034">675000</cx:pt>
          <cx:pt idx="35035">545040</cx:pt>
          <cx:pt idx="35036">277969.5</cx:pt>
          <cx:pt idx="35037">327024</cx:pt>
          <cx:pt idx="35038">906615</cx:pt>
          <cx:pt idx="35039">247500</cx:pt>
          <cx:pt idx="35040">405000</cx:pt>
          <cx:pt idx="35041">1042560</cx:pt>
          <cx:pt idx="35042">592560</cx:pt>
          <cx:pt idx="35043">673875</cx:pt>
          <cx:pt idx="35044">1190340</cx:pt>
          <cx:pt idx="35045">269982</cx:pt>
          <cx:pt idx="35046">982062</cx:pt>
          <cx:pt idx="35047">204858</cx:pt>
          <cx:pt idx="35048">1350000</cx:pt>
          <cx:pt idx="35049">382500</cx:pt>
          <cx:pt idx="35050">640080</cx:pt>
          <cx:pt idx="35051">640080</cx:pt>
          <cx:pt idx="35052">1574532</cx:pt>
          <cx:pt idx="35053">337500</cx:pt>
          <cx:pt idx="35054">270000</cx:pt>
          <cx:pt idx="35055">360000</cx:pt>
          <cx:pt idx="35056">544500</cx:pt>
          <cx:pt idx="35057">945000</cx:pt>
          <cx:pt idx="35058">269550</cx:pt>
          <cx:pt idx="35059">755190</cx:pt>
          <cx:pt idx="35060">247500</cx:pt>
          <cx:pt idx="35061">497520</cx:pt>
          <cx:pt idx="35062">1035000</cx:pt>
          <cx:pt idx="35063">905688</cx:pt>
          <cx:pt idx="35064">646920</cx:pt>
          <cx:pt idx="35065">167121</cx:pt>
          <cx:pt idx="35066">521280</cx:pt>
          <cx:pt idx="35067">270000</cx:pt>
          <cx:pt idx="35068">225000</cx:pt>
          <cx:pt idx="35069">755190</cx:pt>
          <cx:pt idx="35070">1223010</cx:pt>
          <cx:pt idx="35071">531265.5</cx:pt>
          <cx:pt idx="35072">239850</cx:pt>
          <cx:pt idx="35073">225000</cx:pt>
          <cx:pt idx="35074">1350000</cx:pt>
          <cx:pt idx="35075">1812456</cx:pt>
          <cx:pt idx="35076">225000</cx:pt>
          <cx:pt idx="35077">675000</cx:pt>
          <cx:pt idx="35078">573408</cx:pt>
          <cx:pt idx="35079">2463840</cx:pt>
          <cx:pt idx="35080">495000</cx:pt>
          <cx:pt idx="35081">1288350</cx:pt>
          <cx:pt idx="35082">774117</cx:pt>
          <cx:pt idx="35083">450000</cx:pt>
          <cx:pt idx="35084">436032</cx:pt>
          <cx:pt idx="35085">432661.5</cx:pt>
          <cx:pt idx="35086">188460</cx:pt>
          <cx:pt idx="35087">835506</cx:pt>
          <cx:pt idx="35088">432567</cx:pt>
          <cx:pt idx="35089">91692</cx:pt>
          <cx:pt idx="35090">225000</cx:pt>
          <cx:pt idx="35091">261000</cx:pt>
          <cx:pt idx="35092">508495.5</cx:pt>
          <cx:pt idx="35093">900297</cx:pt>
          <cx:pt idx="35094">878733</cx:pt>
          <cx:pt idx="35095">874363.5</cx:pt>
          <cx:pt idx="35096">1042560</cx:pt>
          <cx:pt idx="35097">450000</cx:pt>
          <cx:pt idx="35098">640080</cx:pt>
          <cx:pt idx="35099">485640</cx:pt>
          <cx:pt idx="35100">296280</cx:pt>
          <cx:pt idx="35101">450000</cx:pt>
          <cx:pt idx="35102">254700</cx:pt>
          <cx:pt idx="35103">364230</cx:pt>
          <cx:pt idx="35104">166810.5</cx:pt>
          <cx:pt idx="35105">521280</cx:pt>
          <cx:pt idx="35106">894906</cx:pt>
          <cx:pt idx="35107">2250000</cx:pt>
          <cx:pt idx="35108">1350000</cx:pt>
          <cx:pt idx="35109">540000</cx:pt>
          <cx:pt idx="35110">294322.5</cx:pt>
          <cx:pt idx="35111">1266048</cx:pt>
          <cx:pt idx="35112">450000</cx:pt>
          <cx:pt idx="35113">101880</cx:pt>
          <cx:pt idx="35114">284400</cx:pt>
          <cx:pt idx="35115">687600</cx:pt>
          <cx:pt idx="35116">1350000</cx:pt>
          <cx:pt idx="35117">158148</cx:pt>
          <cx:pt idx="35118">900000</cx:pt>
          <cx:pt idx="35119">202500</cx:pt>
          <cx:pt idx="35120">225000</cx:pt>
          <cx:pt idx="35121">414792</cx:pt>
          <cx:pt idx="35122">545040</cx:pt>
          <cx:pt idx="35123">1214100</cx:pt>
          <cx:pt idx="35124">521280</cx:pt>
          <cx:pt idx="35125">2156400</cx:pt>
          <cx:pt idx="35126">450000</cx:pt>
          <cx:pt idx="35127">225000</cx:pt>
          <cx:pt idx="35128">305640</cx:pt>
          <cx:pt idx="35129">450000</cx:pt>
          <cx:pt idx="35130">942300</cx:pt>
          <cx:pt idx="35131">177768</cx:pt>
          <cx:pt idx="35132">215640</cx:pt>
          <cx:pt idx="35133">582723</cx:pt>
          <cx:pt idx="35134">1011955.5</cx:pt>
          <cx:pt idx="35135">337500</cx:pt>
          <cx:pt idx="35136">695970</cx:pt>
          <cx:pt idx="35137">733176</cx:pt>
          <cx:pt idx="35138">728460</cx:pt>
          <cx:pt idx="35139">753840</cx:pt>
          <cx:pt idx="35140">728460</cx:pt>
          <cx:pt idx="35141">376920</cx:pt>
          <cx:pt idx="35142">224149.5</cx:pt>
          <cx:pt idx="35143">269550</cx:pt>
          <cx:pt idx="35144">247500</cx:pt>
          <cx:pt idx="35145">540000</cx:pt>
          <cx:pt idx="35146">1724688</cx:pt>
          <cx:pt idx="35147">323388</cx:pt>
          <cx:pt idx="35148">1185120</cx:pt>
          <cx:pt idx="35149">180000</cx:pt>
          <cx:pt idx="35150">450000</cx:pt>
          <cx:pt idx="35151">824823</cx:pt>
          <cx:pt idx="35152">808650</cx:pt>
          <cx:pt idx="35153">499221</cx:pt>
          <cx:pt idx="35154">830214</cx:pt>
          <cx:pt idx="35155">284400</cx:pt>
          <cx:pt idx="35156">521280</cx:pt>
          <cx:pt idx="35157">539100</cx:pt>
          <cx:pt idx="35158">405000</cx:pt>
          <cx:pt idx="35159">597024</cx:pt>
          <cx:pt idx="35160">1078200</cx:pt>
          <cx:pt idx="35161">1345500</cx:pt>
          <cx:pt idx="35162">584766</cx:pt>
          <cx:pt idx="35163">1314117</cx:pt>
          <cx:pt idx="35164">1006920</cx:pt>
          <cx:pt idx="35165">835380</cx:pt>
          <cx:pt idx="35166">315000</cx:pt>
          <cx:pt idx="35167">254700</cx:pt>
          <cx:pt idx="35168">1255680</cx:pt>
          <cx:pt idx="35169">450000</cx:pt>
          <cx:pt idx="35170">450000</cx:pt>
          <cx:pt idx="35171">820732.5</cx:pt>
          <cx:pt idx="35172">450000</cx:pt>
          <cx:pt idx="35173">1288350</cx:pt>
          <cx:pt idx="35174">1125000</cx:pt>
          <cx:pt idx="35175">942300</cx:pt>
          <cx:pt idx="35176">1327855.5</cx:pt>
          <cx:pt idx="35177">765522</cx:pt>
          <cx:pt idx="35178">1053000</cx:pt>
          <cx:pt idx="35179">135000</cx:pt>
          <cx:pt idx="35180">926365.5</cx:pt>
          <cx:pt idx="35181">1450242</cx:pt>
          <cx:pt idx="35182">263686.5</cx:pt>
          <cx:pt idx="35183">119925</cx:pt>
          <cx:pt idx="35184">728460</cx:pt>
          <cx:pt idx="35185">942300</cx:pt>
          <cx:pt idx="35186">490495.5</cx:pt>
          <cx:pt idx="35187">225000</cx:pt>
          <cx:pt idx="35188">1288350</cx:pt>
          <cx:pt idx="35189">1092519</cx:pt>
          <cx:pt idx="35190">225000</cx:pt>
          <cx:pt idx="35191">284400</cx:pt>
          <cx:pt idx="35192">545040</cx:pt>
          <cx:pt idx="35193">1288350</cx:pt>
          <cx:pt idx="35194">1288350</cx:pt>
          <cx:pt idx="35195">755190</cx:pt>
          <cx:pt idx="35196">135000</cx:pt>
          <cx:pt idx="35197">1042560</cx:pt>
          <cx:pt idx="35198">673875</cx:pt>
          <cx:pt idx="35199">392472</cx:pt>
          <cx:pt idx="35200">922716</cx:pt>
          <cx:pt idx="35201">298467</cx:pt>
          <cx:pt idx="35202">135000</cx:pt>
          <cx:pt idx="35203">997335</cx:pt>
          <cx:pt idx="35204">270000</cx:pt>
          <cx:pt idx="35205">270000</cx:pt>
          <cx:pt idx="35206">405000</cx:pt>
          <cx:pt idx="35207">225000</cx:pt>
          <cx:pt idx="35208">1204623</cx:pt>
          <cx:pt idx="35209">495000</cx:pt>
          <cx:pt idx="35210">172021.5</cx:pt>
          <cx:pt idx="35211">454500</cx:pt>
          <cx:pt idx="35212">675000</cx:pt>
          <cx:pt idx="35213">592560</cx:pt>
          <cx:pt idx="35214">112500</cx:pt>
          <cx:pt idx="35215">1064817</cx:pt>
          <cx:pt idx="35216">450000</cx:pt>
          <cx:pt idx="35217">450000</cx:pt>
          <cx:pt idx="35218">1620000</cx:pt>
          <cx:pt idx="35219">364896</cx:pt>
          <cx:pt idx="35220">508495.5</cx:pt>
          <cx:pt idx="35221">808650</cx:pt>
          <cx:pt idx="35222">360000</cx:pt>
          <cx:pt idx="35223">810000</cx:pt>
          <cx:pt idx="35224">360000</cx:pt>
          <cx:pt idx="35225">66222</cx:pt>
          <cx:pt idx="35226">180000</cx:pt>
          <cx:pt idx="35227">450000</cx:pt>
          <cx:pt idx="35228">254700</cx:pt>
          <cx:pt idx="35229">450000</cx:pt>
          <cx:pt idx="35230">101880</cx:pt>
          <cx:pt idx="35231">481495.5</cx:pt>
          <cx:pt idx="35232">119925</cx:pt>
          <cx:pt idx="35233">508495.5</cx:pt>
          <cx:pt idx="35234">110331</cx:pt>
          <cx:pt idx="35235">1066320</cx:pt>
          <cx:pt idx="35236">225000</cx:pt>
          <cx:pt idx="35237">241618.5</cx:pt>
          <cx:pt idx="35238">225000</cx:pt>
          <cx:pt idx="35239">1206954</cx:pt>
          <cx:pt idx="35240">443088</cx:pt>
          <cx:pt idx="35241">291915</cx:pt>
          <cx:pt idx="35242">339241.5</cx:pt>
          <cx:pt idx="35243">990000</cx:pt>
          <cx:pt idx="35244">1040463</cx:pt>
          <cx:pt idx="35245">1113840</cx:pt>
          <cx:pt idx="35246">284400</cx:pt>
          <cx:pt idx="35247">781920</cx:pt>
          <cx:pt idx="35248">1236816</cx:pt>
          <cx:pt idx="35249">309420</cx:pt>
          <cx:pt idx="35250">787500</cx:pt>
          <cx:pt idx="35251">1506816</cx:pt>
          <cx:pt idx="35252">1288350</cx:pt>
          <cx:pt idx="35253">364896</cx:pt>
          <cx:pt idx="35254">943425</cx:pt>
          <cx:pt idx="35255">222547.5</cx:pt>
          <cx:pt idx="35256">545040</cx:pt>
          <cx:pt idx="35257">1051789.5</cx:pt>
          <cx:pt idx="35258">906615</cx:pt>
          <cx:pt idx="35259">1129500</cx:pt>
          <cx:pt idx="35260">180000</cx:pt>
          <cx:pt idx="35261">603000</cx:pt>
          <cx:pt idx="35262">247500</cx:pt>
          <cx:pt idx="35263">1800000</cx:pt>
          <cx:pt idx="35264">1724688</cx:pt>
          <cx:pt idx="35265">753840</cx:pt>
          <cx:pt idx="35266">855000</cx:pt>
          <cx:pt idx="35267">225000</cx:pt>
          <cx:pt idx="35268">599778</cx:pt>
          <cx:pt idx="35269">755190</cx:pt>
          <cx:pt idx="35270">1288350</cx:pt>
          <cx:pt idx="35271">354276</cx:pt>
          <cx:pt idx="35272">508495.5</cx:pt>
          <cx:pt idx="35273">1113840</cx:pt>
          <cx:pt idx="35274">481495.5</cx:pt>
          <cx:pt idx="35275">808650</cx:pt>
          <cx:pt idx="35276">679500</cx:pt>
          <cx:pt idx="35277">888840</cx:pt>
          <cx:pt idx="35278">942300</cx:pt>
          <cx:pt idx="35279">508495.5</cx:pt>
          <cx:pt idx="35280">1350000</cx:pt>
          <cx:pt idx="35281">787131</cx:pt>
          <cx:pt idx="35282">1762110</cx:pt>
          <cx:pt idx="35283">1327500</cx:pt>
          <cx:pt idx="35284">509922</cx:pt>
          <cx:pt idx="35285">518562</cx:pt>
          <cx:pt idx="35286">327024</cx:pt>
          <cx:pt idx="35287">521280</cx:pt>
          <cx:pt idx="35288">269550</cx:pt>
          <cx:pt idx="35289">193572</cx:pt>
          <cx:pt idx="35290">733315.5</cx:pt>
          <cx:pt idx="35291">889515</cx:pt>
          <cx:pt idx="35292">225000</cx:pt>
          <cx:pt idx="35293">402939</cx:pt>
          <cx:pt idx="35294">545040</cx:pt>
          <cx:pt idx="35295">491823</cx:pt>
          <cx:pt idx="35296">657000</cx:pt>
          <cx:pt idx="35297">405000</cx:pt>
          <cx:pt idx="35298">325908</cx:pt>
          <cx:pt idx="35299">942300</cx:pt>
          <cx:pt idx="35300">1293502.5</cx:pt>
          <cx:pt idx="35301">254700</cx:pt>
          <cx:pt idx="35302">545040</cx:pt>
          <cx:pt idx="35303">270000</cx:pt>
          <cx:pt idx="35304">270000</cx:pt>
          <cx:pt idx="35305">913500</cx:pt>
          <cx:pt idx="35306">354519</cx:pt>
          <cx:pt idx="35307">312768</cx:pt>
          <cx:pt idx="35308">370107</cx:pt>
          <cx:pt idx="35309">269550</cx:pt>
          <cx:pt idx="35310">1057500</cx:pt>
          <cx:pt idx="35311">521280</cx:pt>
          <cx:pt idx="35312">450000</cx:pt>
          <cx:pt idx="35313">257391</cx:pt>
          <cx:pt idx="35314">193135.5</cx:pt>
          <cx:pt idx="35315">208512</cx:pt>
          <cx:pt idx="35316">814041</cx:pt>
          <cx:pt idx="35317">573628.5</cx:pt>
          <cx:pt idx="35318">876154.5</cx:pt>
          <cx:pt idx="35319">106974</cx:pt>
          <cx:pt idx="35320">544500</cx:pt>
          <cx:pt idx="35321">355536</cx:pt>
          <cx:pt idx="35322">1350000</cx:pt>
          <cx:pt idx="35323">691020</cx:pt>
          <cx:pt idx="35324">1078200</cx:pt>
          <cx:pt idx="35325">630000</cx:pt>
          <cx:pt idx="35326">495000</cx:pt>
          <cx:pt idx="35327">1183963.5</cx:pt>
          <cx:pt idx="35328">1125000</cx:pt>
          <cx:pt idx="35329">299772</cx:pt>
          <cx:pt idx="35330">50940</cx:pt>
          <cx:pt idx="35331">508495.5</cx:pt>
          <cx:pt idx="35332">2250000</cx:pt>
          <cx:pt idx="35333">450000</cx:pt>
          <cx:pt idx="35334">479578.5</cx:pt>
          <cx:pt idx="35335">1125000</cx:pt>
          <cx:pt idx="35336">1259563.5</cx:pt>
          <cx:pt idx="35337">900000</cx:pt>
          <cx:pt idx="35338">225706.5</cx:pt>
          <cx:pt idx="35339">540000</cx:pt>
          <cx:pt idx="35340">360000</cx:pt>
          <cx:pt idx="35341">544491</cx:pt>
          <cx:pt idx="35342">544491</cx:pt>
          <cx:pt idx="35343">1006920</cx:pt>
          <cx:pt idx="35344">689742</cx:pt>
          <cx:pt idx="35345">305221.5</cx:pt>
          <cx:pt idx="35346">1374480</cx:pt>
          <cx:pt idx="35347">675000</cx:pt>
          <cx:pt idx="35348">135000</cx:pt>
          <cx:pt idx="35349">544491</cx:pt>
          <cx:pt idx="35350">1467612</cx:pt>
          <cx:pt idx="35351">288873</cx:pt>
          <cx:pt idx="35352">1530000</cx:pt>
          <cx:pt idx="35353">270000</cx:pt>
          <cx:pt idx="35354">301500</cx:pt>
          <cx:pt idx="35355">420718.5</cx:pt>
          <cx:pt idx="35356">158301</cx:pt>
          <cx:pt idx="35357">383760</cx:pt>
          <cx:pt idx="35358">545040</cx:pt>
          <cx:pt idx="35359">263686.5</cx:pt>
          <cx:pt idx="35360">288873</cx:pt>
          <cx:pt idx="35361">1076247</cx:pt>
          <cx:pt idx="35362">450000</cx:pt>
          <cx:pt idx="35363">1288350</cx:pt>
          <cx:pt idx="35364">622188</cx:pt>
          <cx:pt idx="35365">1762110</cx:pt>
          <cx:pt idx="35366">135000</cx:pt>
          <cx:pt idx="35367">1223010</cx:pt>
          <cx:pt idx="35368">1125000</cx:pt>
          <cx:pt idx="35369">225000</cx:pt>
          <cx:pt idx="35370">312768</cx:pt>
          <cx:pt idx="35371">450000</cx:pt>
          <cx:pt idx="35372">557005.5</cx:pt>
          <cx:pt idx="35373">431280</cx:pt>
          <cx:pt idx="35374">1224198</cx:pt>
          <cx:pt idx="35375">454500</cx:pt>
          <cx:pt idx="35376">1125000</cx:pt>
          <cx:pt idx="35377">450000</cx:pt>
          <cx:pt idx="35378">675000</cx:pt>
          <cx:pt idx="35379">545040</cx:pt>
          <cx:pt idx="35380">942300</cx:pt>
          <cx:pt idx="35381">405000</cx:pt>
          <cx:pt idx="35382">242329.5</cx:pt>
          <cx:pt idx="35383">886500</cx:pt>
          <cx:pt idx="35384">239850</cx:pt>
          <cx:pt idx="35385">50940</cx:pt>
          <cx:pt idx="35386">270000</cx:pt>
          <cx:pt idx="35387">225000</cx:pt>
          <cx:pt idx="35388">270000</cx:pt>
          <cx:pt idx="35389">370107</cx:pt>
          <cx:pt idx="35390">703728</cx:pt>
          <cx:pt idx="35391">1094688</cx:pt>
          <cx:pt idx="35392">389484</cx:pt>
          <cx:pt idx="35393">1288350</cx:pt>
          <cx:pt idx="35394">675000</cx:pt>
          <cx:pt idx="35395">450000</cx:pt>
          <cx:pt idx="35396">1687266</cx:pt>
          <cx:pt idx="35397">252531</cx:pt>
          <cx:pt idx="35398">540000</cx:pt>
          <cx:pt idx="35399">450000</cx:pt>
          <cx:pt idx="35400">296280</cx:pt>
          <cx:pt idx="35401">477000</cx:pt>
          <cx:pt idx="35402">325908</cx:pt>
          <cx:pt idx="35403">1546020</cx:pt>
          <cx:pt idx="35404">630000</cx:pt>
          <cx:pt idx="35405">137538</cx:pt>
          <cx:pt idx="35406">1506816</cx:pt>
          <cx:pt idx="35407">153000</cx:pt>
          <cx:pt idx="35408">790830</cx:pt>
          <cx:pt idx="35409">450000</cx:pt>
          <cx:pt idx="35410">497520</cx:pt>
          <cx:pt idx="35411">270000</cx:pt>
          <cx:pt idx="35412">300546</cx:pt>
          <cx:pt idx="35413">900000</cx:pt>
          <cx:pt idx="35414">675000</cx:pt>
          <cx:pt idx="35415">450000</cx:pt>
          <cx:pt idx="35416">948096</cx:pt>
          <cx:pt idx="35417">602001</cx:pt>
          <cx:pt idx="35418">1190340</cx:pt>
          <cx:pt idx="35419">180000</cx:pt>
          <cx:pt idx="35420">538704</cx:pt>
          <cx:pt idx="35421">152820</cx:pt>
          <cx:pt idx="35422">900000</cx:pt>
          <cx:pt idx="35423">450000</cx:pt>
          <cx:pt idx="35424">203760</cx:pt>
          <cx:pt idx="35425">679500</cx:pt>
          <cx:pt idx="35426">547344</cx:pt>
          <cx:pt idx="35427">760225.5</cx:pt>
          <cx:pt idx="35428">545040</cx:pt>
          <cx:pt idx="35429">895500</cx:pt>
          <cx:pt idx="35430">188685</cx:pt>
          <cx:pt idx="35431">135000</cx:pt>
          <cx:pt idx="35432">195543</cx:pt>
          <cx:pt idx="35433">327024</cx:pt>
          <cx:pt idx="35434">397881</cx:pt>
          <cx:pt idx="35435">808650</cx:pt>
          <cx:pt idx="35436">1082214</cx:pt>
          <cx:pt idx="35437">225000</cx:pt>
          <cx:pt idx="35438">2220259.5</cx:pt>
          <cx:pt idx="35439">180000</cx:pt>
          <cx:pt idx="35440">538704</cx:pt>
          <cx:pt idx="35441">254700</cx:pt>
          <cx:pt idx="35442">269550</cx:pt>
          <cx:pt idx="35443">225000</cx:pt>
          <cx:pt idx="35444">152820</cx:pt>
          <cx:pt idx="35445">187929</cx:pt>
          <cx:pt idx="35446">1345500</cx:pt>
          <cx:pt idx="35447">445500</cx:pt>
          <cx:pt idx="35448">308133</cx:pt>
          <cx:pt idx="35449">1045854</cx:pt>
          <cx:pt idx="35450">1078200</cx:pt>
          <cx:pt idx="35451">599472</cx:pt>
          <cx:pt idx="35452">566055</cx:pt>
          <cx:pt idx="35453">625536</cx:pt>
          <cx:pt idx="35454">2250000</cx:pt>
          <cx:pt idx="35455">568800</cx:pt>
          <cx:pt idx="35456">1017000</cx:pt>
          <cx:pt idx="35457">247500</cx:pt>
          <cx:pt idx="35458">225000</cx:pt>
          <cx:pt idx="35459">260640</cx:pt>
          <cx:pt idx="35460">814041</cx:pt>
          <cx:pt idx="35461">225000</cx:pt>
          <cx:pt idx="35462">180000</cx:pt>
          <cx:pt idx="35463">630000</cx:pt>
          <cx:pt idx="35464">1327855.5</cx:pt>
          <cx:pt idx="35465">751500</cx:pt>
          <cx:pt idx="35466">258709.5</cx:pt>
          <cx:pt idx="35467">675000</cx:pt>
          <cx:pt idx="35468">900000</cx:pt>
          <cx:pt idx="35469">299772</cx:pt>
          <cx:pt idx="35470">573408</cx:pt>
          <cx:pt idx="35471">225000</cx:pt>
          <cx:pt idx="35472">508495.5</cx:pt>
          <cx:pt idx="35473">450000</cx:pt>
          <cx:pt idx="35474">1078200</cx:pt>
          <cx:pt idx="35475">135000</cx:pt>
          <cx:pt idx="35476">630000</cx:pt>
          <cx:pt idx="35477">270000</cx:pt>
          <cx:pt idx="35478">225000</cx:pt>
          <cx:pt idx="35479">755190</cx:pt>
          <cx:pt idx="35480">450000</cx:pt>
          <cx:pt idx="35481">417024</cx:pt>
          <cx:pt idx="35482">225000</cx:pt>
          <cx:pt idx="35483">576837</cx:pt>
          <cx:pt idx="35484">900000</cx:pt>
          <cx:pt idx="35485">254700</cx:pt>
          <cx:pt idx="35486">1006920</cx:pt>
          <cx:pt idx="35487">254700</cx:pt>
          <cx:pt idx="35488">180000</cx:pt>
          <cx:pt idx="35489">1125000</cx:pt>
          <cx:pt idx="35490">180000</cx:pt>
          <cx:pt idx="35491">143910</cx:pt>
          <cx:pt idx="35492">675000</cx:pt>
          <cx:pt idx="35493">1812456</cx:pt>
          <cx:pt idx="35494">900000</cx:pt>
          <cx:pt idx="35495">540000</cx:pt>
          <cx:pt idx="35496">720000</cx:pt>
          <cx:pt idx="35497">1096020</cx:pt>
          <cx:pt idx="35498">297000</cx:pt>
          <cx:pt idx="35499">338832</cx:pt>
          <cx:pt idx="35500">180000</cx:pt>
          <cx:pt idx="35501">1575000</cx:pt>
          <cx:pt idx="35502">668304</cx:pt>
          <cx:pt idx="35503">544491</cx:pt>
          <cx:pt idx="35504">814041</cx:pt>
          <cx:pt idx="35505">509922</cx:pt>
          <cx:pt idx="35506">1350000</cx:pt>
          <cx:pt idx="35507">562500</cx:pt>
          <cx:pt idx="35508">247500</cx:pt>
          <cx:pt idx="35509">407520</cx:pt>
          <cx:pt idx="35510">521280</cx:pt>
          <cx:pt idx="35511">123637.5</cx:pt>
          <cx:pt idx="35512">625536</cx:pt>
          <cx:pt idx="35513">254700</cx:pt>
          <cx:pt idx="35514">90000</cx:pt>
          <cx:pt idx="35515">286704</cx:pt>
          <cx:pt idx="35516">254700</cx:pt>
          <cx:pt idx="35517">225000</cx:pt>
          <cx:pt idx="35518">576072</cx:pt>
          <cx:pt idx="35519">135000</cx:pt>
          <cx:pt idx="35520">509922</cx:pt>
          <cx:pt idx="35521">495000</cx:pt>
          <cx:pt idx="35522">640080</cx:pt>
          <cx:pt idx="35523">176328</cx:pt>
          <cx:pt idx="35524">615109.5</cx:pt>
          <cx:pt idx="35525">134316</cx:pt>
          <cx:pt idx="35526">545040</cx:pt>
          <cx:pt idx="35527">367389</cx:pt>
          <cx:pt idx="35528">1319499</cx:pt>
          <cx:pt idx="35529">1252278</cx:pt>
          <cx:pt idx="35530">247500</cx:pt>
          <cx:pt idx="35531">360000</cx:pt>
          <cx:pt idx="35532">1288350</cx:pt>
          <cx:pt idx="35533">1036530</cx:pt>
          <cx:pt idx="35534">2114532</cx:pt>
          <cx:pt idx="35535">550980</cx:pt>
          <cx:pt idx="35536">755190</cx:pt>
          <cx:pt idx="35537">854896.5</cx:pt>
          <cx:pt idx="35538">548239.5</cx:pt>
          <cx:pt idx="35539">61128</cx:pt>
          <cx:pt idx="35540">835380</cx:pt>
          <cx:pt idx="35541">1061599.5</cx:pt>
          <cx:pt idx="35542">221832</cx:pt>
          <cx:pt idx="35543">254700</cx:pt>
          <cx:pt idx="35544">375322.5</cx:pt>
          <cx:pt idx="35545">56034</cx:pt>
          <cx:pt idx="35546">202500</cx:pt>
          <cx:pt idx="35547">711000</cx:pt>
          <cx:pt idx="35548">1107900</cx:pt>
          <cx:pt idx="35549">497520</cx:pt>
          <cx:pt idx="35550">98910</cx:pt>
          <cx:pt idx="35551">314100</cx:pt>
          <cx:pt idx="35552">57564</cx:pt>
          <cx:pt idx="35553">545040</cx:pt>
          <cx:pt idx="35554">584766</cx:pt>
          <cx:pt idx="35555">715095</cx:pt>
          <cx:pt idx="35556">486000</cx:pt>
          <cx:pt idx="35557">808650</cx:pt>
          <cx:pt idx="35558">990000</cx:pt>
          <cx:pt idx="35559">746280</cx:pt>
          <cx:pt idx="35560">1293502.5</cx:pt>
          <cx:pt idx="35561">1396570.5</cx:pt>
          <cx:pt idx="35562">697500</cx:pt>
          <cx:pt idx="35563">180000</cx:pt>
          <cx:pt idx="35564">808650</cx:pt>
          <cx:pt idx="35565">225000</cx:pt>
          <cx:pt idx="35566">900000</cx:pt>
          <cx:pt idx="35567">675000</cx:pt>
          <cx:pt idx="35568">1078200</cx:pt>
          <cx:pt idx="35569">320382</cx:pt>
          <cx:pt idx="35570">540000</cx:pt>
          <cx:pt idx="35571">337500</cx:pt>
          <cx:pt idx="35572">733315.5</cx:pt>
          <cx:pt idx="35573">521280</cx:pt>
          <cx:pt idx="35574">129519</cx:pt>
          <cx:pt idx="35575">284400</cx:pt>
          <cx:pt idx="35576">450000</cx:pt>
          <cx:pt idx="35577">904500</cx:pt>
          <cx:pt idx="35578">387000</cx:pt>
          <cx:pt idx="35579">886176</cx:pt>
          <cx:pt idx="35580">1327500</cx:pt>
          <cx:pt idx="35581">215640</cx:pt>
          <cx:pt idx="35582">337500</cx:pt>
          <cx:pt idx="35583">256500</cx:pt>
          <cx:pt idx="35584">808650</cx:pt>
          <cx:pt idx="35585">1288350</cx:pt>
          <cx:pt idx="35586">1078200</cx:pt>
          <cx:pt idx="35587">450000</cx:pt>
          <cx:pt idx="35588">900000</cx:pt>
          <cx:pt idx="35589">312840</cx:pt>
          <cx:pt idx="35590">792162</cx:pt>
          <cx:pt idx="35591">358344</cx:pt>
          <cx:pt idx="35592">50940</cx:pt>
          <cx:pt idx="35593">521280</cx:pt>
          <cx:pt idx="35594">1546020</cx:pt>
          <cx:pt idx="35595">225000</cx:pt>
          <cx:pt idx="35596">2290743</cx:pt>
          <cx:pt idx="35597">270000</cx:pt>
          <cx:pt idx="35598">634482</cx:pt>
          <cx:pt idx="35599">614223</cx:pt>
          <cx:pt idx="35600">711000</cx:pt>
          <cx:pt idx="35601">508495.5</cx:pt>
          <cx:pt idx="35602">521280</cx:pt>
          <cx:pt idx="35603">203760</cx:pt>
          <cx:pt idx="35604">352656</cx:pt>
          <cx:pt idx="35605">948582</cx:pt>
          <cx:pt idx="35606">202500</cx:pt>
          <cx:pt idx="35607">337500</cx:pt>
          <cx:pt idx="35608">253737</cx:pt>
          <cx:pt idx="35609">315000</cx:pt>
          <cx:pt idx="35610">881055</cx:pt>
          <cx:pt idx="35611">238716</cx:pt>
          <cx:pt idx="35612">640080</cx:pt>
          <cx:pt idx="35613">1107981</cx:pt>
          <cx:pt idx="35614">675000</cx:pt>
          <cx:pt idx="35615">640080</cx:pt>
          <cx:pt idx="35616">1125000</cx:pt>
          <cx:pt idx="35617">1104997.5</cx:pt>
          <cx:pt idx="35618">76410</cx:pt>
          <cx:pt idx="35619">1762110</cx:pt>
          <cx:pt idx="35620">450000</cx:pt>
          <cx:pt idx="35621">835380</cx:pt>
          <cx:pt idx="35622">675000</cx:pt>
          <cx:pt idx="35623">247500</cx:pt>
          <cx:pt idx="35624">148707</cx:pt>
          <cx:pt idx="35625">900000</cx:pt>
          <cx:pt idx="35626">1059795</cx:pt>
          <cx:pt idx="35627">719860.5</cx:pt>
          <cx:pt idx="35628">675000</cx:pt>
          <cx:pt idx="35629">239850</cx:pt>
          <cx:pt idx="35630">943425</cx:pt>
          <cx:pt idx="35631">328851</cx:pt>
          <cx:pt idx="35632">450000</cx:pt>
          <cx:pt idx="35633">450000</cx:pt>
          <cx:pt idx="35634">1178982</cx:pt>
          <cx:pt idx="35635">720000</cx:pt>
          <cx:pt idx="35636">900000</cx:pt>
          <cx:pt idx="35637">137520</cx:pt>
          <cx:pt idx="35638">204768</cx:pt>
          <cx:pt idx="35639">917307</cx:pt>
          <cx:pt idx="35640">270000</cx:pt>
          <cx:pt idx="35641">906228</cx:pt>
          <cx:pt idx="35642">144486</cx:pt>
          <cx:pt idx="35643">652500</cx:pt>
          <cx:pt idx="35644">2085120</cx:pt>
          <cx:pt idx="35645">302206.5</cx:pt>
          <cx:pt idx="35646">225000</cx:pt>
          <cx:pt idx="35647">358344</cx:pt>
          <cx:pt idx="35648">1381113</cx:pt>
          <cx:pt idx="35649">180000</cx:pt>
          <cx:pt idx="35650">148707</cx:pt>
          <cx:pt idx="35651">781920</cx:pt>
          <cx:pt idx="35652">269550</cx:pt>
          <cx:pt idx="35653">343800</cx:pt>
          <cx:pt idx="35654">1886850</cx:pt>
          <cx:pt idx="35655">724581</cx:pt>
          <cx:pt idx="35656">579195</cx:pt>
          <cx:pt idx="35657">382500</cx:pt>
          <cx:pt idx="35658">566055</cx:pt>
          <cx:pt idx="35659">808650</cx:pt>
          <cx:pt idx="35660">239850</cx:pt>
          <cx:pt idx="35661">490495.5</cx:pt>
          <cx:pt idx="35662">1762110</cx:pt>
          <cx:pt idx="35663">135000</cx:pt>
          <cx:pt idx="35664">1125000</cx:pt>
          <cx:pt idx="35665">355806</cx:pt>
          <cx:pt idx="35666">390960</cx:pt>
          <cx:pt idx="35667">148500</cx:pt>
          <cx:pt idx="35668">495882</cx:pt>
          <cx:pt idx="35669">247500</cx:pt>
          <cx:pt idx="35670">90000</cx:pt>
          <cx:pt idx="35671">225000</cx:pt>
          <cx:pt idx="35672">405000</cx:pt>
          <cx:pt idx="35673">1288350</cx:pt>
          <cx:pt idx="35674">180000</cx:pt>
          <cx:pt idx="35675">675000</cx:pt>
          <cx:pt idx="35676">485086.5</cx:pt>
          <cx:pt idx="35677">776304</cx:pt>
          <cx:pt idx="35678">90000</cx:pt>
          <cx:pt idx="35679">225000</cx:pt>
          <cx:pt idx="35680">808650</cx:pt>
          <cx:pt idx="35681">180000</cx:pt>
          <cx:pt idx="35682">187704</cx:pt>
          <cx:pt idx="35683">585000</cx:pt>
          <cx:pt idx="35684">270000</cx:pt>
          <cx:pt idx="35685">545040</cx:pt>
          <cx:pt idx="35686">640080</cx:pt>
          <cx:pt idx="35687">518562</cx:pt>
          <cx:pt idx="35688">450000</cx:pt>
          <cx:pt idx="35689">640080</cx:pt>
          <cx:pt idx="35690">270000</cx:pt>
          <cx:pt idx="35691">562491</cx:pt>
          <cx:pt idx="35692">202500</cx:pt>
          <cx:pt idx="35693">312768</cx:pt>
          <cx:pt idx="35694">1280794.5</cx:pt>
          <cx:pt idx="35695">285723</cx:pt>
          <cx:pt idx="35696">337500</cx:pt>
          <cx:pt idx="35697">225000</cx:pt>
          <cx:pt idx="35698">143910</cx:pt>
          <cx:pt idx="35699">675000</cx:pt>
          <cx:pt idx="35700">585000</cx:pt>
          <cx:pt idx="35701">237204</cx:pt>
          <cx:pt idx="35702">1325475</cx:pt>
          <cx:pt idx="35703">775327.5</cx:pt>
          <cx:pt idx="35704">1546020</cx:pt>
          <cx:pt idx="35705">180000</cx:pt>
          <cx:pt idx="35706">270000</cx:pt>
          <cx:pt idx="35707">254700</cx:pt>
          <cx:pt idx="35708">735579</cx:pt>
          <cx:pt idx="35709">723996</cx:pt>
          <cx:pt idx="35710">634482</cx:pt>
          <cx:pt idx="35711">477000</cx:pt>
          <cx:pt idx="35712">553806</cx:pt>
          <cx:pt idx="35713">172692</cx:pt>
          <cx:pt idx="35714">808650</cx:pt>
          <cx:pt idx="35715">840951</cx:pt>
          <cx:pt idx="35716">474048</cx:pt>
          <cx:pt idx="35717">819792</cx:pt>
          <cx:pt idx="35718">715095</cx:pt>
          <cx:pt idx="35719">485086.5</cx:pt>
          <cx:pt idx="35720">495000</cx:pt>
          <cx:pt idx="35721">180000</cx:pt>
          <cx:pt idx="35722">1711764</cx:pt>
          <cx:pt idx="35723">315000</cx:pt>
          <cx:pt idx="35724">755190</cx:pt>
          <cx:pt idx="35725">473760</cx:pt>
          <cx:pt idx="35726">343800</cx:pt>
          <cx:pt idx="35727">679500</cx:pt>
          <cx:pt idx="35728">675000</cx:pt>
          <cx:pt idx="35729">1113840</cx:pt>
          <cx:pt idx="35730">592560</cx:pt>
          <cx:pt idx="35731">247275</cx:pt>
          <cx:pt idx="35732">345645</cx:pt>
          <cx:pt idx="35733">585000</cx:pt>
          <cx:pt idx="35734">675000</cx:pt>
          <cx:pt idx="35735">514602</cx:pt>
          <cx:pt idx="35736">1125000</cx:pt>
          <cx:pt idx="35737">132768</cx:pt>
          <cx:pt idx="35738">296280</cx:pt>
          <cx:pt idx="35739">161730</cx:pt>
          <cx:pt idx="35740">315000</cx:pt>
          <cx:pt idx="35741">728460</cx:pt>
          <cx:pt idx="35742">640080</cx:pt>
          <cx:pt idx="35743">592560</cx:pt>
          <cx:pt idx="35744">114430.5</cx:pt>
          <cx:pt idx="35745">1258650</cx:pt>
          <cx:pt idx="35746">808650</cx:pt>
          <cx:pt idx="35747">247275</cx:pt>
          <cx:pt idx="35748">472500</cx:pt>
          <cx:pt idx="35749">675000</cx:pt>
          <cx:pt idx="35750">337500</cx:pt>
          <cx:pt idx="35751">1288350</cx:pt>
          <cx:pt idx="35752">948096</cx:pt>
          <cx:pt idx="35753">566055</cx:pt>
          <cx:pt idx="35754">450000</cx:pt>
          <cx:pt idx="35755">254700</cx:pt>
          <cx:pt idx="35756">450000</cx:pt>
          <cx:pt idx="35757">1762110</cx:pt>
          <cx:pt idx="35758">450000</cx:pt>
          <cx:pt idx="35759">942300</cx:pt>
          <cx:pt idx="35760">548770.5</cx:pt>
          <cx:pt idx="35761">454500</cx:pt>
          <cx:pt idx="35762">1071909</cx:pt>
          <cx:pt idx="35763">352044</cx:pt>
          <cx:pt idx="35764">450000</cx:pt>
          <cx:pt idx="35765">702000</cx:pt>
          <cx:pt idx="35766">364896</cx:pt>
          <cx:pt idx="35767">500211</cx:pt>
          <cx:pt idx="35768">528633</cx:pt>
          <cx:pt idx="35769">315000</cx:pt>
          <cx:pt idx="35770">450000</cx:pt>
          <cx:pt idx="35771">1971072</cx:pt>
          <cx:pt idx="35772">577147.5</cx:pt>
          <cx:pt idx="35773">295168.5</cx:pt>
          <cx:pt idx="35774">605439</cx:pt>
          <cx:pt idx="35775">781920</cx:pt>
          <cx:pt idx="35776">675000</cx:pt>
          <cx:pt idx="35777">971280</cx:pt>
          <cx:pt idx="35778">437818.5</cx:pt>
          <cx:pt idx="35779">224149.5</cx:pt>
          <cx:pt idx="35780">485901</cx:pt>
          <cx:pt idx="35781">130320</cx:pt>
          <cx:pt idx="35782">942300</cx:pt>
          <cx:pt idx="35783">1288350</cx:pt>
          <cx:pt idx="35784">288873</cx:pt>
          <cx:pt idx="35785">808650</cx:pt>
          <cx:pt idx="35786">81504</cx:pt>
          <cx:pt idx="35787">157500</cx:pt>
          <cx:pt idx="35788">118602</cx:pt>
          <cx:pt idx="35789">1078200</cx:pt>
          <cx:pt idx="35790">314055</cx:pt>
          <cx:pt idx="35791">2215224</cx:pt>
          <cx:pt idx="35792">523431</cx:pt>
          <cx:pt idx="35793">630747</cx:pt>
          <cx:pt idx="35794">755190</cx:pt>
          <cx:pt idx="35795">900000</cx:pt>
          <cx:pt idx="35796">405000</cx:pt>
          <cx:pt idx="35797">180000</cx:pt>
          <cx:pt idx="35798">202500</cx:pt>
          <cx:pt idx="35799">571446</cx:pt>
          <cx:pt idx="35800">941472</cx:pt>
          <cx:pt idx="35801">900000</cx:pt>
          <cx:pt idx="35802">1035873</cx:pt>
          <cx:pt idx="35803">679500</cx:pt>
          <cx:pt idx="35804">706221</cx:pt>
          <cx:pt idx="35805">450000</cx:pt>
          <cx:pt idx="35806">538704</cx:pt>
          <cx:pt idx="35807">135000</cx:pt>
          <cx:pt idx="35808">265851</cx:pt>
          <cx:pt idx="35809">621000</cx:pt>
          <cx:pt idx="35810">457312.5</cx:pt>
          <cx:pt idx="35811">337923</cx:pt>
          <cx:pt idx="35812">314100</cx:pt>
          <cx:pt idx="35813">835380</cx:pt>
          <cx:pt idx="35814">225000</cx:pt>
          <cx:pt idx="35815">191880</cx:pt>
          <cx:pt idx="35816">913500</cx:pt>
          <cx:pt idx="35817">755190</cx:pt>
          <cx:pt idx="35818">423000</cx:pt>
          <cx:pt idx="35819">269550</cx:pt>
          <cx:pt idx="35820">130320</cx:pt>
          <cx:pt idx="35821">479700</cx:pt>
          <cx:pt idx="35822">358213.5</cx:pt>
          <cx:pt idx="35823">180000</cx:pt>
          <cx:pt idx="35824">1125000</cx:pt>
          <cx:pt idx="35825">835380</cx:pt>
          <cx:pt idx="35826">409653</cx:pt>
          <cx:pt idx="35827">180000</cx:pt>
          <cx:pt idx="35828">298512</cx:pt>
          <cx:pt idx="35829">900000</cx:pt>
          <cx:pt idx="35830">746280</cx:pt>
          <cx:pt idx="35831">1078200</cx:pt>
          <cx:pt idx="35832">868500</cx:pt>
          <cx:pt idx="35833">1288350</cx:pt>
          <cx:pt idx="35834">90000</cx:pt>
          <cx:pt idx="35835">315000</cx:pt>
          <cx:pt idx="35836">946764</cx:pt>
          <cx:pt idx="35837">904500</cx:pt>
          <cx:pt idx="35838">270000</cx:pt>
          <cx:pt idx="35839">558855</cx:pt>
          <cx:pt idx="35840">278613</cx:pt>
          <cx:pt idx="35841">283500</cx:pt>
          <cx:pt idx="35842">254700</cx:pt>
          <cx:pt idx="35843">273636</cx:pt>
          <cx:pt idx="35844">398934</cx:pt>
          <cx:pt idx="35845">203760</cx:pt>
          <cx:pt idx="35846">331632</cx:pt>
          <cx:pt idx="35847">717003</cx:pt>
          <cx:pt idx="35848">157500</cx:pt>
          <cx:pt idx="35849">104256</cx:pt>
          <cx:pt idx="35850">531706.5</cx:pt>
          <cx:pt idx="35851">1125000</cx:pt>
          <cx:pt idx="35852">297000</cx:pt>
          <cx:pt idx="35853">251280</cx:pt>
          <cx:pt idx="35854">167076</cx:pt>
          <cx:pt idx="35855">521280</cx:pt>
          <cx:pt idx="35856">143910</cx:pt>
          <cx:pt idx="35857">219042</cx:pt>
          <cx:pt idx="35858">135000</cx:pt>
          <cx:pt idx="35859">1178217</cx:pt>
          <cx:pt idx="35860">486000</cx:pt>
          <cx:pt idx="35861">1185120</cx:pt>
          <cx:pt idx="35862">1024740</cx:pt>
          <cx:pt idx="35863">855000</cx:pt>
          <cx:pt idx="35864">450000</cx:pt>
          <cx:pt idx="35865">472500</cx:pt>
          <cx:pt idx="35866">720000</cx:pt>
          <cx:pt idx="35867">225000</cx:pt>
          <cx:pt idx="35868">107820</cx:pt>
          <cx:pt idx="35869">254700</cx:pt>
          <cx:pt idx="35870">497520</cx:pt>
          <cx:pt idx="35871">1575000</cx:pt>
          <cx:pt idx="35872">1467612</cx:pt>
          <cx:pt idx="35873">225000</cx:pt>
          <cx:pt idx="35874">592560</cx:pt>
          <cx:pt idx="35875">314100</cx:pt>
          <cx:pt idx="35876">1140156</cx:pt>
          <cx:pt idx="35877">152820</cx:pt>
          <cx:pt idx="35878">135000</cx:pt>
          <cx:pt idx="35879">743031</cx:pt>
          <cx:pt idx="35880">1082214</cx:pt>
          <cx:pt idx="35881">315000</cx:pt>
          <cx:pt idx="35882">324216</cx:pt>
          <cx:pt idx="35883">384048</cx:pt>
          <cx:pt idx="35884">251091</cx:pt>
          <cx:pt idx="35885">544491</cx:pt>
          <cx:pt idx="35886">152820</cx:pt>
          <cx:pt idx="35887">337923</cx:pt>
          <cx:pt idx="35888">107820</cx:pt>
          <cx:pt idx="35889">675000</cx:pt>
          <cx:pt idx="35890">187929</cx:pt>
          <cx:pt idx="35891">202500</cx:pt>
          <cx:pt idx="35892">202500</cx:pt>
          <cx:pt idx="35893">278460</cx:pt>
          <cx:pt idx="35894">900000</cx:pt>
          <cx:pt idx="35895">485640</cx:pt>
          <cx:pt idx="35896">1065433.5</cx:pt>
          <cx:pt idx="35897">640080</cx:pt>
          <cx:pt idx="35898">254700</cx:pt>
          <cx:pt idx="35899">900000</cx:pt>
          <cx:pt idx="35900">942300</cx:pt>
          <cx:pt idx="35901">593010</cx:pt>
          <cx:pt idx="35902">1800000</cx:pt>
          <cx:pt idx="35903">305221.5</cx:pt>
          <cx:pt idx="35904">776304</cx:pt>
          <cx:pt idx="35905">513531</cx:pt>
          <cx:pt idx="35906">513531</cx:pt>
          <cx:pt idx="35907">1237500</cx:pt>
          <cx:pt idx="35908">417024</cx:pt>
          <cx:pt idx="35909">808650</cx:pt>
          <cx:pt idx="35910">900000</cx:pt>
          <cx:pt idx="35911">284400</cx:pt>
          <cx:pt idx="35912">592560</cx:pt>
          <cx:pt idx="35913">558841.5</cx:pt>
          <cx:pt idx="35914">331632</cx:pt>
          <cx:pt idx="35915">849415.5</cx:pt>
          <cx:pt idx="35916">774000</cx:pt>
          <cx:pt idx="35917">414792</cx:pt>
          <cx:pt idx="35918">269550</cx:pt>
          <cx:pt idx="35919">808650</cx:pt>
          <cx:pt idx="35920">900000</cx:pt>
          <cx:pt idx="35921">407520</cx:pt>
          <cx:pt idx="35922">837000</cx:pt>
          <cx:pt idx="35923">808650</cx:pt>
          <cx:pt idx="35924">819792</cx:pt>
          <cx:pt idx="35925">497520</cx:pt>
          <cx:pt idx="35926">495000</cx:pt>
          <cx:pt idx="35927">808650</cx:pt>
          <cx:pt idx="35928">904608</cx:pt>
          <cx:pt idx="35929">1006920</cx:pt>
          <cx:pt idx="35930">1078200</cx:pt>
          <cx:pt idx="35931">454500</cx:pt>
          <cx:pt idx="35932">781920</cx:pt>
          <cx:pt idx="35933">510853.5</cx:pt>
          <cx:pt idx="35934">834048</cx:pt>
          <cx:pt idx="35935">848745</cx:pt>
          <cx:pt idx="35936">781920</cx:pt>
          <cx:pt idx="35937">1056447</cx:pt>
          <cx:pt idx="35938">647046</cx:pt>
          <cx:pt idx="35939">545040</cx:pt>
          <cx:pt idx="35940">389844</cx:pt>
          <cx:pt idx="35941">1125000</cx:pt>
          <cx:pt idx="35942">350676</cx:pt>
          <cx:pt idx="35943">292500</cx:pt>
          <cx:pt idx="35944">247500</cx:pt>
          <cx:pt idx="35945">668304</cx:pt>
          <cx:pt idx="35946">314100</cx:pt>
          <cx:pt idx="35947">190764</cx:pt>
          <cx:pt idx="35948">500211</cx:pt>
          <cx:pt idx="35949">1546020</cx:pt>
          <cx:pt idx="35950">485640</cx:pt>
          <cx:pt idx="35951">1800000</cx:pt>
          <cx:pt idx="35952">199404</cx:pt>
          <cx:pt idx="35953">271066.5</cx:pt>
          <cx:pt idx="35954">270000</cx:pt>
          <cx:pt idx="35955">270000</cx:pt>
          <cx:pt idx="35956">180000</cx:pt>
          <cx:pt idx="35957">256500</cx:pt>
          <cx:pt idx="35958">296280</cx:pt>
          <cx:pt idx="35959">216000</cx:pt>
          <cx:pt idx="35960">688090.5</cx:pt>
          <cx:pt idx="35961">280332</cx:pt>
          <cx:pt idx="35962">88618.5</cx:pt>
          <cx:pt idx="35963">808650</cx:pt>
          <cx:pt idx="35964">450000</cx:pt>
          <cx:pt idx="35965">640764</cx:pt>
          <cx:pt idx="35966">675000</cx:pt>
          <cx:pt idx="35967">203760</cx:pt>
          <cx:pt idx="35968">90000</cx:pt>
          <cx:pt idx="35969">808650</cx:pt>
          <cx:pt idx="35970">675000</cx:pt>
          <cx:pt idx="35971">765000</cx:pt>
          <cx:pt idx="35972">225000</cx:pt>
          <cx:pt idx="35973">272520</cx:pt>
          <cx:pt idx="35974">315000</cx:pt>
          <cx:pt idx="35975">358443</cx:pt>
          <cx:pt idx="35976">490500</cx:pt>
          <cx:pt idx="35977">526491</cx:pt>
          <cx:pt idx="35978">196285.5</cx:pt>
          <cx:pt idx="35979">269550</cx:pt>
          <cx:pt idx="35980">390960</cx:pt>
          <cx:pt idx="35981">358344</cx:pt>
          <cx:pt idx="35982">533304</cx:pt>
          <cx:pt idx="35983">270000</cx:pt>
          <cx:pt idx="35984">272520</cx:pt>
          <cx:pt idx="35985">291915</cx:pt>
          <cx:pt idx="35986">855000</cx:pt>
          <cx:pt idx="35987">938304</cx:pt>
          <cx:pt idx="35988">628114.5</cx:pt>
          <cx:pt idx="35989">168102</cx:pt>
          <cx:pt idx="35990">592560</cx:pt>
          <cx:pt idx="35991">1755000</cx:pt>
          <cx:pt idx="35992">436032</cx:pt>
          <cx:pt idx="35993">549000</cx:pt>
          <cx:pt idx="35994">296280</cx:pt>
          <cx:pt idx="35995">675000</cx:pt>
          <cx:pt idx="35996">808650</cx:pt>
          <cx:pt idx="35997">522000</cx:pt>
          <cx:pt idx="35998">135000</cx:pt>
          <cx:pt idx="35999">1024740</cx:pt>
          <cx:pt idx="36000">225000</cx:pt>
          <cx:pt idx="36001">389844</cx:pt>
          <cx:pt idx="36002">808650</cx:pt>
          <cx:pt idx="36003">135000</cx:pt>
          <cx:pt idx="36004">269550</cx:pt>
          <cx:pt idx="36005">512338.5</cx:pt>
          <cx:pt idx="36006">450000</cx:pt>
          <cx:pt idx="36007">156384</cx:pt>
          <cx:pt idx="36008">1526112</cx:pt>
          <cx:pt idx="36009">918468</cx:pt>
          <cx:pt idx="36010">986418</cx:pt>
          <cx:pt idx="36011">521280</cx:pt>
          <cx:pt idx="36012">405000</cx:pt>
          <cx:pt idx="36013">225000</cx:pt>
          <cx:pt idx="36014">755190</cx:pt>
          <cx:pt idx="36015">424255.5</cx:pt>
          <cx:pt idx="36016">227520</cx:pt>
          <cx:pt idx="36017">755190</cx:pt>
          <cx:pt idx="36018">1078200</cx:pt>
          <cx:pt idx="36019">1350000</cx:pt>
          <cx:pt idx="36020">1046142</cx:pt>
          <cx:pt idx="36021">338832</cx:pt>
          <cx:pt idx="36022">270000</cx:pt>
          <cx:pt idx="36023">1303812</cx:pt>
          <cx:pt idx="36024">454500</cx:pt>
          <cx:pt idx="36025">450000</cx:pt>
          <cx:pt idx="36026">1024290</cx:pt>
          <cx:pt idx="36027">790434</cx:pt>
          <cx:pt idx="36028">601470</cx:pt>
          <cx:pt idx="36029">518562</cx:pt>
          <cx:pt idx="36030">450346.5</cx:pt>
          <cx:pt idx="36031">544491</cx:pt>
          <cx:pt idx="36032">450000</cx:pt>
          <cx:pt idx="36033">76410</cx:pt>
          <cx:pt idx="36034">144000</cx:pt>
          <cx:pt idx="36035">232344</cx:pt>
          <cx:pt idx="36036">227520</cx:pt>
          <cx:pt idx="36037">284400</cx:pt>
          <cx:pt idx="36038">479637</cx:pt>
          <cx:pt idx="36039">450000</cx:pt>
          <cx:pt idx="36040">740088</cx:pt>
          <cx:pt idx="36041">536917.5</cx:pt>
          <cx:pt idx="36042">341280</cx:pt>
          <cx:pt idx="36043">180000</cx:pt>
          <cx:pt idx="36044">497520</cx:pt>
          <cx:pt idx="36045">688500</cx:pt>
          <cx:pt idx="36046">513531</cx:pt>
          <cx:pt idx="36047">640080</cx:pt>
          <cx:pt idx="36048">202500</cx:pt>
          <cx:pt idx="36049">191880</cx:pt>
          <cx:pt idx="36050">526491</cx:pt>
          <cx:pt idx="36051">337500</cx:pt>
          <cx:pt idx="36052">521280</cx:pt>
          <cx:pt idx="36053">508495.5</cx:pt>
          <cx:pt idx="36054">1293502.5</cx:pt>
          <cx:pt idx="36055">593010</cx:pt>
          <cx:pt idx="36056">225000</cx:pt>
          <cx:pt idx="36057">270000</cx:pt>
          <cx:pt idx="36058">706410</cx:pt>
          <cx:pt idx="36059">283419</cx:pt>
          <cx:pt idx="36060">1125000</cx:pt>
          <cx:pt idx="36061">675000</cx:pt>
          <cx:pt idx="36062">578619</cx:pt>
          <cx:pt idx="36063">1057266</cx:pt>
          <cx:pt idx="36064">270000</cx:pt>
          <cx:pt idx="36065">269550</cx:pt>
          <cx:pt idx="36066">450000</cx:pt>
          <cx:pt idx="36067">640458</cx:pt>
          <cx:pt idx="36068">430582.5</cx:pt>
          <cx:pt idx="36069">180000</cx:pt>
          <cx:pt idx="36070">500490</cx:pt>
          <cx:pt idx="36071">1309500</cx:pt>
          <cx:pt idx="36072">745119</cx:pt>
          <cx:pt idx="36073">127350</cx:pt>
          <cx:pt idx="36074">900000</cx:pt>
          <cx:pt idx="36075">257391</cx:pt>
          <cx:pt idx="36076">1061599.5</cx:pt>
          <cx:pt idx="36077">675000</cx:pt>
          <cx:pt idx="36078">500211</cx:pt>
          <cx:pt idx="36079">808650</cx:pt>
          <cx:pt idx="36080">697302</cx:pt>
          <cx:pt idx="36081">616923</cx:pt>
          <cx:pt idx="36082">508495.5</cx:pt>
          <cx:pt idx="36083">585000</cx:pt>
          <cx:pt idx="36084">983299.5</cx:pt>
          <cx:pt idx="36085">1130760</cx:pt>
          <cx:pt idx="36086">535500</cx:pt>
          <cx:pt idx="36087">270000</cx:pt>
          <cx:pt idx="36088">1129500</cx:pt>
          <cx:pt idx="36089">495000</cx:pt>
          <cx:pt idx="36090">1096020</cx:pt>
          <cx:pt idx="36091">314100</cx:pt>
          <cx:pt idx="36092">675000</cx:pt>
          <cx:pt idx="36093">450000</cx:pt>
          <cx:pt idx="36094">1288350</cx:pt>
          <cx:pt idx="36095">544491</cx:pt>
          <cx:pt idx="36096">1535553</cx:pt>
          <cx:pt idx="36097">1006920</cx:pt>
          <cx:pt idx="36098">180000</cx:pt>
          <cx:pt idx="36099">320382</cx:pt>
          <cx:pt idx="36100">180000</cx:pt>
          <cx:pt idx="36101">178290</cx:pt>
          <cx:pt idx="36102">781920</cx:pt>
          <cx:pt idx="36103">675000</cx:pt>
          <cx:pt idx="36104">1535553</cx:pt>
          <cx:pt idx="36105">760225.5</cx:pt>
          <cx:pt idx="36106">315000</cx:pt>
          <cx:pt idx="36107">273636</cx:pt>
          <cx:pt idx="36108">270000</cx:pt>
          <cx:pt idx="36109">247275</cx:pt>
          <cx:pt idx="36110">454500</cx:pt>
          <cx:pt idx="36111">495000</cx:pt>
          <cx:pt idx="36112">364896</cx:pt>
          <cx:pt idx="36113">208854</cx:pt>
          <cx:pt idx="36114">1078200</cx:pt>
          <cx:pt idx="36115">376920</cx:pt>
          <cx:pt idx="36116">900000</cx:pt>
          <cx:pt idx="36117">286704</cx:pt>
          <cx:pt idx="36118">522396</cx:pt>
          <cx:pt idx="36119">112500</cx:pt>
          <cx:pt idx="36120">369000</cx:pt>
          <cx:pt idx="36121">152820</cx:pt>
          <cx:pt idx="36122">900000</cx:pt>
          <cx:pt idx="36123">381096</cx:pt>
          <cx:pt idx="36124">267336</cx:pt>
          <cx:pt idx="36125">106659</cx:pt>
          <cx:pt idx="36126">364896</cx:pt>
          <cx:pt idx="36127">284400</cx:pt>
          <cx:pt idx="36128">299772</cx:pt>
          <cx:pt idx="36129">416052</cx:pt>
          <cx:pt idx="36130">382500</cx:pt>
          <cx:pt idx="36131">732915</cx:pt>
          <cx:pt idx="36132">1125000</cx:pt>
          <cx:pt idx="36133">450000</cx:pt>
          <cx:pt idx="36134">521280</cx:pt>
          <cx:pt idx="36135">451102.5</cx:pt>
          <cx:pt idx="36136">239850</cx:pt>
          <cx:pt idx="36137">1125000</cx:pt>
          <cx:pt idx="36138">568197</cx:pt>
          <cx:pt idx="36139">436500</cx:pt>
          <cx:pt idx="36140">1345500</cx:pt>
          <cx:pt idx="36141">2013840</cx:pt>
          <cx:pt idx="36142">228339</cx:pt>
          <cx:pt idx="36143">382500</cx:pt>
          <cx:pt idx="36144">729792</cx:pt>
          <cx:pt idx="36145">500211</cx:pt>
          <cx:pt idx="36146">225000</cx:pt>
          <cx:pt idx="36147">490495.5</cx:pt>
          <cx:pt idx="36148">1238512.5</cx:pt>
          <cx:pt idx="36149">312840</cx:pt>
          <cx:pt idx="36150">862560</cx:pt>
          <cx:pt idx="36151">345510</cx:pt>
          <cx:pt idx="36152">760225.5</cx:pt>
          <cx:pt idx="36153">253737</cx:pt>
          <cx:pt idx="36154">1255680</cx:pt>
          <cx:pt idx="36155">247500</cx:pt>
          <cx:pt idx="36156">1260000</cx:pt>
          <cx:pt idx="36157">971280</cx:pt>
          <cx:pt idx="36158">687600</cx:pt>
          <cx:pt idx="36159">658840.5</cx:pt>
          <cx:pt idx="36160">835380</cx:pt>
          <cx:pt idx="36161">1125000</cx:pt>
          <cx:pt idx="36162">760225.5</cx:pt>
          <cx:pt idx="36163">790434</cx:pt>
          <cx:pt idx="36164">517500</cx:pt>
          <cx:pt idx="36165">545040</cx:pt>
          <cx:pt idx="36166">514777.5</cx:pt>
          <cx:pt idx="36167">540000</cx:pt>
          <cx:pt idx="36168">834048</cx:pt>
          <cx:pt idx="36169">331834.5</cx:pt>
          <cx:pt idx="36170">1575000</cx:pt>
          <cx:pt idx="36171">573628.5</cx:pt>
          <cx:pt idx="36172">170640</cx:pt>
          <cx:pt idx="36173">100737</cx:pt>
          <cx:pt idx="36174">315000</cx:pt>
          <cx:pt idx="36175">1236816</cx:pt>
          <cx:pt idx="36176">1546020</cx:pt>
          <cx:pt idx="36177">254700</cx:pt>
          <cx:pt idx="36178">450000</cx:pt>
          <cx:pt idx="36179">675000</cx:pt>
          <cx:pt idx="36180">654948</cx:pt>
          <cx:pt idx="36181">819432</cx:pt>
          <cx:pt idx="36182">270000</cx:pt>
          <cx:pt idx="36183">276277.5</cx:pt>
          <cx:pt idx="36184">630000</cx:pt>
          <cx:pt idx="36185">512446.5</cx:pt>
          <cx:pt idx="36186">364896</cx:pt>
          <cx:pt idx="36187">755190</cx:pt>
          <cx:pt idx="36188">225000</cx:pt>
          <cx:pt idx="36189">108000</cx:pt>
          <cx:pt idx="36190">207711</cx:pt>
          <cx:pt idx="36191">755190</cx:pt>
          <cx:pt idx="36192">50940</cx:pt>
          <cx:pt idx="36193">822942</cx:pt>
          <cx:pt idx="36194">900000</cx:pt>
          <cx:pt idx="36195">292500</cx:pt>
          <cx:pt idx="36196">970380</cx:pt>
          <cx:pt idx="36197">270000</cx:pt>
          <cx:pt idx="36198">239850</cx:pt>
          <cx:pt idx="36199">598486.5</cx:pt>
          <cx:pt idx="36200">540000</cx:pt>
          <cx:pt idx="36201">197820</cx:pt>
          <cx:pt idx="36202">270000</cx:pt>
          <cx:pt idx="36203">606303</cx:pt>
          <cx:pt idx="36204">310500</cx:pt>
          <cx:pt idx="36205">1293502.5</cx:pt>
          <cx:pt idx="36206">805536</cx:pt>
          <cx:pt idx="36207">227520</cx:pt>
          <cx:pt idx="36208">521568</cx:pt>
          <cx:pt idx="36209">225000</cx:pt>
          <cx:pt idx="36210">534141</cx:pt>
          <cx:pt idx="36211">436032</cx:pt>
          <cx:pt idx="36212">2013840</cx:pt>
          <cx:pt idx="36213">728460</cx:pt>
          <cx:pt idx="36214">1058148</cx:pt>
          <cx:pt idx="36215">835605</cx:pt>
          <cx:pt idx="36216">296505</cx:pt>
          <cx:pt idx="36217">593010</cx:pt>
          <cx:pt idx="36218">746280</cx:pt>
          <cx:pt idx="36219">540000</cx:pt>
          <cx:pt idx="36220">1113840</cx:pt>
          <cx:pt idx="36221">454500</cx:pt>
          <cx:pt idx="36222">135000</cx:pt>
          <cx:pt idx="36223">270000</cx:pt>
          <cx:pt idx="36224">234369</cx:pt>
          <cx:pt idx="36225">1024636.5</cx:pt>
          <cx:pt idx="36226">112500</cx:pt>
          <cx:pt idx="36227">311877</cx:pt>
          <cx:pt idx="36228">323194.5</cx:pt>
          <cx:pt idx="36229">450000</cx:pt>
          <cx:pt idx="36230">1350000</cx:pt>
          <cx:pt idx="36231">396000</cx:pt>
          <cx:pt idx="36232">808650</cx:pt>
          <cx:pt idx="36233">1255680</cx:pt>
          <cx:pt idx="36234">348826.5</cx:pt>
          <cx:pt idx="36235">814041</cx:pt>
          <cx:pt idx="36236">95940</cx:pt>
          <cx:pt idx="36237">197820</cx:pt>
          <cx:pt idx="36238">609183</cx:pt>
          <cx:pt idx="36239">900000</cx:pt>
          <cx:pt idx="36240">585000</cx:pt>
          <cx:pt idx="36241">382500</cx:pt>
          <cx:pt idx="36242">1125000</cx:pt>
          <cx:pt idx="36243">382500</cx:pt>
          <cx:pt idx="36244">247500</cx:pt>
          <cx:pt idx="36245">180000</cx:pt>
          <cx:pt idx="36246">1006920</cx:pt>
          <cx:pt idx="36247">299772</cx:pt>
          <cx:pt idx="36248">495000</cx:pt>
          <cx:pt idx="36249">180000</cx:pt>
          <cx:pt idx="36250">202500</cx:pt>
          <cx:pt idx="36251">521280</cx:pt>
          <cx:pt idx="36252">315000</cx:pt>
          <cx:pt idx="36253">568197</cx:pt>
          <cx:pt idx="36254">441000</cx:pt>
          <cx:pt idx="36255">1078200</cx:pt>
          <cx:pt idx="36256">1288350</cx:pt>
          <cx:pt idx="36257">247500</cx:pt>
          <cx:pt idx="36258">746280</cx:pt>
          <cx:pt idx="36259">508495.5</cx:pt>
          <cx:pt idx="36260">512145</cx:pt>
          <cx:pt idx="36261">472500</cx:pt>
          <cx:pt idx="36262">526491</cx:pt>
          <cx:pt idx="36263">327024</cx:pt>
          <cx:pt idx="36264">592560</cx:pt>
          <cx:pt idx="36265">261648</cx:pt>
          <cx:pt idx="36266">1078200</cx:pt>
          <cx:pt idx="36267">942300</cx:pt>
          <cx:pt idx="36268">1288350</cx:pt>
          <cx:pt idx="36269">1125000</cx:pt>
          <cx:pt idx="36270">770292</cx:pt>
          <cx:pt idx="36271">95940</cx:pt>
          <cx:pt idx="36272">835380</cx:pt>
          <cx:pt idx="36273">1325475</cx:pt>
          <cx:pt idx="36274">308461.5</cx:pt>
          <cx:pt idx="36275">846387</cx:pt>
          <cx:pt idx="36276">755190</cx:pt>
          <cx:pt idx="36277">585216</cx:pt>
          <cx:pt idx="36278">477792</cx:pt>
          <cx:pt idx="36279">547344</cx:pt>
          <cx:pt idx="36280">152820</cx:pt>
          <cx:pt idx="36281">808650</cx:pt>
          <cx:pt idx="36282">808650</cx:pt>
          <cx:pt idx="36283">450000</cx:pt>
          <cx:pt idx="36284">808650</cx:pt>
          <cx:pt idx="36285">1223010</cx:pt>
          <cx:pt idx="36286">754740</cx:pt>
          <cx:pt idx="36287">239850</cx:pt>
          <cx:pt idx="36288">654498</cx:pt>
          <cx:pt idx="36289">538389</cx:pt>
          <cx:pt idx="36290">314100</cx:pt>
          <cx:pt idx="36291">417024</cx:pt>
          <cx:pt idx="36292">521280</cx:pt>
          <cx:pt idx="36293">545040</cx:pt>
          <cx:pt idx="36294">1467612</cx:pt>
          <cx:pt idx="36295">1402776</cx:pt>
          <cx:pt idx="36296">942300</cx:pt>
          <cx:pt idx="36297">849870</cx:pt>
          <cx:pt idx="36298">900000</cx:pt>
          <cx:pt idx="36299">576072</cx:pt>
          <cx:pt idx="36300">805536</cx:pt>
          <cx:pt idx="36301">225000</cx:pt>
          <cx:pt idx="36302">781920</cx:pt>
          <cx:pt idx="36303">521280</cx:pt>
          <cx:pt idx="36304">500211</cx:pt>
          <cx:pt idx="36305">1256400</cx:pt>
          <cx:pt idx="36306">78192</cx:pt>
          <cx:pt idx="36307">592560</cx:pt>
          <cx:pt idx="36308">273636</cx:pt>
          <cx:pt idx="36309">1121575.5</cx:pt>
          <cx:pt idx="36310">700830</cx:pt>
          <cx:pt idx="36311">443088</cx:pt>
          <cx:pt idx="36312">263686.5</cx:pt>
          <cx:pt idx="36313">231813</cx:pt>
          <cx:pt idx="36314">1024290</cx:pt>
          <cx:pt idx="36315">238500</cx:pt>
          <cx:pt idx="36316">573408</cx:pt>
          <cx:pt idx="36317">284400</cx:pt>
          <cx:pt idx="36318">1350000</cx:pt>
          <cx:pt idx="36319">781920</cx:pt>
          <cx:pt idx="36320">263686.5</cx:pt>
          <cx:pt idx="36321">675000</cx:pt>
          <cx:pt idx="36322">815994</cx:pt>
          <cx:pt idx="36323">436032</cx:pt>
          <cx:pt idx="36324">1258650</cx:pt>
          <cx:pt idx="36325">450000</cx:pt>
          <cx:pt idx="36326">193572</cx:pt>
          <cx:pt idx="36327">247275</cx:pt>
          <cx:pt idx="36328">913500</cx:pt>
          <cx:pt idx="36329">269550</cx:pt>
          <cx:pt idx="36330">315000</cx:pt>
          <cx:pt idx="36331">353241</cx:pt>
          <cx:pt idx="36332">239850</cx:pt>
          <cx:pt idx="36333">270000</cx:pt>
          <cx:pt idx="36334">296280</cx:pt>
          <cx:pt idx="36335">521280</cx:pt>
          <cx:pt idx="36336">157500</cx:pt>
          <cx:pt idx="36337">180000</cx:pt>
          <cx:pt idx="36338">495000</cx:pt>
          <cx:pt idx="36339">270000</cx:pt>
          <cx:pt idx="36340">808650</cx:pt>
          <cx:pt idx="36341">675000</cx:pt>
          <cx:pt idx="36342">728460</cx:pt>
          <cx:pt idx="36343">1123443</cx:pt>
          <cx:pt idx="36344">1506816</cx:pt>
          <cx:pt idx="36345">765000</cx:pt>
          <cx:pt idx="36346">1170000</cx:pt>
          <cx:pt idx="36347">1566000</cx:pt>
          <cx:pt idx="36348">539590.5</cx:pt>
          <cx:pt idx="36349">161730</cx:pt>
          <cx:pt idx="36350">539100</cx:pt>
          <cx:pt idx="36351">640080</cx:pt>
          <cx:pt idx="36352">1125000</cx:pt>
          <cx:pt idx="36353">450000</cx:pt>
          <cx:pt idx="36354">695970</cx:pt>
          <cx:pt idx="36355">127350</cx:pt>
          <cx:pt idx="36356">545040</cx:pt>
          <cx:pt idx="36357">145557</cx:pt>
          <cx:pt idx="36358">1651347</cx:pt>
          <cx:pt idx="36359">1312110</cx:pt>
          <cx:pt idx="36360">599472</cx:pt>
          <cx:pt idx="36361">296280</cx:pt>
          <cx:pt idx="36362">382050</cx:pt>
          <cx:pt idx="36363">929088</cx:pt>
          <cx:pt idx="36364">787131</cx:pt>
          <cx:pt idx="36365">225000</cx:pt>
          <cx:pt idx="36366">534204</cx:pt>
          <cx:pt idx="36367">808650</cx:pt>
          <cx:pt idx="36368">888840</cx:pt>
          <cx:pt idx="36369">91647</cx:pt>
          <cx:pt idx="36370">270000</cx:pt>
          <cx:pt idx="36371">405000</cx:pt>
          <cx:pt idx="36372">900000</cx:pt>
          <cx:pt idx="36373">545040</cx:pt>
          <cx:pt idx="36374">284400</cx:pt>
          <cx:pt idx="36375">795465</cx:pt>
          <cx:pt idx="36376">135000</cx:pt>
          <cx:pt idx="36377">343800</cx:pt>
          <cx:pt idx="36378">298512</cx:pt>
          <cx:pt idx="36379">66222</cx:pt>
          <cx:pt idx="36380">855000</cx:pt>
          <cx:pt idx="36381">725121</cx:pt>
          <cx:pt idx="36382">1288350</cx:pt>
          <cx:pt idx="36383">1223010</cx:pt>
          <cx:pt idx="36384">360000</cx:pt>
          <cx:pt idx="36385">755190</cx:pt>
          <cx:pt idx="36386">270000</cx:pt>
          <cx:pt idx="36387">654048</cx:pt>
          <cx:pt idx="36388">675000</cx:pt>
          <cx:pt idx="36389">877500</cx:pt>
          <cx:pt idx="36390">213948</cx:pt>
          <cx:pt idx="36391">360000</cx:pt>
          <cx:pt idx="36392">675000</cx:pt>
          <cx:pt idx="36393">814041</cx:pt>
          <cx:pt idx="36394">675000</cx:pt>
          <cx:pt idx="36395">573628.5</cx:pt>
          <cx:pt idx="36396">1102171.5</cx:pt>
          <cx:pt idx="36397">808650</cx:pt>
          <cx:pt idx="36398">284400</cx:pt>
          <cx:pt idx="36399">1024785</cx:pt>
          <cx:pt idx="36400">225000</cx:pt>
          <cx:pt idx="36401">1078200</cx:pt>
          <cx:pt idx="36402">630000</cx:pt>
          <cx:pt idx="36403">545040</cx:pt>
          <cx:pt idx="36404">1237684.5</cx:pt>
          <cx:pt idx="36405">521280</cx:pt>
          <cx:pt idx="36406">298512</cx:pt>
          <cx:pt idx="36407">1312110</cx:pt>
          <cx:pt idx="36408">440433</cx:pt>
          <cx:pt idx="36409">450000</cx:pt>
          <cx:pt idx="36410">450000</cx:pt>
          <cx:pt idx="36411">1303812</cx:pt>
          <cx:pt idx="36412">1113840</cx:pt>
          <cx:pt idx="36413">283500</cx:pt>
          <cx:pt idx="36414">518562</cx:pt>
          <cx:pt idx="36415">454500</cx:pt>
          <cx:pt idx="36416">454500</cx:pt>
          <cx:pt idx="36417">180000</cx:pt>
          <cx:pt idx="36418">284400</cx:pt>
          <cx:pt idx="36419">202500</cx:pt>
          <cx:pt idx="36420">675000</cx:pt>
          <cx:pt idx="36421">284400</cx:pt>
          <cx:pt idx="36422">247500</cx:pt>
          <cx:pt idx="36423">1542645</cx:pt>
          <cx:pt idx="36424">247500</cx:pt>
          <cx:pt idx="36425">1258650</cx:pt>
          <cx:pt idx="36426">592560</cx:pt>
          <cx:pt idx="36427">280332</cx:pt>
          <cx:pt idx="36428">942300</cx:pt>
          <cx:pt idx="36429">612612</cx:pt>
          <cx:pt idx="36430">251280</cx:pt>
          <cx:pt idx="36431">755190</cx:pt>
          <cx:pt idx="36432">467257.5</cx:pt>
          <cx:pt idx="36433">454500</cx:pt>
          <cx:pt idx="36434">148365</cx:pt>
          <cx:pt idx="36435">247675.5</cx:pt>
          <cx:pt idx="36436">1078200</cx:pt>
          <cx:pt idx="36437">117162</cx:pt>
          <cx:pt idx="36438">450000</cx:pt>
          <cx:pt idx="36439">364896</cx:pt>
          <cx:pt idx="36440">168102</cx:pt>
          <cx:pt idx="36441">703728</cx:pt>
          <cx:pt idx="36442">545040</cx:pt>
          <cx:pt idx="36443">545040</cx:pt>
          <cx:pt idx="36444">855000</cx:pt>
          <cx:pt idx="36445">227520</cx:pt>
          <cx:pt idx="36446">755190</cx:pt>
          <cx:pt idx="36447">898326</cx:pt>
          <cx:pt idx="36448">1515415.5</cx:pt>
          <cx:pt idx="36449">1711764</cx:pt>
          <cx:pt idx="36450">545040</cx:pt>
          <cx:pt idx="36451">808650</cx:pt>
          <cx:pt idx="36452">117162</cx:pt>
          <cx:pt idx="36453">540000</cx:pt>
          <cx:pt idx="36454">1006920</cx:pt>
          <cx:pt idx="36455">1125000</cx:pt>
          <cx:pt idx="36456">675000</cx:pt>
          <cx:pt idx="36457">270000</cx:pt>
          <cx:pt idx="36458">562500</cx:pt>
          <cx:pt idx="36459">426384</cx:pt>
          <cx:pt idx="36460">101880</cx:pt>
          <cx:pt idx="36461">159264</cx:pt>
          <cx:pt idx="36462">1024290</cx:pt>
          <cx:pt idx="36463">495000</cx:pt>
          <cx:pt idx="36464">521136</cx:pt>
          <cx:pt idx="36465">276277.5</cx:pt>
          <cx:pt idx="36466">888840</cx:pt>
          <cx:pt idx="36467">282690</cx:pt>
          <cx:pt idx="36468">585000</cx:pt>
          <cx:pt idx="36469">813195</cx:pt>
          <cx:pt idx="36470">284400</cx:pt>
          <cx:pt idx="36471">450000</cx:pt>
          <cx:pt idx="36472">563787</cx:pt>
          <cx:pt idx="36473">283419</cx:pt>
          <cx:pt idx="36474">942300</cx:pt>
          <cx:pt idx="36475">1236816</cx:pt>
          <cx:pt idx="36476">248760</cx:pt>
          <cx:pt idx="36477">746280</cx:pt>
          <cx:pt idx="36478">225000</cx:pt>
          <cx:pt idx="36479">269550</cx:pt>
          <cx:pt idx="36480">900000</cx:pt>
          <cx:pt idx="36481">331632</cx:pt>
          <cx:pt idx="36482">808650</cx:pt>
          <cx:pt idx="36483">213948</cx:pt>
          <cx:pt idx="36484">412173</cx:pt>
          <cx:pt idx="36485">143419.5</cx:pt>
          <cx:pt idx="36486">765261</cx:pt>
          <cx:pt idx="36487">269550</cx:pt>
          <cx:pt idx="36488">239850</cx:pt>
          <cx:pt idx="36489">1255680</cx:pt>
          <cx:pt idx="36490">518562</cx:pt>
          <cx:pt idx="36491">391500</cx:pt>
          <cx:pt idx="36492">450000</cx:pt>
          <cx:pt idx="36493">900000</cx:pt>
          <cx:pt idx="36494">508495.5</cx:pt>
          <cx:pt idx="36495">630000</cx:pt>
          <cx:pt idx="36496">90000</cx:pt>
          <cx:pt idx="36497">189000</cx:pt>
          <cx:pt idx="36498">432990</cx:pt>
          <cx:pt idx="36499">337500</cx:pt>
          <cx:pt idx="36500">276277.5</cx:pt>
          <cx:pt idx="36501">1052577</cx:pt>
          <cx:pt idx="36502">417024</cx:pt>
          <cx:pt idx="36503">157500</cx:pt>
          <cx:pt idx="36504">628114.5</cx:pt>
          <cx:pt idx="36505">135000</cx:pt>
          <cx:pt idx="36506">521280</cx:pt>
          <cx:pt idx="36507">1255500</cx:pt>
          <cx:pt idx="36508">76410</cx:pt>
          <cx:pt idx="36509">315000</cx:pt>
          <cx:pt idx="36510">202500</cx:pt>
          <cx:pt idx="36511">241618.5</cx:pt>
          <cx:pt idx="36512">592560</cx:pt>
          <cx:pt idx="36513">500490</cx:pt>
          <cx:pt idx="36514">266652</cx:pt>
          <cx:pt idx="36515">582804</cx:pt>
          <cx:pt idx="36516">398016</cx:pt>
          <cx:pt idx="36517">284400</cx:pt>
          <cx:pt idx="36518">180000</cx:pt>
          <cx:pt idx="36519">1396570.5</cx:pt>
          <cx:pt idx="36520">1506816</cx:pt>
          <cx:pt idx="36521">986553</cx:pt>
          <cx:pt idx="36522">345843</cx:pt>
          <cx:pt idx="36523">900000</cx:pt>
          <cx:pt idx="36524">283585.5</cx:pt>
          <cx:pt idx="36525">1125000</cx:pt>
          <cx:pt idx="36526">314100</cx:pt>
          <cx:pt idx="36527">227520</cx:pt>
          <cx:pt idx="36528">497520</cx:pt>
          <cx:pt idx="36529">208512</cx:pt>
          <cx:pt idx="36530">675000</cx:pt>
          <cx:pt idx="36531">679500</cx:pt>
          <cx:pt idx="36532">135000</cx:pt>
          <cx:pt idx="36533">225000</cx:pt>
          <cx:pt idx="36534">592560</cx:pt>
          <cx:pt idx="36535">1540305</cx:pt>
          <cx:pt idx="36536">225000</cx:pt>
          <cx:pt idx="36537">360000</cx:pt>
          <cx:pt idx="36538">585000</cx:pt>
          <cx:pt idx="36539">538704</cx:pt>
          <cx:pt idx="36540">640080</cx:pt>
          <cx:pt idx="36541">202500</cx:pt>
          <cx:pt idx="36542">229230</cx:pt>
          <cx:pt idx="36543">453366</cx:pt>
          <cx:pt idx="36544">450000</cx:pt>
          <cx:pt idx="36545">900000</cx:pt>
          <cx:pt idx="36546">2250000</cx:pt>
          <cx:pt idx="36547">364896</cx:pt>
          <cx:pt idx="36548">269550</cx:pt>
          <cx:pt idx="36549">970380</cx:pt>
          <cx:pt idx="36550">873198</cx:pt>
          <cx:pt idx="36551">646920</cx:pt>
          <cx:pt idx="36552">270000</cx:pt>
          <cx:pt idx="36553">1350000</cx:pt>
          <cx:pt idx="36554">83403</cx:pt>
          <cx:pt idx="36555">143910</cx:pt>
          <cx:pt idx="36556">177768</cx:pt>
          <cx:pt idx="36557">746280</cx:pt>
          <cx:pt idx="36558">284400</cx:pt>
          <cx:pt idx="36559">229500</cx:pt>
          <cx:pt idx="36560">942300</cx:pt>
          <cx:pt idx="36561">480060</cx:pt>
          <cx:pt idx="36562">180000</cx:pt>
          <cx:pt idx="36563">675000</cx:pt>
          <cx:pt idx="36564">1293502.5</cx:pt>
          <cx:pt idx="36565">134775</cx:pt>
          <cx:pt idx="36566">298512</cx:pt>
          <cx:pt idx="36567">291915</cx:pt>
          <cx:pt idx="36568">1035832.5</cx:pt>
          <cx:pt idx="36569">1350000</cx:pt>
          <cx:pt idx="36570">1008117</cx:pt>
          <cx:pt idx="36571">237024</cx:pt>
          <cx:pt idx="36572">72000</cx:pt>
          <cx:pt idx="36573">157500</cx:pt>
          <cx:pt idx="36574">450000</cx:pt>
          <cx:pt idx="36575">599778</cx:pt>
          <cx:pt idx="36576">625536</cx:pt>
          <cx:pt idx="36577">942300</cx:pt>
          <cx:pt idx="36578">889515</cx:pt>
          <cx:pt idx="36579">166500</cx:pt>
          <cx:pt idx="36580">360000</cx:pt>
          <cx:pt idx="36581">225000</cx:pt>
          <cx:pt idx="36582">1206000</cx:pt>
          <cx:pt idx="36583">490495.5</cx:pt>
          <cx:pt idx="36584">512064</cx:pt>
          <cx:pt idx="36585">314055</cx:pt>
          <cx:pt idx="36586">673875</cx:pt>
          <cx:pt idx="36587">202500</cx:pt>
          <cx:pt idx="36588">361462.5</cx:pt>
          <cx:pt idx="36589">589045.5</cx:pt>
          <cx:pt idx="36590">148500</cx:pt>
          <cx:pt idx="36591">781920</cx:pt>
          <cx:pt idx="36592">630000</cx:pt>
          <cx:pt idx="36593">139230</cx:pt>
          <cx:pt idx="36594">239850</cx:pt>
          <cx:pt idx="36595">1129500</cx:pt>
          <cx:pt idx="36596">477621</cx:pt>
          <cx:pt idx="36597">675000</cx:pt>
          <cx:pt idx="36598">1012653</cx:pt>
          <cx:pt idx="36599">1259626.5</cx:pt>
          <cx:pt idx="36600">592560</cx:pt>
          <cx:pt idx="36601">755190</cx:pt>
          <cx:pt idx="36602">313438.5</cx:pt>
          <cx:pt idx="36603">609898.5</cx:pt>
          <cx:pt idx="36604">215640</cx:pt>
          <cx:pt idx="36605">972000</cx:pt>
          <cx:pt idx="36606">490536</cx:pt>
          <cx:pt idx="36607">260640</cx:pt>
          <cx:pt idx="36608">675000</cx:pt>
          <cx:pt idx="36609">135000</cx:pt>
          <cx:pt idx="36610">1006920</cx:pt>
          <cx:pt idx="36611">675000</cx:pt>
          <cx:pt idx="36612">1436850</cx:pt>
          <cx:pt idx="36613">331834.5</cx:pt>
          <cx:pt idx="36614">1350000</cx:pt>
          <cx:pt idx="36615">675000</cx:pt>
          <cx:pt idx="36616">247500</cx:pt>
          <cx:pt idx="36617">454500</cx:pt>
          <cx:pt idx="36618">323194.5</cx:pt>
          <cx:pt idx="36619">294322.5</cx:pt>
          <cx:pt idx="36620">1013508</cx:pt>
          <cx:pt idx="36621">1002456</cx:pt>
          <cx:pt idx="36622">675000</cx:pt>
          <cx:pt idx="36623">747886.5</cx:pt>
          <cx:pt idx="36624">270000</cx:pt>
          <cx:pt idx="36625">526491</cx:pt>
          <cx:pt idx="36626">270000</cx:pt>
          <cx:pt idx="36627">755190</cx:pt>
          <cx:pt idx="36628">571446</cx:pt>
          <cx:pt idx="36629">450000</cx:pt>
          <cx:pt idx="36630">571500</cx:pt>
          <cx:pt idx="36631">1575000</cx:pt>
          <cx:pt idx="36632">533304</cx:pt>
          <cx:pt idx="36633">1575000</cx:pt>
          <cx:pt idx="36634">463284</cx:pt>
          <cx:pt idx="36635">1305000</cx:pt>
          <cx:pt idx="36636">857169</cx:pt>
          <cx:pt idx="36637">239476.5</cx:pt>
          <cx:pt idx="36638">1453500</cx:pt>
          <cx:pt idx="36639">270000</cx:pt>
          <cx:pt idx="36640">585000</cx:pt>
          <cx:pt idx="36641">1502941.5</cx:pt>
          <cx:pt idx="36642">1515415.5</cx:pt>
          <cx:pt idx="36643">182016</cx:pt>
          <cx:pt idx="36644">1260702</cx:pt>
          <cx:pt idx="36645">284400</cx:pt>
          <cx:pt idx="36646">414792</cx:pt>
          <cx:pt idx="36647">315000</cx:pt>
          <cx:pt idx="36648">545040</cx:pt>
          <cx:pt idx="36649">360000</cx:pt>
          <cx:pt idx="36650">135000</cx:pt>
          <cx:pt idx="36651">723996</cx:pt>
          <cx:pt idx="36652">276277.5</cx:pt>
          <cx:pt idx="36653">1305909</cx:pt>
          <cx:pt idx="36654">407520</cx:pt>
          <cx:pt idx="36655">152820</cx:pt>
          <cx:pt idx="36656">130824</cx:pt>
          <cx:pt idx="36657">852088.5</cx:pt>
          <cx:pt idx="36658">1027327.5</cx:pt>
          <cx:pt idx="36659">740218.5</cx:pt>
          <cx:pt idx="36660">265851</cx:pt>
          <cx:pt idx="36661">1040985</cx:pt>
          <cx:pt idx="36662">540000</cx:pt>
          <cx:pt idx="36663">260725.5</cx:pt>
          <cx:pt idx="36664">625536</cx:pt>
          <cx:pt idx="36665">545040</cx:pt>
          <cx:pt idx="36666">1125000</cx:pt>
          <cx:pt idx="36667">337923</cx:pt>
          <cx:pt idx="36668">454500</cx:pt>
          <cx:pt idx="36669">553500</cx:pt>
          <cx:pt idx="36670">808650</cx:pt>
          <cx:pt idx="36671">225000</cx:pt>
          <cx:pt idx="36672">622413</cx:pt>
          <cx:pt idx="36673">543735</cx:pt>
          <cx:pt idx="36674">364896</cx:pt>
          <cx:pt idx="36675">808650</cx:pt>
          <cx:pt idx="36676">684706.5</cx:pt>
          <cx:pt idx="36677">312768</cx:pt>
          <cx:pt idx="36678">135000</cx:pt>
          <cx:pt idx="36679">47970</cx:pt>
          <cx:pt idx="36680">518562</cx:pt>
          <cx:pt idx="36681">1125000</cx:pt>
          <cx:pt idx="36682">107820</cx:pt>
          <cx:pt idx="36683">545040</cx:pt>
          <cx:pt idx="36684">585000</cx:pt>
          <cx:pt idx="36685">172647</cx:pt>
          <cx:pt idx="36686">1256400</cx:pt>
          <cx:pt idx="36687">728460</cx:pt>
          <cx:pt idx="36688">675000</cx:pt>
          <cx:pt idx="36689">2250000</cx:pt>
          <cx:pt idx="36690">152820</cx:pt>
          <cx:pt idx="36691">151272</cx:pt>
          <cx:pt idx="36692">518562</cx:pt>
          <cx:pt idx="36693">188685</cx:pt>
          <cx:pt idx="36694">333000</cx:pt>
          <cx:pt idx="36695">450000</cx:pt>
          <cx:pt idx="36696">474048</cx:pt>
          <cx:pt idx="36697">283585.5</cx:pt>
          <cx:pt idx="36698">630000</cx:pt>
          <cx:pt idx="36699">242950.5</cx:pt>
          <cx:pt idx="36700">450000</cx:pt>
          <cx:pt idx="36701">611905.5</cx:pt>
          <cx:pt idx="36702">533668.5</cx:pt>
          <cx:pt idx="36703">521280</cx:pt>
          <cx:pt idx="36704">835380</cx:pt>
          <cx:pt idx="36705">348264</cx:pt>
          <cx:pt idx="36706">675000</cx:pt>
          <cx:pt idx="36707">1170000</cx:pt>
          <cx:pt idx="36708">544491</cx:pt>
          <cx:pt idx="36709">127350</cx:pt>
          <cx:pt idx="36710">315000</cx:pt>
          <cx:pt idx="36711">331632</cx:pt>
          <cx:pt idx="36712">598486.5</cx:pt>
          <cx:pt idx="36713">450000</cx:pt>
          <cx:pt idx="36714">491823</cx:pt>
          <cx:pt idx="36715">225000</cx:pt>
          <cx:pt idx="36716">790830</cx:pt>
          <cx:pt idx="36717">180000</cx:pt>
          <cx:pt idx="36718">776304</cx:pt>
          <cx:pt idx="36719">381528</cx:pt>
          <cx:pt idx="36720">490005</cx:pt>
          <cx:pt idx="36721">180000</cx:pt>
          <cx:pt idx="36722">1885536</cx:pt>
          <cx:pt idx="36723">647046</cx:pt>
          <cx:pt idx="36724">787131</cx:pt>
          <cx:pt idx="36725">225000</cx:pt>
          <cx:pt idx="36726">816660</cx:pt>
          <cx:pt idx="36727">585000</cx:pt>
          <cx:pt idx="36728">358344</cx:pt>
          <cx:pt idx="36729">886176</cx:pt>
          <cx:pt idx="36730">808650</cx:pt>
          <cx:pt idx="36731">269550</cx:pt>
          <cx:pt idx="36732">180000</cx:pt>
          <cx:pt idx="36733">72400.5</cx:pt>
          <cx:pt idx="36734">479700</cx:pt>
          <cx:pt idx="36735">219042</cx:pt>
          <cx:pt idx="36736">188478</cx:pt>
          <cx:pt idx="36737">112068</cx:pt>
          <cx:pt idx="36738">595903.5</cx:pt>
          <cx:pt idx="36739">49752</cx:pt>
          <cx:pt idx="36740">258709.5</cx:pt>
          <cx:pt idx="36741">594121.5</cx:pt>
          <cx:pt idx="36742">225000</cx:pt>
          <cx:pt idx="36743">71955</cx:pt>
          <cx:pt idx="36744">225000</cx:pt>
          <cx:pt idx="36745">755190</cx:pt>
          <cx:pt idx="36746">1113840</cx:pt>
          <cx:pt idx="36747">534451.5</cx:pt>
          <cx:pt idx="36748">405000</cx:pt>
          <cx:pt idx="36749">495072</cx:pt>
          <cx:pt idx="36750">518562</cx:pt>
          <cx:pt idx="36751">450000</cx:pt>
          <cx:pt idx="36752">312768</cx:pt>
          <cx:pt idx="36753">675000</cx:pt>
          <cx:pt idx="36754">1067418</cx:pt>
          <cx:pt idx="36755">485086.5</cx:pt>
          <cx:pt idx="36756">1489333.5</cx:pt>
          <cx:pt idx="36757">327024</cx:pt>
          <cx:pt idx="36758">495351</cx:pt>
          <cx:pt idx="36759">636826.5</cx:pt>
          <cx:pt idx="36760">481176</cx:pt>
          <cx:pt idx="36761">436500</cx:pt>
          <cx:pt idx="36762">180000</cx:pt>
          <cx:pt idx="36763">227520</cx:pt>
          <cx:pt idx="36764">717003</cx:pt>
          <cx:pt idx="36765">2245432.5</cx:pt>
          <cx:pt idx="36766">180000</cx:pt>
          <cx:pt idx="36767">808650</cx:pt>
          <cx:pt idx="36768">270000</cx:pt>
          <cx:pt idx="36769">450000</cx:pt>
          <cx:pt idx="36770">648000</cx:pt>
          <cx:pt idx="36771">180000</cx:pt>
          <cx:pt idx="36772">675000</cx:pt>
          <cx:pt idx="36773">418500</cx:pt>
          <cx:pt idx="36774">298512</cx:pt>
          <cx:pt idx="36775">243000</cx:pt>
          <cx:pt idx="36776">343800</cx:pt>
          <cx:pt idx="36777">545040</cx:pt>
          <cx:pt idx="36778">477000</cx:pt>
          <cx:pt idx="36779">609183</cx:pt>
          <cx:pt idx="36780">1327500</cx:pt>
          <cx:pt idx="36781">860917.5</cx:pt>
          <cx:pt idx="36782">254700</cx:pt>
          <cx:pt idx="36783">135000</cx:pt>
          <cx:pt idx="36784">242595</cx:pt>
          <cx:pt idx="36785">327024</cx:pt>
          <cx:pt idx="36786">755190</cx:pt>
          <cx:pt idx="36787">654498</cx:pt>
          <cx:pt idx="36788">132444</cx:pt>
          <cx:pt idx="36789">360000</cx:pt>
          <cx:pt idx="36790">286704</cx:pt>
          <cx:pt idx="36791">90000</cx:pt>
          <cx:pt idx="36792">226422</cx:pt>
          <cx:pt idx="36793">119925</cx:pt>
          <cx:pt idx="36794">1687266</cx:pt>
          <cx:pt idx="36795">278613</cx:pt>
          <cx:pt idx="36796">598486.5</cx:pt>
          <cx:pt idx="36797">203760</cx:pt>
          <cx:pt idx="36798">1154362.5</cx:pt>
          <cx:pt idx="36799">254700</cx:pt>
          <cx:pt idx="36800">240660</cx:pt>
          <cx:pt idx="36801">531265.5</cx:pt>
          <cx:pt idx="36802">1058197.5</cx:pt>
          <cx:pt idx="36803">523278</cx:pt>
          <cx:pt idx="36804">1125000</cx:pt>
          <cx:pt idx="36805">450000</cx:pt>
          <cx:pt idx="36806">180000</cx:pt>
          <cx:pt idx="36807">269550</cx:pt>
          <cx:pt idx="36808">455040</cx:pt>
          <cx:pt idx="36809">1308964.5</cx:pt>
          <cx:pt idx="36810">1078200</cx:pt>
          <cx:pt idx="36811">321574.5</cx:pt>
          <cx:pt idx="36812">254700</cx:pt>
          <cx:pt idx="36813">942300</cx:pt>
          <cx:pt idx="36814">729792</cx:pt>
          <cx:pt idx="36815">1024740</cx:pt>
          <cx:pt idx="36816">1040463</cx:pt>
          <cx:pt idx="36817">450000</cx:pt>
          <cx:pt idx="36818">882000</cx:pt>
          <cx:pt idx="36819">584014.5</cx:pt>
          <cx:pt idx="36820">900000</cx:pt>
          <cx:pt idx="36821">1125000</cx:pt>
          <cx:pt idx="36822">755190</cx:pt>
          <cx:pt idx="36823">840996</cx:pt>
          <cx:pt idx="36824">886176</cx:pt>
          <cx:pt idx="36825">392427</cx:pt>
          <cx:pt idx="36826">244584</cx:pt>
          <cx:pt idx="36827">426645</cx:pt>
          <cx:pt idx="36828">938304</cx:pt>
          <cx:pt idx="36829">284400</cx:pt>
          <cx:pt idx="36830">755190</cx:pt>
          <cx:pt idx="36831">270000</cx:pt>
          <cx:pt idx="36832">697500</cx:pt>
          <cx:pt idx="36833">247500</cx:pt>
          <cx:pt idx="36834">180000</cx:pt>
          <cx:pt idx="36835">450000</cx:pt>
          <cx:pt idx="36836">835380</cx:pt>
          <cx:pt idx="36837">787131</cx:pt>
          <cx:pt idx="36838">704844</cx:pt>
          <cx:pt idx="36839">354469.5</cx:pt>
          <cx:pt idx="36840">824823</cx:pt>
          <cx:pt idx="36841">436032</cx:pt>
          <cx:pt idx="36842">668304</cx:pt>
          <cx:pt idx="36843">225000</cx:pt>
          <cx:pt idx="36844">781920</cx:pt>
          <cx:pt idx="36845">1288350</cx:pt>
          <cx:pt idx="36846">237024</cx:pt>
          <cx:pt idx="36847">855000</cx:pt>
          <cx:pt idx="36848">540000</cx:pt>
          <cx:pt idx="36849">1082214</cx:pt>
          <cx:pt idx="36850">1350000</cx:pt>
          <cx:pt idx="36851">450000</cx:pt>
          <cx:pt idx="36852">876816</cx:pt>
          <cx:pt idx="36853">604152</cx:pt>
          <cx:pt idx="36854">90000</cx:pt>
          <cx:pt idx="36855">675000</cx:pt>
          <cx:pt idx="36856">123637.5</cx:pt>
          <cx:pt idx="36857">780363</cx:pt>
          <cx:pt idx="36858">254700</cx:pt>
          <cx:pt idx="36859">153576</cx:pt>
          <cx:pt idx="36860">450000</cx:pt>
          <cx:pt idx="36861">665892</cx:pt>
          <cx:pt idx="36862">450000</cx:pt>
          <cx:pt idx="36863">631332</cx:pt>
          <cx:pt idx="36864">1546020</cx:pt>
          <cx:pt idx="36865">1113840</cx:pt>
          <cx:pt idx="36866">521280</cx:pt>
          <cx:pt idx="36867">654498</cx:pt>
          <cx:pt idx="36868">180000</cx:pt>
          <cx:pt idx="36869">472500</cx:pt>
          <cx:pt idx="36870">2517300</cx:pt>
          <cx:pt idx="36871">180000</cx:pt>
          <cx:pt idx="36872">454500</cx:pt>
          <cx:pt idx="36873">1006920</cx:pt>
          <cx:pt idx="36874">497520</cx:pt>
          <cx:pt idx="36875">679896</cx:pt>
          <cx:pt idx="36876">283419</cx:pt>
          <cx:pt idx="36877">521280</cx:pt>
          <cx:pt idx="36878">450000</cx:pt>
          <cx:pt idx="36879">285723</cx:pt>
          <cx:pt idx="36880">539100</cx:pt>
          <cx:pt idx="36881">161730</cx:pt>
          <cx:pt idx="36882">389844</cx:pt>
          <cx:pt idx="36883">540000</cx:pt>
          <cx:pt idx="36884">1200744</cx:pt>
          <cx:pt idx="36885">219042</cx:pt>
          <cx:pt idx="36886">635962.5</cx:pt>
          <cx:pt idx="36887">592560</cx:pt>
          <cx:pt idx="36888">593010</cx:pt>
          <cx:pt idx="36889">888840</cx:pt>
          <cx:pt idx="36890">1350000</cx:pt>
          <cx:pt idx="36891">677664</cx:pt>
          <cx:pt idx="36892">1078200</cx:pt>
          <cx:pt idx="36893">1557544.5</cx:pt>
          <cx:pt idx="36894">840996</cx:pt>
          <cx:pt idx="36895">675000</cx:pt>
          <cx:pt idx="36896">1048500</cx:pt>
          <cx:pt idx="36897">824823</cx:pt>
          <cx:pt idx="36898">291384</cx:pt>
          <cx:pt idx="36899">202500</cx:pt>
          <cx:pt idx="36900">545040</cx:pt>
          <cx:pt idx="36901">448056</cx:pt>
          <cx:pt idx="36902">323194.5</cx:pt>
          <cx:pt idx="36903">743031</cx:pt>
          <cx:pt idx="36904">247500</cx:pt>
          <cx:pt idx="36905">225000</cx:pt>
          <cx:pt idx="36906">229230</cx:pt>
          <cx:pt idx="36907">344043</cx:pt>
          <cx:pt idx="36908">298512</cx:pt>
          <cx:pt idx="36909">807984</cx:pt>
          <cx:pt idx="36910">755190</cx:pt>
          <cx:pt idx="36911">787131</cx:pt>
          <cx:pt idx="36912">396706.5</cx:pt>
          <cx:pt idx="36913">835380</cx:pt>
          <cx:pt idx="36914">675000</cx:pt>
          <cx:pt idx="36915">225000</cx:pt>
          <cx:pt idx="36916">152820</cx:pt>
          <cx:pt idx="36917">1078200</cx:pt>
          <cx:pt idx="36918">568800</cx:pt>
          <cx:pt idx="36919">746280</cx:pt>
          <cx:pt idx="36920">269550</cx:pt>
          <cx:pt idx="36921">450000</cx:pt>
          <cx:pt idx="36922">942300</cx:pt>
          <cx:pt idx="36923">273024</cx:pt>
          <cx:pt idx="36924">270000</cx:pt>
          <cx:pt idx="36925">71955</cx:pt>
          <cx:pt idx="36926">991899</cx:pt>
          <cx:pt idx="36927">431280</cx:pt>
          <cx:pt idx="36928">755190</cx:pt>
          <cx:pt idx="36929">292500</cx:pt>
          <cx:pt idx="36930">292500</cx:pt>
          <cx:pt idx="36931">152820</cx:pt>
          <cx:pt idx="36932">971280</cx:pt>
          <cx:pt idx="36933">916470</cx:pt>
          <cx:pt idx="36934">682875</cx:pt>
          <cx:pt idx="36935">187704</cx:pt>
          <cx:pt idx="36936">337500</cx:pt>
          <cx:pt idx="36937">450000</cx:pt>
          <cx:pt idx="36938">266832</cx:pt>
          <cx:pt idx="36939">545040</cx:pt>
          <cx:pt idx="36940">157500</cx:pt>
          <cx:pt idx="36941">450000</cx:pt>
          <cx:pt idx="36942">971280</cx:pt>
          <cx:pt idx="36943">90000</cx:pt>
          <cx:pt idx="36944">528633</cx:pt>
          <cx:pt idx="36945">521280</cx:pt>
          <cx:pt idx="36946">1042560</cx:pt>
          <cx:pt idx="36947">646776</cx:pt>
          <cx:pt idx="36948">450000</cx:pt>
          <cx:pt idx="36949">1125000</cx:pt>
          <cx:pt idx="36950">1350000</cx:pt>
          <cx:pt idx="36951">876816</cx:pt>
          <cx:pt idx="36952">746280</cx:pt>
          <cx:pt idx="36953">450000</cx:pt>
          <cx:pt idx="36954">592560</cx:pt>
          <cx:pt idx="36955">323194.5</cx:pt>
          <cx:pt idx="36956">584766</cx:pt>
          <cx:pt idx="36957">270000</cx:pt>
          <cx:pt idx="36958">1546020</cx:pt>
          <cx:pt idx="36959">808650</cx:pt>
          <cx:pt idx="36960">1288350</cx:pt>
          <cx:pt idx="36961">1288350</cx:pt>
          <cx:pt idx="36962">715095</cx:pt>
          <cx:pt idx="36963">180000</cx:pt>
          <cx:pt idx="36964">135000</cx:pt>
          <cx:pt idx="36965">450000</cx:pt>
          <cx:pt idx="36966">700830</cx:pt>
          <cx:pt idx="36967">328405.5</cx:pt>
          <cx:pt idx="36968">270000</cx:pt>
          <cx:pt idx="36969">485640</cx:pt>
          <cx:pt idx="36970">544491</cx:pt>
          <cx:pt idx="36971">450000</cx:pt>
          <cx:pt idx="36972">1223010</cx:pt>
          <cx:pt idx="36973">278613</cx:pt>
          <cx:pt idx="36974">521280</cx:pt>
          <cx:pt idx="36975">675000</cx:pt>
          <cx:pt idx="36976">454500</cx:pt>
          <cx:pt idx="36977">247275</cx:pt>
          <cx:pt idx="36978">568908</cx:pt>
          <cx:pt idx="36979">162000</cx:pt>
          <cx:pt idx="36980">904500</cx:pt>
          <cx:pt idx="36981">270000</cx:pt>
          <cx:pt idx="36982">808650</cx:pt>
          <cx:pt idx="36983">1093500</cx:pt>
          <cx:pt idx="36984">203760</cx:pt>
          <cx:pt idx="36985">508495.5</cx:pt>
          <cx:pt idx="36986">2064186</cx:pt>
          <cx:pt idx="36987">269550</cx:pt>
          <cx:pt idx="36988">777024</cx:pt>
          <cx:pt idx="36989">755190</cx:pt>
          <cx:pt idx="36990">1125000</cx:pt>
          <cx:pt idx="36991">891072</cx:pt>
          <cx:pt idx="36992">225000</cx:pt>
          <cx:pt idx="36993">1058197.5</cx:pt>
          <cx:pt idx="36994">553500</cx:pt>
          <cx:pt idx="36995">1635120</cx:pt>
          <cx:pt idx="36996">1255680</cx:pt>
          <cx:pt idx="36997">670185</cx:pt>
          <cx:pt idx="36998">521280</cx:pt>
          <cx:pt idx="36999">106974</cx:pt>
          <cx:pt idx="37000">814041</cx:pt>
          <cx:pt idx="37001">450000</cx:pt>
          <cx:pt idx="37002">675000</cx:pt>
          <cx:pt idx="37003">86598</cx:pt>
          <cx:pt idx="37004">900000</cx:pt>
          <cx:pt idx="37005">454500</cx:pt>
          <cx:pt idx="37006">790434</cx:pt>
          <cx:pt idx="37007">405000</cx:pt>
          <cx:pt idx="37008">432567</cx:pt>
          <cx:pt idx="37009">592560</cx:pt>
          <cx:pt idx="37010">247500</cx:pt>
          <cx:pt idx="37011">682875</cx:pt>
          <cx:pt idx="37012">348264</cx:pt>
          <cx:pt idx="37013">166500</cx:pt>
          <cx:pt idx="37014">247500</cx:pt>
          <cx:pt idx="37015">180000</cx:pt>
          <cx:pt idx="37016">1008117</cx:pt>
          <cx:pt idx="37017">765000</cx:pt>
          <cx:pt idx="37018">526500</cx:pt>
          <cx:pt idx="37019">234000</cx:pt>
          <cx:pt idx="37020">1886850</cx:pt>
          <cx:pt idx="37021">900000</cx:pt>
          <cx:pt idx="37022">227520</cx:pt>
          <cx:pt idx="37023">258709.5</cx:pt>
          <cx:pt idx="37024">202500</cx:pt>
          <cx:pt idx="37025">450000</cx:pt>
          <cx:pt idx="37026">1024740</cx:pt>
          <cx:pt idx="37027">404325</cx:pt>
          <cx:pt idx="37028">720000</cx:pt>
          <cx:pt idx="37029">1467612</cx:pt>
          <cx:pt idx="37030">503266.5</cx:pt>
          <cx:pt idx="37031">550980</cx:pt>
          <cx:pt idx="37032">292090.5</cx:pt>
          <cx:pt idx="37033">555273</cx:pt>
          <cx:pt idx="37034">348264</cx:pt>
          <cx:pt idx="37035">808650</cx:pt>
          <cx:pt idx="37036">814041</cx:pt>
          <cx:pt idx="37037">673875</cx:pt>
          <cx:pt idx="37038">619254</cx:pt>
          <cx:pt idx="37039">544491</cx:pt>
          <cx:pt idx="37040">755190</cx:pt>
          <cx:pt idx="37041">675000</cx:pt>
          <cx:pt idx="37042">819432</cx:pt>
          <cx:pt idx="37043">500211</cx:pt>
          <cx:pt idx="37044">545040</cx:pt>
          <cx:pt idx="37045">348264</cx:pt>
          <cx:pt idx="37046">535500</cx:pt>
          <cx:pt idx="37047">906228</cx:pt>
          <cx:pt idx="37048">177903</cx:pt>
          <cx:pt idx="37049">382500</cx:pt>
          <cx:pt idx="37050">325908</cx:pt>
          <cx:pt idx="37051">306306</cx:pt>
          <cx:pt idx="37052">808650</cx:pt>
          <cx:pt idx="37053">755190</cx:pt>
          <cx:pt idx="37054">254700</cx:pt>
          <cx:pt idx="37055">397881</cx:pt>
          <cx:pt idx="37056">922500</cx:pt>
          <cx:pt idx="37057">1006920</cx:pt>
          <cx:pt idx="37058">364896</cx:pt>
          <cx:pt idx="37059">1133748</cx:pt>
          <cx:pt idx="37060">666000</cx:pt>
          <cx:pt idx="37061">481176</cx:pt>
          <cx:pt idx="37062">900000</cx:pt>
          <cx:pt idx="37063">900000</cx:pt>
          <cx:pt idx="37064">942300</cx:pt>
          <cx:pt idx="37065">284400</cx:pt>
          <cx:pt idx="37066">277969.5</cx:pt>
          <cx:pt idx="37067">381528</cx:pt>
          <cx:pt idx="37068">202500</cx:pt>
          <cx:pt idx="37069">816660</cx:pt>
          <cx:pt idx="37070">313438.5</cx:pt>
          <cx:pt idx="37071">675000</cx:pt>
          <cx:pt idx="37072">508495.5</cx:pt>
          <cx:pt idx="37073">1350000</cx:pt>
          <cx:pt idx="37074">840996</cx:pt>
          <cx:pt idx="37075">900000</cx:pt>
          <cx:pt idx="37076">95940</cx:pt>
          <cx:pt idx="37077">540360</cx:pt>
          <cx:pt idx="37078">219042</cx:pt>
          <cx:pt idx="37079">769500</cx:pt>
          <cx:pt idx="37080">508495.5</cx:pt>
          <cx:pt idx="37081">417024</cx:pt>
          <cx:pt idx="37082">315000</cx:pt>
          <cx:pt idx="37083">1042560</cx:pt>
          <cx:pt idx="37084">846387</cx:pt>
          <cx:pt idx="37085">855882</cx:pt>
          <cx:pt idx="37086">1305000</cx:pt>
          <cx:pt idx="37087">203760</cx:pt>
          <cx:pt idx="37088">770292</cx:pt>
          <cx:pt idx="37089">490495.5</cx:pt>
          <cx:pt idx="37090">835380</cx:pt>
          <cx:pt idx="37091">679500</cx:pt>
          <cx:pt idx="37092">1078200</cx:pt>
          <cx:pt idx="37093">1113840</cx:pt>
          <cx:pt idx="37094">327024</cx:pt>
          <cx:pt idx="37095">675000</cx:pt>
          <cx:pt idx="37096">99504</cx:pt>
          <cx:pt idx="37097">1078200</cx:pt>
          <cx:pt idx="37098">1215000</cx:pt>
          <cx:pt idx="37099">539100</cx:pt>
          <cx:pt idx="37100">545040</cx:pt>
          <cx:pt idx="37101">202500</cx:pt>
          <cx:pt idx="37102">134775</cx:pt>
          <cx:pt idx="37103">1030500</cx:pt>
          <cx:pt idx="37104">1193580</cx:pt>
          <cx:pt idx="37105">439740</cx:pt>
          <cx:pt idx="37106">270000</cx:pt>
          <cx:pt idx="37107">284400</cx:pt>
          <cx:pt idx="37108">363190.5</cx:pt>
          <cx:pt idx="37109">975771</cx:pt>
          <cx:pt idx="37110">508495.5</cx:pt>
          <cx:pt idx="37111">506889</cx:pt>
          <cx:pt idx="37112">545040</cx:pt>
          <cx:pt idx="37113">1350000</cx:pt>
          <cx:pt idx="37114">454500</cx:pt>
          <cx:pt idx="37115">1006920</cx:pt>
          <cx:pt idx="37116">284400</cx:pt>
          <cx:pt idx="37117">180000</cx:pt>
          <cx:pt idx="37118">533668.5</cx:pt>
          <cx:pt idx="37119">450000</cx:pt>
          <cx:pt idx="37120">203760</cx:pt>
          <cx:pt idx="37121">675000</cx:pt>
          <cx:pt idx="37122">241618.5</cx:pt>
          <cx:pt idx="37123">450000</cx:pt>
          <cx:pt idx="37124">1327500</cx:pt>
          <cx:pt idx="37125">1762110</cx:pt>
          <cx:pt idx="37126">725121</cx:pt>
          <cx:pt idx="37127">601470</cx:pt>
          <cx:pt idx="37128">625536</cx:pt>
          <cx:pt idx="37129">270000</cx:pt>
          <cx:pt idx="37130">270000</cx:pt>
          <cx:pt idx="37131">592560</cx:pt>
          <cx:pt idx="37132">904216.5</cx:pt>
          <cx:pt idx="37133">261801</cx:pt>
          <cx:pt idx="37134">450000</cx:pt>
          <cx:pt idx="37135">1001133</cx:pt>
          <cx:pt idx="37136">1113840</cx:pt>
          <cx:pt idx="37137">199080</cx:pt>
          <cx:pt idx="37138">180000</cx:pt>
          <cx:pt idx="37139">400500</cx:pt>
          <cx:pt idx="37140">848745</cx:pt>
          <cx:pt idx="37141">521280</cx:pt>
          <cx:pt idx="37142">1223010</cx:pt>
          <cx:pt idx="37143">835380</cx:pt>
          <cx:pt idx="37144">1159515</cx:pt>
          <cx:pt idx="37145">135000</cx:pt>
          <cx:pt idx="37146">49455</cx:pt>
          <cx:pt idx="37147">808650</cx:pt>
          <cx:pt idx="37148">528633</cx:pt>
          <cx:pt idx="37149">450000</cx:pt>
          <cx:pt idx="37150">562491</cx:pt>
          <cx:pt idx="37151">675000</cx:pt>
          <cx:pt idx="37152">781920</cx:pt>
          <cx:pt idx="37153">651600</cx:pt>
          <cx:pt idx="37154">337500</cx:pt>
          <cx:pt idx="37155">1078200</cx:pt>
          <cx:pt idx="37156">1762110</cx:pt>
          <cx:pt idx="37157">796500</cx:pt>
          <cx:pt idx="37158">262246.5</cx:pt>
          <cx:pt idx="37159">754740</cx:pt>
          <cx:pt idx="37160">1493086.5</cx:pt>
          <cx:pt idx="37161">1019844</cx:pt>
          <cx:pt idx="37162">254700</cx:pt>
          <cx:pt idx="37163">1407469.5</cx:pt>
          <cx:pt idx="37164">237024</cx:pt>
          <cx:pt idx="37165">405000</cx:pt>
          <cx:pt idx="37166">835380</cx:pt>
          <cx:pt idx="37167">180000</cx:pt>
          <cx:pt idx="37168">1546020</cx:pt>
          <cx:pt idx="37169">274941</cx:pt>
          <cx:pt idx="37170">1575000</cx:pt>
          <cx:pt idx="37171">521280</cx:pt>
          <cx:pt idx="37172">152820</cx:pt>
          <cx:pt idx="37173">239850</cx:pt>
          <cx:pt idx="37174">270000</cx:pt>
          <cx:pt idx="37175">225000</cx:pt>
          <cx:pt idx="37176">315000</cx:pt>
          <cx:pt idx="37177">545040</cx:pt>
          <cx:pt idx="37178">270000</cx:pt>
          <cx:pt idx="37179">180000</cx:pt>
          <cx:pt idx="37180">651816</cx:pt>
          <cx:pt idx="37181">308133</cx:pt>
          <cx:pt idx="37182">916470</cx:pt>
          <cx:pt idx="37183">382500</cx:pt>
          <cx:pt idx="37184">540000</cx:pt>
          <cx:pt idx="37185">254700</cx:pt>
          <cx:pt idx="37186">76410</cx:pt>
          <cx:pt idx="37187">540000</cx:pt>
          <cx:pt idx="37188">180000</cx:pt>
          <cx:pt idx="37189">521136</cx:pt>
          <cx:pt idx="37190">286704</cx:pt>
          <cx:pt idx="37191">450000</cx:pt>
          <cx:pt idx="37192">557770.5</cx:pt>
          <cx:pt idx="37193">180000</cx:pt>
          <cx:pt idx="37194">292500</cx:pt>
          <cx:pt idx="37195">630000</cx:pt>
          <cx:pt idx="37196">755190</cx:pt>
          <cx:pt idx="37197">422235</cx:pt>
          <cx:pt idx="37198">454500</cx:pt>
          <cx:pt idx="37199">1223010</cx:pt>
          <cx:pt idx="37200">573628.5</cx:pt>
          <cx:pt idx="37201">269550</cx:pt>
          <cx:pt idx="37202">828837</cx:pt>
          <cx:pt idx="37203">158301</cx:pt>
          <cx:pt idx="37204">1350000</cx:pt>
          <cx:pt idx="37205">1133748</cx:pt>
          <cx:pt idx="37206">1391418</cx:pt>
          <cx:pt idx="37207">1236816</cx:pt>
          <cx:pt idx="37208">450000</cx:pt>
          <cx:pt idx="37209">1157958</cx:pt>
          <cx:pt idx="37210">675000</cx:pt>
          <cx:pt idx="37211">1125000</cx:pt>
          <cx:pt idx="37212">1546020</cx:pt>
          <cx:pt idx="37213">180000</cx:pt>
          <cx:pt idx="37214">2447937</cx:pt>
          <cx:pt idx="37215">1588500</cx:pt>
          <cx:pt idx="37216">358443</cx:pt>
          <cx:pt idx="37217">450000</cx:pt>
          <cx:pt idx="37218">301500</cx:pt>
          <cx:pt idx="37219">193500</cx:pt>
          <cx:pt idx="37220">1762110</cx:pt>
          <cx:pt idx="37221">171000</cx:pt>
          <cx:pt idx="37222">508500</cx:pt>
          <cx:pt idx="37223">590337</cx:pt>
          <cx:pt idx="37224">824823</cx:pt>
          <cx:pt idx="37225">755190</cx:pt>
          <cx:pt idx="37226">497520</cx:pt>
          <cx:pt idx="37227">1129500</cx:pt>
          <cx:pt idx="37228">225000</cx:pt>
          <cx:pt idx="37229">1494486</cx:pt>
          <cx:pt idx="37230">1078200</cx:pt>
          <cx:pt idx="37231">485640</cx:pt>
          <cx:pt idx="37232">269550</cx:pt>
          <cx:pt idx="37233">101880</cx:pt>
          <cx:pt idx="37234">180000</cx:pt>
          <cx:pt idx="37235">1021500</cx:pt>
          <cx:pt idx="37236">245619</cx:pt>
          <cx:pt idx="37237">675000</cx:pt>
          <cx:pt idx="37238">501390</cx:pt>
          <cx:pt idx="37239">547344</cx:pt>
          <cx:pt idx="37240">1293502.5</cx:pt>
          <cx:pt idx="37241">254700</cx:pt>
          <cx:pt idx="37242">332842.5</cx:pt>
          <cx:pt idx="37243">414792</cx:pt>
          <cx:pt idx="37244">728460</cx:pt>
          <cx:pt idx="37245">640080</cx:pt>
          <cx:pt idx="37246">443088</cx:pt>
          <cx:pt idx="37247">552555</cx:pt>
          <cx:pt idx="37248">781920</cx:pt>
          <cx:pt idx="37249">1350000</cx:pt>
          <cx:pt idx="37250">1076287.5</cx:pt>
          <cx:pt idx="37251">454500</cx:pt>
          <cx:pt idx="37252">239476.5</cx:pt>
          <cx:pt idx="37253">540000</cx:pt>
          <cx:pt idx="37254">1125000</cx:pt>
          <cx:pt idx="37255">518562</cx:pt>
          <cx:pt idx="37256">288873</cx:pt>
          <cx:pt idx="37257">545040</cx:pt>
          <cx:pt idx="37258">1006920</cx:pt>
          <cx:pt idx="37259">523152</cx:pt>
          <cx:pt idx="37260">360000</cx:pt>
          <cx:pt idx="37261">507469.5</cx:pt>
          <cx:pt idx="37262">257562</cx:pt>
          <cx:pt idx="37263">1102500</cx:pt>
          <cx:pt idx="37264">241618.5</cx:pt>
          <cx:pt idx="37265">101880</cx:pt>
          <cx:pt idx="37266">1354500</cx:pt>
          <cx:pt idx="37267">755190</cx:pt>
          <cx:pt idx="37268">294322.5</cx:pt>
          <cx:pt idx="37269">1575000</cx:pt>
          <cx:pt idx="37270">348264</cx:pt>
          <cx:pt idx="37271">619254</cx:pt>
          <cx:pt idx="37272">248760</cx:pt>
          <cx:pt idx="37273">573408</cx:pt>
          <cx:pt idx="37274">178290</cx:pt>
          <cx:pt idx="37275">1546020</cx:pt>
          <cx:pt idx="37276">1288350</cx:pt>
          <cx:pt idx="37277">348264</cx:pt>
          <cx:pt idx="37278">224136</cx:pt>
          <cx:pt idx="37279">1666746</cx:pt>
          <cx:pt idx="37280">855000</cx:pt>
          <cx:pt idx="37281">503676</cx:pt>
          <cx:pt idx="37282">916470</cx:pt>
          <cx:pt idx="37283">558706.5</cx:pt>
          <cx:pt idx="37284">545040</cx:pt>
          <cx:pt idx="37285">281493</cx:pt>
          <cx:pt idx="37286">521280</cx:pt>
          <cx:pt idx="37287">743031</cx:pt>
          <cx:pt idx="37288">675000</cx:pt>
          <cx:pt idx="37289">355536</cx:pt>
          <cx:pt idx="37290">512446.5</cx:pt>
          <cx:pt idx="37291">337500</cx:pt>
          <cx:pt idx="37292">180000</cx:pt>
          <cx:pt idx="37293">725328</cx:pt>
          <cx:pt idx="37294">267322.5</cx:pt>
          <cx:pt idx="37295">90000</cx:pt>
          <cx:pt idx="37296">760225.5</cx:pt>
          <cx:pt idx="37297">258709.5</cx:pt>
          <cx:pt idx="37298">840951</cx:pt>
          <cx:pt idx="37299">1256400</cx:pt>
          <cx:pt idx="37300">551079</cx:pt>
          <cx:pt idx="37301">450000</cx:pt>
          <cx:pt idx="37302">508495.5</cx:pt>
          <cx:pt idx="37303">269550</cx:pt>
          <cx:pt idx="37304">191880</cx:pt>
          <cx:pt idx="37305">1350000</cx:pt>
          <cx:pt idx="37306">502011</cx:pt>
          <cx:pt idx="37307">350581.5</cx:pt>
          <cx:pt idx="37308">889515</cx:pt>
          <cx:pt idx="37309">1006920</cx:pt>
          <cx:pt idx="37310">467568</cx:pt>
          <cx:pt idx="37311">202500</cx:pt>
          <cx:pt idx="37312">381528</cx:pt>
          <cx:pt idx="37313">79128</cx:pt>
          <cx:pt idx="37314">675000</cx:pt>
          <cx:pt idx="37315">202500</cx:pt>
          <cx:pt idx="37316">956574</cx:pt>
          <cx:pt idx="37317">117162</cx:pt>
          <cx:pt idx="37318">1381113</cx:pt>
          <cx:pt idx="37319">1042560</cx:pt>
          <cx:pt idx="37320">467257.5</cx:pt>
          <cx:pt idx="37321">526491</cx:pt>
          <cx:pt idx="37322">117162</cx:pt>
          <cx:pt idx="37323">808650</cx:pt>
          <cx:pt idx="37324">521280</cx:pt>
          <cx:pt idx="37325">912240</cx:pt>
          <cx:pt idx="37326">584766</cx:pt>
          <cx:pt idx="37327">808650</cx:pt>
          <cx:pt idx="37328">188685</cx:pt>
          <cx:pt idx="37329">1575000</cx:pt>
          <cx:pt idx="37330">143910</cx:pt>
          <cx:pt idx="37331">553806</cx:pt>
          <cx:pt idx="37332">1054935</cx:pt>
          <cx:pt idx="37333">302206.5</cx:pt>
          <cx:pt idx="37334">1011955.5</cx:pt>
          <cx:pt idx="37335">148500</cx:pt>
          <cx:pt idx="37336">450000</cx:pt>
          <cx:pt idx="37337">84577.5</cx:pt>
          <cx:pt idx="37338">1724688</cx:pt>
          <cx:pt idx="37339">409500</cx:pt>
          <cx:pt idx="37340">679500</cx:pt>
          <cx:pt idx="37341">598486.5</cx:pt>
          <cx:pt idx="37342">932512.5</cx:pt>
          <cx:pt idx="37343">675000</cx:pt>
          <cx:pt idx="37344">270000</cx:pt>
          <cx:pt idx="37345">664884</cx:pt>
          <cx:pt idx="37346">808650</cx:pt>
          <cx:pt idx="37347">1024740</cx:pt>
          <cx:pt idx="37348">1071909</cx:pt>
          <cx:pt idx="37349">292500</cx:pt>
          <cx:pt idx="37350">156384</cx:pt>
          <cx:pt idx="37351">152820</cx:pt>
          <cx:pt idx="37352">207306</cx:pt>
          <cx:pt idx="37353">630747</cx:pt>
          <cx:pt idx="37354">298512</cx:pt>
          <cx:pt idx="37355">1288350</cx:pt>
          <cx:pt idx="37356">675000</cx:pt>
          <cx:pt idx="37357">592560</cx:pt>
          <cx:pt idx="37358">315000</cx:pt>
          <cx:pt idx="37359">376078.5</cx:pt>
          <cx:pt idx="37360">307818</cx:pt>
          <cx:pt idx="37361">675000</cx:pt>
          <cx:pt idx="37362">521280</cx:pt>
          <cx:pt idx="37363">675000</cx:pt>
          <cx:pt idx="37364">2250000</cx:pt>
          <cx:pt idx="37365">1800000</cx:pt>
          <cx:pt idx="37366">2517300</cx:pt>
          <cx:pt idx="37367">156384</cx:pt>
          <cx:pt idx="37368">239850</cx:pt>
          <cx:pt idx="37369">640080</cx:pt>
          <cx:pt idx="37370">526491</cx:pt>
          <cx:pt idx="37371">781920</cx:pt>
          <cx:pt idx="37372">808650</cx:pt>
          <cx:pt idx="37373">943425</cx:pt>
          <cx:pt idx="37374">1125000</cx:pt>
          <cx:pt idx="37375">807984</cx:pt>
          <cx:pt idx="37376">900000</cx:pt>
          <cx:pt idx="37377">640080</cx:pt>
          <cx:pt idx="37378">225000</cx:pt>
          <cx:pt idx="37379">592560</cx:pt>
          <cx:pt idx="37380">585000</cx:pt>
          <cx:pt idx="37381">254700</cx:pt>
          <cx:pt idx="37382">755190</cx:pt>
          <cx:pt idx="37383">1255680</cx:pt>
          <cx:pt idx="37384">1527579</cx:pt>
          <cx:pt idx="37385">1325475</cx:pt>
          <cx:pt idx="37386">119925</cx:pt>
          <cx:pt idx="37387">1350000</cx:pt>
          <cx:pt idx="37388">1762110</cx:pt>
          <cx:pt idx="37389">1339884</cx:pt>
          <cx:pt idx="37390">343800</cx:pt>
          <cx:pt idx="37391">545040</cx:pt>
          <cx:pt idx="37392">490495.5</cx:pt>
          <cx:pt idx="37393">1125000</cx:pt>
          <cx:pt idx="37394">1066608</cx:pt>
          <cx:pt idx="37395">755190</cx:pt>
          <cx:pt idx="37396">657000</cx:pt>
          <cx:pt idx="37397">540000</cx:pt>
          <cx:pt idx="37398">808650</cx:pt>
          <cx:pt idx="37399">225000</cx:pt>
          <cx:pt idx="37400">770328</cx:pt>
          <cx:pt idx="37401">900000</cx:pt>
          <cx:pt idx="37402">1078200</cx:pt>
          <cx:pt idx="37403">1006920</cx:pt>
          <cx:pt idx="37404">552555</cx:pt>
          <cx:pt idx="37405">1288350</cx:pt>
          <cx:pt idx="37406">158301</cx:pt>
          <cx:pt idx="37407">991944</cx:pt>
          <cx:pt idx="37408">403083</cx:pt>
          <cx:pt idx="37409">521280</cx:pt>
          <cx:pt idx="37410">543037.5</cx:pt>
          <cx:pt idx="37411">1209541.5</cx:pt>
          <cx:pt idx="37412">225000</cx:pt>
          <cx:pt idx="37413">1058197.5</cx:pt>
          <cx:pt idx="37414">100737</cx:pt>
          <cx:pt idx="37415">518562</cx:pt>
          <cx:pt idx="37416">254700</cx:pt>
          <cx:pt idx="37417">180000</cx:pt>
          <cx:pt idx="37418">687600</cx:pt>
          <cx:pt idx="37419">239850</cx:pt>
          <cx:pt idx="37420">127350</cx:pt>
          <cx:pt idx="37421">675000</cx:pt>
          <cx:pt idx="37422">485190</cx:pt>
          <cx:pt idx="37423">900000</cx:pt>
          <cx:pt idx="37424">1928304</cx:pt>
          <cx:pt idx="37425">808650</cx:pt>
          <cx:pt idx="37426">1288350</cx:pt>
          <cx:pt idx="37427">208512</cx:pt>
          <cx:pt idx="37428">337500</cx:pt>
          <cx:pt idx="37429">808650</cx:pt>
          <cx:pt idx="37430">327024</cx:pt>
          <cx:pt idx="37431">1046142</cx:pt>
          <cx:pt idx="37432">247275</cx:pt>
          <cx:pt idx="37433">1035000</cx:pt>
          <cx:pt idx="37434">270000</cx:pt>
          <cx:pt idx="37435">225000</cx:pt>
          <cx:pt idx="37436">740700</cx:pt>
          <cx:pt idx="37437">1067940</cx:pt>
          <cx:pt idx="37438">539100</cx:pt>
          <cx:pt idx="37439">229500</cx:pt>
          <cx:pt idx="37440">314100</cx:pt>
          <cx:pt idx="37441">473760</cx:pt>
          <cx:pt idx="37442">152820</cx:pt>
          <cx:pt idx="37443">417024</cx:pt>
          <cx:pt idx="37444">260568</cx:pt>
          <cx:pt idx="37445">781920</cx:pt>
          <cx:pt idx="37446">450000</cx:pt>
          <cx:pt idx="37447">215640</cx:pt>
          <cx:pt idx="37448">296280</cx:pt>
          <cx:pt idx="37449">1280794.5</cx:pt>
          <cx:pt idx="37450">675000</cx:pt>
          <cx:pt idx="37451">675000</cx:pt>
          <cx:pt idx="37452">180000</cx:pt>
          <cx:pt idx="37453">293733</cx:pt>
          <cx:pt idx="37454">640080</cx:pt>
          <cx:pt idx="37455">659610</cx:pt>
          <cx:pt idx="37456">1345500</cx:pt>
          <cx:pt idx="37457">170640</cx:pt>
          <cx:pt idx="37458">152820</cx:pt>
          <cx:pt idx="37459">364896</cx:pt>
          <cx:pt idx="37460">269550</cx:pt>
          <cx:pt idx="37461">571446</cx:pt>
          <cx:pt idx="37462">125640</cx:pt>
          <cx:pt idx="37463">1018899</cx:pt>
          <cx:pt idx="37464">770292</cx:pt>
          <cx:pt idx="37465">685687.5</cx:pt>
          <cx:pt idx="37466">675000</cx:pt>
          <cx:pt idx="37467">610335</cx:pt>
          <cx:pt idx="37468">202500</cx:pt>
          <cx:pt idx="37469">239850</cx:pt>
          <cx:pt idx="37470">354276</cx:pt>
          <cx:pt idx="37471">472500</cx:pt>
          <cx:pt idx="37472">545040</cx:pt>
          <cx:pt idx="37473">281916</cx:pt>
          <cx:pt idx="37474">706500</cx:pt>
          <cx:pt idx="37475">360000</cx:pt>
          <cx:pt idx="37476">776304</cx:pt>
          <cx:pt idx="37477">808650</cx:pt>
          <cx:pt idx="37478">1078200</cx:pt>
          <cx:pt idx="37479">640458</cx:pt>
          <cx:pt idx="37480">343377</cx:pt>
          <cx:pt idx="37481">1067940</cx:pt>
          <cx:pt idx="37482">101880</cx:pt>
          <cx:pt idx="37483">226908</cx:pt>
          <cx:pt idx="37484">113760</cx:pt>
          <cx:pt idx="37485">219870</cx:pt>
          <cx:pt idx="37486">225000</cx:pt>
          <cx:pt idx="37487">308133</cx:pt>
          <cx:pt idx="37488">225000</cx:pt>
          <cx:pt idx="37489">495000</cx:pt>
          <cx:pt idx="37490">531265.5</cx:pt>
          <cx:pt idx="37491">544491</cx:pt>
          <cx:pt idx="37492">521280</cx:pt>
          <cx:pt idx="37493">49752</cx:pt>
          <cx:pt idx="37494">168102</cx:pt>
          <cx:pt idx="37495">382500</cx:pt>
          <cx:pt idx="37496">247500</cx:pt>
          <cx:pt idx="37497">545040</cx:pt>
          <cx:pt idx="37498">254700</cx:pt>
          <cx:pt idx="37499">171900</cx:pt>
          <cx:pt idx="37500">1259626.5</cx:pt>
          <cx:pt idx="37501">284400</cx:pt>
          <cx:pt idx="37502">953941.5</cx:pt>
          <cx:pt idx="37503">728460</cx:pt>
          <cx:pt idx="37504">439074</cx:pt>
          <cx:pt idx="37505">332946</cx:pt>
          <cx:pt idx="37506">1134000</cx:pt>
          <cx:pt idx="37507">1831500</cx:pt>
          <cx:pt idx="37508">932643</cx:pt>
          <cx:pt idx="37509">309420</cx:pt>
          <cx:pt idx="37510">450000</cx:pt>
          <cx:pt idx="37511">1125000</cx:pt>
          <cx:pt idx="37512">585000</cx:pt>
          <cx:pt idx="37513">531265.5</cx:pt>
          <cx:pt idx="37514">1029681</cx:pt>
          <cx:pt idx="37515">364896</cx:pt>
          <cx:pt idx="37516">284256</cx:pt>
          <cx:pt idx="37517">808650</cx:pt>
          <cx:pt idx="37518">901813.5</cx:pt>
          <cx:pt idx="37519">1223010</cx:pt>
          <cx:pt idx="37520">270000</cx:pt>
          <cx:pt idx="37521">942300</cx:pt>
          <cx:pt idx="37522">298512</cx:pt>
          <cx:pt idx="37523">990000</cx:pt>
          <cx:pt idx="37524">1011402</cx:pt>
          <cx:pt idx="37525">154057.5</cx:pt>
          <cx:pt idx="37526">450000</cx:pt>
          <cx:pt idx="37527">521280</cx:pt>
          <cx:pt idx="37528">609183</cx:pt>
          <cx:pt idx="37529">270000</cx:pt>
          <cx:pt idx="37530">1467612</cx:pt>
          <cx:pt idx="37531">787086</cx:pt>
          <cx:pt idx="37532">360000</cx:pt>
          <cx:pt idx="37533">180000</cx:pt>
          <cx:pt idx="37534">156384</cx:pt>
          <cx:pt idx="37535">675000</cx:pt>
          <cx:pt idx="37536">242595</cx:pt>
          <cx:pt idx="37537">675000</cx:pt>
          <cx:pt idx="37538">808650</cx:pt>
          <cx:pt idx="37539">889515</cx:pt>
          <cx:pt idx="37540">180000</cx:pt>
          <cx:pt idx="37541">555273</cx:pt>
          <cx:pt idx="37542">284400</cx:pt>
          <cx:pt idx="37543">247275</cx:pt>
          <cx:pt idx="37544">157500</cx:pt>
          <cx:pt idx="37545">1223010</cx:pt>
          <cx:pt idx="37546">161730</cx:pt>
          <cx:pt idx="37547">756000</cx:pt>
          <cx:pt idx="37548">254700</cx:pt>
          <cx:pt idx="37549">1125171</cx:pt>
          <cx:pt idx="37550">634360.5</cx:pt>
          <cx:pt idx="37551">288000</cx:pt>
          <cx:pt idx="37552">991678.5</cx:pt>
          <cx:pt idx="37553">270000</cx:pt>
          <cx:pt idx="37554">203760</cx:pt>
          <cx:pt idx="37555">239850</cx:pt>
          <cx:pt idx="37556">781920</cx:pt>
          <cx:pt idx="37557">269550</cx:pt>
          <cx:pt idx="37558">630000</cx:pt>
          <cx:pt idx="37559">538704</cx:pt>
          <cx:pt idx="37560">417024</cx:pt>
          <cx:pt idx="37561">1350000</cx:pt>
          <cx:pt idx="37562">269550</cx:pt>
          <cx:pt idx="37563">328405.5</cx:pt>
          <cx:pt idx="37564">269550</cx:pt>
          <cx:pt idx="37565">1395000</cx:pt>
          <cx:pt idx="37566">1440000</cx:pt>
          <cx:pt idx="37567">601470</cx:pt>
          <cx:pt idx="37568">1125000</cx:pt>
          <cx:pt idx="37569">781920</cx:pt>
          <cx:pt idx="37570">450000</cx:pt>
          <cx:pt idx="37571">630000</cx:pt>
          <cx:pt idx="37572">592560</cx:pt>
          <cx:pt idx="37573">553806</cx:pt>
          <cx:pt idx="37574">90000</cx:pt>
          <cx:pt idx="37575">571486.5</cx:pt>
          <cx:pt idx="37576">900000</cx:pt>
          <cx:pt idx="37577">177768</cx:pt>
          <cx:pt idx="37578">95940</cx:pt>
          <cx:pt idx="37579">545040</cx:pt>
          <cx:pt idx="37580">782181</cx:pt>
          <cx:pt idx="37581">1125000</cx:pt>
          <cx:pt idx="37582">675000</cx:pt>
          <cx:pt idx="37583">819432</cx:pt>
          <cx:pt idx="37584">900000</cx:pt>
          <cx:pt idx="37585">345510</cx:pt>
          <cx:pt idx="37586">450000</cx:pt>
          <cx:pt idx="37587">418743</cx:pt>
          <cx:pt idx="37588">728460</cx:pt>
          <cx:pt idx="37589">225000</cx:pt>
          <cx:pt idx="37590">961146</cx:pt>
          <cx:pt idx="37591">168102</cx:pt>
          <cx:pt idx="37592">990000</cx:pt>
          <cx:pt idx="37593">1078200</cx:pt>
          <cx:pt idx="37594">450000</cx:pt>
          <cx:pt idx="37595">297000</cx:pt>
          <cx:pt idx="37596">382500</cx:pt>
          <cx:pt idx="37597">255960</cx:pt>
          <cx:pt idx="37598">239850</cx:pt>
          <cx:pt idx="37599">545040</cx:pt>
          <cx:pt idx="37600">352044</cx:pt>
          <cx:pt idx="37601">270000</cx:pt>
          <cx:pt idx="37602">1786500</cx:pt>
          <cx:pt idx="37603">1054935</cx:pt>
          <cx:pt idx="37604">755190</cx:pt>
          <cx:pt idx="37605">528633</cx:pt>
          <cx:pt idx="37606">675000</cx:pt>
          <cx:pt idx="37607">431280</cx:pt>
          <cx:pt idx="37608">328405.5</cx:pt>
          <cx:pt idx="37609">166810.5</cx:pt>
          <cx:pt idx="37610">2300814</cx:pt>
          <cx:pt idx="37611">337500</cx:pt>
          <cx:pt idx="37612">432567</cx:pt>
          <cx:pt idx="37613">450000</cx:pt>
          <cx:pt idx="37614">521280</cx:pt>
          <cx:pt idx="37615">521280</cx:pt>
          <cx:pt idx="37616">427869</cx:pt>
          <cx:pt idx="37617">1195461</cx:pt>
          <cx:pt idx="37618">473760</cx:pt>
          <cx:pt idx="37619">835605</cx:pt>
          <cx:pt idx="37620">302341.5</cx:pt>
          <cx:pt idx="37621">710640</cx:pt>
          <cx:pt idx="37622">605439</cx:pt>
          <cx:pt idx="37623">558841.5</cx:pt>
          <cx:pt idx="37624">1223010</cx:pt>
          <cx:pt idx="37625">202500</cx:pt>
          <cx:pt idx="37626">526491</cx:pt>
          <cx:pt idx="37627">172692</cx:pt>
          <cx:pt idx="37628">486459</cx:pt>
          <cx:pt idx="37629">779688</cx:pt>
          <cx:pt idx="37630">239850</cx:pt>
          <cx:pt idx="37631">355536</cx:pt>
          <cx:pt idx="37632">270000</cx:pt>
          <cx:pt idx="37633">506754</cx:pt>
          <cx:pt idx="37634">270000</cx:pt>
          <cx:pt idx="37635">781920</cx:pt>
          <cx:pt idx="37636">296280</cx:pt>
          <cx:pt idx="37637">646920</cx:pt>
          <cx:pt idx="37638">542295</cx:pt>
          <cx:pt idx="37639">270000</cx:pt>
          <cx:pt idx="37640">244584</cx:pt>
          <cx:pt idx="37641">640080</cx:pt>
          <cx:pt idx="37642">265851</cx:pt>
          <cx:pt idx="37643">640080</cx:pt>
          <cx:pt idx="37644">770292</cx:pt>
          <cx:pt idx="37645">993082.5</cx:pt>
          <cx:pt idx="37646">143910</cx:pt>
          <cx:pt idx="37647">238500</cx:pt>
          <cx:pt idx="37648">343377</cx:pt>
          <cx:pt idx="37649">916470</cx:pt>
          <cx:pt idx="37650">225000</cx:pt>
          <cx:pt idx="37651">381528</cx:pt>
          <cx:pt idx="37652">247500</cx:pt>
          <cx:pt idx="37653">247500</cx:pt>
          <cx:pt idx="37654">475929</cx:pt>
          <cx:pt idx="37655">540000</cx:pt>
          <cx:pt idx="37656">566055</cx:pt>
          <cx:pt idx="37657">562500</cx:pt>
          <cx:pt idx="37658">675000</cx:pt>
          <cx:pt idx="37659">45000</cx:pt>
          <cx:pt idx="37660">1099350</cx:pt>
          <cx:pt idx="37661">540000</cx:pt>
          <cx:pt idx="37662">360000</cx:pt>
          <cx:pt idx="37663">477000</cx:pt>
          <cx:pt idx="37664">450000</cx:pt>
          <cx:pt idx="37665">808650</cx:pt>
          <cx:pt idx="37666">298512</cx:pt>
          <cx:pt idx="37667">1129500</cx:pt>
          <cx:pt idx="37668">666000</cx:pt>
          <cx:pt idx="37669">1739470.5</cx:pt>
          <cx:pt idx="37670">1218555</cx:pt>
          <cx:pt idx="37671">269550</cx:pt>
          <cx:pt idx="37672">942300</cx:pt>
          <cx:pt idx="37673">835380</cx:pt>
          <cx:pt idx="37674">247275</cx:pt>
          <cx:pt idx="37675">755190</cx:pt>
          <cx:pt idx="37676">550980</cx:pt>
          <cx:pt idx="37677">301464</cx:pt>
          <cx:pt idx="37678">403249.5</cx:pt>
          <cx:pt idx="37679">1149628.5</cx:pt>
          <cx:pt idx="37680">450000</cx:pt>
          <cx:pt idx="37681">1312110</cx:pt>
          <cx:pt idx="37682">540000</cx:pt>
          <cx:pt idx="37683">355806</cx:pt>
          <cx:pt idx="37684">1170000</cx:pt>
          <cx:pt idx="37685">152820</cx:pt>
          <cx:pt idx="37686">117162</cx:pt>
          <cx:pt idx="37687">1494486</cx:pt>
          <cx:pt idx="37688">148365</cx:pt>
          <cx:pt idx="37689">640080</cx:pt>
          <cx:pt idx="37690">675000</cx:pt>
          <cx:pt idx="37691">491823</cx:pt>
          <cx:pt idx="37692">450000</cx:pt>
          <cx:pt idx="37693">631332</cx:pt>
          <cx:pt idx="37694">728460</cx:pt>
          <cx:pt idx="37695">781920</cx:pt>
          <cx:pt idx="37696">117162</cx:pt>
          <cx:pt idx="37697">953460</cx:pt>
          <cx:pt idx="37698">331632</cx:pt>
          <cx:pt idx="37699">1256400</cx:pt>
          <cx:pt idx="37700">57564</cx:pt>
          <cx:pt idx="37701">454500</cx:pt>
          <cx:pt idx="37702">728460</cx:pt>
          <cx:pt idx="37703">593010</cx:pt>
          <cx:pt idx="37704">1078200</cx:pt>
          <cx:pt idx="37705">1350000</cx:pt>
          <cx:pt idx="37706">1288350</cx:pt>
          <cx:pt idx="37707">90000</cx:pt>
          <cx:pt idx="37708">765000</cx:pt>
          <cx:pt idx="37709">284400</cx:pt>
          <cx:pt idx="37710">180000</cx:pt>
          <cx:pt idx="37711">537471</cx:pt>
          <cx:pt idx="37712">675000</cx:pt>
          <cx:pt idx="37713">331834.5</cx:pt>
          <cx:pt idx="37714">299772</cx:pt>
          <cx:pt idx="37715">135000</cx:pt>
          <cx:pt idx="37716">495000</cx:pt>
          <cx:pt idx="37717">740088</cx:pt>
          <cx:pt idx="37718">1800000</cx:pt>
          <cx:pt idx="37719">675000</cx:pt>
          <cx:pt idx="37720">312768</cx:pt>
          <cx:pt idx="37721">1350000</cx:pt>
          <cx:pt idx="37722">1288350</cx:pt>
          <cx:pt idx="37723">1170000</cx:pt>
          <cx:pt idx="37724">360000</cx:pt>
          <cx:pt idx="37725">373500</cx:pt>
          <cx:pt idx="37726">270000</cx:pt>
          <cx:pt idx="37727">450000</cx:pt>
          <cx:pt idx="37728">497520</cx:pt>
          <cx:pt idx="37729">495000</cx:pt>
          <cx:pt idx="37730">182016</cx:pt>
          <cx:pt idx="37731">454500</cx:pt>
          <cx:pt idx="37732">675000</cx:pt>
          <cx:pt idx="37733">562491</cx:pt>
          <cx:pt idx="37734">829584</cx:pt>
          <cx:pt idx="37735">1024290</cx:pt>
          <cx:pt idx="37736">450000</cx:pt>
          <cx:pt idx="37737">292500</cx:pt>
          <cx:pt idx="37738">95940</cx:pt>
          <cx:pt idx="37739">180000</cx:pt>
          <cx:pt idx="37740">108000</cx:pt>
          <cx:pt idx="37741">90000</cx:pt>
          <cx:pt idx="37742">112500</cx:pt>
          <cx:pt idx="37743">594000</cx:pt>
          <cx:pt idx="37744">646920</cx:pt>
          <cx:pt idx="37745">1051245</cx:pt>
          <cx:pt idx="37746">501435</cx:pt>
          <cx:pt idx="37747">247500</cx:pt>
          <cx:pt idx="37748">528633</cx:pt>
          <cx:pt idx="37749">677664</cx:pt>
          <cx:pt idx="37750">593010</cx:pt>
          <cx:pt idx="37751">1125000</cx:pt>
          <cx:pt idx="37752">270000</cx:pt>
          <cx:pt idx="37753">1942560</cx:pt>
          <cx:pt idx="37754">378180</cx:pt>
          <cx:pt idx="37755">521280</cx:pt>
          <cx:pt idx="37756">360000</cx:pt>
          <cx:pt idx="37757">270000</cx:pt>
          <cx:pt idx="37758">585000</cx:pt>
          <cx:pt idx="37759">741276</cx:pt>
          <cx:pt idx="37760">95940</cx:pt>
          <cx:pt idx="37761">450000</cx:pt>
          <cx:pt idx="37762">63000</cx:pt>
          <cx:pt idx="37763">971280</cx:pt>
          <cx:pt idx="37764">568800</cx:pt>
          <cx:pt idx="37765">284400</cx:pt>
          <cx:pt idx="37766">1024740</cx:pt>
          <cx:pt idx="37767">733176</cx:pt>
          <cx:pt idx="37768">436032</cx:pt>
          <cx:pt idx="37769">1260000</cx:pt>
          <cx:pt idx="37770">742500</cx:pt>
          <cx:pt idx="37771">247500</cx:pt>
          <cx:pt idx="37772">269550</cx:pt>
          <cx:pt idx="37773">2517300</cx:pt>
          <cx:pt idx="37774">180000</cx:pt>
          <cx:pt idx="37775">1040463</cx:pt>
          <cx:pt idx="37776">74628</cx:pt>
          <cx:pt idx="37777">495000</cx:pt>
          <cx:pt idx="37778">247275</cx:pt>
          <cx:pt idx="37779">180000</cx:pt>
          <cx:pt idx="37780">544491</cx:pt>
          <cx:pt idx="37781">389844</cx:pt>
          <cx:pt idx="37782">157914</cx:pt>
          <cx:pt idx="37783">900000</cx:pt>
          <cx:pt idx="37784">1024740</cx:pt>
          <cx:pt idx="37785">1096020</cx:pt>
          <cx:pt idx="37786">573408</cx:pt>
          <cx:pt idx="37787">238500</cx:pt>
          <cx:pt idx="37788">173092.5</cx:pt>
          <cx:pt idx="37789">180000</cx:pt>
          <cx:pt idx="37790">755190</cx:pt>
          <cx:pt idx="37791">814041</cx:pt>
          <cx:pt idx="37792">308461.5</cx:pt>
          <cx:pt idx="37793">500211</cx:pt>
          <cx:pt idx="37794">178290</cx:pt>
          <cx:pt idx="37795">497520</cx:pt>
          <cx:pt idx="37796">1078200</cx:pt>
          <cx:pt idx="37797">905688</cx:pt>
          <cx:pt idx="37798">571486.5</cx:pt>
          <cx:pt idx="37799">1125000</cx:pt>
          <cx:pt idx="37800">152820</cx:pt>
          <cx:pt idx="37801">198085.5</cx:pt>
          <cx:pt idx="37802">544491</cx:pt>
          <cx:pt idx="37803">531706.5</cx:pt>
          <cx:pt idx="37804">540000</cx:pt>
          <cx:pt idx="37805">517266</cx:pt>
          <cx:pt idx="37806">264888</cx:pt>
          <cx:pt idx="37807">508495.5</cx:pt>
          <cx:pt idx="37808">1061599.5</cx:pt>
          <cx:pt idx="37809">225000</cx:pt>
          <cx:pt idx="37810">835605</cx:pt>
          <cx:pt idx="37811">225000</cx:pt>
          <cx:pt idx="37812">675000</cx:pt>
          <cx:pt idx="37813">1840117.5</cx:pt>
          <cx:pt idx="37814">244998</cx:pt>
          <cx:pt idx="37815">848745</cx:pt>
          <cx:pt idx="37816">291915</cx:pt>
          <cx:pt idx="37817">545040</cx:pt>
          <cx:pt idx="37818">180000</cx:pt>
          <cx:pt idx="37819">327024</cx:pt>
          <cx:pt idx="37820">1046142</cx:pt>
          <cx:pt idx="37821">152820</cx:pt>
          <cx:pt idx="37822">497520</cx:pt>
          <cx:pt idx="37823">675000</cx:pt>
          <cx:pt idx="37824">646776</cx:pt>
          <cx:pt idx="37825">545040</cx:pt>
          <cx:pt idx="37826">225000</cx:pt>
          <cx:pt idx="37827">835605</cx:pt>
          <cx:pt idx="37828">742500</cx:pt>
          <cx:pt idx="37829">539100</cx:pt>
          <cx:pt idx="37830">679500</cx:pt>
          <cx:pt idx="37831">912019.5</cx:pt>
          <cx:pt idx="37832">450000</cx:pt>
          <cx:pt idx="37833">314100</cx:pt>
          <cx:pt idx="37834">679500</cx:pt>
          <cx:pt idx="37835">225000</cx:pt>
          <cx:pt idx="37836">225000</cx:pt>
          <cx:pt idx="37837">152820</cx:pt>
          <cx:pt idx="37838">225000</cx:pt>
          <cx:pt idx="37839">450000</cx:pt>
          <cx:pt idx="37840">835380</cx:pt>
          <cx:pt idx="37841">835380</cx:pt>
          <cx:pt idx="37842">492543</cx:pt>
          <cx:pt idx="37843">339948</cx:pt>
          <cx:pt idx="37844">450000</cx:pt>
          <cx:pt idx="37845">229500</cx:pt>
          <cx:pt idx="37846">629325</cx:pt>
          <cx:pt idx="37847">513531</cx:pt>
          <cx:pt idx="37848">107820</cx:pt>
          <cx:pt idx="37849">202500</cx:pt>
          <cx:pt idx="37850">337500</cx:pt>
          <cx:pt idx="37851">405000</cx:pt>
          <cx:pt idx="37852">545040</cx:pt>
          <cx:pt idx="37853">373311</cx:pt>
          <cx:pt idx="37854">276277.5</cx:pt>
          <cx:pt idx="37855">265851</cx:pt>
          <cx:pt idx="37856">270000</cx:pt>
          <cx:pt idx="37857">900000</cx:pt>
          <cx:pt idx="37858">1256400</cx:pt>
          <cx:pt idx="37859">284400</cx:pt>
          <cx:pt idx="37860">834048</cx:pt>
          <cx:pt idx="37861">711072</cx:pt>
          <cx:pt idx="37862">270000</cx:pt>
          <cx:pt idx="37863">385164</cx:pt>
          <cx:pt idx="37864">180000</cx:pt>
          <cx:pt idx="37865">1288350</cx:pt>
          <cx:pt idx="37866">1808842.5</cx:pt>
          <cx:pt idx="37867">269550</cx:pt>
          <cx:pt idx="37868">157500</cx:pt>
          <cx:pt idx="37869">1113840</cx:pt>
          <cx:pt idx="37870">630000</cx:pt>
          <cx:pt idx="37871">327024</cx:pt>
          <cx:pt idx="37872">124438.5</cx:pt>
          <cx:pt idx="37873">808650</cx:pt>
          <cx:pt idx="37874">1288350</cx:pt>
          <cx:pt idx="37875">247500</cx:pt>
          <cx:pt idx="37876">192528</cx:pt>
          <cx:pt idx="37877">288873</cx:pt>
          <cx:pt idx="37878">2370559.5</cx:pt>
          <cx:pt idx="37879">229500</cx:pt>
          <cx:pt idx="37880">544491</cx:pt>
          <cx:pt idx="37881">484789.5</cx:pt>
          <cx:pt idx="37882">900000</cx:pt>
          <cx:pt idx="37883">225000</cx:pt>
          <cx:pt idx="37884">473760</cx:pt>
          <cx:pt idx="37885">1053000</cx:pt>
          <cx:pt idx="37886">728460</cx:pt>
          <cx:pt idx="37887">545040</cx:pt>
          <cx:pt idx="37888">270000</cx:pt>
          <cx:pt idx="37889">645052.5</cx:pt>
          <cx:pt idx="37890">432567</cx:pt>
          <cx:pt idx="37891">1324422</cx:pt>
          <cx:pt idx="37892">263686.5</cx:pt>
          <cx:pt idx="37893">247500</cx:pt>
          <cx:pt idx="37894">220500</cx:pt>
          <cx:pt idx="37895">566055</cx:pt>
          <cx:pt idx="37896">339948</cx:pt>
          <cx:pt idx="37897">225000</cx:pt>
          <cx:pt idx="37898">199467</cx:pt>
          <cx:pt idx="37899">189621</cx:pt>
          <cx:pt idx="37900">543735</cx:pt>
          <cx:pt idx="37901">408780</cx:pt>
          <cx:pt idx="37902">824823</cx:pt>
          <cx:pt idx="37903">562491</cx:pt>
          <cx:pt idx="37904">864000</cx:pt>
          <cx:pt idx="37905">269550</cx:pt>
          <cx:pt idx="37906">659610</cx:pt>
          <cx:pt idx="37907">194031</cx:pt>
          <cx:pt idx="37908">675000</cx:pt>
          <cx:pt idx="37909">180000</cx:pt>
          <cx:pt idx="37910">360000</cx:pt>
          <cx:pt idx="37911">225000</cx:pt>
          <cx:pt idx="37912">412560</cx:pt>
          <cx:pt idx="37913">1224000</cx:pt>
          <cx:pt idx="37914">679500</cx:pt>
          <cx:pt idx="37915">1066500</cx:pt>
          <cx:pt idx="37916">364896</cx:pt>
          <cx:pt idx="37917">521280</cx:pt>
          <cx:pt idx="37918">781920</cx:pt>
          <cx:pt idx="37919">663093</cx:pt>
          <cx:pt idx="37920">244584</cx:pt>
          <cx:pt idx="37921">495000</cx:pt>
          <cx:pt idx="37922">2447937</cx:pt>
          <cx:pt idx="37923">1971072</cx:pt>
          <cx:pt idx="37924">754740</cx:pt>
          <cx:pt idx="37925">545040</cx:pt>
          <cx:pt idx="37926">180000</cx:pt>
          <cx:pt idx="37927">851778</cx:pt>
          <cx:pt idx="37928">715500</cx:pt>
          <cx:pt idx="37929">450000</cx:pt>
          <cx:pt idx="37930">1324422</cx:pt>
          <cx:pt idx="37931">521280</cx:pt>
          <cx:pt idx="37932">170640</cx:pt>
          <cx:pt idx="37933">337500</cx:pt>
          <cx:pt idx="37934">640080</cx:pt>
          <cx:pt idx="37935">270000</cx:pt>
          <cx:pt idx="37936">408780</cx:pt>
          <cx:pt idx="37937">900000</cx:pt>
          <cx:pt idx="37938">1350000</cx:pt>
          <cx:pt idx="37939">729792</cx:pt>
          <cx:pt idx="37940">315666</cx:pt>
          <cx:pt idx="37941">1125000</cx:pt>
          <cx:pt idx="37942">545040</cx:pt>
          <cx:pt idx="37943">1018336.5</cx:pt>
          <cx:pt idx="37944">675000</cx:pt>
          <cx:pt idx="37945">755190</cx:pt>
          <cx:pt idx="37946">900000</cx:pt>
          <cx:pt idx="37947">452385</cx:pt>
          <cx:pt idx="37948">673875</cx:pt>
          <cx:pt idx="37949">1027327.5</cx:pt>
          <cx:pt idx="37950">299772</cx:pt>
          <cx:pt idx="37951">450000</cx:pt>
          <cx:pt idx="37952">942300</cx:pt>
          <cx:pt idx="37953">392427</cx:pt>
          <cx:pt idx="37954">253377</cx:pt>
          <cx:pt idx="37955">239850</cx:pt>
          <cx:pt idx="37956">225000</cx:pt>
          <cx:pt idx="37957">835605</cx:pt>
          <cx:pt idx="37958">675000</cx:pt>
          <cx:pt idx="37959">1506816</cx:pt>
          <cx:pt idx="37960">523597.5</cx:pt>
          <cx:pt idx="37961">675000</cx:pt>
          <cx:pt idx="37962">547344</cx:pt>
          <cx:pt idx="37963">1940760</cx:pt>
          <cx:pt idx="37964">755190</cx:pt>
          <cx:pt idx="37965">202500</cx:pt>
          <cx:pt idx="37966">755190</cx:pt>
          <cx:pt idx="37967">728460</cx:pt>
          <cx:pt idx="37968">755190</cx:pt>
          <cx:pt idx="37969">543037.5</cx:pt>
          <cx:pt idx="37970">202500</cx:pt>
          <cx:pt idx="37971">247500</cx:pt>
          <cx:pt idx="37972">787131</cx:pt>
          <cx:pt idx="37973">229500</cx:pt>
          <cx:pt idx="37974">640080</cx:pt>
          <cx:pt idx="37975">284400</cx:pt>
          <cx:pt idx="37976">203301</cx:pt>
          <cx:pt idx="37977">545040</cx:pt>
          <cx:pt idx="37978">180000</cx:pt>
          <cx:pt idx="37979">180000</cx:pt>
          <cx:pt idx="37980">348264</cx:pt>
          <cx:pt idx="37981">888840</cx:pt>
          <cx:pt idx="37982">239850</cx:pt>
          <cx:pt idx="37983">436032</cx:pt>
          <cx:pt idx="37984">108000</cx:pt>
          <cx:pt idx="37985">189000</cx:pt>
          <cx:pt idx="37986">202500</cx:pt>
          <cx:pt idx="37987">1350000</cx:pt>
          <cx:pt idx="37988">1350000</cx:pt>
          <cx:pt idx="37989">673875</cx:pt>
          <cx:pt idx="37990">127350</cx:pt>
          <cx:pt idx="37991">900000</cx:pt>
          <cx:pt idx="37992">808650</cx:pt>
          <cx:pt idx="37993">254700</cx:pt>
          <cx:pt idx="37994">760225.5</cx:pt>
          <cx:pt idx="37995">450000</cx:pt>
          <cx:pt idx="37996">527373</cx:pt>
          <cx:pt idx="37997">1078200</cx:pt>
          <cx:pt idx="37998">308461.5</cx:pt>
          <cx:pt idx="37999">941580</cx:pt>
          <cx:pt idx="38000">695970</cx:pt>
          <cx:pt idx="38001">180000</cx:pt>
          <cx:pt idx="38002">269550</cx:pt>
          <cx:pt idx="38003">787131</cx:pt>
          <cx:pt idx="38004">497520</cx:pt>
          <cx:pt idx="38005">810000</cx:pt>
          <cx:pt idx="38006">781920</cx:pt>
          <cx:pt idx="38007">1305000</cx:pt>
          <cx:pt idx="38008">269982</cx:pt>
          <cx:pt idx="38009">135000</cx:pt>
          <cx:pt idx="38010">675000</cx:pt>
          <cx:pt idx="38011">1078200</cx:pt>
          <cx:pt idx="38012">391500</cx:pt>
          <cx:pt idx="38013">910890</cx:pt>
          <cx:pt idx="38014">248760</cx:pt>
          <cx:pt idx="38015">521280</cx:pt>
          <cx:pt idx="38016">497520</cx:pt>
          <cx:pt idx="38017">1223010</cx:pt>
          <cx:pt idx="38018">508495.5</cx:pt>
          <cx:pt idx="38019">180000</cx:pt>
          <cx:pt idx="38020">900000</cx:pt>
          <cx:pt idx="38021">573408</cx:pt>
          <cx:pt idx="38022">310671</cx:pt>
          <cx:pt idx="38023">640080</cx:pt>
          <cx:pt idx="38024">462195</cx:pt>
          <cx:pt idx="38025">781920</cx:pt>
          <cx:pt idx="38026">835380</cx:pt>
          <cx:pt idx="38027">900000</cx:pt>
          <cx:pt idx="38028">592560</cx:pt>
          <cx:pt idx="38029">360000</cx:pt>
          <cx:pt idx="38030">348264</cx:pt>
          <cx:pt idx="38031">244584</cx:pt>
          <cx:pt idx="38032">450000</cx:pt>
          <cx:pt idx="38033">675000</cx:pt>
          <cx:pt idx="38034">163332</cx:pt>
          <cx:pt idx="38035">269550</cx:pt>
          <cx:pt idx="38036">886090.5</cx:pt>
          <cx:pt idx="38037">232434</cx:pt>
          <cx:pt idx="38038">112068</cx:pt>
          <cx:pt idx="38039">1078200</cx:pt>
          <cx:pt idx="38040">247500</cx:pt>
          <cx:pt idx="38041">1024740</cx:pt>
          <cx:pt idx="38042">474183</cx:pt>
          <cx:pt idx="38043">545040</cx:pt>
          <cx:pt idx="38044">417024</cx:pt>
          <cx:pt idx="38045">408330</cx:pt>
          <cx:pt idx="38046">544491</cx:pt>
          <cx:pt idx="38047">270126</cx:pt>
          <cx:pt idx="38048">781920</cx:pt>
          <cx:pt idx="38049">388066.5</cx:pt>
          <cx:pt idx="38050">640080</cx:pt>
          <cx:pt idx="38051">202500</cx:pt>
          <cx:pt idx="38052">533668.5</cx:pt>
          <cx:pt idx="38053">755190</cx:pt>
          <cx:pt idx="38054">1206000</cx:pt>
          <cx:pt idx="38055">284400</cx:pt>
          <cx:pt idx="38056">766282.5</cx:pt>
          <cx:pt idx="38057">180000</cx:pt>
          <cx:pt idx="38058">900000</cx:pt>
          <cx:pt idx="38059">509400</cx:pt>
          <cx:pt idx="38060">1024740</cx:pt>
          <cx:pt idx="38061">495000</cx:pt>
          <cx:pt idx="38062">314100</cx:pt>
          <cx:pt idx="38063">1451047.5</cx:pt>
          <cx:pt idx="38064">442062</cx:pt>
          <cx:pt idx="38065">276277.5</cx:pt>
          <cx:pt idx="38066">720000</cx:pt>
          <cx:pt idx="38067">473760</cx:pt>
          <cx:pt idx="38068">450000</cx:pt>
          <cx:pt idx="38069">270000</cx:pt>
          <cx:pt idx="38070">263686.5</cx:pt>
          <cx:pt idx="38071">247500</cx:pt>
          <cx:pt idx="38072">454500</cx:pt>
          <cx:pt idx="38073">974794.5</cx:pt>
          <cx:pt idx="38074">117162</cx:pt>
          <cx:pt idx="38075">284400</cx:pt>
          <cx:pt idx="38076">755190</cx:pt>
          <cx:pt idx="38077">225000</cx:pt>
          <cx:pt idx="38078">518562</cx:pt>
          <cx:pt idx="38079">269550</cx:pt>
          <cx:pt idx="38080">90000</cx:pt>
          <cx:pt idx="38081">193500</cx:pt>
          <cx:pt idx="38082">450000</cx:pt>
          <cx:pt idx="38083">239850</cx:pt>
          <cx:pt idx="38084">545040</cx:pt>
          <cx:pt idx="38085">360000</cx:pt>
          <cx:pt idx="38086">1120500</cx:pt>
          <cx:pt idx="38087">1125000</cx:pt>
          <cx:pt idx="38088">248877</cx:pt>
          <cx:pt idx="38089">629320.5</cx:pt>
          <cx:pt idx="38090">942300</cx:pt>
          <cx:pt idx="38091">900000</cx:pt>
          <cx:pt idx="38092">274500</cx:pt>
          <cx:pt idx="38093">781920</cx:pt>
          <cx:pt idx="38094">225000</cx:pt>
          <cx:pt idx="38095">497520</cx:pt>
          <cx:pt idx="38096">337500</cx:pt>
          <cx:pt idx="38097">270000</cx:pt>
          <cx:pt idx="38098">315000</cx:pt>
          <cx:pt idx="38099">400392</cx:pt>
          <cx:pt idx="38100">1350000</cx:pt>
          <cx:pt idx="38101">540000</cx:pt>
          <cx:pt idx="38102">315000</cx:pt>
          <cx:pt idx="38103">254700</cx:pt>
          <cx:pt idx="38104">497520</cx:pt>
          <cx:pt idx="38105">151173</cx:pt>
          <cx:pt idx="38106">835380</cx:pt>
          <cx:pt idx="38107">225000</cx:pt>
          <cx:pt idx="38108">148365</cx:pt>
          <cx:pt idx="38109">256500</cx:pt>
          <cx:pt idx="38110">592560</cx:pt>
          <cx:pt idx="38111">359374.5</cx:pt>
          <cx:pt idx="38112">1288350</cx:pt>
          <cx:pt idx="38113">408780</cx:pt>
          <cx:pt idx="38114">675000</cx:pt>
          <cx:pt idx="38115">156384</cx:pt>
          <cx:pt idx="38116">166810.5</cx:pt>
          <cx:pt idx="38117">301500</cx:pt>
          <cx:pt idx="38118">297000</cx:pt>
          <cx:pt idx="38119">247500</cx:pt>
          <cx:pt idx="38120">1236816</cx:pt>
          <cx:pt idx="38121">675000</cx:pt>
          <cx:pt idx="38122">521280</cx:pt>
          <cx:pt idx="38123">417024</cx:pt>
          <cx:pt idx="38124">2013840</cx:pt>
          <cx:pt idx="38125">728847</cx:pt>
          <cx:pt idx="38126">225000</cx:pt>
          <cx:pt idx="38127">1348852.5</cx:pt>
          <cx:pt idx="38128">450000</cx:pt>
          <cx:pt idx="38129">225000</cx:pt>
          <cx:pt idx="38130">327024</cx:pt>
          <cx:pt idx="38131">450000</cx:pt>
          <cx:pt idx="38132">808650</cx:pt>
          <cx:pt idx="38133">277969.5</cx:pt>
          <cx:pt idx="38134">101880</cx:pt>
          <cx:pt idx="38135">95940</cx:pt>
          <cx:pt idx="38136">1125000</cx:pt>
          <cx:pt idx="38137">427869</cx:pt>
          <cx:pt idx="38138">135000</cx:pt>
          <cx:pt idx="38139">129519</cx:pt>
          <cx:pt idx="38140">509922</cx:pt>
          <cx:pt idx="38141">225000</cx:pt>
          <cx:pt idx="38142">704844</cx:pt>
          <cx:pt idx="38143">526491</cx:pt>
          <cx:pt idx="38144">450000</cx:pt>
          <cx:pt idx="38145">263686.5</cx:pt>
          <cx:pt idx="38146">229500</cx:pt>
          <cx:pt idx="38147">1006920</cx:pt>
          <cx:pt idx="38148">1288350</cx:pt>
          <cx:pt idx="38149">270000</cx:pt>
          <cx:pt idx="38150">269550</cx:pt>
          <cx:pt idx="38151">149256</cx:pt>
          <cx:pt idx="38152">1040985</cx:pt>
          <cx:pt idx="38153">1461613.5</cx:pt>
          <cx:pt idx="38154">518562</cx:pt>
          <cx:pt idx="38155">481495.5</cx:pt>
          <cx:pt idx="38156">522000</cx:pt>
          <cx:pt idx="38157">544491</cx:pt>
          <cx:pt idx="38158">385749</cx:pt>
          <cx:pt idx="38159">172021.5</cx:pt>
          <cx:pt idx="38160">472500</cx:pt>
          <cx:pt idx="38161">448056</cx:pt>
          <cx:pt idx="38162">135000</cx:pt>
          <cx:pt idx="38163">500490</cx:pt>
          <cx:pt idx="38164">454500</cx:pt>
          <cx:pt idx="38165">547344</cx:pt>
          <cx:pt idx="38166">497520</cx:pt>
          <cx:pt idx="38167">1498860</cx:pt>
          <cx:pt idx="38168">229230</cx:pt>
          <cx:pt idx="38169">900000</cx:pt>
          <cx:pt idx="38170">573628.5</cx:pt>
          <cx:pt idx="38171">117162</cx:pt>
          <cx:pt idx="38172">521280</cx:pt>
          <cx:pt idx="38173">508495.5</cx:pt>
          <cx:pt idx="38174">1546020</cx:pt>
          <cx:pt idx="38175">93829.5</cx:pt>
          <cx:pt idx="38176">263686.5</cx:pt>
          <cx:pt idx="38177">677664</cx:pt>
          <cx:pt idx="38178">238500</cx:pt>
          <cx:pt idx="38179">427500</cx:pt>
          <cx:pt idx="38180">171000</cx:pt>
          <cx:pt idx="38181">450000</cx:pt>
          <cx:pt idx="38182">270000</cx:pt>
          <cx:pt idx="38183">526491</cx:pt>
          <cx:pt idx="38184">355536</cx:pt>
          <cx:pt idx="38185">450000</cx:pt>
          <cx:pt idx="38186">1546020</cx:pt>
          <cx:pt idx="38187">1078200</cx:pt>
          <cx:pt idx="38188">428463</cx:pt>
          <cx:pt idx="38189">382500</cx:pt>
          <cx:pt idx="38190">1485000</cx:pt>
          <cx:pt idx="38191">754740</cx:pt>
          <cx:pt idx="38192">364896</cx:pt>
          <cx:pt idx="38193">1455871.5</cx:pt>
          <cx:pt idx="38194">329904</cx:pt>
          <cx:pt idx="38195">180000</cx:pt>
          <cx:pt idx="38196">1096020</cx:pt>
          <cx:pt idx="38197">2025000</cx:pt>
          <cx:pt idx="38198">360000</cx:pt>
          <cx:pt idx="38199">315000</cx:pt>
          <cx:pt idx="38200">1546020</cx:pt>
          <cx:pt idx="38201">1710000</cx:pt>
          <cx:pt idx="38202">986553</cx:pt>
          <cx:pt idx="38203">450000</cx:pt>
          <cx:pt idx="38204">254700</cx:pt>
          <cx:pt idx="38205">360000</cx:pt>
          <cx:pt idx="38206">1125000</cx:pt>
          <cx:pt idx="38207">397881</cx:pt>
          <cx:pt idx="38208">401386.5</cx:pt>
          <cx:pt idx="38209">810000</cx:pt>
          <cx:pt idx="38210">1152000</cx:pt>
          <cx:pt idx="38211">346500</cx:pt>
          <cx:pt idx="38212">270000</cx:pt>
          <cx:pt idx="38213">687600</cx:pt>
          <cx:pt idx="38214">1345500</cx:pt>
          <cx:pt idx="38215">337500</cx:pt>
          <cx:pt idx="38216">348264</cx:pt>
          <cx:pt idx="38217">1350000</cx:pt>
          <cx:pt idx="38218">979992</cx:pt>
          <cx:pt idx="38219">646920</cx:pt>
          <cx:pt idx="38220">1035832.5</cx:pt>
          <cx:pt idx="38221">247500</cx:pt>
          <cx:pt idx="38222">265500</cx:pt>
          <cx:pt idx="38223">79128</cx:pt>
          <cx:pt idx="38224">225000</cx:pt>
          <cx:pt idx="38225">270000</cx:pt>
          <cx:pt idx="38226">824823</cx:pt>
          <cx:pt idx="38227">225000</cx:pt>
          <cx:pt idx="38228">380533.5</cx:pt>
          <cx:pt idx="38229">273636</cx:pt>
          <cx:pt idx="38230">360000</cx:pt>
          <cx:pt idx="38231">675000</cx:pt>
          <cx:pt idx="38232">521280</cx:pt>
          <cx:pt idx="38233">135000</cx:pt>
          <cx:pt idx="38234">284400</cx:pt>
          <cx:pt idx="38235">327024</cx:pt>
          <cx:pt idx="38236">555273</cx:pt>
          <cx:pt idx="38237">284400</cx:pt>
          <cx:pt idx="38238">904500</cx:pt>
          <cx:pt idx="38239">751500</cx:pt>
          <cx:pt idx="38240">521280</cx:pt>
          <cx:pt idx="38241">1006920</cx:pt>
          <cx:pt idx="38242">521280</cx:pt>
          <cx:pt idx="38243">495000</cx:pt>
          <cx:pt idx="38244">239850</cx:pt>
          <cx:pt idx="38245">1125000</cx:pt>
          <cx:pt idx="38246">175500</cx:pt>
          <cx:pt idx="38247">970380</cx:pt>
          <cx:pt idx="38248">1535553</cx:pt>
          <cx:pt idx="38249">1005120</cx:pt>
          <cx:pt idx="38250">112500</cx:pt>
          <cx:pt idx="38251">545040</cx:pt>
          <cx:pt idx="38252">808650</cx:pt>
          <cx:pt idx="38253">584766</cx:pt>
          <cx:pt idx="38254">297000</cx:pt>
          <cx:pt idx="38255">137538</cx:pt>
          <cx:pt idx="38256">755190</cx:pt>
          <cx:pt idx="38257">353241</cx:pt>
          <cx:pt idx="38258">1096020</cx:pt>
          <cx:pt idx="38259">405000</cx:pt>
          <cx:pt idx="38260">202500</cx:pt>
          <cx:pt idx="38261">227520</cx:pt>
          <cx:pt idx="38262">540000</cx:pt>
          <cx:pt idx="38263">492862.5</cx:pt>
          <cx:pt idx="38264">491823</cx:pt>
          <cx:pt idx="38265">239850</cx:pt>
          <cx:pt idx="38266">1282500</cx:pt>
          <cx:pt idx="38267">1676731.5</cx:pt>
          <cx:pt idx="38268">1288350</cx:pt>
          <cx:pt idx="38269">659610</cx:pt>
          <cx:pt idx="38270">364896</cx:pt>
          <cx:pt idx="38271">1006920</cx:pt>
          <cx:pt idx="38272">261648</cx:pt>
          <cx:pt idx="38273">2156400</cx:pt>
          <cx:pt idx="38274">270000</cx:pt>
          <cx:pt idx="38275">797557.5</cx:pt>
          <cx:pt idx="38276">755190</cx:pt>
          <cx:pt idx="38277">1256400</cx:pt>
          <cx:pt idx="38278">673875</cx:pt>
          <cx:pt idx="38279">180000</cx:pt>
          <cx:pt idx="38280">315000</cx:pt>
          <cx:pt idx="38281">247500</cx:pt>
          <cx:pt idx="38282">1327500</cx:pt>
          <cx:pt idx="38283">1288350</cx:pt>
          <cx:pt idx="38284">367389</cx:pt>
          <cx:pt idx="38285">526491</cx:pt>
          <cx:pt idx="38286">1319269.5</cx:pt>
          <cx:pt idx="38287">1515415.5</cx:pt>
          <cx:pt idx="38288">331834.5</cx:pt>
          <cx:pt idx="38289">450000</cx:pt>
          <cx:pt idx="38290">332473.5</cx:pt>
          <cx:pt idx="38291">1006920</cx:pt>
          <cx:pt idx="38292">298512</cx:pt>
          <cx:pt idx="38293">314055</cx:pt>
          <cx:pt idx="38294">1024740</cx:pt>
          <cx:pt idx="38295">247275</cx:pt>
          <cx:pt idx="38296">405000</cx:pt>
          <cx:pt idx="38297">180000</cx:pt>
          <cx:pt idx="38298">199008</cx:pt>
          <cx:pt idx="38299">803929.5</cx:pt>
          <cx:pt idx="38300">288873</cx:pt>
          <cx:pt idx="38301">865467</cx:pt>
          <cx:pt idx="38302">352044</cx:pt>
          <cx:pt idx="38303">127350</cx:pt>
          <cx:pt idx="38304">360000</cx:pt>
          <cx:pt idx="38305">641043</cx:pt>
          <cx:pt idx="38306">172512</cx:pt>
          <cx:pt idx="38307">675000</cx:pt>
          <cx:pt idx="38308">688500</cx:pt>
          <cx:pt idx="38309">553806</cx:pt>
          <cx:pt idx="38310">540000</cx:pt>
          <cx:pt idx="38311">450000</cx:pt>
          <cx:pt idx="38312">1006920</cx:pt>
          <cx:pt idx="38313">454500</cx:pt>
          <cx:pt idx="38314">318528</cx:pt>
          <cx:pt idx="38315">745429.5</cx:pt>
          <cx:pt idx="38316">180000</cx:pt>
          <cx:pt idx="38317">1575000</cx:pt>
          <cx:pt idx="38318">450000</cx:pt>
          <cx:pt idx="38319">1436850</cx:pt>
          <cx:pt idx="38320">125640</cx:pt>
          <cx:pt idx="38321">545040</cx:pt>
          <cx:pt idx="38322">1303812</cx:pt>
          <cx:pt idx="38323">458235</cx:pt>
          <cx:pt idx="38324">1288350</cx:pt>
          <cx:pt idx="38325">1024740</cx:pt>
          <cx:pt idx="38326">1006920</cx:pt>
          <cx:pt idx="38327">945000</cx:pt>
          <cx:pt idx="38328">1192500</cx:pt>
          <cx:pt idx="38329">450000</cx:pt>
          <cx:pt idx="38330">202500</cx:pt>
          <cx:pt idx="38331">225000</cx:pt>
          <cx:pt idx="38332">884124</cx:pt>
          <cx:pt idx="38333">305221.5</cx:pt>
          <cx:pt idx="38334">284400</cx:pt>
          <cx:pt idx="38335">1125000</cx:pt>
          <cx:pt idx="38336">1288350</cx:pt>
          <cx:pt idx="38337">225000</cx:pt>
          <cx:pt idx="38338">971280</cx:pt>
          <cx:pt idx="38339">343800</cx:pt>
          <cx:pt idx="38340">589050</cx:pt>
          <cx:pt idx="38341">168102</cx:pt>
          <cx:pt idx="38342">986166</cx:pt>
          <cx:pt idx="38343">225000</cx:pt>
          <cx:pt idx="38344">592560</cx:pt>
          <cx:pt idx="38345">229500</cx:pt>
          <cx:pt idx="38346">315000</cx:pt>
          <cx:pt idx="38347">117162</cx:pt>
          <cx:pt idx="38348">381528</cx:pt>
          <cx:pt idx="38349">517788</cx:pt>
          <cx:pt idx="38350">619965</cx:pt>
          <cx:pt idx="38351">904608</cx:pt>
          <cx:pt idx="38352">900000</cx:pt>
          <cx:pt idx="38353">728460</cx:pt>
          <cx:pt idx="38354">504000</cx:pt>
          <cx:pt idx="38355">180000</cx:pt>
          <cx:pt idx="38356">990000</cx:pt>
          <cx:pt idx="38357">454500</cx:pt>
          <cx:pt idx="38358">454500</cx:pt>
          <cx:pt idx="38359">140166</cx:pt>
          <cx:pt idx="38360">381528</cx:pt>
          <cx:pt idx="38361">824823</cx:pt>
          <cx:pt idx="38362">1314886.5</cx:pt>
          <cx:pt idx="38363">675000</cx:pt>
          <cx:pt idx="38364">1185120</cx:pt>
          <cx:pt idx="38365">568800</cx:pt>
          <cx:pt idx="38366">45000</cx:pt>
          <cx:pt idx="38367">544491</cx:pt>
          <cx:pt idx="38368">967500</cx:pt>
          <cx:pt idx="38369">1096020</cx:pt>
          <cx:pt idx="38370">180000</cx:pt>
          <cx:pt idx="38371">180000</cx:pt>
          <cx:pt idx="38372">497520</cx:pt>
          <cx:pt idx="38373">1129500</cx:pt>
          <cx:pt idx="38374">1506816</cx:pt>
          <cx:pt idx="38375">202500</cx:pt>
          <cx:pt idx="38376">89019</cx:pt>
          <cx:pt idx="38377">1125000</cx:pt>
          <cx:pt idx="38378">159264</cx:pt>
          <cx:pt idx="38379">533668.5</cx:pt>
          <cx:pt idx="38380">450000</cx:pt>
          <cx:pt idx="38381">331632</cx:pt>
          <cx:pt idx="38382">450000</cx:pt>
          <cx:pt idx="38383">848745</cx:pt>
          <cx:pt idx="38384">538704</cx:pt>
          <cx:pt idx="38385">1350000</cx:pt>
          <cx:pt idx="38386">284400</cx:pt>
          <cx:pt idx="38387">808650</cx:pt>
          <cx:pt idx="38388">343683</cx:pt>
          <cx:pt idx="38389">270000</cx:pt>
          <cx:pt idx="38390">485640</cx:pt>
          <cx:pt idx="38391">1436850</cx:pt>
          <cx:pt idx="38392">106974</cx:pt>
          <cx:pt idx="38393">286704</cx:pt>
          <cx:pt idx="38394">180000</cx:pt>
          <cx:pt idx="38395">646920</cx:pt>
          <cx:pt idx="38396">675000</cx:pt>
          <cx:pt idx="38397">156384</cx:pt>
          <cx:pt idx="38398">199080</cx:pt>
          <cx:pt idx="38399">450000</cx:pt>
          <cx:pt idx="38400">2013840</cx:pt>
          <cx:pt idx="38401">840780</cx:pt>
          <cx:pt idx="38402">450000</cx:pt>
          <cx:pt idx="38403">647046</cx:pt>
          <cx:pt idx="38404">180000</cx:pt>
          <cx:pt idx="38405">408330</cx:pt>
          <cx:pt idx="38406">331920</cx:pt>
          <cx:pt idx="38407">1045854</cx:pt>
          <cx:pt idx="38408">270000</cx:pt>
          <cx:pt idx="38409">592560</cx:pt>
          <cx:pt idx="38410">900000</cx:pt>
          <cx:pt idx="38411">862560</cx:pt>
          <cx:pt idx="38412">787131</cx:pt>
          <cx:pt idx="38413">582804</cx:pt>
          <cx:pt idx="38414">339948</cx:pt>
          <cx:pt idx="38415">317979</cx:pt>
          <cx:pt idx="38416">855000</cx:pt>
          <cx:pt idx="38417">808650</cx:pt>
          <cx:pt idx="38418">180000</cx:pt>
          <cx:pt idx="38419">1288350</cx:pt>
          <cx:pt idx="38420">882000</cx:pt>
          <cx:pt idx="38421">163512</cx:pt>
          <cx:pt idx="38422">360000</cx:pt>
          <cx:pt idx="38423">463500</cx:pt>
          <cx:pt idx="38424">540000</cx:pt>
          <cx:pt idx="38425">225000</cx:pt>
          <cx:pt idx="38426">296505</cx:pt>
          <cx:pt idx="38427">640080</cx:pt>
          <cx:pt idx="38428">112500</cx:pt>
          <cx:pt idx="38429">593010</cx:pt>
          <cx:pt idx="38430">263686.5</cx:pt>
          <cx:pt idx="38431">161730</cx:pt>
          <cx:pt idx="38432">562500</cx:pt>
          <cx:pt idx="38433">808650</cx:pt>
          <cx:pt idx="38434">284400</cx:pt>
          <cx:pt idx="38435">522396</cx:pt>
          <cx:pt idx="38436">180000</cx:pt>
          <cx:pt idx="38437">463500</cx:pt>
          <cx:pt idx="38438">1389204</cx:pt>
          <cx:pt idx="38439">1110019.5</cx:pt>
          <cx:pt idx="38440">450000</cx:pt>
          <cx:pt idx="38441">352044</cx:pt>
          <cx:pt idx="38442">808650</cx:pt>
          <cx:pt idx="38443">418500</cx:pt>
          <cx:pt idx="38444">867951</cx:pt>
          <cx:pt idx="38445">427500</cx:pt>
          <cx:pt idx="38446">694773</cx:pt>
          <cx:pt idx="38447">474048</cx:pt>
          <cx:pt idx="38448">291915</cx:pt>
          <cx:pt idx="38449">1528200</cx:pt>
          <cx:pt idx="38450">868797</cx:pt>
          <cx:pt idx="38451">545040</cx:pt>
          <cx:pt idx="38452">314055</cx:pt>
          <cx:pt idx="38453">229500</cx:pt>
          <cx:pt idx="38454">521280</cx:pt>
          <cx:pt idx="38455">405000</cx:pt>
          <cx:pt idx="38456">943515</cx:pt>
          <cx:pt idx="38457">808650</cx:pt>
          <cx:pt idx="38458">1724220</cx:pt>
          <cx:pt idx="38459">495891</cx:pt>
          <cx:pt idx="38460">1800000</cx:pt>
          <cx:pt idx="38461">237024</cx:pt>
          <cx:pt idx="38462">675000</cx:pt>
          <cx:pt idx="38463">900000</cx:pt>
          <cx:pt idx="38464">760225.5</cx:pt>
          <cx:pt idx="38465">436032</cx:pt>
          <cx:pt idx="38466">208854</cx:pt>
          <cx:pt idx="38467">1125000</cx:pt>
          <cx:pt idx="38468">295168.5</cx:pt>
          <cx:pt idx="38469">663669</cx:pt>
          <cx:pt idx="38470">592560</cx:pt>
          <cx:pt idx="38471">180000</cx:pt>
          <cx:pt idx="38472">211500</cx:pt>
          <cx:pt idx="38473">135000</cx:pt>
          <cx:pt idx="38474">659610</cx:pt>
          <cx:pt idx="38475">112500</cx:pt>
          <cx:pt idx="38476">675000</cx:pt>
          <cx:pt idx="38477">592560</cx:pt>
          <cx:pt idx="38478">760225.5</cx:pt>
          <cx:pt idx="38479">835380</cx:pt>
          <cx:pt idx="38480">256500</cx:pt>
          <cx:pt idx="38481">874152</cx:pt>
          <cx:pt idx="38482">679500</cx:pt>
          <cx:pt idx="38483">364500</cx:pt>
          <cx:pt idx="38484">495000</cx:pt>
          <cx:pt idx="38485">219249</cx:pt>
          <cx:pt idx="38486">604152</cx:pt>
          <cx:pt idx="38487">284400</cx:pt>
          <cx:pt idx="38488">760225.5</cx:pt>
          <cx:pt idx="38489">328405.5</cx:pt>
          <cx:pt idx="38490">225000</cx:pt>
          <cx:pt idx="38491">135000</cx:pt>
          <cx:pt idx="38492">405000</cx:pt>
          <cx:pt idx="38493">135000</cx:pt>
          <cx:pt idx="38494">382500</cx:pt>
          <cx:pt idx="38495">260640</cx:pt>
          <cx:pt idx="38496">254700</cx:pt>
          <cx:pt idx="38497">675000</cx:pt>
          <cx:pt idx="38498">202500</cx:pt>
          <cx:pt idx="38499">500211</cx:pt>
          <cx:pt idx="38500">422235</cx:pt>
          <cx:pt idx="38501">480060</cx:pt>
          <cx:pt idx="38502">1067940</cx:pt>
          <cx:pt idx="38503">354276</cx:pt>
          <cx:pt idx="38504">450000</cx:pt>
          <cx:pt idx="38505">436032</cx:pt>
          <cx:pt idx="38506">76410</cx:pt>
          <cx:pt idx="38507">325377</cx:pt>
          <cx:pt idx="38508">188460</cx:pt>
          <cx:pt idx="38509">284400</cx:pt>
          <cx:pt idx="38510">1174090.5</cx:pt>
          <cx:pt idx="38511">787500</cx:pt>
          <cx:pt idx="38512">360000</cx:pt>
          <cx:pt idx="38513">592560</cx:pt>
          <cx:pt idx="38514">314100</cx:pt>
          <cx:pt idx="38515">630000</cx:pt>
          <cx:pt idx="38516">1288350</cx:pt>
          <cx:pt idx="38517">1223010</cx:pt>
          <cx:pt idx="38518">1006920</cx:pt>
          <cx:pt idx="38519">202500</cx:pt>
          <cx:pt idx="38520">343800</cx:pt>
          <cx:pt idx="38521">450000</cx:pt>
          <cx:pt idx="38522">358074</cx:pt>
          <cx:pt idx="38523">1125000</cx:pt>
          <cx:pt idx="38524">922266</cx:pt>
          <cx:pt idx="38525">808650</cx:pt>
          <cx:pt idx="38526">900000</cx:pt>
          <cx:pt idx="38527">127350</cx:pt>
          <cx:pt idx="38528">473760</cx:pt>
          <cx:pt idx="38529">481495.5</cx:pt>
          <cx:pt idx="38530">269550</cx:pt>
          <cx:pt idx="38531">327024</cx:pt>
          <cx:pt idx="38532">450000</cx:pt>
          <cx:pt idx="38533">1291959</cx:pt>
          <cx:pt idx="38534">162000</cx:pt>
          <cx:pt idx="38535">971280</cx:pt>
          <cx:pt idx="38536">614574</cx:pt>
          <cx:pt idx="38537">518562</cx:pt>
          <cx:pt idx="38538">254700</cx:pt>
          <cx:pt idx="38539">1575000</cx:pt>
          <cx:pt idx="38540">585000</cx:pt>
          <cx:pt idx="38541">900000</cx:pt>
          <cx:pt idx="38542">495000</cx:pt>
          <cx:pt idx="38543">203760</cx:pt>
          <cx:pt idx="38544">848745</cx:pt>
          <cx:pt idx="38545">172021.5</cx:pt>
          <cx:pt idx="38546">225000</cx:pt>
          <cx:pt idx="38547">298512</cx:pt>
          <cx:pt idx="38548">1035072</cx:pt>
          <cx:pt idx="38549">270000</cx:pt>
          <cx:pt idx="38550">337500</cx:pt>
          <cx:pt idx="38551">891072</cx:pt>
          <cx:pt idx="38552">298728</cx:pt>
          <cx:pt idx="38553">835380</cx:pt>
          <cx:pt idx="38554">450000</cx:pt>
          <cx:pt idx="38555">808650</cx:pt>
          <cx:pt idx="38556">808650</cx:pt>
          <cx:pt idx="38557">675000</cx:pt>
          <cx:pt idx="38558">397881</cx:pt>
          <cx:pt idx="38559">640080</cx:pt>
          <cx:pt idx="38560">1125000</cx:pt>
          <cx:pt idx="38561">147888</cx:pt>
          <cx:pt idx="38562">436032</cx:pt>
          <cx:pt idx="38563">284400</cx:pt>
          <cx:pt idx="38564">225000</cx:pt>
          <cx:pt idx="38565">568800</cx:pt>
          <cx:pt idx="38566">270000</cx:pt>
          <cx:pt idx="38567">582804</cx:pt>
          <cx:pt idx="38568">675000</cx:pt>
          <cx:pt idx="38569">1256400</cx:pt>
          <cx:pt idx="38570">675000</cx:pt>
          <cx:pt idx="38571">1078200</cx:pt>
          <cx:pt idx="38572">585000</cx:pt>
          <cx:pt idx="38573">1264428</cx:pt>
          <cx:pt idx="38574">523597.5</cx:pt>
          <cx:pt idx="38575">450000</cx:pt>
          <cx:pt idx="38576">328365</cx:pt>
          <cx:pt idx="38577">358344</cx:pt>
          <cx:pt idx="38578">273636</cx:pt>
          <cx:pt idx="38579">500211</cx:pt>
          <cx:pt idx="38580">874363.5</cx:pt>
          <cx:pt idx="38581">53910</cx:pt>
          <cx:pt idx="38582">900000</cx:pt>
          <cx:pt idx="38583">592560</cx:pt>
          <cx:pt idx="38584">634041</cx:pt>
          <cx:pt idx="38585">381528</cx:pt>
          <cx:pt idx="38586">528633</cx:pt>
          <cx:pt idx="38587">1724220</cx:pt>
          <cx:pt idx="38588">794173.5</cx:pt>
          <cx:pt idx="38589">1125000</cx:pt>
          <cx:pt idx="38590">1166724</cx:pt>
          <cx:pt idx="38591">454500</cx:pt>
          <cx:pt idx="38592">1006920</cx:pt>
          <cx:pt idx="38593">601470</cx:pt>
          <cx:pt idx="38594">204858</cx:pt>
          <cx:pt idx="38595">1125000</cx:pt>
          <cx:pt idx="38596">239850</cx:pt>
          <cx:pt idx="38597">343800</cx:pt>
          <cx:pt idx="38598">337500</cx:pt>
          <cx:pt idx="38599">450000</cx:pt>
          <cx:pt idx="38600">533304</cx:pt>
          <cx:pt idx="38601">755190</cx:pt>
          <cx:pt idx="38602">879480</cx:pt>
          <cx:pt idx="38603">876816</cx:pt>
          <cx:pt idx="38604">312768</cx:pt>
          <cx:pt idx="38605">180000</cx:pt>
          <cx:pt idx="38606">1546020</cx:pt>
          <cx:pt idx="38607">1259545.5</cx:pt>
          <cx:pt idx="38608">450346.5</cx:pt>
          <cx:pt idx="38609">1006920</cx:pt>
          <cx:pt idx="38610">254700</cx:pt>
          <cx:pt idx="38611">439740</cx:pt>
          <cx:pt idx="38612">247941</cx:pt>
          <cx:pt idx="38613">1800000</cx:pt>
          <cx:pt idx="38614">192528</cx:pt>
          <cx:pt idx="38615">290088</cx:pt>
          <cx:pt idx="38616">450000</cx:pt>
          <cx:pt idx="38617">363190.5</cx:pt>
          <cx:pt idx="38618">197820</cx:pt>
          <cx:pt idx="38619">781920</cx:pt>
          <cx:pt idx="38620">234000</cx:pt>
          <cx:pt idx="38621">932643</cx:pt>
          <cx:pt idx="38622">375322.5</cx:pt>
          <cx:pt idx="38623">1288350</cx:pt>
          <cx:pt idx="38624">1075932</cx:pt>
          <cx:pt idx="38625">225000</cx:pt>
          <cx:pt idx="38626">734994</cx:pt>
          <cx:pt idx="38627">180000</cx:pt>
          <cx:pt idx="38628">450000</cx:pt>
          <cx:pt idx="38629">904500</cx:pt>
          <cx:pt idx="38630">1078200</cx:pt>
          <cx:pt idx="38631">202500</cx:pt>
          <cx:pt idx="38632">446931</cx:pt>
          <cx:pt idx="38633">229500</cx:pt>
          <cx:pt idx="38634">90000</cx:pt>
          <cx:pt idx="38635">162000</cx:pt>
          <cx:pt idx="38636">521280</cx:pt>
          <cx:pt idx="38637">225000</cx:pt>
          <cx:pt idx="38638">647046</cx:pt>
          <cx:pt idx="38639">270000</cx:pt>
          <cx:pt idx="38640">270000</cx:pt>
          <cx:pt idx="38641">270000</cx:pt>
          <cx:pt idx="38642">427500</cx:pt>
          <cx:pt idx="38643">226908</cx:pt>
          <cx:pt idx="38644">643500</cx:pt>
          <cx:pt idx="38645">808650</cx:pt>
          <cx:pt idx="38646">355536</cx:pt>
          <cx:pt idx="38647">1800000</cx:pt>
          <cx:pt idx="38648">508495.5</cx:pt>
          <cx:pt idx="38649">270000</cx:pt>
          <cx:pt idx="38650">1494436.5</cx:pt>
          <cx:pt idx="38651">1152000</cx:pt>
          <cx:pt idx="38652">247275</cx:pt>
          <cx:pt idx="38653">327024</cx:pt>
          <cx:pt idx="38654">450000</cx:pt>
          <cx:pt idx="38655">523237.5</cx:pt>
          <cx:pt idx="38656">320382</cx:pt>
          <cx:pt idx="38657">172512</cx:pt>
          <cx:pt idx="38658">284400</cx:pt>
          <cx:pt idx="38659">167076</cx:pt>
          <cx:pt idx="38660">270000</cx:pt>
          <cx:pt idx="38661">808650</cx:pt>
          <cx:pt idx="38662">157500</cx:pt>
          <cx:pt idx="38663">225000</cx:pt>
          <cx:pt idx="38664">942300</cx:pt>
          <cx:pt idx="38665">167895</cx:pt>
          <cx:pt idx="38666">278613</cx:pt>
          <cx:pt idx="38667">553806</cx:pt>
          <cx:pt idx="38668">945000</cx:pt>
          <cx:pt idx="38669">495216</cx:pt>
          <cx:pt idx="38670">539100</cx:pt>
          <cx:pt idx="38671">225000</cx:pt>
          <cx:pt idx="38672">1035000</cx:pt>
          <cx:pt idx="38673">360000</cx:pt>
          <cx:pt idx="38674">450000</cx:pt>
          <cx:pt idx="38675">1078200</cx:pt>
          <cx:pt idx="38676">760122</cx:pt>
          <cx:pt idx="38677">945000</cx:pt>
          <cx:pt idx="38678">900000</cx:pt>
          <cx:pt idx="38679">785398.5</cx:pt>
          <cx:pt idx="38680">135000</cx:pt>
          <cx:pt idx="38681">95940</cx:pt>
          <cx:pt idx="38682">254700</cx:pt>
          <cx:pt idx="38683">284400</cx:pt>
          <cx:pt idx="38684">229230</cx:pt>
          <cx:pt idx="38685">178290</cx:pt>
          <cx:pt idx="38686">640080</cx:pt>
          <cx:pt idx="38687">509922</cx:pt>
          <cx:pt idx="38688">1024740</cx:pt>
          <cx:pt idx="38689">545040</cx:pt>
          <cx:pt idx="38690">477000</cx:pt>
          <cx:pt idx="38691">585000</cx:pt>
          <cx:pt idx="38692">936436.5</cx:pt>
          <cx:pt idx="38693">474048</cx:pt>
          <cx:pt idx="38694">129519</cx:pt>
          <cx:pt idx="38695">931617</cx:pt>
          <cx:pt idx="38696">473161.5</cx:pt>
          <cx:pt idx="38697">355536</cx:pt>
          <cx:pt idx="38698">314055</cx:pt>
          <cx:pt idx="38699">526491</cx:pt>
          <cx:pt idx="38700">254700</cx:pt>
          <cx:pt idx="38701">152820</cx:pt>
          <cx:pt idx="38702">1129500</cx:pt>
          <cx:pt idx="38703">904500</cx:pt>
          <cx:pt idx="38704">675000</cx:pt>
          <cx:pt idx="38705">521280</cx:pt>
          <cx:pt idx="38706">629325</cx:pt>
          <cx:pt idx="38707">1762110</cx:pt>
          <cx:pt idx="38708">653328</cx:pt>
          <cx:pt idx="38709">382761</cx:pt>
          <cx:pt idx="38710">900000</cx:pt>
          <cx:pt idx="38711">1157670</cx:pt>
          <cx:pt idx="38712">715095</cx:pt>
          <cx:pt idx="38713">227493</cx:pt>
          <cx:pt idx="38714">746280</cx:pt>
          <cx:pt idx="38715">90000</cx:pt>
          <cx:pt idx="38716">270000</cx:pt>
          <cx:pt idx="38717">225000</cx:pt>
          <cx:pt idx="38718">276277.5</cx:pt>
          <cx:pt idx="38719">348264</cx:pt>
          <cx:pt idx="38720">585000</cx:pt>
          <cx:pt idx="38721">239850</cx:pt>
          <cx:pt idx="38722">553806</cx:pt>
          <cx:pt idx="38723">701730</cx:pt>
          <cx:pt idx="38724">675000</cx:pt>
          <cx:pt idx="38725">142200</cx:pt>
          <cx:pt idx="38726">490495.5</cx:pt>
          <cx:pt idx="38727">260568</cx:pt>
          <cx:pt idx="38728">254700</cx:pt>
          <cx:pt idx="38729">983160</cx:pt>
          <cx:pt idx="38730">592560</cx:pt>
          <cx:pt idx="38731">254700</cx:pt>
          <cx:pt idx="38732">450000</cx:pt>
          <cx:pt idx="38733">700830</cx:pt>
          <cx:pt idx="38734">1024290</cx:pt>
          <cx:pt idx="38735">545040</cx:pt>
          <cx:pt idx="38736">792162</cx:pt>
          <cx:pt idx="38737">538389</cx:pt>
          <cx:pt idx="38738">296280</cx:pt>
          <cx:pt idx="38739">225000</cx:pt>
          <cx:pt idx="38740">312768</cx:pt>
          <cx:pt idx="38741">902209.5</cx:pt>
          <cx:pt idx="38742">942300</cx:pt>
          <cx:pt idx="38743">508495.5</cx:pt>
          <cx:pt idx="38744">1096020</cx:pt>
          <cx:pt idx="38745">180000</cx:pt>
          <cx:pt idx="38746">900000</cx:pt>
          <cx:pt idx="38747">1320975</cx:pt>
          <cx:pt idx="38748">518562</cx:pt>
          <cx:pt idx="38749">521280</cx:pt>
          <cx:pt idx="38750">570708</cx:pt>
          <cx:pt idx="38751">513040.5</cx:pt>
          <cx:pt idx="38752">1260000</cx:pt>
          <cx:pt idx="38753">225000</cx:pt>
          <cx:pt idx="38754">463131</cx:pt>
          <cx:pt idx="38755">254700</cx:pt>
          <cx:pt idx="38756">755190</cx:pt>
          <cx:pt idx="38757">900000</cx:pt>
          <cx:pt idx="38758">180000</cx:pt>
          <cx:pt idx="38759">640080</cx:pt>
          <cx:pt idx="38760">469152</cx:pt>
          <cx:pt idx="38761">540000</cx:pt>
          <cx:pt idx="38762">156339</cx:pt>
          <cx:pt idx="38763">1354500</cx:pt>
          <cx:pt idx="38764">270000</cx:pt>
          <cx:pt idx="38765">545040</cx:pt>
          <cx:pt idx="38766">270000</cx:pt>
          <cx:pt idx="38767">1288350</cx:pt>
          <cx:pt idx="38768">284400</cx:pt>
          <cx:pt idx="38769">330048</cx:pt>
          <cx:pt idx="38770">477000</cx:pt>
          <cx:pt idx="38771">276277.5</cx:pt>
          <cx:pt idx="38772">668304</cx:pt>
          <cx:pt idx="38773">500427</cx:pt>
          <cx:pt idx="38774">1575000</cx:pt>
          <cx:pt idx="38775">417024</cx:pt>
          <cx:pt idx="38776">1066752</cx:pt>
          <cx:pt idx="38777">781920</cx:pt>
          <cx:pt idx="38778">521280</cx:pt>
          <cx:pt idx="38779">360000</cx:pt>
          <cx:pt idx="38780">284400</cx:pt>
          <cx:pt idx="38781">486000</cx:pt>
          <cx:pt idx="38782">675000</cx:pt>
          <cx:pt idx="38783">592560</cx:pt>
          <cx:pt idx="38784">100246.5</cx:pt>
          <cx:pt idx="38785">450000</cx:pt>
          <cx:pt idx="38786">1345500</cx:pt>
          <cx:pt idx="38787">545040</cx:pt>
          <cx:pt idx="38788">180000</cx:pt>
          <cx:pt idx="38789">284256</cx:pt>
          <cx:pt idx="38790">104256</cx:pt>
          <cx:pt idx="38791">247275</cx:pt>
          <cx:pt idx="38792">1575000</cx:pt>
          <cx:pt idx="38793">755190</cx:pt>
          <cx:pt idx="38794">148365</cx:pt>
          <cx:pt idx="38795">292500</cx:pt>
          <cx:pt idx="38796">1125000</cx:pt>
          <cx:pt idx="38797">157914</cx:pt>
          <cx:pt idx="38798">746280</cx:pt>
          <cx:pt idx="38799">202500</cx:pt>
          <cx:pt idx="38800">1546020</cx:pt>
          <cx:pt idx="38801">239850</cx:pt>
          <cx:pt idx="38802">640080</cx:pt>
          <cx:pt idx="38803">807984</cx:pt>
          <cx:pt idx="38804">284400</cx:pt>
          <cx:pt idx="38805">942300</cx:pt>
          <cx:pt idx="38806">675000</cx:pt>
          <cx:pt idx="38807">123768</cx:pt>
          <cx:pt idx="38808">283419</cx:pt>
          <cx:pt idx="38809">239850</cx:pt>
          <cx:pt idx="38810">76410</cx:pt>
          <cx:pt idx="38811">276277.5</cx:pt>
          <cx:pt idx="38812">971280</cx:pt>
          <cx:pt idx="38813">86598</cx:pt>
          <cx:pt idx="38814">269550</cx:pt>
          <cx:pt idx="38815">254700</cx:pt>
          <cx:pt idx="38816">381528</cx:pt>
          <cx:pt idx="38817">885762</cx:pt>
          <cx:pt idx="38818">345645</cx:pt>
          <cx:pt idx="38819">1971072</cx:pt>
          <cx:pt idx="38820">1078200</cx:pt>
          <cx:pt idx="38821">1125000</cx:pt>
          <cx:pt idx="38822">360000</cx:pt>
          <cx:pt idx="38823">1080000</cx:pt>
          <cx:pt idx="38824">781920</cx:pt>
          <cx:pt idx="38825">1345500</cx:pt>
          <cx:pt idx="38826">339241.5</cx:pt>
          <cx:pt idx="38827">202500</cx:pt>
          <cx:pt idx="38828">331920</cx:pt>
          <cx:pt idx="38829">900000</cx:pt>
          <cx:pt idx="38830">521280</cx:pt>
          <cx:pt idx="38831">381528</cx:pt>
          <cx:pt idx="38832">873342</cx:pt>
          <cx:pt idx="38833">916470</cx:pt>
          <cx:pt idx="38834">135000</cx:pt>
          <cx:pt idx="38835">1288350</cx:pt>
          <cx:pt idx="38836">1971072</cx:pt>
          <cx:pt idx="38837">302206.5</cx:pt>
          <cx:pt idx="38838">225000</cx:pt>
          <cx:pt idx="38839">518562</cx:pt>
          <cx:pt idx="38840">534204</cx:pt>
          <cx:pt idx="38841">720000</cx:pt>
          <cx:pt idx="38842">292500</cx:pt>
          <cx:pt idx="38843">1520253</cx:pt>
          <cx:pt idx="38844">1288350</cx:pt>
          <cx:pt idx="38845">360000</cx:pt>
          <cx:pt idx="38846">263686.5</cx:pt>
          <cx:pt idx="38847">1125000</cx:pt>
          <cx:pt idx="38848">270000</cx:pt>
          <cx:pt idx="38849">152820</cx:pt>
          <cx:pt idx="38850">1129500</cx:pt>
          <cx:pt idx="38851">679500</cx:pt>
          <cx:pt idx="38852">364896</cx:pt>
          <cx:pt idx="38853">296280</cx:pt>
          <cx:pt idx="38854">225000</cx:pt>
          <cx:pt idx="38855">640080</cx:pt>
          <cx:pt idx="38856">1550655</cx:pt>
          <cx:pt idx="38857">521136</cx:pt>
          <cx:pt idx="38858">225000</cx:pt>
          <cx:pt idx="38859">227520</cx:pt>
          <cx:pt idx="38860">381528</cx:pt>
          <cx:pt idx="38861">697500</cx:pt>
          <cx:pt idx="38862">657000</cx:pt>
          <cx:pt idx="38863">549882</cx:pt>
          <cx:pt idx="38864">427869</cx:pt>
          <cx:pt idx="38865">270000</cx:pt>
          <cx:pt idx="38866">675000</cx:pt>
          <cx:pt idx="38867">512064</cx:pt>
          <cx:pt idx="38868">490495.5</cx:pt>
          <cx:pt idx="38869">405000</cx:pt>
          <cx:pt idx="38870">276277.5</cx:pt>
          <cx:pt idx="38871">1003500</cx:pt>
          <cx:pt idx="38872">544491</cx:pt>
          <cx:pt idx="38873">770292</cx:pt>
          <cx:pt idx="38874">558855</cx:pt>
          <cx:pt idx="38875">808650</cx:pt>
          <cx:pt idx="38876">840996</cx:pt>
          <cx:pt idx="38877">252000</cx:pt>
          <cx:pt idx="38878">381528</cx:pt>
          <cx:pt idx="38879">1350000</cx:pt>
          <cx:pt idx="38880">857169</cx:pt>
          <cx:pt idx="38881">640080</cx:pt>
          <cx:pt idx="38882">343800</cx:pt>
          <cx:pt idx="38883">290358</cx:pt>
          <cx:pt idx="38884">1012653</cx:pt>
          <cx:pt idx="38885">579942</cx:pt>
          <cx:pt idx="38886">493497</cx:pt>
          <cx:pt idx="38887">457312.5</cx:pt>
          <cx:pt idx="38888">679500</cx:pt>
          <cx:pt idx="38889">675000</cx:pt>
          <cx:pt idx="38890">67500</cx:pt>
          <cx:pt idx="38891">1305000</cx:pt>
          <cx:pt idx="38892">74628</cx:pt>
          <cx:pt idx="38893">1149606</cx:pt>
          <cx:pt idx="38894">450000</cx:pt>
          <cx:pt idx="38895">787131</cx:pt>
          <cx:pt idx="38896">1159515</cx:pt>
          <cx:pt idx="38897">225000</cx:pt>
          <cx:pt idx="38898">1575000</cx:pt>
          <cx:pt idx="38899">380533.5</cx:pt>
          <cx:pt idx="38900">98910</cx:pt>
          <cx:pt idx="38901">427450.5</cx:pt>
          <cx:pt idx="38902">1288350</cx:pt>
          <cx:pt idx="38903">545040</cx:pt>
          <cx:pt idx="38904">494550</cx:pt>
          <cx:pt idx="38905">900000</cx:pt>
          <cx:pt idx="38906">824823</cx:pt>
          <cx:pt idx="38907">1006920</cx:pt>
          <cx:pt idx="38908">254700</cx:pt>
          <cx:pt idx="38909">270000</cx:pt>
          <cx:pt idx="38910">405000</cx:pt>
          <cx:pt idx="38911">225000</cx:pt>
          <cx:pt idx="38912">299772</cx:pt>
          <cx:pt idx="38913">271066.5</cx:pt>
          <cx:pt idx="38914">521280</cx:pt>
          <cx:pt idx="38915">1772181</cx:pt>
          <cx:pt idx="38916">1288350</cx:pt>
          <cx:pt idx="38917">1535553</cx:pt>
          <cx:pt idx="38918">405000</cx:pt>
          <cx:pt idx="38919">733315.5</cx:pt>
          <cx:pt idx="38920">521280</cx:pt>
          <cx:pt idx="38921">810000</cx:pt>
          <cx:pt idx="38922">295168.5</cx:pt>
          <cx:pt idx="38923">254700</cx:pt>
          <cx:pt idx="38924">953460</cx:pt>
          <cx:pt idx="38925">760225.5</cx:pt>
          <cx:pt idx="38926">840006</cx:pt>
          <cx:pt idx="38927">373140</cx:pt>
          <cx:pt idx="38928">585000</cx:pt>
          <cx:pt idx="38929">360000</cx:pt>
          <cx:pt idx="38930">675000</cx:pt>
          <cx:pt idx="38931">888840</cx:pt>
          <cx:pt idx="38932">354519</cx:pt>
          <cx:pt idx="38933">1185120</cx:pt>
          <cx:pt idx="38934">521280</cx:pt>
          <cx:pt idx="38935">755190</cx:pt>
          <cx:pt idx="38936">728460</cx:pt>
          <cx:pt idx="38937">219042</cx:pt>
          <cx:pt idx="38938">490495.5</cx:pt>
          <cx:pt idx="38939">1560726</cx:pt>
          <cx:pt idx="38940">123637.5</cx:pt>
          <cx:pt idx="38941">272520</cx:pt>
          <cx:pt idx="38942">284400</cx:pt>
          <cx:pt idx="38943">640080</cx:pt>
          <cx:pt idx="38944">1178217</cx:pt>
          <cx:pt idx="38945">180000</cx:pt>
          <cx:pt idx="38946">1828170</cx:pt>
          <cx:pt idx="38947">331834.5</cx:pt>
          <cx:pt idx="38948">785250</cx:pt>
          <cx:pt idx="38949">315000</cx:pt>
          <cx:pt idx="38950">678996</cx:pt>
          <cx:pt idx="38951">254700</cx:pt>
          <cx:pt idx="38952">735579</cx:pt>
          <cx:pt idx="38953">553500</cx:pt>
          <cx:pt idx="38954">225000</cx:pt>
          <cx:pt idx="38955">284400</cx:pt>
          <cx:pt idx="38956">327024</cx:pt>
          <cx:pt idx="38957">108000</cx:pt>
          <cx:pt idx="38958">457717.5</cx:pt>
          <cx:pt idx="38959">270000</cx:pt>
          <cx:pt idx="38960">1546020</cx:pt>
          <cx:pt idx="38961">864000</cx:pt>
          <cx:pt idx="38962">545040</cx:pt>
          <cx:pt idx="38963">270000</cx:pt>
          <cx:pt idx="38964">454500</cx:pt>
          <cx:pt idx="38965">276277.5</cx:pt>
          <cx:pt idx="38966">135000</cx:pt>
          <cx:pt idx="38967">454500</cx:pt>
          <cx:pt idx="38968">247275</cx:pt>
          <cx:pt idx="38969">180000</cx:pt>
          <cx:pt idx="38970">364896</cx:pt>
          <cx:pt idx="38971">491823</cx:pt>
          <cx:pt idx="38972">450000</cx:pt>
          <cx:pt idx="38973">538704</cx:pt>
          <cx:pt idx="38974">273636</cx:pt>
          <cx:pt idx="38975">983160</cx:pt>
          <cx:pt idx="38976">1077061.5</cx:pt>
          <cx:pt idx="38977">539059.5</cx:pt>
          <cx:pt idx="38978">315000</cx:pt>
          <cx:pt idx="38979">787131</cx:pt>
          <cx:pt idx="38980">1185282</cx:pt>
          <cx:pt idx="38981">1035000</cx:pt>
          <cx:pt idx="38982">339633</cx:pt>
          <cx:pt idx="38983">135531</cx:pt>
          <cx:pt idx="38984">798777</cx:pt>
          <cx:pt idx="38985">454500</cx:pt>
          <cx:pt idx="38986">315000</cx:pt>
          <cx:pt idx="38987">314100</cx:pt>
          <cx:pt idx="38988">1174005</cx:pt>
          <cx:pt idx="38989">142632</cx:pt>
          <cx:pt idx="38990">728460</cx:pt>
          <cx:pt idx="38991">112068</cx:pt>
          <cx:pt idx="38992">360000</cx:pt>
          <cx:pt idx="38993">450000</cx:pt>
          <cx:pt idx="38994">485640</cx:pt>
          <cx:pt idx="38995">270000</cx:pt>
          <cx:pt idx="38996">630000</cx:pt>
          <cx:pt idx="38997">247275</cx:pt>
          <cx:pt idx="38998">701730</cx:pt>
          <cx:pt idx="38999">315000</cx:pt>
          <cx:pt idx="39000">135000</cx:pt>
          <cx:pt idx="39001">180000</cx:pt>
          <cx:pt idx="39002">450000</cx:pt>
          <cx:pt idx="39003">636138</cx:pt>
          <cx:pt idx="39004">900000</cx:pt>
          <cx:pt idx="39005">473760</cx:pt>
          <cx:pt idx="39006">900000</cx:pt>
          <cx:pt idx="39007">1971072</cx:pt>
          <cx:pt idx="39008">247500</cx:pt>
          <cx:pt idx="39009">994500</cx:pt>
          <cx:pt idx="39010">202500</cx:pt>
          <cx:pt idx="39011">242595</cx:pt>
          <cx:pt idx="39012">269550</cx:pt>
          <cx:pt idx="39013">900000</cx:pt>
          <cx:pt idx="39014">1006920</cx:pt>
          <cx:pt idx="39015">450000</cx:pt>
          <cx:pt idx="39016">1391418</cx:pt>
          <cx:pt idx="39017">315000</cx:pt>
          <cx:pt idx="39018">967428</cx:pt>
          <cx:pt idx="39019">900000</cx:pt>
          <cx:pt idx="39020">450000</cx:pt>
          <cx:pt idx="39021">592560</cx:pt>
          <cx:pt idx="39022">518562</cx:pt>
          <cx:pt idx="39023">911263.5</cx:pt>
          <cx:pt idx="39024">834048</cx:pt>
          <cx:pt idx="39025">1303200</cx:pt>
          <cx:pt idx="39026">2250000</cx:pt>
          <cx:pt idx="39027">270000</cx:pt>
          <cx:pt idx="39028">270000</cx:pt>
          <cx:pt idx="39029">2250000</cx:pt>
          <cx:pt idx="39030">135000</cx:pt>
          <cx:pt idx="39031">953460</cx:pt>
          <cx:pt idx="39032">450000</cx:pt>
          <cx:pt idx="39033">239850</cx:pt>
          <cx:pt idx="39034">296505</cx:pt>
          <cx:pt idx="39035">95940</cx:pt>
          <cx:pt idx="39036">450000</cx:pt>
          <cx:pt idx="39037">239850</cx:pt>
          <cx:pt idx="39038">669591</cx:pt>
          <cx:pt idx="39039">284400</cx:pt>
          <cx:pt idx="39040">679500</cx:pt>
          <cx:pt idx="39041">315000</cx:pt>
          <cx:pt idx="39042">606303</cx:pt>
          <cx:pt idx="39043">327024</cx:pt>
          <cx:pt idx="39044">593010</cx:pt>
          <cx:pt idx="39045">508495.5</cx:pt>
          <cx:pt idx="39046">2048580</cx:pt>
          <cx:pt idx="39047">371304</cx:pt>
          <cx:pt idx="39048">315000</cx:pt>
          <cx:pt idx="39049">180000</cx:pt>
          <cx:pt idx="39050">860265</cx:pt>
          <cx:pt idx="39051">755190</cx:pt>
          <cx:pt idx="39052">543037.5</cx:pt>
          <cx:pt idx="39053">162000</cx:pt>
          <cx:pt idx="39054">237204</cx:pt>
          <cx:pt idx="39055">508495.5</cx:pt>
          <cx:pt idx="39056">735133.5</cx:pt>
          <cx:pt idx="39057">297000</cx:pt>
          <cx:pt idx="39058">521280</cx:pt>
          <cx:pt idx="39059">728460</cx:pt>
          <cx:pt idx="39060">188685</cx:pt>
          <cx:pt idx="39061">886500</cx:pt>
          <cx:pt idx="39062">781920</cx:pt>
          <cx:pt idx="39063">1436850</cx:pt>
          <cx:pt idx="39064">157500</cx:pt>
          <cx:pt idx="39065">814041</cx:pt>
          <cx:pt idx="39066">450000</cx:pt>
          <cx:pt idx="39067">817560</cx:pt>
          <cx:pt idx="39068">269550</cx:pt>
          <cx:pt idx="39069">238500</cx:pt>
          <cx:pt idx="39070">942300</cx:pt>
          <cx:pt idx="39071">900000</cx:pt>
          <cx:pt idx="39072">922266</cx:pt>
          <cx:pt idx="39073">740704.5</cx:pt>
          <cx:pt idx="39074">450000</cx:pt>
          <cx:pt idx="39075">1350000</cx:pt>
          <cx:pt idx="39076">640080</cx:pt>
          <cx:pt idx="39077">139500</cx:pt>
          <cx:pt idx="39078">74628</cx:pt>
          <cx:pt idx="39079">337500</cx:pt>
          <cx:pt idx="39080">254700</cx:pt>
          <cx:pt idx="39081">369000</cx:pt>
          <cx:pt idx="39082">225000</cx:pt>
          <cx:pt idx="39083">1129500</cx:pt>
          <cx:pt idx="39084">172021.5</cx:pt>
          <cx:pt idx="39085">1006920</cx:pt>
          <cx:pt idx="39086">1078200</cx:pt>
          <cx:pt idx="39087">310671</cx:pt>
          <cx:pt idx="39088">267102</cx:pt>
          <cx:pt idx="39089">148365</cx:pt>
          <cx:pt idx="39090">640080</cx:pt>
          <cx:pt idx="39091">247275</cx:pt>
          <cx:pt idx="39092">540000</cx:pt>
          <cx:pt idx="39093">1575000</cx:pt>
          <cx:pt idx="39094">135000</cx:pt>
          <cx:pt idx="39095">84577.5</cx:pt>
          <cx:pt idx="39096">505066.5</cx:pt>
          <cx:pt idx="39097">675000</cx:pt>
          <cx:pt idx="39098">1125000</cx:pt>
          <cx:pt idx="39099">269550</cx:pt>
          <cx:pt idx="39100">547344</cx:pt>
          <cx:pt idx="39101">90000</cx:pt>
          <cx:pt idx="39102">180000</cx:pt>
          <cx:pt idx="39103">667237.5</cx:pt>
          <cx:pt idx="39104">760225.5</cx:pt>
          <cx:pt idx="39105">449352</cx:pt>
          <cx:pt idx="39106">414792</cx:pt>
          <cx:pt idx="39107">835380</cx:pt>
          <cx:pt idx="39108">360000</cx:pt>
          <cx:pt idx="39109">76500</cx:pt>
          <cx:pt idx="39110">517500</cx:pt>
          <cx:pt idx="39111">450000</cx:pt>
          <cx:pt idx="39112">327024</cx:pt>
          <cx:pt idx="39113">900000</cx:pt>
          <cx:pt idx="39114">808650</cx:pt>
          <cx:pt idx="39115">193500</cx:pt>
          <cx:pt idx="39116">405000</cx:pt>
          <cx:pt idx="39117">295776</cx:pt>
          <cx:pt idx="39118">195543</cx:pt>
          <cx:pt idx="39119">387000</cx:pt>
          <cx:pt idx="39120">562932</cx:pt>
          <cx:pt idx="39121">491031</cx:pt>
          <cx:pt idx="39122">450000</cx:pt>
          <cx:pt idx="39123">583834.5</cx:pt>
          <cx:pt idx="39124">693000</cx:pt>
          <cx:pt idx="39125">397017</cx:pt>
          <cx:pt idx="39126">90000</cx:pt>
          <cx:pt idx="39127">247275</cx:pt>
          <cx:pt idx="39128">156384</cx:pt>
          <cx:pt idx="39129">263686.5</cx:pt>
          <cx:pt idx="39130">226152</cx:pt>
          <cx:pt idx="39131">900000</cx:pt>
          <cx:pt idx="39132">323172</cx:pt>
          <cx:pt idx="39133">518463</cx:pt>
          <cx:pt idx="39134">675000</cx:pt>
          <cx:pt idx="39135">472500</cx:pt>
          <cx:pt idx="39136">1125000</cx:pt>
          <cx:pt idx="39137">454500</cx:pt>
          <cx:pt idx="39138">289597.5</cx:pt>
          <cx:pt idx="39139">654498</cx:pt>
          <cx:pt idx="39140">545040</cx:pt>
          <cx:pt idx="39141">629325</cx:pt>
          <cx:pt idx="39142">225000</cx:pt>
          <cx:pt idx="39143">552555</cx:pt>
          <cx:pt idx="39144">225000</cx:pt>
          <cx:pt idx="39145">1215000</cx:pt>
          <cx:pt idx="39146">207306</cx:pt>
          <cx:pt idx="39147">573408</cx:pt>
          <cx:pt idx="39148">1006920</cx:pt>
          <cx:pt idx="39149">1288350</cx:pt>
          <cx:pt idx="39150">157500</cx:pt>
          <cx:pt idx="39151">52767</cx:pt>
          <cx:pt idx="39152">760225.5</cx:pt>
          <cx:pt idx="39153">794173.5</cx:pt>
          <cx:pt idx="39154">481500</cx:pt>
          <cx:pt idx="39155">540000</cx:pt>
          <cx:pt idx="39156">1082214</cx:pt>
          <cx:pt idx="39157">495000</cx:pt>
          <cx:pt idx="39158">521280</cx:pt>
          <cx:pt idx="39159">509400</cx:pt>
          <cx:pt idx="39160">101880</cx:pt>
          <cx:pt idx="39161">916470</cx:pt>
          <cx:pt idx="39162">302206.5</cx:pt>
          <cx:pt idx="39163">299772</cx:pt>
          <cx:pt idx="39164">270000</cx:pt>
          <cx:pt idx="39165">270000</cx:pt>
          <cx:pt idx="39166">900000</cx:pt>
          <cx:pt idx="39167">107820</cx:pt>
          <cx:pt idx="39168">180000</cx:pt>
          <cx:pt idx="39169">481176</cx:pt>
          <cx:pt idx="39170">314055</cx:pt>
          <cx:pt idx="39171">378117</cx:pt>
          <cx:pt idx="39172">1260702</cx:pt>
          <cx:pt idx="39173">760225.5</cx:pt>
          <cx:pt idx="39174">900000</cx:pt>
          <cx:pt idx="39175">1078200</cx:pt>
          <cx:pt idx="39176">135000</cx:pt>
          <cx:pt idx="39177">1270746</cx:pt>
          <cx:pt idx="39178">818410.5</cx:pt>
          <cx:pt idx="39179">454500</cx:pt>
          <cx:pt idx="39180">296280</cx:pt>
          <cx:pt idx="39181">270000</cx:pt>
          <cx:pt idx="39182">360000</cx:pt>
          <cx:pt idx="39183">109453.5</cx:pt>
          <cx:pt idx="39184">545040</cx:pt>
          <cx:pt idx="39185">797557.5</cx:pt>
          <cx:pt idx="39186">942300</cx:pt>
          <cx:pt idx="39187">317178</cx:pt>
          <cx:pt idx="39188">180000</cx:pt>
          <cx:pt idx="39189">835380</cx:pt>
          <cx:pt idx="39190">618183</cx:pt>
          <cx:pt idx="39191">679500</cx:pt>
          <cx:pt idx="39192">900000</cx:pt>
          <cx:pt idx="39193">619965</cx:pt>
          <cx:pt idx="39194">225000</cx:pt>
          <cx:pt idx="39195">454500</cx:pt>
          <cx:pt idx="39196">755190</cx:pt>
          <cx:pt idx="39197">337500</cx:pt>
          <cx:pt idx="39198">808650</cx:pt>
          <cx:pt idx="39199">450000</cx:pt>
          <cx:pt idx="39200">269550</cx:pt>
          <cx:pt idx="39201">942300</cx:pt>
          <cx:pt idx="39202">491823</cx:pt>
          <cx:pt idx="39203">256500</cx:pt>
          <cx:pt idx="39204">254700</cx:pt>
          <cx:pt idx="39205">2410380</cx:pt>
          <cx:pt idx="39206">1023732</cx:pt>
          <cx:pt idx="39207">560664</cx:pt>
          <cx:pt idx="39208">900000</cx:pt>
          <cx:pt idx="39209">260640</cx:pt>
          <cx:pt idx="39210">700830</cx:pt>
          <cx:pt idx="39211">770292</cx:pt>
          <cx:pt idx="39212">284400</cx:pt>
          <cx:pt idx="39213">277969.5</cx:pt>
          <cx:pt idx="39214">661500</cx:pt>
          <cx:pt idx="39215">296280</cx:pt>
          <cx:pt idx="39216">270000</cx:pt>
          <cx:pt idx="39217">292500</cx:pt>
          <cx:pt idx="39218">900000</cx:pt>
          <cx:pt idx="39219">180000</cx:pt>
          <cx:pt idx="39220">521280</cx:pt>
          <cx:pt idx="39221">292500</cx:pt>
          <cx:pt idx="39222">1800000</cx:pt>
          <cx:pt idx="39223">862560</cx:pt>
          <cx:pt idx="39224">276277.5</cx:pt>
          <cx:pt idx="39225">1724220</cx:pt>
          <cx:pt idx="39226">640080</cx:pt>
          <cx:pt idx="39227">405000</cx:pt>
          <cx:pt idx="39228">1160059.5</cx:pt>
          <cx:pt idx="39229">1971072</cx:pt>
          <cx:pt idx="39230">382500</cx:pt>
          <cx:pt idx="39231">540000</cx:pt>
          <cx:pt idx="39232">269550</cx:pt>
          <cx:pt idx="39233">900000</cx:pt>
          <cx:pt idx="39234">1314000</cx:pt>
          <cx:pt idx="39235">170640</cx:pt>
          <cx:pt idx="39236">291915</cx:pt>
          <cx:pt idx="39237">225000</cx:pt>
          <cx:pt idx="39238">509400</cx:pt>
          <cx:pt idx="39239">545040</cx:pt>
          <cx:pt idx="39240">1125000</cx:pt>
          <cx:pt idx="39241">971676</cx:pt>
          <cx:pt idx="39242">183294</cx:pt>
          <cx:pt idx="39243">239850</cx:pt>
          <cx:pt idx="39244">755190</cx:pt>
          <cx:pt idx="39245">585000</cx:pt>
          <cx:pt idx="39246">765000</cx:pt>
          <cx:pt idx="39247">1006920</cx:pt>
          <cx:pt idx="39248">755190</cx:pt>
          <cx:pt idx="39249">284031</cx:pt>
          <cx:pt idx="39250">242595</cx:pt>
          <cx:pt idx="39251">1078200</cx:pt>
          <cx:pt idx="39252">1006920</cx:pt>
          <cx:pt idx="39253">450000</cx:pt>
          <cx:pt idx="39254">1417185</cx:pt>
          <cx:pt idx="39255">444420</cx:pt>
          <cx:pt idx="39256">288873</cx:pt>
          <cx:pt idx="39257">900000</cx:pt>
          <cx:pt idx="39258">900000</cx:pt>
          <cx:pt idx="39259">112500</cx:pt>
          <cx:pt idx="39260">675000</cx:pt>
          <cx:pt idx="39261">536917.5</cx:pt>
          <cx:pt idx="39262">254700</cx:pt>
          <cx:pt idx="39263">270000</cx:pt>
          <cx:pt idx="39264">229500</cx:pt>
          <cx:pt idx="39265">625536</cx:pt>
          <cx:pt idx="39266">631332</cx:pt>
          <cx:pt idx="39267">225000</cx:pt>
          <cx:pt idx="39268">254700</cx:pt>
          <cx:pt idx="39269">1389204</cx:pt>
          <cx:pt idx="39270">247500</cx:pt>
          <cx:pt idx="39271">508495.5</cx:pt>
          <cx:pt idx="39272">2316010.5</cx:pt>
          <cx:pt idx="39273">552555</cx:pt>
          <cx:pt idx="39274">675000</cx:pt>
          <cx:pt idx="39275">755190</cx:pt>
          <cx:pt idx="39276">260640</cx:pt>
          <cx:pt idx="39277">1520253</cx:pt>
          <cx:pt idx="39278">567000</cx:pt>
          <cx:pt idx="39279">348264</cx:pt>
          <cx:pt idx="39280">331632</cx:pt>
          <cx:pt idx="39281">640080</cx:pt>
          <cx:pt idx="39282">328405.5</cx:pt>
          <cx:pt idx="39283">612612</cx:pt>
          <cx:pt idx="39284">161730</cx:pt>
          <cx:pt idx="39285">544491</cx:pt>
          <cx:pt idx="39286">238896</cx:pt>
          <cx:pt idx="39287">983299.5</cx:pt>
          <cx:pt idx="39288">735133.5</cx:pt>
          <cx:pt idx="39289">900000</cx:pt>
          <cx:pt idx="39290">331920</cx:pt>
          <cx:pt idx="39291">1096020</cx:pt>
          <cx:pt idx="39292">247500</cx:pt>
          <cx:pt idx="39293">450000</cx:pt>
          <cx:pt idx="39294">566055</cx:pt>
          <cx:pt idx="39295">1953423</cx:pt>
          <cx:pt idx="39296">814041</cx:pt>
          <cx:pt idx="39297">521280</cx:pt>
          <cx:pt idx="39298">1223010</cx:pt>
          <cx:pt idx="39299">755190</cx:pt>
          <cx:pt idx="39300">622413</cx:pt>
          <cx:pt idx="39301">225000</cx:pt>
          <cx:pt idx="39302">135000</cx:pt>
          <cx:pt idx="39303">675000</cx:pt>
          <cx:pt idx="39304">1575000</cx:pt>
          <cx:pt idx="39305">755190</cx:pt>
          <cx:pt idx="39306">675000</cx:pt>
          <cx:pt idx="39307">760225.5</cx:pt>
          <cx:pt idx="39308">694773</cx:pt>
          <cx:pt idx="39309">808650</cx:pt>
          <cx:pt idx="39310">239418</cx:pt>
          <cx:pt idx="39311">93829.5</cx:pt>
          <cx:pt idx="39312">1255680</cx:pt>
          <cx:pt idx="39313">450000</cx:pt>
          <cx:pt idx="39314">654498</cx:pt>
          <cx:pt idx="39315">450000</cx:pt>
          <cx:pt idx="39316">284400</cx:pt>
          <cx:pt idx="39317">1078200</cx:pt>
          <cx:pt idx="39318">225000</cx:pt>
          <cx:pt idx="39319">2085120</cx:pt>
          <cx:pt idx="39320">1903023</cx:pt>
          <cx:pt idx="39321">343800</cx:pt>
          <cx:pt idx="39322">180000</cx:pt>
          <cx:pt idx="39323">521280</cx:pt>
          <cx:pt idx="39324">450000</cx:pt>
          <cx:pt idx="39325">388512</cx:pt>
          <cx:pt idx="39326">679500</cx:pt>
          <cx:pt idx="39327">1255680</cx:pt>
          <cx:pt idx="39328">412560</cx:pt>
          <cx:pt idx="39329">640080</cx:pt>
          <cx:pt idx="39330">450000</cx:pt>
          <cx:pt idx="39331">1762110</cx:pt>
          <cx:pt idx="39332">862560</cx:pt>
          <cx:pt idx="39333">1660999.5</cx:pt>
          <cx:pt idx="39334">755190</cx:pt>
          <cx:pt idx="39335">254700</cx:pt>
          <cx:pt idx="39336">900000</cx:pt>
          <cx:pt idx="39337">450000</cx:pt>
          <cx:pt idx="39338">1575000</cx:pt>
          <cx:pt idx="39339">805500</cx:pt>
          <cx:pt idx="39340">239850</cx:pt>
          <cx:pt idx="39341">270000</cx:pt>
          <cx:pt idx="39342">583834.5</cx:pt>
          <cx:pt idx="39343">752742</cx:pt>
          <cx:pt idx="39344">180000</cx:pt>
          <cx:pt idx="39345">254700</cx:pt>
          <cx:pt idx="39346">436032</cx:pt>
          <cx:pt idx="39347">781920</cx:pt>
          <cx:pt idx="39348">495000</cx:pt>
          <cx:pt idx="39349">165915</cx:pt>
          <cx:pt idx="39350">654498</cx:pt>
          <cx:pt idx="39351">526491</cx:pt>
          <cx:pt idx="39352">675000</cx:pt>
          <cx:pt idx="39353">47970</cx:pt>
          <cx:pt idx="39354">50940</cx:pt>
          <cx:pt idx="39355">781920</cx:pt>
          <cx:pt idx="39356">942300</cx:pt>
          <cx:pt idx="39357">225000</cx:pt>
          <cx:pt idx="39358">1082214</cx:pt>
          <cx:pt idx="39359">662026.5</cx:pt>
          <cx:pt idx="39360">1574532</cx:pt>
          <cx:pt idx="39361">755190</cx:pt>
          <cx:pt idx="39362">675000</cx:pt>
          <cx:pt idx="39363">225000</cx:pt>
          <cx:pt idx="39364">199080</cx:pt>
          <cx:pt idx="39365">848745</cx:pt>
          <cx:pt idx="39366">679500</cx:pt>
          <cx:pt idx="39367">765000</cx:pt>
          <cx:pt idx="39368">247500</cx:pt>
          <cx:pt idx="39369">545040</cx:pt>
          <cx:pt idx="39370">900297</cx:pt>
          <cx:pt idx="39371">295668</cx:pt>
          <cx:pt idx="39372">1350000</cx:pt>
          <cx:pt idx="39373">225000</cx:pt>
          <cx:pt idx="39374">878733</cx:pt>
          <cx:pt idx="39375">417024</cx:pt>
          <cx:pt idx="39376">1800000</cx:pt>
          <cx:pt idx="39377">254700</cx:pt>
          <cx:pt idx="39378">942300</cx:pt>
          <cx:pt idx="39379">196213.5</cx:pt>
          <cx:pt idx="39380">270000</cx:pt>
          <cx:pt idx="39381">284400</cx:pt>
          <cx:pt idx="39382">225000</cx:pt>
          <cx:pt idx="39383">728460</cx:pt>
          <cx:pt idx="39384">270045</cx:pt>
          <cx:pt idx="39385">1006920</cx:pt>
          <cx:pt idx="39386">204768</cx:pt>
          <cx:pt idx="39387">180000</cx:pt>
          <cx:pt idx="39388">550467</cx:pt>
          <cx:pt idx="39389">585000</cx:pt>
          <cx:pt idx="39390">360000</cx:pt>
          <cx:pt idx="39391">204768</cx:pt>
          <cx:pt idx="39392">171000</cx:pt>
          <cx:pt idx="39393">659610</cx:pt>
          <cx:pt idx="39394">521280</cx:pt>
          <cx:pt idx="39395">269550</cx:pt>
          <cx:pt idx="39396">225000</cx:pt>
          <cx:pt idx="39397">1078200</cx:pt>
          <cx:pt idx="39398">203760</cx:pt>
          <cx:pt idx="39399">733500</cx:pt>
          <cx:pt idx="39400">848745</cx:pt>
          <cx:pt idx="39401">728460</cx:pt>
          <cx:pt idx="39402">1288350</cx:pt>
          <cx:pt idx="39403">625536</cx:pt>
          <cx:pt idx="39404">900000</cx:pt>
          <cx:pt idx="39405">1051245</cx:pt>
          <cx:pt idx="39406">533304</cx:pt>
          <cx:pt idx="39407">119448</cx:pt>
          <cx:pt idx="39408">448299</cx:pt>
          <cx:pt idx="39409">157050</cx:pt>
          <cx:pt idx="39410">450000</cx:pt>
          <cx:pt idx="39411">553806</cx:pt>
          <cx:pt idx="39412">668304</cx:pt>
          <cx:pt idx="39413">157500</cx:pt>
          <cx:pt idx="39414">284400</cx:pt>
          <cx:pt idx="39415">900000</cx:pt>
          <cx:pt idx="39416">294322.5</cx:pt>
          <cx:pt idx="39417">254700</cx:pt>
          <cx:pt idx="39418">1078200</cx:pt>
          <cx:pt idx="39419">260640</cx:pt>
          <cx:pt idx="39420">675000</cx:pt>
          <cx:pt idx="39421">585000</cx:pt>
          <cx:pt idx="39422">781920</cx:pt>
          <cx:pt idx="39423">284400</cx:pt>
          <cx:pt idx="39424">153504</cx:pt>
          <cx:pt idx="39425">495000</cx:pt>
          <cx:pt idx="39426">270000</cx:pt>
          <cx:pt idx="39427">1006920</cx:pt>
          <cx:pt idx="39428">276277.5</cx:pt>
          <cx:pt idx="39429">112500</cx:pt>
          <cx:pt idx="39430">1078200</cx:pt>
          <cx:pt idx="39431">841500</cx:pt>
          <cx:pt idx="39432">270000</cx:pt>
          <cx:pt idx="39433">500427</cx:pt>
          <cx:pt idx="39434">331632</cx:pt>
          <cx:pt idx="39435">517500</cx:pt>
          <cx:pt idx="39436">521280</cx:pt>
          <cx:pt idx="39437">2013840</cx:pt>
          <cx:pt idx="39438">313438.5</cx:pt>
          <cx:pt idx="39439">1227901.5</cx:pt>
          <cx:pt idx="39440">432567</cx:pt>
          <cx:pt idx="39441">237582</cx:pt>
          <cx:pt idx="39442">135000</cx:pt>
          <cx:pt idx="39443">814041</cx:pt>
          <cx:pt idx="39444">188460</cx:pt>
          <cx:pt idx="39445">747202.5</cx:pt>
          <cx:pt idx="39446">454500</cx:pt>
          <cx:pt idx="39447">67500</cx:pt>
          <cx:pt idx="39448">1138500</cx:pt>
          <cx:pt idx="39449">108072</cx:pt>
          <cx:pt idx="39450">745429.5</cx:pt>
          <cx:pt idx="39451">573408</cx:pt>
          <cx:pt idx="39452">1208304</cx:pt>
          <cx:pt idx="39453">247500</cx:pt>
          <cx:pt idx="39454">981000</cx:pt>
          <cx:pt idx="39455">1256400</cx:pt>
          <cx:pt idx="39456">521280</cx:pt>
          <cx:pt idx="39457">745429.5</cx:pt>
          <cx:pt idx="39458">180000</cx:pt>
          <cx:pt idx="39459">1288350</cx:pt>
          <cx:pt idx="39460">1223010</cx:pt>
          <cx:pt idx="39461">528633</cx:pt>
          <cx:pt idx="39462">472500</cx:pt>
          <cx:pt idx="39463">790830</cx:pt>
          <cx:pt idx="39464">450000</cx:pt>
          <cx:pt idx="39465">1067940</cx:pt>
          <cx:pt idx="39466">868797</cx:pt>
          <cx:pt idx="39467">585000</cx:pt>
          <cx:pt idx="39468">644427</cx:pt>
          <cx:pt idx="39469">269550</cx:pt>
          <cx:pt idx="39470">1246500</cx:pt>
          <cx:pt idx="39471">99504</cx:pt>
          <cx:pt idx="39472">284400</cx:pt>
          <cx:pt idx="39473">1718473.5</cx:pt>
          <cx:pt idx="39474">545040</cx:pt>
          <cx:pt idx="39475">180000</cx:pt>
          <cx:pt idx="39476">180000</cx:pt>
          <cx:pt idx="39477">81666</cx:pt>
          <cx:pt idx="39478">1007352</cx:pt>
          <cx:pt idx="39479">364846.5</cx:pt>
          <cx:pt idx="39480">679500</cx:pt>
          <cx:pt idx="39481">180000</cx:pt>
          <cx:pt idx="39482">755190</cx:pt>
          <cx:pt idx="39483">1350000</cx:pt>
          <cx:pt idx="39484">545040</cx:pt>
          <cx:pt idx="39485">284400</cx:pt>
          <cx:pt idx="39486">432567</cx:pt>
          <cx:pt idx="39487">270000</cx:pt>
          <cx:pt idx="39488">592560</cx:pt>
          <cx:pt idx="39489">1546020</cx:pt>
          <cx:pt idx="39490">315000</cx:pt>
          <cx:pt idx="39491">891072</cx:pt>
          <cx:pt idx="39492">1166724</cx:pt>
          <cx:pt idx="39493">808650</cx:pt>
          <cx:pt idx="39494">1102171.5</cx:pt>
          <cx:pt idx="39495">1009566</cx:pt>
          <cx:pt idx="39496">592560</cx:pt>
          <cx:pt idx="39497">616761</cx:pt>
          <cx:pt idx="39498">67500</cx:pt>
          <cx:pt idx="39499">251280</cx:pt>
          <cx:pt idx="39500">521280</cx:pt>
          <cx:pt idx="39501">1118286</cx:pt>
          <cx:pt idx="39502">143910</cx:pt>
          <cx:pt idx="39503">314055</cx:pt>
          <cx:pt idx="39504">755190</cx:pt>
          <cx:pt idx="39505">593010</cx:pt>
          <cx:pt idx="39506">1006920</cx:pt>
          <cx:pt idx="39507">180000</cx:pt>
          <cx:pt idx="39508">299772</cx:pt>
          <cx:pt idx="39509">254700</cx:pt>
          <cx:pt idx="39510">900000</cx:pt>
          <cx:pt idx="39511">477000</cx:pt>
          <cx:pt idx="39512">337500</cx:pt>
          <cx:pt idx="39513">364896</cx:pt>
          <cx:pt idx="39514">178290</cx:pt>
          <cx:pt idx="39515">2215224</cx:pt>
          <cx:pt idx="39516">265500</cx:pt>
          <cx:pt idx="39517">180000</cx:pt>
          <cx:pt idx="39518">335592</cx:pt>
          <cx:pt idx="39519">1070982</cx:pt>
          <cx:pt idx="39520">270000</cx:pt>
          <cx:pt idx="39521">781920</cx:pt>
          <cx:pt idx="39522">485640</cx:pt>
          <cx:pt idx="39523">508495.5</cx:pt>
          <cx:pt idx="39524">1971072</cx:pt>
          <cx:pt idx="39525">630000</cx:pt>
          <cx:pt idx="39526">841500</cx:pt>
          <cx:pt idx="39527">973710</cx:pt>
          <cx:pt idx="39528">900000</cx:pt>
          <cx:pt idx="39529">450000</cx:pt>
          <cx:pt idx="39530">521280</cx:pt>
          <cx:pt idx="39531">1546020</cx:pt>
          <cx:pt idx="39532">1006920</cx:pt>
          <cx:pt idx="39533">225000</cx:pt>
          <cx:pt idx="39534">278460</cx:pt>
          <cx:pt idx="39535">900000</cx:pt>
          <cx:pt idx="39536">706500</cx:pt>
          <cx:pt idx="39537">1125000</cx:pt>
          <cx:pt idx="39538">855000</cx:pt>
          <cx:pt idx="39539">630000</cx:pt>
          <cx:pt idx="39540">301464</cx:pt>
          <cx:pt idx="39541">239850</cx:pt>
          <cx:pt idx="39542">540000</cx:pt>
          <cx:pt idx="39543">80865</cx:pt>
          <cx:pt idx="39544">2250000</cx:pt>
          <cx:pt idx="39545">284400</cx:pt>
          <cx:pt idx="39546">403249.5</cx:pt>
          <cx:pt idx="39547">255960</cx:pt>
          <cx:pt idx="39548">659610</cx:pt>
          <cx:pt idx="39549">269550</cx:pt>
          <cx:pt idx="39550">254700</cx:pt>
          <cx:pt idx="39551">450000</cx:pt>
          <cx:pt idx="39552">942300</cx:pt>
          <cx:pt idx="39553">180000</cx:pt>
          <cx:pt idx="39554">348264</cx:pt>
          <cx:pt idx="39555">517788</cx:pt>
          <cx:pt idx="39556">573628.5</cx:pt>
          <cx:pt idx="39557">225000</cx:pt>
          <cx:pt idx="39558">284400</cx:pt>
          <cx:pt idx="39559">640080</cx:pt>
          <cx:pt idx="39560">545040</cx:pt>
          <cx:pt idx="39561">1024740</cx:pt>
          <cx:pt idx="39562">1078200</cx:pt>
          <cx:pt idx="39563">1061572.5</cx:pt>
          <cx:pt idx="39564">810000</cx:pt>
          <cx:pt idx="39565">675000</cx:pt>
          <cx:pt idx="39566">454500</cx:pt>
          <cx:pt idx="39567">675000</cx:pt>
          <cx:pt idx="39568">427500</cx:pt>
          <cx:pt idx="39569">808650</cx:pt>
          <cx:pt idx="39570">135000</cx:pt>
          <cx:pt idx="39571">900000</cx:pt>
          <cx:pt idx="39572">1207143</cx:pt>
          <cx:pt idx="39573">587619</cx:pt>
          <cx:pt idx="39574">247500</cx:pt>
          <cx:pt idx="39575">553806</cx:pt>
          <cx:pt idx="39576">592560</cx:pt>
          <cx:pt idx="39577">521280</cx:pt>
          <cx:pt idx="39578">314100</cx:pt>
          <cx:pt idx="39579">95940</cx:pt>
          <cx:pt idx="39580">540000</cx:pt>
          <cx:pt idx="39581">495000</cx:pt>
          <cx:pt idx="39582">835605</cx:pt>
          <cx:pt idx="39583">808650</cx:pt>
          <cx:pt idx="39584">450000</cx:pt>
          <cx:pt idx="39585">640080</cx:pt>
          <cx:pt idx="39586">337500</cx:pt>
          <cx:pt idx="39587">1145209.5</cx:pt>
          <cx:pt idx="39588">544491</cx:pt>
          <cx:pt idx="39589">523152</cx:pt>
          <cx:pt idx="39590">346500</cx:pt>
          <cx:pt idx="39591">450000</cx:pt>
          <cx:pt idx="39592">454500</cx:pt>
          <cx:pt idx="39593">254700</cx:pt>
          <cx:pt idx="39594">1288350</cx:pt>
          <cx:pt idx="39595">625536</cx:pt>
          <cx:pt idx="39596">163008</cx:pt>
          <cx:pt idx="39597">297130.5</cx:pt>
          <cx:pt idx="39598">373140</cx:pt>
          <cx:pt idx="39599">332842.5</cx:pt>
          <cx:pt idx="39600">808650</cx:pt>
          <cx:pt idx="39601">239850</cx:pt>
          <cx:pt idx="39602">292500</cx:pt>
          <cx:pt idx="39603">270000</cx:pt>
          <cx:pt idx="39604">1024290</cx:pt>
          <cx:pt idx="39605">473760</cx:pt>
          <cx:pt idx="39606">292500</cx:pt>
          <cx:pt idx="39607">495216</cx:pt>
          <cx:pt idx="39608">269550</cx:pt>
          <cx:pt idx="39609">1300500</cx:pt>
          <cx:pt idx="39610">900000</cx:pt>
          <cx:pt idx="39611">1190340</cx:pt>
          <cx:pt idx="39612">1288350</cx:pt>
          <cx:pt idx="39613">733315.5</cx:pt>
          <cx:pt idx="39614">728460</cx:pt>
          <cx:pt idx="39615">180000</cx:pt>
          <cx:pt idx="39616">81000</cx:pt>
          <cx:pt idx="39617">477175.5</cx:pt>
          <cx:pt idx="39618">450000</cx:pt>
          <cx:pt idx="39619">1138500</cx:pt>
          <cx:pt idx="39620">677664</cx:pt>
          <cx:pt idx="39621">675000</cx:pt>
          <cx:pt idx="39622">104256</cx:pt>
          <cx:pt idx="39623">1003500</cx:pt>
          <cx:pt idx="39624">284400</cx:pt>
          <cx:pt idx="39625">312768</cx:pt>
          <cx:pt idx="39626">568908</cx:pt>
          <cx:pt idx="39627">1489333.5</cx:pt>
          <cx:pt idx="39628">334152</cx:pt>
          <cx:pt idx="39629">297130.5</cx:pt>
          <cx:pt idx="39630">948096</cx:pt>
          <cx:pt idx="39631">343800</cx:pt>
          <cx:pt idx="39632">1120500</cx:pt>
          <cx:pt idx="39633">675000</cx:pt>
          <cx:pt idx="39634">227520</cx:pt>
          <cx:pt idx="39635">291384</cx:pt>
          <cx:pt idx="39636">1006920</cx:pt>
          <cx:pt idx="39637">477621</cx:pt>
          <cx:pt idx="39638">1350000</cx:pt>
          <cx:pt idx="39639">1303812</cx:pt>
          <cx:pt idx="39640">104256</cx:pt>
          <cx:pt idx="39641">1078200</cx:pt>
          <cx:pt idx="39642">277969.5</cx:pt>
          <cx:pt idx="39643">688500</cx:pt>
          <cx:pt idx="39644">835380</cx:pt>
          <cx:pt idx="39645">292500</cx:pt>
          <cx:pt idx="39646">808650</cx:pt>
          <cx:pt idx="39647">544500</cx:pt>
          <cx:pt idx="39648">592560</cx:pt>
          <cx:pt idx="39649">254700</cx:pt>
          <cx:pt idx="39650">675000</cx:pt>
          <cx:pt idx="39651">660289.5</cx:pt>
          <cx:pt idx="39652">654498</cx:pt>
          <cx:pt idx="39653">1155226.5</cx:pt>
          <cx:pt idx="39654">450000</cx:pt>
          <cx:pt idx="39655">639396</cx:pt>
          <cx:pt idx="39656">517500</cx:pt>
          <cx:pt idx="39657">227520</cx:pt>
          <cx:pt idx="39658">646920</cx:pt>
          <cx:pt idx="39659">343683</cx:pt>
          <cx:pt idx="39660">353241</cx:pt>
          <cx:pt idx="39661">1436850</cx:pt>
          <cx:pt idx="39662">284400</cx:pt>
          <cx:pt idx="39663">938304</cx:pt>
          <cx:pt idx="39664">571446</cx:pt>
          <cx:pt idx="39665">290088</cx:pt>
          <cx:pt idx="39666">900297</cx:pt>
          <cx:pt idx="39667">584766</cx:pt>
          <cx:pt idx="39668">296280</cx:pt>
          <cx:pt idx="39669">450000</cx:pt>
          <cx:pt idx="39670">972000</cx:pt>
          <cx:pt idx="39671">180000</cx:pt>
          <cx:pt idx="39672">1350000</cx:pt>
          <cx:pt idx="39673">611095.5</cx:pt>
          <cx:pt idx="39674">1546020</cx:pt>
          <cx:pt idx="39675">135000</cx:pt>
          <cx:pt idx="39676">715095</cx:pt>
          <cx:pt idx="39677">781920</cx:pt>
          <cx:pt idx="39678">417024</cx:pt>
          <cx:pt idx="39679">1024636.5</cx:pt>
          <cx:pt idx="39680">311877</cx:pt>
          <cx:pt idx="39681">254700</cx:pt>
          <cx:pt idx="39682">1129500</cx:pt>
          <cx:pt idx="39683">604152</cx:pt>
          <cx:pt idx="39684">270000</cx:pt>
          <cx:pt idx="39685">1262146.5</cx:pt>
          <cx:pt idx="39686">1002870</cx:pt>
          <cx:pt idx="39687">119925</cx:pt>
          <cx:pt idx="39688">301500</cx:pt>
          <cx:pt idx="39689">1024290</cx:pt>
          <cx:pt idx="39690">229230</cx:pt>
          <cx:pt idx="39691">1206954</cx:pt>
          <cx:pt idx="39692">1223010</cx:pt>
          <cx:pt idx="39693">261000</cx:pt>
          <cx:pt idx="39694">495000</cx:pt>
          <cx:pt idx="39695">327024</cx:pt>
          <cx:pt idx="39696">302341.5</cx:pt>
          <cx:pt idx="39697">540000</cx:pt>
          <cx:pt idx="39698">396171</cx:pt>
          <cx:pt idx="39699">314100</cx:pt>
          <cx:pt idx="39700">381528</cx:pt>
          <cx:pt idx="39701">364896</cx:pt>
          <cx:pt idx="39702">239850</cx:pt>
          <cx:pt idx="39703">1107981</cx:pt>
          <cx:pt idx="39704">545040</cx:pt>
          <cx:pt idx="39705">2033977.5</cx:pt>
          <cx:pt idx="39706">345024</cx:pt>
          <cx:pt idx="39707">323460</cx:pt>
          <cx:pt idx="39708">369720</cx:pt>
          <cx:pt idx="39709">555273</cx:pt>
          <cx:pt idx="39710">942300</cx:pt>
          <cx:pt idx="39711">254700</cx:pt>
          <cx:pt idx="39712">715765.5</cx:pt>
          <cx:pt idx="39713">909000</cx:pt>
          <cx:pt idx="39714">1546020</cx:pt>
          <cx:pt idx="39715">647046</cx:pt>
          <cx:pt idx="39716">326439</cx:pt>
          <cx:pt idx="39717">1971072</cx:pt>
          <cx:pt idx="39718">247500</cx:pt>
          <cx:pt idx="39719">1077061.5</cx:pt>
          <cx:pt idx="39720">284427</cx:pt>
          <cx:pt idx="39721">314055</cx:pt>
          <cx:pt idx="39722">675000</cx:pt>
          <cx:pt idx="39723">640080</cx:pt>
          <cx:pt idx="39724">215640</cx:pt>
          <cx:pt idx="39725">598486.5</cx:pt>
          <cx:pt idx="39726">495351</cx:pt>
          <cx:pt idx="39727">247500</cx:pt>
          <cx:pt idx="39728">1288350</cx:pt>
          <cx:pt idx="39729">148140</cx:pt>
          <cx:pt idx="39730">539100</cx:pt>
          <cx:pt idx="39731">283500</cx:pt>
          <cx:pt idx="39732">312768</cx:pt>
          <cx:pt idx="39733">665892</cx:pt>
          <cx:pt idx="39734">364896</cx:pt>
          <cx:pt idx="39735">651600</cx:pt>
          <cx:pt idx="39736">220032</cx:pt>
          <cx:pt idx="39737">607500</cx:pt>
          <cx:pt idx="39738">562491</cx:pt>
          <cx:pt idx="39739">104256</cx:pt>
          <cx:pt idx="39740">112500</cx:pt>
          <cx:pt idx="39741">127350</cx:pt>
          <cx:pt idx="39742">135000</cx:pt>
          <cx:pt idx="39743">652500</cx:pt>
          <cx:pt idx="39744">260568</cx:pt>
          <cx:pt idx="39745">269550</cx:pt>
          <cx:pt idx="39746">206280</cx:pt>
          <cx:pt idx="39747">508495.5</cx:pt>
          <cx:pt idx="39748">904500</cx:pt>
          <cx:pt idx="39749">675000</cx:pt>
          <cx:pt idx="39750">180000</cx:pt>
          <cx:pt idx="39751">904500</cx:pt>
          <cx:pt idx="39752">2156400</cx:pt>
          <cx:pt idx="39753">247500</cx:pt>
          <cx:pt idx="39754">639396</cx:pt>
          <cx:pt idx="39755">239850</cx:pt>
          <cx:pt idx="39756">781920</cx:pt>
          <cx:pt idx="39757">755190</cx:pt>
          <cx:pt idx="39758">640080</cx:pt>
          <cx:pt idx="39759">254700</cx:pt>
          <cx:pt idx="39760">450000</cx:pt>
          <cx:pt idx="39761">428854.5</cx:pt>
          <cx:pt idx="39762">339948</cx:pt>
          <cx:pt idx="39763">783927</cx:pt>
          <cx:pt idx="39764">808650</cx:pt>
          <cx:pt idx="39765">610335</cx:pt>
          <cx:pt idx="39766">1319269.5</cx:pt>
          <cx:pt idx="39767">592560</cx:pt>
          <cx:pt idx="39768">900000</cx:pt>
          <cx:pt idx="39769">247500</cx:pt>
          <cx:pt idx="39770">118512</cx:pt>
          <cx:pt idx="39771">156384</cx:pt>
          <cx:pt idx="39772">381528</cx:pt>
          <cx:pt idx="39773">1107981</cx:pt>
          <cx:pt idx="39774">1762110</cx:pt>
          <cx:pt idx="39775">180000</cx:pt>
          <cx:pt idx="39776">490536</cx:pt>
          <cx:pt idx="39777">180000</cx:pt>
          <cx:pt idx="39778">343800</cx:pt>
          <cx:pt idx="39779">1166724</cx:pt>
          <cx:pt idx="39780">592560</cx:pt>
          <cx:pt idx="39781">927000</cx:pt>
          <cx:pt idx="39782">1024290</cx:pt>
          <cx:pt idx="39783">314100</cx:pt>
          <cx:pt idx="39784">490495.5</cx:pt>
          <cx:pt idx="39785">260640</cx:pt>
          <cx:pt idx="39786">337500</cx:pt>
          <cx:pt idx="39787">225000</cx:pt>
          <cx:pt idx="39788">509400</cx:pt>
          <cx:pt idx="39789">1602000</cx:pt>
          <cx:pt idx="39790">405000</cx:pt>
          <cx:pt idx="39791">180000</cx:pt>
          <cx:pt idx="39792">182448</cx:pt>
          <cx:pt idx="39793">261000</cx:pt>
          <cx:pt idx="39794">1012500</cx:pt>
          <cx:pt idx="39795">225000</cx:pt>
          <cx:pt idx="39796">832500</cx:pt>
          <cx:pt idx="39797">180000</cx:pt>
          <cx:pt idx="39798">315000</cx:pt>
          <cx:pt idx="39799">1125000</cx:pt>
          <cx:pt idx="39800">202500</cx:pt>
          <cx:pt idx="39801">508495.5</cx:pt>
          <cx:pt idx="39802">679500</cx:pt>
          <cx:pt idx="39803">1354500</cx:pt>
          <cx:pt idx="39804">607500</cx:pt>
          <cx:pt idx="39805">237204</cx:pt>
          <cx:pt idx="39806">942300</cx:pt>
          <cx:pt idx="39807">360000</cx:pt>
          <cx:pt idx="39808">247500</cx:pt>
          <cx:pt idx="39809">135000</cx:pt>
          <cx:pt idx="39810">900000</cx:pt>
          <cx:pt idx="39811">122521.5</cx:pt>
          <cx:pt idx="39812">835605</cx:pt>
          <cx:pt idx="39813">225000</cx:pt>
          <cx:pt idx="39814">983299.5</cx:pt>
          <cx:pt idx="39815">409500</cx:pt>
          <cx:pt idx="39816">288873</cx:pt>
          <cx:pt idx="39817">640080</cx:pt>
          <cx:pt idx="39818">135000</cx:pt>
          <cx:pt idx="39819">269550</cx:pt>
          <cx:pt idx="39820">1751499</cx:pt>
          <cx:pt idx="39821">497520</cx:pt>
          <cx:pt idx="39822">808650</cx:pt>
          <cx:pt idx="39823">450000</cx:pt>
          <cx:pt idx="39824">512446.5</cx:pt>
          <cx:pt idx="39825">537669</cx:pt>
          <cx:pt idx="39826">494550</cx:pt>
          <cx:pt idx="39827">327024</cx:pt>
          <cx:pt idx="39828">85320</cx:pt>
          <cx:pt idx="39829">225000</cx:pt>
          <cx:pt idx="39830">450000</cx:pt>
          <cx:pt idx="39831">1971072</cx:pt>
          <cx:pt idx="39832">270000</cx:pt>
          <cx:pt idx="39833">269550</cx:pt>
          <cx:pt idx="39834">180000</cx:pt>
          <cx:pt idx="39835">854896.5</cx:pt>
          <cx:pt idx="39836">630000</cx:pt>
          <cx:pt idx="39837">1800000</cx:pt>
          <cx:pt idx="39838">180000</cx:pt>
          <cx:pt idx="39839">754740</cx:pt>
          <cx:pt idx="39840">1255680</cx:pt>
          <cx:pt idx="39841">180000</cx:pt>
          <cx:pt idx="39842">81000</cx:pt>
          <cx:pt idx="39843">835380</cx:pt>
          <cx:pt idx="39844">253737</cx:pt>
          <cx:pt idx="39845">808650</cx:pt>
          <cx:pt idx="39846">170640</cx:pt>
          <cx:pt idx="39847">1183963.5</cx:pt>
          <cx:pt idx="39848">755190</cx:pt>
          <cx:pt idx="39849">161730</cx:pt>
          <cx:pt idx="39850">663264</cx:pt>
          <cx:pt idx="39851">180000</cx:pt>
          <cx:pt idx="39852">640080</cx:pt>
          <cx:pt idx="39853">284400</cx:pt>
          <cx:pt idx="39854">585000</cx:pt>
          <cx:pt idx="39855">259794</cx:pt>
          <cx:pt idx="39856">805536</cx:pt>
          <cx:pt idx="39857">1137042</cx:pt>
          <cx:pt idx="39858">1111500</cx:pt>
          <cx:pt idx="39859">1269000</cx:pt>
          <cx:pt idx="39860">746280</cx:pt>
          <cx:pt idx="39861">900000</cx:pt>
          <cx:pt idx="39862">276277.5</cx:pt>
          <cx:pt idx="39863">187659</cx:pt>
          <cx:pt idx="39864">139500</cx:pt>
          <cx:pt idx="39865">720000</cx:pt>
          <cx:pt idx="39866">331834.5</cx:pt>
          <cx:pt idx="39867">178290</cx:pt>
          <cx:pt idx="39868">119925</cx:pt>
          <cx:pt idx="39869">143910</cx:pt>
          <cx:pt idx="39870">225000</cx:pt>
          <cx:pt idx="39871">1024740</cx:pt>
          <cx:pt idx="39872">251091</cx:pt>
          <cx:pt idx="39873">518562</cx:pt>
          <cx:pt idx="39874">405000</cx:pt>
          <cx:pt idx="39875">168102</cx:pt>
          <cx:pt idx="39876">521280</cx:pt>
          <cx:pt idx="39877">886176</cx:pt>
          <cx:pt idx="39878">1454094</cx:pt>
          <cx:pt idx="39879">247500</cx:pt>
          <cx:pt idx="39880">1515415.5</cx:pt>
          <cx:pt idx="39881">521280</cx:pt>
          <cx:pt idx="39882">781920</cx:pt>
          <cx:pt idx="39883">264159</cx:pt>
          <cx:pt idx="39884">447768</cx:pt>
          <cx:pt idx="39885">158148</cx:pt>
          <cx:pt idx="39886">622413</cx:pt>
          <cx:pt idx="39887">828000</cx:pt>
          <cx:pt idx="39888">1125000</cx:pt>
          <cx:pt idx="39889">473760</cx:pt>
          <cx:pt idx="39890">251280</cx:pt>
          <cx:pt idx="39891">510853.5</cx:pt>
          <cx:pt idx="39892">135000</cx:pt>
          <cx:pt idx="39893">630000</cx:pt>
          <cx:pt idx="39894">1305000</cx:pt>
          <cx:pt idx="39895">1575000</cx:pt>
          <cx:pt idx="39896">781920</cx:pt>
          <cx:pt idx="39897">996885</cx:pt>
          <cx:pt idx="39898">398016</cx:pt>
          <cx:pt idx="39899">604152</cx:pt>
          <cx:pt idx="39900">277969.5</cx:pt>
          <cx:pt idx="39901">270000</cx:pt>
          <cx:pt idx="39902">630000</cx:pt>
          <cx:pt idx="39903">675000</cx:pt>
          <cx:pt idx="39904">630000</cx:pt>
          <cx:pt idx="39905">526491</cx:pt>
          <cx:pt idx="39906">1096924.5</cx:pt>
          <cx:pt idx="39907">1003500</cx:pt>
          <cx:pt idx="39908">315000</cx:pt>
          <cx:pt idx="39909">284400</cx:pt>
          <cx:pt idx="39910">855000</cx:pt>
          <cx:pt idx="39911">544491</cx:pt>
          <cx:pt idx="39912">143910</cx:pt>
          <cx:pt idx="39913">808650</cx:pt>
          <cx:pt idx="39914">495000</cx:pt>
          <cx:pt idx="39915">390960</cx:pt>
          <cx:pt idx="39916">675000</cx:pt>
          <cx:pt idx="39917">339241.5</cx:pt>
          <cx:pt idx="39918">450000</cx:pt>
          <cx:pt idx="39919">180000</cx:pt>
          <cx:pt idx="39920">145957.5</cx:pt>
          <cx:pt idx="39921">518562</cx:pt>
          <cx:pt idx="39922">225000</cx:pt>
          <cx:pt idx="39923">2059056</cx:pt>
          <cx:pt idx="39924">450000</cx:pt>
          <cx:pt idx="39925">64291.5</cx:pt>
          <cx:pt idx="39926">1515415.5</cx:pt>
          <cx:pt idx="39927">540000</cx:pt>
          <cx:pt idx="39928">225000</cx:pt>
          <cx:pt idx="39929">675000</cx:pt>
          <cx:pt idx="39930">536917.5</cx:pt>
          <cx:pt idx="39931">675000</cx:pt>
          <cx:pt idx="39932">337500</cx:pt>
          <cx:pt idx="39933">239850</cx:pt>
          <cx:pt idx="39934">868797</cx:pt>
          <cx:pt idx="39935">469152</cx:pt>
          <cx:pt idx="39936">1113840</cx:pt>
          <cx:pt idx="39937">225000</cx:pt>
          <cx:pt idx="39938">781920</cx:pt>
          <cx:pt idx="39939">2250000</cx:pt>
          <cx:pt idx="39940">63000</cx:pt>
          <cx:pt idx="39941">728460</cx:pt>
          <cx:pt idx="39942">835380</cx:pt>
          <cx:pt idx="39943">407520</cx:pt>
          <cx:pt idx="39944">270000</cx:pt>
          <cx:pt idx="39945">2250000</cx:pt>
          <cx:pt idx="39946">1125000</cx:pt>
          <cx:pt idx="39947">746280</cx:pt>
          <cx:pt idx="39948">1256400</cx:pt>
          <cx:pt idx="39949">187704</cx:pt>
          <cx:pt idx="39950">509922</cx:pt>
          <cx:pt idx="39951">1000858.5</cx:pt>
          <cx:pt idx="39952">1288350</cx:pt>
          <cx:pt idx="39953">1236816</cx:pt>
          <cx:pt idx="39954">270126</cx:pt>
          <cx:pt idx="39955">521280</cx:pt>
          <cx:pt idx="39956">1078200</cx:pt>
          <cx:pt idx="39957">135000</cx:pt>
          <cx:pt idx="39958">640080</cx:pt>
          <cx:pt idx="39959">450000</cx:pt>
          <cx:pt idx="39960">450000</cx:pt>
          <cx:pt idx="39961">1312110</cx:pt>
          <cx:pt idx="39962">544491</cx:pt>
          <cx:pt idx="39963">270000</cx:pt>
          <cx:pt idx="39964">180000</cx:pt>
          <cx:pt idx="39965">900000</cx:pt>
          <cx:pt idx="39966">743031</cx:pt>
          <cx:pt idx="39967">720000</cx:pt>
          <cx:pt idx="39968">112500</cx:pt>
          <cx:pt idx="39969">1078200</cx:pt>
          <cx:pt idx="39970">1320849</cx:pt>
          <cx:pt idx="39971">490495.5</cx:pt>
          <cx:pt idx="39972">1971072</cx:pt>
          <cx:pt idx="39973">640080</cx:pt>
          <cx:pt idx="39974">355536</cx:pt>
          <cx:pt idx="39975">508495.5</cx:pt>
          <cx:pt idx="39976">375322.5</cx:pt>
          <cx:pt idx="39977">670500</cx:pt>
          <cx:pt idx="39978">90000</cx:pt>
          <cx:pt idx="39979">755190</cx:pt>
          <cx:pt idx="39980">301500</cx:pt>
          <cx:pt idx="39981">521280</cx:pt>
          <cx:pt idx="39982">358443</cx:pt>
          <cx:pt idx="39983">593010</cx:pt>
          <cx:pt idx="39984">945000</cx:pt>
          <cx:pt idx="39985">900000</cx:pt>
          <cx:pt idx="39986">808650</cx:pt>
          <cx:pt idx="39987">1574532</cx:pt>
          <cx:pt idx="39988">297000</cx:pt>
          <cx:pt idx="39989">180000</cx:pt>
          <cx:pt idx="39990">225000</cx:pt>
          <cx:pt idx="39991">808650</cx:pt>
          <cx:pt idx="39992">1061599.5</cx:pt>
          <cx:pt idx="39993">396171</cx:pt>
          <cx:pt idx="39994">694773</cx:pt>
          <cx:pt idx="39995">512064</cx:pt>
          <cx:pt idx="39996">180000</cx:pt>
          <cx:pt idx="39997">900000</cx:pt>
          <cx:pt idx="39998">382050</cx:pt>
          <cx:pt idx="39999">521280</cx:pt>
          <cx:pt idx="40000">441481.5</cx:pt>
          <cx:pt idx="40001">647046</cx:pt>
          <cx:pt idx="40002">553806</cx:pt>
          <cx:pt idx="40003">485190</cx:pt>
          <cx:pt idx="40004">862560</cx:pt>
          <cx:pt idx="40005">277969.5</cx:pt>
          <cx:pt idx="40006">542133</cx:pt>
          <cx:pt idx="40007">338832</cx:pt>
          <cx:pt idx="40008">254700</cx:pt>
          <cx:pt idx="40009">1067940</cx:pt>
          <cx:pt idx="40010">1288350</cx:pt>
          <cx:pt idx="40011">1957500</cx:pt>
          <cx:pt idx="40012">543735</cx:pt>
          <cx:pt idx="40013">835380</cx:pt>
          <cx:pt idx="40014">593460</cx:pt>
          <cx:pt idx="40015">990000</cx:pt>
          <cx:pt idx="40016">555273</cx:pt>
          <cx:pt idx="40017">254700</cx:pt>
          <cx:pt idx="40018">502497</cx:pt>
          <cx:pt idx="40019">273636</cx:pt>
          <cx:pt idx="40020">661500</cx:pt>
          <cx:pt idx="40021">360000</cx:pt>
          <cx:pt idx="40022">1417500</cx:pt>
          <cx:pt idx="40023">184500</cx:pt>
          <cx:pt idx="40024">450000</cx:pt>
          <cx:pt idx="40025">1319269.5</cx:pt>
          <cx:pt idx="40026">408330</cx:pt>
          <cx:pt idx="40027">1046142</cx:pt>
          <cx:pt idx="40028">225000</cx:pt>
          <cx:pt idx="40029">723996</cx:pt>
          <cx:pt idx="40030">337500</cx:pt>
          <cx:pt idx="40031">702000</cx:pt>
          <cx:pt idx="40032">760225.5</cx:pt>
          <cx:pt idx="40033">270000</cx:pt>
          <cx:pt idx="40034">894766.5</cx:pt>
          <cx:pt idx="40035">203760</cx:pt>
          <cx:pt idx="40036">239850</cx:pt>
          <cx:pt idx="40037">921861</cx:pt>
          <cx:pt idx="40038">450000</cx:pt>
          <cx:pt idx="40039">1046142</cx:pt>
          <cx:pt idx="40040">247275</cx:pt>
          <cx:pt idx="40041">521280</cx:pt>
          <cx:pt idx="40042">536917.5</cx:pt>
          <cx:pt idx="40043">1800000</cx:pt>
          <cx:pt idx="40044">675000</cx:pt>
          <cx:pt idx="40045">135000</cx:pt>
          <cx:pt idx="40046">254700</cx:pt>
          <cx:pt idx="40047">225000</cx:pt>
          <cx:pt idx="40048">450000</cx:pt>
          <cx:pt idx="40049">1082214</cx:pt>
          <cx:pt idx="40050">760225.5</cx:pt>
          <cx:pt idx="40051">1546020</cx:pt>
          <cx:pt idx="40052">1115383.5</cx:pt>
          <cx:pt idx="40053">781920</cx:pt>
          <cx:pt idx="40054">135000</cx:pt>
          <cx:pt idx="40055">447768</cx:pt>
          <cx:pt idx="40056">568800</cx:pt>
          <cx:pt idx="40057">560664</cx:pt>
          <cx:pt idx="40058">715095</cx:pt>
          <cx:pt idx="40059">855882</cx:pt>
          <cx:pt idx="40060">178290</cx:pt>
          <cx:pt idx="40061">218938.5</cx:pt>
          <cx:pt idx="40062">625536</cx:pt>
          <cx:pt idx="40063">468333</cx:pt>
          <cx:pt idx="40064">211500</cx:pt>
          <cx:pt idx="40065">382500</cx:pt>
          <cx:pt idx="40066">495000</cx:pt>
          <cx:pt idx="40067">755190</cx:pt>
          <cx:pt idx="40068">450000</cx:pt>
          <cx:pt idx="40069">327024</cx:pt>
          <cx:pt idx="40070">781920</cx:pt>
          <cx:pt idx="40071">785398.5</cx:pt>
          <cx:pt idx="40072">688500</cx:pt>
          <cx:pt idx="40073">552555</cx:pt>
          <cx:pt idx="40074">270000</cx:pt>
          <cx:pt idx="40075">450000</cx:pt>
          <cx:pt idx="40076">679500</cx:pt>
          <cx:pt idx="40077">241618.5</cx:pt>
          <cx:pt idx="40078">225000</cx:pt>
          <cx:pt idx="40079">862560</cx:pt>
          <cx:pt idx="40080">675000</cx:pt>
          <cx:pt idx="40081">284400</cx:pt>
          <cx:pt idx="40082">486000</cx:pt>
          <cx:pt idx="40083">1293502.5</cx:pt>
          <cx:pt idx="40084">1078200</cx:pt>
          <cx:pt idx="40085">269550</cx:pt>
          <cx:pt idx="40086">225000</cx:pt>
          <cx:pt idx="40087">473760</cx:pt>
          <cx:pt idx="40088">50940</cx:pt>
          <cx:pt idx="40089">225000</cx:pt>
          <cx:pt idx="40090">344043</cx:pt>
          <cx:pt idx="40091">781920</cx:pt>
          <cx:pt idx="40092">269550</cx:pt>
          <cx:pt idx="40093">634500</cx:pt>
          <cx:pt idx="40094">247675.5</cx:pt>
          <cx:pt idx="40095">247500</cx:pt>
          <cx:pt idx="40096">595903.5</cx:pt>
          <cx:pt idx="40097">900000</cx:pt>
          <cx:pt idx="40098">360000</cx:pt>
          <cx:pt idx="40099">298512</cx:pt>
          <cx:pt idx="40100">143910</cx:pt>
          <cx:pt idx="40101">942300</cx:pt>
          <cx:pt idx="40102">1711764</cx:pt>
          <cx:pt idx="40103">1042560</cx:pt>
          <cx:pt idx="40104">490495.5</cx:pt>
          <cx:pt idx="40105">375322.5</cx:pt>
          <cx:pt idx="40106">486265.5</cx:pt>
          <cx:pt idx="40107">191880</cx:pt>
          <cx:pt idx="40108">877500</cx:pt>
          <cx:pt idx="40109">180000</cx:pt>
          <cx:pt idx="40110">675000</cx:pt>
          <cx:pt idx="40111">225000</cx:pt>
          <cx:pt idx="40112">808650</cx:pt>
          <cx:pt idx="40113">986553</cx:pt>
          <cx:pt idx="40114">212656.5</cx:pt>
          <cx:pt idx="40115">956574</cx:pt>
          <cx:pt idx="40116">115128</cx:pt>
          <cx:pt idx="40117">912541.5</cx:pt>
          <cx:pt idx="40118">180000</cx:pt>
          <cx:pt idx="40119">573628.5</cx:pt>
          <cx:pt idx="40120">225000</cx:pt>
          <cx:pt idx="40121">188460</cx:pt>
          <cx:pt idx="40122">1006920</cx:pt>
          <cx:pt idx="40123">292500</cx:pt>
          <cx:pt idx="40124">808650</cx:pt>
          <cx:pt idx="40125">398160</cx:pt>
          <cx:pt idx="40126">808650</cx:pt>
          <cx:pt idx="40127">1125000</cx:pt>
          <cx:pt idx="40128">180000</cx:pt>
          <cx:pt idx="40129">781920</cx:pt>
          <cx:pt idx="40130">1236816</cx:pt>
          <cx:pt idx="40131">1019299.5</cx:pt>
          <cx:pt idx="40132">640080</cx:pt>
          <cx:pt idx="40133">263686.5</cx:pt>
          <cx:pt idx="40134">247500</cx:pt>
          <cx:pt idx="40135">445500</cx:pt>
          <cx:pt idx="40136">225000</cx:pt>
          <cx:pt idx="40137">942300</cx:pt>
          <cx:pt idx="40138">528633</cx:pt>
          <cx:pt idx="40139">675000</cx:pt>
          <cx:pt idx="40140">598486.5</cx:pt>
          <cx:pt idx="40141">835380</cx:pt>
          <cx:pt idx="40142">1800000</cx:pt>
          <cx:pt idx="40143">279000</cx:pt>
          <cx:pt idx="40144">188685</cx:pt>
          <cx:pt idx="40145">2164878</cx:pt>
          <cx:pt idx="40146">247500</cx:pt>
          <cx:pt idx="40147">1006920</cx:pt>
          <cx:pt idx="40148">392427</cx:pt>
          <cx:pt idx="40149">258709.5</cx:pt>
          <cx:pt idx="40150">1293165</cx:pt>
          <cx:pt idx="40151">521280</cx:pt>
          <cx:pt idx="40152">900000</cx:pt>
          <cx:pt idx="40153">225000</cx:pt>
          <cx:pt idx="40154">225000</cx:pt>
          <cx:pt idx="40155">157500</cx:pt>
          <cx:pt idx="40156">1039702.5</cx:pt>
          <cx:pt idx="40157">508495.5</cx:pt>
          <cx:pt idx="40158">1040463</cx:pt>
          <cx:pt idx="40159">906228</cx:pt>
          <cx:pt idx="40160">1288350</cx:pt>
          <cx:pt idx="40161">604152</cx:pt>
          <cx:pt idx="40162">135000</cx:pt>
          <cx:pt idx="40163">545040</cx:pt>
          <cx:pt idx="40164">270000</cx:pt>
          <cx:pt idx="40165">225000</cx:pt>
          <cx:pt idx="40166">263686.5</cx:pt>
          <cx:pt idx="40167">451102.5</cx:pt>
          <cx:pt idx="40168">187929</cx:pt>
          <cx:pt idx="40169">143910</cx:pt>
          <cx:pt idx="40170">1350000</cx:pt>
          <cx:pt idx="40171">269550</cx:pt>
          <cx:pt idx="40172">446931</cx:pt>
          <cx:pt idx="40173">522000</cx:pt>
          <cx:pt idx="40174">161730</cx:pt>
          <cx:pt idx="40175">979992</cx:pt>
          <cx:pt idx="40176">469152</cx:pt>
          <cx:pt idx="40177">810000</cx:pt>
          <cx:pt idx="40178">943902</cx:pt>
          <cx:pt idx="40179">180000</cx:pt>
          <cx:pt idx="40180">265306.5</cx:pt>
          <cx:pt idx="40181">454500</cx:pt>
          <cx:pt idx="40182">500427</cx:pt>
          <cx:pt idx="40183">502186.5</cx:pt>
          <cx:pt idx="40184">634887</cx:pt>
          <cx:pt idx="40185">533668.5</cx:pt>
          <cx:pt idx="40186">797557.5</cx:pt>
          <cx:pt idx="40187">704844</cx:pt>
          <cx:pt idx="40188">1019614.5</cx:pt>
          <cx:pt idx="40189">816660</cx:pt>
          <cx:pt idx="40190">1035000</cx:pt>
          <cx:pt idx="40191">1006920</cx:pt>
          <cx:pt idx="40192">260640</cx:pt>
          <cx:pt idx="40193">450000</cx:pt>
          <cx:pt idx="40194">270000</cx:pt>
          <cx:pt idx="40195">270000</cx:pt>
          <cx:pt idx="40196">349258.5</cx:pt>
          <cx:pt idx="40197">252000</cx:pt>
          <cx:pt idx="40198">199008</cx:pt>
          <cx:pt idx="40199">450000</cx:pt>
          <cx:pt idx="40200">270000</cx:pt>
          <cx:pt idx="40201">1080000</cx:pt>
          <cx:pt idx="40202">706500</cx:pt>
          <cx:pt idx="40203">841788</cx:pt>
          <cx:pt idx="40204">1078200</cx:pt>
          <cx:pt idx="40205">270126</cx:pt>
          <cx:pt idx="40206">270000</cx:pt>
          <cx:pt idx="40207">592560</cx:pt>
          <cx:pt idx="40208">239850</cx:pt>
          <cx:pt idx="40209">450000</cx:pt>
          <cx:pt idx="40210">701730</cx:pt>
          <cx:pt idx="40211">495216</cx:pt>
          <cx:pt idx="40212">288873</cx:pt>
          <cx:pt idx="40213">450000</cx:pt>
          <cx:pt idx="40214">152820</cx:pt>
          <cx:pt idx="40215">497520</cx:pt>
          <cx:pt idx="40216">254700</cx:pt>
          <cx:pt idx="40217">108072</cx:pt>
          <cx:pt idx="40218">225000</cx:pt>
          <cx:pt idx="40219">180000</cx:pt>
          <cx:pt idx="40220">1034784</cx:pt>
          <cx:pt idx="40221">454500</cx:pt>
          <cx:pt idx="40222">904500</cx:pt>
          <cx:pt idx="40223">552555</cx:pt>
          <cx:pt idx="40224">284400</cx:pt>
          <cx:pt idx="40225">283500</cx:pt>
          <cx:pt idx="40226">376078.5</cx:pt>
          <cx:pt idx="40227">345645</cx:pt>
          <cx:pt idx="40228">339241.5</cx:pt>
          <cx:pt idx="40229">254700</cx:pt>
          <cx:pt idx="40230">1314117</cx:pt>
          <cx:pt idx="40231">45000</cx:pt>
          <cx:pt idx="40232">450000</cx:pt>
          <cx:pt idx="40233">381528</cx:pt>
          <cx:pt idx="40234">1483650</cx:pt>
          <cx:pt idx="40235">781920</cx:pt>
          <cx:pt idx="40236">675000</cx:pt>
          <cx:pt idx="40237">298512</cx:pt>
          <cx:pt idx="40238">168102</cx:pt>
          <cx:pt idx="40239">808650</cx:pt>
          <cx:pt idx="40240">514777.5</cx:pt>
          <cx:pt idx="40241">568800</cx:pt>
          <cx:pt idx="40242">755190</cx:pt>
          <cx:pt idx="40243">180000</cx:pt>
          <cx:pt idx="40244">315000</cx:pt>
          <cx:pt idx="40245">273636</cx:pt>
          <cx:pt idx="40246">450000</cx:pt>
          <cx:pt idx="40247">1350000</cx:pt>
          <cx:pt idx="40248">673875</cx:pt>
          <cx:pt idx="40249">291384</cx:pt>
          <cx:pt idx="40250">225000</cx:pt>
          <cx:pt idx="40251">454500</cx:pt>
          <cx:pt idx="40252">265851</cx:pt>
          <cx:pt idx="40253">454500</cx:pt>
          <cx:pt idx="40254">1288350</cx:pt>
          <cx:pt idx="40255">270000</cx:pt>
          <cx:pt idx="40256">265851</cx:pt>
          <cx:pt idx="40257">942300</cx:pt>
          <cx:pt idx="40258">1546020</cx:pt>
          <cx:pt idx="40259">900000</cx:pt>
          <cx:pt idx="40260">1125000</cx:pt>
          <cx:pt idx="40261">206280</cx:pt>
          <cx:pt idx="40262">755190</cx:pt>
          <cx:pt idx="40263">249606</cx:pt>
          <cx:pt idx="40264">385164</cx:pt>
          <cx:pt idx="40265">997335</cx:pt>
          <cx:pt idx="40266">942300</cx:pt>
          <cx:pt idx="40267">634482</cx:pt>
          <cx:pt idx="40268">848745</cx:pt>
          <cx:pt idx="40269">540000</cx:pt>
          <cx:pt idx="40270">646920</cx:pt>
          <cx:pt idx="40271">409500</cx:pt>
          <cx:pt idx="40272">619749</cx:pt>
          <cx:pt idx="40273">733315.5</cx:pt>
          <cx:pt idx="40274">162000</cx:pt>
          <cx:pt idx="40275">700830</cx:pt>
          <cx:pt idx="40276">436032</cx:pt>
          <cx:pt idx="40277">225000</cx:pt>
          <cx:pt idx="40278">953536.5</cx:pt>
          <cx:pt idx="40279">1205451</cx:pt>
          <cx:pt idx="40280">579942</cx:pt>
          <cx:pt idx="40281">675000</cx:pt>
          <cx:pt idx="40282">562491</cx:pt>
          <cx:pt idx="40283">450000</cx:pt>
          <cx:pt idx="40284">135000</cx:pt>
          <cx:pt idx="40285">630000</cx:pt>
          <cx:pt idx="40286">835380</cx:pt>
          <cx:pt idx="40287">328500</cx:pt>
          <cx:pt idx="40288">284400</cx:pt>
          <cx:pt idx="40289">202500</cx:pt>
          <cx:pt idx="40290">545040</cx:pt>
          <cx:pt idx="40291">180000</cx:pt>
          <cx:pt idx="40292">247500</cx:pt>
          <cx:pt idx="40293">755190</cx:pt>
          <cx:pt idx="40294">592560</cx:pt>
          <cx:pt idx="40295">1125000</cx:pt>
          <cx:pt idx="40296">840996</cx:pt>
          <cx:pt idx="40297">270000</cx:pt>
          <cx:pt idx="40298">454500</cx:pt>
          <cx:pt idx="40299">338832</cx:pt>
          <cx:pt idx="40300">388512</cx:pt>
          <cx:pt idx="40301">381528</cx:pt>
          <cx:pt idx="40302">270000</cx:pt>
          <cx:pt idx="40303">840951</cx:pt>
          <cx:pt idx="40304">770328</cx:pt>
          <cx:pt idx="40305">1339884</cx:pt>
          <cx:pt idx="40306">472500</cx:pt>
          <cx:pt idx="40307">277969.5</cx:pt>
          <cx:pt idx="40308">974610</cx:pt>
          <cx:pt idx="40309">463500</cx:pt>
          <cx:pt idx="40310">745119</cx:pt>
          <cx:pt idx="40311">1288350</cx:pt>
          <cx:pt idx="40312">1074861</cx:pt>
          <cx:pt idx="40313">135000</cx:pt>
          <cx:pt idx="40314">728460</cx:pt>
          <cx:pt idx="40315">679500</cx:pt>
          <cx:pt idx="40316">112500</cx:pt>
          <cx:pt idx="40317">592560</cx:pt>
          <cx:pt idx="40318">123637.5</cx:pt>
          <cx:pt idx="40319">592560</cx:pt>
          <cx:pt idx="40320">450000</cx:pt>
          <cx:pt idx="40321">628114.5</cx:pt>
          <cx:pt idx="40322">207306</cx:pt>
          <cx:pt idx="40323">225000</cx:pt>
          <cx:pt idx="40324">545040</cx:pt>
          <cx:pt idx="40325">154066.5</cx:pt>
          <cx:pt idx="40326">163008</cx:pt>
          <cx:pt idx="40327">540000</cx:pt>
          <cx:pt idx="40328">157500</cx:pt>
          <cx:pt idx="40329">562491</cx:pt>
          <cx:pt idx="40330">180000</cx:pt>
          <cx:pt idx="40331">477000</cx:pt>
          <cx:pt idx="40332">270000</cx:pt>
          <cx:pt idx="40333">526500</cx:pt>
          <cx:pt idx="40334">206280</cx:pt>
          <cx:pt idx="40335">1686591</cx:pt>
          <cx:pt idx="40336">1024740</cx:pt>
          <cx:pt idx="40337">629320.5</cx:pt>
          <cx:pt idx="40338">454500</cx:pt>
          <cx:pt idx="40339">1018899</cx:pt>
          <cx:pt idx="40340">497520</cx:pt>
          <cx:pt idx="40341">900000</cx:pt>
          <cx:pt idx="40342">67500</cx:pt>
          <cx:pt idx="40343">990000</cx:pt>
          <cx:pt idx="40344">270000</cx:pt>
          <cx:pt idx="40345">808650</cx:pt>
          <cx:pt idx="40346">451647</cx:pt>
          <cx:pt idx="40347">675000</cx:pt>
          <cx:pt idx="40348">545040</cx:pt>
          <cx:pt idx="40349">276277.5</cx:pt>
          <cx:pt idx="40350">364896</cx:pt>
          <cx:pt idx="40351">631332</cx:pt>
          <cx:pt idx="40352">675000</cx:pt>
          <cx:pt idx="40353">1006920</cx:pt>
          <cx:pt idx="40354">1515415.5</cx:pt>
          <cx:pt idx="40355">518562</cx:pt>
          <cx:pt idx="40356">1045854</cx:pt>
          <cx:pt idx="40357">170640</cx:pt>
          <cx:pt idx="40358">555273</cx:pt>
          <cx:pt idx="40359">1692774</cx:pt>
          <cx:pt idx="40360">1428408</cx:pt>
          <cx:pt idx="40361">755190</cx:pt>
          <cx:pt idx="40362">900000</cx:pt>
          <cx:pt idx="40363">509400</cx:pt>
          <cx:pt idx="40364">590337</cx:pt>
          <cx:pt idx="40365">157500</cx:pt>
          <cx:pt idx="40366">1078200</cx:pt>
          <cx:pt idx="40367">720000</cx:pt>
          <cx:pt idx="40368">298512</cx:pt>
          <cx:pt idx="40369">1078200</cx:pt>
          <cx:pt idx="40370">509602.5</cx:pt>
          <cx:pt idx="40371">450000</cx:pt>
          <cx:pt idx="40372">810000</cx:pt>
          <cx:pt idx="40373">719860.5</cx:pt>
          <cx:pt idx="40374">807534</cx:pt>
          <cx:pt idx="40375">755190</cx:pt>
          <cx:pt idx="40376">595273.5</cx:pt>
          <cx:pt idx="40377">240660</cx:pt>
          <cx:pt idx="40378">900000</cx:pt>
          <cx:pt idx="40379">1125000</cx:pt>
          <cx:pt idx="40380">107820</cx:pt>
          <cx:pt idx="40381">891072</cx:pt>
          <cx:pt idx="40382">1164667.5</cx:pt>
          <cx:pt idx="40383">592560</cx:pt>
          <cx:pt idx="40384">270000</cx:pt>
          <cx:pt idx="40385">497520</cx:pt>
          <cx:pt idx="40386">253737</cx:pt>
          <cx:pt idx="40387">983299.5</cx:pt>
          <cx:pt idx="40388">270000</cx:pt>
          <cx:pt idx="40389">675000</cx:pt>
          <cx:pt idx="40390">675000</cx:pt>
          <cx:pt idx="40391">339948</cx:pt>
          <cx:pt idx="40392">284400</cx:pt>
          <cx:pt idx="40393">640080</cx:pt>
          <cx:pt idx="40394">450000</cx:pt>
          <cx:pt idx="40395">1754253</cx:pt>
          <cx:pt idx="40396">360000</cx:pt>
          <cx:pt idx="40397">450000</cx:pt>
          <cx:pt idx="40398">166500</cx:pt>
          <cx:pt idx="40399">454500</cx:pt>
          <cx:pt idx="40400">1090539</cx:pt>
          <cx:pt idx="40401">254700</cx:pt>
          <cx:pt idx="40402">391500</cx:pt>
          <cx:pt idx="40403">927252</cx:pt>
          <cx:pt idx="40404">497520</cx:pt>
          <cx:pt idx="40405">704844</cx:pt>
          <cx:pt idx="40406">225000</cx:pt>
          <cx:pt idx="40407">1309158</cx:pt>
          <cx:pt idx="40408">219249</cx:pt>
          <cx:pt idx="40409">525735</cx:pt>
          <cx:pt idx="40410">206271</cx:pt>
          <cx:pt idx="40411">545040</cx:pt>
          <cx:pt idx="40412">188460</cx:pt>
          <cx:pt idx="40413">270000</cx:pt>
          <cx:pt idx="40414">1665000</cx:pt>
          <cx:pt idx="40415">1316155.5</cx:pt>
          <cx:pt idx="40416">454500</cx:pt>
          <cx:pt idx="40417">877500</cx:pt>
          <cx:pt idx="40418">382500</cx:pt>
          <cx:pt idx="40419">284400</cx:pt>
          <cx:pt idx="40420">225000</cx:pt>
          <cx:pt idx="40421">239850</cx:pt>
          <cx:pt idx="40422">358213.5</cx:pt>
          <cx:pt idx="40423">543735</cx:pt>
          <cx:pt idx="40424">675000</cx:pt>
          <cx:pt idx="40425">942300</cx:pt>
          <cx:pt idx="40426">180000</cx:pt>
          <cx:pt idx="40427">808650</cx:pt>
          <cx:pt idx="40428">135000</cx:pt>
          <cx:pt idx="40429">592560</cx:pt>
          <cx:pt idx="40430">450000</cx:pt>
          <cx:pt idx="40431">135000</cx:pt>
          <cx:pt idx="40432">321574.5</cx:pt>
          <cx:pt idx="40433">364896</cx:pt>
          <cx:pt idx="40434">254700</cx:pt>
          <cx:pt idx="40435">180000</cx:pt>
          <cx:pt idx="40436">247500</cx:pt>
          <cx:pt idx="40437">544491</cx:pt>
          <cx:pt idx="40438">301500</cx:pt>
          <cx:pt idx="40439">728460</cx:pt>
          <cx:pt idx="40440">454500</cx:pt>
          <cx:pt idx="40441">182448</cx:pt>
          <cx:pt idx="40442">1288350</cx:pt>
          <cx:pt idx="40443">616261.5</cx:pt>
          <cx:pt idx="40444">180000</cx:pt>
          <cx:pt idx="40445">225000</cx:pt>
          <cx:pt idx="40446">582768</cx:pt>
          <cx:pt idx="40447">225000</cx:pt>
          <cx:pt idx="40448">604152</cx:pt>
          <cx:pt idx="40449">299772</cx:pt>
          <cx:pt idx="40450">1149210</cx:pt>
          <cx:pt idx="40451">675000</cx:pt>
          <cx:pt idx="40452">225000</cx:pt>
          <cx:pt idx="40453">545040</cx:pt>
          <cx:pt idx="40454">536917.5</cx:pt>
          <cx:pt idx="40455">497520</cx:pt>
          <cx:pt idx="40456">770292</cx:pt>
          <cx:pt idx="40457">152820</cx:pt>
          <cx:pt idx="40458">675000</cx:pt>
          <cx:pt idx="40459">577989</cx:pt>
          <cx:pt idx="40460">312768</cx:pt>
          <cx:pt idx="40461">900000</cx:pt>
          <cx:pt idx="40462">222768</cx:pt>
          <cx:pt idx="40463">545040</cx:pt>
          <cx:pt idx="40464">966555</cx:pt>
          <cx:pt idx="40465">594000</cx:pt>
          <cx:pt idx="40466">95940</cx:pt>
          <cx:pt idx="40467">260640</cx:pt>
          <cx:pt idx="40468">255960</cx:pt>
          <cx:pt idx="40469">706410</cx:pt>
          <cx:pt idx="40470">1006920</cx:pt>
          <cx:pt idx="40471">942300</cx:pt>
          <cx:pt idx="40472">490536</cx:pt>
          <cx:pt idx="40473">180000</cx:pt>
          <cx:pt idx="40474">450000</cx:pt>
          <cx:pt idx="40475">674635.5</cx:pt>
          <cx:pt idx="40476">296280</cx:pt>
          <cx:pt idx="40477">269550</cx:pt>
          <cx:pt idx="40478">239850</cx:pt>
          <cx:pt idx="40479">1056447</cx:pt>
          <cx:pt idx="40480">254700</cx:pt>
          <cx:pt idx="40481">143910</cx:pt>
          <cx:pt idx="40482">1506816</cx:pt>
          <cx:pt idx="40483">490005</cx:pt>
          <cx:pt idx="40484">402939</cx:pt>
          <cx:pt idx="40485">760225.5</cx:pt>
          <cx:pt idx="40486">270000</cx:pt>
          <cx:pt idx="40487">562491</cx:pt>
          <cx:pt idx="40488">900000</cx:pt>
          <cx:pt idx="40489">180000</cx:pt>
          <cx:pt idx="40490">454500</cx:pt>
          <cx:pt idx="40491">555273</cx:pt>
          <cx:pt idx="40492">1125000</cx:pt>
          <cx:pt idx="40493">755190</cx:pt>
          <cx:pt idx="40494">472500</cx:pt>
          <cx:pt idx="40495">1058197.5</cx:pt>
          <cx:pt idx="40496">592560</cx:pt>
          <cx:pt idx="40497">979992</cx:pt>
          <cx:pt idx="40498">855000</cx:pt>
          <cx:pt idx="40499">1297507.5</cx:pt>
          <cx:pt idx="40500">942300</cx:pt>
          <cx:pt idx="40501">679500</cx:pt>
          <cx:pt idx="40502">675000</cx:pt>
          <cx:pt idx="40503">270000</cx:pt>
          <cx:pt idx="40504">585000</cx:pt>
          <cx:pt idx="40505">567000</cx:pt>
          <cx:pt idx="40506">472500</cx:pt>
          <cx:pt idx="40507">229230</cx:pt>
          <cx:pt idx="40508">540000</cx:pt>
          <cx:pt idx="40509">116892</cx:pt>
          <cx:pt idx="40510">76410</cx:pt>
          <cx:pt idx="40511">675000</cx:pt>
          <cx:pt idx="40512">229500</cx:pt>
          <cx:pt idx="40513">783000</cx:pt>
          <cx:pt idx="40514">225000</cx:pt>
          <cx:pt idx="40515">1729615.5</cx:pt>
          <cx:pt idx="40516">509400</cx:pt>
          <cx:pt idx="40517">900000</cx:pt>
          <cx:pt idx="40518">1288350</cx:pt>
          <cx:pt idx="40519">584460</cx:pt>
          <cx:pt idx="40520">675000</cx:pt>
          <cx:pt idx="40521">545040</cx:pt>
          <cx:pt idx="40522">135000</cx:pt>
          <cx:pt idx="40523">1286608.5</cx:pt>
          <cx:pt idx="40524">354276</cx:pt>
          <cx:pt idx="40525">808650</cx:pt>
          <cx:pt idx="40526">324216</cx:pt>
          <cx:pt idx="40527">562491</cx:pt>
          <cx:pt idx="40528">510102</cx:pt>
          <cx:pt idx="40529">314100</cx:pt>
          <cx:pt idx="40530">1078200</cx:pt>
          <cx:pt idx="40531">835605</cx:pt>
          <cx:pt idx="40532">234324</cx:pt>
          <cx:pt idx="40533">585000</cx:pt>
          <cx:pt idx="40534">891000</cx:pt>
          <cx:pt idx="40535">298512</cx:pt>
          <cx:pt idx="40536">360000</cx:pt>
          <cx:pt idx="40537">781920</cx:pt>
          <cx:pt idx="40538">1339884</cx:pt>
          <cx:pt idx="40539">50940</cx:pt>
          <cx:pt idx="40540">1125000</cx:pt>
          <cx:pt idx="40541">225000</cx:pt>
          <cx:pt idx="40542">625536</cx:pt>
          <cx:pt idx="40543">180000</cx:pt>
          <cx:pt idx="40544">450000</cx:pt>
          <cx:pt idx="40545">152820</cx:pt>
          <cx:pt idx="40546">270000</cx:pt>
          <cx:pt idx="40547">835380</cx:pt>
          <cx:pt idx="40548">438084</cx:pt>
          <cx:pt idx="40549">545040</cx:pt>
          <cx:pt idx="40550">1042560</cx:pt>
          <cx:pt idx="40551">254700</cx:pt>
          <cx:pt idx="40552">450000</cx:pt>
          <cx:pt idx="40553">993082.5</cx:pt>
          <cx:pt idx="40554">405000</cx:pt>
          <cx:pt idx="40555">961609.5</cx:pt>
          <cx:pt idx="40556">382500</cx:pt>
          <cx:pt idx="40557">288873</cx:pt>
          <cx:pt idx="40558">270000</cx:pt>
          <cx:pt idx="40559">526491</cx:pt>
          <cx:pt idx="40560">450000</cx:pt>
          <cx:pt idx="40561">260640</cx:pt>
          <cx:pt idx="40562">1027327.5</cx:pt>
          <cx:pt idx="40563">302206.5</cx:pt>
          <cx:pt idx="40564">1024740</cx:pt>
          <cx:pt idx="40565">675000</cx:pt>
          <cx:pt idx="40566">261648</cx:pt>
          <cx:pt idx="40567">382500</cx:pt>
          <cx:pt idx="40568">468733.5</cx:pt>
          <cx:pt idx="40569">593010</cx:pt>
          <cx:pt idx="40570">180000</cx:pt>
          <cx:pt idx="40571">1350000</cx:pt>
          <cx:pt idx="40572">225000</cx:pt>
          <cx:pt idx="40573">543469.5</cx:pt>
          <cx:pt idx="40574">270000</cx:pt>
          <cx:pt idx="40575">781920</cx:pt>
          <cx:pt idx="40576">808650</cx:pt>
          <cx:pt idx="40577">792162</cx:pt>
          <cx:pt idx="40578">900000</cx:pt>
          <cx:pt idx="40579">720000</cx:pt>
          <cx:pt idx="40580">493204.5</cx:pt>
          <cx:pt idx="40581">568800</cx:pt>
          <cx:pt idx="40582">740704.5</cx:pt>
          <cx:pt idx="40583">679500</cx:pt>
          <cx:pt idx="40584">180000</cx:pt>
          <cx:pt idx="40585">270000</cx:pt>
          <cx:pt idx="40586">1246500</cx:pt>
          <cx:pt idx="40587">312768</cx:pt>
          <cx:pt idx="40588">781920</cx:pt>
          <cx:pt idx="40589">263686.5</cx:pt>
          <cx:pt idx="40590">157500</cx:pt>
          <cx:pt idx="40591">774000</cx:pt>
          <cx:pt idx="40592">150948</cx:pt>
          <cx:pt idx="40593">504306</cx:pt>
          <cx:pt idx="40594">1308964.5</cx:pt>
          <cx:pt idx="40595">270045</cx:pt>
          <cx:pt idx="40596">1078200</cx:pt>
          <cx:pt idx="40597">675000</cx:pt>
          <cx:pt idx="40598">967428</cx:pt>
          <cx:pt idx="40599">291915</cx:pt>
          <cx:pt idx="40600">846387</cx:pt>
          <cx:pt idx="40601">254700</cx:pt>
          <cx:pt idx="40602">463500</cx:pt>
          <cx:pt idx="40603">508495.5</cx:pt>
          <cx:pt idx="40604">225000</cx:pt>
          <cx:pt idx="40605">239850</cx:pt>
          <cx:pt idx="40606">239850</cx:pt>
          <cx:pt idx="40607">255960</cx:pt>
          <cx:pt idx="40608">1174005</cx:pt>
          <cx:pt idx="40609">1006920</cx:pt>
          <cx:pt idx="40610">889515</cx:pt>
          <cx:pt idx="40611">2013840</cx:pt>
          <cx:pt idx="40612">1255680</cx:pt>
          <cx:pt idx="40613">252000</cx:pt>
          <cx:pt idx="40614">254700</cx:pt>
          <cx:pt idx="40615">298512</cx:pt>
          <cx:pt idx="40616">975771</cx:pt>
          <cx:pt idx="40617">136512</cx:pt>
          <cx:pt idx="40618">1350000</cx:pt>
          <cx:pt idx="40619">1270746</cx:pt>
          <cx:pt idx="40620">545040</cx:pt>
          <cx:pt idx="40621">654498</cx:pt>
          <cx:pt idx="40622">450000</cx:pt>
          <cx:pt idx="40623">814500</cx:pt>
          <cx:pt idx="40624">521280</cx:pt>
          <cx:pt idx="40625">152820</cx:pt>
          <cx:pt idx="40626">573408</cx:pt>
          <cx:pt idx="40627">640080</cx:pt>
          <cx:pt idx="40628">450000</cx:pt>
          <cx:pt idx="40629">450000</cx:pt>
          <cx:pt idx="40630">1125000</cx:pt>
          <cx:pt idx="40631">379008</cx:pt>
          <cx:pt idx="40632">533668.5</cx:pt>
          <cx:pt idx="40633">180000</cx:pt>
          <cx:pt idx="40634">407520</cx:pt>
          <cx:pt idx="40635">130320</cx:pt>
          <cx:pt idx="40636">545040</cx:pt>
          <cx:pt idx="40637">239850</cx:pt>
          <cx:pt idx="40638">499261.5</cx:pt>
          <cx:pt idx="40639">1254739.5</cx:pt>
          <cx:pt idx="40640">180000</cx:pt>
          <cx:pt idx="40641">900297</cx:pt>
          <cx:pt idx="40642">612612</cx:pt>
          <cx:pt idx="40643">178290</cx:pt>
          <cx:pt idx="40644">808650</cx:pt>
          <cx:pt idx="40645">629325</cx:pt>
          <cx:pt idx="40646">450000</cx:pt>
          <cx:pt idx="40647">810000</cx:pt>
          <cx:pt idx="40648">315000</cx:pt>
          <cx:pt idx="40649">436032</cx:pt>
          <cx:pt idx="40650">225000</cx:pt>
          <cx:pt idx="40651">1546020</cx:pt>
          <cx:pt idx="40652">405000</cx:pt>
          <cx:pt idx="40653">270000</cx:pt>
          <cx:pt idx="40654">584014.5</cx:pt>
          <cx:pt idx="40655">1123443</cx:pt>
          <cx:pt idx="40656">270000</cx:pt>
          <cx:pt idx="40657">517419</cx:pt>
          <cx:pt idx="40658">508495.5</cx:pt>
          <cx:pt idx="40659">1125000</cx:pt>
          <cx:pt idx="40660">640080</cx:pt>
          <cx:pt idx="40661">258709.5</cx:pt>
          <cx:pt idx="40662">269550</cx:pt>
          <cx:pt idx="40663">129519</cx:pt>
          <cx:pt idx="40664">874152</cx:pt>
          <cx:pt idx="40665">545040</cx:pt>
          <cx:pt idx="40666">755190</cx:pt>
          <cx:pt idx="40667">269550</cx:pt>
          <cx:pt idx="40668">157500</cx:pt>
          <cx:pt idx="40669">288873</cx:pt>
          <cx:pt idx="40670">563269.5</cx:pt>
          <cx:pt idx="40671">67500</cx:pt>
          <cx:pt idx="40672">900000</cx:pt>
          <cx:pt idx="40673">1507500</cx:pt>
          <cx:pt idx="40674">284400</cx:pt>
          <cx:pt idx="40675">808650</cx:pt>
          <cx:pt idx="40676">545040</cx:pt>
          <cx:pt idx="40677">277969.5</cx:pt>
          <cx:pt idx="40678">1800000</cx:pt>
          <cx:pt idx="40679">380533.5</cx:pt>
          <cx:pt idx="40680">514602</cx:pt>
          <cx:pt idx="40681">1074861</cx:pt>
          <cx:pt idx="40682">391500</cx:pt>
          <cx:pt idx="40683">450000</cx:pt>
          <cx:pt idx="40684">255960</cx:pt>
          <cx:pt idx="40685">526491</cx:pt>
          <cx:pt idx="40686">1078200</cx:pt>
          <cx:pt idx="40687">634360.5</cx:pt>
          <cx:pt idx="40688">284400</cx:pt>
          <cx:pt idx="40689">1237684.5</cx:pt>
          <cx:pt idx="40690">286704</cx:pt>
          <cx:pt idx="40691">675000</cx:pt>
          <cx:pt idx="40692">485640</cx:pt>
          <cx:pt idx="40693">312768</cx:pt>
          <cx:pt idx="40694">180000</cx:pt>
          <cx:pt idx="40695">134775</cx:pt>
          <cx:pt idx="40696">239850</cx:pt>
          <cx:pt idx="40697">912541.5</cx:pt>
          <cx:pt idx="40698">900000</cx:pt>
          <cx:pt idx="40699">808650</cx:pt>
          <cx:pt idx="40700">510102</cx:pt>
          <cx:pt idx="40701">119925</cx:pt>
          <cx:pt idx="40702">1971072</cx:pt>
          <cx:pt idx="40703">675000</cx:pt>
          <cx:pt idx="40704">354276</cx:pt>
          <cx:pt idx="40705">1215000</cx:pt>
          <cx:pt idx="40706">156384</cx:pt>
          <cx:pt idx="40707">239850</cx:pt>
          <cx:pt idx="40708">398160</cx:pt>
          <cx:pt idx="40709">597024</cx:pt>
          <cx:pt idx="40710">254700</cx:pt>
          <cx:pt idx="40711">253377</cx:pt>
          <cx:pt idx="40712">760131</cx:pt>
          <cx:pt idx="40713">648351</cx:pt>
          <cx:pt idx="40714">654498</cx:pt>
          <cx:pt idx="40715">653328</cx:pt>
          <cx:pt idx="40716">247500</cx:pt>
          <cx:pt idx="40717">270000</cx:pt>
          <cx:pt idx="40718">135000</cx:pt>
          <cx:pt idx="40719">1027327.5</cx:pt>
          <cx:pt idx="40720">284400</cx:pt>
          <cx:pt idx="40721">1040985</cx:pt>
          <cx:pt idx="40722">239850</cx:pt>
          <cx:pt idx="40723">187659</cx:pt>
          <cx:pt idx="40724">180000</cx:pt>
          <cx:pt idx="40725">225000</cx:pt>
          <cx:pt idx="40726">1971072</cx:pt>
          <cx:pt idx="40727">454500</cx:pt>
          <cx:pt idx="40728">629325</cx:pt>
          <cx:pt idx="40729">942300</cx:pt>
          <cx:pt idx="40730">808650</cx:pt>
          <cx:pt idx="40731">291384</cx:pt>
          <cx:pt idx="40732">338832</cx:pt>
          <cx:pt idx="40733">152820</cx:pt>
          <cx:pt idx="40734">284400</cx:pt>
          <cx:pt idx="40735">755190</cx:pt>
          <cx:pt idx="40736">1129500</cx:pt>
          <cx:pt idx="40737">157500</cx:pt>
          <cx:pt idx="40738">183694.5</cx:pt>
          <cx:pt idx="40739">50940</cx:pt>
          <cx:pt idx="40740">176328</cx:pt>
          <cx:pt idx="40741">808650</cx:pt>
          <cx:pt idx="40742">518562</cx:pt>
          <cx:pt idx="40743">673875</cx:pt>
          <cx:pt idx="40744">180000</cx:pt>
          <cx:pt idx="40745">269550</cx:pt>
          <cx:pt idx="40746">495000</cx:pt>
          <cx:pt idx="40747">284400</cx:pt>
          <cx:pt idx="40748">1231663.5</cx:pt>
          <cx:pt idx="40749">247500</cx:pt>
          <cx:pt idx="40750">409500</cx:pt>
          <cx:pt idx="40751">1831887</cx:pt>
          <cx:pt idx="40752">573408</cx:pt>
          <cx:pt idx="40753">1575000</cx:pt>
          <cx:pt idx="40754">1685268</cx:pt>
          <cx:pt idx="40755">590337</cx:pt>
          <cx:pt idx="40756">544491</cx:pt>
          <cx:pt idx="40757">1417500</cx:pt>
          <cx:pt idx="40758">225000</cx:pt>
          <cx:pt idx="40759">95940</cx:pt>
          <cx:pt idx="40760">760131</cx:pt>
          <cx:pt idx="40761">1078200</cx:pt>
          <cx:pt idx="40762">1546020</cx:pt>
          <cx:pt idx="40763">545040</cx:pt>
          <cx:pt idx="40764">180000</cx:pt>
          <cx:pt idx="40765">647046</cx:pt>
          <cx:pt idx="40766">112500</cx:pt>
          <cx:pt idx="40767">284400</cx:pt>
          <cx:pt idx="40768">1288350</cx:pt>
          <cx:pt idx="40769">270045</cx:pt>
          <cx:pt idx="40770">1046142</cx:pt>
          <cx:pt idx="40771">1024290</cx:pt>
          <cx:pt idx="40772">255960</cx:pt>
          <cx:pt idx="40773">1019610</cx:pt>
          <cx:pt idx="40774">495000</cx:pt>
          <cx:pt idx="40775">448056</cx:pt>
          <cx:pt idx="40776">1185282</cx:pt>
          <cx:pt idx="40777">463941</cx:pt>
          <cx:pt idx="40778">630000</cx:pt>
          <cx:pt idx="40779">225000</cx:pt>
          <cx:pt idx="40780">945000</cx:pt>
          <cx:pt idx="40781">468333</cx:pt>
          <cx:pt idx="40782">341280</cx:pt>
          <cx:pt idx="40783">495000</cx:pt>
          <cx:pt idx="40784">1303200</cx:pt>
          <cx:pt idx="40785">1350000</cx:pt>
          <cx:pt idx="40786">948816</cx:pt>
          <cx:pt idx="40787">675000</cx:pt>
          <cx:pt idx="40788">672174</cx:pt>
          <cx:pt idx="40789">270000</cx:pt>
          <cx:pt idx="40790">1515415.5</cx:pt>
          <cx:pt idx="40791">1022022</cx:pt>
          <cx:pt idx="40792">225000</cx:pt>
          <cx:pt idx="40793">474048</cx:pt>
          <cx:pt idx="40794">1530000</cx:pt>
          <cx:pt idx="40795">454500</cx:pt>
          <cx:pt idx="40796">808650</cx:pt>
          <cx:pt idx="40797">1235587.5</cx:pt>
          <cx:pt idx="40798">1894500</cx:pt>
          <cx:pt idx="40799">203760</cx:pt>
          <cx:pt idx="40800">334152</cx:pt>
          <cx:pt idx="40801">715095</cx:pt>
          <cx:pt idx="40802">264888</cx:pt>
          <cx:pt idx="40803">314055</cx:pt>
          <cx:pt idx="40804">312768</cx:pt>
          <cx:pt idx="40805">536917.5</cx:pt>
          <cx:pt idx="40806">990000</cx:pt>
          <cx:pt idx="40807">835380</cx:pt>
          <cx:pt idx="40808">675000</cx:pt>
          <cx:pt idx="40809">874363.5</cx:pt>
          <cx:pt idx="40810">1762110</cx:pt>
          <cx:pt idx="40811">473760</cx:pt>
          <cx:pt idx="40812">467257.5</cx:pt>
          <cx:pt idx="40813">598500</cx:pt>
          <cx:pt idx="40814">152820</cx:pt>
          <cx:pt idx="40815">254700</cx:pt>
          <cx:pt idx="40816">695439</cx:pt>
          <cx:pt idx="40817">1350000</cx:pt>
          <cx:pt idx="40818">808650</cx:pt>
          <cx:pt idx="40819">1305000</cx:pt>
          <cx:pt idx="40820">450000</cx:pt>
          <cx:pt idx="40821">225000</cx:pt>
          <cx:pt idx="40822">545040</cx:pt>
          <cx:pt idx="40823">547344</cx:pt>
          <cx:pt idx="40824">454500</cx:pt>
          <cx:pt idx="40825">1125000</cx:pt>
          <cx:pt idx="40826">720000</cx:pt>
          <cx:pt idx="40827">545040</cx:pt>
          <cx:pt idx="40828">135000</cx:pt>
          <cx:pt idx="40829">808650</cx:pt>
          <cx:pt idx="40830">1125000</cx:pt>
          <cx:pt idx="40831">1078200</cx:pt>
          <cx:pt idx="40832">157500</cx:pt>
          <cx:pt idx="40833">225000</cx:pt>
          <cx:pt idx="40834">1006920</cx:pt>
          <cx:pt idx="40835">1381113</cx:pt>
          <cx:pt idx="40836">450000</cx:pt>
          <cx:pt idx="40837">900297</cx:pt>
          <cx:pt idx="40838">66222</cx:pt>
          <cx:pt idx="40839">601470</cx:pt>
          <cx:pt idx="40840">135000</cx:pt>
          <cx:pt idx="40841">477000</cx:pt>
          <cx:pt idx="40842">785250</cx:pt>
          <cx:pt idx="40843">450000</cx:pt>
          <cx:pt idx="40844">1350000</cx:pt>
          <cx:pt idx="40845">157500</cx:pt>
          <cx:pt idx="40846">630747</cx:pt>
          <cx:pt idx="40847">180000</cx:pt>
          <cx:pt idx="40848">1029658.5</cx:pt>
          <cx:pt idx="40849">225000</cx:pt>
          <cx:pt idx="40850">675000</cx:pt>
          <cx:pt idx="40851">1057266</cx:pt>
          <cx:pt idx="40852">225000</cx:pt>
          <cx:pt idx="40853">904500</cx:pt>
          <cx:pt idx="40854">526491</cx:pt>
          <cx:pt idx="40855">112500</cx:pt>
          <cx:pt idx="40856">81504</cx:pt>
          <cx:pt idx="40857">756000</cx:pt>
          <cx:pt idx="40858">216144</cx:pt>
          <cx:pt idx="40859">254700</cx:pt>
          <cx:pt idx="40860">533668.5</cx:pt>
          <cx:pt idx="40861">433057.5</cx:pt>
          <cx:pt idx="40862">834048</cx:pt>
          <cx:pt idx="40863">1046142</cx:pt>
          <cx:pt idx="40864">677664</cx:pt>
          <cx:pt idx="40865">601470</cx:pt>
          <cx:pt idx="40866">254700</cx:pt>
          <cx:pt idx="40867">555273</cx:pt>
          <cx:pt idx="40868">144000</cx:pt>
          <cx:pt idx="40869">1078200</cx:pt>
          <cx:pt idx="40870">472500</cx:pt>
          <cx:pt idx="40871">675000</cx:pt>
          <cx:pt idx="40872">778162.5</cx:pt>
          <cx:pt idx="40873">473760</cx:pt>
          <cx:pt idx="40874">2356920</cx:pt>
          <cx:pt idx="40875">271066.5</cx:pt>
          <cx:pt idx="40876">263686.5</cx:pt>
          <cx:pt idx="40877">679500</cx:pt>
          <cx:pt idx="40878">675000</cx:pt>
          <cx:pt idx="40879">301536</cx:pt>
          <cx:pt idx="40880">253377</cx:pt>
          <cx:pt idx="40881">254700</cx:pt>
          <cx:pt idx="40882">640080</cx:pt>
          <cx:pt idx="40883">512446.5</cx:pt>
          <cx:pt idx="40884">267102</cx:pt>
          <cx:pt idx="40885">612612</cx:pt>
          <cx:pt idx="40886">1082214</cx:pt>
          <cx:pt idx="40887">252000</cx:pt>
          <cx:pt idx="40888">1041219</cx:pt>
          <cx:pt idx="40889">850500</cx:pt>
          <cx:pt idx="40890">291384</cx:pt>
          <cx:pt idx="40891">1332000</cx:pt>
          <cx:pt idx="40892">675000</cx:pt>
          <cx:pt idx="40893">436500</cx:pt>
          <cx:pt idx="40894">1024740</cx:pt>
          <cx:pt idx="40895">270000</cx:pt>
          <cx:pt idx="40896">219870</cx:pt>
          <cx:pt idx="40897">182016</cx:pt>
          <cx:pt idx="40898">675000</cx:pt>
          <cx:pt idx="40899">640080</cx:pt>
          <cx:pt idx="40900">125640</cx:pt>
          <cx:pt idx="40901">243000</cx:pt>
          <cx:pt idx="40902">247500</cx:pt>
          <cx:pt idx="40903">927252</cx:pt>
          <cx:pt idx="40904">900000</cx:pt>
          <cx:pt idx="40905">1057500</cx:pt>
          <cx:pt idx="40906">1125000</cx:pt>
          <cx:pt idx="40907">585000</cx:pt>
          <cx:pt idx="40908">675000</cx:pt>
          <cx:pt idx="40909">225000</cx:pt>
          <cx:pt idx="40910">171000</cx:pt>
          <cx:pt idx="40911">254700</cx:pt>
          <cx:pt idx="40912">320040</cx:pt>
          <cx:pt idx="40913">628114.5</cx:pt>
          <cx:pt idx="40914">1125000</cx:pt>
          <cx:pt idx="40915">562491</cx:pt>
          <cx:pt idx="40916">945000</cx:pt>
          <cx:pt idx="40917">450000</cx:pt>
          <cx:pt idx="40918">781920</cx:pt>
          <cx:pt idx="40919">521280</cx:pt>
          <cx:pt idx="40920">675000</cx:pt>
          <cx:pt idx="40921">1288350</cx:pt>
          <cx:pt idx="40922">1236816</cx:pt>
          <cx:pt idx="40923">1327500</cx:pt>
          <cx:pt idx="40924">67500</cx:pt>
          <cx:pt idx="40925">1620000</cx:pt>
          <cx:pt idx="40926">630000</cx:pt>
          <cx:pt idx="40927">675000</cx:pt>
          <cx:pt idx="40928">900000</cx:pt>
          <cx:pt idx="40929">521280</cx:pt>
          <cx:pt idx="40930">95940</cx:pt>
          <cx:pt idx="40931">254700</cx:pt>
          <cx:pt idx="40932">1125000</cx:pt>
          <cx:pt idx="40933">412942.5</cx:pt>
          <cx:pt idx="40934">302206.5</cx:pt>
          <cx:pt idx="40935">354276</cx:pt>
          <cx:pt idx="40936">263844</cx:pt>
          <cx:pt idx="40937">225000</cx:pt>
          <cx:pt idx="40938">675000</cx:pt>
          <cx:pt idx="40939">127350</cx:pt>
          <cx:pt idx="40940">284400</cx:pt>
          <cx:pt idx="40941">532494</cx:pt>
          <cx:pt idx="40942">1093500</cx:pt>
          <cx:pt idx="40943">180000</cx:pt>
          <cx:pt idx="40944">900000</cx:pt>
          <cx:pt idx="40945">119925</cx:pt>
          <cx:pt idx="40946">1350000</cx:pt>
          <cx:pt idx="40947">298512</cx:pt>
          <cx:pt idx="40948">1540588.5</cx:pt>
          <cx:pt idx="40949">1236816</cx:pt>
          <cx:pt idx="40950">521280</cx:pt>
          <cx:pt idx="40951">74628</cx:pt>
          <cx:pt idx="40952">254700</cx:pt>
          <cx:pt idx="40953">331920</cx:pt>
          <cx:pt idx="40954">263686.5</cx:pt>
          <cx:pt idx="40955">1002870</cx:pt>
          <cx:pt idx="40956">360000</cx:pt>
          <cx:pt idx="40957">765000</cx:pt>
          <cx:pt idx="40958">904608</cx:pt>
          <cx:pt idx="40959">877500</cx:pt>
          <cx:pt idx="40960">531000</cx:pt>
          <cx:pt idx="40961">900000</cx:pt>
          <cx:pt idx="40962">314100</cx:pt>
          <cx:pt idx="40963">454500</cx:pt>
          <cx:pt idx="40964">450000</cx:pt>
          <cx:pt idx="40965">1255680</cx:pt>
          <cx:pt idx="40966">1168452</cx:pt>
          <cx:pt idx="40967">188685</cx:pt>
          <cx:pt idx="40968">640080</cx:pt>
          <cx:pt idx="40969">1125000</cx:pt>
          <cx:pt idx="40970">239850</cx:pt>
          <cx:pt idx="40971">225000</cx:pt>
          <cx:pt idx="40972">1125000</cx:pt>
          <cx:pt idx="40973">608076</cx:pt>
          <cx:pt idx="40974">385164</cx:pt>
          <cx:pt idx="40975">652500</cx:pt>
          <cx:pt idx="40976">225000</cx:pt>
          <cx:pt idx="40977">106974</cx:pt>
          <cx:pt idx="40978">477000</cx:pt>
          <cx:pt idx="40979">54000</cx:pt>
          <cx:pt idx="40980">983160</cx:pt>
          <cx:pt idx="40981">384048</cx:pt>
          <cx:pt idx="40982">152820</cx:pt>
          <cx:pt idx="40983">675000</cx:pt>
          <cx:pt idx="40984">270000</cx:pt>
          <cx:pt idx="40985">180000</cx:pt>
          <cx:pt idx="40986">450000</cx:pt>
          <cx:pt idx="40987">826398</cx:pt>
          <cx:pt idx="40988">1006920</cx:pt>
          <cx:pt idx="40989">417024</cx:pt>
          <cx:pt idx="40990">675000</cx:pt>
          <cx:pt idx="40991">508495.5</cx:pt>
          <cx:pt idx="40992">402048</cx:pt>
          <cx:pt idx="40993">450000</cx:pt>
          <cx:pt idx="40994">263686.5</cx:pt>
          <cx:pt idx="40995">497520</cx:pt>
          <cx:pt idx="40996">634482</cx:pt>
          <cx:pt idx="40997">521280</cx:pt>
          <cx:pt idx="40998">545040</cx:pt>
          <cx:pt idx="40999">225000</cx:pt>
          <cx:pt idx="41000">900000</cx:pt>
          <cx:pt idx="41001">640080</cx:pt>
          <cx:pt idx="41002">983299.5</cx:pt>
          <cx:pt idx="41003">808650</cx:pt>
          <cx:pt idx="41004">848745</cx:pt>
          <cx:pt idx="41005">310671</cx:pt>
          <cx:pt idx="41006">450000</cx:pt>
          <cx:pt idx="41007">675000</cx:pt>
          <cx:pt idx="41008">760225.5</cx:pt>
          <cx:pt idx="41009">339948</cx:pt>
          <cx:pt idx="41010">640080</cx:pt>
          <cx:pt idx="41011">648598.5</cx:pt>
          <cx:pt idx="41012">239850</cx:pt>
          <cx:pt idx="41013">450000</cx:pt>
          <cx:pt idx="41014">180000</cx:pt>
          <cx:pt idx="41015">180000</cx:pt>
          <cx:pt idx="41016">900000</cx:pt>
          <cx:pt idx="41017">1451047.5</cx:pt>
          <cx:pt idx="41018">283585.5</cx:pt>
          <cx:pt idx="41019">679500</cx:pt>
          <cx:pt idx="41020">571446</cx:pt>
          <cx:pt idx="41021">180000</cx:pt>
          <cx:pt idx="41022">1006920</cx:pt>
          <cx:pt idx="41023">201474</cx:pt>
          <cx:pt idx="41024">1350000</cx:pt>
          <cx:pt idx="41025">99504</cx:pt>
          <cx:pt idx="41026">808650</cx:pt>
          <cx:pt idx="41027">781695</cx:pt>
          <cx:pt idx="41028">286704</cx:pt>
          <cx:pt idx="41029">766282.5</cx:pt>
          <cx:pt idx="41030">284400</cx:pt>
          <cx:pt idx="41031">568512</cx:pt>
          <cx:pt idx="41032">323460</cx:pt>
          <cx:pt idx="41033">646920</cx:pt>
          <cx:pt idx="41034">610335</cx:pt>
          <cx:pt idx="41035">547272</cx:pt>
          <cx:pt idx="41036">162000</cx:pt>
          <cx:pt idx="41037">675000</cx:pt>
          <cx:pt idx="41038">254700</cx:pt>
          <cx:pt idx="41039">1078200</cx:pt>
          <cx:pt idx="41040">738931.5</cx:pt>
          <cx:pt idx="41041">835605</cx:pt>
          <cx:pt idx="41042">355536</cx:pt>
          <cx:pt idx="41043">225000</cx:pt>
          <cx:pt idx="41044">640080</cx:pt>
          <cx:pt idx="41045">805536</cx:pt>
          <cx:pt idx="41046">202500</cx:pt>
          <cx:pt idx="41047">450000</cx:pt>
          <cx:pt idx="41048">2013840</cx:pt>
          <cx:pt idx="41049">134775</cx:pt>
          <cx:pt idx="41050">348264</cx:pt>
          <cx:pt idx="41051">180000</cx:pt>
          <cx:pt idx="41052">755190</cx:pt>
          <cx:pt idx="41053">247500</cx:pt>
          <cx:pt idx="41054">1051294.5</cx:pt>
          <cx:pt idx="41055">225000</cx:pt>
          <cx:pt idx="41056">298512</cx:pt>
          <cx:pt idx="41057">409653</cx:pt>
          <cx:pt idx="41058">270000</cx:pt>
          <cx:pt idx="41059">675000</cx:pt>
          <cx:pt idx="41060">250272</cx:pt>
          <cx:pt idx="41061">2013840</cx:pt>
          <cx:pt idx="41062">781920</cx:pt>
          <cx:pt idx="41063">675000</cx:pt>
          <cx:pt idx="41064">351000</cx:pt>
          <cx:pt idx="41065">1113840</cx:pt>
          <cx:pt idx="41066">237204</cx:pt>
          <cx:pt idx="41067">640080</cx:pt>
          <cx:pt idx="41068">269550</cx:pt>
          <cx:pt idx="41069">441657</cx:pt>
          <cx:pt idx="41070">408780</cx:pt>
          <cx:pt idx="41071">239850</cx:pt>
          <cx:pt idx="41072">225000</cx:pt>
          <cx:pt idx="41073">621346.5</cx:pt>
          <cx:pt idx="41074">1106631</cx:pt>
          <cx:pt idx="41075">900000</cx:pt>
          <cx:pt idx="41076">202500</cx:pt>
          <cx:pt idx="41077">1125000</cx:pt>
          <cx:pt idx="41078">945000</cx:pt>
          <cx:pt idx="41079">545040</cx:pt>
          <cx:pt idx="41080">180000</cx:pt>
          <cx:pt idx="41081">1762110</cx:pt>
          <cx:pt idx="41082">112500</cx:pt>
          <cx:pt idx="41083">247500</cx:pt>
          <cx:pt idx="41084">1288350</cx:pt>
          <cx:pt idx="41085">733315.5</cx:pt>
          <cx:pt idx="41086">270000</cx:pt>
          <cx:pt idx="41087">1288350</cx:pt>
          <cx:pt idx="41088">1223010</cx:pt>
          <cx:pt idx="41089">2032992</cx:pt>
          <cx:pt idx="41090">450000</cx:pt>
          <cx:pt idx="41091">942300</cx:pt>
          <cx:pt idx="41092">545472</cx:pt>
          <cx:pt idx="41093">512064</cx:pt>
          <cx:pt idx="41094">188460</cx:pt>
          <cx:pt idx="41095">180000</cx:pt>
          <cx:pt idx="41096">835380</cx:pt>
          <cx:pt idx="41097">900000</cx:pt>
          <cx:pt idx="41098">315000</cx:pt>
          <cx:pt idx="41099">202500</cx:pt>
          <cx:pt idx="41100">225000</cx:pt>
          <cx:pt idx="41101">180000</cx:pt>
          <cx:pt idx="41102">389844</cx:pt>
          <cx:pt idx="41103">562491</cx:pt>
          <cx:pt idx="41104">327024</cx:pt>
          <cx:pt idx="41105">916470</cx:pt>
          <cx:pt idx="41106">254700</cx:pt>
          <cx:pt idx="41107">657000</cx:pt>
          <cx:pt idx="41108">545040</cx:pt>
          <cx:pt idx="41109">1004791.5</cx:pt>
          <cx:pt idx="41110">436500</cx:pt>
          <cx:pt idx="41111">469152</cx:pt>
          <cx:pt idx="41112">159205.5</cx:pt>
          <cx:pt idx="41113">1256400</cx:pt>
          <cx:pt idx="41114">298512</cx:pt>
          <cx:pt idx="41115">1288350</cx:pt>
          <cx:pt idx="41116">337500</cx:pt>
          <cx:pt idx="41117">2446816.5</cx:pt>
          <cx:pt idx="41118">225000</cx:pt>
          <cx:pt idx="41119">526491</cx:pt>
          <cx:pt idx="41120">152820</cx:pt>
          <cx:pt idx="41121">979992</cx:pt>
          <cx:pt idx="41122">1249740</cx:pt>
          <cx:pt idx="41123">590337</cx:pt>
          <cx:pt idx="41124">518562</cx:pt>
          <cx:pt idx="41125">555273</cx:pt>
          <cx:pt idx="41126">328405.5</cx:pt>
          <cx:pt idx="41127">150367.5</cx:pt>
          <cx:pt idx="41128">56880</cx:pt>
          <cx:pt idx="41129">302206.5</cx:pt>
          <cx:pt idx="41130">405000</cx:pt>
          <cx:pt idx="41131">1242576</cx:pt>
          <cx:pt idx="41132">900000</cx:pt>
          <cx:pt idx="41133">270000</cx:pt>
          <cx:pt idx="41134">855882</cx:pt>
          <cx:pt idx="41135">706410</cx:pt>
          <cx:pt idx="41136">313438.5</cx:pt>
          <cx:pt idx="41137">675000</cx:pt>
          <cx:pt idx="41138">1002339</cx:pt>
          <cx:pt idx="41139">412942.5</cx:pt>
          <cx:pt idx="41140">545040</cx:pt>
          <cx:pt idx="41141">135000</cx:pt>
          <cx:pt idx="41142">538389</cx:pt>
          <cx:pt idx="41143">755190</cx:pt>
          <cx:pt idx="41144">254700</cx:pt>
          <cx:pt idx="41145">288873</cx:pt>
          <cx:pt idx="41146">171900</cx:pt>
          <cx:pt idx="41147">417024</cx:pt>
          <cx:pt idx="41148">138474</cx:pt>
          <cx:pt idx="41149">534204</cx:pt>
          <cx:pt idx="41150">808650</cx:pt>
          <cx:pt idx="41151">450000</cx:pt>
          <cx:pt idx="41152">270000</cx:pt>
          <cx:pt idx="41153">180000</cx:pt>
          <cx:pt idx="41154">107820</cx:pt>
          <cx:pt idx="41155">228915</cx:pt>
          <cx:pt idx="41156">521280</cx:pt>
          <cx:pt idx="41157">180000</cx:pt>
          <cx:pt idx="41158">1339884</cx:pt>
          <cx:pt idx="41159">454500</cx:pt>
          <cx:pt idx="41160">213948</cx:pt>
          <cx:pt idx="41161">202500</cx:pt>
          <cx:pt idx="41162">942300</cx:pt>
          <cx:pt idx="41163">734166</cx:pt>
          <cx:pt idx="41164">1288350</cx:pt>
          <cx:pt idx="41165">301464</cx:pt>
          <cx:pt idx="41166">1056447</cx:pt>
          <cx:pt idx="41167">238500</cx:pt>
          <cx:pt idx="41168">180000</cx:pt>
          <cx:pt idx="41169">225000</cx:pt>
          <cx:pt idx="41170">971280</cx:pt>
          <cx:pt idx="41171">792000</cx:pt>
          <cx:pt idx="41172">473760</cx:pt>
          <cx:pt idx="41173">315666</cx:pt>
          <cx:pt idx="41174">225000</cx:pt>
          <cx:pt idx="41175">450000</cx:pt>
          <cx:pt idx="41176">417024</cx:pt>
          <cx:pt idx="41177">246357</cx:pt>
          <cx:pt idx="41178">469147.5</cx:pt>
          <cx:pt idx="41179">585000</cx:pt>
          <cx:pt idx="41180">571486.5</cx:pt>
          <cx:pt idx="41181">500211</cx:pt>
          <cx:pt idx="41182">656811</cx:pt>
          <cx:pt idx="41183">986418</cx:pt>
          <cx:pt idx="41184">193500</cx:pt>
          <cx:pt idx="41185">781920</cx:pt>
          <cx:pt idx="41186">317979</cx:pt>
          <cx:pt idx="41187">808650</cx:pt>
          <cx:pt idx="41188">354276</cx:pt>
          <cx:pt idx="41189">508495.5</cx:pt>
          <cx:pt idx="41190">254700</cx:pt>
          <cx:pt idx="41191">1024740</cx:pt>
          <cx:pt idx="41192">312768</cx:pt>
          <cx:pt idx="41193">545040</cx:pt>
          <cx:pt idx="41194">1288350</cx:pt>
          <cx:pt idx="41195">327024</cx:pt>
          <cx:pt idx="41196">284400</cx:pt>
          <cx:pt idx="41197">284400</cx:pt>
          <cx:pt idx="41198">225000</cx:pt>
          <cx:pt idx="41199">900000</cx:pt>
          <cx:pt idx="41200">553806</cx:pt>
          <cx:pt idx="41201">814041</cx:pt>
          <cx:pt idx="41202">113760</cx:pt>
          <cx:pt idx="41203">135000</cx:pt>
          <cx:pt idx="41204">1255680</cx:pt>
          <cx:pt idx="41205">900000</cx:pt>
          <cx:pt idx="41206">808650</cx:pt>
          <cx:pt idx="41207">640080</cx:pt>
          <cx:pt idx="41208">177768</cx:pt>
          <cx:pt idx="41209">225000</cx:pt>
          <cx:pt idx="41210">1006920</cx:pt>
          <cx:pt idx="41211">202500</cx:pt>
          <cx:pt idx="41212">202500</cx:pt>
          <cx:pt idx="41213">416052</cx:pt>
          <cx:pt idx="41214">267336</cx:pt>
          <cx:pt idx="41215">1024740</cx:pt>
          <cx:pt idx="41216">1236816</cx:pt>
          <cx:pt idx="41217">807984</cx:pt>
          <cx:pt idx="41218">900000</cx:pt>
          <cx:pt idx="41219">135000</cx:pt>
          <cx:pt idx="41220">360000</cx:pt>
          <cx:pt idx="41221">148500</cx:pt>
          <cx:pt idx="41222">1125000</cx:pt>
          <cx:pt idx="41223">67765.5</cx:pt>
          <cx:pt idx="41224">180000</cx:pt>
          <cx:pt idx="41225">825588</cx:pt>
          <cx:pt idx="41226">288873</cx:pt>
          <cx:pt idx="41227">247275</cx:pt>
          <cx:pt idx="41228">323388</cx:pt>
          <cx:pt idx="41229">412942.5</cx:pt>
          <cx:pt idx="41230">585000</cx:pt>
          <cx:pt idx="41231">269550</cx:pt>
          <cx:pt idx="41232">385164</cx:pt>
          <cx:pt idx="41233">225000</cx:pt>
          <cx:pt idx="41234">134775</cx:pt>
          <cx:pt idx="41235">148500</cx:pt>
          <cx:pt idx="41236">247500</cx:pt>
          <cx:pt idx="41237">808650</cx:pt>
          <cx:pt idx="41238">369720</cx:pt>
          <cx:pt idx="41239">314100</cx:pt>
          <cx:pt idx="41240">284400</cx:pt>
          <cx:pt idx="41241">630000</cx:pt>
          <cx:pt idx="41242">877500</cx:pt>
          <cx:pt idx="41243">595903.5</cx:pt>
          <cx:pt idx="41244">517500</cx:pt>
          <cx:pt idx="41245">433458</cx:pt>
          <cx:pt idx="41246">1223010</cx:pt>
          <cx:pt idx="41247">148365</cx:pt>
          <cx:pt idx="41248">787131</cx:pt>
          <cx:pt idx="41249">497520</cx:pt>
          <cx:pt idx="41250">454500</cx:pt>
          <cx:pt idx="41251">755190</cx:pt>
          <cx:pt idx="41252">545040</cx:pt>
          <cx:pt idx="41253">728460</cx:pt>
          <cx:pt idx="41254">198666</cx:pt>
          <cx:pt idx="41255">1288350</cx:pt>
          <cx:pt idx="41256">142200</cx:pt>
          <cx:pt idx="41257">545040</cx:pt>
          <cx:pt idx="41258">143910</cx:pt>
          <cx:pt idx="41259">1125000</cx:pt>
          <cx:pt idx="41260">814500</cx:pt>
          <cx:pt idx="41261">247500</cx:pt>
          <cx:pt idx="41262">270000</cx:pt>
          <cx:pt idx="41263">450000</cx:pt>
          <cx:pt idx="41264">904500</cx:pt>
          <cx:pt idx="41265">900000</cx:pt>
          <cx:pt idx="41266">1546020</cx:pt>
          <cx:pt idx="41267">1256400</cx:pt>
          <cx:pt idx="41268">315000</cx:pt>
          <cx:pt idx="41269">900000</cx:pt>
          <cx:pt idx="41270">942300</cx:pt>
          <cx:pt idx="41271">675000</cx:pt>
          <cx:pt idx="41272">755190</cx:pt>
          <cx:pt idx="41273">781920</cx:pt>
          <cx:pt idx="41274">675000</cx:pt>
          <cx:pt idx="41275">904500</cx:pt>
          <cx:pt idx="41276">450000</cx:pt>
          <cx:pt idx="41277">183294</cx:pt>
          <cx:pt idx="41278">152820</cx:pt>
          <cx:pt idx="41279">220500</cx:pt>
          <cx:pt idx="41280">143910</cx:pt>
          <cx:pt idx="41281">315000</cx:pt>
          <cx:pt idx="41282">1528200</cx:pt>
          <cx:pt idx="41283">170640</cx:pt>
          <cx:pt idx="41284">728460</cx:pt>
          <cx:pt idx="41285">1100709</cx:pt>
          <cx:pt idx="41286">270000</cx:pt>
          <cx:pt idx="41287">172021.5</cx:pt>
          <cx:pt idx="41288">327024</cx:pt>
          <cx:pt idx="41289">781920</cx:pt>
          <cx:pt idx="41290">371245.5</cx:pt>
          <cx:pt idx="41291">284400</cx:pt>
          <cx:pt idx="41292">540000</cx:pt>
          <cx:pt idx="41293">521280</cx:pt>
          <cx:pt idx="41294">900000</cx:pt>
          <cx:pt idx="41295">776304</cx:pt>
          <cx:pt idx="41296">247500</cx:pt>
          <cx:pt idx="41297">284400</cx:pt>
          <cx:pt idx="41298">1042560</cx:pt>
          <cx:pt idx="41299">524403</cx:pt>
          <cx:pt idx="41300">119893.5</cx:pt>
          <cx:pt idx="41301">461358</cx:pt>
          <cx:pt idx="41302">381528</cx:pt>
          <cx:pt idx="41303">1585899</cx:pt>
          <cx:pt idx="41304">360000</cx:pt>
          <cx:pt idx="41305">1223010</cx:pt>
          <cx:pt idx="41306">180000</cx:pt>
          <cx:pt idx="41307">1256400</cx:pt>
          <cx:pt idx="41308">1162170</cx:pt>
          <cx:pt idx="41309">373311</cx:pt>
          <cx:pt idx="41310">1252278</cx:pt>
          <cx:pt idx="41311">724500</cx:pt>
          <cx:pt idx="41312">1195461</cx:pt>
          <cx:pt idx="41313">1078200</cx:pt>
          <cx:pt idx="41314">1078200</cx:pt>
          <cx:pt idx="41315">1288350</cx:pt>
          <cx:pt idx="41316">675000</cx:pt>
          <cx:pt idx="41317">990432</cx:pt>
          <cx:pt idx="41318">1096020</cx:pt>
          <cx:pt idx="41319">81000</cx:pt>
          <cx:pt idx="41320">314100</cx:pt>
          <cx:pt idx="41321">247275</cx:pt>
          <cx:pt idx="41322">380533.5</cx:pt>
          <cx:pt idx="41323">135000</cx:pt>
          <cx:pt idx="41324">675000</cx:pt>
          <cx:pt idx="41325">1195407</cx:pt>
          <cx:pt idx="41326">994500</cx:pt>
          <cx:pt idx="41327">450000</cx:pt>
          <cx:pt idx="41328">180000</cx:pt>
          <cx:pt idx="41329">225000</cx:pt>
          <cx:pt idx="41330">711072</cx:pt>
          <cx:pt idx="41331">592560</cx:pt>
          <cx:pt idx="41332">180000</cx:pt>
          <cx:pt idx="41333">1527295.5</cx:pt>
          <cx:pt idx="41334">373311</cx:pt>
          <cx:pt idx="41335">454500</cx:pt>
          <cx:pt idx="41336">1056681</cx:pt>
          <cx:pt idx="41337">630000</cx:pt>
          <cx:pt idx="41338">405000</cx:pt>
          <cx:pt idx="41339">130500</cx:pt>
          <cx:pt idx="41340">270000</cx:pt>
          <cx:pt idx="41341">539100</cx:pt>
          <cx:pt idx="41342">274500</cx:pt>
          <cx:pt idx="41343">446931</cx:pt>
          <cx:pt idx="41344">112500</cx:pt>
          <cx:pt idx="41345">822942</cx:pt>
          <cx:pt idx="41346">229500</cx:pt>
          <cx:pt idx="41347">392427</cx:pt>
          <cx:pt idx="41348">1125000</cx:pt>
          <cx:pt idx="41349">536917.5</cx:pt>
          <cx:pt idx="41350">553806</cx:pt>
          <cx:pt idx="41351">450000</cx:pt>
          <cx:pt idx="41352">348264</cx:pt>
          <cx:pt idx="41353">450000</cx:pt>
          <cx:pt idx="41354">381528</cx:pt>
          <cx:pt idx="41355">271066.5</cx:pt>
          <cx:pt idx="41356">227520</cx:pt>
          <cx:pt idx="41357">1097676</cx:pt>
          <cx:pt idx="41358">239850</cx:pt>
          <cx:pt idx="41359">180000</cx:pt>
          <cx:pt idx="41360">216000</cx:pt>
          <cx:pt idx="41361">135000</cx:pt>
          <cx:pt idx="41362">545040</cx:pt>
          <cx:pt idx="41363">828000</cx:pt>
          <cx:pt idx="41364">1877904</cx:pt>
          <cx:pt idx="41365">135000</cx:pt>
          <cx:pt idx="41366">1872517.5</cx:pt>
          <cx:pt idx="41367">790434</cx:pt>
          <cx:pt idx="41368">755190</cx:pt>
          <cx:pt idx="41369">1006920</cx:pt>
          <cx:pt idx="41370">675000</cx:pt>
          <cx:pt idx="41371">1102828.5</cx:pt>
          <cx:pt idx="41372">1288350</cx:pt>
          <cx:pt idx="41373">900000</cx:pt>
          <cx:pt idx="41374">284400</cx:pt>
          <cx:pt idx="41375">348264</cx:pt>
          <cx:pt idx="41376">56034</cx:pt>
          <cx:pt idx="41377">900000</cx:pt>
          <cx:pt idx="41378">900000</cx:pt>
          <cx:pt idx="41379">904500</cx:pt>
          <cx:pt idx="41380">1339884</cx:pt>
          <cx:pt idx="41381">425133</cx:pt>
          <cx:pt idx="41382">381528</cx:pt>
          <cx:pt idx="41383">127350</cx:pt>
          <cx:pt idx="41384">1762110</cx:pt>
          <cx:pt idx="41385">995643</cx:pt>
          <cx:pt idx="41386">401386.5</cx:pt>
          <cx:pt idx="41387">1125000</cx:pt>
          <cx:pt idx="41388">590071.5</cx:pt>
          <cx:pt idx="41389">454500</cx:pt>
          <cx:pt idx="41390">900000</cx:pt>
          <cx:pt idx="41391">501390</cx:pt>
          <cx:pt idx="41392">810000</cx:pt>
          <cx:pt idx="41393">265851</cx:pt>
          <cx:pt idx="41394">1661418</cx:pt>
          <cx:pt idx="41395">1546020</cx:pt>
          <cx:pt idx="41396">467257.5</cx:pt>
          <cx:pt idx="41397">450000</cx:pt>
          <cx:pt idx="41398">649462.5</cx:pt>
          <cx:pt idx="41399">359685</cx:pt>
          <cx:pt idx="41400">545040</cx:pt>
          <cx:pt idx="41401">1042812</cx:pt>
          <cx:pt idx="41402">558000</cx:pt>
          <cx:pt idx="41403">1462266</cx:pt>
          <cx:pt idx="41404">1045854</cx:pt>
          <cx:pt idx="41405">252531</cx:pt>
          <cx:pt idx="41406">50940</cx:pt>
          <cx:pt idx="41407">701730</cx:pt>
          <cx:pt idx="41408">557770.5</cx:pt>
          <cx:pt idx="41409">1125000</cx:pt>
          <cx:pt idx="41410">961609.5</cx:pt>
          <cx:pt idx="41411">545040</cx:pt>
          <cx:pt idx="41412">261000</cx:pt>
          <cx:pt idx="41413">288873</cx:pt>
          <cx:pt idx="41414">341280</cx:pt>
          <cx:pt idx="41415">953460</cx:pt>
          <cx:pt idx="41416">1102162.5</cx:pt>
          <cx:pt idx="41417">1129500</cx:pt>
          <cx:pt idx="41418">117000</cx:pt>
          <cx:pt idx="41419">381528</cx:pt>
          <cx:pt idx="41420">558000</cx:pt>
          <cx:pt idx="41421">1024740</cx:pt>
          <cx:pt idx="41422">152820</cx:pt>
          <cx:pt idx="41423">321574.5</cx:pt>
          <cx:pt idx="41424">331834.5</cx:pt>
          <cx:pt idx="41425">942300</cx:pt>
          <cx:pt idx="41426">364896</cx:pt>
          <cx:pt idx="41427">50940</cx:pt>
          <cx:pt idx="41428">701505</cx:pt>
          <cx:pt idx="41429">592560</cx:pt>
          <cx:pt idx="41430">1256400</cx:pt>
          <cx:pt idx="41431">135000</cx:pt>
          <cx:pt idx="41432">774000</cx:pt>
          <cx:pt idx="41433">1864152</cx:pt>
          <cx:pt idx="41434">118512</cx:pt>
          <cx:pt idx="41435">423000</cx:pt>
          <cx:pt idx="41436">225000</cx:pt>
          <cx:pt idx="41437">1076287.5</cx:pt>
          <cx:pt idx="41438">1800000</cx:pt>
          <cx:pt idx="41439">1125000</cx:pt>
          <cx:pt idx="41440">531265.5</cx:pt>
          <cx:pt idx="41441">135000</cx:pt>
          <cx:pt idx="41442">1125000</cx:pt>
          <cx:pt idx="41443">241618.5</cx:pt>
          <cx:pt idx="41444">1350000</cx:pt>
          <cx:pt idx="41445">296280</cx:pt>
          <cx:pt idx="41446">1046142</cx:pt>
          <cx:pt idx="41447">2013840</cx:pt>
          <cx:pt idx="41448">1107981</cx:pt>
          <cx:pt idx="41449">931500</cx:pt>
          <cx:pt idx="41450">315000</cx:pt>
          <cx:pt idx="41451">423000</cx:pt>
          <cx:pt idx="41452">405000</cx:pt>
          <cx:pt idx="41453">314100</cx:pt>
          <cx:pt idx="41454">269550</cx:pt>
          <cx:pt idx="41455">239850</cx:pt>
          <cx:pt idx="41456">1125000</cx:pt>
          <cx:pt idx="41457">1762110</cx:pt>
          <cx:pt idx="41458">225000</cx:pt>
          <cx:pt idx="41459">343800</cx:pt>
          <cx:pt idx="41460">1125000</cx:pt>
          <cx:pt idx="41461">339948</cx:pt>
          <cx:pt idx="41462">1546020</cx:pt>
          <cx:pt idx="41463">942300</cx:pt>
          <cx:pt idx="41464">243000</cx:pt>
          <cx:pt idx="41465">99000</cx:pt>
          <cx:pt idx="41466">904500</cx:pt>
          <cx:pt idx="41467">582228</cx:pt>
          <cx:pt idx="41468">675000</cx:pt>
          <cx:pt idx="41469">921330</cx:pt>
          <cx:pt idx="41470">405000</cx:pt>
          <cx:pt idx="41471">239850</cx:pt>
          <cx:pt idx="41472">668304</cx:pt>
          <cx:pt idx="41473">573408</cx:pt>
          <cx:pt idx="41474">255960</cx:pt>
          <cx:pt idx="41475">247500</cx:pt>
          <cx:pt idx="41476">765000</cx:pt>
          <cx:pt idx="41477">540000</cx:pt>
          <cx:pt idx="41478">679500</cx:pt>
          <cx:pt idx="41479">497520</cx:pt>
          <cx:pt idx="41480">755190</cx:pt>
          <cx:pt idx="41481">720000</cx:pt>
          <cx:pt idx="41482">483480</cx:pt>
          <cx:pt idx="41483">178290</cx:pt>
          <cx:pt idx="41484">52128</cx:pt>
          <cx:pt idx="41485">547344</cx:pt>
          <cx:pt idx="41486">157500</cx:pt>
          <cx:pt idx="41487">202500</cx:pt>
          <cx:pt idx="41488">760225.5</cx:pt>
          <cx:pt idx="41489">1291500</cx:pt>
          <cx:pt idx="41490">796500</cx:pt>
          <cx:pt idx="41491">900000</cx:pt>
          <cx:pt idx="41492">1483231.5</cx:pt>
          <cx:pt idx="41493">675000</cx:pt>
          <cx:pt idx="41494">114682.5</cx:pt>
          <cx:pt idx="41495">85320</cx:pt>
          <cx:pt idx="41496">260640</cx:pt>
          <cx:pt idx="41497">675000</cx:pt>
          <cx:pt idx="41498">180000</cx:pt>
          <cx:pt idx="41499">314100</cx:pt>
          <cx:pt idx="41500">1327500</cx:pt>
          <cx:pt idx="41501">792162</cx:pt>
          <cx:pt idx="41502">225000</cx:pt>
          <cx:pt idx="41503">463500</cx:pt>
          <cx:pt idx="41504">425133</cx:pt>
          <cx:pt idx="41505">859500</cx:pt>
          <cx:pt idx="41506">269550</cx:pt>
          <cx:pt idx="41507">1046142</cx:pt>
          <cx:pt idx="41508">276277.5</cx:pt>
          <cx:pt idx="41509">454500</cx:pt>
          <cx:pt idx="41510">1331019</cx:pt>
          <cx:pt idx="41511">585000</cx:pt>
          <cx:pt idx="41512">563877</cx:pt>
          <cx:pt idx="41513">1286608.5</cx:pt>
          <cx:pt idx="41514">450000</cx:pt>
          <cx:pt idx="41515">500566.5</cx:pt>
          <cx:pt idx="41516">654498</cx:pt>
          <cx:pt idx="41517">1188517.5</cx:pt>
          <cx:pt idx="41518">450000</cx:pt>
          <cx:pt idx="41519">1225543.5</cx:pt>
          <cx:pt idx="41520">657702</cx:pt>
          <cx:pt idx="41521">1961217</cx:pt>
          <cx:pt idx="41522">851778</cx:pt>
          <cx:pt idx="41523">717003</cx:pt>
          <cx:pt idx="41524">508495.5</cx:pt>
          <cx:pt idx="41525">900000</cx:pt>
          <cx:pt idx="41526">1928304</cx:pt>
          <cx:pt idx="41527">549882</cx:pt>
          <cx:pt idx="41528">314100</cx:pt>
          <cx:pt idx="41529">1270746</cx:pt>
          <cx:pt idx="41530">225000</cx:pt>
          <cx:pt idx="41531">112500</cx:pt>
          <cx:pt idx="41532">163512</cx:pt>
          <cx:pt idx="41533">495985.5</cx:pt>
          <cx:pt idx="41534">1288350</cx:pt>
          <cx:pt idx="41535">1024740</cx:pt>
          <cx:pt idx="41536">433458</cx:pt>
          <cx:pt idx="41537">599778</cx:pt>
          <cx:pt idx="41538">539100</cx:pt>
          <cx:pt idx="41539">852088.5</cx:pt>
          <cx:pt idx="41540">1350000</cx:pt>
          <cx:pt idx="41541">728460</cx:pt>
          <cx:pt idx="41542">83403</cx:pt>
          <cx:pt idx="41543">824823</cx:pt>
          <cx:pt idx="41544">239850</cx:pt>
          <cx:pt idx="41545">56880</cx:pt>
          <cx:pt idx="41546">1288350</cx:pt>
          <cx:pt idx="41547">780363</cx:pt>
          <cx:pt idx="41548">270000</cx:pt>
          <cx:pt idx="41549">1436850</cx:pt>
          <cx:pt idx="41550">967500</cx:pt>
          <cx:pt idx="41551">1288350</cx:pt>
          <cx:pt idx="41552">787500</cx:pt>
          <cx:pt idx="41553">675000</cx:pt>
          <cx:pt idx="41554">675000</cx:pt>
          <cx:pt idx="41555">808650</cx:pt>
          <cx:pt idx="41556">1635120</cx:pt>
          <cx:pt idx="41557">225000</cx:pt>
          <cx:pt idx="41558">810000</cx:pt>
          <cx:pt idx="41559">1006920</cx:pt>
          <cx:pt idx="41560">904500</cx:pt>
          <cx:pt idx="41561">521280</cx:pt>
          <cx:pt idx="41562">327024</cx:pt>
          <cx:pt idx="41563">675000</cx:pt>
          <cx:pt idx="41564">128583</cx:pt>
          <cx:pt idx="41565">675000</cx:pt>
          <cx:pt idx="41566">225000</cx:pt>
          <cx:pt idx="41567">237024</cx:pt>
          <cx:pt idx="41568">657000</cx:pt>
          <cx:pt idx="41569">521280</cx:pt>
          <cx:pt idx="41570">302341.5</cx:pt>
          <cx:pt idx="41571">1125000</cx:pt>
          <cx:pt idx="41572">544068</cx:pt>
          <cx:pt idx="41573">312768</cx:pt>
          <cx:pt idx="41574">422451</cx:pt>
          <cx:pt idx="41575">1687266</cx:pt>
          <cx:pt idx="41576">198000</cx:pt>
          <cx:pt idx="41577">265500</cx:pt>
          <cx:pt idx="41578">225000</cx:pt>
          <cx:pt idx="41579">269550</cx:pt>
          <cx:pt idx="41580">270000</cx:pt>
          <cx:pt idx="41581">314055</cx:pt>
          <cx:pt idx="41582">521280</cx:pt>
          <cx:pt idx="41583">454500</cx:pt>
          <cx:pt idx="41584">135000</cx:pt>
          <cx:pt idx="41585">1303812</cx:pt>
          <cx:pt idx="41586">284400</cx:pt>
          <cx:pt idx="41587">1125000</cx:pt>
          <cx:pt idx="41588">397881</cx:pt>
          <cx:pt idx="41589">1214145</cx:pt>
          <cx:pt idx="41590">1275921</cx:pt>
          <cx:pt idx="41591">285723</cx:pt>
          <cx:pt idx="41592">284400</cx:pt>
          <cx:pt idx="41593">808650</cx:pt>
          <cx:pt idx="41594">468121.5</cx:pt>
          <cx:pt idx="41595">1223010</cx:pt>
          <cx:pt idx="41596">239850</cx:pt>
          <cx:pt idx="41597">50940</cx:pt>
          <cx:pt idx="41598">840006</cx:pt>
          <cx:pt idx="41599">500211</cx:pt>
          <cx:pt idx="41600">319981.5</cx:pt>
          <cx:pt idx="41601">562491</cx:pt>
          <cx:pt idx="41602">729792</cx:pt>
          <cx:pt idx="41603">1097676</cx:pt>
          <cx:pt idx="41604">640080</cx:pt>
          <cx:pt idx="41605">754740</cx:pt>
          <cx:pt idx="41606">634482</cx:pt>
          <cx:pt idx="41607">224149.5</cx:pt>
          <cx:pt idx="41608">242595</cx:pt>
          <cx:pt idx="41609">444420</cx:pt>
          <cx:pt idx="41610">601470</cx:pt>
          <cx:pt idx="41611">1467612</cx:pt>
          <cx:pt idx="41612">755190</cx:pt>
          <cx:pt idx="41613">755190</cx:pt>
          <cx:pt idx="41614">251091</cx:pt>
          <cx:pt idx="41615">127350</cx:pt>
          <cx:pt idx="41616">188685</cx:pt>
          <cx:pt idx="41617">1174090.5</cx:pt>
          <cx:pt idx="41618">1374480</cx:pt>
          <cx:pt idx="41619">497520</cx:pt>
          <cx:pt idx="41620">276277.5</cx:pt>
          <cx:pt idx="41621">90000</cx:pt>
          <cx:pt idx="41622">180000</cx:pt>
          <cx:pt idx="41623">292500</cx:pt>
          <cx:pt idx="41624">90000</cx:pt>
          <cx:pt idx="41625">1078200</cx:pt>
          <cx:pt idx="41626">450000</cx:pt>
          <cx:pt idx="41627">284400</cx:pt>
          <cx:pt idx="41628">413235</cx:pt>
          <cx:pt idx="41629">755190</cx:pt>
          <cx:pt idx="41630">1288350</cx:pt>
          <cx:pt idx="41631">252531</cx:pt>
          <cx:pt idx="41632">752967</cx:pt>
          <cx:pt idx="41633">450000</cx:pt>
          <cx:pt idx="41634">1113840</cx:pt>
          <cx:pt idx="41635">163008</cx:pt>
          <cx:pt idx="41636">540000</cx:pt>
          <cx:pt idx="41637">296280</cx:pt>
          <cx:pt idx="41638">660289.5</cx:pt>
          <cx:pt idx="41639">157500</cx:pt>
          <cx:pt idx="41640">135000</cx:pt>
          <cx:pt idx="41641">1933285.5</cx:pt>
          <cx:pt idx="41642">312682.5</cx:pt>
          <cx:pt idx="41643">497520</cx:pt>
          <cx:pt idx="41644">1204749</cx:pt>
          <cx:pt idx="41645">352044</cx:pt>
          <cx:pt idx="41646">370107</cx:pt>
          <cx:pt idx="41647">1067418</cx:pt>
          <cx:pt idx="41648">557770.5</cx:pt>
          <cx:pt idx="41649">447453</cx:pt>
          <cx:pt idx="41650">180000</cx:pt>
          <cx:pt idx="41651">225000</cx:pt>
          <cx:pt idx="41652">81000</cx:pt>
          <cx:pt idx="41653">450000</cx:pt>
          <cx:pt idx="41654">174411</cx:pt>
          <cx:pt idx="41655">942300</cx:pt>
          <cx:pt idx="41656">792162</cx:pt>
          <cx:pt idx="41657">225000</cx:pt>
          <cx:pt idx="41658">571446</cx:pt>
          <cx:pt idx="41659">348264</cx:pt>
          <cx:pt idx="41660">270000</cx:pt>
          <cx:pt idx="41661">640080</cx:pt>
          <cx:pt idx="41662">467257.5</cx:pt>
          <cx:pt idx="41663">254700</cx:pt>
          <cx:pt idx="41664">1660428</cx:pt>
          <cx:pt idx="41665">1190340</cx:pt>
          <cx:pt idx="41666">612612</cx:pt>
          <cx:pt idx="41667">675000</cx:pt>
          <cx:pt idx="41668">808650</cx:pt>
          <cx:pt idx="41669">604152</cx:pt>
          <cx:pt idx="41670">787131</cx:pt>
          <cx:pt idx="41671">519282</cx:pt>
          <cx:pt idx="41672">942300</cx:pt>
          <cx:pt idx="41673">526491</cx:pt>
          <cx:pt idx="41674">199080</cx:pt>
          <cx:pt idx="41675">157050</cx:pt>
          <cx:pt idx="41676">1516500</cx:pt>
          <cx:pt idx="41677">1169820</cx:pt>
          <cx:pt idx="41678">307152</cx:pt>
          <cx:pt idx="41679">444420</cx:pt>
          <cx:pt idx="41680">136287</cx:pt>
          <cx:pt idx="41681">1133748</cx:pt>
          <cx:pt idx="41682">450000</cx:pt>
          <cx:pt idx="41683">640080</cx:pt>
          <cx:pt idx="41684">184500</cx:pt>
          <cx:pt idx="41685">61128</cx:pt>
          <cx:pt idx="41686">509922</cx:pt>
          <cx:pt idx="41687">894766.5</cx:pt>
          <cx:pt idx="41688">135000</cx:pt>
          <cx:pt idx="41689">143910</cx:pt>
          <cx:pt idx="41690">135000</cx:pt>
          <cx:pt idx="41691">673875</cx:pt>
          <cx:pt idx="41692">450000</cx:pt>
          <cx:pt idx="41693">247500</cx:pt>
          <cx:pt idx="41694">127350</cx:pt>
          <cx:pt idx="41695">450000</cx:pt>
          <cx:pt idx="41696">797557.5</cx:pt>
          <cx:pt idx="41697">647046</cx:pt>
          <cx:pt idx="41698">276277.5</cx:pt>
          <cx:pt idx="41699">521280</cx:pt>
          <cx:pt idx="41700">1129500</cx:pt>
          <cx:pt idx="41701">943425</cx:pt>
          <cx:pt idx="41702">1125000</cx:pt>
          <cx:pt idx="41703">1042560</cx:pt>
          <cx:pt idx="41704">254700</cx:pt>
          <cx:pt idx="41705">592560</cx:pt>
          <cx:pt idx="41706">545040</cx:pt>
          <cx:pt idx="41707">900000</cx:pt>
          <cx:pt idx="41708">1448104.5</cx:pt>
          <cx:pt idx="41709">303489</cx:pt>
          <cx:pt idx="41710">814041</cx:pt>
          <cx:pt idx="41711">898434</cx:pt>
          <cx:pt idx="41712">296280</cx:pt>
          <cx:pt idx="41713">1288350</cx:pt>
          <cx:pt idx="41714">450000</cx:pt>
          <cx:pt idx="41715">270000</cx:pt>
          <cx:pt idx="41716">526491</cx:pt>
          <cx:pt idx="41717">312147</cx:pt>
          <cx:pt idx="41718">47970</cx:pt>
          <cx:pt idx="41719">180000</cx:pt>
          <cx:pt idx="41720">1056447</cx:pt>
          <cx:pt idx="41721">900000</cx:pt>
          <cx:pt idx="41722">855882</cx:pt>
          <cx:pt idx="41723">135000</cx:pt>
          <cx:pt idx="41724">808650</cx:pt>
          <cx:pt idx="41725">781920</cx:pt>
          <cx:pt idx="41726">675000</cx:pt>
          <cx:pt idx="41727">640080</cx:pt>
          <cx:pt idx="41728">1687266</cx:pt>
          <cx:pt idx="41729">515529</cx:pt>
          <cx:pt idx="41730">166500</cx:pt>
          <cx:pt idx="41731">101880</cx:pt>
          <cx:pt idx="41732">225000</cx:pt>
          <cx:pt idx="41733">900000</cx:pt>
          <cx:pt idx="41734">521280</cx:pt>
          <cx:pt idx="41735">1129500</cx:pt>
          <cx:pt idx="41736">547344</cx:pt>
          <cx:pt idx="41737">225000</cx:pt>
          <cx:pt idx="41738">675000</cx:pt>
          <cx:pt idx="41739">327024</cx:pt>
          <cx:pt idx="41740">339241.5</cx:pt>
          <cx:pt idx="41741">604152</cx:pt>
          <cx:pt idx="41742">225000</cx:pt>
          <cx:pt idx="41743">1546020</cx:pt>
          <cx:pt idx="41744">1350000</cx:pt>
          <cx:pt idx="41745">378000</cx:pt>
          <cx:pt idx="41746">1350000</cx:pt>
          <cx:pt idx="41747">521280</cx:pt>
          <cx:pt idx="41748">395766</cx:pt>
          <cx:pt idx="41749">1460691</cx:pt>
          <cx:pt idx="41750">595903.5</cx:pt>
          <cx:pt idx="41751">1188000</cx:pt>
          <cx:pt idx="41752">1125000</cx:pt>
          <cx:pt idx="41753">900000</cx:pt>
          <cx:pt idx="41754">640080</cx:pt>
          <cx:pt idx="41755">284400</cx:pt>
          <cx:pt idx="41756">324216</cx:pt>
          <cx:pt idx="41757">298512</cx:pt>
          <cx:pt idx="41758">629325</cx:pt>
          <cx:pt idx="41759">573628.5</cx:pt>
          <cx:pt idx="41760">900000</cx:pt>
          <cx:pt idx="41761">175896</cx:pt>
          <cx:pt idx="41762">893254.5</cx:pt>
          <cx:pt idx="41763">722430</cx:pt>
          <cx:pt idx="41764">272578.5</cx:pt>
          <cx:pt idx="41765">208512</cx:pt>
          <cx:pt idx="41766">523237.5</cx:pt>
          <cx:pt idx="41767">1078200</cx:pt>
          <cx:pt idx="41768">672187.5</cx:pt>
          <cx:pt idx="41769">354276</cx:pt>
          <cx:pt idx="41770">760225.5</cx:pt>
          <cx:pt idx="41771">1515415.5</cx:pt>
          <cx:pt idx="41772">284400</cx:pt>
          <cx:pt idx="41773">545040</cx:pt>
          <cx:pt idx="41774">1435500</cx:pt>
          <cx:pt idx="41775">203760</cx:pt>
          <cx:pt idx="41776">342000</cx:pt>
          <cx:pt idx="41777">343800</cx:pt>
          <cx:pt idx="41778">454500</cx:pt>
          <cx:pt idx="41779">808650</cx:pt>
          <cx:pt idx="41780">239850</cx:pt>
          <cx:pt idx="41781">450000</cx:pt>
          <cx:pt idx="41782">225000</cx:pt>
          <cx:pt idx="41783">436032</cx:pt>
          <cx:pt idx="41784">1042560</cx:pt>
          <cx:pt idx="41785">675000</cx:pt>
          <cx:pt idx="41786">313438.5</cx:pt>
          <cx:pt idx="41787">641173.5</cx:pt>
          <cx:pt idx="41788">900000</cx:pt>
          <cx:pt idx="41789">808650</cx:pt>
          <cx:pt idx="41790">1006920</cx:pt>
          <cx:pt idx="41791">675000</cx:pt>
          <cx:pt idx="41792">337500</cx:pt>
          <cx:pt idx="41793">318528</cx:pt>
          <cx:pt idx="41794">305955</cx:pt>
          <cx:pt idx="41795">62361</cx:pt>
          <cx:pt idx="41796">640080</cx:pt>
          <cx:pt idx="41797">268659</cx:pt>
          <cx:pt idx="41798">526491</cx:pt>
          <cx:pt idx="41799">323460</cx:pt>
          <cx:pt idx="41800">1506816</cx:pt>
          <cx:pt idx="41801">337500</cx:pt>
          <cx:pt idx="41802">417024</cx:pt>
          <cx:pt idx="41803">755190</cx:pt>
          <cx:pt idx="41804">454500</cx:pt>
          <cx:pt idx="41805">810000</cx:pt>
          <cx:pt idx="41806">183294</cx:pt>
          <cx:pt idx="41807">545040</cx:pt>
          <cx:pt idx="41808">900000</cx:pt>
          <cx:pt idx="41809">1288350</cx:pt>
          <cx:pt idx="41810">675000</cx:pt>
          <cx:pt idx="41811">254700</cx:pt>
          <cx:pt idx="41812">568800</cx:pt>
          <cx:pt idx="41813">808650</cx:pt>
          <cx:pt idx="41814">1764000</cx:pt>
          <cx:pt idx="41815">1078200</cx:pt>
          <cx:pt idx="41816">938304</cx:pt>
          <cx:pt idx="41817">640080</cx:pt>
          <cx:pt idx="41818">728460</cx:pt>
          <cx:pt idx="41819">180000</cx:pt>
          <cx:pt idx="41820">225000</cx:pt>
          <cx:pt idx="41821">654048</cx:pt>
          <cx:pt idx="41822">292500</cx:pt>
          <cx:pt idx="41823">1467612</cx:pt>
          <cx:pt idx="41824">269550</cx:pt>
          <cx:pt idx="41825">251091</cx:pt>
          <cx:pt idx="41826">202500</cx:pt>
          <cx:pt idx="41827">1354500</cx:pt>
          <cx:pt idx="41828">943425</cx:pt>
          <cx:pt idx="41829">521280</cx:pt>
          <cx:pt idx="41830">490500</cx:pt>
          <cx:pt idx="41831">450000</cx:pt>
          <cx:pt idx="41832">180000</cx:pt>
          <cx:pt idx="41833">787131</cx:pt>
          <cx:pt idx="41834">450000</cx:pt>
          <cx:pt idx="41835">840951</cx:pt>
          <cx:pt idx="41836">755190</cx:pt>
          <cx:pt idx="41837">314055</cx:pt>
          <cx:pt idx="41838">2164878</cx:pt>
          <cx:pt idx="41839">544491</cx:pt>
          <cx:pt idx="41840">239850</cx:pt>
          <cx:pt idx="41841">675000</cx:pt>
          <cx:pt idx="41842">1154565</cx:pt>
          <cx:pt idx="41843">270000</cx:pt>
          <cx:pt idx="41844">846000</cx:pt>
          <cx:pt idx="41845">145557</cx:pt>
          <cx:pt idx="41846">463284</cx:pt>
          <cx:pt idx="41847">540000</cx:pt>
          <cx:pt idx="41848">1146820.5</cx:pt>
          <cx:pt idx="41849">601470</cx:pt>
          <cx:pt idx="41850">540000</cx:pt>
          <cx:pt idx="41851">270000</cx:pt>
          <cx:pt idx="41852">1983631.5</cx:pt>
          <cx:pt idx="41853">691020</cx:pt>
          <cx:pt idx="41854">2156400</cx:pt>
          <cx:pt idx="41855">675000</cx:pt>
          <cx:pt idx="41856">225000</cx:pt>
          <cx:pt idx="41857">417024</cx:pt>
          <cx:pt idx="41858">445500</cx:pt>
          <cx:pt idx="41859">607500</cx:pt>
          <cx:pt idx="41860">207396</cx:pt>
          <cx:pt idx="41861">728460</cx:pt>
          <cx:pt idx="41862">292500</cx:pt>
          <cx:pt idx="41863">1024740</cx:pt>
          <cx:pt idx="41864">1024290</cx:pt>
          <cx:pt idx="41865">505332</cx:pt>
          <cx:pt idx="41866">202500</cx:pt>
          <cx:pt idx="41867">1560726</cx:pt>
          <cx:pt idx="41868">770292</cx:pt>
          <cx:pt idx="41869">1006920</cx:pt>
          <cx:pt idx="41870">247500</cx:pt>
          <cx:pt idx="41871">547344</cx:pt>
          <cx:pt idx="41872">450000</cx:pt>
          <cx:pt idx="41873">254700</cx:pt>
          <cx:pt idx="41874">1800000</cx:pt>
          <cx:pt idx="41875">585000</cx:pt>
          <cx:pt idx="41876">900000</cx:pt>
          <cx:pt idx="41877">202500</cx:pt>
          <cx:pt idx="41878">1125000</cx:pt>
          <cx:pt idx="41879">1350000</cx:pt>
          <cx:pt idx="41880">971280</cx:pt>
          <cx:pt idx="41881">382500</cx:pt>
          <cx:pt idx="41882">550467</cx:pt>
          <cx:pt idx="41883">284400</cx:pt>
          <cx:pt idx="41884">720000</cx:pt>
          <cx:pt idx="41885">343377</cx:pt>
          <cx:pt idx="41886">1078200</cx:pt>
          <cx:pt idx="41887">562500</cx:pt>
          <cx:pt idx="41888">738945</cx:pt>
          <cx:pt idx="41889">472500</cx:pt>
          <cx:pt idx="41890">284031</cx:pt>
          <cx:pt idx="41891">180000</cx:pt>
          <cx:pt idx="41892">78192</cx:pt>
          <cx:pt idx="41893">755190</cx:pt>
          <cx:pt idx="41894">355536</cx:pt>
          <cx:pt idx="41895">888840</cx:pt>
          <cx:pt idx="41896">251280</cx:pt>
          <cx:pt idx="41897">624289.5</cx:pt>
          <cx:pt idx="41898">509602.5</cx:pt>
          <cx:pt idx="41899">197820</cx:pt>
          <cx:pt idx="41900">101880</cx:pt>
          <cx:pt idx="41901">808650</cx:pt>
          <cx:pt idx="41902">766282.5</cx:pt>
          <cx:pt idx="41903">450000</cx:pt>
          <cx:pt idx="41904">384048</cx:pt>
          <cx:pt idx="41905">180000</cx:pt>
          <cx:pt idx="41906">900000</cx:pt>
          <cx:pt idx="41907">67765.5</cx:pt>
          <cx:pt idx="41908">760225.5</cx:pt>
          <cx:pt idx="41909">1125000</cx:pt>
          <cx:pt idx="41910">454500</cx:pt>
          <cx:pt idx="41911">1506816</cx:pt>
          <cx:pt idx="41912">878733</cx:pt>
          <cx:pt idx="41913">202500</cx:pt>
          <cx:pt idx="41914">454500</cx:pt>
          <cx:pt idx="41915">284400</cx:pt>
          <cx:pt idx="41916">135000</cx:pt>
          <cx:pt idx="41917">900000</cx:pt>
          <cx:pt idx="41918">675000</cx:pt>
          <cx:pt idx="41919">450000</cx:pt>
          <cx:pt idx="41920">521280</cx:pt>
          <cx:pt idx="41921">562500</cx:pt>
          <cx:pt idx="41922">417024</cx:pt>
          <cx:pt idx="41923">490495.5</cx:pt>
          <cx:pt idx="41924">225000</cx:pt>
          <cx:pt idx="41925">700830</cx:pt>
          <cx:pt idx="41926">592560</cx:pt>
          <cx:pt idx="41927">523237.5</cx:pt>
          <cx:pt idx="41928">631332</cx:pt>
          <cx:pt idx="41929">355536</cx:pt>
          <cx:pt idx="41930">307557</cx:pt>
          <cx:pt idx="41931">675000</cx:pt>
          <cx:pt idx="41932">135000</cx:pt>
          <cx:pt idx="41933">1671210</cx:pt>
          <cx:pt idx="41934">1270746</cx:pt>
          <cx:pt idx="41935">703728</cx:pt>
          <cx:pt idx="41936">675000</cx:pt>
          <cx:pt idx="41937">225000</cx:pt>
          <cx:pt idx="41938">808650</cx:pt>
          <cx:pt idx="41939">208512</cx:pt>
          <cx:pt idx="41940">247500</cx:pt>
          <cx:pt idx="41941">360000</cx:pt>
          <cx:pt idx="41942">284400</cx:pt>
          <cx:pt idx="41943">592560</cx:pt>
          <cx:pt idx="41944">1350000</cx:pt>
          <cx:pt idx="41945">675000</cx:pt>
          <cx:pt idx="41946">479974.5</cx:pt>
          <cx:pt idx="41947">1971072</cx:pt>
          <cx:pt idx="41948">101880</cx:pt>
          <cx:pt idx="41949">679500</cx:pt>
          <cx:pt idx="41950">180000</cx:pt>
          <cx:pt idx="41951">550489.5</cx:pt>
          <cx:pt idx="41952">270000</cx:pt>
          <cx:pt idx="41953">808650</cx:pt>
          <cx:pt idx="41954">1005120</cx:pt>
          <cx:pt idx="41955">143910</cx:pt>
          <cx:pt idx="41956">254700</cx:pt>
          <cx:pt idx="41957">225000</cx:pt>
          <cx:pt idx="41958">135000</cx:pt>
          <cx:pt idx="41959">95940</cx:pt>
          <cx:pt idx="41960">814041</cx:pt>
          <cx:pt idx="41961">906228</cx:pt>
          <cx:pt idx="41962">545040</cx:pt>
          <cx:pt idx="41963">355536</cx:pt>
          <cx:pt idx="41964">136260</cx:pt>
          <cx:pt idx="41965">225000</cx:pt>
          <cx:pt idx="41966">545040</cx:pt>
          <cx:pt idx="41967">271066.5</cx:pt>
          <cx:pt idx="41968">765000</cx:pt>
          <cx:pt idx="41969">675000</cx:pt>
          <cx:pt idx="41970">1027327.5</cx:pt>
          <cx:pt idx="41971">450000</cx:pt>
          <cx:pt idx="41972">182016</cx:pt>
          <cx:pt idx="41973">506754</cx:pt>
          <cx:pt idx="41974">270000</cx:pt>
          <cx:pt idx="41975">405000</cx:pt>
          <cx:pt idx="41976">611095.5</cx:pt>
          <cx:pt idx="41977">688500</cx:pt>
          <cx:pt idx="41978">525735</cx:pt>
          <cx:pt idx="41979">1504791</cx:pt>
          <cx:pt idx="41980">157500</cx:pt>
          <cx:pt idx="41981">1046142</cx:pt>
          <cx:pt idx="41982">675000</cx:pt>
          <cx:pt idx="41983">292500</cx:pt>
          <cx:pt idx="41984">1180129.5</cx:pt>
          <cx:pt idx="41985">180000</cx:pt>
          <cx:pt idx="41986">152820</cx:pt>
          <cx:pt idx="41987">247500</cx:pt>
          <cx:pt idx="41988">1223010</cx:pt>
          <cx:pt idx="41989">544491</cx:pt>
          <cx:pt idx="41990">675000</cx:pt>
          <cx:pt idx="41991">521451</cx:pt>
          <cx:pt idx="41992">1212700.5</cx:pt>
          <cx:pt idx="41993">225000</cx:pt>
          <cx:pt idx="41994">490536</cx:pt>
          <cx:pt idx="41995">405000</cx:pt>
          <cx:pt idx="41996">1042560</cx:pt>
          <cx:pt idx="41997">1436850</cx:pt>
          <cx:pt idx="41998">360000</cx:pt>
          <cx:pt idx="41999">314100</cx:pt>
          <cx:pt idx="42000">785398.5</cx:pt>
          <cx:pt idx="42001">1288350</cx:pt>
          <cx:pt idx="42002">1102171.5</cx:pt>
          <cx:pt idx="42003">331920</cx:pt>
          <cx:pt idx="42004">225000</cx:pt>
          <cx:pt idx="42005">1350000</cx:pt>
          <cx:pt idx="42006">314100</cx:pt>
          <cx:pt idx="42007">225000</cx:pt>
          <cx:pt idx="42008">139500</cx:pt>
          <cx:pt idx="42009">563877</cx:pt>
          <cx:pt idx="42010">942300</cx:pt>
          <cx:pt idx="42011">584014.5</cx:pt>
          <cx:pt idx="42012">299250</cx:pt>
          <cx:pt idx="42013">545040</cx:pt>
          <cx:pt idx="42014">791532</cx:pt>
          <cx:pt idx="42015">225000</cx:pt>
          <cx:pt idx="42016">1078200</cx:pt>
          <cx:pt idx="42017">135000</cx:pt>
          <cx:pt idx="42018">598401</cx:pt>
          <cx:pt idx="42019">1206954</cx:pt>
          <cx:pt idx="42020">508495.5</cx:pt>
          <cx:pt idx="42021">450000</cx:pt>
          <cx:pt idx="42022">599778</cx:pt>
          <cx:pt idx="42023">942300</cx:pt>
          <cx:pt idx="42024">135000</cx:pt>
          <cx:pt idx="42025">547344</cx:pt>
          <cx:pt idx="42026">101880</cx:pt>
          <cx:pt idx="42027">221031</cx:pt>
          <cx:pt idx="42028">390960</cx:pt>
          <cx:pt idx="42029">225000</cx:pt>
          <cx:pt idx="42030">604152</cx:pt>
          <cx:pt idx="42031">1293502.5</cx:pt>
          <cx:pt idx="42032">835380</cx:pt>
          <cx:pt idx="42033">317443.5</cx:pt>
          <cx:pt idx="42034">495000</cx:pt>
          <cx:pt idx="42035">273636</cx:pt>
          <cx:pt idx="42036">945000</cx:pt>
          <cx:pt idx="42037">276277.5</cx:pt>
          <cx:pt idx="42038">180000</cx:pt>
          <cx:pt idx="42039">590337</cx:pt>
          <cx:pt idx="42040">790830</cx:pt>
          <cx:pt idx="42041">679500</cx:pt>
          <cx:pt idx="42042">539100</cx:pt>
          <cx:pt idx="42043">566055</cx:pt>
          <cx:pt idx="42044">315000</cx:pt>
          <cx:pt idx="42045">900000</cx:pt>
          <cx:pt idx="42046">808650</cx:pt>
          <cx:pt idx="42047">132444</cx:pt>
          <cx:pt idx="42048">1540305</cx:pt>
          <cx:pt idx="42049">1042560</cx:pt>
          <cx:pt idx="42050">134775</cx:pt>
          <cx:pt idx="42051">895500</cx:pt>
          <cx:pt idx="42052">719860.5</cx:pt>
          <cx:pt idx="42053">1350000</cx:pt>
          <cx:pt idx="42054">630000</cx:pt>
          <cx:pt idx="42055">932643</cx:pt>
          <cx:pt idx="42056">284256</cx:pt>
          <cx:pt idx="42057">1293502.5</cx:pt>
          <cx:pt idx="42058">101880</cx:pt>
          <cx:pt idx="42059">247275</cx:pt>
          <cx:pt idx="42060">119893.5</cx:pt>
          <cx:pt idx="42061">265851</cx:pt>
          <cx:pt idx="42062">114682.5</cx:pt>
          <cx:pt idx="42063">225000</cx:pt>
          <cx:pt idx="42064">808650</cx:pt>
          <cx:pt idx="42065">261288</cx:pt>
          <cx:pt idx="42066">746271</cx:pt>
          <cx:pt idx="42067">180000</cx:pt>
          <cx:pt idx="42068">814041</cx:pt>
          <cx:pt idx="42069">675000</cx:pt>
          <cx:pt idx="42070">254700</cx:pt>
          <cx:pt idx="42071">49752</cx:pt>
          <cx:pt idx="42072">1193580</cx:pt>
          <cx:pt idx="42073">166500</cx:pt>
          <cx:pt idx="42074">58500</cx:pt>
          <cx:pt idx="42075">270000</cx:pt>
          <cx:pt idx="42076">545040</cx:pt>
          <cx:pt idx="42077">1546020</cx:pt>
          <cx:pt idx="42078">312768</cx:pt>
          <cx:pt idx="42079">247500</cx:pt>
          <cx:pt idx="42080">636138</cx:pt>
          <cx:pt idx="42081">157050</cx:pt>
          <cx:pt idx="42082">315000</cx:pt>
          <cx:pt idx="42083">558706.5</cx:pt>
          <cx:pt idx="42084">746280</cx:pt>
          <cx:pt idx="42085">405000</cx:pt>
          <cx:pt idx="42086">261000</cx:pt>
          <cx:pt idx="42087">61128</cx:pt>
          <cx:pt idx="42088">1185120</cx:pt>
          <cx:pt idx="42089">1006920</cx:pt>
          <cx:pt idx="42090">746280</cx:pt>
          <cx:pt idx="42091">277969.5</cx:pt>
          <cx:pt idx="42092">675000</cx:pt>
          <cx:pt idx="42093">700830</cx:pt>
          <cx:pt idx="42094">315000</cx:pt>
          <cx:pt idx="42095">254700</cx:pt>
          <cx:pt idx="42096">941580</cx:pt>
          <cx:pt idx="42097">127350</cx:pt>
          <cx:pt idx="42098">900000</cx:pt>
          <cx:pt idx="42099">408780</cx:pt>
          <cx:pt idx="42100">344043</cx:pt>
          <cx:pt idx="42101">277969.5</cx:pt>
          <cx:pt idx="42102">229500</cx:pt>
          <cx:pt idx="42103">523237.5</cx:pt>
          <cx:pt idx="42104">1078200</cx:pt>
          <cx:pt idx="42105">1161360</cx:pt>
          <cx:pt idx="42106">729792</cx:pt>
          <cx:pt idx="42107">270000</cx:pt>
          <cx:pt idx="42108">990432</cx:pt>
          <cx:pt idx="42109">568057.5</cx:pt>
          <cx:pt idx="42110">180000</cx:pt>
          <cx:pt idx="42111">206280</cx:pt>
          <cx:pt idx="42112">1772181</cx:pt>
          <cx:pt idx="42113">913500</cx:pt>
          <cx:pt idx="42114">450000</cx:pt>
          <cx:pt idx="42115">835605</cx:pt>
          <cx:pt idx="42116">273636</cx:pt>
          <cx:pt idx="42117">508495.5</cx:pt>
          <cx:pt idx="42118">119448</cx:pt>
          <cx:pt idx="42119">1288350</cx:pt>
          <cx:pt idx="42120">180000</cx:pt>
          <cx:pt idx="42121">675000</cx:pt>
          <cx:pt idx="42122">168102</cx:pt>
          <cx:pt idx="42123">1286608.5</cx:pt>
          <cx:pt idx="42124">900000</cx:pt>
          <cx:pt idx="42125">1183873.5</cx:pt>
          <cx:pt idx="42126">119925</cx:pt>
          <cx:pt idx="42127">373500</cx:pt>
          <cx:pt idx="42128">542133</cx:pt>
          <cx:pt idx="42129">873198</cx:pt>
          <cx:pt idx="42130">781920</cx:pt>
          <cx:pt idx="42131">1350000</cx:pt>
          <cx:pt idx="42132">225000</cx:pt>
          <cx:pt idx="42133">360000</cx:pt>
          <cx:pt idx="42134">225000</cx:pt>
          <cx:pt idx="42135">1035000</cx:pt>
          <cx:pt idx="42136">315000</cx:pt>
          <cx:pt idx="42137">269550</cx:pt>
          <cx:pt idx="42138">113211</cx:pt>
          <cx:pt idx="42139">270045</cx:pt>
          <cx:pt idx="42140">417024</cx:pt>
          <cx:pt idx="42141">454500</cx:pt>
          <cx:pt idx="42142">112500</cx:pt>
          <cx:pt idx="42143">101880</cx:pt>
          <cx:pt idx="42144">781920</cx:pt>
          <cx:pt idx="42145">601470</cx:pt>
          <cx:pt idx="42146">545040</cx:pt>
          <cx:pt idx="42147">153504</cx:pt>
          <cx:pt idx="42148">547344</cx:pt>
          <cx:pt idx="42149">545040</cx:pt>
          <cx:pt idx="42150">808650</cx:pt>
          <cx:pt idx="42151">152820</cx:pt>
          <cx:pt idx="42152">552555</cx:pt>
          <cx:pt idx="42153">473742</cx:pt>
          <cx:pt idx="42154">448056</cx:pt>
          <cx:pt idx="42155">284400</cx:pt>
          <cx:pt idx="42156">101880</cx:pt>
          <cx:pt idx="42157">1381113</cx:pt>
          <cx:pt idx="42158">270000</cx:pt>
          <cx:pt idx="42159">846517.5</cx:pt>
          <cx:pt idx="42160">900000</cx:pt>
          <cx:pt idx="42161">670500</cx:pt>
          <cx:pt idx="42162">167076</cx:pt>
          <cx:pt idx="42163">88884</cx:pt>
          <cx:pt idx="42164">1327500</cx:pt>
          <cx:pt idx="42165">325908</cx:pt>
          <cx:pt idx="42166">314100</cx:pt>
          <cx:pt idx="42167">848745</cx:pt>
          <cx:pt idx="42168">688500</cx:pt>
          <cx:pt idx="42169">545040</cx:pt>
          <cx:pt idx="42170">765000</cx:pt>
          <cx:pt idx="42171">765000</cx:pt>
          <cx:pt idx="42172">808650</cx:pt>
          <cx:pt idx="42173">337500</cx:pt>
          <cx:pt idx="42174">296280</cx:pt>
          <cx:pt idx="42175">450000</cx:pt>
          <cx:pt idx="42176">463500</cx:pt>
          <cx:pt idx="42177">284400</cx:pt>
          <cx:pt idx="42178">1569051</cx:pt>
          <cx:pt idx="42179">227520</cx:pt>
          <cx:pt idx="42180">251280</cx:pt>
          <cx:pt idx="42181">188460</cx:pt>
          <cx:pt idx="42182">225000</cx:pt>
          <cx:pt idx="42183">1305000</cx:pt>
          <cx:pt idx="42184">67500</cx:pt>
          <cx:pt idx="42185">167121</cx:pt>
          <cx:pt idx="42186">247500</cx:pt>
          <cx:pt idx="42187">1080000</cx:pt>
          <cx:pt idx="42188">239850</cx:pt>
          <cx:pt idx="42189">533668.5</cx:pt>
          <cx:pt idx="42190">315000</cx:pt>
          <cx:pt idx="42191">974794.5</cx:pt>
          <cx:pt idx="42192">323388</cx:pt>
          <cx:pt idx="42193">704844</cx:pt>
          <cx:pt idx="42194">447768</cx:pt>
          <cx:pt idx="42195">679500</cx:pt>
          <cx:pt idx="42196">691020</cx:pt>
          <cx:pt idx="42197">653328</cx:pt>
          <cx:pt idx="42198">1575000</cx:pt>
          <cx:pt idx="42199">495985.5</cx:pt>
          <cx:pt idx="42200">180000</cx:pt>
          <cx:pt idx="42201">450000</cx:pt>
          <cx:pt idx="42202">781695</cx:pt>
          <cx:pt idx="42203">270000</cx:pt>
          <cx:pt idx="42204">675000</cx:pt>
          <cx:pt idx="42205">327024</cx:pt>
          <cx:pt idx="42206">592560</cx:pt>
          <cx:pt idx="42207">360000</cx:pt>
          <cx:pt idx="42208">184500</cx:pt>
          <cx:pt idx="42209">127350</cx:pt>
          <cx:pt idx="42210">675000</cx:pt>
          <cx:pt idx="42211">608076</cx:pt>
          <cx:pt idx="42212">450000</cx:pt>
          <cx:pt idx="42213">900000</cx:pt>
          <cx:pt idx="42214">270000</cx:pt>
          <cx:pt idx="42215">675000</cx:pt>
          <cx:pt idx="42216">112500</cx:pt>
          <cx:pt idx="42217">582768</cx:pt>
          <cx:pt idx="42218">270000</cx:pt>
          <cx:pt idx="42219">1006920</cx:pt>
          <cx:pt idx="42220">540000</cx:pt>
          <cx:pt idx="42221">1078200</cx:pt>
          <cx:pt idx="42222">388512</cx:pt>
          <cx:pt idx="42223">225000</cx:pt>
          <cx:pt idx="42224">118602</cx:pt>
          <cx:pt idx="42225">521280</cx:pt>
          <cx:pt idx="42226">414612</cx:pt>
          <cx:pt idx="42227">426600</cx:pt>
          <cx:pt idx="42228">512446.5</cx:pt>
          <cx:pt idx="42229">787086</cx:pt>
          <cx:pt idx="42230">188460</cx:pt>
          <cx:pt idx="42231">294322.5</cx:pt>
          <cx:pt idx="42232">180000</cx:pt>
          <cx:pt idx="42233">1971072</cx:pt>
          <cx:pt idx="42234">774000</cx:pt>
          <cx:pt idx="42235">900000</cx:pt>
          <cx:pt idx="42236">239850</cx:pt>
          <cx:pt idx="42237">545040</cx:pt>
          <cx:pt idx="42238">1157670</cx:pt>
          <cx:pt idx="42239">1154655</cx:pt>
          <cx:pt idx="42240">90000</cx:pt>
          <cx:pt idx="42241">900000</cx:pt>
          <cx:pt idx="42242">180000</cx:pt>
          <cx:pt idx="42243">405000</cx:pt>
          <cx:pt idx="42244">292500</cx:pt>
          <cx:pt idx="42245">202500</cx:pt>
          <cx:pt idx="42246">706500</cx:pt>
          <cx:pt idx="42247">761872.5</cx:pt>
          <cx:pt idx="42248">675000</cx:pt>
          <cx:pt idx="42249">755190</cx:pt>
          <cx:pt idx="42250">1255680</cx:pt>
          <cx:pt idx="42251">521280</cx:pt>
          <cx:pt idx="42252">180000</cx:pt>
          <cx:pt idx="42253">595903.5</cx:pt>
          <cx:pt idx="42254">675000</cx:pt>
          <cx:pt idx="42255">942300</cx:pt>
          <cx:pt idx="42256">1762110</cx:pt>
          <cx:pt idx="42257">953293.5</cx:pt>
          <cx:pt idx="42258">140746.5</cx:pt>
          <cx:pt idx="42259">538704</cx:pt>
          <cx:pt idx="42260">780363</cx:pt>
          <cx:pt idx="42261">1078200</cx:pt>
          <cx:pt idx="42262">711612</cx:pt>
          <cx:pt idx="42263">675000</cx:pt>
          <cx:pt idx="42264">283419</cx:pt>
          <cx:pt idx="42265">724500</cx:pt>
          <cx:pt idx="42266">101880</cx:pt>
          <cx:pt idx="42267">808650</cx:pt>
          <cx:pt idx="42268">1350000</cx:pt>
          <cx:pt idx="42269">942300</cx:pt>
          <cx:pt idx="42270">130824</cx:pt>
          <cx:pt idx="42271">1800000</cx:pt>
          <cx:pt idx="42272">835380</cx:pt>
          <cx:pt idx="42273">900000</cx:pt>
          <cx:pt idx="42274">545040</cx:pt>
          <cx:pt idx="42275">808650</cx:pt>
          <cx:pt idx="42276">135000</cx:pt>
          <cx:pt idx="42277">1343601</cx:pt>
          <cx:pt idx="42278">805500</cx:pt>
          <cx:pt idx="42279">109008</cx:pt>
          <cx:pt idx="42280">497520</cx:pt>
          <cx:pt idx="42281">331632</cx:pt>
          <cx:pt idx="42282">819792</cx:pt>
          <cx:pt idx="42283">573628.5</cx:pt>
          <cx:pt idx="42284">450000</cx:pt>
          <cx:pt idx="42285">781920</cx:pt>
          <cx:pt idx="42286">1035000</cx:pt>
          <cx:pt idx="42287">904500</cx:pt>
          <cx:pt idx="42288">315000</cx:pt>
          <cx:pt idx="42289">1546020</cx:pt>
          <cx:pt idx="42290">254700</cx:pt>
          <cx:pt idx="42291">479578.5</cx:pt>
          <cx:pt idx="42292">891072</cx:pt>
          <cx:pt idx="42293">874152</cx:pt>
          <cx:pt idx="42294">1042560</cx:pt>
          <cx:pt idx="42295">755190</cx:pt>
          <cx:pt idx="42296">450000</cx:pt>
          <cx:pt idx="42297">312768</cx:pt>
          <cx:pt idx="42298">1042560</cx:pt>
          <cx:pt idx="42299">824823</cx:pt>
          <cx:pt idx="42300">234000</cx:pt>
          <cx:pt idx="42301">247275</cx:pt>
          <cx:pt idx="42302">755190</cx:pt>
          <cx:pt idx="42303">835380</cx:pt>
          <cx:pt idx="42304">1014790.5</cx:pt>
          <cx:pt idx="42305">675000</cx:pt>
          <cx:pt idx="42306">601470</cx:pt>
          <cx:pt idx="42307">633730.5</cx:pt>
          <cx:pt idx="42308">285723</cx:pt>
          <cx:pt idx="42309">1144053</cx:pt>
          <cx:pt idx="42310">935640</cx:pt>
          <cx:pt idx="42311">675000</cx:pt>
          <cx:pt idx="42312">450000</cx:pt>
          <cx:pt idx="42313">101880</cx:pt>
          <cx:pt idx="42314">1350000</cx:pt>
          <cx:pt idx="42315">202500</cx:pt>
          <cx:pt idx="42316">755190</cx:pt>
          <cx:pt idx="42317">134775</cx:pt>
          <cx:pt idx="42318">261000</cx:pt>
          <cx:pt idx="42319">1252278</cx:pt>
          <cx:pt idx="42320">495000</cx:pt>
          <cx:pt idx="42321">728460</cx:pt>
          <cx:pt idx="42322">432661.5</cx:pt>
          <cx:pt idx="42323">647046</cx:pt>
          <cx:pt idx="42324">817560</cx:pt>
          <cx:pt idx="42325">579942</cx:pt>
          <cx:pt idx="42326">161730</cx:pt>
          <cx:pt idx="42327">502497</cx:pt>
          <cx:pt idx="42328">178290</cx:pt>
          <cx:pt idx="42329">225000</cx:pt>
          <cx:pt idx="42330">675000</cx:pt>
          <cx:pt idx="42331">592560</cx:pt>
          <cx:pt idx="42332">225000</cx:pt>
          <cx:pt idx="42333">450000</cx:pt>
          <cx:pt idx="42334">148500</cx:pt>
          <cx:pt idx="42335">382500</cx:pt>
          <cx:pt idx="42336">1256400</cx:pt>
          <cx:pt idx="42337">95940</cx:pt>
          <cx:pt idx="42338">942300</cx:pt>
          <cx:pt idx="42339">905688</cx:pt>
          <cx:pt idx="42340">254700</cx:pt>
          <cx:pt idx="42341">299772</cx:pt>
          <cx:pt idx="42342">916470</cx:pt>
          <cx:pt idx="42343">603792</cx:pt>
          <cx:pt idx="42344">198000</cx:pt>
          <cx:pt idx="42345">302206.5</cx:pt>
          <cx:pt idx="42346">765000</cx:pt>
          <cx:pt idx="42347">283419</cx:pt>
          <cx:pt idx="42348">486459</cx:pt>
          <cx:pt idx="42349">192528</cx:pt>
          <cx:pt idx="42350">2115000</cx:pt>
          <cx:pt idx="42351">518562</cx:pt>
          <cx:pt idx="42352">585000</cx:pt>
          <cx:pt idx="42353">239850</cx:pt>
          <cx:pt idx="42354">753840</cx:pt>
          <cx:pt idx="42355">225000</cx:pt>
          <cx:pt idx="42356">180000</cx:pt>
          <cx:pt idx="42357">573943.5</cx:pt>
          <cx:pt idx="42358">544491</cx:pt>
          <cx:pt idx="42359">450000</cx:pt>
          <cx:pt idx="42360">1078200</cx:pt>
          <cx:pt idx="42361">808650</cx:pt>
          <cx:pt idx="42362">346500</cx:pt>
          <cx:pt idx="42363">1077061.5</cx:pt>
          <cx:pt idx="42364">1440000</cx:pt>
          <cx:pt idx="42365">1174090.5</cx:pt>
          <cx:pt idx="42366">545040</cx:pt>
          <cx:pt idx="42367">148500</cx:pt>
          <cx:pt idx="42368">152820</cx:pt>
          <cx:pt idx="42369">571446</cx:pt>
          <cx:pt idx="42370">1061599.5</cx:pt>
          <cx:pt idx="42371">675000</cx:pt>
          <cx:pt idx="42372">1195407</cx:pt>
          <cx:pt idx="42373">1078200</cx:pt>
          <cx:pt idx="42374">67500</cx:pt>
          <cx:pt idx="42375">405000</cx:pt>
          <cx:pt idx="42376">1546020</cx:pt>
          <cx:pt idx="42377">247500</cx:pt>
          <cx:pt idx="42378">2025000</cx:pt>
          <cx:pt idx="42379">684000</cx:pt>
          <cx:pt idx="42380">667237.5</cx:pt>
          <cx:pt idx="42381">170640</cx:pt>
          <cx:pt idx="42382">304933.5</cx:pt>
          <cx:pt idx="42383">215640</cx:pt>
          <cx:pt idx="42384">675000</cx:pt>
          <cx:pt idx="42385">225000</cx:pt>
          <cx:pt idx="42386">819792</cx:pt>
          <cx:pt idx="42387">846000</cx:pt>
          <cx:pt idx="42388">545040</cx:pt>
          <cx:pt idx="42389">578979</cx:pt>
          <cx:pt idx="42390">2250000</cx:pt>
          <cx:pt idx="42391">796500</cx:pt>
          <cx:pt idx="42392">291384</cx:pt>
          <cx:pt idx="42393">447768</cx:pt>
          <cx:pt idx="42394">728460</cx:pt>
          <cx:pt idx="42395">202500</cx:pt>
          <cx:pt idx="42396">450000</cx:pt>
          <cx:pt idx="42397">1125000</cx:pt>
          <cx:pt idx="42398">1267038</cx:pt>
          <cx:pt idx="42399">1042560</cx:pt>
          <cx:pt idx="42400">127350</cx:pt>
          <cx:pt idx="42401">622413</cx:pt>
          <cx:pt idx="42402">835380</cx:pt>
          <cx:pt idx="42403">71955</cx:pt>
          <cx:pt idx="42404">1005120</cx:pt>
          <cx:pt idx="42405">1006920</cx:pt>
          <cx:pt idx="42406">180000</cx:pt>
          <cx:pt idx="42407">157500</cx:pt>
          <cx:pt idx="42408">808650</cx:pt>
          <cx:pt idx="42409">1046142</cx:pt>
          <cx:pt idx="42410">284400</cx:pt>
          <cx:pt idx="42411">346500</cx:pt>
          <cx:pt idx="42412">665892</cx:pt>
          <cx:pt idx="42413">376078.5</cx:pt>
          <cx:pt idx="42414">384048</cx:pt>
          <cx:pt idx="42415">497520</cx:pt>
          <cx:pt idx="42416">665892</cx:pt>
          <cx:pt idx="42417">536917.5</cx:pt>
          <cx:pt idx="42418">1125000</cx:pt>
          <cx:pt idx="42419">675000</cx:pt>
          <cx:pt idx="42420">450000</cx:pt>
          <cx:pt idx="42421">427500</cx:pt>
          <cx:pt idx="42422">380533.5</cx:pt>
          <cx:pt idx="42423">1282500</cx:pt>
          <cx:pt idx="42424">868797</cx:pt>
          <cx:pt idx="42425">225000</cx:pt>
          <cx:pt idx="42426">757413</cx:pt>
          <cx:pt idx="42427">327024</cx:pt>
          <cx:pt idx="42428">526491</cx:pt>
          <cx:pt idx="42429">1057266</cx:pt>
          <cx:pt idx="42430">549882</cx:pt>
          <cx:pt idx="42431">207306</cx:pt>
          <cx:pt idx="42432">284256</cx:pt>
          <cx:pt idx="42433">343800</cx:pt>
          <cx:pt idx="42434">500211</cx:pt>
          <cx:pt idx="42435">450000</cx:pt>
          <cx:pt idx="42436">1113399</cx:pt>
          <cx:pt idx="42437">450000</cx:pt>
          <cx:pt idx="42438">182448</cx:pt>
          <cx:pt idx="42439">735052.5</cx:pt>
          <cx:pt idx="42440">485640</cx:pt>
          <cx:pt idx="42441">545040</cx:pt>
          <cx:pt idx="42442">1800000</cx:pt>
          <cx:pt idx="42443">474048</cx:pt>
          <cx:pt idx="42444">582228</cx:pt>
          <cx:pt idx="42445">900000</cx:pt>
          <cx:pt idx="42446">523597.5</cx:pt>
          <cx:pt idx="42447">101880</cx:pt>
          <cx:pt idx="42448">792162</cx:pt>
          <cx:pt idx="42449">900000</cx:pt>
          <cx:pt idx="42450">225000</cx:pt>
          <cx:pt idx="42451">864000</cx:pt>
          <cx:pt idx="42452">157500</cx:pt>
          <cx:pt idx="42453">441481.5</cx:pt>
          <cx:pt idx="42454">1345500</cx:pt>
          <cx:pt idx="42455">360000</cx:pt>
          <cx:pt idx="42456">315000</cx:pt>
          <cx:pt idx="42457">518562</cx:pt>
          <cx:pt idx="42458">288873</cx:pt>
          <cx:pt idx="42459">188460</cx:pt>
          <cx:pt idx="42460">321574.5</cx:pt>
          <cx:pt idx="42461">1257430.5</cx:pt>
          <cx:pt idx="42462">573628.5</cx:pt>
          <cx:pt idx="42463">497520</cx:pt>
          <cx:pt idx="42464">391090.5</cx:pt>
          <cx:pt idx="42465">900000</cx:pt>
          <cx:pt idx="42466">508495.5</cx:pt>
          <cx:pt idx="42467">512995.5</cx:pt>
          <cx:pt idx="42468">659610</cx:pt>
          <cx:pt idx="42469">95940</cx:pt>
          <cx:pt idx="42470">1170400.5</cx:pt>
          <cx:pt idx="42471">1256400</cx:pt>
          <cx:pt idx="42472">894906</cx:pt>
          <cx:pt idx="42473">913500</cx:pt>
          <cx:pt idx="42474">450000</cx:pt>
          <cx:pt idx="42475">275040</cx:pt>
          <cx:pt idx="42476">697500</cx:pt>
          <cx:pt idx="42477">675000</cx:pt>
          <cx:pt idx="42478">158301</cx:pt>
          <cx:pt idx="42479">251091</cx:pt>
          <cx:pt idx="42480">640080</cx:pt>
          <cx:pt idx="42481">1575000</cx:pt>
          <cx:pt idx="42482">675000</cx:pt>
          <cx:pt idx="42483">225000</cx:pt>
          <cx:pt idx="42484">315000</cx:pt>
          <cx:pt idx="42485">283419</cx:pt>
          <cx:pt idx="42486">728460</cx:pt>
          <cx:pt idx="42487">1077061.5</cx:pt>
          <cx:pt idx="42488">932643</cx:pt>
          <cx:pt idx="42489">319500</cx:pt>
          <cx:pt idx="42490">450000</cx:pt>
          <cx:pt idx="42491">270000</cx:pt>
          <cx:pt idx="42492">320382</cx:pt>
          <cx:pt idx="42493">450000</cx:pt>
          <cx:pt idx="42494">808650</cx:pt>
          <cx:pt idx="42495">148365</cx:pt>
          <cx:pt idx="42496">900000</cx:pt>
          <cx:pt idx="42497">479578.5</cx:pt>
          <cx:pt idx="42498">405000</cx:pt>
          <cx:pt idx="42499">284256</cx:pt>
          <cx:pt idx="42500">675000</cx:pt>
          <cx:pt idx="42501">900000</cx:pt>
          <cx:pt idx="42502">1078200</cx:pt>
          <cx:pt idx="42503">675000</cx:pt>
          <cx:pt idx="42504">752742</cx:pt>
          <cx:pt idx="42505">123993</cx:pt>
          <cx:pt idx="42506">781920</cx:pt>
          <cx:pt idx="42507">1971072</cx:pt>
          <cx:pt idx="42508">128092.5</cx:pt>
          <cx:pt idx="42509">684751.5</cx:pt>
          <cx:pt idx="42510">152820</cx:pt>
          <cx:pt idx="42511">808650</cx:pt>
          <cx:pt idx="42512">751500</cx:pt>
          <cx:pt idx="42513">448056</cx:pt>
          <cx:pt idx="42514">1125000</cx:pt>
          <cx:pt idx="42515">180000</cx:pt>
          <cx:pt idx="42516">450000</cx:pt>
          <cx:pt idx="42517">906228</cx:pt>
          <cx:pt idx="42518">254700</cx:pt>
          <cx:pt idx="42519">314055</cx:pt>
          <cx:pt idx="42520">381528</cx:pt>
          <cx:pt idx="42521">112500</cx:pt>
          <cx:pt idx="42522">816660</cx:pt>
          <cx:pt idx="42523">284400</cx:pt>
          <cx:pt idx="42524">152820</cx:pt>
          <cx:pt idx="42525">808650</cx:pt>
          <cx:pt idx="42526">592560</cx:pt>
          <cx:pt idx="42527">76410</cx:pt>
          <cx:pt idx="42528">1350000</cx:pt>
          <cx:pt idx="42529">1724220</cx:pt>
          <cx:pt idx="42530">900000</cx:pt>
          <cx:pt idx="42531">254700</cx:pt>
          <cx:pt idx="42532">457717.5</cx:pt>
          <cx:pt idx="42533">675000</cx:pt>
          <cx:pt idx="42534">1546020</cx:pt>
          <cx:pt idx="42535">292500</cx:pt>
          <cx:pt idx="42536">260640</cx:pt>
          <cx:pt idx="42537">450000</cx:pt>
          <cx:pt idx="42538">573408</cx:pt>
          <cx:pt idx="42539">616500</cx:pt>
          <cx:pt idx="42540">227520</cx:pt>
          <cx:pt idx="42541">2517300</cx:pt>
          <cx:pt idx="42542">582768</cx:pt>
          <cx:pt idx="42543">545040</cx:pt>
          <cx:pt idx="42544">1092519</cx:pt>
          <cx:pt idx="42545">450000</cx:pt>
          <cx:pt idx="42546">675000</cx:pt>
          <cx:pt idx="42547">339241.5</cx:pt>
          <cx:pt idx="42548">333000</cx:pt>
          <cx:pt idx="42549">557770.5</cx:pt>
          <cx:pt idx="42550">326439</cx:pt>
          <cx:pt idx="42551">450000</cx:pt>
          <cx:pt idx="42552">388066.5</cx:pt>
          <cx:pt idx="42553">1495773</cx:pt>
          <cx:pt idx="42554">101880</cx:pt>
          <cx:pt idx="42555">495000</cx:pt>
          <cx:pt idx="42556">370912.5</cx:pt>
          <cx:pt idx="42557">1223010</cx:pt>
          <cx:pt idx="42558">247500</cx:pt>
          <cx:pt idx="42559">450000</cx:pt>
          <cx:pt idx="42560">539100</cx:pt>
          <cx:pt idx="42561">1019790</cx:pt>
          <cx:pt idx="42562">1493086.5</cx:pt>
          <cx:pt idx="42563">1078200</cx:pt>
          <cx:pt idx="42564">179865</cx:pt>
          <cx:pt idx="42565">675000</cx:pt>
          <cx:pt idx="42566">852088.5</cx:pt>
          <cx:pt idx="42567">679500</cx:pt>
          <cx:pt idx="42568">640080</cx:pt>
          <cx:pt idx="42569">239850</cx:pt>
          <cx:pt idx="42570">687600</cx:pt>
          <cx:pt idx="42571">675000</cx:pt>
          <cx:pt idx="42572">288873</cx:pt>
          <cx:pt idx="42573">701730</cx:pt>
          <cx:pt idx="42574">299772</cx:pt>
          <cx:pt idx="42575">1113840</cx:pt>
          <cx:pt idx="42576">781920</cx:pt>
          <cx:pt idx="42577">1078200</cx:pt>
          <cx:pt idx="42578">180000</cx:pt>
          <cx:pt idx="42579">900000</cx:pt>
          <cx:pt idx="42580">755190</cx:pt>
          <cx:pt idx="42581">163201.5</cx:pt>
          <cx:pt idx="42582">180000</cx:pt>
          <cx:pt idx="42583">337500</cx:pt>
          <cx:pt idx="42584">180000</cx:pt>
          <cx:pt idx="42585">1006920</cx:pt>
          <cx:pt idx="42586">578979</cx:pt>
          <cx:pt idx="42587">625536</cx:pt>
          <cx:pt idx="42588">562981.5</cx:pt>
          <cx:pt idx="42589">265869</cx:pt>
          <cx:pt idx="42590">414792</cx:pt>
          <cx:pt idx="42591">1467612</cx:pt>
          <cx:pt idx="42592">732915</cx:pt>
          <cx:pt idx="42593">679500</cx:pt>
          <cx:pt idx="42594">199080</cx:pt>
          <cx:pt idx="42595">159093</cx:pt>
          <cx:pt idx="42596">1006920</cx:pt>
          <cx:pt idx="42597">315000</cx:pt>
          <cx:pt idx="42598">718749</cx:pt>
          <cx:pt idx="42599">942300</cx:pt>
          <cx:pt idx="42600">620325</cx:pt>
          <cx:pt idx="42601">568800</cx:pt>
          <cx:pt idx="42602">912802.5</cx:pt>
          <cx:pt idx="42603">239850</cx:pt>
          <cx:pt idx="42604">849685.5</cx:pt>
          <cx:pt idx="42605">1125000</cx:pt>
          <cx:pt idx="42606">558855</cx:pt>
          <cx:pt idx="42607">545040</cx:pt>
          <cx:pt idx="42608">726588</cx:pt>
          <cx:pt idx="42609">528633</cx:pt>
          <cx:pt idx="42610">229500</cx:pt>
          <cx:pt idx="42611">783000</cx:pt>
          <cx:pt idx="42612">167895</cx:pt>
          <cx:pt idx="42613">755190</cx:pt>
          <cx:pt idx="42614">540000</cx:pt>
          <cx:pt idx="42615">906228</cx:pt>
          <cx:pt idx="42616">691020</cx:pt>
          <cx:pt idx="42617">521280</cx:pt>
          <cx:pt idx="42618">203760</cx:pt>
          <cx:pt idx="42619">521280</cx:pt>
          <cx:pt idx="42620">1257430.5</cx:pt>
          <cx:pt idx="42621">284400</cx:pt>
          <cx:pt idx="42622">549882</cx:pt>
          <cx:pt idx="42623">970380</cx:pt>
          <cx:pt idx="42624">337500</cx:pt>
          <cx:pt idx="42625">180000</cx:pt>
          <cx:pt idx="42626">385164</cx:pt>
          <cx:pt idx="42627">1288350</cx:pt>
          <cx:pt idx="42628">720000</cx:pt>
          <cx:pt idx="42629">328365</cx:pt>
          <cx:pt idx="42630">253737</cx:pt>
          <cx:pt idx="42631">592560</cx:pt>
          <cx:pt idx="42632">1724688</cx:pt>
          <cx:pt idx="42633">808650</cx:pt>
          <cx:pt idx="42634">1125000</cx:pt>
          <cx:pt idx="42635">254700</cx:pt>
          <cx:pt idx="42636">298512</cx:pt>
          <cx:pt idx="42637">585000</cx:pt>
          <cx:pt idx="42638">308965.5</cx:pt>
          <cx:pt idx="42639">876019.5</cx:pt>
          <cx:pt idx="42640">961146</cx:pt>
          <cx:pt idx="42641">675000</cx:pt>
          <cx:pt idx="42642">454500</cx:pt>
          <cx:pt idx="42643">755190</cx:pt>
          <cx:pt idx="42644">508495.5</cx:pt>
          <cx:pt idx="42645">755190</cx:pt>
          <cx:pt idx="42646">751842</cx:pt>
          <cx:pt idx="42647">117162</cx:pt>
          <cx:pt idx="42648">450000</cx:pt>
          <cx:pt idx="42649">197820</cx:pt>
          <cx:pt idx="42650">675000</cx:pt>
          <cx:pt idx="42651">375408</cx:pt>
          <cx:pt idx="42652">1004791.5</cx:pt>
          <cx:pt idx="42653">1258650</cx:pt>
          <cx:pt idx="42654">381528</cx:pt>
          <cx:pt idx="42655">469152</cx:pt>
          <cx:pt idx="42656">1350000</cx:pt>
          <cx:pt idx="42657">1078200</cx:pt>
          <cx:pt idx="42658">326664</cx:pt>
          <cx:pt idx="42659">808650</cx:pt>
          <cx:pt idx="42660">679500</cx:pt>
          <cx:pt idx="42661">408780</cx:pt>
          <cx:pt idx="42662">1035832.5</cx:pt>
          <cx:pt idx="42663">497520</cx:pt>
          <cx:pt idx="42664">946764</cx:pt>
          <cx:pt idx="42665">652500</cx:pt>
          <cx:pt idx="42666">382500</cx:pt>
          <cx:pt idx="42667">397881</cx:pt>
          <cx:pt idx="42668">117162</cx:pt>
          <cx:pt idx="42669">241618.5</cx:pt>
          <cx:pt idx="42670">900000</cx:pt>
          <cx:pt idx="42671">544500</cx:pt>
          <cx:pt idx="42672">927000</cx:pt>
          <cx:pt idx="42673">210456</cx:pt>
          <cx:pt idx="42674">723996</cx:pt>
          <cx:pt idx="42675">339241.5</cx:pt>
          <cx:pt idx="42676">709879.5</cx:pt>
          <cx:pt idx="42677">544491</cx:pt>
          <cx:pt idx="42678">247500</cx:pt>
          <cx:pt idx="42679">314055</cx:pt>
          <cx:pt idx="42680">497520</cx:pt>
          <cx:pt idx="42681">290088</cx:pt>
          <cx:pt idx="42682">808650</cx:pt>
          <cx:pt idx="42683">1404000</cx:pt>
          <cx:pt idx="42684">276277.5</cx:pt>
          <cx:pt idx="42685">781920</cx:pt>
          <cx:pt idx="42686">1515415.5</cx:pt>
          <cx:pt idx="42687">1125000</cx:pt>
          <cx:pt idx="42688">900000</cx:pt>
          <cx:pt idx="42689">1462500</cx:pt>
          <cx:pt idx="42690">405000</cx:pt>
          <cx:pt idx="42691">1078200</cx:pt>
          <cx:pt idx="42692">315000</cx:pt>
          <cx:pt idx="42693">64692</cx:pt>
          <cx:pt idx="42694">1125000</cx:pt>
          <cx:pt idx="42695">450000</cx:pt>
          <cx:pt idx="42696">715095</cx:pt>
          <cx:pt idx="42697">539100</cx:pt>
          <cx:pt idx="42698">360000</cx:pt>
          <cx:pt idx="42699">1800000</cx:pt>
          <cx:pt idx="42700">589050</cx:pt>
          <cx:pt idx="42701">497520</cx:pt>
          <cx:pt idx="42702">152820</cx:pt>
          <cx:pt idx="42703">1125000</cx:pt>
          <cx:pt idx="42704">119925</cx:pt>
          <cx:pt idx="42705">180000</cx:pt>
          <cx:pt idx="42706">900000</cx:pt>
          <cx:pt idx="42707">254700</cx:pt>
          <cx:pt idx="42708">225000</cx:pt>
          <cx:pt idx="42709">101880</cx:pt>
          <cx:pt idx="42710">450000</cx:pt>
          <cx:pt idx="42711">164952</cx:pt>
          <cx:pt idx="42712">320922</cx:pt>
          <cx:pt idx="42713">675000</cx:pt>
          <cx:pt idx="42714">1546020</cx:pt>
          <cx:pt idx="42715">540000</cx:pt>
          <cx:pt idx="42716">203760</cx:pt>
          <cx:pt idx="42717">225000</cx:pt>
          <cx:pt idx="42718">1185282</cx:pt>
          <cx:pt idx="42719">517788</cx:pt>
          <cx:pt idx="42720">540000</cx:pt>
          <cx:pt idx="42721">1350000</cx:pt>
          <cx:pt idx="42722">820638</cx:pt>
          <cx:pt idx="42723">545040</cx:pt>
          <cx:pt idx="42724">1350000</cx:pt>
          <cx:pt idx="42725">225000</cx:pt>
          <cx:pt idx="42726">172692</cx:pt>
          <cx:pt idx="42727">490495.5</cx:pt>
          <cx:pt idx="42728">180000</cx:pt>
          <cx:pt idx="42729">269550</cx:pt>
          <cx:pt idx="42730">1082214</cx:pt>
          <cx:pt idx="42731">540000</cx:pt>
          <cx:pt idx="42732">254700</cx:pt>
          <cx:pt idx="42733">270000</cx:pt>
          <cx:pt idx="42734">640080</cx:pt>
          <cx:pt idx="42735">545040</cx:pt>
          <cx:pt idx="42736">427500</cx:pt>
          <cx:pt idx="42737">1540588.5</cx:pt>
          <cx:pt idx="42738">1179193.5</cx:pt>
          <cx:pt idx="42739">474183</cx:pt>
          <cx:pt idx="42740">1546020</cx:pt>
          <cx:pt idx="42741">1047771</cx:pt>
          <cx:pt idx="42742">900000</cx:pt>
          <cx:pt idx="42743">305955</cx:pt>
          <cx:pt idx="42744">180000</cx:pt>
          <cx:pt idx="42745">350415</cx:pt>
          <cx:pt idx="42746">408780</cx:pt>
          <cx:pt idx="42747">592560</cx:pt>
          <cx:pt idx="42748">301500</cx:pt>
          <cx:pt idx="42749">521280</cx:pt>
          <cx:pt idx="42750">490536</cx:pt>
          <cx:pt idx="42751">233208</cx:pt>
          <cx:pt idx="42752">835380</cx:pt>
          <cx:pt idx="42753">808650</cx:pt>
          <cx:pt idx="42754">835380</cx:pt>
          <cx:pt idx="42755">627277.5</cx:pt>
          <cx:pt idx="42756">180000</cx:pt>
          <cx:pt idx="42757">101880</cx:pt>
          <cx:pt idx="42758">315000</cx:pt>
          <cx:pt idx="42759">234000</cx:pt>
          <cx:pt idx="42760">1300500</cx:pt>
          <cx:pt idx="42761">675000</cx:pt>
          <cx:pt idx="42762">1035000</cx:pt>
          <cx:pt idx="42763">135000</cx:pt>
          <cx:pt idx="42764">225000</cx:pt>
          <cx:pt idx="42765">675000</cx:pt>
          <cx:pt idx="42766">253377</cx:pt>
          <cx:pt idx="42767">1057266</cx:pt>
          <cx:pt idx="42768">1029658.5</cx:pt>
          <cx:pt idx="42769">545040</cx:pt>
          <cx:pt idx="42770">874152</cx:pt>
          <cx:pt idx="42771">117162</cx:pt>
          <cx:pt idx="42772">888840</cx:pt>
          <cx:pt idx="42773">1006920</cx:pt>
          <cx:pt idx="42774">521280</cx:pt>
          <cx:pt idx="42775">640080</cx:pt>
          <cx:pt idx="42776">454500</cx:pt>
          <cx:pt idx="42777">269550</cx:pt>
          <cx:pt idx="42778">157500</cx:pt>
          <cx:pt idx="42779">1042812</cx:pt>
          <cx:pt idx="42780">312768</cx:pt>
          <cx:pt idx="42781">144801</cx:pt>
          <cx:pt idx="42782">1147500</cx:pt>
          <cx:pt idx="42783">1078200</cx:pt>
          <cx:pt idx="42784">450000</cx:pt>
          <cx:pt idx="42785">882000</cx:pt>
          <cx:pt idx="42786">247500</cx:pt>
          <cx:pt idx="42787">270000</cx:pt>
          <cx:pt idx="42788">500211</cx:pt>
          <cx:pt idx="42789">225000</cx:pt>
          <cx:pt idx="42790">755190</cx:pt>
          <cx:pt idx="42791">1075932</cx:pt>
          <cx:pt idx="42792">275040</cx:pt>
          <cx:pt idx="42793">333337.5</cx:pt>
          <cx:pt idx="42794">729792</cx:pt>
          <cx:pt idx="42795">592560</cx:pt>
          <cx:pt idx="42796">170640</cx:pt>
          <cx:pt idx="42797">585000</cx:pt>
          <cx:pt idx="42798">407520</cx:pt>
          <cx:pt idx="42799">796396.5</cx:pt>
          <cx:pt idx="42800">612612</cx:pt>
          <cx:pt idx="42801">1107900</cx:pt>
          <cx:pt idx="42802">450000</cx:pt>
          <cx:pt idx="42803">49752</cx:pt>
          <cx:pt idx="42804">203760</cx:pt>
          <cx:pt idx="42805">247500</cx:pt>
          <cx:pt idx="42806">301464</cx:pt>
          <cx:pt idx="42807">135000</cx:pt>
          <cx:pt idx="42808">1129500</cx:pt>
          <cx:pt idx="42809">538704</cx:pt>
          <cx:pt idx="42810">327024</cx:pt>
          <cx:pt idx="42811">1191825</cx:pt>
          <cx:pt idx="42812">729396</cx:pt>
          <cx:pt idx="42813">1125000</cx:pt>
          <cx:pt idx="42814">343800</cx:pt>
          <cx:pt idx="42815">389844</cx:pt>
          <cx:pt idx="42816">1042164</cx:pt>
          <cx:pt idx="42817">382050</cx:pt>
          <cx:pt idx="42818">95940</cx:pt>
          <cx:pt idx="42819">513000</cx:pt>
          <cx:pt idx="42820">1185282</cx:pt>
          <cx:pt idx="42821">1173267</cx:pt>
          <cx:pt idx="42822">545040</cx:pt>
          <cx:pt idx="42823">1185120</cx:pt>
          <cx:pt idx="42824">1546020</cx:pt>
          <cx:pt idx="42825">225000</cx:pt>
          <cx:pt idx="42826">286704</cx:pt>
          <cx:pt idx="42827">497520</cx:pt>
          <cx:pt idx="42828">182016</cx:pt>
          <cx:pt idx="42829">1762110</cx:pt>
          <cx:pt idx="42830">808650</cx:pt>
          <cx:pt idx="42831">545040</cx:pt>
          <cx:pt idx="42832">900000</cx:pt>
          <cx:pt idx="42833">2250000</cx:pt>
          <cx:pt idx="42834">354276</cx:pt>
          <cx:pt idx="42835">808650</cx:pt>
          <cx:pt idx="42836">1575000</cx:pt>
          <cx:pt idx="42837">531706.5</cx:pt>
          <cx:pt idx="42838">1006920</cx:pt>
          <cx:pt idx="42839">225000</cx:pt>
          <cx:pt idx="42840">98910</cx:pt>
          <cx:pt idx="42841">1249740</cx:pt>
          <cx:pt idx="42842">675000</cx:pt>
          <cx:pt idx="42843">270000</cx:pt>
          <cx:pt idx="42844">1438258.5</cx:pt>
          <cx:pt idx="42845">202500</cx:pt>
          <cx:pt idx="42846">900000</cx:pt>
          <cx:pt idx="42847">724581</cx:pt>
          <cx:pt idx="42848">288873</cx:pt>
          <cx:pt idx="42849">180000</cx:pt>
          <cx:pt idx="42850">814041</cx:pt>
          <cx:pt idx="42851">197820</cx:pt>
          <cx:pt idx="42852">454500</cx:pt>
          <cx:pt idx="42853">152820</cx:pt>
          <cx:pt idx="42854">239850</cx:pt>
          <cx:pt idx="42855">485640</cx:pt>
          <cx:pt idx="42856">436032</cx:pt>
          <cx:pt idx="42857">611577</cx:pt>
          <cx:pt idx="42858">755190</cx:pt>
          <cx:pt idx="42859">50940</cx:pt>
          <cx:pt idx="42860">225000</cx:pt>
          <cx:pt idx="42861">521280</cx:pt>
          <cx:pt idx="42862">298512</cx:pt>
          <cx:pt idx="42863">148365</cx:pt>
          <cx:pt idx="42864">337500</cx:pt>
          <cx:pt idx="42865">512064</cx:pt>
          <cx:pt idx="42866">900000</cx:pt>
          <cx:pt idx="42867">270000</cx:pt>
          <cx:pt idx="42868">1078200</cx:pt>
          <cx:pt idx="42869">675000</cx:pt>
          <cx:pt idx="42870">180000</cx:pt>
          <cx:pt idx="42871">1125000</cx:pt>
          <cx:pt idx="42872">225000</cx:pt>
          <cx:pt idx="42873">384048</cx:pt>
          <cx:pt idx="42874">431280</cx:pt>
          <cx:pt idx="42875">1125000</cx:pt>
          <cx:pt idx="42876">515529</cx:pt>
          <cx:pt idx="42877">675000</cx:pt>
          <cx:pt idx="42878">1030680</cx:pt>
          <cx:pt idx="42879">590337</cx:pt>
          <cx:pt idx="42880">364896</cx:pt>
          <cx:pt idx="42881">904500</cx:pt>
          <cx:pt idx="42882">755190</cx:pt>
          <cx:pt idx="42883">288873</cx:pt>
          <cx:pt idx="42884">859500</cx:pt>
          <cx:pt idx="42885">270000</cx:pt>
          <cx:pt idx="42886">787500</cx:pt>
          <cx:pt idx="42887">312768</cx:pt>
          <cx:pt idx="42888">1636245</cx:pt>
          <cx:pt idx="42889">269550</cx:pt>
          <cx:pt idx="42890">518562</cx:pt>
          <cx:pt idx="42891">269550</cx:pt>
          <cx:pt idx="42892">772168.5</cx:pt>
          <cx:pt idx="42893">675000</cx:pt>
          <cx:pt idx="42894">595903.5</cx:pt>
          <cx:pt idx="42895">1078200</cx:pt>
          <cx:pt idx="42896">454500</cx:pt>
          <cx:pt idx="42897">271066.5</cx:pt>
          <cx:pt idx="42898">679500</cx:pt>
          <cx:pt idx="42899">247275</cx:pt>
          <cx:pt idx="42900">299772</cx:pt>
          <cx:pt idx="42901">675000</cx:pt>
          <cx:pt idx="42902">180000</cx:pt>
          <cx:pt idx="42903">76500</cx:pt>
          <cx:pt idx="42904">675000</cx:pt>
          <cx:pt idx="42905">555273</cx:pt>
          <cx:pt idx="42906">454500</cx:pt>
          <cx:pt idx="42907">873342</cx:pt>
          <cx:pt idx="42908">1255680</cx:pt>
          <cx:pt idx="42909">566055</cx:pt>
          <cx:pt idx="42910">879480</cx:pt>
          <cx:pt idx="42911">640080</cx:pt>
          <cx:pt idx="42912">1293502.5</cx:pt>
          <cx:pt idx="42913">693000</cx:pt>
          <cx:pt idx="42914">573628.5</cx:pt>
          <cx:pt idx="42915">408330</cx:pt>
          <cx:pt idx="42916">167076</cx:pt>
          <cx:pt idx="42917">1125000</cx:pt>
          <cx:pt idx="42918">621144</cx:pt>
          <cx:pt idx="42919">481855.5</cx:pt>
          <cx:pt idx="42920">269550</cx:pt>
          <cx:pt idx="42921">301464</cx:pt>
          <cx:pt idx="42922">78192</cx:pt>
          <cx:pt idx="42923">225000</cx:pt>
          <cx:pt idx="42924">573628.5</cx:pt>
          <cx:pt idx="42925">900000</cx:pt>
          <cx:pt idx="42926">792477</cx:pt>
          <cx:pt idx="42927">225000</cx:pt>
          <cx:pt idx="42928">1013818.5</cx:pt>
          <cx:pt idx="42929">900297</cx:pt>
          <cx:pt idx="42930">1530558</cx:pt>
          <cx:pt idx="42931">270000</cx:pt>
          <cx:pt idx="42932">225000</cx:pt>
          <cx:pt idx="42933">225000</cx:pt>
          <cx:pt idx="42934">679500</cx:pt>
          <cx:pt idx="42935">860917.5</cx:pt>
          <cx:pt idx="42936">675000</cx:pt>
          <cx:pt idx="42937">1971072</cx:pt>
          <cx:pt idx="42938">813105</cx:pt>
          <cx:pt idx="42939">473760</cx:pt>
          <cx:pt idx="42940">1288350</cx:pt>
          <cx:pt idx="42941">536917.5</cx:pt>
          <cx:pt idx="42942">436032</cx:pt>
          <cx:pt idx="42943">517500</cx:pt>
          <cx:pt idx="42944">802773</cx:pt>
          <cx:pt idx="42945">983299.5</cx:pt>
          <cx:pt idx="42946">405000</cx:pt>
          <cx:pt idx="42947">745429.5</cx:pt>
          <cx:pt idx="42948">747000</cx:pt>
          <cx:pt idx="42949">463284</cx:pt>
          <cx:pt idx="42950">270000</cx:pt>
          <cx:pt idx="42951">450000</cx:pt>
          <cx:pt idx="42952">904500</cx:pt>
          <cx:pt idx="42953">373140</cx:pt>
          <cx:pt idx="42954">656811</cx:pt>
          <cx:pt idx="42955">1125000</cx:pt>
          <cx:pt idx="42956">612612</cx:pt>
          <cx:pt idx="42957">1160248.5</cx:pt>
          <cx:pt idx="42958">805536</cx:pt>
          <cx:pt idx="42959">728460</cx:pt>
          <cx:pt idx="42960">526500</cx:pt>
          <cx:pt idx="42961">504000</cx:pt>
          <cx:pt idx="42962">417024</cx:pt>
          <cx:pt idx="42963">808650</cx:pt>
          <cx:pt idx="42964">221031</cx:pt>
          <cx:pt idx="42965">1575000</cx:pt>
          <cx:pt idx="42966">748467</cx:pt>
          <cx:pt idx="42967">1305000</cx:pt>
          <cx:pt idx="42968">270000</cx:pt>
          <cx:pt idx="42969">495000</cx:pt>
          <cx:pt idx="42970">1479024</cx:pt>
          <cx:pt idx="42971">755190</cx:pt>
          <cx:pt idx="42972">302206.5</cx:pt>
          <cx:pt idx="42973">382050</cx:pt>
          <cx:pt idx="42974">512064</cx:pt>
          <cx:pt idx="42975">270000</cx:pt>
          <cx:pt idx="42976">225000</cx:pt>
          <cx:pt idx="42977">953460</cx:pt>
          <cx:pt idx="42978">824823</cx:pt>
          <cx:pt idx="42979">239850</cx:pt>
          <cx:pt idx="42980">364896</cx:pt>
          <cx:pt idx="42981">675000</cx:pt>
          <cx:pt idx="42982">270000</cx:pt>
          <cx:pt idx="42983">871335</cx:pt>
          <cx:pt idx="42984">1575000</cx:pt>
          <cx:pt idx="42985">284400</cx:pt>
          <cx:pt idx="42986">862560</cx:pt>
          <cx:pt idx="42987">997335</cx:pt>
          <cx:pt idx="42988">606973.5</cx:pt>
          <cx:pt idx="42989">67500</cx:pt>
          <cx:pt idx="42990">269550</cx:pt>
          <cx:pt idx="42991">1350000</cx:pt>
          <cx:pt idx="42992">259794</cx:pt>
          <cx:pt idx="42993">450000</cx:pt>
          <cx:pt idx="42994">432000</cx:pt>
          <cx:pt idx="42995">675000</cx:pt>
          <cx:pt idx="42996">576000</cx:pt>
          <cx:pt idx="42997">966555</cx:pt>
          <cx:pt idx="42998">742500</cx:pt>
          <cx:pt idx="42999">405000</cx:pt>
          <cx:pt idx="43000">269550</cx:pt>
          <cx:pt idx="43001">166810.5</cx:pt>
          <cx:pt idx="43002">193572</cx:pt>
          <cx:pt idx="43003">270000</cx:pt>
          <cx:pt idx="43004">526491</cx:pt>
          <cx:pt idx="43005">126000</cx:pt>
          <cx:pt idx="43006">360000</cx:pt>
          <cx:pt idx="43007">315000</cx:pt>
          <cx:pt idx="43008">900000</cx:pt>
          <cx:pt idx="43009">202765.5</cx:pt>
          <cx:pt idx="43010">142632</cx:pt>
          <cx:pt idx="43011">1164667.5</cx:pt>
          <cx:pt idx="43012">202500</cx:pt>
          <cx:pt idx="43013">157500</cx:pt>
          <cx:pt idx="43014">123993</cx:pt>
          <cx:pt idx="43015">259794</cx:pt>
          <cx:pt idx="43016">675000</cx:pt>
          <cx:pt idx="43017">157500</cx:pt>
          <cx:pt idx="43018">900000</cx:pt>
          <cx:pt idx="43019">573408</cx:pt>
          <cx:pt idx="43020">505066.5</cx:pt>
          <cx:pt idx="43021">1314117</cx:pt>
          <cx:pt idx="43022">247275</cx:pt>
          <cx:pt idx="43023">328500</cx:pt>
          <cx:pt idx="43024">1006920</cx:pt>
          <cx:pt idx="43025">1312110</cx:pt>
          <cx:pt idx="43026">225000</cx:pt>
          <cx:pt idx="43027">561384</cx:pt>
          <cx:pt idx="43028">254700</cx:pt>
          <cx:pt idx="43029">814041</cx:pt>
          <cx:pt idx="43030">568800</cx:pt>
          <cx:pt idx="43031">900000</cx:pt>
          <cx:pt idx="43032">346500</cx:pt>
          <cx:pt idx="43033">202500</cx:pt>
          <cx:pt idx="43034">127350</cx:pt>
          <cx:pt idx="43035">1040985</cx:pt>
          <cx:pt idx="43036">127350</cx:pt>
          <cx:pt idx="43037">585000</cx:pt>
          <cx:pt idx="43038">505233</cx:pt>
          <cx:pt idx="43039">312768</cx:pt>
          <cx:pt idx="43040">103500</cx:pt>
          <cx:pt idx="43041">270000</cx:pt>
          <cx:pt idx="43042">177768</cx:pt>
          <cx:pt idx="43043">1288350</cx:pt>
          <cx:pt idx="43044">1350000</cx:pt>
          <cx:pt idx="43045">450000</cx:pt>
          <cx:pt idx="43046">284400</cx:pt>
          <cx:pt idx="43047">573628.5</cx:pt>
          <cx:pt idx="43048">203760</cx:pt>
          <cx:pt idx="43049">1298655</cx:pt>
          <cx:pt idx="43050">582228</cx:pt>
          <cx:pt idx="43051">258768</cx:pt>
          <cx:pt idx="43052">978628.5</cx:pt>
          <cx:pt idx="43053">270000</cx:pt>
          <cx:pt idx="43054">585000</cx:pt>
          <cx:pt idx="43055">675000</cx:pt>
          <cx:pt idx="43056">657445.5</cx:pt>
          <cx:pt idx="43057">144486</cx:pt>
          <cx:pt idx="43058">545040</cx:pt>
          <cx:pt idx="43059">450000</cx:pt>
          <cx:pt idx="43060">225000</cx:pt>
          <cx:pt idx="43061">312768</cx:pt>
          <cx:pt idx="43062">808650</cx:pt>
          <cx:pt idx="43063">1575000</cx:pt>
          <cx:pt idx="43064">284400</cx:pt>
          <cx:pt idx="43065">2517300</cx:pt>
          <cx:pt idx="43066">630747</cx:pt>
          <cx:pt idx="43067">906228</cx:pt>
          <cx:pt idx="43068">167895</cx:pt>
          <cx:pt idx="43069">277969.5</cx:pt>
          <cx:pt idx="43070">222768</cx:pt>
          <cx:pt idx="43071">497520</cx:pt>
          <cx:pt idx="43072">427869</cx:pt>
          <cx:pt idx="43073">251280</cx:pt>
          <cx:pt idx="43074">312768</cx:pt>
          <cx:pt idx="43075">840996</cx:pt>
          <cx:pt idx="43076">168102</cx:pt>
          <cx:pt idx="43077">343800</cx:pt>
          <cx:pt idx="43078">607050</cx:pt>
          <cx:pt idx="43079">454500</cx:pt>
          <cx:pt idx="43080">770292</cx:pt>
          <cx:pt idx="43081">727785</cx:pt>
          <cx:pt idx="43082">405000</cx:pt>
          <cx:pt idx="43083">1350000</cx:pt>
          <cx:pt idx="43084">270000</cx:pt>
          <cx:pt idx="43085">225000</cx:pt>
          <cx:pt idx="43086">495000</cx:pt>
          <cx:pt idx="43087">153310.5</cx:pt>
          <cx:pt idx="43088">284400</cx:pt>
          <cx:pt idx="43089">225000</cx:pt>
          <cx:pt idx="43090">1078200</cx:pt>
          <cx:pt idx="43091">1125000</cx:pt>
          <cx:pt idx="43092">568800</cx:pt>
          <cx:pt idx="43093">834048</cx:pt>
          <cx:pt idx="43094">273636</cx:pt>
          <cx:pt idx="43095">1008117</cx:pt>
          <cx:pt idx="43096">339241.5</cx:pt>
          <cx:pt idx="43097">1350000</cx:pt>
          <cx:pt idx="43098">511249.5</cx:pt>
          <cx:pt idx="43099">202500</cx:pt>
          <cx:pt idx="43100">225000</cx:pt>
          <cx:pt idx="43101">1024290</cx:pt>
          <cx:pt idx="43102">450000</cx:pt>
          <cx:pt idx="43103">247675.5</cx:pt>
          <cx:pt idx="43104">202500</cx:pt>
          <cx:pt idx="43105">1350000</cx:pt>
          <cx:pt idx="43106">760225.5</cx:pt>
          <cx:pt idx="43107">573628.5</cx:pt>
          <cx:pt idx="43108">1161000</cx:pt>
          <cx:pt idx="43109">835380</cx:pt>
          <cx:pt idx="43110">315000</cx:pt>
          <cx:pt idx="43111">1339884</cx:pt>
          <cx:pt idx="43112">545040</cx:pt>
          <cx:pt idx="43113">835380</cx:pt>
          <cx:pt idx="43114">112068</cx:pt>
          <cx:pt idx="43115">327024</cx:pt>
          <cx:pt idx="43116">545040</cx:pt>
          <cx:pt idx="43117">454500</cx:pt>
          <cx:pt idx="43118">552555</cx:pt>
          <cx:pt idx="43119">1800000</cx:pt>
          <cx:pt idx="43120">900000</cx:pt>
          <cx:pt idx="43121">1125000</cx:pt>
          <cx:pt idx="43122">900000</cx:pt>
          <cx:pt idx="43123">675000</cx:pt>
          <cx:pt idx="43124">170640</cx:pt>
          <cx:pt idx="43125">604152</cx:pt>
          <cx:pt idx="43126">675000</cx:pt>
          <cx:pt idx="43127">808650</cx:pt>
          <cx:pt idx="43128">916470</cx:pt>
          <cx:pt idx="43129">250272</cx:pt>
          <cx:pt idx="43130">1451047.5</cx:pt>
          <cx:pt idx="43131">1215000</cx:pt>
          <cx:pt idx="43132">1006920</cx:pt>
          <cx:pt idx="43133">325908</cx:pt>
          <cx:pt idx="43134">675000</cx:pt>
          <cx:pt idx="43135">182286</cx:pt>
          <cx:pt idx="43136">152820</cx:pt>
          <cx:pt idx="43137">1941507</cx:pt>
          <cx:pt idx="43138">239850</cx:pt>
          <cx:pt idx="43139">553806</cx:pt>
          <cx:pt idx="43140">675000</cx:pt>
          <cx:pt idx="43141">270000</cx:pt>
          <cx:pt idx="43142">312768</cx:pt>
          <cx:pt idx="43143">1546020</cx:pt>
          <cx:pt idx="43144">675000</cx:pt>
          <cx:pt idx="43145">234324</cx:pt>
          <cx:pt idx="43146">1800000</cx:pt>
          <cx:pt idx="43147">640080</cx:pt>
          <cx:pt idx="43148">343800</cx:pt>
          <cx:pt idx="43149">814041</cx:pt>
          <cx:pt idx="43150">1078200</cx:pt>
          <cx:pt idx="43151">225000</cx:pt>
          <cx:pt idx="43152">270000</cx:pt>
          <cx:pt idx="43153">392427</cx:pt>
          <cx:pt idx="43154">973710</cx:pt>
          <cx:pt idx="43155">180000</cx:pt>
          <cx:pt idx="43156">454500</cx:pt>
          <cx:pt idx="43157">765261</cx:pt>
          <cx:pt idx="43158">114682.5</cx:pt>
          <cx:pt idx="43159">545040</cx:pt>
          <cx:pt idx="43160">1006920</cx:pt>
          <cx:pt idx="43161">646920</cx:pt>
          <cx:pt idx="43162">474048</cx:pt>
          <cx:pt idx="43163">191880</cx:pt>
          <cx:pt idx="43164">900000</cx:pt>
          <cx:pt idx="43165">134775</cx:pt>
          <cx:pt idx="43166">1166724</cx:pt>
          <cx:pt idx="43167">450000</cx:pt>
          <cx:pt idx="43168">135000</cx:pt>
          <cx:pt idx="43169">1340419.5</cx:pt>
          <cx:pt idx="43170">675000</cx:pt>
          <cx:pt idx="43171">675000</cx:pt>
          <cx:pt idx="43172">927877.5</cx:pt>
          <cx:pt idx="43173">284400</cx:pt>
          <cx:pt idx="43174">1288350</cx:pt>
          <cx:pt idx="43175">202500</cx:pt>
          <cx:pt idx="43176">331110</cx:pt>
          <cx:pt idx="43177">270000</cx:pt>
          <cx:pt idx="43178">286704</cx:pt>
          <cx:pt idx="43179">202500</cx:pt>
          <cx:pt idx="43180">528633</cx:pt>
          <cx:pt idx="43181">655614</cx:pt>
          <cx:pt idx="43182">503676</cx:pt>
          <cx:pt idx="43183">450000</cx:pt>
          <cx:pt idx="43184">270000</cx:pt>
          <cx:pt idx="43185">450000</cx:pt>
          <cx:pt idx="43186">562500</cx:pt>
          <cx:pt idx="43187">616500</cx:pt>
          <cx:pt idx="43188">1016010</cx:pt>
          <cx:pt idx="43189">180000</cx:pt>
          <cx:pt idx="43190">679500</cx:pt>
          <cx:pt idx="43191">1006920</cx:pt>
          <cx:pt idx="43192">531706.5</cx:pt>
          <cx:pt idx="43193">405000</cx:pt>
          <cx:pt idx="43194">545040</cx:pt>
          <cx:pt idx="43195">298512</cx:pt>
          <cx:pt idx="43196">1078200</cx:pt>
          <cx:pt idx="43197">1206000</cx:pt>
          <cx:pt idx="43198">219069</cx:pt>
          <cx:pt idx="43199">862560</cx:pt>
          <cx:pt idx="43200">1597779</cx:pt>
          <cx:pt idx="43201">1312110</cx:pt>
          <cx:pt idx="43202">1107981</cx:pt>
          <cx:pt idx="43203">450000</cx:pt>
          <cx:pt idx="43204">495216</cx:pt>
          <cx:pt idx="43205">1293502.5</cx:pt>
          <cx:pt idx="43206">481320</cx:pt>
          <cx:pt idx="43207">1288350</cx:pt>
          <cx:pt idx="43208">451102.5</cx:pt>
          <cx:pt idx="43209">781920</cx:pt>
          <cx:pt idx="43210">450000</cx:pt>
          <cx:pt idx="43211">654498</cx:pt>
          <cx:pt idx="43212">533313</cx:pt>
          <cx:pt idx="43213">545040</cx:pt>
          <cx:pt idx="43214">651816</cx:pt>
          <cx:pt idx="43215">450000</cx:pt>
          <cx:pt idx="43216">964368</cx:pt>
          <cx:pt idx="43217">412942.5</cx:pt>
          <cx:pt idx="43218">1048500</cx:pt>
          <cx:pt idx="43219">408780</cx:pt>
          <cx:pt idx="43220">269550</cx:pt>
          <cx:pt idx="43221">276813</cx:pt>
          <cx:pt idx="43222">343800</cx:pt>
          <cx:pt idx="43223">178290</cx:pt>
          <cx:pt idx="43224">1350000</cx:pt>
          <cx:pt idx="43225">563269.5</cx:pt>
          <cx:pt idx="43226">306000</cx:pt>
          <cx:pt idx="43227">518562</cx:pt>
          <cx:pt idx="43228">601470</cx:pt>
          <cx:pt idx="43229">227520</cx:pt>
          <cx:pt idx="43230">71316</cx:pt>
          <cx:pt idx="43231">301500</cx:pt>
          <cx:pt idx="43232">1006920</cx:pt>
          <cx:pt idx="43233">202500</cx:pt>
          <cx:pt idx="43234">490495.5</cx:pt>
          <cx:pt idx="43235">225000</cx:pt>
          <cx:pt idx="43236">273636</cx:pt>
          <cx:pt idx="43237">526500</cx:pt>
          <cx:pt idx="43238">301500</cx:pt>
          <cx:pt idx="43239">454500</cx:pt>
          <cx:pt idx="43240">450000</cx:pt>
          <cx:pt idx="43241">315000</cx:pt>
          <cx:pt idx="43242">285723</cx:pt>
          <cx:pt idx="43243">180000</cx:pt>
          <cx:pt idx="43244">270000</cx:pt>
          <cx:pt idx="43245">360000</cx:pt>
          <cx:pt idx="43246">521280</cx:pt>
          <cx:pt idx="43247">1056447</cx:pt>
          <cx:pt idx="43248">397881</cx:pt>
          <cx:pt idx="43249">814041</cx:pt>
          <cx:pt idx="43250">2160000</cx:pt>
          <cx:pt idx="43251">1288350</cx:pt>
          <cx:pt idx="43252">247500</cx:pt>
          <cx:pt idx="43253">180000</cx:pt>
          <cx:pt idx="43254">454500</cx:pt>
          <cx:pt idx="43255">675000</cx:pt>
          <cx:pt idx="43256">263686.5</cx:pt>
          <cx:pt idx="43257">194922</cx:pt>
          <cx:pt idx="43258">537669</cx:pt>
          <cx:pt idx="43259">1258726.5</cx:pt>
          <cx:pt idx="43260">755190</cx:pt>
          <cx:pt idx="43261">1078200</cx:pt>
          <cx:pt idx="43262">143910</cx:pt>
          <cx:pt idx="43263">254700</cx:pt>
          <cx:pt idx="43264">1147500</cx:pt>
          <cx:pt idx="43265">544491</cx:pt>
          <cx:pt idx="43266">450000</cx:pt>
          <cx:pt idx="43267">101880</cx:pt>
          <cx:pt idx="43268">180000</cx:pt>
          <cx:pt idx="43269">302206.5</cx:pt>
          <cx:pt idx="43270">1075500</cx:pt>
          <cx:pt idx="43271">545040</cx:pt>
          <cx:pt idx="43272">325908</cx:pt>
          <cx:pt idx="43273">1125000</cx:pt>
          <cx:pt idx="43274">1125000</cx:pt>
          <cx:pt idx="43275">231813</cx:pt>
          <cx:pt idx="43276">1288350</cx:pt>
          <cx:pt idx="43277">990000</cx:pt>
          <cx:pt idx="43278">270000</cx:pt>
          <cx:pt idx="43279">1042560</cx:pt>
          <cx:pt idx="43280">270000</cx:pt>
          <cx:pt idx="43281">335592</cx:pt>
          <cx:pt idx="43282">270000</cx:pt>
          <cx:pt idx="43283">360000</cx:pt>
          <cx:pt idx="43284">835605</cx:pt>
          <cx:pt idx="43285">67500</cx:pt>
          <cx:pt idx="43286">709866</cx:pt>
          <cx:pt idx="43287">180000</cx:pt>
          <cx:pt idx="43288">1928304</cx:pt>
          <cx:pt idx="43289">385164</cx:pt>
          <cx:pt idx="43290">275040</cx:pt>
          <cx:pt idx="43291">108072</cx:pt>
          <cx:pt idx="43292">810000</cx:pt>
          <cx:pt idx="43293">1078200</cx:pt>
          <cx:pt idx="43294">391090.5</cx:pt>
          <cx:pt idx="43295">1042560</cx:pt>
          <cx:pt idx="43296">1350000</cx:pt>
          <cx:pt idx="43297">270000</cx:pt>
          <cx:pt idx="43298">296280</cx:pt>
          <cx:pt idx="43299">202500</cx:pt>
          <cx:pt idx="43300">876987</cx:pt>
          <cx:pt idx="43301">180000</cx:pt>
          <cx:pt idx="43302">722925</cx:pt>
          <cx:pt idx="43303">700830</cx:pt>
          <cx:pt idx="43304">1078200</cx:pt>
          <cx:pt idx="43305">814041</cx:pt>
          <cx:pt idx="43306">1138900.5</cx:pt>
          <cx:pt idx="43307">1845000</cx:pt>
          <cx:pt idx="43308">477000</cx:pt>
          <cx:pt idx="43309">1530517.5</cx:pt>
          <cx:pt idx="43310">180000</cx:pt>
          <cx:pt idx="43311">840951</cx:pt>
          <cx:pt idx="43312">254700</cx:pt>
          <cx:pt idx="43313">835380</cx:pt>
          <cx:pt idx="43314">582804</cx:pt>
          <cx:pt idx="43315">225000</cx:pt>
          <cx:pt idx="43316">900000</cx:pt>
          <cx:pt idx="43317">709866</cx:pt>
          <cx:pt idx="43318">283500</cx:pt>
          <cx:pt idx="43319">225000</cx:pt>
          <cx:pt idx="43320">497520</cx:pt>
          <cx:pt idx="43321">284400</cx:pt>
          <cx:pt idx="43322">592560</cx:pt>
          <cx:pt idx="43323">755190</cx:pt>
          <cx:pt idx="43324">571500</cx:pt>
          <cx:pt idx="43325">157500</cx:pt>
          <cx:pt idx="43326">900000</cx:pt>
          <cx:pt idx="43327">454500</cx:pt>
          <cx:pt idx="43328">256500</cx:pt>
          <cx:pt idx="43329">247275</cx:pt>
          <cx:pt idx="43330">337500</cx:pt>
          <cx:pt idx="43331">323460</cx:pt>
          <cx:pt idx="43332">254700</cx:pt>
          <cx:pt idx="43333">521280</cx:pt>
          <cx:pt idx="43334">450000</cx:pt>
          <cx:pt idx="43335">1125000</cx:pt>
          <cx:pt idx="43336">2013840</cx:pt>
          <cx:pt idx="43337">1078200</cx:pt>
          <cx:pt idx="43338">445500</cx:pt>
          <cx:pt idx="43339">126000</cx:pt>
          <cx:pt idx="43340">393543</cx:pt>
          <cx:pt idx="43341">454500</cx:pt>
          <cx:pt idx="43342">513000</cx:pt>
          <cx:pt idx="43343">1256400</cx:pt>
          <cx:pt idx="43344">592560</cx:pt>
          <cx:pt idx="43345">431280</cx:pt>
          <cx:pt idx="43346">448056</cx:pt>
          <cx:pt idx="43347">414792</cx:pt>
          <cx:pt idx="43348">1237684.5</cx:pt>
          <cx:pt idx="43349">199080</cx:pt>
          <cx:pt idx="43350">1451047.5</cx:pt>
          <cx:pt idx="43351">337500</cx:pt>
          <cx:pt idx="43352">900000</cx:pt>
          <cx:pt idx="43353">203760</cx:pt>
          <cx:pt idx="43354">95940</cx:pt>
          <cx:pt idx="43355">1288350</cx:pt>
          <cx:pt idx="43356">675000</cx:pt>
          <cx:pt idx="43357">301464</cx:pt>
          <cx:pt idx="43358">1002456</cx:pt>
          <cx:pt idx="43359">945000</cx:pt>
          <cx:pt idx="43360">787131</cx:pt>
          <cx:pt idx="43361">855882</cx:pt>
          <cx:pt idx="43362">1002870</cx:pt>
          <cx:pt idx="43363">669600</cx:pt>
          <cx:pt idx="43364">472500</cx:pt>
          <cx:pt idx="43365">755190</cx:pt>
          <cx:pt idx="43366">71955</cx:pt>
          <cx:pt idx="43367">291384</cx:pt>
          <cx:pt idx="43368">450000</cx:pt>
          <cx:pt idx="43369">450000</cx:pt>
          <cx:pt idx="43370">450000</cx:pt>
          <cx:pt idx="43371">269550</cx:pt>
          <cx:pt idx="43372">450000</cx:pt>
          <cx:pt idx="43373">253737</cx:pt>
          <cx:pt idx="43374">755190</cx:pt>
          <cx:pt idx="43375">197820</cx:pt>
          <cx:pt idx="43376">755190</cx:pt>
          <cx:pt idx="43377">358074</cx:pt>
          <cx:pt idx="43378">1046142</cx:pt>
          <cx:pt idx="43379">261288</cx:pt>
          <cx:pt idx="43380">728460</cx:pt>
          <cx:pt idx="43381">241618.5</cx:pt>
          <cx:pt idx="43382">225000</cx:pt>
          <cx:pt idx="43383">239850</cx:pt>
          <cx:pt idx="43384">161730</cx:pt>
          <cx:pt idx="43385">1045224</cx:pt>
          <cx:pt idx="43386">1933285.5</cx:pt>
          <cx:pt idx="43387">515529</cx:pt>
          <cx:pt idx="43388">1913148</cx:pt>
          <cx:pt idx="43389">814041</cx:pt>
          <cx:pt idx="43390">781920</cx:pt>
          <cx:pt idx="43391">328500</cx:pt>
          <cx:pt idx="43392">729396</cx:pt>
          <cx:pt idx="43393">835744.5</cx:pt>
          <cx:pt idx="43394">2404386</cx:pt>
          <cx:pt idx="43395">1755000</cx:pt>
          <cx:pt idx="43396">463500</cx:pt>
          <cx:pt idx="43397">454500</cx:pt>
          <cx:pt idx="43398">604152</cx:pt>
          <cx:pt idx="43399">1078200</cx:pt>
          <cx:pt idx="43400">339241.5</cx:pt>
          <cx:pt idx="43401">942300</cx:pt>
          <cx:pt idx="43402">180000</cx:pt>
          <cx:pt idx="43403">76410</cx:pt>
          <cx:pt idx="43404">585000</cx:pt>
          <cx:pt idx="43405">1507500</cx:pt>
          <cx:pt idx="43406">225000</cx:pt>
          <cx:pt idx="43407">76410</cx:pt>
          <cx:pt idx="43408">765000</cx:pt>
          <cx:pt idx="43409">254700</cx:pt>
          <cx:pt idx="43410">384048</cx:pt>
          <cx:pt idx="43411">648000</cx:pt>
          <cx:pt idx="43412">545040</cx:pt>
          <cx:pt idx="43413">675000</cx:pt>
          <cx:pt idx="43414">1443150</cx:pt>
          <cx:pt idx="43415">521280</cx:pt>
          <cx:pt idx="43416">250272</cx:pt>
          <cx:pt idx="43417">355320</cx:pt>
          <cx:pt idx="43418">1129500</cx:pt>
          <cx:pt idx="43419">152820</cx:pt>
          <cx:pt idx="43420">202500</cx:pt>
          <cx:pt idx="43421">1288350</cx:pt>
          <cx:pt idx="43422">840285</cx:pt>
          <cx:pt idx="43423">215640</cx:pt>
          <cx:pt idx="43424">2517300</cx:pt>
          <cx:pt idx="43425">229500</cx:pt>
          <cx:pt idx="43426">1267735.5</cx:pt>
          <cx:pt idx="43427">114457.5</cx:pt>
          <cx:pt idx="43428">1546020</cx:pt>
          <cx:pt idx="43429">473760</cx:pt>
          <cx:pt idx="43430">427500</cx:pt>
          <cx:pt idx="43431">101880</cx:pt>
          <cx:pt idx="43432">62554.5</cx:pt>
          <cx:pt idx="43433">238500</cx:pt>
          <cx:pt idx="43434">1620000</cx:pt>
          <cx:pt idx="43435">285723</cx:pt>
          <cx:pt idx="43436">835380</cx:pt>
          <cx:pt idx="43437">474048</cx:pt>
          <cx:pt idx="43438">1042560</cx:pt>
          <cx:pt idx="43439">284400</cx:pt>
          <cx:pt idx="43440">450000</cx:pt>
          <cx:pt idx="43441">327024</cx:pt>
          <cx:pt idx="43442">436032</cx:pt>
          <cx:pt idx="43443">463284</cx:pt>
          <cx:pt idx="43444">495000</cx:pt>
          <cx:pt idx="43445">284400</cx:pt>
          <cx:pt idx="43446">497520</cx:pt>
          <cx:pt idx="43447">450000</cx:pt>
          <cx:pt idx="43448">630000</cx:pt>
          <cx:pt idx="43449">545040</cx:pt>
          <cx:pt idx="43450">180000</cx:pt>
          <cx:pt idx="43451">973503</cx:pt>
          <cx:pt idx="43452">781920</cx:pt>
          <cx:pt idx="43453">1525500</cx:pt>
          <cx:pt idx="43454">802773</cx:pt>
          <cx:pt idx="43455">269550</cx:pt>
          <cx:pt idx="43456">954022.5</cx:pt>
          <cx:pt idx="43457">1006920</cx:pt>
          <cx:pt idx="43458">454500</cx:pt>
          <cx:pt idx="43459">679500</cx:pt>
          <cx:pt idx="43460">675000</cx:pt>
          <cx:pt idx="43461">481176</cx:pt>
          <cx:pt idx="43462">254700</cx:pt>
          <cx:pt idx="43463">936018</cx:pt>
          <cx:pt idx="43464">1009566</cx:pt>
          <cx:pt idx="43465">521280</cx:pt>
          <cx:pt idx="43466">225000</cx:pt>
          <cx:pt idx="43467">1016991</cx:pt>
          <cx:pt idx="43468">941580</cx:pt>
          <cx:pt idx="43469">276277.5</cx:pt>
          <cx:pt idx="43470">545040</cx:pt>
          <cx:pt idx="43471">539100</cx:pt>
          <cx:pt idx="43472">808650</cx:pt>
          <cx:pt idx="43473">808650</cx:pt>
          <cx:pt idx="43474">808650</cx:pt>
          <cx:pt idx="43475">463500</cx:pt>
          <cx:pt idx="43476">405000</cx:pt>
          <cx:pt idx="43477">253737</cx:pt>
          <cx:pt idx="43478">545040</cx:pt>
          <cx:pt idx="43479">284400</cx:pt>
          <cx:pt idx="43480">1762110</cx:pt>
          <cx:pt idx="43481">90000</cx:pt>
          <cx:pt idx="43482">1288350</cx:pt>
          <cx:pt idx="43483">1575000</cx:pt>
          <cx:pt idx="43484">238500</cx:pt>
          <cx:pt idx="43485">810000</cx:pt>
          <cx:pt idx="43486">135000</cx:pt>
          <cx:pt idx="43487">697500</cx:pt>
          <cx:pt idx="43488">942300</cx:pt>
          <cx:pt idx="43489">1186146</cx:pt>
          <cx:pt idx="43490">1166724</cx:pt>
          <cx:pt idx="43491">450000</cx:pt>
          <cx:pt idx="43492">239850</cx:pt>
          <cx:pt idx="43493">95940</cx:pt>
          <cx:pt idx="43494">1129500</cx:pt>
          <cx:pt idx="43495">900000</cx:pt>
          <cx:pt idx="43496">1546020</cx:pt>
          <cx:pt idx="43497">339241.5</cx:pt>
          <cx:pt idx="43498">405000</cx:pt>
          <cx:pt idx="43499">835380</cx:pt>
          <cx:pt idx="43500">894766.5</cx:pt>
          <cx:pt idx="43501">114682.5</cx:pt>
          <cx:pt idx="43502">1067940</cx:pt>
          <cx:pt idx="43503">233208</cx:pt>
          <cx:pt idx="43504">548775</cx:pt>
          <cx:pt idx="43505">720000</cx:pt>
          <cx:pt idx="43506">646920</cx:pt>
          <cx:pt idx="43507">1288350</cx:pt>
          <cx:pt idx="43508">239850</cx:pt>
          <cx:pt idx="43509">180000</cx:pt>
          <cx:pt idx="43510">239850</cx:pt>
          <cx:pt idx="43511">450000</cx:pt>
          <cx:pt idx="43512">386977.5</cx:pt>
          <cx:pt idx="43513">544491</cx:pt>
          <cx:pt idx="43514">284400</cx:pt>
          <cx:pt idx="43515">1005120</cx:pt>
          <cx:pt idx="43516">990000</cx:pt>
          <cx:pt idx="43517">1288350</cx:pt>
          <cx:pt idx="43518">180000</cx:pt>
          <cx:pt idx="43519">1467612</cx:pt>
          <cx:pt idx="43520">245268</cx:pt>
          <cx:pt idx="43521">446940</cx:pt>
          <cx:pt idx="43522">450000</cx:pt>
          <cx:pt idx="43523">225000</cx:pt>
          <cx:pt idx="43524">862560</cx:pt>
          <cx:pt idx="43525">1546020</cx:pt>
          <cx:pt idx="43526">1356385.5</cx:pt>
          <cx:pt idx="43527">703728</cx:pt>
          <cx:pt idx="43528">450000</cx:pt>
          <cx:pt idx="43529">225000</cx:pt>
          <cx:pt idx="43530">281938.5</cx:pt>
          <cx:pt idx="43531">1350000</cx:pt>
          <cx:pt idx="43532">299772</cx:pt>
          <cx:pt idx="43533">900000</cx:pt>
          <cx:pt idx="43534">796500</cx:pt>
          <cx:pt idx="43535">247500</cx:pt>
          <cx:pt idx="43536">382500</cx:pt>
          <cx:pt idx="43537">508495.5</cx:pt>
          <cx:pt idx="43538">276277.5</cx:pt>
          <cx:pt idx="43539">722290.5</cx:pt>
          <cx:pt idx="43540">2013840</cx:pt>
          <cx:pt idx="43541">1354500</cx:pt>
          <cx:pt idx="43542">611095.5</cx:pt>
          <cx:pt idx="43543">675000</cx:pt>
          <cx:pt idx="43544">462195</cx:pt>
          <cx:pt idx="43545">601470</cx:pt>
          <cx:pt idx="43546">562491</cx:pt>
          <cx:pt idx="43547">518562</cx:pt>
          <cx:pt idx="43548">398016</cx:pt>
          <cx:pt idx="43549">495000</cx:pt>
          <cx:pt idx="43550">594121.5</cx:pt>
          <cx:pt idx="43551">1125000</cx:pt>
          <cx:pt idx="43552">592560</cx:pt>
          <cx:pt idx="43553">52128</cx:pt>
          <cx:pt idx="43554">1223010</cx:pt>
          <cx:pt idx="43555">675000</cx:pt>
          <cx:pt idx="43556">254700</cx:pt>
          <cx:pt idx="43557">540000</cx:pt>
          <cx:pt idx="43558">188460</cx:pt>
          <cx:pt idx="43559">270000</cx:pt>
          <cx:pt idx="43560">219870</cx:pt>
          <cx:pt idx="43561">450000</cx:pt>
          <cx:pt idx="43562">497520</cx:pt>
          <cx:pt idx="43563">254700</cx:pt>
          <cx:pt idx="43564">900000</cx:pt>
          <cx:pt idx="43565">855000</cx:pt>
          <cx:pt idx="43566">785398.5</cx:pt>
          <cx:pt idx="43567">755190</cx:pt>
          <cx:pt idx="43568">1575000</cx:pt>
          <cx:pt idx="43569">474048</cx:pt>
          <cx:pt idx="43570">640080</cx:pt>
          <cx:pt idx="43571">942300</cx:pt>
          <cx:pt idx="43572">835380</cx:pt>
          <cx:pt idx="43573">1293502.5</cx:pt>
          <cx:pt idx="43574">270000</cx:pt>
          <cx:pt idx="43575">698517</cx:pt>
          <cx:pt idx="43576">720000</cx:pt>
          <cx:pt idx="43577">1546020</cx:pt>
          <cx:pt idx="43578">528687</cx:pt>
          <cx:pt idx="43579">646920</cx:pt>
          <cx:pt idx="43580">804096</cx:pt>
          <cx:pt idx="43581">180000</cx:pt>
          <cx:pt idx="43582">254700</cx:pt>
          <cx:pt idx="43583">135000</cx:pt>
          <cx:pt idx="43584">1133748</cx:pt>
          <cx:pt idx="43585">2250000</cx:pt>
          <cx:pt idx="43586">101880</cx:pt>
          <cx:pt idx="43587">312768</cx:pt>
          <cx:pt idx="43588">544491</cx:pt>
          <cx:pt idx="43589">824823</cx:pt>
          <cx:pt idx="43590">1800000</cx:pt>
          <cx:pt idx="43591">1242000</cx:pt>
          <cx:pt idx="43592">900000</cx:pt>
          <cx:pt idx="43593">1094688</cx:pt>
          <cx:pt idx="43594">1193580</cx:pt>
          <cx:pt idx="43595">450000</cx:pt>
          <cx:pt idx="43596">495000</cx:pt>
          <cx:pt idx="43597">677664</cx:pt>
          <cx:pt idx="43598">1309158</cx:pt>
          <cx:pt idx="43599">1024740</cx:pt>
          <cx:pt idx="43600">204858</cx:pt>
          <cx:pt idx="43601">193572</cx:pt>
          <cx:pt idx="43602">1824480</cx:pt>
          <cx:pt idx="43603">630000</cx:pt>
          <cx:pt idx="43604">86598</cx:pt>
          <cx:pt idx="43605">157500</cx:pt>
          <cx:pt idx="43606">781920</cx:pt>
          <cx:pt idx="43607">103500</cx:pt>
          <cx:pt idx="43608">405000</cx:pt>
          <cx:pt idx="43609">1042560</cx:pt>
          <cx:pt idx="43610">283419</cx:pt>
          <cx:pt idx="43611">67500</cx:pt>
          <cx:pt idx="43612">254700</cx:pt>
          <cx:pt idx="43613">1035000</cx:pt>
          <cx:pt idx="43614">278460</cx:pt>
          <cx:pt idx="43615">592560</cx:pt>
          <cx:pt idx="43616">940500</cx:pt>
          <cx:pt idx="43617">45000</cx:pt>
          <cx:pt idx="43618">182016</cx:pt>
          <cx:pt idx="43619">900000</cx:pt>
          <cx:pt idx="43620">1076247</cx:pt>
          <cx:pt idx="43621">1113840</cx:pt>
          <cx:pt idx="43622">302341.5</cx:pt>
          <cx:pt idx="43623">180000</cx:pt>
          <cx:pt idx="43624">942300</cx:pt>
          <cx:pt idx="43625">107820</cx:pt>
          <cx:pt idx="43626">675000</cx:pt>
          <cx:pt idx="43627">254700</cx:pt>
          <cx:pt idx="43628">1174977</cx:pt>
          <cx:pt idx="43629">270000</cx:pt>
          <cx:pt idx="43630">1350000</cx:pt>
          <cx:pt idx="43631">225000</cx:pt>
          <cx:pt idx="43632">270000</cx:pt>
          <cx:pt idx="43633">301896</cx:pt>
          <cx:pt idx="43634">1125000</cx:pt>
          <cx:pt idx="43635">450000</cx:pt>
          <cx:pt idx="43636">187704</cx:pt>
          <cx:pt idx="43637">528633</cx:pt>
          <cx:pt idx="43638">1750500</cx:pt>
          <cx:pt idx="43639">1144606.5</cx:pt>
          <cx:pt idx="43640">171841.5</cx:pt>
          <cx:pt idx="43641">651600</cx:pt>
          <cx:pt idx="43642">634482</cx:pt>
          <cx:pt idx="43643">942300</cx:pt>
          <cx:pt idx="43644">808650</cx:pt>
          <cx:pt idx="43645">704178</cx:pt>
          <cx:pt idx="43646">2240397</cx:pt>
          <cx:pt idx="43647">942300</cx:pt>
          <cx:pt idx="43648">675000</cx:pt>
          <cx:pt idx="43649">497520</cx:pt>
          <cx:pt idx="43650">180000</cx:pt>
          <cx:pt idx="43651">540000</cx:pt>
          <cx:pt idx="43652">1193656.5</cx:pt>
          <cx:pt idx="43653">71955</cx:pt>
          <cx:pt idx="43654">112500</cx:pt>
          <cx:pt idx="43655">225000</cx:pt>
          <cx:pt idx="43656">191880</cx:pt>
          <cx:pt idx="43657">1260000</cx:pt>
          <cx:pt idx="43658">454500</cx:pt>
          <cx:pt idx="43659">225000</cx:pt>
          <cx:pt idx="43660">824823</cx:pt>
          <cx:pt idx="43661">746280</cx:pt>
          <cx:pt idx="43662">1006920</cx:pt>
          <cx:pt idx="43663">1800000</cx:pt>
          <cx:pt idx="43664">684000</cx:pt>
          <cx:pt idx="43665">265536</cx:pt>
          <cx:pt idx="43666">508495.5</cx:pt>
          <cx:pt idx="43667">770913</cx:pt>
          <cx:pt idx="43668">254700</cx:pt>
          <cx:pt idx="43669">513000</cx:pt>
          <cx:pt idx="43670">2039013</cx:pt>
          <cx:pt idx="43671">942300</cx:pt>
          <cx:pt idx="43672">327024</cx:pt>
          <cx:pt idx="43673">474183</cx:pt>
          <cx:pt idx="43674">202500</cx:pt>
          <cx:pt idx="43675">450000</cx:pt>
          <cx:pt idx="43676">997974</cx:pt>
          <cx:pt idx="43677">283585.5</cx:pt>
          <cx:pt idx="43678">1006920</cx:pt>
          <cx:pt idx="43679">585000</cx:pt>
          <cx:pt idx="43680">625536</cx:pt>
          <cx:pt idx="43681">270000</cx:pt>
          <cx:pt idx="43682">544491</cx:pt>
          <cx:pt idx="43683">760225.5</cx:pt>
          <cx:pt idx="43684">270000</cx:pt>
          <cx:pt idx="43685">202500</cx:pt>
          <cx:pt idx="43686">891072</cx:pt>
          <cx:pt idx="43687">157500</cx:pt>
          <cx:pt idx="43688">339948</cx:pt>
          <cx:pt idx="43689">685012.5</cx:pt>
          <cx:pt idx="43690">135000</cx:pt>
          <cx:pt idx="43691">454500</cx:pt>
          <cx:pt idx="43692">454500</cx:pt>
          <cx:pt idx="43693">1024740</cx:pt>
          <cx:pt idx="43694">99000</cx:pt>
          <cx:pt idx="43695">454500</cx:pt>
          <cx:pt idx="43696">225000</cx:pt>
          <cx:pt idx="43697">630000</cx:pt>
          <cx:pt idx="43698">755190</cx:pt>
          <cx:pt idx="43699">299772</cx:pt>
          <cx:pt idx="43700">102384</cx:pt>
          <cx:pt idx="43701">625536</cx:pt>
          <cx:pt idx="43702">990000</cx:pt>
          <cx:pt idx="43703">783927</cx:pt>
          <cx:pt idx="43704">239850</cx:pt>
          <cx:pt idx="43705">450000</cx:pt>
          <cx:pt idx="43706">521280</cx:pt>
          <cx:pt idx="43707">135000</cx:pt>
          <cx:pt idx="43708">545040</cx:pt>
          <cx:pt idx="43709">900000</cx:pt>
          <cx:pt idx="43710">1006920</cx:pt>
          <cx:pt idx="43711">194076</cx:pt>
          <cx:pt idx="43712">213322.5</cx:pt>
          <cx:pt idx="43713">135000</cx:pt>
          <cx:pt idx="43714">855000</cx:pt>
          <cx:pt idx="43715">52128</cx:pt>
          <cx:pt idx="43716">184500</cx:pt>
          <cx:pt idx="43717">360000</cx:pt>
          <cx:pt idx="43718">183384</cx:pt>
          <cx:pt idx="43719">284400</cx:pt>
          <cx:pt idx="43720">1129500</cx:pt>
          <cx:pt idx="43721">848745</cx:pt>
          <cx:pt idx="43722">260640</cx:pt>
          <cx:pt idx="43723">317979</cx:pt>
          <cx:pt idx="43724">295668</cx:pt>
          <cx:pt idx="43725">180000</cx:pt>
          <cx:pt idx="43726">312768</cx:pt>
          <cx:pt idx="43727">555273</cx:pt>
          <cx:pt idx="43728">630000</cx:pt>
          <cx:pt idx="43729">405000</cx:pt>
          <cx:pt idx="43730">900000</cx:pt>
          <cx:pt idx="43731">463500</cx:pt>
          <cx:pt idx="43732">343377</cx:pt>
          <cx:pt idx="43733">170640</cx:pt>
          <cx:pt idx="43734">900000</cx:pt>
          <cx:pt idx="43735">1038204</cx:pt>
          <cx:pt idx="43736">225000</cx:pt>
          <cx:pt idx="43737">95940</cx:pt>
          <cx:pt idx="43738">180000</cx:pt>
          <cx:pt idx="43739">708939</cx:pt>
          <cx:pt idx="43740">508495.5</cx:pt>
          <cx:pt idx="43741">607500</cx:pt>
          <cx:pt idx="43742">675000</cx:pt>
          <cx:pt idx="43743">1113840</cx:pt>
          <cx:pt idx="43744">225000</cx:pt>
          <cx:pt idx="43745">517500</cx:pt>
          <cx:pt idx="43746">886176</cx:pt>
          <cx:pt idx="43747">610335</cx:pt>
          <cx:pt idx="43748">112500</cx:pt>
          <cx:pt idx="43749">154066.5</cx:pt>
          <cx:pt idx="43750">367389</cx:pt>
          <cx:pt idx="43751">540000</cx:pt>
          <cx:pt idx="43752">135000</cx:pt>
          <cx:pt idx="43753">239850</cx:pt>
          <cx:pt idx="43754">1256400</cx:pt>
          <cx:pt idx="43755">265851</cx:pt>
          <cx:pt idx="43756">396000</cx:pt>
          <cx:pt idx="43757">521280</cx:pt>
          <cx:pt idx="43758">612612</cx:pt>
          <cx:pt idx="43759">348264</cx:pt>
          <cx:pt idx="43760">675000</cx:pt>
          <cx:pt idx="43761">337923</cx:pt>
          <cx:pt idx="43762">270000</cx:pt>
          <cx:pt idx="43763">360000</cx:pt>
          <cx:pt idx="43764">1199862</cx:pt>
          <cx:pt idx="43765">364896</cx:pt>
          <cx:pt idx="43766">819792</cx:pt>
          <cx:pt idx="43767">270000</cx:pt>
          <cx:pt idx="43768">1099350</cx:pt>
          <cx:pt idx="43769">269550</cx:pt>
          <cx:pt idx="43770">180000</cx:pt>
          <cx:pt idx="43771">495000</cx:pt>
          <cx:pt idx="43772">239850</cx:pt>
          <cx:pt idx="43773">50940</cx:pt>
          <cx:pt idx="43774">251280</cx:pt>
          <cx:pt idx="43775">846000</cx:pt>
          <cx:pt idx="43776">258709.5</cx:pt>
          <cx:pt idx="43777">405000</cx:pt>
          <cx:pt idx="43778">835605</cx:pt>
          <cx:pt idx="43779">648000</cx:pt>
          <cx:pt idx="43780">497520</cx:pt>
          <cx:pt idx="43781">691020</cx:pt>
          <cx:pt idx="43782">319981.5</cx:pt>
          <cx:pt idx="43783">675000</cx:pt>
          <cx:pt idx="43784">270000</cx:pt>
          <cx:pt idx="43785">153000</cx:pt>
          <cx:pt idx="43786">513531</cx:pt>
          <cx:pt idx="43787">315000</cx:pt>
          <cx:pt idx="43788">414792</cx:pt>
          <cx:pt idx="43789">1515415.5</cx:pt>
          <cx:pt idx="43790">101880</cx:pt>
          <cx:pt idx="43791">2085120</cx:pt>
          <cx:pt idx="43792">398016</cx:pt>
          <cx:pt idx="43793">247500</cx:pt>
          <cx:pt idx="43794">66222</cx:pt>
          <cx:pt idx="43795">679500</cx:pt>
          <cx:pt idx="43796">497520</cx:pt>
          <cx:pt idx="43797">360000</cx:pt>
          <cx:pt idx="43798">508495.5</cx:pt>
          <cx:pt idx="43799">526491</cx:pt>
          <cx:pt idx="43800">1255680</cx:pt>
          <cx:pt idx="43801">454500</cx:pt>
          <cx:pt idx="43802">824823</cx:pt>
          <cx:pt idx="43803">312768</cx:pt>
          <cx:pt idx="43804">450000</cx:pt>
          <cx:pt idx="43805">640080</cx:pt>
          <cx:pt idx="43806">219042</cx:pt>
          <cx:pt idx="43807">425889</cx:pt>
          <cx:pt idx="43808">855000</cx:pt>
          <cx:pt idx="43809">970380</cx:pt>
          <cx:pt idx="43810">781920</cx:pt>
          <cx:pt idx="43811">667422</cx:pt>
          <cx:pt idx="43812">670500</cx:pt>
          <cx:pt idx="43813">1035832.5</cx:pt>
          <cx:pt idx="43814">1006920</cx:pt>
          <cx:pt idx="43815">405000</cx:pt>
          <cx:pt idx="43816">824823</cx:pt>
          <cx:pt idx="43817">248760</cx:pt>
          <cx:pt idx="43818">202500</cx:pt>
          <cx:pt idx="43819">1724688</cx:pt>
          <cx:pt idx="43820">679500</cx:pt>
          <cx:pt idx="43821">332946</cx:pt>
          <cx:pt idx="43822">647046</cx:pt>
          <cx:pt idx="43823">298512</cx:pt>
          <cx:pt idx="43824">657702</cx:pt>
          <cx:pt idx="43825">1546020</cx:pt>
          <cx:pt idx="43826">576072</cx:pt>
          <cx:pt idx="43827">296280</cx:pt>
          <cx:pt idx="43828">1019610</cx:pt>
          <cx:pt idx="43829">312768</cx:pt>
          <cx:pt idx="43830">545040</cx:pt>
          <cx:pt idx="43831">180000</cx:pt>
          <cx:pt idx="43832">508495.5</cx:pt>
          <cx:pt idx="43833">337500</cx:pt>
          <cx:pt idx="43834">113760</cx:pt>
          <cx:pt idx="43835">545040</cx:pt>
          <cx:pt idx="43836">1172470.5</cx:pt>
          <cx:pt idx="43837">194076</cx:pt>
          <cx:pt idx="43838">237024</cx:pt>
          <cx:pt idx="43839">835605</cx:pt>
          <cx:pt idx="43840">1293502.5</cx:pt>
          <cx:pt idx="43841">101880</cx:pt>
          <cx:pt idx="43842">269550</cx:pt>
          <cx:pt idx="43843">1071000</cx:pt>
          <cx:pt idx="43844">331632</cx:pt>
          <cx:pt idx="43845">1042560</cx:pt>
          <cx:pt idx="43846">247275</cx:pt>
          <cx:pt idx="43847">405000</cx:pt>
          <cx:pt idx="43848">527373</cx:pt>
          <cx:pt idx="43849">312768</cx:pt>
          <cx:pt idx="43850">1223010</cx:pt>
          <cx:pt idx="43851">835380</cx:pt>
          <cx:pt idx="43852">1155226.5</cx:pt>
          <cx:pt idx="43853">746280</cx:pt>
          <cx:pt idx="43854">225000</cx:pt>
          <cx:pt idx="43855">540000</cx:pt>
          <cx:pt idx="43856">1762110</cx:pt>
          <cx:pt idx="43857">1223010</cx:pt>
          <cx:pt idx="43858">1105632</cx:pt>
          <cx:pt idx="43859">1236816</cx:pt>
          <cx:pt idx="43860">284400</cx:pt>
          <cx:pt idx="43861">781920</cx:pt>
          <cx:pt idx="43862">668304</cx:pt>
          <cx:pt idx="43863">547344</cx:pt>
          <cx:pt idx="43864">373500</cx:pt>
          <cx:pt idx="43865">765000</cx:pt>
          <cx:pt idx="43866">450000</cx:pt>
          <cx:pt idx="43867">436032</cx:pt>
          <cx:pt idx="43868">152820</cx:pt>
          <cx:pt idx="43869">448056</cx:pt>
          <cx:pt idx="43870">101880</cx:pt>
          <cx:pt idx="43871">503266.5</cx:pt>
          <cx:pt idx="43872">337500</cx:pt>
          <cx:pt idx="43873">180000</cx:pt>
          <cx:pt idx="43874">2013840</cx:pt>
          <cx:pt idx="43875">331834.5</cx:pt>
          <cx:pt idx="43876">754740</cx:pt>
          <cx:pt idx="43877">835380</cx:pt>
          <cx:pt idx="43878">233208</cx:pt>
          <cx:pt idx="43879">900000</cx:pt>
          <cx:pt idx="43880">495000</cx:pt>
          <cx:pt idx="43881">675000</cx:pt>
          <cx:pt idx="43882">805536</cx:pt>
          <cx:pt idx="43883">1006920</cx:pt>
          <cx:pt idx="43884">1288350</cx:pt>
          <cx:pt idx="43885">640080</cx:pt>
          <cx:pt idx="43886">352422</cx:pt>
          <cx:pt idx="43887">283419</cx:pt>
          <cx:pt idx="43888">604152</cx:pt>
          <cx:pt idx="43889">729792</cx:pt>
          <cx:pt idx="43890">167121</cx:pt>
          <cx:pt idx="43891">239850</cx:pt>
          <cx:pt idx="43892">152820</cx:pt>
          <cx:pt idx="43893">675000</cx:pt>
          <cx:pt idx="43894">604152</cx:pt>
          <cx:pt idx="43895">971280</cx:pt>
          <cx:pt idx="43896">900000</cx:pt>
          <cx:pt idx="43897">474048</cx:pt>
          <cx:pt idx="43898">257391</cx:pt>
          <cx:pt idx="43899">970380</cx:pt>
          <cx:pt idx="43900">1042560</cx:pt>
          <cx:pt idx="43901">229500</cx:pt>
          <cx:pt idx="43902">180000</cx:pt>
          <cx:pt idx="43903">513531</cx:pt>
          <cx:pt idx="43904">173092.5</cx:pt>
          <cx:pt idx="43905">274500</cx:pt>
          <cx:pt idx="43906">495000</cx:pt>
          <cx:pt idx="43907">284400</cx:pt>
          <cx:pt idx="43908">454500</cx:pt>
          <cx:pt idx="43909">229230</cx:pt>
          <cx:pt idx="43910">180000</cx:pt>
          <cx:pt idx="43911">870147</cx:pt>
          <cx:pt idx="43912">1236816</cx:pt>
          <cx:pt idx="43913">263686.5</cx:pt>
          <cx:pt idx="43914">382500</cx:pt>
          <cx:pt idx="43915">450000</cx:pt>
          <cx:pt idx="43916">315000</cx:pt>
          <cx:pt idx="43917">180000</cx:pt>
          <cx:pt idx="43918">252261</cx:pt>
          <cx:pt idx="43919">239850</cx:pt>
          <cx:pt idx="43920">601470</cx:pt>
          <cx:pt idx="43921">900000</cx:pt>
          <cx:pt idx="43922">123637.5</cx:pt>
          <cx:pt idx="43923">107820</cx:pt>
          <cx:pt idx="43924">563877</cx:pt>
          <cx:pt idx="43925">225000</cx:pt>
          <cx:pt idx="43926">412560</cx:pt>
          <cx:pt idx="43927">387000</cx:pt>
          <cx:pt idx="43928">247500</cx:pt>
          <cx:pt idx="43929">360000</cx:pt>
          <cx:pt idx="43930">90000</cx:pt>
          <cx:pt idx="43931">180000</cx:pt>
          <cx:pt idx="43932">450000</cx:pt>
          <cx:pt idx="43933">254700</cx:pt>
          <cx:pt idx="43934">225000</cx:pt>
          <cx:pt idx="43935">1062000</cx:pt>
          <cx:pt idx="43936">225000</cx:pt>
          <cx:pt idx="43937">1129500</cx:pt>
          <cx:pt idx="43938">90000</cx:pt>
          <cx:pt idx="43939">585000</cx:pt>
          <cx:pt idx="43940">1046142</cx:pt>
          <cx:pt idx="43941">528633</cx:pt>
          <cx:pt idx="43942">781920</cx:pt>
          <cx:pt idx="43943">247500</cx:pt>
          <cx:pt idx="43944">593010</cx:pt>
          <cx:pt idx="43945">729396</cx:pt>
          <cx:pt idx="43946">1458000</cx:pt>
          <cx:pt idx="43947">1195587</cx:pt>
          <cx:pt idx="43948">927252</cx:pt>
          <cx:pt idx="43949">345510</cx:pt>
          <cx:pt idx="43950">187704</cx:pt>
          <cx:pt idx="43951">1512796.5</cx:pt>
          <cx:pt idx="43952">873342</cx:pt>
          <cx:pt idx="43953">333621</cx:pt>
          <cx:pt idx="43954">900000</cx:pt>
          <cx:pt idx="43955">183384</cx:pt>
          <cx:pt idx="43956">797557.5</cx:pt>
          <cx:pt idx="43957">900297</cx:pt>
          <cx:pt idx="43958">121500</cx:pt>
          <cx:pt idx="43959">180000</cx:pt>
          <cx:pt idx="43960">1067940</cx:pt>
          <cx:pt idx="43961">485086.5</cx:pt>
          <cx:pt idx="43962">62361</cx:pt>
          <cx:pt idx="43963">679500</cx:pt>
          <cx:pt idx="43964">259312.5</cx:pt>
          <cx:pt idx="43965">566055</cx:pt>
          <cx:pt idx="43966">225000</cx:pt>
          <cx:pt idx="43967">260640</cx:pt>
          <cx:pt idx="43968">1155492</cx:pt>
          <cx:pt idx="43969">878733</cx:pt>
          <cx:pt idx="43970">337500</cx:pt>
          <cx:pt idx="43971">1488159</cx:pt>
          <cx:pt idx="43972">808650</cx:pt>
          <cx:pt idx="43973">1078200</cx:pt>
          <cx:pt idx="43974">1155226.5</cx:pt>
          <cx:pt idx="43975">83538</cx:pt>
          <cx:pt idx="43976">180000</cx:pt>
          <cx:pt idx="43977">505665</cx:pt>
          <cx:pt idx="43978">225000</cx:pt>
          <cx:pt idx="43979">270000</cx:pt>
          <cx:pt idx="43980">971280</cx:pt>
          <cx:pt idx="43981">1288350</cx:pt>
          <cx:pt idx="43982">315000</cx:pt>
          <cx:pt idx="43983">622575</cx:pt>
          <cx:pt idx="43984">225000</cx:pt>
          <cx:pt idx="43985">163332</cx:pt>
          <cx:pt idx="43986">540000</cx:pt>
          <cx:pt idx="43987">526491</cx:pt>
          <cx:pt idx="43988">824823</cx:pt>
          <cx:pt idx="43989">450000</cx:pt>
          <cx:pt idx="43990">485086.5</cx:pt>
          <cx:pt idx="43991">225000</cx:pt>
          <cx:pt idx="43992">90000</cx:pt>
          <cx:pt idx="43993">1125000</cx:pt>
          <cx:pt idx="43994">673659</cx:pt>
          <cx:pt idx="43995">450000</cx:pt>
          <cx:pt idx="43996">973710</cx:pt>
          <cx:pt idx="43997">1527579</cx:pt>
          <cx:pt idx="43998">582804</cx:pt>
          <cx:pt idx="43999">490495.5</cx:pt>
          <cx:pt idx="44000">1620000</cx:pt>
          <cx:pt idx="44001">258709.5</cx:pt>
          <cx:pt idx="44002">288972</cx:pt>
          <cx:pt idx="44003">841500</cx:pt>
          <cx:pt idx="44004">1125000</cx:pt>
          <cx:pt idx="44005">270000</cx:pt>
          <cx:pt idx="44006">382500</cx:pt>
          <cx:pt idx="44007">675000</cx:pt>
          <cx:pt idx="44008">485640</cx:pt>
          <cx:pt idx="44009">152820</cx:pt>
          <cx:pt idx="44010">940027.5</cx:pt>
          <cx:pt idx="44011">1256400</cx:pt>
          <cx:pt idx="44012">119925</cx:pt>
          <cx:pt idx="44013">508495.5</cx:pt>
          <cx:pt idx="44014">1546020</cx:pt>
          <cx:pt idx="44015">314055</cx:pt>
          <cx:pt idx="44016">252000</cx:pt>
          <cx:pt idx="44017">53910</cx:pt>
          <cx:pt idx="44018">318528</cx:pt>
          <cx:pt idx="44019">135000</cx:pt>
          <cx:pt idx="44020">269550</cx:pt>
          <cx:pt idx="44021">625536</cx:pt>
          <cx:pt idx="44022">1096020</cx:pt>
          <cx:pt idx="44023">1288350</cx:pt>
          <cx:pt idx="44024">1149210</cx:pt>
          <cx:pt idx="44025">1288350</cx:pt>
          <cx:pt idx="44026">225000</cx:pt>
          <cx:pt idx="44027">547344</cx:pt>
          <cx:pt idx="44028">677664</cx:pt>
          <cx:pt idx="44029">585000</cx:pt>
          <cx:pt idx="44030">753840</cx:pt>
          <cx:pt idx="44031">1350000</cx:pt>
          <cx:pt idx="44032">481855.5</cx:pt>
          <cx:pt idx="44033">675000</cx:pt>
          <cx:pt idx="44034">269550</cx:pt>
          <cx:pt idx="44035">47970</cx:pt>
          <cx:pt idx="44036">157914</cx:pt>
          <cx:pt idx="44037">755190</cx:pt>
          <cx:pt idx="44038">1061599.5</cx:pt>
          <cx:pt idx="44039">584766</cx:pt>
          <cx:pt idx="44040">1204623</cx:pt>
          <cx:pt idx="44041">1125000</cx:pt>
          <cx:pt idx="44042">450000</cx:pt>
          <cx:pt idx="44043">490495.5</cx:pt>
          <cx:pt idx="44044">688500</cx:pt>
          <cx:pt idx="44045">574668</cx:pt>
          <cx:pt idx="44046">568908</cx:pt>
          <cx:pt idx="44047">953460</cx:pt>
          <cx:pt idx="44048">238500</cx:pt>
          <cx:pt idx="44049">1147500</cx:pt>
          <cx:pt idx="44050">1012500</cx:pt>
          <cx:pt idx="44051">1287000</cx:pt>
          <cx:pt idx="44052">358443</cx:pt>
          <cx:pt idx="44053">924394.5</cx:pt>
          <cx:pt idx="44054">540000</cx:pt>
          <cx:pt idx="44055">521280</cx:pt>
          <cx:pt idx="44056">269550</cx:pt>
          <cx:pt idx="44057">286704</cx:pt>
          <cx:pt idx="44058">957033</cx:pt>
          <cx:pt idx="44059">697500</cx:pt>
          <cx:pt idx="44060">270000</cx:pt>
          <cx:pt idx="44061">327024</cx:pt>
          <cx:pt idx="44062">254700</cx:pt>
          <cx:pt idx="44063">1125000</cx:pt>
          <cx:pt idx="44064">348264</cx:pt>
          <cx:pt idx="44065">1032133.5</cx:pt>
          <cx:pt idx="44066">270000</cx:pt>
          <cx:pt idx="44067">454500</cx:pt>
          <cx:pt idx="44068">592560</cx:pt>
          <cx:pt idx="44069">1190340</cx:pt>
          <cx:pt idx="44070">239850</cx:pt>
          <cx:pt idx="44071">180000</cx:pt>
          <cx:pt idx="44072">1125000</cx:pt>
          <cx:pt idx="44073">2085120</cx:pt>
          <cx:pt idx="44074">948096</cx:pt>
          <cx:pt idx="44075">270000</cx:pt>
          <cx:pt idx="44076">218016</cx:pt>
          <cx:pt idx="44077">157500</cx:pt>
          <cx:pt idx="44078">337500</cx:pt>
          <cx:pt idx="44079">714915</cx:pt>
          <cx:pt idx="44080">1238512.5</cx:pt>
          <cx:pt idx="44081">518463</cx:pt>
          <cx:pt idx="44082">659610</cx:pt>
          <cx:pt idx="44083">180000</cx:pt>
          <cx:pt idx="44084">225000</cx:pt>
          <cx:pt idx="44085">450000</cx:pt>
          <cx:pt idx="44086">619254</cx:pt>
          <cx:pt idx="44087">270000</cx:pt>
          <cx:pt idx="44088">163332</cx:pt>
          <cx:pt idx="44089">1002870</cx:pt>
          <cx:pt idx="44090">202500</cx:pt>
          <cx:pt idx="44091">246357</cx:pt>
          <cx:pt idx="44092">143910</cx:pt>
          <cx:pt idx="44093">504000</cx:pt>
          <cx:pt idx="44094">405000</cx:pt>
          <cx:pt idx="44095">1476679.5</cx:pt>
          <cx:pt idx="44096">563341.5</cx:pt>
          <cx:pt idx="44097">592560</cx:pt>
          <cx:pt idx="44098">675000</cx:pt>
          <cx:pt idx="44099">180000</cx:pt>
          <cx:pt idx="44100">381528</cx:pt>
          <cx:pt idx="44101">1012500</cx:pt>
          <cx:pt idx="44102">202500</cx:pt>
          <cx:pt idx="44103">273024</cx:pt>
          <cx:pt idx="44104">62554.5</cx:pt>
          <cx:pt idx="44105">675000</cx:pt>
          <cx:pt idx="44106">588874.5</cx:pt>
          <cx:pt idx="44107">1120068</cx:pt>
          <cx:pt idx="44108">1256400</cx:pt>
          <cx:pt idx="44109">163008</cx:pt>
          <cx:pt idx="44110">247500</cx:pt>
          <cx:pt idx="44111">414000</cx:pt>
          <cx:pt idx="44112">225000</cx:pt>
          <cx:pt idx="44113">900297</cx:pt>
          <cx:pt idx="44114">585000</cx:pt>
          <cx:pt idx="44115">1015218</cx:pt>
          <cx:pt idx="44116">203760</cx:pt>
          <cx:pt idx="44117">576072</cx:pt>
          <cx:pt idx="44118">794173.5</cx:pt>
          <cx:pt idx="44119">675000</cx:pt>
          <cx:pt idx="44120">499261.5</cx:pt>
          <cx:pt idx="44121">198000</cx:pt>
          <cx:pt idx="44122">1024290</cx:pt>
          <cx:pt idx="44123">1154565</cx:pt>
          <cx:pt idx="44124">662026.5</cx:pt>
          <cx:pt idx="44125">454500</cx:pt>
          <cx:pt idx="44126">450000</cx:pt>
          <cx:pt idx="44127">337500</cx:pt>
          <cx:pt idx="44128">274941</cx:pt>
          <cx:pt idx="44129">942300</cx:pt>
          <cx:pt idx="44130">533668.5</cx:pt>
          <cx:pt idx="44131">1575000</cx:pt>
          <cx:pt idx="44132">450000</cx:pt>
          <cx:pt idx="44133">733315.5</cx:pt>
          <cx:pt idx="44134">405000</cx:pt>
          <cx:pt idx="44135">119893.5</cx:pt>
          <cx:pt idx="44136">255960</cx:pt>
          <cx:pt idx="44137">553806</cx:pt>
          <cx:pt idx="44138">219042</cx:pt>
          <cx:pt idx="44139">528633</cx:pt>
          <cx:pt idx="44140">152820</cx:pt>
          <cx:pt idx="44141">1573209</cx:pt>
          <cx:pt idx="44142">239850</cx:pt>
          <cx:pt idx="44143">738108</cx:pt>
          <cx:pt idx="44144">508495.5</cx:pt>
          <cx:pt idx="44145">900000</cx:pt>
          <cx:pt idx="44146">1024290</cx:pt>
          <cx:pt idx="44147">306306</cx:pt>
          <cx:pt idx="44148">337500</cx:pt>
          <cx:pt idx="44149">834048</cx:pt>
          <cx:pt idx="44150">598500</cx:pt>
          <cx:pt idx="44151">256500</cx:pt>
          <cx:pt idx="44152">454500</cx:pt>
          <cx:pt idx="44153">684657</cx:pt>
          <cx:pt idx="44154">755190</cx:pt>
          <cx:pt idx="44155">273636</cx:pt>
          <cx:pt idx="44156">720000</cx:pt>
          <cx:pt idx="44157">900000</cx:pt>
          <cx:pt idx="44158">900000</cx:pt>
          <cx:pt idx="44159">502186.5</cx:pt>
          <cx:pt idx="44160">332842.5</cx:pt>
          <cx:pt idx="44161">573408</cx:pt>
          <cx:pt idx="44162">1125000</cx:pt>
          <cx:pt idx="44163">233208</cx:pt>
          <cx:pt idx="44164">765000</cx:pt>
          <cx:pt idx="44165">630000</cx:pt>
          <cx:pt idx="44166">328405.5</cx:pt>
          <cx:pt idx="44167">1093500</cx:pt>
          <cx:pt idx="44168">450000</cx:pt>
          <cx:pt idx="44169">553581</cx:pt>
          <cx:pt idx="44170">180000</cx:pt>
          <cx:pt idx="44171">900000</cx:pt>
          <cx:pt idx="44172">477000</cx:pt>
          <cx:pt idx="44173">1275772.5</cx:pt>
          <cx:pt idx="44174">556956</cx:pt>
          <cx:pt idx="44175">343800</cx:pt>
          <cx:pt idx="44176">298512</cx:pt>
          <cx:pt idx="44177">1928304</cx:pt>
          <cx:pt idx="44178">312768</cx:pt>
          <cx:pt idx="44179">173196</cx:pt>
          <cx:pt idx="44180">490536</cx:pt>
          <cx:pt idx="44181">900000</cx:pt>
          <cx:pt idx="44182">202500</cx:pt>
          <cx:pt idx="44183">270000</cx:pt>
          <cx:pt idx="44184">819000</cx:pt>
          <cx:pt idx="44185">762453</cx:pt>
          <cx:pt idx="44186">225000</cx:pt>
          <cx:pt idx="44187">225000</cx:pt>
          <cx:pt idx="44188">518463</cx:pt>
          <cx:pt idx="44189">684706.5</cx:pt>
          <cx:pt idx="44190">284400</cx:pt>
          <cx:pt idx="44191">389844</cx:pt>
          <cx:pt idx="44192">640080</cx:pt>
          <cx:pt idx="44193">238500</cx:pt>
          <cx:pt idx="44194">448056</cx:pt>
          <cx:pt idx="44195">135000</cx:pt>
          <cx:pt idx="44196">495000</cx:pt>
          <cx:pt idx="44197">1023966</cx:pt>
          <cx:pt idx="44198">1528200</cx:pt>
          <cx:pt idx="44199">299772</cx:pt>
          <cx:pt idx="44200">229126.5</cx:pt>
          <cx:pt idx="44201">1546020</cx:pt>
          <cx:pt idx="44202">521280</cx:pt>
          <cx:pt idx="44203">225000</cx:pt>
          <cx:pt idx="44204">148365</cx:pt>
          <cx:pt idx="44205">755190</cx:pt>
          <cx:pt idx="44206">720000</cx:pt>
          <cx:pt idx="44207">585000</cx:pt>
          <cx:pt idx="44208">1260000</cx:pt>
          <cx:pt idx="44209">566055</cx:pt>
          <cx:pt idx="44210">1319269.5</cx:pt>
          <cx:pt idx="44211">402214.5</cx:pt>
          <cx:pt idx="44212">291384</cx:pt>
          <cx:pt idx="44213">976711.5</cx:pt>
          <cx:pt idx="44214">225000</cx:pt>
          <cx:pt idx="44215">697500</cx:pt>
          <cx:pt idx="44216">227520</cx:pt>
          <cx:pt idx="44217">539100</cx:pt>
          <cx:pt idx="44218">540000</cx:pt>
          <cx:pt idx="44219">95940</cx:pt>
          <cx:pt idx="44220">239850</cx:pt>
          <cx:pt idx="44221">769500</cx:pt>
          <cx:pt idx="44222">540000</cx:pt>
          <cx:pt idx="44223">135000</cx:pt>
          <cx:pt idx="44224">275040</cx:pt>
          <cx:pt idx="44225">675000</cx:pt>
          <cx:pt idx="44226">521280</cx:pt>
          <cx:pt idx="44227">337500</cx:pt>
          <cx:pt idx="44228">381528</cx:pt>
          <cx:pt idx="44229">500211</cx:pt>
          <cx:pt idx="44230">810000</cx:pt>
          <cx:pt idx="44231">101880</cx:pt>
          <cx:pt idx="44232">1061599.5</cx:pt>
          <cx:pt idx="44233">229500</cx:pt>
          <cx:pt idx="44234">1032093</cx:pt>
          <cx:pt idx="44235">675000</cx:pt>
          <cx:pt idx="44236">675000</cx:pt>
          <cx:pt idx="44237">545040</cx:pt>
          <cx:pt idx="44238">719946</cx:pt>
          <cx:pt idx="44239">402426</cx:pt>
          <cx:pt idx="44240">924394.5</cx:pt>
          <cx:pt idx="44241">675000</cx:pt>
          <cx:pt idx="44242">1256400</cx:pt>
          <cx:pt idx="44243">879480</cx:pt>
          <cx:pt idx="44244">2517300</cx:pt>
          <cx:pt idx="44245">834048</cx:pt>
          <cx:pt idx="44246">103140</cx:pt>
          <cx:pt idx="44247">320040</cx:pt>
          <cx:pt idx="44248">390960</cx:pt>
          <cx:pt idx="44249">675000</cx:pt>
          <cx:pt idx="44250">450000</cx:pt>
          <cx:pt idx="44251">288873</cx:pt>
          <cx:pt idx="44252">152820</cx:pt>
          <cx:pt idx="44253">900000</cx:pt>
          <cx:pt idx="44254">225000</cx:pt>
          <cx:pt idx="44255">78192</cx:pt>
          <cx:pt idx="44256">942300</cx:pt>
          <cx:pt idx="44257">1255680</cx:pt>
          <cx:pt idx="44258">675000</cx:pt>
          <cx:pt idx="44259">688500</cx:pt>
          <cx:pt idx="44260">208512</cx:pt>
          <cx:pt idx="44261">679671</cx:pt>
          <cx:pt idx="44262">385056</cx:pt>
          <cx:pt idx="44263">450000</cx:pt>
          <cx:pt idx="44264">454500</cx:pt>
          <cx:pt idx="44265">270000</cx:pt>
          <cx:pt idx="44266">664569</cx:pt>
          <cx:pt idx="44267">269550</cx:pt>
          <cx:pt idx="44268">562932</cx:pt>
          <cx:pt idx="44269">824823</cx:pt>
          <cx:pt idx="44270">540000</cx:pt>
          <cx:pt idx="44271">1125000</cx:pt>
          <cx:pt idx="44272">999000</cx:pt>
          <cx:pt idx="44273">528633</cx:pt>
          <cx:pt idx="44274">595273.5</cx:pt>
          <cx:pt idx="44275">526491</cx:pt>
          <cx:pt idx="44276">450000</cx:pt>
          <cx:pt idx="44277">225000</cx:pt>
          <cx:pt idx="44278">301464</cx:pt>
          <cx:pt idx="44279">942300</cx:pt>
          <cx:pt idx="44280">679500</cx:pt>
          <cx:pt idx="44281">568908</cx:pt>
          <cx:pt idx="44282">180000</cx:pt>
          <cx:pt idx="44283">323460</cx:pt>
          <cx:pt idx="44284">103500</cx:pt>
          <cx:pt idx="44285">385164</cx:pt>
          <cx:pt idx="44286">152820</cx:pt>
          <cx:pt idx="44287">481855.5</cx:pt>
          <cx:pt idx="44288">1350000</cx:pt>
          <cx:pt idx="44289">1298970</cx:pt>
          <cx:pt idx="44290">639000</cx:pt>
          <cx:pt idx="44291">351000</cx:pt>
          <cx:pt idx="44292">270000</cx:pt>
          <cx:pt idx="44293">450000</cx:pt>
          <cx:pt idx="44294">1886850</cx:pt>
          <cx:pt idx="44295">675000</cx:pt>
          <cx:pt idx="44296">1800000</cx:pt>
          <cx:pt idx="44297">808650</cx:pt>
          <cx:pt idx="44298">545040</cx:pt>
          <cx:pt idx="44299">640080</cx:pt>
          <cx:pt idx="44300">555273</cx:pt>
          <cx:pt idx="44301">302206.5</cx:pt>
          <cx:pt idx="44302">508495.5</cx:pt>
          <cx:pt idx="44303">457834.5</cx:pt>
          <cx:pt idx="44304">819000</cx:pt>
          <cx:pt idx="44305">675000</cx:pt>
          <cx:pt idx="44306">1236816</cx:pt>
          <cx:pt idx="44307">1666746</cx:pt>
          <cx:pt idx="44308">1467612</cx:pt>
          <cx:pt idx="44309">254700</cx:pt>
          <cx:pt idx="44310">1546020</cx:pt>
          <cx:pt idx="44311">180000</cx:pt>
          <cx:pt idx="44312">1345500</cx:pt>
          <cx:pt idx="44313">500211</cx:pt>
          <cx:pt idx="44314">270000</cx:pt>
          <cx:pt idx="44315">314100</cx:pt>
          <cx:pt idx="44316">675000</cx:pt>
          <cx:pt idx="44317">254700</cx:pt>
          <cx:pt idx="44318">360000</cx:pt>
          <cx:pt idx="44319">135000</cx:pt>
          <cx:pt idx="44320">760225.5</cx:pt>
          <cx:pt idx="44321">508495.5</cx:pt>
          <cx:pt idx="44322">729792</cx:pt>
          <cx:pt idx="44323">900000</cx:pt>
          <cx:pt idx="44324">755190</cx:pt>
          <cx:pt idx="44325">703728</cx:pt>
          <cx:pt idx="44326">715095</cx:pt>
          <cx:pt idx="44327">1035000</cx:pt>
          <cx:pt idx="44328">225000</cx:pt>
          <cx:pt idx="44329">900000</cx:pt>
          <cx:pt idx="44330">490536</cx:pt>
          <cx:pt idx="44331">528633</cx:pt>
          <cx:pt idx="44332">781920</cx:pt>
          <cx:pt idx="44333">195543</cx:pt>
          <cx:pt idx="44334">862560</cx:pt>
          <cx:pt idx="44335">450000</cx:pt>
          <cx:pt idx="44336">2517300</cx:pt>
          <cx:pt idx="44337">1247472</cx:pt>
          <cx:pt idx="44338">270000</cx:pt>
          <cx:pt idx="44339">2085120</cx:pt>
          <cx:pt idx="44340">305221.5</cx:pt>
          <cx:pt idx="44341">364356</cx:pt>
          <cx:pt idx="44342">384048</cx:pt>
          <cx:pt idx="44343">474183</cx:pt>
          <cx:pt idx="44344">592560</cx:pt>
          <cx:pt idx="44345">485190</cx:pt>
          <cx:pt idx="44346">450000</cx:pt>
          <cx:pt idx="44347">495000</cx:pt>
          <cx:pt idx="44348">1205451</cx:pt>
          <cx:pt idx="44349">319500</cx:pt>
          <cx:pt idx="44350">728460</cx:pt>
          <cx:pt idx="44351">278460</cx:pt>
          <cx:pt idx="44352">325908</cx:pt>
          <cx:pt idx="44353">1125000</cx:pt>
          <cx:pt idx="44354">450000</cx:pt>
          <cx:pt idx="44355">508495.5</cx:pt>
          <cx:pt idx="44356">521280</cx:pt>
          <cx:pt idx="44357">587623.5</cx:pt>
          <cx:pt idx="44358">516397.5</cx:pt>
          <cx:pt idx="44359">382500</cx:pt>
          <cx:pt idx="44360">391194</cx:pt>
          <cx:pt idx="44361">1078200</cx:pt>
          <cx:pt idx="44362">450000</cx:pt>
          <cx:pt idx="44363">180000</cx:pt>
          <cx:pt idx="44364">808650</cx:pt>
          <cx:pt idx="44365">986782.5</cx:pt>
          <cx:pt idx="44366">711612</cx:pt>
          <cx:pt idx="44367">640080</cx:pt>
          <cx:pt idx="44368">797557.5</cx:pt>
          <cx:pt idx="44369">343800</cx:pt>
          <cx:pt idx="44370">545040</cx:pt>
          <cx:pt idx="44371">422892</cx:pt>
          <cx:pt idx="44372">314100</cx:pt>
          <cx:pt idx="44373">1656382.5</cx:pt>
          <cx:pt idx="44374">269550</cx:pt>
          <cx:pt idx="44375">592560</cx:pt>
          <cx:pt idx="44376">225000</cx:pt>
          <cx:pt idx="44377">360000</cx:pt>
          <cx:pt idx="44378">1288350</cx:pt>
          <cx:pt idx="44379">675000</cx:pt>
          <cx:pt idx="44380">855000</cx:pt>
          <cx:pt idx="44381">598500</cx:pt>
          <cx:pt idx="44382">594121.5</cx:pt>
          <cx:pt idx="44383">270000</cx:pt>
          <cx:pt idx="44384">254700</cx:pt>
          <cx:pt idx="44385">814500</cx:pt>
          <cx:pt idx="44386">307152</cx:pt>
          <cx:pt idx="44387">706410</cx:pt>
          <cx:pt idx="44388">539100</cx:pt>
          <cx:pt idx="44389">327024</cx:pt>
          <cx:pt idx="44390">1928304</cx:pt>
          <cx:pt idx="44391">254700</cx:pt>
          <cx:pt idx="44392">679500</cx:pt>
          <cx:pt idx="44393">868500</cx:pt>
          <cx:pt idx="44394">403249.5</cx:pt>
          <cx:pt idx="44395">900000</cx:pt>
          <cx:pt idx="44396">364896</cx:pt>
          <cx:pt idx="44397">1078200</cx:pt>
          <cx:pt idx="44398">343800</cx:pt>
          <cx:pt idx="44399">279000</cx:pt>
          <cx:pt idx="44400">331920</cx:pt>
          <cx:pt idx="44401">71955</cx:pt>
          <cx:pt idx="44402">263686.5</cx:pt>
          <cx:pt idx="44403">293535</cx:pt>
          <cx:pt idx="44404">479353.5</cx:pt>
          <cx:pt idx="44405">95940</cx:pt>
          <cx:pt idx="44406">1006920</cx:pt>
          <cx:pt idx="44407">180000</cx:pt>
          <cx:pt idx="44408">50940</cx:pt>
          <cx:pt idx="44409">450000</cx:pt>
          <cx:pt idx="44410">1256400</cx:pt>
          <cx:pt idx="44411">363190.5</cx:pt>
          <cx:pt idx="44412">573628.5</cx:pt>
          <cx:pt idx="44413">331834.5</cx:pt>
          <cx:pt idx="44414">269550</cx:pt>
          <cx:pt idx="44415">271066.5</cx:pt>
          <cx:pt idx="44416">435253.5</cx:pt>
          <cx:pt idx="44417">472500</cx:pt>
          <cx:pt idx="44418">526491</cx:pt>
          <cx:pt idx="44419">755856</cx:pt>
          <cx:pt idx="44420">270000</cx:pt>
          <cx:pt idx="44421">149256</cx:pt>
          <cx:pt idx="44422">900000</cx:pt>
          <cx:pt idx="44423">877500</cx:pt>
          <cx:pt idx="44424">740088</cx:pt>
          <cx:pt idx="44425">506889</cx:pt>
          <cx:pt idx="44426">1350000</cx:pt>
          <cx:pt idx="44427">568800</cx:pt>
          <cx:pt idx="44428">760225.5</cx:pt>
          <cx:pt idx="44429">76410</cx:pt>
          <cx:pt idx="44430">675000</cx:pt>
          <cx:pt idx="44431">339948</cx:pt>
          <cx:pt idx="44432">900000</cx:pt>
          <cx:pt idx="44433">85320</cx:pt>
          <cx:pt idx="44434">225000</cx:pt>
          <cx:pt idx="44435">495000</cx:pt>
          <cx:pt idx="44436">1231663.5</cx:pt>
          <cx:pt idx="44437">1350000</cx:pt>
          <cx:pt idx="44438">239850</cx:pt>
          <cx:pt idx="44439">1643755.5</cx:pt>
          <cx:pt idx="44440">2200122</cx:pt>
          <cx:pt idx="44441">970380</cx:pt>
          <cx:pt idx="44442">313438.5</cx:pt>
          <cx:pt idx="44443">1258650</cx:pt>
          <cx:pt idx="44444">247500</cx:pt>
          <cx:pt idx="44445">495000</cx:pt>
          <cx:pt idx="44446">755190</cx:pt>
          <cx:pt idx="44447">521280</cx:pt>
          <cx:pt idx="44448">536917.5</cx:pt>
          <cx:pt idx="44449">582804</cx:pt>
          <cx:pt idx="44450">239850</cx:pt>
          <cx:pt idx="44451">423000</cx:pt>
          <cx:pt idx="44452">1724220</cx:pt>
          <cx:pt idx="44453">1506816</cx:pt>
          <cx:pt idx="44454">629325</cx:pt>
          <cx:pt idx="44455">508495.5</cx:pt>
          <cx:pt idx="44456">94500</cx:pt>
          <cx:pt idx="44457">675000</cx:pt>
          <cx:pt idx="44458">814041</cx:pt>
          <cx:pt idx="44459">265851</cx:pt>
          <cx:pt idx="44460">403083</cx:pt>
          <cx:pt idx="44461">152820</cx:pt>
          <cx:pt idx="44462">585000</cx:pt>
          <cx:pt idx="44463">285453</cx:pt>
          <cx:pt idx="44464">348826.5</cx:pt>
          <cx:pt idx="44465">679500</cx:pt>
          <cx:pt idx="44466">675000</cx:pt>
          <cx:pt idx="44467">338832</cx:pt>
          <cx:pt idx="44468">1696662</cx:pt>
          <cx:pt idx="44469">454500</cx:pt>
          <cx:pt idx="44470">135000</cx:pt>
          <cx:pt idx="44471">302206.5</cx:pt>
          <cx:pt idx="44472">263686.5</cx:pt>
          <cx:pt idx="44473">593010</cx:pt>
          <cx:pt idx="44474">545040</cx:pt>
          <cx:pt idx="44475">1072809</cx:pt>
          <cx:pt idx="44476">150948</cx:pt>
          <cx:pt idx="44477">941580</cx:pt>
          <cx:pt idx="44478">500490</cx:pt>
          <cx:pt idx="44479">807984</cx:pt>
          <cx:pt idx="44480">942300</cx:pt>
          <cx:pt idx="44481">1305000</cx:pt>
          <cx:pt idx="44482">247275</cx:pt>
          <cx:pt idx="44483">202500</cx:pt>
          <cx:pt idx="44484">640080</cx:pt>
          <cx:pt idx="44485">450000</cx:pt>
          <cx:pt idx="44486">405000</cx:pt>
          <cx:pt idx="44487">119925</cx:pt>
          <cx:pt idx="44488">304933.5</cx:pt>
          <cx:pt idx="44489">225000</cx:pt>
          <cx:pt idx="44490">50940</cx:pt>
          <cx:pt idx="44491">448299</cx:pt>
          <cx:pt idx="44492">835380</cx:pt>
          <cx:pt idx="44493">876816</cx:pt>
          <cx:pt idx="44494">900000</cx:pt>
          <cx:pt idx="44495">157500</cx:pt>
          <cx:pt idx="44496">900000</cx:pt>
          <cx:pt idx="44497">828000</cx:pt>
          <cx:pt idx="44498">450000</cx:pt>
          <cx:pt idx="44499">162000</cx:pt>
          <cx:pt idx="44500">225000</cx:pt>
          <cx:pt idx="44501">553626</cx:pt>
          <cx:pt idx="44502">852088.5</cx:pt>
          <cx:pt idx="44503">135000</cx:pt>
          <cx:pt idx="44504">1078200</cx:pt>
          <cx:pt idx="44505">229500</cx:pt>
          <cx:pt idx="44506">85320</cx:pt>
          <cx:pt idx="44507">1350000</cx:pt>
          <cx:pt idx="44508">315000</cx:pt>
          <cx:pt idx="44509">247275</cx:pt>
          <cx:pt idx="44510">265536</cx:pt>
          <cx:pt idx="44511">675000</cx:pt>
          <cx:pt idx="44512">1327500</cx:pt>
          <cx:pt idx="44513">980838</cx:pt>
          <cx:pt idx="44514">868797</cx:pt>
          <cx:pt idx="44515">830214</cx:pt>
          <cx:pt idx="44516">180000</cx:pt>
          <cx:pt idx="44517">604152</cx:pt>
          <cx:pt idx="44518">1138500</cx:pt>
          <cx:pt idx="44519">477000</cx:pt>
          <cx:pt idx="44520">640080</cx:pt>
          <cx:pt idx="44521">234576</cx:pt>
          <cx:pt idx="44522">254700</cx:pt>
          <cx:pt idx="44523">1236816</cx:pt>
          <cx:pt idx="44524">755190</cx:pt>
          <cx:pt idx="44525">338832</cx:pt>
          <cx:pt idx="44526">675000</cx:pt>
          <cx:pt idx="44527">900000</cx:pt>
          <cx:pt idx="44528">373135.5</cx:pt>
          <cx:pt idx="44529">119925</cx:pt>
          <cx:pt idx="44530">253737</cx:pt>
          <cx:pt idx="44531">266832</cx:pt>
          <cx:pt idx="44532">180000</cx:pt>
          <cx:pt idx="44533">296280</cx:pt>
          <cx:pt idx="44534">646920</cx:pt>
          <cx:pt idx="44535">331920</cx:pt>
          <cx:pt idx="44536">444420</cx:pt>
          <cx:pt idx="44537">675000</cx:pt>
          <cx:pt idx="44538">835380</cx:pt>
          <cx:pt idx="44539">284400</cx:pt>
          <cx:pt idx="44540">675000</cx:pt>
          <cx:pt idx="44541">1166724</cx:pt>
          <cx:pt idx="44542">270000</cx:pt>
          <cx:pt idx="44543">1078200</cx:pt>
          <cx:pt idx="44544">182178</cx:pt>
          <cx:pt idx="44545">1024290</cx:pt>
          <cx:pt idx="44546">270000</cx:pt>
          <cx:pt idx="44547">450000</cx:pt>
          <cx:pt idx="44548">640080</cx:pt>
          <cx:pt idx="44549">509922</cx:pt>
          <cx:pt idx="44550">931617</cx:pt>
          <cx:pt idx="44551">545040</cx:pt>
          <cx:pt idx="44552">278460</cx:pt>
          <cx:pt idx="44553">697500</cx:pt>
          <cx:pt idx="44554">701730</cx:pt>
          <cx:pt idx="44555">675000</cx:pt>
          <cx:pt idx="44556">188685</cx:pt>
          <cx:pt idx="44557">824823</cx:pt>
          <cx:pt idx="44558">450000</cx:pt>
          <cx:pt idx="44559">127350</cx:pt>
          <cx:pt idx="44560">509922</cx:pt>
          <cx:pt idx="44561">1078200</cx:pt>
          <cx:pt idx="44562">312768</cx:pt>
          <cx:pt idx="44563">679500</cx:pt>
          <cx:pt idx="44564">1575000</cx:pt>
          <cx:pt idx="44565">179235</cx:pt>
          <cx:pt idx="44566">220500</cx:pt>
          <cx:pt idx="44567">284400</cx:pt>
          <cx:pt idx="44568">458460</cx:pt>
          <cx:pt idx="44569">1125000</cx:pt>
          <cx:pt idx="44570">862560</cx:pt>
          <cx:pt idx="44571">900000</cx:pt>
          <cx:pt idx="44572">1886850</cx:pt>
          <cx:pt idx="44573">284400</cx:pt>
          <cx:pt idx="44574">269550</cx:pt>
          <cx:pt idx="44575">315000</cx:pt>
          <cx:pt idx="44576">473760</cx:pt>
          <cx:pt idx="44577">891072</cx:pt>
          <cx:pt idx="44578">268659</cx:pt>
          <cx:pt idx="44579">1078200</cx:pt>
          <cx:pt idx="44580">180000</cx:pt>
          <cx:pt idx="44581">497520</cx:pt>
          <cx:pt idx="44582">1288350</cx:pt>
          <cx:pt idx="44583">276277.5</cx:pt>
          <cx:pt idx="44584">1546020</cx:pt>
          <cx:pt idx="44585">1350000</cx:pt>
          <cx:pt idx="44586">509400</cx:pt>
          <cx:pt idx="44587">263686.5</cx:pt>
          <cx:pt idx="44588">545040</cx:pt>
          <cx:pt idx="44589">1425357</cx:pt>
          <cx:pt idx="44590">854352</cx:pt>
          <cx:pt idx="44591">180000</cx:pt>
          <cx:pt idx="44592">808650</cx:pt>
          <cx:pt idx="44593">1695483</cx:pt>
          <cx:pt idx="44594">265851</cx:pt>
          <cx:pt idx="44595">180000</cx:pt>
          <cx:pt idx="44596">117000</cx:pt>
          <cx:pt idx="44597">284400</cx:pt>
          <cx:pt idx="44598">247500</cx:pt>
          <cx:pt idx="44599">269550</cx:pt>
          <cx:pt idx="44600">526491</cx:pt>
          <cx:pt idx="44601">414792</cx:pt>
          <cx:pt idx="44602">894766.5</cx:pt>
          <cx:pt idx="44603">755190</cx:pt>
          <cx:pt idx="44604">553581</cx:pt>
          <cx:pt idx="44605">448056</cx:pt>
          <cx:pt idx="44606">202500</cx:pt>
          <cx:pt idx="44607">178290</cx:pt>
          <cx:pt idx="44608">761067</cx:pt>
          <cx:pt idx="44609">450000</cx:pt>
          <cx:pt idx="44610">1223010</cx:pt>
          <cx:pt idx="44611">377370</cx:pt>
          <cx:pt idx="44612">139500</cx:pt>
          <cx:pt idx="44613">288562.5</cx:pt>
          <cx:pt idx="44614">540000</cx:pt>
          <cx:pt idx="44615">213948</cx:pt>
          <cx:pt idx="44616">1288350</cx:pt>
          <cx:pt idx="44617">392427</cx:pt>
          <cx:pt idx="44618">225000</cx:pt>
          <cx:pt idx="44619">702000</cx:pt>
          <cx:pt idx="44620">675000</cx:pt>
          <cx:pt idx="44621">1714833</cx:pt>
          <cx:pt idx="44622">1019610</cx:pt>
          <cx:pt idx="44623">592560</cx:pt>
          <cx:pt idx="44624">164223</cx:pt>
          <cx:pt idx="44625">202500</cx:pt>
          <cx:pt idx="44626">1078200</cx:pt>
          <cx:pt idx="44627">485640</cx:pt>
          <cx:pt idx="44628">808650</cx:pt>
          <cx:pt idx="44629">135000</cx:pt>
          <cx:pt idx="44630">521280</cx:pt>
          <cx:pt idx="44631">269550</cx:pt>
          <cx:pt idx="44632">284400</cx:pt>
          <cx:pt idx="44633">387000</cx:pt>
          <cx:pt idx="44634">405000</cx:pt>
          <cx:pt idx="44635">360000</cx:pt>
          <cx:pt idx="44636">1125000</cx:pt>
          <cx:pt idx="44637">178290</cx:pt>
          <cx:pt idx="44638">508495.5</cx:pt>
          <cx:pt idx="44639">548770.5</cx:pt>
          <cx:pt idx="44640">339948</cx:pt>
          <cx:pt idx="44641">327024</cx:pt>
          <cx:pt idx="44642">548770.5</cx:pt>
          <cx:pt idx="44643">422235</cx:pt>
          <cx:pt idx="44644">760225.5</cx:pt>
          <cx:pt idx="44645">490495.5</cx:pt>
          <cx:pt idx="44646">242595</cx:pt>
          <cx:pt idx="44647">188685</cx:pt>
          <cx:pt idx="44648">254700</cx:pt>
          <cx:pt idx="44649">254700</cx:pt>
          <cx:pt idx="44650">302076</cx:pt>
          <cx:pt idx="44651">707287.5</cx:pt>
          <cx:pt idx="44652">450000</cx:pt>
          <cx:pt idx="44653">1113840</cx:pt>
          <cx:pt idx="44654">490536</cx:pt>
          <cx:pt idx="44655">85500</cx:pt>
          <cx:pt idx="44656">1129500</cx:pt>
          <cx:pt idx="44657">315000</cx:pt>
          <cx:pt idx="44658">1223010</cx:pt>
          <cx:pt idx="44659">1005120</cx:pt>
          <cx:pt idx="44660">1288350</cx:pt>
          <cx:pt idx="44661">225000</cx:pt>
          <cx:pt idx="44662">215640</cx:pt>
          <cx:pt idx="44663">545040</cx:pt>
          <cx:pt idx="44664">225000</cx:pt>
          <cx:pt idx="44665">251280</cx:pt>
          <cx:pt idx="44666">407520</cx:pt>
          <cx:pt idx="44667">1255680</cx:pt>
          <cx:pt idx="44668">1247472</cx:pt>
          <cx:pt idx="44669">640080</cx:pt>
          <cx:pt idx="44670">296280</cx:pt>
          <cx:pt idx="44671">299772</cx:pt>
          <cx:pt idx="44672">1021500</cx:pt>
          <cx:pt idx="44673">592560</cx:pt>
          <cx:pt idx="44674">675000</cx:pt>
          <cx:pt idx="44675">868797</cx:pt>
          <cx:pt idx="44676">553806</cx:pt>
          <cx:pt idx="44677">332946</cx:pt>
          <cx:pt idx="44678">263686.5</cx:pt>
          <cx:pt idx="44679">1236816</cx:pt>
          <cx:pt idx="44680">405000</cx:pt>
          <cx:pt idx="44681">405000</cx:pt>
          <cx:pt idx="44682">521280</cx:pt>
          <cx:pt idx="44683">339241.5</cx:pt>
          <cx:pt idx="44684">681444</cx:pt>
          <cx:pt idx="44685">237024</cx:pt>
          <cx:pt idx="44686">646389</cx:pt>
          <cx:pt idx="44687">472500</cx:pt>
          <cx:pt idx="44688">170640</cx:pt>
          <cx:pt idx="44689">521280</cx:pt>
          <cx:pt idx="44690">180000</cx:pt>
          <cx:pt idx="44691">419679</cx:pt>
          <cx:pt idx="44692">325908</cx:pt>
          <cx:pt idx="44693">413235</cx:pt>
          <cx:pt idx="44694">450000</cx:pt>
          <cx:pt idx="44695">1099350</cx:pt>
          <cx:pt idx="44696">490495.5</cx:pt>
          <cx:pt idx="44697">135000</cx:pt>
          <cx:pt idx="44698">486000</cx:pt>
          <cx:pt idx="44699">247500</cx:pt>
          <cx:pt idx="44700">808650</cx:pt>
          <cx:pt idx="44701">225000</cx:pt>
          <cx:pt idx="44702">298512</cx:pt>
          <cx:pt idx="44703">458460</cx:pt>
          <cx:pt idx="44704">305640</cx:pt>
          <cx:pt idx="44705">528939</cx:pt>
          <cx:pt idx="44706">269550</cx:pt>
          <cx:pt idx="44707">1107612</cx:pt>
          <cx:pt idx="44708">679500</cx:pt>
          <cx:pt idx="44709">254700</cx:pt>
          <cx:pt idx="44710">164952</cx:pt>
          <cx:pt idx="44711">225000</cx:pt>
          <cx:pt idx="44712">95940</cx:pt>
          <cx:pt idx="44713">284400</cx:pt>
          <cx:pt idx="44714">634482</cx:pt>
          <cx:pt idx="44715">485640</cx:pt>
          <cx:pt idx="44716">135000</cx:pt>
          <cx:pt idx="44717">176328</cx:pt>
          <cx:pt idx="44718">720000</cx:pt>
          <cx:pt idx="44719">675000</cx:pt>
          <cx:pt idx="44720">202500</cx:pt>
          <cx:pt idx="44721">1113840</cx:pt>
          <cx:pt idx="44722">1223010</cx:pt>
          <cx:pt idx="44723">810000</cx:pt>
          <cx:pt idx="44724">180000</cx:pt>
          <cx:pt idx="44725">381528</cx:pt>
          <cx:pt idx="44726">463131</cx:pt>
          <cx:pt idx="44727">338314.5</cx:pt>
          <cx:pt idx="44728">808650</cx:pt>
          <cx:pt idx="44729">270000</cx:pt>
          <cx:pt idx="44730">99000</cx:pt>
          <cx:pt idx="44731">202500</cx:pt>
          <cx:pt idx="44732">808650</cx:pt>
          <cx:pt idx="44733">1046142</cx:pt>
          <cx:pt idx="44734">180000</cx:pt>
          <cx:pt idx="44735">814041</cx:pt>
          <cx:pt idx="44736">337761</cx:pt>
          <cx:pt idx="44737">95940</cx:pt>
          <cx:pt idx="44738">307557</cx:pt>
          <cx:pt idx="44739">808650</cx:pt>
          <cx:pt idx="44740">900000</cx:pt>
          <cx:pt idx="44741">810000</cx:pt>
          <cx:pt idx="44742">278460</cx:pt>
          <cx:pt idx="44743">227520</cx:pt>
          <cx:pt idx="44744">717003</cx:pt>
          <cx:pt idx="44745">314100</cx:pt>
          <cx:pt idx="44746">157914</cx:pt>
          <cx:pt idx="44747">585000</cx:pt>
          <cx:pt idx="44748">1467612</cx:pt>
          <cx:pt idx="44749">661500</cx:pt>
          <cx:pt idx="44750">1096020</cx:pt>
          <cx:pt idx="44751">270000</cx:pt>
          <cx:pt idx="44752">314100</cx:pt>
          <cx:pt idx="44753">253737</cx:pt>
          <cx:pt idx="44754">1078200</cx:pt>
          <cx:pt idx="44755">545040</cx:pt>
          <cx:pt idx="44756">657000</cx:pt>
          <cx:pt idx="44757">1096020</cx:pt>
          <cx:pt idx="44758">855000</cx:pt>
          <cx:pt idx="44759">808650</cx:pt>
          <cx:pt idx="44760">270000</cx:pt>
          <cx:pt idx="44761">90000</cx:pt>
          <cx:pt idx="44762">309420</cx:pt>
          <cx:pt idx="44763">562491</cx:pt>
          <cx:pt idx="44764">180000</cx:pt>
          <cx:pt idx="44765">900000</cx:pt>
          <cx:pt idx="44766">629320.5</cx:pt>
          <cx:pt idx="44767">254700</cx:pt>
          <cx:pt idx="44768">604152</cx:pt>
          <cx:pt idx="44769">942300</cx:pt>
          <cx:pt idx="44770">224149.5</cx:pt>
          <cx:pt idx="44771">219249</cx:pt>
          <cx:pt idx="44772">814041</cx:pt>
          <cx:pt idx="44773">373140</cx:pt>
          <cx:pt idx="44774">585000</cx:pt>
          <cx:pt idx="44775">269550</cx:pt>
          <cx:pt idx="44776">132768</cx:pt>
          <cx:pt idx="44777">452844</cx:pt>
          <cx:pt idx="44778">161595</cx:pt>
          <cx:pt idx="44779">343800</cx:pt>
          <cx:pt idx="44780">227520</cx:pt>
          <cx:pt idx="44781">288873</cx:pt>
          <cx:pt idx="44782">675000</cx:pt>
          <cx:pt idx="44783">573408</cx:pt>
          <cx:pt idx="44784">405000</cx:pt>
          <cx:pt idx="44785">180000</cx:pt>
          <cx:pt idx="44786">1546020</cx:pt>
          <cx:pt idx="44787">405000</cx:pt>
          <cx:pt idx="44788">852088.5</cx:pt>
          <cx:pt idx="44789">531000</cx:pt>
          <cx:pt idx="44790">472500</cx:pt>
          <cx:pt idx="44791">123768</cx:pt>
          <cx:pt idx="44792">100512</cx:pt>
          <cx:pt idx="44793">497520</cx:pt>
          <cx:pt idx="44794">647046</cx:pt>
          <cx:pt idx="44795">1535553</cx:pt>
          <cx:pt idx="44796">1002870</cx:pt>
          <cx:pt idx="44797">180000</cx:pt>
          <cx:pt idx="44798">339241.5</cx:pt>
          <cx:pt idx="44799">1078200</cx:pt>
          <cx:pt idx="44800">452385</cx:pt>
          <cx:pt idx="44801">1166724</cx:pt>
          <cx:pt idx="44802">180000</cx:pt>
          <cx:pt idx="44803">417024</cx:pt>
          <cx:pt idx="44804">270000</cx:pt>
          <cx:pt idx="44805">508495.5</cx:pt>
          <cx:pt idx="44806">225000</cx:pt>
          <cx:pt idx="44807">1102500</cx:pt>
          <cx:pt idx="44808">298512</cx:pt>
          <cx:pt idx="44809">1256400</cx:pt>
          <cx:pt idx="44810">180000</cx:pt>
          <cx:pt idx="44811">454500</cx:pt>
          <cx:pt idx="44812">497520</cx:pt>
          <cx:pt idx="44813">225000</cx:pt>
          <cx:pt idx="44814">913500</cx:pt>
          <cx:pt idx="44815">1288350</cx:pt>
          <cx:pt idx="44816">1350000</cx:pt>
          <cx:pt idx="44817">679266</cx:pt>
          <cx:pt idx="44818">74628</cx:pt>
          <cx:pt idx="44819">495351</cx:pt>
          <cx:pt idx="44820">888840</cx:pt>
          <cx:pt idx="44821">562500</cx:pt>
          <cx:pt idx="44822">1339884</cx:pt>
          <cx:pt idx="44823">675000</cx:pt>
          <cx:pt idx="44824">609187.5</cx:pt>
          <cx:pt idx="44825">495000</cx:pt>
          <cx:pt idx="44826">810000</cx:pt>
          <cx:pt idx="44827">573628.5</cx:pt>
          <cx:pt idx="44828">509922</cx:pt>
          <cx:pt idx="44829">675000</cx:pt>
          <cx:pt idx="44830">64291.5</cx:pt>
          <cx:pt idx="44831">63000</cx:pt>
          <cx:pt idx="44832">1540305</cx:pt>
          <cx:pt idx="44833">562491</cx:pt>
          <cx:pt idx="44834">269550</cx:pt>
          <cx:pt idx="44835">450000</cx:pt>
          <cx:pt idx="44836">270000</cx:pt>
          <cx:pt idx="44837">50940</cx:pt>
          <cx:pt idx="44838">1241968.5</cx:pt>
          <cx:pt idx="44839">787086</cx:pt>
          <cx:pt idx="44840">755190</cx:pt>
          <cx:pt idx="44841">170640</cx:pt>
          <cx:pt idx="44842">1325475</cx:pt>
          <cx:pt idx="44843">808650</cx:pt>
          <cx:pt idx="44844">772686</cx:pt>
          <cx:pt idx="44845">1288350</cx:pt>
          <cx:pt idx="44846">513531</cx:pt>
          <cx:pt idx="44847">408865.5</cx:pt>
          <cx:pt idx="44848">813105</cx:pt>
          <cx:pt idx="44849">521280</cx:pt>
          <cx:pt idx="44850">599116.5</cx:pt>
          <cx:pt idx="44851">755190</cx:pt>
          <cx:pt idx="44852">99504</cx:pt>
          <cx:pt idx="44853">270000</cx:pt>
          <cx:pt idx="44854">543037.5</cx:pt>
          <cx:pt idx="44855">1530000</cx:pt>
          <cx:pt idx="44856">1078200</cx:pt>
          <cx:pt idx="44857">832500</cx:pt>
          <cx:pt idx="44858">706500</cx:pt>
          <cx:pt idx="44859">364896</cx:pt>
          <cx:pt idx="44860">157500</cx:pt>
          <cx:pt idx="44861">545040</cx:pt>
          <cx:pt idx="44862">781920</cx:pt>
          <cx:pt idx="44863">135000</cx:pt>
          <cx:pt idx="44864">123637.5</cx:pt>
          <cx:pt idx="44865">142200</cx:pt>
          <cx:pt idx="44866">452745</cx:pt>
          <cx:pt idx="44867">1847880</cx:pt>
          <cx:pt idx="44868">675000</cx:pt>
          <cx:pt idx="44869">180000</cx:pt>
          <cx:pt idx="44870">270000</cx:pt>
          <cx:pt idx="44871">337500</cx:pt>
          <cx:pt idx="44872">135000</cx:pt>
          <cx:pt idx="44873">314100</cx:pt>
          <cx:pt idx="44874">922500</cx:pt>
          <cx:pt idx="44875">879480</cx:pt>
          <cx:pt idx="44876">215640</cx:pt>
          <cx:pt idx="44877">1223010</cx:pt>
          <cx:pt idx="44878">1002726</cx:pt>
          <cx:pt idx="44879">95940</cx:pt>
          <cx:pt idx="44880">1720224</cx:pt>
          <cx:pt idx="44881">180000</cx:pt>
          <cx:pt idx="44882">182448</cx:pt>
          <cx:pt idx="44883">808650</cx:pt>
          <cx:pt idx="44884">381096</cx:pt>
          <cx:pt idx="44885">526491</cx:pt>
          <cx:pt idx="44886">505066.5</cx:pt>
          <cx:pt idx="44887">314100</cx:pt>
          <cx:pt idx="44888">675000</cx:pt>
          <cx:pt idx="44889">545040</cx:pt>
          <cx:pt idx="44890">292500</cx:pt>
          <cx:pt idx="44891">956574</cx:pt>
          <cx:pt idx="44892">327024</cx:pt>
          <cx:pt idx="44893">1078200</cx:pt>
          <cx:pt idx="44894">1489333.5</cx:pt>
          <cx:pt idx="44895">225000</cx:pt>
          <cx:pt idx="44896">675000</cx:pt>
          <cx:pt idx="44897">101880</cx:pt>
          <cx:pt idx="44898">668304</cx:pt>
          <cx:pt idx="44899">207000</cx:pt>
          <cx:pt idx="44900">808650</cx:pt>
          <cx:pt idx="44901">495000</cx:pt>
          <cx:pt idx="44902">927000</cx:pt>
          <cx:pt idx="44903">270000</cx:pt>
          <cx:pt idx="44904">1166724</cx:pt>
          <cx:pt idx="44905">142632</cx:pt>
          <cx:pt idx="44906">247275</cx:pt>
          <cx:pt idx="44907">254700</cx:pt>
          <cx:pt idx="44908">168102</cx:pt>
          <cx:pt idx="44909">1256400</cx:pt>
          <cx:pt idx="44910">339948</cx:pt>
          <cx:pt idx="44911">292500</cx:pt>
          <cx:pt idx="44912">225000</cx:pt>
          <cx:pt idx="44913">339241.5</cx:pt>
          <cx:pt idx="44914">318528</cx:pt>
          <cx:pt idx="44915">331632</cx:pt>
          <cx:pt idx="44916">251280</cx:pt>
          <cx:pt idx="44917">1739470.5</cx:pt>
          <cx:pt idx="44918">74628</cx:pt>
          <cx:pt idx="44919">432567</cx:pt>
          <cx:pt idx="44920">450000</cx:pt>
          <cx:pt idx="44921">337500</cx:pt>
          <cx:pt idx="44922">747000</cx:pt>
          <cx:pt idx="44923">945000</cx:pt>
          <cx:pt idx="44924">208512</cx:pt>
          <cx:pt idx="44925">539100</cx:pt>
          <cx:pt idx="44926">1800000</cx:pt>
          <cx:pt idx="44927">604152</cx:pt>
          <cx:pt idx="44928">846000</cx:pt>
          <cx:pt idx="44929">151173</cx:pt>
          <cx:pt idx="44930">655614</cx:pt>
          <cx:pt idx="44931">922716</cx:pt>
          <cx:pt idx="44932">755190</cx:pt>
          <cx:pt idx="44933">490495.5</cx:pt>
          <cx:pt idx="44934">263686.5</cx:pt>
          <cx:pt idx="44935">1350000</cx:pt>
          <cx:pt idx="44936">835380</cx:pt>
          <cx:pt idx="44937">127350</cx:pt>
          <cx:pt idx="44938">797557.5</cx:pt>
          <cx:pt idx="44939">225000</cx:pt>
          <cx:pt idx="44940">45000</cx:pt>
          <cx:pt idx="44941">157500</cx:pt>
          <cx:pt idx="44942">270000</cx:pt>
          <cx:pt idx="44943">1223010</cx:pt>
          <cx:pt idx="44944">1008000</cx:pt>
          <cx:pt idx="44945">450000</cx:pt>
          <cx:pt idx="44946">1237684.5</cx:pt>
          <cx:pt idx="44947">270000</cx:pt>
          <cx:pt idx="44948">533304</cx:pt>
          <cx:pt idx="44949">1350189</cx:pt>
          <cx:pt idx="44950">417024</cx:pt>
          <cx:pt idx="44951">454500</cx:pt>
          <cx:pt idx="44952">1540588.5</cx:pt>
          <cx:pt idx="44953">468333</cx:pt>
          <cx:pt idx="44954">630000</cx:pt>
          <cx:pt idx="44955">270000</cx:pt>
          <cx:pt idx="44956">900000</cx:pt>
          <cx:pt idx="44957">450000</cx:pt>
          <cx:pt idx="44958">675000</cx:pt>
          <cx:pt idx="44959">976711.5</cx:pt>
          <cx:pt idx="44960">257391</cx:pt>
          <cx:pt idx="44961">669591</cx:pt>
          <cx:pt idx="44962">518562</cx:pt>
          <cx:pt idx="44963">294322.5</cx:pt>
          <cx:pt idx="44964">1125000</cx:pt>
          <cx:pt idx="44965">135000</cx:pt>
          <cx:pt idx="44966">229230</cx:pt>
          <cx:pt idx="44967">1006069.5</cx:pt>
          <cx:pt idx="44968">215865</cx:pt>
          <cx:pt idx="44969">1314117</cx:pt>
          <cx:pt idx="44970">168102</cx:pt>
          <cx:pt idx="44971">1223010</cx:pt>
          <cx:pt idx="44972">662022</cx:pt>
          <cx:pt idx="44973">1166724</cx:pt>
          <cx:pt idx="44974">183784.5</cx:pt>
          <cx:pt idx="44975">207000</cx:pt>
          <cx:pt idx="44976">753840</cx:pt>
          <cx:pt idx="44977">95940</cx:pt>
          <cx:pt idx="44978">373500</cx:pt>
          <cx:pt idx="44979">585000</cx:pt>
          <cx:pt idx="44980">343377</cx:pt>
          <cx:pt idx="44981">203760</cx:pt>
          <cx:pt idx="44982">495000</cx:pt>
          <cx:pt idx="44983">1086426</cx:pt>
          <cx:pt idx="44984">1354500</cx:pt>
          <cx:pt idx="44985">640080</cx:pt>
          <cx:pt idx="44986">545040</cx:pt>
          <cx:pt idx="44987">497520</cx:pt>
          <cx:pt idx="44988">585000</cx:pt>
          <cx:pt idx="44989">787500</cx:pt>
          <cx:pt idx="44990">454500</cx:pt>
          <cx:pt idx="44991">1288350</cx:pt>
          <cx:pt idx="44992">398016</cx:pt>
          <cx:pt idx="44993">808650</cx:pt>
          <cx:pt idx="44994">679500</cx:pt>
          <cx:pt idx="44995">337500</cx:pt>
          <cx:pt idx="44996">808650</cx:pt>
          <cx:pt idx="44997">276277.5</cx:pt>
          <cx:pt idx="44998">938304</cx:pt>
          <cx:pt idx="44999">771493.5</cx:pt>
          <cx:pt idx="45000">1467612</cx:pt>
          <cx:pt idx="45001">548770.5</cx:pt>
          <cx:pt idx="45002">364896</cx:pt>
          <cx:pt idx="45003">1288350</cx:pt>
          <cx:pt idx="45004">271066.5</cx:pt>
          <cx:pt idx="45005">152820</cx:pt>
          <cx:pt idx="45006">675000</cx:pt>
          <cx:pt idx="45007">450000</cx:pt>
          <cx:pt idx="45008">500427</cx:pt>
          <cx:pt idx="45009">781920</cx:pt>
          <cx:pt idx="45010">489024</cx:pt>
          <cx:pt idx="45011">792000</cx:pt>
          <cx:pt idx="45012">835380</cx:pt>
          <cx:pt idx="45013">229500</cx:pt>
          <cx:pt idx="45014">545040</cx:pt>
          <cx:pt idx="45015">1345500</cx:pt>
          <cx:pt idx="45016">339948</cx:pt>
          <cx:pt idx="45017">508495.5</cx:pt>
          <cx:pt idx="45018">1051294.5</cx:pt>
          <cx:pt idx="45019">244584</cx:pt>
          <cx:pt idx="45020">284400</cx:pt>
          <cx:pt idx="45021">225000</cx:pt>
          <cx:pt idx="45022">143910</cx:pt>
          <cx:pt idx="45023">343800</cx:pt>
          <cx:pt idx="45024">239850</cx:pt>
          <cx:pt idx="45025">284400</cx:pt>
          <cx:pt idx="45026">231097.5</cx:pt>
          <cx:pt idx="45027">517788</cx:pt>
          <cx:pt idx="45028">254700</cx:pt>
          <cx:pt idx="45029">900000</cx:pt>
          <cx:pt idx="45030">633681</cx:pt>
          <cx:pt idx="45031">1078200</cx:pt>
          <cx:pt idx="45032">497520</cx:pt>
          <cx:pt idx="45033">1252363.5</cx:pt>
          <cx:pt idx="45034">71955</cx:pt>
          <cx:pt idx="45035">769500</cx:pt>
          <cx:pt idx="45036">432000</cx:pt>
          <cx:pt idx="45037">337500</cx:pt>
          <cx:pt idx="45038">298512</cx:pt>
          <cx:pt idx="45039">1276042.5</cx:pt>
          <cx:pt idx="45040">900000</cx:pt>
          <cx:pt idx="45041">1422000</cx:pt>
          <cx:pt idx="45042">906615</cx:pt>
          <cx:pt idx="45043">135000</cx:pt>
          <cx:pt idx="45044">900000</cx:pt>
          <cx:pt idx="45045">604152</cx:pt>
          <cx:pt idx="45046">1206000</cx:pt>
          <cx:pt idx="45047">785398.5</cx:pt>
          <cx:pt idx="45048">687600</cx:pt>
          <cx:pt idx="45049">1006920</cx:pt>
          <cx:pt idx="45050">450000</cx:pt>
          <cx:pt idx="45051">675000</cx:pt>
          <cx:pt idx="45052">405000</cx:pt>
          <cx:pt idx="45053">675000</cx:pt>
          <cx:pt idx="45054">1894500</cx:pt>
          <cx:pt idx="45055">284400</cx:pt>
          <cx:pt idx="45056">226152</cx:pt>
          <cx:pt idx="45057">755190</cx:pt>
          <cx:pt idx="45058">225000</cx:pt>
          <cx:pt idx="45059">369000</cx:pt>
          <cx:pt idx="45060">337500</cx:pt>
          <cx:pt idx="45061">1288350</cx:pt>
          <cx:pt idx="45062">1024290</cx:pt>
          <cx:pt idx="45063">979992</cx:pt>
          <cx:pt idx="45064">265306.5</cx:pt>
          <cx:pt idx="45065">672453</cx:pt>
          <cx:pt idx="45066">472500</cx:pt>
          <cx:pt idx="45067">435253.5</cx:pt>
          <cx:pt idx="45068">450000</cx:pt>
          <cx:pt idx="45069">595273.5</cx:pt>
          <cx:pt idx="45070">621000</cx:pt>
          <cx:pt idx="45071">972000</cx:pt>
          <cx:pt idx="45072">315000</cx:pt>
          <cx:pt idx="45073">292500</cx:pt>
          <cx:pt idx="45074">284400</cx:pt>
          <cx:pt idx="45075">755190</cx:pt>
          <cx:pt idx="45076">188460</cx:pt>
          <cx:pt idx="45077">270000</cx:pt>
          <cx:pt idx="45078">474048</cx:pt>
          <cx:pt idx="45079">818410.5</cx:pt>
          <cx:pt idx="45080">894766.5</cx:pt>
          <cx:pt idx="45081">225000</cx:pt>
          <cx:pt idx="45082">270000</cx:pt>
          <cx:pt idx="45083">450000</cx:pt>
          <cx:pt idx="45084">384048</cx:pt>
          <cx:pt idx="45085">238896</cx:pt>
          <cx:pt idx="45086">463500</cx:pt>
          <cx:pt idx="45087">360000</cx:pt>
          <cx:pt idx="45088">298467</cx:pt>
          <cx:pt idx="45089">62554.5</cx:pt>
          <cx:pt idx="45090">180000</cx:pt>
          <cx:pt idx="45091">94500</cx:pt>
          <cx:pt idx="45092">148365</cx:pt>
          <cx:pt idx="45093">512338.5</cx:pt>
          <cx:pt idx="45094">225000</cx:pt>
          <cx:pt idx="45095">269550</cx:pt>
          <cx:pt idx="45096">521280</cx:pt>
          <cx:pt idx="45097">900000</cx:pt>
          <cx:pt idx="45098">495000</cx:pt>
          <cx:pt idx="45099">450000</cx:pt>
          <cx:pt idx="45100">500427</cx:pt>
          <cx:pt idx="45101">576072</cx:pt>
          <cx:pt idx="45102">900000</cx:pt>
          <cx:pt idx="45103">247275</cx:pt>
          <cx:pt idx="45104">1169532</cx:pt>
          <cx:pt idx="45105">121500</cx:pt>
          <cx:pt idx="45106">545040</cx:pt>
          <cx:pt idx="45107">675000</cx:pt>
          <cx:pt idx="45108">378000</cx:pt>
          <cx:pt idx="45109">625536</cx:pt>
          <cx:pt idx="45110">288873</cx:pt>
          <cx:pt idx="45111">315000</cx:pt>
          <cx:pt idx="45112">1339884</cx:pt>
          <cx:pt idx="45113">358443</cx:pt>
          <cx:pt idx="45114">450000</cx:pt>
          <cx:pt idx="45115">1622691</cx:pt>
          <cx:pt idx="45116">900000</cx:pt>
          <cx:pt idx="45117">1125000</cx:pt>
          <cx:pt idx="45118">704844</cx:pt>
          <cx:pt idx="45119">368163</cx:pt>
          <cx:pt idx="45120">540000</cx:pt>
          <cx:pt idx="45121">630000</cx:pt>
          <cx:pt idx="45122">180000</cx:pt>
          <cx:pt idx="45123">267102</cx:pt>
          <cx:pt idx="45124">112500</cx:pt>
          <cx:pt idx="45125">1080000</cx:pt>
          <cx:pt idx="45126">247500</cx:pt>
          <cx:pt idx="45127">148365</cx:pt>
          <cx:pt idx="45128">382500</cx:pt>
          <cx:pt idx="45129">143910</cx:pt>
          <cx:pt idx="45130">622413</cx:pt>
          <cx:pt idx="45131">1288350</cx:pt>
          <cx:pt idx="45132">180000</cx:pt>
          <cx:pt idx="45133">518562</cx:pt>
          <cx:pt idx="45134">274500</cx:pt>
          <cx:pt idx="45135">225000</cx:pt>
          <cx:pt idx="45136">450000</cx:pt>
          <cx:pt idx="45137">900000</cx:pt>
          <cx:pt idx="45138">852088.5</cx:pt>
          <cx:pt idx="45139">1174977</cx:pt>
          <cx:pt idx="45140">810000</cx:pt>
          <cx:pt idx="45141">270126</cx:pt>
          <cx:pt idx="45142">1260702</cx:pt>
          <cx:pt idx="45143">135000</cx:pt>
          <cx:pt idx="45144">284400</cx:pt>
          <cx:pt idx="45145">585000</cx:pt>
          <cx:pt idx="45146">450000</cx:pt>
          <cx:pt idx="45147">432661.5</cx:pt>
          <cx:pt idx="45148">631332</cx:pt>
          <cx:pt idx="45149">1125000</cx:pt>
          <cx:pt idx="45150">450000</cx:pt>
          <cx:pt idx="45151">593010</cx:pt>
          <cx:pt idx="45152">381528</cx:pt>
          <cx:pt idx="45153">1061599.5</cx:pt>
          <cx:pt idx="45154">269982</cx:pt>
          <cx:pt idx="45155">983299.5</cx:pt>
          <cx:pt idx="45156">337500</cx:pt>
          <cx:pt idx="45157">450000</cx:pt>
          <cx:pt idx="45158">628114.5</cx:pt>
          <cx:pt idx="45159">292500</cx:pt>
          <cx:pt idx="45160">137538</cx:pt>
          <cx:pt idx="45161">521280</cx:pt>
          <cx:pt idx="45162">450000</cx:pt>
          <cx:pt idx="45163">156384</cx:pt>
          <cx:pt idx="45164">627277.5</cx:pt>
          <cx:pt idx="45165">760225.5</cx:pt>
          <cx:pt idx="45166">343800</cx:pt>
          <cx:pt idx="45167">269550</cx:pt>
          <cx:pt idx="45168">814041</cx:pt>
          <cx:pt idx="45169">997335</cx:pt>
          <cx:pt idx="45170">286704</cx:pt>
          <cx:pt idx="45171">566055</cx:pt>
          <cx:pt idx="45172">180000</cx:pt>
          <cx:pt idx="45173">646920</cx:pt>
          <cx:pt idx="45174">526491</cx:pt>
          <cx:pt idx="45175">101880</cx:pt>
          <cx:pt idx="45176">403249.5</cx:pt>
          <cx:pt idx="45177">780889.5</cx:pt>
          <cx:pt idx="45178">225000</cx:pt>
          <cx:pt idx="45179">1107000</cx:pt>
          <cx:pt idx="45180">398016</cx:pt>
          <cx:pt idx="45181">382500</cx:pt>
          <cx:pt idx="45182">900000</cx:pt>
          <cx:pt idx="45183">942300</cx:pt>
          <cx:pt idx="45184">467257.5</cx:pt>
          <cx:pt idx="45185">1056447</cx:pt>
          <cx:pt idx="45186">450000</cx:pt>
          <cx:pt idx="45187">450000</cx:pt>
          <cx:pt idx="45188">517500</cx:pt>
          <cx:pt idx="45189">697500</cx:pt>
          <cx:pt idx="45190">104481</cx:pt>
          <cx:pt idx="45191">225000</cx:pt>
          <cx:pt idx="45192">239850</cx:pt>
          <cx:pt idx="45193">296280</cx:pt>
          <cx:pt idx="45194">562491</cx:pt>
          <cx:pt idx="45195">178290</cx:pt>
          <cx:pt idx="45196">675000</cx:pt>
          <cx:pt idx="45197">327024</cx:pt>
          <cx:pt idx="45198">1736937</cx:pt>
          <cx:pt idx="45199">629325</cx:pt>
          <cx:pt idx="45200">326664</cx:pt>
          <cx:pt idx="45201">135000</cx:pt>
          <cx:pt idx="45202">202500</cx:pt>
          <cx:pt idx="45203">254700</cx:pt>
          <cx:pt idx="45204">427500</cx:pt>
          <cx:pt idx="45205">518562</cx:pt>
          <cx:pt idx="45206">679500</cx:pt>
          <cx:pt idx="45207">755190</cx:pt>
          <cx:pt idx="45208">219042</cx:pt>
          <cx:pt idx="45209">592560</cx:pt>
          <cx:pt idx="45210">755460</cx:pt>
          <cx:pt idx="45211">1023966</cx:pt>
          <cx:pt idx="45212">337500</cx:pt>
          <cx:pt idx="45213">558486</cx:pt>
          <cx:pt idx="45214">47970</cx:pt>
          <cx:pt idx="45215">970380</cx:pt>
          <cx:pt idx="45216">288873</cx:pt>
          <cx:pt idx="45217">1288350</cx:pt>
          <cx:pt idx="45218">508495.5</cx:pt>
          <cx:pt idx="45219">199080</cx:pt>
          <cx:pt idx="45220">728847</cx:pt>
          <cx:pt idx="45221">1034680.5</cx:pt>
          <cx:pt idx="45222">143910</cx:pt>
          <cx:pt idx="45223">270000</cx:pt>
          <cx:pt idx="45224">450000</cx:pt>
          <cx:pt idx="45225">497520</cx:pt>
          <cx:pt idx="45226">1011955.5</cx:pt>
          <cx:pt idx="45227">247500</cx:pt>
          <cx:pt idx="45228">509602.5</cx:pt>
          <cx:pt idx="45229">675000</cx:pt>
          <cx:pt idx="45230">1325475</cx:pt>
          <cx:pt idx="45231">314100</cx:pt>
          <cx:pt idx="45232">521280</cx:pt>
          <cx:pt idx="45233">971280</cx:pt>
          <cx:pt idx="45234">1350000</cx:pt>
          <cx:pt idx="45235">942300</cx:pt>
          <cx:pt idx="45236">1350000</cx:pt>
          <cx:pt idx="45237">621000</cx:pt>
          <cx:pt idx="45238">1370803.5</cx:pt>
          <cx:pt idx="45239">508500</cx:pt>
          <cx:pt idx="45240">452385</cx:pt>
          <cx:pt idx="45241">536917.5</cx:pt>
          <cx:pt idx="45242">1129500</cx:pt>
          <cx:pt idx="45243">1446696</cx:pt>
          <cx:pt idx="45244">448056</cx:pt>
          <cx:pt idx="45245">780363</cx:pt>
          <cx:pt idx="45246">190764</cx:pt>
          <cx:pt idx="45247">101880</cx:pt>
          <cx:pt idx="45248">452385</cx:pt>
          <cx:pt idx="45249">512446.5</cx:pt>
          <cx:pt idx="45250">450000</cx:pt>
          <cx:pt idx="45251">1019614.5</cx:pt>
          <cx:pt idx="45252">900000</cx:pt>
          <cx:pt idx="45253">675000</cx:pt>
          <cx:pt idx="45254">1125000</cx:pt>
          <cx:pt idx="45255">521280</cx:pt>
          <cx:pt idx="45256">305221.5</cx:pt>
          <cx:pt idx="45257">585000</cx:pt>
          <cx:pt idx="45258">180000</cx:pt>
          <cx:pt idx="45259">900000</cx:pt>
          <cx:pt idx="45260">2377431</cx:pt>
          <cx:pt idx="45261">888840</cx:pt>
          <cx:pt idx="45262">630000</cx:pt>
          <cx:pt idx="45263">270000</cx:pt>
          <cx:pt idx="45264">1105083</cx:pt>
          <cx:pt idx="45265">840951</cx:pt>
          <cx:pt idx="45266">76410</cx:pt>
          <cx:pt idx="45267">755190</cx:pt>
          <cx:pt idx="45268">263686.5</cx:pt>
          <cx:pt idx="45269">331920</cx:pt>
          <cx:pt idx="45270">455040</cx:pt>
          <cx:pt idx="45271">296280</cx:pt>
          <cx:pt idx="45272">315000</cx:pt>
          <cx:pt idx="45273">180000</cx:pt>
          <cx:pt idx="45274">187704</cx:pt>
          <cx:pt idx="45275">199080</cx:pt>
          <cx:pt idx="45276">728460</cx:pt>
          <cx:pt idx="45277">1218555</cx:pt>
          <cx:pt idx="45278">594000</cx:pt>
          <cx:pt idx="45279">797557.5</cx:pt>
          <cx:pt idx="45280">808650</cx:pt>
          <cx:pt idx="45281">512145</cx:pt>
          <cx:pt idx="45282">1288350</cx:pt>
          <cx:pt idx="45283">526491</cx:pt>
          <cx:pt idx="45284">760225.5</cx:pt>
          <cx:pt idx="45285">755190</cx:pt>
          <cx:pt idx="45286">400500</cx:pt>
          <cx:pt idx="45287">552555</cx:pt>
          <cx:pt idx="45288">942300</cx:pt>
          <cx:pt idx="45289">180000</cx:pt>
          <cx:pt idx="45290">474183</cx:pt>
          <cx:pt idx="45291">202500</cx:pt>
          <cx:pt idx="45292">1190340</cx:pt>
          <cx:pt idx="45293">1070982</cx:pt>
          <cx:pt idx="45294">1125000</cx:pt>
          <cx:pt idx="45295">770328</cx:pt>
          <cx:pt idx="45296">892044</cx:pt>
          <cx:pt idx="45297">1443150</cx:pt>
          <cx:pt idx="45298">1724688</cx:pt>
          <cx:pt idx="45299">416052</cx:pt>
          <cx:pt idx="45300">509400</cx:pt>
          <cx:pt idx="45301">450000</cx:pt>
          <cx:pt idx="45302">505066.5</cx:pt>
          <cx:pt idx="45303">315666</cx:pt>
          <cx:pt idx="45304">202500</cx:pt>
          <cx:pt idx="45305">231813</cx:pt>
          <cx:pt idx="45306">755190</cx:pt>
          <cx:pt idx="45307">284400</cx:pt>
          <cx:pt idx="45308">1620000</cx:pt>
          <cx:pt idx="45309">916470</cx:pt>
          <cx:pt idx="45310">95940</cx:pt>
          <cx:pt idx="45311">454500</cx:pt>
          <cx:pt idx="45312">942300</cx:pt>
          <cx:pt idx="45313">281493</cx:pt>
          <cx:pt idx="45314">381528</cx:pt>
          <cx:pt idx="45315">945000</cx:pt>
          <cx:pt idx="45316">497520</cx:pt>
          <cx:pt idx="45317">277969.5</cx:pt>
          <cx:pt idx="45318">268659</cx:pt>
          <cx:pt idx="45319">1185282</cx:pt>
          <cx:pt idx="45320">490495.5</cx:pt>
          <cx:pt idx="45321">824544</cx:pt>
          <cx:pt idx="45322">755190</cx:pt>
          <cx:pt idx="45323">555273</cx:pt>
          <cx:pt idx="45324">1125000</cx:pt>
          <cx:pt idx="45325">1350000</cx:pt>
          <cx:pt idx="45326">545040</cx:pt>
          <cx:pt idx="45327">743958</cx:pt>
          <cx:pt idx="45328">781920</cx:pt>
          <cx:pt idx="45329">225000</cx:pt>
          <cx:pt idx="45330">432661.5</cx:pt>
          <cx:pt idx="45331">545040</cx:pt>
          <cx:pt idx="45332">900000</cx:pt>
          <cx:pt idx="45333">215640</cx:pt>
          <cx:pt idx="45334">256500</cx:pt>
          <cx:pt idx="45335">298467</cx:pt>
          <cx:pt idx="45336">180000</cx:pt>
          <cx:pt idx="45337">202500</cx:pt>
          <cx:pt idx="45338">247500</cx:pt>
          <cx:pt idx="45339">247500</cx:pt>
          <cx:pt idx="45340">954000</cx:pt>
          <cx:pt idx="45341">444420</cx:pt>
          <cx:pt idx="45342">645903</cx:pt>
          <cx:pt idx="45343">990000</cx:pt>
          <cx:pt idx="45344">270000</cx:pt>
          <cx:pt idx="45345">540000</cx:pt>
          <cx:pt idx="45346">170640</cx:pt>
          <cx:pt idx="45347">970380</cx:pt>
          <cx:pt idx="45348">652500</cx:pt>
          <cx:pt idx="45349">256500</cx:pt>
          <cx:pt idx="45350">337500</cx:pt>
          <cx:pt idx="45351">512064</cx:pt>
          <cx:pt idx="45352">900000</cx:pt>
          <cx:pt idx="45353">755190</cx:pt>
          <cx:pt idx="45354">508495.5</cx:pt>
          <cx:pt idx="45355">152820</cx:pt>
          <cx:pt idx="45356">398016</cx:pt>
          <cx:pt idx="45357">1288350</cx:pt>
          <cx:pt idx="45358">1418868</cx:pt>
          <cx:pt idx="45359">1236816</cx:pt>
          <cx:pt idx="45360">180000</cx:pt>
          <cx:pt idx="45361">219870</cx:pt>
          <cx:pt idx="45362">291384</cx:pt>
          <cx:pt idx="45363">199080</cx:pt>
          <cx:pt idx="45364">405000</cx:pt>
          <cx:pt idx="45365">1057500</cx:pt>
          <cx:pt idx="45366">508495.5</cx:pt>
          <cx:pt idx="45367">573628.5</cx:pt>
          <cx:pt idx="45368">1350000</cx:pt>
          <cx:pt idx="45369">1350000</cx:pt>
          <cx:pt idx="45370">450000</cx:pt>
          <cx:pt idx="45371">901813.5</cx:pt>
          <cx:pt idx="45372">557770.5</cx:pt>
          <cx:pt idx="45373">348264</cx:pt>
          <cx:pt idx="45374">71955</cx:pt>
          <cx:pt idx="45375">755190</cx:pt>
          <cx:pt idx="45376">1125000</cx:pt>
          <cx:pt idx="45377">675000</cx:pt>
          <cx:pt idx="45378">104256</cx:pt>
          <cx:pt idx="45379">229500</cx:pt>
          <cx:pt idx="45380">180000</cx:pt>
          <cx:pt idx="45381">497520</cx:pt>
          <cx:pt idx="45382">50940</cx:pt>
          <cx:pt idx="45383">278460</cx:pt>
          <cx:pt idx="45384">1802385</cx:pt>
          <cx:pt idx="45385">413235</cx:pt>
          <cx:pt idx="45386">224149.5</cx:pt>
          <cx:pt idx="45387">490495.5</cx:pt>
          <cx:pt idx="45388">86598</cx:pt>
          <cx:pt idx="45389">889515</cx:pt>
          <cx:pt idx="45390">129519</cx:pt>
          <cx:pt idx="45391">521280</cx:pt>
          <cx:pt idx="45392">677664</cx:pt>
          <cx:pt idx="45393">765000</cx:pt>
          <cx:pt idx="45394">315000</cx:pt>
          <cx:pt idx="45395">448272</cx:pt>
          <cx:pt idx="45396">241618.5</cx:pt>
          <cx:pt idx="45397">450000</cx:pt>
          <cx:pt idx="45398">294322.5</cx:pt>
          <cx:pt idx="45399">343377</cx:pt>
          <cx:pt idx="45400">1258650</cx:pt>
          <cx:pt idx="45401">517500</cx:pt>
          <cx:pt idx="45402">270000</cx:pt>
          <cx:pt idx="45403">270000</cx:pt>
          <cx:pt idx="45404">1170000</cx:pt>
          <cx:pt idx="45405">119925</cx:pt>
          <cx:pt idx="45406">720000</cx:pt>
          <cx:pt idx="45407">358443</cx:pt>
          <cx:pt idx="45408">905688</cx:pt>
          <cx:pt idx="45409">922500</cx:pt>
          <cx:pt idx="45410">270000</cx:pt>
          <cx:pt idx="45411">500490</cx:pt>
          <cx:pt idx="45412">337761</cx:pt>
          <cx:pt idx="45413">1125000</cx:pt>
          <cx:pt idx="45414">521280</cx:pt>
          <cx:pt idx="45415">1159515</cx:pt>
          <cx:pt idx="45416">284400</cx:pt>
          <cx:pt idx="45417">1058148</cx:pt>
          <cx:pt idx="45418">755190</cx:pt>
          <cx:pt idx="45419">1800000</cx:pt>
          <cx:pt idx="45420">1314117</cx:pt>
          <cx:pt idx="45421">943425</cx:pt>
          <cx:pt idx="45422">1113840</cx:pt>
          <cx:pt idx="45423">254700</cx:pt>
          <cx:pt idx="45424">1762110</cx:pt>
          <cx:pt idx="45425">1288350</cx:pt>
          <cx:pt idx="45426">450000</cx:pt>
          <cx:pt idx="45427">1237684.5</cx:pt>
          <cx:pt idx="45428">180000</cx:pt>
          <cx:pt idx="45429">202500</cx:pt>
          <cx:pt idx="45430">1238512.5</cx:pt>
          <cx:pt idx="45431">1256400</cx:pt>
          <cx:pt idx="45432">254700</cx:pt>
          <cx:pt idx="45433">1078200</cx:pt>
          <cx:pt idx="45434">450000</cx:pt>
          <cx:pt idx="45435">312768</cx:pt>
          <cx:pt idx="45436">454500</cx:pt>
          <cx:pt idx="45437">1575000</cx:pt>
          <cx:pt idx="45438">376920</cx:pt>
          <cx:pt idx="45439">328405.5</cx:pt>
          <cx:pt idx="45440">257562</cx:pt>
          <cx:pt idx="45441">338314.5</cx:pt>
          <cx:pt idx="45442">454500</cx:pt>
          <cx:pt idx="45443">127350</cx:pt>
          <cx:pt idx="45444">807984</cx:pt>
          <cx:pt idx="45445">145557</cx:pt>
          <cx:pt idx="45446">229500</cx:pt>
          <cx:pt idx="45447">473760</cx:pt>
          <cx:pt idx="45448">298512</cx:pt>
          <cx:pt idx="45449">545040</cx:pt>
          <cx:pt idx="45450">514602</cx:pt>
          <cx:pt idx="45451">135000</cx:pt>
          <cx:pt idx="45452">239850</cx:pt>
          <cx:pt idx="45453">592560</cx:pt>
          <cx:pt idx="45454">270000</cx:pt>
          <cx:pt idx="45455">254700</cx:pt>
          <cx:pt idx="45456">454500</cx:pt>
          <cx:pt idx="45457">225000</cx:pt>
          <cx:pt idx="45458">203760</cx:pt>
          <cx:pt idx="45459">358344</cx:pt>
          <cx:pt idx="45460">414792</cx:pt>
          <cx:pt idx="45461">1196644.5</cx:pt>
          <cx:pt idx="45462">810000</cx:pt>
          <cx:pt idx="45463">799299</cx:pt>
          <cx:pt idx="45464">337500</cx:pt>
          <cx:pt idx="45465">1006920</cx:pt>
          <cx:pt idx="45466">225000</cx:pt>
          <cx:pt idx="45467">457717.5</cx:pt>
          <cx:pt idx="45468">755190</cx:pt>
          <cx:pt idx="45469">1283197.5</cx:pt>
          <cx:pt idx="45470">157500</cx:pt>
          <cx:pt idx="45471">450000</cx:pt>
          <cx:pt idx="45472">513531</cx:pt>
          <cx:pt idx="45473">219042</cx:pt>
          <cx:pt idx="45474">180000</cx:pt>
          <cx:pt idx="45475">1288350</cx:pt>
          <cx:pt idx="45476">45000</cx:pt>
          <cx:pt idx="45477">582804</cx:pt>
          <cx:pt idx="45478">753498</cx:pt>
          <cx:pt idx="45479">781920</cx:pt>
          <cx:pt idx="45480">270000</cx:pt>
          <cx:pt idx="45481">728460</cx:pt>
          <cx:pt idx="45482">382500</cx:pt>
          <cx:pt idx="45483">314055</cx:pt>
          <cx:pt idx="45484">81549</cx:pt>
          <cx:pt idx="45485">945000</cx:pt>
          <cx:pt idx="45486">130320</cx:pt>
          <cx:pt idx="45487">297130.5</cx:pt>
          <cx:pt idx="45488">298512</cx:pt>
          <cx:pt idx="45489">896602.5</cx:pt>
          <cx:pt idx="45490">1561500</cx:pt>
          <cx:pt idx="45491">1314117</cx:pt>
          <cx:pt idx="45492">540000</cx:pt>
          <cx:pt idx="45493">573628.5</cx:pt>
          <cx:pt idx="45494">733315.5</cx:pt>
          <cx:pt idx="45495">1249740</cx:pt>
          <cx:pt idx="45496">545040</cx:pt>
          <cx:pt idx="45497">953941.5</cx:pt>
          <cx:pt idx="45498">225000</cx:pt>
          <cx:pt idx="45499">819792</cx:pt>
          <cx:pt idx="45500">544068</cx:pt>
          <cx:pt idx="45501">697500</cx:pt>
          <cx:pt idx="45502">288873</cx:pt>
          <cx:pt idx="45503">743031</cx:pt>
          <cx:pt idx="45504">819432</cx:pt>
          <cx:pt idx="45505">646920</cx:pt>
          <cx:pt idx="45506">622413</cx:pt>
          <cx:pt idx="45507">835380</cx:pt>
          <cx:pt idx="45508">247500</cx:pt>
          <cx:pt idx="45509">436032</cx:pt>
          <cx:pt idx="45510">781920</cx:pt>
          <cx:pt idx="45511">168102</cx:pt>
          <cx:pt idx="45512">180000</cx:pt>
          <cx:pt idx="45513">675000</cx:pt>
          <cx:pt idx="45514">167895</cx:pt>
          <cx:pt idx="45515">1256400</cx:pt>
          <cx:pt idx="45516">755190</cx:pt>
          <cx:pt idx="45517">61128</cx:pt>
          <cx:pt idx="45518">240660</cx:pt>
          <cx:pt idx="45519">284400</cx:pt>
          <cx:pt idx="45520">382500</cx:pt>
          <cx:pt idx="45521">521280</cx:pt>
          <cx:pt idx="45522">755190</cx:pt>
          <cx:pt idx="45523">1350000</cx:pt>
          <cx:pt idx="45524">270000</cx:pt>
          <cx:pt idx="45525">450000</cx:pt>
          <cx:pt idx="45526">450000</cx:pt>
          <cx:pt idx="45527">270000</cx:pt>
          <cx:pt idx="45528">247500</cx:pt>
          <cx:pt idx="45529">647046</cx:pt>
          <cx:pt idx="45530">590337</cx:pt>
          <cx:pt idx="45531">540000</cx:pt>
          <cx:pt idx="45532">276277.5</cx:pt>
          <cx:pt idx="45533">454500</cx:pt>
          <cx:pt idx="45534">454500</cx:pt>
          <cx:pt idx="45535">1710000</cx:pt>
          <cx:pt idx="45536">405000</cx:pt>
          <cx:pt idx="45537">980937</cx:pt>
          <cx:pt idx="45538">1971072</cx:pt>
          <cx:pt idx="45539">180000</cx:pt>
          <cx:pt idx="45540">270000</cx:pt>
          <cx:pt idx="45541">916470</cx:pt>
          <cx:pt idx="45542">609183</cx:pt>
          <cx:pt idx="45543">270000</cx:pt>
          <cx:pt idx="45544">398016</cx:pt>
          <cx:pt idx="45545">659610</cx:pt>
          <cx:pt idx="45546">180000</cx:pt>
          <cx:pt idx="45547">594000</cx:pt>
          <cx:pt idx="45548">592560</cx:pt>
          <cx:pt idx="45549">808650</cx:pt>
          <cx:pt idx="45550">540000</cx:pt>
          <cx:pt idx="45551">239850</cx:pt>
          <cx:pt idx="45552">269550</cx:pt>
          <cx:pt idx="45553">270000</cx:pt>
          <cx:pt idx="45554">573408</cx:pt>
          <cx:pt idx="45555">490495.5</cx:pt>
          <cx:pt idx="45556">1288350</cx:pt>
          <cx:pt idx="45557">544491</cx:pt>
          <cx:pt idx="45558">799299</cx:pt>
          <cx:pt idx="45559">659610</cx:pt>
          <cx:pt idx="45560">296280</cx:pt>
          <cx:pt idx="45561">337500</cx:pt>
          <cx:pt idx="45562">122521.5</cx:pt>
          <cx:pt idx="45563">835380</cx:pt>
          <cx:pt idx="45564">260640</cx:pt>
          <cx:pt idx="45565">180000</cx:pt>
          <cx:pt idx="45566">562491</cx:pt>
          <cx:pt idx="45567">81504</cx:pt>
          <cx:pt idx="45568">900000</cx:pt>
          <cx:pt idx="45569">715095</cx:pt>
          <cx:pt idx="45570">673875</cx:pt>
          <cx:pt idx="45571">808650</cx:pt>
          <cx:pt idx="45572">781920</cx:pt>
          <cx:pt idx="45573">942300</cx:pt>
          <cx:pt idx="45574">315000</cx:pt>
          <cx:pt idx="45575">728460</cx:pt>
          <cx:pt idx="45576">450000</cx:pt>
          <cx:pt idx="45577">573628.5</cx:pt>
          <cx:pt idx="45578">900000</cx:pt>
          <cx:pt idx="45579">1035832.5</cx:pt>
          <cx:pt idx="45580">1202571</cx:pt>
          <cx:pt idx="45581">450000</cx:pt>
          <cx:pt idx="45582">414792</cx:pt>
          <cx:pt idx="45583">277969.5</cx:pt>
          <cx:pt idx="45584">521280</cx:pt>
          <cx:pt idx="45585">180000</cx:pt>
          <cx:pt idx="45586">1546020</cx:pt>
          <cx:pt idx="45587">254700</cx:pt>
          <cx:pt idx="45588">284400</cx:pt>
          <cx:pt idx="45589">1024740</cx:pt>
          <cx:pt idx="45590">810000</cx:pt>
          <cx:pt idx="45591">1575000</cx:pt>
          <cx:pt idx="45592">450000</cx:pt>
          <cx:pt idx="45593">479578.5</cx:pt>
          <cx:pt idx="45594">269550</cx:pt>
          <cx:pt idx="45595">837000</cx:pt>
          <cx:pt idx="45596">640080</cx:pt>
          <cx:pt idx="45597">320382</cx:pt>
          <cx:pt idx="45598">180000</cx:pt>
          <cx:pt idx="45599">454500</cx:pt>
          <cx:pt idx="45600">592560</cx:pt>
          <cx:pt idx="45601">1024740</cx:pt>
          <cx:pt idx="45602">254700</cx:pt>
          <cx:pt idx="45603">523597.5</cx:pt>
          <cx:pt idx="45604">180000</cx:pt>
          <cx:pt idx="45605">320922</cx:pt>
          <cx:pt idx="45606">1125000</cx:pt>
          <cx:pt idx="45607">268659</cx:pt>
          <cx:pt idx="45608">495000</cx:pt>
          <cx:pt idx="45609">1006920</cx:pt>
          <cx:pt idx="45610">900000</cx:pt>
          <cx:pt idx="45611">202500</cx:pt>
          <cx:pt idx="45612">521280</cx:pt>
          <cx:pt idx="45613">180000</cx:pt>
          <cx:pt idx="45614">702000</cx:pt>
          <cx:pt idx="45615">314100</cx:pt>
          <cx:pt idx="45616">961146</cx:pt>
          <cx:pt idx="45617">382500</cx:pt>
          <cx:pt idx="45618">1546020</cx:pt>
          <cx:pt idx="45619">675000</cx:pt>
          <cx:pt idx="45620">270000</cx:pt>
          <cx:pt idx="45621">247275</cx:pt>
          <cx:pt idx="45622">85320</cx:pt>
          <cx:pt idx="45623">225000</cx:pt>
          <cx:pt idx="45624">521280</cx:pt>
          <cx:pt idx="45625">472500</cx:pt>
          <cx:pt idx="45626">247275</cx:pt>
          <cx:pt idx="45627">101880</cx:pt>
          <cx:pt idx="45628">1984500</cx:pt>
          <cx:pt idx="45629">191880</cx:pt>
          <cx:pt idx="45630">381528</cx:pt>
          <cx:pt idx="45631">800500.5</cx:pt>
          <cx:pt idx="45632">663669</cx:pt>
          <cx:pt idx="45633">343683</cx:pt>
          <cx:pt idx="45634">180000</cx:pt>
          <cx:pt idx="45635">302341.5</cx:pt>
          <cx:pt idx="45636">473760</cx:pt>
          <cx:pt idx="45637">761067</cx:pt>
          <cx:pt idx="45638">1257430.5</cx:pt>
          <cx:pt idx="45639">808650</cx:pt>
          <cx:pt idx="45640">2931660</cx:pt>
          <cx:pt idx="45641">1117917</cx:pt>
          <cx:pt idx="45642">303489</cx:pt>
          <cx:pt idx="45643">284256</cx:pt>
          <cx:pt idx="45644">469152</cx:pt>
          <cx:pt idx="45645">436032</cx:pt>
          <cx:pt idx="45646">332946</cx:pt>
          <cx:pt idx="45647">990000</cx:pt>
          <cx:pt idx="45648">497520</cx:pt>
          <cx:pt idx="45649">314055</cx:pt>
          <cx:pt idx="45650">194076</cx:pt>
          <cx:pt idx="45651">900000</cx:pt>
          <cx:pt idx="45652">545040</cx:pt>
          <cx:pt idx="45653">299772</cx:pt>
          <cx:pt idx="45654">269550</cx:pt>
          <cx:pt idx="45655">729396</cx:pt>
          <cx:pt idx="45656">485640</cx:pt>
          <cx:pt idx="45657">135000</cx:pt>
          <cx:pt idx="45658">86598</cx:pt>
          <cx:pt idx="45659">261288</cx:pt>
          <cx:pt idx="45660">450000</cx:pt>
          <cx:pt idx="45661">953460</cx:pt>
          <cx:pt idx="45662">971280</cx:pt>
          <cx:pt idx="45663">255960</cx:pt>
          <cx:pt idx="45664">521280</cx:pt>
          <cx:pt idx="45665">510853.5</cx:pt>
          <cx:pt idx="45666">392427</cx:pt>
          <cx:pt idx="45667">942300</cx:pt>
          <cx:pt idx="45668">1006920</cx:pt>
          <cx:pt idx="45669">626476.5</cx:pt>
          <cx:pt idx="45670">463284</cx:pt>
          <cx:pt idx="45671">314100</cx:pt>
          <cx:pt idx="45672">855000</cx:pt>
          <cx:pt idx="45673">135000</cx:pt>
          <cx:pt idx="45674">545040</cx:pt>
          <cx:pt idx="45675">797868</cx:pt>
          <cx:pt idx="45676">85320</cx:pt>
          <cx:pt idx="45677">143910</cx:pt>
          <cx:pt idx="45678">170640</cx:pt>
          <cx:pt idx="45679">889515</cx:pt>
          <cx:pt idx="45680">386977.5</cx:pt>
          <cx:pt idx="45681">1005120</cx:pt>
          <cx:pt idx="45682">755190</cx:pt>
          <cx:pt idx="45683">675000</cx:pt>
          <cx:pt idx="45684">900000</cx:pt>
          <cx:pt idx="45685">1998000</cx:pt>
          <cx:pt idx="45686">540000</cx:pt>
          <cx:pt idx="45687">2250000</cx:pt>
          <cx:pt idx="45688">472500</cx:pt>
          <cx:pt idx="45689">1056447</cx:pt>
          <cx:pt idx="45690">225000</cx:pt>
          <cx:pt idx="45691">284400</cx:pt>
          <cx:pt idx="45692">243000</cx:pt>
          <cx:pt idx="45693">227520</cx:pt>
          <cx:pt idx="45694">211500</cx:pt>
          <cx:pt idx="45695">1097676</cx:pt>
          <cx:pt idx="45696">314100</cx:pt>
          <cx:pt idx="45697">963472.5</cx:pt>
          <cx:pt idx="45698">1006920</cx:pt>
          <cx:pt idx="45699">331920</cx:pt>
          <cx:pt idx="45700">225000</cx:pt>
          <cx:pt idx="45701">242595</cx:pt>
          <cx:pt idx="45702">355536</cx:pt>
          <cx:pt idx="45703">1113840</cx:pt>
          <cx:pt idx="45704">1260000</cx:pt>
          <cx:pt idx="45705">1607868</cx:pt>
          <cx:pt idx="45706">612000</cx:pt>
          <cx:pt idx="45707">271066.5</cx:pt>
          <cx:pt idx="45708">1247472</cx:pt>
          <cx:pt idx="45709">808650</cx:pt>
          <cx:pt idx="45710">312768</cx:pt>
          <cx:pt idx="45711">1546020</cx:pt>
          <cx:pt idx="45712">299772</cx:pt>
          <cx:pt idx="45713">463500</cx:pt>
          <cx:pt idx="45714">354469.5</cx:pt>
          <cx:pt idx="45715">808650</cx:pt>
          <cx:pt idx="45716">485640</cx:pt>
          <cx:pt idx="45717">1086786</cx:pt>
          <cx:pt idx="45718">135000</cx:pt>
          <cx:pt idx="45719">521280</cx:pt>
          <cx:pt idx="45720">592560</cx:pt>
          <cx:pt idx="45721">225000</cx:pt>
          <cx:pt idx="45722">1668555</cx:pt>
          <cx:pt idx="45723">315000</cx:pt>
          <cx:pt idx="45724">1227901.5</cx:pt>
          <cx:pt idx="45725">473760</cx:pt>
          <cx:pt idx="45726">423000</cx:pt>
          <cx:pt idx="45727">270000</cx:pt>
          <cx:pt idx="45728">202500</cx:pt>
          <cx:pt idx="45729">180000</cx:pt>
          <cx:pt idx="45730">354469.5</cx:pt>
          <cx:pt idx="45731">231813</cx:pt>
          <cx:pt idx="45732">360000</cx:pt>
          <cx:pt idx="45733">231813</cx:pt>
          <cx:pt idx="45734">675000</cx:pt>
          <cx:pt idx="45735">343377</cx:pt>
          <cx:pt idx="45736">1052230.5</cx:pt>
          <cx:pt idx="45737">225000</cx:pt>
          <cx:pt idx="45738">450000</cx:pt>
          <cx:pt idx="45739">942300</cx:pt>
          <cx:pt idx="45740">573628.5</cx:pt>
          <cx:pt idx="45741">284400</cx:pt>
          <cx:pt idx="45742">654498</cx:pt>
          <cx:pt idx="45743">1006920</cx:pt>
          <cx:pt idx="45744">178290</cx:pt>
          <cx:pt idx="45745">474048</cx:pt>
          <cx:pt idx="45746">1223010</cx:pt>
          <cx:pt idx="45747">313438.5</cx:pt>
          <cx:pt idx="45748">180000</cx:pt>
          <cx:pt idx="45749">1125000</cx:pt>
          <cx:pt idx="45750">444420</cx:pt>
          <cx:pt idx="45751">284400</cx:pt>
          <cx:pt idx="45752">337761</cx:pt>
          <cx:pt idx="45753">640080</cx:pt>
          <cx:pt idx="45754">521280</cx:pt>
          <cx:pt idx="45755">269550</cx:pt>
          <cx:pt idx="45756">1272888</cx:pt>
          <cx:pt idx="45757">138474</cx:pt>
          <cx:pt idx="45758">254700</cx:pt>
          <cx:pt idx="45759">343800</cx:pt>
          <cx:pt idx="45760">349659</cx:pt>
          <cx:pt idx="45761">333000</cx:pt>
          <cx:pt idx="45762">441657</cx:pt>
          <cx:pt idx="45763">472500</cx:pt>
          <cx:pt idx="45764">835380</cx:pt>
          <cx:pt idx="45765">540000</cx:pt>
          <cx:pt idx="45766">808650</cx:pt>
          <cx:pt idx="45767">808650</cx:pt>
          <cx:pt idx="45768">1345500</cx:pt>
          <cx:pt idx="45769">225000</cx:pt>
          <cx:pt idx="45770">886090.5</cx:pt>
          <cx:pt idx="45771">270000</cx:pt>
          <cx:pt idx="45772">207396</cx:pt>
          <cx:pt idx="45773">381528</cx:pt>
          <cx:pt idx="45774">630000</cx:pt>
          <cx:pt idx="45775">958500</cx:pt>
          <cx:pt idx="45776">766404</cx:pt>
          <cx:pt idx="45777">405000</cx:pt>
          <cx:pt idx="45778">675000</cx:pt>
          <cx:pt idx="45779">215865</cx:pt>
          <cx:pt idx="45780">509400</cx:pt>
          <cx:pt idx="45781">1800000</cx:pt>
          <cx:pt idx="45782">296505</cx:pt>
          <cx:pt idx="45783">282690</cx:pt>
          <cx:pt idx="45784">450000</cx:pt>
          <cx:pt idx="45785">990000</cx:pt>
          <cx:pt idx="45786">296280</cx:pt>
          <cx:pt idx="45787">1569042</cx:pt>
          <cx:pt idx="45788">503266.5</cx:pt>
          <cx:pt idx="45789">448056</cx:pt>
          <cx:pt idx="45790">450000</cx:pt>
          <cx:pt idx="45791">269550</cx:pt>
          <cx:pt idx="45792">760225.5</cx:pt>
          <cx:pt idx="45793">202500</cx:pt>
          <cx:pt idx="45794">801306</cx:pt>
          <cx:pt idx="45795">868797</cx:pt>
          <cx:pt idx="45796">900000</cx:pt>
          <cx:pt idx="45797">1107981</cx:pt>
          <cx:pt idx="45798">239850</cx:pt>
          <cx:pt idx="45799">679500</cx:pt>
          <cx:pt idx="45800">684000</cx:pt>
          <cx:pt idx="45801">284400</cx:pt>
          <cx:pt idx="45802">1288350</cx:pt>
          <cx:pt idx="45803">225000</cx:pt>
          <cx:pt idx="45804">900000</cx:pt>
          <cx:pt idx="45805">450000</cx:pt>
          <cx:pt idx="45806">1485000</cx:pt>
          <cx:pt idx="45807">71955</cx:pt>
          <cx:pt idx="45808">261751.5</cx:pt>
          <cx:pt idx="45809">459000</cx:pt>
          <cx:pt idx="45810">339948</cx:pt>
          <cx:pt idx="45811">774000</cx:pt>
          <cx:pt idx="45812">512446.5</cx:pt>
          <cx:pt idx="45813">598486.5</cx:pt>
          <cx:pt idx="45814">900000</cx:pt>
          <cx:pt idx="45815">112068</cx:pt>
          <cx:pt idx="45816">1687266</cx:pt>
          <cx:pt idx="45817">314055</cx:pt>
          <cx:pt idx="45818">225000</cx:pt>
          <cx:pt idx="45819">1107000</cx:pt>
          <cx:pt idx="45820">312768</cx:pt>
          <cx:pt idx="45821">450000</cx:pt>
          <cx:pt idx="45822">691020</cx:pt>
          <cx:pt idx="45823">545040</cx:pt>
          <cx:pt idx="45824">490495.5</cx:pt>
          <cx:pt idx="45825">1363500</cx:pt>
          <cx:pt idx="45826">382500</cx:pt>
          <cx:pt idx="45827">417024</cx:pt>
          <cx:pt idx="45828">225000</cx:pt>
          <cx:pt idx="45829">550980</cx:pt>
          <cx:pt idx="45830">420912</cx:pt>
          <cx:pt idx="45831">495000</cx:pt>
          <cx:pt idx="45832">450000</cx:pt>
          <cx:pt idx="45833">900000</cx:pt>
          <cx:pt idx="45834">900000</cx:pt>
          <cx:pt idx="45835">1024740</cx:pt>
          <cx:pt idx="45836">1009566</cx:pt>
          <cx:pt idx="45837">187704</cx:pt>
          <cx:pt idx="45838">776803.5</cx:pt>
          <cx:pt idx="45839">334152</cx:pt>
          <cx:pt idx="45840">500211</cx:pt>
          <cx:pt idx="45841">1077061.5</cx:pt>
          <cx:pt idx="45842">135000</cx:pt>
          <cx:pt idx="45843">323388</cx:pt>
          <cx:pt idx="45844">135000</cx:pt>
          <cx:pt idx="45845">254700</cx:pt>
          <cx:pt idx="45846">629320.5</cx:pt>
          <cx:pt idx="45847">1800000</cx:pt>
          <cx:pt idx="45848">538704</cx:pt>
          <cx:pt idx="45849">1506816</cx:pt>
          <cx:pt idx="45850">101880</cx:pt>
          <cx:pt idx="45851">684657</cx:pt>
          <cx:pt idx="45852">675000</cx:pt>
          <cx:pt idx="45853">1186146</cx:pt>
          <cx:pt idx="45854">1125000</cx:pt>
          <cx:pt idx="45855">152820</cx:pt>
          <cx:pt idx="45856">540000</cx:pt>
          <cx:pt idx="45857">284400</cx:pt>
          <cx:pt idx="45858">675000</cx:pt>
          <cx:pt idx="45859">552555</cx:pt>
          <cx:pt idx="45860">161730</cx:pt>
          <cx:pt idx="45861">182448</cx:pt>
          <cx:pt idx="45862">640080</cx:pt>
          <cx:pt idx="45863">675000</cx:pt>
          <cx:pt idx="45864">447768</cx:pt>
          <cx:pt idx="45865">1305000</cx:pt>
          <cx:pt idx="45866">675000</cx:pt>
          <cx:pt idx="45867">256500</cx:pt>
          <cx:pt idx="45868">454500</cx:pt>
          <cx:pt idx="45869">270000</cx:pt>
          <cx:pt idx="45870">495000</cx:pt>
          <cx:pt idx="45871">450000</cx:pt>
          <cx:pt idx="45872">135000</cx:pt>
          <cx:pt idx="45873">888840</cx:pt>
          <cx:pt idx="45874">450000</cx:pt>
          <cx:pt idx="45875">170640</cx:pt>
          <cx:pt idx="45876">688500</cx:pt>
          <cx:pt idx="45877">1762110</cx:pt>
          <cx:pt idx="45878">450000</cx:pt>
          <cx:pt idx="45879">1349721</cx:pt>
          <cx:pt idx="45880">567000</cx:pt>
          <cx:pt idx="45881">343800</cx:pt>
          <cx:pt idx="45882">526491</cx:pt>
          <cx:pt idx="45883">202500</cx:pt>
          <cx:pt idx="45884">1125000</cx:pt>
          <cx:pt idx="45885">153504</cx:pt>
          <cx:pt idx="45886">315000</cx:pt>
          <cx:pt idx="45887">814041</cx:pt>
          <cx:pt idx="45888">263686.5</cx:pt>
          <cx:pt idx="45889">1129500</cx:pt>
          <cx:pt idx="45890">450000</cx:pt>
          <cx:pt idx="45891">1037128.5</cx:pt>
          <cx:pt idx="45892">381528</cx:pt>
          <cx:pt idx="45893">213588</cx:pt>
          <cx:pt idx="45894">450000</cx:pt>
          <cx:pt idx="45895">549882</cx:pt>
          <cx:pt idx="45896">545040</cx:pt>
          <cx:pt idx="45897">308133</cx:pt>
          <cx:pt idx="45898">263686.5</cx:pt>
          <cx:pt idx="45899">630000</cx:pt>
          <cx:pt idx="45900">405000</cx:pt>
          <cx:pt idx="45901">900000</cx:pt>
          <cx:pt idx="45902">1102171.5</cx:pt>
          <cx:pt idx="45903">675000</cx:pt>
          <cx:pt idx="45904">306000</cx:pt>
          <cx:pt idx="45905">1686591</cx:pt>
          <cx:pt idx="45906">239850</cx:pt>
          <cx:pt idx="45907">545040</cx:pt>
          <cx:pt idx="45908">868797</cx:pt>
          <cx:pt idx="45909">883957.5</cx:pt>
          <cx:pt idx="45910">450000</cx:pt>
          <cx:pt idx="45911">314100</cx:pt>
          <cx:pt idx="45912">238500</cx:pt>
          <cx:pt idx="45913">1078200</cx:pt>
          <cx:pt idx="45914">472500</cx:pt>
          <cx:pt idx="45915">180000</cx:pt>
          <cx:pt idx="45916">202500</cx:pt>
          <cx:pt idx="45917">534204</cx:pt>
          <cx:pt idx="45918">771493.5</cx:pt>
          <cx:pt idx="45919">675000</cx:pt>
          <cx:pt idx="45920">175500</cx:pt>
          <cx:pt idx="45921">454500</cx:pt>
          <cx:pt idx="45922">679500</cx:pt>
          <cx:pt idx="45923">1611072</cx:pt>
          <cx:pt idx="45924">180000</cx:pt>
          <cx:pt idx="45925">518562</cx:pt>
          <cx:pt idx="45926">1493086.5</cx:pt>
          <cx:pt idx="45927">247500</cx:pt>
          <cx:pt idx="45928">339241.5</cx:pt>
          <cx:pt idx="45929">253737</cx:pt>
          <cx:pt idx="45930">585000</cx:pt>
          <cx:pt idx="45931">514777.5</cx:pt>
          <cx:pt idx="45932">942300</cx:pt>
          <cx:pt idx="45933">675000</cx:pt>
          <cx:pt idx="45934">425133</cx:pt>
          <cx:pt idx="45935">728460</cx:pt>
          <cx:pt idx="45936">180000</cx:pt>
          <cx:pt idx="45937">45000</cx:pt>
          <cx:pt idx="45938">805536</cx:pt>
          <cx:pt idx="45939">254700</cx:pt>
          <cx:pt idx="45940">225000</cx:pt>
          <cx:pt idx="45941">454500</cx:pt>
          <cx:pt idx="45942">755190</cx:pt>
          <cx:pt idx="45943">609187.5</cx:pt>
          <cx:pt idx="45944">495000</cx:pt>
          <cx:pt idx="45945">687600</cx:pt>
          <cx:pt idx="45946">247500</cx:pt>
          <cx:pt idx="45947">454500</cx:pt>
          <cx:pt idx="45948">182016</cx:pt>
          <cx:pt idx="45949">148365</cx:pt>
          <cx:pt idx="45950">450000</cx:pt>
          <cx:pt idx="45951">558000</cx:pt>
          <cx:pt idx="45952">1258650</cx:pt>
          <cx:pt idx="45953">450000</cx:pt>
          <cx:pt idx="45954">263686.5</cx:pt>
          <cx:pt idx="45955">113746.5</cx:pt>
          <cx:pt idx="45956">728460</cx:pt>
          <cx:pt idx="45957">405000</cx:pt>
          <cx:pt idx="45958">369720</cx:pt>
          <cx:pt idx="45959">337500</cx:pt>
          <cx:pt idx="45960">755190</cx:pt>
          <cx:pt idx="45961">299772</cx:pt>
          <cx:pt idx="45962">269550</cx:pt>
          <cx:pt idx="45963">327024</cx:pt>
          <cx:pt idx="45964">50940</cx:pt>
          <cx:pt idx="45965">517788</cx:pt>
          <cx:pt idx="45966">601470</cx:pt>
          <cx:pt idx="45967">312768</cx:pt>
          <cx:pt idx="45968">284400</cx:pt>
          <cx:pt idx="45969">675000</cx:pt>
          <cx:pt idx="45970">328405.5</cx:pt>
          <cx:pt idx="45971">814041</cx:pt>
          <cx:pt idx="45972">1078200</cx:pt>
          <cx:pt idx="45973">452385</cx:pt>
          <cx:pt idx="45974">900000</cx:pt>
          <cx:pt idx="45975">525735</cx:pt>
          <cx:pt idx="45976">99576</cx:pt>
          <cx:pt idx="45977">1686591</cx:pt>
          <cx:pt idx="45978">225000</cx:pt>
          <cx:pt idx="45979">1002870</cx:pt>
          <cx:pt idx="45980">472500</cx:pt>
          <cx:pt idx="45981">314100</cx:pt>
          <cx:pt idx="45982">1971072</cx:pt>
          <cx:pt idx="45983">848070</cx:pt>
          <cx:pt idx="45984">886176</cx:pt>
          <cx:pt idx="45985">696528</cx:pt>
          <cx:pt idx="45986">180000</cx:pt>
          <cx:pt idx="45987">376920</cx:pt>
          <cx:pt idx="45988">755190</cx:pt>
          <cx:pt idx="45989">835605</cx:pt>
          <cx:pt idx="45990">573943.5</cx:pt>
          <cx:pt idx="45991">284400</cx:pt>
          <cx:pt idx="45992">225000</cx:pt>
          <cx:pt idx="45993">180000</cx:pt>
          <cx:pt idx="45994">1254739.5</cx:pt>
          <cx:pt idx="45995">450000</cx:pt>
          <cx:pt idx="45996">337500</cx:pt>
          <cx:pt idx="45997">544491</cx:pt>
          <cx:pt idx="45998">454500</cx:pt>
          <cx:pt idx="45999">180000</cx:pt>
          <cx:pt idx="46000">900000</cx:pt>
          <cx:pt idx="46001">486265.5</cx:pt>
          <cx:pt idx="46002">1006920</cx:pt>
          <cx:pt idx="46003">1024740</cx:pt>
          <cx:pt idx="46004">1800000</cx:pt>
          <cx:pt idx="46005">604152</cx:pt>
          <cx:pt idx="46006">733176</cx:pt>
          <cx:pt idx="46007">810000</cx:pt>
          <cx:pt idx="46008">253737</cx:pt>
          <cx:pt idx="46009">549882</cx:pt>
          <cx:pt idx="46010">301464</cx:pt>
          <cx:pt idx="46011">521280</cx:pt>
          <cx:pt idx="46012">497520</cx:pt>
          <cx:pt idx="46013">755190</cx:pt>
          <cx:pt idx="46014">1260000</cx:pt>
          <cx:pt idx="46015">180000</cx:pt>
          <cx:pt idx="46016">398016</cx:pt>
          <cx:pt idx="46017">85320</cx:pt>
          <cx:pt idx="46018">314055</cx:pt>
          <cx:pt idx="46019">640080</cx:pt>
          <cx:pt idx="46020">543037.5</cx:pt>
          <cx:pt idx="46021">526491</cx:pt>
          <cx:pt idx="46022">161730</cx:pt>
          <cx:pt idx="46023">495891</cx:pt>
          <cx:pt idx="46024">854352</cx:pt>
          <cx:pt idx="46025">545040</cx:pt>
          <cx:pt idx="46026">180000</cx:pt>
          <cx:pt idx="46027">679500</cx:pt>
          <cx:pt idx="46028">538704</cx:pt>
          <cx:pt idx="46029">679500</cx:pt>
          <cx:pt idx="46030">675000</cx:pt>
          <cx:pt idx="46031">781920</cx:pt>
          <cx:pt idx="46032">835380</cx:pt>
          <cx:pt idx="46033">180000</cx:pt>
          <cx:pt idx="46034">229230</cx:pt>
          <cx:pt idx="46035">675000</cx:pt>
          <cx:pt idx="46036">472500</cx:pt>
          <cx:pt idx="46037">254700</cx:pt>
          <cx:pt idx="46038">715095</cx:pt>
          <cx:pt idx="46039">180000</cx:pt>
          <cx:pt idx="46040">161730</cx:pt>
          <cx:pt idx="46041">180000</cx:pt>
          <cx:pt idx="46042">900000</cx:pt>
          <cx:pt idx="46043">148365</cx:pt>
          <cx:pt idx="46044">467257.5</cx:pt>
          <cx:pt idx="46045">834048</cx:pt>
          <cx:pt idx="46046">877500</cx:pt>
          <cx:pt idx="46047">342000</cx:pt>
          <cx:pt idx="46048">1327500</cx:pt>
          <cx:pt idx="46049">360000</cx:pt>
          <cx:pt idx="46050">526491</cx:pt>
          <cx:pt idx="46051">203760</cx:pt>
          <cx:pt idx="46052">481495.5</cx:pt>
          <cx:pt idx="46053">1264500</cx:pt>
          <cx:pt idx="46054">970380</cx:pt>
          <cx:pt idx="46055">702000</cx:pt>
          <cx:pt idx="46056">422892</cx:pt>
          <cx:pt idx="46057">589500</cx:pt>
          <cx:pt idx="46058">545040</cx:pt>
          <cx:pt idx="46059">157500</cx:pt>
          <cx:pt idx="46060">247500</cx:pt>
          <cx:pt idx="46061">450000</cx:pt>
          <cx:pt idx="46062">808650</cx:pt>
          <cx:pt idx="46063">755190</cx:pt>
          <cx:pt idx="46064">486459</cx:pt>
          <cx:pt idx="46065">497520</cx:pt>
          <cx:pt idx="46066">592560</cx:pt>
          <cx:pt idx="46067">728460</cx:pt>
          <cx:pt idx="46068">384048</cx:pt>
          <cx:pt idx="46069">269550</cx:pt>
          <cx:pt idx="46070">528633</cx:pt>
          <cx:pt idx="46071">652500</cx:pt>
          <cx:pt idx="46072">801000</cx:pt>
          <cx:pt idx="46073">225000</cx:pt>
          <cx:pt idx="46074">180000</cx:pt>
          <cx:pt idx="46075">339241.5</cx:pt>
          <cx:pt idx="46076">675000</cx:pt>
          <cx:pt idx="46077">130320</cx:pt>
          <cx:pt idx="46078">1098000</cx:pt>
          <cx:pt idx="46079">1288350</cx:pt>
          <cx:pt idx="46080">1350000</cx:pt>
          <cx:pt idx="46081">517788</cx:pt>
          <cx:pt idx="46082">1724220</cx:pt>
          <cx:pt idx="46083">651960</cx:pt>
          <cx:pt idx="46084">384048</cx:pt>
          <cx:pt idx="46085">497520</cx:pt>
          <cx:pt idx="46086">405000</cx:pt>
          <cx:pt idx="46087">271066.5</cx:pt>
          <cx:pt idx="46088">679896</cx:pt>
          <cx:pt idx="46089">562491</cx:pt>
          <cx:pt idx="46090">679500</cx:pt>
          <cx:pt idx="46091">781920</cx:pt>
          <cx:pt idx="46092">337923</cx:pt>
          <cx:pt idx="46093">508500</cx:pt>
          <cx:pt idx="46094">472500</cx:pt>
          <cx:pt idx="46095">1236816</cx:pt>
          <cx:pt idx="46096">454500</cx:pt>
          <cx:pt idx="46097">139230</cx:pt>
          <cx:pt idx="46098">1002870</cx:pt>
          <cx:pt idx="46099">1288350</cx:pt>
          <cx:pt idx="46100">1312110</cx:pt>
          <cx:pt idx="46101">454500</cx:pt>
          <cx:pt idx="46102">900000</cx:pt>
          <cx:pt idx="46103">508495.5</cx:pt>
          <cx:pt idx="46104">540000</cx:pt>
          <cx:pt idx="46105">1078200</cx:pt>
          <cx:pt idx="46106">180000</cx:pt>
          <cx:pt idx="46107">135000</cx:pt>
          <cx:pt idx="46108">180000</cx:pt>
          <cx:pt idx="46109">393543</cx:pt>
          <cx:pt idx="46110">835380</cx:pt>
          <cx:pt idx="46111">1546020</cx:pt>
          <cx:pt idx="46112">497520</cx:pt>
          <cx:pt idx="46113">215640</cx:pt>
          <cx:pt idx="46114">1550853</cx:pt>
          <cx:pt idx="46115">454500</cx:pt>
          <cx:pt idx="46116">484861.5</cx:pt>
          <cx:pt idx="46117">497520</cx:pt>
          <cx:pt idx="46118">518562</cx:pt>
          <cx:pt idx="46119">254700</cx:pt>
          <cx:pt idx="46120">855882</cx:pt>
          <cx:pt idx="46121">900000</cx:pt>
          <cx:pt idx="46122">1042560</cx:pt>
          <cx:pt idx="46123">1078200</cx:pt>
          <cx:pt idx="46124">254700</cx:pt>
          <cx:pt idx="46125">728460</cx:pt>
          <cx:pt idx="46126">711072</cx:pt>
          <cx:pt idx="46127">137538</cx:pt>
          <cx:pt idx="46128">275040</cx:pt>
          <cx:pt idx="46129">337761</cx:pt>
          <cx:pt idx="46130">1046700</cx:pt>
          <cx:pt idx="46131">157500</cx:pt>
          <cx:pt idx="46132">835380</cx:pt>
          <cx:pt idx="46133">497520</cx:pt>
          <cx:pt idx="46134">985603.5</cx:pt>
          <cx:pt idx="46135">1938321</cx:pt>
          <cx:pt idx="46136">691020</cx:pt>
          <cx:pt idx="46137">436032</cx:pt>
          <cx:pt idx="46138">1800000</cx:pt>
          <cx:pt idx="46139">700830</cx:pt>
          <cx:pt idx="46140">180000</cx:pt>
          <cx:pt idx="46141">318411</cx:pt>
          <cx:pt idx="46142">545040</cx:pt>
          <cx:pt idx="46143">225000</cx:pt>
          <cx:pt idx="46144">101880</cx:pt>
          <cx:pt idx="46145">1056447</cx:pt>
          <cx:pt idx="46146">360000</cx:pt>
          <cx:pt idx="46147">420718.5</cx:pt>
          <cx:pt idx="46148">592560</cx:pt>
          <cx:pt idx="46149">474363</cx:pt>
          <cx:pt idx="46150">276813</cx:pt>
          <cx:pt idx="46151">835380</cx:pt>
          <cx:pt idx="46152">225000</cx:pt>
          <cx:pt idx="46153">1288350</cx:pt>
          <cx:pt idx="46154">576072</cx:pt>
          <cx:pt idx="46155">675000</cx:pt>
          <cx:pt idx="46156">328405.5</cx:pt>
          <cx:pt idx="46157">481495.5</cx:pt>
          <cx:pt idx="46158">675000</cx:pt>
          <cx:pt idx="46159">552555</cx:pt>
          <cx:pt idx="46160">225000</cx:pt>
          <cx:pt idx="46161">270000</cx:pt>
          <cx:pt idx="46162">270000</cx:pt>
          <cx:pt idx="46163">675000</cx:pt>
          <cx:pt idx="46164">454500</cx:pt>
          <cx:pt idx="46165">1288350</cx:pt>
          <cx:pt idx="46166">497520</cx:pt>
          <cx:pt idx="46167">459000</cx:pt>
          <cx:pt idx="46168">1293502.5</cx:pt>
          <cx:pt idx="46169">485640</cx:pt>
          <cx:pt idx="46170">1125000</cx:pt>
          <cx:pt idx="46171">765000</cx:pt>
          <cx:pt idx="46172">327024</cx:pt>
          <cx:pt idx="46173">207306</cx:pt>
          <cx:pt idx="46174">728460</cx:pt>
          <cx:pt idx="46175">254700</cx:pt>
          <cx:pt idx="46176">348264</cx:pt>
          <cx:pt idx="46177">1002456</cx:pt>
          <cx:pt idx="46178">1016496</cx:pt>
          <cx:pt idx="46179">239850</cx:pt>
          <cx:pt idx="46180">808650</cx:pt>
          <cx:pt idx="46181">269550</cx:pt>
          <cx:pt idx="46182">312768</cx:pt>
          <cx:pt idx="46183">672187.5</cx:pt>
          <cx:pt idx="46184">540000</cx:pt>
          <cx:pt idx="46185">1129500</cx:pt>
          <cx:pt idx="46186">824823</cx:pt>
          <cx:pt idx="46187">539590.5</cx:pt>
          <cx:pt idx="46188">573628.5</cx:pt>
          <cx:pt idx="46189">450000</cx:pt>
          <cx:pt idx="46190">675000</cx:pt>
          <cx:pt idx="46191">673875</cx:pt>
          <cx:pt idx="46192">402214.5</cx:pt>
          <cx:pt idx="46193">450000</cx:pt>
          <cx:pt idx="46194">545040</cx:pt>
          <cx:pt idx="46195">679500</cx:pt>
          <cx:pt idx="46196">728460</cx:pt>
          <cx:pt idx="46197">900000</cx:pt>
          <cx:pt idx="46198">314100</cx:pt>
          <cx:pt idx="46199">315000</cx:pt>
          <cx:pt idx="46200">921861</cx:pt>
          <cx:pt idx="46201">396171</cx:pt>
          <cx:pt idx="46202">378117</cx:pt>
          <cx:pt idx="46203">157500</cx:pt>
          <cx:pt idx="46204">284400</cx:pt>
          <cx:pt idx="46205">584766</cx:pt>
          <cx:pt idx="46206">1288350</cx:pt>
          <cx:pt idx="46207">283419</cx:pt>
          <cx:pt idx="46208">135000</cx:pt>
          <cx:pt idx="46209">508495.5</cx:pt>
          <cx:pt idx="46210">1223010</cx:pt>
          <cx:pt idx="46211">922500</cx:pt>
          <cx:pt idx="46212">540000</cx:pt>
          <cx:pt idx="46213">1800000</cx:pt>
          <cx:pt idx="46214">265851</cx:pt>
          <cx:pt idx="46215">808650</cx:pt>
          <cx:pt idx="46216">269550</cx:pt>
          <cx:pt idx="46217">508495.5</cx:pt>
          <cx:pt idx="46218">701730</cx:pt>
          <cx:pt idx="46219">723996</cx:pt>
          <cx:pt idx="46220">990000</cx:pt>
          <cx:pt idx="46221">562491</cx:pt>
          <cx:pt idx="46222">143910</cx:pt>
          <cx:pt idx="46223">640080</cx:pt>
          <cx:pt idx="46224">688500</cx:pt>
          <cx:pt idx="46225">180000</cx:pt>
          <cx:pt idx="46226">450000</cx:pt>
          <cx:pt idx="46227">1350000</cx:pt>
          <cx:pt idx="46228">468000</cx:pt>
          <cx:pt idx="46229">254700</cx:pt>
          <cx:pt idx="46230">308133</cx:pt>
          <cx:pt idx="46231">229500</cx:pt>
          <cx:pt idx="46232">291384</cx:pt>
          <cx:pt idx="46233">855000</cx:pt>
          <cx:pt idx="46234">653328</cx:pt>
          <cx:pt idx="46235">770328</cx:pt>
          <cx:pt idx="46236">774000</cx:pt>
          <cx:pt idx="46237">288873</cx:pt>
          <cx:pt idx="46238">312768</cx:pt>
          <cx:pt idx="46239">900000</cx:pt>
          <cx:pt idx="46240">808650</cx:pt>
          <cx:pt idx="46241">755190</cx:pt>
          <cx:pt idx="46242">153576</cx:pt>
          <cx:pt idx="46243">728460</cx:pt>
          <cx:pt idx="46244">781920</cx:pt>
          <cx:pt idx="46245">288562.5</cx:pt>
          <cx:pt idx="46246">592560</cx:pt>
          <cx:pt idx="46247">135000</cx:pt>
          <cx:pt idx="46248">900000</cx:pt>
          <cx:pt idx="46249">360000</cx:pt>
          <cx:pt idx="46250">2695500</cx:pt>
          <cx:pt idx="46251">545040</cx:pt>
          <cx:pt idx="46252">517927.5</cx:pt>
          <cx:pt idx="46253">260568</cx:pt>
          <cx:pt idx="46254">549882</cx:pt>
          <cx:pt idx="46255">375322.5</cx:pt>
          <cx:pt idx="46256">490495.5</cx:pt>
          <cx:pt idx="46257">653328</cx:pt>
          <cx:pt idx="46258">970380</cx:pt>
          <cx:pt idx="46259">225000</cx:pt>
          <cx:pt idx="46260">202500</cx:pt>
          <cx:pt idx="46261">900000</cx:pt>
          <cx:pt idx="46262">254700</cx:pt>
          <cx:pt idx="46263">592560</cx:pt>
          <cx:pt idx="46264">1293502.5</cx:pt>
          <cx:pt idx="46265">227520</cx:pt>
          <cx:pt idx="46266">776304</cx:pt>
          <cx:pt idx="46267">1042560</cx:pt>
          <cx:pt idx="46268">426384</cx:pt>
          <cx:pt idx="46269">900000</cx:pt>
          <cx:pt idx="46270">848745</cx:pt>
          <cx:pt idx="46271">188478</cx:pt>
          <cx:pt idx="46272">170640</cx:pt>
          <cx:pt idx="46273">254700</cx:pt>
          <cx:pt idx="46274">388152</cx:pt>
          <cx:pt idx="46275">302076</cx:pt>
          <cx:pt idx="46276">1260702</cx:pt>
          <cx:pt idx="46277">1288350</cx:pt>
          <cx:pt idx="46278">312768</cx:pt>
          <cx:pt idx="46279">1024290</cx:pt>
          <cx:pt idx="46280">545040</cx:pt>
          <cx:pt idx="46281">900000</cx:pt>
          <cx:pt idx="46282">180000</cx:pt>
          <cx:pt idx="46283">432661.5</cx:pt>
          <cx:pt idx="46284">315000</cx:pt>
          <cx:pt idx="46285">127350</cx:pt>
          <cx:pt idx="46286">171900</cx:pt>
          <cx:pt idx="46287">808650</cx:pt>
          <cx:pt idx="46288">360000</cx:pt>
          <cx:pt idx="46289">180000</cx:pt>
          <cx:pt idx="46290">651600</cx:pt>
          <cx:pt idx="46291">485640</cx:pt>
          <cx:pt idx="46292">344803.5</cx:pt>
          <cx:pt idx="46293">50940</cx:pt>
          <cx:pt idx="46294">1724220</cx:pt>
          <cx:pt idx="46295">291384</cx:pt>
          <cx:pt idx="46296">254700</cx:pt>
          <cx:pt idx="46297">270000</cx:pt>
          <cx:pt idx="46298">431730</cx:pt>
          <cx:pt idx="46299">49752</cx:pt>
          <cx:pt idx="46300">225000</cx:pt>
          <cx:pt idx="46301">355536</cx:pt>
          <cx:pt idx="46302">592560</cx:pt>
          <cx:pt idx="46303">508495.5</cx:pt>
          <cx:pt idx="46304">199080</cx:pt>
          <cx:pt idx="46305">585000</cx:pt>
          <cx:pt idx="46306">270000</cx:pt>
          <cx:pt idx="46307">545040</cx:pt>
          <cx:pt idx="46308">755190</cx:pt>
          <cx:pt idx="46309">225000</cx:pt>
          <cx:pt idx="46310">1066320</cx:pt>
          <cx:pt idx="46311">337500</cx:pt>
          <cx:pt idx="46312">1857735</cx:pt>
          <cx:pt idx="46313">225000</cx:pt>
          <cx:pt idx="46314">1575000</cx:pt>
          <cx:pt idx="46315">1125000</cx:pt>
          <cx:pt idx="46316">475159.5</cx:pt>
          <cx:pt idx="46317">135000</cx:pt>
          <cx:pt idx="46318">675000</cx:pt>
          <cx:pt idx="46319">254700</cx:pt>
          <cx:pt idx="46320">900000</cx:pt>
          <cx:pt idx="46321">454500</cx:pt>
          <cx:pt idx="46322">463500</cx:pt>
          <cx:pt idx="46323">1575000</cx:pt>
          <cx:pt idx="46324">180000</cx:pt>
          <cx:pt idx="46325">312768</cx:pt>
          <cx:pt idx="46326">203985</cx:pt>
          <cx:pt idx="46327">781920</cx:pt>
          <cx:pt idx="46328">439074</cx:pt>
          <cx:pt idx="46329">101880</cx:pt>
          <cx:pt idx="46330">459000</cx:pt>
          <cx:pt idx="46331">202500</cx:pt>
          <cx:pt idx="46332">180000</cx:pt>
          <cx:pt idx="46333">1082214</cx:pt>
          <cx:pt idx="46334">323172</cx:pt>
          <cx:pt idx="46335">427450.5</cx:pt>
          <cx:pt idx="46336">72000</cx:pt>
          <cx:pt idx="46337">254700</cx:pt>
          <cx:pt idx="46338">1138500</cx:pt>
          <cx:pt idx="46339">781920</cx:pt>
          <cx:pt idx="46340">254700</cx:pt>
          <cx:pt idx="46341">622413</cx:pt>
          <cx:pt idx="46342">450000</cx:pt>
          <cx:pt idx="46343">301464</cx:pt>
          <cx:pt idx="46344">254700</cx:pt>
          <cx:pt idx="46345">202500</cx:pt>
          <cx:pt idx="46346">312768</cx:pt>
          <cx:pt idx="46347">254700</cx:pt>
          <cx:pt idx="46348">1129500</cx:pt>
          <cx:pt idx="46349">1984500</cx:pt>
          <cx:pt idx="46350">509922</cx:pt>
          <cx:pt idx="46351">376920</cx:pt>
          <cx:pt idx="46352">518562</cx:pt>
          <cx:pt idx="46353">722290.5</cx:pt>
          <cx:pt idx="46354">728460</cx:pt>
          <cx:pt idx="46355">480060</cx:pt>
          <cx:pt idx="46356">500211</cx:pt>
          <cx:pt idx="46357">675000</cx:pt>
          <cx:pt idx="46358">790434</cx:pt>
          <cx:pt idx="46359">95940</cx:pt>
          <cx:pt idx="46360">2250000</cx:pt>
          <cx:pt idx="46361">864000</cx:pt>
          <cx:pt idx="46362">539100</cx:pt>
          <cx:pt idx="46363">675000</cx:pt>
          <cx:pt idx="46364">1701229.5</cx:pt>
          <cx:pt idx="46365">485640</cx:pt>
          <cx:pt idx="46366">2013840</cx:pt>
          <cx:pt idx="46367">521280</cx:pt>
          <cx:pt idx="46368">495000</cx:pt>
          <cx:pt idx="46369">954000</cx:pt>
          <cx:pt idx="46370">675000</cx:pt>
          <cx:pt idx="46371">1800000</cx:pt>
          <cx:pt idx="46372">512338.5</cx:pt>
          <cx:pt idx="46373">459000</cx:pt>
          <cx:pt idx="46374">1429704</cx:pt>
          <cx:pt idx="46375">1546020</cx:pt>
          <cx:pt idx="46376">157050</cx:pt>
          <cx:pt idx="46377">495000</cx:pt>
          <cx:pt idx="46378">269550</cx:pt>
          <cx:pt idx="46379">127350</cx:pt>
          <cx:pt idx="46380">900000</cx:pt>
          <cx:pt idx="46381">124380</cx:pt>
          <cx:pt idx="46382">101880</cx:pt>
          <cx:pt idx="46383">225000</cx:pt>
          <cx:pt idx="46384">765261</cx:pt>
          <cx:pt idx="46385">485640</cx:pt>
          <cx:pt idx="46386">373311</cx:pt>
          <cx:pt idx="46387">270000</cx:pt>
          <cx:pt idx="46388">225000</cx:pt>
          <cx:pt idx="46389">573628.5</cx:pt>
          <cx:pt idx="46390">942300</cx:pt>
          <cx:pt idx="46391">720000</cx:pt>
          <cx:pt idx="46392">202500</cx:pt>
          <cx:pt idx="46393">942300</cx:pt>
          <cx:pt idx="46394">945000</cx:pt>
          <cx:pt idx="46395">239850</cx:pt>
          <cx:pt idx="46396">704844</cx:pt>
          <cx:pt idx="46397">983160</cx:pt>
          <cx:pt idx="46398">360000</cx:pt>
          <cx:pt idx="46399">225000</cx:pt>
          <cx:pt idx="46400">808650</cx:pt>
          <cx:pt idx="46401">1350000</cx:pt>
          <cx:pt idx="46402">269550</cx:pt>
          <cx:pt idx="46403">900000</cx:pt>
          <cx:pt idx="46404">490536</cx:pt>
          <cx:pt idx="46405">202500</cx:pt>
          <cx:pt idx="46406">286704</cx:pt>
          <cx:pt idx="46407">760225.5</cx:pt>
          <cx:pt idx="46408">651600</cx:pt>
          <cx:pt idx="46409">573408</cx:pt>
          <cx:pt idx="46410">675000</cx:pt>
          <cx:pt idx="46411">1236816</cx:pt>
          <cx:pt idx="46412">1125000</cx:pt>
          <cx:pt idx="46413">171000</cx:pt>
          <cx:pt idx="46414">454500</cx:pt>
          <cx:pt idx="46415">512064</cx:pt>
          <cx:pt idx="46416">1295091</cx:pt>
          <cx:pt idx="46417">495000</cx:pt>
          <cx:pt idx="46418">781920</cx:pt>
          <cx:pt idx="46419">728460</cx:pt>
          <cx:pt idx="46420">1006920</cx:pt>
          <cx:pt idx="46421">760225.5</cx:pt>
          <cx:pt idx="46422">144486</cx:pt>
          <cx:pt idx="46423">188685</cx:pt>
          <cx:pt idx="46424">253377</cx:pt>
          <cx:pt idx="46425">188460</cx:pt>
          <cx:pt idx="46426">539100</cx:pt>
          <cx:pt idx="46427">675000</cx:pt>
          <cx:pt idx="46428">765261</cx:pt>
          <cx:pt idx="46429">814041</cx:pt>
          <cx:pt idx="46430">225000</cx:pt>
          <cx:pt idx="46431">138204</cx:pt>
          <cx:pt idx="46432">500211</cx:pt>
          <cx:pt idx="46433">312768</cx:pt>
          <cx:pt idx="46434">808650</cx:pt>
          <cx:pt idx="46435">517788</cx:pt>
          <cx:pt idx="46436">239850</cx:pt>
          <cx:pt idx="46437">752116.5</cx:pt>
          <cx:pt idx="46438">112500</cx:pt>
          <cx:pt idx="46439">1078200</cx:pt>
          <cx:pt idx="46440">450000</cx:pt>
          <cx:pt idx="46441">630000</cx:pt>
          <cx:pt idx="46442">319981.5</cx:pt>
          <cx:pt idx="46443">225000</cx:pt>
          <cx:pt idx="46444">62554.5</cx:pt>
          <cx:pt idx="46445">1125000</cx:pt>
          <cx:pt idx="46446">312768</cx:pt>
          <cx:pt idx="46447">157050</cx:pt>
          <cx:pt idx="46448">601470</cx:pt>
          <cx:pt idx="46449">170640</cx:pt>
          <cx:pt idx="46450">675000</cx:pt>
          <cx:pt idx="46451">343377</cx:pt>
          <cx:pt idx="46452">1006920</cx:pt>
          <cx:pt idx="46453">132444</cx:pt>
          <cx:pt idx="46454">723996</cx:pt>
          <cx:pt idx="46455">492862.5</cx:pt>
          <cx:pt idx="46456">225000</cx:pt>
          <cx:pt idx="46457">188685</cx:pt>
          <cx:pt idx="46458">521280</cx:pt>
          <cx:pt idx="46459">2217456</cx:pt>
          <cx:pt idx="46460">808650</cx:pt>
          <cx:pt idx="46461">760225.5</cx:pt>
          <cx:pt idx="46462">276277.5</cx:pt>
          <cx:pt idx="46463">1012500</cx:pt>
          <cx:pt idx="46464">1644255</cx:pt>
          <cx:pt idx="46465">1072809</cx:pt>
          <cx:pt idx="46466">225000</cx:pt>
          <cx:pt idx="46467">545040</cx:pt>
          <cx:pt idx="46468">592560</cx:pt>
          <cx:pt idx="46469">261000</cx:pt>
          <cx:pt idx="46470">127350</cx:pt>
          <cx:pt idx="46471">270000</cx:pt>
          <cx:pt idx="46472">592560</cx:pt>
          <cx:pt idx="46473">508495.5</cx:pt>
          <cx:pt idx="46474">1107981</cx:pt>
          <cx:pt idx="46475">900000</cx:pt>
          <cx:pt idx="46476">225000</cx:pt>
          <cx:pt idx="46477">1006920</cx:pt>
          <cx:pt idx="46478">242950.5</cx:pt>
          <cx:pt idx="46479">166500</cx:pt>
          <cx:pt idx="46480">639396</cx:pt>
          <cx:pt idx="46481">450000</cx:pt>
          <cx:pt idx="46482">45000</cx:pt>
          <cx:pt idx="46483">1350000</cx:pt>
          <cx:pt idx="46484">634482</cx:pt>
          <cx:pt idx="46485">835380</cx:pt>
          <cx:pt idx="46486">270000</cx:pt>
          <cx:pt idx="46487">269550</cx:pt>
          <cx:pt idx="46488">640080</cx:pt>
          <cx:pt idx="46489">135000</cx:pt>
          <cx:pt idx="46490">180000</cx:pt>
          <cx:pt idx="46491">148365</cx:pt>
          <cx:pt idx="46492">654498</cx:pt>
          <cx:pt idx="46493">286704</cx:pt>
          <cx:pt idx="46494">506889</cx:pt>
          <cx:pt idx="46495">2085120</cx:pt>
          <cx:pt idx="46496">765000</cx:pt>
          <cx:pt idx="46497">225000</cx:pt>
          <cx:pt idx="46498">500211</cx:pt>
          <cx:pt idx="46499">712858.5</cx:pt>
          <cx:pt idx="46500">276277.5</cx:pt>
          <cx:pt idx="46501">450000</cx:pt>
          <cx:pt idx="46502">497520</cx:pt>
          <cx:pt idx="46503">745429.5</cx:pt>
          <cx:pt idx="46504">455548.5</cx:pt>
          <cx:pt idx="46505">298512</cx:pt>
          <cx:pt idx="46506">1546020</cx:pt>
          <cx:pt idx="46507">284256</cx:pt>
          <cx:pt idx="46508">497520</cx:pt>
          <cx:pt idx="46509">1058148</cx:pt>
          <cx:pt idx="46510">1078200</cx:pt>
          <cx:pt idx="46511">1078200</cx:pt>
          <cx:pt idx="46512">1256400</cx:pt>
          <cx:pt idx="46513">156339</cx:pt>
          <cx:pt idx="46514">155938.5</cx:pt>
          <cx:pt idx="46515">454500</cx:pt>
          <cx:pt idx="46516">288873</cx:pt>
          <cx:pt idx="46517">765000</cx:pt>
          <cx:pt idx="46518">584766</cx:pt>
          <cx:pt idx="46519">101880</cx:pt>
          <cx:pt idx="46520">808650</cx:pt>
          <cx:pt idx="46521">1288350</cx:pt>
          <cx:pt idx="46522">545040</cx:pt>
          <cx:pt idx="46523">1506816</cx:pt>
          <cx:pt idx="46524">665892</cx:pt>
          <cx:pt idx="46525">63000</cx:pt>
          <cx:pt idx="46526">202500</cx:pt>
          <cx:pt idx="46527">539100</cx:pt>
          <cx:pt idx="46528">640080</cx:pt>
          <cx:pt idx="46529">481176</cx:pt>
          <cx:pt idx="46530">1035072</cx:pt>
          <cx:pt idx="46531">755190</cx:pt>
          <cx:pt idx="46532">225000</cx:pt>
          <cx:pt idx="46533">417024</cx:pt>
          <cx:pt idx="46534">1102828.5</cx:pt>
          <cx:pt idx="46535">900000</cx:pt>
          <cx:pt idx="46536">1381113</cx:pt>
          <cx:pt idx="46537">675000</cx:pt>
          <cx:pt idx="46538">846517.5</cx:pt>
          <cx:pt idx="46539">225000</cx:pt>
          <cx:pt idx="46540">180000</cx:pt>
          <cx:pt idx="46541">381528</cx:pt>
          <cx:pt idx="46542">157500</cx:pt>
          <cx:pt idx="46543">1125000</cx:pt>
          <cx:pt idx="46544">1350000</cx:pt>
          <cx:pt idx="46545">835605</cx:pt>
          <cx:pt idx="46546">66222</cx:pt>
          <cx:pt idx="46547">742500</cx:pt>
          <cx:pt idx="46548">310671</cx:pt>
          <cx:pt idx="46549">225000</cx:pt>
          <cx:pt idx="46550">508495.5</cx:pt>
          <cx:pt idx="46551">112500</cx:pt>
          <cx:pt idx="46552">113760</cx:pt>
          <cx:pt idx="46553">450000</cx:pt>
          <cx:pt idx="46554">474048</cx:pt>
          <cx:pt idx="46555">450346.5</cx:pt>
          <cx:pt idx="46556">1823242.5</cx:pt>
          <cx:pt idx="46557">509400</cx:pt>
          <cx:pt idx="46558">835380</cx:pt>
          <cx:pt idx="46559">225000</cx:pt>
          <cx:pt idx="46560">1546020</cx:pt>
          <cx:pt idx="46561">450000</cx:pt>
          <cx:pt idx="46562">983299.5</cx:pt>
          <cx:pt idx="46563">202500</cx:pt>
          <cx:pt idx="46564">545040</cx:pt>
          <cx:pt idx="46565">202500</cx:pt>
          <cx:pt idx="46566">291384</cx:pt>
          <cx:pt idx="46567">983299.5</cx:pt>
          <cx:pt idx="46568">900000</cx:pt>
          <cx:pt idx="46569">592560</cx:pt>
          <cx:pt idx="46570">412942.5</cx:pt>
          <cx:pt idx="46571">500427</cx:pt>
          <cx:pt idx="46572">533668.5</cx:pt>
          <cx:pt idx="46573">1350000</cx:pt>
          <cx:pt idx="46574">117162</cx:pt>
          <cx:pt idx="46575">1032133.5</cx:pt>
          <cx:pt idx="46576">254700</cx:pt>
          <cx:pt idx="46577">450000</cx:pt>
          <cx:pt idx="46578">497520</cx:pt>
          <cx:pt idx="46579">810000</cx:pt>
          <cx:pt idx="46580">1099350</cx:pt>
          <cx:pt idx="46581">202500</cx:pt>
          <cx:pt idx="46582">371245.5</cx:pt>
          <cx:pt idx="46583">900000</cx:pt>
          <cx:pt idx="46584">1350000</cx:pt>
          <cx:pt idx="46585">604152</cx:pt>
          <cx:pt idx="46586">941193</cx:pt>
          <cx:pt idx="46587">147888</cx:pt>
          <cx:pt idx="46588">254700</cx:pt>
          <cx:pt idx="46589">95940</cx:pt>
          <cx:pt idx="46590">1205896.5</cx:pt>
          <cx:pt idx="46591">1125000</cx:pt>
          <cx:pt idx="46592">1051245</cx:pt>
          <cx:pt idx="46593">942300</cx:pt>
          <cx:pt idx="46594">142632</cx:pt>
          <cx:pt idx="46595">762979.5</cx:pt>
          <cx:pt idx="46596">508495.5</cx:pt>
          <cx:pt idx="46597">900000</cx:pt>
          <cx:pt idx="46598">188460</cx:pt>
          <cx:pt idx="46599">906615</cx:pt>
          <cx:pt idx="46600">526500</cx:pt>
          <cx:pt idx="46601">990000</cx:pt>
          <cx:pt idx="46602">1579500</cx:pt>
          <cx:pt idx="46603">298512</cx:pt>
          <cx:pt idx="46604">1528200</cx:pt>
          <cx:pt idx="46605">755190</cx:pt>
          <cx:pt idx="46606">1687500</cx:pt>
          <cx:pt idx="46607">247500</cx:pt>
          <cx:pt idx="46608">396171</cx:pt>
          <cx:pt idx="46609">135000</cx:pt>
          <cx:pt idx="46610">1172470.5</cx:pt>
          <cx:pt idx="46611">98910</cx:pt>
          <cx:pt idx="46612">517500</cx:pt>
          <cx:pt idx="46613">1129500</cx:pt>
          <cx:pt idx="46614">180000</cx:pt>
          <cx:pt idx="46615">180000</cx:pt>
          <cx:pt idx="46616">835380</cx:pt>
          <cx:pt idx="46617">270000</cx:pt>
          <cx:pt idx="46618">314100</cx:pt>
          <cx:pt idx="46619">450000</cx:pt>
          <cx:pt idx="46620">652311</cx:pt>
          <cx:pt idx="46621">533668.5</cx:pt>
          <cx:pt idx="46622">797557.5</cx:pt>
          <cx:pt idx="46623">1125000</cx:pt>
          <cx:pt idx="46624">810000</cx:pt>
          <cx:pt idx="46625">501390</cx:pt>
          <cx:pt idx="46626">177768</cx:pt>
          <cx:pt idx="46627">630000</cx:pt>
          <cx:pt idx="46628">517500</cx:pt>
          <cx:pt idx="46629">1288350</cx:pt>
          <cx:pt idx="46630">664569</cx:pt>
          <cx:pt idx="46631">355536</cx:pt>
          <cx:pt idx="46632">1323000</cx:pt>
          <cx:pt idx="46633">630000</cx:pt>
          <cx:pt idx="46634">345645</cx:pt>
          <cx:pt idx="46635">808650</cx:pt>
          <cx:pt idx="46636">180000</cx:pt>
          <cx:pt idx="46637">640080</cx:pt>
          <cx:pt idx="46638">360000</cx:pt>
          <cx:pt idx="46639">585000</cx:pt>
          <cx:pt idx="46640">101880</cx:pt>
          <cx:pt idx="46641">472500</cx:pt>
          <cx:pt idx="46642">427500</cx:pt>
          <cx:pt idx="46643">526491</cx:pt>
          <cx:pt idx="46644">385164</cx:pt>
          <cx:pt idx="46645">360000</cx:pt>
          <cx:pt idx="46646">787131</cx:pt>
          <cx:pt idx="46647">1162170</cx:pt>
          <cx:pt idx="46648">927252</cx:pt>
          <cx:pt idx="46649">112068</cx:pt>
          <cx:pt idx="46650">659610</cx:pt>
          <cx:pt idx="46651">135000</cx:pt>
          <cx:pt idx="46652">1492560</cx:pt>
          <cx:pt idx="46653">1921797</cx:pt>
          <cx:pt idx="46654">1027327.5</cx:pt>
          <cx:pt idx="46655">1928304</cx:pt>
          <cx:pt idx="46656">180000</cx:pt>
          <cx:pt idx="46657">225000</cx:pt>
          <cx:pt idx="46658">270000</cx:pt>
          <cx:pt idx="46659">254700</cx:pt>
          <cx:pt idx="46660">521280</cx:pt>
          <cx:pt idx="46661">225000</cx:pt>
          <cx:pt idx="46662">1006920</cx:pt>
          <cx:pt idx="46663">406597.5</cx:pt>
          <cx:pt idx="46664">1107000</cx:pt>
          <cx:pt idx="46665">199008</cx:pt>
          <cx:pt idx="46666">894766.5</cx:pt>
          <cx:pt idx="46667">1666746</cx:pt>
          <cx:pt idx="46668">366588</cx:pt>
          <cx:pt idx="46669">315000</cx:pt>
          <cx:pt idx="46670">988875</cx:pt>
          <cx:pt idx="46671">199080</cx:pt>
          <cx:pt idx="46672">66222</cx:pt>
          <cx:pt idx="46673">521280</cx:pt>
          <cx:pt idx="46674">171000</cx:pt>
          <cx:pt idx="46675">1125000</cx:pt>
          <cx:pt idx="46676">98910</cx:pt>
          <cx:pt idx="46677">216000</cx:pt>
          <cx:pt idx="46678">752742</cx:pt>
          <cx:pt idx="46679">180000</cx:pt>
          <cx:pt idx="46680">601470</cx:pt>
          <cx:pt idx="46681">755190</cx:pt>
          <cx:pt idx="46682">254700</cx:pt>
          <cx:pt idx="46683">202500</cx:pt>
          <cx:pt idx="46684">1242531</cx:pt>
          <cx:pt idx="46685">675000</cx:pt>
          <cx:pt idx="46686">450000</cx:pt>
          <cx:pt idx="46687">293535</cx:pt>
          <cx:pt idx="46688">346500</cx:pt>
          <cx:pt idx="46689">270000</cx:pt>
          <cx:pt idx="46690">593010</cx:pt>
          <cx:pt idx="46691">1125000</cx:pt>
          <cx:pt idx="46692">1110492</cx:pt>
          <cx:pt idx="46693">45000</cx:pt>
          <cx:pt idx="46694">54729</cx:pt>
          <cx:pt idx="46695">640080</cx:pt>
          <cx:pt idx="46696">436032</cx:pt>
          <cx:pt idx="46697">980005.5</cx:pt>
          <cx:pt idx="46698">417024</cx:pt>
          <cx:pt idx="46699">225000</cx:pt>
          <cx:pt idx="46700">1011955.5</cx:pt>
          <cx:pt idx="46701">270000</cx:pt>
          <cx:pt idx="46702">180000</cx:pt>
          <cx:pt idx="46703">269982</cx:pt>
          <cx:pt idx="46704">1850287.5</cx:pt>
          <cx:pt idx="46705">183384</cx:pt>
          <cx:pt idx="46706">1800000</cx:pt>
          <cx:pt idx="46707">584766</cx:pt>
          <cx:pt idx="46708">848745</cx:pt>
          <cx:pt idx="46709">531706.5</cx:pt>
          <cx:pt idx="46710">450000</cx:pt>
          <cx:pt idx="46711">360000</cx:pt>
          <cx:pt idx="46712">358344</cx:pt>
          <cx:pt idx="46713">258709.5</cx:pt>
          <cx:pt idx="46714">157500</cx:pt>
          <cx:pt idx="46715">279000</cx:pt>
          <cx:pt idx="46716">180000</cx:pt>
          <cx:pt idx="46717">840996</cx:pt>
          <cx:pt idx="46718">215640</cx:pt>
          <cx:pt idx="46719">1192500</cx:pt>
          <cx:pt idx="46720">723996</cx:pt>
          <cx:pt idx="46721">180000</cx:pt>
          <cx:pt idx="46722">143910</cx:pt>
          <cx:pt idx="46723">765000</cx:pt>
          <cx:pt idx="46724">450000</cx:pt>
          <cx:pt idx="46725">473760</cx:pt>
          <cx:pt idx="46726">1169550</cx:pt>
          <cx:pt idx="46727">1237032</cx:pt>
          <cx:pt idx="46728">1035000</cx:pt>
          <cx:pt idx="46729">942300</cx:pt>
          <cx:pt idx="46730">427500</cx:pt>
          <cx:pt idx="46731">543204</cx:pt>
          <cx:pt idx="46732">71316</cx:pt>
          <cx:pt idx="46733">163008</cx:pt>
          <cx:pt idx="46734">436032</cx:pt>
          <cx:pt idx="46735">270000</cx:pt>
          <cx:pt idx="46736">204858</cx:pt>
          <cx:pt idx="46737">305221.5</cx:pt>
          <cx:pt idx="46738">630000</cx:pt>
          <cx:pt idx="46739">254700</cx:pt>
          <cx:pt idx="46740">1125000</cx:pt>
          <cx:pt idx="46741">781920</cx:pt>
          <cx:pt idx="46742">780363</cx:pt>
          <cx:pt idx="46743">148140</cx:pt>
          <cx:pt idx="46744">1288350</cx:pt>
          <cx:pt idx="46745">1350000</cx:pt>
          <cx:pt idx="46746">583834.5</cx:pt>
          <cx:pt idx="46747">481855.5</cx:pt>
          <cx:pt idx="46748">598486.5</cx:pt>
          <cx:pt idx="46749">381528</cx:pt>
          <cx:pt idx="46750">203760</cx:pt>
          <cx:pt idx="46751">315000</cx:pt>
          <cx:pt idx="46752">284400</cx:pt>
          <cx:pt idx="46753">545040</cx:pt>
          <cx:pt idx="46754">1152000</cx:pt>
          <cx:pt idx="46755">252531</cx:pt>
          <cx:pt idx="46756">585000</cx:pt>
          <cx:pt idx="46757">225000</cx:pt>
          <cx:pt idx="46758">270000</cx:pt>
          <cx:pt idx="46759">360000</cx:pt>
          <cx:pt idx="46760">895500</cx:pt>
          <cx:pt idx="46761">1089000</cx:pt>
          <cx:pt idx="46762">1724688</cx:pt>
          <cx:pt idx="46763">891072</cx:pt>
          <cx:pt idx="46764">945000</cx:pt>
          <cx:pt idx="46765">1436850</cx:pt>
          <cx:pt idx="46766">1078200</cx:pt>
          <cx:pt idx="46767">315000</cx:pt>
          <cx:pt idx="46768">257391</cx:pt>
          <cx:pt idx="46769">398016</cx:pt>
          <cx:pt idx="46770">1113133.5</cx:pt>
          <cx:pt idx="46771">648000</cx:pt>
          <cx:pt idx="46772">630000</cx:pt>
          <cx:pt idx="46773">1211049</cx:pt>
          <cx:pt idx="46774">202500</cx:pt>
          <cx:pt idx="46775">854352</cx:pt>
          <cx:pt idx="46776">450000</cx:pt>
          <cx:pt idx="46777">490005</cx:pt>
          <cx:pt idx="46778">364896</cx:pt>
          <cx:pt idx="46779">270000</cx:pt>
          <cx:pt idx="46780">414792</cx:pt>
          <cx:pt idx="46781">2250000</cx:pt>
          <cx:pt idx="46782">122256</cx:pt>
          <cx:pt idx="46783">1546020</cx:pt>
          <cx:pt idx="46784">180000</cx:pt>
          <cx:pt idx="46785">263686.5</cx:pt>
          <cx:pt idx="46786">573408</cx:pt>
          <cx:pt idx="46787">95940</cx:pt>
          <cx:pt idx="46788">755190</cx:pt>
          <cx:pt idx="46789">180000</cx:pt>
          <cx:pt idx="46790">254700</cx:pt>
          <cx:pt idx="46791">315000</cx:pt>
          <cx:pt idx="46792">1125000</cx:pt>
          <cx:pt idx="46793">158148</cx:pt>
          <cx:pt idx="46794">860377.5</cx:pt>
          <cx:pt idx="46795">888840</cx:pt>
          <cx:pt idx="46796">251091</cx:pt>
          <cx:pt idx="46797">1227901.5</cx:pt>
          <cx:pt idx="46798">315000</cx:pt>
          <cx:pt idx="46799">1318896</cx:pt>
          <cx:pt idx="46800">225000</cx:pt>
          <cx:pt idx="46801">968377.5</cx:pt>
          <cx:pt idx="46802">384048</cx:pt>
          <cx:pt idx="46803">1462500</cx:pt>
          <cx:pt idx="46804">152820</cx:pt>
          <cx:pt idx="46805">358443</cx:pt>
          <cx:pt idx="46806">675000</cx:pt>
          <cx:pt idx="46807">835605</cx:pt>
          <cx:pt idx="46808">479353.5</cx:pt>
          <cx:pt idx="46809">758002.5</cx:pt>
          <cx:pt idx="46810">284400</cx:pt>
          <cx:pt idx="46811">898735.5</cx:pt>
          <cx:pt idx="46812">675000</cx:pt>
          <cx:pt idx="46813">684652.5</cx:pt>
          <cx:pt idx="46814">270000</cx:pt>
          <cx:pt idx="46815">848745</cx:pt>
          <cx:pt idx="46816">474048</cx:pt>
          <cx:pt idx="46817">691020</cx:pt>
          <cx:pt idx="46818">254700</cx:pt>
          <cx:pt idx="46819">225000</cx:pt>
          <cx:pt idx="46820">254700</cx:pt>
          <cx:pt idx="46821">1575000</cx:pt>
          <cx:pt idx="46822">225000</cx:pt>
          <cx:pt idx="46823">225000</cx:pt>
          <cx:pt idx="46824">988191</cx:pt>
          <cx:pt idx="46825">1078200</cx:pt>
          <cx:pt idx="46826">472500</cx:pt>
          <cx:pt idx="46827">180000</cx:pt>
          <cx:pt idx="46828">284400</cx:pt>
          <cx:pt idx="46829">450000</cx:pt>
          <cx:pt idx="46830">945000</cx:pt>
          <cx:pt idx="46831">450000</cx:pt>
          <cx:pt idx="46832">526491</cx:pt>
          <cx:pt idx="46833">625536</cx:pt>
          <cx:pt idx="46834">640080</cx:pt>
          <cx:pt idx="46835">284400</cx:pt>
          <cx:pt idx="46836">364896</cx:pt>
          <cx:pt idx="46837">72000</cx:pt>
          <cx:pt idx="46838">1125000</cx:pt>
          <cx:pt idx="46839">657886.5</cx:pt>
          <cx:pt idx="46840">808650</cx:pt>
          <cx:pt idx="46841">941580</cx:pt>
          <cx:pt idx="46842">1227901.5</cx:pt>
          <cx:pt idx="46843">755190</cx:pt>
          <cx:pt idx="46844">536917.5</cx:pt>
          <cx:pt idx="46845">180000</cx:pt>
          <cx:pt idx="46846">270000</cx:pt>
          <cx:pt idx="46847">1288350</cx:pt>
          <cx:pt idx="46848">254700</cx:pt>
          <cx:pt idx="46849">364896</cx:pt>
          <cx:pt idx="46850">1056447</cx:pt>
          <cx:pt idx="46851">270000</cx:pt>
          <cx:pt idx="46852">135000</cx:pt>
          <cx:pt idx="46853">278613</cx:pt>
          <cx:pt idx="46854">534204</cx:pt>
          <cx:pt idx="46855">824823</cx:pt>
          <cx:pt idx="46856">135000</cx:pt>
          <cx:pt idx="46857">180000</cx:pt>
          <cx:pt idx="46858">333337.5</cx:pt>
          <cx:pt idx="46859">781920</cx:pt>
          <cx:pt idx="46860">215640</cx:pt>
          <cx:pt idx="46861">1003500</cx:pt>
          <cx:pt idx="46862">364032</cx:pt>
          <cx:pt idx="46863">247275</cx:pt>
          <cx:pt idx="46864">967500</cx:pt>
          <cx:pt idx="46865">450000</cx:pt>
          <cx:pt idx="46866">508495.5</cx:pt>
          <cx:pt idx="46867">180000</cx:pt>
          <cx:pt idx="46868">274500</cx:pt>
          <cx:pt idx="46869">1381113</cx:pt>
          <cx:pt idx="46870">360000</cx:pt>
          <cx:pt idx="46871">1752039</cx:pt>
          <cx:pt idx="46872">675000</cx:pt>
          <cx:pt idx="46873">441481.5</cx:pt>
          <cx:pt idx="46874">454500</cx:pt>
          <cx:pt idx="46875">450000</cx:pt>
          <cx:pt idx="46876">269982</cx:pt>
          <cx:pt idx="46877">1006920</cx:pt>
          <cx:pt idx="46878">981747</cx:pt>
          <cx:pt idx="46879">86598</cx:pt>
          <cx:pt idx="46880">568800</cx:pt>
          <cx:pt idx="46881">247500</cx:pt>
          <cx:pt idx="46882">755190</cx:pt>
          <cx:pt idx="46883">900000</cx:pt>
          <cx:pt idx="46884">728460</cx:pt>
          <cx:pt idx="46885">145557</cx:pt>
          <cx:pt idx="46886">270000</cx:pt>
          <cx:pt idx="46887">1971072</cx:pt>
          <cx:pt idx="46888">787131</cx:pt>
          <cx:pt idx="46889">1023588</cx:pt>
          <cx:pt idx="46890">254700</cx:pt>
          <cx:pt idx="46891">219042</cx:pt>
          <cx:pt idx="46892">765000</cx:pt>
          <cx:pt idx="46893">450000</cx:pt>
          <cx:pt idx="46894">225000</cx:pt>
          <cx:pt idx="46895">810000</cx:pt>
          <cx:pt idx="46896">605439</cx:pt>
          <cx:pt idx="46897">545040</cx:pt>
          <cx:pt idx="46898">450000</cx:pt>
          <cx:pt idx="46899">199152</cx:pt>
          <cx:pt idx="46900">539100</cx:pt>
          <cx:pt idx="46901">538389</cx:pt>
          <cx:pt idx="46902">495000</cx:pt>
          <cx:pt idx="46903">1288350</cx:pt>
          <cx:pt idx="46904">533304</cx:pt>
          <cx:pt idx="46905">1506816</cx:pt>
          <cx:pt idx="46906">454500</cx:pt>
          <cx:pt idx="46907">431280</cx:pt>
          <cx:pt idx="46908">305955</cx:pt>
          <cx:pt idx="46909">180000</cx:pt>
          <cx:pt idx="46910">198085.5</cx:pt>
          <cx:pt idx="46911">545040</cx:pt>
          <cx:pt idx="46912">484789.5</cx:pt>
          <cx:pt idx="46913">170640</cx:pt>
          <cx:pt idx="46914">283419</cx:pt>
          <cx:pt idx="46915">351792</cx:pt>
          <cx:pt idx="46916">178290</cx:pt>
          <cx:pt idx="46917">203760</cx:pt>
          <cx:pt idx="46918">1078200</cx:pt>
          <cx:pt idx="46919">900000</cx:pt>
          <cx:pt idx="46920">553806</cx:pt>
          <cx:pt idx="46921">1078200</cx:pt>
          <cx:pt idx="46922">654498</cx:pt>
          <cx:pt idx="46923">495000</cx:pt>
          <cx:pt idx="46924">1764000</cx:pt>
          <cx:pt idx="46925">610335</cx:pt>
          <cx:pt idx="46926">292500</cx:pt>
          <cx:pt idx="46927">445333.5</cx:pt>
          <cx:pt idx="46928">1183963.5</cx:pt>
          <cx:pt idx="46929">302206.5</cx:pt>
          <cx:pt idx="46930">292500</cx:pt>
          <cx:pt idx="46931">1575000</cx:pt>
          <cx:pt idx="46932">302206.5</cx:pt>
          <cx:pt idx="46933">808650</cx:pt>
          <cx:pt idx="46934">521280</cx:pt>
          <cx:pt idx="46935">808650</cx:pt>
          <cx:pt idx="46936">314100</cx:pt>
          <cx:pt idx="46937">1288350</cx:pt>
          <cx:pt idx="46938">595903.5</cx:pt>
          <cx:pt idx="46939">900000</cx:pt>
          <cx:pt idx="46940">199080</cx:pt>
          <cx:pt idx="46941">760225.5</cx:pt>
          <cx:pt idx="46942">467667</cx:pt>
          <cx:pt idx="46943">202500</cx:pt>
          <cx:pt idx="46944">675000</cx:pt>
          <cx:pt idx="46945">270000</cx:pt>
          <cx:pt idx="46946">526491</cx:pt>
          <cx:pt idx="46947">509400</cx:pt>
          <cx:pt idx="46948">508495.5</cx:pt>
          <cx:pt idx="46949">202500</cx:pt>
          <cx:pt idx="46950">450000</cx:pt>
          <cx:pt idx="46951">101880</cx:pt>
          <cx:pt idx="46952">1575000</cx:pt>
          <cx:pt idx="46953">675000</cx:pt>
          <cx:pt idx="46954">473760</cx:pt>
          <cx:pt idx="46955">490495.5</cx:pt>
          <cx:pt idx="46956">938304</cx:pt>
          <cx:pt idx="46957">135000</cx:pt>
          <cx:pt idx="46958">876825</cx:pt>
          <cx:pt idx="46959">215640</cx:pt>
          <cx:pt idx="46960">1080000</cx:pt>
          <cx:pt idx="46961">269550</cx:pt>
          <cx:pt idx="46962">1540867.5</cx:pt>
          <cx:pt idx="46963">1023966</cx:pt>
          <cx:pt idx="46964">239850</cx:pt>
          <cx:pt idx="46965">467257.5</cx:pt>
          <cx:pt idx="46966">672453</cx:pt>
          <cx:pt idx="46967">1024740</cx:pt>
          <cx:pt idx="46968">180000</cx:pt>
          <cx:pt idx="46969">787131</cx:pt>
          <cx:pt idx="46970">1288350</cx:pt>
          <cx:pt idx="46971">152820</cx:pt>
          <cx:pt idx="46972">202500</cx:pt>
          <cx:pt idx="46973">675000</cx:pt>
          <cx:pt idx="46974">298512</cx:pt>
          <cx:pt idx="46975">1288350</cx:pt>
          <cx:pt idx="46976">170640</cx:pt>
          <cx:pt idx="46977">781920</cx:pt>
          <cx:pt idx="46978">1006920</cx:pt>
          <cx:pt idx="46979">257391</cx:pt>
          <cx:pt idx="46980">1575000</cx:pt>
          <cx:pt idx="46981">1006920</cx:pt>
          <cx:pt idx="46982">180000</cx:pt>
          <cx:pt idx="46983">679500</cx:pt>
          <cx:pt idx="46984">904500</cx:pt>
          <cx:pt idx="46985">396000</cx:pt>
          <cx:pt idx="46986">180000</cx:pt>
          <cx:pt idx="46987">144486</cx:pt>
          <cx:pt idx="46988">675000</cx:pt>
          <cx:pt idx="46989">598500</cx:pt>
          <cx:pt idx="46990">334152</cx:pt>
          <cx:pt idx="46991">1525482</cx:pt>
          <cx:pt idx="46992">373140</cx:pt>
          <cx:pt idx="46993">254700</cx:pt>
          <cx:pt idx="46994">585000</cx:pt>
          <cx:pt idx="46995">490536</cx:pt>
          <cx:pt idx="46996">413235</cx:pt>
          <cx:pt idx="46997">760225.5</cx:pt>
          <cx:pt idx="46998">675000</cx:pt>
          <cx:pt idx="46999">720000</cx:pt>
          <cx:pt idx="47000">495000</cx:pt>
          <cx:pt idx="47001">328500</cx:pt>
          <cx:pt idx="47002">436032</cx:pt>
          <cx:pt idx="47003">454500</cx:pt>
          <cx:pt idx="47004">148500</cx:pt>
          <cx:pt idx="47005">135000</cx:pt>
          <cx:pt idx="47006">1236816</cx:pt>
          <cx:pt idx="47007">808650</cx:pt>
          <cx:pt idx="47008">180000</cx:pt>
          <cx:pt idx="47009">528984</cx:pt>
          <cx:pt idx="47010">1546020</cx:pt>
          <cx:pt idx="47011">157500</cx:pt>
          <cx:pt idx="47012">422892</cx:pt>
          <cx:pt idx="47013">143910</cx:pt>
          <cx:pt idx="47014">490536</cx:pt>
          <cx:pt idx="47015">640080</cx:pt>
          <cx:pt idx="47016">834048</cx:pt>
          <cx:pt idx="47017">307944</cx:pt>
          <cx:pt idx="47018">675000</cx:pt>
          <cx:pt idx="47019">339948</cx:pt>
          <cx:pt idx="47020">531706.5</cx:pt>
          <cx:pt idx="47021">900000</cx:pt>
          <cx:pt idx="47022">2250000</cx:pt>
          <cx:pt idx="47023">640080</cx:pt>
          <cx:pt idx="47024">1483231.5</cx:pt>
          <cx:pt idx="47025">250272</cx:pt>
          <cx:pt idx="47026">99000</cx:pt>
          <cx:pt idx="47027">436032</cx:pt>
          <cx:pt idx="47028">634482</cx:pt>
          <cx:pt idx="47029">312768</cx:pt>
          <cx:pt idx="47030">855882</cx:pt>
          <cx:pt idx="47031">2517300</cx:pt>
          <cx:pt idx="47032">101880</cx:pt>
          <cx:pt idx="47033">327024</cx:pt>
          <cx:pt idx="47034">254700</cx:pt>
          <cx:pt idx="47035">590337</cx:pt>
          <cx:pt idx="47036">343800</cx:pt>
          <cx:pt idx="47037">1515415.5</cx:pt>
          <cx:pt idx="47038">180000</cx:pt>
          <cx:pt idx="47039">303205.5</cx:pt>
          <cx:pt idx="47040">277969.5</cx:pt>
          <cx:pt idx="47041">797557.5</cx:pt>
          <cx:pt idx="47042">752742</cx:pt>
          <cx:pt idx="47043">571486.5</cx:pt>
          <cx:pt idx="47044">499500</cx:pt>
          <cx:pt idx="47045">531706.5</cx:pt>
          <cx:pt idx="47046">163512</cx:pt>
          <cx:pt idx="47047">770328</cx:pt>
          <cx:pt idx="47048">152820</cx:pt>
          <cx:pt idx="47049">670500</cx:pt>
          <cx:pt idx="47050">337500</cx:pt>
          <cx:pt idx="47051">1255680</cx:pt>
          <cx:pt idx="47052">239850</cx:pt>
          <cx:pt idx="47053">180000</cx:pt>
          <cx:pt idx="47054">708939</cx:pt>
          <cx:pt idx="47055">178290</cx:pt>
          <cx:pt idx="47056">886500</cx:pt>
          <cx:pt idx="47057">675000</cx:pt>
          <cx:pt idx="47058">647046</cx:pt>
          <cx:pt idx="47059">180000</cx:pt>
          <cx:pt idx="47060">239850</cx:pt>
          <cx:pt idx="47061">314100</cx:pt>
          <cx:pt idx="47062">1180129.5</cx:pt>
          <cx:pt idx="47063">269550</cx:pt>
          <cx:pt idx="47064">239850</cx:pt>
          <cx:pt idx="47065">490536</cx:pt>
          <cx:pt idx="47066">143910</cx:pt>
          <cx:pt idx="47067">675000</cx:pt>
          <cx:pt idx="47068">269550</cx:pt>
          <cx:pt idx="47069">408780</cx:pt>
          <cx:pt idx="47070">573628.5</cx:pt>
          <cx:pt idx="47071">1113840</cx:pt>
          <cx:pt idx="47072">754740</cx:pt>
          <cx:pt idx="47073">373311</cx:pt>
          <cx:pt idx="47074">509400</cx:pt>
          <cx:pt idx="47075">163512</cx:pt>
          <cx:pt idx="47076">1512000</cx:pt>
          <cx:pt idx="47077">309420</cx:pt>
          <cx:pt idx="47078">545040</cx:pt>
          <cx:pt idx="47079">225000</cx:pt>
          <cx:pt idx="47080">545040</cx:pt>
          <cx:pt idx="47081">225000</cx:pt>
          <cx:pt idx="47082">1340419.5</cx:pt>
          <cx:pt idx="47083">518562</cx:pt>
          <cx:pt idx="47084">270000</cx:pt>
          <cx:pt idx="47085">1024290</cx:pt>
          <cx:pt idx="47086">647046</cx:pt>
          <cx:pt idx="47087">900000</cx:pt>
          <cx:pt idx="47088">547344</cx:pt>
          <cx:pt idx="47089">276277.5</cx:pt>
          <cx:pt idx="47090">927252</cx:pt>
          <cx:pt idx="47091">285723</cx:pt>
          <cx:pt idx="47092">870984</cx:pt>
          <cx:pt idx="47093">562932</cx:pt>
          <cx:pt idx="47094">269550</cx:pt>
          <cx:pt idx="47095">675000</cx:pt>
          <cx:pt idx="47096">1223010</cx:pt>
          <cx:pt idx="47097">675000</cx:pt>
          <cx:pt idx="47098">477000</cx:pt>
          <cx:pt idx="47099">956574</cx:pt>
          <cx:pt idx="47100">127350</cx:pt>
          <cx:pt idx="47101">526491</cx:pt>
          <cx:pt idx="47102">103500</cx:pt>
          <cx:pt idx="47103">1006920</cx:pt>
          <cx:pt idx="47104">292500</cx:pt>
          <cx:pt idx="47105">545040</cx:pt>
          <cx:pt idx="47106">1312110</cx:pt>
          <cx:pt idx="47107">450000</cx:pt>
          <cx:pt idx="47108">247275</cx:pt>
          <cx:pt idx="47109">1886850</cx:pt>
          <cx:pt idx="47110">270000</cx:pt>
          <cx:pt idx="47111">1575000</cx:pt>
          <cx:pt idx="47112">1096236</cx:pt>
          <cx:pt idx="47113">781920</cx:pt>
          <cx:pt idx="47114">805536</cx:pt>
          <cx:pt idx="47115">239850</cx:pt>
          <cx:pt idx="47116">189000</cx:pt>
          <cx:pt idx="47117">270000</cx:pt>
          <cx:pt idx="47118">539100</cx:pt>
          <cx:pt idx="47119">284400</cx:pt>
          <cx:pt idx="47120">381528</cx:pt>
          <cx:pt idx="47121">284400</cx:pt>
          <cx:pt idx="47122">2013840</cx:pt>
          <cx:pt idx="47123">315000</cx:pt>
          <cx:pt idx="47124">229500</cx:pt>
          <cx:pt idx="47125">1129500</cx:pt>
          <cx:pt idx="47126">284400</cx:pt>
          <cx:pt idx="47127">135000</cx:pt>
          <cx:pt idx="47128">450000</cx:pt>
          <cx:pt idx="47129">332946</cx:pt>
          <cx:pt idx="47130">1067940</cx:pt>
          <cx:pt idx="47131">970380</cx:pt>
          <cx:pt idx="47132">834048</cx:pt>
          <cx:pt idx="47133">254700</cx:pt>
          <cx:pt idx="47134">900000</cx:pt>
          <cx:pt idx="47135">225000</cx:pt>
          <cx:pt idx="47136">270000</cx:pt>
          <cx:pt idx="47137">576000</cx:pt>
          <cx:pt idx="47138">314100</cx:pt>
          <cx:pt idx="47139">696528</cx:pt>
          <cx:pt idx="47140">270000</cx:pt>
          <cx:pt idx="47141">269550</cx:pt>
          <cx:pt idx="47142">675000</cx:pt>
          <cx:pt idx="47143">1024740</cx:pt>
          <cx:pt idx="47144">270000</cx:pt>
          <cx:pt idx="47145">1096020</cx:pt>
          <cx:pt idx="47146">738108</cx:pt>
          <cx:pt idx="47147">459000</cx:pt>
          <cx:pt idx="47148">284400</cx:pt>
          <cx:pt idx="47149">247275</cx:pt>
          <cx:pt idx="47150">652500</cx:pt>
          <cx:pt idx="47151">254700</cx:pt>
          <cx:pt idx="47152">314100</cx:pt>
          <cx:pt idx="47153">314100</cx:pt>
          <cx:pt idx="47154">216144</cx:pt>
          <cx:pt idx="47155">299772</cx:pt>
          <cx:pt idx="47156">215640</cx:pt>
          <cx:pt idx="47157">225000</cx:pt>
          <cx:pt idx="47158">405000</cx:pt>
          <cx:pt idx="47159">270000</cx:pt>
          <cx:pt idx="47160">180000</cx:pt>
          <cx:pt idx="47161">279000</cx:pt>
          <cx:pt idx="47162">622188</cx:pt>
          <cx:pt idx="47163">135000</cx:pt>
          <cx:pt idx="47164">117000</cx:pt>
          <cx:pt idx="47165">450000</cx:pt>
          <cx:pt idx="47166">855882</cx:pt>
          <cx:pt idx="47167">450000</cx:pt>
          <cx:pt idx="47168">1354500</cx:pt>
          <cx:pt idx="47169">450000</cx:pt>
          <cx:pt idx="47170">270000</cx:pt>
          <cx:pt idx="47171">675000</cx:pt>
          <cx:pt idx="47172">423000</cx:pt>
          <cx:pt idx="47173">180000</cx:pt>
          <cx:pt idx="47174">1260000</cx:pt>
          <cx:pt idx="47175">545040</cx:pt>
          <cx:pt idx="47176">450000</cx:pt>
          <cx:pt idx="47177">286704</cx:pt>
          <cx:pt idx="47178">592560</cx:pt>
          <cx:pt idx="47179">566055</cx:pt>
          <cx:pt idx="47180">337500</cx:pt>
          <cx:pt idx="47181">540000</cx:pt>
          <cx:pt idx="47182">225000</cx:pt>
          <cx:pt idx="47183">472500</cx:pt>
          <cx:pt idx="47184">247500</cx:pt>
          <cx:pt idx="47185">324216</cx:pt>
          <cx:pt idx="47186">62361</cx:pt>
          <cx:pt idx="47187">280170</cx:pt>
          <cx:pt idx="47188">95940</cx:pt>
          <cx:pt idx="47189">675000</cx:pt>
          <cx:pt idx="47190">900000</cx:pt>
          <cx:pt idx="47191">312840</cx:pt>
          <cx:pt idx="47192">835380</cx:pt>
          <cx:pt idx="47193">270000</cx:pt>
          <cx:pt idx="47194">524866.5</cx:pt>
          <cx:pt idx="47195">859212</cx:pt>
          <cx:pt idx="47196">895707</cx:pt>
          <cx:pt idx="47197">284400</cx:pt>
          <cx:pt idx="47198">180000</cx:pt>
          <cx:pt idx="47199">270000</cx:pt>
          <cx:pt idx="47200">500211</cx:pt>
          <cx:pt idx="47201">835380</cx:pt>
          <cx:pt idx="47202">544491</cx:pt>
          <cx:pt idx="47203">675000</cx:pt>
          <cx:pt idx="47204">161730</cx:pt>
          <cx:pt idx="47205">450000</cx:pt>
          <cx:pt idx="47206">808650</cx:pt>
          <cx:pt idx="47207">703728</cx:pt>
          <cx:pt idx="47208">781920</cx:pt>
          <cx:pt idx="47209">232434</cx:pt>
          <cx:pt idx="47210">180000</cx:pt>
          <cx:pt idx="47211">315000</cx:pt>
          <cx:pt idx="47212">540000</cx:pt>
          <cx:pt idx="47213">571500</cx:pt>
          <cx:pt idx="47214">1350000</cx:pt>
          <cx:pt idx="47215">227520</cx:pt>
          <cx:pt idx="47216">157500</cx:pt>
          <cx:pt idx="47217">270000</cx:pt>
          <cx:pt idx="47218">630000</cx:pt>
          <cx:pt idx="47219">284400</cx:pt>
          <cx:pt idx="47220">269550</cx:pt>
          <cx:pt idx="47221">675000</cx:pt>
          <cx:pt idx="47222">808650</cx:pt>
          <cx:pt idx="47223">450000</cx:pt>
          <cx:pt idx="47224">202500</cx:pt>
          <cx:pt idx="47225">180000</cx:pt>
          <cx:pt idx="47226">904500</cx:pt>
          <cx:pt idx="47227">197820</cx:pt>
          <cx:pt idx="47228">1773963</cx:pt>
          <cx:pt idx="47229">755190</cx:pt>
          <cx:pt idx="47230">448056</cx:pt>
          <cx:pt idx="47231">497520</cx:pt>
          <cx:pt idx="47232">284400</cx:pt>
          <cx:pt idx="47233">835380</cx:pt>
          <cx:pt idx="47234">270000</cx:pt>
          <cx:pt idx="47235">715095</cx:pt>
          <cx:pt idx="47236">315000</cx:pt>
          <cx:pt idx="47237">314100</cx:pt>
          <cx:pt idx="47238">436032</cx:pt>
          <cx:pt idx="47239">225000</cx:pt>
          <cx:pt idx="47240">450000</cx:pt>
          <cx:pt idx="47241">900000</cx:pt>
          <cx:pt idx="47242">509400</cx:pt>
          <cx:pt idx="47243">295776</cx:pt>
          <cx:pt idx="47244">651600</cx:pt>
          <cx:pt idx="47245">543735</cx:pt>
          <cx:pt idx="47246">781920</cx:pt>
          <cx:pt idx="47247">378531</cx:pt>
          <cx:pt idx="47248">834048</cx:pt>
          <cx:pt idx="47249">540000</cx:pt>
          <cx:pt idx="47250">490495.5</cx:pt>
          <cx:pt idx="47251">450000</cx:pt>
          <cx:pt idx="47252">188478</cx:pt>
          <cx:pt idx="47253">593010</cx:pt>
          <cx:pt idx="47254">691020</cx:pt>
          <cx:pt idx="47255">327024</cx:pt>
          <cx:pt idx="47256">1762110</cx:pt>
          <cx:pt idx="47257">101880</cx:pt>
          <cx:pt idx="47258">239850</cx:pt>
          <cx:pt idx="47259">180000</cx:pt>
          <cx:pt idx="47260">344043</cx:pt>
          <cx:pt idx="47261">1762110</cx:pt>
          <cx:pt idx="47262">922666.5</cx:pt>
          <cx:pt idx="47263">86346</cx:pt>
          <cx:pt idx="47264">490536</cx:pt>
          <cx:pt idx="47265">382500</cx:pt>
          <cx:pt idx="47266">225000</cx:pt>
          <cx:pt idx="47267">1006920</cx:pt>
          <cx:pt idx="47268">254700</cx:pt>
          <cx:pt idx="47269">878733</cx:pt>
          <cx:pt idx="47270">270000</cx:pt>
          <cx:pt idx="47271">675000</cx:pt>
          <cx:pt idx="47272">545157</cx:pt>
          <cx:pt idx="47273">272520</cx:pt>
          <cx:pt idx="47274">479700</cx:pt>
          <cx:pt idx="47275">431280</cx:pt>
          <cx:pt idx="47276">900000</cx:pt>
          <cx:pt idx="47277">765000</cx:pt>
          <cx:pt idx="47278">225000</cx:pt>
          <cx:pt idx="47279">931401</cx:pt>
          <cx:pt idx="47280">312768</cx:pt>
          <cx:pt idx="47281">508495.5</cx:pt>
          <cx:pt idx="47282">544491</cx:pt>
          <cx:pt idx="47283">942300</cx:pt>
          <cx:pt idx="47284">450000</cx:pt>
          <cx:pt idx="47285">598486.5</cx:pt>
          <cx:pt idx="47286">592560</cx:pt>
          <cx:pt idx="47287">803259</cx:pt>
          <cx:pt idx="47288">49500</cx:pt>
          <cx:pt idx="47289">545040</cx:pt>
          <cx:pt idx="47290">675000</cx:pt>
          <cx:pt idx="47291">1125000</cx:pt>
          <cx:pt idx="47292">675000</cx:pt>
          <cx:pt idx="47293">314100</cx:pt>
          <cx:pt idx="47294">1255680</cx:pt>
          <cx:pt idx="47295">1309500</cx:pt>
          <cx:pt idx="47296">1264428</cx:pt>
          <cx:pt idx="47297">450000</cx:pt>
          <cx:pt idx="47298">544491</cx:pt>
          <cx:pt idx="47299">441000</cx:pt>
          <cx:pt idx="47300">953460</cx:pt>
          <cx:pt idx="47301">247500</cx:pt>
          <cx:pt idx="47302">225000</cx:pt>
          <cx:pt idx="47303">526491</cx:pt>
          <cx:pt idx="47304">742500</cx:pt>
          <cx:pt idx="47305">269550</cx:pt>
          <cx:pt idx="47306">1125000</cx:pt>
          <cx:pt idx="47307">203760</cx:pt>
          <cx:pt idx="47308">333000</cx:pt>
          <cx:pt idx="47309">1546020</cx:pt>
          <cx:pt idx="47310">545040</cx:pt>
          <cx:pt idx="47311">946998</cx:pt>
          <cx:pt idx="47312">270000</cx:pt>
          <cx:pt idx="47313">157500</cx:pt>
          <cx:pt idx="47314">297000</cx:pt>
          <cx:pt idx="47315">913005</cx:pt>
          <cx:pt idx="47316">337500</cx:pt>
          <cx:pt idx="47317">180000</cx:pt>
          <cx:pt idx="47318">1125000</cx:pt>
          <cx:pt idx="47319">122521.5</cx:pt>
          <cx:pt idx="47320">630000</cx:pt>
          <cx:pt idx="47321">225000</cx:pt>
          <cx:pt idx="47322">360000</cx:pt>
          <cx:pt idx="47323">781920</cx:pt>
          <cx:pt idx="47324">225000</cx:pt>
          <cx:pt idx="47325">1762110</cx:pt>
          <cx:pt idx="47326">900000</cx:pt>
          <cx:pt idx="47327">314100</cx:pt>
          <cx:pt idx="47328">1325475</cx:pt>
          <cx:pt idx="47329">2700000</cx:pt>
          <cx:pt idx="47330">1236816</cx:pt>
          <cx:pt idx="47331">307152</cx:pt>
          <cx:pt idx="47332">675000</cx:pt>
          <cx:pt idx="47333">474867</cx:pt>
          <cx:pt idx="47334">450000</cx:pt>
          <cx:pt idx="47335">1215000</cx:pt>
          <cx:pt idx="47336">495000</cx:pt>
          <cx:pt idx="47337">634360.5</cx:pt>
          <cx:pt idx="47338">284400</cx:pt>
          <cx:pt idx="47339">545040</cx:pt>
          <cx:pt idx="47340">675000</cx:pt>
          <cx:pt idx="47341">180000</cx:pt>
          <cx:pt idx="47342">101880</cx:pt>
          <cx:pt idx="47343">148500</cx:pt>
          <cx:pt idx="47344">180000</cx:pt>
          <cx:pt idx="47345">1056447</cx:pt>
          <cx:pt idx="47346">728460</cx:pt>
          <cx:pt idx="47347">157914</cx:pt>
          <cx:pt idx="47348">180000</cx:pt>
          <cx:pt idx="47349">971280</cx:pt>
          <cx:pt idx="47350">101880</cx:pt>
          <cx:pt idx="47351">284400</cx:pt>
          <cx:pt idx="47352">343800</cx:pt>
          <cx:pt idx="47353">180000</cx:pt>
          <cx:pt idx="47354">781920</cx:pt>
          <cx:pt idx="47355">391090.5</cx:pt>
          <cx:pt idx="47356">490495.5</cx:pt>
          <cx:pt idx="47357">640080</cx:pt>
          <cx:pt idx="47358">314055</cx:pt>
          <cx:pt idx="47359">550080</cx:pt>
          <cx:pt idx="47360">733315.5</cx:pt>
          <cx:pt idx="47361">101880</cx:pt>
          <cx:pt idx="47362">1116000</cx:pt>
          <cx:pt idx="47363">180000</cx:pt>
          <cx:pt idx="47364">1027327.5</cx:pt>
          <cx:pt idx="47365">585000</cx:pt>
          <cx:pt idx="47366">450000</cx:pt>
          <cx:pt idx="47367">450000</cx:pt>
          <cx:pt idx="47368">540000</cx:pt>
          <cx:pt idx="47369">1062000</cx:pt>
          <cx:pt idx="47370">724581</cx:pt>
          <cx:pt idx="47371">603792</cx:pt>
          <cx:pt idx="47372">180000</cx:pt>
          <cx:pt idx="47373">427500</cx:pt>
          <cx:pt idx="47374">1431000</cx:pt>
          <cx:pt idx="47375">310671</cx:pt>
          <cx:pt idx="47376">52767</cx:pt>
          <cx:pt idx="47377">1298655</cx:pt>
          <cx:pt idx="47378">187704</cx:pt>
          <cx:pt idx="47379">855657</cx:pt>
          <cx:pt idx="47380">1125000</cx:pt>
          <cx:pt idx="47381">284400</cx:pt>
          <cx:pt idx="47382">1065681</cx:pt>
          <cx:pt idx="47383">201469.5</cx:pt>
          <cx:pt idx="47384">1288350</cx:pt>
          <cx:pt idx="47385">270000</cx:pt>
          <cx:pt idx="47386">180000</cx:pt>
          <cx:pt idx="47387">135000</cx:pt>
          <cx:pt idx="47388">609187.5</cx:pt>
          <cx:pt idx="47389">450000</cx:pt>
          <cx:pt idx="47390">315000</cx:pt>
          <cx:pt idx="47391">943425</cx:pt>
          <cx:pt idx="47392">497520</cx:pt>
          <cx:pt idx="47393">448056</cx:pt>
          <cx:pt idx="47394">263686.5</cx:pt>
          <cx:pt idx="47395">1146816</cx:pt>
          <cx:pt idx="47396">199080</cx:pt>
          <cx:pt idx="47397">701721</cx:pt>
          <cx:pt idx="47398">1042560</cx:pt>
          <cx:pt idx="47399">117162</cx:pt>
          <cx:pt idx="47400">787131</cx:pt>
          <cx:pt idx="47401">270000</cx:pt>
          <cx:pt idx="47402">454500</cx:pt>
          <cx:pt idx="47403">640764</cx:pt>
          <cx:pt idx="47404">679500</cx:pt>
          <cx:pt idx="47405">900000</cx:pt>
          <cx:pt idx="47406">67500</cx:pt>
          <cx:pt idx="47407">900000</cx:pt>
          <cx:pt idx="47408">270000</cx:pt>
          <cx:pt idx="47409">1006920</cx:pt>
          <cx:pt idx="47410">152820</cx:pt>
          <cx:pt idx="47411">555273</cx:pt>
          <cx:pt idx="47412">954864</cx:pt>
          <cx:pt idx="47413">1494486</cx:pt>
          <cx:pt idx="47414">1223010</cx:pt>
          <cx:pt idx="47415">983299.5</cx:pt>
          <cx:pt idx="47416">153576</cx:pt>
          <cx:pt idx="47417">808650</cx:pt>
          <cx:pt idx="47418">621900</cx:pt>
          <cx:pt idx="47419">170640</cx:pt>
          <cx:pt idx="47420">202500</cx:pt>
          <cx:pt idx="47421">2085120</cx:pt>
          <cx:pt idx="47422">545040</cx:pt>
          <cx:pt idx="47423">312840</cx:pt>
          <cx:pt idx="47424">161730</cx:pt>
          <cx:pt idx="47425">180000</cx:pt>
          <cx:pt idx="47426">351792</cx:pt>
          <cx:pt idx="47427">935640</cx:pt>
          <cx:pt idx="47428">518562</cx:pt>
          <cx:pt idx="47429">143910</cx:pt>
          <cx:pt idx="47430">508495.5</cx:pt>
          <cx:pt idx="47431">494550</cx:pt>
          <cx:pt idx="47432">270000</cx:pt>
          <cx:pt idx="47433">679500</cx:pt>
          <cx:pt idx="47434">270000</cx:pt>
          <cx:pt idx="47435">225000</cx:pt>
          <cx:pt idx="47436">1223010</cx:pt>
          <cx:pt idx="47437">338832</cx:pt>
          <cx:pt idx="47438">384048</cx:pt>
          <cx:pt idx="47439">454500</cx:pt>
          <cx:pt idx="47440">359725.5</cx:pt>
          <cx:pt idx="47441">1288350</cx:pt>
          <cx:pt idx="47442">697500</cx:pt>
          <cx:pt idx="47443">254700</cx:pt>
          <cx:pt idx="47444">533668.5</cx:pt>
          <cx:pt idx="47445">284400</cx:pt>
          <cx:pt idx="47446">760225.5</cx:pt>
          <cx:pt idx="47447">1211049</cx:pt>
          <cx:pt idx="47448">355536</cx:pt>
          <cx:pt idx="47449">234324</cx:pt>
          <cx:pt idx="47450">450000</cx:pt>
          <cx:pt idx="47451">292500</cx:pt>
          <cx:pt idx="47452">269550</cx:pt>
          <cx:pt idx="47453">258709.5</cx:pt>
          <cx:pt idx="47454">270000</cx:pt>
          <cx:pt idx="47455">564124.5</cx:pt>
          <cx:pt idx="47456">225000</cx:pt>
          <cx:pt idx="47457">1160973</cx:pt>
          <cx:pt idx="47458">808650</cx:pt>
          <cx:pt idx="47459">454500</cx:pt>
          <cx:pt idx="47460">840996</cx:pt>
          <cx:pt idx="47461">161730</cx:pt>
          <cx:pt idx="47462">247500</cx:pt>
          <cx:pt idx="47463">1528200</cx:pt>
          <cx:pt idx="47464">473760</cx:pt>
          <cx:pt idx="47465">1762110</cx:pt>
          <cx:pt idx="47466">808650</cx:pt>
          <cx:pt idx="47467">720000</cx:pt>
          <cx:pt idx="47468">270000</cx:pt>
          <cx:pt idx="47469">545040</cx:pt>
          <cx:pt idx="47470">286704</cx:pt>
          <cx:pt idx="47471">1029658.5</cx:pt>
          <cx:pt idx="47472">824823</cx:pt>
          <cx:pt idx="47473">679500</cx:pt>
          <cx:pt idx="47474">270000</cx:pt>
          <cx:pt idx="47475">225000</cx:pt>
          <cx:pt idx="47476">1102500</cx:pt>
          <cx:pt idx="47477">808650</cx:pt>
          <cx:pt idx="47478">849685.5</cx:pt>
          <cx:pt idx="47479">755190</cx:pt>
          <cx:pt idx="47480">247500</cx:pt>
          <cx:pt idx="47481">126000</cx:pt>
          <cx:pt idx="47482">1483650</cx:pt>
          <cx:pt idx="47483">148500</cx:pt>
          <cx:pt idx="47484">808650</cx:pt>
          <cx:pt idx="47485">572076</cx:pt>
          <cx:pt idx="47486">585000</cx:pt>
          <cx:pt idx="47487">545040</cx:pt>
          <cx:pt idx="47488">675000</cx:pt>
          <cx:pt idx="47489">225000</cx:pt>
          <cx:pt idx="47490">1125000</cx:pt>
          <cx:pt idx="47491">755190</cx:pt>
          <cx:pt idx="47492">157500</cx:pt>
          <cx:pt idx="47493">1024740</cx:pt>
          <cx:pt idx="47494">450000</cx:pt>
          <cx:pt idx="47495">1350000</cx:pt>
          <cx:pt idx="47496">491031</cx:pt>
          <cx:pt idx="47497">1546020</cx:pt>
          <cx:pt idx="47498">545040</cx:pt>
          <cx:pt idx="47499">57564</cx:pt>
          <cx:pt idx="47500">540000</cx:pt>
          <cx:pt idx="47501">76500</cx:pt>
          <cx:pt idx="47502">337500</cx:pt>
          <cx:pt idx="47503">517500</cx:pt>
          <cx:pt idx="47504">1193580</cx:pt>
          <cx:pt idx="47505">435276</cx:pt>
          <cx:pt idx="47506">607500</cx:pt>
          <cx:pt idx="47507">225000</cx:pt>
          <cx:pt idx="47508">816660</cx:pt>
          <cx:pt idx="47509">808650</cx:pt>
          <cx:pt idx="47510">1091565</cx:pt>
          <cx:pt idx="47511">398160</cx:pt>
          <cx:pt idx="47512">1125000</cx:pt>
          <cx:pt idx="47513">746280</cx:pt>
          <cx:pt idx="47514">312768</cx:pt>
          <cx:pt idx="47515">397881</cx:pt>
          <cx:pt idx="47516">266832</cx:pt>
          <cx:pt idx="47517">528633</cx:pt>
          <cx:pt idx="47518">948582</cx:pt>
          <cx:pt idx="47519">474048</cx:pt>
          <cx:pt idx="47520">454500</cx:pt>
          <cx:pt idx="47521">417024</cx:pt>
          <cx:pt idx="47522">450000</cx:pt>
          <cx:pt idx="47523">808650</cx:pt>
          <cx:pt idx="47524">360000</cx:pt>
          <cx:pt idx="47525">423000</cx:pt>
          <cx:pt idx="47526">180000</cx:pt>
          <cx:pt idx="47527">521280</cx:pt>
          <cx:pt idx="47528">315000</cx:pt>
          <cx:pt idx="47529">270000</cx:pt>
          <cx:pt idx="47530">755190</cx:pt>
          <cx:pt idx="47531">450000</cx:pt>
          <cx:pt idx="47532">521280</cx:pt>
          <cx:pt idx="47533">127350</cx:pt>
          <cx:pt idx="47534">1448104.5</cx:pt>
          <cx:pt idx="47535">112500</cx:pt>
          <cx:pt idx="47536">599544</cx:pt>
          <cx:pt idx="47537">450000</cx:pt>
          <cx:pt idx="47538">202500</cx:pt>
          <cx:pt idx="47539">675000</cx:pt>
          <cx:pt idx="47540">1215000</cx:pt>
          <cx:pt idx="47541">808650</cx:pt>
          <cx:pt idx="47542">1227901.5</cx:pt>
          <cx:pt idx="47543">481495.5</cx:pt>
          <cx:pt idx="47544">163201.5</cx:pt>
          <cx:pt idx="47545">675000</cx:pt>
          <cx:pt idx="47546">808650</cx:pt>
          <cx:pt idx="47547">700830</cx:pt>
          <cx:pt idx="47548">522000</cx:pt>
          <cx:pt idx="47549">239850</cx:pt>
          <cx:pt idx="47550">553351.5</cx:pt>
          <cx:pt idx="47551">326439</cx:pt>
          <cx:pt idx="47552">1080000</cx:pt>
          <cx:pt idx="47553">270000</cx:pt>
          <cx:pt idx="47554">1078200</cx:pt>
          <cx:pt idx="47555">1006920</cx:pt>
          <cx:pt idx="47556">497520</cx:pt>
          <cx:pt idx="47557">1034784</cx:pt>
          <cx:pt idx="47558">521280</cx:pt>
          <cx:pt idx="47559">227520</cx:pt>
          <cx:pt idx="47560">286704</cx:pt>
          <cx:pt idx="47561">360000</cx:pt>
          <cx:pt idx="47562">270000</cx:pt>
          <cx:pt idx="47563">1384402.5</cx:pt>
          <cx:pt idx="47564">238500</cx:pt>
          <cx:pt idx="47565">957033</cx:pt>
          <cx:pt idx="47566">571446</cx:pt>
          <cx:pt idx="47567">521280</cx:pt>
          <cx:pt idx="47568">1125000</cx:pt>
          <cx:pt idx="47569">601470</cx:pt>
          <cx:pt idx="47570">830038.5</cx:pt>
          <cx:pt idx="47571">1546020</cx:pt>
          <cx:pt idx="47572">900000</cx:pt>
          <cx:pt idx="47573">263686.5</cx:pt>
          <cx:pt idx="47574">1051245</cx:pt>
          <cx:pt idx="47575">215640</cx:pt>
          <cx:pt idx="47576">450000</cx:pt>
          <cx:pt idx="47577">1303812</cx:pt>
          <cx:pt idx="47578">835380</cx:pt>
          <cx:pt idx="47579">1456587</cx:pt>
          <cx:pt idx="47580">526491</cx:pt>
          <cx:pt idx="47581">900000</cx:pt>
          <cx:pt idx="47582">524866.5</cx:pt>
          <cx:pt idx="47583">495000</cx:pt>
          <cx:pt idx="47584">630000</cx:pt>
          <cx:pt idx="47585">1035000</cx:pt>
          <cx:pt idx="47586">573628.5</cx:pt>
          <cx:pt idx="47587">621000</cx:pt>
          <cx:pt idx="47588">239850</cx:pt>
          <cx:pt idx="47589">954207</cx:pt>
          <cx:pt idx="47590">390960</cx:pt>
          <cx:pt idx="47591">337500</cx:pt>
          <cx:pt idx="47592">284400</cx:pt>
          <cx:pt idx="47593">835380</cx:pt>
          <cx:pt idx="47594">634500</cx:pt>
          <cx:pt idx="47595">213588</cx:pt>
          <cx:pt idx="47596">288873</cx:pt>
          <cx:pt idx="47597">1288350</cx:pt>
          <cx:pt idx="47598">239850</cx:pt>
          <cx:pt idx="47599">679500</cx:pt>
          <cx:pt idx="47600">584775</cx:pt>
          <cx:pt idx="47601">935640</cx:pt>
          <cx:pt idx="47602">1138500</cx:pt>
          <cx:pt idx="47603">328405.5</cx:pt>
          <cx:pt idx="47604">450000</cx:pt>
          <cx:pt idx="47605">193500</cx:pt>
          <cx:pt idx="47606">1159515</cx:pt>
          <cx:pt idx="47607">808650</cx:pt>
          <cx:pt idx="47608">526491</cx:pt>
          <cx:pt idx="47609">258709.5</cx:pt>
          <cx:pt idx="47610">1078200</cx:pt>
          <cx:pt idx="47611">219042</cx:pt>
          <cx:pt idx="47612">140166</cx:pt>
          <cx:pt idx="47613">640080</cx:pt>
          <cx:pt idx="47614">225000</cx:pt>
          <cx:pt idx="47615">225000</cx:pt>
          <cx:pt idx="47616">477000</cx:pt>
          <cx:pt idx="47617">999000</cx:pt>
          <cx:pt idx="47618">270000</cx:pt>
          <cx:pt idx="47619">607500</cx:pt>
          <cx:pt idx="47620">835605</cx:pt>
          <cx:pt idx="47621">521280</cx:pt>
          <cx:pt idx="47622">900000</cx:pt>
          <cx:pt idx="47623">254700</cx:pt>
          <cx:pt idx="47624">450000</cx:pt>
          <cx:pt idx="47625">755190</cx:pt>
          <cx:pt idx="47626">1575000</cx:pt>
          <cx:pt idx="47627">135000</cx:pt>
          <cx:pt idx="47628">418500</cx:pt>
          <cx:pt idx="47629">540000</cx:pt>
          <cx:pt idx="47630">1024290</cx:pt>
          <cx:pt idx="47631">1755000</cx:pt>
          <cx:pt idx="47632">450000</cx:pt>
          <cx:pt idx="47633">152820</cx:pt>
          <cx:pt idx="47634">646920</cx:pt>
          <cx:pt idx="47635">315000</cx:pt>
          <cx:pt idx="47636">526491</cx:pt>
          <cx:pt idx="47637">417024</cx:pt>
          <cx:pt idx="47638">544491</cx:pt>
          <cx:pt idx="47639">835380</cx:pt>
          <cx:pt idx="47640">1093500</cx:pt>
          <cx:pt idx="47641">297130.5</cx:pt>
          <cx:pt idx="47642">180000</cx:pt>
          <cx:pt idx="47643">360000</cx:pt>
          <cx:pt idx="47644">1019610</cx:pt>
          <cx:pt idx="47645">599472</cx:pt>
          <cx:pt idx="47646">1288350</cx:pt>
          <cx:pt idx="47647">888840</cx:pt>
          <cx:pt idx="47648">201024</cx:pt>
          <cx:pt idx="47649">284400</cx:pt>
          <cx:pt idx="47650">1451047.5</cx:pt>
          <cx:pt idx="47651">679500</cx:pt>
          <cx:pt idx="47652">221031</cx:pt>
          <cx:pt idx="47653">1305000</cx:pt>
          <cx:pt idx="47654">463500</cx:pt>
          <cx:pt idx="47655">913500</cx:pt>
          <cx:pt idx="47656">1467612</cx:pt>
          <cx:pt idx="47657">1288350</cx:pt>
          <cx:pt idx="47658">508495.5</cx:pt>
          <cx:pt idx="47659">539100</cx:pt>
          <cx:pt idx="47660">256500</cx:pt>
          <cx:pt idx="47661">499500</cx:pt>
          <cx:pt idx="47662">1675413</cx:pt>
          <cx:pt idx="47663">885501</cx:pt>
          <cx:pt idx="47664">292500</cx:pt>
          <cx:pt idx="47665">180000</cx:pt>
          <cx:pt idx="47666">529870.5</cx:pt>
          <cx:pt idx="47667">229500</cx:pt>
          <cx:pt idx="47668">1006920</cx:pt>
          <cx:pt idx="47669">337500</cx:pt>
          <cx:pt idx="47670">454500</cx:pt>
          <cx:pt idx="47671">1006920</cx:pt>
          <cx:pt idx="47672">675000</cx:pt>
          <cx:pt idx="47673">573628.5</cx:pt>
          <cx:pt idx="47674">942300</cx:pt>
          <cx:pt idx="47675">367389</cx:pt>
          <cx:pt idx="47676">226152</cx:pt>
          <cx:pt idx="47677">540000</cx:pt>
          <cx:pt idx="47678">900000</cx:pt>
          <cx:pt idx="47679">1293502.5</cx:pt>
          <cx:pt idx="47680">760225.5</cx:pt>
          <cx:pt idx="47681">671652</cx:pt>
          <cx:pt idx="47682">539100</cx:pt>
          <cx:pt idx="47683">755190</cx:pt>
          <cx:pt idx="47684">247275</cx:pt>
          <cx:pt idx="47685">225000</cx:pt>
          <cx:pt idx="47686">414229.5</cx:pt>
          <cx:pt idx="47687">518562</cx:pt>
          <cx:pt idx="47688">253737</cx:pt>
          <cx:pt idx="47689">414792</cx:pt>
          <cx:pt idx="47690">62820</cx:pt>
          <cx:pt idx="47691">562491</cx:pt>
          <cx:pt idx="47692">135000</cx:pt>
          <cx:pt idx="47693">450000</cx:pt>
          <cx:pt idx="47694">170640</cx:pt>
          <cx:pt idx="47695">472500</cx:pt>
          <cx:pt idx="47696">314100</cx:pt>
          <cx:pt idx="47697">167895</cx:pt>
          <cx:pt idx="47698">562491</cx:pt>
          <cx:pt idx="47699">495216</cx:pt>
          <cx:pt idx="47700">364896</cx:pt>
          <cx:pt idx="47701">450000</cx:pt>
          <cx:pt idx="47702">343800</cx:pt>
          <cx:pt idx="47703">312768</cx:pt>
          <cx:pt idx="47704">412942.5</cx:pt>
          <cx:pt idx="47705">202500</cx:pt>
          <cx:pt idx="47706">315000</cx:pt>
          <cx:pt idx="47707">248760</cx:pt>
          <cx:pt idx="47708">808650</cx:pt>
          <cx:pt idx="47709">646920</cx:pt>
          <cx:pt idx="47710">1755000</cx:pt>
          <cx:pt idx="47711">273636</cx:pt>
          <cx:pt idx="47712">180000</cx:pt>
          <cx:pt idx="47713">630000</cx:pt>
          <cx:pt idx="47714">900000</cx:pt>
          <cx:pt idx="47715">900000</cx:pt>
          <cx:pt idx="47716">337500</cx:pt>
          <cx:pt idx="47717">651600</cx:pt>
          <cx:pt idx="47718">540000</cx:pt>
          <cx:pt idx="47719">454455</cx:pt>
          <cx:pt idx="47720">562491</cx:pt>
          <cx:pt idx="47721">450000</cx:pt>
          <cx:pt idx="47722">1350000</cx:pt>
          <cx:pt idx="47723">1532565</cx:pt>
          <cx:pt idx="47724">866916</cx:pt>
          <cx:pt idx="47725">161730</cx:pt>
          <cx:pt idx="47726">269550</cx:pt>
          <cx:pt idx="47727">140166</cx:pt>
          <cx:pt idx="47728">313438.5</cx:pt>
          <cx:pt idx="47729">521280</cx:pt>
          <cx:pt idx="47730">485473.5</cx:pt>
          <cx:pt idx="47731">360000</cx:pt>
          <cx:pt idx="47732">720000</cx:pt>
          <cx:pt idx="47733">968377.5</cx:pt>
          <cx:pt idx="47734">343800</cx:pt>
          <cx:pt idx="47735">592560</cx:pt>
          <cx:pt idx="47736">1056636</cx:pt>
          <cx:pt idx="47737">250614</cx:pt>
          <cx:pt idx="47738">247500</cx:pt>
          <cx:pt idx="47739">1006920</cx:pt>
          <cx:pt idx="47740">202500</cx:pt>
          <cx:pt idx="47741">855463.5</cx:pt>
          <cx:pt idx="47742">1120500</cx:pt>
          <cx:pt idx="47743">900000</cx:pt>
          <cx:pt idx="47744">495882</cx:pt>
          <cx:pt idx="47745">549000</cx:pt>
          <cx:pt idx="47746">640080</cx:pt>
          <cx:pt idx="47747">450000</cx:pt>
          <cx:pt idx="47748">247275</cx:pt>
          <cx:pt idx="47749">675000</cx:pt>
          <cx:pt idx="47750">675000</cx:pt>
          <cx:pt idx="47751">1113840</cx:pt>
          <cx:pt idx="47752">405000</cx:pt>
          <cx:pt idx="47753">1800000</cx:pt>
          <cx:pt idx="47754">592560</cx:pt>
          <cx:pt idx="47755">337500</cx:pt>
          <cx:pt idx="47756">188685</cx:pt>
          <cx:pt idx="47757">521280</cx:pt>
          <cx:pt idx="47758">270000</cx:pt>
          <cx:pt idx="47759">460858.5</cx:pt>
          <cx:pt idx="47760">216000</cx:pt>
          <cx:pt idx="47761">1082214</cx:pt>
          <cx:pt idx="47762">269550</cx:pt>
          <cx:pt idx="47763">485086.5</cx:pt>
          <cx:pt idx="47764">749349</cx:pt>
          <cx:pt idx="47765">675000</cx:pt>
          <cx:pt idx="47766">1502941.5</cx:pt>
          <cx:pt idx="47767">1546020</cx:pt>
          <cx:pt idx="47768">364896</cx:pt>
          <cx:pt idx="47769">180000</cx:pt>
          <cx:pt idx="47770">270045</cx:pt>
          <cx:pt idx="47771">743031</cx:pt>
          <cx:pt idx="47772">273636</cx:pt>
          <cx:pt idx="47773">1436850</cx:pt>
          <cx:pt idx="47774">239850</cx:pt>
          <cx:pt idx="47775">900000</cx:pt>
          <cx:pt idx="47776">677664</cx:pt>
          <cx:pt idx="47777">450000</cx:pt>
          <cx:pt idx="47778">545040</cx:pt>
          <cx:pt idx="47779">1575000</cx:pt>
          <cx:pt idx="47780">1021500</cx:pt>
          <cx:pt idx="47781">251091</cx:pt>
          <cx:pt idx="47782">490500</cx:pt>
          <cx:pt idx="47783">1354500</cx:pt>
          <cx:pt idx="47784">422892</cx:pt>
          <cx:pt idx="47785">258709.5</cx:pt>
          <cx:pt idx="47786">1248030</cx:pt>
          <cx:pt idx="47787">469152</cx:pt>
          <cx:pt idx="47788">810000</cx:pt>
          <cx:pt idx="47789">112500</cx:pt>
          <cx:pt idx="47790">1215000</cx:pt>
          <cx:pt idx="47791">239850</cx:pt>
          <cx:pt idx="47792">1546020</cx:pt>
          <cx:pt idx="47793">508495.5</cx:pt>
          <cx:pt idx="47794">473760</cx:pt>
          <cx:pt idx="47795">703728</cx:pt>
          <cx:pt idx="47796">720000</cx:pt>
          <cx:pt idx="47797">1024290</cx:pt>
          <cx:pt idx="47798">247500</cx:pt>
          <cx:pt idx="47799">521280</cx:pt>
          <cx:pt idx="47800">755856</cx:pt>
          <cx:pt idx="47801">358443</cx:pt>
          <cx:pt idx="47802">1170000</cx:pt>
          <cx:pt idx="47803">270000</cx:pt>
          <cx:pt idx="47804">770328</cx:pt>
          <cx:pt idx="47805">639396</cx:pt>
          <cx:pt idx="47806">284400</cx:pt>
          <cx:pt idx="47807">269550</cx:pt>
          <cx:pt idx="47808">576072</cx:pt>
          <cx:pt idx="47809">314055</cx:pt>
          <cx:pt idx="47810">1078200</cx:pt>
          <cx:pt idx="47811">1540305</cx:pt>
          <cx:pt idx="47812">270000</cx:pt>
          <cx:pt idx="47813">270000</cx:pt>
          <cx:pt idx="47814">270000</cx:pt>
          <cx:pt idx="47815">163008</cx:pt>
          <cx:pt idx="47816">1096020</cx:pt>
          <cx:pt idx="47817">328405.5</cx:pt>
          <cx:pt idx="47818">568800</cx:pt>
          <cx:pt idx="47819">373500</cx:pt>
          <cx:pt idx="47820">315000</cx:pt>
          <cx:pt idx="47821">1078200</cx:pt>
          <cx:pt idx="47822">370629</cx:pt>
          <cx:pt idx="47823">270000</cx:pt>
          <cx:pt idx="47824">454500</cx:pt>
          <cx:pt idx="47825">270000</cx:pt>
          <cx:pt idx="47826">454500</cx:pt>
          <cx:pt idx="47827">202500</cx:pt>
          <cx:pt idx="47828">239850</cx:pt>
          <cx:pt idx="47829">691020</cx:pt>
          <cx:pt idx="47830">101880</cx:pt>
          <cx:pt idx="47831">521280</cx:pt>
          <cx:pt idx="47832">405000</cx:pt>
          <cx:pt idx="47833">225000</cx:pt>
          <cx:pt idx="47834">675000</cx:pt>
          <cx:pt idx="47835">405000</cx:pt>
          <cx:pt idx="47836">490536</cx:pt>
          <cx:pt idx="47837">1575000</cx:pt>
          <cx:pt idx="47838">835380</cx:pt>
          <cx:pt idx="47839">254700</cx:pt>
          <cx:pt idx="47840">675000</cx:pt>
          <cx:pt idx="47841">327024</cx:pt>
          <cx:pt idx="47842">948582</cx:pt>
          <cx:pt idx="47843">765000</cx:pt>
          <cx:pt idx="47844">180000</cx:pt>
          <cx:pt idx="47845">360000</cx:pt>
          <cx:pt idx="47846">508495.5</cx:pt>
          <cx:pt idx="47847">1862802</cx:pt>
          <cx:pt idx="47848">270000</cx:pt>
          <cx:pt idx="47849">1149628.5</cx:pt>
          <cx:pt idx="47850">545040</cx:pt>
          <cx:pt idx="47851">148365</cx:pt>
          <cx:pt idx="47852">405000</cx:pt>
          <cx:pt idx="47853">986553</cx:pt>
          <cx:pt idx="47854">264159</cx:pt>
          <cx:pt idx="47855">1125000</cx:pt>
          <cx:pt idx="47856">675000</cx:pt>
          <cx:pt idx="47857">646920</cx:pt>
          <cx:pt idx="47858">497520</cx:pt>
          <cx:pt idx="47859">755190</cx:pt>
          <cx:pt idx="47860">640080</cx:pt>
          <cx:pt idx="47861">1293502.5</cx:pt>
          <cx:pt idx="47862">283585.5</cx:pt>
          <cx:pt idx="47863">585000</cx:pt>
          <cx:pt idx="47864">508495.5</cx:pt>
          <cx:pt idx="47865">254700</cx:pt>
          <cx:pt idx="47866">900000</cx:pt>
          <cx:pt idx="47867">211500</cx:pt>
          <cx:pt idx="47868">1777212</cx:pt>
          <cx:pt idx="47869">81000</cx:pt>
          <cx:pt idx="47870">521280</cx:pt>
          <cx:pt idx="47871">161730</cx:pt>
          <cx:pt idx="47872">521280</cx:pt>
          <cx:pt idx="47873">180000</cx:pt>
          <cx:pt idx="47874">247500</cx:pt>
          <cx:pt idx="47875">288873</cx:pt>
          <cx:pt idx="47876">157500</cx:pt>
          <cx:pt idx="47877">495000</cx:pt>
          <cx:pt idx="47878">484789.5</cx:pt>
          <cx:pt idx="47879">1078200</cx:pt>
          <cx:pt idx="47880">490495.5</cx:pt>
          <cx:pt idx="47881">247275</cx:pt>
          <cx:pt idx="47882">577147.5</cx:pt>
          <cx:pt idx="47883">1305000</cx:pt>
          <cx:pt idx="47884">321574.5</cx:pt>
          <cx:pt idx="47885">269982</cx:pt>
          <cx:pt idx="47886">382500</cx:pt>
          <cx:pt idx="47887">808650</cx:pt>
          <cx:pt idx="47888">381528</cx:pt>
          <cx:pt idx="47889">248760</cx:pt>
          <cx:pt idx="47890">225000</cx:pt>
          <cx:pt idx="47891">270000</cx:pt>
          <cx:pt idx="47892">294322.5</cx:pt>
          <cx:pt idx="47893">2409250.5</cx:pt>
          <cx:pt idx="47894">261288</cx:pt>
          <cx:pt idx="47895">1125000</cx:pt>
          <cx:pt idx="47896">905688</cx:pt>
          <cx:pt idx="47897">816660</cx:pt>
          <cx:pt idx="47898">288873</cx:pt>
          <cx:pt idx="47899">675000</cx:pt>
          <cx:pt idx="47900">302341.5</cx:pt>
          <cx:pt idx="47901">754740</cx:pt>
          <cx:pt idx="47902">337500</cx:pt>
          <cx:pt idx="47903">675000</cx:pt>
          <cx:pt idx="47904">269550</cx:pt>
          <cx:pt idx="47905">678456</cx:pt>
          <cx:pt idx="47906">135000</cx:pt>
          <cx:pt idx="47907">163008</cx:pt>
          <cx:pt idx="47908">1125000</cx:pt>
          <cx:pt idx="47909">132444</cx:pt>
          <cx:pt idx="47910">364356</cx:pt>
          <cx:pt idx="47911">343800</cx:pt>
          <cx:pt idx="47912">630000</cx:pt>
          <cx:pt idx="47913">523237.5</cx:pt>
          <cx:pt idx="47914">145557</cx:pt>
          <cx:pt idx="47915">227520</cx:pt>
          <cx:pt idx="47916">553806</cx:pt>
          <cx:pt idx="47917">973710</cx:pt>
          <cx:pt idx="47918">562500</cx:pt>
          <cx:pt idx="47919">225000</cx:pt>
          <cx:pt idx="47920">450000</cx:pt>
          <cx:pt idx="47921">405000</cx:pt>
          <cx:pt idx="47922">405000</cx:pt>
          <cx:pt idx="47923">143910</cx:pt>
          <cx:pt idx="47924">790830</cx:pt>
          <cx:pt idx="47925">303489</cx:pt>
          <cx:pt idx="47926">807984</cx:pt>
          <cx:pt idx="47927">1125000</cx:pt>
          <cx:pt idx="47928">971280</cx:pt>
          <cx:pt idx="47929">813105</cx:pt>
          <cx:pt idx="47930">450000</cx:pt>
          <cx:pt idx="47931">900000</cx:pt>
          <cx:pt idx="47932">270000</cx:pt>
          <cx:pt idx="47933">305221.5</cx:pt>
          <cx:pt idx="47934">1288350</cx:pt>
          <cx:pt idx="47935">566055</cx:pt>
          <cx:pt idx="47936">509400</cx:pt>
          <cx:pt idx="47937">164952</cx:pt>
          <cx:pt idx="47938">545040</cx:pt>
          <cx:pt idx="47939">490581</cx:pt>
          <cx:pt idx="47940">1078200</cx:pt>
          <cx:pt idx="47941">161505</cx:pt>
          <cx:pt idx="47942">1066320</cx:pt>
          <cx:pt idx="47943">781920</cx:pt>
          <cx:pt idx="47944">1125000</cx:pt>
          <cx:pt idx="47945">256185</cx:pt>
          <cx:pt idx="47946">337500</cx:pt>
          <cx:pt idx="47947">900000</cx:pt>
          <cx:pt idx="47948">265536</cx:pt>
          <cx:pt idx="47949">1002726</cx:pt>
          <cx:pt idx="47950">675000</cx:pt>
          <cx:pt idx="47951">101880</cx:pt>
          <cx:pt idx="47952">472644</cx:pt>
          <cx:pt idx="47953">354469.5</cx:pt>
          <cx:pt idx="47954">755190</cx:pt>
          <cx:pt idx="47955">337500</cx:pt>
          <cx:pt idx="47956">781920</cx:pt>
          <cx:pt idx="47957">89554.5</cx:pt>
          <cx:pt idx="47958">284400</cx:pt>
          <cx:pt idx="47959">608166</cx:pt>
          <cx:pt idx="47960">203760</cx:pt>
          <cx:pt idx="47961">143910</cx:pt>
          <cx:pt idx="47962">319981.5</cx:pt>
          <cx:pt idx="47963">781920</cx:pt>
          <cx:pt idx="47964">675000</cx:pt>
          <cx:pt idx="47965">358443</cx:pt>
          <cx:pt idx="47966">2250000</cx:pt>
          <cx:pt idx="47967">544491</cx:pt>
          <cx:pt idx="47968">675000</cx:pt>
          <cx:pt idx="47969">1444500</cx:pt>
          <cx:pt idx="47970">251280</cx:pt>
          <cx:pt idx="47971">180000</cx:pt>
          <cx:pt idx="47972">679500</cx:pt>
          <cx:pt idx="47973">450000</cx:pt>
          <cx:pt idx="47974">270000</cx:pt>
          <cx:pt idx="47975">1649844</cx:pt>
          <cx:pt idx="47976">552555</cx:pt>
          <cx:pt idx="47977">521280</cx:pt>
          <cx:pt idx="47978">624289.5</cx:pt>
          <cx:pt idx="47979">738171</cx:pt>
          <cx:pt idx="47980">684706.5</cx:pt>
          <cx:pt idx="47981">172021.5</cx:pt>
          <cx:pt idx="47982">1762110</cx:pt>
          <cx:pt idx="47983">942300</cx:pt>
          <cx:pt idx="47984">292500</cx:pt>
          <cx:pt idx="47985">180000</cx:pt>
          <cx:pt idx="47986">781920</cx:pt>
          <cx:pt idx="47987">573628.5</cx:pt>
          <cx:pt idx="47988">808650</cx:pt>
          <cx:pt idx="47989">704844</cx:pt>
          <cx:pt idx="47990">1350000</cx:pt>
          <cx:pt idx="47991">148365</cx:pt>
          <cx:pt idx="47992">203760</cx:pt>
          <cx:pt idx="47993">157500</cx:pt>
          <cx:pt idx="47994">1546020</cx:pt>
          <cx:pt idx="47995">454500</cx:pt>
          <cx:pt idx="47996">254700</cx:pt>
          <cx:pt idx="47997">675000</cx:pt>
          <cx:pt idx="47998">1260000</cx:pt>
          <cx:pt idx="47999">432567</cx:pt>
          <cx:pt idx="48000">1545624</cx:pt>
          <cx:pt idx="48001">697500</cx:pt>
          <cx:pt idx="48002">180000</cx:pt>
          <cx:pt idx="48003">270000</cx:pt>
          <cx:pt idx="48004">877500</cx:pt>
          <cx:pt idx="48005">254700</cx:pt>
          <cx:pt idx="48006">225000</cx:pt>
          <cx:pt idx="48007">521280</cx:pt>
          <cx:pt idx="48008">225000</cx:pt>
          <cx:pt idx="48009">298512</cx:pt>
          <cx:pt idx="48010">497520</cx:pt>
          <cx:pt idx="48011">971280</cx:pt>
          <cx:pt idx="48012">225000</cx:pt>
          <cx:pt idx="48013">405000</cx:pt>
          <cx:pt idx="48014">1125000</cx:pt>
          <cx:pt idx="48015">540000</cx:pt>
          <cx:pt idx="48016">592560</cx:pt>
          <cx:pt idx="48017">2250000</cx:pt>
          <cx:pt idx="48018">859500</cx:pt>
          <cx:pt idx="48019">840996</cx:pt>
          <cx:pt idx="48020">639000</cx:pt>
          <cx:pt idx="48021">942300</cx:pt>
          <cx:pt idx="48022">900000</cx:pt>
          <cx:pt idx="48023">1024740</cx:pt>
          <cx:pt idx="48024">1288350</cx:pt>
          <cx:pt idx="48025">675000</cx:pt>
          <cx:pt idx="48026">103500</cx:pt>
          <cx:pt idx="48027">916299</cx:pt>
          <cx:pt idx="48028">1223010</cx:pt>
          <cx:pt idx="48029">900000</cx:pt>
          <cx:pt idx="48030">270000</cx:pt>
          <cx:pt idx="48031">136260</cx:pt>
          <cx:pt idx="48032">229500</cx:pt>
          <cx:pt idx="48033">450000</cx:pt>
          <cx:pt idx="48034">450000</cx:pt>
          <cx:pt idx="48035">256500</cx:pt>
          <cx:pt idx="48036">450000</cx:pt>
          <cx:pt idx="48037">405000</cx:pt>
          <cx:pt idx="48038">494550</cx:pt>
          <cx:pt idx="48039">333000</cx:pt>
          <cx:pt idx="48040">254700</cx:pt>
          <cx:pt idx="48041">1024740</cx:pt>
          <cx:pt idx="48042">204858</cx:pt>
          <cx:pt idx="48043">483480</cx:pt>
          <cx:pt idx="48044">76410</cx:pt>
          <cx:pt idx="48045">252000</cx:pt>
          <cx:pt idx="48046">86256</cx:pt>
          <cx:pt idx="48047">405000</cx:pt>
          <cx:pt idx="48048">247536</cx:pt>
          <cx:pt idx="48049">781920</cx:pt>
          <cx:pt idx="48050">142632</cx:pt>
          <cx:pt idx="48051">922500</cx:pt>
          <cx:pt idx="48052">840951</cx:pt>
          <cx:pt idx="48053">755190</cx:pt>
          <cx:pt idx="48054">1102500</cx:pt>
          <cx:pt idx="48055">640080</cx:pt>
          <cx:pt idx="48056">540000</cx:pt>
          <cx:pt idx="48057">518562</cx:pt>
          <cx:pt idx="48058">805536</cx:pt>
          <cx:pt idx="48059">819792</cx:pt>
          <cx:pt idx="48060">730017</cx:pt>
          <cx:pt idx="48061">450000</cx:pt>
          <cx:pt idx="48062">1711764</cx:pt>
          <cx:pt idx="48063">1129500</cx:pt>
          <cx:pt idx="48064">234000</cx:pt>
          <cx:pt idx="48065">770292</cx:pt>
          <cx:pt idx="48066">659610</cx:pt>
          <cx:pt idx="48067">900000</cx:pt>
          <cx:pt idx="48068">450000</cx:pt>
          <cx:pt idx="48069">900000</cx:pt>
          <cx:pt idx="48070">1129500</cx:pt>
          <cx:pt idx="48071">295668</cx:pt>
          <cx:pt idx="48072">1024731</cx:pt>
          <cx:pt idx="48073">315000</cx:pt>
          <cx:pt idx="48074">1546020</cx:pt>
          <cx:pt idx="48075">675000</cx:pt>
          <cx:pt idx="48076">391500</cx:pt>
          <cx:pt idx="48077">810000</cx:pt>
          <cx:pt idx="48078">381528</cx:pt>
          <cx:pt idx="48079">502497</cx:pt>
          <cx:pt idx="48080">2013840</cx:pt>
          <cx:pt idx="48081">900000</cx:pt>
          <cx:pt idx="48082">450000</cx:pt>
          <cx:pt idx="48083">1078200</cx:pt>
          <cx:pt idx="48084">526500</cx:pt>
          <cx:pt idx="48085">625536</cx:pt>
          <cx:pt idx="48086">270000</cx:pt>
          <cx:pt idx="48087">180000</cx:pt>
          <cx:pt idx="48088">180000</cx:pt>
          <cx:pt idx="48089">615109.5</cx:pt>
          <cx:pt idx="48090">296280</cx:pt>
          <cx:pt idx="48091">1724688</cx:pt>
          <cx:pt idx="48092">675000</cx:pt>
          <cx:pt idx="48093">142200</cx:pt>
          <cx:pt idx="48094">1467612</cx:pt>
          <cx:pt idx="48095">1102500</cx:pt>
          <cx:pt idx="48096">835380</cx:pt>
          <cx:pt idx="48097">553500</cx:pt>
          <cx:pt idx="48098">640080</cx:pt>
          <cx:pt idx="48099">269550</cx:pt>
          <cx:pt idx="48100">755190</cx:pt>
          <cx:pt idx="48101">254700</cx:pt>
          <cx:pt idx="48102">743031</cx:pt>
          <cx:pt idx="48103">481495.5</cx:pt>
          <cx:pt idx="48104">495000</cx:pt>
          <cx:pt idx="48105">540000</cx:pt>
          <cx:pt idx="48106">178290</cx:pt>
          <cx:pt idx="48107">687600</cx:pt>
          <cx:pt idx="48108">808650</cx:pt>
          <cx:pt idx="48109">450000</cx:pt>
          <cx:pt idx="48110">1757466</cx:pt>
          <cx:pt idx="48111">66222</cx:pt>
          <cx:pt idx="48112">808650</cx:pt>
          <cx:pt idx="48113">536917.5</cx:pt>
          <cx:pt idx="48114">167895</cx:pt>
          <cx:pt idx="48115">755190</cx:pt>
          <cx:pt idx="48116">679500</cx:pt>
          <cx:pt idx="48117">691020</cx:pt>
          <cx:pt idx="48118">1288350</cx:pt>
          <cx:pt idx="48119">675000</cx:pt>
          <cx:pt idx="48120">270000</cx:pt>
          <cx:pt idx="48121">1319269.5</cx:pt>
          <cx:pt idx="48122">1032219</cx:pt>
          <cx:pt idx="48123">325908</cx:pt>
          <cx:pt idx="48124">450000</cx:pt>
          <cx:pt idx="48125">143910</cx:pt>
          <cx:pt idx="48126">997335</cx:pt>
          <cx:pt idx="48127">808650</cx:pt>
          <cx:pt idx="48128">1468719</cx:pt>
          <cx:pt idx="48129">298512</cx:pt>
          <cx:pt idx="48130">254700</cx:pt>
          <cx:pt idx="48131">497520</cx:pt>
          <cx:pt idx="48132">135000</cx:pt>
          <cx:pt idx="48133">152820</cx:pt>
          <cx:pt idx="48134">306000</cx:pt>
          <cx:pt idx="48135">834277.5</cx:pt>
          <cx:pt idx="48136">101880</cx:pt>
          <cx:pt idx="48137">414000</cx:pt>
          <cx:pt idx="48138">900000</cx:pt>
          <cx:pt idx="48139">180000</cx:pt>
          <cx:pt idx="48140">167076</cx:pt>
          <cx:pt idx="48141">1065433.5</cx:pt>
          <cx:pt idx="48142">450000</cx:pt>
          <cx:pt idx="48143">194076</cx:pt>
          <cx:pt idx="48144">454500</cx:pt>
          <cx:pt idx="48145">273636</cx:pt>
          <cx:pt idx="48146">675000</cx:pt>
          <cx:pt idx="48147">900000</cx:pt>
          <cx:pt idx="48148">1125000</cx:pt>
          <cx:pt idx="48149">269550</cx:pt>
          <cx:pt idx="48150">1373629.5</cx:pt>
          <cx:pt idx="48151">270000</cx:pt>
          <cx:pt idx="48152">315000</cx:pt>
          <cx:pt idx="48153">597024</cx:pt>
          <cx:pt idx="48154">450000</cx:pt>
          <cx:pt idx="48155">125640</cx:pt>
          <cx:pt idx="48156">422892</cx:pt>
          <cx:pt idx="48157">490495.5</cx:pt>
          <cx:pt idx="48158">45000</cx:pt>
          <cx:pt idx="48159">790434</cx:pt>
          <cx:pt idx="48160">743031</cx:pt>
          <cx:pt idx="48161">808650</cx:pt>
          <cx:pt idx="48162">202500</cx:pt>
          <cx:pt idx="48163">1001884.5</cx:pt>
          <cx:pt idx="48164">148365</cx:pt>
          <cx:pt idx="48165">545040</cx:pt>
          <cx:pt idx="48166">622188</cx:pt>
          <cx:pt idx="48167">270000</cx:pt>
          <cx:pt idx="48168">71955</cx:pt>
          <cx:pt idx="48169">203760</cx:pt>
          <cx:pt idx="48170">225000</cx:pt>
          <cx:pt idx="48171">756000</cx:pt>
          <cx:pt idx="48172">1223010</cx:pt>
          <cx:pt idx="48173">315000</cx:pt>
          <cx:pt idx="48174">219069</cx:pt>
          <cx:pt idx="48175">758475</cx:pt>
          <cx:pt idx="48176">298512</cx:pt>
          <cx:pt idx="48177">651600</cx:pt>
          <cx:pt idx="48178">848745</cx:pt>
          <cx:pt idx="48179">1061599.5</cx:pt>
          <cx:pt idx="48180">474048</cx:pt>
          <cx:pt idx="48181">521280</cx:pt>
          <cx:pt idx="48182">693301.5</cx:pt>
          <cx:pt idx="48183">770328</cx:pt>
          <cx:pt idx="48184">188685</cx:pt>
          <cx:pt idx="48185">545040</cx:pt>
          <cx:pt idx="48186">547344</cx:pt>
          <cx:pt idx="48187">900000</cx:pt>
          <cx:pt idx="48188">810000</cx:pt>
          <cx:pt idx="48189">808650</cx:pt>
          <cx:pt idx="48190">270000</cx:pt>
          <cx:pt idx="48191">1350000</cx:pt>
          <cx:pt idx="48192">593010</cx:pt>
          <cx:pt idx="48193">1125000</cx:pt>
          <cx:pt idx="48194">675000</cx:pt>
          <cx:pt idx="48195">1123443</cx:pt>
          <cx:pt idx="48196">1042560</cx:pt>
          <cx:pt idx="48197">180000</cx:pt>
          <cx:pt idx="48198">900000</cx:pt>
          <cx:pt idx="48199">891000</cx:pt>
          <cx:pt idx="48200">450000</cx:pt>
          <cx:pt idx="48201">447453</cx:pt>
          <cx:pt idx="48202">681444</cx:pt>
          <cx:pt idx="48203">225000</cx:pt>
          <cx:pt idx="48204">239850</cx:pt>
          <cx:pt idx="48205">1791000</cx:pt>
          <cx:pt idx="48206">405000</cx:pt>
          <cx:pt idx="48207">808650</cx:pt>
          <cx:pt idx="48208">536917.5</cx:pt>
          <cx:pt idx="48209">225000</cx:pt>
          <cx:pt idx="48210">314055</cx:pt>
          <cx:pt idx="48211">1288350</cx:pt>
          <cx:pt idx="48212">675000</cx:pt>
          <cx:pt idx="48213">336924</cx:pt>
          <cx:pt idx="48214">450000</cx:pt>
          <cx:pt idx="48215">517500</cx:pt>
          <cx:pt idx="48216">202500</cx:pt>
          <cx:pt idx="48217">1057500</cx:pt>
          <cx:pt idx="48218">814041</cx:pt>
          <cx:pt idx="48219">568057.5</cx:pt>
          <cx:pt idx="48220">454500</cx:pt>
          <cx:pt idx="48221">794173.5</cx:pt>
          <cx:pt idx="48222">1528200</cx:pt>
          <cx:pt idx="48223">270000</cx:pt>
          <cx:pt idx="48224">408780</cx:pt>
          <cx:pt idx="48225">755190</cx:pt>
          <cx:pt idx="48226">445500</cx:pt>
          <cx:pt idx="48227">423000</cx:pt>
          <cx:pt idx="48228">373140</cx:pt>
          <cx:pt idx="48229">270000</cx:pt>
          <cx:pt idx="48230">571446</cx:pt>
          <cx:pt idx="48231">1800000</cx:pt>
          <cx:pt idx="48232">273708</cx:pt>
          <cx:pt idx="48233">1298655</cx:pt>
          <cx:pt idx="48234">161730</cx:pt>
          <cx:pt idx="48235">276277.5</cx:pt>
          <cx:pt idx="48236">670185</cx:pt>
          <cx:pt idx="48237">315000</cx:pt>
          <cx:pt idx="48238">545040</cx:pt>
          <cx:pt idx="48239">972000</cx:pt>
          <cx:pt idx="48240">697500</cx:pt>
          <cx:pt idx="48241">157500</cx:pt>
          <cx:pt idx="48242">330237</cx:pt>
          <cx:pt idx="48243">1078200</cx:pt>
          <cx:pt idx="48244">1178703</cx:pt>
          <cx:pt idx="48245">1164667.5</cx:pt>
          <cx:pt idx="48246">534141</cx:pt>
          <cx:pt idx="48247">540000</cx:pt>
          <cx:pt idx="48248">1854000</cx:pt>
          <cx:pt idx="48249">276277.5</cx:pt>
          <cx:pt idx="48250">765261</cx:pt>
          <cx:pt idx="48251">269550</cx:pt>
          <cx:pt idx="48252">291384</cx:pt>
          <cx:pt idx="48253">247500</cx:pt>
          <cx:pt idx="48254">545040</cx:pt>
          <cx:pt idx="48255">862560</cx:pt>
          <cx:pt idx="48256">270000</cx:pt>
          <cx:pt idx="48257">517500</cx:pt>
          <cx:pt idx="48258">327024</cx:pt>
          <cx:pt idx="48259">1312110</cx:pt>
          <cx:pt idx="48260">547272</cx:pt>
          <cx:pt idx="48261">219042</cx:pt>
          <cx:pt idx="48262">1006920</cx:pt>
          <cx:pt idx="48263">1552284</cx:pt>
          <cx:pt idx="48264">552555</cx:pt>
          <cx:pt idx="48265">700830</cx:pt>
          <cx:pt idx="48266">284400</cx:pt>
          <cx:pt idx="48267">253737</cx:pt>
          <cx:pt idx="48268">1237500</cx:pt>
          <cx:pt idx="48269">1314117</cx:pt>
          <cx:pt idx="48270">1467612</cx:pt>
          <cx:pt idx="48271">135000</cx:pt>
          <cx:pt idx="48272">312768</cx:pt>
          <cx:pt idx="48273">101880</cx:pt>
          <cx:pt idx="48274">603000</cx:pt>
          <cx:pt idx="48275">959598</cx:pt>
          <cx:pt idx="48276">1288350</cx:pt>
          <cx:pt idx="48277">1622691</cx:pt>
          <cx:pt idx="48278">180000</cx:pt>
          <cx:pt idx="48279">247500</cx:pt>
          <cx:pt idx="48280">1762110</cx:pt>
          <cx:pt idx="48281">508495.5</cx:pt>
          <cx:pt idx="48282">426600</cx:pt>
          <cx:pt idx="48283">270000</cx:pt>
          <cx:pt idx="48284">180000</cx:pt>
          <cx:pt idx="48285">675000</cx:pt>
          <cx:pt idx="48286">640080</cx:pt>
          <cx:pt idx="48287">490536</cx:pt>
          <cx:pt idx="48288">225000</cx:pt>
          <cx:pt idx="48289">746280</cx:pt>
          <cx:pt idx="48290">107820</cx:pt>
          <cx:pt idx="48291">900000</cx:pt>
          <cx:pt idx="48292">504319.5</cx:pt>
          <cx:pt idx="48293">824823</cx:pt>
          <cx:pt idx="48294">355536</cx:pt>
          <cx:pt idx="48295">95940</cx:pt>
          <cx:pt idx="48296">1113840</cx:pt>
          <cx:pt idx="48297">74182.5</cx:pt>
          <cx:pt idx="48298">830214</cx:pt>
          <cx:pt idx="48299">454500</cx:pt>
          <cx:pt idx="48300">945000</cx:pt>
          <cx:pt idx="48301">824823</cx:pt>
          <cx:pt idx="48302">932643</cx:pt>
          <cx:pt idx="48303">675000</cx:pt>
          <cx:pt idx="48304">407965.5</cx:pt>
          <cx:pt idx="48305">651600</cx:pt>
          <cx:pt idx="48306">672174</cx:pt>
          <cx:pt idx="48307">472500</cx:pt>
          <cx:pt idx="48308">1305000</cx:pt>
          <cx:pt idx="48309">225000</cx:pt>
          <cx:pt idx="48310">270000</cx:pt>
          <cx:pt idx="48311">675000</cx:pt>
          <cx:pt idx="48312">539100</cx:pt>
          <cx:pt idx="48313">1327855.5</cx:pt>
          <cx:pt idx="48314">732915</cx:pt>
          <cx:pt idx="48315">208512</cx:pt>
          <cx:pt idx="48316">270000</cx:pt>
          <cx:pt idx="48317">814041</cx:pt>
          <cx:pt idx="48318">1125000</cx:pt>
          <cx:pt idx="48319">814041</cx:pt>
          <cx:pt idx="48320">224149.5</cx:pt>
          <cx:pt idx="48321">439740</cx:pt>
          <cx:pt idx="48322">598486.5</cx:pt>
          <cx:pt idx="48323">1655037</cx:pt>
          <cx:pt idx="48324">348264</cx:pt>
          <cx:pt idx="48325">225000</cx:pt>
          <cx:pt idx="48326">468733.5</cx:pt>
          <cx:pt idx="48327">1006920</cx:pt>
          <cx:pt idx="48328">202500</cx:pt>
          <cx:pt idx="48329">2013840</cx:pt>
          <cx:pt idx="48330">675000</cx:pt>
          <cx:pt idx="48331">675000</cx:pt>
          <cx:pt idx="48332">337500</cx:pt>
          <cx:pt idx="48333">272520</cx:pt>
          <cx:pt idx="48334">225000</cx:pt>
          <cx:pt idx="48335">900000</cx:pt>
          <cx:pt idx="48336">381528</cx:pt>
          <cx:pt idx="48337">808650</cx:pt>
          <cx:pt idx="48338">495000</cx:pt>
          <cx:pt idx="48339">1288350</cx:pt>
          <cx:pt idx="48340">1223010</cx:pt>
          <cx:pt idx="48341">544491</cx:pt>
          <cx:pt idx="48342">1350000</cx:pt>
          <cx:pt idx="48343">180000</cx:pt>
          <cx:pt idx="48344">720000</cx:pt>
          <cx:pt idx="48345">794173.5</cx:pt>
          <cx:pt idx="48346">182448</cx:pt>
          <cx:pt idx="48347">145957.5</cx:pt>
          <cx:pt idx="48348">199008</cx:pt>
          <cx:pt idx="48349">384048</cx:pt>
          <cx:pt idx="48350">337500</cx:pt>
          <cx:pt idx="48351">1223010</cx:pt>
          <cx:pt idx="48352">296280</cx:pt>
          <cx:pt idx="48353">360000</cx:pt>
          <cx:pt idx="48354">278613</cx:pt>
          <cx:pt idx="48355">326664</cx:pt>
          <cx:pt idx="48356">1272888</cx:pt>
          <cx:pt idx="48357">315000</cx:pt>
          <cx:pt idx="48358">755190</cx:pt>
          <cx:pt idx="48359">302076</cx:pt>
          <cx:pt idx="48360">1251072</cx:pt>
          <cx:pt idx="48361">270000</cx:pt>
          <cx:pt idx="48362">768550.5</cx:pt>
          <cx:pt idx="48363">640080</cx:pt>
          <cx:pt idx="48364">755190</cx:pt>
          <cx:pt idx="48365">675000</cx:pt>
          <cx:pt idx="48366">970380</cx:pt>
          <cx:pt idx="48367">180000</cx:pt>
          <cx:pt idx="48368">383787</cx:pt>
          <cx:pt idx="48369">436032</cx:pt>
          <cx:pt idx="48370">1340419.5</cx:pt>
          <cx:pt idx="48371">545040</cx:pt>
          <cx:pt idx="48372">835380</cx:pt>
          <cx:pt idx="48373">1800000</cx:pt>
          <cx:pt idx="48374">337500</cx:pt>
          <cx:pt idx="48375">270000</cx:pt>
          <cx:pt idx="48376">755190</cx:pt>
          <cx:pt idx="48377">135000</cx:pt>
          <cx:pt idx="48378">1288350</cx:pt>
          <cx:pt idx="48379">876019.5</cx:pt>
          <cx:pt idx="48380">900000</cx:pt>
          <cx:pt idx="48381">539059.5</cx:pt>
          <cx:pt idx="48382">225000</cx:pt>
          <cx:pt idx="48383">312768</cx:pt>
          <cx:pt idx="48384">161730</cx:pt>
          <cx:pt idx="48385">202500</cx:pt>
          <cx:pt idx="48386">422235</cx:pt>
          <cx:pt idx="48387">1293502.5</cx:pt>
          <cx:pt idx="48388">1078200</cx:pt>
          <cx:pt idx="48389">167895</cx:pt>
          <cx:pt idx="48390">1595673</cx:pt>
          <cx:pt idx="48391">807984</cx:pt>
          <cx:pt idx="48392">545040</cx:pt>
          <cx:pt idx="48393">284400</cx:pt>
          <cx:pt idx="48394">202500</cx:pt>
          <cx:pt idx="48395">508495.5</cx:pt>
          <cx:pt idx="48396">254700</cx:pt>
          <cx:pt idx="48397">225000</cx:pt>
          <cx:pt idx="48398">135000</cx:pt>
          <cx:pt idx="48399">868500</cx:pt>
          <cx:pt idx="48400">343800</cx:pt>
          <cx:pt idx="48401">315000</cx:pt>
          <cx:pt idx="48402">450000</cx:pt>
          <cx:pt idx="48403">1350000</cx:pt>
          <cx:pt idx="48404">225000</cx:pt>
          <cx:pt idx="48405">491823</cx:pt>
          <cx:pt idx="48406">313438.5</cx:pt>
          <cx:pt idx="48407">543915</cx:pt>
          <cx:pt idx="48408">808650</cx:pt>
          <cx:pt idx="48409">942300</cx:pt>
          <cx:pt idx="48410">862560</cx:pt>
          <cx:pt idx="48411">269550</cx:pt>
          <cx:pt idx="48412">527373</cx:pt>
          <cx:pt idx="48413">256765.5</cx:pt>
          <cx:pt idx="48414">719946</cx:pt>
          <cx:pt idx="48415">1125000</cx:pt>
          <cx:pt idx="48416">180000</cx:pt>
          <cx:pt idx="48417">854896.5</cx:pt>
          <cx:pt idx="48418">328365</cx:pt>
          <cx:pt idx="48419">675000</cx:pt>
          <cx:pt idx="48420">177768</cx:pt>
          <cx:pt idx="48421">1256400</cx:pt>
          <cx:pt idx="48422">1436850</cx:pt>
          <cx:pt idx="48423">545040</cx:pt>
          <cx:pt idx="48424">933030</cx:pt>
          <cx:pt idx="48425">544491</cx:pt>
          <cx:pt idx="48426">733315.5</cx:pt>
          <cx:pt idx="48427">284400</cx:pt>
          <cx:pt idx="48428">180000</cx:pt>
          <cx:pt idx="48429">327024</cx:pt>
          <cx:pt idx="48430">1641280.5</cx:pt>
          <cx:pt idx="48431">363190.5</cx:pt>
          <cx:pt idx="48432">1133748</cx:pt>
          <cx:pt idx="48433">168102</cx:pt>
          <cx:pt idx="48434">916470</cx:pt>
          <cx:pt idx="48435">675000</cx:pt>
          <cx:pt idx="48436">728460</cx:pt>
          <cx:pt idx="48437">337500</cx:pt>
          <cx:pt idx="48438">343800</cx:pt>
          <cx:pt idx="48439">180000</cx:pt>
          <cx:pt idx="48440">675000</cx:pt>
          <cx:pt idx="48441">315000</cx:pt>
          <cx:pt idx="48442">594081</cx:pt>
          <cx:pt idx="48443">450000</cx:pt>
          <cx:pt idx="48444">685012.5</cx:pt>
          <cx:pt idx="48445">180000</cx:pt>
          <cx:pt idx="48446">646920</cx:pt>
          <cx:pt idx="48447">352044</cx:pt>
          <cx:pt idx="48448">622413</cx:pt>
          <cx:pt idx="48449">54000</cx:pt>
          <cx:pt idx="48450">105534</cx:pt>
          <cx:pt idx="48451">1237554</cx:pt>
          <cx:pt idx="48452">450000</cx:pt>
          <cx:pt idx="48453">640080</cx:pt>
          <cx:pt idx="48454">314100</cx:pt>
          <cx:pt idx="48455">545040</cx:pt>
          <cx:pt idx="48456">850500</cx:pt>
          <cx:pt idx="48457">670500</cx:pt>
          <cx:pt idx="48458">1079581.5</cx:pt>
          <cx:pt idx="48459">904500</cx:pt>
          <cx:pt idx="48460">1042560</cx:pt>
          <cx:pt idx="48461">500211</cx:pt>
          <cx:pt idx="48462">451102.5</cx:pt>
          <cx:pt idx="48463">337500</cx:pt>
          <cx:pt idx="48464">269550</cx:pt>
          <cx:pt idx="48465">256500</cx:pt>
          <cx:pt idx="48466">417024</cx:pt>
          <cx:pt idx="48467">675000</cx:pt>
          <cx:pt idx="48468">1034680.5</cx:pt>
          <cx:pt idx="48469">1006920</cx:pt>
          <cx:pt idx="48470">112068</cx:pt>
          <cx:pt idx="48471">432661.5</cx:pt>
          <cx:pt idx="48472">225000</cx:pt>
          <cx:pt idx="48473">1872517.5</cx:pt>
          <cx:pt idx="48474">679500</cx:pt>
          <cx:pt idx="48475">153000</cx:pt>
          <cx:pt idx="48476">490536</cx:pt>
          <cx:pt idx="48477">625716</cx:pt>
          <cx:pt idx="48478">405000</cx:pt>
          <cx:pt idx="48479">113076</cx:pt>
          <cx:pt idx="48480">983160</cx:pt>
          <cx:pt idx="48481">99504</cx:pt>
          <cx:pt idx="48482">781920</cx:pt>
          <cx:pt idx="48483">521280</cx:pt>
          <cx:pt idx="48484">495000</cx:pt>
          <cx:pt idx="48485">291915</cx:pt>
          <cx:pt idx="48486">251280</cx:pt>
          <cx:pt idx="48487">450000</cx:pt>
          <cx:pt idx="48488">1350000</cx:pt>
          <cx:pt idx="48489">269550</cx:pt>
          <cx:pt idx="48490">353241</cx:pt>
          <cx:pt idx="48491">1006920</cx:pt>
          <cx:pt idx="48492">450000</cx:pt>
          <cx:pt idx="48493">675000</cx:pt>
          <cx:pt idx="48494">337500</cx:pt>
          <cx:pt idx="48495">180000</cx:pt>
          <cx:pt idx="48496">855000</cx:pt>
          <cx:pt idx="48497">175896</cx:pt>
          <cx:pt idx="48498">450000</cx:pt>
          <cx:pt idx="48499">291384</cx:pt>
          <cx:pt idx="48500">284400</cx:pt>
          <cx:pt idx="48501">690048</cx:pt>
          <cx:pt idx="48502">675000</cx:pt>
          <cx:pt idx="48503">781920</cx:pt>
          <cx:pt idx="48504">728460</cx:pt>
          <cx:pt idx="48505">1546020</cx:pt>
          <cx:pt idx="48506">345645</cx:pt>
          <cx:pt idx="48507">1288350</cx:pt>
          <cx:pt idx="48508">840159</cx:pt>
          <cx:pt idx="48509">1546020</cx:pt>
          <cx:pt idx="48510">675000</cx:pt>
          <cx:pt idx="48511">225000</cx:pt>
          <cx:pt idx="48512">512338.5</cx:pt>
          <cx:pt idx="48513">1288350</cx:pt>
          <cx:pt idx="48514">1288350</cx:pt>
          <cx:pt idx="48515">1957500</cx:pt>
          <cx:pt idx="48516">436032</cx:pt>
          <cx:pt idx="48517">225000</cx:pt>
          <cx:pt idx="48518">203760</cx:pt>
          <cx:pt idx="48519">490495.5</cx:pt>
          <cx:pt idx="48520">1231272</cx:pt>
          <cx:pt idx="48521">552555</cx:pt>
          <cx:pt idx="48522">450000</cx:pt>
          <cx:pt idx="48523">1078200</cx:pt>
          <cx:pt idx="48524">137520</cx:pt>
          <cx:pt idx="48525">752742</cx:pt>
          <cx:pt idx="48526">450000</cx:pt>
          <cx:pt idx="48527">1081179</cx:pt>
          <cx:pt idx="48528">900000</cx:pt>
          <cx:pt idx="48529">1140156</cx:pt>
          <cx:pt idx="48530">1026000</cx:pt>
          <cx:pt idx="48531">1711764</cx:pt>
          <cx:pt idx="48532">675000</cx:pt>
          <cx:pt idx="48533">437877</cx:pt>
          <cx:pt idx="48534">700830</cx:pt>
          <cx:pt idx="48535">765000</cx:pt>
          <cx:pt idx="48536">180000</cx:pt>
          <cx:pt idx="48537">1288350</cx:pt>
          <cx:pt idx="48538">540000</cx:pt>
          <cx:pt idx="48539">139500</cx:pt>
          <cx:pt idx="48540">1042560</cx:pt>
          <cx:pt idx="48541">310810.5</cx:pt>
          <cx:pt idx="48542">1305000</cx:pt>
          <cx:pt idx="48543">568800</cx:pt>
          <cx:pt idx="48544">1350000</cx:pt>
          <cx:pt idx="48545">584766</cx:pt>
          <cx:pt idx="48546">1574266.5</cx:pt>
          <cx:pt idx="48547">1460691</cx:pt>
          <cx:pt idx="48548">224136</cx:pt>
          <cx:pt idx="48549">244512</cx:pt>
          <cx:pt idx="48550">616500</cx:pt>
          <cx:pt idx="48551">373311</cx:pt>
          <cx:pt idx="48552">1061658</cx:pt>
          <cx:pt idx="48553">971280</cx:pt>
          <cx:pt idx="48554">545040</cx:pt>
          <cx:pt idx="48555">687600</cx:pt>
          <cx:pt idx="48556">526491</cx:pt>
          <cx:pt idx="48557">814041</cx:pt>
          <cx:pt idx="48558">284400</cx:pt>
          <cx:pt idx="48559">668304</cx:pt>
          <cx:pt idx="48560">454500</cx:pt>
          <cx:pt idx="48561">832500</cx:pt>
          <cx:pt idx="48562">573628.5</cx:pt>
          <cx:pt idx="48563">585000</cx:pt>
          <cx:pt idx="48564">526491</cx:pt>
          <cx:pt idx="48565">1288350</cx:pt>
          <cx:pt idx="48566">797557.5</cx:pt>
          <cx:pt idx="48567">265851</cx:pt>
          <cx:pt idx="48568">545040</cx:pt>
          <cx:pt idx="48569">948582</cx:pt>
          <cx:pt idx="48570">801306</cx:pt>
          <cx:pt idx="48571">259794</cx:pt>
          <cx:pt idx="48572">675000</cx:pt>
          <cx:pt idx="48573">521280</cx:pt>
          <cx:pt idx="48574">296505</cx:pt>
          <cx:pt idx="48575">414792</cx:pt>
          <cx:pt idx="48576">1125000</cx:pt>
          <cx:pt idx="48577">675000</cx:pt>
          <cx:pt idx="48578">512145</cx:pt>
          <cx:pt idx="48579">225000</cx:pt>
          <cx:pt idx="48580">717003</cx:pt>
          <cx:pt idx="48581">855882</cx:pt>
          <cx:pt idx="48582">942300</cx:pt>
          <cx:pt idx="48583">407520</cx:pt>
          <cx:pt idx="48584">755190</cx:pt>
          <cx:pt idx="48585">640080</cx:pt>
          <cx:pt idx="48586">271066.5</cx:pt>
          <cx:pt idx="48587">549000</cx:pt>
          <cx:pt idx="48588">284400</cx:pt>
          <cx:pt idx="48589">1483650</cx:pt>
          <cx:pt idx="48590">244512</cx:pt>
          <cx:pt idx="48591">360000</cx:pt>
          <cx:pt idx="48592">47970</cx:pt>
          <cx:pt idx="48593">679500</cx:pt>
          <cx:pt idx="48594">450000</cx:pt>
          <cx:pt idx="48595">239850</cx:pt>
          <cx:pt idx="48596">180000</cx:pt>
          <cx:pt idx="48597">679500</cx:pt>
          <cx:pt idx="48598">269550</cx:pt>
          <cx:pt idx="48599">270000</cx:pt>
          <cx:pt idx="48600">239850</cx:pt>
          <cx:pt idx="48601">675000</cx:pt>
          <cx:pt idx="48602">292500</cx:pt>
          <cx:pt idx="48603">187704</cx:pt>
          <cx:pt idx="48604">331834.5</cx:pt>
          <cx:pt idx="48605">398016</cx:pt>
          <cx:pt idx="48606">497520</cx:pt>
          <cx:pt idx="48607">405000</cx:pt>
          <cx:pt idx="48608">508495.5</cx:pt>
          <cx:pt idx="48609">675000</cx:pt>
          <cx:pt idx="48610">225000</cx:pt>
          <cx:pt idx="48611">450000</cx:pt>
          <cx:pt idx="48612">441931.5</cx:pt>
          <cx:pt idx="48613">135000</cx:pt>
          <cx:pt idx="48614">270000</cx:pt>
          <cx:pt idx="48615">180000</cx:pt>
          <cx:pt idx="48616">1078200</cx:pt>
          <cx:pt idx="48617">585000</cx:pt>
          <cx:pt idx="48618">1701229.5</cx:pt>
          <cx:pt idx="48619">71955</cx:pt>
          <cx:pt idx="48620">135000</cx:pt>
          <cx:pt idx="48621">545040</cx:pt>
          <cx:pt idx="48622">855000</cx:pt>
          <cx:pt idx="48623">143910</cx:pt>
          <cx:pt idx="48624">225000</cx:pt>
          <cx:pt idx="48625">1125000</cx:pt>
          <cx:pt idx="48626">538704</cx:pt>
          <cx:pt idx="48627">360000</cx:pt>
          <cx:pt idx="48628">503676</cx:pt>
          <cx:pt idx="48629">771781.5</cx:pt>
          <cx:pt idx="48630">256500</cx:pt>
          <cx:pt idx="48631">447768</cx:pt>
          <cx:pt idx="48632">135000</cx:pt>
          <cx:pt idx="48633">450000</cx:pt>
          <cx:pt idx="48634">101880</cx:pt>
          <cx:pt idx="48635">400392</cx:pt>
          <cx:pt idx="48636">566055</cx:pt>
          <cx:pt idx="48637">225000</cx:pt>
          <cx:pt idx="48638">1364593.5</cx:pt>
          <cx:pt idx="48639">500566.5</cx:pt>
          <cx:pt idx="48640">405000</cx:pt>
          <cx:pt idx="48641">285723</cx:pt>
          <cx:pt idx="48642">398016</cx:pt>
          <cx:pt idx="48643">312768</cx:pt>
          <cx:pt idx="48644">497520</cx:pt>
          <cx:pt idx="48645">850846.5</cx:pt>
          <cx:pt idx="48646">280170</cx:pt>
          <cx:pt idx="48647">247500</cx:pt>
          <cx:pt idx="48648">422235</cx:pt>
          <cx:pt idx="48649">247275</cx:pt>
          <cx:pt idx="48650">254700</cx:pt>
          <cx:pt idx="48651">227520</cx:pt>
          <cx:pt idx="48652">296280</cx:pt>
          <cx:pt idx="48653">378000</cx:pt>
          <cx:pt idx="48654">454500</cx:pt>
          <cx:pt idx="48655">675000</cx:pt>
          <cx:pt idx="48656">101880</cx:pt>
          <cx:pt idx="48657">691020</cx:pt>
          <cx:pt idx="48658">675000</cx:pt>
          <cx:pt idx="48659">312768</cx:pt>
          <cx:pt idx="48660">651600</cx:pt>
          <cx:pt idx="48661">545040</cx:pt>
          <cx:pt idx="48662">400500</cx:pt>
          <cx:pt idx="48663">106974</cx:pt>
          <cx:pt idx="48664">225000</cx:pt>
          <cx:pt idx="48665">808650</cx:pt>
          <cx:pt idx="48666">101880</cx:pt>
          <cx:pt idx="48667">1078200</cx:pt>
          <cx:pt idx="48668">518562</cx:pt>
          <cx:pt idx="48669">942300</cx:pt>
          <cx:pt idx="48670">1024740</cx:pt>
          <cx:pt idx="48671">675000</cx:pt>
          <cx:pt idx="48672">640080</cx:pt>
          <cx:pt idx="48673">1258650</cx:pt>
          <cx:pt idx="48674">180000</cx:pt>
          <cx:pt idx="48675">225000</cx:pt>
          <cx:pt idx="48676">981000</cx:pt>
          <cx:pt idx="48677">325908</cx:pt>
          <cx:pt idx="48678">2250000</cx:pt>
          <cx:pt idx="48679">545040</cx:pt>
          <cx:pt idx="48680">1006920</cx:pt>
          <cx:pt idx="48681">687370.5</cx:pt>
          <cx:pt idx="48682">270000</cx:pt>
          <cx:pt idx="48683">1255680</cx:pt>
          <cx:pt idx="48684">270000</cx:pt>
          <cx:pt idx="48685">323388</cx:pt>
          <cx:pt idx="48686">536917.5</cx:pt>
          <cx:pt idx="48687">1062027</cx:pt>
          <cx:pt idx="48688">528633</cx:pt>
          <cx:pt idx="48689">447768</cx:pt>
          <cx:pt idx="48690">2700000</cx:pt>
          <cx:pt idx="48691">178290</cx:pt>
          <cx:pt idx="48692">540000</cx:pt>
          <cx:pt idx="48693">544491</cx:pt>
          <cx:pt idx="48694">358443</cx:pt>
          <cx:pt idx="48695">270000</cx:pt>
          <cx:pt idx="48696">585000</cx:pt>
          <cx:pt idx="48697">679500</cx:pt>
          <cx:pt idx="48698">607500</cx:pt>
          <cx:pt idx="48699">548770.5</cx:pt>
          <cx:pt idx="48700">781920</cx:pt>
          <cx:pt idx="48701">567000</cx:pt>
          <cx:pt idx="48702">170640</cx:pt>
          <cx:pt idx="48703">675000</cx:pt>
          <cx:pt idx="48704">640080</cx:pt>
          <cx:pt idx="48705">495000</cx:pt>
          <cx:pt idx="48706">1350000</cx:pt>
          <cx:pt idx="48707">808650</cx:pt>
          <cx:pt idx="48708">1436850</cx:pt>
          <cx:pt idx="48709">432567</cx:pt>
          <cx:pt idx="48710">942300</cx:pt>
          <cx:pt idx="48711">175500</cx:pt>
          <cx:pt idx="48712">254700</cx:pt>
          <cx:pt idx="48713">1051294.5</cx:pt>
          <cx:pt idx="48714">130500</cx:pt>
          <cx:pt idx="48715">222768</cx:pt>
          <cx:pt idx="48716">1002870</cx:pt>
          <cx:pt idx="48717">180000</cx:pt>
          <cx:pt idx="48718">327024</cx:pt>
          <cx:pt idx="48719">640080</cx:pt>
          <cx:pt idx="48720">730017</cx:pt>
          <cx:pt idx="48721">254700</cx:pt>
          <cx:pt idx="48722">540360</cx:pt>
          <cx:pt idx="48723">1288350</cx:pt>
          <cx:pt idx="48724">135000</cx:pt>
          <cx:pt idx="48725">877500</cx:pt>
          <cx:pt idx="48726">773680.5</cx:pt>
          <cx:pt idx="48727">888840</cx:pt>
          <cx:pt idx="48728">1800000</cx:pt>
          <cx:pt idx="48729">70857</cx:pt>
          <cx:pt idx="48730">254700</cx:pt>
          <cx:pt idx="48731">345510</cx:pt>
          <cx:pt idx="48732">297130.5</cx:pt>
          <cx:pt idx="48733">2250000</cx:pt>
          <cx:pt idx="48734">1350000</cx:pt>
          <cx:pt idx="48735">254700</cx:pt>
          <cx:pt idx="48736">646776</cx:pt>
          <cx:pt idx="48737">188478</cx:pt>
          <cx:pt idx="48738">312768</cx:pt>
          <cx:pt idx="48739">276277.5</cx:pt>
          <cx:pt idx="48740">119925</cx:pt>
          <cx:pt idx="48741">310671</cx:pt>
          <cx:pt idx="48742">662026.5</cx:pt>
          <cx:pt idx="48743">265500</cx:pt>
          <cx:pt idx="48744">314100</cx:pt>
          <cx:pt idx="48745">755190</cx:pt>
          <cx:pt idx="48746">254700</cx:pt>
          <cx:pt idx="48747">360000</cx:pt>
          <cx:pt idx="48748">679500</cx:pt>
          <cx:pt idx="48749">328405.5</cx:pt>
          <cx:pt idx="48750">691020</cx:pt>
          <cx:pt idx="48751">265851</cx:pt>
          <cx:pt idx="48752">755550</cx:pt>
          <cx:pt idx="48753">573408</cx:pt>
          <cx:pt idx="48754">675000</cx:pt>
          <cx:pt idx="48755">219870</cx:pt>
          <cx:pt idx="48756">723604.5</cx:pt>
          <cx:pt idx="48757">463500</cx:pt>
          <cx:pt idx="48758">423000</cx:pt>
          <cx:pt idx="48759">229500</cx:pt>
          <cx:pt idx="48760">540000</cx:pt>
          <cx:pt idx="48761">675000</cx:pt>
          <cx:pt idx="48762">315000</cx:pt>
          <cx:pt idx="48763">284400</cx:pt>
          <cx:pt idx="48764">900000</cx:pt>
          <cx:pt idx="48765">888840</cx:pt>
          <cx:pt idx="48766">1309500</cx:pt>
          <cx:pt idx="48767">1024740</cx:pt>
          <cx:pt idx="48768">450000</cx:pt>
          <cx:pt idx="48769">814041</cx:pt>
          <cx:pt idx="48770">203760</cx:pt>
          <cx:pt idx="48771">1260000</cx:pt>
          <cx:pt idx="48772">659610</cx:pt>
          <cx:pt idx="48773">335092.5</cx:pt>
          <cx:pt idx="48774">545040</cx:pt>
          <cx:pt idx="48775">755190</cx:pt>
          <cx:pt idx="48776">242595</cx:pt>
          <cx:pt idx="48777">143910</cx:pt>
          <cx:pt idx="48778">675000</cx:pt>
          <cx:pt idx="48779">450000</cx:pt>
          <cx:pt idx="48780">255960</cx:pt>
          <cx:pt idx="48781">112500</cx:pt>
          <cx:pt idx="48782">921330</cx:pt>
          <cx:pt idx="48783">225000</cx:pt>
          <cx:pt idx="48784">1078200</cx:pt>
          <cx:pt idx="48785">127350</cx:pt>
          <cx:pt idx="48786">679500</cx:pt>
          <cx:pt idx="48787">142632</cx:pt>
          <cx:pt idx="48788">202500</cx:pt>
          <cx:pt idx="48789">450000</cx:pt>
          <cx:pt idx="48790">900000</cx:pt>
          <cx:pt idx="48791">900000</cx:pt>
          <cx:pt idx="48792">1288350</cx:pt>
          <cx:pt idx="48793">312768</cx:pt>
          <cx:pt idx="48794">450000</cx:pt>
          <cx:pt idx="48795">545040</cx:pt>
          <cx:pt idx="48796">105534</cx:pt>
          <cx:pt idx="48797">685012.5</cx:pt>
          <cx:pt idx="48798">755190</cx:pt>
          <cx:pt idx="48799">1223010</cx:pt>
          <cx:pt idx="48800">1546020</cx:pt>
          <cx:pt idx="48801">675000</cx:pt>
          <cx:pt idx="48802">314100</cx:pt>
          <cx:pt idx="48803">1350000</cx:pt>
          <cx:pt idx="48804">279000</cx:pt>
          <cx:pt idx="48805">269982</cx:pt>
          <cx:pt idx="48806">918918</cx:pt>
          <cx:pt idx="48807">298512</cx:pt>
          <cx:pt idx="48808">273636</cx:pt>
          <cx:pt idx="48809">152820</cx:pt>
          <cx:pt idx="48810">110331</cx:pt>
          <cx:pt idx="48811">547344</cx:pt>
          <cx:pt idx="48812">728460</cx:pt>
          <cx:pt idx="48813">454500</cx:pt>
          <cx:pt idx="48814">134316</cx:pt>
          <cx:pt idx="48815">900000</cx:pt>
          <cx:pt idx="48816">779688</cx:pt>
          <cx:pt idx="48817">913500</cx:pt>
          <cx:pt idx="48818">254700</cx:pt>
          <cx:pt idx="48819">95940</cx:pt>
          <cx:pt idx="48820">360000</cx:pt>
          <cx:pt idx="48821">622575</cx:pt>
          <cx:pt idx="48822">521280</cx:pt>
          <cx:pt idx="48823">900000</cx:pt>
          <cx:pt idx="48824">900000</cx:pt>
          <cx:pt idx="48825">352044</cx:pt>
          <cx:pt idx="48826">1800000</cx:pt>
          <cx:pt idx="48827">1113840</cx:pt>
          <cx:pt idx="48828">1350000</cx:pt>
          <cx:pt idx="48829">152820</cx:pt>
          <cx:pt idx="48830">254700</cx:pt>
          <cx:pt idx="48831">1215000</cx:pt>
          <cx:pt idx="48832">450000</cx:pt>
          <cx:pt idx="48833">512064</cx:pt>
          <cx:pt idx="48834">1040463</cx:pt>
          <cx:pt idx="48835">270000</cx:pt>
          <cx:pt idx="48836">1546020</cx:pt>
          <cx:pt idx="48837">127350</cx:pt>
          <cx:pt idx="48838">239850</cx:pt>
          <cx:pt idx="48839">630000</cx:pt>
          <cx:pt idx="48840">1107981</cx:pt>
          <cx:pt idx="48841">526491</cx:pt>
          <cx:pt idx="48842">543037.5</cx:pt>
          <cx:pt idx="48843">545040</cx:pt>
          <cx:pt idx="48844">584766</cx:pt>
          <cx:pt idx="48845">553806</cx:pt>
          <cx:pt idx="48846">315000</cx:pt>
          <cx:pt idx="48847">67500</cx:pt>
          <cx:pt idx="48848">315000</cx:pt>
          <cx:pt idx="48849">302341.5</cx:pt>
          <cx:pt idx="48850">225000</cx:pt>
          <cx:pt idx="48851">904500</cx:pt>
          <cx:pt idx="48852">157500</cx:pt>
          <cx:pt idx="48853">381528</cx:pt>
          <cx:pt idx="48854">675000</cx:pt>
          <cx:pt idx="48855">440784</cx:pt>
          <cx:pt idx="48856">760225.5</cx:pt>
          <cx:pt idx="48857">590337</cx:pt>
          <cx:pt idx="48858">1354500</cx:pt>
          <cx:pt idx="48859">592560</cx:pt>
          <cx:pt idx="48860">348264</cx:pt>
          <cx:pt idx="48861">1162498.5</cx:pt>
          <cx:pt idx="48862">255960</cx:pt>
          <cx:pt idx="48863">202500</cx:pt>
          <cx:pt idx="48864">566055</cx:pt>
          <cx:pt idx="48865">900000</cx:pt>
          <cx:pt idx="48866">526491</cx:pt>
          <cx:pt idx="48867">282690</cx:pt>
          <cx:pt idx="48868">654498</cx:pt>
          <cx:pt idx="48869">454500</cx:pt>
          <cx:pt idx="48870">545040</cx:pt>
          <cx:pt idx="48871">284400</cx:pt>
          <cx:pt idx="48872">1288350</cx:pt>
          <cx:pt idx="48873">299772</cx:pt>
          <cx:pt idx="48874">270000</cx:pt>
          <cx:pt idx="48875">306000</cx:pt>
          <cx:pt idx="48876">585000</cx:pt>
          <cx:pt idx="48877">1078200</cx:pt>
          <cx:pt idx="48878">760225.5</cx:pt>
          <cx:pt idx="48879">540000</cx:pt>
          <cx:pt idx="48880">431280</cx:pt>
          <cx:pt idx="48881">405000</cx:pt>
          <cx:pt idx="48882">540000</cx:pt>
          <cx:pt idx="48883">1078200</cx:pt>
          <cx:pt idx="48884">225000</cx:pt>
          <cx:pt idx="48885">990000</cx:pt>
          <cx:pt idx="48886">1014790.5</cx:pt>
          <cx:pt idx="48887">447768</cx:pt>
          <cx:pt idx="48888">2250000</cx:pt>
          <cx:pt idx="48889">942300</cx:pt>
          <cx:pt idx="48890">227520</cx:pt>
          <cx:pt idx="48891">550980</cx:pt>
          <cx:pt idx="48892">509400</cx:pt>
          <cx:pt idx="48893">202500</cx:pt>
          <cx:pt idx="48894">675000</cx:pt>
          <cx:pt idx="48895">1125000</cx:pt>
          <cx:pt idx="48896">134775</cx:pt>
          <cx:pt idx="48897">337500</cx:pt>
          <cx:pt idx="48898">540000</cx:pt>
          <cx:pt idx="48899">225000</cx:pt>
          <cx:pt idx="48900">358213.5</cx:pt>
          <cx:pt idx="48901">263686.5</cx:pt>
          <cx:pt idx="48902">229500</cx:pt>
          <cx:pt idx="48903">653328</cx:pt>
          <cx:pt idx="48904">610335</cx:pt>
          <cx:pt idx="48905">1249740</cx:pt>
          <cx:pt idx="48906">270000</cx:pt>
          <cx:pt idx="48907">807984</cx:pt>
          <cx:pt idx="48908">477000</cx:pt>
          <cx:pt idx="48909">135000</cx:pt>
          <cx:pt idx="48910">792162</cx:pt>
          <cx:pt idx="48911">113760</cx:pt>
          <cx:pt idx="48912">299772</cx:pt>
          <cx:pt idx="48913">755190</cx:pt>
          <cx:pt idx="48914">152820</cx:pt>
          <cx:pt idx="48915">256032</cx:pt>
          <cx:pt idx="48916">292500</cx:pt>
          <cx:pt idx="48917">413235</cx:pt>
          <cx:pt idx="48918">1066608</cx:pt>
          <cx:pt idx="48919">187704</cx:pt>
          <cx:pt idx="48920">260640</cx:pt>
          <cx:pt idx="48921">544491</cx:pt>
          <cx:pt idx="48922">338314.5</cx:pt>
          <cx:pt idx="48923">691020</cx:pt>
          <cx:pt idx="48924">835380</cx:pt>
          <cx:pt idx="48925">808650</cx:pt>
          <cx:pt idx="48926">761872.5</cx:pt>
          <cx:pt idx="48927">1080000</cx:pt>
          <cx:pt idx="48928">307557</cx:pt>
          <cx:pt idx="48929">576000</cx:pt>
          <cx:pt idx="48930">521280</cx:pt>
          <cx:pt idx="48931">254700</cx:pt>
          <cx:pt idx="48932">1223010</cx:pt>
          <cx:pt idx="48933">226908</cx:pt>
          <cx:pt idx="48934">675000</cx:pt>
          <cx:pt idx="48935">814041</cx:pt>
          <cx:pt idx="48936">513000</cx:pt>
          <cx:pt idx="48937">45000</cx:pt>
          <cx:pt idx="48938">1160248.5</cx:pt>
          <cx:pt idx="48939">263686.5</cx:pt>
          <cx:pt idx="48940">720000</cx:pt>
          <cx:pt idx="48941">508495.5</cx:pt>
          <cx:pt idx="48942">513000</cx:pt>
          <cx:pt idx="48943">755190</cx:pt>
          <cx:pt idx="48944">260640</cx:pt>
          <cx:pt idx="48945">127350</cx:pt>
          <cx:pt idx="48946">900000</cx:pt>
          <cx:pt idx="48947">860634</cx:pt>
          <cx:pt idx="48948">640080</cx:pt>
          <cx:pt idx="48949">765000</cx:pt>
          <cx:pt idx="48950">180000</cx:pt>
          <cx:pt idx="48951">675000</cx:pt>
          <cx:pt idx="48952">332946</cx:pt>
          <cx:pt idx="48953">254700</cx:pt>
          <cx:pt idx="48954">900000</cx:pt>
          <cx:pt idx="48955">269550</cx:pt>
          <cx:pt idx="48956">450000</cx:pt>
          <cx:pt idx="48957">225000</cx:pt>
          <cx:pt idx="48958">490495.5</cx:pt>
          <cx:pt idx="48959">1185282</cx:pt>
          <cx:pt idx="48960">551079</cx:pt>
          <cx:pt idx="48961">1029784.5</cx:pt>
          <cx:pt idx="48962">430582.5</cx:pt>
          <cx:pt idx="48963">539100</cx:pt>
          <cx:pt idx="48964">450000</cx:pt>
          <cx:pt idx="48965">269550</cx:pt>
          <cx:pt idx="48966">180000</cx:pt>
          <cx:pt idx="48967">697500</cx:pt>
          <cx:pt idx="48968">533668.5</cx:pt>
          <cx:pt idx="48969">1057266</cx:pt>
          <cx:pt idx="48970">414792</cx:pt>
          <cx:pt idx="48971">508500</cx:pt>
          <cx:pt idx="48972">284400</cx:pt>
          <cx:pt idx="48973">135000</cx:pt>
          <cx:pt idx="48974">1247472</cx:pt>
          <cx:pt idx="48975">270000</cx:pt>
          <cx:pt idx="48976">529168.5</cx:pt>
          <cx:pt idx="48977">808650</cx:pt>
          <cx:pt idx="48978">778968</cx:pt>
          <cx:pt idx="48979">808650</cx:pt>
          <cx:pt idx="48980">508495.5</cx:pt>
          <cx:pt idx="48981">177903</cx:pt>
          <cx:pt idx="48982">1314117</cx:pt>
          <cx:pt idx="48983">808650</cx:pt>
          <cx:pt idx="48984">450000</cx:pt>
          <cx:pt idx="48985">1125000</cx:pt>
          <cx:pt idx="48986">552555</cx:pt>
          <cx:pt idx="48987">551079</cx:pt>
          <cx:pt idx="48988">305221.5</cx:pt>
          <cx:pt idx="48989">630000</cx:pt>
          <cx:pt idx="48990">675000</cx:pt>
          <cx:pt idx="48991">113760</cx:pt>
          <cx:pt idx="48992">337500</cx:pt>
          <cx:pt idx="48993">555273</cx:pt>
          <cx:pt idx="48994">286704</cx:pt>
          <cx:pt idx="48995">1575000</cx:pt>
          <cx:pt idx="48996">180000</cx:pt>
          <cx:pt idx="48997">81000</cx:pt>
          <cx:pt idx="48998">403330.5</cx:pt>
          <cx:pt idx="48999">101880</cx:pt>
          <cx:pt idx="49000">703728</cx:pt>
          <cx:pt idx="49001">1890000</cx:pt>
          <cx:pt idx="49002">295668</cx:pt>
          <cx:pt idx="49003">545040</cx:pt>
          <cx:pt idx="49004">900000</cx:pt>
          <cx:pt idx="49005">143910</cx:pt>
          <cx:pt idx="49006">1467612</cx:pt>
          <cx:pt idx="49007">900000</cx:pt>
          <cx:pt idx="49008">1595970</cx:pt>
          <cx:pt idx="49009">213948</cx:pt>
          <cx:pt idx="49010">820638</cx:pt>
          <cx:pt idx="49011">373500</cx:pt>
          <cx:pt idx="49012">640080</cx:pt>
          <cx:pt idx="49013">1078200</cx:pt>
          <cx:pt idx="49014">675000</cx:pt>
          <cx:pt idx="49015">202500</cx:pt>
          <cx:pt idx="49016">247275</cx:pt>
          <cx:pt idx="49017">298512</cx:pt>
          <cx:pt idx="49018">824823</cx:pt>
          <cx:pt idx="49019">143910</cx:pt>
          <cx:pt idx="49020">761067</cx:pt>
          <cx:pt idx="49021">562500</cx:pt>
          <cx:pt idx="49022">585000</cx:pt>
          <cx:pt idx="49023">922500</cx:pt>
          <cx:pt idx="49024">497520</cx:pt>
          <cx:pt idx="49025">1006920</cx:pt>
          <cx:pt idx="49026">497520</cx:pt>
          <cx:pt idx="49027">450000</cx:pt>
          <cx:pt idx="49028">229500</cx:pt>
          <cx:pt idx="49029">640080</cx:pt>
          <cx:pt idx="49030">573628.5</cx:pt>
          <cx:pt idx="49031">331834.5</cx:pt>
          <cx:pt idx="49032">225000</cx:pt>
          <cx:pt idx="49033">454500</cx:pt>
          <cx:pt idx="49034">970380</cx:pt>
          <cx:pt idx="49035">1035832.5</cx:pt>
          <cx:pt idx="49036">1483650</cx:pt>
          <cx:pt idx="49037">1615968</cx:pt>
          <cx:pt idx="49038">312768</cx:pt>
          <cx:pt idx="49039">332946</cx:pt>
          <cx:pt idx="49040">983299.5</cx:pt>
          <cx:pt idx="49041">270000</cx:pt>
          <cx:pt idx="49042">1125000</cx:pt>
          <cx:pt idx="49043">519633</cx:pt>
          <cx:pt idx="49044">810378</cx:pt>
          <cx:pt idx="49045">942300</cx:pt>
          <cx:pt idx="49046">180000</cx:pt>
          <cx:pt idx="49047">544491</cx:pt>
          <cx:pt idx="49048">675000</cx:pt>
          <cx:pt idx="49049">1968529.5</cx:pt>
          <cx:pt idx="49050">225000</cx:pt>
          <cx:pt idx="49051">1350000</cx:pt>
          <cx:pt idx="49052">80865</cx:pt>
          <cx:pt idx="49053">630000</cx:pt>
          <cx:pt idx="49054">1125000</cx:pt>
          <cx:pt idx="49055">180000</cx:pt>
          <cx:pt idx="49056">943425</cx:pt>
          <cx:pt idx="49057">1216269</cx:pt>
          <cx:pt idx="49058">1515415.5</cx:pt>
          <cx:pt idx="49059">701505</cx:pt>
          <cx:pt idx="49060">405000</cx:pt>
          <cx:pt idx="49061">152820</cx:pt>
          <cx:pt idx="49062">135000</cx:pt>
          <cx:pt idx="49063">274941</cx:pt>
          <cx:pt idx="49064">1350000</cx:pt>
          <cx:pt idx="49065">1467612</cx:pt>
          <cx:pt idx="49066">270000</cx:pt>
          <cx:pt idx="49067">582804</cx:pt>
          <cx:pt idx="49068">506889</cx:pt>
          <cx:pt idx="49069">1416406.5</cx:pt>
          <cx:pt idx="49070">291384</cx:pt>
          <cx:pt idx="49071">152820</cx:pt>
          <cx:pt idx="49072">1192500</cx:pt>
          <cx:pt idx="49073">158256</cx:pt>
          <cx:pt idx="49074">573943.5</cx:pt>
          <cx:pt idx="49075">473760</cx:pt>
          <cx:pt idx="49076">117162</cx:pt>
          <cx:pt idx="49077">675000</cx:pt>
          <cx:pt idx="49078">540000</cx:pt>
          <cx:pt idx="49079">900297</cx:pt>
          <cx:pt idx="49080">557770.5</cx:pt>
          <cx:pt idx="49081">970380</cx:pt>
          <cx:pt idx="49082">830214</cx:pt>
          <cx:pt idx="49083">540000</cx:pt>
          <cx:pt idx="49084">810000</cx:pt>
          <cx:pt idx="49085">807984</cx:pt>
          <cx:pt idx="49086">450000</cx:pt>
          <cx:pt idx="49087">382500</cx:pt>
          <cx:pt idx="49088">339241.5</cx:pt>
          <cx:pt idx="49089">452385</cx:pt>
          <cx:pt idx="49090">269550</cx:pt>
          <cx:pt idx="49091">1125000</cx:pt>
          <cx:pt idx="49092">585000</cx:pt>
          <cx:pt idx="49093">521280</cx:pt>
          <cx:pt idx="49094">603000</cx:pt>
          <cx:pt idx="49095">299772</cx:pt>
          <cx:pt idx="49096">521280</cx:pt>
          <cx:pt idx="49097">942300</cx:pt>
          <cx:pt idx="49098">225000</cx:pt>
          <cx:pt idx="49099">573628.5</cx:pt>
          <cx:pt idx="49100">315000</cx:pt>
          <cx:pt idx="49101">232344</cx:pt>
          <cx:pt idx="49102">189621</cx:pt>
          <cx:pt idx="49103">888840</cx:pt>
          <cx:pt idx="49104">348264</cx:pt>
          <cx:pt idx="49105">1350000</cx:pt>
          <cx:pt idx="49106">553581</cx:pt>
          <cx:pt idx="49107">1223010</cx:pt>
          <cx:pt idx="49108">832500</cx:pt>
          <cx:pt idx="49109">57564</cx:pt>
          <cx:pt idx="49110">119893.5</cx:pt>
          <cx:pt idx="49111">298512</cx:pt>
          <cx:pt idx="49112">675000</cx:pt>
          <cx:pt idx="49113">675000</cx:pt>
          <cx:pt idx="49114">840996</cx:pt>
          <cx:pt idx="49115">974794.5</cx:pt>
          <cx:pt idx="49116">270000</cx:pt>
          <cx:pt idx="49117">497520</cx:pt>
          <cx:pt idx="49118">1078200</cx:pt>
          <cx:pt idx="49119">1125000</cx:pt>
          <cx:pt idx="49120">239850</cx:pt>
          <cx:pt idx="49121">343377</cx:pt>
          <cx:pt idx="49122">157500</cx:pt>
          <cx:pt idx="49123">675000</cx:pt>
          <cx:pt idx="49124">473760</cx:pt>
          <cx:pt idx="49125">103500</cx:pt>
          <cx:pt idx="49126">675000</cx:pt>
          <cx:pt idx="49127">453514.5</cx:pt>
          <cx:pt idx="49128">781920</cx:pt>
          <cx:pt idx="49129">682875</cx:pt>
          <cx:pt idx="49130">679500</cx:pt>
          <cx:pt idx="49131">971280</cx:pt>
          <cx:pt idx="49132">553806</cx:pt>
          <cx:pt idx="49133">137538</cx:pt>
          <cx:pt idx="49134">703584</cx:pt>
          <cx:pt idx="49135">472500</cx:pt>
          <cx:pt idx="49136">298512</cx:pt>
          <cx:pt idx="49137">343800</cx:pt>
          <cx:pt idx="49138">675000</cx:pt>
          <cx:pt idx="49139">521280</cx:pt>
          <cx:pt idx="49140">454500</cx:pt>
          <cx:pt idx="49141">1125000</cx:pt>
          <cx:pt idx="49142">814041</cx:pt>
          <cx:pt idx="49143">360000</cx:pt>
          <cx:pt idx="49144">640080</cx:pt>
          <cx:pt idx="49145">1006920</cx:pt>
          <cx:pt idx="49146">1035832.5</cx:pt>
          <cx:pt idx="49147">1293502.5</cx:pt>
          <cx:pt idx="49148">549000</cx:pt>
          <cx:pt idx="49149">202500</cx:pt>
          <cx:pt idx="49150">841500</cx:pt>
          <cx:pt idx="49151">315000</cx:pt>
          <cx:pt idx="49152">672174</cx:pt>
          <cx:pt idx="49153">254700</cx:pt>
          <cx:pt idx="49154">277969.5</cx:pt>
          <cx:pt idx="49155">808650</cx:pt>
          <cx:pt idx="49156">276277.5</cx:pt>
          <cx:pt idx="49157">876816</cx:pt>
          <cx:pt idx="49158">343800</cx:pt>
          <cx:pt idx="49159">156384</cx:pt>
          <cx:pt idx="49160">675000</cx:pt>
          <cx:pt idx="49161">675000</cx:pt>
          <cx:pt idx="49162">135000</cx:pt>
          <cx:pt idx="49163">729000</cx:pt>
          <cx:pt idx="49164">269550</cx:pt>
          <cx:pt idx="49165">112068</cx:pt>
          <cx:pt idx="49166">284400</cx:pt>
          <cx:pt idx="49167">640080</cx:pt>
          <cx:pt idx="49168">239850</cx:pt>
          <cx:pt idx="49169">675000</cx:pt>
          <cx:pt idx="49170">521280</cx:pt>
          <cx:pt idx="49171">180000</cx:pt>
          <cx:pt idx="49172">405000</cx:pt>
          <cx:pt idx="49173">765000</cx:pt>
          <cx:pt idx="49174">1762110</cx:pt>
          <cx:pt idx="49175">508500</cx:pt>
          <cx:pt idx="49176">254700</cx:pt>
          <cx:pt idx="49177">1834906.5</cx:pt>
          <cx:pt idx="49178">202500</cx:pt>
          <cx:pt idx="49179">1071909</cx:pt>
          <cx:pt idx="49180">189351</cx:pt>
          <cx:pt idx="49181">1006920</cx:pt>
          <cx:pt idx="49182">1040985</cx:pt>
          <cx:pt idx="49183">1002726</cx:pt>
          <cx:pt idx="49184">1113840</cx:pt>
          <cx:pt idx="49185">835380</cx:pt>
          <cx:pt idx="49186">1006920</cx:pt>
          <cx:pt idx="49187">495351</cx:pt>
          <cx:pt idx="49188">225000</cx:pt>
          <cx:pt idx="49189">518562</cx:pt>
          <cx:pt idx="49190">180000</cx:pt>
          <cx:pt idx="49191">983299.5</cx:pt>
          <cx:pt idx="49192">454500</cx:pt>
          <cx:pt idx="49193">288873</cx:pt>
          <cx:pt idx="49194">781920</cx:pt>
          <cx:pt idx="49195">1724220</cx:pt>
          <cx:pt idx="49196">1695123</cx:pt>
          <cx:pt idx="49197">720000</cx:pt>
          <cx:pt idx="49198">1483231.5</cx:pt>
          <cx:pt idx="49199">327024</cx:pt>
          <cx:pt idx="49200">592560</cx:pt>
          <cx:pt idx="49201">454500</cx:pt>
          <cx:pt idx="49202">547344</cx:pt>
          <cx:pt idx="49203">781920</cx:pt>
          <cx:pt idx="49204">986553</cx:pt>
          <cx:pt idx="49205">256500</cx:pt>
          <cx:pt idx="49206">1312110</cx:pt>
          <cx:pt idx="49207">130320</cx:pt>
          <cx:pt idx="49208">454500</cx:pt>
          <cx:pt idx="49209">1288350</cx:pt>
          <cx:pt idx="49210">1082214</cx:pt>
          <cx:pt idx="49211">288873</cx:pt>
          <cx:pt idx="49212">1061599.5</cx:pt>
          <cx:pt idx="49213">310671</cx:pt>
          <cx:pt idx="49214">1575000</cx:pt>
          <cx:pt idx="49215">180000</cx:pt>
          <cx:pt idx="49216">808650</cx:pt>
          <cx:pt idx="49217">337500</cx:pt>
          <cx:pt idx="49218">270000</cx:pt>
          <cx:pt idx="49219">378117</cx:pt>
          <cx:pt idx="49220">1350000</cx:pt>
          <cx:pt idx="49221">573408</cx:pt>
          <cx:pt idx="49222">473760</cx:pt>
          <cx:pt idx="49223">271066.5</cx:pt>
          <cx:pt idx="49224">848745</cx:pt>
          <cx:pt idx="49225">454500</cx:pt>
          <cx:pt idx="49226">328405.5</cx:pt>
          <cx:pt idx="49227">440595</cx:pt>
          <cx:pt idx="49228">1546020</cx:pt>
          <cx:pt idx="49229">255960</cx:pt>
          <cx:pt idx="49230">1288350</cx:pt>
          <cx:pt idx="49231">130810.5</cx:pt>
          <cx:pt idx="49232">135000</cx:pt>
          <cx:pt idx="49233">239850</cx:pt>
          <cx:pt idx="49234">450000</cx:pt>
          <cx:pt idx="49235">254700</cx:pt>
          <cx:pt idx="49236">2695500</cx:pt>
          <cx:pt idx="49237">269550</cx:pt>
          <cx:pt idx="49238">229230</cx:pt>
          <cx:pt idx="49239">260640</cx:pt>
          <cx:pt idx="49240">1078200</cx:pt>
          <cx:pt idx="49241">1129500</cx:pt>
          <cx:pt idx="49242">808650</cx:pt>
          <cx:pt idx="49243">180000</cx:pt>
          <cx:pt idx="49244">448299</cx:pt>
          <cx:pt idx="49245">251091</cx:pt>
          <cx:pt idx="49246">481176</cx:pt>
          <cx:pt idx="49247">298467</cx:pt>
          <cx:pt idx="49248">1078200</cx:pt>
          <cx:pt idx="49249">495000</cx:pt>
          <cx:pt idx="49250">360000</cx:pt>
          <cx:pt idx="49251">225000</cx:pt>
          <cx:pt idx="49252">80865</cx:pt>
          <cx:pt idx="49253">244512</cx:pt>
          <cx:pt idx="49254">1293502.5</cx:pt>
          <cx:pt idx="49255">239850</cx:pt>
          <cx:pt idx="49256">481320</cx:pt>
          <cx:pt idx="49257">315000</cx:pt>
          <cx:pt idx="49258">787131</cx:pt>
          <cx:pt idx="49259">675000</cx:pt>
          <cx:pt idx="49260">562491</cx:pt>
          <cx:pt idx="49261">521280</cx:pt>
          <cx:pt idx="49262">1006920</cx:pt>
          <cx:pt idx="49263">50940</cx:pt>
          <cx:pt idx="49264">254700</cx:pt>
          <cx:pt idx="49265">227520</cx:pt>
          <cx:pt idx="49266">900000</cx:pt>
          <cx:pt idx="49267">270000</cx:pt>
          <cx:pt idx="49268">808650</cx:pt>
          <cx:pt idx="49269">450000</cx:pt>
          <cx:pt idx="49270">1319269.5</cx:pt>
          <cx:pt idx="49271">450000</cx:pt>
          <cx:pt idx="49272">900000</cx:pt>
          <cx:pt idx="49273">1125000</cx:pt>
          <cx:pt idx="49274">592560</cx:pt>
          <cx:pt idx="49275">258709.5</cx:pt>
          <cx:pt idx="49276">247500</cx:pt>
          <cx:pt idx="49277">675000</cx:pt>
          <cx:pt idx="49278">254700</cx:pt>
          <cx:pt idx="49279">454500</cx:pt>
          <cx:pt idx="49280">523152</cx:pt>
          <cx:pt idx="49281">1006920</cx:pt>
          <cx:pt idx="49282">532494</cx:pt>
          <cx:pt idx="49283">157500</cx:pt>
          <cx:pt idx="49284">360000</cx:pt>
          <cx:pt idx="49285">180000</cx:pt>
          <cx:pt idx="49286">76410</cx:pt>
          <cx:pt idx="49287">900000</cx:pt>
          <cx:pt idx="49288">180000</cx:pt>
          <cx:pt idx="49289">848745</cx:pt>
          <cx:pt idx="49290">86346</cx:pt>
          <cx:pt idx="49291">270000</cx:pt>
          <cx:pt idx="49292">254700</cx:pt>
          <cx:pt idx="49293">431280</cx:pt>
          <cx:pt idx="49294">540000</cx:pt>
          <cx:pt idx="49295">1288350</cx:pt>
          <cx:pt idx="49296">365175</cx:pt>
          <cx:pt idx="49297">735579</cx:pt>
          <cx:pt idx="49298">135000</cx:pt>
          <cx:pt idx="49299">1288350</cx:pt>
          <cx:pt idx="49300">544491</cx:pt>
          <cx:pt idx="49301">924394.5</cx:pt>
          <cx:pt idx="49302">824823</cx:pt>
          <cx:pt idx="49303">225000</cx:pt>
          <cx:pt idx="49304">381528</cx:pt>
          <cx:pt idx="49305">343800</cx:pt>
          <cx:pt idx="49306">1149606</cx:pt>
          <cx:pt idx="49307">991944</cx:pt>
          <cx:pt idx="49308">225000</cx:pt>
          <cx:pt idx="49309">790830</cx:pt>
          <cx:pt idx="49310">1042560</cx:pt>
          <cx:pt idx="49311">562491</cx:pt>
          <cx:pt idx="49312">270000</cx:pt>
          <cx:pt idx="49313">272578.5</cx:pt>
          <cx:pt idx="49314">269550</cx:pt>
          <cx:pt idx="49315">247500</cx:pt>
          <cx:pt idx="49316">538704</cx:pt>
          <cx:pt idx="49317">157500</cx:pt>
          <cx:pt idx="49318">269550</cx:pt>
          <cx:pt idx="49319">675000</cx:pt>
          <cx:pt idx="49320">503721</cx:pt>
          <cx:pt idx="49321">1074222</cx:pt>
          <cx:pt idx="49322">1078200</cx:pt>
          <cx:pt idx="49323">296280</cx:pt>
          <cx:pt idx="49324">312840</cx:pt>
          <cx:pt idx="49325">1288350</cx:pt>
          <cx:pt idx="49326">808650</cx:pt>
          <cx:pt idx="49327">1223010</cx:pt>
          <cx:pt idx="49328">473760</cx:pt>
          <cx:pt idx="49329">96696</cx:pt>
          <cx:pt idx="49330">354276</cx:pt>
          <cx:pt idx="49331">545040</cx:pt>
          <cx:pt idx="49332">755190</cx:pt>
          <cx:pt idx="49333">1258650</cx:pt>
          <cx:pt idx="49334">640080</cx:pt>
          <cx:pt idx="49335">194076</cx:pt>
          <cx:pt idx="49336">328500</cx:pt>
          <cx:pt idx="49337">540000</cx:pt>
          <cx:pt idx="49338">273636</cx:pt>
          <cx:pt idx="49339">119925</cx:pt>
          <cx:pt idx="49340">468000</cx:pt>
          <cx:pt idx="49341">585000</cx:pt>
          <cx:pt idx="49342">1885536</cx:pt>
          <cx:pt idx="49343">1417500</cx:pt>
          <cx:pt idx="49344">1247472</cx:pt>
          <cx:pt idx="49345">538704</cx:pt>
          <cx:pt idx="49346">203760</cx:pt>
          <cx:pt idx="49347">566055</cx:pt>
          <cx:pt idx="49348">247500</cx:pt>
          <cx:pt idx="49349">251280</cx:pt>
          <cx:pt idx="49350">857169</cx:pt>
          <cx:pt idx="49351">1699740</cx:pt>
          <cx:pt idx="49352">497520</cx:pt>
          <cx:pt idx="49353">284256</cx:pt>
          <cx:pt idx="49354">835380</cx:pt>
          <cx:pt idx="49355">450000</cx:pt>
          <cx:pt idx="49356">315000</cx:pt>
          <cx:pt idx="49357">700830</cx:pt>
          <cx:pt idx="49358">518562</cx:pt>
          <cx:pt idx="49359">911079</cx:pt>
          <cx:pt idx="49360">1042560</cx:pt>
          <cx:pt idx="49361">1823242.5</cx:pt>
          <cx:pt idx="49362">540000</cx:pt>
          <cx:pt idx="49363">543735</cx:pt>
          <cx:pt idx="49364">924394.5</cx:pt>
          <cx:pt idx="49365">225000</cx:pt>
          <cx:pt idx="49366">261000</cx:pt>
          <cx:pt idx="49367">521280</cx:pt>
          <cx:pt idx="49368">521280</cx:pt>
          <cx:pt idx="49369">280170</cx:pt>
          <cx:pt idx="49370">592560</cx:pt>
          <cx:pt idx="49371">528633</cx:pt>
          <cx:pt idx="49372">284400</cx:pt>
          <cx:pt idx="49373">315000</cx:pt>
          <cx:pt idx="49374">1494486</cx:pt>
          <cx:pt idx="49375">586633.5</cx:pt>
          <cx:pt idx="49376">355536</cx:pt>
          <cx:pt idx="49377">675000</cx:pt>
          <cx:pt idx="49378">468733.5</cx:pt>
          <cx:pt idx="49379">864000</cx:pt>
          <cx:pt idx="49380">888840</cx:pt>
          <cx:pt idx="49381">370629</cx:pt>
          <cx:pt idx="49382">1123164</cx:pt>
          <cx:pt idx="49383">669600</cx:pt>
          <cx:pt idx="49384">1278000</cx:pt>
          <cx:pt idx="49385">325908</cx:pt>
          <cx:pt idx="49386">1546020</cx:pt>
          <cx:pt idx="49387">862560</cx:pt>
          <cx:pt idx="49388">1123443</cx:pt>
          <cx:pt idx="49389">912240</cx:pt>
          <cx:pt idx="49390">283500</cx:pt>
          <cx:pt idx="49391">563877</cx:pt>
          <cx:pt idx="49392">1546020</cx:pt>
          <cx:pt idx="49393">670500</cx:pt>
          <cx:pt idx="49394">178213.5</cx:pt>
          <cx:pt idx="49395">254700</cx:pt>
          <cx:pt idx="49396">1009566</cx:pt>
          <cx:pt idx="49397">225000</cx:pt>
          <cx:pt idx="49398">495351</cx:pt>
          <cx:pt idx="49399">1188000</cx:pt>
          <cx:pt idx="49400">139405.5</cx:pt>
          <cx:pt idx="49401">544491</cx:pt>
          <cx:pt idx="49402">352422</cx:pt>
          <cx:pt idx="49403">521280</cx:pt>
          <cx:pt idx="49404">679500</cx:pt>
          <cx:pt idx="49405">1125000</cx:pt>
          <cx:pt idx="49406">343377</cx:pt>
          <cx:pt idx="49407">835380</cx:pt>
          <cx:pt idx="49408">942300</cx:pt>
          <cx:pt idx="49409">64692</cx:pt>
          <cx:pt idx="49410">450000</cx:pt>
          <cx:pt idx="49411">900000</cx:pt>
          <cx:pt idx="49412">1042560</cx:pt>
          <cx:pt idx="49413">225000</cx:pt>
          <cx:pt idx="49414">1288350</cx:pt>
          <cx:pt idx="49415">270000</cx:pt>
          <cx:pt idx="49416">706410</cx:pt>
          <cx:pt idx="49417">1236816</cx:pt>
          <cx:pt idx="49418">1129500</cx:pt>
          <cx:pt idx="49419">882913.5</cx:pt>
          <cx:pt idx="49420">1022022</cx:pt>
          <cx:pt idx="49421">148140</cx:pt>
          <cx:pt idx="49422">675000</cx:pt>
          <cx:pt idx="49423">180000</cx:pt>
          <cx:pt idx="49424">450000</cx:pt>
          <cx:pt idx="49425">427500</cx:pt>
          <cx:pt idx="49426">646920</cx:pt>
          <cx:pt idx="49427">1215000</cx:pt>
          <cx:pt idx="49428">446931</cx:pt>
          <cx:pt idx="49429">254700</cx:pt>
          <cx:pt idx="49430">207306</cx:pt>
          <cx:pt idx="49431">628114.5</cx:pt>
          <cx:pt idx="49432">270000</cx:pt>
          <cx:pt idx="49433">1724220</cx:pt>
          <cx:pt idx="49434">95940</cx:pt>
          <cx:pt idx="49435">443088</cx:pt>
          <cx:pt idx="49436">76410</cx:pt>
          <cx:pt idx="49437">135000</cx:pt>
          <cx:pt idx="49438">135000</cx:pt>
          <cx:pt idx="49439">554332.5</cx:pt>
          <cx:pt idx="49440">280170</cx:pt>
          <cx:pt idx="49441">781920</cx:pt>
          <cx:pt idx="49442">1172470.5</cx:pt>
          <cx:pt idx="49443">450000</cx:pt>
          <cx:pt idx="49444">1078200</cx:pt>
          <cx:pt idx="49445">814041</cx:pt>
          <cx:pt idx="49446">1138900.5</cx:pt>
          <cx:pt idx="49447">1762110</cx:pt>
          <cx:pt idx="49448">95940</cx:pt>
          <cx:pt idx="49449">1237500</cx:pt>
          <cx:pt idx="49450">614475</cx:pt>
          <cx:pt idx="49451">799299</cx:pt>
          <cx:pt idx="49452">225000</cx:pt>
          <cx:pt idx="49453">247500</cx:pt>
          <cx:pt idx="49454">225000</cx:pt>
          <cx:pt idx="49455">269550</cx:pt>
          <cx:pt idx="49456">450000</cx:pt>
          <cx:pt idx="49457">314100</cx:pt>
          <cx:pt idx="49458">337500</cx:pt>
          <cx:pt idx="49459">225000</cx:pt>
          <cx:pt idx="49460">497520</cx:pt>
          <cx:pt idx="49461">270000</cx:pt>
          <cx:pt idx="49462">364896</cx:pt>
          <cx:pt idx="49463">50940</cx:pt>
          <cx:pt idx="49464">585000</cx:pt>
          <cx:pt idx="49465">454500</cx:pt>
          <cx:pt idx="49466">284400</cx:pt>
          <cx:pt idx="49467">225000</cx:pt>
          <cx:pt idx="49468">177903</cx:pt>
          <cx:pt idx="49469">288873</cx:pt>
          <cx:pt idx="49470">284400</cx:pt>
          <cx:pt idx="49471">1345500</cx:pt>
          <cx:pt idx="49472">814041</cx:pt>
          <cx:pt idx="49473">364896</cx:pt>
          <cx:pt idx="49474">1056681</cx:pt>
          <cx:pt idx="49475">180000</cx:pt>
          <cx:pt idx="49476">180000</cx:pt>
          <cx:pt idx="49477">450000</cx:pt>
          <cx:pt idx="49478">675000</cx:pt>
          <cx:pt idx="49479">233208</cx:pt>
          <cx:pt idx="49480">225000</cx:pt>
          <cx:pt idx="49481">180000</cx:pt>
          <cx:pt idx="49482">544491</cx:pt>
          <cx:pt idx="49483">412942.5</cx:pt>
          <cx:pt idx="49484">254700</cx:pt>
          <cx:pt idx="49485">1249740</cx:pt>
          <cx:pt idx="49486">254700</cx:pt>
          <cx:pt idx="49487">294322.5</cx:pt>
          <cx:pt idx="49488">1440000</cx:pt>
          <cx:pt idx="49489">427500</cx:pt>
          <cx:pt idx="49490">253737</cx:pt>
          <cx:pt idx="49491">256500</cx:pt>
          <cx:pt idx="49492">592560</cx:pt>
          <cx:pt idx="49493">101880</cx:pt>
          <cx:pt idx="49494">625500</cx:pt>
          <cx:pt idx="49495">490536</cx:pt>
          <cx:pt idx="49496">672174</cx:pt>
          <cx:pt idx="49497">266832</cx:pt>
          <cx:pt idx="49498">135000</cx:pt>
          <cx:pt idx="49499">942300</cx:pt>
          <cx:pt idx="49500">469152</cx:pt>
          <cx:pt idx="49501">338832</cx:pt>
          <cx:pt idx="49502">386977.5</cx:pt>
          <cx:pt idx="49503">675000</cx:pt>
          <cx:pt idx="49504">284400</cx:pt>
          <cx:pt idx="49505">112500</cx:pt>
          <cx:pt idx="49506">771493.5</cx:pt>
          <cx:pt idx="49507">295168.5</cx:pt>
          <cx:pt idx="49508">202500</cx:pt>
          <cx:pt idx="49509">474363</cx:pt>
          <cx:pt idx="49510">592560</cx:pt>
          <cx:pt idx="49511">1125000</cx:pt>
          <cx:pt idx="49512">540000</cx:pt>
          <cx:pt idx="49513">315000</cx:pt>
          <cx:pt idx="49514">531706.5</cx:pt>
          <cx:pt idx="49515">450000</cx:pt>
          <cx:pt idx="49516">720000</cx:pt>
          <cx:pt idx="49517">1078200</cx:pt>
          <cx:pt idx="49518">900000</cx:pt>
          <cx:pt idx="49519">354276</cx:pt>
          <cx:pt idx="49520">846387</cx:pt>
          <cx:pt idx="49521">701730</cx:pt>
          <cx:pt idx="49522">540000</cx:pt>
          <cx:pt idx="49523">180000</cx:pt>
          <cx:pt idx="49524">1096020</cx:pt>
          <cx:pt idx="49525">180000</cx:pt>
          <cx:pt idx="49526">180000</cx:pt>
          <cx:pt idx="49527">454500</cx:pt>
          <cx:pt idx="49528">458725.5</cx:pt>
          <cx:pt idx="49529">225000</cx:pt>
          <cx:pt idx="49530">521280</cx:pt>
          <cx:pt idx="49531">495351</cx:pt>
          <cx:pt idx="49532">545040</cx:pt>
          <cx:pt idx="49533">56880</cx:pt>
          <cx:pt idx="49534">225000</cx:pt>
          <cx:pt idx="49535">1350000</cx:pt>
          <cx:pt idx="49536">675000</cx:pt>
          <cx:pt idx="49537">1219500</cx:pt>
          <cx:pt idx="49538">261288</cx:pt>
          <cx:pt idx="49539">291915</cx:pt>
          <cx:pt idx="49540">314100</cx:pt>
          <cx:pt idx="49541">990000</cx:pt>
          <cx:pt idx="49542">1054773</cx:pt>
          <cx:pt idx="49543">819792</cx:pt>
          <cx:pt idx="49544">254700</cx:pt>
          <cx:pt idx="49545">900000</cx:pt>
          <cx:pt idx="49546">900000</cx:pt>
          <cx:pt idx="49547">225000</cx:pt>
          <cx:pt idx="49548">269550</cx:pt>
          <cx:pt idx="49549">743031</cx:pt>
          <cx:pt idx="49550">778500</cx:pt>
          <cx:pt idx="49551">152820</cx:pt>
          <cx:pt idx="49552">1125000</cx:pt>
          <cx:pt idx="49553">1006920</cx:pt>
          <cx:pt idx="49554">254700</cx:pt>
          <cx:pt idx="49555">288873</cx:pt>
          <cx:pt idx="49556">1285816.5</cx:pt>
          <cx:pt idx="49557">1125000</cx:pt>
          <cx:pt idx="49558">283585.5</cx:pt>
          <cx:pt idx="49559">521280</cx:pt>
          <cx:pt idx="49560">990000</cx:pt>
          <cx:pt idx="49561">450000</cx:pt>
          <cx:pt idx="49562">247500</cx:pt>
          <cx:pt idx="49563">1006920</cx:pt>
          <cx:pt idx="49564">211500</cx:pt>
          <cx:pt idx="49565">675000</cx:pt>
          <cx:pt idx="49566">202500</cx:pt>
          <cx:pt idx="49567">808650</cx:pt>
          <cx:pt idx="49568">797557.5</cx:pt>
          <cx:pt idx="49569">406597.5</cx:pt>
          <cx:pt idx="49570">454500</cx:pt>
          <cx:pt idx="49571">301464</cx:pt>
          <cx:pt idx="49572">405000</cx:pt>
          <cx:pt idx="49573">463284</cx:pt>
          <cx:pt idx="49574">544491</cx:pt>
          <cx:pt idx="49575">900000</cx:pt>
          <cx:pt idx="49576">157914</cx:pt>
          <cx:pt idx="49577">558000</cx:pt>
          <cx:pt idx="49578">545040</cx:pt>
          <cx:pt idx="49579">495000</cx:pt>
          <cx:pt idx="49580">285264</cx:pt>
          <cx:pt idx="49581">545040</cx:pt>
          <cx:pt idx="49582">225000</cx:pt>
          <cx:pt idx="49583">427500</cx:pt>
          <cx:pt idx="49584">677664</cx:pt>
          <cx:pt idx="49585">495000</cx:pt>
          <cx:pt idx="49586">344043</cx:pt>
          <cx:pt idx="49587">315000</cx:pt>
          <cx:pt idx="49588">270000</cx:pt>
          <cx:pt idx="49589">239850</cx:pt>
          <cx:pt idx="49590">948816</cx:pt>
          <cx:pt idx="49591">1741077</cx:pt>
          <cx:pt idx="49592">180000</cx:pt>
          <cx:pt idx="49593">247275</cx:pt>
          <cx:pt idx="49594">497520</cx:pt>
          <cx:pt idx="49595">490495.5</cx:pt>
          <cx:pt idx="49596">269550</cx:pt>
          <cx:pt idx="49597">526500</cx:pt>
          <cx:pt idx="49598">2085120</cx:pt>
          <cx:pt idx="49599">590337</cx:pt>
          <cx:pt idx="49600">1546020</cx:pt>
          <cx:pt idx="49601">176328</cx:pt>
          <cx:pt idx="49602">312768</cx:pt>
          <cx:pt idx="49603">270000</cx:pt>
          <cx:pt idx="49604">1082214</cx:pt>
          <cx:pt idx="49605">1080000</cx:pt>
          <cx:pt idx="49606">808650</cx:pt>
          <cx:pt idx="49607">67500</cx:pt>
          <cx:pt idx="49608">157500</cx:pt>
          <cx:pt idx="49609">270000</cx:pt>
          <cx:pt idx="49610">675000</cx:pt>
          <cx:pt idx="49611">1042560</cx:pt>
          <cx:pt idx="49612">321574.5</cx:pt>
          <cx:pt idx="49613">526491</cx:pt>
          <cx:pt idx="49614">1007761.5</cx:pt>
          <cx:pt idx="49615">364896</cx:pt>
          <cx:pt idx="49616">274500</cx:pt>
          <cx:pt idx="49617">808650</cx:pt>
          <cx:pt idx="49618">592560</cx:pt>
          <cx:pt idx="49619">225000</cx:pt>
          <cx:pt idx="49620">254700</cx:pt>
          <cx:pt idx="49621">1165500</cx:pt>
          <cx:pt idx="49622">360000</cx:pt>
          <cx:pt idx="49623">225000</cx:pt>
          <cx:pt idx="49624">1046142</cx:pt>
          <cx:pt idx="49625">675000</cx:pt>
          <cx:pt idx="49626">1339884</cx:pt>
          <cx:pt idx="49627">152820</cx:pt>
          <cx:pt idx="49628">675000</cx:pt>
          <cx:pt idx="49629">835380</cx:pt>
          <cx:pt idx="49630">95940</cx:pt>
          <cx:pt idx="49631">328405.5</cx:pt>
          <cx:pt idx="49632">180000</cx:pt>
          <cx:pt idx="49633">601470</cx:pt>
          <cx:pt idx="49634">458460</cx:pt>
          <cx:pt idx="49635">352044</cx:pt>
          <cx:pt idx="49636">1354500</cx:pt>
          <cx:pt idx="49637">450000</cx:pt>
          <cx:pt idx="49638">593010</cx:pt>
          <cx:pt idx="49639">312768</cx:pt>
          <cx:pt idx="49640">521280</cx:pt>
          <cx:pt idx="49641">547344</cx:pt>
          <cx:pt idx="49642">781920</cx:pt>
          <cx:pt idx="49643">1288350</cx:pt>
          <cx:pt idx="49644">808650</cx:pt>
          <cx:pt idx="49645">953460</cx:pt>
          <cx:pt idx="49646">119925</cx:pt>
          <cx:pt idx="49647">180000</cx:pt>
          <cx:pt idx="49648">202500</cx:pt>
          <cx:pt idx="49649">521280</cx:pt>
          <cx:pt idx="49650">1006920</cx:pt>
          <cx:pt idx="49651">584766</cx:pt>
          <cx:pt idx="49652">343800</cx:pt>
          <cx:pt idx="49653">1024636.5</cx:pt>
          <cx:pt idx="49654">386977.5</cx:pt>
          <cx:pt idx="49655">1215000</cx:pt>
          <cx:pt idx="49656">777024</cx:pt>
          <cx:pt idx="49657">247500</cx:pt>
          <cx:pt idx="49658">180000</cx:pt>
          <cx:pt idx="49659">101880</cx:pt>
          <cx:pt idx="49660">900000</cx:pt>
          <cx:pt idx="49661">134775</cx:pt>
          <cx:pt idx="49662">152820</cx:pt>
          <cx:pt idx="49663">1520451</cx:pt>
          <cx:pt idx="49664">573628.5</cx:pt>
          <cx:pt idx="49665">1339146</cx:pt>
          <cx:pt idx="49666">961146</cx:pt>
          <cx:pt idx="49667">770292</cx:pt>
          <cx:pt idx="49668">1007352</cx:pt>
          <cx:pt idx="49669">900000</cx:pt>
          <cx:pt idx="49670">270000</cx:pt>
          <cx:pt idx="49671">685012.5</cx:pt>
          <cx:pt idx="49672">382500</cx:pt>
          <cx:pt idx="49673">213322.5</cx:pt>
          <cx:pt idx="49674">159205.5</cx:pt>
          <cx:pt idx="49675">1305000</cx:pt>
          <cx:pt idx="49676">521451</cx:pt>
          <cx:pt idx="49677">1209541.5</cx:pt>
          <cx:pt idx="49678">307944</cx:pt>
          <cx:pt idx="49679">135000</cx:pt>
          <cx:pt idx="49680">270000</cx:pt>
          <cx:pt idx="49681">225000</cx:pt>
          <cx:pt idx="49682">212656.5</cx:pt>
          <cx:pt idx="49683">112500</cx:pt>
          <cx:pt idx="49684">900000</cx:pt>
          <cx:pt idx="49685">715095</cx:pt>
          <cx:pt idx="49686">1078200</cx:pt>
          <cx:pt idx="49687">417024</cx:pt>
          <cx:pt idx="49688">254700</cx:pt>
          <cx:pt idx="49689">1288350</cx:pt>
          <cx:pt idx="49690">1800000</cx:pt>
          <cx:pt idx="49691">777024</cx:pt>
          <cx:pt idx="49692">180000</cx:pt>
          <cx:pt idx="49693">427500</cx:pt>
          <cx:pt idx="49694">621000</cx:pt>
          <cx:pt idx="49695">1019610</cx:pt>
          <cx:pt idx="49696">417024</cx:pt>
          <cx:pt idx="49697">247275</cx:pt>
          <cx:pt idx="49698">539100</cx:pt>
          <cx:pt idx="49699">495882</cx:pt>
          <cx:pt idx="49700">460858.5</cx:pt>
          <cx:pt idx="49701">390960</cx:pt>
          <cx:pt idx="49702">1076247</cx:pt>
          <cx:pt idx="49703">1116076.5</cx:pt>
          <cx:pt idx="49704">277969.5</cx:pt>
          <cx:pt idx="49705">45000</cx:pt>
          <cx:pt idx="49706">725328</cx:pt>
          <cx:pt idx="49707">1288350</cx:pt>
          <cx:pt idx="49708">481500</cx:pt>
          <cx:pt idx="49709">312768</cx:pt>
          <cx:pt idx="49710">1125000</cx:pt>
          <cx:pt idx="49711">180000</cx:pt>
          <cx:pt idx="49712">381528</cx:pt>
          <cx:pt idx="49713">900000</cx:pt>
          <cx:pt idx="49714">1546020</cx:pt>
          <cx:pt idx="49715">314055</cx:pt>
          <cx:pt idx="49716">545040</cx:pt>
          <cx:pt idx="49717">906660</cx:pt>
          <cx:pt idx="49718">88884</cx:pt>
          <cx:pt idx="49719">238896</cx:pt>
          <cx:pt idx="49720">539100</cx:pt>
          <cx:pt idx="49721">500490</cx:pt>
          <cx:pt idx="49722">180000</cx:pt>
          <cx:pt idx="49723">675000</cx:pt>
          <cx:pt idx="49724">360000</cx:pt>
          <cx:pt idx="49725">720000</cx:pt>
          <cx:pt idx="49726">547344</cx:pt>
          <cx:pt idx="49727">1078200</cx:pt>
          <cx:pt idx="49728">1188000</cx:pt>
          <cx:pt idx="49729">983160</cx:pt>
          <cx:pt idx="49730">327024</cx:pt>
          <cx:pt idx="49731">180000</cx:pt>
          <cx:pt idx="49732">382500</cx:pt>
          <cx:pt idx="49733">299772</cx:pt>
          <cx:pt idx="49734">755190</cx:pt>
          <cx:pt idx="49735">376078.5</cx:pt>
          <cx:pt idx="49736">2114532</cx:pt>
          <cx:pt idx="49737">573408</cx:pt>
          <cx:pt idx="49738">675000</cx:pt>
          <cx:pt idx="49739">500211</cx:pt>
          <cx:pt idx="49740">1205451</cx:pt>
          <cx:pt idx="49741">1180341</cx:pt>
          <cx:pt idx="49742">540000</cx:pt>
          <cx:pt idx="49743">270000</cx:pt>
          <cx:pt idx="49744">760225.5</cx:pt>
          <cx:pt idx="49745">315000</cx:pt>
          <cx:pt idx="49746">180000</cx:pt>
          <cx:pt idx="49747">113760</cx:pt>
          <cx:pt idx="49748">382500</cx:pt>
          <cx:pt idx="49749">338832</cx:pt>
          <cx:pt idx="49750">675000</cx:pt>
          <cx:pt idx="49751">539100</cx:pt>
          <cx:pt idx="49752">573408</cx:pt>
          <cx:pt idx="49753">497520</cx:pt>
          <cx:pt idx="49754">1125000</cx:pt>
          <cx:pt idx="49755">225000</cx:pt>
          <cx:pt idx="49756">582804</cx:pt>
          <cx:pt idx="49757">550980</cx:pt>
          <cx:pt idx="49758">1012653</cx:pt>
          <cx:pt idx="49759">373941</cx:pt>
          <cx:pt idx="49760">180000</cx:pt>
          <cx:pt idx="49761">729000</cx:pt>
          <cx:pt idx="49762">1078200</cx:pt>
          <cx:pt idx="49763">545040</cx:pt>
          <cx:pt idx="49764">473760</cx:pt>
          <cx:pt idx="49765">202500</cx:pt>
          <cx:pt idx="49766">144486</cx:pt>
          <cx:pt idx="49767">544491</cx:pt>
          <cx:pt idx="49768">303489</cx:pt>
          <cx:pt idx="49769">1065433.5</cx:pt>
          <cx:pt idx="49770">254700</cx:pt>
          <cx:pt idx="49771">810000</cx:pt>
          <cx:pt idx="49772">1332000</cx:pt>
          <cx:pt idx="49773">675000</cx:pt>
          <cx:pt idx="49774">509400</cx:pt>
          <cx:pt idx="49775">135000</cx:pt>
          <cx:pt idx="49776">675000</cx:pt>
          <cx:pt idx="49777">403330.5</cx:pt>
          <cx:pt idx="49778">675000</cx:pt>
          <cx:pt idx="49779">1546020</cx:pt>
          <cx:pt idx="49780">157500</cx:pt>
          <cx:pt idx="49781">450000</cx:pt>
          <cx:pt idx="49782">450000</cx:pt>
          <cx:pt idx="49783">417024</cx:pt>
          <cx:pt idx="49784">202500</cx:pt>
          <cx:pt idx="49785">472500</cx:pt>
          <cx:pt idx="49786">1035832.5</cx:pt>
          <cx:pt idx="49787">497520</cx:pt>
          <cx:pt idx="49788">675000</cx:pt>
          <cx:pt idx="49789">971280</cx:pt>
          <cx:pt idx="49790">314055</cx:pt>
          <cx:pt idx="49791">225000</cx:pt>
          <cx:pt idx="49792">1123443</cx:pt>
          <cx:pt idx="49793">640080</cx:pt>
          <cx:pt idx="49794">625536</cx:pt>
          <cx:pt idx="49795">654498</cx:pt>
          <cx:pt idx="49796">571486.5</cx:pt>
          <cx:pt idx="49797">904500</cx:pt>
          <cx:pt idx="49798">543037.5</cx:pt>
          <cx:pt idx="49799">760225.5</cx:pt>
          <cx:pt idx="49800">567000</cx:pt>
          <cx:pt idx="49801">472644</cx:pt>
          <cx:pt idx="49802">1125000</cx:pt>
          <cx:pt idx="49803">521280</cx:pt>
          <cx:pt idx="49804">180000</cx:pt>
          <cx:pt idx="49805">398160</cx:pt>
          <cx:pt idx="49806">1035000</cx:pt>
          <cx:pt idx="49807">942300</cx:pt>
          <cx:pt idx="49808">387000</cx:pt>
          <cx:pt idx="49809">900000</cx:pt>
          <cx:pt idx="49810">80865</cx:pt>
          <cx:pt idx="49811">178290</cx:pt>
          <cx:pt idx="49812">531000</cx:pt>
          <cx:pt idx="49813">728460</cx:pt>
          <cx:pt idx="49814">495000</cx:pt>
          <cx:pt idx="49815">225000</cx:pt>
          <cx:pt idx="49816">942300</cx:pt>
          <cx:pt idx="49817">558855</cx:pt>
          <cx:pt idx="49818">633681</cx:pt>
          <cx:pt idx="49819">167895</cx:pt>
          <cx:pt idx="49820">521280</cx:pt>
          <cx:pt idx="49821">252261</cx:pt>
          <cx:pt idx="49822">547344</cx:pt>
          <cx:pt idx="49823">450000</cx:pt>
          <cx:pt idx="49824">900000</cx:pt>
          <cx:pt idx="49825">711072</cx:pt>
          <cx:pt idx="49826">900000</cx:pt>
          <cx:pt idx="49827">573628.5</cx:pt>
          <cx:pt idx="49828">508495.5</cx:pt>
          <cx:pt idx="49829">266832</cx:pt>
          <cx:pt idx="49830">475159.5</cx:pt>
          <cx:pt idx="49831">360000</cx:pt>
          <cx:pt idx="49832">426384</cx:pt>
          <cx:pt idx="49833">540000</cx:pt>
          <cx:pt idx="49834">545040</cx:pt>
          <cx:pt idx="49835">679500</cx:pt>
          <cx:pt idx="49836">1350000</cx:pt>
          <cx:pt idx="49837">254700</cx:pt>
          <cx:pt idx="49838">112500</cx:pt>
          <cx:pt idx="49839">135000</cx:pt>
          <cx:pt idx="49840">450000</cx:pt>
          <cx:pt idx="49841">509400</cx:pt>
          <cx:pt idx="49842">999121.5</cx:pt>
          <cx:pt idx="49843">630000</cx:pt>
          <cx:pt idx="49844">835380</cx:pt>
          <cx:pt idx="49845">1360498.5</cx:pt>
          <cx:pt idx="49846">273636</cx:pt>
          <cx:pt idx="49847">1546020</cx:pt>
          <cx:pt idx="49848">103140</cx:pt>
          <cx:pt idx="49849">675000</cx:pt>
          <cx:pt idx="49850">170640</cx:pt>
          <cx:pt idx="49851">675000</cx:pt>
          <cx:pt idx="49852">307944</cx:pt>
          <cx:pt idx="49853">790830</cx:pt>
          <cx:pt idx="49854">781920</cx:pt>
          <cx:pt idx="49855">350676</cx:pt>
          <cx:pt idx="49856">247500</cx:pt>
          <cx:pt idx="49857">665892</cx:pt>
          <cx:pt idx="49858">312768</cx:pt>
          <cx:pt idx="49859">450000</cx:pt>
          <cx:pt idx="49860">174132</cx:pt>
          <cx:pt idx="49861">231813</cx:pt>
          <cx:pt idx="49862">292500</cx:pt>
          <cx:pt idx="49863">808650</cx:pt>
          <cx:pt idx="49864">792162</cx:pt>
          <cx:pt idx="49865">959598</cx:pt>
          <cx:pt idx="49866">1436850</cx:pt>
          <cx:pt idx="49867">414229.5</cx:pt>
          <cx:pt idx="49868">679500</cx:pt>
          <cx:pt idx="49869">180000</cx:pt>
          <cx:pt idx="49870">417708</cx:pt>
          <cx:pt idx="49871">640080</cx:pt>
          <cx:pt idx="49872">161730</cx:pt>
          <cx:pt idx="49873">2013840</cx:pt>
          <cx:pt idx="49874">135000</cx:pt>
          <cx:pt idx="49875">526500</cx:pt>
          <cx:pt idx="49876">254700</cx:pt>
          <cx:pt idx="49877">258709.5</cx:pt>
          <cx:pt idx="49878">808650</cx:pt>
          <cx:pt idx="49879">521280</cx:pt>
          <cx:pt idx="49880">180000</cx:pt>
          <cx:pt idx="49881">540000</cx:pt>
          <cx:pt idx="49882">1649376</cx:pt>
          <cx:pt idx="49883">643500</cx:pt>
          <cx:pt idx="49884">337500</cx:pt>
          <cx:pt idx="49885">343800</cx:pt>
          <cx:pt idx="49886">835380</cx:pt>
          <cx:pt idx="49887">229230</cx:pt>
          <cx:pt idx="49888">254700</cx:pt>
          <cx:pt idx="49889">315000</cx:pt>
          <cx:pt idx="49890">733315.5</cx:pt>
          <cx:pt idx="49891">981000</cx:pt>
          <cx:pt idx="49892">700830</cx:pt>
          <cx:pt idx="49893">917172</cx:pt>
          <cx:pt idx="49894">587619</cx:pt>
          <cx:pt idx="49895">1909107</cx:pt>
          <cx:pt idx="49896">568800</cx:pt>
          <cx:pt idx="49897">1078200</cx:pt>
          <cx:pt idx="49898">225000</cx:pt>
          <cx:pt idx="49899">386977.5</cx:pt>
          <cx:pt idx="49900">239850</cx:pt>
          <cx:pt idx="49901">781920</cx:pt>
          <cx:pt idx="49902">675000</cx:pt>
          <cx:pt idx="49903">315000</cx:pt>
          <cx:pt idx="49904">263686.5</cx:pt>
          <cx:pt idx="49905">254700</cx:pt>
          <cx:pt idx="49906">247500</cx:pt>
          <cx:pt idx="49907">883863</cx:pt>
          <cx:pt idx="49908">703728</cx:pt>
          <cx:pt idx="49909">1436850</cx:pt>
          <cx:pt idx="49910">297000</cx:pt>
          <cx:pt idx="49911">225000</cx:pt>
          <cx:pt idx="49912">180000</cx:pt>
          <cx:pt idx="49913">900000</cx:pt>
          <cx:pt idx="49914">500211</cx:pt>
          <cx:pt idx="49915">900054</cx:pt>
          <cx:pt idx="49916">300960</cx:pt>
          <cx:pt idx="49917">1381113</cx:pt>
          <cx:pt idx="49918">332473.5</cx:pt>
          <cx:pt idx="49919">1006920</cx:pt>
          <cx:pt idx="49920">261648</cx:pt>
          <cx:pt idx="49921">260640</cx:pt>
          <cx:pt idx="49922">288873</cx:pt>
          <cx:pt idx="49923">272578.5</cx:pt>
          <cx:pt idx="49924">232344</cx:pt>
          <cx:pt idx="49925">717003</cx:pt>
          <cx:pt idx="49926">189351</cx:pt>
          <cx:pt idx="49927">814041</cx:pt>
          <cx:pt idx="49928">1125000</cx:pt>
          <cx:pt idx="49929">348264</cx:pt>
          <cx:pt idx="49930">521280</cx:pt>
          <cx:pt idx="49931">225000</cx:pt>
          <cx:pt idx="49932">1288350</cx:pt>
          <cx:pt idx="49933">2169913.5</cx:pt>
          <cx:pt idx="49934">719946</cx:pt>
          <cx:pt idx="49935">269550</cx:pt>
          <cx:pt idx="49936">225000</cx:pt>
          <cx:pt idx="49937">1288350</cx:pt>
          <cx:pt idx="49938">701730</cx:pt>
          <cx:pt idx="49939">765000</cx:pt>
          <cx:pt idx="49940">188685</cx:pt>
          <cx:pt idx="49941">490495.5</cx:pt>
          <cx:pt idx="49942">182983.5</cx:pt>
          <cx:pt idx="49943">360000</cx:pt>
          <cx:pt idx="49944">283419</cx:pt>
          <cx:pt idx="49945">1540588.5</cx:pt>
          <cx:pt idx="49946">405000</cx:pt>
          <cx:pt idx="49947">418500</cx:pt>
          <cx:pt idx="49948">545040</cx:pt>
          <cx:pt idx="49949">400500</cx:pt>
          <cx:pt idx="49950">916470</cx:pt>
          <cx:pt idx="49951">540000</cx:pt>
          <cx:pt idx="49952">331834.5</cx:pt>
          <cx:pt idx="49953">284400</cx:pt>
          <cx:pt idx="49954">938304</cx:pt>
          <cx:pt idx="49955">135000</cx:pt>
          <cx:pt idx="49956">639000</cx:pt>
          <cx:pt idx="49957">900000</cx:pt>
          <cx:pt idx="49958">942300</cx:pt>
          <cx:pt idx="49959">405000</cx:pt>
          <cx:pt idx="49960">668304</cx:pt>
          <cx:pt idx="49961">270000</cx:pt>
          <cx:pt idx="49962">1120068</cx:pt>
          <cx:pt idx="49963">481495.5</cx:pt>
          <cx:pt idx="49964">247500</cx:pt>
          <cx:pt idx="49965">310671</cx:pt>
          <cx:pt idx="49966">1701729</cx:pt>
          <cx:pt idx="49967">755190</cx:pt>
          <cx:pt idx="49968">269550</cx:pt>
          <cx:pt idx="49969">238500</cx:pt>
          <cx:pt idx="49970">675000</cx:pt>
          <cx:pt idx="49971">485640</cx:pt>
          <cx:pt idx="49972">269550</cx:pt>
          <cx:pt idx="49973">593010</cx:pt>
          <cx:pt idx="49974">970380</cx:pt>
          <cx:pt idx="49975">413442</cx:pt>
          <cx:pt idx="49976">679266</cx:pt>
          <cx:pt idx="49977">239850</cx:pt>
          <cx:pt idx="49978">533668.5</cx:pt>
          <cx:pt idx="49979">531706.5</cx:pt>
          <cx:pt idx="49980">467874</cx:pt>
          <cx:pt idx="49981">237204</cx:pt>
          <cx:pt idx="49982">278613</cx:pt>
          <cx:pt idx="49983">270000</cx:pt>
          <cx:pt idx="49984">270000</cx:pt>
          <cx:pt idx="49985">481495.5</cx:pt>
          <cx:pt idx="49986">270000</cx:pt>
          <cx:pt idx="49987">900000</cx:pt>
          <cx:pt idx="49988">540000</cx:pt>
          <cx:pt idx="49989">270000</cx:pt>
          <cx:pt idx="49990">180000</cx:pt>
          <cx:pt idx="49991">1078200</cx:pt>
          <cx:pt idx="49992">157500</cx:pt>
          <cx:pt idx="49993">450000</cx:pt>
          <cx:pt idx="49994">1206000</cx:pt>
          <cx:pt idx="49995">1125000</cx:pt>
          <cx:pt idx="49996">900000</cx:pt>
          <cx:pt idx="49997">820638</cx:pt>
          <cx:pt idx="49998">254700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4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Amt_credit</a:t>
            </a:r>
            <a:endParaRPr lang="en-GB" sz="1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boxWhisker" uniqueId="{A1712EEE-EB23-D541-9128-3FC2C94C4270}">
          <cx:tx>
            <cx:txData>
              <cx:f>Outliers!$B$1</cx:f>
              <cx:v>AMT_CREDIT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'Relevant Columns'!$S$2:$S$50000</cx:f>
        <cx:lvl ptCount="49999" formatCode="General">
          <cx:pt idx="0">1</cx:pt>
          <cx:pt idx="1">2</cx:pt>
          <cx:pt idx="2">1</cx:pt>
          <cx:pt idx="3">2</cx:pt>
          <cx:pt idx="4">1</cx:pt>
          <cx:pt idx="5">2</cx:pt>
          <cx:pt idx="6">3</cx:pt>
          <cx:pt idx="7">2</cx:pt>
          <cx:pt idx="8">2</cx:pt>
          <cx:pt idx="9">1</cx:pt>
          <cx:pt idx="10">3</cx:pt>
          <cx:pt idx="11">2</cx:pt>
          <cx:pt idx="12">2</cx:pt>
          <cx:pt idx="13">3</cx:pt>
          <cx:pt idx="14">2</cx:pt>
          <cx:pt idx="15">1</cx:pt>
          <cx:pt idx="16">2</cx:pt>
          <cx:pt idx="17">3</cx:pt>
          <cx:pt idx="18">1</cx:pt>
          <cx:pt idx="19">2</cx:pt>
          <cx:pt idx="20">2</cx:pt>
          <cx:pt idx="21">3</cx:pt>
          <cx:pt idx="22">3</cx:pt>
          <cx:pt idx="23">2</cx:pt>
          <cx:pt idx="24">4</cx:pt>
          <cx:pt idx="25">2</cx:pt>
          <cx:pt idx="26">1</cx:pt>
          <cx:pt idx="27">3</cx:pt>
          <cx:pt idx="28">1</cx:pt>
          <cx:pt idx="29">1</cx:pt>
          <cx:pt idx="30">2</cx:pt>
          <cx:pt idx="31">2</cx:pt>
          <cx:pt idx="32">2</cx:pt>
          <cx:pt idx="33">3</cx:pt>
          <cx:pt idx="34">2</cx:pt>
          <cx:pt idx="35">2</cx:pt>
          <cx:pt idx="36">4</cx:pt>
          <cx:pt idx="37">2</cx:pt>
          <cx:pt idx="38">2</cx:pt>
          <cx:pt idx="39">2</cx:pt>
          <cx:pt idx="40">2</cx:pt>
          <cx:pt idx="41">2</cx:pt>
          <cx:pt idx="42">2</cx:pt>
          <cx:pt idx="43">1</cx:pt>
          <cx:pt idx="44">2</cx:pt>
          <cx:pt idx="45">3</cx:pt>
          <cx:pt idx="46">1</cx:pt>
          <cx:pt idx="47">2</cx:pt>
          <cx:pt idx="48">2</cx:pt>
          <cx:pt idx="49">2</cx:pt>
          <cx:pt idx="50">2</cx:pt>
          <cx:pt idx="51">3</cx:pt>
          <cx:pt idx="52">2</cx:pt>
          <cx:pt idx="53">4</cx:pt>
          <cx:pt idx="54">2</cx:pt>
          <cx:pt idx="55">2</cx:pt>
          <cx:pt idx="56">1</cx:pt>
          <cx:pt idx="57">2</cx:pt>
          <cx:pt idx="58">2</cx:pt>
          <cx:pt idx="59">1</cx:pt>
          <cx:pt idx="60">2</cx:pt>
          <cx:pt idx="61">1</cx:pt>
          <cx:pt idx="62">2</cx:pt>
          <cx:pt idx="63">1</cx:pt>
          <cx:pt idx="64">2</cx:pt>
          <cx:pt idx="65">1</cx:pt>
          <cx:pt idx="66">2</cx:pt>
          <cx:pt idx="67">1</cx:pt>
          <cx:pt idx="68">3</cx:pt>
          <cx:pt idx="69">2</cx:pt>
          <cx:pt idx="70">4</cx:pt>
          <cx:pt idx="71">2</cx:pt>
          <cx:pt idx="72">3</cx:pt>
          <cx:pt idx="73">3</cx:pt>
          <cx:pt idx="74">2</cx:pt>
          <cx:pt idx="75">3</cx:pt>
          <cx:pt idx="76">2</cx:pt>
          <cx:pt idx="77">2</cx:pt>
          <cx:pt idx="78">3</cx:pt>
          <cx:pt idx="79">1</cx:pt>
          <cx:pt idx="80">4</cx:pt>
          <cx:pt idx="81">2</cx:pt>
          <cx:pt idx="82">2</cx:pt>
          <cx:pt idx="83">2</cx:pt>
          <cx:pt idx="84">1</cx:pt>
          <cx:pt idx="85">4</cx:pt>
          <cx:pt idx="86">1</cx:pt>
          <cx:pt idx="87">2</cx:pt>
          <cx:pt idx="88">2</cx:pt>
          <cx:pt idx="89">2</cx:pt>
          <cx:pt idx="90">2</cx:pt>
          <cx:pt idx="91">5</cx:pt>
          <cx:pt idx="92">5</cx:pt>
          <cx:pt idx="93">3</cx:pt>
          <cx:pt idx="94">1</cx:pt>
          <cx:pt idx="95">1</cx:pt>
          <cx:pt idx="96">1</cx:pt>
          <cx:pt idx="97">2</cx:pt>
          <cx:pt idx="98">2</cx:pt>
          <cx:pt idx="99">1</cx:pt>
          <cx:pt idx="100">2</cx:pt>
          <cx:pt idx="101">2</cx:pt>
          <cx:pt idx="102">2</cx:pt>
          <cx:pt idx="103">3</cx:pt>
          <cx:pt idx="104">1</cx:pt>
          <cx:pt idx="105">1</cx:pt>
          <cx:pt idx="106">2</cx:pt>
          <cx:pt idx="107">4</cx:pt>
          <cx:pt idx="108">2</cx:pt>
          <cx:pt idx="109">3</cx:pt>
          <cx:pt idx="110">2</cx:pt>
          <cx:pt idx="111">1</cx:pt>
          <cx:pt idx="112">1</cx:pt>
          <cx:pt idx="113">2</cx:pt>
          <cx:pt idx="114">2</cx:pt>
          <cx:pt idx="115">2</cx:pt>
          <cx:pt idx="116">3</cx:pt>
          <cx:pt idx="117">2</cx:pt>
          <cx:pt idx="118">2</cx:pt>
          <cx:pt idx="119">3</cx:pt>
          <cx:pt idx="120">2</cx:pt>
          <cx:pt idx="121">3</cx:pt>
          <cx:pt idx="122">2</cx:pt>
          <cx:pt idx="123">1</cx:pt>
          <cx:pt idx="124">2</cx:pt>
          <cx:pt idx="125">2</cx:pt>
          <cx:pt idx="126">3</cx:pt>
          <cx:pt idx="127">2</cx:pt>
          <cx:pt idx="128">2</cx:pt>
          <cx:pt idx="129">1</cx:pt>
          <cx:pt idx="130">2</cx:pt>
          <cx:pt idx="131">2</cx:pt>
          <cx:pt idx="132">2</cx:pt>
          <cx:pt idx="133">2</cx:pt>
          <cx:pt idx="134">4</cx:pt>
          <cx:pt idx="135">2</cx:pt>
          <cx:pt idx="136">2</cx:pt>
          <cx:pt idx="137">2</cx:pt>
          <cx:pt idx="138">2</cx:pt>
          <cx:pt idx="139">2</cx:pt>
          <cx:pt idx="140">1</cx:pt>
          <cx:pt idx="141">1</cx:pt>
          <cx:pt idx="142">3</cx:pt>
          <cx:pt idx="143">2</cx:pt>
          <cx:pt idx="144">5</cx:pt>
          <cx:pt idx="145">2</cx:pt>
          <cx:pt idx="146">1</cx:pt>
          <cx:pt idx="147">4</cx:pt>
          <cx:pt idx="148">3</cx:pt>
          <cx:pt idx="149">2</cx:pt>
          <cx:pt idx="150">3</cx:pt>
          <cx:pt idx="151">1</cx:pt>
          <cx:pt idx="152">2</cx:pt>
          <cx:pt idx="153">3</cx:pt>
          <cx:pt idx="154">1</cx:pt>
          <cx:pt idx="155">2</cx:pt>
          <cx:pt idx="156">1</cx:pt>
          <cx:pt idx="157">2</cx:pt>
          <cx:pt idx="158">1</cx:pt>
          <cx:pt idx="159">3</cx:pt>
          <cx:pt idx="160">1</cx:pt>
          <cx:pt idx="161">2</cx:pt>
          <cx:pt idx="162">1</cx:pt>
          <cx:pt idx="163">1</cx:pt>
          <cx:pt idx="164">1</cx:pt>
          <cx:pt idx="165">4</cx:pt>
          <cx:pt idx="166">1</cx:pt>
          <cx:pt idx="167">2</cx:pt>
          <cx:pt idx="168">4</cx:pt>
          <cx:pt idx="169">3</cx:pt>
          <cx:pt idx="170">2</cx:pt>
          <cx:pt idx="171">1</cx:pt>
          <cx:pt idx="172">2</cx:pt>
          <cx:pt idx="173">1</cx:pt>
          <cx:pt idx="174">1</cx:pt>
          <cx:pt idx="175">3</cx:pt>
          <cx:pt idx="176">2</cx:pt>
          <cx:pt idx="177">3</cx:pt>
          <cx:pt idx="178">2</cx:pt>
          <cx:pt idx="179">3</cx:pt>
          <cx:pt idx="180">5</cx:pt>
          <cx:pt idx="181">2</cx:pt>
          <cx:pt idx="182">5</cx:pt>
          <cx:pt idx="183">4</cx:pt>
          <cx:pt idx="184">3</cx:pt>
          <cx:pt idx="185">2</cx:pt>
          <cx:pt idx="186">2</cx:pt>
          <cx:pt idx="187">1</cx:pt>
          <cx:pt idx="188">1</cx:pt>
          <cx:pt idx="189">3</cx:pt>
          <cx:pt idx="190">1</cx:pt>
          <cx:pt idx="191">1</cx:pt>
          <cx:pt idx="192">4</cx:pt>
          <cx:pt idx="193">4</cx:pt>
          <cx:pt idx="194">4</cx:pt>
          <cx:pt idx="195">1</cx:pt>
          <cx:pt idx="196">3</cx:pt>
          <cx:pt idx="197">2</cx:pt>
          <cx:pt idx="198">2</cx:pt>
          <cx:pt idx="199">3</cx:pt>
          <cx:pt idx="200">2</cx:pt>
          <cx:pt idx="201">1</cx:pt>
          <cx:pt idx="202">2</cx:pt>
          <cx:pt idx="203">2</cx:pt>
          <cx:pt idx="204">4</cx:pt>
          <cx:pt idx="205">4</cx:pt>
          <cx:pt idx="206">3</cx:pt>
          <cx:pt idx="207">4</cx:pt>
          <cx:pt idx="208">2</cx:pt>
          <cx:pt idx="209">2</cx:pt>
          <cx:pt idx="210">3</cx:pt>
          <cx:pt idx="211">2</cx:pt>
          <cx:pt idx="212">2</cx:pt>
          <cx:pt idx="213">2</cx:pt>
          <cx:pt idx="214">4</cx:pt>
          <cx:pt idx="215">3</cx:pt>
          <cx:pt idx="216">2</cx:pt>
          <cx:pt idx="217">2</cx:pt>
          <cx:pt idx="218">2</cx:pt>
          <cx:pt idx="219">1</cx:pt>
          <cx:pt idx="220">1</cx:pt>
          <cx:pt idx="221">2</cx:pt>
          <cx:pt idx="222">2</cx:pt>
          <cx:pt idx="223">1</cx:pt>
          <cx:pt idx="224">2</cx:pt>
          <cx:pt idx="225">2</cx:pt>
          <cx:pt idx="226">1</cx:pt>
          <cx:pt idx="227">2</cx:pt>
          <cx:pt idx="228">1</cx:pt>
          <cx:pt idx="229">1</cx:pt>
          <cx:pt idx="230">2</cx:pt>
          <cx:pt idx="231">2</cx:pt>
          <cx:pt idx="232">2</cx:pt>
          <cx:pt idx="233">2</cx:pt>
          <cx:pt idx="234">3</cx:pt>
          <cx:pt idx="235">2</cx:pt>
          <cx:pt idx="236">2</cx:pt>
          <cx:pt idx="237">1</cx:pt>
          <cx:pt idx="238">2</cx:pt>
          <cx:pt idx="239">2</cx:pt>
          <cx:pt idx="240">1</cx:pt>
          <cx:pt idx="241">2</cx:pt>
          <cx:pt idx="242">1</cx:pt>
          <cx:pt idx="243">2</cx:pt>
          <cx:pt idx="244">4</cx:pt>
          <cx:pt idx="245">2</cx:pt>
          <cx:pt idx="246">3</cx:pt>
          <cx:pt idx="247">2</cx:pt>
          <cx:pt idx="248">2</cx:pt>
          <cx:pt idx="249">2</cx:pt>
          <cx:pt idx="250">1</cx:pt>
          <cx:pt idx="251">3</cx:pt>
          <cx:pt idx="252">2</cx:pt>
          <cx:pt idx="253">2</cx:pt>
          <cx:pt idx="254">1</cx:pt>
          <cx:pt idx="255">2</cx:pt>
          <cx:pt idx="256">3</cx:pt>
          <cx:pt idx="257">2</cx:pt>
          <cx:pt idx="258">2</cx:pt>
          <cx:pt idx="259">2</cx:pt>
          <cx:pt idx="260">1</cx:pt>
          <cx:pt idx="261">3</cx:pt>
          <cx:pt idx="262">2</cx:pt>
          <cx:pt idx="263">1</cx:pt>
          <cx:pt idx="264">1</cx:pt>
          <cx:pt idx="265">1</cx:pt>
          <cx:pt idx="266">2</cx:pt>
          <cx:pt idx="267">2</cx:pt>
          <cx:pt idx="268">2</cx:pt>
          <cx:pt idx="269">2</cx:pt>
          <cx:pt idx="270">2</cx:pt>
          <cx:pt idx="271">4</cx:pt>
          <cx:pt idx="272">3</cx:pt>
          <cx:pt idx="273">2</cx:pt>
          <cx:pt idx="274">2</cx:pt>
          <cx:pt idx="275">1</cx:pt>
          <cx:pt idx="276">3</cx:pt>
          <cx:pt idx="277">2</cx:pt>
          <cx:pt idx="278">3</cx:pt>
          <cx:pt idx="279">4</cx:pt>
          <cx:pt idx="280">2</cx:pt>
          <cx:pt idx="281">2</cx:pt>
          <cx:pt idx="282">2</cx:pt>
          <cx:pt idx="283">2</cx:pt>
          <cx:pt idx="284">2</cx:pt>
          <cx:pt idx="285">3</cx:pt>
          <cx:pt idx="286">2</cx:pt>
          <cx:pt idx="287">1</cx:pt>
          <cx:pt idx="288">2</cx:pt>
          <cx:pt idx="289">2</cx:pt>
          <cx:pt idx="290">1</cx:pt>
          <cx:pt idx="291">1</cx:pt>
          <cx:pt idx="292">1</cx:pt>
          <cx:pt idx="293">2</cx:pt>
          <cx:pt idx="294">2</cx:pt>
          <cx:pt idx="295">4</cx:pt>
          <cx:pt idx="296">1</cx:pt>
          <cx:pt idx="297">1</cx:pt>
          <cx:pt idx="298">1</cx:pt>
          <cx:pt idx="299">2</cx:pt>
          <cx:pt idx="300">2</cx:pt>
          <cx:pt idx="301">1</cx:pt>
          <cx:pt idx="302">2</cx:pt>
          <cx:pt idx="303">2</cx:pt>
          <cx:pt idx="304">1</cx:pt>
          <cx:pt idx="305">2</cx:pt>
          <cx:pt idx="306">2</cx:pt>
          <cx:pt idx="307">1</cx:pt>
          <cx:pt idx="308">2</cx:pt>
          <cx:pt idx="309">2</cx:pt>
          <cx:pt idx="310">1</cx:pt>
          <cx:pt idx="311">2</cx:pt>
          <cx:pt idx="312">3</cx:pt>
          <cx:pt idx="313">2</cx:pt>
          <cx:pt idx="314">2</cx:pt>
          <cx:pt idx="315">3</cx:pt>
          <cx:pt idx="316">3</cx:pt>
          <cx:pt idx="317">2</cx:pt>
          <cx:pt idx="318">2</cx:pt>
          <cx:pt idx="319">1</cx:pt>
          <cx:pt idx="320">2</cx:pt>
          <cx:pt idx="321">2</cx:pt>
          <cx:pt idx="322">2</cx:pt>
          <cx:pt idx="323">3</cx:pt>
          <cx:pt idx="324">2</cx:pt>
          <cx:pt idx="325">2</cx:pt>
          <cx:pt idx="326">4</cx:pt>
          <cx:pt idx="327">2</cx:pt>
          <cx:pt idx="328">2</cx:pt>
          <cx:pt idx="329">4</cx:pt>
          <cx:pt idx="330">2</cx:pt>
          <cx:pt idx="331">2</cx:pt>
          <cx:pt idx="332">2</cx:pt>
          <cx:pt idx="333">1</cx:pt>
          <cx:pt idx="334">4</cx:pt>
          <cx:pt idx="335">4</cx:pt>
          <cx:pt idx="336">1</cx:pt>
          <cx:pt idx="337">2</cx:pt>
          <cx:pt idx="338">2</cx:pt>
          <cx:pt idx="339">2</cx:pt>
          <cx:pt idx="340">4</cx:pt>
          <cx:pt idx="341">4</cx:pt>
          <cx:pt idx="342">2</cx:pt>
          <cx:pt idx="343">2</cx:pt>
          <cx:pt idx="344">1</cx:pt>
          <cx:pt idx="345">2</cx:pt>
          <cx:pt idx="346">2</cx:pt>
          <cx:pt idx="347">2</cx:pt>
          <cx:pt idx="348">1</cx:pt>
          <cx:pt idx="349">1</cx:pt>
          <cx:pt idx="350">2</cx:pt>
          <cx:pt idx="351">1</cx:pt>
          <cx:pt idx="352">2</cx:pt>
          <cx:pt idx="353">2</cx:pt>
          <cx:pt idx="354">1</cx:pt>
          <cx:pt idx="355">1</cx:pt>
          <cx:pt idx="356">2</cx:pt>
          <cx:pt idx="357">3</cx:pt>
          <cx:pt idx="358">4</cx:pt>
          <cx:pt idx="359">2</cx:pt>
          <cx:pt idx="360">1</cx:pt>
          <cx:pt idx="361">4</cx:pt>
          <cx:pt idx="362">1</cx:pt>
          <cx:pt idx="363">2</cx:pt>
          <cx:pt idx="364">1</cx:pt>
          <cx:pt idx="365">5</cx:pt>
          <cx:pt idx="366">1</cx:pt>
          <cx:pt idx="367">2</cx:pt>
          <cx:pt idx="368">1</cx:pt>
          <cx:pt idx="369">4</cx:pt>
          <cx:pt idx="370">3</cx:pt>
          <cx:pt idx="371">2</cx:pt>
          <cx:pt idx="372">2</cx:pt>
          <cx:pt idx="373">3</cx:pt>
          <cx:pt idx="374">3</cx:pt>
          <cx:pt idx="375">2</cx:pt>
          <cx:pt idx="376">3</cx:pt>
          <cx:pt idx="377">2</cx:pt>
          <cx:pt idx="378">1</cx:pt>
          <cx:pt idx="379">2</cx:pt>
          <cx:pt idx="380">3</cx:pt>
          <cx:pt idx="381">2</cx:pt>
          <cx:pt idx="382">2</cx:pt>
          <cx:pt idx="383">2</cx:pt>
          <cx:pt idx="384">2</cx:pt>
          <cx:pt idx="385">1</cx:pt>
          <cx:pt idx="386">4</cx:pt>
          <cx:pt idx="387">1</cx:pt>
          <cx:pt idx="388">2</cx:pt>
          <cx:pt idx="389">3</cx:pt>
          <cx:pt idx="390">4</cx:pt>
          <cx:pt idx="391">5</cx:pt>
          <cx:pt idx="392">4</cx:pt>
          <cx:pt idx="393">3</cx:pt>
          <cx:pt idx="394">1</cx:pt>
          <cx:pt idx="395">2</cx:pt>
          <cx:pt idx="396">1</cx:pt>
          <cx:pt idx="397">1</cx:pt>
          <cx:pt idx="398">2</cx:pt>
          <cx:pt idx="399">2</cx:pt>
          <cx:pt idx="400">2</cx:pt>
          <cx:pt idx="401">1</cx:pt>
          <cx:pt idx="402">2</cx:pt>
          <cx:pt idx="403">1</cx:pt>
          <cx:pt idx="404">2</cx:pt>
          <cx:pt idx="405">2</cx:pt>
          <cx:pt idx="406">2</cx:pt>
          <cx:pt idx="407">3</cx:pt>
          <cx:pt idx="408">3</cx:pt>
          <cx:pt idx="409">2</cx:pt>
          <cx:pt idx="410">2</cx:pt>
          <cx:pt idx="411">1</cx:pt>
          <cx:pt idx="412">3</cx:pt>
          <cx:pt idx="413">3</cx:pt>
          <cx:pt idx="414">3</cx:pt>
          <cx:pt idx="415">1</cx:pt>
          <cx:pt idx="416">1</cx:pt>
          <cx:pt idx="417">2</cx:pt>
          <cx:pt idx="418">2</cx:pt>
          <cx:pt idx="419">3</cx:pt>
          <cx:pt idx="420">1</cx:pt>
          <cx:pt idx="421">2</cx:pt>
          <cx:pt idx="422">2</cx:pt>
          <cx:pt idx="423">2</cx:pt>
          <cx:pt idx="424">1</cx:pt>
          <cx:pt idx="425">2</cx:pt>
          <cx:pt idx="426">4</cx:pt>
          <cx:pt idx="427">2</cx:pt>
          <cx:pt idx="428">3</cx:pt>
          <cx:pt idx="429">2</cx:pt>
          <cx:pt idx="430">1</cx:pt>
          <cx:pt idx="431">2</cx:pt>
          <cx:pt idx="432">2</cx:pt>
          <cx:pt idx="433">1</cx:pt>
          <cx:pt idx="434">2</cx:pt>
          <cx:pt idx="435">2</cx:pt>
          <cx:pt idx="436">2</cx:pt>
          <cx:pt idx="437">1</cx:pt>
          <cx:pt idx="438">5</cx:pt>
          <cx:pt idx="439">2</cx:pt>
          <cx:pt idx="440">3</cx:pt>
          <cx:pt idx="441">2</cx:pt>
          <cx:pt idx="442">1</cx:pt>
          <cx:pt idx="443">2</cx:pt>
          <cx:pt idx="444">2</cx:pt>
          <cx:pt idx="445">2</cx:pt>
          <cx:pt idx="446">2</cx:pt>
          <cx:pt idx="447">1</cx:pt>
          <cx:pt idx="448">1</cx:pt>
          <cx:pt idx="449">1</cx:pt>
          <cx:pt idx="450">1</cx:pt>
          <cx:pt idx="451">2</cx:pt>
          <cx:pt idx="452">3</cx:pt>
          <cx:pt idx="453">2</cx:pt>
          <cx:pt idx="454">2</cx:pt>
          <cx:pt idx="455">2</cx:pt>
          <cx:pt idx="456">3</cx:pt>
          <cx:pt idx="457">2</cx:pt>
          <cx:pt idx="458">3</cx:pt>
          <cx:pt idx="459">1</cx:pt>
          <cx:pt idx="460">2</cx:pt>
          <cx:pt idx="461">4</cx:pt>
          <cx:pt idx="462">2</cx:pt>
          <cx:pt idx="463">2</cx:pt>
          <cx:pt idx="464">2</cx:pt>
          <cx:pt idx="465">2</cx:pt>
          <cx:pt idx="466">4</cx:pt>
          <cx:pt idx="467">3</cx:pt>
          <cx:pt idx="468">3</cx:pt>
          <cx:pt idx="469">1</cx:pt>
          <cx:pt idx="470">2</cx:pt>
          <cx:pt idx="471">3</cx:pt>
          <cx:pt idx="472">2</cx:pt>
          <cx:pt idx="473">1</cx:pt>
          <cx:pt idx="474">1</cx:pt>
          <cx:pt idx="475">2</cx:pt>
          <cx:pt idx="476">2</cx:pt>
          <cx:pt idx="477">2</cx:pt>
          <cx:pt idx="478">1</cx:pt>
          <cx:pt idx="479">2</cx:pt>
          <cx:pt idx="480">2</cx:pt>
          <cx:pt idx="481">1</cx:pt>
          <cx:pt idx="482">1</cx:pt>
          <cx:pt idx="483">2</cx:pt>
          <cx:pt idx="484">2</cx:pt>
          <cx:pt idx="485">2</cx:pt>
          <cx:pt idx="486">2</cx:pt>
          <cx:pt idx="487">3</cx:pt>
          <cx:pt idx="488">2</cx:pt>
          <cx:pt idx="489">4</cx:pt>
          <cx:pt idx="490">2</cx:pt>
          <cx:pt idx="491">3</cx:pt>
          <cx:pt idx="492">2</cx:pt>
          <cx:pt idx="493">2</cx:pt>
          <cx:pt idx="494">4</cx:pt>
          <cx:pt idx="495">2</cx:pt>
          <cx:pt idx="496">3</cx:pt>
          <cx:pt idx="497">2</cx:pt>
          <cx:pt idx="498">2</cx:pt>
          <cx:pt idx="499">4</cx:pt>
          <cx:pt idx="500">2</cx:pt>
          <cx:pt idx="501">3</cx:pt>
          <cx:pt idx="502">4</cx:pt>
          <cx:pt idx="503">2</cx:pt>
          <cx:pt idx="504">2</cx:pt>
          <cx:pt idx="505">2</cx:pt>
          <cx:pt idx="506">3</cx:pt>
          <cx:pt idx="507">1</cx:pt>
          <cx:pt idx="508">2</cx:pt>
          <cx:pt idx="509">1</cx:pt>
          <cx:pt idx="510">2</cx:pt>
          <cx:pt idx="511">2</cx:pt>
          <cx:pt idx="512">1</cx:pt>
          <cx:pt idx="513">2</cx:pt>
          <cx:pt idx="514">2</cx:pt>
          <cx:pt idx="515">1</cx:pt>
          <cx:pt idx="516">2</cx:pt>
          <cx:pt idx="517">1</cx:pt>
          <cx:pt idx="518">1</cx:pt>
          <cx:pt idx="519">2</cx:pt>
          <cx:pt idx="520">2</cx:pt>
          <cx:pt idx="521">4</cx:pt>
          <cx:pt idx="522">2</cx:pt>
          <cx:pt idx="523">2</cx:pt>
          <cx:pt idx="524">2</cx:pt>
          <cx:pt idx="525">3</cx:pt>
          <cx:pt idx="526">2</cx:pt>
          <cx:pt idx="527">2</cx:pt>
          <cx:pt idx="528">1</cx:pt>
          <cx:pt idx="529">1</cx:pt>
          <cx:pt idx="530">2</cx:pt>
          <cx:pt idx="531">2</cx:pt>
          <cx:pt idx="532">1</cx:pt>
          <cx:pt idx="533">1</cx:pt>
          <cx:pt idx="534">1</cx:pt>
          <cx:pt idx="535">1</cx:pt>
          <cx:pt idx="536">2</cx:pt>
          <cx:pt idx="537">2</cx:pt>
          <cx:pt idx="538">2</cx:pt>
          <cx:pt idx="539">2</cx:pt>
          <cx:pt idx="540">5</cx:pt>
          <cx:pt idx="541">2</cx:pt>
          <cx:pt idx="542">3</cx:pt>
          <cx:pt idx="543">2</cx:pt>
          <cx:pt idx="544">1</cx:pt>
          <cx:pt idx="545">2</cx:pt>
          <cx:pt idx="546">2</cx:pt>
          <cx:pt idx="547">3</cx:pt>
          <cx:pt idx="548">2</cx:pt>
          <cx:pt idx="549">2</cx:pt>
          <cx:pt idx="550">1</cx:pt>
          <cx:pt idx="551">2</cx:pt>
          <cx:pt idx="552">2</cx:pt>
          <cx:pt idx="553">2</cx:pt>
          <cx:pt idx="554">4</cx:pt>
          <cx:pt idx="555">2</cx:pt>
          <cx:pt idx="556">2</cx:pt>
          <cx:pt idx="557">1</cx:pt>
          <cx:pt idx="558">4</cx:pt>
          <cx:pt idx="559">1</cx:pt>
          <cx:pt idx="560">2</cx:pt>
          <cx:pt idx="561">2</cx:pt>
          <cx:pt idx="562">2</cx:pt>
          <cx:pt idx="563">4</cx:pt>
          <cx:pt idx="564">1</cx:pt>
          <cx:pt idx="565">2</cx:pt>
          <cx:pt idx="566">2</cx:pt>
          <cx:pt idx="567">2</cx:pt>
          <cx:pt idx="568">4</cx:pt>
          <cx:pt idx="569">2</cx:pt>
          <cx:pt idx="570">2</cx:pt>
          <cx:pt idx="571">2</cx:pt>
          <cx:pt idx="572">3</cx:pt>
          <cx:pt idx="573">2</cx:pt>
          <cx:pt idx="574">4</cx:pt>
          <cx:pt idx="575">2</cx:pt>
          <cx:pt idx="576">2</cx:pt>
          <cx:pt idx="577">2</cx:pt>
          <cx:pt idx="578">1</cx:pt>
          <cx:pt idx="579">4</cx:pt>
          <cx:pt idx="580">1</cx:pt>
          <cx:pt idx="581">2</cx:pt>
          <cx:pt idx="582">2</cx:pt>
          <cx:pt idx="583">2</cx:pt>
          <cx:pt idx="584">2</cx:pt>
          <cx:pt idx="585">3</cx:pt>
          <cx:pt idx="586">2</cx:pt>
          <cx:pt idx="587">2</cx:pt>
          <cx:pt idx="588">2</cx:pt>
          <cx:pt idx="589">2</cx:pt>
          <cx:pt idx="590">2</cx:pt>
          <cx:pt idx="591">4</cx:pt>
          <cx:pt idx="592">2</cx:pt>
          <cx:pt idx="593">2</cx:pt>
          <cx:pt idx="594">2</cx:pt>
          <cx:pt idx="595">2</cx:pt>
          <cx:pt idx="596">2</cx:pt>
          <cx:pt idx="597">2</cx:pt>
          <cx:pt idx="598">1</cx:pt>
          <cx:pt idx="599">2</cx:pt>
          <cx:pt idx="600">2</cx:pt>
          <cx:pt idx="601">4</cx:pt>
          <cx:pt idx="602">1</cx:pt>
          <cx:pt idx="603">3</cx:pt>
          <cx:pt idx="604">4</cx:pt>
          <cx:pt idx="605">2</cx:pt>
          <cx:pt idx="606">5</cx:pt>
          <cx:pt idx="607">3</cx:pt>
          <cx:pt idx="608">2</cx:pt>
          <cx:pt idx="609">2</cx:pt>
          <cx:pt idx="610">2</cx:pt>
          <cx:pt idx="611">1</cx:pt>
          <cx:pt idx="612">2</cx:pt>
          <cx:pt idx="613">2</cx:pt>
          <cx:pt idx="614">2</cx:pt>
          <cx:pt idx="615">2</cx:pt>
          <cx:pt idx="616">2</cx:pt>
          <cx:pt idx="617">1</cx:pt>
          <cx:pt idx="618">5</cx:pt>
          <cx:pt idx="619">1</cx:pt>
          <cx:pt idx="620">4</cx:pt>
          <cx:pt idx="621">2</cx:pt>
          <cx:pt idx="622">4</cx:pt>
          <cx:pt idx="623">2</cx:pt>
          <cx:pt idx="624">2</cx:pt>
          <cx:pt idx="625">2</cx:pt>
          <cx:pt idx="626">3</cx:pt>
          <cx:pt idx="627">2</cx:pt>
          <cx:pt idx="628">4</cx:pt>
          <cx:pt idx="629">2</cx:pt>
          <cx:pt idx="630">3</cx:pt>
          <cx:pt idx="631">3</cx:pt>
          <cx:pt idx="632">2</cx:pt>
          <cx:pt idx="633">3</cx:pt>
          <cx:pt idx="634">4</cx:pt>
          <cx:pt idx="635">3</cx:pt>
          <cx:pt idx="636">2</cx:pt>
          <cx:pt idx="637">1</cx:pt>
          <cx:pt idx="638">2</cx:pt>
          <cx:pt idx="639">3</cx:pt>
          <cx:pt idx="640">3</cx:pt>
          <cx:pt idx="641">2</cx:pt>
          <cx:pt idx="642">2</cx:pt>
          <cx:pt idx="643">3</cx:pt>
          <cx:pt idx="644">3</cx:pt>
          <cx:pt idx="645">2</cx:pt>
          <cx:pt idx="646">1</cx:pt>
          <cx:pt idx="647">4</cx:pt>
          <cx:pt idx="648">4</cx:pt>
          <cx:pt idx="649">1</cx:pt>
          <cx:pt idx="650">2</cx:pt>
          <cx:pt idx="651">2</cx:pt>
          <cx:pt idx="652">2</cx:pt>
          <cx:pt idx="653">3</cx:pt>
          <cx:pt idx="654">2</cx:pt>
          <cx:pt idx="655">2</cx:pt>
          <cx:pt idx="656">2</cx:pt>
          <cx:pt idx="657">2</cx:pt>
          <cx:pt idx="658">2</cx:pt>
          <cx:pt idx="659">2</cx:pt>
          <cx:pt idx="660">4</cx:pt>
          <cx:pt idx="661">2</cx:pt>
          <cx:pt idx="662">2</cx:pt>
          <cx:pt idx="663">4</cx:pt>
          <cx:pt idx="664">2</cx:pt>
          <cx:pt idx="665">2</cx:pt>
          <cx:pt idx="666">4</cx:pt>
          <cx:pt idx="667">3</cx:pt>
          <cx:pt idx="668">1</cx:pt>
          <cx:pt idx="669">2</cx:pt>
          <cx:pt idx="670">1</cx:pt>
          <cx:pt idx="671">2</cx:pt>
          <cx:pt idx="672">2</cx:pt>
          <cx:pt idx="673">2</cx:pt>
          <cx:pt idx="674">2</cx:pt>
          <cx:pt idx="675">2</cx:pt>
          <cx:pt idx="676">2</cx:pt>
          <cx:pt idx="677">2</cx:pt>
          <cx:pt idx="678">2</cx:pt>
          <cx:pt idx="679">2</cx:pt>
          <cx:pt idx="680">2</cx:pt>
          <cx:pt idx="681">1</cx:pt>
          <cx:pt idx="682">2</cx:pt>
          <cx:pt idx="683">2</cx:pt>
          <cx:pt idx="684">2</cx:pt>
          <cx:pt idx="685">2</cx:pt>
          <cx:pt idx="686">1</cx:pt>
          <cx:pt idx="687">3</cx:pt>
          <cx:pt idx="688">1</cx:pt>
          <cx:pt idx="689">1</cx:pt>
          <cx:pt idx="690">2</cx:pt>
          <cx:pt idx="691">1</cx:pt>
          <cx:pt idx="692">1</cx:pt>
          <cx:pt idx="693">1</cx:pt>
          <cx:pt idx="694">2</cx:pt>
          <cx:pt idx="695">4</cx:pt>
          <cx:pt idx="696">2</cx:pt>
          <cx:pt idx="697">2</cx:pt>
          <cx:pt idx="698">4</cx:pt>
          <cx:pt idx="699">4</cx:pt>
          <cx:pt idx="700">2</cx:pt>
          <cx:pt idx="701">4</cx:pt>
          <cx:pt idx="702">2</cx:pt>
          <cx:pt idx="703">2</cx:pt>
          <cx:pt idx="704">1</cx:pt>
          <cx:pt idx="705">2</cx:pt>
          <cx:pt idx="706">2</cx:pt>
          <cx:pt idx="707">2</cx:pt>
          <cx:pt idx="708">1</cx:pt>
          <cx:pt idx="709">2</cx:pt>
          <cx:pt idx="710">2</cx:pt>
          <cx:pt idx="711">3</cx:pt>
          <cx:pt idx="712">1</cx:pt>
          <cx:pt idx="713">3</cx:pt>
          <cx:pt idx="714">2</cx:pt>
          <cx:pt idx="715">2</cx:pt>
          <cx:pt idx="716">1</cx:pt>
          <cx:pt idx="717">2</cx:pt>
          <cx:pt idx="718">2</cx:pt>
          <cx:pt idx="719">4</cx:pt>
          <cx:pt idx="720">3</cx:pt>
          <cx:pt idx="721">2</cx:pt>
          <cx:pt idx="722">4</cx:pt>
          <cx:pt idx="723">1</cx:pt>
          <cx:pt idx="724">4</cx:pt>
          <cx:pt idx="725">2</cx:pt>
          <cx:pt idx="726">1</cx:pt>
          <cx:pt idx="727">2</cx:pt>
          <cx:pt idx="728">2</cx:pt>
          <cx:pt idx="729">3</cx:pt>
          <cx:pt idx="730">2</cx:pt>
          <cx:pt idx="731">3</cx:pt>
          <cx:pt idx="732">2</cx:pt>
          <cx:pt idx="733">1</cx:pt>
          <cx:pt idx="734">1</cx:pt>
          <cx:pt idx="735">2</cx:pt>
          <cx:pt idx="736">1</cx:pt>
          <cx:pt idx="737">2</cx:pt>
          <cx:pt idx="738">2</cx:pt>
          <cx:pt idx="739">2</cx:pt>
          <cx:pt idx="740">4</cx:pt>
          <cx:pt idx="741">3</cx:pt>
          <cx:pt idx="742">2</cx:pt>
          <cx:pt idx="743">1</cx:pt>
          <cx:pt idx="744">1</cx:pt>
          <cx:pt idx="745">4</cx:pt>
          <cx:pt idx="746">2</cx:pt>
          <cx:pt idx="747">3</cx:pt>
          <cx:pt idx="748">2</cx:pt>
          <cx:pt idx="749">2</cx:pt>
          <cx:pt idx="750">1</cx:pt>
          <cx:pt idx="751">1</cx:pt>
          <cx:pt idx="752">4</cx:pt>
          <cx:pt idx="753">1</cx:pt>
          <cx:pt idx="754">1</cx:pt>
          <cx:pt idx="755">1</cx:pt>
          <cx:pt idx="756">1</cx:pt>
          <cx:pt idx="757">2</cx:pt>
          <cx:pt idx="758">1</cx:pt>
          <cx:pt idx="759">1</cx:pt>
          <cx:pt idx="760">2</cx:pt>
          <cx:pt idx="761">3</cx:pt>
          <cx:pt idx="762">3</cx:pt>
          <cx:pt idx="763">1</cx:pt>
          <cx:pt idx="764">3</cx:pt>
          <cx:pt idx="765">2</cx:pt>
          <cx:pt idx="766">2</cx:pt>
          <cx:pt idx="767">1</cx:pt>
          <cx:pt idx="768">1</cx:pt>
          <cx:pt idx="769">4</cx:pt>
          <cx:pt idx="770">1</cx:pt>
          <cx:pt idx="771">1</cx:pt>
          <cx:pt idx="772">1</cx:pt>
          <cx:pt idx="773">1</cx:pt>
          <cx:pt idx="774">2</cx:pt>
          <cx:pt idx="775">2</cx:pt>
          <cx:pt idx="776">1</cx:pt>
          <cx:pt idx="777">2</cx:pt>
          <cx:pt idx="778">2</cx:pt>
          <cx:pt idx="779">2</cx:pt>
          <cx:pt idx="780">4</cx:pt>
          <cx:pt idx="781">2</cx:pt>
          <cx:pt idx="782">2</cx:pt>
          <cx:pt idx="783">1</cx:pt>
          <cx:pt idx="784">2</cx:pt>
          <cx:pt idx="785">3</cx:pt>
          <cx:pt idx="786">2</cx:pt>
          <cx:pt idx="787">2</cx:pt>
          <cx:pt idx="788">1</cx:pt>
          <cx:pt idx="789">3</cx:pt>
          <cx:pt idx="790">3</cx:pt>
          <cx:pt idx="791">1</cx:pt>
          <cx:pt idx="792">2</cx:pt>
          <cx:pt idx="793">4</cx:pt>
          <cx:pt idx="794">2</cx:pt>
          <cx:pt idx="795">1</cx:pt>
          <cx:pt idx="796">1</cx:pt>
          <cx:pt idx="797">4</cx:pt>
          <cx:pt idx="798">2</cx:pt>
          <cx:pt idx="799">3</cx:pt>
          <cx:pt idx="800">3</cx:pt>
          <cx:pt idx="801">2</cx:pt>
          <cx:pt idx="802">2</cx:pt>
          <cx:pt idx="803">5</cx:pt>
          <cx:pt idx="804">2</cx:pt>
          <cx:pt idx="805">1</cx:pt>
          <cx:pt idx="806">4</cx:pt>
          <cx:pt idx="807">2</cx:pt>
          <cx:pt idx="808">2</cx:pt>
          <cx:pt idx="809">1</cx:pt>
          <cx:pt idx="810">2</cx:pt>
          <cx:pt idx="811">3</cx:pt>
          <cx:pt idx="812">2</cx:pt>
          <cx:pt idx="813">4</cx:pt>
          <cx:pt idx="814">2</cx:pt>
          <cx:pt idx="815">1</cx:pt>
          <cx:pt idx="816">3</cx:pt>
          <cx:pt idx="817">2</cx:pt>
          <cx:pt idx="818">1</cx:pt>
          <cx:pt idx="819">2</cx:pt>
          <cx:pt idx="820">2</cx:pt>
          <cx:pt idx="821">2</cx:pt>
          <cx:pt idx="822">2</cx:pt>
          <cx:pt idx="823">2</cx:pt>
          <cx:pt idx="824">2</cx:pt>
          <cx:pt idx="825">1</cx:pt>
          <cx:pt idx="826">3</cx:pt>
          <cx:pt idx="827">2</cx:pt>
          <cx:pt idx="828">1</cx:pt>
          <cx:pt idx="829">2</cx:pt>
          <cx:pt idx="830">2</cx:pt>
          <cx:pt idx="831">2</cx:pt>
          <cx:pt idx="832">1</cx:pt>
          <cx:pt idx="833">2</cx:pt>
          <cx:pt idx="834">1</cx:pt>
          <cx:pt idx="835">1</cx:pt>
          <cx:pt idx="836">2</cx:pt>
          <cx:pt idx="837">2</cx:pt>
          <cx:pt idx="838">3</cx:pt>
          <cx:pt idx="839">4</cx:pt>
          <cx:pt idx="840">1</cx:pt>
          <cx:pt idx="841">1</cx:pt>
          <cx:pt idx="842">3</cx:pt>
          <cx:pt idx="843">2</cx:pt>
          <cx:pt idx="844">2</cx:pt>
          <cx:pt idx="845">2</cx:pt>
          <cx:pt idx="846">2</cx:pt>
          <cx:pt idx="847">3</cx:pt>
          <cx:pt idx="848">1</cx:pt>
          <cx:pt idx="849">3</cx:pt>
          <cx:pt idx="850">2</cx:pt>
          <cx:pt idx="851">2</cx:pt>
          <cx:pt idx="852">1</cx:pt>
          <cx:pt idx="853">3</cx:pt>
          <cx:pt idx="854">2</cx:pt>
          <cx:pt idx="855">2</cx:pt>
          <cx:pt idx="856">2</cx:pt>
          <cx:pt idx="857">2</cx:pt>
          <cx:pt idx="858">2</cx:pt>
          <cx:pt idx="859">2</cx:pt>
          <cx:pt idx="860">3</cx:pt>
          <cx:pt idx="861">2</cx:pt>
          <cx:pt idx="862">1</cx:pt>
          <cx:pt idx="863">2</cx:pt>
          <cx:pt idx="864">4</cx:pt>
          <cx:pt idx="865">3</cx:pt>
          <cx:pt idx="866">4</cx:pt>
          <cx:pt idx="867">3</cx:pt>
          <cx:pt idx="868">1</cx:pt>
          <cx:pt idx="869">3</cx:pt>
          <cx:pt idx="870">3</cx:pt>
          <cx:pt idx="871">1</cx:pt>
          <cx:pt idx="872">3</cx:pt>
          <cx:pt idx="873">4</cx:pt>
          <cx:pt idx="874">2</cx:pt>
          <cx:pt idx="875">3</cx:pt>
          <cx:pt idx="876">1</cx:pt>
          <cx:pt idx="877">1</cx:pt>
          <cx:pt idx="878">1</cx:pt>
          <cx:pt idx="879">2</cx:pt>
          <cx:pt idx="880">2</cx:pt>
          <cx:pt idx="881">2</cx:pt>
          <cx:pt idx="882">3</cx:pt>
          <cx:pt idx="883">2</cx:pt>
          <cx:pt idx="884">3</cx:pt>
          <cx:pt idx="885">2</cx:pt>
          <cx:pt idx="886">2</cx:pt>
          <cx:pt idx="887">2</cx:pt>
          <cx:pt idx="888">2</cx:pt>
          <cx:pt idx="889">1</cx:pt>
          <cx:pt idx="890">2</cx:pt>
          <cx:pt idx="891">2</cx:pt>
          <cx:pt idx="892">3</cx:pt>
          <cx:pt idx="893">2</cx:pt>
          <cx:pt idx="894">2</cx:pt>
          <cx:pt idx="895">2</cx:pt>
          <cx:pt idx="896">1</cx:pt>
          <cx:pt idx="897">3</cx:pt>
          <cx:pt idx="898">1</cx:pt>
          <cx:pt idx="899">1</cx:pt>
          <cx:pt idx="900">1</cx:pt>
          <cx:pt idx="901">2</cx:pt>
          <cx:pt idx="902">2</cx:pt>
          <cx:pt idx="903">3</cx:pt>
          <cx:pt idx="904">3</cx:pt>
          <cx:pt idx="905">1</cx:pt>
          <cx:pt idx="906">3</cx:pt>
          <cx:pt idx="907">2</cx:pt>
          <cx:pt idx="908">2</cx:pt>
          <cx:pt idx="909">1</cx:pt>
          <cx:pt idx="910">2</cx:pt>
          <cx:pt idx="911">2</cx:pt>
          <cx:pt idx="912">2</cx:pt>
          <cx:pt idx="913">1</cx:pt>
          <cx:pt idx="914">2</cx:pt>
          <cx:pt idx="915">2</cx:pt>
          <cx:pt idx="916">4</cx:pt>
          <cx:pt idx="917">2</cx:pt>
          <cx:pt idx="918">2</cx:pt>
          <cx:pt idx="919">2</cx:pt>
          <cx:pt idx="920">2</cx:pt>
          <cx:pt idx="921">4</cx:pt>
          <cx:pt idx="922">1</cx:pt>
          <cx:pt idx="923">3</cx:pt>
          <cx:pt idx="924">2</cx:pt>
          <cx:pt idx="925">4</cx:pt>
          <cx:pt idx="926">2</cx:pt>
          <cx:pt idx="927">2</cx:pt>
          <cx:pt idx="928">2</cx:pt>
          <cx:pt idx="929">1</cx:pt>
          <cx:pt idx="930">2</cx:pt>
          <cx:pt idx="931">1</cx:pt>
          <cx:pt idx="932">1</cx:pt>
          <cx:pt idx="933">1</cx:pt>
          <cx:pt idx="934">2</cx:pt>
          <cx:pt idx="935">3</cx:pt>
          <cx:pt idx="936">2</cx:pt>
          <cx:pt idx="937">2</cx:pt>
          <cx:pt idx="938">3</cx:pt>
          <cx:pt idx="939">2</cx:pt>
          <cx:pt idx="940">3</cx:pt>
          <cx:pt idx="941">2</cx:pt>
          <cx:pt idx="942">1</cx:pt>
          <cx:pt idx="943">2</cx:pt>
          <cx:pt idx="944">1</cx:pt>
          <cx:pt idx="945">2</cx:pt>
          <cx:pt idx="946">2</cx:pt>
          <cx:pt idx="947">1</cx:pt>
          <cx:pt idx="948">1</cx:pt>
          <cx:pt idx="949">1</cx:pt>
          <cx:pt idx="950">3</cx:pt>
          <cx:pt idx="951">1</cx:pt>
          <cx:pt idx="952">2</cx:pt>
          <cx:pt idx="953">4</cx:pt>
          <cx:pt idx="954">2</cx:pt>
          <cx:pt idx="955">2</cx:pt>
          <cx:pt idx="956">2</cx:pt>
          <cx:pt idx="957">2</cx:pt>
          <cx:pt idx="958">1</cx:pt>
          <cx:pt idx="959">2</cx:pt>
          <cx:pt idx="960">4</cx:pt>
          <cx:pt idx="961">2</cx:pt>
          <cx:pt idx="962">2</cx:pt>
          <cx:pt idx="963">1</cx:pt>
          <cx:pt idx="964">1</cx:pt>
          <cx:pt idx="965">3</cx:pt>
          <cx:pt idx="966">2</cx:pt>
          <cx:pt idx="967">1</cx:pt>
          <cx:pt idx="968">3</cx:pt>
          <cx:pt idx="969">1</cx:pt>
          <cx:pt idx="970">4</cx:pt>
          <cx:pt idx="971">3</cx:pt>
          <cx:pt idx="972">2</cx:pt>
          <cx:pt idx="973">2</cx:pt>
          <cx:pt idx="974">2</cx:pt>
          <cx:pt idx="975">1</cx:pt>
          <cx:pt idx="976">2</cx:pt>
          <cx:pt idx="977">1</cx:pt>
          <cx:pt idx="978">2</cx:pt>
          <cx:pt idx="979">2</cx:pt>
          <cx:pt idx="980">2</cx:pt>
          <cx:pt idx="981">3</cx:pt>
          <cx:pt idx="982">1</cx:pt>
          <cx:pt idx="983">1</cx:pt>
          <cx:pt idx="984">3</cx:pt>
          <cx:pt idx="985">4</cx:pt>
          <cx:pt idx="986">4</cx:pt>
          <cx:pt idx="987">3</cx:pt>
          <cx:pt idx="988">2</cx:pt>
          <cx:pt idx="989">4</cx:pt>
          <cx:pt idx="990">2</cx:pt>
          <cx:pt idx="991">4</cx:pt>
          <cx:pt idx="992">3</cx:pt>
          <cx:pt idx="993">2</cx:pt>
          <cx:pt idx="994">2</cx:pt>
          <cx:pt idx="995">1</cx:pt>
          <cx:pt idx="996">1</cx:pt>
          <cx:pt idx="997">2</cx:pt>
          <cx:pt idx="998">2</cx:pt>
          <cx:pt idx="999">4</cx:pt>
          <cx:pt idx="1000">2</cx:pt>
          <cx:pt idx="1001">1</cx:pt>
          <cx:pt idx="1002">2</cx:pt>
          <cx:pt idx="1003">2</cx:pt>
          <cx:pt idx="1004">3</cx:pt>
          <cx:pt idx="1005">2</cx:pt>
          <cx:pt idx="1006">3</cx:pt>
          <cx:pt idx="1007">1</cx:pt>
          <cx:pt idx="1008">1</cx:pt>
          <cx:pt idx="1009">3</cx:pt>
          <cx:pt idx="1010">2</cx:pt>
          <cx:pt idx="1011">3</cx:pt>
          <cx:pt idx="1012">2</cx:pt>
          <cx:pt idx="1013">2</cx:pt>
          <cx:pt idx="1014">3</cx:pt>
          <cx:pt idx="1015">3</cx:pt>
          <cx:pt idx="1016">2</cx:pt>
          <cx:pt idx="1017">2</cx:pt>
          <cx:pt idx="1018">1</cx:pt>
          <cx:pt idx="1019">2</cx:pt>
          <cx:pt idx="1020">4</cx:pt>
          <cx:pt idx="1021">3</cx:pt>
          <cx:pt idx="1022">1</cx:pt>
          <cx:pt idx="1023">3</cx:pt>
          <cx:pt idx="1024">2</cx:pt>
          <cx:pt idx="1025">1</cx:pt>
          <cx:pt idx="1026">1</cx:pt>
          <cx:pt idx="1027">2</cx:pt>
          <cx:pt idx="1028">2</cx:pt>
          <cx:pt idx="1029">2</cx:pt>
          <cx:pt idx="1030">3</cx:pt>
          <cx:pt idx="1031">2</cx:pt>
          <cx:pt idx="1032">2</cx:pt>
          <cx:pt idx="1033">2</cx:pt>
          <cx:pt idx="1034">1</cx:pt>
          <cx:pt idx="1035">3</cx:pt>
          <cx:pt idx="1036">5</cx:pt>
          <cx:pt idx="1037">2</cx:pt>
          <cx:pt idx="1038">4</cx:pt>
          <cx:pt idx="1039">1</cx:pt>
          <cx:pt idx="1040">2</cx:pt>
          <cx:pt idx="1041">2</cx:pt>
          <cx:pt idx="1042">2</cx:pt>
          <cx:pt idx="1043">2</cx:pt>
          <cx:pt idx="1044">2</cx:pt>
          <cx:pt idx="1045">3</cx:pt>
          <cx:pt idx="1046">3</cx:pt>
          <cx:pt idx="1047">1</cx:pt>
          <cx:pt idx="1048">1</cx:pt>
          <cx:pt idx="1049">2</cx:pt>
          <cx:pt idx="1050">2</cx:pt>
          <cx:pt idx="1051">2</cx:pt>
          <cx:pt idx="1052">3</cx:pt>
          <cx:pt idx="1053">2</cx:pt>
          <cx:pt idx="1054">1</cx:pt>
          <cx:pt idx="1055">4</cx:pt>
          <cx:pt idx="1056">2</cx:pt>
          <cx:pt idx="1057">5</cx:pt>
          <cx:pt idx="1058">2</cx:pt>
          <cx:pt idx="1059">3</cx:pt>
          <cx:pt idx="1060">2</cx:pt>
          <cx:pt idx="1061">3</cx:pt>
          <cx:pt idx="1062">3</cx:pt>
          <cx:pt idx="1063">3</cx:pt>
          <cx:pt idx="1064">2</cx:pt>
          <cx:pt idx="1065">2</cx:pt>
          <cx:pt idx="1066">3</cx:pt>
          <cx:pt idx="1067">3</cx:pt>
          <cx:pt idx="1068">2</cx:pt>
          <cx:pt idx="1069">5</cx:pt>
          <cx:pt idx="1070">3</cx:pt>
          <cx:pt idx="1071">3</cx:pt>
          <cx:pt idx="1072">2</cx:pt>
          <cx:pt idx="1073">1</cx:pt>
          <cx:pt idx="1074">3</cx:pt>
          <cx:pt idx="1075">2</cx:pt>
          <cx:pt idx="1076">2</cx:pt>
          <cx:pt idx="1077">3</cx:pt>
          <cx:pt idx="1078">3</cx:pt>
          <cx:pt idx="1079">2</cx:pt>
          <cx:pt idx="1080">3</cx:pt>
          <cx:pt idx="1081">1</cx:pt>
          <cx:pt idx="1082">2</cx:pt>
          <cx:pt idx="1083">2</cx:pt>
          <cx:pt idx="1084">2</cx:pt>
          <cx:pt idx="1085">2</cx:pt>
          <cx:pt idx="1086">2</cx:pt>
          <cx:pt idx="1087">4</cx:pt>
          <cx:pt idx="1088">2</cx:pt>
          <cx:pt idx="1089">2</cx:pt>
          <cx:pt idx="1090">4</cx:pt>
          <cx:pt idx="1091">2</cx:pt>
          <cx:pt idx="1092">2</cx:pt>
          <cx:pt idx="1093">2</cx:pt>
          <cx:pt idx="1094">2</cx:pt>
          <cx:pt idx="1095">1</cx:pt>
          <cx:pt idx="1096">2</cx:pt>
          <cx:pt idx="1097">2</cx:pt>
          <cx:pt idx="1098">2</cx:pt>
          <cx:pt idx="1099">2</cx:pt>
          <cx:pt idx="1100">2</cx:pt>
          <cx:pt idx="1101">2</cx:pt>
          <cx:pt idx="1102">2</cx:pt>
          <cx:pt idx="1103">2</cx:pt>
          <cx:pt idx="1104">1</cx:pt>
          <cx:pt idx="1105">2</cx:pt>
          <cx:pt idx="1106">2</cx:pt>
          <cx:pt idx="1107">2</cx:pt>
          <cx:pt idx="1108">2</cx:pt>
          <cx:pt idx="1109">2</cx:pt>
          <cx:pt idx="1110">2</cx:pt>
          <cx:pt idx="1111">2</cx:pt>
          <cx:pt idx="1112">2</cx:pt>
          <cx:pt idx="1113">2</cx:pt>
          <cx:pt idx="1114">2</cx:pt>
          <cx:pt idx="1115">2</cx:pt>
          <cx:pt idx="1116">3</cx:pt>
          <cx:pt idx="1117">2</cx:pt>
          <cx:pt idx="1118">3</cx:pt>
          <cx:pt idx="1119">1</cx:pt>
          <cx:pt idx="1120">2</cx:pt>
          <cx:pt idx="1121">2</cx:pt>
          <cx:pt idx="1122">1</cx:pt>
          <cx:pt idx="1123">3</cx:pt>
          <cx:pt idx="1124">2</cx:pt>
          <cx:pt idx="1125">1</cx:pt>
          <cx:pt idx="1126">2</cx:pt>
          <cx:pt idx="1127">2</cx:pt>
          <cx:pt idx="1128">3</cx:pt>
          <cx:pt idx="1129">3</cx:pt>
          <cx:pt idx="1130">2</cx:pt>
          <cx:pt idx="1131">2</cx:pt>
          <cx:pt idx="1132">1</cx:pt>
          <cx:pt idx="1133">6</cx:pt>
          <cx:pt idx="1134">2</cx:pt>
          <cx:pt idx="1135">2</cx:pt>
          <cx:pt idx="1136">2</cx:pt>
          <cx:pt idx="1137">1</cx:pt>
          <cx:pt idx="1138">3</cx:pt>
          <cx:pt idx="1139">2</cx:pt>
          <cx:pt idx="1140">2</cx:pt>
          <cx:pt idx="1141">3</cx:pt>
          <cx:pt idx="1142">2</cx:pt>
          <cx:pt idx="1143">2</cx:pt>
          <cx:pt idx="1144">1</cx:pt>
          <cx:pt idx="1145">3</cx:pt>
          <cx:pt idx="1146">1</cx:pt>
          <cx:pt idx="1147">2</cx:pt>
          <cx:pt idx="1148">1</cx:pt>
          <cx:pt idx="1149">2</cx:pt>
          <cx:pt idx="1150">3</cx:pt>
          <cx:pt idx="1151">1</cx:pt>
          <cx:pt idx="1152">1</cx:pt>
          <cx:pt idx="1153">4</cx:pt>
          <cx:pt idx="1154">3</cx:pt>
          <cx:pt idx="1155">2</cx:pt>
          <cx:pt idx="1156">1</cx:pt>
          <cx:pt idx="1157">2</cx:pt>
          <cx:pt idx="1158">1</cx:pt>
          <cx:pt idx="1159">1</cx:pt>
          <cx:pt idx="1160">2</cx:pt>
          <cx:pt idx="1161">3</cx:pt>
          <cx:pt idx="1162">2</cx:pt>
          <cx:pt idx="1163">3</cx:pt>
          <cx:pt idx="1164">2</cx:pt>
          <cx:pt idx="1165">2</cx:pt>
          <cx:pt idx="1166">2</cx:pt>
          <cx:pt idx="1167">1</cx:pt>
          <cx:pt idx="1168">1</cx:pt>
          <cx:pt idx="1169">1</cx:pt>
          <cx:pt idx="1170">2</cx:pt>
          <cx:pt idx="1171">1</cx:pt>
          <cx:pt idx="1172">1</cx:pt>
          <cx:pt idx="1173">4</cx:pt>
          <cx:pt idx="1174">4</cx:pt>
          <cx:pt idx="1175">2</cx:pt>
          <cx:pt idx="1176">2</cx:pt>
          <cx:pt idx="1177">2</cx:pt>
          <cx:pt idx="1178">2</cx:pt>
          <cx:pt idx="1179">2</cx:pt>
          <cx:pt idx="1180">2</cx:pt>
          <cx:pt idx="1181">2</cx:pt>
          <cx:pt idx="1182">3</cx:pt>
          <cx:pt idx="1183">2</cx:pt>
          <cx:pt idx="1184">2</cx:pt>
          <cx:pt idx="1185">2</cx:pt>
          <cx:pt idx="1186">2</cx:pt>
          <cx:pt idx="1187">2</cx:pt>
          <cx:pt idx="1188">5</cx:pt>
          <cx:pt idx="1189">2</cx:pt>
          <cx:pt idx="1190">2</cx:pt>
          <cx:pt idx="1191">2</cx:pt>
          <cx:pt idx="1192">1</cx:pt>
          <cx:pt idx="1193">3</cx:pt>
          <cx:pt idx="1194">2</cx:pt>
          <cx:pt idx="1195">1</cx:pt>
          <cx:pt idx="1196">3</cx:pt>
          <cx:pt idx="1197">2</cx:pt>
          <cx:pt idx="1198">2</cx:pt>
          <cx:pt idx="1199">2</cx:pt>
          <cx:pt idx="1200">1</cx:pt>
          <cx:pt idx="1201">2</cx:pt>
          <cx:pt idx="1202">3</cx:pt>
          <cx:pt idx="1203">2</cx:pt>
          <cx:pt idx="1204">4</cx:pt>
          <cx:pt idx="1205">4</cx:pt>
          <cx:pt idx="1206">3</cx:pt>
          <cx:pt idx="1207">3</cx:pt>
          <cx:pt idx="1208">2</cx:pt>
          <cx:pt idx="1209">3</cx:pt>
          <cx:pt idx="1210">2</cx:pt>
          <cx:pt idx="1211">1</cx:pt>
          <cx:pt idx="1212">3</cx:pt>
          <cx:pt idx="1213">2</cx:pt>
          <cx:pt idx="1214">2</cx:pt>
          <cx:pt idx="1215">2</cx:pt>
          <cx:pt idx="1216">4</cx:pt>
          <cx:pt idx="1217">1</cx:pt>
          <cx:pt idx="1218">3</cx:pt>
          <cx:pt idx="1219">1</cx:pt>
          <cx:pt idx="1220">2</cx:pt>
          <cx:pt idx="1221">2</cx:pt>
          <cx:pt idx="1222">3</cx:pt>
          <cx:pt idx="1223">2</cx:pt>
          <cx:pt idx="1224">1</cx:pt>
          <cx:pt idx="1225">1</cx:pt>
          <cx:pt idx="1226">2</cx:pt>
          <cx:pt idx="1227">3</cx:pt>
          <cx:pt idx="1228">4</cx:pt>
          <cx:pt idx="1229">2</cx:pt>
          <cx:pt idx="1230">1</cx:pt>
          <cx:pt idx="1231">2</cx:pt>
          <cx:pt idx="1232">3</cx:pt>
          <cx:pt idx="1233">1</cx:pt>
          <cx:pt idx="1234">2</cx:pt>
          <cx:pt idx="1235">2</cx:pt>
          <cx:pt idx="1236">2</cx:pt>
          <cx:pt idx="1237">2</cx:pt>
          <cx:pt idx="1238">2</cx:pt>
          <cx:pt idx="1239">2</cx:pt>
          <cx:pt idx="1240">3</cx:pt>
          <cx:pt idx="1241">3</cx:pt>
          <cx:pt idx="1242">3</cx:pt>
          <cx:pt idx="1243">3</cx:pt>
          <cx:pt idx="1244">1</cx:pt>
          <cx:pt idx="1245">2</cx:pt>
          <cx:pt idx="1246">2</cx:pt>
          <cx:pt idx="1247">4</cx:pt>
          <cx:pt idx="1248">3</cx:pt>
          <cx:pt idx="1249">1</cx:pt>
          <cx:pt idx="1250">5</cx:pt>
          <cx:pt idx="1251">2</cx:pt>
          <cx:pt idx="1252">2</cx:pt>
          <cx:pt idx="1253">2</cx:pt>
          <cx:pt idx="1254">3</cx:pt>
          <cx:pt idx="1255">2</cx:pt>
          <cx:pt idx="1256">2</cx:pt>
          <cx:pt idx="1257">3</cx:pt>
          <cx:pt idx="1258">3</cx:pt>
          <cx:pt idx="1259">2</cx:pt>
          <cx:pt idx="1260">2</cx:pt>
          <cx:pt idx="1261">2</cx:pt>
          <cx:pt idx="1262">3</cx:pt>
          <cx:pt idx="1263">2</cx:pt>
          <cx:pt idx="1264">3</cx:pt>
          <cx:pt idx="1265">2</cx:pt>
          <cx:pt idx="1266">2</cx:pt>
          <cx:pt idx="1267">3</cx:pt>
          <cx:pt idx="1268">2</cx:pt>
          <cx:pt idx="1269">1</cx:pt>
          <cx:pt idx="1270">4</cx:pt>
          <cx:pt idx="1271">3</cx:pt>
          <cx:pt idx="1272">2</cx:pt>
          <cx:pt idx="1273">4</cx:pt>
          <cx:pt idx="1274">2</cx:pt>
          <cx:pt idx="1275">1</cx:pt>
          <cx:pt idx="1276">2</cx:pt>
          <cx:pt idx="1277">1</cx:pt>
          <cx:pt idx="1278">2</cx:pt>
          <cx:pt idx="1279">2</cx:pt>
          <cx:pt idx="1280">1</cx:pt>
          <cx:pt idx="1281">2</cx:pt>
          <cx:pt idx="1282">2</cx:pt>
          <cx:pt idx="1283">2</cx:pt>
          <cx:pt idx="1284">3</cx:pt>
          <cx:pt idx="1285">1</cx:pt>
          <cx:pt idx="1286">4</cx:pt>
          <cx:pt idx="1287">1</cx:pt>
          <cx:pt idx="1288">2</cx:pt>
          <cx:pt idx="1289">4</cx:pt>
          <cx:pt idx="1290">2</cx:pt>
          <cx:pt idx="1291">2</cx:pt>
          <cx:pt idx="1292">2</cx:pt>
          <cx:pt idx="1293">2</cx:pt>
          <cx:pt idx="1294">2</cx:pt>
          <cx:pt idx="1295">2</cx:pt>
          <cx:pt idx="1296">1</cx:pt>
          <cx:pt idx="1297">1</cx:pt>
          <cx:pt idx="1298">2</cx:pt>
          <cx:pt idx="1299">1</cx:pt>
          <cx:pt idx="1300">2</cx:pt>
          <cx:pt idx="1301">1</cx:pt>
          <cx:pt idx="1302">4</cx:pt>
          <cx:pt idx="1303">3</cx:pt>
          <cx:pt idx="1304">3</cx:pt>
          <cx:pt idx="1305">1</cx:pt>
          <cx:pt idx="1306">4</cx:pt>
          <cx:pt idx="1307">2</cx:pt>
          <cx:pt idx="1308">1</cx:pt>
          <cx:pt idx="1309">4</cx:pt>
          <cx:pt idx="1310">2</cx:pt>
          <cx:pt idx="1311">2</cx:pt>
          <cx:pt idx="1312">2</cx:pt>
          <cx:pt idx="1313">2</cx:pt>
          <cx:pt idx="1314">2</cx:pt>
          <cx:pt idx="1315">2</cx:pt>
          <cx:pt idx="1316">3</cx:pt>
          <cx:pt idx="1317">2</cx:pt>
          <cx:pt idx="1318">2</cx:pt>
          <cx:pt idx="1319">3</cx:pt>
          <cx:pt idx="1320">2</cx:pt>
          <cx:pt idx="1321">2</cx:pt>
          <cx:pt idx="1322">2</cx:pt>
          <cx:pt idx="1323">2</cx:pt>
          <cx:pt idx="1324">3</cx:pt>
          <cx:pt idx="1325">3</cx:pt>
          <cx:pt idx="1326">1</cx:pt>
          <cx:pt idx="1327">2</cx:pt>
          <cx:pt idx="1328">2</cx:pt>
          <cx:pt idx="1329">2</cx:pt>
          <cx:pt idx="1330">3</cx:pt>
          <cx:pt idx="1331">4</cx:pt>
          <cx:pt idx="1332">2</cx:pt>
          <cx:pt idx="1333">2</cx:pt>
          <cx:pt idx="1334">1</cx:pt>
          <cx:pt idx="1335">2</cx:pt>
          <cx:pt idx="1336">2</cx:pt>
          <cx:pt idx="1337">1</cx:pt>
          <cx:pt idx="1338">2</cx:pt>
          <cx:pt idx="1339">3</cx:pt>
          <cx:pt idx="1340">2</cx:pt>
          <cx:pt idx="1341">2</cx:pt>
          <cx:pt idx="1342">3</cx:pt>
          <cx:pt idx="1343">1</cx:pt>
          <cx:pt idx="1344">2</cx:pt>
          <cx:pt idx="1345">4</cx:pt>
          <cx:pt idx="1346">2</cx:pt>
          <cx:pt idx="1347">2</cx:pt>
          <cx:pt idx="1348">2</cx:pt>
          <cx:pt idx="1349">3</cx:pt>
          <cx:pt idx="1350">1</cx:pt>
          <cx:pt idx="1351">1</cx:pt>
          <cx:pt idx="1352">2</cx:pt>
          <cx:pt idx="1353">2</cx:pt>
          <cx:pt idx="1354">1</cx:pt>
          <cx:pt idx="1355">3</cx:pt>
          <cx:pt idx="1356">2</cx:pt>
          <cx:pt idx="1357">2</cx:pt>
          <cx:pt idx="1358">2</cx:pt>
          <cx:pt idx="1359">1</cx:pt>
          <cx:pt idx="1360">2</cx:pt>
          <cx:pt idx="1361">3</cx:pt>
          <cx:pt idx="1362">4</cx:pt>
          <cx:pt idx="1363">4</cx:pt>
          <cx:pt idx="1364">2</cx:pt>
          <cx:pt idx="1365">2</cx:pt>
          <cx:pt idx="1366">1</cx:pt>
          <cx:pt idx="1367">2</cx:pt>
          <cx:pt idx="1368">2</cx:pt>
          <cx:pt idx="1369">1</cx:pt>
          <cx:pt idx="1370">4</cx:pt>
          <cx:pt idx="1371">1</cx:pt>
          <cx:pt idx="1372">1</cx:pt>
          <cx:pt idx="1373">1</cx:pt>
          <cx:pt idx="1374">2</cx:pt>
          <cx:pt idx="1375">2</cx:pt>
          <cx:pt idx="1376">3</cx:pt>
          <cx:pt idx="1377">3</cx:pt>
          <cx:pt idx="1378">2</cx:pt>
          <cx:pt idx="1379">1</cx:pt>
          <cx:pt idx="1380">2</cx:pt>
          <cx:pt idx="1381">2</cx:pt>
          <cx:pt idx="1382">1</cx:pt>
          <cx:pt idx="1383">2</cx:pt>
          <cx:pt idx="1384">2</cx:pt>
          <cx:pt idx="1385">2</cx:pt>
          <cx:pt idx="1386">2</cx:pt>
          <cx:pt idx="1387">1</cx:pt>
          <cx:pt idx="1388">2</cx:pt>
          <cx:pt idx="1389">2</cx:pt>
          <cx:pt idx="1390">2</cx:pt>
          <cx:pt idx="1391">3</cx:pt>
          <cx:pt idx="1392">3</cx:pt>
          <cx:pt idx="1393">4</cx:pt>
          <cx:pt idx="1394">2</cx:pt>
          <cx:pt idx="1395">2</cx:pt>
          <cx:pt idx="1396">1</cx:pt>
          <cx:pt idx="1397">2</cx:pt>
          <cx:pt idx="1398">2</cx:pt>
          <cx:pt idx="1399">3</cx:pt>
          <cx:pt idx="1400">2</cx:pt>
          <cx:pt idx="1401">1</cx:pt>
          <cx:pt idx="1402">2</cx:pt>
          <cx:pt idx="1403">3</cx:pt>
          <cx:pt idx="1404">2</cx:pt>
          <cx:pt idx="1405">3</cx:pt>
          <cx:pt idx="1406">3</cx:pt>
          <cx:pt idx="1407">3</cx:pt>
          <cx:pt idx="1408">2</cx:pt>
          <cx:pt idx="1409">2</cx:pt>
          <cx:pt idx="1410">2</cx:pt>
          <cx:pt idx="1411">1</cx:pt>
          <cx:pt idx="1412">2</cx:pt>
          <cx:pt idx="1413">2</cx:pt>
          <cx:pt idx="1414">4</cx:pt>
          <cx:pt idx="1415">1</cx:pt>
          <cx:pt idx="1416">2</cx:pt>
          <cx:pt idx="1417">3</cx:pt>
          <cx:pt idx="1418">1</cx:pt>
          <cx:pt idx="1419">1</cx:pt>
          <cx:pt idx="1420">3</cx:pt>
          <cx:pt idx="1421">2</cx:pt>
          <cx:pt idx="1422">2</cx:pt>
          <cx:pt idx="1423">3</cx:pt>
          <cx:pt idx="1424">2</cx:pt>
          <cx:pt idx="1425">1</cx:pt>
          <cx:pt idx="1426">2</cx:pt>
          <cx:pt idx="1427">2</cx:pt>
          <cx:pt idx="1428">3</cx:pt>
          <cx:pt idx="1429">4</cx:pt>
          <cx:pt idx="1430">2</cx:pt>
          <cx:pt idx="1431">2</cx:pt>
          <cx:pt idx="1432">2</cx:pt>
          <cx:pt idx="1433">2</cx:pt>
          <cx:pt idx="1434">2</cx:pt>
          <cx:pt idx="1435">1</cx:pt>
          <cx:pt idx="1436">1</cx:pt>
          <cx:pt idx="1437">1</cx:pt>
          <cx:pt idx="1438">1</cx:pt>
          <cx:pt idx="1439">1</cx:pt>
          <cx:pt idx="1440">1</cx:pt>
          <cx:pt idx="1441">2</cx:pt>
          <cx:pt idx="1442">3</cx:pt>
          <cx:pt idx="1443">2</cx:pt>
          <cx:pt idx="1444">2</cx:pt>
          <cx:pt idx="1445">5</cx:pt>
          <cx:pt idx="1446">3</cx:pt>
          <cx:pt idx="1447">2</cx:pt>
          <cx:pt idx="1448">3</cx:pt>
          <cx:pt idx="1449">2</cx:pt>
          <cx:pt idx="1450">2</cx:pt>
          <cx:pt idx="1451">2</cx:pt>
          <cx:pt idx="1452">1</cx:pt>
          <cx:pt idx="1453">2</cx:pt>
          <cx:pt idx="1454">2</cx:pt>
          <cx:pt idx="1455">2</cx:pt>
          <cx:pt idx="1456">2</cx:pt>
          <cx:pt idx="1457">1</cx:pt>
          <cx:pt idx="1458">4</cx:pt>
          <cx:pt idx="1459">2</cx:pt>
          <cx:pt idx="1460">2</cx:pt>
          <cx:pt idx="1461">3</cx:pt>
          <cx:pt idx="1462">2</cx:pt>
          <cx:pt idx="1463">2</cx:pt>
          <cx:pt idx="1464">3</cx:pt>
          <cx:pt idx="1465">3</cx:pt>
          <cx:pt idx="1466">2</cx:pt>
          <cx:pt idx="1467">2</cx:pt>
          <cx:pt idx="1468">2</cx:pt>
          <cx:pt idx="1469">1</cx:pt>
          <cx:pt idx="1470">2</cx:pt>
          <cx:pt idx="1471">4</cx:pt>
          <cx:pt idx="1472">3</cx:pt>
          <cx:pt idx="1473">2</cx:pt>
          <cx:pt idx="1474">2</cx:pt>
          <cx:pt idx="1475">1</cx:pt>
          <cx:pt idx="1476">2</cx:pt>
          <cx:pt idx="1477">3</cx:pt>
          <cx:pt idx="1478">3</cx:pt>
          <cx:pt idx="1479">2</cx:pt>
          <cx:pt idx="1480">1</cx:pt>
          <cx:pt idx="1481">1</cx:pt>
          <cx:pt idx="1482">2</cx:pt>
          <cx:pt idx="1483">1</cx:pt>
          <cx:pt idx="1484">1</cx:pt>
          <cx:pt idx="1485">1</cx:pt>
          <cx:pt idx="1486">4</cx:pt>
          <cx:pt idx="1487">2</cx:pt>
          <cx:pt idx="1488">2</cx:pt>
          <cx:pt idx="1489">2</cx:pt>
          <cx:pt idx="1490">1</cx:pt>
          <cx:pt idx="1491">3</cx:pt>
          <cx:pt idx="1492">1</cx:pt>
          <cx:pt idx="1493">2</cx:pt>
          <cx:pt idx="1494">3</cx:pt>
          <cx:pt idx="1495">1</cx:pt>
          <cx:pt idx="1496">2</cx:pt>
          <cx:pt idx="1497">2</cx:pt>
          <cx:pt idx="1498">1</cx:pt>
          <cx:pt idx="1499">1</cx:pt>
          <cx:pt idx="1500">1</cx:pt>
          <cx:pt idx="1501">2</cx:pt>
          <cx:pt idx="1502">2</cx:pt>
          <cx:pt idx="1503">2</cx:pt>
          <cx:pt idx="1504">2</cx:pt>
          <cx:pt idx="1505">1</cx:pt>
          <cx:pt idx="1506">1</cx:pt>
          <cx:pt idx="1507">1</cx:pt>
          <cx:pt idx="1508">1</cx:pt>
          <cx:pt idx="1509">3</cx:pt>
          <cx:pt idx="1510">2</cx:pt>
          <cx:pt idx="1511">1</cx:pt>
          <cx:pt idx="1512">3</cx:pt>
          <cx:pt idx="1513">2</cx:pt>
          <cx:pt idx="1514">2</cx:pt>
          <cx:pt idx="1515">3</cx:pt>
          <cx:pt idx="1516">1</cx:pt>
          <cx:pt idx="1517">3</cx:pt>
          <cx:pt idx="1518">1</cx:pt>
          <cx:pt idx="1519">2</cx:pt>
          <cx:pt idx="1520">2</cx:pt>
          <cx:pt idx="1521">1</cx:pt>
          <cx:pt idx="1522">2</cx:pt>
          <cx:pt idx="1523">2</cx:pt>
          <cx:pt idx="1524">3</cx:pt>
          <cx:pt idx="1525">2</cx:pt>
          <cx:pt idx="1526">3</cx:pt>
          <cx:pt idx="1527">3</cx:pt>
          <cx:pt idx="1528">3</cx:pt>
          <cx:pt idx="1529">2</cx:pt>
          <cx:pt idx="1530">2</cx:pt>
          <cx:pt idx="1531">3</cx:pt>
          <cx:pt idx="1532">1</cx:pt>
          <cx:pt idx="1533">1</cx:pt>
          <cx:pt idx="1534">2</cx:pt>
          <cx:pt idx="1535">2</cx:pt>
          <cx:pt idx="1536">4</cx:pt>
          <cx:pt idx="1537">1</cx:pt>
          <cx:pt idx="1538">3</cx:pt>
          <cx:pt idx="1539">4</cx:pt>
          <cx:pt idx="1540">3</cx:pt>
          <cx:pt idx="1541">1</cx:pt>
          <cx:pt idx="1542">2</cx:pt>
          <cx:pt idx="1543">2</cx:pt>
          <cx:pt idx="1544">1</cx:pt>
          <cx:pt idx="1545">2</cx:pt>
          <cx:pt idx="1546">2</cx:pt>
          <cx:pt idx="1547">1</cx:pt>
          <cx:pt idx="1548">3</cx:pt>
          <cx:pt idx="1549">2</cx:pt>
          <cx:pt idx="1550">2</cx:pt>
          <cx:pt idx="1551">5</cx:pt>
          <cx:pt idx="1552">1</cx:pt>
          <cx:pt idx="1553">4</cx:pt>
          <cx:pt idx="1554">3</cx:pt>
          <cx:pt idx="1555">1</cx:pt>
          <cx:pt idx="1556">3</cx:pt>
          <cx:pt idx="1557">2</cx:pt>
          <cx:pt idx="1558">2</cx:pt>
          <cx:pt idx="1559">2</cx:pt>
          <cx:pt idx="1560">2</cx:pt>
          <cx:pt idx="1561">2</cx:pt>
          <cx:pt idx="1562">2</cx:pt>
          <cx:pt idx="1563">2</cx:pt>
          <cx:pt idx="1564">1</cx:pt>
          <cx:pt idx="1565">4</cx:pt>
          <cx:pt idx="1566">2</cx:pt>
          <cx:pt idx="1567">2</cx:pt>
          <cx:pt idx="1568">1</cx:pt>
          <cx:pt idx="1569">3</cx:pt>
          <cx:pt idx="1570">2</cx:pt>
          <cx:pt idx="1571">2</cx:pt>
          <cx:pt idx="1572">2</cx:pt>
          <cx:pt idx="1573">1</cx:pt>
          <cx:pt idx="1574">1</cx:pt>
          <cx:pt idx="1575">2</cx:pt>
          <cx:pt idx="1576">5</cx:pt>
          <cx:pt idx="1577">3</cx:pt>
          <cx:pt idx="1578">1</cx:pt>
          <cx:pt idx="1579">2</cx:pt>
          <cx:pt idx="1580">2</cx:pt>
          <cx:pt idx="1581">2</cx:pt>
          <cx:pt idx="1582">1</cx:pt>
          <cx:pt idx="1583">3</cx:pt>
          <cx:pt idx="1584">1</cx:pt>
          <cx:pt idx="1585">3</cx:pt>
          <cx:pt idx="1586">1</cx:pt>
          <cx:pt idx="1587">2</cx:pt>
          <cx:pt idx="1588">2</cx:pt>
          <cx:pt idx="1589">1</cx:pt>
          <cx:pt idx="1590">3</cx:pt>
          <cx:pt idx="1591">2</cx:pt>
          <cx:pt idx="1592">1</cx:pt>
          <cx:pt idx="1593">2</cx:pt>
          <cx:pt idx="1594">2</cx:pt>
          <cx:pt idx="1595">2</cx:pt>
          <cx:pt idx="1596">4</cx:pt>
          <cx:pt idx="1597">2</cx:pt>
          <cx:pt idx="1598">3</cx:pt>
          <cx:pt idx="1599">1</cx:pt>
          <cx:pt idx="1600">3</cx:pt>
          <cx:pt idx="1601">1</cx:pt>
          <cx:pt idx="1602">2</cx:pt>
          <cx:pt idx="1603">1</cx:pt>
          <cx:pt idx="1604">2</cx:pt>
          <cx:pt idx="1605">2</cx:pt>
          <cx:pt idx="1606">2</cx:pt>
          <cx:pt idx="1607">1</cx:pt>
          <cx:pt idx="1608">2</cx:pt>
          <cx:pt idx="1609">2</cx:pt>
          <cx:pt idx="1610">1</cx:pt>
          <cx:pt idx="1611">1</cx:pt>
          <cx:pt idx="1612">2</cx:pt>
          <cx:pt idx="1613">1</cx:pt>
          <cx:pt idx="1614">2</cx:pt>
          <cx:pt idx="1615">1</cx:pt>
          <cx:pt idx="1616">1</cx:pt>
          <cx:pt idx="1617">2</cx:pt>
          <cx:pt idx="1618">1</cx:pt>
          <cx:pt idx="1619">4</cx:pt>
          <cx:pt idx="1620">3</cx:pt>
          <cx:pt idx="1621">1</cx:pt>
          <cx:pt idx="1622">2</cx:pt>
          <cx:pt idx="1623">2</cx:pt>
          <cx:pt idx="1624">5</cx:pt>
          <cx:pt idx="1625">3</cx:pt>
          <cx:pt idx="1626">2</cx:pt>
          <cx:pt idx="1627">2</cx:pt>
          <cx:pt idx="1628">1</cx:pt>
          <cx:pt idx="1629">3</cx:pt>
          <cx:pt idx="1630">1</cx:pt>
          <cx:pt idx="1631">1</cx:pt>
          <cx:pt idx="1632">2</cx:pt>
          <cx:pt idx="1633">2</cx:pt>
          <cx:pt idx="1634">3</cx:pt>
          <cx:pt idx="1635">4</cx:pt>
          <cx:pt idx="1636">1</cx:pt>
          <cx:pt idx="1637">1</cx:pt>
          <cx:pt idx="1638">2</cx:pt>
          <cx:pt idx="1639">2</cx:pt>
          <cx:pt idx="1640">1</cx:pt>
          <cx:pt idx="1641">2</cx:pt>
          <cx:pt idx="1642">2</cx:pt>
          <cx:pt idx="1643">4</cx:pt>
          <cx:pt idx="1644">2</cx:pt>
          <cx:pt idx="1645">3</cx:pt>
          <cx:pt idx="1646">2</cx:pt>
          <cx:pt idx="1647">1</cx:pt>
          <cx:pt idx="1648">1</cx:pt>
          <cx:pt idx="1649">3</cx:pt>
          <cx:pt idx="1650">2</cx:pt>
          <cx:pt idx="1651">2</cx:pt>
          <cx:pt idx="1652">2</cx:pt>
          <cx:pt idx="1653">3</cx:pt>
          <cx:pt idx="1654">2</cx:pt>
          <cx:pt idx="1655">2</cx:pt>
          <cx:pt idx="1656">3</cx:pt>
          <cx:pt idx="1657">2</cx:pt>
          <cx:pt idx="1658">2</cx:pt>
          <cx:pt idx="1659">2</cx:pt>
          <cx:pt idx="1660">2</cx:pt>
          <cx:pt idx="1661">1</cx:pt>
          <cx:pt idx="1662">2</cx:pt>
          <cx:pt idx="1663">2</cx:pt>
          <cx:pt idx="1664">2</cx:pt>
          <cx:pt idx="1665">2</cx:pt>
          <cx:pt idx="1666">2</cx:pt>
          <cx:pt idx="1667">3</cx:pt>
          <cx:pt idx="1668">2</cx:pt>
          <cx:pt idx="1669">3</cx:pt>
          <cx:pt idx="1670">2</cx:pt>
          <cx:pt idx="1671">1</cx:pt>
          <cx:pt idx="1672">1</cx:pt>
          <cx:pt idx="1673">2</cx:pt>
          <cx:pt idx="1674">1</cx:pt>
          <cx:pt idx="1675">2</cx:pt>
          <cx:pt idx="1676">2</cx:pt>
          <cx:pt idx="1677">3</cx:pt>
          <cx:pt idx="1678">1</cx:pt>
          <cx:pt idx="1679">1</cx:pt>
          <cx:pt idx="1680">1</cx:pt>
          <cx:pt idx="1681">2</cx:pt>
          <cx:pt idx="1682">3</cx:pt>
          <cx:pt idx="1683">1</cx:pt>
          <cx:pt idx="1684">2</cx:pt>
          <cx:pt idx="1685">2</cx:pt>
          <cx:pt idx="1686">2</cx:pt>
          <cx:pt idx="1687">3</cx:pt>
          <cx:pt idx="1688">2</cx:pt>
          <cx:pt idx="1689">3</cx:pt>
          <cx:pt idx="1690">2</cx:pt>
          <cx:pt idx="1691">2</cx:pt>
          <cx:pt idx="1692">2</cx:pt>
          <cx:pt idx="1693">1</cx:pt>
          <cx:pt idx="1694">1</cx:pt>
          <cx:pt idx="1695">2</cx:pt>
          <cx:pt idx="1696">2</cx:pt>
          <cx:pt idx="1697">2</cx:pt>
          <cx:pt idx="1698">1</cx:pt>
          <cx:pt idx="1699">2</cx:pt>
          <cx:pt idx="1700">2</cx:pt>
          <cx:pt idx="1701">1</cx:pt>
          <cx:pt idx="1702">1</cx:pt>
          <cx:pt idx="1703">2</cx:pt>
          <cx:pt idx="1704">3</cx:pt>
          <cx:pt idx="1705">4</cx:pt>
          <cx:pt idx="1706">3</cx:pt>
          <cx:pt idx="1707">1</cx:pt>
          <cx:pt idx="1708">2</cx:pt>
          <cx:pt idx="1709">1</cx:pt>
          <cx:pt idx="1710">2</cx:pt>
          <cx:pt idx="1711">2</cx:pt>
          <cx:pt idx="1712">3</cx:pt>
          <cx:pt idx="1713">1</cx:pt>
          <cx:pt idx="1714">3</cx:pt>
          <cx:pt idx="1715">4</cx:pt>
          <cx:pt idx="1716">1</cx:pt>
          <cx:pt idx="1717">3</cx:pt>
          <cx:pt idx="1718">5</cx:pt>
          <cx:pt idx="1719">2</cx:pt>
          <cx:pt idx="1720">1</cx:pt>
          <cx:pt idx="1721">6</cx:pt>
          <cx:pt idx="1722">3</cx:pt>
          <cx:pt idx="1723">2</cx:pt>
          <cx:pt idx="1724">2</cx:pt>
          <cx:pt idx="1725">3</cx:pt>
          <cx:pt idx="1726">3</cx:pt>
          <cx:pt idx="1727">2</cx:pt>
          <cx:pt idx="1728">2</cx:pt>
          <cx:pt idx="1729">1</cx:pt>
          <cx:pt idx="1730">2</cx:pt>
          <cx:pt idx="1731">1</cx:pt>
          <cx:pt idx="1732">5</cx:pt>
          <cx:pt idx="1733">3</cx:pt>
          <cx:pt idx="1734">2</cx:pt>
          <cx:pt idx="1735">3</cx:pt>
          <cx:pt idx="1736">2</cx:pt>
          <cx:pt idx="1737">2</cx:pt>
          <cx:pt idx="1738">1</cx:pt>
          <cx:pt idx="1739">3</cx:pt>
          <cx:pt idx="1740">4</cx:pt>
          <cx:pt idx="1741">2</cx:pt>
          <cx:pt idx="1742">3</cx:pt>
          <cx:pt idx="1743">4</cx:pt>
          <cx:pt idx="1744">3</cx:pt>
          <cx:pt idx="1745">3</cx:pt>
          <cx:pt idx="1746">2</cx:pt>
          <cx:pt idx="1747">1</cx:pt>
          <cx:pt idx="1748">2</cx:pt>
          <cx:pt idx="1749">4</cx:pt>
          <cx:pt idx="1750">2</cx:pt>
          <cx:pt idx="1751">2</cx:pt>
          <cx:pt idx="1752">1</cx:pt>
          <cx:pt idx="1753">2</cx:pt>
          <cx:pt idx="1754">3</cx:pt>
          <cx:pt idx="1755">2</cx:pt>
          <cx:pt idx="1756">2</cx:pt>
          <cx:pt idx="1757">1</cx:pt>
          <cx:pt idx="1758">3</cx:pt>
          <cx:pt idx="1759">1</cx:pt>
          <cx:pt idx="1760">2</cx:pt>
          <cx:pt idx="1761">2</cx:pt>
          <cx:pt idx="1762">2</cx:pt>
          <cx:pt idx="1763">2</cx:pt>
          <cx:pt idx="1764">1</cx:pt>
          <cx:pt idx="1765">2</cx:pt>
          <cx:pt idx="1766">2</cx:pt>
          <cx:pt idx="1767">1</cx:pt>
          <cx:pt idx="1768">3</cx:pt>
          <cx:pt idx="1769">2</cx:pt>
          <cx:pt idx="1770">4</cx:pt>
          <cx:pt idx="1771">2</cx:pt>
          <cx:pt idx="1772">3</cx:pt>
          <cx:pt idx="1773">1</cx:pt>
          <cx:pt idx="1774">2</cx:pt>
          <cx:pt idx="1775">1</cx:pt>
          <cx:pt idx="1776">1</cx:pt>
          <cx:pt idx="1777">3</cx:pt>
          <cx:pt idx="1778">2</cx:pt>
          <cx:pt idx="1779">3</cx:pt>
          <cx:pt idx="1780">3</cx:pt>
          <cx:pt idx="1781">2</cx:pt>
          <cx:pt idx="1782">5</cx:pt>
          <cx:pt idx="1783">2</cx:pt>
          <cx:pt idx="1784">2</cx:pt>
          <cx:pt idx="1785">2</cx:pt>
          <cx:pt idx="1786">3</cx:pt>
          <cx:pt idx="1787">2</cx:pt>
          <cx:pt idx="1788">2</cx:pt>
          <cx:pt idx="1789">1</cx:pt>
          <cx:pt idx="1790">3</cx:pt>
          <cx:pt idx="1791">1</cx:pt>
          <cx:pt idx="1792">1</cx:pt>
          <cx:pt idx="1793">2</cx:pt>
          <cx:pt idx="1794">2</cx:pt>
          <cx:pt idx="1795">2</cx:pt>
          <cx:pt idx="1796">2</cx:pt>
          <cx:pt idx="1797">2</cx:pt>
          <cx:pt idx="1798">1</cx:pt>
          <cx:pt idx="1799">2</cx:pt>
          <cx:pt idx="1800">1</cx:pt>
          <cx:pt idx="1801">2</cx:pt>
          <cx:pt idx="1802">3</cx:pt>
          <cx:pt idx="1803">4</cx:pt>
          <cx:pt idx="1804">2</cx:pt>
          <cx:pt idx="1805">2</cx:pt>
          <cx:pt idx="1806">4</cx:pt>
          <cx:pt idx="1807">2</cx:pt>
          <cx:pt idx="1808">1</cx:pt>
          <cx:pt idx="1809">1</cx:pt>
          <cx:pt idx="1810">1</cx:pt>
          <cx:pt idx="1811">4</cx:pt>
          <cx:pt idx="1812">2</cx:pt>
          <cx:pt idx="1813">4</cx:pt>
          <cx:pt idx="1814">2</cx:pt>
          <cx:pt idx="1815">3</cx:pt>
          <cx:pt idx="1816">2</cx:pt>
          <cx:pt idx="1817">4</cx:pt>
          <cx:pt idx="1818">3</cx:pt>
          <cx:pt idx="1819">4</cx:pt>
          <cx:pt idx="1820">2</cx:pt>
          <cx:pt idx="1821">2</cx:pt>
          <cx:pt idx="1822">3</cx:pt>
          <cx:pt idx="1823">2</cx:pt>
          <cx:pt idx="1824">3</cx:pt>
          <cx:pt idx="1825">3</cx:pt>
          <cx:pt idx="1826">1</cx:pt>
          <cx:pt idx="1827">3</cx:pt>
          <cx:pt idx="1828">2</cx:pt>
          <cx:pt idx="1829">2</cx:pt>
          <cx:pt idx="1830">2</cx:pt>
          <cx:pt idx="1831">2</cx:pt>
          <cx:pt idx="1832">1</cx:pt>
          <cx:pt idx="1833">1</cx:pt>
          <cx:pt idx="1834">3</cx:pt>
          <cx:pt idx="1835">2</cx:pt>
          <cx:pt idx="1836">2</cx:pt>
          <cx:pt idx="1837">1</cx:pt>
          <cx:pt idx="1838">4</cx:pt>
          <cx:pt idx="1839">1</cx:pt>
          <cx:pt idx="1840">2</cx:pt>
          <cx:pt idx="1841">4</cx:pt>
          <cx:pt idx="1842">2</cx:pt>
          <cx:pt idx="1843">2</cx:pt>
          <cx:pt idx="1844">3</cx:pt>
          <cx:pt idx="1845">2</cx:pt>
          <cx:pt idx="1846">1</cx:pt>
          <cx:pt idx="1847">1</cx:pt>
          <cx:pt idx="1848">1</cx:pt>
          <cx:pt idx="1849">2</cx:pt>
          <cx:pt idx="1850">2</cx:pt>
          <cx:pt idx="1851">3</cx:pt>
          <cx:pt idx="1852">2</cx:pt>
          <cx:pt idx="1853">1</cx:pt>
          <cx:pt idx="1854">2</cx:pt>
          <cx:pt idx="1855">2</cx:pt>
          <cx:pt idx="1856">2</cx:pt>
          <cx:pt idx="1857">2</cx:pt>
          <cx:pt idx="1858">2</cx:pt>
          <cx:pt idx="1859">3</cx:pt>
          <cx:pt idx="1860">2</cx:pt>
          <cx:pt idx="1861">2</cx:pt>
          <cx:pt idx="1862">2</cx:pt>
          <cx:pt idx="1863">2</cx:pt>
          <cx:pt idx="1864">2</cx:pt>
          <cx:pt idx="1865">4</cx:pt>
          <cx:pt idx="1866">2</cx:pt>
          <cx:pt idx="1867">2</cx:pt>
          <cx:pt idx="1868">1</cx:pt>
          <cx:pt idx="1869">2</cx:pt>
          <cx:pt idx="1870">2</cx:pt>
          <cx:pt idx="1871">1</cx:pt>
          <cx:pt idx="1872">2</cx:pt>
          <cx:pt idx="1873">1</cx:pt>
          <cx:pt idx="1874">2</cx:pt>
          <cx:pt idx="1875">2</cx:pt>
          <cx:pt idx="1876">1</cx:pt>
          <cx:pt idx="1877">2</cx:pt>
          <cx:pt idx="1878">3</cx:pt>
          <cx:pt idx="1879">1</cx:pt>
          <cx:pt idx="1880">2</cx:pt>
          <cx:pt idx="1881">2</cx:pt>
          <cx:pt idx="1882">3</cx:pt>
          <cx:pt idx="1883">2</cx:pt>
          <cx:pt idx="1884">2</cx:pt>
          <cx:pt idx="1885">2</cx:pt>
          <cx:pt idx="1886">2</cx:pt>
          <cx:pt idx="1887">1</cx:pt>
          <cx:pt idx="1888">3</cx:pt>
          <cx:pt idx="1889">2</cx:pt>
          <cx:pt idx="1890">2</cx:pt>
          <cx:pt idx="1891">2</cx:pt>
          <cx:pt idx="1892">3</cx:pt>
          <cx:pt idx="1893">2</cx:pt>
          <cx:pt idx="1894">2</cx:pt>
          <cx:pt idx="1895">2</cx:pt>
          <cx:pt idx="1896">4</cx:pt>
          <cx:pt idx="1897">4</cx:pt>
          <cx:pt idx="1898">4</cx:pt>
          <cx:pt idx="1899">2</cx:pt>
          <cx:pt idx="1900">2</cx:pt>
          <cx:pt idx="1901">1</cx:pt>
          <cx:pt idx="1902">2</cx:pt>
          <cx:pt idx="1903">1</cx:pt>
          <cx:pt idx="1904">1</cx:pt>
          <cx:pt idx="1905">3</cx:pt>
          <cx:pt idx="1906">2</cx:pt>
          <cx:pt idx="1907">1</cx:pt>
          <cx:pt idx="1908">3</cx:pt>
          <cx:pt idx="1909">3</cx:pt>
          <cx:pt idx="1910">3</cx:pt>
          <cx:pt idx="1911">2</cx:pt>
          <cx:pt idx="1912">2</cx:pt>
          <cx:pt idx="1913">2</cx:pt>
          <cx:pt idx="1914">2</cx:pt>
          <cx:pt idx="1915">4</cx:pt>
          <cx:pt idx="1916">2</cx:pt>
          <cx:pt idx="1917">3</cx:pt>
          <cx:pt idx="1918">1</cx:pt>
          <cx:pt idx="1919">2</cx:pt>
          <cx:pt idx="1920">2</cx:pt>
          <cx:pt idx="1921">2</cx:pt>
          <cx:pt idx="1922">3</cx:pt>
          <cx:pt idx="1923">2</cx:pt>
          <cx:pt idx="1924">4</cx:pt>
          <cx:pt idx="1925">3</cx:pt>
          <cx:pt idx="1926">1</cx:pt>
          <cx:pt idx="1927">2</cx:pt>
          <cx:pt idx="1928">2</cx:pt>
          <cx:pt idx="1929">3</cx:pt>
          <cx:pt idx="1930">2</cx:pt>
          <cx:pt idx="1931">3</cx:pt>
          <cx:pt idx="1932">2</cx:pt>
          <cx:pt idx="1933">2</cx:pt>
          <cx:pt idx="1934">2</cx:pt>
          <cx:pt idx="1935">1</cx:pt>
          <cx:pt idx="1936">2</cx:pt>
          <cx:pt idx="1937">1</cx:pt>
          <cx:pt idx="1938">2</cx:pt>
          <cx:pt idx="1939">2</cx:pt>
          <cx:pt idx="1940">4</cx:pt>
          <cx:pt idx="1941">2</cx:pt>
          <cx:pt idx="1942">2</cx:pt>
          <cx:pt idx="1943">1</cx:pt>
          <cx:pt idx="1944">5</cx:pt>
          <cx:pt idx="1945">3</cx:pt>
          <cx:pt idx="1946">4</cx:pt>
          <cx:pt idx="1947">1</cx:pt>
          <cx:pt idx="1948">2</cx:pt>
          <cx:pt idx="1949">2</cx:pt>
          <cx:pt idx="1950">2</cx:pt>
          <cx:pt idx="1951">2</cx:pt>
          <cx:pt idx="1952">2</cx:pt>
          <cx:pt idx="1953">1</cx:pt>
          <cx:pt idx="1954">1</cx:pt>
          <cx:pt idx="1955">2</cx:pt>
          <cx:pt idx="1956">1</cx:pt>
          <cx:pt idx="1957">3</cx:pt>
          <cx:pt idx="1958">2</cx:pt>
          <cx:pt idx="1959">4</cx:pt>
          <cx:pt idx="1960">2</cx:pt>
          <cx:pt idx="1961">4</cx:pt>
          <cx:pt idx="1962">2</cx:pt>
          <cx:pt idx="1963">2</cx:pt>
          <cx:pt idx="1964">2</cx:pt>
          <cx:pt idx="1965">1</cx:pt>
          <cx:pt idx="1966">2</cx:pt>
          <cx:pt idx="1967">1</cx:pt>
          <cx:pt idx="1968">1</cx:pt>
          <cx:pt idx="1969">3</cx:pt>
          <cx:pt idx="1970">4</cx:pt>
          <cx:pt idx="1971">1</cx:pt>
          <cx:pt idx="1972">4</cx:pt>
          <cx:pt idx="1973">2</cx:pt>
          <cx:pt idx="1974">4</cx:pt>
          <cx:pt idx="1975">2</cx:pt>
          <cx:pt idx="1976">2</cx:pt>
          <cx:pt idx="1977">2</cx:pt>
          <cx:pt idx="1978">2</cx:pt>
          <cx:pt idx="1979">3</cx:pt>
          <cx:pt idx="1980">1</cx:pt>
          <cx:pt idx="1981">2</cx:pt>
          <cx:pt idx="1982">2</cx:pt>
          <cx:pt idx="1983">1</cx:pt>
          <cx:pt idx="1984">3</cx:pt>
          <cx:pt idx="1985">3</cx:pt>
          <cx:pt idx="1986">1</cx:pt>
          <cx:pt idx="1987">2</cx:pt>
          <cx:pt idx="1988">2</cx:pt>
          <cx:pt idx="1989">3</cx:pt>
          <cx:pt idx="1990">2</cx:pt>
          <cx:pt idx="1991">2</cx:pt>
          <cx:pt idx="1992">2</cx:pt>
          <cx:pt idx="1993">3</cx:pt>
          <cx:pt idx="1994">2</cx:pt>
          <cx:pt idx="1995">1</cx:pt>
          <cx:pt idx="1996">2</cx:pt>
          <cx:pt idx="1997">3</cx:pt>
          <cx:pt idx="1998">3</cx:pt>
          <cx:pt idx="1999">3</cx:pt>
          <cx:pt idx="2000">2</cx:pt>
          <cx:pt idx="2001">1</cx:pt>
          <cx:pt idx="2002">3</cx:pt>
          <cx:pt idx="2003">2</cx:pt>
          <cx:pt idx="2004">2</cx:pt>
          <cx:pt idx="2005">1</cx:pt>
          <cx:pt idx="2006">1</cx:pt>
          <cx:pt idx="2007">2</cx:pt>
          <cx:pt idx="2008">2</cx:pt>
          <cx:pt idx="2009">2</cx:pt>
          <cx:pt idx="2010">2</cx:pt>
          <cx:pt idx="2011">2</cx:pt>
          <cx:pt idx="2012">2</cx:pt>
          <cx:pt idx="2013">1</cx:pt>
          <cx:pt idx="2014">1</cx:pt>
          <cx:pt idx="2015">1</cx:pt>
          <cx:pt idx="2016">2</cx:pt>
          <cx:pt idx="2017">3</cx:pt>
          <cx:pt idx="2018">1</cx:pt>
          <cx:pt idx="2019">2</cx:pt>
          <cx:pt idx="2020">4</cx:pt>
          <cx:pt idx="2021">3</cx:pt>
          <cx:pt idx="2022">2</cx:pt>
          <cx:pt idx="2023">2</cx:pt>
          <cx:pt idx="2024">2</cx:pt>
          <cx:pt idx="2025">2</cx:pt>
          <cx:pt idx="2026">4</cx:pt>
          <cx:pt idx="2027">2</cx:pt>
          <cx:pt idx="2028">2</cx:pt>
          <cx:pt idx="2029">1</cx:pt>
          <cx:pt idx="2030">2</cx:pt>
          <cx:pt idx="2031">2</cx:pt>
          <cx:pt idx="2032">2</cx:pt>
          <cx:pt idx="2033">2</cx:pt>
          <cx:pt idx="2034">3</cx:pt>
          <cx:pt idx="2035">1</cx:pt>
          <cx:pt idx="2036">2</cx:pt>
          <cx:pt idx="2037">1</cx:pt>
          <cx:pt idx="2038">2</cx:pt>
          <cx:pt idx="2039">2</cx:pt>
          <cx:pt idx="2040">3</cx:pt>
          <cx:pt idx="2041">3</cx:pt>
          <cx:pt idx="2042">2</cx:pt>
          <cx:pt idx="2043">2</cx:pt>
          <cx:pt idx="2044">2</cx:pt>
          <cx:pt idx="2045">2</cx:pt>
          <cx:pt idx="2046">2</cx:pt>
          <cx:pt idx="2047">4</cx:pt>
          <cx:pt idx="2048">2</cx:pt>
          <cx:pt idx="2049">3</cx:pt>
          <cx:pt idx="2050">3</cx:pt>
          <cx:pt idx="2051">2</cx:pt>
          <cx:pt idx="2052">4</cx:pt>
          <cx:pt idx="2053">2</cx:pt>
          <cx:pt idx="2054">4</cx:pt>
          <cx:pt idx="2055">1</cx:pt>
          <cx:pt idx="2056">2</cx:pt>
          <cx:pt idx="2057">1</cx:pt>
          <cx:pt idx="2058">3</cx:pt>
          <cx:pt idx="2059">2</cx:pt>
          <cx:pt idx="2060">2</cx:pt>
          <cx:pt idx="2061">3</cx:pt>
          <cx:pt idx="2062">2</cx:pt>
          <cx:pt idx="2063">2</cx:pt>
          <cx:pt idx="2064">2</cx:pt>
          <cx:pt idx="2065">2</cx:pt>
          <cx:pt idx="2066">3</cx:pt>
          <cx:pt idx="2067">2</cx:pt>
          <cx:pt idx="2068">1</cx:pt>
          <cx:pt idx="2069">1</cx:pt>
          <cx:pt idx="2070">3</cx:pt>
          <cx:pt idx="2071">3</cx:pt>
          <cx:pt idx="2072">1</cx:pt>
          <cx:pt idx="2073">3</cx:pt>
          <cx:pt idx="2074">2</cx:pt>
          <cx:pt idx="2075">2</cx:pt>
          <cx:pt idx="2076">3</cx:pt>
          <cx:pt idx="2077">3</cx:pt>
          <cx:pt idx="2078">3</cx:pt>
          <cx:pt idx="2079">2</cx:pt>
          <cx:pt idx="2080">3</cx:pt>
          <cx:pt idx="2081">2</cx:pt>
          <cx:pt idx="2082">1</cx:pt>
          <cx:pt idx="2083">4</cx:pt>
          <cx:pt idx="2084">3</cx:pt>
          <cx:pt idx="2085">1</cx:pt>
          <cx:pt idx="2086">4</cx:pt>
          <cx:pt idx="2087">2</cx:pt>
          <cx:pt idx="2088">4</cx:pt>
          <cx:pt idx="2089">1</cx:pt>
          <cx:pt idx="2090">1</cx:pt>
          <cx:pt idx="2091">1</cx:pt>
          <cx:pt idx="2092">2</cx:pt>
          <cx:pt idx="2093">1</cx:pt>
          <cx:pt idx="2094">3</cx:pt>
          <cx:pt idx="2095">2</cx:pt>
          <cx:pt idx="2096">1</cx:pt>
          <cx:pt idx="2097">1</cx:pt>
          <cx:pt idx="2098">1</cx:pt>
          <cx:pt idx="2099">2</cx:pt>
          <cx:pt idx="2100">4</cx:pt>
          <cx:pt idx="2101">1</cx:pt>
          <cx:pt idx="2102">2</cx:pt>
          <cx:pt idx="2103">2</cx:pt>
          <cx:pt idx="2104">1</cx:pt>
          <cx:pt idx="2105">2</cx:pt>
          <cx:pt idx="2106">1</cx:pt>
          <cx:pt idx="2107">1</cx:pt>
          <cx:pt idx="2108">1</cx:pt>
          <cx:pt idx="2109">2</cx:pt>
          <cx:pt idx="2110">3</cx:pt>
          <cx:pt idx="2111">3</cx:pt>
          <cx:pt idx="2112">2</cx:pt>
          <cx:pt idx="2113">2</cx:pt>
          <cx:pt idx="2114">3</cx:pt>
          <cx:pt idx="2115">2</cx:pt>
          <cx:pt idx="2116">2</cx:pt>
          <cx:pt idx="2117">2</cx:pt>
          <cx:pt idx="2118">2</cx:pt>
          <cx:pt idx="2119">2</cx:pt>
          <cx:pt idx="2120">2</cx:pt>
          <cx:pt idx="2121">3</cx:pt>
          <cx:pt idx="2122">2</cx:pt>
          <cx:pt idx="2123">3</cx:pt>
          <cx:pt idx="2124">1</cx:pt>
          <cx:pt idx="2125">3</cx:pt>
          <cx:pt idx="2126">2</cx:pt>
          <cx:pt idx="2127">1</cx:pt>
          <cx:pt idx="2128">1</cx:pt>
          <cx:pt idx="2129">3</cx:pt>
          <cx:pt idx="2130">1</cx:pt>
          <cx:pt idx="2131">2</cx:pt>
          <cx:pt idx="2132">1</cx:pt>
          <cx:pt idx="2133">2</cx:pt>
          <cx:pt idx="2134">1</cx:pt>
          <cx:pt idx="2135">3</cx:pt>
          <cx:pt idx="2136">2</cx:pt>
          <cx:pt idx="2137">4</cx:pt>
          <cx:pt idx="2138">2</cx:pt>
          <cx:pt idx="2139">3</cx:pt>
          <cx:pt idx="2140">1</cx:pt>
          <cx:pt idx="2141">3</cx:pt>
          <cx:pt idx="2142">2</cx:pt>
          <cx:pt idx="2143">2</cx:pt>
          <cx:pt idx="2144">2</cx:pt>
          <cx:pt idx="2145">2</cx:pt>
          <cx:pt idx="2146">1</cx:pt>
          <cx:pt idx="2147">2</cx:pt>
          <cx:pt idx="2148">2</cx:pt>
          <cx:pt idx="2149">2</cx:pt>
          <cx:pt idx="2150">2</cx:pt>
          <cx:pt idx="2151">1</cx:pt>
          <cx:pt idx="2152">2</cx:pt>
          <cx:pt idx="2153">3</cx:pt>
          <cx:pt idx="2154">4</cx:pt>
          <cx:pt idx="2155">2</cx:pt>
          <cx:pt idx="2156">2</cx:pt>
          <cx:pt idx="2157">1</cx:pt>
          <cx:pt idx="2158">2</cx:pt>
          <cx:pt idx="2159">2</cx:pt>
          <cx:pt idx="2160">1</cx:pt>
          <cx:pt idx="2161">2</cx:pt>
          <cx:pt idx="2162">2</cx:pt>
          <cx:pt idx="2163">2</cx:pt>
          <cx:pt idx="2164">2</cx:pt>
          <cx:pt idx="2165">2</cx:pt>
          <cx:pt idx="2166">2</cx:pt>
          <cx:pt idx="2167">3</cx:pt>
          <cx:pt idx="2168">2</cx:pt>
          <cx:pt idx="2169">2</cx:pt>
          <cx:pt idx="2170">2</cx:pt>
          <cx:pt idx="2171">2</cx:pt>
          <cx:pt idx="2172">2</cx:pt>
          <cx:pt idx="2173">3</cx:pt>
          <cx:pt idx="2174">2</cx:pt>
          <cx:pt idx="2175">2</cx:pt>
          <cx:pt idx="2176">2</cx:pt>
          <cx:pt idx="2177">3</cx:pt>
          <cx:pt idx="2178">2</cx:pt>
          <cx:pt idx="2179">2</cx:pt>
          <cx:pt idx="2180">3</cx:pt>
          <cx:pt idx="2181">1</cx:pt>
          <cx:pt idx="2182">3</cx:pt>
          <cx:pt idx="2183">3</cx:pt>
          <cx:pt idx="2184">1</cx:pt>
          <cx:pt idx="2185">3</cx:pt>
          <cx:pt idx="2186">2</cx:pt>
          <cx:pt idx="2187">2</cx:pt>
          <cx:pt idx="2188">2</cx:pt>
          <cx:pt idx="2189">4</cx:pt>
          <cx:pt idx="2190">2</cx:pt>
          <cx:pt idx="2191">2</cx:pt>
          <cx:pt idx="2192">2</cx:pt>
          <cx:pt idx="2193">1</cx:pt>
          <cx:pt idx="2194">2</cx:pt>
          <cx:pt idx="2195">4</cx:pt>
          <cx:pt idx="2196">1</cx:pt>
          <cx:pt idx="2197">1</cx:pt>
          <cx:pt idx="2198">1</cx:pt>
          <cx:pt idx="2199">3</cx:pt>
          <cx:pt idx="2200">1</cx:pt>
          <cx:pt idx="2201">2</cx:pt>
          <cx:pt idx="2202">2</cx:pt>
          <cx:pt idx="2203">4</cx:pt>
          <cx:pt idx="2204">1</cx:pt>
          <cx:pt idx="2205">2</cx:pt>
          <cx:pt idx="2206">1</cx:pt>
          <cx:pt idx="2207">1</cx:pt>
          <cx:pt idx="2208">2</cx:pt>
          <cx:pt idx="2209">2</cx:pt>
          <cx:pt idx="2210">3</cx:pt>
          <cx:pt idx="2211">4</cx:pt>
          <cx:pt idx="2212">1</cx:pt>
          <cx:pt idx="2213">2</cx:pt>
          <cx:pt idx="2214">2</cx:pt>
          <cx:pt idx="2215">1</cx:pt>
          <cx:pt idx="2216">1</cx:pt>
          <cx:pt idx="2217">2</cx:pt>
          <cx:pt idx="2218">2</cx:pt>
          <cx:pt idx="2219">2</cx:pt>
          <cx:pt idx="2220">3</cx:pt>
          <cx:pt idx="2221">2</cx:pt>
          <cx:pt idx="2222">1</cx:pt>
          <cx:pt idx="2223">2</cx:pt>
          <cx:pt idx="2224">2</cx:pt>
          <cx:pt idx="2225">1</cx:pt>
          <cx:pt idx="2226">1</cx:pt>
          <cx:pt idx="2227">4</cx:pt>
          <cx:pt idx="2228">2</cx:pt>
          <cx:pt idx="2229">1</cx:pt>
          <cx:pt idx="2230">2</cx:pt>
          <cx:pt idx="2231">4</cx:pt>
          <cx:pt idx="2232">1</cx:pt>
          <cx:pt idx="2233">3</cx:pt>
          <cx:pt idx="2234">4</cx:pt>
          <cx:pt idx="2235">3</cx:pt>
          <cx:pt idx="2236">2</cx:pt>
          <cx:pt idx="2237">1</cx:pt>
          <cx:pt idx="2238">2</cx:pt>
          <cx:pt idx="2239">3</cx:pt>
          <cx:pt idx="2240">2</cx:pt>
          <cx:pt idx="2241">1</cx:pt>
          <cx:pt idx="2242">2</cx:pt>
          <cx:pt idx="2243">1</cx:pt>
          <cx:pt idx="2244">3</cx:pt>
          <cx:pt idx="2245">1</cx:pt>
          <cx:pt idx="2246">4</cx:pt>
          <cx:pt idx="2247">2</cx:pt>
          <cx:pt idx="2248">2</cx:pt>
          <cx:pt idx="2249">1</cx:pt>
          <cx:pt idx="2250">2</cx:pt>
          <cx:pt idx="2251">2</cx:pt>
          <cx:pt idx="2252">5</cx:pt>
          <cx:pt idx="2253">1</cx:pt>
          <cx:pt idx="2254">1</cx:pt>
          <cx:pt idx="2255">1</cx:pt>
          <cx:pt idx="2256">2</cx:pt>
          <cx:pt idx="2257">1</cx:pt>
          <cx:pt idx="2258">3</cx:pt>
          <cx:pt idx="2259">2</cx:pt>
          <cx:pt idx="2260">1</cx:pt>
          <cx:pt idx="2261">2</cx:pt>
          <cx:pt idx="2262">3</cx:pt>
          <cx:pt idx="2263">2</cx:pt>
          <cx:pt idx="2264">2</cx:pt>
          <cx:pt idx="2265">2</cx:pt>
          <cx:pt idx="2266">1</cx:pt>
          <cx:pt idx="2267">3</cx:pt>
          <cx:pt idx="2268">4</cx:pt>
          <cx:pt idx="2269">2</cx:pt>
          <cx:pt idx="2270">2</cx:pt>
          <cx:pt idx="2271">1</cx:pt>
          <cx:pt idx="2272">2</cx:pt>
          <cx:pt idx="2273">2</cx:pt>
          <cx:pt idx="2274">1</cx:pt>
          <cx:pt idx="2275">4</cx:pt>
          <cx:pt idx="2276">2</cx:pt>
          <cx:pt idx="2277">2</cx:pt>
          <cx:pt idx="2278">1</cx:pt>
          <cx:pt idx="2279">1</cx:pt>
          <cx:pt idx="2280">2</cx:pt>
          <cx:pt idx="2281">2</cx:pt>
          <cx:pt idx="2282">2</cx:pt>
          <cx:pt idx="2283">4</cx:pt>
          <cx:pt idx="2284">3</cx:pt>
          <cx:pt idx="2285">2</cx:pt>
          <cx:pt idx="2286">2</cx:pt>
          <cx:pt idx="2287">3</cx:pt>
          <cx:pt idx="2288">3</cx:pt>
          <cx:pt idx="2289">1</cx:pt>
          <cx:pt idx="2290">3</cx:pt>
          <cx:pt idx="2291">2</cx:pt>
          <cx:pt idx="2292">2</cx:pt>
          <cx:pt idx="2293">2</cx:pt>
          <cx:pt idx="2294">2</cx:pt>
          <cx:pt idx="2295">2</cx:pt>
          <cx:pt idx="2296">2</cx:pt>
          <cx:pt idx="2297">1</cx:pt>
          <cx:pt idx="2298">2</cx:pt>
          <cx:pt idx="2299">2</cx:pt>
          <cx:pt idx="2300">1</cx:pt>
          <cx:pt idx="2301">2</cx:pt>
          <cx:pt idx="2302">1</cx:pt>
          <cx:pt idx="2303">2</cx:pt>
          <cx:pt idx="2304">1</cx:pt>
          <cx:pt idx="2305">2</cx:pt>
          <cx:pt idx="2306">3</cx:pt>
          <cx:pt idx="2307">2</cx:pt>
          <cx:pt idx="2308">1</cx:pt>
          <cx:pt idx="2309">2</cx:pt>
          <cx:pt idx="2310">2</cx:pt>
          <cx:pt idx="2311">2</cx:pt>
          <cx:pt idx="2312">1</cx:pt>
          <cx:pt idx="2313">2</cx:pt>
          <cx:pt idx="2314">2</cx:pt>
          <cx:pt idx="2315">2</cx:pt>
          <cx:pt idx="2316">1</cx:pt>
          <cx:pt idx="2317">2</cx:pt>
          <cx:pt idx="2318">1</cx:pt>
          <cx:pt idx="2319">3</cx:pt>
          <cx:pt idx="2320">3</cx:pt>
          <cx:pt idx="2321">2</cx:pt>
          <cx:pt idx="2322">2</cx:pt>
          <cx:pt idx="2323">3</cx:pt>
          <cx:pt idx="2324">2</cx:pt>
          <cx:pt idx="2325">2</cx:pt>
          <cx:pt idx="2326">1</cx:pt>
          <cx:pt idx="2327">1</cx:pt>
          <cx:pt idx="2328">2</cx:pt>
          <cx:pt idx="2329">3</cx:pt>
          <cx:pt idx="2330">4</cx:pt>
          <cx:pt idx="2331">2</cx:pt>
          <cx:pt idx="2332">1</cx:pt>
          <cx:pt idx="2333">1</cx:pt>
          <cx:pt idx="2334">2</cx:pt>
          <cx:pt idx="2335">5</cx:pt>
          <cx:pt idx="2336">2</cx:pt>
          <cx:pt idx="2337">2</cx:pt>
          <cx:pt idx="2338">2</cx:pt>
          <cx:pt idx="2339">1</cx:pt>
          <cx:pt idx="2340">2</cx:pt>
          <cx:pt idx="2341">2</cx:pt>
          <cx:pt idx="2342">2</cx:pt>
          <cx:pt idx="2343">2</cx:pt>
          <cx:pt idx="2344">2</cx:pt>
          <cx:pt idx="2345">3</cx:pt>
          <cx:pt idx="2346">2</cx:pt>
          <cx:pt idx="2347">2</cx:pt>
          <cx:pt idx="2348">6</cx:pt>
          <cx:pt idx="2349">1</cx:pt>
          <cx:pt idx="2350">2</cx:pt>
          <cx:pt idx="2351">2</cx:pt>
          <cx:pt idx="2352">2</cx:pt>
          <cx:pt idx="2353">2</cx:pt>
          <cx:pt idx="2354">3</cx:pt>
          <cx:pt idx="2355">3</cx:pt>
          <cx:pt idx="2356">2</cx:pt>
          <cx:pt idx="2357">2</cx:pt>
          <cx:pt idx="2358">1</cx:pt>
          <cx:pt idx="2359">2</cx:pt>
          <cx:pt idx="2360">2</cx:pt>
          <cx:pt idx="2361">2</cx:pt>
          <cx:pt idx="2362">4</cx:pt>
          <cx:pt idx="2363">2</cx:pt>
          <cx:pt idx="2364">2</cx:pt>
          <cx:pt idx="2365">3</cx:pt>
          <cx:pt idx="2366">2</cx:pt>
          <cx:pt idx="2367">5</cx:pt>
          <cx:pt idx="2368">2</cx:pt>
          <cx:pt idx="2369">5</cx:pt>
          <cx:pt idx="2370">1</cx:pt>
          <cx:pt idx="2371">4</cx:pt>
          <cx:pt idx="2372">3</cx:pt>
          <cx:pt idx="2373">2</cx:pt>
          <cx:pt idx="2374">2</cx:pt>
          <cx:pt idx="2375">1</cx:pt>
          <cx:pt idx="2376">3</cx:pt>
          <cx:pt idx="2377">4</cx:pt>
          <cx:pt idx="2378">2</cx:pt>
          <cx:pt idx="2379">2</cx:pt>
          <cx:pt idx="2380">2</cx:pt>
          <cx:pt idx="2381">3</cx:pt>
          <cx:pt idx="2382">2</cx:pt>
          <cx:pt idx="2383">4</cx:pt>
          <cx:pt idx="2384">1</cx:pt>
          <cx:pt idx="2385">2</cx:pt>
          <cx:pt idx="2386">2</cx:pt>
          <cx:pt idx="2387">2</cx:pt>
          <cx:pt idx="2388">2</cx:pt>
          <cx:pt idx="2389">2</cx:pt>
          <cx:pt idx="2390">2</cx:pt>
          <cx:pt idx="2391">2</cx:pt>
          <cx:pt idx="2392">1</cx:pt>
          <cx:pt idx="2393">2</cx:pt>
          <cx:pt idx="2394">1</cx:pt>
          <cx:pt idx="2395">3</cx:pt>
          <cx:pt idx="2396">1</cx:pt>
          <cx:pt idx="2397">2</cx:pt>
          <cx:pt idx="2398">2</cx:pt>
          <cx:pt idx="2399">2</cx:pt>
          <cx:pt idx="2400">2</cx:pt>
          <cx:pt idx="2401">1</cx:pt>
          <cx:pt idx="2402">4</cx:pt>
          <cx:pt idx="2403">1</cx:pt>
          <cx:pt idx="2404">2</cx:pt>
          <cx:pt idx="2405">2</cx:pt>
          <cx:pt idx="2406">1</cx:pt>
          <cx:pt idx="2407">1</cx:pt>
          <cx:pt idx="2408">4</cx:pt>
          <cx:pt idx="2409">2</cx:pt>
          <cx:pt idx="2410">2</cx:pt>
          <cx:pt idx="2411">2</cx:pt>
          <cx:pt idx="2412">1</cx:pt>
          <cx:pt idx="2413">1</cx:pt>
          <cx:pt idx="2414">1</cx:pt>
          <cx:pt idx="2415">3</cx:pt>
          <cx:pt idx="2416">2</cx:pt>
          <cx:pt idx="2417">1</cx:pt>
          <cx:pt idx="2418">3</cx:pt>
          <cx:pt idx="2419">2</cx:pt>
          <cx:pt idx="2420">3</cx:pt>
          <cx:pt idx="2421">2</cx:pt>
          <cx:pt idx="2422">2</cx:pt>
          <cx:pt idx="2423">3</cx:pt>
          <cx:pt idx="2424">1</cx:pt>
          <cx:pt idx="2425">2</cx:pt>
          <cx:pt idx="2426">2</cx:pt>
          <cx:pt idx="2427">2</cx:pt>
          <cx:pt idx="2428">2</cx:pt>
          <cx:pt idx="2429">3</cx:pt>
          <cx:pt idx="2430">2</cx:pt>
          <cx:pt idx="2431">2</cx:pt>
          <cx:pt idx="2432">2</cx:pt>
          <cx:pt idx="2433">1</cx:pt>
          <cx:pt idx="2434">3</cx:pt>
          <cx:pt idx="2435">3</cx:pt>
          <cx:pt idx="2436">2</cx:pt>
          <cx:pt idx="2437">2</cx:pt>
          <cx:pt idx="2438">1</cx:pt>
          <cx:pt idx="2439">3</cx:pt>
          <cx:pt idx="2440">2</cx:pt>
          <cx:pt idx="2441">2</cx:pt>
          <cx:pt idx="2442">4</cx:pt>
          <cx:pt idx="2443">1</cx:pt>
          <cx:pt idx="2444">1</cx:pt>
          <cx:pt idx="2445">2</cx:pt>
          <cx:pt idx="2446">2</cx:pt>
          <cx:pt idx="2447">2</cx:pt>
          <cx:pt idx="2448">2</cx:pt>
          <cx:pt idx="2449">2</cx:pt>
          <cx:pt idx="2450">2</cx:pt>
          <cx:pt idx="2451">2</cx:pt>
          <cx:pt idx="2452">2</cx:pt>
          <cx:pt idx="2453">3</cx:pt>
          <cx:pt idx="2454">2</cx:pt>
          <cx:pt idx="2455">2</cx:pt>
          <cx:pt idx="2456">3</cx:pt>
          <cx:pt idx="2457">2</cx:pt>
          <cx:pt idx="2458">2</cx:pt>
          <cx:pt idx="2459">2</cx:pt>
          <cx:pt idx="2460">2</cx:pt>
          <cx:pt idx="2461">4</cx:pt>
          <cx:pt idx="2462">2</cx:pt>
          <cx:pt idx="2463">2</cx:pt>
          <cx:pt idx="2464">2</cx:pt>
          <cx:pt idx="2465">2</cx:pt>
          <cx:pt idx="2466">1</cx:pt>
          <cx:pt idx="2467">2</cx:pt>
          <cx:pt idx="2468">1</cx:pt>
          <cx:pt idx="2469">2</cx:pt>
          <cx:pt idx="2470">3</cx:pt>
          <cx:pt idx="2471">2</cx:pt>
          <cx:pt idx="2472">2</cx:pt>
          <cx:pt idx="2473">3</cx:pt>
          <cx:pt idx="2474">2</cx:pt>
          <cx:pt idx="2475">2</cx:pt>
          <cx:pt idx="2476">3</cx:pt>
          <cx:pt idx="2477">1</cx:pt>
          <cx:pt idx="2478">3</cx:pt>
          <cx:pt idx="2479">2</cx:pt>
          <cx:pt idx="2480">2</cx:pt>
          <cx:pt idx="2481">5</cx:pt>
          <cx:pt idx="2482">2</cx:pt>
          <cx:pt idx="2483">2</cx:pt>
          <cx:pt idx="2484">2</cx:pt>
          <cx:pt idx="2485">1</cx:pt>
          <cx:pt idx="2486">3</cx:pt>
          <cx:pt idx="2487">3</cx:pt>
          <cx:pt idx="2488">2</cx:pt>
          <cx:pt idx="2489">3</cx:pt>
          <cx:pt idx="2490">4</cx:pt>
          <cx:pt idx="2491">3</cx:pt>
          <cx:pt idx="2492">1</cx:pt>
          <cx:pt idx="2493">4</cx:pt>
          <cx:pt idx="2494">2</cx:pt>
          <cx:pt idx="2495">1</cx:pt>
          <cx:pt idx="2496">1</cx:pt>
          <cx:pt idx="2497">2</cx:pt>
          <cx:pt idx="2498">1</cx:pt>
          <cx:pt idx="2499">2</cx:pt>
          <cx:pt idx="2500">2</cx:pt>
          <cx:pt idx="2501">2</cx:pt>
          <cx:pt idx="2502">3</cx:pt>
          <cx:pt idx="2503">3</cx:pt>
          <cx:pt idx="2504">3</cx:pt>
          <cx:pt idx="2505">1</cx:pt>
          <cx:pt idx="2506">1</cx:pt>
          <cx:pt idx="2507">5</cx:pt>
          <cx:pt idx="2508">2</cx:pt>
          <cx:pt idx="2509">2</cx:pt>
          <cx:pt idx="2510">2</cx:pt>
          <cx:pt idx="2511">1</cx:pt>
          <cx:pt idx="2512">4</cx:pt>
          <cx:pt idx="2513">3</cx:pt>
          <cx:pt idx="2514">3</cx:pt>
          <cx:pt idx="2515">2</cx:pt>
          <cx:pt idx="2516">2</cx:pt>
          <cx:pt idx="2517">2</cx:pt>
          <cx:pt idx="2518">2</cx:pt>
          <cx:pt idx="2519">2</cx:pt>
          <cx:pt idx="2520">2</cx:pt>
          <cx:pt idx="2521">4</cx:pt>
          <cx:pt idx="2522">1</cx:pt>
          <cx:pt idx="2523">2</cx:pt>
          <cx:pt idx="2524">1</cx:pt>
          <cx:pt idx="2525">3</cx:pt>
          <cx:pt idx="2526">2</cx:pt>
          <cx:pt idx="2527">1</cx:pt>
          <cx:pt idx="2528">1</cx:pt>
          <cx:pt idx="2529">2</cx:pt>
          <cx:pt idx="2530">2</cx:pt>
          <cx:pt idx="2531">2</cx:pt>
          <cx:pt idx="2532">2</cx:pt>
          <cx:pt idx="2533">5</cx:pt>
          <cx:pt idx="2534">3</cx:pt>
          <cx:pt idx="2535">2</cx:pt>
          <cx:pt idx="2536">2</cx:pt>
          <cx:pt idx="2537">2</cx:pt>
          <cx:pt idx="2538">2</cx:pt>
          <cx:pt idx="2539">2</cx:pt>
          <cx:pt idx="2540">2</cx:pt>
          <cx:pt idx="2541">2</cx:pt>
          <cx:pt idx="2542">3</cx:pt>
          <cx:pt idx="2543">1</cx:pt>
          <cx:pt idx="2544">4</cx:pt>
          <cx:pt idx="2545">2</cx:pt>
          <cx:pt idx="2546">1</cx:pt>
          <cx:pt idx="2547">2</cx:pt>
          <cx:pt idx="2548">2</cx:pt>
          <cx:pt idx="2549">2</cx:pt>
          <cx:pt idx="2550">2</cx:pt>
          <cx:pt idx="2551">4</cx:pt>
          <cx:pt idx="2552">3</cx:pt>
          <cx:pt idx="2553">1</cx:pt>
          <cx:pt idx="2554">2</cx:pt>
          <cx:pt idx="2555">2</cx:pt>
          <cx:pt idx="2556">1</cx:pt>
          <cx:pt idx="2557">2</cx:pt>
          <cx:pt idx="2558">3</cx:pt>
          <cx:pt idx="2559">4</cx:pt>
          <cx:pt idx="2560">2</cx:pt>
          <cx:pt idx="2561">1</cx:pt>
          <cx:pt idx="2562">2</cx:pt>
          <cx:pt idx="2563">1</cx:pt>
          <cx:pt idx="2564">1</cx:pt>
          <cx:pt idx="2565">2</cx:pt>
          <cx:pt idx="2566">1</cx:pt>
          <cx:pt idx="2567">2</cx:pt>
          <cx:pt idx="2568">2</cx:pt>
          <cx:pt idx="2569">2</cx:pt>
          <cx:pt idx="2570">2</cx:pt>
          <cx:pt idx="2571">2</cx:pt>
          <cx:pt idx="2572">2</cx:pt>
          <cx:pt idx="2573">2</cx:pt>
          <cx:pt idx="2574">1</cx:pt>
          <cx:pt idx="2575">4</cx:pt>
          <cx:pt idx="2576">2</cx:pt>
          <cx:pt idx="2577">3</cx:pt>
          <cx:pt idx="2578">3</cx:pt>
          <cx:pt idx="2579">2</cx:pt>
          <cx:pt idx="2580">1</cx:pt>
          <cx:pt idx="2581">2</cx:pt>
          <cx:pt idx="2582">2</cx:pt>
          <cx:pt idx="2583">2</cx:pt>
          <cx:pt idx="2584">2</cx:pt>
          <cx:pt idx="2585">2</cx:pt>
          <cx:pt idx="2586">1</cx:pt>
          <cx:pt idx="2587">3</cx:pt>
          <cx:pt idx="2588">2</cx:pt>
          <cx:pt idx="2589">1</cx:pt>
          <cx:pt idx="2590">2</cx:pt>
          <cx:pt idx="2591">2</cx:pt>
          <cx:pt idx="2592">2</cx:pt>
          <cx:pt idx="2593">3</cx:pt>
          <cx:pt idx="2594">2</cx:pt>
          <cx:pt idx="2595">2</cx:pt>
          <cx:pt idx="2596">2</cx:pt>
          <cx:pt idx="2597">1</cx:pt>
          <cx:pt idx="2598">3</cx:pt>
          <cx:pt idx="2599">3</cx:pt>
          <cx:pt idx="2600">2</cx:pt>
          <cx:pt idx="2601">2</cx:pt>
          <cx:pt idx="2602">2</cx:pt>
          <cx:pt idx="2603">1</cx:pt>
          <cx:pt idx="2604">2</cx:pt>
          <cx:pt idx="2605">3</cx:pt>
          <cx:pt idx="2606">2</cx:pt>
          <cx:pt idx="2607">2</cx:pt>
          <cx:pt idx="2608">1</cx:pt>
          <cx:pt idx="2609">1</cx:pt>
          <cx:pt idx="2610">1</cx:pt>
          <cx:pt idx="2611">3</cx:pt>
          <cx:pt idx="2612">3</cx:pt>
          <cx:pt idx="2613">2</cx:pt>
          <cx:pt idx="2614">2</cx:pt>
          <cx:pt idx="2615">2</cx:pt>
          <cx:pt idx="2616">2</cx:pt>
          <cx:pt idx="2617">3</cx:pt>
          <cx:pt idx="2618">2</cx:pt>
          <cx:pt idx="2619">4</cx:pt>
          <cx:pt idx="2620">3</cx:pt>
          <cx:pt idx="2621">2</cx:pt>
          <cx:pt idx="2622">2</cx:pt>
          <cx:pt idx="2623">2</cx:pt>
          <cx:pt idx="2624">1</cx:pt>
          <cx:pt idx="2625">3</cx:pt>
          <cx:pt idx="2626">3</cx:pt>
          <cx:pt idx="2627">2</cx:pt>
          <cx:pt idx="2628">2</cx:pt>
          <cx:pt idx="2629">1</cx:pt>
          <cx:pt idx="2630">2</cx:pt>
          <cx:pt idx="2631">1</cx:pt>
          <cx:pt idx="2632">2</cx:pt>
          <cx:pt idx="2633">2</cx:pt>
          <cx:pt idx="2634">2</cx:pt>
          <cx:pt idx="2635">2</cx:pt>
          <cx:pt idx="2636">2</cx:pt>
          <cx:pt idx="2637">5</cx:pt>
          <cx:pt idx="2638">1</cx:pt>
          <cx:pt idx="2639">2</cx:pt>
          <cx:pt idx="2640">2</cx:pt>
          <cx:pt idx="2641">3</cx:pt>
          <cx:pt idx="2642">2</cx:pt>
          <cx:pt idx="2643">2</cx:pt>
          <cx:pt idx="2644">2</cx:pt>
          <cx:pt idx="2645">2</cx:pt>
          <cx:pt idx="2646">1</cx:pt>
          <cx:pt idx="2647">4</cx:pt>
          <cx:pt idx="2648">5</cx:pt>
          <cx:pt idx="2649">1</cx:pt>
          <cx:pt idx="2650">2</cx:pt>
          <cx:pt idx="2651">4</cx:pt>
          <cx:pt idx="2652">2</cx:pt>
          <cx:pt idx="2653">4</cx:pt>
          <cx:pt idx="2654">1</cx:pt>
          <cx:pt idx="2655">2</cx:pt>
          <cx:pt idx="2656">2</cx:pt>
          <cx:pt idx="2657">3</cx:pt>
          <cx:pt idx="2658">3</cx:pt>
          <cx:pt idx="2659">2</cx:pt>
          <cx:pt idx="2660">3</cx:pt>
          <cx:pt idx="2661">5</cx:pt>
          <cx:pt idx="2662">2</cx:pt>
          <cx:pt idx="2663">2</cx:pt>
          <cx:pt idx="2664">1</cx:pt>
          <cx:pt idx="2665">2</cx:pt>
          <cx:pt idx="2666">6</cx:pt>
          <cx:pt idx="2667">2</cx:pt>
          <cx:pt idx="2668">1</cx:pt>
          <cx:pt idx="2669">3</cx:pt>
          <cx:pt idx="2670">1</cx:pt>
          <cx:pt idx="2671">2</cx:pt>
          <cx:pt idx="2672">3</cx:pt>
          <cx:pt idx="2673">2</cx:pt>
          <cx:pt idx="2674">3</cx:pt>
          <cx:pt idx="2675">1</cx:pt>
          <cx:pt idx="2676">2</cx:pt>
          <cx:pt idx="2677">1</cx:pt>
          <cx:pt idx="2678">1</cx:pt>
          <cx:pt idx="2679">2</cx:pt>
          <cx:pt idx="2680">2</cx:pt>
          <cx:pt idx="2681">2</cx:pt>
          <cx:pt idx="2682">1</cx:pt>
          <cx:pt idx="2683">2</cx:pt>
          <cx:pt idx="2684">4</cx:pt>
          <cx:pt idx="2685">2</cx:pt>
          <cx:pt idx="2686">2</cx:pt>
          <cx:pt idx="2687">2</cx:pt>
          <cx:pt idx="2688">2</cx:pt>
          <cx:pt idx="2689">2</cx:pt>
          <cx:pt idx="2690">5</cx:pt>
          <cx:pt idx="2691">4</cx:pt>
          <cx:pt idx="2692">2</cx:pt>
          <cx:pt idx="2693">1</cx:pt>
          <cx:pt idx="2694">2</cx:pt>
          <cx:pt idx="2695">1</cx:pt>
          <cx:pt idx="2696">2</cx:pt>
          <cx:pt idx="2697">2</cx:pt>
          <cx:pt idx="2698">2</cx:pt>
          <cx:pt idx="2699">4</cx:pt>
          <cx:pt idx="2700">2</cx:pt>
          <cx:pt idx="2701">2</cx:pt>
          <cx:pt idx="2702">4</cx:pt>
          <cx:pt idx="2703">2</cx:pt>
          <cx:pt idx="2704">2</cx:pt>
          <cx:pt idx="2705">3</cx:pt>
          <cx:pt idx="2706">3</cx:pt>
          <cx:pt idx="2707">3</cx:pt>
          <cx:pt idx="2708">2</cx:pt>
          <cx:pt idx="2709">2</cx:pt>
          <cx:pt idx="2710">4</cx:pt>
          <cx:pt idx="2711">2</cx:pt>
          <cx:pt idx="2712">2</cx:pt>
          <cx:pt idx="2713">3</cx:pt>
          <cx:pt idx="2714">1</cx:pt>
          <cx:pt idx="2715">2</cx:pt>
          <cx:pt idx="2716">2</cx:pt>
          <cx:pt idx="2717">2</cx:pt>
          <cx:pt idx="2718">4</cx:pt>
          <cx:pt idx="2719">2</cx:pt>
          <cx:pt idx="2720">2</cx:pt>
          <cx:pt idx="2721">3</cx:pt>
          <cx:pt idx="2722">2</cx:pt>
          <cx:pt idx="2723">3</cx:pt>
          <cx:pt idx="2724">2</cx:pt>
          <cx:pt idx="2725">2</cx:pt>
          <cx:pt idx="2726">2</cx:pt>
          <cx:pt idx="2727">2</cx:pt>
          <cx:pt idx="2728">2</cx:pt>
          <cx:pt idx="2729">3</cx:pt>
          <cx:pt idx="2730">2</cx:pt>
          <cx:pt idx="2731">4</cx:pt>
          <cx:pt idx="2732">1</cx:pt>
          <cx:pt idx="2733">1</cx:pt>
          <cx:pt idx="2734">2</cx:pt>
          <cx:pt idx="2735">2</cx:pt>
          <cx:pt idx="2736">3</cx:pt>
          <cx:pt idx="2737">2</cx:pt>
          <cx:pt idx="2738">1</cx:pt>
          <cx:pt idx="2739">2</cx:pt>
          <cx:pt idx="2740">2</cx:pt>
          <cx:pt idx="2741">2</cx:pt>
          <cx:pt idx="2742">2</cx:pt>
          <cx:pt idx="2743">3</cx:pt>
          <cx:pt idx="2744">2</cx:pt>
          <cx:pt idx="2745">2</cx:pt>
          <cx:pt idx="2746">1</cx:pt>
          <cx:pt idx="2747">1</cx:pt>
          <cx:pt idx="2748">3</cx:pt>
          <cx:pt idx="2749">1</cx:pt>
          <cx:pt idx="2750">2</cx:pt>
          <cx:pt idx="2751">2</cx:pt>
          <cx:pt idx="2752">2</cx:pt>
          <cx:pt idx="2753">3</cx:pt>
          <cx:pt idx="2754">3</cx:pt>
          <cx:pt idx="2755">1</cx:pt>
          <cx:pt idx="2756">2</cx:pt>
          <cx:pt idx="2757">2</cx:pt>
          <cx:pt idx="2758">1</cx:pt>
          <cx:pt idx="2759">2</cx:pt>
          <cx:pt idx="2760">2</cx:pt>
          <cx:pt idx="2761">1</cx:pt>
          <cx:pt idx="2762">1</cx:pt>
          <cx:pt idx="2763">2</cx:pt>
          <cx:pt idx="2764">1</cx:pt>
          <cx:pt idx="2765">3</cx:pt>
          <cx:pt idx="2766">2</cx:pt>
          <cx:pt idx="2767">2</cx:pt>
          <cx:pt idx="2768">3</cx:pt>
          <cx:pt idx="2769">4</cx:pt>
          <cx:pt idx="2770">3</cx:pt>
          <cx:pt idx="2771">1</cx:pt>
          <cx:pt idx="2772">1</cx:pt>
          <cx:pt idx="2773">2</cx:pt>
          <cx:pt idx="2774">1</cx:pt>
          <cx:pt idx="2775">3</cx:pt>
          <cx:pt idx="2776">2</cx:pt>
          <cx:pt idx="2777">2</cx:pt>
          <cx:pt idx="2778">1</cx:pt>
          <cx:pt idx="2779">4</cx:pt>
          <cx:pt idx="2780">2</cx:pt>
          <cx:pt idx="2781">2</cx:pt>
          <cx:pt idx="2782">2</cx:pt>
          <cx:pt idx="2783">3</cx:pt>
          <cx:pt idx="2784">2</cx:pt>
          <cx:pt idx="2785">4</cx:pt>
          <cx:pt idx="2786">2</cx:pt>
          <cx:pt idx="2787">1</cx:pt>
          <cx:pt idx="2788">1</cx:pt>
          <cx:pt idx="2789">2</cx:pt>
          <cx:pt idx="2790">2</cx:pt>
          <cx:pt idx="2791">2</cx:pt>
          <cx:pt idx="2792">2</cx:pt>
          <cx:pt idx="2793">4</cx:pt>
          <cx:pt idx="2794">2</cx:pt>
          <cx:pt idx="2795">2</cx:pt>
          <cx:pt idx="2796">2</cx:pt>
          <cx:pt idx="2797">4</cx:pt>
          <cx:pt idx="2798">2</cx:pt>
          <cx:pt idx="2799">3</cx:pt>
          <cx:pt idx="2800">2</cx:pt>
          <cx:pt idx="2801">3</cx:pt>
          <cx:pt idx="2802">1</cx:pt>
          <cx:pt idx="2803">1</cx:pt>
          <cx:pt idx="2804">2</cx:pt>
          <cx:pt idx="2805">1</cx:pt>
          <cx:pt idx="2806">1</cx:pt>
          <cx:pt idx="2807">3</cx:pt>
          <cx:pt idx="2808">2</cx:pt>
          <cx:pt idx="2809">2</cx:pt>
          <cx:pt idx="2810">2</cx:pt>
          <cx:pt idx="2811">3</cx:pt>
          <cx:pt idx="2812">1</cx:pt>
          <cx:pt idx="2813">2</cx:pt>
          <cx:pt idx="2814">5</cx:pt>
          <cx:pt idx="2815">3</cx:pt>
          <cx:pt idx="2816">2</cx:pt>
          <cx:pt idx="2817">2</cx:pt>
          <cx:pt idx="2818">2</cx:pt>
          <cx:pt idx="2819">2</cx:pt>
          <cx:pt idx="2820">2</cx:pt>
          <cx:pt idx="2821">2</cx:pt>
          <cx:pt idx="2822">1</cx:pt>
          <cx:pt idx="2823">2</cx:pt>
          <cx:pt idx="2824">3</cx:pt>
          <cx:pt idx="2825">3</cx:pt>
          <cx:pt idx="2826">2</cx:pt>
          <cx:pt idx="2827">2</cx:pt>
          <cx:pt idx="2828">3</cx:pt>
          <cx:pt idx="2829">2</cx:pt>
          <cx:pt idx="2830">4</cx:pt>
          <cx:pt idx="2831">1</cx:pt>
          <cx:pt idx="2832">2</cx:pt>
          <cx:pt idx="2833">2</cx:pt>
          <cx:pt idx="2834">2</cx:pt>
          <cx:pt idx="2835">3</cx:pt>
          <cx:pt idx="2836">1</cx:pt>
          <cx:pt idx="2837">4</cx:pt>
          <cx:pt idx="2838">2</cx:pt>
          <cx:pt idx="2839">4</cx:pt>
          <cx:pt idx="2840">2</cx:pt>
          <cx:pt idx="2841">2</cx:pt>
          <cx:pt idx="2842">2</cx:pt>
          <cx:pt idx="2843">4</cx:pt>
          <cx:pt idx="2844">3</cx:pt>
          <cx:pt idx="2845">1</cx:pt>
          <cx:pt idx="2846">2</cx:pt>
          <cx:pt idx="2847">2</cx:pt>
          <cx:pt idx="2848">3</cx:pt>
          <cx:pt idx="2849">4</cx:pt>
          <cx:pt idx="2850">2</cx:pt>
          <cx:pt idx="2851">1</cx:pt>
          <cx:pt idx="2852">3</cx:pt>
          <cx:pt idx="2853">3</cx:pt>
          <cx:pt idx="2854">2</cx:pt>
          <cx:pt idx="2855">2</cx:pt>
          <cx:pt idx="2856">1</cx:pt>
          <cx:pt idx="2857">2</cx:pt>
          <cx:pt idx="2858">2</cx:pt>
          <cx:pt idx="2859">1</cx:pt>
          <cx:pt idx="2860">3</cx:pt>
          <cx:pt idx="2861">1</cx:pt>
          <cx:pt idx="2862">4</cx:pt>
          <cx:pt idx="2863">3</cx:pt>
          <cx:pt idx="2864">1</cx:pt>
          <cx:pt idx="2865">2</cx:pt>
          <cx:pt idx="2866">2</cx:pt>
          <cx:pt idx="2867">2</cx:pt>
          <cx:pt idx="2868">2</cx:pt>
          <cx:pt idx="2869">3</cx:pt>
          <cx:pt idx="2870">1</cx:pt>
          <cx:pt idx="2871">2</cx:pt>
          <cx:pt idx="2872">2</cx:pt>
          <cx:pt idx="2873">3</cx:pt>
          <cx:pt idx="2874">3</cx:pt>
          <cx:pt idx="2875">2</cx:pt>
          <cx:pt idx="2876">2</cx:pt>
          <cx:pt idx="2877">1</cx:pt>
          <cx:pt idx="2878">2</cx:pt>
          <cx:pt idx="2879">1</cx:pt>
          <cx:pt idx="2880">4</cx:pt>
          <cx:pt idx="2881">2</cx:pt>
          <cx:pt idx="2882">1</cx:pt>
          <cx:pt idx="2883">1</cx:pt>
          <cx:pt idx="2884">2</cx:pt>
          <cx:pt idx="2885">2</cx:pt>
          <cx:pt idx="2886">2</cx:pt>
          <cx:pt idx="2887">2</cx:pt>
          <cx:pt idx="2888">3</cx:pt>
          <cx:pt idx="2889">2</cx:pt>
          <cx:pt idx="2890">2</cx:pt>
          <cx:pt idx="2891">2</cx:pt>
          <cx:pt idx="2892">2</cx:pt>
          <cx:pt idx="2893">2</cx:pt>
          <cx:pt idx="2894">2</cx:pt>
          <cx:pt idx="2895">1</cx:pt>
          <cx:pt idx="2896">2</cx:pt>
          <cx:pt idx="2897">2</cx:pt>
          <cx:pt idx="2898">1</cx:pt>
          <cx:pt idx="2899">1</cx:pt>
          <cx:pt idx="2900">2</cx:pt>
          <cx:pt idx="2901">2</cx:pt>
          <cx:pt idx="2902">2</cx:pt>
          <cx:pt idx="2903">2</cx:pt>
          <cx:pt idx="2904">2</cx:pt>
          <cx:pt idx="2905">1</cx:pt>
          <cx:pt idx="2906">2</cx:pt>
          <cx:pt idx="2907">1</cx:pt>
          <cx:pt idx="2908">2</cx:pt>
          <cx:pt idx="2909">1</cx:pt>
          <cx:pt idx="2910">2</cx:pt>
          <cx:pt idx="2911">3</cx:pt>
          <cx:pt idx="2912">2</cx:pt>
          <cx:pt idx="2913">2</cx:pt>
          <cx:pt idx="2914">2</cx:pt>
          <cx:pt idx="2915">2</cx:pt>
          <cx:pt idx="2916">1</cx:pt>
          <cx:pt idx="2917">2</cx:pt>
          <cx:pt idx="2918">3</cx:pt>
          <cx:pt idx="2919">1</cx:pt>
          <cx:pt idx="2920">2</cx:pt>
          <cx:pt idx="2921">2</cx:pt>
          <cx:pt idx="2922">5</cx:pt>
          <cx:pt idx="2923">3</cx:pt>
          <cx:pt idx="2924">2</cx:pt>
          <cx:pt idx="2925">1</cx:pt>
          <cx:pt idx="2926">4</cx:pt>
          <cx:pt idx="2927">2</cx:pt>
          <cx:pt idx="2928">1</cx:pt>
          <cx:pt idx="2929">2</cx:pt>
          <cx:pt idx="2930">2</cx:pt>
          <cx:pt idx="2931">2</cx:pt>
          <cx:pt idx="2932">5</cx:pt>
          <cx:pt idx="2933">3</cx:pt>
          <cx:pt idx="2934">3</cx:pt>
          <cx:pt idx="2935">2</cx:pt>
          <cx:pt idx="2936">3</cx:pt>
          <cx:pt idx="2937">2</cx:pt>
          <cx:pt idx="2938">2</cx:pt>
          <cx:pt idx="2939">2</cx:pt>
          <cx:pt idx="2940">2</cx:pt>
          <cx:pt idx="2941">1</cx:pt>
          <cx:pt idx="2942">2</cx:pt>
          <cx:pt idx="2943">2</cx:pt>
          <cx:pt idx="2944">2</cx:pt>
          <cx:pt idx="2945">3</cx:pt>
          <cx:pt idx="2946">2</cx:pt>
          <cx:pt idx="2947">3</cx:pt>
          <cx:pt idx="2948">2</cx:pt>
          <cx:pt idx="2949">1</cx:pt>
          <cx:pt idx="2950">3</cx:pt>
          <cx:pt idx="2951">2</cx:pt>
          <cx:pt idx="2952">2</cx:pt>
          <cx:pt idx="2953">3</cx:pt>
          <cx:pt idx="2954">2</cx:pt>
          <cx:pt idx="2955">3</cx:pt>
          <cx:pt idx="2956">1</cx:pt>
          <cx:pt idx="2957">2</cx:pt>
          <cx:pt idx="2958">3</cx:pt>
          <cx:pt idx="2959">1</cx:pt>
          <cx:pt idx="2960">4</cx:pt>
          <cx:pt idx="2961">3</cx:pt>
          <cx:pt idx="2962">2</cx:pt>
          <cx:pt idx="2963">2</cx:pt>
          <cx:pt idx="2964">3</cx:pt>
          <cx:pt idx="2965">1</cx:pt>
          <cx:pt idx="2966">2</cx:pt>
          <cx:pt idx="2967">2</cx:pt>
          <cx:pt idx="2968">2</cx:pt>
          <cx:pt idx="2969">1</cx:pt>
          <cx:pt idx="2970">2</cx:pt>
          <cx:pt idx="2971">1</cx:pt>
          <cx:pt idx="2972">3</cx:pt>
          <cx:pt idx="2973">2</cx:pt>
          <cx:pt idx="2974">2</cx:pt>
          <cx:pt idx="2975">1</cx:pt>
          <cx:pt idx="2976">3</cx:pt>
          <cx:pt idx="2977">2</cx:pt>
          <cx:pt idx="2978">1</cx:pt>
          <cx:pt idx="2979">2</cx:pt>
          <cx:pt idx="2980">2</cx:pt>
          <cx:pt idx="2981">1</cx:pt>
          <cx:pt idx="2982">3</cx:pt>
          <cx:pt idx="2983">3</cx:pt>
          <cx:pt idx="2984">1</cx:pt>
          <cx:pt idx="2985">4</cx:pt>
          <cx:pt idx="2986">3</cx:pt>
          <cx:pt idx="2987">3</cx:pt>
          <cx:pt idx="2988">2</cx:pt>
          <cx:pt idx="2989">2</cx:pt>
          <cx:pt idx="2990">2</cx:pt>
          <cx:pt idx="2991">2</cx:pt>
          <cx:pt idx="2992">2</cx:pt>
          <cx:pt idx="2993">1</cx:pt>
          <cx:pt idx="2994">1</cx:pt>
          <cx:pt idx="2995">1</cx:pt>
          <cx:pt idx="2996">2</cx:pt>
          <cx:pt idx="2997">2</cx:pt>
          <cx:pt idx="2998">3</cx:pt>
          <cx:pt idx="2999">4</cx:pt>
          <cx:pt idx="3000">2</cx:pt>
          <cx:pt idx="3001">2</cx:pt>
          <cx:pt idx="3002">2</cx:pt>
          <cx:pt idx="3003">1</cx:pt>
          <cx:pt idx="3004">2</cx:pt>
          <cx:pt idx="3005">2</cx:pt>
          <cx:pt idx="3006">2</cx:pt>
          <cx:pt idx="3007">1</cx:pt>
          <cx:pt idx="3008">1</cx:pt>
          <cx:pt idx="3009">2</cx:pt>
          <cx:pt idx="3010">2</cx:pt>
          <cx:pt idx="3011">5</cx:pt>
          <cx:pt idx="3012">2</cx:pt>
          <cx:pt idx="3013">1</cx:pt>
          <cx:pt idx="3014">2</cx:pt>
          <cx:pt idx="3015">2</cx:pt>
          <cx:pt idx="3016">3</cx:pt>
          <cx:pt idx="3017">2</cx:pt>
          <cx:pt idx="3018">3</cx:pt>
          <cx:pt idx="3019">2</cx:pt>
          <cx:pt idx="3020">3</cx:pt>
          <cx:pt idx="3021">2</cx:pt>
          <cx:pt idx="3022">2</cx:pt>
          <cx:pt idx="3023">3</cx:pt>
          <cx:pt idx="3024">3</cx:pt>
          <cx:pt idx="3025">2</cx:pt>
          <cx:pt idx="3026">1</cx:pt>
          <cx:pt idx="3027">2</cx:pt>
          <cx:pt idx="3028">1</cx:pt>
          <cx:pt idx="3029">2</cx:pt>
          <cx:pt idx="3030">3</cx:pt>
          <cx:pt idx="3031">3</cx:pt>
          <cx:pt idx="3032">3</cx:pt>
          <cx:pt idx="3033">2</cx:pt>
          <cx:pt idx="3034">4</cx:pt>
          <cx:pt idx="3035">2</cx:pt>
          <cx:pt idx="3036">2</cx:pt>
          <cx:pt idx="3037">2</cx:pt>
          <cx:pt idx="3038">2</cx:pt>
          <cx:pt idx="3039">2</cx:pt>
          <cx:pt idx="3040">1</cx:pt>
          <cx:pt idx="3041">3</cx:pt>
          <cx:pt idx="3042">2</cx:pt>
          <cx:pt idx="3043">2</cx:pt>
          <cx:pt idx="3044">2</cx:pt>
          <cx:pt idx="3045">5</cx:pt>
          <cx:pt idx="3046">3</cx:pt>
          <cx:pt idx="3047">1</cx:pt>
          <cx:pt idx="3048">1</cx:pt>
          <cx:pt idx="3049">2</cx:pt>
          <cx:pt idx="3050">4</cx:pt>
          <cx:pt idx="3051">3</cx:pt>
          <cx:pt idx="3052">3</cx:pt>
          <cx:pt idx="3053">4</cx:pt>
          <cx:pt idx="3054">3</cx:pt>
          <cx:pt idx="3055">1</cx:pt>
          <cx:pt idx="3056">2</cx:pt>
          <cx:pt idx="3057">1</cx:pt>
          <cx:pt idx="3058">3</cx:pt>
          <cx:pt idx="3059">2</cx:pt>
          <cx:pt idx="3060">2</cx:pt>
          <cx:pt idx="3061">1</cx:pt>
          <cx:pt idx="3062">4</cx:pt>
          <cx:pt idx="3063">1</cx:pt>
          <cx:pt idx="3064">1</cx:pt>
          <cx:pt idx="3065">2</cx:pt>
          <cx:pt idx="3066">1</cx:pt>
          <cx:pt idx="3067">3</cx:pt>
          <cx:pt idx="3068">3</cx:pt>
          <cx:pt idx="3069">3</cx:pt>
          <cx:pt idx="3070">1</cx:pt>
          <cx:pt idx="3071">2</cx:pt>
          <cx:pt idx="3072">2</cx:pt>
          <cx:pt idx="3073">2</cx:pt>
          <cx:pt idx="3074">2</cx:pt>
          <cx:pt idx="3075">1</cx:pt>
          <cx:pt idx="3076">4</cx:pt>
          <cx:pt idx="3077">2</cx:pt>
          <cx:pt idx="3078">2</cx:pt>
          <cx:pt idx="3079">9</cx:pt>
          <cx:pt idx="3080">1</cx:pt>
          <cx:pt idx="3081">2</cx:pt>
          <cx:pt idx="3082">3</cx:pt>
          <cx:pt idx="3083">2</cx:pt>
          <cx:pt idx="3084">3</cx:pt>
          <cx:pt idx="3085">1</cx:pt>
          <cx:pt idx="3086">2</cx:pt>
          <cx:pt idx="3087">1</cx:pt>
          <cx:pt idx="3088">3</cx:pt>
          <cx:pt idx="3089">1</cx:pt>
          <cx:pt idx="3090">2</cx:pt>
          <cx:pt idx="3091">1</cx:pt>
          <cx:pt idx="3092">2</cx:pt>
          <cx:pt idx="3093">1</cx:pt>
          <cx:pt idx="3094">2</cx:pt>
          <cx:pt idx="3095">2</cx:pt>
          <cx:pt idx="3096">4</cx:pt>
          <cx:pt idx="3097">2</cx:pt>
          <cx:pt idx="3098">2</cx:pt>
          <cx:pt idx="3099">1</cx:pt>
          <cx:pt idx="3100">2</cx:pt>
          <cx:pt idx="3101">1</cx:pt>
          <cx:pt idx="3102">2</cx:pt>
          <cx:pt idx="3103">2</cx:pt>
          <cx:pt idx="3104">1</cx:pt>
          <cx:pt idx="3105">2</cx:pt>
          <cx:pt idx="3106">5</cx:pt>
          <cx:pt idx="3107">1</cx:pt>
          <cx:pt idx="3108">1</cx:pt>
          <cx:pt idx="3109">2</cx:pt>
          <cx:pt idx="3110">2</cx:pt>
          <cx:pt idx="3111">2</cx:pt>
          <cx:pt idx="3112">1</cx:pt>
          <cx:pt idx="3113">1</cx:pt>
          <cx:pt idx="3114">3</cx:pt>
          <cx:pt idx="3115">2</cx:pt>
          <cx:pt idx="3116">2</cx:pt>
          <cx:pt idx="3117">1</cx:pt>
          <cx:pt idx="3118">2</cx:pt>
          <cx:pt idx="3119">3</cx:pt>
          <cx:pt idx="3120">2</cx:pt>
          <cx:pt idx="3121">2</cx:pt>
          <cx:pt idx="3122">2</cx:pt>
          <cx:pt idx="3123">5</cx:pt>
          <cx:pt idx="3124">1</cx:pt>
          <cx:pt idx="3125">1</cx:pt>
          <cx:pt idx="3126">2</cx:pt>
          <cx:pt idx="3127">2</cx:pt>
          <cx:pt idx="3128">2</cx:pt>
          <cx:pt idx="3129">3</cx:pt>
          <cx:pt idx="3130">1</cx:pt>
          <cx:pt idx="3131">1</cx:pt>
          <cx:pt idx="3132">3</cx:pt>
          <cx:pt idx="3133">3</cx:pt>
          <cx:pt idx="3134">2</cx:pt>
          <cx:pt idx="3135">3</cx:pt>
          <cx:pt idx="3136">2</cx:pt>
          <cx:pt idx="3137">3</cx:pt>
          <cx:pt idx="3138">2</cx:pt>
          <cx:pt idx="3139">2</cx:pt>
          <cx:pt idx="3140">2</cx:pt>
          <cx:pt idx="3141">2</cx:pt>
          <cx:pt idx="3142">1</cx:pt>
          <cx:pt idx="3143">2</cx:pt>
          <cx:pt idx="3144">2</cx:pt>
          <cx:pt idx="3145">4</cx:pt>
          <cx:pt idx="3146">1</cx:pt>
          <cx:pt idx="3147">1</cx:pt>
          <cx:pt idx="3148">2</cx:pt>
          <cx:pt idx="3149">1</cx:pt>
          <cx:pt idx="3150">2</cx:pt>
          <cx:pt idx="3151">2</cx:pt>
          <cx:pt idx="3152">3</cx:pt>
          <cx:pt idx="3153">3</cx:pt>
          <cx:pt idx="3154">2</cx:pt>
          <cx:pt idx="3155">2</cx:pt>
          <cx:pt idx="3156">2</cx:pt>
          <cx:pt idx="3157">2</cx:pt>
          <cx:pt idx="3158">2</cx:pt>
          <cx:pt idx="3159">2</cx:pt>
          <cx:pt idx="3160">2</cx:pt>
          <cx:pt idx="3161">2</cx:pt>
          <cx:pt idx="3162">2</cx:pt>
          <cx:pt idx="3163">2</cx:pt>
          <cx:pt idx="3164">5</cx:pt>
          <cx:pt idx="3165">2</cx:pt>
          <cx:pt idx="3166">2</cx:pt>
          <cx:pt idx="3167">2</cx:pt>
          <cx:pt idx="3168">4</cx:pt>
          <cx:pt idx="3169">1</cx:pt>
          <cx:pt idx="3170">1</cx:pt>
          <cx:pt idx="3171">4</cx:pt>
          <cx:pt idx="3172">2</cx:pt>
          <cx:pt idx="3173">2</cx:pt>
          <cx:pt idx="3174">2</cx:pt>
          <cx:pt idx="3175">2</cx:pt>
          <cx:pt idx="3176">1</cx:pt>
          <cx:pt idx="3177">2</cx:pt>
          <cx:pt idx="3178">3</cx:pt>
          <cx:pt idx="3179">3</cx:pt>
          <cx:pt idx="3180">3</cx:pt>
          <cx:pt idx="3181">3</cx:pt>
          <cx:pt idx="3182">1</cx:pt>
          <cx:pt idx="3183">2</cx:pt>
          <cx:pt idx="3184">1</cx:pt>
          <cx:pt idx="3185">1</cx:pt>
          <cx:pt idx="3186">2</cx:pt>
          <cx:pt idx="3187">1</cx:pt>
          <cx:pt idx="3188">2</cx:pt>
          <cx:pt idx="3189">2</cx:pt>
          <cx:pt idx="3190">2</cx:pt>
          <cx:pt idx="3191">3</cx:pt>
          <cx:pt idx="3192">2</cx:pt>
          <cx:pt idx="3193">2</cx:pt>
          <cx:pt idx="3194">1</cx:pt>
          <cx:pt idx="3195">2</cx:pt>
          <cx:pt idx="3196">2</cx:pt>
          <cx:pt idx="3197">2</cx:pt>
          <cx:pt idx="3198">2</cx:pt>
          <cx:pt idx="3199">1</cx:pt>
          <cx:pt idx="3200">1</cx:pt>
          <cx:pt idx="3201">2</cx:pt>
          <cx:pt idx="3202">3</cx:pt>
          <cx:pt idx="3203">2</cx:pt>
          <cx:pt idx="3204">2</cx:pt>
          <cx:pt idx="3205">5</cx:pt>
          <cx:pt idx="3206">2</cx:pt>
          <cx:pt idx="3207">2</cx:pt>
          <cx:pt idx="3208">1</cx:pt>
          <cx:pt idx="3209">2</cx:pt>
          <cx:pt idx="3210">3</cx:pt>
          <cx:pt idx="3211">2</cx:pt>
          <cx:pt idx="3212">1</cx:pt>
          <cx:pt idx="3213">2</cx:pt>
          <cx:pt idx="3214">1</cx:pt>
          <cx:pt idx="3215">2</cx:pt>
          <cx:pt idx="3216">1</cx:pt>
          <cx:pt idx="3217">2</cx:pt>
          <cx:pt idx="3218">2</cx:pt>
          <cx:pt idx="3219">2</cx:pt>
          <cx:pt idx="3220">2</cx:pt>
          <cx:pt idx="3221">3</cx:pt>
          <cx:pt idx="3222">3</cx:pt>
          <cx:pt idx="3223">2</cx:pt>
          <cx:pt idx="3224">2</cx:pt>
          <cx:pt idx="3225">2</cx:pt>
          <cx:pt idx="3226">3</cx:pt>
          <cx:pt idx="3227">1</cx:pt>
          <cx:pt idx="3228">2</cx:pt>
          <cx:pt idx="3229">3</cx:pt>
          <cx:pt idx="3230">2</cx:pt>
          <cx:pt idx="3231">2</cx:pt>
          <cx:pt idx="3232">3</cx:pt>
          <cx:pt idx="3233">4</cx:pt>
          <cx:pt idx="3234">2</cx:pt>
          <cx:pt idx="3235">1</cx:pt>
          <cx:pt idx="3236">2</cx:pt>
          <cx:pt idx="3237">3</cx:pt>
          <cx:pt idx="3238">2</cx:pt>
          <cx:pt idx="3239">2</cx:pt>
          <cx:pt idx="3240">3</cx:pt>
          <cx:pt idx="3241">2</cx:pt>
          <cx:pt idx="3242">1</cx:pt>
          <cx:pt idx="3243">1</cx:pt>
          <cx:pt idx="3244">2</cx:pt>
          <cx:pt idx="3245">4</cx:pt>
          <cx:pt idx="3246">2</cx:pt>
          <cx:pt idx="3247">2</cx:pt>
          <cx:pt idx="3248">3</cx:pt>
          <cx:pt idx="3249">3</cx:pt>
          <cx:pt idx="3250">2</cx:pt>
          <cx:pt idx="3251">2</cx:pt>
          <cx:pt idx="3252">2</cx:pt>
          <cx:pt idx="3253">1</cx:pt>
          <cx:pt idx="3254">3</cx:pt>
          <cx:pt idx="3255">4</cx:pt>
          <cx:pt idx="3256">4</cx:pt>
          <cx:pt idx="3257">2</cx:pt>
          <cx:pt idx="3258">2</cx:pt>
          <cx:pt idx="3259">2</cx:pt>
          <cx:pt idx="3260">2</cx:pt>
          <cx:pt idx="3261">4</cx:pt>
          <cx:pt idx="3262">2</cx:pt>
          <cx:pt idx="3263">2</cx:pt>
          <cx:pt idx="3264">2</cx:pt>
          <cx:pt idx="3265">2</cx:pt>
          <cx:pt idx="3266">3</cx:pt>
          <cx:pt idx="3267">2</cx:pt>
          <cx:pt idx="3268">2</cx:pt>
          <cx:pt idx="3269">1</cx:pt>
          <cx:pt idx="3270">3</cx:pt>
          <cx:pt idx="3271">1</cx:pt>
          <cx:pt idx="3272">2</cx:pt>
          <cx:pt idx="3273">2</cx:pt>
          <cx:pt idx="3274">2</cx:pt>
          <cx:pt idx="3275">2</cx:pt>
          <cx:pt idx="3276">2</cx:pt>
          <cx:pt idx="3277">1</cx:pt>
          <cx:pt idx="3278">2</cx:pt>
          <cx:pt idx="3279">2</cx:pt>
          <cx:pt idx="3280">2</cx:pt>
          <cx:pt idx="3281">2</cx:pt>
          <cx:pt idx="3282">2</cx:pt>
          <cx:pt idx="3283">2</cx:pt>
          <cx:pt idx="3284">2</cx:pt>
          <cx:pt idx="3285">3</cx:pt>
          <cx:pt idx="3286">2</cx:pt>
          <cx:pt idx="3287">1</cx:pt>
          <cx:pt idx="3288">1</cx:pt>
          <cx:pt idx="3289">2</cx:pt>
          <cx:pt idx="3290">2</cx:pt>
          <cx:pt idx="3291">2</cx:pt>
          <cx:pt idx="3292">5</cx:pt>
          <cx:pt idx="3293">4</cx:pt>
          <cx:pt idx="3294">4</cx:pt>
          <cx:pt idx="3295">3</cx:pt>
          <cx:pt idx="3296">1</cx:pt>
          <cx:pt idx="3297">1</cx:pt>
          <cx:pt idx="3298">2</cx:pt>
          <cx:pt idx="3299">3</cx:pt>
          <cx:pt idx="3300">2</cx:pt>
          <cx:pt idx="3301">1</cx:pt>
          <cx:pt idx="3302">2</cx:pt>
          <cx:pt idx="3303">3</cx:pt>
          <cx:pt idx="3304">3</cx:pt>
          <cx:pt idx="3305">2</cx:pt>
          <cx:pt idx="3306">3</cx:pt>
          <cx:pt idx="3307">2</cx:pt>
          <cx:pt idx="3308">2</cx:pt>
          <cx:pt idx="3309">2</cx:pt>
          <cx:pt idx="3310">2</cx:pt>
          <cx:pt idx="3311">2</cx:pt>
          <cx:pt idx="3312">2</cx:pt>
          <cx:pt idx="3313">3</cx:pt>
          <cx:pt idx="3314">3</cx:pt>
          <cx:pt idx="3315">2</cx:pt>
          <cx:pt idx="3316">1</cx:pt>
          <cx:pt idx="3317">4</cx:pt>
          <cx:pt idx="3318">3</cx:pt>
          <cx:pt idx="3319">1</cx:pt>
          <cx:pt idx="3320">2</cx:pt>
          <cx:pt idx="3321">2</cx:pt>
          <cx:pt idx="3322">4</cx:pt>
          <cx:pt idx="3323">2</cx:pt>
          <cx:pt idx="3324">1</cx:pt>
          <cx:pt idx="3325">2</cx:pt>
          <cx:pt idx="3326">2</cx:pt>
          <cx:pt idx="3327">2</cx:pt>
          <cx:pt idx="3328">2</cx:pt>
          <cx:pt idx="3329">3</cx:pt>
          <cx:pt idx="3330">3</cx:pt>
          <cx:pt idx="3331">3</cx:pt>
          <cx:pt idx="3332">2</cx:pt>
          <cx:pt idx="3333">2</cx:pt>
          <cx:pt idx="3334">2</cx:pt>
          <cx:pt idx="3335">2</cx:pt>
          <cx:pt idx="3336">1</cx:pt>
          <cx:pt idx="3337">1</cx:pt>
          <cx:pt idx="3338">3</cx:pt>
          <cx:pt idx="3339">4</cx:pt>
          <cx:pt idx="3340">1</cx:pt>
          <cx:pt idx="3341">2</cx:pt>
          <cx:pt idx="3342">2</cx:pt>
          <cx:pt idx="3343">4</cx:pt>
          <cx:pt idx="3344">2</cx:pt>
          <cx:pt idx="3345">4</cx:pt>
          <cx:pt idx="3346">3</cx:pt>
          <cx:pt idx="3347">3</cx:pt>
          <cx:pt idx="3348">2</cx:pt>
          <cx:pt idx="3349">2</cx:pt>
          <cx:pt idx="3350">1</cx:pt>
          <cx:pt idx="3351">1</cx:pt>
          <cx:pt idx="3352">3</cx:pt>
          <cx:pt idx="3353">1</cx:pt>
          <cx:pt idx="3354">2</cx:pt>
          <cx:pt idx="3355">2</cx:pt>
          <cx:pt idx="3356">3</cx:pt>
          <cx:pt idx="3357">2</cx:pt>
          <cx:pt idx="3358">1</cx:pt>
          <cx:pt idx="3359">2</cx:pt>
          <cx:pt idx="3360">2</cx:pt>
          <cx:pt idx="3361">2</cx:pt>
          <cx:pt idx="3362">2</cx:pt>
          <cx:pt idx="3363">2</cx:pt>
          <cx:pt idx="3364">2</cx:pt>
          <cx:pt idx="3365">1</cx:pt>
          <cx:pt idx="3366">2</cx:pt>
          <cx:pt idx="3367">1</cx:pt>
          <cx:pt idx="3368">2</cx:pt>
          <cx:pt idx="3369">2</cx:pt>
          <cx:pt idx="3370">1</cx:pt>
          <cx:pt idx="3371">3</cx:pt>
          <cx:pt idx="3372">2</cx:pt>
          <cx:pt idx="3373">2</cx:pt>
          <cx:pt idx="3374">2</cx:pt>
          <cx:pt idx="3375">2</cx:pt>
          <cx:pt idx="3376">2</cx:pt>
          <cx:pt idx="3377">4</cx:pt>
          <cx:pt idx="3378">1</cx:pt>
          <cx:pt idx="3379">3</cx:pt>
          <cx:pt idx="3380">2</cx:pt>
          <cx:pt idx="3381">3</cx:pt>
          <cx:pt idx="3382">4</cx:pt>
          <cx:pt idx="3383">2</cx:pt>
          <cx:pt idx="3384">3</cx:pt>
          <cx:pt idx="3385">1</cx:pt>
          <cx:pt idx="3386">2</cx:pt>
          <cx:pt idx="3387">2</cx:pt>
          <cx:pt idx="3388">2</cx:pt>
          <cx:pt idx="3389">2</cx:pt>
          <cx:pt idx="3390">4</cx:pt>
          <cx:pt idx="3391">2</cx:pt>
          <cx:pt idx="3392">2</cx:pt>
          <cx:pt idx="3393">1</cx:pt>
          <cx:pt idx="3394">1</cx:pt>
          <cx:pt idx="3395">3</cx:pt>
          <cx:pt idx="3396">2</cx:pt>
          <cx:pt idx="3397">1</cx:pt>
          <cx:pt idx="3398">1</cx:pt>
          <cx:pt idx="3399">5</cx:pt>
          <cx:pt idx="3400">2</cx:pt>
          <cx:pt idx="3401">2</cx:pt>
          <cx:pt idx="3402">2</cx:pt>
          <cx:pt idx="3403">4</cx:pt>
          <cx:pt idx="3404">1</cx:pt>
          <cx:pt idx="3405">2</cx:pt>
          <cx:pt idx="3406">2</cx:pt>
          <cx:pt idx="3407">2</cx:pt>
          <cx:pt idx="3408">2</cx:pt>
          <cx:pt idx="3409">1</cx:pt>
          <cx:pt idx="3410">1</cx:pt>
          <cx:pt idx="3411">2</cx:pt>
          <cx:pt idx="3412">2</cx:pt>
          <cx:pt idx="3413">3</cx:pt>
          <cx:pt idx="3414">3</cx:pt>
          <cx:pt idx="3415">1</cx:pt>
          <cx:pt idx="3416">3</cx:pt>
          <cx:pt idx="3417">1</cx:pt>
          <cx:pt idx="3418">2</cx:pt>
          <cx:pt idx="3419">3</cx:pt>
          <cx:pt idx="3420">1</cx:pt>
          <cx:pt idx="3421">1</cx:pt>
          <cx:pt idx="3422">1</cx:pt>
          <cx:pt idx="3423">3</cx:pt>
          <cx:pt idx="3424">2</cx:pt>
          <cx:pt idx="3425">1</cx:pt>
          <cx:pt idx="3426">2</cx:pt>
          <cx:pt idx="3427">2</cx:pt>
          <cx:pt idx="3428">3</cx:pt>
          <cx:pt idx="3429">4</cx:pt>
          <cx:pt idx="3430">1</cx:pt>
          <cx:pt idx="3431">2</cx:pt>
          <cx:pt idx="3432">4</cx:pt>
          <cx:pt idx="3433">1</cx:pt>
          <cx:pt idx="3434">2</cx:pt>
          <cx:pt idx="3435">3</cx:pt>
          <cx:pt idx="3436">2</cx:pt>
          <cx:pt idx="3437">2</cx:pt>
          <cx:pt idx="3438">2</cx:pt>
          <cx:pt idx="3439">3</cx:pt>
          <cx:pt idx="3440">2</cx:pt>
          <cx:pt idx="3441">2</cx:pt>
          <cx:pt idx="3442">3</cx:pt>
          <cx:pt idx="3443">2</cx:pt>
          <cx:pt idx="3444">2</cx:pt>
          <cx:pt idx="3445">3</cx:pt>
          <cx:pt idx="3446">2</cx:pt>
          <cx:pt idx="3447">4</cx:pt>
          <cx:pt idx="3448">7</cx:pt>
          <cx:pt idx="3449">2</cx:pt>
          <cx:pt idx="3450">2</cx:pt>
          <cx:pt idx="3451">3</cx:pt>
          <cx:pt idx="3452">1</cx:pt>
          <cx:pt idx="3453">3</cx:pt>
          <cx:pt idx="3454">2</cx:pt>
          <cx:pt idx="3455">2</cx:pt>
          <cx:pt idx="3456">1</cx:pt>
          <cx:pt idx="3457">2</cx:pt>
          <cx:pt idx="3458">2</cx:pt>
          <cx:pt idx="3459">4</cx:pt>
          <cx:pt idx="3460">2</cx:pt>
          <cx:pt idx="3461">3</cx:pt>
          <cx:pt idx="3462">2</cx:pt>
          <cx:pt idx="3463">2</cx:pt>
          <cx:pt idx="3464">2</cx:pt>
          <cx:pt idx="3465">2</cx:pt>
          <cx:pt idx="3466">2</cx:pt>
          <cx:pt idx="3467">2</cx:pt>
          <cx:pt idx="3468">2</cx:pt>
          <cx:pt idx="3469">2</cx:pt>
          <cx:pt idx="3470">2</cx:pt>
          <cx:pt idx="3471">2</cx:pt>
          <cx:pt idx="3472">3</cx:pt>
          <cx:pt idx="3473">1</cx:pt>
          <cx:pt idx="3474">3</cx:pt>
          <cx:pt idx="3475">2</cx:pt>
          <cx:pt idx="3476">2</cx:pt>
          <cx:pt idx="3477">2</cx:pt>
          <cx:pt idx="3478">2</cx:pt>
          <cx:pt idx="3479">3</cx:pt>
          <cx:pt idx="3480">2</cx:pt>
          <cx:pt idx="3481">2</cx:pt>
          <cx:pt idx="3482">1</cx:pt>
          <cx:pt idx="3483">2</cx:pt>
          <cx:pt idx="3484">3</cx:pt>
          <cx:pt idx="3485">2</cx:pt>
          <cx:pt idx="3486">3</cx:pt>
          <cx:pt idx="3487">1</cx:pt>
          <cx:pt idx="3488">5</cx:pt>
          <cx:pt idx="3489">2</cx:pt>
          <cx:pt idx="3490">1</cx:pt>
          <cx:pt idx="3491">3</cx:pt>
          <cx:pt idx="3492">2</cx:pt>
          <cx:pt idx="3493">2</cx:pt>
          <cx:pt idx="3494">2</cx:pt>
          <cx:pt idx="3495">2</cx:pt>
          <cx:pt idx="3496">3</cx:pt>
          <cx:pt idx="3497">1</cx:pt>
          <cx:pt idx="3498">1</cx:pt>
          <cx:pt idx="3499">1</cx:pt>
          <cx:pt idx="3500">2</cx:pt>
          <cx:pt idx="3501">2</cx:pt>
          <cx:pt idx="3502">2</cx:pt>
          <cx:pt idx="3503">2</cx:pt>
          <cx:pt idx="3504">3</cx:pt>
          <cx:pt idx="3505">2</cx:pt>
          <cx:pt idx="3506">2</cx:pt>
          <cx:pt idx="3507">2</cx:pt>
          <cx:pt idx="3508">3</cx:pt>
          <cx:pt idx="3509">2</cx:pt>
          <cx:pt idx="3510">3</cx:pt>
          <cx:pt idx="3511">2</cx:pt>
          <cx:pt idx="3512">2</cx:pt>
          <cx:pt idx="3513">2</cx:pt>
          <cx:pt idx="3514">2</cx:pt>
          <cx:pt idx="3515">2</cx:pt>
          <cx:pt idx="3516">2</cx:pt>
          <cx:pt idx="3517">2</cx:pt>
          <cx:pt idx="3518">1</cx:pt>
          <cx:pt idx="3519">2</cx:pt>
          <cx:pt idx="3520">4</cx:pt>
          <cx:pt idx="3521">2</cx:pt>
          <cx:pt idx="3522">2</cx:pt>
          <cx:pt idx="3523">2</cx:pt>
          <cx:pt idx="3524">2</cx:pt>
          <cx:pt idx="3525">2</cx:pt>
          <cx:pt idx="3526">2</cx:pt>
          <cx:pt idx="3527">1</cx:pt>
          <cx:pt idx="3528">5</cx:pt>
          <cx:pt idx="3529">2</cx:pt>
          <cx:pt idx="3530">2</cx:pt>
          <cx:pt idx="3531">2</cx:pt>
          <cx:pt idx="3532">2</cx:pt>
          <cx:pt idx="3533">1</cx:pt>
          <cx:pt idx="3534">2</cx:pt>
          <cx:pt idx="3535">1</cx:pt>
          <cx:pt idx="3536">3</cx:pt>
          <cx:pt idx="3537">2</cx:pt>
          <cx:pt idx="3538">2</cx:pt>
          <cx:pt idx="3539">1</cx:pt>
          <cx:pt idx="3540">2</cx:pt>
          <cx:pt idx="3541">2</cx:pt>
          <cx:pt idx="3542">2</cx:pt>
          <cx:pt idx="3543">3</cx:pt>
          <cx:pt idx="3544">2</cx:pt>
          <cx:pt idx="3545">2</cx:pt>
          <cx:pt idx="3546">1</cx:pt>
          <cx:pt idx="3547">4</cx:pt>
          <cx:pt idx="3548">1</cx:pt>
          <cx:pt idx="3549">3</cx:pt>
          <cx:pt idx="3550">2</cx:pt>
          <cx:pt idx="3551">2</cx:pt>
          <cx:pt idx="3552">2</cx:pt>
          <cx:pt idx="3553">2</cx:pt>
          <cx:pt idx="3554">2</cx:pt>
          <cx:pt idx="3555">2</cx:pt>
          <cx:pt idx="3556">1</cx:pt>
          <cx:pt idx="3557">2</cx:pt>
          <cx:pt idx="3558">2</cx:pt>
          <cx:pt idx="3559">3</cx:pt>
          <cx:pt idx="3560">2</cx:pt>
          <cx:pt idx="3561">2</cx:pt>
          <cx:pt idx="3562">2</cx:pt>
          <cx:pt idx="3563">2</cx:pt>
          <cx:pt idx="3564">2</cx:pt>
          <cx:pt idx="3565">3</cx:pt>
          <cx:pt idx="3566">1</cx:pt>
          <cx:pt idx="3567">1</cx:pt>
          <cx:pt idx="3568">1</cx:pt>
          <cx:pt idx="3569">2</cx:pt>
          <cx:pt idx="3570">2</cx:pt>
          <cx:pt idx="3571">2</cx:pt>
          <cx:pt idx="3572">2</cx:pt>
          <cx:pt idx="3573">1</cx:pt>
          <cx:pt idx="3574">2</cx:pt>
          <cx:pt idx="3575">3</cx:pt>
          <cx:pt idx="3576">2</cx:pt>
          <cx:pt idx="3577">4</cx:pt>
          <cx:pt idx="3578">4</cx:pt>
          <cx:pt idx="3579">2</cx:pt>
          <cx:pt idx="3580">1</cx:pt>
          <cx:pt idx="3581">2</cx:pt>
          <cx:pt idx="3582">3</cx:pt>
          <cx:pt idx="3583">3</cx:pt>
          <cx:pt idx="3584">2</cx:pt>
          <cx:pt idx="3585">2</cx:pt>
          <cx:pt idx="3586">2</cx:pt>
          <cx:pt idx="3587">4</cx:pt>
          <cx:pt idx="3588">1</cx:pt>
          <cx:pt idx="3589">2</cx:pt>
          <cx:pt idx="3590">2</cx:pt>
          <cx:pt idx="3591">3</cx:pt>
          <cx:pt idx="3592">1</cx:pt>
          <cx:pt idx="3593">2</cx:pt>
          <cx:pt idx="3594">3</cx:pt>
          <cx:pt idx="3595">1</cx:pt>
          <cx:pt idx="3596">1</cx:pt>
          <cx:pt idx="3597">2</cx:pt>
          <cx:pt idx="3598">1</cx:pt>
          <cx:pt idx="3599">2</cx:pt>
          <cx:pt idx="3600">1</cx:pt>
          <cx:pt idx="3601">3</cx:pt>
          <cx:pt idx="3602">2</cx:pt>
          <cx:pt idx="3603">1</cx:pt>
          <cx:pt idx="3604">2</cx:pt>
          <cx:pt idx="3605">2</cx:pt>
          <cx:pt idx="3606">3</cx:pt>
          <cx:pt idx="3607">1</cx:pt>
          <cx:pt idx="3608">2</cx:pt>
          <cx:pt idx="3609">1</cx:pt>
          <cx:pt idx="3610">3</cx:pt>
          <cx:pt idx="3611">5</cx:pt>
          <cx:pt idx="3612">3</cx:pt>
          <cx:pt idx="3613">1</cx:pt>
          <cx:pt idx="3614">2</cx:pt>
          <cx:pt idx="3615">2</cx:pt>
          <cx:pt idx="3616">2</cx:pt>
          <cx:pt idx="3617">1</cx:pt>
          <cx:pt idx="3618">2</cx:pt>
          <cx:pt idx="3619">2</cx:pt>
          <cx:pt idx="3620">1</cx:pt>
          <cx:pt idx="3621">2</cx:pt>
          <cx:pt idx="3622">1</cx:pt>
          <cx:pt idx="3623">2</cx:pt>
          <cx:pt idx="3624">2</cx:pt>
          <cx:pt idx="3625">1</cx:pt>
          <cx:pt idx="3626">2</cx:pt>
          <cx:pt idx="3627">2</cx:pt>
          <cx:pt idx="3628">2</cx:pt>
          <cx:pt idx="3629">1</cx:pt>
          <cx:pt idx="3630">3</cx:pt>
          <cx:pt idx="3631">1</cx:pt>
          <cx:pt idx="3632">2</cx:pt>
          <cx:pt idx="3633">1</cx:pt>
          <cx:pt idx="3634">3</cx:pt>
          <cx:pt idx="3635">2</cx:pt>
          <cx:pt idx="3636">2</cx:pt>
          <cx:pt idx="3637">2</cx:pt>
          <cx:pt idx="3638">1</cx:pt>
          <cx:pt idx="3639">2</cx:pt>
          <cx:pt idx="3640">2</cx:pt>
          <cx:pt idx="3641">2</cx:pt>
          <cx:pt idx="3642">1</cx:pt>
          <cx:pt idx="3643">4</cx:pt>
          <cx:pt idx="3644">2</cx:pt>
          <cx:pt idx="3645">1</cx:pt>
          <cx:pt idx="3646">3</cx:pt>
          <cx:pt idx="3647">2</cx:pt>
          <cx:pt idx="3648">4</cx:pt>
          <cx:pt idx="3649">2</cx:pt>
          <cx:pt idx="3650">2</cx:pt>
          <cx:pt idx="3651">2</cx:pt>
          <cx:pt idx="3652">2</cx:pt>
          <cx:pt idx="3653">3</cx:pt>
          <cx:pt idx="3654">2</cx:pt>
          <cx:pt idx="3655">2</cx:pt>
          <cx:pt idx="3656">2</cx:pt>
          <cx:pt idx="3657">3</cx:pt>
          <cx:pt idx="3658">4</cx:pt>
          <cx:pt idx="3659">2</cx:pt>
          <cx:pt idx="3660">2</cx:pt>
          <cx:pt idx="3661">4</cx:pt>
          <cx:pt idx="3662">1</cx:pt>
          <cx:pt idx="3663">1</cx:pt>
          <cx:pt idx="3664">2</cx:pt>
          <cx:pt idx="3665">2</cx:pt>
          <cx:pt idx="3666">3</cx:pt>
          <cx:pt idx="3667">2</cx:pt>
          <cx:pt idx="3668">4</cx:pt>
          <cx:pt idx="3669">2</cx:pt>
          <cx:pt idx="3670">2</cx:pt>
          <cx:pt idx="3671">2</cx:pt>
          <cx:pt idx="3672">1</cx:pt>
          <cx:pt idx="3673">2</cx:pt>
          <cx:pt idx="3674">4</cx:pt>
          <cx:pt idx="3675">2</cx:pt>
          <cx:pt idx="3676">2</cx:pt>
          <cx:pt idx="3677">2</cx:pt>
          <cx:pt idx="3678">3</cx:pt>
          <cx:pt idx="3679">2</cx:pt>
          <cx:pt idx="3680">1</cx:pt>
          <cx:pt idx="3681">2</cx:pt>
          <cx:pt idx="3682">2</cx:pt>
          <cx:pt idx="3683">2</cx:pt>
          <cx:pt idx="3684">2</cx:pt>
          <cx:pt idx="3685">2</cx:pt>
          <cx:pt idx="3686">2</cx:pt>
          <cx:pt idx="3687">2</cx:pt>
          <cx:pt idx="3688">2</cx:pt>
          <cx:pt idx="3689">2</cx:pt>
          <cx:pt idx="3690">2</cx:pt>
          <cx:pt idx="3691">1</cx:pt>
          <cx:pt idx="3692">4</cx:pt>
          <cx:pt idx="3693">1</cx:pt>
          <cx:pt idx="3694">4</cx:pt>
          <cx:pt idx="3695">3</cx:pt>
          <cx:pt idx="3696">5</cx:pt>
          <cx:pt idx="3697">3</cx:pt>
          <cx:pt idx="3698">2</cx:pt>
          <cx:pt idx="3699">2</cx:pt>
          <cx:pt idx="3700">2</cx:pt>
          <cx:pt idx="3701">3</cx:pt>
          <cx:pt idx="3702">3</cx:pt>
          <cx:pt idx="3703">2</cx:pt>
          <cx:pt idx="3704">2</cx:pt>
          <cx:pt idx="3705">2</cx:pt>
          <cx:pt idx="3706">2</cx:pt>
          <cx:pt idx="3707">2</cx:pt>
          <cx:pt idx="3708">2</cx:pt>
          <cx:pt idx="3709">2</cx:pt>
          <cx:pt idx="3710">2</cx:pt>
          <cx:pt idx="3711">2</cx:pt>
          <cx:pt idx="3712">2</cx:pt>
          <cx:pt idx="3713">4</cx:pt>
          <cx:pt idx="3714">2</cx:pt>
          <cx:pt idx="3715">2</cx:pt>
          <cx:pt idx="3716">2</cx:pt>
          <cx:pt idx="3717">5</cx:pt>
          <cx:pt idx="3718">2</cx:pt>
          <cx:pt idx="3719">1</cx:pt>
          <cx:pt idx="3720">2</cx:pt>
          <cx:pt idx="3721">3</cx:pt>
          <cx:pt idx="3722">2</cx:pt>
          <cx:pt idx="3723">1</cx:pt>
          <cx:pt idx="3724">2</cx:pt>
          <cx:pt idx="3725">2</cx:pt>
          <cx:pt idx="3726">1</cx:pt>
          <cx:pt idx="3727">2</cx:pt>
          <cx:pt idx="3728">1</cx:pt>
          <cx:pt idx="3729">2</cx:pt>
          <cx:pt idx="3730">1</cx:pt>
          <cx:pt idx="3731">3</cx:pt>
          <cx:pt idx="3732">2</cx:pt>
          <cx:pt idx="3733">3</cx:pt>
          <cx:pt idx="3734">2</cx:pt>
          <cx:pt idx="3735">2</cx:pt>
          <cx:pt idx="3736">2</cx:pt>
          <cx:pt idx="3737">2</cx:pt>
          <cx:pt idx="3738">1</cx:pt>
          <cx:pt idx="3739">2</cx:pt>
          <cx:pt idx="3740">2</cx:pt>
          <cx:pt idx="3741">2</cx:pt>
          <cx:pt idx="3742">3</cx:pt>
          <cx:pt idx="3743">1</cx:pt>
          <cx:pt idx="3744">3</cx:pt>
          <cx:pt idx="3745">2</cx:pt>
          <cx:pt idx="3746">2</cx:pt>
          <cx:pt idx="3747">2</cx:pt>
          <cx:pt idx="3748">1</cx:pt>
          <cx:pt idx="3749">2</cx:pt>
          <cx:pt idx="3750">2</cx:pt>
          <cx:pt idx="3751">1</cx:pt>
          <cx:pt idx="3752">2</cx:pt>
          <cx:pt idx="3753">2</cx:pt>
          <cx:pt idx="3754">3</cx:pt>
          <cx:pt idx="3755">2</cx:pt>
          <cx:pt idx="3756">1</cx:pt>
          <cx:pt idx="3757">3</cx:pt>
          <cx:pt idx="3758">1</cx:pt>
          <cx:pt idx="3759">2</cx:pt>
          <cx:pt idx="3760">4</cx:pt>
          <cx:pt idx="3761">1</cx:pt>
          <cx:pt idx="3762">2</cx:pt>
          <cx:pt idx="3763">2</cx:pt>
          <cx:pt idx="3764">2</cx:pt>
          <cx:pt idx="3765">1</cx:pt>
          <cx:pt idx="3766">3</cx:pt>
          <cx:pt idx="3767">3</cx:pt>
          <cx:pt idx="3768">2</cx:pt>
          <cx:pt idx="3769">2</cx:pt>
          <cx:pt idx="3770">5</cx:pt>
          <cx:pt idx="3771">3</cx:pt>
          <cx:pt idx="3772">2</cx:pt>
          <cx:pt idx="3773">2</cx:pt>
          <cx:pt idx="3774">2</cx:pt>
          <cx:pt idx="3775">2</cx:pt>
          <cx:pt idx="3776">2</cx:pt>
          <cx:pt idx="3777">2</cx:pt>
          <cx:pt idx="3778">2</cx:pt>
          <cx:pt idx="3779">1</cx:pt>
          <cx:pt idx="3780">3</cx:pt>
          <cx:pt idx="3781">1</cx:pt>
          <cx:pt idx="3782">2</cx:pt>
          <cx:pt idx="3783">2</cx:pt>
          <cx:pt idx="3784">1</cx:pt>
          <cx:pt idx="3785">1</cx:pt>
          <cx:pt idx="3786">1</cx:pt>
          <cx:pt idx="3787">4</cx:pt>
          <cx:pt idx="3788">2</cx:pt>
          <cx:pt idx="3789">1</cx:pt>
          <cx:pt idx="3790">1</cx:pt>
          <cx:pt idx="3791">2</cx:pt>
          <cx:pt idx="3792">1</cx:pt>
          <cx:pt idx="3793">2</cx:pt>
          <cx:pt idx="3794">1</cx:pt>
          <cx:pt idx="3795">3</cx:pt>
          <cx:pt idx="3796">3</cx:pt>
          <cx:pt idx="3797">1</cx:pt>
          <cx:pt idx="3798">2</cx:pt>
          <cx:pt idx="3799">4</cx:pt>
          <cx:pt idx="3800">3</cx:pt>
          <cx:pt idx="3801">2</cx:pt>
          <cx:pt idx="3802">4</cx:pt>
          <cx:pt idx="3803">3</cx:pt>
          <cx:pt idx="3804">1</cx:pt>
          <cx:pt idx="3805">1</cx:pt>
          <cx:pt idx="3806">2</cx:pt>
          <cx:pt idx="3807">2</cx:pt>
          <cx:pt idx="3808">2</cx:pt>
          <cx:pt idx="3809">1</cx:pt>
          <cx:pt idx="3810">1</cx:pt>
          <cx:pt idx="3811">3</cx:pt>
          <cx:pt idx="3812">1</cx:pt>
          <cx:pt idx="3813">2</cx:pt>
          <cx:pt idx="3814">3</cx:pt>
          <cx:pt idx="3815">4</cx:pt>
          <cx:pt idx="3816">2</cx:pt>
          <cx:pt idx="3817">1</cx:pt>
          <cx:pt idx="3818">1</cx:pt>
          <cx:pt idx="3819">1</cx:pt>
          <cx:pt idx="3820">3</cx:pt>
          <cx:pt idx="3821">1</cx:pt>
          <cx:pt idx="3822">3</cx:pt>
          <cx:pt idx="3823">3</cx:pt>
          <cx:pt idx="3824">2</cx:pt>
          <cx:pt idx="3825">3</cx:pt>
          <cx:pt idx="3826">1</cx:pt>
          <cx:pt idx="3827">2</cx:pt>
          <cx:pt idx="3828">2</cx:pt>
          <cx:pt idx="3829">1</cx:pt>
          <cx:pt idx="3830">3</cx:pt>
          <cx:pt idx="3831">1</cx:pt>
          <cx:pt idx="3832">1</cx:pt>
          <cx:pt idx="3833">2</cx:pt>
          <cx:pt idx="3834">2</cx:pt>
          <cx:pt idx="3835">1</cx:pt>
          <cx:pt idx="3836">2</cx:pt>
          <cx:pt idx="3837">4</cx:pt>
          <cx:pt idx="3838">1</cx:pt>
          <cx:pt idx="3839">3</cx:pt>
          <cx:pt idx="3840">3</cx:pt>
          <cx:pt idx="3841">3</cx:pt>
          <cx:pt idx="3842">2</cx:pt>
          <cx:pt idx="3843">4</cx:pt>
          <cx:pt idx="3844">1</cx:pt>
          <cx:pt idx="3845">2</cx:pt>
          <cx:pt idx="3846">1</cx:pt>
          <cx:pt idx="3847">2</cx:pt>
          <cx:pt idx="3848">3</cx:pt>
          <cx:pt idx="3849">2</cx:pt>
          <cx:pt idx="3850">2</cx:pt>
          <cx:pt idx="3851">1</cx:pt>
          <cx:pt idx="3852">2</cx:pt>
          <cx:pt idx="3853">1</cx:pt>
          <cx:pt idx="3854">2</cx:pt>
          <cx:pt idx="3855">1</cx:pt>
          <cx:pt idx="3856">4</cx:pt>
          <cx:pt idx="3857">3</cx:pt>
          <cx:pt idx="3858">3</cx:pt>
          <cx:pt idx="3859">2</cx:pt>
          <cx:pt idx="3860">2</cx:pt>
          <cx:pt idx="3861">2</cx:pt>
          <cx:pt idx="3862">2</cx:pt>
          <cx:pt idx="3863">1</cx:pt>
          <cx:pt idx="3864">2</cx:pt>
          <cx:pt idx="3865">1</cx:pt>
          <cx:pt idx="3866">1</cx:pt>
          <cx:pt idx="3867">2</cx:pt>
          <cx:pt idx="3868">1</cx:pt>
          <cx:pt idx="3869">1</cx:pt>
          <cx:pt idx="3870">1</cx:pt>
          <cx:pt idx="3871">2</cx:pt>
          <cx:pt idx="3872">2</cx:pt>
          <cx:pt idx="3873">3</cx:pt>
          <cx:pt idx="3874">1</cx:pt>
          <cx:pt idx="3875">5</cx:pt>
          <cx:pt idx="3876">2</cx:pt>
          <cx:pt idx="3877">3</cx:pt>
          <cx:pt idx="3878">2</cx:pt>
          <cx:pt idx="3879">2</cx:pt>
          <cx:pt idx="3880">1</cx:pt>
          <cx:pt idx="3881">2</cx:pt>
          <cx:pt idx="3882">2</cx:pt>
          <cx:pt idx="3883">1</cx:pt>
          <cx:pt idx="3884">2</cx:pt>
          <cx:pt idx="3885">2</cx:pt>
          <cx:pt idx="3886">2</cx:pt>
          <cx:pt idx="3887">3</cx:pt>
          <cx:pt idx="3888">2</cx:pt>
          <cx:pt idx="3889">1</cx:pt>
          <cx:pt idx="3890">2</cx:pt>
          <cx:pt idx="3891">2</cx:pt>
          <cx:pt idx="3892">2</cx:pt>
          <cx:pt idx="3893">2</cx:pt>
          <cx:pt idx="3894">1</cx:pt>
          <cx:pt idx="3895">2</cx:pt>
          <cx:pt idx="3896">1</cx:pt>
          <cx:pt idx="3897">2</cx:pt>
          <cx:pt idx="3898">2</cx:pt>
          <cx:pt idx="3899">2</cx:pt>
          <cx:pt idx="3900">2</cx:pt>
          <cx:pt idx="3901">3</cx:pt>
          <cx:pt idx="3902">1</cx:pt>
          <cx:pt idx="3903">1</cx:pt>
          <cx:pt idx="3904">1</cx:pt>
          <cx:pt idx="3905">2</cx:pt>
          <cx:pt idx="3906">2</cx:pt>
          <cx:pt idx="3907">2</cx:pt>
          <cx:pt idx="3908">3</cx:pt>
          <cx:pt idx="3909">2</cx:pt>
          <cx:pt idx="3910">2</cx:pt>
          <cx:pt idx="3911">2</cx:pt>
          <cx:pt idx="3912">3</cx:pt>
          <cx:pt idx="3913">3</cx:pt>
          <cx:pt idx="3914">4</cx:pt>
          <cx:pt idx="3915">2</cx:pt>
          <cx:pt idx="3916">3</cx:pt>
          <cx:pt idx="3917">1</cx:pt>
          <cx:pt idx="3918">2</cx:pt>
          <cx:pt idx="3919">2</cx:pt>
          <cx:pt idx="3920">3</cx:pt>
          <cx:pt idx="3921">2</cx:pt>
          <cx:pt idx="3922">2</cx:pt>
          <cx:pt idx="3923">1</cx:pt>
          <cx:pt idx="3924">2</cx:pt>
          <cx:pt idx="3925">4</cx:pt>
          <cx:pt idx="3926">2</cx:pt>
          <cx:pt idx="3927">2</cx:pt>
          <cx:pt idx="3928">2</cx:pt>
          <cx:pt idx="3929">3</cx:pt>
          <cx:pt idx="3930">2</cx:pt>
          <cx:pt idx="3931">3</cx:pt>
          <cx:pt idx="3932">1</cx:pt>
          <cx:pt idx="3933">4</cx:pt>
          <cx:pt idx="3934">2</cx:pt>
          <cx:pt idx="3935">2</cx:pt>
          <cx:pt idx="3936">1</cx:pt>
          <cx:pt idx="3937">3</cx:pt>
          <cx:pt idx="3938">1</cx:pt>
          <cx:pt idx="3939">1</cx:pt>
          <cx:pt idx="3940">1</cx:pt>
          <cx:pt idx="3941">2</cx:pt>
          <cx:pt idx="3942">1</cx:pt>
          <cx:pt idx="3943">2</cx:pt>
          <cx:pt idx="3944">1</cx:pt>
          <cx:pt idx="3945">1</cx:pt>
          <cx:pt idx="3946">2</cx:pt>
          <cx:pt idx="3947">2</cx:pt>
          <cx:pt idx="3948">2</cx:pt>
          <cx:pt idx="3949">2</cx:pt>
          <cx:pt idx="3950">3</cx:pt>
          <cx:pt idx="3951">3</cx:pt>
          <cx:pt idx="3952">3</cx:pt>
          <cx:pt idx="3953">2</cx:pt>
          <cx:pt idx="3954">4</cx:pt>
          <cx:pt idx="3955">2</cx:pt>
          <cx:pt idx="3956">3</cx:pt>
          <cx:pt idx="3957">2</cx:pt>
          <cx:pt idx="3958">4</cx:pt>
          <cx:pt idx="3959">2</cx:pt>
          <cx:pt idx="3960">2</cx:pt>
          <cx:pt idx="3961">2</cx:pt>
          <cx:pt idx="3962">2</cx:pt>
          <cx:pt idx="3963">2</cx:pt>
          <cx:pt idx="3964">3</cx:pt>
          <cx:pt idx="3965">3</cx:pt>
          <cx:pt idx="3966">1</cx:pt>
          <cx:pt idx="3967">4</cx:pt>
          <cx:pt idx="3968">2</cx:pt>
          <cx:pt idx="3969">2</cx:pt>
          <cx:pt idx="3970">1</cx:pt>
          <cx:pt idx="3971">2</cx:pt>
          <cx:pt idx="3972">2</cx:pt>
          <cx:pt idx="3973">2</cx:pt>
          <cx:pt idx="3974">1</cx:pt>
          <cx:pt idx="3975">2</cx:pt>
          <cx:pt idx="3976">2</cx:pt>
          <cx:pt idx="3977">1</cx:pt>
          <cx:pt idx="3978">2</cx:pt>
          <cx:pt idx="3979">1</cx:pt>
          <cx:pt idx="3980">1</cx:pt>
          <cx:pt idx="3981">2</cx:pt>
          <cx:pt idx="3982">1</cx:pt>
          <cx:pt idx="3983">2</cx:pt>
          <cx:pt idx="3984">2</cx:pt>
          <cx:pt idx="3985">1</cx:pt>
          <cx:pt idx="3986">1</cx:pt>
          <cx:pt idx="3987">4</cx:pt>
          <cx:pt idx="3988">1</cx:pt>
          <cx:pt idx="3989">1</cx:pt>
          <cx:pt idx="3990">1</cx:pt>
          <cx:pt idx="3991">1</cx:pt>
          <cx:pt idx="3992">2</cx:pt>
          <cx:pt idx="3993">2</cx:pt>
          <cx:pt idx="3994">1</cx:pt>
          <cx:pt idx="3995">2</cx:pt>
          <cx:pt idx="3996">3</cx:pt>
          <cx:pt idx="3997">3</cx:pt>
          <cx:pt idx="3998">3</cx:pt>
          <cx:pt idx="3999">2</cx:pt>
          <cx:pt idx="4000">2</cx:pt>
          <cx:pt idx="4001">2</cx:pt>
          <cx:pt idx="4002">2</cx:pt>
          <cx:pt idx="4003">1</cx:pt>
          <cx:pt idx="4004">2</cx:pt>
          <cx:pt idx="4005">3</cx:pt>
          <cx:pt idx="4006">3</cx:pt>
          <cx:pt idx="4007">2</cx:pt>
          <cx:pt idx="4008">1</cx:pt>
          <cx:pt idx="4009">2</cx:pt>
          <cx:pt idx="4010">2</cx:pt>
          <cx:pt idx="4011">3</cx:pt>
          <cx:pt idx="4012">1</cx:pt>
          <cx:pt idx="4013">2</cx:pt>
          <cx:pt idx="4014">4</cx:pt>
          <cx:pt idx="4015">3</cx:pt>
          <cx:pt idx="4016">3</cx:pt>
          <cx:pt idx="4017">2</cx:pt>
          <cx:pt idx="4018">3</cx:pt>
          <cx:pt idx="4019">3</cx:pt>
          <cx:pt idx="4020">3</cx:pt>
          <cx:pt idx="4021">1</cx:pt>
          <cx:pt idx="4022">2</cx:pt>
          <cx:pt idx="4023">1</cx:pt>
          <cx:pt idx="4024">1</cx:pt>
          <cx:pt idx="4025">2</cx:pt>
          <cx:pt idx="4026">2</cx:pt>
          <cx:pt idx="4027">2</cx:pt>
          <cx:pt idx="4028">2</cx:pt>
          <cx:pt idx="4029">1</cx:pt>
          <cx:pt idx="4030">1</cx:pt>
          <cx:pt idx="4031">1</cx:pt>
          <cx:pt idx="4032">3</cx:pt>
          <cx:pt idx="4033">2</cx:pt>
          <cx:pt idx="4034">2</cx:pt>
          <cx:pt idx="4035">2</cx:pt>
          <cx:pt idx="4036">2</cx:pt>
          <cx:pt idx="4037">5</cx:pt>
          <cx:pt idx="4038">2</cx:pt>
          <cx:pt idx="4039">3</cx:pt>
          <cx:pt idx="4040">2</cx:pt>
          <cx:pt idx="4041">2</cx:pt>
          <cx:pt idx="4042">3</cx:pt>
          <cx:pt idx="4043">1</cx:pt>
          <cx:pt idx="4044">2</cx:pt>
          <cx:pt idx="4045">2</cx:pt>
          <cx:pt idx="4046">5</cx:pt>
          <cx:pt idx="4047">2</cx:pt>
          <cx:pt idx="4048">1</cx:pt>
          <cx:pt idx="4049">2</cx:pt>
          <cx:pt idx="4050">2</cx:pt>
          <cx:pt idx="4051">2</cx:pt>
          <cx:pt idx="4052">2</cx:pt>
          <cx:pt idx="4053">1</cx:pt>
          <cx:pt idx="4054">1</cx:pt>
          <cx:pt idx="4055">3</cx:pt>
          <cx:pt idx="4056">2</cx:pt>
          <cx:pt idx="4057">2</cx:pt>
          <cx:pt idx="4058">2</cx:pt>
          <cx:pt idx="4059">1</cx:pt>
          <cx:pt idx="4060">3</cx:pt>
          <cx:pt idx="4061">3</cx:pt>
          <cx:pt idx="4062">6</cx:pt>
          <cx:pt idx="4063">4</cx:pt>
          <cx:pt idx="4064">3</cx:pt>
          <cx:pt idx="4065">2</cx:pt>
          <cx:pt idx="4066">2</cx:pt>
          <cx:pt idx="4067">5</cx:pt>
          <cx:pt idx="4068">2</cx:pt>
          <cx:pt idx="4069">1</cx:pt>
          <cx:pt idx="4070">2</cx:pt>
          <cx:pt idx="4071">4</cx:pt>
          <cx:pt idx="4072">2</cx:pt>
          <cx:pt idx="4073">3</cx:pt>
          <cx:pt idx="4074">1</cx:pt>
          <cx:pt idx="4075">2</cx:pt>
          <cx:pt idx="4076">5</cx:pt>
          <cx:pt idx="4077">2</cx:pt>
          <cx:pt idx="4078">2</cx:pt>
          <cx:pt idx="4079">2</cx:pt>
          <cx:pt idx="4080">4</cx:pt>
          <cx:pt idx="4081">3</cx:pt>
          <cx:pt idx="4082">2</cx:pt>
          <cx:pt idx="4083">2</cx:pt>
          <cx:pt idx="4084">2</cx:pt>
          <cx:pt idx="4085">3</cx:pt>
          <cx:pt idx="4086">3</cx:pt>
          <cx:pt idx="4087">1</cx:pt>
          <cx:pt idx="4088">3</cx:pt>
          <cx:pt idx="4089">3</cx:pt>
          <cx:pt idx="4090">2</cx:pt>
          <cx:pt idx="4091">1</cx:pt>
          <cx:pt idx="4092">1</cx:pt>
          <cx:pt idx="4093">2</cx:pt>
          <cx:pt idx="4094">2</cx:pt>
          <cx:pt idx="4095">2</cx:pt>
          <cx:pt idx="4096">1</cx:pt>
          <cx:pt idx="4097">1</cx:pt>
          <cx:pt idx="4098">2</cx:pt>
          <cx:pt idx="4099">2</cx:pt>
          <cx:pt idx="4100">1</cx:pt>
          <cx:pt idx="4101">2</cx:pt>
          <cx:pt idx="4102">3</cx:pt>
          <cx:pt idx="4103">2</cx:pt>
          <cx:pt idx="4104">2</cx:pt>
          <cx:pt idx="4105">2</cx:pt>
          <cx:pt idx="4106">1</cx:pt>
          <cx:pt idx="4107">3</cx:pt>
          <cx:pt idx="4108">2</cx:pt>
          <cx:pt idx="4109">4</cx:pt>
          <cx:pt idx="4110">3</cx:pt>
          <cx:pt idx="4111">2</cx:pt>
          <cx:pt idx="4112">3</cx:pt>
          <cx:pt idx="4113">2</cx:pt>
          <cx:pt idx="4114">1</cx:pt>
          <cx:pt idx="4115">2</cx:pt>
          <cx:pt idx="4116">1</cx:pt>
          <cx:pt idx="4117">3</cx:pt>
          <cx:pt idx="4118">2</cx:pt>
          <cx:pt idx="4119">2</cx:pt>
          <cx:pt idx="4120">2</cx:pt>
          <cx:pt idx="4121">2</cx:pt>
          <cx:pt idx="4122">3</cx:pt>
          <cx:pt idx="4123">3</cx:pt>
          <cx:pt idx="4124">2</cx:pt>
          <cx:pt idx="4125">3</cx:pt>
          <cx:pt idx="4126">1</cx:pt>
          <cx:pt idx="4127">2</cx:pt>
          <cx:pt idx="4128">1</cx:pt>
          <cx:pt idx="4129">3</cx:pt>
          <cx:pt idx="4130">3</cx:pt>
          <cx:pt idx="4131">2</cx:pt>
          <cx:pt idx="4132">2</cx:pt>
          <cx:pt idx="4133">2</cx:pt>
          <cx:pt idx="4134">1</cx:pt>
          <cx:pt idx="4135">1</cx:pt>
          <cx:pt idx="4136">1</cx:pt>
          <cx:pt idx="4137">2</cx:pt>
          <cx:pt idx="4138">2</cx:pt>
          <cx:pt idx="4139">2</cx:pt>
          <cx:pt idx="4140">1</cx:pt>
          <cx:pt idx="4141">1</cx:pt>
          <cx:pt idx="4142">2</cx:pt>
          <cx:pt idx="4143">1</cx:pt>
          <cx:pt idx="4144">3</cx:pt>
          <cx:pt idx="4145">2</cx:pt>
          <cx:pt idx="4146">3</cx:pt>
          <cx:pt idx="4147">3</cx:pt>
          <cx:pt idx="4148">3</cx:pt>
          <cx:pt idx="4149">2</cx:pt>
          <cx:pt idx="4150">3</cx:pt>
          <cx:pt idx="4151">2</cx:pt>
          <cx:pt idx="4152">2</cx:pt>
          <cx:pt idx="4153">2</cx:pt>
          <cx:pt idx="4154">1</cx:pt>
          <cx:pt idx="4155">3</cx:pt>
          <cx:pt idx="4156">2</cx:pt>
          <cx:pt idx="4157">4</cx:pt>
          <cx:pt idx="4158">2</cx:pt>
          <cx:pt idx="4159">1</cx:pt>
          <cx:pt idx="4160">1</cx:pt>
          <cx:pt idx="4161">2</cx:pt>
          <cx:pt idx="4162">4</cx:pt>
          <cx:pt idx="4163">1</cx:pt>
          <cx:pt idx="4164">2</cx:pt>
          <cx:pt idx="4165">1</cx:pt>
          <cx:pt idx="4166">2</cx:pt>
          <cx:pt idx="4167">1</cx:pt>
          <cx:pt idx="4168">3</cx:pt>
          <cx:pt idx="4169">2</cx:pt>
          <cx:pt idx="4170">2</cx:pt>
          <cx:pt idx="4171">1</cx:pt>
          <cx:pt idx="4172">1</cx:pt>
          <cx:pt idx="4173">1</cx:pt>
          <cx:pt idx="4174">3</cx:pt>
          <cx:pt idx="4175">2</cx:pt>
          <cx:pt idx="4176">1</cx:pt>
          <cx:pt idx="4177">2</cx:pt>
          <cx:pt idx="4178">2</cx:pt>
          <cx:pt idx="4179">3</cx:pt>
          <cx:pt idx="4180">2</cx:pt>
          <cx:pt idx="4181">2</cx:pt>
          <cx:pt idx="4182">2</cx:pt>
          <cx:pt idx="4183">1</cx:pt>
          <cx:pt idx="4184">3</cx:pt>
          <cx:pt idx="4185">3</cx:pt>
          <cx:pt idx="4186">2</cx:pt>
          <cx:pt idx="4187">2</cx:pt>
          <cx:pt idx="4188">2</cx:pt>
          <cx:pt idx="4189">2</cx:pt>
          <cx:pt idx="4190">3</cx:pt>
          <cx:pt idx="4191">2</cx:pt>
          <cx:pt idx="4192">1</cx:pt>
          <cx:pt idx="4193">2</cx:pt>
          <cx:pt idx="4194">3</cx:pt>
          <cx:pt idx="4195">2</cx:pt>
          <cx:pt idx="4196">2</cx:pt>
          <cx:pt idx="4197">2</cx:pt>
          <cx:pt idx="4198">1</cx:pt>
          <cx:pt idx="4199">2</cx:pt>
          <cx:pt idx="4200">2</cx:pt>
          <cx:pt idx="4201">4</cx:pt>
          <cx:pt idx="4202">3</cx:pt>
          <cx:pt idx="4203">2</cx:pt>
          <cx:pt idx="4204">2</cx:pt>
          <cx:pt idx="4205">3</cx:pt>
          <cx:pt idx="4206">4</cx:pt>
          <cx:pt idx="4207">2</cx:pt>
          <cx:pt idx="4208">1</cx:pt>
          <cx:pt idx="4209">3</cx:pt>
          <cx:pt idx="4210">1</cx:pt>
          <cx:pt idx="4211">1</cx:pt>
          <cx:pt idx="4212">2</cx:pt>
          <cx:pt idx="4213">2</cx:pt>
          <cx:pt idx="4214">2</cx:pt>
          <cx:pt idx="4215">2</cx:pt>
          <cx:pt idx="4216">2</cx:pt>
          <cx:pt idx="4217">2</cx:pt>
          <cx:pt idx="4218">2</cx:pt>
          <cx:pt idx="4219">4</cx:pt>
          <cx:pt idx="4220">2</cx:pt>
          <cx:pt idx="4221">2</cx:pt>
          <cx:pt idx="4222">2</cx:pt>
          <cx:pt idx="4223">1</cx:pt>
          <cx:pt idx="4224">5</cx:pt>
          <cx:pt idx="4225">2</cx:pt>
          <cx:pt idx="4226">2</cx:pt>
          <cx:pt idx="4227">1</cx:pt>
          <cx:pt idx="4228">2</cx:pt>
          <cx:pt idx="4229">3</cx:pt>
          <cx:pt idx="4230">4</cx:pt>
          <cx:pt idx="4231">2</cx:pt>
          <cx:pt idx="4232">2</cx:pt>
          <cx:pt idx="4233">2</cx:pt>
          <cx:pt idx="4234">3</cx:pt>
          <cx:pt idx="4235">2</cx:pt>
          <cx:pt idx="4236">3</cx:pt>
          <cx:pt idx="4237">3</cx:pt>
          <cx:pt idx="4238">4</cx:pt>
          <cx:pt idx="4239">2</cx:pt>
          <cx:pt idx="4240">1</cx:pt>
          <cx:pt idx="4241">2</cx:pt>
          <cx:pt idx="4242">4</cx:pt>
          <cx:pt idx="4243">2</cx:pt>
          <cx:pt idx="4244">4</cx:pt>
          <cx:pt idx="4245">2</cx:pt>
          <cx:pt idx="4246">2</cx:pt>
          <cx:pt idx="4247">2</cx:pt>
          <cx:pt idx="4248">2</cx:pt>
          <cx:pt idx="4249">1</cx:pt>
          <cx:pt idx="4250">2</cx:pt>
          <cx:pt idx="4251">1</cx:pt>
          <cx:pt idx="4252">1</cx:pt>
          <cx:pt idx="4253">2</cx:pt>
          <cx:pt idx="4254">1</cx:pt>
          <cx:pt idx="4255">4</cx:pt>
          <cx:pt idx="4256">3</cx:pt>
          <cx:pt idx="4257">4</cx:pt>
          <cx:pt idx="4258">2</cx:pt>
          <cx:pt idx="4259">2</cx:pt>
          <cx:pt idx="4260">2</cx:pt>
          <cx:pt idx="4261">3</cx:pt>
          <cx:pt idx="4262">2</cx:pt>
          <cx:pt idx="4263">1</cx:pt>
          <cx:pt idx="4264">1</cx:pt>
          <cx:pt idx="4265">2</cx:pt>
          <cx:pt idx="4266">1</cx:pt>
          <cx:pt idx="4267">1</cx:pt>
          <cx:pt idx="4268">3</cx:pt>
          <cx:pt idx="4269">2</cx:pt>
          <cx:pt idx="4270">4</cx:pt>
          <cx:pt idx="4271">2</cx:pt>
          <cx:pt idx="4272">2</cx:pt>
          <cx:pt idx="4273">2</cx:pt>
          <cx:pt idx="4274">1</cx:pt>
          <cx:pt idx="4275">2</cx:pt>
          <cx:pt idx="4276">3</cx:pt>
          <cx:pt idx="4277">2</cx:pt>
          <cx:pt idx="4278">3</cx:pt>
          <cx:pt idx="4279">3</cx:pt>
          <cx:pt idx="4280">2</cx:pt>
          <cx:pt idx="4281">2</cx:pt>
          <cx:pt idx="4282">3</cx:pt>
          <cx:pt idx="4283">2</cx:pt>
          <cx:pt idx="4284">2</cx:pt>
          <cx:pt idx="4285">2</cx:pt>
          <cx:pt idx="4286">2</cx:pt>
          <cx:pt idx="4287">3</cx:pt>
          <cx:pt idx="4288">2</cx:pt>
          <cx:pt idx="4289">3</cx:pt>
          <cx:pt idx="4290">2</cx:pt>
          <cx:pt idx="4291">2</cx:pt>
          <cx:pt idx="4292">3</cx:pt>
          <cx:pt idx="4293">2</cx:pt>
          <cx:pt idx="4294">2</cx:pt>
          <cx:pt idx="4295">2</cx:pt>
          <cx:pt idx="4296">2</cx:pt>
          <cx:pt idx="4297">3</cx:pt>
          <cx:pt idx="4298">3</cx:pt>
          <cx:pt idx="4299">2</cx:pt>
          <cx:pt idx="4300">2</cx:pt>
          <cx:pt idx="4301">2</cx:pt>
          <cx:pt idx="4302">2</cx:pt>
          <cx:pt idx="4303">3</cx:pt>
          <cx:pt idx="4304">2</cx:pt>
          <cx:pt idx="4305">3</cx:pt>
          <cx:pt idx="4306">2</cx:pt>
          <cx:pt idx="4307">2</cx:pt>
          <cx:pt idx="4308">2</cx:pt>
          <cx:pt idx="4309">2</cx:pt>
          <cx:pt idx="4310">2</cx:pt>
          <cx:pt idx="4311">1</cx:pt>
          <cx:pt idx="4312">2</cx:pt>
          <cx:pt idx="4313">3</cx:pt>
          <cx:pt idx="4314">3</cx:pt>
          <cx:pt idx="4315">1</cx:pt>
          <cx:pt idx="4316">1</cx:pt>
          <cx:pt idx="4317">2</cx:pt>
          <cx:pt idx="4318">1</cx:pt>
          <cx:pt idx="4319">2</cx:pt>
          <cx:pt idx="4320">2</cx:pt>
          <cx:pt idx="4321">2</cx:pt>
          <cx:pt idx="4322">3</cx:pt>
          <cx:pt idx="4323">3</cx:pt>
          <cx:pt idx="4324">3</cx:pt>
          <cx:pt idx="4325">3</cx:pt>
          <cx:pt idx="4326">2</cx:pt>
          <cx:pt idx="4327">1</cx:pt>
          <cx:pt idx="4328">1</cx:pt>
          <cx:pt idx="4329">2</cx:pt>
          <cx:pt idx="4330">2</cx:pt>
          <cx:pt idx="4331">3</cx:pt>
          <cx:pt idx="4332">2</cx:pt>
          <cx:pt idx="4333">2</cx:pt>
          <cx:pt idx="4334">1</cx:pt>
          <cx:pt idx="4335">2</cx:pt>
          <cx:pt idx="4336">2</cx:pt>
          <cx:pt idx="4337">1</cx:pt>
          <cx:pt idx="4338">2</cx:pt>
          <cx:pt idx="4339">2</cx:pt>
          <cx:pt idx="4340">1</cx:pt>
          <cx:pt idx="4341">3</cx:pt>
          <cx:pt idx="4342">2</cx:pt>
          <cx:pt idx="4343">1</cx:pt>
          <cx:pt idx="4344">2</cx:pt>
          <cx:pt idx="4345">2</cx:pt>
          <cx:pt idx="4346">1</cx:pt>
          <cx:pt idx="4347">1</cx:pt>
          <cx:pt idx="4348">3</cx:pt>
          <cx:pt idx="4349">2</cx:pt>
          <cx:pt idx="4350">3</cx:pt>
          <cx:pt idx="4351">1</cx:pt>
          <cx:pt idx="4352">3</cx:pt>
          <cx:pt idx="4353">1</cx:pt>
          <cx:pt idx="4354">2</cx:pt>
          <cx:pt idx="4355">1</cx:pt>
          <cx:pt idx="4356">2</cx:pt>
          <cx:pt idx="4357">4</cx:pt>
          <cx:pt idx="4358">2</cx:pt>
          <cx:pt idx="4359">2</cx:pt>
          <cx:pt idx="4360">1</cx:pt>
          <cx:pt idx="4361">1</cx:pt>
          <cx:pt idx="4362">1</cx:pt>
          <cx:pt idx="4363">4</cx:pt>
          <cx:pt idx="4364">1</cx:pt>
          <cx:pt idx="4365">2</cx:pt>
          <cx:pt idx="4366">2</cx:pt>
          <cx:pt idx="4367">2</cx:pt>
          <cx:pt idx="4368">2</cx:pt>
          <cx:pt idx="4369">1</cx:pt>
          <cx:pt idx="4370">1</cx:pt>
          <cx:pt idx="4371">2</cx:pt>
          <cx:pt idx="4372">2</cx:pt>
          <cx:pt idx="4373">4</cx:pt>
          <cx:pt idx="4374">3</cx:pt>
          <cx:pt idx="4375">2</cx:pt>
          <cx:pt idx="4376">1</cx:pt>
          <cx:pt idx="4377">3</cx:pt>
          <cx:pt idx="4378">2</cx:pt>
          <cx:pt idx="4379">2</cx:pt>
          <cx:pt idx="4380">3</cx:pt>
          <cx:pt idx="4381">2</cx:pt>
          <cx:pt idx="4382">2</cx:pt>
          <cx:pt idx="4383">1</cx:pt>
          <cx:pt idx="4384">2</cx:pt>
          <cx:pt idx="4385">3</cx:pt>
          <cx:pt idx="4386">2</cx:pt>
          <cx:pt idx="4387">2</cx:pt>
          <cx:pt idx="4388">2</cx:pt>
          <cx:pt idx="4389">3</cx:pt>
          <cx:pt idx="4390">3</cx:pt>
          <cx:pt idx="4391">2</cx:pt>
          <cx:pt idx="4392">2</cx:pt>
          <cx:pt idx="4393">1</cx:pt>
          <cx:pt idx="4394">3</cx:pt>
          <cx:pt idx="4395">2</cx:pt>
          <cx:pt idx="4396">4</cx:pt>
          <cx:pt idx="4397">3</cx:pt>
          <cx:pt idx="4398">3</cx:pt>
          <cx:pt idx="4399">1</cx:pt>
          <cx:pt idx="4400">1</cx:pt>
          <cx:pt idx="4401">3</cx:pt>
          <cx:pt idx="4402">2</cx:pt>
          <cx:pt idx="4403">2</cx:pt>
          <cx:pt idx="4404">2</cx:pt>
          <cx:pt idx="4405">1</cx:pt>
          <cx:pt idx="4406">2</cx:pt>
          <cx:pt idx="4407">2</cx:pt>
          <cx:pt idx="4408">1</cx:pt>
          <cx:pt idx="4409">2</cx:pt>
          <cx:pt idx="4410">1</cx:pt>
          <cx:pt idx="4411">2</cx:pt>
          <cx:pt idx="4412">2</cx:pt>
          <cx:pt idx="4413">2</cx:pt>
          <cx:pt idx="4414">1</cx:pt>
          <cx:pt idx="4415">4</cx:pt>
          <cx:pt idx="4416">2</cx:pt>
          <cx:pt idx="4417">3</cx:pt>
          <cx:pt idx="4418">2</cx:pt>
          <cx:pt idx="4419">1</cx:pt>
          <cx:pt idx="4420">2</cx:pt>
          <cx:pt idx="4421">2</cx:pt>
          <cx:pt idx="4422">6</cx:pt>
          <cx:pt idx="4423">1</cx:pt>
          <cx:pt idx="4424">2</cx:pt>
          <cx:pt idx="4425">4</cx:pt>
          <cx:pt idx="4426">2</cx:pt>
          <cx:pt idx="4427">3</cx:pt>
          <cx:pt idx="4428">3</cx:pt>
          <cx:pt idx="4429">1</cx:pt>
          <cx:pt idx="4430">3</cx:pt>
          <cx:pt idx="4431">2</cx:pt>
          <cx:pt idx="4432">4</cx:pt>
          <cx:pt idx="4433">3</cx:pt>
          <cx:pt idx="4434">1</cx:pt>
          <cx:pt idx="4435">2</cx:pt>
          <cx:pt idx="4436">2</cx:pt>
          <cx:pt idx="4437">2</cx:pt>
          <cx:pt idx="4438">2</cx:pt>
          <cx:pt idx="4439">3</cx:pt>
          <cx:pt idx="4440">1</cx:pt>
          <cx:pt idx="4441">1</cx:pt>
          <cx:pt idx="4442">4</cx:pt>
          <cx:pt idx="4443">2</cx:pt>
          <cx:pt idx="4444">2</cx:pt>
          <cx:pt idx="4445">2</cx:pt>
          <cx:pt idx="4446">1</cx:pt>
          <cx:pt idx="4447">2</cx:pt>
          <cx:pt idx="4448">4</cx:pt>
          <cx:pt idx="4449">2</cx:pt>
          <cx:pt idx="4450">2</cx:pt>
          <cx:pt idx="4451">1</cx:pt>
          <cx:pt idx="4452">3</cx:pt>
          <cx:pt idx="4453">3</cx:pt>
          <cx:pt idx="4454">5</cx:pt>
          <cx:pt idx="4455">3</cx:pt>
          <cx:pt idx="4456">2</cx:pt>
          <cx:pt idx="4457">2</cx:pt>
          <cx:pt idx="4458">4</cx:pt>
          <cx:pt idx="4459">1</cx:pt>
          <cx:pt idx="4460">3</cx:pt>
          <cx:pt idx="4461">2</cx:pt>
          <cx:pt idx="4462">6</cx:pt>
          <cx:pt idx="4463">3</cx:pt>
          <cx:pt idx="4464">2</cx:pt>
          <cx:pt idx="4465">1</cx:pt>
          <cx:pt idx="4466">1</cx:pt>
          <cx:pt idx="4467">2</cx:pt>
          <cx:pt idx="4468">3</cx:pt>
          <cx:pt idx="4469">1</cx:pt>
          <cx:pt idx="4470">2</cx:pt>
          <cx:pt idx="4471">2</cx:pt>
          <cx:pt idx="4472">4</cx:pt>
          <cx:pt idx="4473">2</cx:pt>
          <cx:pt idx="4474">2</cx:pt>
          <cx:pt idx="4475">2</cx:pt>
          <cx:pt idx="4476">3</cx:pt>
          <cx:pt idx="4477">3</cx:pt>
          <cx:pt idx="4478">2</cx:pt>
          <cx:pt idx="4479">4</cx:pt>
          <cx:pt idx="4480">2</cx:pt>
          <cx:pt idx="4481">2</cx:pt>
          <cx:pt idx="4482">2</cx:pt>
          <cx:pt idx="4483">2</cx:pt>
          <cx:pt idx="4484">3</cx:pt>
          <cx:pt idx="4485">2</cx:pt>
          <cx:pt idx="4486">1</cx:pt>
          <cx:pt idx="4487">3</cx:pt>
          <cx:pt idx="4488">2</cx:pt>
          <cx:pt idx="4489">2</cx:pt>
          <cx:pt idx="4490">2</cx:pt>
          <cx:pt idx="4491">4</cx:pt>
          <cx:pt idx="4492">3</cx:pt>
          <cx:pt idx="4493">2</cx:pt>
          <cx:pt idx="4494">2</cx:pt>
          <cx:pt idx="4495">1</cx:pt>
          <cx:pt idx="4496">2</cx:pt>
          <cx:pt idx="4497">1</cx:pt>
          <cx:pt idx="4498">2</cx:pt>
          <cx:pt idx="4499">1</cx:pt>
          <cx:pt idx="4500">2</cx:pt>
          <cx:pt idx="4501">1</cx:pt>
          <cx:pt idx="4502">2</cx:pt>
          <cx:pt idx="4503">2</cx:pt>
          <cx:pt idx="4504">3</cx:pt>
          <cx:pt idx="4505">3</cx:pt>
          <cx:pt idx="4506">2</cx:pt>
          <cx:pt idx="4507">2</cx:pt>
          <cx:pt idx="4508">5</cx:pt>
          <cx:pt idx="4509">2</cx:pt>
          <cx:pt idx="4510">1</cx:pt>
          <cx:pt idx="4511">2</cx:pt>
          <cx:pt idx="4512">1</cx:pt>
          <cx:pt idx="4513">3</cx:pt>
          <cx:pt idx="4514">3</cx:pt>
          <cx:pt idx="4515">2</cx:pt>
          <cx:pt idx="4516">2</cx:pt>
          <cx:pt idx="4517">1</cx:pt>
          <cx:pt idx="4518">2</cx:pt>
          <cx:pt idx="4519">2</cx:pt>
          <cx:pt idx="4520">1</cx:pt>
          <cx:pt idx="4521">2</cx:pt>
          <cx:pt idx="4522">2</cx:pt>
          <cx:pt idx="4523">1</cx:pt>
          <cx:pt idx="4524">3</cx:pt>
          <cx:pt idx="4525">4</cx:pt>
          <cx:pt idx="4526">2</cx:pt>
          <cx:pt idx="4527">2</cx:pt>
          <cx:pt idx="4528">3</cx:pt>
          <cx:pt idx="4529">1</cx:pt>
          <cx:pt idx="4530">2</cx:pt>
          <cx:pt idx="4531">1</cx:pt>
          <cx:pt idx="4532">3</cx:pt>
          <cx:pt idx="4533">4</cx:pt>
          <cx:pt idx="4534">1</cx:pt>
          <cx:pt idx="4535">2</cx:pt>
          <cx:pt idx="4536">3</cx:pt>
          <cx:pt idx="4537">1</cx:pt>
          <cx:pt idx="4538">3</cx:pt>
          <cx:pt idx="4539">4</cx:pt>
          <cx:pt idx="4540">2</cx:pt>
          <cx:pt idx="4541">3</cx:pt>
          <cx:pt idx="4542">3</cx:pt>
          <cx:pt idx="4543">2</cx:pt>
          <cx:pt idx="4544">4</cx:pt>
          <cx:pt idx="4545">1</cx:pt>
          <cx:pt idx="4546">2</cx:pt>
          <cx:pt idx="4547">3</cx:pt>
          <cx:pt idx="4548">2</cx:pt>
          <cx:pt idx="4549">2</cx:pt>
          <cx:pt idx="4550">1</cx:pt>
          <cx:pt idx="4551">1</cx:pt>
          <cx:pt idx="4552">2</cx:pt>
          <cx:pt idx="4553">2</cx:pt>
          <cx:pt idx="4554">3</cx:pt>
          <cx:pt idx="4555">2</cx:pt>
          <cx:pt idx="4556">3</cx:pt>
          <cx:pt idx="4557">1</cx:pt>
          <cx:pt idx="4558">2</cx:pt>
          <cx:pt idx="4559">1</cx:pt>
          <cx:pt idx="4560">1</cx:pt>
          <cx:pt idx="4561">3</cx:pt>
          <cx:pt idx="4562">2</cx:pt>
          <cx:pt idx="4563">2</cx:pt>
          <cx:pt idx="4564">2</cx:pt>
          <cx:pt idx="4565">3</cx:pt>
          <cx:pt idx="4566">3</cx:pt>
          <cx:pt idx="4567">2</cx:pt>
          <cx:pt idx="4568">2</cx:pt>
          <cx:pt idx="4569">1</cx:pt>
          <cx:pt idx="4570">4</cx:pt>
          <cx:pt idx="4571">4</cx:pt>
          <cx:pt idx="4572">2</cx:pt>
          <cx:pt idx="4573">1</cx:pt>
          <cx:pt idx="4574">1</cx:pt>
          <cx:pt idx="4575">2</cx:pt>
          <cx:pt idx="4576">3</cx:pt>
          <cx:pt idx="4577">2</cx:pt>
          <cx:pt idx="4578">1</cx:pt>
          <cx:pt idx="4579">2</cx:pt>
          <cx:pt idx="4580">2</cx:pt>
          <cx:pt idx="4581">2</cx:pt>
          <cx:pt idx="4582">2</cx:pt>
          <cx:pt idx="4583">2</cx:pt>
          <cx:pt idx="4584">1</cx:pt>
          <cx:pt idx="4585">2</cx:pt>
          <cx:pt idx="4586">2</cx:pt>
          <cx:pt idx="4587">1</cx:pt>
          <cx:pt idx="4588">3</cx:pt>
          <cx:pt idx="4589">2</cx:pt>
          <cx:pt idx="4590">2</cx:pt>
          <cx:pt idx="4591">4</cx:pt>
          <cx:pt idx="4592">3</cx:pt>
          <cx:pt idx="4593">1</cx:pt>
          <cx:pt idx="4594">2</cx:pt>
          <cx:pt idx="4595">2</cx:pt>
          <cx:pt idx="4596">2</cx:pt>
          <cx:pt idx="4597">1</cx:pt>
          <cx:pt idx="4598">4</cx:pt>
          <cx:pt idx="4599">3</cx:pt>
          <cx:pt idx="4600">2</cx:pt>
          <cx:pt idx="4601">1</cx:pt>
          <cx:pt idx="4602">1</cx:pt>
          <cx:pt idx="4603">2</cx:pt>
          <cx:pt idx="4604">1</cx:pt>
          <cx:pt idx="4605">1</cx:pt>
          <cx:pt idx="4606">3</cx:pt>
          <cx:pt idx="4607">1</cx:pt>
          <cx:pt idx="4608">3</cx:pt>
          <cx:pt idx="4609">1</cx:pt>
          <cx:pt idx="4610">2</cx:pt>
          <cx:pt idx="4611">2</cx:pt>
          <cx:pt idx="4612">3</cx:pt>
          <cx:pt idx="4613">2</cx:pt>
          <cx:pt idx="4614">1</cx:pt>
          <cx:pt idx="4615">1</cx:pt>
          <cx:pt idx="4616">2</cx:pt>
          <cx:pt idx="4617">2</cx:pt>
          <cx:pt idx="4618">1</cx:pt>
          <cx:pt idx="4619">1</cx:pt>
          <cx:pt idx="4620">2</cx:pt>
          <cx:pt idx="4621">1</cx:pt>
          <cx:pt idx="4622">3</cx:pt>
          <cx:pt idx="4623">3</cx:pt>
          <cx:pt idx="4624">2</cx:pt>
          <cx:pt idx="4625">3</cx:pt>
          <cx:pt idx="4626">3</cx:pt>
          <cx:pt idx="4627">2</cx:pt>
          <cx:pt idx="4628">1</cx:pt>
          <cx:pt idx="4629">1</cx:pt>
          <cx:pt idx="4630">1</cx:pt>
          <cx:pt idx="4631">2</cx:pt>
          <cx:pt idx="4632">3</cx:pt>
          <cx:pt idx="4633">1</cx:pt>
          <cx:pt idx="4634">4</cx:pt>
          <cx:pt idx="4635">4</cx:pt>
          <cx:pt idx="4636">2</cx:pt>
          <cx:pt idx="4637">2</cx:pt>
          <cx:pt idx="4638">3</cx:pt>
          <cx:pt idx="4639">2</cx:pt>
          <cx:pt idx="4640">2</cx:pt>
          <cx:pt idx="4641">2</cx:pt>
          <cx:pt idx="4642">2</cx:pt>
          <cx:pt idx="4643">3</cx:pt>
          <cx:pt idx="4644">3</cx:pt>
          <cx:pt idx="4645">1</cx:pt>
          <cx:pt idx="4646">4</cx:pt>
          <cx:pt idx="4647">3</cx:pt>
          <cx:pt idx="4648">2</cx:pt>
          <cx:pt idx="4649">2</cx:pt>
          <cx:pt idx="4650">2</cx:pt>
          <cx:pt idx="4651">3</cx:pt>
          <cx:pt idx="4652">4</cx:pt>
          <cx:pt idx="4653">3</cx:pt>
          <cx:pt idx="4654">2</cx:pt>
          <cx:pt idx="4655">3</cx:pt>
          <cx:pt idx="4656">4</cx:pt>
          <cx:pt idx="4657">3</cx:pt>
          <cx:pt idx="4658">1</cx:pt>
          <cx:pt idx="4659">4</cx:pt>
          <cx:pt idx="4660">1</cx:pt>
          <cx:pt idx="4661">1</cx:pt>
          <cx:pt idx="4662">1</cx:pt>
          <cx:pt idx="4663">2</cx:pt>
          <cx:pt idx="4664">3</cx:pt>
          <cx:pt idx="4665">2</cx:pt>
          <cx:pt idx="4666">3</cx:pt>
          <cx:pt idx="4667">2</cx:pt>
          <cx:pt idx="4668">2</cx:pt>
          <cx:pt idx="4669">2</cx:pt>
          <cx:pt idx="4670">2</cx:pt>
          <cx:pt idx="4671">2</cx:pt>
          <cx:pt idx="4672">3</cx:pt>
          <cx:pt idx="4673">2</cx:pt>
          <cx:pt idx="4674">2</cx:pt>
          <cx:pt idx="4675">2</cx:pt>
          <cx:pt idx="4676">2</cx:pt>
          <cx:pt idx="4677">3</cx:pt>
          <cx:pt idx="4678">2</cx:pt>
          <cx:pt idx="4679">1</cx:pt>
          <cx:pt idx="4680">3</cx:pt>
          <cx:pt idx="4681">2</cx:pt>
          <cx:pt idx="4682">1</cx:pt>
          <cx:pt idx="4683">2</cx:pt>
          <cx:pt idx="4684">2</cx:pt>
          <cx:pt idx="4685">3</cx:pt>
          <cx:pt idx="4686">1</cx:pt>
          <cx:pt idx="4687">2</cx:pt>
          <cx:pt idx="4688">2</cx:pt>
          <cx:pt idx="4689">1</cx:pt>
          <cx:pt idx="4690">3</cx:pt>
          <cx:pt idx="4691">2</cx:pt>
          <cx:pt idx="4692">4</cx:pt>
          <cx:pt idx="4693">1</cx:pt>
          <cx:pt idx="4694">4</cx:pt>
          <cx:pt idx="4695">2</cx:pt>
          <cx:pt idx="4696">1</cx:pt>
          <cx:pt idx="4697">2</cx:pt>
          <cx:pt idx="4698">2</cx:pt>
          <cx:pt idx="4699">2</cx:pt>
          <cx:pt idx="4700">2</cx:pt>
          <cx:pt idx="4701">2</cx:pt>
          <cx:pt idx="4702">3</cx:pt>
          <cx:pt idx="4703">1</cx:pt>
          <cx:pt idx="4704">4</cx:pt>
          <cx:pt idx="4705">2</cx:pt>
          <cx:pt idx="4706">3</cx:pt>
          <cx:pt idx="4707">2</cx:pt>
          <cx:pt idx="4708">3</cx:pt>
          <cx:pt idx="4709">2</cx:pt>
          <cx:pt idx="4710">3</cx:pt>
          <cx:pt idx="4711">3</cx:pt>
          <cx:pt idx="4712">2</cx:pt>
          <cx:pt idx="4713">4</cx:pt>
          <cx:pt idx="4714">2</cx:pt>
          <cx:pt idx="4715">3</cx:pt>
          <cx:pt idx="4716">2</cx:pt>
          <cx:pt idx="4717">2</cx:pt>
          <cx:pt idx="4718">2</cx:pt>
          <cx:pt idx="4719">1</cx:pt>
          <cx:pt idx="4720">2</cx:pt>
          <cx:pt idx="4721">2</cx:pt>
          <cx:pt idx="4722">3</cx:pt>
          <cx:pt idx="4723">1</cx:pt>
          <cx:pt idx="4724">2</cx:pt>
          <cx:pt idx="4725">2</cx:pt>
          <cx:pt idx="4726">2</cx:pt>
          <cx:pt idx="4727">2</cx:pt>
          <cx:pt idx="4728">2</cx:pt>
          <cx:pt idx="4729">2</cx:pt>
          <cx:pt idx="4730">2</cx:pt>
          <cx:pt idx="4731">2</cx:pt>
          <cx:pt idx="4732">2</cx:pt>
          <cx:pt idx="4733">1</cx:pt>
          <cx:pt idx="4734">2</cx:pt>
          <cx:pt idx="4735">2</cx:pt>
          <cx:pt idx="4736">3</cx:pt>
          <cx:pt idx="4737">1</cx:pt>
          <cx:pt idx="4738">2</cx:pt>
          <cx:pt idx="4739">3</cx:pt>
          <cx:pt idx="4740">2</cx:pt>
          <cx:pt idx="4741">2</cx:pt>
          <cx:pt idx="4742">3</cx:pt>
          <cx:pt idx="4743">2</cx:pt>
          <cx:pt idx="4744">2</cx:pt>
          <cx:pt idx="4745">1</cx:pt>
          <cx:pt idx="4746">2</cx:pt>
          <cx:pt idx="4747">2</cx:pt>
          <cx:pt idx="4748">2</cx:pt>
          <cx:pt idx="4749">2</cx:pt>
          <cx:pt idx="4750">2</cx:pt>
          <cx:pt idx="4751">3</cx:pt>
          <cx:pt idx="4752">2</cx:pt>
          <cx:pt idx="4753">4</cx:pt>
          <cx:pt idx="4754">1</cx:pt>
          <cx:pt idx="4755">3</cx:pt>
          <cx:pt idx="4756">2</cx:pt>
          <cx:pt idx="4757">4</cx:pt>
          <cx:pt idx="4758">2</cx:pt>
          <cx:pt idx="4759">3</cx:pt>
          <cx:pt idx="4760">2</cx:pt>
          <cx:pt idx="4761">2</cx:pt>
          <cx:pt idx="4762">3</cx:pt>
          <cx:pt idx="4763">3</cx:pt>
          <cx:pt idx="4764">1</cx:pt>
          <cx:pt idx="4765">1</cx:pt>
          <cx:pt idx="4766">2</cx:pt>
          <cx:pt idx="4767">2</cx:pt>
          <cx:pt idx="4768">2</cx:pt>
          <cx:pt idx="4769">2</cx:pt>
          <cx:pt idx="4770">2</cx:pt>
          <cx:pt idx="4771">2</cx:pt>
          <cx:pt idx="4772">3</cx:pt>
          <cx:pt idx="4773">1</cx:pt>
          <cx:pt idx="4774">4</cx:pt>
          <cx:pt idx="4775">1</cx:pt>
          <cx:pt idx="4776">1</cx:pt>
          <cx:pt idx="4777">1</cx:pt>
          <cx:pt idx="4778">2</cx:pt>
          <cx:pt idx="4779">1</cx:pt>
          <cx:pt idx="4780">3</cx:pt>
          <cx:pt idx="4781">3</cx:pt>
          <cx:pt idx="4782">2</cx:pt>
          <cx:pt idx="4783">1</cx:pt>
          <cx:pt idx="4784">3</cx:pt>
          <cx:pt idx="4785">1</cx:pt>
          <cx:pt idx="4786">2</cx:pt>
          <cx:pt idx="4787">4</cx:pt>
          <cx:pt idx="4788">2</cx:pt>
          <cx:pt idx="4789">2</cx:pt>
          <cx:pt idx="4790">2</cx:pt>
          <cx:pt idx="4791">1</cx:pt>
          <cx:pt idx="4792">2</cx:pt>
          <cx:pt idx="4793">3</cx:pt>
          <cx:pt idx="4794">1</cx:pt>
          <cx:pt idx="4795">2</cx:pt>
          <cx:pt idx="4796">2</cx:pt>
          <cx:pt idx="4797">4</cx:pt>
          <cx:pt idx="4798">2</cx:pt>
          <cx:pt idx="4799">2</cx:pt>
          <cx:pt idx="4800">3</cx:pt>
          <cx:pt idx="4801">2</cx:pt>
          <cx:pt idx="4802">1</cx:pt>
          <cx:pt idx="4803">2</cx:pt>
          <cx:pt idx="4804">2</cx:pt>
          <cx:pt idx="4805">1</cx:pt>
          <cx:pt idx="4806">2</cx:pt>
          <cx:pt idx="4807">2</cx:pt>
          <cx:pt idx="4808">1</cx:pt>
          <cx:pt idx="4809">2</cx:pt>
          <cx:pt idx="4810">2</cx:pt>
          <cx:pt idx="4811">2</cx:pt>
          <cx:pt idx="4812">2</cx:pt>
          <cx:pt idx="4813">1</cx:pt>
          <cx:pt idx="4814">2</cx:pt>
          <cx:pt idx="4815">3</cx:pt>
          <cx:pt idx="4816">2</cx:pt>
          <cx:pt idx="4817">2</cx:pt>
          <cx:pt idx="4818">1</cx:pt>
          <cx:pt idx="4819">3</cx:pt>
          <cx:pt idx="4820">3</cx:pt>
          <cx:pt idx="4821">3</cx:pt>
          <cx:pt idx="4822">3</cx:pt>
          <cx:pt idx="4823">2</cx:pt>
          <cx:pt idx="4824">2</cx:pt>
          <cx:pt idx="4825">3</cx:pt>
          <cx:pt idx="4826">2</cx:pt>
          <cx:pt idx="4827">2</cx:pt>
          <cx:pt idx="4828">1</cx:pt>
          <cx:pt idx="4829">3</cx:pt>
          <cx:pt idx="4830">1</cx:pt>
          <cx:pt idx="4831">2</cx:pt>
          <cx:pt idx="4832">2</cx:pt>
          <cx:pt idx="4833">1</cx:pt>
          <cx:pt idx="4834">1</cx:pt>
          <cx:pt idx="4835">3</cx:pt>
          <cx:pt idx="4836">2</cx:pt>
          <cx:pt idx="4837">4</cx:pt>
          <cx:pt idx="4838">2</cx:pt>
          <cx:pt idx="4839">3</cx:pt>
          <cx:pt idx="4840">2</cx:pt>
          <cx:pt idx="4841">2</cx:pt>
          <cx:pt idx="4842">1</cx:pt>
          <cx:pt idx="4843">2</cx:pt>
          <cx:pt idx="4844">2</cx:pt>
          <cx:pt idx="4845">1</cx:pt>
          <cx:pt idx="4846">2</cx:pt>
          <cx:pt idx="4847">2</cx:pt>
          <cx:pt idx="4848">2</cx:pt>
          <cx:pt idx="4849">4</cx:pt>
          <cx:pt idx="4850">2</cx:pt>
          <cx:pt idx="4851">3</cx:pt>
          <cx:pt idx="4852">2</cx:pt>
          <cx:pt idx="4853">4</cx:pt>
          <cx:pt idx="4854">5</cx:pt>
          <cx:pt idx="4855">3</cx:pt>
          <cx:pt idx="4856">2</cx:pt>
          <cx:pt idx="4857">2</cx:pt>
          <cx:pt idx="4858">1</cx:pt>
          <cx:pt idx="4859">2</cx:pt>
          <cx:pt idx="4860">2</cx:pt>
          <cx:pt idx="4861">2</cx:pt>
          <cx:pt idx="4862">2</cx:pt>
          <cx:pt idx="4863">1</cx:pt>
          <cx:pt idx="4864">4</cx:pt>
          <cx:pt idx="4865">4</cx:pt>
          <cx:pt idx="4866">1</cx:pt>
          <cx:pt idx="4867">3</cx:pt>
          <cx:pt idx="4868">2</cx:pt>
          <cx:pt idx="4869">1</cx:pt>
          <cx:pt idx="4870">2</cx:pt>
          <cx:pt idx="4871">3</cx:pt>
          <cx:pt idx="4872">1</cx:pt>
          <cx:pt idx="4873">1</cx:pt>
          <cx:pt idx="4874">4</cx:pt>
          <cx:pt idx="4875">2</cx:pt>
          <cx:pt idx="4876">2</cx:pt>
          <cx:pt idx="4877">4</cx:pt>
          <cx:pt idx="4878">2</cx:pt>
          <cx:pt idx="4879">2</cx:pt>
          <cx:pt idx="4880">2</cx:pt>
          <cx:pt idx="4881">2</cx:pt>
          <cx:pt idx="4882">2</cx:pt>
          <cx:pt idx="4883">4</cx:pt>
          <cx:pt idx="4884">3</cx:pt>
          <cx:pt idx="4885">1</cx:pt>
          <cx:pt idx="4886">2</cx:pt>
          <cx:pt idx="4887">2</cx:pt>
          <cx:pt idx="4888">3</cx:pt>
          <cx:pt idx="4889">1</cx:pt>
          <cx:pt idx="4890">2</cx:pt>
          <cx:pt idx="4891">1</cx:pt>
          <cx:pt idx="4892">2</cx:pt>
          <cx:pt idx="4893">2</cx:pt>
          <cx:pt idx="4894">2</cx:pt>
          <cx:pt idx="4895">3</cx:pt>
          <cx:pt idx="4896">2</cx:pt>
          <cx:pt idx="4897">1</cx:pt>
          <cx:pt idx="4898">2</cx:pt>
          <cx:pt idx="4899">2</cx:pt>
          <cx:pt idx="4900">1</cx:pt>
          <cx:pt idx="4901">1</cx:pt>
          <cx:pt idx="4902">4</cx:pt>
          <cx:pt idx="4903">2</cx:pt>
          <cx:pt idx="4904">2</cx:pt>
          <cx:pt idx="4905">2</cx:pt>
          <cx:pt idx="4906">4</cx:pt>
          <cx:pt idx="4907">2</cx:pt>
          <cx:pt idx="4908">2</cx:pt>
          <cx:pt idx="4909">1</cx:pt>
          <cx:pt idx="4910">1</cx:pt>
          <cx:pt idx="4911">2</cx:pt>
          <cx:pt idx="4912">2</cx:pt>
          <cx:pt idx="4913">1</cx:pt>
          <cx:pt idx="4914">3</cx:pt>
          <cx:pt idx="4915">3</cx:pt>
          <cx:pt idx="4916">4</cx:pt>
          <cx:pt idx="4917">2</cx:pt>
          <cx:pt idx="4918">1</cx:pt>
          <cx:pt idx="4919">2</cx:pt>
          <cx:pt idx="4920">2</cx:pt>
          <cx:pt idx="4921">1</cx:pt>
          <cx:pt idx="4922">2</cx:pt>
          <cx:pt idx="4923">1</cx:pt>
          <cx:pt idx="4924">2</cx:pt>
          <cx:pt idx="4925">4</cx:pt>
          <cx:pt idx="4926">3</cx:pt>
          <cx:pt idx="4927">3</cx:pt>
          <cx:pt idx="4928">1</cx:pt>
          <cx:pt idx="4929">4</cx:pt>
          <cx:pt idx="4930">3</cx:pt>
          <cx:pt idx="4931">2</cx:pt>
          <cx:pt idx="4932">1</cx:pt>
          <cx:pt idx="4933">2</cx:pt>
          <cx:pt idx="4934">1</cx:pt>
          <cx:pt idx="4935">1</cx:pt>
          <cx:pt idx="4936">2</cx:pt>
          <cx:pt idx="4937">2</cx:pt>
          <cx:pt idx="4938">1</cx:pt>
          <cx:pt idx="4939">3</cx:pt>
          <cx:pt idx="4940">2</cx:pt>
          <cx:pt idx="4941">2</cx:pt>
          <cx:pt idx="4942">2</cx:pt>
          <cx:pt idx="4943">2</cx:pt>
          <cx:pt idx="4944">1</cx:pt>
          <cx:pt idx="4945">1</cx:pt>
          <cx:pt idx="4946">2</cx:pt>
          <cx:pt idx="4947">3</cx:pt>
          <cx:pt idx="4948">2</cx:pt>
          <cx:pt idx="4949">2</cx:pt>
          <cx:pt idx="4950">4</cx:pt>
          <cx:pt idx="4951">2</cx:pt>
          <cx:pt idx="4952">3</cx:pt>
          <cx:pt idx="4953">2</cx:pt>
          <cx:pt idx="4954">2</cx:pt>
          <cx:pt idx="4955">2</cx:pt>
          <cx:pt idx="4956">3</cx:pt>
          <cx:pt idx="4957">3</cx:pt>
          <cx:pt idx="4958">2</cx:pt>
          <cx:pt idx="4959">4</cx:pt>
          <cx:pt idx="4960">1</cx:pt>
          <cx:pt idx="4961">2</cx:pt>
          <cx:pt idx="4962">4</cx:pt>
          <cx:pt idx="4963">2</cx:pt>
          <cx:pt idx="4964">4</cx:pt>
          <cx:pt idx="4965">1</cx:pt>
          <cx:pt idx="4966">1</cx:pt>
          <cx:pt idx="4967">1</cx:pt>
          <cx:pt idx="4968">2</cx:pt>
          <cx:pt idx="4969">1</cx:pt>
          <cx:pt idx="4970">1</cx:pt>
          <cx:pt idx="4971">2</cx:pt>
          <cx:pt idx="4972">2</cx:pt>
          <cx:pt idx="4973">2</cx:pt>
          <cx:pt idx="4974">1</cx:pt>
          <cx:pt idx="4975">2</cx:pt>
          <cx:pt idx="4976">2</cx:pt>
          <cx:pt idx="4977">2</cx:pt>
          <cx:pt idx="4978">3</cx:pt>
          <cx:pt idx="4979">2</cx:pt>
          <cx:pt idx="4980">3</cx:pt>
          <cx:pt idx="4981">1</cx:pt>
          <cx:pt idx="4982">4</cx:pt>
          <cx:pt idx="4983">3</cx:pt>
          <cx:pt idx="4984">1</cx:pt>
          <cx:pt idx="4985">2</cx:pt>
          <cx:pt idx="4986">3</cx:pt>
          <cx:pt idx="4987">2</cx:pt>
          <cx:pt idx="4988">1</cx:pt>
          <cx:pt idx="4989">2</cx:pt>
          <cx:pt idx="4990">2</cx:pt>
          <cx:pt idx="4991">1</cx:pt>
          <cx:pt idx="4992">3</cx:pt>
          <cx:pt idx="4993">2</cx:pt>
          <cx:pt idx="4994">1</cx:pt>
          <cx:pt idx="4995">4</cx:pt>
          <cx:pt idx="4996">2</cx:pt>
          <cx:pt idx="4997">1</cx:pt>
          <cx:pt idx="4998">3</cx:pt>
          <cx:pt idx="4999">2</cx:pt>
          <cx:pt idx="5000">3</cx:pt>
          <cx:pt idx="5001">2</cx:pt>
          <cx:pt idx="5002">2</cx:pt>
          <cx:pt idx="5003">3</cx:pt>
          <cx:pt idx="5004">2</cx:pt>
          <cx:pt idx="5005">3</cx:pt>
          <cx:pt idx="5006">3</cx:pt>
          <cx:pt idx="5007">2</cx:pt>
          <cx:pt idx="5008">1</cx:pt>
          <cx:pt idx="5009">3</cx:pt>
          <cx:pt idx="5010">4</cx:pt>
          <cx:pt idx="5011">2</cx:pt>
          <cx:pt idx="5012">3</cx:pt>
          <cx:pt idx="5013">4</cx:pt>
          <cx:pt idx="5014">1</cx:pt>
          <cx:pt idx="5015">3</cx:pt>
          <cx:pt idx="5016">2</cx:pt>
          <cx:pt idx="5017">2</cx:pt>
          <cx:pt idx="5018">3</cx:pt>
          <cx:pt idx="5019">1</cx:pt>
          <cx:pt idx="5020">2</cx:pt>
          <cx:pt idx="5021">1</cx:pt>
          <cx:pt idx="5022">3</cx:pt>
          <cx:pt idx="5023">2</cx:pt>
          <cx:pt idx="5024">1</cx:pt>
          <cx:pt idx="5025">1</cx:pt>
          <cx:pt idx="5026">2</cx:pt>
          <cx:pt idx="5027">2</cx:pt>
          <cx:pt idx="5028">1</cx:pt>
          <cx:pt idx="5029">2</cx:pt>
          <cx:pt idx="5030">2</cx:pt>
          <cx:pt idx="5031">2</cx:pt>
          <cx:pt idx="5032">1</cx:pt>
          <cx:pt idx="5033">4</cx:pt>
          <cx:pt idx="5034">1</cx:pt>
          <cx:pt idx="5035">1</cx:pt>
          <cx:pt idx="5036">3</cx:pt>
          <cx:pt idx="5037">3</cx:pt>
          <cx:pt idx="5038">2</cx:pt>
          <cx:pt idx="5039">3</cx:pt>
          <cx:pt idx="5040">4</cx:pt>
          <cx:pt idx="5041">3</cx:pt>
          <cx:pt idx="5042">1</cx:pt>
          <cx:pt idx="5043">4</cx:pt>
          <cx:pt idx="5044">2</cx:pt>
          <cx:pt idx="5045">1</cx:pt>
          <cx:pt idx="5046">1</cx:pt>
          <cx:pt idx="5047">3</cx:pt>
          <cx:pt idx="5048">3</cx:pt>
          <cx:pt idx="5049">2</cx:pt>
          <cx:pt idx="5050">1</cx:pt>
          <cx:pt idx="5051">2</cx:pt>
          <cx:pt idx="5052">2</cx:pt>
          <cx:pt idx="5053">1</cx:pt>
          <cx:pt idx="5054">2</cx:pt>
          <cx:pt idx="5055">2</cx:pt>
          <cx:pt idx="5056">2</cx:pt>
          <cx:pt idx="5057">2</cx:pt>
          <cx:pt idx="5058">3</cx:pt>
          <cx:pt idx="5059">2</cx:pt>
          <cx:pt idx="5060">1</cx:pt>
          <cx:pt idx="5061">3</cx:pt>
          <cx:pt idx="5062">4</cx:pt>
          <cx:pt idx="5063">3</cx:pt>
          <cx:pt idx="5064">3</cx:pt>
          <cx:pt idx="5065">3</cx:pt>
          <cx:pt idx="5066">2</cx:pt>
          <cx:pt idx="5067">2</cx:pt>
          <cx:pt idx="5068">1</cx:pt>
          <cx:pt idx="5069">2</cx:pt>
          <cx:pt idx="5070">2</cx:pt>
          <cx:pt idx="5071">2</cx:pt>
          <cx:pt idx="5072">1</cx:pt>
          <cx:pt idx="5073">4</cx:pt>
          <cx:pt idx="5074">1</cx:pt>
          <cx:pt idx="5075">2</cx:pt>
          <cx:pt idx="5076">4</cx:pt>
          <cx:pt idx="5077">2</cx:pt>
          <cx:pt idx="5078">3</cx:pt>
          <cx:pt idx="5079">2</cx:pt>
          <cx:pt idx="5080">2</cx:pt>
          <cx:pt idx="5081">3</cx:pt>
          <cx:pt idx="5082">1</cx:pt>
          <cx:pt idx="5083">2</cx:pt>
          <cx:pt idx="5084">1</cx:pt>
          <cx:pt idx="5085">2</cx:pt>
          <cx:pt idx="5086">2</cx:pt>
          <cx:pt idx="5087">3</cx:pt>
          <cx:pt idx="5088">1</cx:pt>
          <cx:pt idx="5089">1</cx:pt>
          <cx:pt idx="5090">4</cx:pt>
          <cx:pt idx="5091">1</cx:pt>
          <cx:pt idx="5092">2</cx:pt>
          <cx:pt idx="5093">2</cx:pt>
          <cx:pt idx="5094">2</cx:pt>
          <cx:pt idx="5095">2</cx:pt>
          <cx:pt idx="5096">2</cx:pt>
          <cx:pt idx="5097">2</cx:pt>
          <cx:pt idx="5098">6</cx:pt>
          <cx:pt idx="5099">3</cx:pt>
          <cx:pt idx="5100">3</cx:pt>
          <cx:pt idx="5101">3</cx:pt>
          <cx:pt idx="5102">3</cx:pt>
          <cx:pt idx="5103">2</cx:pt>
          <cx:pt idx="5104">4</cx:pt>
          <cx:pt idx="5105">2</cx:pt>
          <cx:pt idx="5106">4</cx:pt>
          <cx:pt idx="5107">2</cx:pt>
          <cx:pt idx="5108">3</cx:pt>
          <cx:pt idx="5109">2</cx:pt>
          <cx:pt idx="5110">2</cx:pt>
          <cx:pt idx="5111">2</cx:pt>
          <cx:pt idx="5112">3</cx:pt>
          <cx:pt idx="5113">2</cx:pt>
          <cx:pt idx="5114">3</cx:pt>
          <cx:pt idx="5115">2</cx:pt>
          <cx:pt idx="5116">1</cx:pt>
          <cx:pt idx="5117">2</cx:pt>
          <cx:pt idx="5118">2</cx:pt>
          <cx:pt idx="5119">2</cx:pt>
          <cx:pt idx="5120">2</cx:pt>
          <cx:pt idx="5121">2</cx:pt>
          <cx:pt idx="5122">2</cx:pt>
          <cx:pt idx="5123">3</cx:pt>
          <cx:pt idx="5124">2</cx:pt>
          <cx:pt idx="5125">2</cx:pt>
          <cx:pt idx="5126">2</cx:pt>
          <cx:pt idx="5127">2</cx:pt>
          <cx:pt idx="5128">2</cx:pt>
          <cx:pt idx="5129">4</cx:pt>
          <cx:pt idx="5130">4</cx:pt>
          <cx:pt idx="5131">2</cx:pt>
          <cx:pt idx="5132">2</cx:pt>
          <cx:pt idx="5133">2</cx:pt>
          <cx:pt idx="5134">2</cx:pt>
          <cx:pt idx="5135">3</cx:pt>
          <cx:pt idx="5136">3</cx:pt>
          <cx:pt idx="5137">4</cx:pt>
          <cx:pt idx="5138">2</cx:pt>
          <cx:pt idx="5139">1</cx:pt>
          <cx:pt idx="5140">3</cx:pt>
          <cx:pt idx="5141">1</cx:pt>
          <cx:pt idx="5142">2</cx:pt>
          <cx:pt idx="5143">4</cx:pt>
          <cx:pt idx="5144">2</cx:pt>
          <cx:pt idx="5145">1</cx:pt>
          <cx:pt idx="5146">2</cx:pt>
          <cx:pt idx="5147">2</cx:pt>
          <cx:pt idx="5148">2</cx:pt>
          <cx:pt idx="5149">3</cx:pt>
          <cx:pt idx="5150">2</cx:pt>
          <cx:pt idx="5151">2</cx:pt>
          <cx:pt idx="5152">2</cx:pt>
          <cx:pt idx="5153">3</cx:pt>
          <cx:pt idx="5154">1</cx:pt>
          <cx:pt idx="5155">2</cx:pt>
          <cx:pt idx="5156">2</cx:pt>
          <cx:pt idx="5157">2</cx:pt>
          <cx:pt idx="5158">2</cx:pt>
          <cx:pt idx="5159">2</cx:pt>
          <cx:pt idx="5160">4</cx:pt>
          <cx:pt idx="5161">2</cx:pt>
          <cx:pt idx="5162">2</cx:pt>
          <cx:pt idx="5163">2</cx:pt>
          <cx:pt idx="5164">2</cx:pt>
          <cx:pt idx="5165">2</cx:pt>
          <cx:pt idx="5166">2</cx:pt>
          <cx:pt idx="5167">3</cx:pt>
          <cx:pt idx="5168">2</cx:pt>
          <cx:pt idx="5169">4</cx:pt>
          <cx:pt idx="5170">2</cx:pt>
          <cx:pt idx="5171">2</cx:pt>
          <cx:pt idx="5172">2</cx:pt>
          <cx:pt idx="5173">2</cx:pt>
          <cx:pt idx="5174">2</cx:pt>
          <cx:pt idx="5175">2</cx:pt>
          <cx:pt idx="5176">2</cx:pt>
          <cx:pt idx="5177">2</cx:pt>
          <cx:pt idx="5178">2</cx:pt>
          <cx:pt idx="5179">2</cx:pt>
          <cx:pt idx="5180">2</cx:pt>
          <cx:pt idx="5181">5</cx:pt>
          <cx:pt idx="5182">3</cx:pt>
          <cx:pt idx="5183">1</cx:pt>
          <cx:pt idx="5184">2</cx:pt>
          <cx:pt idx="5185">1</cx:pt>
          <cx:pt idx="5186">2</cx:pt>
          <cx:pt idx="5187">2</cx:pt>
          <cx:pt idx="5188">2</cx:pt>
          <cx:pt idx="5189">3</cx:pt>
          <cx:pt idx="5190">2</cx:pt>
          <cx:pt idx="5191">1</cx:pt>
          <cx:pt idx="5192">3</cx:pt>
          <cx:pt idx="5193">2</cx:pt>
          <cx:pt idx="5194">1</cx:pt>
          <cx:pt idx="5195">2</cx:pt>
          <cx:pt idx="5196">1</cx:pt>
          <cx:pt idx="5197">2</cx:pt>
          <cx:pt idx="5198">3</cx:pt>
          <cx:pt idx="5199">2</cx:pt>
          <cx:pt idx="5200">2</cx:pt>
          <cx:pt idx="5201">1</cx:pt>
          <cx:pt idx="5202">1</cx:pt>
          <cx:pt idx="5203">2</cx:pt>
          <cx:pt idx="5204">1</cx:pt>
          <cx:pt idx="5205">2</cx:pt>
          <cx:pt idx="5206">1</cx:pt>
          <cx:pt idx="5207">3</cx:pt>
          <cx:pt idx="5208">1</cx:pt>
          <cx:pt idx="5209">2</cx:pt>
          <cx:pt idx="5210">3</cx:pt>
          <cx:pt idx="5211">2</cx:pt>
          <cx:pt idx="5212">2</cx:pt>
          <cx:pt idx="5213">3</cx:pt>
          <cx:pt idx="5214">2</cx:pt>
          <cx:pt idx="5215">1</cx:pt>
          <cx:pt idx="5216">2</cx:pt>
          <cx:pt idx="5217">1</cx:pt>
          <cx:pt idx="5218">1</cx:pt>
          <cx:pt idx="5219">2</cx:pt>
          <cx:pt idx="5220">1</cx:pt>
          <cx:pt idx="5221">3</cx:pt>
          <cx:pt idx="5222">2</cx:pt>
          <cx:pt idx="5223">3</cx:pt>
          <cx:pt idx="5224">2</cx:pt>
          <cx:pt idx="5225">2</cx:pt>
          <cx:pt idx="5226">2</cx:pt>
          <cx:pt idx="5227">2</cx:pt>
          <cx:pt idx="5228">2</cx:pt>
          <cx:pt idx="5229">2</cx:pt>
          <cx:pt idx="5230">3</cx:pt>
          <cx:pt idx="5231">1</cx:pt>
          <cx:pt idx="5232">2</cx:pt>
          <cx:pt idx="5233">3</cx:pt>
          <cx:pt idx="5234">2</cx:pt>
          <cx:pt idx="5235">2</cx:pt>
          <cx:pt idx="5236">3</cx:pt>
          <cx:pt idx="5237">1</cx:pt>
          <cx:pt idx="5238">2</cx:pt>
          <cx:pt idx="5239">2</cx:pt>
          <cx:pt idx="5240">1</cx:pt>
          <cx:pt idx="5241">1</cx:pt>
          <cx:pt idx="5242">2</cx:pt>
          <cx:pt idx="5243">2</cx:pt>
          <cx:pt idx="5244">1</cx:pt>
          <cx:pt idx="5245">4</cx:pt>
          <cx:pt idx="5246">2</cx:pt>
          <cx:pt idx="5247">2</cx:pt>
          <cx:pt idx="5248">2</cx:pt>
          <cx:pt idx="5249">2</cx:pt>
          <cx:pt idx="5250">2</cx:pt>
          <cx:pt idx="5251">5</cx:pt>
          <cx:pt idx="5252">1</cx:pt>
          <cx:pt idx="5253">1</cx:pt>
          <cx:pt idx="5254">2</cx:pt>
          <cx:pt idx="5255">2</cx:pt>
          <cx:pt idx="5256">1</cx:pt>
          <cx:pt idx="5257">2</cx:pt>
          <cx:pt idx="5258">2</cx:pt>
          <cx:pt idx="5259">2</cx:pt>
          <cx:pt idx="5260">2</cx:pt>
          <cx:pt idx="5261">2</cx:pt>
          <cx:pt idx="5262">2</cx:pt>
          <cx:pt idx="5263">2</cx:pt>
          <cx:pt idx="5264">2</cx:pt>
          <cx:pt idx="5265">2</cx:pt>
          <cx:pt idx="5266">1</cx:pt>
          <cx:pt idx="5267">2</cx:pt>
          <cx:pt idx="5268">3</cx:pt>
          <cx:pt idx="5269">3</cx:pt>
          <cx:pt idx="5270">4</cx:pt>
          <cx:pt idx="5271">2</cx:pt>
          <cx:pt idx="5272">3</cx:pt>
          <cx:pt idx="5273">2</cx:pt>
          <cx:pt idx="5274">2</cx:pt>
          <cx:pt idx="5275">2</cx:pt>
          <cx:pt idx="5276">2</cx:pt>
          <cx:pt idx="5277">4</cx:pt>
          <cx:pt idx="5278">1</cx:pt>
          <cx:pt idx="5279">3</cx:pt>
          <cx:pt idx="5280">2</cx:pt>
          <cx:pt idx="5281">2</cx:pt>
          <cx:pt idx="5282">2</cx:pt>
          <cx:pt idx="5283">4</cx:pt>
          <cx:pt idx="5284">2</cx:pt>
          <cx:pt idx="5285">1</cx:pt>
          <cx:pt idx="5286">2</cx:pt>
          <cx:pt idx="5287">2</cx:pt>
          <cx:pt idx="5288">4</cx:pt>
          <cx:pt idx="5289">2</cx:pt>
          <cx:pt idx="5290">2</cx:pt>
          <cx:pt idx="5291">4</cx:pt>
          <cx:pt idx="5292">2</cx:pt>
          <cx:pt idx="5293">2</cx:pt>
          <cx:pt idx="5294">3</cx:pt>
          <cx:pt idx="5295">1</cx:pt>
          <cx:pt idx="5296">2</cx:pt>
          <cx:pt idx="5297">1</cx:pt>
          <cx:pt idx="5298">1</cx:pt>
          <cx:pt idx="5299">2</cx:pt>
          <cx:pt idx="5300">2</cx:pt>
          <cx:pt idx="5301">3</cx:pt>
          <cx:pt idx="5302">2</cx:pt>
          <cx:pt idx="5303">2</cx:pt>
          <cx:pt idx="5304">2</cx:pt>
          <cx:pt idx="5305">3</cx:pt>
          <cx:pt idx="5306">3</cx:pt>
          <cx:pt idx="5307">2</cx:pt>
          <cx:pt idx="5308">2</cx:pt>
          <cx:pt idx="5309">2</cx:pt>
          <cx:pt idx="5310">3</cx:pt>
          <cx:pt idx="5311">2</cx:pt>
          <cx:pt idx="5312">2</cx:pt>
          <cx:pt idx="5313">1</cx:pt>
          <cx:pt idx="5314">2</cx:pt>
          <cx:pt idx="5315">2</cx:pt>
          <cx:pt idx="5316">2</cx:pt>
          <cx:pt idx="5317">2</cx:pt>
          <cx:pt idx="5318">2</cx:pt>
          <cx:pt idx="5319">1</cx:pt>
          <cx:pt idx="5320">3</cx:pt>
          <cx:pt idx="5321">4</cx:pt>
          <cx:pt idx="5322">2</cx:pt>
          <cx:pt idx="5323">2</cx:pt>
          <cx:pt idx="5324">2</cx:pt>
          <cx:pt idx="5325">4</cx:pt>
          <cx:pt idx="5326">1</cx:pt>
          <cx:pt idx="5327">2</cx:pt>
          <cx:pt idx="5328">1</cx:pt>
          <cx:pt idx="5329">2</cx:pt>
          <cx:pt idx="5330">3</cx:pt>
          <cx:pt idx="5331">4</cx:pt>
          <cx:pt idx="5332">1</cx:pt>
          <cx:pt idx="5333">2</cx:pt>
          <cx:pt idx="5334">1</cx:pt>
          <cx:pt idx="5335">3</cx:pt>
          <cx:pt idx="5336">1</cx:pt>
          <cx:pt idx="5337">2</cx:pt>
          <cx:pt idx="5338">3</cx:pt>
          <cx:pt idx="5339">3</cx:pt>
          <cx:pt idx="5340">3</cx:pt>
          <cx:pt idx="5341">2</cx:pt>
          <cx:pt idx="5342">2</cx:pt>
          <cx:pt idx="5343">2</cx:pt>
          <cx:pt idx="5344">3</cx:pt>
          <cx:pt idx="5345">2</cx:pt>
          <cx:pt idx="5346">3</cx:pt>
          <cx:pt idx="5347">2</cx:pt>
          <cx:pt idx="5348">2</cx:pt>
          <cx:pt idx="5349">2</cx:pt>
          <cx:pt idx="5350">2</cx:pt>
          <cx:pt idx="5351">2</cx:pt>
          <cx:pt idx="5352">2</cx:pt>
          <cx:pt idx="5353">2</cx:pt>
          <cx:pt idx="5354">2</cx:pt>
          <cx:pt idx="5355">1</cx:pt>
          <cx:pt idx="5356">4</cx:pt>
          <cx:pt idx="5357">3</cx:pt>
          <cx:pt idx="5358">1</cx:pt>
          <cx:pt idx="5359">2</cx:pt>
          <cx:pt idx="5360">3</cx:pt>
          <cx:pt idx="5361">2</cx:pt>
          <cx:pt idx="5362">1</cx:pt>
          <cx:pt idx="5363">3</cx:pt>
          <cx:pt idx="5364">2</cx:pt>
          <cx:pt idx="5365">1</cx:pt>
          <cx:pt idx="5366">4</cx:pt>
          <cx:pt idx="5367">3</cx:pt>
          <cx:pt idx="5368">2</cx:pt>
          <cx:pt idx="5369">2</cx:pt>
          <cx:pt idx="5370">3</cx:pt>
          <cx:pt idx="5371">2</cx:pt>
          <cx:pt idx="5372">2</cx:pt>
          <cx:pt idx="5373">2</cx:pt>
          <cx:pt idx="5374">2</cx:pt>
          <cx:pt idx="5375">4</cx:pt>
          <cx:pt idx="5376">2</cx:pt>
          <cx:pt idx="5377">1</cx:pt>
          <cx:pt idx="5378">2</cx:pt>
          <cx:pt idx="5379">1</cx:pt>
          <cx:pt idx="5380">2</cx:pt>
          <cx:pt idx="5381">2</cx:pt>
          <cx:pt idx="5382">2</cx:pt>
          <cx:pt idx="5383">1</cx:pt>
          <cx:pt idx="5384">2</cx:pt>
          <cx:pt idx="5385">4</cx:pt>
          <cx:pt idx="5386">3</cx:pt>
          <cx:pt idx="5387">3</cx:pt>
          <cx:pt idx="5388">2</cx:pt>
          <cx:pt idx="5389">4</cx:pt>
          <cx:pt idx="5390">2</cx:pt>
          <cx:pt idx="5391">2</cx:pt>
          <cx:pt idx="5392">2</cx:pt>
          <cx:pt idx="5393">2</cx:pt>
          <cx:pt idx="5394">2</cx:pt>
          <cx:pt idx="5395">1</cx:pt>
          <cx:pt idx="5396">2</cx:pt>
          <cx:pt idx="5397">2</cx:pt>
          <cx:pt idx="5398">1</cx:pt>
          <cx:pt idx="5399">2</cx:pt>
          <cx:pt idx="5400">2</cx:pt>
          <cx:pt idx="5401">2</cx:pt>
          <cx:pt idx="5402">2</cx:pt>
          <cx:pt idx="5403">1</cx:pt>
          <cx:pt idx="5404">2</cx:pt>
          <cx:pt idx="5405">2</cx:pt>
          <cx:pt idx="5406">1</cx:pt>
          <cx:pt idx="5407">1</cx:pt>
          <cx:pt idx="5408">1</cx:pt>
          <cx:pt idx="5409">3</cx:pt>
          <cx:pt idx="5410">2</cx:pt>
          <cx:pt idx="5411">2</cx:pt>
          <cx:pt idx="5412">2</cx:pt>
          <cx:pt idx="5413">2</cx:pt>
          <cx:pt idx="5414">2</cx:pt>
          <cx:pt idx="5415">3</cx:pt>
          <cx:pt idx="5416">2</cx:pt>
          <cx:pt idx="5417">1</cx:pt>
          <cx:pt idx="5418">1</cx:pt>
          <cx:pt idx="5419">1</cx:pt>
          <cx:pt idx="5420">3</cx:pt>
          <cx:pt idx="5421">1</cx:pt>
          <cx:pt idx="5422">1</cx:pt>
          <cx:pt idx="5423">2</cx:pt>
          <cx:pt idx="5424">1</cx:pt>
          <cx:pt idx="5425">1</cx:pt>
          <cx:pt idx="5426">2</cx:pt>
          <cx:pt idx="5427">3</cx:pt>
          <cx:pt idx="5428">2</cx:pt>
          <cx:pt idx="5429">1</cx:pt>
          <cx:pt idx="5430">3</cx:pt>
          <cx:pt idx="5431">2</cx:pt>
          <cx:pt idx="5432">2</cx:pt>
          <cx:pt idx="5433">2</cx:pt>
          <cx:pt idx="5434">4</cx:pt>
          <cx:pt idx="5435">2</cx:pt>
          <cx:pt idx="5436">2</cx:pt>
          <cx:pt idx="5437">3</cx:pt>
          <cx:pt idx="5438">3</cx:pt>
          <cx:pt idx="5439">3</cx:pt>
          <cx:pt idx="5440">1</cx:pt>
          <cx:pt idx="5441">2</cx:pt>
          <cx:pt idx="5442">2</cx:pt>
          <cx:pt idx="5443">2</cx:pt>
          <cx:pt idx="5444">2</cx:pt>
          <cx:pt idx="5445">4</cx:pt>
          <cx:pt idx="5446">2</cx:pt>
          <cx:pt idx="5447">2</cx:pt>
          <cx:pt idx="5448">2</cx:pt>
          <cx:pt idx="5449">3</cx:pt>
          <cx:pt idx="5450">2</cx:pt>
          <cx:pt idx="5451">2</cx:pt>
          <cx:pt idx="5452">2</cx:pt>
          <cx:pt idx="5453">2</cx:pt>
          <cx:pt idx="5454">1</cx:pt>
          <cx:pt idx="5455">3</cx:pt>
          <cx:pt idx="5456">2</cx:pt>
          <cx:pt idx="5457">4</cx:pt>
          <cx:pt idx="5458">1</cx:pt>
          <cx:pt idx="5459">1</cx:pt>
          <cx:pt idx="5460">5</cx:pt>
          <cx:pt idx="5461">3</cx:pt>
          <cx:pt idx="5462">2</cx:pt>
          <cx:pt idx="5463">3</cx:pt>
          <cx:pt idx="5464">2</cx:pt>
          <cx:pt idx="5465">2</cx:pt>
          <cx:pt idx="5466">3</cx:pt>
          <cx:pt idx="5467">2</cx:pt>
          <cx:pt idx="5468">1</cx:pt>
          <cx:pt idx="5469">3</cx:pt>
          <cx:pt idx="5470">3</cx:pt>
          <cx:pt idx="5471">3</cx:pt>
          <cx:pt idx="5472">4</cx:pt>
          <cx:pt idx="5473">3</cx:pt>
          <cx:pt idx="5474">3</cx:pt>
          <cx:pt idx="5475">1</cx:pt>
          <cx:pt idx="5476">3</cx:pt>
          <cx:pt idx="5477">1</cx:pt>
          <cx:pt idx="5478">1</cx:pt>
          <cx:pt idx="5479">1</cx:pt>
          <cx:pt idx="5480">2</cx:pt>
          <cx:pt idx="5481">3</cx:pt>
          <cx:pt idx="5482">3</cx:pt>
          <cx:pt idx="5483">2</cx:pt>
          <cx:pt idx="5484">3</cx:pt>
          <cx:pt idx="5485">2</cx:pt>
          <cx:pt idx="5486">4</cx:pt>
          <cx:pt idx="5487">1</cx:pt>
          <cx:pt idx="5488">1</cx:pt>
          <cx:pt idx="5489">4</cx:pt>
          <cx:pt idx="5490">1</cx:pt>
          <cx:pt idx="5491">2</cx:pt>
          <cx:pt idx="5492">2</cx:pt>
          <cx:pt idx="5493">2</cx:pt>
          <cx:pt idx="5494">2</cx:pt>
          <cx:pt idx="5495">2</cx:pt>
          <cx:pt idx="5496">2</cx:pt>
          <cx:pt idx="5497">2</cx:pt>
          <cx:pt idx="5498">3</cx:pt>
          <cx:pt idx="5499">3</cx:pt>
          <cx:pt idx="5500">4</cx:pt>
          <cx:pt idx="5501">1</cx:pt>
          <cx:pt idx="5502">2</cx:pt>
          <cx:pt idx="5503">2</cx:pt>
          <cx:pt idx="5504">1</cx:pt>
          <cx:pt idx="5505">2</cx:pt>
          <cx:pt idx="5506">2</cx:pt>
          <cx:pt idx="5507">1</cx:pt>
          <cx:pt idx="5508">2</cx:pt>
          <cx:pt idx="5509">2</cx:pt>
          <cx:pt idx="5510">2</cx:pt>
          <cx:pt idx="5511">4</cx:pt>
          <cx:pt idx="5512">2</cx:pt>
          <cx:pt idx="5513">1</cx:pt>
          <cx:pt idx="5514">3</cx:pt>
          <cx:pt idx="5515">2</cx:pt>
          <cx:pt idx="5516">1</cx:pt>
          <cx:pt idx="5517">2</cx:pt>
          <cx:pt idx="5518">1</cx:pt>
          <cx:pt idx="5519">2</cx:pt>
          <cx:pt idx="5520">2</cx:pt>
          <cx:pt idx="5521">2</cx:pt>
          <cx:pt idx="5522">1</cx:pt>
          <cx:pt idx="5523">1</cx:pt>
          <cx:pt idx="5524">2</cx:pt>
          <cx:pt idx="5525">2</cx:pt>
          <cx:pt idx="5526">2</cx:pt>
          <cx:pt idx="5527">2</cx:pt>
          <cx:pt idx="5528">2</cx:pt>
          <cx:pt idx="5529">2</cx:pt>
          <cx:pt idx="5530">3</cx:pt>
          <cx:pt idx="5531">2</cx:pt>
          <cx:pt idx="5532">2</cx:pt>
          <cx:pt idx="5533">4</cx:pt>
          <cx:pt idx="5534">1</cx:pt>
          <cx:pt idx="5535">2</cx:pt>
          <cx:pt idx="5536">1</cx:pt>
          <cx:pt idx="5537">3</cx:pt>
          <cx:pt idx="5538">3</cx:pt>
          <cx:pt idx="5539">2</cx:pt>
          <cx:pt idx="5540">2</cx:pt>
          <cx:pt idx="5541">2</cx:pt>
          <cx:pt idx="5542">2</cx:pt>
          <cx:pt idx="5543">3</cx:pt>
          <cx:pt idx="5544">2</cx:pt>
          <cx:pt idx="5545">2</cx:pt>
          <cx:pt idx="5546">2</cx:pt>
          <cx:pt idx="5547">2</cx:pt>
          <cx:pt idx="5548">1</cx:pt>
          <cx:pt idx="5549">1</cx:pt>
          <cx:pt idx="5550">2</cx:pt>
          <cx:pt idx="5551">1</cx:pt>
          <cx:pt idx="5552">2</cx:pt>
          <cx:pt idx="5553">1</cx:pt>
          <cx:pt idx="5554">1</cx:pt>
          <cx:pt idx="5555">3</cx:pt>
          <cx:pt idx="5556">2</cx:pt>
          <cx:pt idx="5557">2</cx:pt>
          <cx:pt idx="5558">2</cx:pt>
          <cx:pt idx="5559">1</cx:pt>
          <cx:pt idx="5560">2</cx:pt>
          <cx:pt idx="5561">1</cx:pt>
          <cx:pt idx="5562">2</cx:pt>
          <cx:pt idx="5563">3</cx:pt>
          <cx:pt idx="5564">2</cx:pt>
          <cx:pt idx="5565">2</cx:pt>
          <cx:pt idx="5566">2</cx:pt>
          <cx:pt idx="5567">2</cx:pt>
          <cx:pt idx="5568">3</cx:pt>
          <cx:pt idx="5569">1</cx:pt>
          <cx:pt idx="5570">2</cx:pt>
          <cx:pt idx="5571">2</cx:pt>
          <cx:pt idx="5572">2</cx:pt>
          <cx:pt idx="5573">2</cx:pt>
          <cx:pt idx="5574">2</cx:pt>
          <cx:pt idx="5575">4</cx:pt>
          <cx:pt idx="5576">2</cx:pt>
          <cx:pt idx="5577">2</cx:pt>
          <cx:pt idx="5578">2</cx:pt>
          <cx:pt idx="5579">1</cx:pt>
          <cx:pt idx="5580">2</cx:pt>
          <cx:pt idx="5581">4</cx:pt>
          <cx:pt idx="5582">4</cx:pt>
          <cx:pt idx="5583">2</cx:pt>
          <cx:pt idx="5584">2</cx:pt>
          <cx:pt idx="5585">1</cx:pt>
          <cx:pt idx="5586">3</cx:pt>
          <cx:pt idx="5587">3</cx:pt>
          <cx:pt idx="5588">1</cx:pt>
          <cx:pt idx="5589">3</cx:pt>
          <cx:pt idx="5590">3</cx:pt>
          <cx:pt idx="5591">1</cx:pt>
          <cx:pt idx="5592">2</cx:pt>
          <cx:pt idx="5593">4</cx:pt>
          <cx:pt idx="5594">2</cx:pt>
          <cx:pt idx="5595">1</cx:pt>
          <cx:pt idx="5596">5</cx:pt>
          <cx:pt idx="5597">2</cx:pt>
          <cx:pt idx="5598">2</cx:pt>
          <cx:pt idx="5599">2</cx:pt>
          <cx:pt idx="5600">1</cx:pt>
          <cx:pt idx="5601">2</cx:pt>
          <cx:pt idx="5602">2</cx:pt>
          <cx:pt idx="5603">1</cx:pt>
          <cx:pt idx="5604">2</cx:pt>
          <cx:pt idx="5605">2</cx:pt>
          <cx:pt idx="5606">3</cx:pt>
          <cx:pt idx="5607">4</cx:pt>
          <cx:pt idx="5608">3</cx:pt>
          <cx:pt idx="5609">2</cx:pt>
          <cx:pt idx="5610">2</cx:pt>
          <cx:pt idx="5611">2</cx:pt>
          <cx:pt idx="5612">2</cx:pt>
          <cx:pt idx="5613">2</cx:pt>
          <cx:pt idx="5614">1</cx:pt>
          <cx:pt idx="5615">2</cx:pt>
          <cx:pt idx="5616">1</cx:pt>
          <cx:pt idx="5617">2</cx:pt>
          <cx:pt idx="5618">2</cx:pt>
          <cx:pt idx="5619">2</cx:pt>
          <cx:pt idx="5620">2</cx:pt>
          <cx:pt idx="5621">3</cx:pt>
          <cx:pt idx="5622">4</cx:pt>
          <cx:pt idx="5623">2</cx:pt>
          <cx:pt idx="5624">4</cx:pt>
          <cx:pt idx="5625">1</cx:pt>
          <cx:pt idx="5626">4</cx:pt>
          <cx:pt idx="5627">2</cx:pt>
          <cx:pt idx="5628">3</cx:pt>
          <cx:pt idx="5629">2</cx:pt>
          <cx:pt idx="5630">4</cx:pt>
          <cx:pt idx="5631">2</cx:pt>
          <cx:pt idx="5632">2</cx:pt>
          <cx:pt idx="5633">1</cx:pt>
          <cx:pt idx="5634">5</cx:pt>
          <cx:pt idx="5635">2</cx:pt>
          <cx:pt idx="5636">2</cx:pt>
          <cx:pt idx="5637">5</cx:pt>
          <cx:pt idx="5638">2</cx:pt>
          <cx:pt idx="5639">2</cx:pt>
          <cx:pt idx="5640">2</cx:pt>
          <cx:pt idx="5641">2</cx:pt>
          <cx:pt idx="5642">2</cx:pt>
          <cx:pt idx="5643">1</cx:pt>
          <cx:pt idx="5644">2</cx:pt>
          <cx:pt idx="5645">1</cx:pt>
          <cx:pt idx="5646">2</cx:pt>
          <cx:pt idx="5647">3</cx:pt>
          <cx:pt idx="5648">2</cx:pt>
          <cx:pt idx="5649">5</cx:pt>
          <cx:pt idx="5650">2</cx:pt>
          <cx:pt idx="5651">2</cx:pt>
          <cx:pt idx="5652">4</cx:pt>
          <cx:pt idx="5653">2</cx:pt>
          <cx:pt idx="5654">3</cx:pt>
          <cx:pt idx="5655">3</cx:pt>
          <cx:pt idx="5656">4</cx:pt>
          <cx:pt idx="5657">2</cx:pt>
          <cx:pt idx="5658">2</cx:pt>
          <cx:pt idx="5659">2</cx:pt>
          <cx:pt idx="5660">2</cx:pt>
          <cx:pt idx="5661">4</cx:pt>
          <cx:pt idx="5662">2</cx:pt>
          <cx:pt idx="5663">1</cx:pt>
          <cx:pt idx="5664">2</cx:pt>
          <cx:pt idx="5665">1</cx:pt>
          <cx:pt idx="5666">1</cx:pt>
          <cx:pt idx="5667">1</cx:pt>
          <cx:pt idx="5668">2</cx:pt>
          <cx:pt idx="5669">3</cx:pt>
          <cx:pt idx="5670">2</cx:pt>
          <cx:pt idx="5671">1</cx:pt>
          <cx:pt idx="5672">2</cx:pt>
          <cx:pt idx="5673">5</cx:pt>
          <cx:pt idx="5674">1</cx:pt>
          <cx:pt idx="5675">3</cx:pt>
          <cx:pt idx="5676">3</cx:pt>
          <cx:pt idx="5677">5</cx:pt>
          <cx:pt idx="5678">3</cx:pt>
          <cx:pt idx="5679">2</cx:pt>
          <cx:pt idx="5680">2</cx:pt>
          <cx:pt idx="5681">2</cx:pt>
          <cx:pt idx="5682">2</cx:pt>
          <cx:pt idx="5683">2</cx:pt>
          <cx:pt idx="5684">2</cx:pt>
          <cx:pt idx="5685">2</cx:pt>
          <cx:pt idx="5686">4</cx:pt>
          <cx:pt idx="5687">2</cx:pt>
          <cx:pt idx="5688">4</cx:pt>
          <cx:pt idx="5689">1</cx:pt>
          <cx:pt idx="5690">3</cx:pt>
          <cx:pt idx="5691">2</cx:pt>
          <cx:pt idx="5692">2</cx:pt>
          <cx:pt idx="5693">3</cx:pt>
          <cx:pt idx="5694">2</cx:pt>
          <cx:pt idx="5695">2</cx:pt>
          <cx:pt idx="5696">2</cx:pt>
          <cx:pt idx="5697">2</cx:pt>
          <cx:pt idx="5698">3</cx:pt>
          <cx:pt idx="5699">3</cx:pt>
          <cx:pt idx="5700">1</cx:pt>
          <cx:pt idx="5701">2</cx:pt>
          <cx:pt idx="5702">4</cx:pt>
          <cx:pt idx="5703">1</cx:pt>
          <cx:pt idx="5704">2</cx:pt>
          <cx:pt idx="5705">1</cx:pt>
          <cx:pt idx="5706">2</cx:pt>
          <cx:pt idx="5707">2</cx:pt>
          <cx:pt idx="5708">4</cx:pt>
          <cx:pt idx="5709">5</cx:pt>
          <cx:pt idx="5710">3</cx:pt>
          <cx:pt idx="5711">1</cx:pt>
          <cx:pt idx="5712">2</cx:pt>
          <cx:pt idx="5713">3</cx:pt>
          <cx:pt idx="5714">3</cx:pt>
          <cx:pt idx="5715">1</cx:pt>
          <cx:pt idx="5716">2</cx:pt>
          <cx:pt idx="5717">2</cx:pt>
          <cx:pt idx="5718">1</cx:pt>
          <cx:pt idx="5719">2</cx:pt>
          <cx:pt idx="5720">2</cx:pt>
          <cx:pt idx="5721">1</cx:pt>
          <cx:pt idx="5722">1</cx:pt>
          <cx:pt idx="5723">2</cx:pt>
          <cx:pt idx="5724">2</cx:pt>
          <cx:pt idx="5725">1</cx:pt>
          <cx:pt idx="5726">2</cx:pt>
          <cx:pt idx="5727">2</cx:pt>
          <cx:pt idx="5728">5</cx:pt>
          <cx:pt idx="5729">3</cx:pt>
          <cx:pt idx="5730">3</cx:pt>
          <cx:pt idx="5731">2</cx:pt>
          <cx:pt idx="5732">4</cx:pt>
          <cx:pt idx="5733">4</cx:pt>
          <cx:pt idx="5734">3</cx:pt>
          <cx:pt idx="5735">3</cx:pt>
          <cx:pt idx="5736">1</cx:pt>
          <cx:pt idx="5737">3</cx:pt>
          <cx:pt idx="5738">5</cx:pt>
          <cx:pt idx="5739">2</cx:pt>
          <cx:pt idx="5740">2</cx:pt>
          <cx:pt idx="5741">2</cx:pt>
          <cx:pt idx="5742">3</cx:pt>
          <cx:pt idx="5743">3</cx:pt>
          <cx:pt idx="5744">2</cx:pt>
          <cx:pt idx="5745">1</cx:pt>
          <cx:pt idx="5746">1</cx:pt>
          <cx:pt idx="5747">2</cx:pt>
          <cx:pt idx="5748">2</cx:pt>
          <cx:pt idx="5749">3</cx:pt>
          <cx:pt idx="5750">2</cx:pt>
          <cx:pt idx="5751">2</cx:pt>
          <cx:pt idx="5752">4</cx:pt>
          <cx:pt idx="5753">2</cx:pt>
          <cx:pt idx="5754">1</cx:pt>
          <cx:pt idx="5755">2</cx:pt>
          <cx:pt idx="5756">2</cx:pt>
          <cx:pt idx="5757">2</cx:pt>
          <cx:pt idx="5758">4</cx:pt>
          <cx:pt idx="5759">3</cx:pt>
          <cx:pt idx="5760">3</cx:pt>
          <cx:pt idx="5761">2</cx:pt>
          <cx:pt idx="5762">2</cx:pt>
          <cx:pt idx="5763">3</cx:pt>
          <cx:pt idx="5764">2</cx:pt>
          <cx:pt idx="5765">2</cx:pt>
          <cx:pt idx="5766">1</cx:pt>
          <cx:pt idx="5767">2</cx:pt>
          <cx:pt idx="5768">2</cx:pt>
          <cx:pt idx="5769">2</cx:pt>
          <cx:pt idx="5770">2</cx:pt>
          <cx:pt idx="5771">3</cx:pt>
          <cx:pt idx="5772">4</cx:pt>
          <cx:pt idx="5773">2</cx:pt>
          <cx:pt idx="5774">2</cx:pt>
          <cx:pt idx="5775">2</cx:pt>
          <cx:pt idx="5776">1</cx:pt>
          <cx:pt idx="5777">1</cx:pt>
          <cx:pt idx="5778">2</cx:pt>
          <cx:pt idx="5779">2</cx:pt>
          <cx:pt idx="5780">2</cx:pt>
          <cx:pt idx="5781">3</cx:pt>
          <cx:pt idx="5782">2</cx:pt>
          <cx:pt idx="5783">2</cx:pt>
          <cx:pt idx="5784">2</cx:pt>
          <cx:pt idx="5785">4</cx:pt>
          <cx:pt idx="5786">2</cx:pt>
          <cx:pt idx="5787">1</cx:pt>
          <cx:pt idx="5788">1</cx:pt>
          <cx:pt idx="5789">4</cx:pt>
          <cx:pt idx="5790">1</cx:pt>
          <cx:pt idx="5791">1</cx:pt>
          <cx:pt idx="5792">2</cx:pt>
          <cx:pt idx="5793">3</cx:pt>
          <cx:pt idx="5794">2</cx:pt>
          <cx:pt idx="5795">3</cx:pt>
          <cx:pt idx="5796">1</cx:pt>
          <cx:pt idx="5797">2</cx:pt>
          <cx:pt idx="5798">1</cx:pt>
          <cx:pt idx="5799">2</cx:pt>
          <cx:pt idx="5800">3</cx:pt>
          <cx:pt idx="5801">2</cx:pt>
          <cx:pt idx="5802">2</cx:pt>
          <cx:pt idx="5803">2</cx:pt>
          <cx:pt idx="5804">2</cx:pt>
          <cx:pt idx="5805">2</cx:pt>
          <cx:pt idx="5806">4</cx:pt>
          <cx:pt idx="5807">1</cx:pt>
          <cx:pt idx="5808">2</cx:pt>
          <cx:pt idx="5809">3</cx:pt>
          <cx:pt idx="5810">4</cx:pt>
          <cx:pt idx="5811">1</cx:pt>
          <cx:pt idx="5812">3</cx:pt>
          <cx:pt idx="5813">1</cx:pt>
          <cx:pt idx="5814">1</cx:pt>
          <cx:pt idx="5815">2</cx:pt>
          <cx:pt idx="5816">2</cx:pt>
          <cx:pt idx="5817">2</cx:pt>
          <cx:pt idx="5818">2</cx:pt>
          <cx:pt idx="5819">2</cx:pt>
          <cx:pt idx="5820">2</cx:pt>
          <cx:pt idx="5821">2</cx:pt>
          <cx:pt idx="5822">2</cx:pt>
          <cx:pt idx="5823">5</cx:pt>
          <cx:pt idx="5824">3</cx:pt>
          <cx:pt idx="5825">2</cx:pt>
          <cx:pt idx="5826">1</cx:pt>
          <cx:pt idx="5827">2</cx:pt>
          <cx:pt idx="5828">1</cx:pt>
          <cx:pt idx="5829">3</cx:pt>
          <cx:pt idx="5830">1</cx:pt>
          <cx:pt idx="5831">4</cx:pt>
          <cx:pt idx="5832">2</cx:pt>
          <cx:pt idx="5833">2</cx:pt>
          <cx:pt idx="5834">4</cx:pt>
          <cx:pt idx="5835">3</cx:pt>
          <cx:pt idx="5836">3</cx:pt>
          <cx:pt idx="5837">2</cx:pt>
          <cx:pt idx="5838">2</cx:pt>
          <cx:pt idx="5839">2</cx:pt>
          <cx:pt idx="5840">3</cx:pt>
          <cx:pt idx="5841">2</cx:pt>
          <cx:pt idx="5842">2</cx:pt>
          <cx:pt idx="5843">2</cx:pt>
          <cx:pt idx="5844">4</cx:pt>
          <cx:pt idx="5845">2</cx:pt>
          <cx:pt idx="5846">2</cx:pt>
          <cx:pt idx="5847">2</cx:pt>
          <cx:pt idx="5848">2</cx:pt>
          <cx:pt idx="5849">1</cx:pt>
          <cx:pt idx="5850">2</cx:pt>
          <cx:pt idx="5851">2</cx:pt>
          <cx:pt idx="5852">4</cx:pt>
          <cx:pt idx="5853">1</cx:pt>
          <cx:pt idx="5854">2</cx:pt>
          <cx:pt idx="5855">2</cx:pt>
          <cx:pt idx="5856">3</cx:pt>
          <cx:pt idx="5857">3</cx:pt>
          <cx:pt idx="5858">1</cx:pt>
          <cx:pt idx="5859">4</cx:pt>
          <cx:pt idx="5860">2</cx:pt>
          <cx:pt idx="5861">2</cx:pt>
          <cx:pt idx="5862">1</cx:pt>
          <cx:pt idx="5863">1</cx:pt>
          <cx:pt idx="5864">2</cx:pt>
          <cx:pt idx="5865">1</cx:pt>
          <cx:pt idx="5866">2</cx:pt>
          <cx:pt idx="5867">2</cx:pt>
          <cx:pt idx="5868">3</cx:pt>
          <cx:pt idx="5869">2</cx:pt>
          <cx:pt idx="5870">2</cx:pt>
          <cx:pt idx="5871">2</cx:pt>
          <cx:pt idx="5872">2</cx:pt>
          <cx:pt idx="5873">2</cx:pt>
          <cx:pt idx="5874">2</cx:pt>
          <cx:pt idx="5875">1</cx:pt>
          <cx:pt idx="5876">2</cx:pt>
          <cx:pt idx="5877">4</cx:pt>
          <cx:pt idx="5878">2</cx:pt>
          <cx:pt idx="5879">2</cx:pt>
          <cx:pt idx="5880">4</cx:pt>
          <cx:pt idx="5881">1</cx:pt>
          <cx:pt idx="5882">2</cx:pt>
          <cx:pt idx="5883">1</cx:pt>
          <cx:pt idx="5884">3</cx:pt>
          <cx:pt idx="5885">2</cx:pt>
          <cx:pt idx="5886">2</cx:pt>
          <cx:pt idx="5887">2</cx:pt>
          <cx:pt idx="5888">3</cx:pt>
          <cx:pt idx="5889">4</cx:pt>
          <cx:pt idx="5890">2</cx:pt>
          <cx:pt idx="5891">2</cx:pt>
          <cx:pt idx="5892">1</cx:pt>
          <cx:pt idx="5893">2</cx:pt>
          <cx:pt idx="5894">2</cx:pt>
          <cx:pt idx="5895">2</cx:pt>
          <cx:pt idx="5896">2</cx:pt>
          <cx:pt idx="5897">3</cx:pt>
          <cx:pt idx="5898">4</cx:pt>
          <cx:pt idx="5899">2</cx:pt>
          <cx:pt idx="5900">4</cx:pt>
          <cx:pt idx="5901">2</cx:pt>
          <cx:pt idx="5902">1</cx:pt>
          <cx:pt idx="5903">1</cx:pt>
          <cx:pt idx="5904">4</cx:pt>
          <cx:pt idx="5905">4</cx:pt>
          <cx:pt idx="5906">1</cx:pt>
          <cx:pt idx="5907">2</cx:pt>
          <cx:pt idx="5908">2</cx:pt>
          <cx:pt idx="5909">4</cx:pt>
          <cx:pt idx="5910">2</cx:pt>
          <cx:pt idx="5911">1</cx:pt>
          <cx:pt idx="5912">2</cx:pt>
          <cx:pt idx="5913">2</cx:pt>
          <cx:pt idx="5914">1</cx:pt>
          <cx:pt idx="5915">2</cx:pt>
          <cx:pt idx="5916">1</cx:pt>
          <cx:pt idx="5917">3</cx:pt>
          <cx:pt idx="5918">3</cx:pt>
          <cx:pt idx="5919">4</cx:pt>
          <cx:pt idx="5920">1</cx:pt>
          <cx:pt idx="5921">2</cx:pt>
          <cx:pt idx="5922">2</cx:pt>
          <cx:pt idx="5923">1</cx:pt>
          <cx:pt idx="5924">3</cx:pt>
          <cx:pt idx="5925">2</cx:pt>
          <cx:pt idx="5926">2</cx:pt>
          <cx:pt idx="5927">2</cx:pt>
          <cx:pt idx="5928">1</cx:pt>
          <cx:pt idx="5929">2</cx:pt>
          <cx:pt idx="5930">1</cx:pt>
          <cx:pt idx="5931">1</cx:pt>
          <cx:pt idx="5932">2</cx:pt>
          <cx:pt idx="5933">2</cx:pt>
          <cx:pt idx="5934">2</cx:pt>
          <cx:pt idx="5935">2</cx:pt>
          <cx:pt idx="5936">2</cx:pt>
          <cx:pt idx="5937">2</cx:pt>
          <cx:pt idx="5938">3</cx:pt>
          <cx:pt idx="5939">2</cx:pt>
          <cx:pt idx="5940">1</cx:pt>
          <cx:pt idx="5941">2</cx:pt>
          <cx:pt idx="5942">2</cx:pt>
          <cx:pt idx="5943">2</cx:pt>
          <cx:pt idx="5944">2</cx:pt>
          <cx:pt idx="5945">2</cx:pt>
          <cx:pt idx="5946">1</cx:pt>
          <cx:pt idx="5947">1</cx:pt>
          <cx:pt idx="5948">1</cx:pt>
          <cx:pt idx="5949">2</cx:pt>
          <cx:pt idx="5950">2</cx:pt>
          <cx:pt idx="5951">2</cx:pt>
          <cx:pt idx="5952">4</cx:pt>
          <cx:pt idx="5953">2</cx:pt>
          <cx:pt idx="5954">4</cx:pt>
          <cx:pt idx="5955">2</cx:pt>
          <cx:pt idx="5956">2</cx:pt>
          <cx:pt idx="5957">1</cx:pt>
          <cx:pt idx="5958">3</cx:pt>
          <cx:pt idx="5959">3</cx:pt>
          <cx:pt idx="5960">4</cx:pt>
          <cx:pt idx="5961">2</cx:pt>
          <cx:pt idx="5962">2</cx:pt>
          <cx:pt idx="5963">1</cx:pt>
          <cx:pt idx="5964">5</cx:pt>
          <cx:pt idx="5965">2</cx:pt>
          <cx:pt idx="5966">3</cx:pt>
          <cx:pt idx="5967">1</cx:pt>
          <cx:pt idx="5968">2</cx:pt>
          <cx:pt idx="5969">2</cx:pt>
          <cx:pt idx="5970">2</cx:pt>
          <cx:pt idx="5971">2</cx:pt>
          <cx:pt idx="5972">2</cx:pt>
          <cx:pt idx="5973">2</cx:pt>
          <cx:pt idx="5974">2</cx:pt>
          <cx:pt idx="5975">2</cx:pt>
          <cx:pt idx="5976">2</cx:pt>
          <cx:pt idx="5977">4</cx:pt>
          <cx:pt idx="5978">2</cx:pt>
          <cx:pt idx="5979">2</cx:pt>
          <cx:pt idx="5980">2</cx:pt>
          <cx:pt idx="5981">3</cx:pt>
          <cx:pt idx="5982">2</cx:pt>
          <cx:pt idx="5983">1</cx:pt>
          <cx:pt idx="5984">2</cx:pt>
          <cx:pt idx="5985">2</cx:pt>
          <cx:pt idx="5986">2</cx:pt>
          <cx:pt idx="5987">2</cx:pt>
          <cx:pt idx="5988">3</cx:pt>
          <cx:pt idx="5989">3</cx:pt>
          <cx:pt idx="5990">2</cx:pt>
          <cx:pt idx="5991">2</cx:pt>
          <cx:pt idx="5992">3</cx:pt>
          <cx:pt idx="5993">1</cx:pt>
          <cx:pt idx="5994">2</cx:pt>
          <cx:pt idx="5995">2</cx:pt>
          <cx:pt idx="5996">2</cx:pt>
          <cx:pt idx="5997">3</cx:pt>
          <cx:pt idx="5998">2</cx:pt>
          <cx:pt idx="5999">3</cx:pt>
          <cx:pt idx="6000">2</cx:pt>
          <cx:pt idx="6001">1</cx:pt>
          <cx:pt idx="6002">4</cx:pt>
          <cx:pt idx="6003">1</cx:pt>
          <cx:pt idx="6004">2</cx:pt>
          <cx:pt idx="6005">1</cx:pt>
          <cx:pt idx="6006">2</cx:pt>
          <cx:pt idx="6007">4</cx:pt>
          <cx:pt idx="6008">2</cx:pt>
          <cx:pt idx="6009">2</cx:pt>
          <cx:pt idx="6010">4</cx:pt>
          <cx:pt idx="6011">1</cx:pt>
          <cx:pt idx="6012">4</cx:pt>
          <cx:pt idx="6013">2</cx:pt>
          <cx:pt idx="6014">2</cx:pt>
          <cx:pt idx="6015">2</cx:pt>
          <cx:pt idx="6016">1</cx:pt>
          <cx:pt idx="6017">2</cx:pt>
          <cx:pt idx="6018">2</cx:pt>
          <cx:pt idx="6019">2</cx:pt>
          <cx:pt idx="6020">3</cx:pt>
          <cx:pt idx="6021">1</cx:pt>
          <cx:pt idx="6022">2</cx:pt>
          <cx:pt idx="6023">1</cx:pt>
          <cx:pt idx="6024">3</cx:pt>
          <cx:pt idx="6025">1</cx:pt>
          <cx:pt idx="6026">2</cx:pt>
          <cx:pt idx="6027">3</cx:pt>
          <cx:pt idx="6028">2</cx:pt>
          <cx:pt idx="6029">2</cx:pt>
          <cx:pt idx="6030">1</cx:pt>
          <cx:pt idx="6031">2</cx:pt>
          <cx:pt idx="6032">3</cx:pt>
          <cx:pt idx="6033">2</cx:pt>
          <cx:pt idx="6034">4</cx:pt>
          <cx:pt idx="6035">3</cx:pt>
          <cx:pt idx="6036">2</cx:pt>
          <cx:pt idx="6037">2</cx:pt>
          <cx:pt idx="6038">2</cx:pt>
          <cx:pt idx="6039">2</cx:pt>
          <cx:pt idx="6040">3</cx:pt>
          <cx:pt idx="6041">2</cx:pt>
          <cx:pt idx="6042">2</cx:pt>
          <cx:pt idx="6043">3</cx:pt>
          <cx:pt idx="6044">4</cx:pt>
          <cx:pt idx="6045">2</cx:pt>
          <cx:pt idx="6046">2</cx:pt>
          <cx:pt idx="6047">2</cx:pt>
          <cx:pt idx="6048">2</cx:pt>
          <cx:pt idx="6049">2</cx:pt>
          <cx:pt idx="6050">3</cx:pt>
          <cx:pt idx="6051">2</cx:pt>
          <cx:pt idx="6052">1</cx:pt>
          <cx:pt idx="6053">2</cx:pt>
          <cx:pt idx="6054">5</cx:pt>
          <cx:pt idx="6055">2</cx:pt>
          <cx:pt idx="6056">2</cx:pt>
          <cx:pt idx="6057">2</cx:pt>
          <cx:pt idx="6058">2</cx:pt>
          <cx:pt idx="6059">1</cx:pt>
          <cx:pt idx="6060">2</cx:pt>
          <cx:pt idx="6061">2</cx:pt>
          <cx:pt idx="6062">2</cx:pt>
          <cx:pt idx="6063">3</cx:pt>
          <cx:pt idx="6064">2</cx:pt>
          <cx:pt idx="6065">2</cx:pt>
          <cx:pt idx="6066">3</cx:pt>
          <cx:pt idx="6067">2</cx:pt>
          <cx:pt idx="6068">1</cx:pt>
          <cx:pt idx="6069">4</cx:pt>
          <cx:pt idx="6070">3</cx:pt>
          <cx:pt idx="6071">2</cx:pt>
          <cx:pt idx="6072">2</cx:pt>
          <cx:pt idx="6073">2</cx:pt>
          <cx:pt idx="6074">2</cx:pt>
          <cx:pt idx="6075">2</cx:pt>
          <cx:pt idx="6076">1</cx:pt>
          <cx:pt idx="6077">2</cx:pt>
          <cx:pt idx="6078">1</cx:pt>
          <cx:pt idx="6079">3</cx:pt>
          <cx:pt idx="6080">1</cx:pt>
          <cx:pt idx="6081">2</cx:pt>
          <cx:pt idx="6082">3</cx:pt>
          <cx:pt idx="6083">3</cx:pt>
          <cx:pt idx="6084">2</cx:pt>
          <cx:pt idx="6085">3</cx:pt>
          <cx:pt idx="6086">1</cx:pt>
          <cx:pt idx="6087">2</cx:pt>
          <cx:pt idx="6088">4</cx:pt>
          <cx:pt idx="6089">2</cx:pt>
          <cx:pt idx="6090">2</cx:pt>
          <cx:pt idx="6091">2</cx:pt>
          <cx:pt idx="6092">4</cx:pt>
          <cx:pt idx="6093">3</cx:pt>
          <cx:pt idx="6094">2</cx:pt>
          <cx:pt idx="6095">2</cx:pt>
          <cx:pt idx="6096">3</cx:pt>
          <cx:pt idx="6097">2</cx:pt>
          <cx:pt idx="6098">4</cx:pt>
          <cx:pt idx="6099">3</cx:pt>
          <cx:pt idx="6100">1</cx:pt>
          <cx:pt idx="6101">2</cx:pt>
          <cx:pt idx="6102">3</cx:pt>
          <cx:pt idx="6103">2</cx:pt>
          <cx:pt idx="6104">2</cx:pt>
          <cx:pt idx="6105">2</cx:pt>
          <cx:pt idx="6106">1</cx:pt>
          <cx:pt idx="6107">2</cx:pt>
          <cx:pt idx="6108">3</cx:pt>
          <cx:pt idx="6109">1</cx:pt>
          <cx:pt idx="6110">2</cx:pt>
          <cx:pt idx="6111">1</cx:pt>
          <cx:pt idx="6112">1</cx:pt>
          <cx:pt idx="6113">1</cx:pt>
          <cx:pt idx="6114">4</cx:pt>
          <cx:pt idx="6115">4</cx:pt>
          <cx:pt idx="6116">1</cx:pt>
          <cx:pt idx="6117">2</cx:pt>
          <cx:pt idx="6118">2</cx:pt>
          <cx:pt idx="6119">3</cx:pt>
          <cx:pt idx="6120">1</cx:pt>
          <cx:pt idx="6121">2</cx:pt>
          <cx:pt idx="6122">2</cx:pt>
          <cx:pt idx="6123">1</cx:pt>
          <cx:pt idx="6124">2</cx:pt>
          <cx:pt idx="6125">2</cx:pt>
          <cx:pt idx="6126">2</cx:pt>
          <cx:pt idx="6127">2</cx:pt>
          <cx:pt idx="6128">2</cx:pt>
          <cx:pt idx="6129">2</cx:pt>
          <cx:pt idx="6130">2</cx:pt>
          <cx:pt idx="6131">2</cx:pt>
          <cx:pt idx="6132">2</cx:pt>
          <cx:pt idx="6133">3</cx:pt>
          <cx:pt idx="6134">2</cx:pt>
          <cx:pt idx="6135">1</cx:pt>
          <cx:pt idx="6136">2</cx:pt>
          <cx:pt idx="6137">3</cx:pt>
          <cx:pt idx="6138">1</cx:pt>
          <cx:pt idx="6139">2</cx:pt>
          <cx:pt idx="6140">1</cx:pt>
          <cx:pt idx="6141">2</cx:pt>
          <cx:pt idx="6142">1</cx:pt>
          <cx:pt idx="6143">2</cx:pt>
          <cx:pt idx="6144">2</cx:pt>
          <cx:pt idx="6145">1</cx:pt>
          <cx:pt idx="6146">2</cx:pt>
          <cx:pt idx="6147">2</cx:pt>
          <cx:pt idx="6148">2</cx:pt>
          <cx:pt idx="6149">1</cx:pt>
          <cx:pt idx="6150">3</cx:pt>
          <cx:pt idx="6151">3</cx:pt>
          <cx:pt idx="6152">2</cx:pt>
          <cx:pt idx="6153">1</cx:pt>
          <cx:pt idx="6154">3</cx:pt>
          <cx:pt idx="6155">2</cx:pt>
          <cx:pt idx="6156">2</cx:pt>
          <cx:pt idx="6157">2</cx:pt>
          <cx:pt idx="6158">3</cx:pt>
          <cx:pt idx="6159">3</cx:pt>
          <cx:pt idx="6160">4</cx:pt>
          <cx:pt idx="6161">2</cx:pt>
          <cx:pt idx="6162">2</cx:pt>
          <cx:pt idx="6163">2</cx:pt>
          <cx:pt idx="6164">4</cx:pt>
          <cx:pt idx="6165">1</cx:pt>
          <cx:pt idx="6166">2</cx:pt>
          <cx:pt idx="6167">4</cx:pt>
          <cx:pt idx="6168">1</cx:pt>
          <cx:pt idx="6169">3</cx:pt>
          <cx:pt idx="6170">5</cx:pt>
          <cx:pt idx="6171">2</cx:pt>
          <cx:pt idx="6172">2</cx:pt>
          <cx:pt idx="6173">2</cx:pt>
          <cx:pt idx="6174">2</cx:pt>
          <cx:pt idx="6175">2</cx:pt>
          <cx:pt idx="6176">2</cx:pt>
          <cx:pt idx="6177">1</cx:pt>
          <cx:pt idx="6178">2</cx:pt>
          <cx:pt idx="6179">2</cx:pt>
          <cx:pt idx="6180">3</cx:pt>
          <cx:pt idx="6181">1</cx:pt>
          <cx:pt idx="6182">2</cx:pt>
          <cx:pt idx="6183">2</cx:pt>
          <cx:pt idx="6184">3</cx:pt>
          <cx:pt idx="6185">1</cx:pt>
          <cx:pt idx="6186">3</cx:pt>
          <cx:pt idx="6187">4</cx:pt>
          <cx:pt idx="6188">5</cx:pt>
          <cx:pt idx="6189">2</cx:pt>
          <cx:pt idx="6190">3</cx:pt>
          <cx:pt idx="6191">5</cx:pt>
          <cx:pt idx="6192">2</cx:pt>
          <cx:pt idx="6193">2</cx:pt>
          <cx:pt idx="6194">2</cx:pt>
          <cx:pt idx="6195">2</cx:pt>
          <cx:pt idx="6196">2</cx:pt>
          <cx:pt idx="6197">2</cx:pt>
          <cx:pt idx="6198">2</cx:pt>
          <cx:pt idx="6199">1</cx:pt>
          <cx:pt idx="6200">2</cx:pt>
          <cx:pt idx="6201">2</cx:pt>
          <cx:pt idx="6202">3</cx:pt>
          <cx:pt idx="6203">2</cx:pt>
          <cx:pt idx="6204">2</cx:pt>
          <cx:pt idx="6205">2</cx:pt>
          <cx:pt idx="6206">2</cx:pt>
          <cx:pt idx="6207">1</cx:pt>
          <cx:pt idx="6208">5</cx:pt>
          <cx:pt idx="6209">2</cx:pt>
          <cx:pt idx="6210">2</cx:pt>
          <cx:pt idx="6211">1</cx:pt>
          <cx:pt idx="6212">2</cx:pt>
          <cx:pt idx="6213">4</cx:pt>
          <cx:pt idx="6214">2</cx:pt>
          <cx:pt idx="6215">2</cx:pt>
          <cx:pt idx="6216">2</cx:pt>
          <cx:pt idx="6217">4</cx:pt>
          <cx:pt idx="6218">2</cx:pt>
          <cx:pt idx="6219">1</cx:pt>
          <cx:pt idx="6220">2</cx:pt>
          <cx:pt idx="6221">2</cx:pt>
          <cx:pt idx="6222">2</cx:pt>
          <cx:pt idx="6223">2</cx:pt>
          <cx:pt idx="6224">2</cx:pt>
          <cx:pt idx="6225">1</cx:pt>
          <cx:pt idx="6226">1</cx:pt>
          <cx:pt idx="6227">3</cx:pt>
          <cx:pt idx="6228">3</cx:pt>
          <cx:pt idx="6229">2</cx:pt>
          <cx:pt idx="6230">2</cx:pt>
          <cx:pt idx="6231">1</cx:pt>
          <cx:pt idx="6232">2</cx:pt>
          <cx:pt idx="6233">2</cx:pt>
          <cx:pt idx="6234">1</cx:pt>
          <cx:pt idx="6235">4</cx:pt>
          <cx:pt idx="6236">2</cx:pt>
          <cx:pt idx="6237">2</cx:pt>
          <cx:pt idx="6238">2</cx:pt>
          <cx:pt idx="6239">2</cx:pt>
          <cx:pt idx="6240">1</cx:pt>
          <cx:pt idx="6241">1</cx:pt>
          <cx:pt idx="6242">2</cx:pt>
          <cx:pt idx="6243">4</cx:pt>
          <cx:pt idx="6244">2</cx:pt>
          <cx:pt idx="6245">2</cx:pt>
          <cx:pt idx="6246">2</cx:pt>
          <cx:pt idx="6247">4</cx:pt>
          <cx:pt idx="6248">1</cx:pt>
          <cx:pt idx="6249">1</cx:pt>
          <cx:pt idx="6250">4</cx:pt>
          <cx:pt idx="6251">2</cx:pt>
          <cx:pt idx="6252">1</cx:pt>
          <cx:pt idx="6253">1</cx:pt>
          <cx:pt idx="6254">2</cx:pt>
          <cx:pt idx="6255">2</cx:pt>
          <cx:pt idx="6256">5</cx:pt>
          <cx:pt idx="6257">3</cx:pt>
          <cx:pt idx="6258">2</cx:pt>
          <cx:pt idx="6259">2</cx:pt>
          <cx:pt idx="6260">2</cx:pt>
          <cx:pt idx="6261">2</cx:pt>
          <cx:pt idx="6262">3</cx:pt>
          <cx:pt idx="6263">2</cx:pt>
          <cx:pt idx="6264">1</cx:pt>
          <cx:pt idx="6265">3</cx:pt>
          <cx:pt idx="6266">2</cx:pt>
          <cx:pt idx="6267">2</cx:pt>
          <cx:pt idx="6268">1</cx:pt>
          <cx:pt idx="6269">2</cx:pt>
          <cx:pt idx="6270">2</cx:pt>
          <cx:pt idx="6271">3</cx:pt>
          <cx:pt idx="6272">3</cx:pt>
          <cx:pt idx="6273">1</cx:pt>
          <cx:pt idx="6274">3</cx:pt>
          <cx:pt idx="6275">3</cx:pt>
          <cx:pt idx="6276">2</cx:pt>
          <cx:pt idx="6277">2</cx:pt>
          <cx:pt idx="6278">2</cx:pt>
          <cx:pt idx="6279">2</cx:pt>
          <cx:pt idx="6280">2</cx:pt>
          <cx:pt idx="6281">2</cx:pt>
          <cx:pt idx="6282">3</cx:pt>
          <cx:pt idx="6283">2</cx:pt>
          <cx:pt idx="6284">2</cx:pt>
          <cx:pt idx="6285">2</cx:pt>
          <cx:pt idx="6286">2</cx:pt>
          <cx:pt idx="6287">2</cx:pt>
          <cx:pt idx="6288">3</cx:pt>
          <cx:pt idx="6289">1</cx:pt>
          <cx:pt idx="6290">2</cx:pt>
          <cx:pt idx="6291">2</cx:pt>
          <cx:pt idx="6292">1</cx:pt>
          <cx:pt idx="6293">1</cx:pt>
          <cx:pt idx="6294">2</cx:pt>
          <cx:pt idx="6295">2</cx:pt>
          <cx:pt idx="6296">2</cx:pt>
          <cx:pt idx="6297">3</cx:pt>
          <cx:pt idx="6298">3</cx:pt>
          <cx:pt idx="6299">5</cx:pt>
          <cx:pt idx="6300">3</cx:pt>
          <cx:pt idx="6301">1</cx:pt>
          <cx:pt idx="6302">4</cx:pt>
          <cx:pt idx="6303">2</cx:pt>
          <cx:pt idx="6304">2</cx:pt>
          <cx:pt idx="6305">3</cx:pt>
          <cx:pt idx="6306">5</cx:pt>
          <cx:pt idx="6307">2</cx:pt>
          <cx:pt idx="6308">2</cx:pt>
          <cx:pt idx="6309">2</cx:pt>
          <cx:pt idx="6310">1</cx:pt>
          <cx:pt idx="6311">2</cx:pt>
          <cx:pt idx="6312">3</cx:pt>
          <cx:pt idx="6313">2</cx:pt>
          <cx:pt idx="6314">1</cx:pt>
          <cx:pt idx="6315">1</cx:pt>
          <cx:pt idx="6316">4</cx:pt>
          <cx:pt idx="6317">2</cx:pt>
          <cx:pt idx="6318">2</cx:pt>
          <cx:pt idx="6319">2</cx:pt>
          <cx:pt idx="6320">2</cx:pt>
          <cx:pt idx="6321">1</cx:pt>
          <cx:pt idx="6322">2</cx:pt>
          <cx:pt idx="6323">2</cx:pt>
          <cx:pt idx="6324">4</cx:pt>
          <cx:pt idx="6325">2</cx:pt>
          <cx:pt idx="6326">3</cx:pt>
          <cx:pt idx="6327">3</cx:pt>
          <cx:pt idx="6328">3</cx:pt>
          <cx:pt idx="6329">2</cx:pt>
          <cx:pt idx="6330">2</cx:pt>
          <cx:pt idx="6331">2</cx:pt>
          <cx:pt idx="6332">2</cx:pt>
          <cx:pt idx="6333">1</cx:pt>
          <cx:pt idx="6334">2</cx:pt>
          <cx:pt idx="6335">2</cx:pt>
          <cx:pt idx="6336">1</cx:pt>
          <cx:pt idx="6337">1</cx:pt>
          <cx:pt idx="6338">1</cx:pt>
          <cx:pt idx="6339">2</cx:pt>
          <cx:pt idx="6340">2</cx:pt>
          <cx:pt idx="6341">2</cx:pt>
          <cx:pt idx="6342">4</cx:pt>
          <cx:pt idx="6343">1</cx:pt>
          <cx:pt idx="6344">3</cx:pt>
          <cx:pt idx="6345">2</cx:pt>
          <cx:pt idx="6346">2</cx:pt>
          <cx:pt idx="6347">1</cx:pt>
          <cx:pt idx="6348">2</cx:pt>
          <cx:pt idx="6349">2</cx:pt>
          <cx:pt idx="6350">2</cx:pt>
          <cx:pt idx="6351">1</cx:pt>
          <cx:pt idx="6352">2</cx:pt>
          <cx:pt idx="6353">2</cx:pt>
          <cx:pt idx="6354">2</cx:pt>
          <cx:pt idx="6355">1</cx:pt>
          <cx:pt idx="6356">3</cx:pt>
          <cx:pt idx="6357">4</cx:pt>
          <cx:pt idx="6358">2</cx:pt>
          <cx:pt idx="6359">2</cx:pt>
          <cx:pt idx="6360">3</cx:pt>
          <cx:pt idx="6361">2</cx:pt>
          <cx:pt idx="6362">2</cx:pt>
          <cx:pt idx="6363">2</cx:pt>
          <cx:pt idx="6364">2</cx:pt>
          <cx:pt idx="6365">5</cx:pt>
          <cx:pt idx="6366">2</cx:pt>
          <cx:pt idx="6367">2</cx:pt>
          <cx:pt idx="6368">4</cx:pt>
          <cx:pt idx="6369">3</cx:pt>
          <cx:pt idx="6370">2</cx:pt>
          <cx:pt idx="6371">2</cx:pt>
          <cx:pt idx="6372">2</cx:pt>
          <cx:pt idx="6373">1</cx:pt>
          <cx:pt idx="6374">1</cx:pt>
          <cx:pt idx="6375">1</cx:pt>
          <cx:pt idx="6376">2</cx:pt>
          <cx:pt idx="6377">2</cx:pt>
          <cx:pt idx="6378">2</cx:pt>
          <cx:pt idx="6379">4</cx:pt>
          <cx:pt idx="6380">2</cx:pt>
          <cx:pt idx="6381">2</cx:pt>
          <cx:pt idx="6382">2</cx:pt>
          <cx:pt idx="6383">2</cx:pt>
          <cx:pt idx="6384">2</cx:pt>
          <cx:pt idx="6385">2</cx:pt>
          <cx:pt idx="6386">3</cx:pt>
          <cx:pt idx="6387">4</cx:pt>
          <cx:pt idx="6388">3</cx:pt>
          <cx:pt idx="6389">3</cx:pt>
          <cx:pt idx="6390">2</cx:pt>
          <cx:pt idx="6391">1</cx:pt>
          <cx:pt idx="6392">2</cx:pt>
          <cx:pt idx="6393">1</cx:pt>
          <cx:pt idx="6394">3</cx:pt>
          <cx:pt idx="6395">2</cx:pt>
          <cx:pt idx="6396">2</cx:pt>
          <cx:pt idx="6397">2</cx:pt>
          <cx:pt idx="6398">2</cx:pt>
          <cx:pt idx="6399">2</cx:pt>
          <cx:pt idx="6400">2</cx:pt>
          <cx:pt idx="6401">2</cx:pt>
          <cx:pt idx="6402">2</cx:pt>
          <cx:pt idx="6403">3</cx:pt>
          <cx:pt idx="6404">2</cx:pt>
          <cx:pt idx="6405">2</cx:pt>
          <cx:pt idx="6406">1</cx:pt>
          <cx:pt idx="6407">1</cx:pt>
          <cx:pt idx="6408">1</cx:pt>
          <cx:pt idx="6409">2</cx:pt>
          <cx:pt idx="6410">2</cx:pt>
          <cx:pt idx="6411">3</cx:pt>
          <cx:pt idx="6412">2</cx:pt>
          <cx:pt idx="6413">2</cx:pt>
          <cx:pt idx="6414">2</cx:pt>
          <cx:pt idx="6415">3</cx:pt>
          <cx:pt idx="6416">2</cx:pt>
          <cx:pt idx="6417">2</cx:pt>
          <cx:pt idx="6418">2</cx:pt>
          <cx:pt idx="6419">2</cx:pt>
          <cx:pt idx="6420">4</cx:pt>
          <cx:pt idx="6421">3</cx:pt>
          <cx:pt idx="6422">4</cx:pt>
          <cx:pt idx="6423">1</cx:pt>
          <cx:pt idx="6424">1</cx:pt>
          <cx:pt idx="6425">2</cx:pt>
          <cx:pt idx="6426">1</cx:pt>
          <cx:pt idx="6427">3</cx:pt>
          <cx:pt idx="6428">3</cx:pt>
          <cx:pt idx="6429">1</cx:pt>
          <cx:pt idx="6430">2</cx:pt>
          <cx:pt idx="6431">2</cx:pt>
          <cx:pt idx="6432">3</cx:pt>
          <cx:pt idx="6433">3</cx:pt>
          <cx:pt idx="6434">2</cx:pt>
          <cx:pt idx="6435">3</cx:pt>
          <cx:pt idx="6436">3</cx:pt>
          <cx:pt idx="6437">4</cx:pt>
          <cx:pt idx="6438">2</cx:pt>
          <cx:pt idx="6439">2</cx:pt>
          <cx:pt idx="6440">2</cx:pt>
          <cx:pt idx="6441">3</cx:pt>
          <cx:pt idx="6442">5</cx:pt>
          <cx:pt idx="6443">1</cx:pt>
          <cx:pt idx="6444">3</cx:pt>
          <cx:pt idx="6445">2</cx:pt>
          <cx:pt idx="6446">2</cx:pt>
          <cx:pt idx="6447">2</cx:pt>
          <cx:pt idx="6448">2</cx:pt>
          <cx:pt idx="6449">2</cx:pt>
          <cx:pt idx="6450">3</cx:pt>
          <cx:pt idx="6451">1</cx:pt>
          <cx:pt idx="6452">2</cx:pt>
          <cx:pt idx="6453">3</cx:pt>
          <cx:pt idx="6454">2</cx:pt>
          <cx:pt idx="6455">2</cx:pt>
          <cx:pt idx="6456">4</cx:pt>
          <cx:pt idx="6457">2</cx:pt>
          <cx:pt idx="6458">2</cx:pt>
          <cx:pt idx="6459">4</cx:pt>
          <cx:pt idx="6460">2</cx:pt>
          <cx:pt idx="6461">3</cx:pt>
          <cx:pt idx="6462">3</cx:pt>
          <cx:pt idx="6463">4</cx:pt>
          <cx:pt idx="6464">1</cx:pt>
          <cx:pt idx="6465">4</cx:pt>
          <cx:pt idx="6466">1</cx:pt>
          <cx:pt idx="6467">2</cx:pt>
          <cx:pt idx="6468">1</cx:pt>
          <cx:pt idx="6469">2</cx:pt>
          <cx:pt idx="6470">1</cx:pt>
          <cx:pt idx="6471">2</cx:pt>
          <cx:pt idx="6472">2</cx:pt>
          <cx:pt idx="6473">3</cx:pt>
          <cx:pt idx="6474">1</cx:pt>
          <cx:pt idx="6475">1</cx:pt>
          <cx:pt idx="6476">4</cx:pt>
          <cx:pt idx="6477">1</cx:pt>
          <cx:pt idx="6478">4</cx:pt>
          <cx:pt idx="6479">1</cx:pt>
          <cx:pt idx="6480">2</cx:pt>
          <cx:pt idx="6481">1</cx:pt>
          <cx:pt idx="6482">2</cx:pt>
          <cx:pt idx="6483">2</cx:pt>
          <cx:pt idx="6484">2</cx:pt>
          <cx:pt idx="6485">4</cx:pt>
          <cx:pt idx="6486">1</cx:pt>
          <cx:pt idx="6487">2</cx:pt>
          <cx:pt idx="6488">2</cx:pt>
          <cx:pt idx="6489">2</cx:pt>
          <cx:pt idx="6490">2</cx:pt>
          <cx:pt idx="6491">3</cx:pt>
          <cx:pt idx="6492">4</cx:pt>
          <cx:pt idx="6493">2</cx:pt>
          <cx:pt idx="6494">2</cx:pt>
          <cx:pt idx="6495">2</cx:pt>
          <cx:pt idx="6496">1</cx:pt>
          <cx:pt idx="6497">2</cx:pt>
          <cx:pt idx="6498">2</cx:pt>
          <cx:pt idx="6499">4</cx:pt>
          <cx:pt idx="6500">2</cx:pt>
          <cx:pt idx="6501">2</cx:pt>
          <cx:pt idx="6502">2</cx:pt>
          <cx:pt idx="6503">3</cx:pt>
          <cx:pt idx="6504">1</cx:pt>
          <cx:pt idx="6505">3</cx:pt>
          <cx:pt idx="6506">3</cx:pt>
          <cx:pt idx="6507">2</cx:pt>
          <cx:pt idx="6508">3</cx:pt>
          <cx:pt idx="6509">2</cx:pt>
          <cx:pt idx="6510">1</cx:pt>
          <cx:pt idx="6511">2</cx:pt>
          <cx:pt idx="6512">1</cx:pt>
          <cx:pt idx="6513">1</cx:pt>
          <cx:pt idx="6514">1</cx:pt>
          <cx:pt idx="6515">4</cx:pt>
          <cx:pt idx="6516">3</cx:pt>
          <cx:pt idx="6517">4</cx:pt>
          <cx:pt idx="6518">1</cx:pt>
          <cx:pt idx="6519">2</cx:pt>
          <cx:pt idx="6520">1</cx:pt>
          <cx:pt idx="6521">1</cx:pt>
          <cx:pt idx="6522">2</cx:pt>
          <cx:pt idx="6523">2</cx:pt>
          <cx:pt idx="6524">2</cx:pt>
          <cx:pt idx="6525">3</cx:pt>
          <cx:pt idx="6526">1</cx:pt>
          <cx:pt idx="6527">2</cx:pt>
          <cx:pt idx="6528">4</cx:pt>
          <cx:pt idx="6529">2</cx:pt>
          <cx:pt idx="6530">3</cx:pt>
          <cx:pt idx="6531">2</cx:pt>
          <cx:pt idx="6532">2</cx:pt>
          <cx:pt idx="6533">2</cx:pt>
          <cx:pt idx="6534">5</cx:pt>
          <cx:pt idx="6535">2</cx:pt>
          <cx:pt idx="6536">2</cx:pt>
          <cx:pt idx="6537">3</cx:pt>
          <cx:pt idx="6538">3</cx:pt>
          <cx:pt idx="6539">2</cx:pt>
          <cx:pt idx="6540">1</cx:pt>
          <cx:pt idx="6541">2</cx:pt>
          <cx:pt idx="6542">1</cx:pt>
          <cx:pt idx="6543">3</cx:pt>
          <cx:pt idx="6544">2</cx:pt>
          <cx:pt idx="6545">2</cx:pt>
          <cx:pt idx="6546">2</cx:pt>
          <cx:pt idx="6547">2</cx:pt>
          <cx:pt idx="6548">2</cx:pt>
          <cx:pt idx="6549">2</cx:pt>
          <cx:pt idx="6550">3</cx:pt>
          <cx:pt idx="6551">1</cx:pt>
          <cx:pt idx="6552">2</cx:pt>
          <cx:pt idx="6553">1</cx:pt>
          <cx:pt idx="6554">1</cx:pt>
          <cx:pt idx="6555">1</cx:pt>
          <cx:pt idx="6556">2</cx:pt>
          <cx:pt idx="6557">2</cx:pt>
          <cx:pt idx="6558">3</cx:pt>
          <cx:pt idx="6559">2</cx:pt>
          <cx:pt idx="6560">2</cx:pt>
          <cx:pt idx="6561">3</cx:pt>
          <cx:pt idx="6562">2</cx:pt>
          <cx:pt idx="6563">2</cx:pt>
          <cx:pt idx="6564">2</cx:pt>
          <cx:pt idx="6565">2</cx:pt>
          <cx:pt idx="6566">2</cx:pt>
          <cx:pt idx="6567">2</cx:pt>
          <cx:pt idx="6568">2</cx:pt>
          <cx:pt idx="6569">2</cx:pt>
          <cx:pt idx="6570">2</cx:pt>
          <cx:pt idx="6571">2</cx:pt>
          <cx:pt idx="6572">2</cx:pt>
          <cx:pt idx="6573">4</cx:pt>
          <cx:pt idx="6574">2</cx:pt>
          <cx:pt idx="6575">1</cx:pt>
          <cx:pt idx="6576">2</cx:pt>
          <cx:pt idx="6577">2</cx:pt>
          <cx:pt idx="6578">2</cx:pt>
          <cx:pt idx="6579">1</cx:pt>
          <cx:pt idx="6580">2</cx:pt>
          <cx:pt idx="6581">1</cx:pt>
          <cx:pt idx="6582">1</cx:pt>
          <cx:pt idx="6583">1</cx:pt>
          <cx:pt idx="6584">2</cx:pt>
          <cx:pt idx="6585">3</cx:pt>
          <cx:pt idx="6586">2</cx:pt>
          <cx:pt idx="6587">1</cx:pt>
          <cx:pt idx="6588">2</cx:pt>
          <cx:pt idx="6589">3</cx:pt>
          <cx:pt idx="6590">1</cx:pt>
          <cx:pt idx="6591">5</cx:pt>
          <cx:pt idx="6592">2</cx:pt>
          <cx:pt idx="6593">1</cx:pt>
          <cx:pt idx="6594">2</cx:pt>
          <cx:pt idx="6595">3</cx:pt>
          <cx:pt idx="6596">2</cx:pt>
          <cx:pt idx="6597">2</cx:pt>
          <cx:pt idx="6598">2</cx:pt>
          <cx:pt idx="6599">3</cx:pt>
          <cx:pt idx="6600">2</cx:pt>
          <cx:pt idx="6601">2</cx:pt>
          <cx:pt idx="6602">2</cx:pt>
          <cx:pt idx="6603">1</cx:pt>
          <cx:pt idx="6604">2</cx:pt>
          <cx:pt idx="6605">4</cx:pt>
          <cx:pt idx="6606">2</cx:pt>
          <cx:pt idx="6607">3</cx:pt>
          <cx:pt idx="6608">4</cx:pt>
          <cx:pt idx="6609">2</cx:pt>
          <cx:pt idx="6610">2</cx:pt>
          <cx:pt idx="6611">2</cx:pt>
          <cx:pt idx="6612">1</cx:pt>
          <cx:pt idx="6613">2</cx:pt>
          <cx:pt idx="6614">3</cx:pt>
          <cx:pt idx="6615">2</cx:pt>
          <cx:pt idx="6616">2</cx:pt>
          <cx:pt idx="6617">1</cx:pt>
          <cx:pt idx="6618">2</cx:pt>
          <cx:pt idx="6619">3</cx:pt>
          <cx:pt idx="6620">1</cx:pt>
          <cx:pt idx="6621">2</cx:pt>
          <cx:pt idx="6622">2</cx:pt>
          <cx:pt idx="6623">1</cx:pt>
          <cx:pt idx="6624">2</cx:pt>
          <cx:pt idx="6625">2</cx:pt>
          <cx:pt idx="6626">2</cx:pt>
          <cx:pt idx="6627">2</cx:pt>
          <cx:pt idx="6628">2</cx:pt>
          <cx:pt idx="6629">2</cx:pt>
          <cx:pt idx="6630">3</cx:pt>
          <cx:pt idx="6631">2</cx:pt>
          <cx:pt idx="6632">2</cx:pt>
          <cx:pt idx="6633">2</cx:pt>
          <cx:pt idx="6634">2</cx:pt>
          <cx:pt idx="6635">2</cx:pt>
          <cx:pt idx="6636">2</cx:pt>
          <cx:pt idx="6637">2</cx:pt>
          <cx:pt idx="6638">2</cx:pt>
          <cx:pt idx="6639">2</cx:pt>
          <cx:pt idx="6640">3</cx:pt>
          <cx:pt idx="6641">3</cx:pt>
          <cx:pt idx="6642">2</cx:pt>
          <cx:pt idx="6643">4</cx:pt>
          <cx:pt idx="6644">2</cx:pt>
          <cx:pt idx="6645">2</cx:pt>
          <cx:pt idx="6646">3</cx:pt>
          <cx:pt idx="6647">3</cx:pt>
          <cx:pt idx="6648">2</cx:pt>
          <cx:pt idx="6649">2</cx:pt>
          <cx:pt idx="6650">2</cx:pt>
          <cx:pt idx="6651">2</cx:pt>
          <cx:pt idx="6652">2</cx:pt>
          <cx:pt idx="6653">2</cx:pt>
          <cx:pt idx="6654">2</cx:pt>
          <cx:pt idx="6655">4</cx:pt>
          <cx:pt idx="6656">2</cx:pt>
          <cx:pt idx="6657">2</cx:pt>
          <cx:pt idx="6658">3</cx:pt>
          <cx:pt idx="6659">1</cx:pt>
          <cx:pt idx="6660">2</cx:pt>
          <cx:pt idx="6661">4</cx:pt>
          <cx:pt idx="6662">3</cx:pt>
          <cx:pt idx="6663">1</cx:pt>
          <cx:pt idx="6664">1</cx:pt>
          <cx:pt idx="6665">3</cx:pt>
          <cx:pt idx="6666">1</cx:pt>
          <cx:pt idx="6667">3</cx:pt>
          <cx:pt idx="6668">1</cx:pt>
          <cx:pt idx="6669">4</cx:pt>
          <cx:pt idx="6670">2</cx:pt>
          <cx:pt idx="6671">4</cx:pt>
          <cx:pt idx="6672">3</cx:pt>
          <cx:pt idx="6673">2</cx:pt>
          <cx:pt idx="6674">2</cx:pt>
          <cx:pt idx="6675">2</cx:pt>
          <cx:pt idx="6676">1</cx:pt>
          <cx:pt idx="6677">3</cx:pt>
          <cx:pt idx="6678">3</cx:pt>
          <cx:pt idx="6679">1</cx:pt>
          <cx:pt idx="6680">2</cx:pt>
          <cx:pt idx="6681">3</cx:pt>
          <cx:pt idx="6682">2</cx:pt>
          <cx:pt idx="6683">3</cx:pt>
          <cx:pt idx="6684">3</cx:pt>
          <cx:pt idx="6685">4</cx:pt>
          <cx:pt idx="6686">1</cx:pt>
          <cx:pt idx="6687">4</cx:pt>
          <cx:pt idx="6688">3</cx:pt>
          <cx:pt idx="6689">4</cx:pt>
          <cx:pt idx="6690">2</cx:pt>
          <cx:pt idx="6691">2</cx:pt>
          <cx:pt idx="6692">3</cx:pt>
          <cx:pt idx="6693">1</cx:pt>
          <cx:pt idx="6694">1</cx:pt>
          <cx:pt idx="6695">4</cx:pt>
          <cx:pt idx="6696">2</cx:pt>
          <cx:pt idx="6697">2</cx:pt>
          <cx:pt idx="6698">2</cx:pt>
          <cx:pt idx="6699">2</cx:pt>
          <cx:pt idx="6700">3</cx:pt>
          <cx:pt idx="6701">2</cx:pt>
          <cx:pt idx="6702">2</cx:pt>
          <cx:pt idx="6703">3</cx:pt>
          <cx:pt idx="6704">2</cx:pt>
          <cx:pt idx="6705">2</cx:pt>
          <cx:pt idx="6706">1</cx:pt>
          <cx:pt idx="6707">1</cx:pt>
          <cx:pt idx="6708">2</cx:pt>
          <cx:pt idx="6709">2</cx:pt>
          <cx:pt idx="6710">2</cx:pt>
          <cx:pt idx="6711">2</cx:pt>
          <cx:pt idx="6712">2</cx:pt>
          <cx:pt idx="6713">2</cx:pt>
          <cx:pt idx="6714">4</cx:pt>
          <cx:pt idx="6715">2</cx:pt>
          <cx:pt idx="6716">2</cx:pt>
          <cx:pt idx="6717">1</cx:pt>
          <cx:pt idx="6718">2</cx:pt>
          <cx:pt idx="6719">1</cx:pt>
          <cx:pt idx="6720">1</cx:pt>
          <cx:pt idx="6721">2</cx:pt>
          <cx:pt idx="6722">2</cx:pt>
          <cx:pt idx="6723">1</cx:pt>
          <cx:pt idx="6724">2</cx:pt>
          <cx:pt idx="6725">2</cx:pt>
          <cx:pt idx="6726">2</cx:pt>
          <cx:pt idx="6727">2</cx:pt>
          <cx:pt idx="6728">2</cx:pt>
          <cx:pt idx="6729">2</cx:pt>
          <cx:pt idx="6730">1</cx:pt>
          <cx:pt idx="6731">1</cx:pt>
          <cx:pt idx="6732">3</cx:pt>
          <cx:pt idx="6733">2</cx:pt>
          <cx:pt idx="6734">2</cx:pt>
          <cx:pt idx="6735">2</cx:pt>
          <cx:pt idx="6736">1</cx:pt>
          <cx:pt idx="6737">3</cx:pt>
          <cx:pt idx="6738">3</cx:pt>
          <cx:pt idx="6739">2</cx:pt>
          <cx:pt idx="6740">2</cx:pt>
          <cx:pt idx="6741">3</cx:pt>
          <cx:pt idx="6742">2</cx:pt>
          <cx:pt idx="6743">2</cx:pt>
          <cx:pt idx="6744">3</cx:pt>
          <cx:pt idx="6745">3</cx:pt>
          <cx:pt idx="6746">1</cx:pt>
          <cx:pt idx="6747">1</cx:pt>
          <cx:pt idx="6748">2</cx:pt>
          <cx:pt idx="6749">2</cx:pt>
          <cx:pt idx="6750">3</cx:pt>
          <cx:pt idx="6751">2</cx:pt>
          <cx:pt idx="6752">2</cx:pt>
          <cx:pt idx="6753">2</cx:pt>
          <cx:pt idx="6754">2</cx:pt>
          <cx:pt idx="6755">2</cx:pt>
          <cx:pt idx="6756">3</cx:pt>
          <cx:pt idx="6757">2</cx:pt>
          <cx:pt idx="6758">2</cx:pt>
          <cx:pt idx="6759">2</cx:pt>
          <cx:pt idx="6760">2</cx:pt>
          <cx:pt idx="6761">2</cx:pt>
          <cx:pt idx="6762">2</cx:pt>
          <cx:pt idx="6763">2</cx:pt>
          <cx:pt idx="6764">1</cx:pt>
          <cx:pt idx="6765">1</cx:pt>
          <cx:pt idx="6766">4</cx:pt>
          <cx:pt idx="6767">2</cx:pt>
          <cx:pt idx="6768">4</cx:pt>
          <cx:pt idx="6769">2</cx:pt>
          <cx:pt idx="6770">2</cx:pt>
          <cx:pt idx="6771">2</cx:pt>
          <cx:pt idx="6772">1</cx:pt>
          <cx:pt idx="6773">2</cx:pt>
          <cx:pt idx="6774">4</cx:pt>
          <cx:pt idx="6775">5</cx:pt>
          <cx:pt idx="6776">3</cx:pt>
          <cx:pt idx="6777">2</cx:pt>
          <cx:pt idx="6778">1</cx:pt>
          <cx:pt idx="6779">1</cx:pt>
          <cx:pt idx="6780">2</cx:pt>
          <cx:pt idx="6781">4</cx:pt>
          <cx:pt idx="6782">3</cx:pt>
          <cx:pt idx="6783">3</cx:pt>
          <cx:pt idx="6784">1</cx:pt>
          <cx:pt idx="6785">1</cx:pt>
          <cx:pt idx="6786">2</cx:pt>
          <cx:pt idx="6787">1</cx:pt>
          <cx:pt idx="6788">3</cx:pt>
          <cx:pt idx="6789">2</cx:pt>
          <cx:pt idx="6790">2</cx:pt>
          <cx:pt idx="6791">3</cx:pt>
          <cx:pt idx="6792">1</cx:pt>
          <cx:pt idx="6793">1</cx:pt>
          <cx:pt idx="6794">1</cx:pt>
          <cx:pt idx="6795">1</cx:pt>
          <cx:pt idx="6796">2</cx:pt>
          <cx:pt idx="6797">2</cx:pt>
          <cx:pt idx="6798">3</cx:pt>
          <cx:pt idx="6799">4</cx:pt>
          <cx:pt idx="6800">2</cx:pt>
          <cx:pt idx="6801">4</cx:pt>
          <cx:pt idx="6802">1</cx:pt>
          <cx:pt idx="6803">2</cx:pt>
          <cx:pt idx="6804">1</cx:pt>
          <cx:pt idx="6805">3</cx:pt>
          <cx:pt idx="6806">2</cx:pt>
          <cx:pt idx="6807">1</cx:pt>
          <cx:pt idx="6808">1</cx:pt>
          <cx:pt idx="6809">2</cx:pt>
          <cx:pt idx="6810">1</cx:pt>
          <cx:pt idx="6811">2</cx:pt>
          <cx:pt idx="6812">1</cx:pt>
          <cx:pt idx="6813">2</cx:pt>
          <cx:pt idx="6814">1</cx:pt>
          <cx:pt idx="6815">2</cx:pt>
          <cx:pt idx="6816">3</cx:pt>
          <cx:pt idx="6817">2</cx:pt>
          <cx:pt idx="6818">2</cx:pt>
          <cx:pt idx="6819">2</cx:pt>
          <cx:pt idx="6820">2</cx:pt>
          <cx:pt idx="6821">2</cx:pt>
          <cx:pt idx="6822">3</cx:pt>
          <cx:pt idx="6823">1</cx:pt>
          <cx:pt idx="6824">2</cx:pt>
          <cx:pt idx="6825">4</cx:pt>
          <cx:pt idx="6826">4</cx:pt>
          <cx:pt idx="6827">2</cx:pt>
          <cx:pt idx="6828">3</cx:pt>
          <cx:pt idx="6829">2</cx:pt>
          <cx:pt idx="6830">4</cx:pt>
          <cx:pt idx="6831">2</cx:pt>
          <cx:pt idx="6832">2</cx:pt>
          <cx:pt idx="6833">1</cx:pt>
          <cx:pt idx="6834">1</cx:pt>
          <cx:pt idx="6835">2</cx:pt>
          <cx:pt idx="6836">2</cx:pt>
          <cx:pt idx="6837">3</cx:pt>
          <cx:pt idx="6838">4</cx:pt>
          <cx:pt idx="6839">2</cx:pt>
          <cx:pt idx="6840">1</cx:pt>
          <cx:pt idx="6841">3</cx:pt>
          <cx:pt idx="6842">3</cx:pt>
          <cx:pt idx="6843">4</cx:pt>
          <cx:pt idx="6844">1</cx:pt>
          <cx:pt idx="6845">1</cx:pt>
          <cx:pt idx="6846">3</cx:pt>
          <cx:pt idx="6847">2</cx:pt>
          <cx:pt idx="6848">1</cx:pt>
          <cx:pt idx="6849">1</cx:pt>
          <cx:pt idx="6850">2</cx:pt>
          <cx:pt idx="6851">1</cx:pt>
          <cx:pt idx="6852">1</cx:pt>
          <cx:pt idx="6853">3</cx:pt>
          <cx:pt idx="6854">3</cx:pt>
          <cx:pt idx="6855">2</cx:pt>
          <cx:pt idx="6856">2</cx:pt>
          <cx:pt idx="6857">1</cx:pt>
          <cx:pt idx="6858">2</cx:pt>
          <cx:pt idx="6859">2</cx:pt>
          <cx:pt idx="6860">2</cx:pt>
          <cx:pt idx="6861">3</cx:pt>
          <cx:pt idx="6862">1</cx:pt>
          <cx:pt idx="6863">2</cx:pt>
          <cx:pt idx="6864">3</cx:pt>
          <cx:pt idx="6865">2</cx:pt>
          <cx:pt idx="6866">2</cx:pt>
          <cx:pt idx="6867">3</cx:pt>
          <cx:pt idx="6868">2</cx:pt>
          <cx:pt idx="6869">3</cx:pt>
          <cx:pt idx="6870">3</cx:pt>
          <cx:pt idx="6871">3</cx:pt>
          <cx:pt idx="6872">2</cx:pt>
          <cx:pt idx="6873">1</cx:pt>
          <cx:pt idx="6874">1</cx:pt>
          <cx:pt idx="6875">2</cx:pt>
          <cx:pt idx="6876">2</cx:pt>
          <cx:pt idx="6877">3</cx:pt>
          <cx:pt idx="6878">2</cx:pt>
          <cx:pt idx="6879">1</cx:pt>
          <cx:pt idx="6880">2</cx:pt>
          <cx:pt idx="6881">1</cx:pt>
          <cx:pt idx="6882">1</cx:pt>
          <cx:pt idx="6883">2</cx:pt>
          <cx:pt idx="6884">1</cx:pt>
          <cx:pt idx="6885">2</cx:pt>
          <cx:pt idx="6886">2</cx:pt>
          <cx:pt idx="6887">1</cx:pt>
          <cx:pt idx="6888">2</cx:pt>
          <cx:pt idx="6889">4</cx:pt>
          <cx:pt idx="6890">2</cx:pt>
          <cx:pt idx="6891">3</cx:pt>
          <cx:pt idx="6892">1</cx:pt>
          <cx:pt idx="6893">4</cx:pt>
          <cx:pt idx="6894">2</cx:pt>
          <cx:pt idx="6895">2</cx:pt>
          <cx:pt idx="6896">1</cx:pt>
          <cx:pt idx="6897">2</cx:pt>
          <cx:pt idx="6898">1</cx:pt>
          <cx:pt idx="6899">4</cx:pt>
          <cx:pt idx="6900">4</cx:pt>
          <cx:pt idx="6901">3</cx:pt>
          <cx:pt idx="6902">2</cx:pt>
          <cx:pt idx="6903">2</cx:pt>
          <cx:pt idx="6904">1</cx:pt>
          <cx:pt idx="6905">1</cx:pt>
          <cx:pt idx="6906">2</cx:pt>
          <cx:pt idx="6907">2</cx:pt>
          <cx:pt idx="6908">2</cx:pt>
          <cx:pt idx="6909">1</cx:pt>
          <cx:pt idx="6910">2</cx:pt>
          <cx:pt idx="6911">2</cx:pt>
          <cx:pt idx="6912">2</cx:pt>
          <cx:pt idx="6913">2</cx:pt>
          <cx:pt idx="6914">5</cx:pt>
          <cx:pt idx="6915">1</cx:pt>
          <cx:pt idx="6916">2</cx:pt>
          <cx:pt idx="6917">2</cx:pt>
          <cx:pt idx="6918">2</cx:pt>
          <cx:pt idx="6919">4</cx:pt>
          <cx:pt idx="6920">2</cx:pt>
          <cx:pt idx="6921">2</cx:pt>
          <cx:pt idx="6922">3</cx:pt>
          <cx:pt idx="6923">2</cx:pt>
          <cx:pt idx="6924">1</cx:pt>
          <cx:pt idx="6925">2</cx:pt>
          <cx:pt idx="6926">1</cx:pt>
          <cx:pt idx="6927">1</cx:pt>
          <cx:pt idx="6928">1</cx:pt>
          <cx:pt idx="6929">2</cx:pt>
          <cx:pt idx="6930">2</cx:pt>
          <cx:pt idx="6931">4</cx:pt>
          <cx:pt idx="6932">2</cx:pt>
          <cx:pt idx="6933">2</cx:pt>
          <cx:pt idx="6934">1</cx:pt>
          <cx:pt idx="6935">1</cx:pt>
          <cx:pt idx="6936">4</cx:pt>
          <cx:pt idx="6937">1</cx:pt>
          <cx:pt idx="6938">3</cx:pt>
          <cx:pt idx="6939">1</cx:pt>
          <cx:pt idx="6940">2</cx:pt>
          <cx:pt idx="6941">3</cx:pt>
          <cx:pt idx="6942">1</cx:pt>
          <cx:pt idx="6943">2</cx:pt>
          <cx:pt idx="6944">2</cx:pt>
          <cx:pt idx="6945">2</cx:pt>
          <cx:pt idx="6946">2</cx:pt>
          <cx:pt idx="6947">2</cx:pt>
          <cx:pt idx="6948">2</cx:pt>
          <cx:pt idx="6949">3</cx:pt>
          <cx:pt idx="6950">2</cx:pt>
          <cx:pt idx="6951">2</cx:pt>
          <cx:pt idx="6952">1</cx:pt>
          <cx:pt idx="6953">2</cx:pt>
          <cx:pt idx="6954">2</cx:pt>
          <cx:pt idx="6955">2</cx:pt>
          <cx:pt idx="6956">2</cx:pt>
          <cx:pt idx="6957">2</cx:pt>
          <cx:pt idx="6958">2</cx:pt>
          <cx:pt idx="6959">2</cx:pt>
          <cx:pt idx="6960">3</cx:pt>
          <cx:pt idx="6961">2</cx:pt>
          <cx:pt idx="6962">3</cx:pt>
          <cx:pt idx="6963">2</cx:pt>
          <cx:pt idx="6964">3</cx:pt>
          <cx:pt idx="6965">3</cx:pt>
          <cx:pt idx="6966">3</cx:pt>
          <cx:pt idx="6967">2</cx:pt>
          <cx:pt idx="6968">5</cx:pt>
          <cx:pt idx="6969">4</cx:pt>
          <cx:pt idx="6970">2</cx:pt>
          <cx:pt idx="6971">3</cx:pt>
          <cx:pt idx="6972">2</cx:pt>
          <cx:pt idx="6973">1</cx:pt>
          <cx:pt idx="6974">2</cx:pt>
          <cx:pt idx="6975">1</cx:pt>
          <cx:pt idx="6976">2</cx:pt>
          <cx:pt idx="6977">4</cx:pt>
          <cx:pt idx="6978">1</cx:pt>
          <cx:pt idx="6979">2</cx:pt>
          <cx:pt idx="6980">2</cx:pt>
          <cx:pt idx="6981">2</cx:pt>
          <cx:pt idx="6982">1</cx:pt>
          <cx:pt idx="6983">3</cx:pt>
          <cx:pt idx="6984">2</cx:pt>
          <cx:pt idx="6985">1</cx:pt>
          <cx:pt idx="6986">2</cx:pt>
          <cx:pt idx="6987">2</cx:pt>
          <cx:pt idx="6988">2</cx:pt>
          <cx:pt idx="6989">2</cx:pt>
          <cx:pt idx="6990">3</cx:pt>
          <cx:pt idx="6991">1</cx:pt>
          <cx:pt idx="6992">3</cx:pt>
          <cx:pt idx="6993">2</cx:pt>
          <cx:pt idx="6994">3</cx:pt>
          <cx:pt idx="6995">3</cx:pt>
          <cx:pt idx="6996">2</cx:pt>
          <cx:pt idx="6997">2</cx:pt>
          <cx:pt idx="6998">1</cx:pt>
          <cx:pt idx="6999">3</cx:pt>
          <cx:pt idx="7000">2</cx:pt>
          <cx:pt idx="7001">2</cx:pt>
          <cx:pt idx="7002">1</cx:pt>
          <cx:pt idx="7003">4</cx:pt>
          <cx:pt idx="7004">2</cx:pt>
          <cx:pt idx="7005">3</cx:pt>
          <cx:pt idx="7006">2</cx:pt>
          <cx:pt idx="7007">4</cx:pt>
          <cx:pt idx="7008">2</cx:pt>
          <cx:pt idx="7009">2</cx:pt>
          <cx:pt idx="7010">1</cx:pt>
          <cx:pt idx="7011">4</cx:pt>
          <cx:pt idx="7012">3</cx:pt>
          <cx:pt idx="7013">2</cx:pt>
          <cx:pt idx="7014">2</cx:pt>
          <cx:pt idx="7015">1</cx:pt>
          <cx:pt idx="7016">1</cx:pt>
          <cx:pt idx="7017">2</cx:pt>
          <cx:pt idx="7018">2</cx:pt>
          <cx:pt idx="7019">1</cx:pt>
          <cx:pt idx="7020">4</cx:pt>
          <cx:pt idx="7021">3</cx:pt>
          <cx:pt idx="7022">2</cx:pt>
          <cx:pt idx="7023">2</cx:pt>
          <cx:pt idx="7024">2</cx:pt>
          <cx:pt idx="7025">2</cx:pt>
          <cx:pt idx="7026">2</cx:pt>
          <cx:pt idx="7027">1</cx:pt>
          <cx:pt idx="7028">4</cx:pt>
          <cx:pt idx="7029">1</cx:pt>
          <cx:pt idx="7030">2</cx:pt>
          <cx:pt idx="7031">1</cx:pt>
          <cx:pt idx="7032">2</cx:pt>
          <cx:pt idx="7033">3</cx:pt>
          <cx:pt idx="7034">2</cx:pt>
          <cx:pt idx="7035">1</cx:pt>
          <cx:pt idx="7036">2</cx:pt>
          <cx:pt idx="7037">5</cx:pt>
          <cx:pt idx="7038">1</cx:pt>
          <cx:pt idx="7039">3</cx:pt>
          <cx:pt idx="7040">5</cx:pt>
          <cx:pt idx="7041">2</cx:pt>
          <cx:pt idx="7042">2</cx:pt>
          <cx:pt idx="7043">2</cx:pt>
          <cx:pt idx="7044">2</cx:pt>
          <cx:pt idx="7045">1</cx:pt>
          <cx:pt idx="7046">3</cx:pt>
          <cx:pt idx="7047">4</cx:pt>
          <cx:pt idx="7048">4</cx:pt>
          <cx:pt idx="7049">3</cx:pt>
          <cx:pt idx="7050">2</cx:pt>
          <cx:pt idx="7051">2</cx:pt>
          <cx:pt idx="7052">1</cx:pt>
          <cx:pt idx="7053">2</cx:pt>
          <cx:pt idx="7054">2</cx:pt>
          <cx:pt idx="7055">2</cx:pt>
          <cx:pt idx="7056">2</cx:pt>
          <cx:pt idx="7057">1</cx:pt>
          <cx:pt idx="7058">3</cx:pt>
          <cx:pt idx="7059">2</cx:pt>
          <cx:pt idx="7060">1</cx:pt>
          <cx:pt idx="7061">1</cx:pt>
          <cx:pt idx="7062">1</cx:pt>
          <cx:pt idx="7063">2</cx:pt>
          <cx:pt idx="7064">4</cx:pt>
          <cx:pt idx="7065">4</cx:pt>
          <cx:pt idx="7066">1</cx:pt>
          <cx:pt idx="7067">2</cx:pt>
          <cx:pt idx="7068">2</cx:pt>
          <cx:pt idx="7069">2</cx:pt>
          <cx:pt idx="7070">2</cx:pt>
          <cx:pt idx="7071">3</cx:pt>
          <cx:pt idx="7072">1</cx:pt>
          <cx:pt idx="7073">2</cx:pt>
          <cx:pt idx="7074">1</cx:pt>
          <cx:pt idx="7075">4</cx:pt>
          <cx:pt idx="7076">1</cx:pt>
          <cx:pt idx="7077">1</cx:pt>
          <cx:pt idx="7078">2</cx:pt>
          <cx:pt idx="7079">2</cx:pt>
          <cx:pt idx="7080">2</cx:pt>
          <cx:pt idx="7081">2</cx:pt>
          <cx:pt idx="7082">2</cx:pt>
          <cx:pt idx="7083">2</cx:pt>
          <cx:pt idx="7084">3</cx:pt>
          <cx:pt idx="7085">2</cx:pt>
          <cx:pt idx="7086">3</cx:pt>
          <cx:pt idx="7087">1</cx:pt>
          <cx:pt idx="7088">3</cx:pt>
          <cx:pt idx="7089">2</cx:pt>
          <cx:pt idx="7090">3</cx:pt>
          <cx:pt idx="7091">2</cx:pt>
          <cx:pt idx="7092">3</cx:pt>
          <cx:pt idx="7093">1</cx:pt>
          <cx:pt idx="7094">2</cx:pt>
          <cx:pt idx="7095">2</cx:pt>
          <cx:pt idx="7096">2</cx:pt>
          <cx:pt idx="7097">1</cx:pt>
          <cx:pt idx="7098">1</cx:pt>
          <cx:pt idx="7099">2</cx:pt>
          <cx:pt idx="7100">2</cx:pt>
          <cx:pt idx="7101">2</cx:pt>
          <cx:pt idx="7102">2</cx:pt>
          <cx:pt idx="7103">3</cx:pt>
          <cx:pt idx="7104">2</cx:pt>
          <cx:pt idx="7105">2</cx:pt>
          <cx:pt idx="7106">4</cx:pt>
          <cx:pt idx="7107">4</cx:pt>
          <cx:pt idx="7108">2</cx:pt>
          <cx:pt idx="7109">2</cx:pt>
          <cx:pt idx="7110">2</cx:pt>
          <cx:pt idx="7111">1</cx:pt>
          <cx:pt idx="7112">2</cx:pt>
          <cx:pt idx="7113">2</cx:pt>
          <cx:pt idx="7114">3</cx:pt>
          <cx:pt idx="7115">2</cx:pt>
          <cx:pt idx="7116">3</cx:pt>
          <cx:pt idx="7117">2</cx:pt>
          <cx:pt idx="7118">2</cx:pt>
          <cx:pt idx="7119">2</cx:pt>
          <cx:pt idx="7120">1</cx:pt>
          <cx:pt idx="7121">2</cx:pt>
          <cx:pt idx="7122">2</cx:pt>
          <cx:pt idx="7123">3</cx:pt>
          <cx:pt idx="7124">2</cx:pt>
          <cx:pt idx="7125">2</cx:pt>
          <cx:pt idx="7126">4</cx:pt>
          <cx:pt idx="7127">2</cx:pt>
          <cx:pt idx="7128">1</cx:pt>
          <cx:pt idx="7129">4</cx:pt>
          <cx:pt idx="7130">2</cx:pt>
          <cx:pt idx="7131">3</cx:pt>
          <cx:pt idx="7132">2</cx:pt>
          <cx:pt idx="7133">2</cx:pt>
          <cx:pt idx="7134">2</cx:pt>
          <cx:pt idx="7135">2</cx:pt>
          <cx:pt idx="7136">3</cx:pt>
          <cx:pt idx="7137">2</cx:pt>
          <cx:pt idx="7138">2</cx:pt>
          <cx:pt idx="7139">1</cx:pt>
          <cx:pt idx="7140">2</cx:pt>
          <cx:pt idx="7141">3</cx:pt>
          <cx:pt idx="7142">2</cx:pt>
          <cx:pt idx="7143">2</cx:pt>
          <cx:pt idx="7144">2</cx:pt>
          <cx:pt idx="7145">2</cx:pt>
          <cx:pt idx="7146">4</cx:pt>
          <cx:pt idx="7147">2</cx:pt>
          <cx:pt idx="7148">3</cx:pt>
          <cx:pt idx="7149">4</cx:pt>
          <cx:pt idx="7150">2</cx:pt>
          <cx:pt idx="7151">1</cx:pt>
          <cx:pt idx="7152">3</cx:pt>
          <cx:pt idx="7153">3</cx:pt>
          <cx:pt idx="7154">1</cx:pt>
          <cx:pt idx="7155">3</cx:pt>
          <cx:pt idx="7156">2</cx:pt>
          <cx:pt idx="7157">5</cx:pt>
          <cx:pt idx="7158">2</cx:pt>
          <cx:pt idx="7159">5</cx:pt>
          <cx:pt idx="7160">2</cx:pt>
          <cx:pt idx="7161">1</cx:pt>
          <cx:pt idx="7162">1</cx:pt>
          <cx:pt idx="7163">2</cx:pt>
          <cx:pt idx="7164">3</cx:pt>
          <cx:pt idx="7165">2</cx:pt>
          <cx:pt idx="7166">2</cx:pt>
          <cx:pt idx="7167">1</cx:pt>
          <cx:pt idx="7168">2</cx:pt>
          <cx:pt idx="7169">2</cx:pt>
          <cx:pt idx="7170">2</cx:pt>
          <cx:pt idx="7171">1</cx:pt>
          <cx:pt idx="7172">2</cx:pt>
          <cx:pt idx="7173">5</cx:pt>
          <cx:pt idx="7174">2</cx:pt>
          <cx:pt idx="7175">4</cx:pt>
          <cx:pt idx="7176">1</cx:pt>
          <cx:pt idx="7177">2</cx:pt>
          <cx:pt idx="7178">2</cx:pt>
          <cx:pt idx="7179">3</cx:pt>
          <cx:pt idx="7180">3</cx:pt>
          <cx:pt idx="7181">1</cx:pt>
          <cx:pt idx="7182">3</cx:pt>
          <cx:pt idx="7183">2</cx:pt>
          <cx:pt idx="7184">4</cx:pt>
          <cx:pt idx="7185">1</cx:pt>
          <cx:pt idx="7186">2</cx:pt>
          <cx:pt idx="7187">2</cx:pt>
          <cx:pt idx="7188">2</cx:pt>
          <cx:pt idx="7189">2</cx:pt>
          <cx:pt idx="7190">2</cx:pt>
          <cx:pt idx="7191">2</cx:pt>
          <cx:pt idx="7192">3</cx:pt>
          <cx:pt idx="7193">2</cx:pt>
          <cx:pt idx="7194">2</cx:pt>
          <cx:pt idx="7195">2</cx:pt>
          <cx:pt idx="7196">2</cx:pt>
          <cx:pt idx="7197">2</cx:pt>
          <cx:pt idx="7198">3</cx:pt>
          <cx:pt idx="7199">2</cx:pt>
          <cx:pt idx="7200">2</cx:pt>
          <cx:pt idx="7201">1</cx:pt>
          <cx:pt idx="7202">2</cx:pt>
          <cx:pt idx="7203">3</cx:pt>
          <cx:pt idx="7204">8</cx:pt>
          <cx:pt idx="7205">2</cx:pt>
          <cx:pt idx="7206">2</cx:pt>
          <cx:pt idx="7207">2</cx:pt>
          <cx:pt idx="7208">5</cx:pt>
          <cx:pt idx="7209">1</cx:pt>
          <cx:pt idx="7210">3</cx:pt>
          <cx:pt idx="7211">2</cx:pt>
          <cx:pt idx="7212">2</cx:pt>
          <cx:pt idx="7213">3</cx:pt>
          <cx:pt idx="7214">2</cx:pt>
          <cx:pt idx="7215">2</cx:pt>
          <cx:pt idx="7216">2</cx:pt>
          <cx:pt idx="7217">2</cx:pt>
          <cx:pt idx="7218">2</cx:pt>
          <cx:pt idx="7219">2</cx:pt>
          <cx:pt idx="7220">2</cx:pt>
          <cx:pt idx="7221">2</cx:pt>
          <cx:pt idx="7222">2</cx:pt>
          <cx:pt idx="7223">4</cx:pt>
          <cx:pt idx="7224">2</cx:pt>
          <cx:pt idx="7225">2</cx:pt>
          <cx:pt idx="7226">1</cx:pt>
          <cx:pt idx="7227">4</cx:pt>
          <cx:pt idx="7228">2</cx:pt>
          <cx:pt idx="7229">3</cx:pt>
          <cx:pt idx="7230">2</cx:pt>
          <cx:pt idx="7231">1</cx:pt>
          <cx:pt idx="7232">2</cx:pt>
          <cx:pt idx="7233">2</cx:pt>
          <cx:pt idx="7234">2</cx:pt>
          <cx:pt idx="7235">1</cx:pt>
          <cx:pt idx="7236">2</cx:pt>
          <cx:pt idx="7237">2</cx:pt>
          <cx:pt idx="7238">1</cx:pt>
          <cx:pt idx="7239">3</cx:pt>
          <cx:pt idx="7240">2</cx:pt>
          <cx:pt idx="7241">1</cx:pt>
          <cx:pt idx="7242">2</cx:pt>
          <cx:pt idx="7243">2</cx:pt>
          <cx:pt idx="7244">2</cx:pt>
          <cx:pt idx="7245">2</cx:pt>
          <cx:pt idx="7246">1</cx:pt>
          <cx:pt idx="7247">2</cx:pt>
          <cx:pt idx="7248">2</cx:pt>
          <cx:pt idx="7249">2</cx:pt>
          <cx:pt idx="7250">4</cx:pt>
          <cx:pt idx="7251">3</cx:pt>
          <cx:pt idx="7252">4</cx:pt>
          <cx:pt idx="7253">1</cx:pt>
          <cx:pt idx="7254">3</cx:pt>
          <cx:pt idx="7255">2</cx:pt>
          <cx:pt idx="7256">2</cx:pt>
          <cx:pt idx="7257">3</cx:pt>
          <cx:pt idx="7258">2</cx:pt>
          <cx:pt idx="7259">3</cx:pt>
          <cx:pt idx="7260">2</cx:pt>
          <cx:pt idx="7261">2</cx:pt>
          <cx:pt idx="7262">3</cx:pt>
          <cx:pt idx="7263">2</cx:pt>
          <cx:pt idx="7264">2</cx:pt>
          <cx:pt idx="7265">2</cx:pt>
          <cx:pt idx="7266">1</cx:pt>
          <cx:pt idx="7267">3</cx:pt>
          <cx:pt idx="7268">2</cx:pt>
          <cx:pt idx="7269">2</cx:pt>
          <cx:pt idx="7270">3</cx:pt>
          <cx:pt idx="7271">2</cx:pt>
          <cx:pt idx="7272">3</cx:pt>
          <cx:pt idx="7273">2</cx:pt>
          <cx:pt idx="7274">3</cx:pt>
          <cx:pt idx="7275">2</cx:pt>
          <cx:pt idx="7276">3</cx:pt>
          <cx:pt idx="7277">2</cx:pt>
          <cx:pt idx="7278">2</cx:pt>
          <cx:pt idx="7279">2</cx:pt>
          <cx:pt idx="7280">2</cx:pt>
          <cx:pt idx="7281">2</cx:pt>
          <cx:pt idx="7282">1</cx:pt>
          <cx:pt idx="7283">2</cx:pt>
          <cx:pt idx="7284">2</cx:pt>
          <cx:pt idx="7285">1</cx:pt>
          <cx:pt idx="7286">1</cx:pt>
          <cx:pt idx="7287">3</cx:pt>
          <cx:pt idx="7288">1</cx:pt>
          <cx:pt idx="7289">2</cx:pt>
          <cx:pt idx="7290">2</cx:pt>
          <cx:pt idx="7291">3</cx:pt>
          <cx:pt idx="7292">2</cx:pt>
          <cx:pt idx="7293">3</cx:pt>
          <cx:pt idx="7294">2</cx:pt>
          <cx:pt idx="7295">1</cx:pt>
          <cx:pt idx="7296">3</cx:pt>
          <cx:pt idx="7297">2</cx:pt>
          <cx:pt idx="7298">2</cx:pt>
          <cx:pt idx="7299">2</cx:pt>
          <cx:pt idx="7300">4</cx:pt>
          <cx:pt idx="7301">1</cx:pt>
          <cx:pt idx="7302">2</cx:pt>
          <cx:pt idx="7303">1</cx:pt>
          <cx:pt idx="7304">2</cx:pt>
          <cx:pt idx="7305">3</cx:pt>
          <cx:pt idx="7306">3</cx:pt>
          <cx:pt idx="7307">2</cx:pt>
          <cx:pt idx="7308">2</cx:pt>
          <cx:pt idx="7309">3</cx:pt>
          <cx:pt idx="7310">3</cx:pt>
          <cx:pt idx="7311">3</cx:pt>
          <cx:pt idx="7312">4</cx:pt>
          <cx:pt idx="7313">2</cx:pt>
          <cx:pt idx="7314">1</cx:pt>
          <cx:pt idx="7315">2</cx:pt>
          <cx:pt idx="7316">2</cx:pt>
          <cx:pt idx="7317">2</cx:pt>
          <cx:pt idx="7318">2</cx:pt>
          <cx:pt idx="7319">3</cx:pt>
          <cx:pt idx="7320">2</cx:pt>
          <cx:pt idx="7321">2</cx:pt>
          <cx:pt idx="7322">2</cx:pt>
          <cx:pt idx="7323">4</cx:pt>
          <cx:pt idx="7324">2</cx:pt>
          <cx:pt idx="7325">2</cx:pt>
          <cx:pt idx="7326">2</cx:pt>
          <cx:pt idx="7327">2</cx:pt>
          <cx:pt idx="7328">1</cx:pt>
          <cx:pt idx="7329">2</cx:pt>
          <cx:pt idx="7330">2</cx:pt>
          <cx:pt idx="7331">1</cx:pt>
          <cx:pt idx="7332">2</cx:pt>
          <cx:pt idx="7333">4</cx:pt>
          <cx:pt idx="7334">2</cx:pt>
          <cx:pt idx="7335">2</cx:pt>
          <cx:pt idx="7336">2</cx:pt>
          <cx:pt idx="7337">2</cx:pt>
          <cx:pt idx="7338">1</cx:pt>
          <cx:pt idx="7339">2</cx:pt>
          <cx:pt idx="7340">1</cx:pt>
          <cx:pt idx="7341">2</cx:pt>
          <cx:pt idx="7342">1</cx:pt>
          <cx:pt idx="7343">4</cx:pt>
          <cx:pt idx="7344">2</cx:pt>
          <cx:pt idx="7345">2</cx:pt>
          <cx:pt idx="7346">2</cx:pt>
          <cx:pt idx="7347">4</cx:pt>
          <cx:pt idx="7348">2</cx:pt>
          <cx:pt idx="7349">4</cx:pt>
          <cx:pt idx="7350">2</cx:pt>
          <cx:pt idx="7351">4</cx:pt>
          <cx:pt idx="7352">2</cx:pt>
          <cx:pt idx="7353">3</cx:pt>
          <cx:pt idx="7354">2</cx:pt>
          <cx:pt idx="7355">2</cx:pt>
          <cx:pt idx="7356">1</cx:pt>
          <cx:pt idx="7357">1</cx:pt>
          <cx:pt idx="7358">1</cx:pt>
          <cx:pt idx="7359">3</cx:pt>
          <cx:pt idx="7360">4</cx:pt>
          <cx:pt idx="7361">2</cx:pt>
          <cx:pt idx="7362">4</cx:pt>
          <cx:pt idx="7363">1</cx:pt>
          <cx:pt idx="7364">2</cx:pt>
          <cx:pt idx="7365">2</cx:pt>
          <cx:pt idx="7366">3</cx:pt>
          <cx:pt idx="7367">1</cx:pt>
          <cx:pt idx="7368">1</cx:pt>
          <cx:pt idx="7369">2</cx:pt>
          <cx:pt idx="7370">1</cx:pt>
          <cx:pt idx="7371">4</cx:pt>
          <cx:pt idx="7372">2</cx:pt>
          <cx:pt idx="7373">3</cx:pt>
          <cx:pt idx="7374">2</cx:pt>
          <cx:pt idx="7375">3</cx:pt>
          <cx:pt idx="7376">2</cx:pt>
          <cx:pt idx="7377">1</cx:pt>
          <cx:pt idx="7378">1</cx:pt>
          <cx:pt idx="7379">4</cx:pt>
          <cx:pt idx="7380">3</cx:pt>
          <cx:pt idx="7381">2</cx:pt>
          <cx:pt idx="7382">1</cx:pt>
          <cx:pt idx="7383">2</cx:pt>
          <cx:pt idx="7384">2</cx:pt>
          <cx:pt idx="7385">1</cx:pt>
          <cx:pt idx="7386">4</cx:pt>
          <cx:pt idx="7387">1</cx:pt>
          <cx:pt idx="7388">2</cx:pt>
          <cx:pt idx="7389">2</cx:pt>
          <cx:pt idx="7390">2</cx:pt>
          <cx:pt idx="7391">4</cx:pt>
          <cx:pt idx="7392">2</cx:pt>
          <cx:pt idx="7393">3</cx:pt>
          <cx:pt idx="7394">3</cx:pt>
          <cx:pt idx="7395">2</cx:pt>
          <cx:pt idx="7396">2</cx:pt>
          <cx:pt idx="7397">2</cx:pt>
          <cx:pt idx="7398">2</cx:pt>
          <cx:pt idx="7399">3</cx:pt>
          <cx:pt idx="7400">2</cx:pt>
          <cx:pt idx="7401">2</cx:pt>
          <cx:pt idx="7402">2</cx:pt>
          <cx:pt idx="7403">1</cx:pt>
          <cx:pt idx="7404">2</cx:pt>
          <cx:pt idx="7405">1</cx:pt>
          <cx:pt idx="7406">3</cx:pt>
          <cx:pt idx="7407">3</cx:pt>
          <cx:pt idx="7408">4</cx:pt>
          <cx:pt idx="7409">2</cx:pt>
          <cx:pt idx="7410">1</cx:pt>
          <cx:pt idx="7411">3</cx:pt>
          <cx:pt idx="7412">2</cx:pt>
          <cx:pt idx="7413">2</cx:pt>
          <cx:pt idx="7414">1</cx:pt>
          <cx:pt idx="7415">2</cx:pt>
          <cx:pt idx="7416">4</cx:pt>
          <cx:pt idx="7417">1</cx:pt>
          <cx:pt idx="7418">3</cx:pt>
          <cx:pt idx="7419">4</cx:pt>
          <cx:pt idx="7420">3</cx:pt>
          <cx:pt idx="7421">2</cx:pt>
          <cx:pt idx="7422">3</cx:pt>
          <cx:pt idx="7423">1</cx:pt>
          <cx:pt idx="7424">2</cx:pt>
          <cx:pt idx="7425">3</cx:pt>
          <cx:pt idx="7426">4</cx:pt>
          <cx:pt idx="7427">5</cx:pt>
          <cx:pt idx="7428">2</cx:pt>
          <cx:pt idx="7429">3</cx:pt>
          <cx:pt idx="7430">4</cx:pt>
          <cx:pt idx="7431">3</cx:pt>
          <cx:pt idx="7432">2</cx:pt>
          <cx:pt idx="7433">2</cx:pt>
          <cx:pt idx="7434">2</cx:pt>
          <cx:pt idx="7435">2</cx:pt>
          <cx:pt idx="7436">1</cx:pt>
          <cx:pt idx="7437">1</cx:pt>
          <cx:pt idx="7438">1</cx:pt>
          <cx:pt idx="7439">2</cx:pt>
          <cx:pt idx="7440">1</cx:pt>
          <cx:pt idx="7441">3</cx:pt>
          <cx:pt idx="7442">3</cx:pt>
          <cx:pt idx="7443">2</cx:pt>
          <cx:pt idx="7444">2</cx:pt>
          <cx:pt idx="7445">4</cx:pt>
          <cx:pt idx="7446">2</cx:pt>
          <cx:pt idx="7447">2</cx:pt>
          <cx:pt idx="7448">2</cx:pt>
          <cx:pt idx="7449">3</cx:pt>
          <cx:pt idx="7450">3</cx:pt>
          <cx:pt idx="7451">3</cx:pt>
          <cx:pt idx="7452">2</cx:pt>
          <cx:pt idx="7453">2</cx:pt>
          <cx:pt idx="7454">3</cx:pt>
          <cx:pt idx="7455">3</cx:pt>
          <cx:pt idx="7456">4</cx:pt>
          <cx:pt idx="7457">2</cx:pt>
          <cx:pt idx="7458">2</cx:pt>
          <cx:pt idx="7459">1</cx:pt>
          <cx:pt idx="7460">2</cx:pt>
          <cx:pt idx="7461">2</cx:pt>
          <cx:pt idx="7462">3</cx:pt>
          <cx:pt idx="7463">2</cx:pt>
          <cx:pt idx="7464">2</cx:pt>
          <cx:pt idx="7465">1</cx:pt>
          <cx:pt idx="7466">3</cx:pt>
          <cx:pt idx="7467">2</cx:pt>
          <cx:pt idx="7468">2</cx:pt>
          <cx:pt idx="7469">2</cx:pt>
          <cx:pt idx="7470">3</cx:pt>
          <cx:pt idx="7471">1</cx:pt>
          <cx:pt idx="7472">1</cx:pt>
          <cx:pt idx="7473">2</cx:pt>
          <cx:pt idx="7474">2</cx:pt>
          <cx:pt idx="7475">1</cx:pt>
          <cx:pt idx="7476">2</cx:pt>
          <cx:pt idx="7477">2</cx:pt>
          <cx:pt idx="7478">3</cx:pt>
          <cx:pt idx="7479">3</cx:pt>
          <cx:pt idx="7480">2</cx:pt>
          <cx:pt idx="7481">2</cx:pt>
          <cx:pt idx="7482">1</cx:pt>
          <cx:pt idx="7483">2</cx:pt>
          <cx:pt idx="7484">2</cx:pt>
          <cx:pt idx="7485">1</cx:pt>
          <cx:pt idx="7486">2</cx:pt>
          <cx:pt idx="7487">1</cx:pt>
          <cx:pt idx="7488">2</cx:pt>
          <cx:pt idx="7489">2</cx:pt>
          <cx:pt idx="7490">1</cx:pt>
          <cx:pt idx="7491">2</cx:pt>
          <cx:pt idx="7492">2</cx:pt>
          <cx:pt idx="7493">2</cx:pt>
          <cx:pt idx="7494">2</cx:pt>
          <cx:pt idx="7495">1</cx:pt>
          <cx:pt idx="7496">3</cx:pt>
          <cx:pt idx="7497">2</cx:pt>
          <cx:pt idx="7498">2</cx:pt>
          <cx:pt idx="7499">2</cx:pt>
          <cx:pt idx="7500">1</cx:pt>
          <cx:pt idx="7501">3</cx:pt>
          <cx:pt idx="7502">4</cx:pt>
          <cx:pt idx="7503">2</cx:pt>
          <cx:pt idx="7504">2</cx:pt>
          <cx:pt idx="7505">1</cx:pt>
          <cx:pt idx="7506">4</cx:pt>
          <cx:pt idx="7507">4</cx:pt>
          <cx:pt idx="7508">1</cx:pt>
          <cx:pt idx="7509">2</cx:pt>
          <cx:pt idx="7510">2</cx:pt>
          <cx:pt idx="7511">2</cx:pt>
          <cx:pt idx="7512">3</cx:pt>
          <cx:pt idx="7513">1</cx:pt>
          <cx:pt idx="7514">3</cx:pt>
          <cx:pt idx="7515">2</cx:pt>
          <cx:pt idx="7516">3</cx:pt>
          <cx:pt idx="7517">2</cx:pt>
          <cx:pt idx="7518">2</cx:pt>
          <cx:pt idx="7519">1</cx:pt>
          <cx:pt idx="7520">2</cx:pt>
          <cx:pt idx="7521">4</cx:pt>
          <cx:pt idx="7522">2</cx:pt>
          <cx:pt idx="7523">5</cx:pt>
          <cx:pt idx="7524">2</cx:pt>
          <cx:pt idx="7525">2</cx:pt>
          <cx:pt idx="7526">1</cx:pt>
          <cx:pt idx="7527">2</cx:pt>
          <cx:pt idx="7528">3</cx:pt>
          <cx:pt idx="7529">2</cx:pt>
          <cx:pt idx="7530">3</cx:pt>
          <cx:pt idx="7531">2</cx:pt>
          <cx:pt idx="7532">2</cx:pt>
          <cx:pt idx="7533">1</cx:pt>
          <cx:pt idx="7534">2</cx:pt>
          <cx:pt idx="7535">2</cx:pt>
          <cx:pt idx="7536">2</cx:pt>
          <cx:pt idx="7537">2</cx:pt>
          <cx:pt idx="7538">1</cx:pt>
          <cx:pt idx="7539">1</cx:pt>
          <cx:pt idx="7540">2</cx:pt>
          <cx:pt idx="7541">1</cx:pt>
          <cx:pt idx="7542">1</cx:pt>
          <cx:pt idx="7543">2</cx:pt>
          <cx:pt idx="7544">2</cx:pt>
          <cx:pt idx="7545">1</cx:pt>
          <cx:pt idx="7546">3</cx:pt>
          <cx:pt idx="7547">4</cx:pt>
          <cx:pt idx="7548">2</cx:pt>
          <cx:pt idx="7549">2</cx:pt>
          <cx:pt idx="7550">5</cx:pt>
          <cx:pt idx="7551">2</cx:pt>
          <cx:pt idx="7552">2</cx:pt>
          <cx:pt idx="7553">2</cx:pt>
          <cx:pt idx="7554">1</cx:pt>
          <cx:pt idx="7555">2</cx:pt>
          <cx:pt idx="7556">2</cx:pt>
          <cx:pt idx="7557">4</cx:pt>
          <cx:pt idx="7558">2</cx:pt>
          <cx:pt idx="7559">3</cx:pt>
          <cx:pt idx="7560">3</cx:pt>
          <cx:pt idx="7561">2</cx:pt>
          <cx:pt idx="7562">3</cx:pt>
          <cx:pt idx="7563">2</cx:pt>
          <cx:pt idx="7564">2</cx:pt>
          <cx:pt idx="7565">2</cx:pt>
          <cx:pt idx="7566">2</cx:pt>
          <cx:pt idx="7567">4</cx:pt>
          <cx:pt idx="7568">2</cx:pt>
          <cx:pt idx="7569">2</cx:pt>
          <cx:pt idx="7570">1</cx:pt>
          <cx:pt idx="7571">2</cx:pt>
          <cx:pt idx="7572">2</cx:pt>
          <cx:pt idx="7573">2</cx:pt>
          <cx:pt idx="7574">2</cx:pt>
          <cx:pt idx="7575">3</cx:pt>
          <cx:pt idx="7576">2</cx:pt>
          <cx:pt idx="7577">1</cx:pt>
          <cx:pt idx="7578">1</cx:pt>
          <cx:pt idx="7579">2</cx:pt>
          <cx:pt idx="7580">2</cx:pt>
          <cx:pt idx="7581">3</cx:pt>
          <cx:pt idx="7582">2</cx:pt>
          <cx:pt idx="7583">2</cx:pt>
          <cx:pt idx="7584">2</cx:pt>
          <cx:pt idx="7585">1</cx:pt>
          <cx:pt idx="7586">2</cx:pt>
          <cx:pt idx="7587">3</cx:pt>
          <cx:pt idx="7588">2</cx:pt>
          <cx:pt idx="7589">2</cx:pt>
          <cx:pt idx="7590">2</cx:pt>
          <cx:pt idx="7591">2</cx:pt>
          <cx:pt idx="7592">2</cx:pt>
          <cx:pt idx="7593">2</cx:pt>
          <cx:pt idx="7594">4</cx:pt>
          <cx:pt idx="7595">2</cx:pt>
          <cx:pt idx="7596">4</cx:pt>
          <cx:pt idx="7597">2</cx:pt>
          <cx:pt idx="7598">1</cx:pt>
          <cx:pt idx="7599">2</cx:pt>
          <cx:pt idx="7600">2</cx:pt>
          <cx:pt idx="7601">5</cx:pt>
          <cx:pt idx="7602">2</cx:pt>
          <cx:pt idx="7603">2</cx:pt>
          <cx:pt idx="7604">2</cx:pt>
          <cx:pt idx="7605">2</cx:pt>
          <cx:pt idx="7606">1</cx:pt>
          <cx:pt idx="7607">2</cx:pt>
          <cx:pt idx="7608">2</cx:pt>
          <cx:pt idx="7609">2</cx:pt>
          <cx:pt idx="7610">2</cx:pt>
          <cx:pt idx="7611">2</cx:pt>
          <cx:pt idx="7612">1</cx:pt>
          <cx:pt idx="7613">4</cx:pt>
          <cx:pt idx="7614">4</cx:pt>
          <cx:pt idx="7615">4</cx:pt>
          <cx:pt idx="7616">1</cx:pt>
          <cx:pt idx="7617">1</cx:pt>
          <cx:pt idx="7618">2</cx:pt>
          <cx:pt idx="7619">3</cx:pt>
          <cx:pt idx="7620">2</cx:pt>
          <cx:pt idx="7621">2</cx:pt>
          <cx:pt idx="7622">2</cx:pt>
          <cx:pt idx="7623">1</cx:pt>
          <cx:pt idx="7624">2</cx:pt>
          <cx:pt idx="7625">2</cx:pt>
          <cx:pt idx="7626">4</cx:pt>
          <cx:pt idx="7627">2</cx:pt>
          <cx:pt idx="7628">2</cx:pt>
          <cx:pt idx="7629">2</cx:pt>
          <cx:pt idx="7630">4</cx:pt>
          <cx:pt idx="7631">2</cx:pt>
          <cx:pt idx="7632">2</cx:pt>
          <cx:pt idx="7633">3</cx:pt>
          <cx:pt idx="7634">1</cx:pt>
          <cx:pt idx="7635">2</cx:pt>
          <cx:pt idx="7636">2</cx:pt>
          <cx:pt idx="7637">1</cx:pt>
          <cx:pt idx="7638">2</cx:pt>
          <cx:pt idx="7639">2</cx:pt>
          <cx:pt idx="7640">2</cx:pt>
          <cx:pt idx="7641">3</cx:pt>
          <cx:pt idx="7642">3</cx:pt>
          <cx:pt idx="7643">2</cx:pt>
          <cx:pt idx="7644">2</cx:pt>
          <cx:pt idx="7645">2</cx:pt>
          <cx:pt idx="7646">3</cx:pt>
          <cx:pt idx="7647">1</cx:pt>
          <cx:pt idx="7648">1</cx:pt>
          <cx:pt idx="7649">1</cx:pt>
          <cx:pt idx="7650">2</cx:pt>
          <cx:pt idx="7651">2</cx:pt>
          <cx:pt idx="7652">2</cx:pt>
          <cx:pt idx="7653">2</cx:pt>
          <cx:pt idx="7654">2</cx:pt>
          <cx:pt idx="7655">3</cx:pt>
          <cx:pt idx="7656">2</cx:pt>
          <cx:pt idx="7657">3</cx:pt>
          <cx:pt idx="7658">2</cx:pt>
          <cx:pt idx="7659">2</cx:pt>
          <cx:pt idx="7660">2</cx:pt>
          <cx:pt idx="7661">2</cx:pt>
          <cx:pt idx="7662">4</cx:pt>
          <cx:pt idx="7663">3</cx:pt>
          <cx:pt idx="7664">2</cx:pt>
          <cx:pt idx="7665">1</cx:pt>
          <cx:pt idx="7666">3</cx:pt>
          <cx:pt idx="7667">3</cx:pt>
          <cx:pt idx="7668">2</cx:pt>
          <cx:pt idx="7669">1</cx:pt>
          <cx:pt idx="7670">1</cx:pt>
          <cx:pt idx="7671">1</cx:pt>
          <cx:pt idx="7672">2</cx:pt>
          <cx:pt idx="7673">4</cx:pt>
          <cx:pt idx="7674">2</cx:pt>
          <cx:pt idx="7675">2</cx:pt>
          <cx:pt idx="7676">3</cx:pt>
          <cx:pt idx="7677">1</cx:pt>
          <cx:pt idx="7678">2</cx:pt>
          <cx:pt idx="7679">1</cx:pt>
          <cx:pt idx="7680">3</cx:pt>
          <cx:pt idx="7681">2</cx:pt>
          <cx:pt idx="7682">1</cx:pt>
          <cx:pt idx="7683">1</cx:pt>
          <cx:pt idx="7684">4</cx:pt>
          <cx:pt idx="7685">2</cx:pt>
          <cx:pt idx="7686">2</cx:pt>
          <cx:pt idx="7687">2</cx:pt>
          <cx:pt idx="7688">2</cx:pt>
          <cx:pt idx="7689">1</cx:pt>
          <cx:pt idx="7690">2</cx:pt>
          <cx:pt idx="7691">4</cx:pt>
          <cx:pt idx="7692">2</cx:pt>
          <cx:pt idx="7693">3</cx:pt>
          <cx:pt idx="7694">3</cx:pt>
          <cx:pt idx="7695">3</cx:pt>
          <cx:pt idx="7696">4</cx:pt>
          <cx:pt idx="7697">2</cx:pt>
          <cx:pt idx="7698">2</cx:pt>
          <cx:pt idx="7699">2</cx:pt>
          <cx:pt idx="7700">2</cx:pt>
          <cx:pt idx="7701">2</cx:pt>
          <cx:pt idx="7702">2</cx:pt>
          <cx:pt idx="7703">2</cx:pt>
          <cx:pt idx="7704">2</cx:pt>
          <cx:pt idx="7705">2</cx:pt>
          <cx:pt idx="7706">2</cx:pt>
          <cx:pt idx="7707">2</cx:pt>
          <cx:pt idx="7708">3</cx:pt>
          <cx:pt idx="7709">1</cx:pt>
          <cx:pt idx="7710">4</cx:pt>
          <cx:pt idx="7711">2</cx:pt>
          <cx:pt idx="7712">2</cx:pt>
          <cx:pt idx="7713">2</cx:pt>
          <cx:pt idx="7714">4</cx:pt>
          <cx:pt idx="7715">1</cx:pt>
          <cx:pt idx="7716">2</cx:pt>
          <cx:pt idx="7717">4</cx:pt>
          <cx:pt idx="7718">2</cx:pt>
          <cx:pt idx="7719">1</cx:pt>
          <cx:pt idx="7720">3</cx:pt>
          <cx:pt idx="7721">4</cx:pt>
          <cx:pt idx="7722">2</cx:pt>
          <cx:pt idx="7723">3</cx:pt>
          <cx:pt idx="7724">2</cx:pt>
          <cx:pt idx="7725">4</cx:pt>
          <cx:pt idx="7726">3</cx:pt>
          <cx:pt idx="7727">2</cx:pt>
          <cx:pt idx="7728">2</cx:pt>
          <cx:pt idx="7729">4</cx:pt>
          <cx:pt idx="7730">2</cx:pt>
          <cx:pt idx="7731">2</cx:pt>
          <cx:pt idx="7732">3</cx:pt>
          <cx:pt idx="7733">1</cx:pt>
          <cx:pt idx="7734">2</cx:pt>
          <cx:pt idx="7735">4</cx:pt>
          <cx:pt idx="7736">3</cx:pt>
          <cx:pt idx="7737">2</cx:pt>
          <cx:pt idx="7738">3</cx:pt>
          <cx:pt idx="7739">2</cx:pt>
          <cx:pt idx="7740">2</cx:pt>
          <cx:pt idx="7741">2</cx:pt>
          <cx:pt idx="7742">2</cx:pt>
          <cx:pt idx="7743">4</cx:pt>
          <cx:pt idx="7744">2</cx:pt>
          <cx:pt idx="7745">1</cx:pt>
          <cx:pt idx="7746">2</cx:pt>
          <cx:pt idx="7747">2</cx:pt>
          <cx:pt idx="7748">1</cx:pt>
          <cx:pt idx="7749">2</cx:pt>
          <cx:pt idx="7750">2</cx:pt>
          <cx:pt idx="7751">3</cx:pt>
          <cx:pt idx="7752">2</cx:pt>
          <cx:pt idx="7753">2</cx:pt>
          <cx:pt idx="7754">2</cx:pt>
          <cx:pt idx="7755">2</cx:pt>
          <cx:pt idx="7756">1</cx:pt>
          <cx:pt idx="7757">1</cx:pt>
          <cx:pt idx="7758">2</cx:pt>
          <cx:pt idx="7759">2</cx:pt>
          <cx:pt idx="7760">1</cx:pt>
          <cx:pt idx="7761">2</cx:pt>
          <cx:pt idx="7762">1</cx:pt>
          <cx:pt idx="7763">2</cx:pt>
          <cx:pt idx="7764">2</cx:pt>
          <cx:pt idx="7765">2</cx:pt>
          <cx:pt idx="7766">3</cx:pt>
          <cx:pt idx="7767">1</cx:pt>
          <cx:pt idx="7768">1</cx:pt>
          <cx:pt idx="7769">1</cx:pt>
          <cx:pt idx="7770">2</cx:pt>
          <cx:pt idx="7771">1</cx:pt>
          <cx:pt idx="7772">1</cx:pt>
          <cx:pt idx="7773">2</cx:pt>
          <cx:pt idx="7774">2</cx:pt>
          <cx:pt idx="7775">1</cx:pt>
          <cx:pt idx="7776">4</cx:pt>
          <cx:pt idx="7777">2</cx:pt>
          <cx:pt idx="7778">3</cx:pt>
          <cx:pt idx="7779">2</cx:pt>
          <cx:pt idx="7780">2</cx:pt>
          <cx:pt idx="7781">2</cx:pt>
          <cx:pt idx="7782">2</cx:pt>
          <cx:pt idx="7783">2</cx:pt>
          <cx:pt idx="7784">4</cx:pt>
          <cx:pt idx="7785">4</cx:pt>
          <cx:pt idx="7786">1</cx:pt>
          <cx:pt idx="7787">2</cx:pt>
          <cx:pt idx="7788">1</cx:pt>
          <cx:pt idx="7789">2</cx:pt>
          <cx:pt idx="7790">1</cx:pt>
          <cx:pt idx="7791">3</cx:pt>
          <cx:pt idx="7792">2</cx:pt>
          <cx:pt idx="7793">3</cx:pt>
          <cx:pt idx="7794">1</cx:pt>
          <cx:pt idx="7795">1</cx:pt>
          <cx:pt idx="7796">2</cx:pt>
          <cx:pt idx="7797">1</cx:pt>
          <cx:pt idx="7798">2</cx:pt>
          <cx:pt idx="7799">3</cx:pt>
          <cx:pt idx="7800">1</cx:pt>
          <cx:pt idx="7801">4</cx:pt>
          <cx:pt idx="7802">1</cx:pt>
          <cx:pt idx="7803">2</cx:pt>
          <cx:pt idx="7804">2</cx:pt>
          <cx:pt idx="7805">2</cx:pt>
          <cx:pt idx="7806">2</cx:pt>
          <cx:pt idx="7807">2</cx:pt>
          <cx:pt idx="7808">1</cx:pt>
          <cx:pt idx="7809">1</cx:pt>
          <cx:pt idx="7810">2</cx:pt>
          <cx:pt idx="7811">2</cx:pt>
          <cx:pt idx="7812">2</cx:pt>
          <cx:pt idx="7813">2</cx:pt>
          <cx:pt idx="7814">2</cx:pt>
          <cx:pt idx="7815">1</cx:pt>
          <cx:pt idx="7816">3</cx:pt>
          <cx:pt idx="7817">2</cx:pt>
          <cx:pt idx="7818">1</cx:pt>
          <cx:pt idx="7819">2</cx:pt>
          <cx:pt idx="7820">1</cx:pt>
          <cx:pt idx="7821">1</cx:pt>
          <cx:pt idx="7822">2</cx:pt>
          <cx:pt idx="7823">2</cx:pt>
          <cx:pt idx="7824">2</cx:pt>
          <cx:pt idx="7825">1</cx:pt>
          <cx:pt idx="7826">4</cx:pt>
          <cx:pt idx="7827">3</cx:pt>
          <cx:pt idx="7828">1</cx:pt>
          <cx:pt idx="7829">1</cx:pt>
          <cx:pt idx="7830">2</cx:pt>
          <cx:pt idx="7831">2</cx:pt>
          <cx:pt idx="7832">2</cx:pt>
          <cx:pt idx="7833">4</cx:pt>
          <cx:pt idx="7834">2</cx:pt>
          <cx:pt idx="7835">2</cx:pt>
          <cx:pt idx="7836">4</cx:pt>
          <cx:pt idx="7837">1</cx:pt>
          <cx:pt idx="7838">2</cx:pt>
          <cx:pt idx="7839">2</cx:pt>
          <cx:pt idx="7840">2</cx:pt>
          <cx:pt idx="7841">3</cx:pt>
          <cx:pt idx="7842">1</cx:pt>
          <cx:pt idx="7843">1</cx:pt>
          <cx:pt idx="7844">2</cx:pt>
          <cx:pt idx="7845">1</cx:pt>
          <cx:pt idx="7846">2</cx:pt>
          <cx:pt idx="7847">2</cx:pt>
          <cx:pt idx="7848">2</cx:pt>
          <cx:pt idx="7849">3</cx:pt>
          <cx:pt idx="7850">2</cx:pt>
          <cx:pt idx="7851">2</cx:pt>
          <cx:pt idx="7852">1</cx:pt>
          <cx:pt idx="7853">4</cx:pt>
          <cx:pt idx="7854">2</cx:pt>
          <cx:pt idx="7855">1</cx:pt>
          <cx:pt idx="7856">2</cx:pt>
          <cx:pt idx="7857">1</cx:pt>
          <cx:pt idx="7858">2</cx:pt>
          <cx:pt idx="7859">2</cx:pt>
          <cx:pt idx="7860">2</cx:pt>
          <cx:pt idx="7861">4</cx:pt>
          <cx:pt idx="7862">3</cx:pt>
          <cx:pt idx="7863">1</cx:pt>
          <cx:pt idx="7864">2</cx:pt>
          <cx:pt idx="7865">3</cx:pt>
          <cx:pt idx="7866">2</cx:pt>
          <cx:pt idx="7867">3</cx:pt>
          <cx:pt idx="7868">2</cx:pt>
          <cx:pt idx="7869">4</cx:pt>
          <cx:pt idx="7870">2</cx:pt>
          <cx:pt idx="7871">1</cx:pt>
          <cx:pt idx="7872">1</cx:pt>
          <cx:pt idx="7873">2</cx:pt>
          <cx:pt idx="7874">2</cx:pt>
          <cx:pt idx="7875">4</cx:pt>
          <cx:pt idx="7876">3</cx:pt>
          <cx:pt idx="7877">2</cx:pt>
          <cx:pt idx="7878">2</cx:pt>
          <cx:pt idx="7879">2</cx:pt>
          <cx:pt idx="7880">1</cx:pt>
          <cx:pt idx="7881">2</cx:pt>
          <cx:pt idx="7882">2</cx:pt>
          <cx:pt idx="7883">2</cx:pt>
          <cx:pt idx="7884">2</cx:pt>
          <cx:pt idx="7885">2</cx:pt>
          <cx:pt idx="7886">5</cx:pt>
          <cx:pt idx="7887">5</cx:pt>
          <cx:pt idx="7888">2</cx:pt>
          <cx:pt idx="7889">2</cx:pt>
          <cx:pt idx="7890">3</cx:pt>
          <cx:pt idx="7891">1</cx:pt>
          <cx:pt idx="7892">2</cx:pt>
          <cx:pt idx="7893">2</cx:pt>
          <cx:pt idx="7894">4</cx:pt>
          <cx:pt idx="7895">2</cx:pt>
          <cx:pt idx="7896">3</cx:pt>
          <cx:pt idx="7897">2</cx:pt>
          <cx:pt idx="7898">2</cx:pt>
          <cx:pt idx="7899">4</cx:pt>
          <cx:pt idx="7900">2</cx:pt>
          <cx:pt idx="7901">2</cx:pt>
          <cx:pt idx="7902">5</cx:pt>
          <cx:pt idx="7903">1</cx:pt>
          <cx:pt idx="7904">3</cx:pt>
          <cx:pt idx="7905">3</cx:pt>
          <cx:pt idx="7906">1</cx:pt>
          <cx:pt idx="7907">2</cx:pt>
          <cx:pt idx="7908">2</cx:pt>
          <cx:pt idx="7909">1</cx:pt>
          <cx:pt idx="7910">2</cx:pt>
          <cx:pt idx="7911">1</cx:pt>
          <cx:pt idx="7912">3</cx:pt>
          <cx:pt idx="7913">2</cx:pt>
          <cx:pt idx="7914">1</cx:pt>
          <cx:pt idx="7915">1</cx:pt>
          <cx:pt idx="7916">1</cx:pt>
          <cx:pt idx="7917">3</cx:pt>
          <cx:pt idx="7918">2</cx:pt>
          <cx:pt idx="7919">2</cx:pt>
          <cx:pt idx="7920">2</cx:pt>
          <cx:pt idx="7921">3</cx:pt>
          <cx:pt idx="7922">3</cx:pt>
          <cx:pt idx="7923">2</cx:pt>
          <cx:pt idx="7924">2</cx:pt>
          <cx:pt idx="7925">3</cx:pt>
          <cx:pt idx="7926">1</cx:pt>
          <cx:pt idx="7927">2</cx:pt>
          <cx:pt idx="7928">4</cx:pt>
          <cx:pt idx="7929">2</cx:pt>
          <cx:pt idx="7930">2</cx:pt>
          <cx:pt idx="7931">2</cx:pt>
          <cx:pt idx="7932">1</cx:pt>
          <cx:pt idx="7933">2</cx:pt>
          <cx:pt idx="7934">2</cx:pt>
          <cx:pt idx="7935">2</cx:pt>
          <cx:pt idx="7936">4</cx:pt>
          <cx:pt idx="7937">2</cx:pt>
          <cx:pt idx="7938">1</cx:pt>
          <cx:pt idx="7939">2</cx:pt>
          <cx:pt idx="7940">2</cx:pt>
          <cx:pt idx="7941">3</cx:pt>
          <cx:pt idx="7942">2</cx:pt>
          <cx:pt idx="7943">1</cx:pt>
          <cx:pt idx="7944">1</cx:pt>
          <cx:pt idx="7945">4</cx:pt>
          <cx:pt idx="7946">2</cx:pt>
          <cx:pt idx="7947">2</cx:pt>
          <cx:pt idx="7948">1</cx:pt>
          <cx:pt idx="7949">1</cx:pt>
          <cx:pt idx="7950">3</cx:pt>
          <cx:pt idx="7951">2</cx:pt>
          <cx:pt idx="7952">2</cx:pt>
          <cx:pt idx="7953">2</cx:pt>
          <cx:pt idx="7954">3</cx:pt>
          <cx:pt idx="7955">2</cx:pt>
          <cx:pt idx="7956">3</cx:pt>
          <cx:pt idx="7957">1</cx:pt>
          <cx:pt idx="7958">2</cx:pt>
          <cx:pt idx="7959">2</cx:pt>
          <cx:pt idx="7960">3</cx:pt>
          <cx:pt idx="7961">1</cx:pt>
          <cx:pt idx="7962">2</cx:pt>
          <cx:pt idx="7963">4</cx:pt>
          <cx:pt idx="7964">2</cx:pt>
          <cx:pt idx="7965">2</cx:pt>
          <cx:pt idx="7966">3</cx:pt>
          <cx:pt idx="7967">3</cx:pt>
          <cx:pt idx="7968">2</cx:pt>
          <cx:pt idx="7969">2</cx:pt>
          <cx:pt idx="7970">4</cx:pt>
          <cx:pt idx="7971">5</cx:pt>
          <cx:pt idx="7972">2</cx:pt>
          <cx:pt idx="7973">2</cx:pt>
          <cx:pt idx="7974">4</cx:pt>
          <cx:pt idx="7975">2</cx:pt>
          <cx:pt idx="7976">2</cx:pt>
          <cx:pt idx="7977">3</cx:pt>
          <cx:pt idx="7978">4</cx:pt>
          <cx:pt idx="7979">2</cx:pt>
          <cx:pt idx="7980">1</cx:pt>
          <cx:pt idx="7981">4</cx:pt>
          <cx:pt idx="7982">3</cx:pt>
          <cx:pt idx="7983">4</cx:pt>
          <cx:pt idx="7984">3</cx:pt>
          <cx:pt idx="7985">2</cx:pt>
          <cx:pt idx="7986">3</cx:pt>
          <cx:pt idx="7987">2</cx:pt>
          <cx:pt idx="7988">2</cx:pt>
          <cx:pt idx="7989">2</cx:pt>
          <cx:pt idx="7990">1</cx:pt>
          <cx:pt idx="7991">3</cx:pt>
          <cx:pt idx="7992">5</cx:pt>
          <cx:pt idx="7993">2</cx:pt>
          <cx:pt idx="7994">3</cx:pt>
          <cx:pt idx="7995">1</cx:pt>
          <cx:pt idx="7996">2</cx:pt>
          <cx:pt idx="7997">4</cx:pt>
          <cx:pt idx="7998">2</cx:pt>
          <cx:pt idx="7999">2</cx:pt>
          <cx:pt idx="8000">2</cx:pt>
          <cx:pt idx="8001">3</cx:pt>
          <cx:pt idx="8002">2</cx:pt>
          <cx:pt idx="8003">3</cx:pt>
          <cx:pt idx="8004">1</cx:pt>
          <cx:pt idx="8005">2</cx:pt>
          <cx:pt idx="8006">2</cx:pt>
          <cx:pt idx="8007">2</cx:pt>
          <cx:pt idx="8008">1</cx:pt>
          <cx:pt idx="8009">2</cx:pt>
          <cx:pt idx="8010">1</cx:pt>
          <cx:pt idx="8011">2</cx:pt>
          <cx:pt idx="8012">3</cx:pt>
          <cx:pt idx="8013">2</cx:pt>
          <cx:pt idx="8014">3</cx:pt>
          <cx:pt idx="8015">2</cx:pt>
          <cx:pt idx="8016">2</cx:pt>
          <cx:pt idx="8017">2</cx:pt>
          <cx:pt idx="8018">1</cx:pt>
          <cx:pt idx="8019">1</cx:pt>
          <cx:pt idx="8020">1</cx:pt>
          <cx:pt idx="8021">2</cx:pt>
          <cx:pt idx="8022">2</cx:pt>
          <cx:pt idx="8023">2</cx:pt>
          <cx:pt idx="8024">2</cx:pt>
          <cx:pt idx="8025">4</cx:pt>
          <cx:pt idx="8026">2</cx:pt>
          <cx:pt idx="8027">1</cx:pt>
          <cx:pt idx="8028">2</cx:pt>
          <cx:pt idx="8029">2</cx:pt>
          <cx:pt idx="8030">2</cx:pt>
          <cx:pt idx="8031">2</cx:pt>
          <cx:pt idx="8032">2</cx:pt>
          <cx:pt idx="8033">2</cx:pt>
          <cx:pt idx="8034">1</cx:pt>
          <cx:pt idx="8035">2</cx:pt>
          <cx:pt idx="8036">2</cx:pt>
          <cx:pt idx="8037">2</cx:pt>
          <cx:pt idx="8038">2</cx:pt>
          <cx:pt idx="8039">1</cx:pt>
          <cx:pt idx="8040">1</cx:pt>
          <cx:pt idx="8041">3</cx:pt>
          <cx:pt idx="8042">2</cx:pt>
          <cx:pt idx="8043">2</cx:pt>
          <cx:pt idx="8044">4</cx:pt>
          <cx:pt idx="8045">2</cx:pt>
          <cx:pt idx="8046">2</cx:pt>
          <cx:pt idx="8047">2</cx:pt>
          <cx:pt idx="8048">3</cx:pt>
          <cx:pt idx="8049">2</cx:pt>
          <cx:pt idx="8050">2</cx:pt>
          <cx:pt idx="8051">2</cx:pt>
          <cx:pt idx="8052">2</cx:pt>
          <cx:pt idx="8053">4</cx:pt>
          <cx:pt idx="8054">2</cx:pt>
          <cx:pt idx="8055">2</cx:pt>
          <cx:pt idx="8056">4</cx:pt>
          <cx:pt idx="8057">2</cx:pt>
          <cx:pt idx="8058">2</cx:pt>
          <cx:pt idx="8059">1</cx:pt>
          <cx:pt idx="8060">3</cx:pt>
          <cx:pt idx="8061">2</cx:pt>
          <cx:pt idx="8062">2</cx:pt>
          <cx:pt idx="8063">2</cx:pt>
          <cx:pt idx="8064">1</cx:pt>
          <cx:pt idx="8065">2</cx:pt>
          <cx:pt idx="8066">2</cx:pt>
          <cx:pt idx="8067">5</cx:pt>
          <cx:pt idx="8068">2</cx:pt>
          <cx:pt idx="8069">2</cx:pt>
          <cx:pt idx="8070">1</cx:pt>
          <cx:pt idx="8071">2</cx:pt>
          <cx:pt idx="8072">3</cx:pt>
          <cx:pt idx="8073">4</cx:pt>
          <cx:pt idx="8074">3</cx:pt>
          <cx:pt idx="8075">4</cx:pt>
          <cx:pt idx="8076">4</cx:pt>
          <cx:pt idx="8077">2</cx:pt>
          <cx:pt idx="8078">1</cx:pt>
          <cx:pt idx="8079">2</cx:pt>
          <cx:pt idx="8080">3</cx:pt>
          <cx:pt idx="8081">2</cx:pt>
          <cx:pt idx="8082">4</cx:pt>
          <cx:pt idx="8083">1</cx:pt>
          <cx:pt idx="8084">2</cx:pt>
          <cx:pt idx="8085">3</cx:pt>
          <cx:pt idx="8086">1</cx:pt>
          <cx:pt idx="8087">2</cx:pt>
          <cx:pt idx="8088">2</cx:pt>
          <cx:pt idx="8089">3</cx:pt>
          <cx:pt idx="8090">1</cx:pt>
          <cx:pt idx="8091">2</cx:pt>
          <cx:pt idx="8092">1</cx:pt>
          <cx:pt idx="8093">2</cx:pt>
          <cx:pt idx="8094">2</cx:pt>
          <cx:pt idx="8095">2</cx:pt>
          <cx:pt idx="8096">2</cx:pt>
          <cx:pt idx="8097">2</cx:pt>
          <cx:pt idx="8098">1</cx:pt>
          <cx:pt idx="8099">1</cx:pt>
          <cx:pt idx="8100">2</cx:pt>
          <cx:pt idx="8101">2</cx:pt>
          <cx:pt idx="8102">3</cx:pt>
          <cx:pt idx="8103">2</cx:pt>
          <cx:pt idx="8104">3</cx:pt>
          <cx:pt idx="8105">2</cx:pt>
          <cx:pt idx="8106">2</cx:pt>
          <cx:pt idx="8107">4</cx:pt>
          <cx:pt idx="8108">2</cx:pt>
          <cx:pt idx="8109">1</cx:pt>
          <cx:pt idx="8110">1</cx:pt>
          <cx:pt idx="8111">2</cx:pt>
          <cx:pt idx="8112">2</cx:pt>
          <cx:pt idx="8113">3</cx:pt>
          <cx:pt idx="8114">2</cx:pt>
          <cx:pt idx="8115">1</cx:pt>
          <cx:pt idx="8116">3</cx:pt>
          <cx:pt idx="8117">1</cx:pt>
          <cx:pt idx="8118">3</cx:pt>
          <cx:pt idx="8119">3</cx:pt>
          <cx:pt idx="8120">2</cx:pt>
          <cx:pt idx="8121">3</cx:pt>
          <cx:pt idx="8122">3</cx:pt>
          <cx:pt idx="8123">1</cx:pt>
          <cx:pt idx="8124">2</cx:pt>
          <cx:pt idx="8125">2</cx:pt>
          <cx:pt idx="8126">2</cx:pt>
          <cx:pt idx="8127">2</cx:pt>
          <cx:pt idx="8128">1</cx:pt>
          <cx:pt idx="8129">2</cx:pt>
          <cx:pt idx="8130">3</cx:pt>
          <cx:pt idx="8131">1</cx:pt>
          <cx:pt idx="8132">2</cx:pt>
          <cx:pt idx="8133">1</cx:pt>
          <cx:pt idx="8134">2</cx:pt>
          <cx:pt idx="8135">2</cx:pt>
          <cx:pt idx="8136">1</cx:pt>
          <cx:pt idx="8137">2</cx:pt>
          <cx:pt idx="8138">1</cx:pt>
          <cx:pt idx="8139">2</cx:pt>
          <cx:pt idx="8140">2</cx:pt>
          <cx:pt idx="8141">2</cx:pt>
          <cx:pt idx="8142">1</cx:pt>
          <cx:pt idx="8143">3</cx:pt>
          <cx:pt idx="8144">2</cx:pt>
          <cx:pt idx="8145">1</cx:pt>
          <cx:pt idx="8146">2</cx:pt>
          <cx:pt idx="8147">2</cx:pt>
          <cx:pt idx="8148">3</cx:pt>
          <cx:pt idx="8149">2</cx:pt>
          <cx:pt idx="8150">3</cx:pt>
          <cx:pt idx="8151">4</cx:pt>
          <cx:pt idx="8152">2</cx:pt>
          <cx:pt idx="8153">1</cx:pt>
          <cx:pt idx="8154">2</cx:pt>
          <cx:pt idx="8155">1</cx:pt>
          <cx:pt idx="8156">2</cx:pt>
          <cx:pt idx="8157">2</cx:pt>
          <cx:pt idx="8158">3</cx:pt>
          <cx:pt idx="8159">2</cx:pt>
          <cx:pt idx="8160">1</cx:pt>
          <cx:pt idx="8161">2</cx:pt>
          <cx:pt idx="8162">2</cx:pt>
          <cx:pt idx="8163">1</cx:pt>
          <cx:pt idx="8164">3</cx:pt>
          <cx:pt idx="8165">3</cx:pt>
          <cx:pt idx="8166">2</cx:pt>
          <cx:pt idx="8167">2</cx:pt>
          <cx:pt idx="8168">2</cx:pt>
          <cx:pt idx="8169">1</cx:pt>
          <cx:pt idx="8170">2</cx:pt>
          <cx:pt idx="8171">2</cx:pt>
          <cx:pt idx="8172">2</cx:pt>
          <cx:pt idx="8173">2</cx:pt>
          <cx:pt idx="8174">2</cx:pt>
          <cx:pt idx="8175">2</cx:pt>
          <cx:pt idx="8176">2</cx:pt>
          <cx:pt idx="8177">2</cx:pt>
          <cx:pt idx="8178">2</cx:pt>
          <cx:pt idx="8179">2</cx:pt>
          <cx:pt idx="8180">3</cx:pt>
          <cx:pt idx="8181">2</cx:pt>
          <cx:pt idx="8182">1</cx:pt>
          <cx:pt idx="8183">2</cx:pt>
          <cx:pt idx="8184">1</cx:pt>
          <cx:pt idx="8185">2</cx:pt>
          <cx:pt idx="8186">3</cx:pt>
          <cx:pt idx="8187">4</cx:pt>
          <cx:pt idx="8188">4</cx:pt>
          <cx:pt idx="8189">3</cx:pt>
          <cx:pt idx="8190">2</cx:pt>
          <cx:pt idx="8191">2</cx:pt>
          <cx:pt idx="8192">2</cx:pt>
          <cx:pt idx="8193">2</cx:pt>
          <cx:pt idx="8194">2</cx:pt>
          <cx:pt idx="8195">3</cx:pt>
          <cx:pt idx="8196">2</cx:pt>
          <cx:pt idx="8197">1</cx:pt>
          <cx:pt idx="8198">4</cx:pt>
          <cx:pt idx="8199">3</cx:pt>
          <cx:pt idx="8200">1</cx:pt>
          <cx:pt idx="8201">2</cx:pt>
          <cx:pt idx="8202">2</cx:pt>
          <cx:pt idx="8203">3</cx:pt>
          <cx:pt idx="8204">3</cx:pt>
          <cx:pt idx="8205">1</cx:pt>
          <cx:pt idx="8206">2</cx:pt>
          <cx:pt idx="8207">3</cx:pt>
          <cx:pt idx="8208">1</cx:pt>
          <cx:pt idx="8209">1</cx:pt>
          <cx:pt idx="8210">1</cx:pt>
          <cx:pt idx="8211">2</cx:pt>
          <cx:pt idx="8212">2</cx:pt>
          <cx:pt idx="8213">2</cx:pt>
          <cx:pt idx="8214">2</cx:pt>
          <cx:pt idx="8215">4</cx:pt>
          <cx:pt idx="8216">2</cx:pt>
          <cx:pt idx="8217">1</cx:pt>
          <cx:pt idx="8218">2</cx:pt>
          <cx:pt idx="8219">2</cx:pt>
          <cx:pt idx="8220">4</cx:pt>
          <cx:pt idx="8221">4</cx:pt>
          <cx:pt idx="8222">2</cx:pt>
          <cx:pt idx="8223">2</cx:pt>
          <cx:pt idx="8224">2</cx:pt>
          <cx:pt idx="8225">1</cx:pt>
          <cx:pt idx="8226">1</cx:pt>
          <cx:pt idx="8227">3</cx:pt>
          <cx:pt idx="8228">3</cx:pt>
          <cx:pt idx="8229">3</cx:pt>
          <cx:pt idx="8230">2</cx:pt>
          <cx:pt idx="8231">1</cx:pt>
          <cx:pt idx="8232">2</cx:pt>
          <cx:pt idx="8233">2</cx:pt>
          <cx:pt idx="8234">1</cx:pt>
          <cx:pt idx="8235">1</cx:pt>
          <cx:pt idx="8236">3</cx:pt>
          <cx:pt idx="8237">4</cx:pt>
          <cx:pt idx="8238">4</cx:pt>
          <cx:pt idx="8239">2</cx:pt>
          <cx:pt idx="8240">1</cx:pt>
          <cx:pt idx="8241">2</cx:pt>
          <cx:pt idx="8242">2</cx:pt>
          <cx:pt idx="8243">2</cx:pt>
          <cx:pt idx="8244">1</cx:pt>
          <cx:pt idx="8245">3</cx:pt>
          <cx:pt idx="8246">2</cx:pt>
          <cx:pt idx="8247">4</cx:pt>
          <cx:pt idx="8248">1</cx:pt>
          <cx:pt idx="8249">2</cx:pt>
          <cx:pt idx="8250">4</cx:pt>
          <cx:pt idx="8251">2</cx:pt>
          <cx:pt idx="8252">2</cx:pt>
          <cx:pt idx="8253">3</cx:pt>
          <cx:pt idx="8254">7</cx:pt>
          <cx:pt idx="8255">2</cx:pt>
          <cx:pt idx="8256">2</cx:pt>
          <cx:pt idx="8257">3</cx:pt>
          <cx:pt idx="8258">2</cx:pt>
          <cx:pt idx="8259">3</cx:pt>
          <cx:pt idx="8260">2</cx:pt>
          <cx:pt idx="8261">2</cx:pt>
          <cx:pt idx="8262">2</cx:pt>
          <cx:pt idx="8263">1</cx:pt>
          <cx:pt idx="8264">4</cx:pt>
          <cx:pt idx="8265">1</cx:pt>
          <cx:pt idx="8266">2</cx:pt>
          <cx:pt idx="8267">3</cx:pt>
          <cx:pt idx="8268">4</cx:pt>
          <cx:pt idx="8269">3</cx:pt>
          <cx:pt idx="8270">2</cx:pt>
          <cx:pt idx="8271">1</cx:pt>
          <cx:pt idx="8272">4</cx:pt>
          <cx:pt idx="8273">1</cx:pt>
          <cx:pt idx="8274">3</cx:pt>
          <cx:pt idx="8275">2</cx:pt>
          <cx:pt idx="8276">2</cx:pt>
          <cx:pt idx="8277">2</cx:pt>
          <cx:pt idx="8278">2</cx:pt>
          <cx:pt idx="8279">2</cx:pt>
          <cx:pt idx="8280">2</cx:pt>
          <cx:pt idx="8281">2</cx:pt>
          <cx:pt idx="8282">2</cx:pt>
          <cx:pt idx="8283">2</cx:pt>
          <cx:pt idx="8284">1</cx:pt>
          <cx:pt idx="8285">2</cx:pt>
          <cx:pt idx="8286">3</cx:pt>
          <cx:pt idx="8287">1</cx:pt>
          <cx:pt idx="8288">2</cx:pt>
          <cx:pt idx="8289">2</cx:pt>
          <cx:pt idx="8290">1</cx:pt>
          <cx:pt idx="8291">2</cx:pt>
          <cx:pt idx="8292">1</cx:pt>
          <cx:pt idx="8293">4</cx:pt>
          <cx:pt idx="8294">1</cx:pt>
          <cx:pt idx="8295">3</cx:pt>
          <cx:pt idx="8296">2</cx:pt>
          <cx:pt idx="8297">1</cx:pt>
          <cx:pt idx="8298">3</cx:pt>
          <cx:pt idx="8299">1</cx:pt>
          <cx:pt idx="8300">2</cx:pt>
          <cx:pt idx="8301">2</cx:pt>
          <cx:pt idx="8302">2</cx:pt>
          <cx:pt idx="8303">2</cx:pt>
          <cx:pt idx="8304">1</cx:pt>
          <cx:pt idx="8305">2</cx:pt>
          <cx:pt idx="8306">3</cx:pt>
          <cx:pt idx="8307">2</cx:pt>
          <cx:pt idx="8308">2</cx:pt>
          <cx:pt idx="8309">3</cx:pt>
          <cx:pt idx="8310">2</cx:pt>
          <cx:pt idx="8311">3</cx:pt>
          <cx:pt idx="8312">2</cx:pt>
          <cx:pt idx="8313">2</cx:pt>
          <cx:pt idx="8314">2</cx:pt>
          <cx:pt idx="8315">1</cx:pt>
          <cx:pt idx="8316">2</cx:pt>
          <cx:pt idx="8317">2</cx:pt>
          <cx:pt idx="8318">1</cx:pt>
          <cx:pt idx="8319">2</cx:pt>
          <cx:pt idx="8320">2</cx:pt>
          <cx:pt idx="8321">3</cx:pt>
          <cx:pt idx="8322">3</cx:pt>
          <cx:pt idx="8323">3</cx:pt>
          <cx:pt idx="8324">2</cx:pt>
          <cx:pt idx="8325">2</cx:pt>
          <cx:pt idx="8326">4</cx:pt>
          <cx:pt idx="8327">3</cx:pt>
          <cx:pt idx="8328">3</cx:pt>
          <cx:pt idx="8329">2</cx:pt>
          <cx:pt idx="8330">2</cx:pt>
          <cx:pt idx="8331">2</cx:pt>
          <cx:pt idx="8332">5</cx:pt>
          <cx:pt idx="8333">2</cx:pt>
          <cx:pt idx="8334">2</cx:pt>
          <cx:pt idx="8335">2</cx:pt>
          <cx:pt idx="8336">4</cx:pt>
          <cx:pt idx="8337">2</cx:pt>
          <cx:pt idx="8338">1</cx:pt>
          <cx:pt idx="8339">3</cx:pt>
          <cx:pt idx="8340">2</cx:pt>
          <cx:pt idx="8341">1</cx:pt>
          <cx:pt idx="8342">1</cx:pt>
          <cx:pt idx="8343">2</cx:pt>
          <cx:pt idx="8344">1</cx:pt>
          <cx:pt idx="8345">2</cx:pt>
          <cx:pt idx="8346">1</cx:pt>
          <cx:pt idx="8347">4</cx:pt>
          <cx:pt idx="8348">2</cx:pt>
          <cx:pt idx="8349">2</cx:pt>
          <cx:pt idx="8350">4</cx:pt>
          <cx:pt idx="8351">2</cx:pt>
          <cx:pt idx="8352">4</cx:pt>
          <cx:pt idx="8353">2</cx:pt>
          <cx:pt idx="8354">3</cx:pt>
          <cx:pt idx="8355">1</cx:pt>
          <cx:pt idx="8356">1</cx:pt>
          <cx:pt idx="8357">2</cx:pt>
          <cx:pt idx="8358">2</cx:pt>
          <cx:pt idx="8359">3</cx:pt>
          <cx:pt idx="8360">2</cx:pt>
          <cx:pt idx="8361">2</cx:pt>
          <cx:pt idx="8362">6</cx:pt>
          <cx:pt idx="8363">3</cx:pt>
          <cx:pt idx="8364">2</cx:pt>
          <cx:pt idx="8365">3</cx:pt>
          <cx:pt idx="8366">3</cx:pt>
          <cx:pt idx="8367">2</cx:pt>
          <cx:pt idx="8368">2</cx:pt>
          <cx:pt idx="8369">2</cx:pt>
          <cx:pt idx="8370">2</cx:pt>
          <cx:pt idx="8371">4</cx:pt>
          <cx:pt idx="8372">2</cx:pt>
          <cx:pt idx="8373">3</cx:pt>
          <cx:pt idx="8374">2</cx:pt>
          <cx:pt idx="8375">3</cx:pt>
          <cx:pt idx="8376">2</cx:pt>
          <cx:pt idx="8377">2</cx:pt>
          <cx:pt idx="8378">1</cx:pt>
          <cx:pt idx="8379">2</cx:pt>
          <cx:pt idx="8380">2</cx:pt>
          <cx:pt idx="8381">2</cx:pt>
          <cx:pt idx="8382">2</cx:pt>
          <cx:pt idx="8383">2</cx:pt>
          <cx:pt idx="8384">2</cx:pt>
          <cx:pt idx="8385">2</cx:pt>
          <cx:pt idx="8386">4</cx:pt>
          <cx:pt idx="8387">4</cx:pt>
          <cx:pt idx="8388">3</cx:pt>
          <cx:pt idx="8389">2</cx:pt>
          <cx:pt idx="8390">2</cx:pt>
          <cx:pt idx="8391">2</cx:pt>
          <cx:pt idx="8392">2</cx:pt>
          <cx:pt idx="8393">2</cx:pt>
          <cx:pt idx="8394">1</cx:pt>
          <cx:pt idx="8395">2</cx:pt>
          <cx:pt idx="8396">2</cx:pt>
          <cx:pt idx="8397">3</cx:pt>
          <cx:pt idx="8398">4</cx:pt>
          <cx:pt idx="8399">2</cx:pt>
          <cx:pt idx="8400">1</cx:pt>
          <cx:pt idx="8401">2</cx:pt>
          <cx:pt idx="8402">3</cx:pt>
          <cx:pt idx="8403">1</cx:pt>
          <cx:pt idx="8404">2</cx:pt>
          <cx:pt idx="8405">1</cx:pt>
          <cx:pt idx="8406">2</cx:pt>
          <cx:pt idx="8407">2</cx:pt>
          <cx:pt idx="8408">1</cx:pt>
          <cx:pt idx="8409">1</cx:pt>
          <cx:pt idx="8410">1</cx:pt>
          <cx:pt idx="8411">3</cx:pt>
          <cx:pt idx="8412">1</cx:pt>
          <cx:pt idx="8413">2</cx:pt>
          <cx:pt idx="8414">1</cx:pt>
          <cx:pt idx="8415">2</cx:pt>
          <cx:pt idx="8416">2</cx:pt>
          <cx:pt idx="8417">2</cx:pt>
          <cx:pt idx="8418">2</cx:pt>
          <cx:pt idx="8419">3</cx:pt>
          <cx:pt idx="8420">2</cx:pt>
          <cx:pt idx="8421">2</cx:pt>
          <cx:pt idx="8422">2</cx:pt>
          <cx:pt idx="8423">1</cx:pt>
          <cx:pt idx="8424">4</cx:pt>
          <cx:pt idx="8425">2</cx:pt>
          <cx:pt idx="8426">3</cx:pt>
          <cx:pt idx="8427">1</cx:pt>
          <cx:pt idx="8428">1</cx:pt>
          <cx:pt idx="8429">3</cx:pt>
          <cx:pt idx="8430">2</cx:pt>
          <cx:pt idx="8431">3</cx:pt>
          <cx:pt idx="8432">4</cx:pt>
          <cx:pt idx="8433">2</cx:pt>
          <cx:pt idx="8434">2</cx:pt>
          <cx:pt idx="8435">1</cx:pt>
          <cx:pt idx="8436">1</cx:pt>
          <cx:pt idx="8437">2</cx:pt>
          <cx:pt idx="8438">2</cx:pt>
          <cx:pt idx="8439">1</cx:pt>
          <cx:pt idx="8440">3</cx:pt>
          <cx:pt idx="8441">3</cx:pt>
          <cx:pt idx="8442">2</cx:pt>
          <cx:pt idx="8443">1</cx:pt>
          <cx:pt idx="8444">2</cx:pt>
          <cx:pt idx="8445">2</cx:pt>
          <cx:pt idx="8446">4</cx:pt>
          <cx:pt idx="8447">2</cx:pt>
          <cx:pt idx="8448">4</cx:pt>
          <cx:pt idx="8449">2</cx:pt>
          <cx:pt idx="8450">1</cx:pt>
          <cx:pt idx="8451">2</cx:pt>
          <cx:pt idx="8452">2</cx:pt>
          <cx:pt idx="8453">2</cx:pt>
          <cx:pt idx="8454">2</cx:pt>
          <cx:pt idx="8455">2</cx:pt>
          <cx:pt idx="8456">4</cx:pt>
          <cx:pt idx="8457">2</cx:pt>
          <cx:pt idx="8458">2</cx:pt>
          <cx:pt idx="8459">1</cx:pt>
          <cx:pt idx="8460">2</cx:pt>
          <cx:pt idx="8461">3</cx:pt>
          <cx:pt idx="8462">4</cx:pt>
          <cx:pt idx="8463">1</cx:pt>
          <cx:pt idx="8464">1</cx:pt>
          <cx:pt idx="8465">2</cx:pt>
          <cx:pt idx="8466">2</cx:pt>
          <cx:pt idx="8467">2</cx:pt>
          <cx:pt idx="8468">2</cx:pt>
          <cx:pt idx="8469">2</cx:pt>
          <cx:pt idx="8470">4</cx:pt>
          <cx:pt idx="8471">2</cx:pt>
          <cx:pt idx="8472">2</cx:pt>
          <cx:pt idx="8473">2</cx:pt>
          <cx:pt idx="8474">2</cx:pt>
          <cx:pt idx="8475">1</cx:pt>
          <cx:pt idx="8476">4</cx:pt>
          <cx:pt idx="8477">2</cx:pt>
          <cx:pt idx="8478">1</cx:pt>
          <cx:pt idx="8479">4</cx:pt>
          <cx:pt idx="8480">1</cx:pt>
          <cx:pt idx="8481">2</cx:pt>
          <cx:pt idx="8482">2</cx:pt>
          <cx:pt idx="8483">3</cx:pt>
          <cx:pt idx="8484">2</cx:pt>
          <cx:pt idx="8485">3</cx:pt>
          <cx:pt idx="8486">2</cx:pt>
          <cx:pt idx="8487">3</cx:pt>
          <cx:pt idx="8488">2</cx:pt>
          <cx:pt idx="8489">2</cx:pt>
          <cx:pt idx="8490">2</cx:pt>
          <cx:pt idx="8491">3</cx:pt>
          <cx:pt idx="8492">2</cx:pt>
          <cx:pt idx="8493">2</cx:pt>
          <cx:pt idx="8494">2</cx:pt>
          <cx:pt idx="8495">2</cx:pt>
          <cx:pt idx="8496">2</cx:pt>
          <cx:pt idx="8497">1</cx:pt>
          <cx:pt idx="8498">2</cx:pt>
          <cx:pt idx="8499">2</cx:pt>
          <cx:pt idx="8500">2</cx:pt>
          <cx:pt idx="8501">2</cx:pt>
          <cx:pt idx="8502">2</cx:pt>
          <cx:pt idx="8503">1</cx:pt>
          <cx:pt idx="8504">3</cx:pt>
          <cx:pt idx="8505">2</cx:pt>
          <cx:pt idx="8506">3</cx:pt>
          <cx:pt idx="8507">1</cx:pt>
          <cx:pt idx="8508">2</cx:pt>
          <cx:pt idx="8509">2</cx:pt>
          <cx:pt idx="8510">2</cx:pt>
          <cx:pt idx="8511">2</cx:pt>
          <cx:pt idx="8512">3</cx:pt>
          <cx:pt idx="8513">4</cx:pt>
          <cx:pt idx="8514">1</cx:pt>
          <cx:pt idx="8515">2</cx:pt>
          <cx:pt idx="8516">3</cx:pt>
          <cx:pt idx="8517">1</cx:pt>
          <cx:pt idx="8518">3</cx:pt>
          <cx:pt idx="8519">4</cx:pt>
          <cx:pt idx="8520">2</cx:pt>
          <cx:pt idx="8521">2</cx:pt>
          <cx:pt idx="8522">3</cx:pt>
          <cx:pt idx="8523">2</cx:pt>
          <cx:pt idx="8524">4</cx:pt>
          <cx:pt idx="8525">4</cx:pt>
          <cx:pt idx="8526">4</cx:pt>
          <cx:pt idx="8527">4</cx:pt>
          <cx:pt idx="8528">2</cx:pt>
          <cx:pt idx="8529">2</cx:pt>
          <cx:pt idx="8530">3</cx:pt>
          <cx:pt idx="8531">1</cx:pt>
          <cx:pt idx="8532">2</cx:pt>
          <cx:pt idx="8533">2</cx:pt>
          <cx:pt idx="8534">4</cx:pt>
          <cx:pt idx="8535">2</cx:pt>
          <cx:pt idx="8536">1</cx:pt>
          <cx:pt idx="8537">2</cx:pt>
          <cx:pt idx="8538">3</cx:pt>
          <cx:pt idx="8539">4</cx:pt>
          <cx:pt idx="8540">2</cx:pt>
          <cx:pt idx="8541">3</cx:pt>
          <cx:pt idx="8542">2</cx:pt>
          <cx:pt idx="8543">2</cx:pt>
          <cx:pt idx="8544">4</cx:pt>
          <cx:pt idx="8545">2</cx:pt>
          <cx:pt idx="8546">2</cx:pt>
          <cx:pt idx="8547">1</cx:pt>
          <cx:pt idx="8548">1</cx:pt>
          <cx:pt idx="8549">2</cx:pt>
          <cx:pt idx="8550">3</cx:pt>
          <cx:pt idx="8551">2</cx:pt>
          <cx:pt idx="8552">2</cx:pt>
          <cx:pt idx="8553">5</cx:pt>
          <cx:pt idx="8554">2</cx:pt>
          <cx:pt idx="8555">2</cx:pt>
          <cx:pt idx="8556">5</cx:pt>
          <cx:pt idx="8557">2</cx:pt>
          <cx:pt idx="8558">1</cx:pt>
          <cx:pt idx="8559">3</cx:pt>
          <cx:pt idx="8560">2</cx:pt>
          <cx:pt idx="8561">2</cx:pt>
          <cx:pt idx="8562">2</cx:pt>
          <cx:pt idx="8563">2</cx:pt>
          <cx:pt idx="8564">4</cx:pt>
          <cx:pt idx="8565">1</cx:pt>
          <cx:pt idx="8566">3</cx:pt>
          <cx:pt idx="8567">2</cx:pt>
          <cx:pt idx="8568">1</cx:pt>
          <cx:pt idx="8569">3</cx:pt>
          <cx:pt idx="8570">2</cx:pt>
          <cx:pt idx="8571">2</cx:pt>
          <cx:pt idx="8572">2</cx:pt>
          <cx:pt idx="8573">2</cx:pt>
          <cx:pt idx="8574">2</cx:pt>
          <cx:pt idx="8575">3</cx:pt>
          <cx:pt idx="8576">1</cx:pt>
          <cx:pt idx="8577">3</cx:pt>
          <cx:pt idx="8578">2</cx:pt>
          <cx:pt idx="8579">2</cx:pt>
          <cx:pt idx="8580">2</cx:pt>
          <cx:pt idx="8581">4</cx:pt>
          <cx:pt idx="8582">2</cx:pt>
          <cx:pt idx="8583">2</cx:pt>
          <cx:pt idx="8584">1</cx:pt>
          <cx:pt idx="8585">2</cx:pt>
          <cx:pt idx="8586">2</cx:pt>
          <cx:pt idx="8587">2</cx:pt>
          <cx:pt idx="8588">2</cx:pt>
          <cx:pt idx="8589">1</cx:pt>
          <cx:pt idx="8590">2</cx:pt>
          <cx:pt idx="8591">1</cx:pt>
          <cx:pt idx="8592">3</cx:pt>
          <cx:pt idx="8593">4</cx:pt>
          <cx:pt idx="8594">1</cx:pt>
          <cx:pt idx="8595">1</cx:pt>
          <cx:pt idx="8596">3</cx:pt>
          <cx:pt idx="8597">3</cx:pt>
          <cx:pt idx="8598">2</cx:pt>
          <cx:pt idx="8599">1</cx:pt>
          <cx:pt idx="8600">2</cx:pt>
          <cx:pt idx="8601">1</cx:pt>
          <cx:pt idx="8602">6</cx:pt>
          <cx:pt idx="8603">4</cx:pt>
          <cx:pt idx="8604">3</cx:pt>
          <cx:pt idx="8605">1</cx:pt>
          <cx:pt idx="8606">4</cx:pt>
          <cx:pt idx="8607">2</cx:pt>
          <cx:pt idx="8608">3</cx:pt>
          <cx:pt idx="8609">3</cx:pt>
          <cx:pt idx="8610">3</cx:pt>
          <cx:pt idx="8611">2</cx:pt>
          <cx:pt idx="8612">3</cx:pt>
          <cx:pt idx="8613">4</cx:pt>
          <cx:pt idx="8614">3</cx:pt>
          <cx:pt idx="8615">2</cx:pt>
          <cx:pt idx="8616">4</cx:pt>
          <cx:pt idx="8617">2</cx:pt>
          <cx:pt idx="8618">1</cx:pt>
          <cx:pt idx="8619">3</cx:pt>
          <cx:pt idx="8620">1</cx:pt>
          <cx:pt idx="8621">2</cx:pt>
          <cx:pt idx="8622">2</cx:pt>
          <cx:pt idx="8623">2</cx:pt>
          <cx:pt idx="8624">2</cx:pt>
          <cx:pt idx="8625">2</cx:pt>
          <cx:pt idx="8626">1</cx:pt>
          <cx:pt idx="8627">3</cx:pt>
          <cx:pt idx="8628">4</cx:pt>
          <cx:pt idx="8629">2</cx:pt>
          <cx:pt idx="8630">4</cx:pt>
          <cx:pt idx="8631">2</cx:pt>
          <cx:pt idx="8632">2</cx:pt>
          <cx:pt idx="8633">2</cx:pt>
          <cx:pt idx="8634">3</cx:pt>
          <cx:pt idx="8635">1</cx:pt>
          <cx:pt idx="8636">3</cx:pt>
          <cx:pt idx="8637">2</cx:pt>
          <cx:pt idx="8638">2</cx:pt>
          <cx:pt idx="8639">5</cx:pt>
          <cx:pt idx="8640">2</cx:pt>
          <cx:pt idx="8641">1</cx:pt>
          <cx:pt idx="8642">3</cx:pt>
          <cx:pt idx="8643">2</cx:pt>
          <cx:pt idx="8644">1</cx:pt>
          <cx:pt idx="8645">1</cx:pt>
          <cx:pt idx="8646">2</cx:pt>
          <cx:pt idx="8647">2</cx:pt>
          <cx:pt idx="8648">2</cx:pt>
          <cx:pt idx="8649">2</cx:pt>
          <cx:pt idx="8650">2</cx:pt>
          <cx:pt idx="8651">2</cx:pt>
          <cx:pt idx="8652">1</cx:pt>
          <cx:pt idx="8653">2</cx:pt>
          <cx:pt idx="8654">2</cx:pt>
          <cx:pt idx="8655">2</cx:pt>
          <cx:pt idx="8656">1</cx:pt>
          <cx:pt idx="8657">2</cx:pt>
          <cx:pt idx="8658">2</cx:pt>
          <cx:pt idx="8659">2</cx:pt>
          <cx:pt idx="8660">2</cx:pt>
          <cx:pt idx="8661">3</cx:pt>
          <cx:pt idx="8662">3</cx:pt>
          <cx:pt idx="8663">2</cx:pt>
          <cx:pt idx="8664">2</cx:pt>
          <cx:pt idx="8665">3</cx:pt>
          <cx:pt idx="8666">2</cx:pt>
          <cx:pt idx="8667">2</cx:pt>
          <cx:pt idx="8668">4</cx:pt>
          <cx:pt idx="8669">2</cx:pt>
          <cx:pt idx="8670">4</cx:pt>
          <cx:pt idx="8671">2</cx:pt>
          <cx:pt idx="8672">2</cx:pt>
          <cx:pt idx="8673">2</cx:pt>
          <cx:pt idx="8674">2</cx:pt>
          <cx:pt idx="8675">1</cx:pt>
          <cx:pt idx="8676">2</cx:pt>
          <cx:pt idx="8677">2</cx:pt>
          <cx:pt idx="8678">1</cx:pt>
          <cx:pt idx="8679">2</cx:pt>
          <cx:pt idx="8680">2</cx:pt>
          <cx:pt idx="8681">1</cx:pt>
          <cx:pt idx="8682">3</cx:pt>
          <cx:pt idx="8683">2</cx:pt>
          <cx:pt idx="8684">2</cx:pt>
          <cx:pt idx="8685">2</cx:pt>
          <cx:pt idx="8686">2</cx:pt>
          <cx:pt idx="8687">2</cx:pt>
          <cx:pt idx="8688">2</cx:pt>
          <cx:pt idx="8689">2</cx:pt>
          <cx:pt idx="8690">1</cx:pt>
          <cx:pt idx="8691">1</cx:pt>
          <cx:pt idx="8692">2</cx:pt>
          <cx:pt idx="8693">1</cx:pt>
          <cx:pt idx="8694">2</cx:pt>
          <cx:pt idx="8695">2</cx:pt>
          <cx:pt idx="8696">1</cx:pt>
          <cx:pt idx="8697">3</cx:pt>
          <cx:pt idx="8698">2</cx:pt>
          <cx:pt idx="8699">2</cx:pt>
          <cx:pt idx="8700">3</cx:pt>
          <cx:pt idx="8701">3</cx:pt>
          <cx:pt idx="8702">2</cx:pt>
          <cx:pt idx="8703">2</cx:pt>
          <cx:pt idx="8704">4</cx:pt>
          <cx:pt idx="8705">2</cx:pt>
          <cx:pt idx="8706">2</cx:pt>
          <cx:pt idx="8707">4</cx:pt>
          <cx:pt idx="8708">1</cx:pt>
          <cx:pt idx="8709">2</cx:pt>
          <cx:pt idx="8710">2</cx:pt>
          <cx:pt idx="8711">1</cx:pt>
          <cx:pt idx="8712">1</cx:pt>
          <cx:pt idx="8713">2</cx:pt>
          <cx:pt idx="8714">2</cx:pt>
          <cx:pt idx="8715">3</cx:pt>
          <cx:pt idx="8716">1</cx:pt>
          <cx:pt idx="8717">2</cx:pt>
          <cx:pt idx="8718">2</cx:pt>
          <cx:pt idx="8719">2</cx:pt>
          <cx:pt idx="8720">1</cx:pt>
          <cx:pt idx="8721">3</cx:pt>
          <cx:pt idx="8722">2</cx:pt>
          <cx:pt idx="8723">2</cx:pt>
          <cx:pt idx="8724">1</cx:pt>
          <cx:pt idx="8725">2</cx:pt>
          <cx:pt idx="8726">1</cx:pt>
          <cx:pt idx="8727">2</cx:pt>
          <cx:pt idx="8728">2</cx:pt>
          <cx:pt idx="8729">2</cx:pt>
          <cx:pt idx="8730">2</cx:pt>
          <cx:pt idx="8731">2</cx:pt>
          <cx:pt idx="8732">1</cx:pt>
          <cx:pt idx="8733">3</cx:pt>
          <cx:pt idx="8734">3</cx:pt>
          <cx:pt idx="8735">2</cx:pt>
          <cx:pt idx="8736">2</cx:pt>
          <cx:pt idx="8737">1</cx:pt>
          <cx:pt idx="8738">2</cx:pt>
          <cx:pt idx="8739">3</cx:pt>
          <cx:pt idx="8740">5</cx:pt>
          <cx:pt idx="8741">2</cx:pt>
          <cx:pt idx="8742">1</cx:pt>
          <cx:pt idx="8743">3</cx:pt>
          <cx:pt idx="8744">2</cx:pt>
          <cx:pt idx="8745">3</cx:pt>
          <cx:pt idx="8746">2</cx:pt>
          <cx:pt idx="8747">2</cx:pt>
          <cx:pt idx="8748">1</cx:pt>
          <cx:pt idx="8749">2</cx:pt>
          <cx:pt idx="8750">2</cx:pt>
          <cx:pt idx="8751">2</cx:pt>
          <cx:pt idx="8752">1</cx:pt>
          <cx:pt idx="8753">4</cx:pt>
          <cx:pt idx="8754">4</cx:pt>
          <cx:pt idx="8755">3</cx:pt>
          <cx:pt idx="8756">2</cx:pt>
          <cx:pt idx="8757">3</cx:pt>
          <cx:pt idx="8758">3</cx:pt>
          <cx:pt idx="8759">2</cx:pt>
          <cx:pt idx="8760">1</cx:pt>
          <cx:pt idx="8761">3</cx:pt>
          <cx:pt idx="8762">3</cx:pt>
          <cx:pt idx="8763">3</cx:pt>
          <cx:pt idx="8764">2</cx:pt>
          <cx:pt idx="8765">2</cx:pt>
          <cx:pt idx="8766">2</cx:pt>
          <cx:pt idx="8767">2</cx:pt>
          <cx:pt idx="8768">2</cx:pt>
          <cx:pt idx="8769">2</cx:pt>
          <cx:pt idx="8770">2</cx:pt>
          <cx:pt idx="8771">4</cx:pt>
          <cx:pt idx="8772">3</cx:pt>
          <cx:pt idx="8773">3</cx:pt>
          <cx:pt idx="8774">2</cx:pt>
          <cx:pt idx="8775">2</cx:pt>
          <cx:pt idx="8776">2</cx:pt>
          <cx:pt idx="8777">1</cx:pt>
          <cx:pt idx="8778">2</cx:pt>
          <cx:pt idx="8779">2</cx:pt>
          <cx:pt idx="8780">2</cx:pt>
          <cx:pt idx="8781">2</cx:pt>
          <cx:pt idx="8782">2</cx:pt>
          <cx:pt idx="8783">1</cx:pt>
          <cx:pt idx="8784">1</cx:pt>
          <cx:pt idx="8785">2</cx:pt>
          <cx:pt idx="8786">2</cx:pt>
          <cx:pt idx="8787">3</cx:pt>
          <cx:pt idx="8788">2</cx:pt>
          <cx:pt idx="8789">2</cx:pt>
          <cx:pt idx="8790">2</cx:pt>
          <cx:pt idx="8791">2</cx:pt>
          <cx:pt idx="8792">3</cx:pt>
          <cx:pt idx="8793">1</cx:pt>
          <cx:pt idx="8794">3</cx:pt>
          <cx:pt idx="8795">2</cx:pt>
          <cx:pt idx="8796">2</cx:pt>
          <cx:pt idx="8797">1</cx:pt>
          <cx:pt idx="8798">2</cx:pt>
          <cx:pt idx="8799">4</cx:pt>
          <cx:pt idx="8800">3</cx:pt>
          <cx:pt idx="8801">3</cx:pt>
          <cx:pt idx="8802">2</cx:pt>
          <cx:pt idx="8803">2</cx:pt>
          <cx:pt idx="8804">2</cx:pt>
          <cx:pt idx="8805">1</cx:pt>
          <cx:pt idx="8806">1</cx:pt>
          <cx:pt idx="8807">1</cx:pt>
          <cx:pt idx="8808">2</cx:pt>
          <cx:pt idx="8809">1</cx:pt>
          <cx:pt idx="8810">2</cx:pt>
          <cx:pt idx="8811">2</cx:pt>
          <cx:pt idx="8812">2</cx:pt>
          <cx:pt idx="8813">2</cx:pt>
          <cx:pt idx="8814">1</cx:pt>
          <cx:pt idx="8815">3</cx:pt>
          <cx:pt idx="8816">3</cx:pt>
          <cx:pt idx="8817">2</cx:pt>
          <cx:pt idx="8818">1</cx:pt>
          <cx:pt idx="8819">2</cx:pt>
          <cx:pt idx="8820">2</cx:pt>
          <cx:pt idx="8821">1</cx:pt>
          <cx:pt idx="8822">2</cx:pt>
          <cx:pt idx="8823">3</cx:pt>
          <cx:pt idx="8824">1</cx:pt>
          <cx:pt idx="8825">2</cx:pt>
          <cx:pt idx="8826">2</cx:pt>
          <cx:pt idx="8827">2</cx:pt>
          <cx:pt idx="8828">3</cx:pt>
          <cx:pt idx="8829">2</cx:pt>
          <cx:pt idx="8830">1</cx:pt>
          <cx:pt idx="8831">2</cx:pt>
          <cx:pt idx="8832">3</cx:pt>
          <cx:pt idx="8833">2</cx:pt>
          <cx:pt idx="8834">3</cx:pt>
          <cx:pt idx="8835">3</cx:pt>
          <cx:pt idx="8836">2</cx:pt>
          <cx:pt idx="8837">2</cx:pt>
          <cx:pt idx="8838">2</cx:pt>
          <cx:pt idx="8839">2</cx:pt>
          <cx:pt idx="8840">2</cx:pt>
          <cx:pt idx="8841">3</cx:pt>
          <cx:pt idx="8842">1</cx:pt>
          <cx:pt idx="8843">3</cx:pt>
          <cx:pt idx="8844">2</cx:pt>
          <cx:pt idx="8845">3</cx:pt>
          <cx:pt idx="8846">3</cx:pt>
          <cx:pt idx="8847">2</cx:pt>
          <cx:pt idx="8848">2</cx:pt>
          <cx:pt idx="8849">2</cx:pt>
          <cx:pt idx="8850">2</cx:pt>
          <cx:pt idx="8851">2</cx:pt>
          <cx:pt idx="8852">2</cx:pt>
          <cx:pt idx="8853">1</cx:pt>
          <cx:pt idx="8854">1</cx:pt>
          <cx:pt idx="8855">3</cx:pt>
          <cx:pt idx="8856">1</cx:pt>
          <cx:pt idx="8857">2</cx:pt>
          <cx:pt idx="8858">5</cx:pt>
          <cx:pt idx="8859">2</cx:pt>
          <cx:pt idx="8860">4</cx:pt>
          <cx:pt idx="8861">4</cx:pt>
          <cx:pt idx="8862">2</cx:pt>
          <cx:pt idx="8863">1</cx:pt>
          <cx:pt idx="8864">3</cx:pt>
          <cx:pt idx="8865">2</cx:pt>
          <cx:pt idx="8866">3</cx:pt>
          <cx:pt idx="8867">2</cx:pt>
          <cx:pt idx="8868">4</cx:pt>
          <cx:pt idx="8869">1</cx:pt>
          <cx:pt idx="8870">1</cx:pt>
          <cx:pt idx="8871">1</cx:pt>
          <cx:pt idx="8872">3</cx:pt>
          <cx:pt idx="8873">2</cx:pt>
          <cx:pt idx="8874">1</cx:pt>
          <cx:pt idx="8875">2</cx:pt>
          <cx:pt idx="8876">2</cx:pt>
          <cx:pt idx="8877">2</cx:pt>
          <cx:pt idx="8878">1</cx:pt>
          <cx:pt idx="8879">2</cx:pt>
          <cx:pt idx="8880">1</cx:pt>
          <cx:pt idx="8881">2</cx:pt>
          <cx:pt idx="8882">3</cx:pt>
          <cx:pt idx="8883">2</cx:pt>
          <cx:pt idx="8884">3</cx:pt>
          <cx:pt idx="8885">2</cx:pt>
          <cx:pt idx="8886">2</cx:pt>
          <cx:pt idx="8887">2</cx:pt>
          <cx:pt idx="8888">1</cx:pt>
          <cx:pt idx="8889">3</cx:pt>
          <cx:pt idx="8890">2</cx:pt>
          <cx:pt idx="8891">1</cx:pt>
          <cx:pt idx="8892">4</cx:pt>
          <cx:pt idx="8893">1</cx:pt>
          <cx:pt idx="8894">1</cx:pt>
          <cx:pt idx="8895">2</cx:pt>
          <cx:pt idx="8896">2</cx:pt>
          <cx:pt idx="8897">2</cx:pt>
          <cx:pt idx="8898">2</cx:pt>
          <cx:pt idx="8899">4</cx:pt>
          <cx:pt idx="8900">2</cx:pt>
          <cx:pt idx="8901">1</cx:pt>
          <cx:pt idx="8902">4</cx:pt>
          <cx:pt idx="8903">2</cx:pt>
          <cx:pt idx="8904">2</cx:pt>
          <cx:pt idx="8905">2</cx:pt>
          <cx:pt idx="8906">2</cx:pt>
          <cx:pt idx="8907">2</cx:pt>
          <cx:pt idx="8908">3</cx:pt>
          <cx:pt idx="8909">2</cx:pt>
          <cx:pt idx="8910">2</cx:pt>
          <cx:pt idx="8911">2</cx:pt>
          <cx:pt idx="8912">2</cx:pt>
          <cx:pt idx="8913">1</cx:pt>
          <cx:pt idx="8914">1</cx:pt>
          <cx:pt idx="8915">1</cx:pt>
          <cx:pt idx="8916">2</cx:pt>
          <cx:pt idx="8917">1</cx:pt>
          <cx:pt idx="8918">2</cx:pt>
          <cx:pt idx="8919">2</cx:pt>
          <cx:pt idx="8920">4</cx:pt>
          <cx:pt idx="8921">2</cx:pt>
          <cx:pt idx="8922">3</cx:pt>
          <cx:pt idx="8923">3</cx:pt>
          <cx:pt idx="8924">2</cx:pt>
          <cx:pt idx="8925">2</cx:pt>
          <cx:pt idx="8926">5</cx:pt>
          <cx:pt idx="8927">5</cx:pt>
          <cx:pt idx="8928">3</cx:pt>
          <cx:pt idx="8929">3</cx:pt>
          <cx:pt idx="8930">2</cx:pt>
          <cx:pt idx="8931">1</cx:pt>
          <cx:pt idx="8932">2</cx:pt>
          <cx:pt idx="8933">2</cx:pt>
          <cx:pt idx="8934">1</cx:pt>
          <cx:pt idx="8935">2</cx:pt>
          <cx:pt idx="8936">3</cx:pt>
          <cx:pt idx="8937">1</cx:pt>
          <cx:pt idx="8938">2</cx:pt>
          <cx:pt idx="8939">2</cx:pt>
          <cx:pt idx="8940">2</cx:pt>
          <cx:pt idx="8941">2</cx:pt>
          <cx:pt idx="8942">3</cx:pt>
          <cx:pt idx="8943">1</cx:pt>
          <cx:pt idx="8944">2</cx:pt>
          <cx:pt idx="8945">2</cx:pt>
          <cx:pt idx="8946">1</cx:pt>
          <cx:pt idx="8947">2</cx:pt>
          <cx:pt idx="8948">2</cx:pt>
          <cx:pt idx="8949">2</cx:pt>
          <cx:pt idx="8950">2</cx:pt>
          <cx:pt idx="8951">2</cx:pt>
          <cx:pt idx="8952">1</cx:pt>
          <cx:pt idx="8953">2</cx:pt>
          <cx:pt idx="8954">2</cx:pt>
          <cx:pt idx="8955">4</cx:pt>
          <cx:pt idx="8956">2</cx:pt>
          <cx:pt idx="8957">1</cx:pt>
          <cx:pt idx="8958">2</cx:pt>
          <cx:pt idx="8959">1</cx:pt>
          <cx:pt idx="8960">2</cx:pt>
          <cx:pt idx="8961">2</cx:pt>
          <cx:pt idx="8962">2</cx:pt>
          <cx:pt idx="8963">1</cx:pt>
          <cx:pt idx="8964">2</cx:pt>
          <cx:pt idx="8965">3</cx:pt>
          <cx:pt idx="8966">1</cx:pt>
          <cx:pt idx="8967">3</cx:pt>
          <cx:pt idx="8968">2</cx:pt>
          <cx:pt idx="8969">3</cx:pt>
          <cx:pt idx="8970">3</cx:pt>
          <cx:pt idx="8971">2</cx:pt>
          <cx:pt idx="8972">1</cx:pt>
          <cx:pt idx="8973">3</cx:pt>
          <cx:pt idx="8974">2</cx:pt>
          <cx:pt idx="8975">3</cx:pt>
          <cx:pt idx="8976">2</cx:pt>
          <cx:pt idx="8977">2</cx:pt>
          <cx:pt idx="8978">2</cx:pt>
          <cx:pt idx="8979">2</cx:pt>
          <cx:pt idx="8980">3</cx:pt>
          <cx:pt idx="8981">3</cx:pt>
          <cx:pt idx="8982">4</cx:pt>
          <cx:pt idx="8983">2</cx:pt>
          <cx:pt idx="8984">3</cx:pt>
          <cx:pt idx="8985">4</cx:pt>
          <cx:pt idx="8986">2</cx:pt>
          <cx:pt idx="8987">3</cx:pt>
          <cx:pt idx="8988">1</cx:pt>
          <cx:pt idx="8989">2</cx:pt>
          <cx:pt idx="8990">2</cx:pt>
          <cx:pt idx="8991">1</cx:pt>
          <cx:pt idx="8992">3</cx:pt>
          <cx:pt idx="8993">1</cx:pt>
          <cx:pt idx="8994">5</cx:pt>
          <cx:pt idx="8995">1</cx:pt>
          <cx:pt idx="8996">2</cx:pt>
          <cx:pt idx="8997">2</cx:pt>
          <cx:pt idx="8998">2</cx:pt>
          <cx:pt idx="8999">3</cx:pt>
          <cx:pt idx="9000">2</cx:pt>
          <cx:pt idx="9001">4</cx:pt>
          <cx:pt idx="9002">3</cx:pt>
          <cx:pt idx="9003">3</cx:pt>
          <cx:pt idx="9004">2</cx:pt>
          <cx:pt idx="9005">2</cx:pt>
          <cx:pt idx="9006">3</cx:pt>
          <cx:pt idx="9007">1</cx:pt>
          <cx:pt idx="9008">2</cx:pt>
          <cx:pt idx="9009">2</cx:pt>
          <cx:pt idx="9010">2</cx:pt>
          <cx:pt idx="9011">3</cx:pt>
          <cx:pt idx="9012">3</cx:pt>
          <cx:pt idx="9013">1</cx:pt>
          <cx:pt idx="9014">2</cx:pt>
          <cx:pt idx="9015">3</cx:pt>
          <cx:pt idx="9016">3</cx:pt>
          <cx:pt idx="9017">2</cx:pt>
          <cx:pt idx="9018">1</cx:pt>
          <cx:pt idx="9019">1</cx:pt>
          <cx:pt idx="9020">2</cx:pt>
          <cx:pt idx="9021">1</cx:pt>
          <cx:pt idx="9022">3</cx:pt>
          <cx:pt idx="9023">1</cx:pt>
          <cx:pt idx="9024">2</cx:pt>
          <cx:pt idx="9025">1</cx:pt>
          <cx:pt idx="9026">1</cx:pt>
          <cx:pt idx="9027">2</cx:pt>
          <cx:pt idx="9028">3</cx:pt>
          <cx:pt idx="9029">1</cx:pt>
          <cx:pt idx="9030">4</cx:pt>
          <cx:pt idx="9031">3</cx:pt>
          <cx:pt idx="9032">2</cx:pt>
          <cx:pt idx="9033">3</cx:pt>
          <cx:pt idx="9034">5</cx:pt>
          <cx:pt idx="9035">5</cx:pt>
          <cx:pt idx="9036">1</cx:pt>
          <cx:pt idx="9037">2</cx:pt>
          <cx:pt idx="9038">2</cx:pt>
          <cx:pt idx="9039">1</cx:pt>
          <cx:pt idx="9040">4</cx:pt>
          <cx:pt idx="9041">3</cx:pt>
          <cx:pt idx="9042">2</cx:pt>
          <cx:pt idx="9043">1</cx:pt>
          <cx:pt idx="9044">2</cx:pt>
          <cx:pt idx="9045">2</cx:pt>
          <cx:pt idx="9046">2</cx:pt>
          <cx:pt idx="9047">1</cx:pt>
          <cx:pt idx="9048">2</cx:pt>
          <cx:pt idx="9049">3</cx:pt>
          <cx:pt idx="9050">1</cx:pt>
          <cx:pt idx="9051">1</cx:pt>
          <cx:pt idx="9052">1</cx:pt>
          <cx:pt idx="9053">4</cx:pt>
          <cx:pt idx="9054">2</cx:pt>
          <cx:pt idx="9055">2</cx:pt>
          <cx:pt idx="9056">1</cx:pt>
          <cx:pt idx="9057">3</cx:pt>
          <cx:pt idx="9058">2</cx:pt>
          <cx:pt idx="9059">1</cx:pt>
          <cx:pt idx="9060">2</cx:pt>
          <cx:pt idx="9061">2</cx:pt>
          <cx:pt idx="9062">4</cx:pt>
          <cx:pt idx="9063">2</cx:pt>
          <cx:pt idx="9064">2</cx:pt>
          <cx:pt idx="9065">4</cx:pt>
          <cx:pt idx="9066">2</cx:pt>
          <cx:pt idx="9067">4</cx:pt>
          <cx:pt idx="9068">1</cx:pt>
          <cx:pt idx="9069">2</cx:pt>
          <cx:pt idx="9070">3</cx:pt>
          <cx:pt idx="9071">2</cx:pt>
          <cx:pt idx="9072">1</cx:pt>
          <cx:pt idx="9073">4</cx:pt>
          <cx:pt idx="9074">2</cx:pt>
          <cx:pt idx="9075">3</cx:pt>
          <cx:pt idx="9076">2</cx:pt>
          <cx:pt idx="9077">5</cx:pt>
          <cx:pt idx="9078">1</cx:pt>
          <cx:pt idx="9079">2</cx:pt>
          <cx:pt idx="9080">3</cx:pt>
          <cx:pt idx="9081">2</cx:pt>
          <cx:pt idx="9082">1</cx:pt>
          <cx:pt idx="9083">2</cx:pt>
          <cx:pt idx="9084">2</cx:pt>
          <cx:pt idx="9085">1</cx:pt>
          <cx:pt idx="9086">3</cx:pt>
          <cx:pt idx="9087">2</cx:pt>
          <cx:pt idx="9088">2</cx:pt>
          <cx:pt idx="9089">2</cx:pt>
          <cx:pt idx="9090">1</cx:pt>
          <cx:pt idx="9091">2</cx:pt>
          <cx:pt idx="9092">3</cx:pt>
          <cx:pt idx="9093">4</cx:pt>
          <cx:pt idx="9094">3</cx:pt>
          <cx:pt idx="9095">2</cx:pt>
          <cx:pt idx="9096">3</cx:pt>
          <cx:pt idx="9097">2</cx:pt>
          <cx:pt idx="9098">3</cx:pt>
          <cx:pt idx="9099">2</cx:pt>
          <cx:pt idx="9100">2</cx:pt>
          <cx:pt idx="9101">2</cx:pt>
          <cx:pt idx="9102">1</cx:pt>
          <cx:pt idx="9103">3</cx:pt>
          <cx:pt idx="9104">2</cx:pt>
          <cx:pt idx="9105">1</cx:pt>
          <cx:pt idx="9106">2</cx:pt>
          <cx:pt idx="9107">2</cx:pt>
          <cx:pt idx="9108">2</cx:pt>
          <cx:pt idx="9109">1</cx:pt>
          <cx:pt idx="9110">1</cx:pt>
          <cx:pt idx="9111">2</cx:pt>
          <cx:pt idx="9112">2</cx:pt>
          <cx:pt idx="9113">2</cx:pt>
          <cx:pt idx="9114">2</cx:pt>
          <cx:pt idx="9115">1</cx:pt>
          <cx:pt idx="9116">2</cx:pt>
          <cx:pt idx="9117">2</cx:pt>
          <cx:pt idx="9118">1</cx:pt>
          <cx:pt idx="9119">2</cx:pt>
          <cx:pt idx="9120">2</cx:pt>
          <cx:pt idx="9121">2</cx:pt>
          <cx:pt idx="9122">2</cx:pt>
          <cx:pt idx="9123">2</cx:pt>
          <cx:pt idx="9124">1</cx:pt>
          <cx:pt idx="9125">2</cx:pt>
          <cx:pt idx="9126">2</cx:pt>
          <cx:pt idx="9127">2</cx:pt>
          <cx:pt idx="9128">1</cx:pt>
          <cx:pt idx="9129">3</cx:pt>
          <cx:pt idx="9130">3</cx:pt>
          <cx:pt idx="9131">2</cx:pt>
          <cx:pt idx="9132">2</cx:pt>
          <cx:pt idx="9133">2</cx:pt>
          <cx:pt idx="9134">2</cx:pt>
          <cx:pt idx="9135">2</cx:pt>
          <cx:pt idx="9136">1</cx:pt>
          <cx:pt idx="9137">2</cx:pt>
          <cx:pt idx="9138">2</cx:pt>
          <cx:pt idx="9139">2</cx:pt>
          <cx:pt idx="9140">2</cx:pt>
          <cx:pt idx="9141">1</cx:pt>
          <cx:pt idx="9142">3</cx:pt>
          <cx:pt idx="9143">2</cx:pt>
          <cx:pt idx="9144">2</cx:pt>
          <cx:pt idx="9145">2</cx:pt>
          <cx:pt idx="9146">2</cx:pt>
          <cx:pt idx="9147">3</cx:pt>
          <cx:pt idx="9148">3</cx:pt>
          <cx:pt idx="9149">2</cx:pt>
          <cx:pt idx="9150">2</cx:pt>
          <cx:pt idx="9151">1</cx:pt>
          <cx:pt idx="9152">3</cx:pt>
          <cx:pt idx="9153">2</cx:pt>
          <cx:pt idx="9154">2</cx:pt>
          <cx:pt idx="9155">2</cx:pt>
          <cx:pt idx="9156">1</cx:pt>
          <cx:pt idx="9157">2</cx:pt>
          <cx:pt idx="9158">1</cx:pt>
          <cx:pt idx="9159">2</cx:pt>
          <cx:pt idx="9160">3</cx:pt>
          <cx:pt idx="9161">4</cx:pt>
          <cx:pt idx="9162">2</cx:pt>
          <cx:pt idx="9163">2</cx:pt>
          <cx:pt idx="9164">1</cx:pt>
          <cx:pt idx="9165">1</cx:pt>
          <cx:pt idx="9166">1</cx:pt>
          <cx:pt idx="9167">4</cx:pt>
          <cx:pt idx="9168">2</cx:pt>
          <cx:pt idx="9169">3</cx:pt>
          <cx:pt idx="9170">1</cx:pt>
          <cx:pt idx="9171">2</cx:pt>
          <cx:pt idx="9172">2</cx:pt>
          <cx:pt idx="9173">4</cx:pt>
          <cx:pt idx="9174">2</cx:pt>
          <cx:pt idx="9175">3</cx:pt>
          <cx:pt idx="9176">2</cx:pt>
          <cx:pt idx="9177">3</cx:pt>
          <cx:pt idx="9178">2</cx:pt>
          <cx:pt idx="9179">3</cx:pt>
          <cx:pt idx="9180">1</cx:pt>
          <cx:pt idx="9181">1</cx:pt>
          <cx:pt idx="9182">1</cx:pt>
          <cx:pt idx="9183">1</cx:pt>
          <cx:pt idx="9184">1</cx:pt>
          <cx:pt idx="9185">2</cx:pt>
          <cx:pt idx="9186">4</cx:pt>
          <cx:pt idx="9187">2</cx:pt>
          <cx:pt idx="9188">2</cx:pt>
          <cx:pt idx="9189">2</cx:pt>
          <cx:pt idx="9190">3</cx:pt>
          <cx:pt idx="9191">4</cx:pt>
          <cx:pt idx="9192">1</cx:pt>
          <cx:pt idx="9193">1</cx:pt>
          <cx:pt idx="9194">2</cx:pt>
          <cx:pt idx="9195">3</cx:pt>
          <cx:pt idx="9196">2</cx:pt>
          <cx:pt idx="9197">1</cx:pt>
          <cx:pt idx="9198">3</cx:pt>
          <cx:pt idx="9199">2</cx:pt>
          <cx:pt idx="9200">3</cx:pt>
          <cx:pt idx="9201">1</cx:pt>
          <cx:pt idx="9202">2</cx:pt>
          <cx:pt idx="9203">1</cx:pt>
          <cx:pt idx="9204">2</cx:pt>
          <cx:pt idx="9205">2</cx:pt>
          <cx:pt idx="9206">3</cx:pt>
          <cx:pt idx="9207">3</cx:pt>
          <cx:pt idx="9208">5</cx:pt>
          <cx:pt idx="9209">3</cx:pt>
          <cx:pt idx="9210">2</cx:pt>
          <cx:pt idx="9211">2</cx:pt>
          <cx:pt idx="9212">1</cx:pt>
          <cx:pt idx="9213">2</cx:pt>
          <cx:pt idx="9214">5</cx:pt>
          <cx:pt idx="9215">2</cx:pt>
          <cx:pt idx="9216">2</cx:pt>
          <cx:pt idx="9217">1</cx:pt>
          <cx:pt idx="9218">2</cx:pt>
          <cx:pt idx="9219">3</cx:pt>
          <cx:pt idx="9220">2</cx:pt>
          <cx:pt idx="9221">2</cx:pt>
          <cx:pt idx="9222">4</cx:pt>
          <cx:pt idx="9223">1</cx:pt>
          <cx:pt idx="9224">3</cx:pt>
          <cx:pt idx="9225">2</cx:pt>
          <cx:pt idx="9226">2</cx:pt>
          <cx:pt idx="9227">1</cx:pt>
          <cx:pt idx="9228">5</cx:pt>
          <cx:pt idx="9229">1</cx:pt>
          <cx:pt idx="9230">1</cx:pt>
          <cx:pt idx="9231">2</cx:pt>
          <cx:pt idx="9232">2</cx:pt>
          <cx:pt idx="9233">3</cx:pt>
          <cx:pt idx="9234">2</cx:pt>
          <cx:pt idx="9235">3</cx:pt>
          <cx:pt idx="9236">2</cx:pt>
          <cx:pt idx="9237">2</cx:pt>
          <cx:pt idx="9238">1</cx:pt>
          <cx:pt idx="9239">3</cx:pt>
          <cx:pt idx="9240">2</cx:pt>
          <cx:pt idx="9241">3</cx:pt>
          <cx:pt idx="9242">2</cx:pt>
          <cx:pt idx="9243">1</cx:pt>
          <cx:pt idx="9244">2</cx:pt>
          <cx:pt idx="9245">2</cx:pt>
          <cx:pt idx="9246">2</cx:pt>
          <cx:pt idx="9247">1</cx:pt>
          <cx:pt idx="9248">4</cx:pt>
          <cx:pt idx="9249">2</cx:pt>
          <cx:pt idx="9250">2</cx:pt>
          <cx:pt idx="9251">2</cx:pt>
          <cx:pt idx="9252">1</cx:pt>
          <cx:pt idx="9253">1</cx:pt>
          <cx:pt idx="9254">2</cx:pt>
          <cx:pt idx="9255">1</cx:pt>
          <cx:pt idx="9256">1</cx:pt>
          <cx:pt idx="9257">2</cx:pt>
          <cx:pt idx="9258">1</cx:pt>
          <cx:pt idx="9259">1</cx:pt>
          <cx:pt idx="9260">1</cx:pt>
          <cx:pt idx="9261">1</cx:pt>
          <cx:pt idx="9262">3</cx:pt>
          <cx:pt idx="9263">3</cx:pt>
          <cx:pt idx="9264">1</cx:pt>
          <cx:pt idx="9265">2</cx:pt>
          <cx:pt idx="9266">2</cx:pt>
          <cx:pt idx="9267">2</cx:pt>
          <cx:pt idx="9268">2</cx:pt>
          <cx:pt idx="9269">2</cx:pt>
          <cx:pt idx="9270">3</cx:pt>
          <cx:pt idx="9271">4</cx:pt>
          <cx:pt idx="9272">1</cx:pt>
          <cx:pt idx="9273">2</cx:pt>
          <cx:pt idx="9274">2</cx:pt>
          <cx:pt idx="9275">3</cx:pt>
          <cx:pt idx="9276">2</cx:pt>
          <cx:pt idx="9277">2</cx:pt>
          <cx:pt idx="9278">2</cx:pt>
          <cx:pt idx="9279">2</cx:pt>
          <cx:pt idx="9280">2</cx:pt>
          <cx:pt idx="9281">2</cx:pt>
          <cx:pt idx="9282">2</cx:pt>
          <cx:pt idx="9283">2</cx:pt>
          <cx:pt idx="9284">3</cx:pt>
          <cx:pt idx="9285">3</cx:pt>
          <cx:pt idx="9286">2</cx:pt>
          <cx:pt idx="9287">1</cx:pt>
          <cx:pt idx="9288">2</cx:pt>
          <cx:pt idx="9289">3</cx:pt>
          <cx:pt idx="9290">2</cx:pt>
          <cx:pt idx="9291">2</cx:pt>
          <cx:pt idx="9292">4</cx:pt>
          <cx:pt idx="9293">2</cx:pt>
          <cx:pt idx="9294">2</cx:pt>
          <cx:pt idx="9295">4</cx:pt>
          <cx:pt idx="9296">4</cx:pt>
          <cx:pt idx="9297">2</cx:pt>
          <cx:pt idx="9298">2</cx:pt>
          <cx:pt idx="9299">1</cx:pt>
          <cx:pt idx="9300">1</cx:pt>
          <cx:pt idx="9301">3</cx:pt>
          <cx:pt idx="9302">1</cx:pt>
          <cx:pt idx="9303">3</cx:pt>
          <cx:pt idx="9304">2</cx:pt>
          <cx:pt idx="9305">2</cx:pt>
          <cx:pt idx="9306">2</cx:pt>
          <cx:pt idx="9307">2</cx:pt>
          <cx:pt idx="9308">4</cx:pt>
          <cx:pt idx="9309">3</cx:pt>
          <cx:pt idx="9310">2</cx:pt>
          <cx:pt idx="9311">3</cx:pt>
          <cx:pt idx="9312">5</cx:pt>
          <cx:pt idx="9313">2</cx:pt>
          <cx:pt idx="9314">4</cx:pt>
          <cx:pt idx="9315">1</cx:pt>
          <cx:pt idx="9316">1</cx:pt>
          <cx:pt idx="9317">1</cx:pt>
          <cx:pt idx="9318">2</cx:pt>
          <cx:pt idx="9319">2</cx:pt>
          <cx:pt idx="9320">3</cx:pt>
          <cx:pt idx="9321">2</cx:pt>
          <cx:pt idx="9322">2</cx:pt>
          <cx:pt idx="9323">2</cx:pt>
          <cx:pt idx="9324">1</cx:pt>
          <cx:pt idx="9325">4</cx:pt>
          <cx:pt idx="9326">2</cx:pt>
          <cx:pt idx="9327">2</cx:pt>
          <cx:pt idx="9328">2</cx:pt>
          <cx:pt idx="9329">2</cx:pt>
          <cx:pt idx="9330">3</cx:pt>
          <cx:pt idx="9331">2</cx:pt>
          <cx:pt idx="9332">2</cx:pt>
          <cx:pt idx="9333">4</cx:pt>
          <cx:pt idx="9334">3</cx:pt>
          <cx:pt idx="9335">2</cx:pt>
          <cx:pt idx="9336">2</cx:pt>
          <cx:pt idx="9337">2</cx:pt>
          <cx:pt idx="9338">2</cx:pt>
          <cx:pt idx="9339">1</cx:pt>
          <cx:pt idx="9340">2</cx:pt>
          <cx:pt idx="9341">2</cx:pt>
          <cx:pt idx="9342">1</cx:pt>
          <cx:pt idx="9343">3</cx:pt>
          <cx:pt idx="9344">2</cx:pt>
          <cx:pt idx="9345">1</cx:pt>
          <cx:pt idx="9346">2</cx:pt>
          <cx:pt idx="9347">4</cx:pt>
          <cx:pt idx="9348">2</cx:pt>
          <cx:pt idx="9349">1</cx:pt>
          <cx:pt idx="9350">2</cx:pt>
          <cx:pt idx="9351">2</cx:pt>
          <cx:pt idx="9352">4</cx:pt>
          <cx:pt idx="9353">2</cx:pt>
          <cx:pt idx="9354">2</cx:pt>
          <cx:pt idx="9355">1</cx:pt>
          <cx:pt idx="9356">2</cx:pt>
          <cx:pt idx="9357">3</cx:pt>
          <cx:pt idx="9358">2</cx:pt>
          <cx:pt idx="9359">3</cx:pt>
          <cx:pt idx="9360">2</cx:pt>
          <cx:pt idx="9361">3</cx:pt>
          <cx:pt idx="9362">2</cx:pt>
          <cx:pt idx="9363">1</cx:pt>
          <cx:pt idx="9364">1</cx:pt>
          <cx:pt idx="9365">2</cx:pt>
          <cx:pt idx="9366">2</cx:pt>
          <cx:pt idx="9367">3</cx:pt>
          <cx:pt idx="9368">3</cx:pt>
          <cx:pt idx="9369">2</cx:pt>
          <cx:pt idx="9370">3</cx:pt>
          <cx:pt idx="9371">2</cx:pt>
          <cx:pt idx="9372">2</cx:pt>
          <cx:pt idx="9373">3</cx:pt>
          <cx:pt idx="9374">1</cx:pt>
          <cx:pt idx="9375">2</cx:pt>
          <cx:pt idx="9376">1</cx:pt>
          <cx:pt idx="9377">4</cx:pt>
          <cx:pt idx="9378">2</cx:pt>
          <cx:pt idx="9379">2</cx:pt>
          <cx:pt idx="9380">1</cx:pt>
          <cx:pt idx="9381">2</cx:pt>
          <cx:pt idx="9382">2</cx:pt>
          <cx:pt idx="9383">1</cx:pt>
          <cx:pt idx="9384">2</cx:pt>
          <cx:pt idx="9385">2</cx:pt>
          <cx:pt idx="9386">3</cx:pt>
          <cx:pt idx="9387">4</cx:pt>
          <cx:pt idx="9388">2</cx:pt>
          <cx:pt idx="9389">2</cx:pt>
          <cx:pt idx="9390">4</cx:pt>
          <cx:pt idx="9391">1</cx:pt>
          <cx:pt idx="9392">2</cx:pt>
          <cx:pt idx="9393">3</cx:pt>
          <cx:pt idx="9394">2</cx:pt>
          <cx:pt idx="9395">2</cx:pt>
          <cx:pt idx="9396">2</cx:pt>
          <cx:pt idx="9397">2</cx:pt>
          <cx:pt idx="9398">4</cx:pt>
          <cx:pt idx="9399">1</cx:pt>
          <cx:pt idx="9400">2</cx:pt>
          <cx:pt idx="9401">2</cx:pt>
          <cx:pt idx="9402">2</cx:pt>
          <cx:pt idx="9403">2</cx:pt>
          <cx:pt idx="9404">2</cx:pt>
          <cx:pt idx="9405">5</cx:pt>
          <cx:pt idx="9406">1</cx:pt>
          <cx:pt idx="9407">2</cx:pt>
          <cx:pt idx="9408">2</cx:pt>
          <cx:pt idx="9409">2</cx:pt>
          <cx:pt idx="9410">2</cx:pt>
          <cx:pt idx="9411">4</cx:pt>
          <cx:pt idx="9412">2</cx:pt>
          <cx:pt idx="9413">1</cx:pt>
          <cx:pt idx="9414">2</cx:pt>
          <cx:pt idx="9415">1</cx:pt>
          <cx:pt idx="9416">4</cx:pt>
          <cx:pt idx="9417">2</cx:pt>
          <cx:pt idx="9418">5</cx:pt>
          <cx:pt idx="9419">3</cx:pt>
          <cx:pt idx="9420">2</cx:pt>
          <cx:pt idx="9421">4</cx:pt>
          <cx:pt idx="9422">3</cx:pt>
          <cx:pt idx="9423">2</cx:pt>
          <cx:pt idx="9424">3</cx:pt>
          <cx:pt idx="9425">3</cx:pt>
          <cx:pt idx="9426">1</cx:pt>
          <cx:pt idx="9427">2</cx:pt>
          <cx:pt idx="9428">2</cx:pt>
          <cx:pt idx="9429">2</cx:pt>
          <cx:pt idx="9430">2</cx:pt>
          <cx:pt idx="9431">4</cx:pt>
          <cx:pt idx="9432">2</cx:pt>
          <cx:pt idx="9433">2</cx:pt>
          <cx:pt idx="9434">1</cx:pt>
          <cx:pt idx="9435">3</cx:pt>
          <cx:pt idx="9436">2</cx:pt>
          <cx:pt idx="9437">2</cx:pt>
          <cx:pt idx="9438">4</cx:pt>
          <cx:pt idx="9439">1</cx:pt>
          <cx:pt idx="9440">1</cx:pt>
          <cx:pt idx="9441">1</cx:pt>
          <cx:pt idx="9442">2</cx:pt>
          <cx:pt idx="9443">4</cx:pt>
          <cx:pt idx="9444">2</cx:pt>
          <cx:pt idx="9445">1</cx:pt>
          <cx:pt idx="9446">3</cx:pt>
          <cx:pt idx="9447">2</cx:pt>
          <cx:pt idx="9448">2</cx:pt>
          <cx:pt idx="9449">3</cx:pt>
          <cx:pt idx="9450">2</cx:pt>
          <cx:pt idx="9451">2</cx:pt>
          <cx:pt idx="9452">1</cx:pt>
          <cx:pt idx="9453">2</cx:pt>
          <cx:pt idx="9454">1</cx:pt>
          <cx:pt idx="9455">2</cx:pt>
          <cx:pt idx="9456">2</cx:pt>
          <cx:pt idx="9457">2</cx:pt>
          <cx:pt idx="9458">2</cx:pt>
          <cx:pt idx="9459">2</cx:pt>
          <cx:pt idx="9460">2</cx:pt>
          <cx:pt idx="9461">2</cx:pt>
          <cx:pt idx="9462">1</cx:pt>
          <cx:pt idx="9463">1</cx:pt>
          <cx:pt idx="9464">2</cx:pt>
          <cx:pt idx="9465">2</cx:pt>
          <cx:pt idx="9466">2</cx:pt>
          <cx:pt idx="9467">2</cx:pt>
          <cx:pt idx="9468">3</cx:pt>
          <cx:pt idx="9469">2</cx:pt>
          <cx:pt idx="9470">2</cx:pt>
          <cx:pt idx="9471">3</cx:pt>
          <cx:pt idx="9472">1</cx:pt>
          <cx:pt idx="9473">2</cx:pt>
          <cx:pt idx="9474">1</cx:pt>
          <cx:pt idx="9475">2</cx:pt>
          <cx:pt idx="9476">4</cx:pt>
          <cx:pt idx="9477">2</cx:pt>
          <cx:pt idx="9478">4</cx:pt>
          <cx:pt idx="9479">3</cx:pt>
          <cx:pt idx="9480">2</cx:pt>
          <cx:pt idx="9481">3</cx:pt>
          <cx:pt idx="9482">2</cx:pt>
          <cx:pt idx="9483">2</cx:pt>
          <cx:pt idx="9484">1</cx:pt>
          <cx:pt idx="9485">1</cx:pt>
          <cx:pt idx="9486">1</cx:pt>
          <cx:pt idx="9487">2</cx:pt>
          <cx:pt idx="9488">2</cx:pt>
          <cx:pt idx="9489">2</cx:pt>
          <cx:pt idx="9490">2</cx:pt>
          <cx:pt idx="9491">4</cx:pt>
          <cx:pt idx="9492">2</cx:pt>
          <cx:pt idx="9493">2</cx:pt>
          <cx:pt idx="9494">2</cx:pt>
          <cx:pt idx="9495">2</cx:pt>
          <cx:pt idx="9496">4</cx:pt>
          <cx:pt idx="9497">1</cx:pt>
          <cx:pt idx="9498">2</cx:pt>
          <cx:pt idx="9499">3</cx:pt>
          <cx:pt idx="9500">1</cx:pt>
          <cx:pt idx="9501">2</cx:pt>
          <cx:pt idx="9502">3</cx:pt>
          <cx:pt idx="9503">2</cx:pt>
          <cx:pt idx="9504">2</cx:pt>
          <cx:pt idx="9505">1</cx:pt>
          <cx:pt idx="9506">5</cx:pt>
          <cx:pt idx="9507">2</cx:pt>
          <cx:pt idx="9508">3</cx:pt>
          <cx:pt idx="9509">2</cx:pt>
          <cx:pt idx="9510">1</cx:pt>
          <cx:pt idx="9511">3</cx:pt>
          <cx:pt idx="9512">2</cx:pt>
          <cx:pt idx="9513">1</cx:pt>
          <cx:pt idx="9514">4</cx:pt>
          <cx:pt idx="9515">2</cx:pt>
          <cx:pt idx="9516">2</cx:pt>
          <cx:pt idx="9517">3</cx:pt>
          <cx:pt idx="9518">3</cx:pt>
          <cx:pt idx="9519">1</cx:pt>
          <cx:pt idx="9520">1</cx:pt>
          <cx:pt idx="9521">2</cx:pt>
          <cx:pt idx="9522">2</cx:pt>
          <cx:pt idx="9523">1</cx:pt>
          <cx:pt idx="9524">3</cx:pt>
          <cx:pt idx="9525">3</cx:pt>
          <cx:pt idx="9526">2</cx:pt>
          <cx:pt idx="9527">2</cx:pt>
          <cx:pt idx="9528">2</cx:pt>
          <cx:pt idx="9529">2</cx:pt>
          <cx:pt idx="9530">2</cx:pt>
          <cx:pt idx="9531">1</cx:pt>
          <cx:pt idx="9532">3</cx:pt>
          <cx:pt idx="9533">1</cx:pt>
          <cx:pt idx="9534">1</cx:pt>
          <cx:pt idx="9535">3</cx:pt>
          <cx:pt idx="9536">2</cx:pt>
          <cx:pt idx="9537">2</cx:pt>
          <cx:pt idx="9538">4</cx:pt>
          <cx:pt idx="9539">4</cx:pt>
          <cx:pt idx="9540">2</cx:pt>
          <cx:pt idx="9541">1</cx:pt>
          <cx:pt idx="9542">3</cx:pt>
          <cx:pt idx="9543">2</cx:pt>
          <cx:pt idx="9544">2</cx:pt>
          <cx:pt idx="9545">1</cx:pt>
          <cx:pt idx="9546">2</cx:pt>
          <cx:pt idx="9547">1</cx:pt>
          <cx:pt idx="9548">2</cx:pt>
          <cx:pt idx="9549">2</cx:pt>
          <cx:pt idx="9550">3</cx:pt>
          <cx:pt idx="9551">2</cx:pt>
          <cx:pt idx="9552">1</cx:pt>
          <cx:pt idx="9553">3</cx:pt>
          <cx:pt idx="9554">2</cx:pt>
          <cx:pt idx="9555">2</cx:pt>
          <cx:pt idx="9556">2</cx:pt>
          <cx:pt idx="9557">1</cx:pt>
          <cx:pt idx="9558">3</cx:pt>
          <cx:pt idx="9559">1</cx:pt>
          <cx:pt idx="9560">2</cx:pt>
          <cx:pt idx="9561">3</cx:pt>
          <cx:pt idx="9562">2</cx:pt>
          <cx:pt idx="9563">3</cx:pt>
          <cx:pt idx="9564">2</cx:pt>
          <cx:pt idx="9565">2</cx:pt>
          <cx:pt idx="9566">3</cx:pt>
          <cx:pt idx="9567">3</cx:pt>
          <cx:pt idx="9568">3</cx:pt>
          <cx:pt idx="9569">2</cx:pt>
          <cx:pt idx="9570">2</cx:pt>
          <cx:pt idx="9571">1</cx:pt>
          <cx:pt idx="9572">3</cx:pt>
          <cx:pt idx="9573">3</cx:pt>
          <cx:pt idx="9574">1</cx:pt>
          <cx:pt idx="9575">1</cx:pt>
          <cx:pt idx="9576">1</cx:pt>
          <cx:pt idx="9577">1</cx:pt>
          <cx:pt idx="9578">2</cx:pt>
          <cx:pt idx="9579">2</cx:pt>
          <cx:pt idx="9580">2</cx:pt>
          <cx:pt idx="9581">1</cx:pt>
          <cx:pt idx="9582">2</cx:pt>
          <cx:pt idx="9583">3</cx:pt>
          <cx:pt idx="9584">1</cx:pt>
          <cx:pt idx="9585">2</cx:pt>
          <cx:pt idx="9586">1</cx:pt>
          <cx:pt idx="9587">2</cx:pt>
          <cx:pt idx="9588">2</cx:pt>
          <cx:pt idx="9589">4</cx:pt>
          <cx:pt idx="9590">2</cx:pt>
          <cx:pt idx="9591">4</cx:pt>
          <cx:pt idx="9592">3</cx:pt>
          <cx:pt idx="9593">2</cx:pt>
          <cx:pt idx="9594">2</cx:pt>
          <cx:pt idx="9595">1</cx:pt>
          <cx:pt idx="9596">2</cx:pt>
          <cx:pt idx="9597">4</cx:pt>
          <cx:pt idx="9598">2</cx:pt>
          <cx:pt idx="9599">1</cx:pt>
          <cx:pt idx="9600">2</cx:pt>
          <cx:pt idx="9601">2</cx:pt>
          <cx:pt idx="9602">1</cx:pt>
          <cx:pt idx="9603">2</cx:pt>
          <cx:pt idx="9604">2</cx:pt>
          <cx:pt idx="9605">4</cx:pt>
          <cx:pt idx="9606">3</cx:pt>
          <cx:pt idx="9607">2</cx:pt>
          <cx:pt idx="9608">2</cx:pt>
          <cx:pt idx="9609">3</cx:pt>
          <cx:pt idx="9610">3</cx:pt>
          <cx:pt idx="9611">1</cx:pt>
          <cx:pt idx="9612">4</cx:pt>
          <cx:pt idx="9613">2</cx:pt>
          <cx:pt idx="9614">2</cx:pt>
          <cx:pt idx="9615">5</cx:pt>
          <cx:pt idx="9616">3</cx:pt>
          <cx:pt idx="9617">2</cx:pt>
          <cx:pt idx="9618">1</cx:pt>
          <cx:pt idx="9619">4</cx:pt>
          <cx:pt idx="9620">3</cx:pt>
          <cx:pt idx="9621">1</cx:pt>
          <cx:pt idx="9622">5</cx:pt>
          <cx:pt idx="9623">2</cx:pt>
          <cx:pt idx="9624">3</cx:pt>
          <cx:pt idx="9625">3</cx:pt>
          <cx:pt idx="9626">3</cx:pt>
          <cx:pt idx="9627">2</cx:pt>
          <cx:pt idx="9628">1</cx:pt>
          <cx:pt idx="9629">3</cx:pt>
          <cx:pt idx="9630">5</cx:pt>
          <cx:pt idx="9631">2</cx:pt>
          <cx:pt idx="9632">2</cx:pt>
          <cx:pt idx="9633">3</cx:pt>
          <cx:pt idx="9634">2</cx:pt>
          <cx:pt idx="9635">1</cx:pt>
          <cx:pt idx="9636">2</cx:pt>
          <cx:pt idx="9637">1</cx:pt>
          <cx:pt idx="9638">3</cx:pt>
          <cx:pt idx="9639">1</cx:pt>
          <cx:pt idx="9640">1</cx:pt>
          <cx:pt idx="9641">1</cx:pt>
          <cx:pt idx="9642">4</cx:pt>
          <cx:pt idx="9643">2</cx:pt>
          <cx:pt idx="9644">2</cx:pt>
          <cx:pt idx="9645">2</cx:pt>
          <cx:pt idx="9646">2</cx:pt>
          <cx:pt idx="9647">2</cx:pt>
          <cx:pt idx="9648">2</cx:pt>
          <cx:pt idx="9649">2</cx:pt>
          <cx:pt idx="9650">1</cx:pt>
          <cx:pt idx="9651">2</cx:pt>
          <cx:pt idx="9652">3</cx:pt>
          <cx:pt idx="9653">1</cx:pt>
          <cx:pt idx="9654">2</cx:pt>
          <cx:pt idx="9655">2</cx:pt>
          <cx:pt idx="9656">1</cx:pt>
          <cx:pt idx="9657">4</cx:pt>
          <cx:pt idx="9658">3</cx:pt>
          <cx:pt idx="9659">2</cx:pt>
          <cx:pt idx="9660">2</cx:pt>
          <cx:pt idx="9661">2</cx:pt>
          <cx:pt idx="9662">1</cx:pt>
          <cx:pt idx="9663">2</cx:pt>
          <cx:pt idx="9664">2</cx:pt>
          <cx:pt idx="9665">2</cx:pt>
          <cx:pt idx="9666">4</cx:pt>
          <cx:pt idx="9667">2</cx:pt>
          <cx:pt idx="9668">2</cx:pt>
          <cx:pt idx="9669">2</cx:pt>
          <cx:pt idx="9670">2</cx:pt>
          <cx:pt idx="9671">1</cx:pt>
          <cx:pt idx="9672">2</cx:pt>
          <cx:pt idx="9673">2</cx:pt>
          <cx:pt idx="9674">1</cx:pt>
          <cx:pt idx="9675">2</cx:pt>
          <cx:pt idx="9676">3</cx:pt>
          <cx:pt idx="9677">1</cx:pt>
          <cx:pt idx="9678">2</cx:pt>
          <cx:pt idx="9679">1</cx:pt>
          <cx:pt idx="9680">2</cx:pt>
          <cx:pt idx="9681">1</cx:pt>
          <cx:pt idx="9682">2</cx:pt>
          <cx:pt idx="9683">3</cx:pt>
          <cx:pt idx="9684">2</cx:pt>
          <cx:pt idx="9685">2</cx:pt>
          <cx:pt idx="9686">2</cx:pt>
          <cx:pt idx="9687">1</cx:pt>
          <cx:pt idx="9688">1</cx:pt>
          <cx:pt idx="9689">3</cx:pt>
          <cx:pt idx="9690">1</cx:pt>
          <cx:pt idx="9691">2</cx:pt>
          <cx:pt idx="9692">2</cx:pt>
          <cx:pt idx="9693">1</cx:pt>
          <cx:pt idx="9694">2</cx:pt>
          <cx:pt idx="9695">1</cx:pt>
          <cx:pt idx="9696">3</cx:pt>
          <cx:pt idx="9697">2</cx:pt>
          <cx:pt idx="9698">2</cx:pt>
          <cx:pt idx="9699">2</cx:pt>
          <cx:pt idx="9700">2</cx:pt>
          <cx:pt idx="9701">2</cx:pt>
          <cx:pt idx="9702">1</cx:pt>
          <cx:pt idx="9703">4</cx:pt>
          <cx:pt idx="9704">3</cx:pt>
          <cx:pt idx="9705">4</cx:pt>
          <cx:pt idx="9706">2</cx:pt>
          <cx:pt idx="9707">2</cx:pt>
          <cx:pt idx="9708">4</cx:pt>
          <cx:pt idx="9709">2</cx:pt>
          <cx:pt idx="9710">2</cx:pt>
          <cx:pt idx="9711">2</cx:pt>
          <cx:pt idx="9712">7</cx:pt>
          <cx:pt idx="9713">3</cx:pt>
          <cx:pt idx="9714">2</cx:pt>
          <cx:pt idx="9715">2</cx:pt>
          <cx:pt idx="9716">2</cx:pt>
          <cx:pt idx="9717">2</cx:pt>
          <cx:pt idx="9718">1</cx:pt>
          <cx:pt idx="9719">3</cx:pt>
          <cx:pt idx="9720">2</cx:pt>
          <cx:pt idx="9721">2</cx:pt>
          <cx:pt idx="9722">2</cx:pt>
          <cx:pt idx="9723">2</cx:pt>
          <cx:pt idx="9724">1</cx:pt>
          <cx:pt idx="9725">2</cx:pt>
          <cx:pt idx="9726">3</cx:pt>
          <cx:pt idx="9727">2</cx:pt>
          <cx:pt idx="9728">1</cx:pt>
          <cx:pt idx="9729">4</cx:pt>
          <cx:pt idx="9730">2</cx:pt>
          <cx:pt idx="9731">2</cx:pt>
          <cx:pt idx="9732">3</cx:pt>
          <cx:pt idx="9733">4</cx:pt>
          <cx:pt idx="9734">2</cx:pt>
          <cx:pt idx="9735">2</cx:pt>
          <cx:pt idx="9736">1</cx:pt>
          <cx:pt idx="9737">2</cx:pt>
          <cx:pt idx="9738">2</cx:pt>
          <cx:pt idx="9739">1</cx:pt>
          <cx:pt idx="9740">1</cx:pt>
          <cx:pt idx="9741">2</cx:pt>
          <cx:pt idx="9742">2</cx:pt>
          <cx:pt idx="9743">3</cx:pt>
          <cx:pt idx="9744">2</cx:pt>
          <cx:pt idx="9745">2</cx:pt>
          <cx:pt idx="9746">1</cx:pt>
          <cx:pt idx="9747">2</cx:pt>
          <cx:pt idx="9748">1</cx:pt>
          <cx:pt idx="9749">3</cx:pt>
          <cx:pt idx="9750">2</cx:pt>
          <cx:pt idx="9751">4</cx:pt>
          <cx:pt idx="9752">2</cx:pt>
          <cx:pt idx="9753">2</cx:pt>
          <cx:pt idx="9754">1</cx:pt>
          <cx:pt idx="9755">2</cx:pt>
          <cx:pt idx="9756">2</cx:pt>
          <cx:pt idx="9757">2</cx:pt>
          <cx:pt idx="9758">2</cx:pt>
          <cx:pt idx="9759">2</cx:pt>
          <cx:pt idx="9760">2</cx:pt>
          <cx:pt idx="9761">3</cx:pt>
          <cx:pt idx="9762">2</cx:pt>
          <cx:pt idx="9763">1</cx:pt>
          <cx:pt idx="9764">1</cx:pt>
          <cx:pt idx="9765">2</cx:pt>
          <cx:pt idx="9766">3</cx:pt>
          <cx:pt idx="9767">3</cx:pt>
          <cx:pt idx="9768">1</cx:pt>
          <cx:pt idx="9769">1</cx:pt>
          <cx:pt idx="9770">2</cx:pt>
          <cx:pt idx="9771">3</cx:pt>
          <cx:pt idx="9772">2</cx:pt>
          <cx:pt idx="9773">2</cx:pt>
          <cx:pt idx="9774">2</cx:pt>
          <cx:pt idx="9775">2</cx:pt>
          <cx:pt idx="9776">1</cx:pt>
          <cx:pt idx="9777">2</cx:pt>
          <cx:pt idx="9778">2</cx:pt>
          <cx:pt idx="9779">4</cx:pt>
          <cx:pt idx="9780">3</cx:pt>
          <cx:pt idx="9781">2</cx:pt>
          <cx:pt idx="9782">2</cx:pt>
          <cx:pt idx="9783">3</cx:pt>
          <cx:pt idx="9784">2</cx:pt>
          <cx:pt idx="9785">2</cx:pt>
          <cx:pt idx="9786">2</cx:pt>
          <cx:pt idx="9787">1</cx:pt>
          <cx:pt idx="9788">3</cx:pt>
          <cx:pt idx="9789">1</cx:pt>
          <cx:pt idx="9790">3</cx:pt>
          <cx:pt idx="9791">2</cx:pt>
          <cx:pt idx="9792">2</cx:pt>
          <cx:pt idx="9793">7</cx:pt>
          <cx:pt idx="9794">2</cx:pt>
          <cx:pt idx="9795">2</cx:pt>
          <cx:pt idx="9796">2</cx:pt>
          <cx:pt idx="9797">3</cx:pt>
          <cx:pt idx="9798">2</cx:pt>
          <cx:pt idx="9799">3</cx:pt>
          <cx:pt idx="9800">2</cx:pt>
          <cx:pt idx="9801">2</cx:pt>
          <cx:pt idx="9802">4</cx:pt>
          <cx:pt idx="9803">2</cx:pt>
          <cx:pt idx="9804">3</cx:pt>
          <cx:pt idx="9805">1</cx:pt>
          <cx:pt idx="9806">2</cx:pt>
          <cx:pt idx="9807">3</cx:pt>
          <cx:pt idx="9808">2</cx:pt>
          <cx:pt idx="9809">1</cx:pt>
          <cx:pt idx="9810">3</cx:pt>
          <cx:pt idx="9811">2</cx:pt>
          <cx:pt idx="9812">3</cx:pt>
          <cx:pt idx="9813">2</cx:pt>
          <cx:pt idx="9814">4</cx:pt>
          <cx:pt idx="9815">2</cx:pt>
          <cx:pt idx="9816">2</cx:pt>
          <cx:pt idx="9817">3</cx:pt>
          <cx:pt idx="9818">3</cx:pt>
          <cx:pt idx="9819">3</cx:pt>
          <cx:pt idx="9820">2</cx:pt>
          <cx:pt idx="9821">3</cx:pt>
          <cx:pt idx="9822">2</cx:pt>
          <cx:pt idx="9823">2</cx:pt>
          <cx:pt idx="9824">3</cx:pt>
          <cx:pt idx="9825">2</cx:pt>
          <cx:pt idx="9826">1</cx:pt>
          <cx:pt idx="9827">2</cx:pt>
          <cx:pt idx="9828">1</cx:pt>
          <cx:pt idx="9829">2</cx:pt>
          <cx:pt idx="9830">1</cx:pt>
          <cx:pt idx="9831">1</cx:pt>
          <cx:pt idx="9832">2</cx:pt>
          <cx:pt idx="9833">1</cx:pt>
          <cx:pt idx="9834">2</cx:pt>
          <cx:pt idx="9835">3</cx:pt>
          <cx:pt idx="9836">1</cx:pt>
          <cx:pt idx="9837">2</cx:pt>
          <cx:pt idx="9838">2</cx:pt>
          <cx:pt idx="9839">2</cx:pt>
          <cx:pt idx="9840">1</cx:pt>
          <cx:pt idx="9841">2</cx:pt>
          <cx:pt idx="9842">1</cx:pt>
          <cx:pt idx="9843">2</cx:pt>
          <cx:pt idx="9844">2</cx:pt>
          <cx:pt idx="9845">2</cx:pt>
          <cx:pt idx="9846">2</cx:pt>
          <cx:pt idx="9847">5</cx:pt>
          <cx:pt idx="9848">2</cx:pt>
          <cx:pt idx="9849">3</cx:pt>
          <cx:pt idx="9850">2</cx:pt>
          <cx:pt idx="9851">2</cx:pt>
          <cx:pt idx="9852">4</cx:pt>
          <cx:pt idx="9853">1</cx:pt>
          <cx:pt idx="9854">2</cx:pt>
          <cx:pt idx="9855">3</cx:pt>
          <cx:pt idx="9856">1</cx:pt>
          <cx:pt idx="9857">2</cx:pt>
          <cx:pt idx="9858">6</cx:pt>
          <cx:pt idx="9859">2</cx:pt>
          <cx:pt idx="9860">1</cx:pt>
          <cx:pt idx="9861">3</cx:pt>
          <cx:pt idx="9862">1</cx:pt>
          <cx:pt idx="9863">1</cx:pt>
          <cx:pt idx="9864">3</cx:pt>
          <cx:pt idx="9865">3</cx:pt>
          <cx:pt idx="9866">2</cx:pt>
          <cx:pt idx="9867">2</cx:pt>
          <cx:pt idx="9868">3</cx:pt>
          <cx:pt idx="9869">4</cx:pt>
          <cx:pt idx="9870">1</cx:pt>
          <cx:pt idx="9871">1</cx:pt>
          <cx:pt idx="9872">2</cx:pt>
          <cx:pt idx="9873">2</cx:pt>
          <cx:pt idx="9874">2</cx:pt>
          <cx:pt idx="9875">3</cx:pt>
          <cx:pt idx="9876">2</cx:pt>
          <cx:pt idx="9877">1</cx:pt>
          <cx:pt idx="9878">2</cx:pt>
          <cx:pt idx="9879">1</cx:pt>
          <cx:pt idx="9880">3</cx:pt>
          <cx:pt idx="9881">2</cx:pt>
          <cx:pt idx="9882">2</cx:pt>
          <cx:pt idx="9883">2</cx:pt>
          <cx:pt idx="9884">1</cx:pt>
          <cx:pt idx="9885">2</cx:pt>
          <cx:pt idx="9886">2</cx:pt>
          <cx:pt idx="9887">1</cx:pt>
          <cx:pt idx="9888">2</cx:pt>
          <cx:pt idx="9889">1</cx:pt>
          <cx:pt idx="9890">2</cx:pt>
          <cx:pt idx="9891">2</cx:pt>
          <cx:pt idx="9892">2</cx:pt>
          <cx:pt idx="9893">4</cx:pt>
          <cx:pt idx="9894">2</cx:pt>
          <cx:pt idx="9895">2</cx:pt>
          <cx:pt idx="9896">2</cx:pt>
          <cx:pt idx="9897">3</cx:pt>
          <cx:pt idx="9898">4</cx:pt>
          <cx:pt idx="9899">4</cx:pt>
          <cx:pt idx="9900">4</cx:pt>
          <cx:pt idx="9901">2</cx:pt>
          <cx:pt idx="9902">1</cx:pt>
          <cx:pt idx="9903">2</cx:pt>
          <cx:pt idx="9904">2</cx:pt>
          <cx:pt idx="9905">2</cx:pt>
          <cx:pt idx="9906">3</cx:pt>
          <cx:pt idx="9907">2</cx:pt>
          <cx:pt idx="9908">3</cx:pt>
          <cx:pt idx="9909">1</cx:pt>
          <cx:pt idx="9910">2</cx:pt>
          <cx:pt idx="9911">1</cx:pt>
          <cx:pt idx="9912">2</cx:pt>
          <cx:pt idx="9913">3</cx:pt>
          <cx:pt idx="9914">2</cx:pt>
          <cx:pt idx="9915">3</cx:pt>
          <cx:pt idx="9916">2</cx:pt>
          <cx:pt idx="9917">1</cx:pt>
          <cx:pt idx="9918">2</cx:pt>
          <cx:pt idx="9919">2</cx:pt>
          <cx:pt idx="9920">2</cx:pt>
          <cx:pt idx="9921">2</cx:pt>
          <cx:pt idx="9922">4</cx:pt>
          <cx:pt idx="9923">4</cx:pt>
          <cx:pt idx="9924">2</cx:pt>
          <cx:pt idx="9925">1</cx:pt>
          <cx:pt idx="9926">1</cx:pt>
          <cx:pt idx="9927">1</cx:pt>
          <cx:pt idx="9928">2</cx:pt>
          <cx:pt idx="9929">3</cx:pt>
          <cx:pt idx="9930">2</cx:pt>
          <cx:pt idx="9931">3</cx:pt>
          <cx:pt idx="9932">1</cx:pt>
          <cx:pt idx="9933">4</cx:pt>
          <cx:pt idx="9934">6</cx:pt>
          <cx:pt idx="9935">2</cx:pt>
          <cx:pt idx="9936">3</cx:pt>
          <cx:pt idx="9937">3</cx:pt>
          <cx:pt idx="9938">2</cx:pt>
          <cx:pt idx="9939">2</cx:pt>
          <cx:pt idx="9940">3</cx:pt>
          <cx:pt idx="9941">4</cx:pt>
          <cx:pt idx="9942">1</cx:pt>
          <cx:pt idx="9943">2</cx:pt>
          <cx:pt idx="9944">2</cx:pt>
          <cx:pt idx="9945">1</cx:pt>
          <cx:pt idx="9946">2</cx:pt>
          <cx:pt idx="9947">2</cx:pt>
          <cx:pt idx="9948">2</cx:pt>
          <cx:pt idx="9949">1</cx:pt>
          <cx:pt idx="9950">1</cx:pt>
          <cx:pt idx="9951">5</cx:pt>
          <cx:pt idx="9952">2</cx:pt>
          <cx:pt idx="9953">3</cx:pt>
          <cx:pt idx="9954">1</cx:pt>
          <cx:pt idx="9955">2</cx:pt>
          <cx:pt idx="9956">3</cx:pt>
          <cx:pt idx="9957">2</cx:pt>
          <cx:pt idx="9958">1</cx:pt>
          <cx:pt idx="9959">2</cx:pt>
          <cx:pt idx="9960">2</cx:pt>
          <cx:pt idx="9961">1</cx:pt>
          <cx:pt idx="9962">2</cx:pt>
          <cx:pt idx="9963">1</cx:pt>
          <cx:pt idx="9964">2</cx:pt>
          <cx:pt idx="9965">1</cx:pt>
          <cx:pt idx="9966">4</cx:pt>
          <cx:pt idx="9967">2</cx:pt>
          <cx:pt idx="9968">1</cx:pt>
          <cx:pt idx="9969">1</cx:pt>
          <cx:pt idx="9970">1</cx:pt>
          <cx:pt idx="9971">2</cx:pt>
          <cx:pt idx="9972">2</cx:pt>
          <cx:pt idx="9973">2</cx:pt>
          <cx:pt idx="9974">1</cx:pt>
          <cx:pt idx="9975">2</cx:pt>
          <cx:pt idx="9976">1</cx:pt>
          <cx:pt idx="9977">2</cx:pt>
          <cx:pt idx="9978">1</cx:pt>
          <cx:pt idx="9979">2</cx:pt>
          <cx:pt idx="9980">2</cx:pt>
          <cx:pt idx="9981">2</cx:pt>
          <cx:pt idx="9982">4</cx:pt>
          <cx:pt idx="9983">1</cx:pt>
          <cx:pt idx="9984">2</cx:pt>
          <cx:pt idx="9985">1</cx:pt>
          <cx:pt idx="9986">2</cx:pt>
          <cx:pt idx="9987">4</cx:pt>
          <cx:pt idx="9988">2</cx:pt>
          <cx:pt idx="9989">2</cx:pt>
          <cx:pt idx="9990">2</cx:pt>
          <cx:pt idx="9991">4</cx:pt>
          <cx:pt idx="9992">2</cx:pt>
          <cx:pt idx="9993">1</cx:pt>
          <cx:pt idx="9994">2</cx:pt>
          <cx:pt idx="9995">3</cx:pt>
          <cx:pt idx="9996">2</cx:pt>
          <cx:pt idx="9997">2</cx:pt>
          <cx:pt idx="9998">2</cx:pt>
          <cx:pt idx="9999">1</cx:pt>
          <cx:pt idx="10000">2</cx:pt>
          <cx:pt idx="10001">2</cx:pt>
          <cx:pt idx="10002">1</cx:pt>
          <cx:pt idx="10003">5</cx:pt>
          <cx:pt idx="10004">2</cx:pt>
          <cx:pt idx="10005">2</cx:pt>
          <cx:pt idx="10006">3</cx:pt>
          <cx:pt idx="10007">3</cx:pt>
          <cx:pt idx="10008">2</cx:pt>
          <cx:pt idx="10009">2</cx:pt>
          <cx:pt idx="10010">2</cx:pt>
          <cx:pt idx="10011">3</cx:pt>
          <cx:pt idx="10012">2</cx:pt>
          <cx:pt idx="10013">1</cx:pt>
          <cx:pt idx="10014">2</cx:pt>
          <cx:pt idx="10015">2</cx:pt>
          <cx:pt idx="10016">2</cx:pt>
          <cx:pt idx="10017">2</cx:pt>
          <cx:pt idx="10018">3</cx:pt>
          <cx:pt idx="10019">2</cx:pt>
          <cx:pt idx="10020">3</cx:pt>
          <cx:pt idx="10021">3</cx:pt>
          <cx:pt idx="10022">2</cx:pt>
          <cx:pt idx="10023">3</cx:pt>
          <cx:pt idx="10024">2</cx:pt>
          <cx:pt idx="10025">2</cx:pt>
          <cx:pt idx="10026">2</cx:pt>
          <cx:pt idx="10027">2</cx:pt>
          <cx:pt idx="10028">1</cx:pt>
          <cx:pt idx="10029">4</cx:pt>
          <cx:pt idx="10030">2</cx:pt>
          <cx:pt idx="10031">2</cx:pt>
          <cx:pt idx="10032">2</cx:pt>
          <cx:pt idx="10033">4</cx:pt>
          <cx:pt idx="10034">2</cx:pt>
          <cx:pt idx="10035">3</cx:pt>
          <cx:pt idx="10036">2</cx:pt>
          <cx:pt idx="10037">4</cx:pt>
          <cx:pt idx="10038">2</cx:pt>
          <cx:pt idx="10039">1</cx:pt>
          <cx:pt idx="10040">2</cx:pt>
          <cx:pt idx="10041">3</cx:pt>
          <cx:pt idx="10042">2</cx:pt>
          <cx:pt idx="10043">4</cx:pt>
          <cx:pt idx="10044">3</cx:pt>
          <cx:pt idx="10045">2</cx:pt>
          <cx:pt idx="10046">2</cx:pt>
          <cx:pt idx="10047">1</cx:pt>
          <cx:pt idx="10048">2</cx:pt>
          <cx:pt idx="10049">2</cx:pt>
          <cx:pt idx="10050">2</cx:pt>
          <cx:pt idx="10051">2</cx:pt>
          <cx:pt idx="10052">3</cx:pt>
          <cx:pt idx="10053">2</cx:pt>
          <cx:pt idx="10054">1</cx:pt>
          <cx:pt idx="10055">2</cx:pt>
          <cx:pt idx="10056">3</cx:pt>
          <cx:pt idx="10057">2</cx:pt>
          <cx:pt idx="10058">2</cx:pt>
          <cx:pt idx="10059">3</cx:pt>
          <cx:pt idx="10060">2</cx:pt>
          <cx:pt idx="10061">1</cx:pt>
          <cx:pt idx="10062">2</cx:pt>
          <cx:pt idx="10063">3</cx:pt>
          <cx:pt idx="10064">2</cx:pt>
          <cx:pt idx="10065">2</cx:pt>
          <cx:pt idx="10066">4</cx:pt>
          <cx:pt idx="10067">2</cx:pt>
          <cx:pt idx="10068">3</cx:pt>
          <cx:pt idx="10069">3</cx:pt>
          <cx:pt idx="10070">2</cx:pt>
          <cx:pt idx="10071">1</cx:pt>
          <cx:pt idx="10072">3</cx:pt>
          <cx:pt idx="10073">4</cx:pt>
          <cx:pt idx="10074">2</cx:pt>
          <cx:pt idx="10075">2</cx:pt>
          <cx:pt idx="10076">3</cx:pt>
          <cx:pt idx="10077">2</cx:pt>
          <cx:pt idx="10078">2</cx:pt>
          <cx:pt idx="10079">2</cx:pt>
          <cx:pt idx="10080">2</cx:pt>
          <cx:pt idx="10081">2</cx:pt>
          <cx:pt idx="10082">1</cx:pt>
          <cx:pt idx="10083">2</cx:pt>
          <cx:pt idx="10084">2</cx:pt>
          <cx:pt idx="10085">4</cx:pt>
          <cx:pt idx="10086">1</cx:pt>
          <cx:pt idx="10087">2</cx:pt>
          <cx:pt idx="10088">2</cx:pt>
          <cx:pt idx="10089">3</cx:pt>
          <cx:pt idx="10090">3</cx:pt>
          <cx:pt idx="10091">3</cx:pt>
          <cx:pt idx="10092">2</cx:pt>
          <cx:pt idx="10093">2</cx:pt>
          <cx:pt idx="10094">2</cx:pt>
          <cx:pt idx="10095">3</cx:pt>
          <cx:pt idx="10096">2</cx:pt>
          <cx:pt idx="10097">3</cx:pt>
          <cx:pt idx="10098">3</cx:pt>
          <cx:pt idx="10099">1</cx:pt>
          <cx:pt idx="10100">1</cx:pt>
          <cx:pt idx="10101">1</cx:pt>
          <cx:pt idx="10102">3</cx:pt>
          <cx:pt idx="10103">4</cx:pt>
          <cx:pt idx="10104">1</cx:pt>
          <cx:pt idx="10105">2</cx:pt>
          <cx:pt idx="10106">3</cx:pt>
          <cx:pt idx="10107">2</cx:pt>
          <cx:pt idx="10108">2</cx:pt>
          <cx:pt idx="10109">1</cx:pt>
          <cx:pt idx="10110">3</cx:pt>
          <cx:pt idx="10111">2</cx:pt>
          <cx:pt idx="10112">1</cx:pt>
          <cx:pt idx="10113">3</cx:pt>
          <cx:pt idx="10114">2</cx:pt>
          <cx:pt idx="10115">2</cx:pt>
          <cx:pt idx="10116">4</cx:pt>
          <cx:pt idx="10117">1</cx:pt>
          <cx:pt idx="10118">3</cx:pt>
          <cx:pt idx="10119">2</cx:pt>
          <cx:pt idx="10120">2</cx:pt>
          <cx:pt idx="10121">2</cx:pt>
          <cx:pt idx="10122">2</cx:pt>
          <cx:pt idx="10123">3</cx:pt>
          <cx:pt idx="10124">2</cx:pt>
          <cx:pt idx="10125">1</cx:pt>
          <cx:pt idx="10126">4</cx:pt>
          <cx:pt idx="10127">2</cx:pt>
          <cx:pt idx="10128">2</cx:pt>
          <cx:pt idx="10129">3</cx:pt>
          <cx:pt idx="10130">2</cx:pt>
          <cx:pt idx="10131">2</cx:pt>
          <cx:pt idx="10132">1</cx:pt>
          <cx:pt idx="10133">2</cx:pt>
          <cx:pt idx="10134">2</cx:pt>
          <cx:pt idx="10135">3</cx:pt>
          <cx:pt idx="10136">1</cx:pt>
          <cx:pt idx="10137">4</cx:pt>
          <cx:pt idx="10138">4</cx:pt>
          <cx:pt idx="10139">3</cx:pt>
          <cx:pt idx="10140">3</cx:pt>
          <cx:pt idx="10141">1</cx:pt>
          <cx:pt idx="10142">2</cx:pt>
          <cx:pt idx="10143">2</cx:pt>
          <cx:pt idx="10144">2</cx:pt>
          <cx:pt idx="10145">2</cx:pt>
          <cx:pt idx="10146">3</cx:pt>
          <cx:pt idx="10147">3</cx:pt>
          <cx:pt idx="10148">1</cx:pt>
          <cx:pt idx="10149">2</cx:pt>
          <cx:pt idx="10150">2</cx:pt>
          <cx:pt idx="10151">2</cx:pt>
          <cx:pt idx="10152">2</cx:pt>
          <cx:pt idx="10153">4</cx:pt>
          <cx:pt idx="10154">1</cx:pt>
          <cx:pt idx="10155">3</cx:pt>
          <cx:pt idx="10156">2</cx:pt>
          <cx:pt idx="10157">2</cx:pt>
          <cx:pt idx="10158">2</cx:pt>
          <cx:pt idx="10159">2</cx:pt>
          <cx:pt idx="10160">5</cx:pt>
          <cx:pt idx="10161">1</cx:pt>
          <cx:pt idx="10162">2</cx:pt>
          <cx:pt idx="10163">3</cx:pt>
          <cx:pt idx="10164">2</cx:pt>
          <cx:pt idx="10165">1</cx:pt>
          <cx:pt idx="10166">1</cx:pt>
          <cx:pt idx="10167">2</cx:pt>
          <cx:pt idx="10168">3</cx:pt>
          <cx:pt idx="10169">2</cx:pt>
          <cx:pt idx="10170">3</cx:pt>
          <cx:pt idx="10171">2</cx:pt>
          <cx:pt idx="10172">2</cx:pt>
          <cx:pt idx="10173">2</cx:pt>
          <cx:pt idx="10174">5</cx:pt>
          <cx:pt idx="10175">5</cx:pt>
          <cx:pt idx="10176">2</cx:pt>
          <cx:pt idx="10177">1</cx:pt>
          <cx:pt idx="10178">3</cx:pt>
          <cx:pt idx="10179">1</cx:pt>
          <cx:pt idx="10180">2</cx:pt>
          <cx:pt idx="10181">2</cx:pt>
          <cx:pt idx="10182">1</cx:pt>
          <cx:pt idx="10183">2</cx:pt>
          <cx:pt idx="10184">2</cx:pt>
          <cx:pt idx="10185">1</cx:pt>
          <cx:pt idx="10186">2</cx:pt>
          <cx:pt idx="10187">2</cx:pt>
          <cx:pt idx="10188">2</cx:pt>
          <cx:pt idx="10189">2</cx:pt>
          <cx:pt idx="10190">2</cx:pt>
          <cx:pt idx="10191">2</cx:pt>
          <cx:pt idx="10192">2</cx:pt>
          <cx:pt idx="10193">1</cx:pt>
          <cx:pt idx="10194">1</cx:pt>
          <cx:pt idx="10195">1</cx:pt>
          <cx:pt idx="10196">2</cx:pt>
          <cx:pt idx="10197">2</cx:pt>
          <cx:pt idx="10198">2</cx:pt>
          <cx:pt idx="10199">2</cx:pt>
          <cx:pt idx="10200">1</cx:pt>
          <cx:pt idx="10201">4</cx:pt>
          <cx:pt idx="10202">5</cx:pt>
          <cx:pt idx="10203">2</cx:pt>
          <cx:pt idx="10204">3</cx:pt>
          <cx:pt idx="10205">2</cx:pt>
          <cx:pt idx="10206">3</cx:pt>
          <cx:pt idx="10207">4</cx:pt>
          <cx:pt idx="10208">4</cx:pt>
          <cx:pt idx="10209">2</cx:pt>
          <cx:pt idx="10210">2</cx:pt>
          <cx:pt idx="10211">1</cx:pt>
          <cx:pt idx="10212">2</cx:pt>
          <cx:pt idx="10213">2</cx:pt>
          <cx:pt idx="10214">2</cx:pt>
          <cx:pt idx="10215">2</cx:pt>
          <cx:pt idx="10216">2</cx:pt>
          <cx:pt idx="10217">2</cx:pt>
          <cx:pt idx="10218">3</cx:pt>
          <cx:pt idx="10219">1</cx:pt>
          <cx:pt idx="10220">5</cx:pt>
          <cx:pt idx="10221">1</cx:pt>
          <cx:pt idx="10222">5</cx:pt>
          <cx:pt idx="10223">2</cx:pt>
          <cx:pt idx="10224">3</cx:pt>
          <cx:pt idx="10225">3</cx:pt>
          <cx:pt idx="10226">2</cx:pt>
          <cx:pt idx="10227">3</cx:pt>
          <cx:pt idx="10228">3</cx:pt>
          <cx:pt idx="10229">1</cx:pt>
          <cx:pt idx="10230">2</cx:pt>
          <cx:pt idx="10231">2</cx:pt>
          <cx:pt idx="10232">2</cx:pt>
          <cx:pt idx="10233">2</cx:pt>
          <cx:pt idx="10234">2</cx:pt>
          <cx:pt idx="10235">2</cx:pt>
          <cx:pt idx="10236">2</cx:pt>
          <cx:pt idx="10237">2</cx:pt>
          <cx:pt idx="10238">2</cx:pt>
          <cx:pt idx="10239">2</cx:pt>
          <cx:pt idx="10240">1</cx:pt>
          <cx:pt idx="10241">2</cx:pt>
          <cx:pt idx="10242">3</cx:pt>
          <cx:pt idx="10243">2</cx:pt>
          <cx:pt idx="10244">3</cx:pt>
          <cx:pt idx="10245">2</cx:pt>
          <cx:pt idx="10246">3</cx:pt>
          <cx:pt idx="10247">2</cx:pt>
          <cx:pt idx="10248">1</cx:pt>
          <cx:pt idx="10249">2</cx:pt>
          <cx:pt idx="10250">2</cx:pt>
          <cx:pt idx="10251">1</cx:pt>
          <cx:pt idx="10252">1</cx:pt>
          <cx:pt idx="10253">2</cx:pt>
          <cx:pt idx="10254">2</cx:pt>
          <cx:pt idx="10255">2</cx:pt>
          <cx:pt idx="10256">3</cx:pt>
          <cx:pt idx="10257">2</cx:pt>
          <cx:pt idx="10258">1</cx:pt>
          <cx:pt idx="10259">2</cx:pt>
          <cx:pt idx="10260">1</cx:pt>
          <cx:pt idx="10261">3</cx:pt>
          <cx:pt idx="10262">5</cx:pt>
          <cx:pt idx="10263">2</cx:pt>
          <cx:pt idx="10264">2</cx:pt>
          <cx:pt idx="10265">2</cx:pt>
          <cx:pt idx="10266">2</cx:pt>
          <cx:pt idx="10267">3</cx:pt>
          <cx:pt idx="10268">5</cx:pt>
          <cx:pt idx="10269">2</cx:pt>
          <cx:pt idx="10270">2</cx:pt>
          <cx:pt idx="10271">2</cx:pt>
          <cx:pt idx="10272">5</cx:pt>
          <cx:pt idx="10273">1</cx:pt>
          <cx:pt idx="10274">2</cx:pt>
          <cx:pt idx="10275">2</cx:pt>
          <cx:pt idx="10276">4</cx:pt>
          <cx:pt idx="10277">2</cx:pt>
          <cx:pt idx="10278">2</cx:pt>
          <cx:pt idx="10279">1</cx:pt>
          <cx:pt idx="10280">1</cx:pt>
          <cx:pt idx="10281">3</cx:pt>
          <cx:pt idx="10282">3</cx:pt>
          <cx:pt idx="10283">2</cx:pt>
          <cx:pt idx="10284">2</cx:pt>
          <cx:pt idx="10285">2</cx:pt>
          <cx:pt idx="10286">1</cx:pt>
          <cx:pt idx="10287">4</cx:pt>
          <cx:pt idx="10288">4</cx:pt>
          <cx:pt idx="10289">2</cx:pt>
          <cx:pt idx="10290">6</cx:pt>
          <cx:pt idx="10291">1</cx:pt>
          <cx:pt idx="10292">3</cx:pt>
          <cx:pt idx="10293">2</cx:pt>
          <cx:pt idx="10294">2</cx:pt>
          <cx:pt idx="10295">2</cx:pt>
          <cx:pt idx="10296">2</cx:pt>
          <cx:pt idx="10297">3</cx:pt>
          <cx:pt idx="10298">1</cx:pt>
          <cx:pt idx="10299">3</cx:pt>
          <cx:pt idx="10300">2</cx:pt>
          <cx:pt idx="10301">3</cx:pt>
          <cx:pt idx="10302">2</cx:pt>
          <cx:pt idx="10303">2</cx:pt>
          <cx:pt idx="10304">4</cx:pt>
          <cx:pt idx="10305">1</cx:pt>
          <cx:pt idx="10306">2</cx:pt>
          <cx:pt idx="10307">1</cx:pt>
          <cx:pt idx="10308">2</cx:pt>
          <cx:pt idx="10309">2</cx:pt>
          <cx:pt idx="10310">2</cx:pt>
          <cx:pt idx="10311">2</cx:pt>
          <cx:pt idx="10312">3</cx:pt>
          <cx:pt idx="10313">2</cx:pt>
          <cx:pt idx="10314">2</cx:pt>
          <cx:pt idx="10315">3</cx:pt>
          <cx:pt idx="10316">1</cx:pt>
          <cx:pt idx="10317">2</cx:pt>
          <cx:pt idx="10318">2</cx:pt>
          <cx:pt idx="10319">1</cx:pt>
          <cx:pt idx="10320">1</cx:pt>
          <cx:pt idx="10321">2</cx:pt>
          <cx:pt idx="10322">3</cx:pt>
          <cx:pt idx="10323">2</cx:pt>
          <cx:pt idx="10324">2</cx:pt>
          <cx:pt idx="10325">2</cx:pt>
          <cx:pt idx="10326">2</cx:pt>
          <cx:pt idx="10327">2</cx:pt>
          <cx:pt idx="10328">2</cx:pt>
          <cx:pt idx="10329">2</cx:pt>
          <cx:pt idx="10330">2</cx:pt>
          <cx:pt idx="10331">2</cx:pt>
          <cx:pt idx="10332">2</cx:pt>
          <cx:pt idx="10333">1</cx:pt>
          <cx:pt idx="10334">2</cx:pt>
          <cx:pt idx="10335">2</cx:pt>
          <cx:pt idx="10336">2</cx:pt>
          <cx:pt idx="10337">2</cx:pt>
          <cx:pt idx="10338">3</cx:pt>
          <cx:pt idx="10339">3</cx:pt>
          <cx:pt idx="10340">2</cx:pt>
          <cx:pt idx="10341">2</cx:pt>
          <cx:pt idx="10342">3</cx:pt>
          <cx:pt idx="10343">2</cx:pt>
          <cx:pt idx="10344">1</cx:pt>
          <cx:pt idx="10345">2</cx:pt>
          <cx:pt idx="10346">1</cx:pt>
          <cx:pt idx="10347">2</cx:pt>
          <cx:pt idx="10348">2</cx:pt>
          <cx:pt idx="10349">2</cx:pt>
          <cx:pt idx="10350">1</cx:pt>
          <cx:pt idx="10351">2</cx:pt>
          <cx:pt idx="10352">3</cx:pt>
          <cx:pt idx="10353">2</cx:pt>
          <cx:pt idx="10354">1</cx:pt>
          <cx:pt idx="10355">2</cx:pt>
          <cx:pt idx="10356">3</cx:pt>
          <cx:pt idx="10357">2</cx:pt>
          <cx:pt idx="10358">3</cx:pt>
          <cx:pt idx="10359">3</cx:pt>
          <cx:pt idx="10360">2</cx:pt>
          <cx:pt idx="10361">5</cx:pt>
          <cx:pt idx="10362">3</cx:pt>
          <cx:pt idx="10363">4</cx:pt>
          <cx:pt idx="10364">4</cx:pt>
          <cx:pt idx="10365">1</cx:pt>
          <cx:pt idx="10366">2</cx:pt>
          <cx:pt idx="10367">2</cx:pt>
          <cx:pt idx="10368">4</cx:pt>
          <cx:pt idx="10369">2</cx:pt>
          <cx:pt idx="10370">2</cx:pt>
          <cx:pt idx="10371">4</cx:pt>
          <cx:pt idx="10372">2</cx:pt>
          <cx:pt idx="10373">1</cx:pt>
          <cx:pt idx="10374">2</cx:pt>
          <cx:pt idx="10375">4</cx:pt>
          <cx:pt idx="10376">2</cx:pt>
          <cx:pt idx="10377">2</cx:pt>
          <cx:pt idx="10378">1</cx:pt>
          <cx:pt idx="10379">2</cx:pt>
          <cx:pt idx="10380">3</cx:pt>
          <cx:pt idx="10381">2</cx:pt>
          <cx:pt idx="10382">2</cx:pt>
          <cx:pt idx="10383">2</cx:pt>
          <cx:pt idx="10384">1</cx:pt>
          <cx:pt idx="10385">2</cx:pt>
          <cx:pt idx="10386">5</cx:pt>
          <cx:pt idx="10387">2</cx:pt>
          <cx:pt idx="10388">1</cx:pt>
          <cx:pt idx="10389">2</cx:pt>
          <cx:pt idx="10390">2</cx:pt>
          <cx:pt idx="10391">2</cx:pt>
          <cx:pt idx="10392">4</cx:pt>
          <cx:pt idx="10393">2</cx:pt>
          <cx:pt idx="10394">3</cx:pt>
          <cx:pt idx="10395">1</cx:pt>
          <cx:pt idx="10396">2</cx:pt>
          <cx:pt idx="10397">2</cx:pt>
          <cx:pt idx="10398">1</cx:pt>
          <cx:pt idx="10399">1</cx:pt>
          <cx:pt idx="10400">3</cx:pt>
          <cx:pt idx="10401">2</cx:pt>
          <cx:pt idx="10402">3</cx:pt>
          <cx:pt idx="10403">2</cx:pt>
          <cx:pt idx="10404">1</cx:pt>
          <cx:pt idx="10405">2</cx:pt>
          <cx:pt idx="10406">2</cx:pt>
          <cx:pt idx="10407">2</cx:pt>
          <cx:pt idx="10408">1</cx:pt>
          <cx:pt idx="10409">4</cx:pt>
          <cx:pt idx="10410">1</cx:pt>
          <cx:pt idx="10411">1</cx:pt>
          <cx:pt idx="10412">2</cx:pt>
          <cx:pt idx="10413">2</cx:pt>
          <cx:pt idx="10414">2</cx:pt>
          <cx:pt idx="10415">2</cx:pt>
          <cx:pt idx="10416">3</cx:pt>
          <cx:pt idx="10417">2</cx:pt>
          <cx:pt idx="10418">2</cx:pt>
          <cx:pt idx="10419">1</cx:pt>
          <cx:pt idx="10420">4</cx:pt>
          <cx:pt idx="10421">2</cx:pt>
          <cx:pt idx="10422">1</cx:pt>
          <cx:pt idx="10423">3</cx:pt>
          <cx:pt idx="10424">3</cx:pt>
          <cx:pt idx="10425">1</cx:pt>
          <cx:pt idx="10426">3</cx:pt>
          <cx:pt idx="10427">4</cx:pt>
          <cx:pt idx="10428">3</cx:pt>
          <cx:pt idx="10429">2</cx:pt>
          <cx:pt idx="10430">1</cx:pt>
          <cx:pt idx="10431">2</cx:pt>
          <cx:pt idx="10432">2</cx:pt>
          <cx:pt idx="10433">2</cx:pt>
          <cx:pt idx="10434">1</cx:pt>
          <cx:pt idx="10435">2</cx:pt>
          <cx:pt idx="10436">2</cx:pt>
          <cx:pt idx="10437">1</cx:pt>
          <cx:pt idx="10438">2</cx:pt>
          <cx:pt idx="10439">4</cx:pt>
          <cx:pt idx="10440">2</cx:pt>
          <cx:pt idx="10441">1</cx:pt>
          <cx:pt idx="10442">4</cx:pt>
          <cx:pt idx="10443">4</cx:pt>
          <cx:pt idx="10444">3</cx:pt>
          <cx:pt idx="10445">2</cx:pt>
          <cx:pt idx="10446">2</cx:pt>
          <cx:pt idx="10447">2</cx:pt>
          <cx:pt idx="10448">1</cx:pt>
          <cx:pt idx="10449">2</cx:pt>
          <cx:pt idx="10450">2</cx:pt>
          <cx:pt idx="10451">2</cx:pt>
          <cx:pt idx="10452">5</cx:pt>
          <cx:pt idx="10453">2</cx:pt>
          <cx:pt idx="10454">3</cx:pt>
          <cx:pt idx="10455">1</cx:pt>
          <cx:pt idx="10456">1</cx:pt>
          <cx:pt idx="10457">3</cx:pt>
          <cx:pt idx="10458">3</cx:pt>
          <cx:pt idx="10459">1</cx:pt>
          <cx:pt idx="10460">2</cx:pt>
          <cx:pt idx="10461">2</cx:pt>
          <cx:pt idx="10462">1</cx:pt>
          <cx:pt idx="10463">3</cx:pt>
          <cx:pt idx="10464">3</cx:pt>
          <cx:pt idx="10465">2</cx:pt>
          <cx:pt idx="10466">3</cx:pt>
          <cx:pt idx="10467">2</cx:pt>
          <cx:pt idx="10468">2</cx:pt>
          <cx:pt idx="10469">2</cx:pt>
          <cx:pt idx="10470">2</cx:pt>
          <cx:pt idx="10471">1</cx:pt>
          <cx:pt idx="10472">2</cx:pt>
          <cx:pt idx="10473">4</cx:pt>
          <cx:pt idx="10474">2</cx:pt>
          <cx:pt idx="10475">2</cx:pt>
          <cx:pt idx="10476">3</cx:pt>
          <cx:pt idx="10477">1</cx:pt>
          <cx:pt idx="10478">2</cx:pt>
          <cx:pt idx="10479">6</cx:pt>
          <cx:pt idx="10480">4</cx:pt>
          <cx:pt idx="10481">3</cx:pt>
          <cx:pt idx="10482">2</cx:pt>
          <cx:pt idx="10483">3</cx:pt>
          <cx:pt idx="10484">1</cx:pt>
          <cx:pt idx="10485">2</cx:pt>
          <cx:pt idx="10486">1</cx:pt>
          <cx:pt idx="10487">2</cx:pt>
          <cx:pt idx="10488">2</cx:pt>
          <cx:pt idx="10489">1</cx:pt>
          <cx:pt idx="10490">4</cx:pt>
          <cx:pt idx="10491">2</cx:pt>
          <cx:pt idx="10492">3</cx:pt>
          <cx:pt idx="10493">1</cx:pt>
          <cx:pt idx="10494">1</cx:pt>
          <cx:pt idx="10495">4</cx:pt>
          <cx:pt idx="10496">1</cx:pt>
          <cx:pt idx="10497">4</cx:pt>
          <cx:pt idx="10498">4</cx:pt>
          <cx:pt idx="10499">3</cx:pt>
          <cx:pt idx="10500">2</cx:pt>
          <cx:pt idx="10501">2</cx:pt>
          <cx:pt idx="10502">2</cx:pt>
          <cx:pt idx="10503">3</cx:pt>
          <cx:pt idx="10504">4</cx:pt>
          <cx:pt idx="10505">2</cx:pt>
          <cx:pt idx="10506">2</cx:pt>
          <cx:pt idx="10507">2</cx:pt>
          <cx:pt idx="10508">2</cx:pt>
          <cx:pt idx="10509">2</cx:pt>
          <cx:pt idx="10510">2</cx:pt>
          <cx:pt idx="10511">1</cx:pt>
          <cx:pt idx="10512">2</cx:pt>
          <cx:pt idx="10513">2</cx:pt>
          <cx:pt idx="10514">2</cx:pt>
          <cx:pt idx="10515">2</cx:pt>
          <cx:pt idx="10516">2</cx:pt>
          <cx:pt idx="10517">2</cx:pt>
          <cx:pt idx="10518">2</cx:pt>
          <cx:pt idx="10519">2</cx:pt>
          <cx:pt idx="10520">2</cx:pt>
          <cx:pt idx="10521">1</cx:pt>
          <cx:pt idx="10522">2</cx:pt>
          <cx:pt idx="10523">1</cx:pt>
          <cx:pt idx="10524">2</cx:pt>
          <cx:pt idx="10525">1</cx:pt>
          <cx:pt idx="10526">2</cx:pt>
          <cx:pt idx="10527">3</cx:pt>
          <cx:pt idx="10528">2</cx:pt>
          <cx:pt idx="10529">2</cx:pt>
          <cx:pt idx="10530">2</cx:pt>
          <cx:pt idx="10531">3</cx:pt>
          <cx:pt idx="10532">2</cx:pt>
          <cx:pt idx="10533">2</cx:pt>
          <cx:pt idx="10534">2</cx:pt>
          <cx:pt idx="10535">4</cx:pt>
          <cx:pt idx="10536">2</cx:pt>
          <cx:pt idx="10537">1</cx:pt>
          <cx:pt idx="10538">2</cx:pt>
          <cx:pt idx="10539">1</cx:pt>
          <cx:pt idx="10540">2</cx:pt>
          <cx:pt idx="10541">2</cx:pt>
          <cx:pt idx="10542">2</cx:pt>
          <cx:pt idx="10543">3</cx:pt>
          <cx:pt idx="10544">2</cx:pt>
          <cx:pt idx="10545">1</cx:pt>
          <cx:pt idx="10546">1</cx:pt>
          <cx:pt idx="10547">1</cx:pt>
          <cx:pt idx="10548">3</cx:pt>
          <cx:pt idx="10549">2</cx:pt>
          <cx:pt idx="10550">1</cx:pt>
          <cx:pt idx="10551">1</cx:pt>
          <cx:pt idx="10552">1</cx:pt>
          <cx:pt idx="10553">2</cx:pt>
          <cx:pt idx="10554">3</cx:pt>
          <cx:pt idx="10555">1</cx:pt>
          <cx:pt idx="10556">4</cx:pt>
          <cx:pt idx="10557">2</cx:pt>
          <cx:pt idx="10558">1</cx:pt>
          <cx:pt idx="10559">4</cx:pt>
          <cx:pt idx="10560">4</cx:pt>
          <cx:pt idx="10561">2</cx:pt>
          <cx:pt idx="10562">3</cx:pt>
          <cx:pt idx="10563">2</cx:pt>
          <cx:pt idx="10564">1</cx:pt>
          <cx:pt idx="10565">4</cx:pt>
          <cx:pt idx="10566">2</cx:pt>
          <cx:pt idx="10567">3</cx:pt>
          <cx:pt idx="10568">2</cx:pt>
          <cx:pt idx="10569">2</cx:pt>
          <cx:pt idx="10570">1</cx:pt>
          <cx:pt idx="10571">3</cx:pt>
          <cx:pt idx="10572">1</cx:pt>
          <cx:pt idx="10573">2</cx:pt>
          <cx:pt idx="10574">3</cx:pt>
          <cx:pt idx="10575">1</cx:pt>
          <cx:pt idx="10576">4</cx:pt>
          <cx:pt idx="10577">2</cx:pt>
          <cx:pt idx="10578">1</cx:pt>
          <cx:pt idx="10579">2</cx:pt>
          <cx:pt idx="10580">2</cx:pt>
          <cx:pt idx="10581">2</cx:pt>
          <cx:pt idx="10582">4</cx:pt>
          <cx:pt idx="10583">2</cx:pt>
          <cx:pt idx="10584">2</cx:pt>
          <cx:pt idx="10585">2</cx:pt>
          <cx:pt idx="10586">1</cx:pt>
          <cx:pt idx="10587">2</cx:pt>
          <cx:pt idx="10588">2</cx:pt>
          <cx:pt idx="10589">3</cx:pt>
          <cx:pt idx="10590">2</cx:pt>
          <cx:pt idx="10591">2</cx:pt>
          <cx:pt idx="10592">2</cx:pt>
          <cx:pt idx="10593">2</cx:pt>
          <cx:pt idx="10594">2</cx:pt>
          <cx:pt idx="10595">2</cx:pt>
          <cx:pt idx="10596">2</cx:pt>
          <cx:pt idx="10597">2</cx:pt>
          <cx:pt idx="10598">1</cx:pt>
          <cx:pt idx="10599">4</cx:pt>
          <cx:pt idx="10600">1</cx:pt>
          <cx:pt idx="10601">2</cx:pt>
          <cx:pt idx="10602">2</cx:pt>
          <cx:pt idx="10603">4</cx:pt>
          <cx:pt idx="10604">2</cx:pt>
          <cx:pt idx="10605">3</cx:pt>
          <cx:pt idx="10606">2</cx:pt>
          <cx:pt idx="10607">3</cx:pt>
          <cx:pt idx="10608">3</cx:pt>
          <cx:pt idx="10609">2</cx:pt>
          <cx:pt idx="10610">1</cx:pt>
          <cx:pt idx="10611">2</cx:pt>
          <cx:pt idx="10612">1</cx:pt>
          <cx:pt idx="10613">1</cx:pt>
          <cx:pt idx="10614">2</cx:pt>
          <cx:pt idx="10615">1</cx:pt>
          <cx:pt idx="10616">2</cx:pt>
          <cx:pt idx="10617">2</cx:pt>
          <cx:pt idx="10618">4</cx:pt>
          <cx:pt idx="10619">3</cx:pt>
          <cx:pt idx="10620">3</cx:pt>
          <cx:pt idx="10621">4</cx:pt>
          <cx:pt idx="10622">2</cx:pt>
          <cx:pt idx="10623">1</cx:pt>
          <cx:pt idx="10624">2</cx:pt>
          <cx:pt idx="10625">2</cx:pt>
          <cx:pt idx="10626">2</cx:pt>
          <cx:pt idx="10627">4</cx:pt>
          <cx:pt idx="10628">1</cx:pt>
          <cx:pt idx="10629">2</cx:pt>
          <cx:pt idx="10630">2</cx:pt>
          <cx:pt idx="10631">2</cx:pt>
          <cx:pt idx="10632">2</cx:pt>
          <cx:pt idx="10633">2</cx:pt>
          <cx:pt idx="10634">2</cx:pt>
          <cx:pt idx="10635">2</cx:pt>
          <cx:pt idx="10636">1</cx:pt>
          <cx:pt idx="10637">1</cx:pt>
          <cx:pt idx="10638">2</cx:pt>
          <cx:pt idx="10639">3</cx:pt>
          <cx:pt idx="10640">2</cx:pt>
          <cx:pt idx="10641">2</cx:pt>
          <cx:pt idx="10642">3</cx:pt>
          <cx:pt idx="10643">2</cx:pt>
          <cx:pt idx="10644">2</cx:pt>
          <cx:pt idx="10645">3</cx:pt>
          <cx:pt idx="10646">5</cx:pt>
          <cx:pt idx="10647">2</cx:pt>
          <cx:pt idx="10648">4</cx:pt>
          <cx:pt idx="10649">4</cx:pt>
          <cx:pt idx="10650">1</cx:pt>
          <cx:pt idx="10651">2</cx:pt>
          <cx:pt idx="10652">1</cx:pt>
          <cx:pt idx="10653">2</cx:pt>
          <cx:pt idx="10654">1</cx:pt>
          <cx:pt idx="10655">2</cx:pt>
          <cx:pt idx="10656">2</cx:pt>
          <cx:pt idx="10657">2</cx:pt>
          <cx:pt idx="10658">2</cx:pt>
          <cx:pt idx="10659">2</cx:pt>
          <cx:pt idx="10660">2</cx:pt>
          <cx:pt idx="10661">4</cx:pt>
          <cx:pt idx="10662">2</cx:pt>
          <cx:pt idx="10663">2</cx:pt>
          <cx:pt idx="10664">2</cx:pt>
          <cx:pt idx="10665">2</cx:pt>
          <cx:pt idx="10666">4</cx:pt>
          <cx:pt idx="10667">3</cx:pt>
          <cx:pt idx="10668">3</cx:pt>
          <cx:pt idx="10669">3</cx:pt>
          <cx:pt idx="10670">3</cx:pt>
          <cx:pt idx="10671">2</cx:pt>
          <cx:pt idx="10672">2</cx:pt>
          <cx:pt idx="10673">3</cx:pt>
          <cx:pt idx="10674">2</cx:pt>
          <cx:pt idx="10675">4</cx:pt>
          <cx:pt idx="10676">2</cx:pt>
          <cx:pt idx="10677">2</cx:pt>
          <cx:pt idx="10678">2</cx:pt>
          <cx:pt idx="10679">2</cx:pt>
          <cx:pt idx="10680">2</cx:pt>
          <cx:pt idx="10681">4</cx:pt>
          <cx:pt idx="10682">2</cx:pt>
          <cx:pt idx="10683">1</cx:pt>
          <cx:pt idx="10684">1</cx:pt>
          <cx:pt idx="10685">1</cx:pt>
          <cx:pt idx="10686">1</cx:pt>
          <cx:pt idx="10687">1</cx:pt>
          <cx:pt idx="10688">2</cx:pt>
          <cx:pt idx="10689">2</cx:pt>
          <cx:pt idx="10690">2</cx:pt>
          <cx:pt idx="10691">2</cx:pt>
          <cx:pt idx="10692">3</cx:pt>
          <cx:pt idx="10693">1</cx:pt>
          <cx:pt idx="10694">2</cx:pt>
          <cx:pt idx="10695">2</cx:pt>
          <cx:pt idx="10696">2</cx:pt>
          <cx:pt idx="10697">2</cx:pt>
          <cx:pt idx="10698">2</cx:pt>
          <cx:pt idx="10699">1</cx:pt>
          <cx:pt idx="10700">2</cx:pt>
          <cx:pt idx="10701">2</cx:pt>
          <cx:pt idx="10702">1</cx:pt>
          <cx:pt idx="10703">3</cx:pt>
          <cx:pt idx="10704">2</cx:pt>
          <cx:pt idx="10705">2</cx:pt>
          <cx:pt idx="10706">1</cx:pt>
          <cx:pt idx="10707">2</cx:pt>
          <cx:pt idx="10708">2</cx:pt>
          <cx:pt idx="10709">3</cx:pt>
          <cx:pt idx="10710">1</cx:pt>
          <cx:pt idx="10711">1</cx:pt>
          <cx:pt idx="10712">4</cx:pt>
          <cx:pt idx="10713">3</cx:pt>
          <cx:pt idx="10714">2</cx:pt>
          <cx:pt idx="10715">4</cx:pt>
          <cx:pt idx="10716">3</cx:pt>
          <cx:pt idx="10717">4</cx:pt>
          <cx:pt idx="10718">3</cx:pt>
          <cx:pt idx="10719">2</cx:pt>
          <cx:pt idx="10720">2</cx:pt>
          <cx:pt idx="10721">2</cx:pt>
          <cx:pt idx="10722">2</cx:pt>
          <cx:pt idx="10723">2</cx:pt>
          <cx:pt idx="10724">1</cx:pt>
          <cx:pt idx="10725">3</cx:pt>
          <cx:pt idx="10726">3</cx:pt>
          <cx:pt idx="10727">3</cx:pt>
          <cx:pt idx="10728">2</cx:pt>
          <cx:pt idx="10729">1</cx:pt>
          <cx:pt idx="10730">2</cx:pt>
          <cx:pt idx="10731">1</cx:pt>
          <cx:pt idx="10732">3</cx:pt>
          <cx:pt idx="10733">2</cx:pt>
          <cx:pt idx="10734">1</cx:pt>
          <cx:pt idx="10735">2</cx:pt>
          <cx:pt idx="10736">2</cx:pt>
          <cx:pt idx="10737">2</cx:pt>
          <cx:pt idx="10738">3</cx:pt>
          <cx:pt idx="10739">2</cx:pt>
          <cx:pt idx="10740">1</cx:pt>
          <cx:pt idx="10741">5</cx:pt>
          <cx:pt idx="10742">2</cx:pt>
          <cx:pt idx="10743">1</cx:pt>
          <cx:pt idx="10744">1</cx:pt>
          <cx:pt idx="10745">1</cx:pt>
          <cx:pt idx="10746">4</cx:pt>
          <cx:pt idx="10747">2</cx:pt>
          <cx:pt idx="10748">2</cx:pt>
          <cx:pt idx="10749">3</cx:pt>
          <cx:pt idx="10750">3</cx:pt>
          <cx:pt idx="10751">3</cx:pt>
          <cx:pt idx="10752">2</cx:pt>
          <cx:pt idx="10753">1</cx:pt>
          <cx:pt idx="10754">2</cx:pt>
          <cx:pt idx="10755">2</cx:pt>
          <cx:pt idx="10756">3</cx:pt>
          <cx:pt idx="10757">2</cx:pt>
          <cx:pt idx="10758">2</cx:pt>
          <cx:pt idx="10759">4</cx:pt>
          <cx:pt idx="10760">2</cx:pt>
          <cx:pt idx="10761">1</cx:pt>
          <cx:pt idx="10762">1</cx:pt>
          <cx:pt idx="10763">2</cx:pt>
          <cx:pt idx="10764">2</cx:pt>
          <cx:pt idx="10765">1</cx:pt>
          <cx:pt idx="10766">1</cx:pt>
          <cx:pt idx="10767">2</cx:pt>
          <cx:pt idx="10768">1</cx:pt>
          <cx:pt idx="10769">2</cx:pt>
          <cx:pt idx="10770">2</cx:pt>
          <cx:pt idx="10771">3</cx:pt>
          <cx:pt idx="10772">2</cx:pt>
          <cx:pt idx="10773">3</cx:pt>
          <cx:pt idx="10774">3</cx:pt>
          <cx:pt idx="10775">2</cx:pt>
          <cx:pt idx="10776">4</cx:pt>
          <cx:pt idx="10777">3</cx:pt>
          <cx:pt idx="10778">2</cx:pt>
          <cx:pt idx="10779">2</cx:pt>
          <cx:pt idx="10780">1</cx:pt>
          <cx:pt idx="10781">2</cx:pt>
          <cx:pt idx="10782">1</cx:pt>
          <cx:pt idx="10783">3</cx:pt>
          <cx:pt idx="10784">2</cx:pt>
          <cx:pt idx="10785">3</cx:pt>
          <cx:pt idx="10786">2</cx:pt>
          <cx:pt idx="10787">1</cx:pt>
          <cx:pt idx="10788">2</cx:pt>
          <cx:pt idx="10789">2</cx:pt>
          <cx:pt idx="10790">2</cx:pt>
          <cx:pt idx="10791">2</cx:pt>
          <cx:pt idx="10792">1</cx:pt>
          <cx:pt idx="10793">2</cx:pt>
          <cx:pt idx="10794">3</cx:pt>
          <cx:pt idx="10795">4</cx:pt>
          <cx:pt idx="10796">1</cx:pt>
          <cx:pt idx="10797">2</cx:pt>
          <cx:pt idx="10798">3</cx:pt>
          <cx:pt idx="10799">2</cx:pt>
          <cx:pt idx="10800">1</cx:pt>
          <cx:pt idx="10801">2</cx:pt>
          <cx:pt idx="10802">1</cx:pt>
          <cx:pt idx="10803">2</cx:pt>
          <cx:pt idx="10804">2</cx:pt>
          <cx:pt idx="10805">2</cx:pt>
          <cx:pt idx="10806">3</cx:pt>
          <cx:pt idx="10807">1</cx:pt>
          <cx:pt idx="10808">2</cx:pt>
          <cx:pt idx="10809">2</cx:pt>
          <cx:pt idx="10810">2</cx:pt>
          <cx:pt idx="10811">3</cx:pt>
          <cx:pt idx="10812">2</cx:pt>
          <cx:pt idx="10813">2</cx:pt>
          <cx:pt idx="10814">2</cx:pt>
          <cx:pt idx="10815">1</cx:pt>
          <cx:pt idx="10816">3</cx:pt>
          <cx:pt idx="10817">3</cx:pt>
          <cx:pt idx="10818">2</cx:pt>
          <cx:pt idx="10819">2</cx:pt>
          <cx:pt idx="10820">2</cx:pt>
          <cx:pt idx="10821">2</cx:pt>
          <cx:pt idx="10822">3</cx:pt>
          <cx:pt idx="10823">2</cx:pt>
          <cx:pt idx="10824">2</cx:pt>
          <cx:pt idx="10825">2</cx:pt>
          <cx:pt idx="10826">3</cx:pt>
          <cx:pt idx="10827">1</cx:pt>
          <cx:pt idx="10828">2</cx:pt>
          <cx:pt idx="10829">3</cx:pt>
          <cx:pt idx="10830">2</cx:pt>
          <cx:pt idx="10831">3</cx:pt>
          <cx:pt idx="10832">1</cx:pt>
          <cx:pt idx="10833">2</cx:pt>
          <cx:pt idx="10834">3</cx:pt>
          <cx:pt idx="10835">3</cx:pt>
          <cx:pt idx="10836">3</cx:pt>
          <cx:pt idx="10837">4</cx:pt>
          <cx:pt idx="10838">3</cx:pt>
          <cx:pt idx="10839">1</cx:pt>
          <cx:pt idx="10840">2</cx:pt>
          <cx:pt idx="10841">1</cx:pt>
          <cx:pt idx="10842">3</cx:pt>
          <cx:pt idx="10843">2</cx:pt>
          <cx:pt idx="10844">3</cx:pt>
          <cx:pt idx="10845">2</cx:pt>
          <cx:pt idx="10846">2</cx:pt>
          <cx:pt idx="10847">2</cx:pt>
          <cx:pt idx="10848">2</cx:pt>
          <cx:pt idx="10849">2</cx:pt>
          <cx:pt idx="10850">1</cx:pt>
          <cx:pt idx="10851">2</cx:pt>
          <cx:pt idx="10852">1</cx:pt>
          <cx:pt idx="10853">3</cx:pt>
          <cx:pt idx="10854">1</cx:pt>
          <cx:pt idx="10855">2</cx:pt>
          <cx:pt idx="10856">5</cx:pt>
          <cx:pt idx="10857">3</cx:pt>
          <cx:pt idx="10858">2</cx:pt>
          <cx:pt idx="10859">2</cx:pt>
          <cx:pt idx="10860">2</cx:pt>
          <cx:pt idx="10861">3</cx:pt>
          <cx:pt idx="10862">2</cx:pt>
          <cx:pt idx="10863">3</cx:pt>
          <cx:pt idx="10864">2</cx:pt>
          <cx:pt idx="10865">1</cx:pt>
          <cx:pt idx="10866">4</cx:pt>
          <cx:pt idx="10867">2</cx:pt>
          <cx:pt idx="10868">3</cx:pt>
          <cx:pt idx="10869">2</cx:pt>
          <cx:pt idx="10870">2</cx:pt>
          <cx:pt idx="10871">1</cx:pt>
          <cx:pt idx="10872">4</cx:pt>
          <cx:pt idx="10873">3</cx:pt>
          <cx:pt idx="10874">3</cx:pt>
          <cx:pt idx="10875">2</cx:pt>
          <cx:pt idx="10876">4</cx:pt>
          <cx:pt idx="10877">3</cx:pt>
          <cx:pt idx="10878">2</cx:pt>
          <cx:pt idx="10879">5</cx:pt>
          <cx:pt idx="10880">1</cx:pt>
          <cx:pt idx="10881">2</cx:pt>
          <cx:pt idx="10882">2</cx:pt>
          <cx:pt idx="10883">1</cx:pt>
          <cx:pt idx="10884">2</cx:pt>
          <cx:pt idx="10885">1</cx:pt>
          <cx:pt idx="10886">1</cx:pt>
          <cx:pt idx="10887">2</cx:pt>
          <cx:pt idx="10888">4</cx:pt>
          <cx:pt idx="10889">3</cx:pt>
          <cx:pt idx="10890">1</cx:pt>
          <cx:pt idx="10891">4</cx:pt>
          <cx:pt idx="10892">2</cx:pt>
          <cx:pt idx="10893">2</cx:pt>
          <cx:pt idx="10894">3</cx:pt>
          <cx:pt idx="10895">2</cx:pt>
          <cx:pt idx="10896">4</cx:pt>
          <cx:pt idx="10897">3</cx:pt>
          <cx:pt idx="10898">2</cx:pt>
          <cx:pt idx="10899">1</cx:pt>
          <cx:pt idx="10900">3</cx:pt>
          <cx:pt idx="10901">4</cx:pt>
          <cx:pt idx="10902">4</cx:pt>
          <cx:pt idx="10903">2</cx:pt>
          <cx:pt idx="10904">2</cx:pt>
          <cx:pt idx="10905">3</cx:pt>
          <cx:pt idx="10906">3</cx:pt>
          <cx:pt idx="10907">1</cx:pt>
          <cx:pt idx="10908">1</cx:pt>
          <cx:pt idx="10909">3</cx:pt>
          <cx:pt idx="10910">2</cx:pt>
          <cx:pt idx="10911">3</cx:pt>
          <cx:pt idx="10912">1</cx:pt>
          <cx:pt idx="10913">3</cx:pt>
          <cx:pt idx="10914">2</cx:pt>
          <cx:pt idx="10915">3</cx:pt>
          <cx:pt idx="10916">2</cx:pt>
          <cx:pt idx="10917">1</cx:pt>
          <cx:pt idx="10918">1</cx:pt>
          <cx:pt idx="10919">4</cx:pt>
          <cx:pt idx="10920">2</cx:pt>
          <cx:pt idx="10921">4</cx:pt>
          <cx:pt idx="10922">2</cx:pt>
          <cx:pt idx="10923">3</cx:pt>
          <cx:pt idx="10924">3</cx:pt>
          <cx:pt idx="10925">4</cx:pt>
          <cx:pt idx="10926">2</cx:pt>
          <cx:pt idx="10927">2</cx:pt>
          <cx:pt idx="10928">2</cx:pt>
          <cx:pt idx="10929">3</cx:pt>
          <cx:pt idx="10930">2</cx:pt>
          <cx:pt idx="10931">1</cx:pt>
          <cx:pt idx="10932">2</cx:pt>
          <cx:pt idx="10933">2</cx:pt>
          <cx:pt idx="10934">2</cx:pt>
          <cx:pt idx="10935">4</cx:pt>
          <cx:pt idx="10936">2</cx:pt>
          <cx:pt idx="10937">3</cx:pt>
          <cx:pt idx="10938">5</cx:pt>
          <cx:pt idx="10939">2</cx:pt>
          <cx:pt idx="10940">2</cx:pt>
          <cx:pt idx="10941">4</cx:pt>
          <cx:pt idx="10942">3</cx:pt>
          <cx:pt idx="10943">2</cx:pt>
          <cx:pt idx="10944">2</cx:pt>
          <cx:pt idx="10945">1</cx:pt>
          <cx:pt idx="10946">3</cx:pt>
          <cx:pt idx="10947">2</cx:pt>
          <cx:pt idx="10948">2</cx:pt>
          <cx:pt idx="10949">2</cx:pt>
          <cx:pt idx="10950">2</cx:pt>
          <cx:pt idx="10951">1</cx:pt>
          <cx:pt idx="10952">1</cx:pt>
          <cx:pt idx="10953">1</cx:pt>
          <cx:pt idx="10954">2</cx:pt>
          <cx:pt idx="10955">2</cx:pt>
          <cx:pt idx="10956">2</cx:pt>
          <cx:pt idx="10957">1</cx:pt>
          <cx:pt idx="10958">4</cx:pt>
          <cx:pt idx="10959">2</cx:pt>
          <cx:pt idx="10960">2</cx:pt>
          <cx:pt idx="10961">2</cx:pt>
          <cx:pt idx="10962">1</cx:pt>
          <cx:pt idx="10963">1</cx:pt>
          <cx:pt idx="10964">2</cx:pt>
          <cx:pt idx="10965">1</cx:pt>
          <cx:pt idx="10966">1</cx:pt>
          <cx:pt idx="10967">4</cx:pt>
          <cx:pt idx="10968">2</cx:pt>
          <cx:pt idx="10969">2</cx:pt>
          <cx:pt idx="10970">2</cx:pt>
          <cx:pt idx="10971">4</cx:pt>
          <cx:pt idx="10972">1</cx:pt>
          <cx:pt idx="10973">1</cx:pt>
          <cx:pt idx="10974">1</cx:pt>
          <cx:pt idx="10975">2</cx:pt>
          <cx:pt idx="10976">4</cx:pt>
          <cx:pt idx="10977">1</cx:pt>
          <cx:pt idx="10978">2</cx:pt>
          <cx:pt idx="10979">2</cx:pt>
          <cx:pt idx="10980">2</cx:pt>
          <cx:pt idx="10981">2</cx:pt>
          <cx:pt idx="10982">2</cx:pt>
          <cx:pt idx="10983">4</cx:pt>
          <cx:pt idx="10984">3</cx:pt>
          <cx:pt idx="10985">3</cx:pt>
          <cx:pt idx="10986">2</cx:pt>
          <cx:pt idx="10987">2</cx:pt>
          <cx:pt idx="10988">3</cx:pt>
          <cx:pt idx="10989">1</cx:pt>
          <cx:pt idx="10990">2</cx:pt>
          <cx:pt idx="10991">2</cx:pt>
          <cx:pt idx="10992">3</cx:pt>
          <cx:pt idx="10993">2</cx:pt>
          <cx:pt idx="10994">3</cx:pt>
          <cx:pt idx="10995">2</cx:pt>
          <cx:pt idx="10996">2</cx:pt>
          <cx:pt idx="10997">3</cx:pt>
          <cx:pt idx="10998">2</cx:pt>
          <cx:pt idx="10999">3</cx:pt>
          <cx:pt idx="11000">1</cx:pt>
          <cx:pt idx="11001">4</cx:pt>
          <cx:pt idx="11002">2</cx:pt>
          <cx:pt idx="11003">2</cx:pt>
          <cx:pt idx="11004">3</cx:pt>
          <cx:pt idx="11005">3</cx:pt>
          <cx:pt idx="11006">2</cx:pt>
          <cx:pt idx="11007">2</cx:pt>
          <cx:pt idx="11008">1</cx:pt>
          <cx:pt idx="11009">2</cx:pt>
          <cx:pt idx="11010">2</cx:pt>
          <cx:pt idx="11011">2</cx:pt>
          <cx:pt idx="11012">3</cx:pt>
          <cx:pt idx="11013">3</cx:pt>
          <cx:pt idx="11014">1</cx:pt>
          <cx:pt idx="11015">2</cx:pt>
          <cx:pt idx="11016">1</cx:pt>
          <cx:pt idx="11017">2</cx:pt>
          <cx:pt idx="11018">1</cx:pt>
          <cx:pt idx="11019">4</cx:pt>
          <cx:pt idx="11020">2</cx:pt>
          <cx:pt idx="11021">2</cx:pt>
          <cx:pt idx="11022">2</cx:pt>
          <cx:pt idx="11023">3</cx:pt>
          <cx:pt idx="11024">3</cx:pt>
          <cx:pt idx="11025">1</cx:pt>
          <cx:pt idx="11026">3</cx:pt>
          <cx:pt idx="11027">1</cx:pt>
          <cx:pt idx="11028">2</cx:pt>
          <cx:pt idx="11029">2</cx:pt>
          <cx:pt idx="11030">2</cx:pt>
          <cx:pt idx="11031">2</cx:pt>
          <cx:pt idx="11032">2</cx:pt>
          <cx:pt idx="11033">2</cx:pt>
          <cx:pt idx="11034">2</cx:pt>
          <cx:pt idx="11035">1</cx:pt>
          <cx:pt idx="11036">1</cx:pt>
          <cx:pt idx="11037">4</cx:pt>
          <cx:pt idx="11038">2</cx:pt>
          <cx:pt idx="11039">2</cx:pt>
          <cx:pt idx="11040">2</cx:pt>
          <cx:pt idx="11041">3</cx:pt>
          <cx:pt idx="11042">2</cx:pt>
          <cx:pt idx="11043">2</cx:pt>
          <cx:pt idx="11044">2</cx:pt>
          <cx:pt idx="11045">1</cx:pt>
          <cx:pt idx="11046">4</cx:pt>
          <cx:pt idx="11047">2</cx:pt>
          <cx:pt idx="11048">1</cx:pt>
          <cx:pt idx="11049">2</cx:pt>
          <cx:pt idx="11050">2</cx:pt>
          <cx:pt idx="11051">2</cx:pt>
          <cx:pt idx="11052">2</cx:pt>
          <cx:pt idx="11053">2</cx:pt>
          <cx:pt idx="11054">1</cx:pt>
          <cx:pt idx="11055">2</cx:pt>
          <cx:pt idx="11056">2</cx:pt>
          <cx:pt idx="11057">1</cx:pt>
          <cx:pt idx="11058">2</cx:pt>
          <cx:pt idx="11059">2</cx:pt>
          <cx:pt idx="11060">2</cx:pt>
          <cx:pt idx="11061">3</cx:pt>
          <cx:pt idx="11062">2</cx:pt>
          <cx:pt idx="11063">2</cx:pt>
          <cx:pt idx="11064">2</cx:pt>
          <cx:pt idx="11065">2</cx:pt>
          <cx:pt idx="11066">2</cx:pt>
          <cx:pt idx="11067">3</cx:pt>
          <cx:pt idx="11068">2</cx:pt>
          <cx:pt idx="11069">4</cx:pt>
          <cx:pt idx="11070">1</cx:pt>
          <cx:pt idx="11071">2</cx:pt>
          <cx:pt idx="11072">1</cx:pt>
          <cx:pt idx="11073">1</cx:pt>
          <cx:pt idx="11074">2</cx:pt>
          <cx:pt idx="11075">2</cx:pt>
          <cx:pt idx="11076">1</cx:pt>
          <cx:pt idx="11077">2</cx:pt>
          <cx:pt idx="11078">2</cx:pt>
          <cx:pt idx="11079">2</cx:pt>
          <cx:pt idx="11080">3</cx:pt>
          <cx:pt idx="11081">2</cx:pt>
          <cx:pt idx="11082">1</cx:pt>
          <cx:pt idx="11083">2</cx:pt>
          <cx:pt idx="11084">2</cx:pt>
          <cx:pt idx="11085">2</cx:pt>
          <cx:pt idx="11086">2</cx:pt>
          <cx:pt idx="11087">1</cx:pt>
          <cx:pt idx="11088">1</cx:pt>
          <cx:pt idx="11089">2</cx:pt>
          <cx:pt idx="11090">4</cx:pt>
          <cx:pt idx="11091">2</cx:pt>
          <cx:pt idx="11092">2</cx:pt>
          <cx:pt idx="11093">2</cx:pt>
          <cx:pt idx="11094">2</cx:pt>
          <cx:pt idx="11095">1</cx:pt>
          <cx:pt idx="11096">2</cx:pt>
          <cx:pt idx="11097">1</cx:pt>
          <cx:pt idx="11098">2</cx:pt>
          <cx:pt idx="11099">2</cx:pt>
          <cx:pt idx="11100">2</cx:pt>
          <cx:pt idx="11101">1</cx:pt>
          <cx:pt idx="11102">4</cx:pt>
          <cx:pt idx="11103">2</cx:pt>
          <cx:pt idx="11104">2</cx:pt>
          <cx:pt idx="11105">4</cx:pt>
          <cx:pt idx="11106">2</cx:pt>
          <cx:pt idx="11107">2</cx:pt>
          <cx:pt idx="11108">3</cx:pt>
          <cx:pt idx="11109">2</cx:pt>
          <cx:pt idx="11110">3</cx:pt>
          <cx:pt idx="11111">2</cx:pt>
          <cx:pt idx="11112">2</cx:pt>
          <cx:pt idx="11113">1</cx:pt>
          <cx:pt idx="11114">2</cx:pt>
          <cx:pt idx="11115">1</cx:pt>
          <cx:pt idx="11116">3</cx:pt>
          <cx:pt idx="11117">2</cx:pt>
          <cx:pt idx="11118">3</cx:pt>
          <cx:pt idx="11119">3</cx:pt>
          <cx:pt idx="11120">2</cx:pt>
          <cx:pt idx="11121">2</cx:pt>
          <cx:pt idx="11122">2</cx:pt>
          <cx:pt idx="11123">4</cx:pt>
          <cx:pt idx="11124">2</cx:pt>
          <cx:pt idx="11125">2</cx:pt>
          <cx:pt idx="11126">2</cx:pt>
          <cx:pt idx="11127">4</cx:pt>
          <cx:pt idx="11128">1</cx:pt>
          <cx:pt idx="11129">1</cx:pt>
          <cx:pt idx="11130">4</cx:pt>
          <cx:pt idx="11131">1</cx:pt>
          <cx:pt idx="11132">2</cx:pt>
          <cx:pt idx="11133">2</cx:pt>
          <cx:pt idx="11134">2</cx:pt>
          <cx:pt idx="11135">2</cx:pt>
          <cx:pt idx="11136">3</cx:pt>
          <cx:pt idx="11137">2</cx:pt>
          <cx:pt idx="11138">1</cx:pt>
          <cx:pt idx="11139">1</cx:pt>
          <cx:pt idx="11140">1</cx:pt>
          <cx:pt idx="11141">2</cx:pt>
          <cx:pt idx="11142">1</cx:pt>
          <cx:pt idx="11143">3</cx:pt>
          <cx:pt idx="11144">2</cx:pt>
          <cx:pt idx="11145">2</cx:pt>
          <cx:pt idx="11146">1</cx:pt>
          <cx:pt idx="11147">2</cx:pt>
          <cx:pt idx="11148">2</cx:pt>
          <cx:pt idx="11149">3</cx:pt>
          <cx:pt idx="11150">2</cx:pt>
          <cx:pt idx="11151">3</cx:pt>
          <cx:pt idx="11152">2</cx:pt>
          <cx:pt idx="11153">2</cx:pt>
          <cx:pt idx="11154">3</cx:pt>
          <cx:pt idx="11155">2</cx:pt>
          <cx:pt idx="11156">2</cx:pt>
          <cx:pt idx="11157">2</cx:pt>
          <cx:pt idx="11158">1</cx:pt>
          <cx:pt idx="11159">2</cx:pt>
          <cx:pt idx="11160">1</cx:pt>
          <cx:pt idx="11161">2</cx:pt>
          <cx:pt idx="11162">2</cx:pt>
          <cx:pt idx="11163">3</cx:pt>
          <cx:pt idx="11164">2</cx:pt>
          <cx:pt idx="11165">2</cx:pt>
          <cx:pt idx="11166">3</cx:pt>
          <cx:pt idx="11167">1</cx:pt>
          <cx:pt idx="11168">2</cx:pt>
          <cx:pt idx="11169">2</cx:pt>
          <cx:pt idx="11170">1</cx:pt>
          <cx:pt idx="11171">1</cx:pt>
          <cx:pt idx="11172">4</cx:pt>
          <cx:pt idx="11173">5</cx:pt>
          <cx:pt idx="11174">3</cx:pt>
          <cx:pt idx="11175">2</cx:pt>
          <cx:pt idx="11176">4</cx:pt>
          <cx:pt idx="11177">2</cx:pt>
          <cx:pt idx="11178">2</cx:pt>
          <cx:pt idx="11179">3</cx:pt>
          <cx:pt idx="11180">2</cx:pt>
          <cx:pt idx="11181">2</cx:pt>
          <cx:pt idx="11182">3</cx:pt>
          <cx:pt idx="11183">2</cx:pt>
          <cx:pt idx="11184">3</cx:pt>
          <cx:pt idx="11185">2</cx:pt>
          <cx:pt idx="11186">3</cx:pt>
          <cx:pt idx="11187">2</cx:pt>
          <cx:pt idx="11188">1</cx:pt>
          <cx:pt idx="11189">1</cx:pt>
          <cx:pt idx="11190">2</cx:pt>
          <cx:pt idx="11191">2</cx:pt>
          <cx:pt idx="11192">2</cx:pt>
          <cx:pt idx="11193">1</cx:pt>
          <cx:pt idx="11194">2</cx:pt>
          <cx:pt idx="11195">1</cx:pt>
          <cx:pt idx="11196">2</cx:pt>
          <cx:pt idx="11197">3</cx:pt>
          <cx:pt idx="11198">2</cx:pt>
          <cx:pt idx="11199">2</cx:pt>
          <cx:pt idx="11200">2</cx:pt>
          <cx:pt idx="11201">4</cx:pt>
          <cx:pt idx="11202">3</cx:pt>
          <cx:pt idx="11203">3</cx:pt>
          <cx:pt idx="11204">3</cx:pt>
          <cx:pt idx="11205">1</cx:pt>
          <cx:pt idx="11206">2</cx:pt>
          <cx:pt idx="11207">3</cx:pt>
          <cx:pt idx="11208">2</cx:pt>
          <cx:pt idx="11209">3</cx:pt>
          <cx:pt idx="11210">2</cx:pt>
          <cx:pt idx="11211">3</cx:pt>
          <cx:pt idx="11212">2</cx:pt>
          <cx:pt idx="11213">3</cx:pt>
          <cx:pt idx="11214">2</cx:pt>
          <cx:pt idx="11215">2</cx:pt>
          <cx:pt idx="11216">3</cx:pt>
          <cx:pt idx="11217">2</cx:pt>
          <cx:pt idx="11218">2</cx:pt>
          <cx:pt idx="11219">1</cx:pt>
          <cx:pt idx="11220">1</cx:pt>
          <cx:pt idx="11221">1</cx:pt>
          <cx:pt idx="11222">3</cx:pt>
          <cx:pt idx="11223">3</cx:pt>
          <cx:pt idx="11224">3</cx:pt>
          <cx:pt idx="11225">2</cx:pt>
          <cx:pt idx="11226">2</cx:pt>
          <cx:pt idx="11227">3</cx:pt>
          <cx:pt idx="11228">4</cx:pt>
          <cx:pt idx="11229">4</cx:pt>
          <cx:pt idx="11230">3</cx:pt>
          <cx:pt idx="11231">4</cx:pt>
          <cx:pt idx="11232">1</cx:pt>
          <cx:pt idx="11233">3</cx:pt>
          <cx:pt idx="11234">1</cx:pt>
          <cx:pt idx="11235">3</cx:pt>
          <cx:pt idx="11236">2</cx:pt>
          <cx:pt idx="11237">2</cx:pt>
          <cx:pt idx="11238">4</cx:pt>
          <cx:pt idx="11239">2</cx:pt>
          <cx:pt idx="11240">1</cx:pt>
          <cx:pt idx="11241">2</cx:pt>
          <cx:pt idx="11242">4</cx:pt>
          <cx:pt idx="11243">2</cx:pt>
          <cx:pt idx="11244">1</cx:pt>
          <cx:pt idx="11245">3</cx:pt>
          <cx:pt idx="11246">3</cx:pt>
          <cx:pt idx="11247">2</cx:pt>
          <cx:pt idx="11248">2</cx:pt>
          <cx:pt idx="11249">1</cx:pt>
          <cx:pt idx="11250">2</cx:pt>
          <cx:pt idx="11251">3</cx:pt>
          <cx:pt idx="11252">1</cx:pt>
          <cx:pt idx="11253">2</cx:pt>
          <cx:pt idx="11254">3</cx:pt>
          <cx:pt idx="11255">3</cx:pt>
          <cx:pt idx="11256">2</cx:pt>
          <cx:pt idx="11257">3</cx:pt>
          <cx:pt idx="11258">3</cx:pt>
          <cx:pt idx="11259">2</cx:pt>
          <cx:pt idx="11260">3</cx:pt>
          <cx:pt idx="11261">1</cx:pt>
          <cx:pt idx="11262">4</cx:pt>
          <cx:pt idx="11263">1</cx:pt>
          <cx:pt idx="11264">4</cx:pt>
          <cx:pt idx="11265">1</cx:pt>
          <cx:pt idx="11266">1</cx:pt>
          <cx:pt idx="11267">1</cx:pt>
          <cx:pt idx="11268">1</cx:pt>
          <cx:pt idx="11269">2</cx:pt>
          <cx:pt idx="11270">2</cx:pt>
          <cx:pt idx="11271">3</cx:pt>
          <cx:pt idx="11272">2</cx:pt>
          <cx:pt idx="11273">2</cx:pt>
          <cx:pt idx="11274">1</cx:pt>
          <cx:pt idx="11275">2</cx:pt>
          <cx:pt idx="11276">2</cx:pt>
          <cx:pt idx="11277">1</cx:pt>
          <cx:pt idx="11278">2</cx:pt>
          <cx:pt idx="11279">1</cx:pt>
          <cx:pt idx="11280">2</cx:pt>
          <cx:pt idx="11281">1</cx:pt>
          <cx:pt idx="11282">2</cx:pt>
          <cx:pt idx="11283">3</cx:pt>
          <cx:pt idx="11284">2</cx:pt>
          <cx:pt idx="11285">1</cx:pt>
          <cx:pt idx="11286">4</cx:pt>
          <cx:pt idx="11287">5</cx:pt>
          <cx:pt idx="11288">3</cx:pt>
          <cx:pt idx="11289">2</cx:pt>
          <cx:pt idx="11290">2</cx:pt>
          <cx:pt idx="11291">3</cx:pt>
          <cx:pt idx="11292">1</cx:pt>
          <cx:pt idx="11293">5</cx:pt>
          <cx:pt idx="11294">4</cx:pt>
          <cx:pt idx="11295">1</cx:pt>
          <cx:pt idx="11296">1</cx:pt>
          <cx:pt idx="11297">1</cx:pt>
          <cx:pt idx="11298">3</cx:pt>
          <cx:pt idx="11299">2</cx:pt>
          <cx:pt idx="11300">5</cx:pt>
          <cx:pt idx="11301">1</cx:pt>
          <cx:pt idx="11302">2</cx:pt>
          <cx:pt idx="11303">2</cx:pt>
          <cx:pt idx="11304">1</cx:pt>
          <cx:pt idx="11305">2</cx:pt>
          <cx:pt idx="11306">4</cx:pt>
          <cx:pt idx="11307">1</cx:pt>
          <cx:pt idx="11308">1</cx:pt>
          <cx:pt idx="11309">2</cx:pt>
          <cx:pt idx="11310">2</cx:pt>
          <cx:pt idx="11311">2</cx:pt>
          <cx:pt idx="11312">2</cx:pt>
          <cx:pt idx="11313">2</cx:pt>
          <cx:pt idx="11314">3</cx:pt>
          <cx:pt idx="11315">4</cx:pt>
          <cx:pt idx="11316">2</cx:pt>
          <cx:pt idx="11317">2</cx:pt>
          <cx:pt idx="11318">1</cx:pt>
          <cx:pt idx="11319">5</cx:pt>
          <cx:pt idx="11320">2</cx:pt>
          <cx:pt idx="11321">2</cx:pt>
          <cx:pt idx="11322">2</cx:pt>
          <cx:pt idx="11323">2</cx:pt>
          <cx:pt idx="11324">3</cx:pt>
          <cx:pt idx="11325">2</cx:pt>
          <cx:pt idx="11326">2</cx:pt>
          <cx:pt idx="11327">2</cx:pt>
          <cx:pt idx="11328">2</cx:pt>
          <cx:pt idx="11329">1</cx:pt>
          <cx:pt idx="11330">2</cx:pt>
          <cx:pt idx="11331">2</cx:pt>
          <cx:pt idx="11332">2</cx:pt>
          <cx:pt idx="11333">3</cx:pt>
          <cx:pt idx="11334">1</cx:pt>
          <cx:pt idx="11335">2</cx:pt>
          <cx:pt idx="11336">1</cx:pt>
          <cx:pt idx="11337">3</cx:pt>
          <cx:pt idx="11338">2</cx:pt>
          <cx:pt idx="11339">2</cx:pt>
          <cx:pt idx="11340">3</cx:pt>
          <cx:pt idx="11341">1</cx:pt>
          <cx:pt idx="11342">1</cx:pt>
          <cx:pt idx="11343">2</cx:pt>
          <cx:pt idx="11344">2</cx:pt>
          <cx:pt idx="11345">2</cx:pt>
          <cx:pt idx="11346">2</cx:pt>
          <cx:pt idx="11347">1</cx:pt>
          <cx:pt idx="11348">2</cx:pt>
          <cx:pt idx="11349">3</cx:pt>
          <cx:pt idx="11350">1</cx:pt>
          <cx:pt idx="11351">4</cx:pt>
          <cx:pt idx="11352">4</cx:pt>
          <cx:pt idx="11353">2</cx:pt>
          <cx:pt idx="11354">2</cx:pt>
          <cx:pt idx="11355">3</cx:pt>
          <cx:pt idx="11356">2</cx:pt>
          <cx:pt idx="11357">3</cx:pt>
          <cx:pt idx="11358">1</cx:pt>
          <cx:pt idx="11359">1</cx:pt>
          <cx:pt idx="11360">2</cx:pt>
          <cx:pt idx="11361">2</cx:pt>
          <cx:pt idx="11362">4</cx:pt>
          <cx:pt idx="11363">4</cx:pt>
          <cx:pt idx="11364">2</cx:pt>
          <cx:pt idx="11365">1</cx:pt>
          <cx:pt idx="11366">2</cx:pt>
          <cx:pt idx="11367">3</cx:pt>
          <cx:pt idx="11368">1</cx:pt>
          <cx:pt idx="11369">4</cx:pt>
          <cx:pt idx="11370">2</cx:pt>
          <cx:pt idx="11371">4</cx:pt>
          <cx:pt idx="11372">3</cx:pt>
          <cx:pt idx="11373">2</cx:pt>
          <cx:pt idx="11374">2</cx:pt>
          <cx:pt idx="11375">3</cx:pt>
          <cx:pt idx="11376">1</cx:pt>
          <cx:pt idx="11377">1</cx:pt>
          <cx:pt idx="11378">2</cx:pt>
          <cx:pt idx="11379">2</cx:pt>
          <cx:pt idx="11380">2</cx:pt>
          <cx:pt idx="11381">2</cx:pt>
          <cx:pt idx="11382">2</cx:pt>
          <cx:pt idx="11383">3</cx:pt>
          <cx:pt idx="11384">2</cx:pt>
          <cx:pt idx="11385">3</cx:pt>
          <cx:pt idx="11386">3</cx:pt>
          <cx:pt idx="11387">3</cx:pt>
          <cx:pt idx="11388">2</cx:pt>
          <cx:pt idx="11389">2</cx:pt>
          <cx:pt idx="11390">2</cx:pt>
          <cx:pt idx="11391">2</cx:pt>
          <cx:pt idx="11392">2</cx:pt>
          <cx:pt idx="11393">2</cx:pt>
          <cx:pt idx="11394">2</cx:pt>
          <cx:pt idx="11395">2</cx:pt>
          <cx:pt idx="11396">4</cx:pt>
          <cx:pt idx="11397">2</cx:pt>
          <cx:pt idx="11398">4</cx:pt>
          <cx:pt idx="11399">2</cx:pt>
          <cx:pt idx="11400">2</cx:pt>
          <cx:pt idx="11401">3</cx:pt>
          <cx:pt idx="11402">2</cx:pt>
          <cx:pt idx="11403">1</cx:pt>
          <cx:pt idx="11404">4</cx:pt>
          <cx:pt idx="11405">2</cx:pt>
          <cx:pt idx="11406">2</cx:pt>
          <cx:pt idx="11407">2</cx:pt>
          <cx:pt idx="11408">3</cx:pt>
          <cx:pt idx="11409">3</cx:pt>
          <cx:pt idx="11410">1</cx:pt>
          <cx:pt idx="11411">3</cx:pt>
          <cx:pt idx="11412">2</cx:pt>
          <cx:pt idx="11413">1</cx:pt>
          <cx:pt idx="11414">1</cx:pt>
          <cx:pt idx="11415">2</cx:pt>
          <cx:pt idx="11416">2</cx:pt>
          <cx:pt idx="11417">3</cx:pt>
          <cx:pt idx="11418">2</cx:pt>
          <cx:pt idx="11419">4</cx:pt>
          <cx:pt idx="11420">5</cx:pt>
          <cx:pt idx="11421">2</cx:pt>
          <cx:pt idx="11422">3</cx:pt>
          <cx:pt idx="11423">2</cx:pt>
          <cx:pt idx="11424">4</cx:pt>
          <cx:pt idx="11425">2</cx:pt>
          <cx:pt idx="11426">4</cx:pt>
          <cx:pt idx="11427">2</cx:pt>
          <cx:pt idx="11428">2</cx:pt>
          <cx:pt idx="11429">2</cx:pt>
          <cx:pt idx="11430">5</cx:pt>
          <cx:pt idx="11431">2</cx:pt>
          <cx:pt idx="11432">2</cx:pt>
          <cx:pt idx="11433">2</cx:pt>
          <cx:pt idx="11434">3</cx:pt>
          <cx:pt idx="11435">1</cx:pt>
          <cx:pt idx="11436">2</cx:pt>
          <cx:pt idx="11437">2</cx:pt>
          <cx:pt idx="11438">3</cx:pt>
          <cx:pt idx="11439">3</cx:pt>
          <cx:pt idx="11440">2</cx:pt>
          <cx:pt idx="11441">1</cx:pt>
          <cx:pt idx="11442">2</cx:pt>
          <cx:pt idx="11443">3</cx:pt>
          <cx:pt idx="11444">2</cx:pt>
          <cx:pt idx="11445">2</cx:pt>
          <cx:pt idx="11446">3</cx:pt>
          <cx:pt idx="11447">3</cx:pt>
          <cx:pt idx="11448">4</cx:pt>
          <cx:pt idx="11449">2</cx:pt>
          <cx:pt idx="11450">4</cx:pt>
          <cx:pt idx="11451">3</cx:pt>
          <cx:pt idx="11452">2</cx:pt>
          <cx:pt idx="11453">1</cx:pt>
          <cx:pt idx="11454">2</cx:pt>
          <cx:pt idx="11455">2</cx:pt>
          <cx:pt idx="11456">1</cx:pt>
          <cx:pt idx="11457">2</cx:pt>
          <cx:pt idx="11458">2</cx:pt>
          <cx:pt idx="11459">2</cx:pt>
          <cx:pt idx="11460">2</cx:pt>
          <cx:pt idx="11461">2</cx:pt>
          <cx:pt idx="11462">3</cx:pt>
          <cx:pt idx="11463">2</cx:pt>
          <cx:pt idx="11464">3</cx:pt>
          <cx:pt idx="11465">3</cx:pt>
          <cx:pt idx="11466">2</cx:pt>
          <cx:pt idx="11467">3</cx:pt>
          <cx:pt idx="11468">1</cx:pt>
          <cx:pt idx="11469">2</cx:pt>
          <cx:pt idx="11470">1</cx:pt>
          <cx:pt idx="11471">1</cx:pt>
          <cx:pt idx="11472">2</cx:pt>
          <cx:pt idx="11473">2</cx:pt>
          <cx:pt idx="11474">2</cx:pt>
          <cx:pt idx="11475">2</cx:pt>
          <cx:pt idx="11476">3</cx:pt>
          <cx:pt idx="11477">2</cx:pt>
          <cx:pt idx="11478">1</cx:pt>
          <cx:pt idx="11479">2</cx:pt>
          <cx:pt idx="11480">1</cx:pt>
          <cx:pt idx="11481">3</cx:pt>
          <cx:pt idx="11482">3</cx:pt>
          <cx:pt idx="11483">2</cx:pt>
          <cx:pt idx="11484">1</cx:pt>
          <cx:pt idx="11485">2</cx:pt>
          <cx:pt idx="11486">2</cx:pt>
          <cx:pt idx="11487">3</cx:pt>
          <cx:pt idx="11488">3</cx:pt>
          <cx:pt idx="11489">4</cx:pt>
          <cx:pt idx="11490">2</cx:pt>
          <cx:pt idx="11491">1</cx:pt>
          <cx:pt idx="11492">3</cx:pt>
          <cx:pt idx="11493">2</cx:pt>
          <cx:pt idx="11494">2</cx:pt>
          <cx:pt idx="11495">1</cx:pt>
          <cx:pt idx="11496">2</cx:pt>
          <cx:pt idx="11497">4</cx:pt>
          <cx:pt idx="11498">2</cx:pt>
          <cx:pt idx="11499">3</cx:pt>
          <cx:pt idx="11500">4</cx:pt>
          <cx:pt idx="11501">2</cx:pt>
          <cx:pt idx="11502">2</cx:pt>
          <cx:pt idx="11503">1</cx:pt>
          <cx:pt idx="11504">3</cx:pt>
          <cx:pt idx="11505">2</cx:pt>
          <cx:pt idx="11506">1</cx:pt>
          <cx:pt idx="11507">1</cx:pt>
          <cx:pt idx="11508">3</cx:pt>
          <cx:pt idx="11509">2</cx:pt>
          <cx:pt idx="11510">2</cx:pt>
          <cx:pt idx="11511">3</cx:pt>
          <cx:pt idx="11512">1</cx:pt>
          <cx:pt idx="11513">2</cx:pt>
          <cx:pt idx="11514">1</cx:pt>
          <cx:pt idx="11515">2</cx:pt>
          <cx:pt idx="11516">2</cx:pt>
          <cx:pt idx="11517">2</cx:pt>
          <cx:pt idx="11518">2</cx:pt>
          <cx:pt idx="11519">2</cx:pt>
          <cx:pt idx="11520">3</cx:pt>
          <cx:pt idx="11521">2</cx:pt>
          <cx:pt idx="11522">2</cx:pt>
          <cx:pt idx="11523">2</cx:pt>
          <cx:pt idx="11524">4</cx:pt>
          <cx:pt idx="11525">2</cx:pt>
          <cx:pt idx="11526">3</cx:pt>
          <cx:pt idx="11527">1</cx:pt>
          <cx:pt idx="11528">4</cx:pt>
          <cx:pt idx="11529">2</cx:pt>
          <cx:pt idx="11530">2</cx:pt>
          <cx:pt idx="11531">3</cx:pt>
          <cx:pt idx="11532">2</cx:pt>
          <cx:pt idx="11533">3</cx:pt>
          <cx:pt idx="11534">2</cx:pt>
          <cx:pt idx="11535">2</cx:pt>
          <cx:pt idx="11536">1</cx:pt>
          <cx:pt idx="11537">3</cx:pt>
          <cx:pt idx="11538">2</cx:pt>
          <cx:pt idx="11539">4</cx:pt>
          <cx:pt idx="11540">2</cx:pt>
          <cx:pt idx="11541">3</cx:pt>
          <cx:pt idx="11542">2</cx:pt>
          <cx:pt idx="11543">2</cx:pt>
          <cx:pt idx="11544">1</cx:pt>
          <cx:pt idx="11545">2</cx:pt>
          <cx:pt idx="11546">2</cx:pt>
          <cx:pt idx="11547">1</cx:pt>
          <cx:pt idx="11548">1</cx:pt>
          <cx:pt idx="11549">2</cx:pt>
          <cx:pt idx="11550">1</cx:pt>
          <cx:pt idx="11551">2</cx:pt>
          <cx:pt idx="11552">1</cx:pt>
          <cx:pt idx="11553">2</cx:pt>
          <cx:pt idx="11554">4</cx:pt>
          <cx:pt idx="11555">2</cx:pt>
          <cx:pt idx="11556">3</cx:pt>
          <cx:pt idx="11557">2</cx:pt>
          <cx:pt idx="11558">1</cx:pt>
          <cx:pt idx="11559">2</cx:pt>
          <cx:pt idx="11560">2</cx:pt>
          <cx:pt idx="11561">2</cx:pt>
          <cx:pt idx="11562">2</cx:pt>
          <cx:pt idx="11563">1</cx:pt>
          <cx:pt idx="11564">2</cx:pt>
          <cx:pt idx="11565">2</cx:pt>
          <cx:pt idx="11566">2</cx:pt>
          <cx:pt idx="11567">3</cx:pt>
          <cx:pt idx="11568">2</cx:pt>
          <cx:pt idx="11569">1</cx:pt>
          <cx:pt idx="11570">2</cx:pt>
          <cx:pt idx="11571">2</cx:pt>
          <cx:pt idx="11572">2</cx:pt>
          <cx:pt idx="11573">2</cx:pt>
          <cx:pt idx="11574">2</cx:pt>
          <cx:pt idx="11575">2</cx:pt>
          <cx:pt idx="11576">1</cx:pt>
          <cx:pt idx="11577">2</cx:pt>
          <cx:pt idx="11578">2</cx:pt>
          <cx:pt idx="11579">1</cx:pt>
          <cx:pt idx="11580">2</cx:pt>
          <cx:pt idx="11581">1</cx:pt>
          <cx:pt idx="11582">2</cx:pt>
          <cx:pt idx="11583">1</cx:pt>
          <cx:pt idx="11584">1</cx:pt>
          <cx:pt idx="11585">3</cx:pt>
          <cx:pt idx="11586">2</cx:pt>
          <cx:pt idx="11587">2</cx:pt>
          <cx:pt idx="11588">4</cx:pt>
          <cx:pt idx="11589">2</cx:pt>
          <cx:pt idx="11590">2</cx:pt>
          <cx:pt idx="11591">3</cx:pt>
          <cx:pt idx="11592">3</cx:pt>
          <cx:pt idx="11593">1</cx:pt>
          <cx:pt idx="11594">2</cx:pt>
          <cx:pt idx="11595">2</cx:pt>
          <cx:pt idx="11596">2</cx:pt>
          <cx:pt idx="11597">2</cx:pt>
          <cx:pt idx="11598">4</cx:pt>
          <cx:pt idx="11599">2</cx:pt>
          <cx:pt idx="11600">3</cx:pt>
          <cx:pt idx="11601">1</cx:pt>
          <cx:pt idx="11602">2</cx:pt>
          <cx:pt idx="11603">2</cx:pt>
          <cx:pt idx="11604">3</cx:pt>
          <cx:pt idx="11605">3</cx:pt>
          <cx:pt idx="11606">2</cx:pt>
          <cx:pt idx="11607">1</cx:pt>
          <cx:pt idx="11608">2</cx:pt>
          <cx:pt idx="11609">2</cx:pt>
          <cx:pt idx="11610">5</cx:pt>
          <cx:pt idx="11611">2</cx:pt>
          <cx:pt idx="11612">2</cx:pt>
          <cx:pt idx="11613">2</cx:pt>
          <cx:pt idx="11614">2</cx:pt>
          <cx:pt idx="11615">3</cx:pt>
          <cx:pt idx="11616">2</cx:pt>
          <cx:pt idx="11617">2</cx:pt>
          <cx:pt idx="11618">3</cx:pt>
          <cx:pt idx="11619">3</cx:pt>
          <cx:pt idx="11620">3</cx:pt>
          <cx:pt idx="11621">2</cx:pt>
          <cx:pt idx="11622">1</cx:pt>
          <cx:pt idx="11623">4</cx:pt>
          <cx:pt idx="11624">2</cx:pt>
          <cx:pt idx="11625">1</cx:pt>
          <cx:pt idx="11626">2</cx:pt>
          <cx:pt idx="11627">1</cx:pt>
          <cx:pt idx="11628">2</cx:pt>
          <cx:pt idx="11629">1</cx:pt>
          <cx:pt idx="11630">2</cx:pt>
          <cx:pt idx="11631">1</cx:pt>
          <cx:pt idx="11632">2</cx:pt>
          <cx:pt idx="11633">2</cx:pt>
          <cx:pt idx="11634">4</cx:pt>
          <cx:pt idx="11635">1</cx:pt>
          <cx:pt idx="11636">1</cx:pt>
          <cx:pt idx="11637">2</cx:pt>
          <cx:pt idx="11638">4</cx:pt>
          <cx:pt idx="11639">3</cx:pt>
          <cx:pt idx="11640">1</cx:pt>
          <cx:pt idx="11641">2</cx:pt>
          <cx:pt idx="11642">4</cx:pt>
          <cx:pt idx="11643">1</cx:pt>
          <cx:pt idx="11644">2</cx:pt>
          <cx:pt idx="11645">2</cx:pt>
          <cx:pt idx="11646">2</cx:pt>
          <cx:pt idx="11647">4</cx:pt>
          <cx:pt idx="11648">2</cx:pt>
          <cx:pt idx="11649">2</cx:pt>
          <cx:pt idx="11650">2</cx:pt>
          <cx:pt idx="11651">3</cx:pt>
          <cx:pt idx="11652">3</cx:pt>
          <cx:pt idx="11653">2</cx:pt>
          <cx:pt idx="11654">2</cx:pt>
          <cx:pt idx="11655">3</cx:pt>
          <cx:pt idx="11656">2</cx:pt>
          <cx:pt idx="11657">1</cx:pt>
          <cx:pt idx="11658">3</cx:pt>
          <cx:pt idx="11659">3</cx:pt>
          <cx:pt idx="11660">1</cx:pt>
          <cx:pt idx="11661">2</cx:pt>
          <cx:pt idx="11662">1</cx:pt>
          <cx:pt idx="11663">2</cx:pt>
          <cx:pt idx="11664">2</cx:pt>
          <cx:pt idx="11665">3</cx:pt>
          <cx:pt idx="11666">2</cx:pt>
          <cx:pt idx="11667">2</cx:pt>
          <cx:pt idx="11668">2</cx:pt>
          <cx:pt idx="11669">2</cx:pt>
          <cx:pt idx="11670">2</cx:pt>
          <cx:pt idx="11671">2</cx:pt>
          <cx:pt idx="11672">2</cx:pt>
          <cx:pt idx="11673">3</cx:pt>
          <cx:pt idx="11674">2</cx:pt>
          <cx:pt idx="11675">1</cx:pt>
          <cx:pt idx="11676">2</cx:pt>
          <cx:pt idx="11677">2</cx:pt>
          <cx:pt idx="11678">2</cx:pt>
          <cx:pt idx="11679">2</cx:pt>
          <cx:pt idx="11680">2</cx:pt>
          <cx:pt idx="11681">1</cx:pt>
          <cx:pt idx="11682">3</cx:pt>
          <cx:pt idx="11683">1</cx:pt>
          <cx:pt idx="11684">1</cx:pt>
          <cx:pt idx="11685">2</cx:pt>
          <cx:pt idx="11686">2</cx:pt>
          <cx:pt idx="11687">3</cx:pt>
          <cx:pt idx="11688">4</cx:pt>
          <cx:pt idx="11689">2</cx:pt>
          <cx:pt idx="11690">3</cx:pt>
          <cx:pt idx="11691">2</cx:pt>
          <cx:pt idx="11692">2</cx:pt>
          <cx:pt idx="11693">2</cx:pt>
          <cx:pt idx="11694">3</cx:pt>
          <cx:pt idx="11695">2</cx:pt>
          <cx:pt idx="11696">2</cx:pt>
          <cx:pt idx="11697">2</cx:pt>
          <cx:pt idx="11698">2</cx:pt>
          <cx:pt idx="11699">3</cx:pt>
          <cx:pt idx="11700">1</cx:pt>
          <cx:pt idx="11701">2</cx:pt>
          <cx:pt idx="11702">2</cx:pt>
          <cx:pt idx="11703">2</cx:pt>
          <cx:pt idx="11704">2</cx:pt>
          <cx:pt idx="11705">4</cx:pt>
          <cx:pt idx="11706">1</cx:pt>
          <cx:pt idx="11707">3</cx:pt>
          <cx:pt idx="11708">2</cx:pt>
          <cx:pt idx="11709">2</cx:pt>
          <cx:pt idx="11710">4</cx:pt>
          <cx:pt idx="11711">2</cx:pt>
          <cx:pt idx="11712">1</cx:pt>
          <cx:pt idx="11713">2</cx:pt>
          <cx:pt idx="11714">2</cx:pt>
          <cx:pt idx="11715">2</cx:pt>
          <cx:pt idx="11716">2</cx:pt>
          <cx:pt idx="11717">2</cx:pt>
          <cx:pt idx="11718">2</cx:pt>
          <cx:pt idx="11719">2</cx:pt>
          <cx:pt idx="11720">1</cx:pt>
          <cx:pt idx="11721">2</cx:pt>
          <cx:pt idx="11722">2</cx:pt>
          <cx:pt idx="11723">1</cx:pt>
          <cx:pt idx="11724">2</cx:pt>
          <cx:pt idx="11725">2</cx:pt>
          <cx:pt idx="11726">2</cx:pt>
          <cx:pt idx="11727">3</cx:pt>
          <cx:pt idx="11728">2</cx:pt>
          <cx:pt idx="11729">2</cx:pt>
          <cx:pt idx="11730">1</cx:pt>
          <cx:pt idx="11731">3</cx:pt>
          <cx:pt idx="11732">2</cx:pt>
          <cx:pt idx="11733">3</cx:pt>
          <cx:pt idx="11734">2</cx:pt>
          <cx:pt idx="11735">3</cx:pt>
          <cx:pt idx="11736">3</cx:pt>
          <cx:pt idx="11737">2</cx:pt>
          <cx:pt idx="11738">3</cx:pt>
          <cx:pt idx="11739">3</cx:pt>
          <cx:pt idx="11740">3</cx:pt>
          <cx:pt idx="11741">3</cx:pt>
          <cx:pt idx="11742">2</cx:pt>
          <cx:pt idx="11743">1</cx:pt>
          <cx:pt idx="11744">2</cx:pt>
          <cx:pt idx="11745">3</cx:pt>
          <cx:pt idx="11746">2</cx:pt>
          <cx:pt idx="11747">2</cx:pt>
          <cx:pt idx="11748">2</cx:pt>
          <cx:pt idx="11749">2</cx:pt>
          <cx:pt idx="11750">4</cx:pt>
          <cx:pt idx="11751">2</cx:pt>
          <cx:pt idx="11752">2</cx:pt>
          <cx:pt idx="11753">3</cx:pt>
          <cx:pt idx="11754">4</cx:pt>
          <cx:pt idx="11755">2</cx:pt>
          <cx:pt idx="11756">2</cx:pt>
          <cx:pt idx="11757">2</cx:pt>
          <cx:pt idx="11758">4</cx:pt>
          <cx:pt idx="11759">2</cx:pt>
          <cx:pt idx="11760">2</cx:pt>
          <cx:pt idx="11761">2</cx:pt>
          <cx:pt idx="11762">1</cx:pt>
          <cx:pt idx="11763">3</cx:pt>
          <cx:pt idx="11764">4</cx:pt>
          <cx:pt idx="11765">2</cx:pt>
          <cx:pt idx="11766">2</cx:pt>
          <cx:pt idx="11767">2</cx:pt>
          <cx:pt idx="11768">3</cx:pt>
          <cx:pt idx="11769">1</cx:pt>
          <cx:pt idx="11770">2</cx:pt>
          <cx:pt idx="11771">2</cx:pt>
          <cx:pt idx="11772">3</cx:pt>
          <cx:pt idx="11773">4</cx:pt>
          <cx:pt idx="11774">3</cx:pt>
          <cx:pt idx="11775">2</cx:pt>
          <cx:pt idx="11776">1</cx:pt>
          <cx:pt idx="11777">3</cx:pt>
          <cx:pt idx="11778">3</cx:pt>
          <cx:pt idx="11779">3</cx:pt>
          <cx:pt idx="11780">1</cx:pt>
          <cx:pt idx="11781">2</cx:pt>
          <cx:pt idx="11782">2</cx:pt>
          <cx:pt idx="11783">3</cx:pt>
          <cx:pt idx="11784">2</cx:pt>
          <cx:pt idx="11785">2</cx:pt>
          <cx:pt idx="11786">4</cx:pt>
          <cx:pt idx="11787">3</cx:pt>
          <cx:pt idx="11788">3</cx:pt>
          <cx:pt idx="11789">3</cx:pt>
          <cx:pt idx="11790">5</cx:pt>
          <cx:pt idx="11791">3</cx:pt>
          <cx:pt idx="11792">2</cx:pt>
          <cx:pt idx="11793">1</cx:pt>
          <cx:pt idx="11794">3</cx:pt>
          <cx:pt idx="11795">2</cx:pt>
          <cx:pt idx="11796">2</cx:pt>
          <cx:pt idx="11797">5</cx:pt>
          <cx:pt idx="11798">2</cx:pt>
          <cx:pt idx="11799">5</cx:pt>
          <cx:pt idx="11800">2</cx:pt>
          <cx:pt idx="11801">3</cx:pt>
          <cx:pt idx="11802">4</cx:pt>
          <cx:pt idx="11803">1</cx:pt>
          <cx:pt idx="11804">2</cx:pt>
          <cx:pt idx="11805">4</cx:pt>
          <cx:pt idx="11806">5</cx:pt>
          <cx:pt idx="11807">3</cx:pt>
          <cx:pt idx="11808">3</cx:pt>
          <cx:pt idx="11809">1</cx:pt>
          <cx:pt idx="11810">1</cx:pt>
          <cx:pt idx="11811">2</cx:pt>
          <cx:pt idx="11812">2</cx:pt>
          <cx:pt idx="11813">3</cx:pt>
          <cx:pt idx="11814">2</cx:pt>
          <cx:pt idx="11815">3</cx:pt>
          <cx:pt idx="11816">3</cx:pt>
          <cx:pt idx="11817">1</cx:pt>
          <cx:pt idx="11818">3</cx:pt>
          <cx:pt idx="11819">3</cx:pt>
          <cx:pt idx="11820">3</cx:pt>
          <cx:pt idx="11821">2</cx:pt>
          <cx:pt idx="11822">4</cx:pt>
          <cx:pt idx="11823">3</cx:pt>
          <cx:pt idx="11824">4</cx:pt>
          <cx:pt idx="11825">1</cx:pt>
          <cx:pt idx="11826">2</cx:pt>
          <cx:pt idx="11827">2</cx:pt>
          <cx:pt idx="11828">2</cx:pt>
          <cx:pt idx="11829">1</cx:pt>
          <cx:pt idx="11830">1</cx:pt>
          <cx:pt idx="11831">2</cx:pt>
          <cx:pt idx="11832">2</cx:pt>
          <cx:pt idx="11833">2</cx:pt>
          <cx:pt idx="11834">4</cx:pt>
          <cx:pt idx="11835">3</cx:pt>
          <cx:pt idx="11836">2</cx:pt>
          <cx:pt idx="11837">2</cx:pt>
          <cx:pt idx="11838">2</cx:pt>
          <cx:pt idx="11839">1</cx:pt>
          <cx:pt idx="11840">3</cx:pt>
          <cx:pt idx="11841">5</cx:pt>
          <cx:pt idx="11842">2</cx:pt>
          <cx:pt idx="11843">2</cx:pt>
          <cx:pt idx="11844">4</cx:pt>
          <cx:pt idx="11845">3</cx:pt>
          <cx:pt idx="11846">2</cx:pt>
          <cx:pt idx="11847">2</cx:pt>
          <cx:pt idx="11848">1</cx:pt>
          <cx:pt idx="11849">1</cx:pt>
          <cx:pt idx="11850">2</cx:pt>
          <cx:pt idx="11851">3</cx:pt>
          <cx:pt idx="11852">2</cx:pt>
          <cx:pt idx="11853">1</cx:pt>
          <cx:pt idx="11854">2</cx:pt>
          <cx:pt idx="11855">2</cx:pt>
          <cx:pt idx="11856">2</cx:pt>
          <cx:pt idx="11857">2</cx:pt>
          <cx:pt idx="11858">2</cx:pt>
          <cx:pt idx="11859">1</cx:pt>
          <cx:pt idx="11860">1</cx:pt>
          <cx:pt idx="11861">4</cx:pt>
          <cx:pt idx="11862">2</cx:pt>
          <cx:pt idx="11863">3</cx:pt>
          <cx:pt idx="11864">3</cx:pt>
          <cx:pt idx="11865">3</cx:pt>
          <cx:pt idx="11866">4</cx:pt>
          <cx:pt idx="11867">2</cx:pt>
          <cx:pt idx="11868">2</cx:pt>
          <cx:pt idx="11869">1</cx:pt>
          <cx:pt idx="11870">3</cx:pt>
          <cx:pt idx="11871">2</cx:pt>
          <cx:pt idx="11872">2</cx:pt>
          <cx:pt idx="11873">2</cx:pt>
          <cx:pt idx="11874">2</cx:pt>
          <cx:pt idx="11875">2</cx:pt>
          <cx:pt idx="11876">1</cx:pt>
          <cx:pt idx="11877">2</cx:pt>
          <cx:pt idx="11878">2</cx:pt>
          <cx:pt idx="11879">2</cx:pt>
          <cx:pt idx="11880">2</cx:pt>
          <cx:pt idx="11881">2</cx:pt>
          <cx:pt idx="11882">3</cx:pt>
          <cx:pt idx="11883">1</cx:pt>
          <cx:pt idx="11884">3</cx:pt>
          <cx:pt idx="11885">3</cx:pt>
          <cx:pt idx="11886">1</cx:pt>
          <cx:pt idx="11887">2</cx:pt>
          <cx:pt idx="11888">2</cx:pt>
          <cx:pt idx="11889">2</cx:pt>
          <cx:pt idx="11890">2</cx:pt>
          <cx:pt idx="11891">2</cx:pt>
          <cx:pt idx="11892">3</cx:pt>
          <cx:pt idx="11893">4</cx:pt>
          <cx:pt idx="11894">4</cx:pt>
          <cx:pt idx="11895">2</cx:pt>
          <cx:pt idx="11896">2</cx:pt>
          <cx:pt idx="11897">2</cx:pt>
          <cx:pt idx="11898">3</cx:pt>
          <cx:pt idx="11899">2</cx:pt>
          <cx:pt idx="11900">2</cx:pt>
          <cx:pt idx="11901">2</cx:pt>
          <cx:pt idx="11902">2</cx:pt>
          <cx:pt idx="11903">1</cx:pt>
          <cx:pt idx="11904">1</cx:pt>
          <cx:pt idx="11905">2</cx:pt>
          <cx:pt idx="11906">2</cx:pt>
          <cx:pt idx="11907">3</cx:pt>
          <cx:pt idx="11908">1</cx:pt>
          <cx:pt idx="11909">2</cx:pt>
          <cx:pt idx="11910">2</cx:pt>
          <cx:pt idx="11911">1</cx:pt>
          <cx:pt idx="11912">3</cx:pt>
          <cx:pt idx="11913">1</cx:pt>
          <cx:pt idx="11914">2</cx:pt>
          <cx:pt idx="11915">2</cx:pt>
          <cx:pt idx="11916">2</cx:pt>
          <cx:pt idx="11917">4</cx:pt>
          <cx:pt idx="11918">2</cx:pt>
          <cx:pt idx="11919">3</cx:pt>
          <cx:pt idx="11920">2</cx:pt>
          <cx:pt idx="11921">2</cx:pt>
          <cx:pt idx="11922">1</cx:pt>
          <cx:pt idx="11923">2</cx:pt>
          <cx:pt idx="11924">2</cx:pt>
          <cx:pt idx="11925">3</cx:pt>
          <cx:pt idx="11926">2</cx:pt>
          <cx:pt idx="11927">2</cx:pt>
          <cx:pt idx="11928">1</cx:pt>
          <cx:pt idx="11929">2</cx:pt>
          <cx:pt idx="11930">1</cx:pt>
          <cx:pt idx="11931">1</cx:pt>
          <cx:pt idx="11932">3</cx:pt>
          <cx:pt idx="11933">1</cx:pt>
          <cx:pt idx="11934">3</cx:pt>
          <cx:pt idx="11935">1</cx:pt>
          <cx:pt idx="11936">3</cx:pt>
          <cx:pt idx="11937">2</cx:pt>
          <cx:pt idx="11938">1</cx:pt>
          <cx:pt idx="11939">1</cx:pt>
          <cx:pt idx="11940">1</cx:pt>
          <cx:pt idx="11941">3</cx:pt>
          <cx:pt idx="11942">2</cx:pt>
          <cx:pt idx="11943">2</cx:pt>
          <cx:pt idx="11944">2</cx:pt>
          <cx:pt idx="11945">1</cx:pt>
          <cx:pt idx="11946">3</cx:pt>
          <cx:pt idx="11947">2</cx:pt>
          <cx:pt idx="11948">2</cx:pt>
          <cx:pt idx="11949">1</cx:pt>
          <cx:pt idx="11950">2</cx:pt>
          <cx:pt idx="11951">4</cx:pt>
          <cx:pt idx="11952">2</cx:pt>
          <cx:pt idx="11953">3</cx:pt>
          <cx:pt idx="11954">2</cx:pt>
          <cx:pt idx="11955">1</cx:pt>
          <cx:pt idx="11956">2</cx:pt>
          <cx:pt idx="11957">2</cx:pt>
          <cx:pt idx="11958">2</cx:pt>
          <cx:pt idx="11959">4</cx:pt>
          <cx:pt idx="11960">2</cx:pt>
          <cx:pt idx="11961">2</cx:pt>
          <cx:pt idx="11962">2</cx:pt>
          <cx:pt idx="11963">3</cx:pt>
          <cx:pt idx="11964">1</cx:pt>
          <cx:pt idx="11965">2</cx:pt>
          <cx:pt idx="11966">2</cx:pt>
          <cx:pt idx="11967">4</cx:pt>
          <cx:pt idx="11968">1</cx:pt>
          <cx:pt idx="11969">1</cx:pt>
          <cx:pt idx="11970">1</cx:pt>
          <cx:pt idx="11971">4</cx:pt>
          <cx:pt idx="11972">4</cx:pt>
          <cx:pt idx="11973">2</cx:pt>
          <cx:pt idx="11974">3</cx:pt>
          <cx:pt idx="11975">1</cx:pt>
          <cx:pt idx="11976">1</cx:pt>
          <cx:pt idx="11977">2</cx:pt>
          <cx:pt idx="11978">2</cx:pt>
          <cx:pt idx="11979">2</cx:pt>
          <cx:pt idx="11980">1</cx:pt>
          <cx:pt idx="11981">1</cx:pt>
          <cx:pt idx="11982">3</cx:pt>
          <cx:pt idx="11983">3</cx:pt>
          <cx:pt idx="11984">2</cx:pt>
          <cx:pt idx="11985">2</cx:pt>
          <cx:pt idx="11986">1</cx:pt>
          <cx:pt idx="11987">2</cx:pt>
          <cx:pt idx="11988">4</cx:pt>
          <cx:pt idx="11989">1</cx:pt>
          <cx:pt idx="11990">2</cx:pt>
          <cx:pt idx="11991">1</cx:pt>
          <cx:pt idx="11992">2</cx:pt>
          <cx:pt idx="11993">2</cx:pt>
          <cx:pt idx="11994">1</cx:pt>
          <cx:pt idx="11995">3</cx:pt>
          <cx:pt idx="11996">2</cx:pt>
          <cx:pt idx="11997">2</cx:pt>
          <cx:pt idx="11998">2</cx:pt>
          <cx:pt idx="11999">2</cx:pt>
          <cx:pt idx="12000">2</cx:pt>
          <cx:pt idx="12001">3</cx:pt>
          <cx:pt idx="12002">1</cx:pt>
          <cx:pt idx="12003">1</cx:pt>
          <cx:pt idx="12004">1</cx:pt>
          <cx:pt idx="12005">2</cx:pt>
          <cx:pt idx="12006">3</cx:pt>
          <cx:pt idx="12007">2</cx:pt>
          <cx:pt idx="12008">2</cx:pt>
          <cx:pt idx="12009">3</cx:pt>
          <cx:pt idx="12010">2</cx:pt>
          <cx:pt idx="12011">2</cx:pt>
          <cx:pt idx="12012">4</cx:pt>
          <cx:pt idx="12013">2</cx:pt>
          <cx:pt idx="12014">1</cx:pt>
          <cx:pt idx="12015">2</cx:pt>
          <cx:pt idx="12016">2</cx:pt>
          <cx:pt idx="12017">2</cx:pt>
          <cx:pt idx="12018">3</cx:pt>
          <cx:pt idx="12019">2</cx:pt>
          <cx:pt idx="12020">4</cx:pt>
          <cx:pt idx="12021">1</cx:pt>
          <cx:pt idx="12022">2</cx:pt>
          <cx:pt idx="12023">1</cx:pt>
          <cx:pt idx="12024">1</cx:pt>
          <cx:pt idx="12025">3</cx:pt>
          <cx:pt idx="12026">2</cx:pt>
          <cx:pt idx="12027">1</cx:pt>
          <cx:pt idx="12028">2</cx:pt>
          <cx:pt idx="12029">2</cx:pt>
          <cx:pt idx="12030">1</cx:pt>
          <cx:pt idx="12031">2</cx:pt>
          <cx:pt idx="12032">2</cx:pt>
          <cx:pt idx="12033">2</cx:pt>
          <cx:pt idx="12034">1</cx:pt>
          <cx:pt idx="12035">2</cx:pt>
          <cx:pt idx="12036">1</cx:pt>
          <cx:pt idx="12037">2</cx:pt>
          <cx:pt idx="12038">2</cx:pt>
          <cx:pt idx="12039">2</cx:pt>
          <cx:pt idx="12040">3</cx:pt>
          <cx:pt idx="12041">3</cx:pt>
          <cx:pt idx="12042">2</cx:pt>
          <cx:pt idx="12043">2</cx:pt>
          <cx:pt idx="12044">2</cx:pt>
          <cx:pt idx="12045">1</cx:pt>
          <cx:pt idx="12046">2</cx:pt>
          <cx:pt idx="12047">2</cx:pt>
          <cx:pt idx="12048">2</cx:pt>
          <cx:pt idx="12049">2</cx:pt>
          <cx:pt idx="12050">2</cx:pt>
          <cx:pt idx="12051">3</cx:pt>
          <cx:pt idx="12052">2</cx:pt>
          <cx:pt idx="12053">2</cx:pt>
          <cx:pt idx="12054">3</cx:pt>
          <cx:pt idx="12055">3</cx:pt>
          <cx:pt idx="12056">4</cx:pt>
          <cx:pt idx="12057">2</cx:pt>
          <cx:pt idx="12058">1</cx:pt>
          <cx:pt idx="12059">2</cx:pt>
          <cx:pt idx="12060">2</cx:pt>
          <cx:pt idx="12061">2</cx:pt>
          <cx:pt idx="12062">1</cx:pt>
          <cx:pt idx="12063">2</cx:pt>
          <cx:pt idx="12064">2</cx:pt>
          <cx:pt idx="12065">2</cx:pt>
          <cx:pt idx="12066">1</cx:pt>
          <cx:pt idx="12067">3</cx:pt>
          <cx:pt idx="12068">1</cx:pt>
          <cx:pt idx="12069">2</cx:pt>
          <cx:pt idx="12070">3</cx:pt>
          <cx:pt idx="12071">2</cx:pt>
          <cx:pt idx="12072">3</cx:pt>
          <cx:pt idx="12073">2</cx:pt>
          <cx:pt idx="12074">4</cx:pt>
          <cx:pt idx="12075">2</cx:pt>
          <cx:pt idx="12076">1</cx:pt>
          <cx:pt idx="12077">2</cx:pt>
          <cx:pt idx="12078">2</cx:pt>
          <cx:pt idx="12079">4</cx:pt>
          <cx:pt idx="12080">1</cx:pt>
          <cx:pt idx="12081">2</cx:pt>
          <cx:pt idx="12082">2</cx:pt>
          <cx:pt idx="12083">2</cx:pt>
          <cx:pt idx="12084">3</cx:pt>
          <cx:pt idx="12085">4</cx:pt>
          <cx:pt idx="12086">3</cx:pt>
          <cx:pt idx="12087">1</cx:pt>
          <cx:pt idx="12088">2</cx:pt>
          <cx:pt idx="12089">2</cx:pt>
          <cx:pt idx="12090">5</cx:pt>
          <cx:pt idx="12091">3</cx:pt>
          <cx:pt idx="12092">1</cx:pt>
          <cx:pt idx="12093">2</cx:pt>
          <cx:pt idx="12094">2</cx:pt>
          <cx:pt idx="12095">3</cx:pt>
          <cx:pt idx="12096">2</cx:pt>
          <cx:pt idx="12097">2</cx:pt>
          <cx:pt idx="12098">2</cx:pt>
          <cx:pt idx="12099">3</cx:pt>
          <cx:pt idx="12100">2</cx:pt>
          <cx:pt idx="12101">1</cx:pt>
          <cx:pt idx="12102">2</cx:pt>
          <cx:pt idx="12103">2</cx:pt>
          <cx:pt idx="12104">1</cx:pt>
          <cx:pt idx="12105">2</cx:pt>
          <cx:pt idx="12106">2</cx:pt>
          <cx:pt idx="12107">4</cx:pt>
          <cx:pt idx="12108">2</cx:pt>
          <cx:pt idx="12109">3</cx:pt>
          <cx:pt idx="12110">2</cx:pt>
          <cx:pt idx="12111">1</cx:pt>
          <cx:pt idx="12112">2</cx:pt>
          <cx:pt idx="12113">2</cx:pt>
          <cx:pt idx="12114">2</cx:pt>
          <cx:pt idx="12115">1</cx:pt>
          <cx:pt idx="12116">3</cx:pt>
          <cx:pt idx="12117">3</cx:pt>
          <cx:pt idx="12118">2</cx:pt>
          <cx:pt idx="12119">2</cx:pt>
          <cx:pt idx="12120">2</cx:pt>
          <cx:pt idx="12121">4</cx:pt>
          <cx:pt idx="12122">2</cx:pt>
          <cx:pt idx="12123">2</cx:pt>
          <cx:pt idx="12124">3</cx:pt>
          <cx:pt idx="12125">2</cx:pt>
          <cx:pt idx="12126">2</cx:pt>
          <cx:pt idx="12127">2</cx:pt>
          <cx:pt idx="12128">2</cx:pt>
          <cx:pt idx="12129">2</cx:pt>
          <cx:pt idx="12130">3</cx:pt>
          <cx:pt idx="12131">4</cx:pt>
          <cx:pt idx="12132">1</cx:pt>
          <cx:pt idx="12133">3</cx:pt>
          <cx:pt idx="12134">2</cx:pt>
          <cx:pt idx="12135">3</cx:pt>
          <cx:pt idx="12136">3</cx:pt>
          <cx:pt idx="12137">2</cx:pt>
          <cx:pt idx="12138">1</cx:pt>
          <cx:pt idx="12139">1</cx:pt>
          <cx:pt idx="12140">2</cx:pt>
          <cx:pt idx="12141">2</cx:pt>
          <cx:pt idx="12142">1</cx:pt>
          <cx:pt idx="12143">1</cx:pt>
          <cx:pt idx="12144">2</cx:pt>
          <cx:pt idx="12145">3</cx:pt>
          <cx:pt idx="12146">1</cx:pt>
          <cx:pt idx="12147">2</cx:pt>
          <cx:pt idx="12148">1</cx:pt>
          <cx:pt idx="12149">2</cx:pt>
          <cx:pt idx="12150">4</cx:pt>
          <cx:pt idx="12151">2</cx:pt>
          <cx:pt idx="12152">1</cx:pt>
          <cx:pt idx="12153">2</cx:pt>
          <cx:pt idx="12154">2</cx:pt>
          <cx:pt idx="12155">2</cx:pt>
          <cx:pt idx="12156">2</cx:pt>
          <cx:pt idx="12157">1</cx:pt>
          <cx:pt idx="12158">3</cx:pt>
          <cx:pt idx="12159">2</cx:pt>
          <cx:pt idx="12160">2</cx:pt>
          <cx:pt idx="12161">1</cx:pt>
          <cx:pt idx="12162">2</cx:pt>
          <cx:pt idx="12163">2</cx:pt>
          <cx:pt idx="12164">3</cx:pt>
          <cx:pt idx="12165">2</cx:pt>
          <cx:pt idx="12166">1</cx:pt>
          <cx:pt idx="12167">2</cx:pt>
          <cx:pt idx="12168">2</cx:pt>
          <cx:pt idx="12169">3</cx:pt>
          <cx:pt idx="12170">2</cx:pt>
          <cx:pt idx="12171">2</cx:pt>
          <cx:pt idx="12172">2</cx:pt>
          <cx:pt idx="12173">2</cx:pt>
          <cx:pt idx="12174">2</cx:pt>
          <cx:pt idx="12175">1</cx:pt>
          <cx:pt idx="12176">1</cx:pt>
          <cx:pt idx="12177">2</cx:pt>
          <cx:pt idx="12178">3</cx:pt>
          <cx:pt idx="12179">2</cx:pt>
          <cx:pt idx="12180">2</cx:pt>
          <cx:pt idx="12181">1</cx:pt>
          <cx:pt idx="12182">2</cx:pt>
          <cx:pt idx="12183">4</cx:pt>
          <cx:pt idx="12184">2</cx:pt>
          <cx:pt idx="12185">2</cx:pt>
          <cx:pt idx="12186">1</cx:pt>
          <cx:pt idx="12187">2</cx:pt>
          <cx:pt idx="12188">2</cx:pt>
          <cx:pt idx="12189">2</cx:pt>
          <cx:pt idx="12190">2</cx:pt>
          <cx:pt idx="12191">2</cx:pt>
          <cx:pt idx="12192">2</cx:pt>
          <cx:pt idx="12193">2</cx:pt>
          <cx:pt idx="12194">1</cx:pt>
          <cx:pt idx="12195">1</cx:pt>
          <cx:pt idx="12196">2</cx:pt>
          <cx:pt idx="12197">3</cx:pt>
          <cx:pt idx="12198">3</cx:pt>
          <cx:pt idx="12199">1</cx:pt>
          <cx:pt idx="12200">5</cx:pt>
          <cx:pt idx="12201">2</cx:pt>
          <cx:pt idx="12202">4</cx:pt>
          <cx:pt idx="12203">1</cx:pt>
          <cx:pt idx="12204">2</cx:pt>
          <cx:pt idx="12205">2</cx:pt>
          <cx:pt idx="12206">1</cx:pt>
          <cx:pt idx="12207">4</cx:pt>
          <cx:pt idx="12208">2</cx:pt>
          <cx:pt idx="12209">3</cx:pt>
          <cx:pt idx="12210">2</cx:pt>
          <cx:pt idx="12211">1</cx:pt>
          <cx:pt idx="12212">2</cx:pt>
          <cx:pt idx="12213">1</cx:pt>
          <cx:pt idx="12214">1</cx:pt>
          <cx:pt idx="12215">2</cx:pt>
          <cx:pt idx="12216">5</cx:pt>
          <cx:pt idx="12217">5</cx:pt>
          <cx:pt idx="12218">2</cx:pt>
          <cx:pt idx="12219">1</cx:pt>
          <cx:pt idx="12220">2</cx:pt>
          <cx:pt idx="12221">2</cx:pt>
          <cx:pt idx="12222">2</cx:pt>
          <cx:pt idx="12223">3</cx:pt>
          <cx:pt idx="12224">1</cx:pt>
          <cx:pt idx="12225">2</cx:pt>
          <cx:pt idx="12226">2</cx:pt>
          <cx:pt idx="12227">2</cx:pt>
          <cx:pt idx="12228">2</cx:pt>
          <cx:pt idx="12229">3</cx:pt>
          <cx:pt idx="12230">4</cx:pt>
          <cx:pt idx="12231">2</cx:pt>
          <cx:pt idx="12232">3</cx:pt>
          <cx:pt idx="12233">3</cx:pt>
          <cx:pt idx="12234">4</cx:pt>
          <cx:pt idx="12235">2</cx:pt>
          <cx:pt idx="12236">2</cx:pt>
          <cx:pt idx="12237">1</cx:pt>
          <cx:pt idx="12238">2</cx:pt>
          <cx:pt idx="12239">2</cx:pt>
          <cx:pt idx="12240">3</cx:pt>
          <cx:pt idx="12241">2</cx:pt>
          <cx:pt idx="12242">1</cx:pt>
          <cx:pt idx="12243">2</cx:pt>
          <cx:pt idx="12244">2</cx:pt>
          <cx:pt idx="12245">2</cx:pt>
          <cx:pt idx="12246">1</cx:pt>
          <cx:pt idx="12247">2</cx:pt>
          <cx:pt idx="12248">2</cx:pt>
          <cx:pt idx="12249">3</cx:pt>
          <cx:pt idx="12250">2</cx:pt>
          <cx:pt idx="12251">4</cx:pt>
          <cx:pt idx="12252">2</cx:pt>
          <cx:pt idx="12253">2</cx:pt>
          <cx:pt idx="12254">3</cx:pt>
          <cx:pt idx="12255">1</cx:pt>
          <cx:pt idx="12256">3</cx:pt>
          <cx:pt idx="12257">2</cx:pt>
          <cx:pt idx="12258">1</cx:pt>
          <cx:pt idx="12259">2</cx:pt>
          <cx:pt idx="12260">2</cx:pt>
          <cx:pt idx="12261">4</cx:pt>
          <cx:pt idx="12262">2</cx:pt>
          <cx:pt idx="12263">2</cx:pt>
          <cx:pt idx="12264">2</cx:pt>
          <cx:pt idx="12265">3</cx:pt>
          <cx:pt idx="12266">2</cx:pt>
          <cx:pt idx="12267">2</cx:pt>
          <cx:pt idx="12268">4</cx:pt>
          <cx:pt idx="12269">3</cx:pt>
          <cx:pt idx="12270">2</cx:pt>
          <cx:pt idx="12271">2</cx:pt>
          <cx:pt idx="12272">2</cx:pt>
          <cx:pt idx="12273">1</cx:pt>
          <cx:pt idx="12274">2</cx:pt>
          <cx:pt idx="12275">2</cx:pt>
          <cx:pt idx="12276">1</cx:pt>
          <cx:pt idx="12277">3</cx:pt>
          <cx:pt idx="12278">2</cx:pt>
          <cx:pt idx="12279">3</cx:pt>
          <cx:pt idx="12280">3</cx:pt>
          <cx:pt idx="12281">2</cx:pt>
          <cx:pt idx="12282">2</cx:pt>
          <cx:pt idx="12283">4</cx:pt>
          <cx:pt idx="12284">4</cx:pt>
          <cx:pt idx="12285">1</cx:pt>
          <cx:pt idx="12286">2</cx:pt>
          <cx:pt idx="12287">2</cx:pt>
          <cx:pt idx="12288">3</cx:pt>
          <cx:pt idx="12289">2</cx:pt>
          <cx:pt idx="12290">2</cx:pt>
          <cx:pt idx="12291">3</cx:pt>
          <cx:pt idx="12292">1</cx:pt>
          <cx:pt idx="12293">3</cx:pt>
          <cx:pt idx="12294">2</cx:pt>
          <cx:pt idx="12295">2</cx:pt>
          <cx:pt idx="12296">3</cx:pt>
          <cx:pt idx="12297">3</cx:pt>
          <cx:pt idx="12298">1</cx:pt>
          <cx:pt idx="12299">3</cx:pt>
          <cx:pt idx="12300">2</cx:pt>
          <cx:pt idx="12301">1</cx:pt>
          <cx:pt idx="12302">1</cx:pt>
          <cx:pt idx="12303">1</cx:pt>
          <cx:pt idx="12304">2</cx:pt>
          <cx:pt idx="12305">4</cx:pt>
          <cx:pt idx="12306">4</cx:pt>
          <cx:pt idx="12307">2</cx:pt>
          <cx:pt idx="12308">2</cx:pt>
          <cx:pt idx="12309">3</cx:pt>
          <cx:pt idx="12310">2</cx:pt>
          <cx:pt idx="12311">4</cx:pt>
          <cx:pt idx="12312">2</cx:pt>
          <cx:pt idx="12313">2</cx:pt>
          <cx:pt idx="12314">2</cx:pt>
          <cx:pt idx="12315">2</cx:pt>
          <cx:pt idx="12316">2</cx:pt>
          <cx:pt idx="12317">2</cx:pt>
          <cx:pt idx="12318">2</cx:pt>
          <cx:pt idx="12319">2</cx:pt>
          <cx:pt idx="12320">2</cx:pt>
          <cx:pt idx="12321">2</cx:pt>
          <cx:pt idx="12322">1</cx:pt>
          <cx:pt idx="12323">1</cx:pt>
          <cx:pt idx="12324">1</cx:pt>
          <cx:pt idx="12325">2</cx:pt>
          <cx:pt idx="12326">2</cx:pt>
          <cx:pt idx="12327">1</cx:pt>
          <cx:pt idx="12328">1</cx:pt>
          <cx:pt idx="12329">2</cx:pt>
          <cx:pt idx="12330">1</cx:pt>
          <cx:pt idx="12331">1</cx:pt>
          <cx:pt idx="12332">4</cx:pt>
          <cx:pt idx="12333">3</cx:pt>
          <cx:pt idx="12334">2</cx:pt>
          <cx:pt idx="12335">2</cx:pt>
          <cx:pt idx="12336">3</cx:pt>
          <cx:pt idx="12337">1</cx:pt>
          <cx:pt idx="12338">3</cx:pt>
          <cx:pt idx="12339">3</cx:pt>
          <cx:pt idx="12340">2</cx:pt>
          <cx:pt idx="12341">2</cx:pt>
          <cx:pt idx="12342">2</cx:pt>
          <cx:pt idx="12343">1</cx:pt>
          <cx:pt idx="12344">2</cx:pt>
          <cx:pt idx="12345">1</cx:pt>
          <cx:pt idx="12346">1</cx:pt>
          <cx:pt idx="12347">2</cx:pt>
          <cx:pt idx="12348">3</cx:pt>
          <cx:pt idx="12349">2</cx:pt>
          <cx:pt idx="12350">1</cx:pt>
          <cx:pt idx="12351">2</cx:pt>
          <cx:pt idx="12352">2</cx:pt>
          <cx:pt idx="12353">2</cx:pt>
          <cx:pt idx="12354">2</cx:pt>
          <cx:pt idx="12355">2</cx:pt>
          <cx:pt idx="12356">4</cx:pt>
          <cx:pt idx="12357">3</cx:pt>
          <cx:pt idx="12358">2</cx:pt>
          <cx:pt idx="12359">2</cx:pt>
          <cx:pt idx="12360">2</cx:pt>
          <cx:pt idx="12361">1</cx:pt>
          <cx:pt idx="12362">2</cx:pt>
          <cx:pt idx="12363">2</cx:pt>
          <cx:pt idx="12364">2</cx:pt>
          <cx:pt idx="12365">2</cx:pt>
          <cx:pt idx="12366">2</cx:pt>
          <cx:pt idx="12367">4</cx:pt>
          <cx:pt idx="12368">2</cx:pt>
          <cx:pt idx="12369">3</cx:pt>
          <cx:pt idx="12370">1</cx:pt>
          <cx:pt idx="12371">4</cx:pt>
          <cx:pt idx="12372">2</cx:pt>
          <cx:pt idx="12373">2</cx:pt>
          <cx:pt idx="12374">2</cx:pt>
          <cx:pt idx="12375">4</cx:pt>
          <cx:pt idx="12376">4</cx:pt>
          <cx:pt idx="12377">2</cx:pt>
          <cx:pt idx="12378">4</cx:pt>
          <cx:pt idx="12379">2</cx:pt>
          <cx:pt idx="12380">3</cx:pt>
          <cx:pt idx="12381">2</cx:pt>
          <cx:pt idx="12382">2</cx:pt>
          <cx:pt idx="12383">3</cx:pt>
          <cx:pt idx="12384">2</cx:pt>
          <cx:pt idx="12385">2</cx:pt>
          <cx:pt idx="12386">2</cx:pt>
          <cx:pt idx="12387">4</cx:pt>
          <cx:pt idx="12388">2</cx:pt>
          <cx:pt idx="12389">1</cx:pt>
          <cx:pt idx="12390">4</cx:pt>
          <cx:pt idx="12391">1</cx:pt>
          <cx:pt idx="12392">1</cx:pt>
          <cx:pt idx="12393">1</cx:pt>
          <cx:pt idx="12394">2</cx:pt>
          <cx:pt idx="12395">1</cx:pt>
          <cx:pt idx="12396">2</cx:pt>
          <cx:pt idx="12397">2</cx:pt>
          <cx:pt idx="12398">2</cx:pt>
          <cx:pt idx="12399">5</cx:pt>
          <cx:pt idx="12400">3</cx:pt>
          <cx:pt idx="12401">2</cx:pt>
          <cx:pt idx="12402">2</cx:pt>
          <cx:pt idx="12403">1</cx:pt>
          <cx:pt idx="12404">2</cx:pt>
          <cx:pt idx="12405">2</cx:pt>
          <cx:pt idx="12406">2</cx:pt>
          <cx:pt idx="12407">3</cx:pt>
          <cx:pt idx="12408">3</cx:pt>
          <cx:pt idx="12409">2</cx:pt>
          <cx:pt idx="12410">2</cx:pt>
          <cx:pt idx="12411">1</cx:pt>
          <cx:pt idx="12412">3</cx:pt>
          <cx:pt idx="12413">2</cx:pt>
          <cx:pt idx="12414">2</cx:pt>
          <cx:pt idx="12415">2</cx:pt>
          <cx:pt idx="12416">2</cx:pt>
          <cx:pt idx="12417">2</cx:pt>
          <cx:pt idx="12418">2</cx:pt>
          <cx:pt idx="12419">2</cx:pt>
          <cx:pt idx="12420">1</cx:pt>
          <cx:pt idx="12421">2</cx:pt>
          <cx:pt idx="12422">1</cx:pt>
          <cx:pt idx="12423">1</cx:pt>
          <cx:pt idx="12424">3</cx:pt>
          <cx:pt idx="12425">2</cx:pt>
          <cx:pt idx="12426">1</cx:pt>
          <cx:pt idx="12427">3</cx:pt>
          <cx:pt idx="12428">2</cx:pt>
          <cx:pt idx="12429">3</cx:pt>
          <cx:pt idx="12430">2</cx:pt>
          <cx:pt idx="12431">2</cx:pt>
          <cx:pt idx="12432">4</cx:pt>
          <cx:pt idx="12433">2</cx:pt>
          <cx:pt idx="12434">3</cx:pt>
          <cx:pt idx="12435">2</cx:pt>
          <cx:pt idx="12436">1</cx:pt>
          <cx:pt idx="12437">3</cx:pt>
          <cx:pt idx="12438">2</cx:pt>
          <cx:pt idx="12439">2</cx:pt>
          <cx:pt idx="12440">1</cx:pt>
          <cx:pt idx="12441">2</cx:pt>
          <cx:pt idx="12442">2</cx:pt>
          <cx:pt idx="12443">3</cx:pt>
          <cx:pt idx="12444">2</cx:pt>
          <cx:pt idx="12445">2</cx:pt>
          <cx:pt idx="12446">2</cx:pt>
          <cx:pt idx="12447">2</cx:pt>
          <cx:pt idx="12448">2</cx:pt>
          <cx:pt idx="12449">1</cx:pt>
          <cx:pt idx="12450">4</cx:pt>
          <cx:pt idx="12451">2</cx:pt>
          <cx:pt idx="12452">2</cx:pt>
          <cx:pt idx="12453">1</cx:pt>
          <cx:pt idx="12454">1</cx:pt>
          <cx:pt idx="12455">2</cx:pt>
          <cx:pt idx="12456">2</cx:pt>
          <cx:pt idx="12457">2</cx:pt>
          <cx:pt idx="12458">2</cx:pt>
          <cx:pt idx="12459">2</cx:pt>
          <cx:pt idx="12460">2</cx:pt>
          <cx:pt idx="12461">3</cx:pt>
          <cx:pt idx="12462">1</cx:pt>
          <cx:pt idx="12463">1</cx:pt>
          <cx:pt idx="12464">4</cx:pt>
          <cx:pt idx="12465">3</cx:pt>
          <cx:pt idx="12466">2</cx:pt>
          <cx:pt idx="12467">2</cx:pt>
          <cx:pt idx="12468">2</cx:pt>
          <cx:pt idx="12469">2</cx:pt>
          <cx:pt idx="12470">2</cx:pt>
          <cx:pt idx="12471">4</cx:pt>
          <cx:pt idx="12472">2</cx:pt>
          <cx:pt idx="12473">1</cx:pt>
          <cx:pt idx="12474">2</cx:pt>
          <cx:pt idx="12475">1</cx:pt>
          <cx:pt idx="12476">1</cx:pt>
          <cx:pt idx="12477">4</cx:pt>
          <cx:pt idx="12478">2</cx:pt>
          <cx:pt idx="12479">2</cx:pt>
          <cx:pt idx="12480">3</cx:pt>
          <cx:pt idx="12481">4</cx:pt>
          <cx:pt idx="12482">2</cx:pt>
          <cx:pt idx="12483">3</cx:pt>
          <cx:pt idx="12484">4</cx:pt>
          <cx:pt idx="12485">2</cx:pt>
          <cx:pt idx="12486">2</cx:pt>
          <cx:pt idx="12487">2</cx:pt>
          <cx:pt idx="12488">3</cx:pt>
          <cx:pt idx="12489">3</cx:pt>
          <cx:pt idx="12490">3</cx:pt>
          <cx:pt idx="12491">2</cx:pt>
          <cx:pt idx="12492">2</cx:pt>
          <cx:pt idx="12493">2</cx:pt>
          <cx:pt idx="12494">3</cx:pt>
          <cx:pt idx="12495">3</cx:pt>
          <cx:pt idx="12496">3</cx:pt>
          <cx:pt idx="12497">2</cx:pt>
          <cx:pt idx="12498">2</cx:pt>
          <cx:pt idx="12499">2</cx:pt>
          <cx:pt idx="12500">2</cx:pt>
          <cx:pt idx="12501">2</cx:pt>
          <cx:pt idx="12502">2</cx:pt>
          <cx:pt idx="12503">3</cx:pt>
          <cx:pt idx="12504">2</cx:pt>
          <cx:pt idx="12505">2</cx:pt>
          <cx:pt idx="12506">2</cx:pt>
          <cx:pt idx="12507">1</cx:pt>
          <cx:pt idx="12508">2</cx:pt>
          <cx:pt idx="12509">2</cx:pt>
          <cx:pt idx="12510">2</cx:pt>
          <cx:pt idx="12511">2</cx:pt>
          <cx:pt idx="12512">1</cx:pt>
          <cx:pt idx="12513">2</cx:pt>
          <cx:pt idx="12514">2</cx:pt>
          <cx:pt idx="12515">1</cx:pt>
          <cx:pt idx="12516">2</cx:pt>
          <cx:pt idx="12517">2</cx:pt>
          <cx:pt idx="12518">4</cx:pt>
          <cx:pt idx="12519">2</cx:pt>
          <cx:pt idx="12520">2</cx:pt>
          <cx:pt idx="12521">2</cx:pt>
          <cx:pt idx="12522">2</cx:pt>
          <cx:pt idx="12523">2</cx:pt>
          <cx:pt idx="12524">2</cx:pt>
          <cx:pt idx="12525">1</cx:pt>
          <cx:pt idx="12526">1</cx:pt>
          <cx:pt idx="12527">3</cx:pt>
          <cx:pt idx="12528">5</cx:pt>
          <cx:pt idx="12529">2</cx:pt>
          <cx:pt idx="12530">3</cx:pt>
          <cx:pt idx="12531">1</cx:pt>
          <cx:pt idx="12532">2</cx:pt>
          <cx:pt idx="12533">1</cx:pt>
          <cx:pt idx="12534">5</cx:pt>
          <cx:pt idx="12535">2</cx:pt>
          <cx:pt idx="12536">3</cx:pt>
          <cx:pt idx="12537">2</cx:pt>
          <cx:pt idx="12538">4</cx:pt>
          <cx:pt idx="12539">2</cx:pt>
          <cx:pt idx="12540">2</cx:pt>
          <cx:pt idx="12541">3</cx:pt>
          <cx:pt idx="12542">2</cx:pt>
          <cx:pt idx="12543">1</cx:pt>
          <cx:pt idx="12544">2</cx:pt>
          <cx:pt idx="12545">1</cx:pt>
          <cx:pt idx="12546">1</cx:pt>
          <cx:pt idx="12547">2</cx:pt>
          <cx:pt idx="12548">3</cx:pt>
          <cx:pt idx="12549">2</cx:pt>
          <cx:pt idx="12550">3</cx:pt>
          <cx:pt idx="12551">4</cx:pt>
          <cx:pt idx="12552">1</cx:pt>
          <cx:pt idx="12553">1</cx:pt>
          <cx:pt idx="12554">2</cx:pt>
          <cx:pt idx="12555">3</cx:pt>
          <cx:pt idx="12556">2</cx:pt>
          <cx:pt idx="12557">2</cx:pt>
          <cx:pt idx="12558">1</cx:pt>
          <cx:pt idx="12559">2</cx:pt>
          <cx:pt idx="12560">2</cx:pt>
          <cx:pt idx="12561">2</cx:pt>
          <cx:pt idx="12562">1</cx:pt>
          <cx:pt idx="12563">1</cx:pt>
          <cx:pt idx="12564">2</cx:pt>
          <cx:pt idx="12565">1</cx:pt>
          <cx:pt idx="12566">1</cx:pt>
          <cx:pt idx="12567">3</cx:pt>
          <cx:pt idx="12568">1</cx:pt>
          <cx:pt idx="12569">3</cx:pt>
          <cx:pt idx="12570">2</cx:pt>
          <cx:pt idx="12571">2</cx:pt>
          <cx:pt idx="12572">2</cx:pt>
          <cx:pt idx="12573">1</cx:pt>
          <cx:pt idx="12574">2</cx:pt>
          <cx:pt idx="12575">3</cx:pt>
          <cx:pt idx="12576">1</cx:pt>
          <cx:pt idx="12577">4</cx:pt>
          <cx:pt idx="12578">2</cx:pt>
          <cx:pt idx="12579">4</cx:pt>
          <cx:pt idx="12580">1</cx:pt>
          <cx:pt idx="12581">2</cx:pt>
          <cx:pt idx="12582">2</cx:pt>
          <cx:pt idx="12583">4</cx:pt>
          <cx:pt idx="12584">3</cx:pt>
          <cx:pt idx="12585">2</cx:pt>
          <cx:pt idx="12586">3</cx:pt>
          <cx:pt idx="12587">2</cx:pt>
          <cx:pt idx="12588">2</cx:pt>
          <cx:pt idx="12589">2</cx:pt>
          <cx:pt idx="12590">2</cx:pt>
          <cx:pt idx="12591">3</cx:pt>
          <cx:pt idx="12592">3</cx:pt>
          <cx:pt idx="12593">3</cx:pt>
          <cx:pt idx="12594">1</cx:pt>
          <cx:pt idx="12595">2</cx:pt>
          <cx:pt idx="12596">2</cx:pt>
          <cx:pt idx="12597">2</cx:pt>
          <cx:pt idx="12598">1</cx:pt>
          <cx:pt idx="12599">1</cx:pt>
          <cx:pt idx="12600">2</cx:pt>
          <cx:pt idx="12601">2</cx:pt>
          <cx:pt idx="12602">1</cx:pt>
          <cx:pt idx="12603">2</cx:pt>
          <cx:pt idx="12604">3</cx:pt>
          <cx:pt idx="12605">3</cx:pt>
          <cx:pt idx="12606">1</cx:pt>
          <cx:pt idx="12607">2</cx:pt>
          <cx:pt idx="12608">2</cx:pt>
          <cx:pt idx="12609">2</cx:pt>
          <cx:pt idx="12610">2</cx:pt>
          <cx:pt idx="12611">2</cx:pt>
          <cx:pt idx="12612">2</cx:pt>
          <cx:pt idx="12613">2</cx:pt>
          <cx:pt idx="12614">3</cx:pt>
          <cx:pt idx="12615">10</cx:pt>
          <cx:pt idx="12616">2</cx:pt>
          <cx:pt idx="12617">3</cx:pt>
          <cx:pt idx="12618">2</cx:pt>
          <cx:pt idx="12619">2</cx:pt>
          <cx:pt idx="12620">2</cx:pt>
          <cx:pt idx="12621">4</cx:pt>
          <cx:pt idx="12622">2</cx:pt>
          <cx:pt idx="12623">4</cx:pt>
          <cx:pt idx="12624">2</cx:pt>
          <cx:pt idx="12625">2</cx:pt>
          <cx:pt idx="12626">1</cx:pt>
          <cx:pt idx="12627">2</cx:pt>
          <cx:pt idx="12628">2</cx:pt>
          <cx:pt idx="12629">1</cx:pt>
          <cx:pt idx="12630">2</cx:pt>
          <cx:pt idx="12631">2</cx:pt>
          <cx:pt idx="12632">3</cx:pt>
          <cx:pt idx="12633">3</cx:pt>
          <cx:pt idx="12634">3</cx:pt>
          <cx:pt idx="12635">2</cx:pt>
          <cx:pt idx="12636">3</cx:pt>
          <cx:pt idx="12637">3</cx:pt>
          <cx:pt idx="12638">2</cx:pt>
          <cx:pt idx="12639">1</cx:pt>
          <cx:pt idx="12640">2</cx:pt>
          <cx:pt idx="12641">2</cx:pt>
          <cx:pt idx="12642">2</cx:pt>
          <cx:pt idx="12643">2</cx:pt>
          <cx:pt idx="12644">1</cx:pt>
          <cx:pt idx="12645">2</cx:pt>
          <cx:pt idx="12646">2</cx:pt>
          <cx:pt idx="12647">2</cx:pt>
          <cx:pt idx="12648">2</cx:pt>
          <cx:pt idx="12649">2</cx:pt>
          <cx:pt idx="12650">4</cx:pt>
          <cx:pt idx="12651">3</cx:pt>
          <cx:pt idx="12652">3</cx:pt>
          <cx:pt idx="12653">4</cx:pt>
          <cx:pt idx="12654">2</cx:pt>
          <cx:pt idx="12655">2</cx:pt>
          <cx:pt idx="12656">2</cx:pt>
          <cx:pt idx="12657">1</cx:pt>
          <cx:pt idx="12658">2</cx:pt>
          <cx:pt idx="12659">2</cx:pt>
          <cx:pt idx="12660">3</cx:pt>
          <cx:pt idx="12661">3</cx:pt>
          <cx:pt idx="12662">1</cx:pt>
          <cx:pt idx="12663">1</cx:pt>
          <cx:pt idx="12664">2</cx:pt>
          <cx:pt idx="12665">2</cx:pt>
          <cx:pt idx="12666">1</cx:pt>
          <cx:pt idx="12667">2</cx:pt>
          <cx:pt idx="12668">1</cx:pt>
          <cx:pt idx="12669">4</cx:pt>
          <cx:pt idx="12670">3</cx:pt>
          <cx:pt idx="12671">2</cx:pt>
          <cx:pt idx="12672">2</cx:pt>
          <cx:pt idx="12673">2</cx:pt>
          <cx:pt idx="12674">2</cx:pt>
          <cx:pt idx="12675">2</cx:pt>
          <cx:pt idx="12676">3</cx:pt>
          <cx:pt idx="12677">1</cx:pt>
          <cx:pt idx="12678">1</cx:pt>
          <cx:pt idx="12679">1</cx:pt>
          <cx:pt idx="12680">3</cx:pt>
          <cx:pt idx="12681">2</cx:pt>
          <cx:pt idx="12682">2</cx:pt>
          <cx:pt idx="12683">3</cx:pt>
          <cx:pt idx="12684">2</cx:pt>
          <cx:pt idx="12685">2</cx:pt>
          <cx:pt idx="12686">4</cx:pt>
          <cx:pt idx="12687">2</cx:pt>
          <cx:pt idx="12688">2</cx:pt>
          <cx:pt idx="12689">2</cx:pt>
          <cx:pt idx="12690">2</cx:pt>
          <cx:pt idx="12691">3</cx:pt>
          <cx:pt idx="12692">2</cx:pt>
          <cx:pt idx="12693">3</cx:pt>
          <cx:pt idx="12694">3</cx:pt>
          <cx:pt idx="12695">3</cx:pt>
          <cx:pt idx="12696">2</cx:pt>
          <cx:pt idx="12697">2</cx:pt>
          <cx:pt idx="12698">2</cx:pt>
          <cx:pt idx="12699">4</cx:pt>
          <cx:pt idx="12700">3</cx:pt>
          <cx:pt idx="12701">2</cx:pt>
          <cx:pt idx="12702">2</cx:pt>
          <cx:pt idx="12703">2</cx:pt>
          <cx:pt idx="12704">4</cx:pt>
          <cx:pt idx="12705">2</cx:pt>
          <cx:pt idx="12706">1</cx:pt>
          <cx:pt idx="12707">1</cx:pt>
          <cx:pt idx="12708">2</cx:pt>
          <cx:pt idx="12709">2</cx:pt>
          <cx:pt idx="12710">1</cx:pt>
          <cx:pt idx="12711">2</cx:pt>
          <cx:pt idx="12712">2</cx:pt>
          <cx:pt idx="12713">3</cx:pt>
          <cx:pt idx="12714">2</cx:pt>
          <cx:pt idx="12715">2</cx:pt>
          <cx:pt idx="12716">4</cx:pt>
          <cx:pt idx="12717">1</cx:pt>
          <cx:pt idx="12718">2</cx:pt>
          <cx:pt idx="12719">3</cx:pt>
          <cx:pt idx="12720">1</cx:pt>
          <cx:pt idx="12721">2</cx:pt>
          <cx:pt idx="12722">1</cx:pt>
          <cx:pt idx="12723">5</cx:pt>
          <cx:pt idx="12724">2</cx:pt>
          <cx:pt idx="12725">3</cx:pt>
          <cx:pt idx="12726">1</cx:pt>
          <cx:pt idx="12727">3</cx:pt>
          <cx:pt idx="12728">1</cx:pt>
          <cx:pt idx="12729">1</cx:pt>
          <cx:pt idx="12730">3</cx:pt>
          <cx:pt idx="12731">1</cx:pt>
          <cx:pt idx="12732">2</cx:pt>
          <cx:pt idx="12733">1</cx:pt>
          <cx:pt idx="12734">4</cx:pt>
          <cx:pt idx="12735">1</cx:pt>
          <cx:pt idx="12736">2</cx:pt>
          <cx:pt idx="12737">2</cx:pt>
          <cx:pt idx="12738">4</cx:pt>
          <cx:pt idx="12739">2</cx:pt>
          <cx:pt idx="12740">2</cx:pt>
          <cx:pt idx="12741">2</cx:pt>
          <cx:pt idx="12742">2</cx:pt>
          <cx:pt idx="12743">2</cx:pt>
          <cx:pt idx="12744">1</cx:pt>
          <cx:pt idx="12745">2</cx:pt>
          <cx:pt idx="12746">1</cx:pt>
          <cx:pt idx="12747">2</cx:pt>
          <cx:pt idx="12748">2</cx:pt>
          <cx:pt idx="12749">1</cx:pt>
          <cx:pt idx="12750">2</cx:pt>
          <cx:pt idx="12751">1</cx:pt>
          <cx:pt idx="12752">4</cx:pt>
          <cx:pt idx="12753">3</cx:pt>
          <cx:pt idx="12754">1</cx:pt>
          <cx:pt idx="12755">1</cx:pt>
          <cx:pt idx="12756">2</cx:pt>
          <cx:pt idx="12757">1</cx:pt>
          <cx:pt idx="12758">1</cx:pt>
          <cx:pt idx="12759">2</cx:pt>
          <cx:pt idx="12760">2</cx:pt>
          <cx:pt idx="12761">1</cx:pt>
          <cx:pt idx="12762">1</cx:pt>
          <cx:pt idx="12763">1</cx:pt>
          <cx:pt idx="12764">2</cx:pt>
          <cx:pt idx="12765">3</cx:pt>
          <cx:pt idx="12766">2</cx:pt>
          <cx:pt idx="12767">2</cx:pt>
          <cx:pt idx="12768">2</cx:pt>
          <cx:pt idx="12769">2</cx:pt>
          <cx:pt idx="12770">1</cx:pt>
          <cx:pt idx="12771">2</cx:pt>
          <cx:pt idx="12772">2</cx:pt>
          <cx:pt idx="12773">2</cx:pt>
          <cx:pt idx="12774">1</cx:pt>
          <cx:pt idx="12775">2</cx:pt>
          <cx:pt idx="12776">1</cx:pt>
          <cx:pt idx="12777">3</cx:pt>
          <cx:pt idx="12778">2</cx:pt>
          <cx:pt idx="12779">1</cx:pt>
          <cx:pt idx="12780">2</cx:pt>
          <cx:pt idx="12781">2</cx:pt>
          <cx:pt idx="12782">1</cx:pt>
          <cx:pt idx="12783">3</cx:pt>
          <cx:pt idx="12784">1</cx:pt>
          <cx:pt idx="12785">2</cx:pt>
          <cx:pt idx="12786">1</cx:pt>
          <cx:pt idx="12787">2</cx:pt>
          <cx:pt idx="12788">1</cx:pt>
          <cx:pt idx="12789">2</cx:pt>
          <cx:pt idx="12790">2</cx:pt>
          <cx:pt idx="12791">4</cx:pt>
          <cx:pt idx="12792">1</cx:pt>
          <cx:pt idx="12793">1</cx:pt>
          <cx:pt idx="12794">3</cx:pt>
          <cx:pt idx="12795">2</cx:pt>
          <cx:pt idx="12796">2</cx:pt>
          <cx:pt idx="12797">2</cx:pt>
          <cx:pt idx="12798">4</cx:pt>
          <cx:pt idx="12799">1</cx:pt>
          <cx:pt idx="12800">2</cx:pt>
          <cx:pt idx="12801">1</cx:pt>
          <cx:pt idx="12802">1</cx:pt>
          <cx:pt idx="12803">2</cx:pt>
          <cx:pt idx="12804">2</cx:pt>
          <cx:pt idx="12805">2</cx:pt>
          <cx:pt idx="12806">2</cx:pt>
          <cx:pt idx="12807">1</cx:pt>
          <cx:pt idx="12808">1</cx:pt>
          <cx:pt idx="12809">1</cx:pt>
          <cx:pt idx="12810">2</cx:pt>
          <cx:pt idx="12811">2</cx:pt>
          <cx:pt idx="12812">2</cx:pt>
          <cx:pt idx="12813">1</cx:pt>
          <cx:pt idx="12814">4</cx:pt>
          <cx:pt idx="12815">2</cx:pt>
          <cx:pt idx="12816">2</cx:pt>
          <cx:pt idx="12817">2</cx:pt>
          <cx:pt idx="12818">2</cx:pt>
          <cx:pt idx="12819">3</cx:pt>
          <cx:pt idx="12820">2</cx:pt>
          <cx:pt idx="12821">2</cx:pt>
          <cx:pt idx="12822">2</cx:pt>
          <cx:pt idx="12823">3</cx:pt>
          <cx:pt idx="12824">2</cx:pt>
          <cx:pt idx="12825">5</cx:pt>
          <cx:pt idx="12826">1</cx:pt>
          <cx:pt idx="12827">3</cx:pt>
          <cx:pt idx="12828">2</cx:pt>
          <cx:pt idx="12829">2</cx:pt>
          <cx:pt idx="12830">3</cx:pt>
          <cx:pt idx="12831">1</cx:pt>
          <cx:pt idx="12832">2</cx:pt>
          <cx:pt idx="12833">2</cx:pt>
          <cx:pt idx="12834">3</cx:pt>
          <cx:pt idx="12835">2</cx:pt>
          <cx:pt idx="12836">1</cx:pt>
          <cx:pt idx="12837">2</cx:pt>
          <cx:pt idx="12838">2</cx:pt>
          <cx:pt idx="12839">3</cx:pt>
          <cx:pt idx="12840">3</cx:pt>
          <cx:pt idx="12841">1</cx:pt>
          <cx:pt idx="12842">1</cx:pt>
          <cx:pt idx="12843">1</cx:pt>
          <cx:pt idx="12844">1</cx:pt>
          <cx:pt idx="12845">1</cx:pt>
          <cx:pt idx="12846">3</cx:pt>
          <cx:pt idx="12847">2</cx:pt>
          <cx:pt idx="12848">2</cx:pt>
          <cx:pt idx="12849">1</cx:pt>
          <cx:pt idx="12850">2</cx:pt>
          <cx:pt idx="12851">2</cx:pt>
          <cx:pt idx="12852">2</cx:pt>
          <cx:pt idx="12853">2</cx:pt>
          <cx:pt idx="12854">2</cx:pt>
          <cx:pt idx="12855">2</cx:pt>
          <cx:pt idx="12856">3</cx:pt>
          <cx:pt idx="12857">1</cx:pt>
          <cx:pt idx="12858">3</cx:pt>
          <cx:pt idx="12859">3</cx:pt>
          <cx:pt idx="12860">2</cx:pt>
          <cx:pt idx="12861">2</cx:pt>
          <cx:pt idx="12862">2</cx:pt>
          <cx:pt idx="12863">3</cx:pt>
          <cx:pt idx="12864">3</cx:pt>
          <cx:pt idx="12865">3</cx:pt>
          <cx:pt idx="12866">2</cx:pt>
          <cx:pt idx="12867">1</cx:pt>
          <cx:pt idx="12868">2</cx:pt>
          <cx:pt idx="12869">2</cx:pt>
          <cx:pt idx="12870">3</cx:pt>
          <cx:pt idx="12871">1</cx:pt>
          <cx:pt idx="12872">2</cx:pt>
          <cx:pt idx="12873">5</cx:pt>
          <cx:pt idx="12874">3</cx:pt>
          <cx:pt idx="12875">2</cx:pt>
          <cx:pt idx="12876">3</cx:pt>
          <cx:pt idx="12877">2</cx:pt>
          <cx:pt idx="12878">2</cx:pt>
          <cx:pt idx="12879">1</cx:pt>
          <cx:pt idx="12880">1</cx:pt>
          <cx:pt idx="12881">1</cx:pt>
          <cx:pt idx="12882">1</cx:pt>
          <cx:pt idx="12883">1</cx:pt>
          <cx:pt idx="12884">2</cx:pt>
          <cx:pt idx="12885">2</cx:pt>
          <cx:pt idx="12886">3</cx:pt>
          <cx:pt idx="12887">3</cx:pt>
          <cx:pt idx="12888">1</cx:pt>
          <cx:pt idx="12889">2</cx:pt>
          <cx:pt idx="12890">4</cx:pt>
          <cx:pt idx="12891">2</cx:pt>
          <cx:pt idx="12892">2</cx:pt>
          <cx:pt idx="12893">2</cx:pt>
          <cx:pt idx="12894">1</cx:pt>
          <cx:pt idx="12895">3</cx:pt>
          <cx:pt idx="12896">2</cx:pt>
          <cx:pt idx="12897">4</cx:pt>
          <cx:pt idx="12898">2</cx:pt>
          <cx:pt idx="12899">2</cx:pt>
          <cx:pt idx="12900">2</cx:pt>
          <cx:pt idx="12901">4</cx:pt>
          <cx:pt idx="12902">2</cx:pt>
          <cx:pt idx="12903">2</cx:pt>
          <cx:pt idx="12904">1</cx:pt>
          <cx:pt idx="12905">4</cx:pt>
          <cx:pt idx="12906">3</cx:pt>
          <cx:pt idx="12907">2</cx:pt>
          <cx:pt idx="12908">5</cx:pt>
          <cx:pt idx="12909">2</cx:pt>
          <cx:pt idx="12910">3</cx:pt>
          <cx:pt idx="12911">2</cx:pt>
          <cx:pt idx="12912">2</cx:pt>
          <cx:pt idx="12913">1</cx:pt>
          <cx:pt idx="12914">2</cx:pt>
          <cx:pt idx="12915">2</cx:pt>
          <cx:pt idx="12916">3</cx:pt>
          <cx:pt idx="12917">2</cx:pt>
          <cx:pt idx="12918">2</cx:pt>
          <cx:pt idx="12919">2</cx:pt>
          <cx:pt idx="12920">1</cx:pt>
          <cx:pt idx="12921">1</cx:pt>
          <cx:pt idx="12922">3</cx:pt>
          <cx:pt idx="12923">2</cx:pt>
          <cx:pt idx="12924">2</cx:pt>
          <cx:pt idx="12925">2</cx:pt>
          <cx:pt idx="12926">2</cx:pt>
          <cx:pt idx="12927">2</cx:pt>
          <cx:pt idx="12928">4</cx:pt>
          <cx:pt idx="12929">3</cx:pt>
          <cx:pt idx="12930">1</cx:pt>
          <cx:pt idx="12931">2</cx:pt>
          <cx:pt idx="12932">3</cx:pt>
          <cx:pt idx="12933">2</cx:pt>
          <cx:pt idx="12934">2</cx:pt>
          <cx:pt idx="12935">2</cx:pt>
          <cx:pt idx="12936">2</cx:pt>
          <cx:pt idx="12937">3</cx:pt>
          <cx:pt idx="12938">3</cx:pt>
          <cx:pt idx="12939">3</cx:pt>
          <cx:pt idx="12940">1</cx:pt>
          <cx:pt idx="12941">2</cx:pt>
          <cx:pt idx="12942">1</cx:pt>
          <cx:pt idx="12943">4</cx:pt>
          <cx:pt idx="12944">2</cx:pt>
          <cx:pt idx="12945">2</cx:pt>
          <cx:pt idx="12946">2</cx:pt>
          <cx:pt idx="12947">2</cx:pt>
          <cx:pt idx="12948">3</cx:pt>
          <cx:pt idx="12949">3</cx:pt>
          <cx:pt idx="12950">3</cx:pt>
          <cx:pt idx="12951">2</cx:pt>
          <cx:pt idx="12952">2</cx:pt>
          <cx:pt idx="12953">3</cx:pt>
          <cx:pt idx="12954">3</cx:pt>
          <cx:pt idx="12955">4</cx:pt>
          <cx:pt idx="12956">2</cx:pt>
          <cx:pt idx="12957">2</cx:pt>
          <cx:pt idx="12958">2</cx:pt>
          <cx:pt idx="12959">1</cx:pt>
          <cx:pt idx="12960">2</cx:pt>
          <cx:pt idx="12961">1</cx:pt>
          <cx:pt idx="12962">2</cx:pt>
          <cx:pt idx="12963">4</cx:pt>
          <cx:pt idx="12964">2</cx:pt>
          <cx:pt idx="12965">4</cx:pt>
          <cx:pt idx="12966">4</cx:pt>
          <cx:pt idx="12967">3</cx:pt>
          <cx:pt idx="12968">2</cx:pt>
          <cx:pt idx="12969">4</cx:pt>
          <cx:pt idx="12970">4</cx:pt>
          <cx:pt idx="12971">2</cx:pt>
          <cx:pt idx="12972">2</cx:pt>
          <cx:pt idx="12973">2</cx:pt>
          <cx:pt idx="12974">2</cx:pt>
          <cx:pt idx="12975">3</cx:pt>
          <cx:pt idx="12976">3</cx:pt>
          <cx:pt idx="12977">2</cx:pt>
          <cx:pt idx="12978">1</cx:pt>
          <cx:pt idx="12979">2</cx:pt>
          <cx:pt idx="12980">1</cx:pt>
          <cx:pt idx="12981">2</cx:pt>
          <cx:pt idx="12982">2</cx:pt>
          <cx:pt idx="12983">2</cx:pt>
          <cx:pt idx="12984">1</cx:pt>
          <cx:pt idx="12985">3</cx:pt>
          <cx:pt idx="12986">2</cx:pt>
          <cx:pt idx="12987">1</cx:pt>
          <cx:pt idx="12988">1</cx:pt>
          <cx:pt idx="12989">2</cx:pt>
          <cx:pt idx="12990">1</cx:pt>
          <cx:pt idx="12991">2</cx:pt>
          <cx:pt idx="12992">4</cx:pt>
          <cx:pt idx="12993">1</cx:pt>
          <cx:pt idx="12994">2</cx:pt>
          <cx:pt idx="12995">1</cx:pt>
          <cx:pt idx="12996">3</cx:pt>
          <cx:pt idx="12997">2</cx:pt>
          <cx:pt idx="12998">2</cx:pt>
          <cx:pt idx="12999">2</cx:pt>
          <cx:pt idx="13000">3</cx:pt>
          <cx:pt idx="13001">2</cx:pt>
          <cx:pt idx="13002">2</cx:pt>
          <cx:pt idx="13003">2</cx:pt>
          <cx:pt idx="13004">3</cx:pt>
          <cx:pt idx="13005">2</cx:pt>
          <cx:pt idx="13006">2</cx:pt>
          <cx:pt idx="13007">2</cx:pt>
          <cx:pt idx="13008">3</cx:pt>
          <cx:pt idx="13009">2</cx:pt>
          <cx:pt idx="13010">1</cx:pt>
          <cx:pt idx="13011">1</cx:pt>
          <cx:pt idx="13012">3</cx:pt>
          <cx:pt idx="13013">2</cx:pt>
          <cx:pt idx="13014">2</cx:pt>
          <cx:pt idx="13015">2</cx:pt>
          <cx:pt idx="13016">1</cx:pt>
          <cx:pt idx="13017">2</cx:pt>
          <cx:pt idx="13018">2</cx:pt>
          <cx:pt idx="13019">2</cx:pt>
          <cx:pt idx="13020">3</cx:pt>
          <cx:pt idx="13021">3</cx:pt>
          <cx:pt idx="13022">2</cx:pt>
          <cx:pt idx="13023">1</cx:pt>
          <cx:pt idx="13024">3</cx:pt>
          <cx:pt idx="13025">1</cx:pt>
          <cx:pt idx="13026">2</cx:pt>
          <cx:pt idx="13027">2</cx:pt>
          <cx:pt idx="13028">1</cx:pt>
          <cx:pt idx="13029">1</cx:pt>
          <cx:pt idx="13030">4</cx:pt>
          <cx:pt idx="13031">2</cx:pt>
          <cx:pt idx="13032">3</cx:pt>
          <cx:pt idx="13033">3</cx:pt>
          <cx:pt idx="13034">1</cx:pt>
          <cx:pt idx="13035">2</cx:pt>
          <cx:pt idx="13036">2</cx:pt>
          <cx:pt idx="13037">5</cx:pt>
          <cx:pt idx="13038">4</cx:pt>
          <cx:pt idx="13039">2</cx:pt>
          <cx:pt idx="13040">1</cx:pt>
          <cx:pt idx="13041">1</cx:pt>
          <cx:pt idx="13042">2</cx:pt>
          <cx:pt idx="13043">2</cx:pt>
          <cx:pt idx="13044">6</cx:pt>
          <cx:pt idx="13045">1</cx:pt>
          <cx:pt idx="13046">2</cx:pt>
          <cx:pt idx="13047">3</cx:pt>
          <cx:pt idx="13048">5</cx:pt>
          <cx:pt idx="13049">2</cx:pt>
          <cx:pt idx="13050">2</cx:pt>
          <cx:pt idx="13051">1</cx:pt>
          <cx:pt idx="13052">2</cx:pt>
          <cx:pt idx="13053">2</cx:pt>
          <cx:pt idx="13054">2</cx:pt>
          <cx:pt idx="13055">3</cx:pt>
          <cx:pt idx="13056">3</cx:pt>
          <cx:pt idx="13057">2</cx:pt>
          <cx:pt idx="13058">2</cx:pt>
          <cx:pt idx="13059">3</cx:pt>
          <cx:pt idx="13060">2</cx:pt>
          <cx:pt idx="13061">3</cx:pt>
          <cx:pt idx="13062">3</cx:pt>
          <cx:pt idx="13063">1</cx:pt>
          <cx:pt idx="13064">3</cx:pt>
          <cx:pt idx="13065">3</cx:pt>
          <cx:pt idx="13066">1</cx:pt>
          <cx:pt idx="13067">2</cx:pt>
          <cx:pt idx="13068">4</cx:pt>
          <cx:pt idx="13069">1</cx:pt>
          <cx:pt idx="13070">2</cx:pt>
          <cx:pt idx="13071">2</cx:pt>
          <cx:pt idx="13072">2</cx:pt>
          <cx:pt idx="13073">2</cx:pt>
          <cx:pt idx="13074">1</cx:pt>
          <cx:pt idx="13075">2</cx:pt>
          <cx:pt idx="13076">2</cx:pt>
          <cx:pt idx="13077">3</cx:pt>
          <cx:pt idx="13078">2</cx:pt>
          <cx:pt idx="13079">4</cx:pt>
          <cx:pt idx="13080">2</cx:pt>
          <cx:pt idx="13081">3</cx:pt>
          <cx:pt idx="13082">2</cx:pt>
          <cx:pt idx="13083">2</cx:pt>
          <cx:pt idx="13084">3</cx:pt>
          <cx:pt idx="13085">1</cx:pt>
          <cx:pt idx="13086">1</cx:pt>
          <cx:pt idx="13087">2</cx:pt>
          <cx:pt idx="13088">3</cx:pt>
          <cx:pt idx="13089">2</cx:pt>
          <cx:pt idx="13090">2</cx:pt>
          <cx:pt idx="13091">3</cx:pt>
          <cx:pt idx="13092">3</cx:pt>
          <cx:pt idx="13093">4</cx:pt>
          <cx:pt idx="13094">4</cx:pt>
          <cx:pt idx="13095">1</cx:pt>
          <cx:pt idx="13096">3</cx:pt>
          <cx:pt idx="13097">1</cx:pt>
          <cx:pt idx="13098">2</cx:pt>
          <cx:pt idx="13099">2</cx:pt>
          <cx:pt idx="13100">2</cx:pt>
          <cx:pt idx="13101">2</cx:pt>
          <cx:pt idx="13102">1</cx:pt>
          <cx:pt idx="13103">2</cx:pt>
          <cx:pt idx="13104">2</cx:pt>
          <cx:pt idx="13105">4</cx:pt>
          <cx:pt idx="13106">3</cx:pt>
          <cx:pt idx="13107">2</cx:pt>
          <cx:pt idx="13108">2</cx:pt>
          <cx:pt idx="13109">2</cx:pt>
          <cx:pt idx="13110">1</cx:pt>
          <cx:pt idx="13111">1</cx:pt>
          <cx:pt idx="13112">2</cx:pt>
          <cx:pt idx="13113">2</cx:pt>
          <cx:pt idx="13114">1</cx:pt>
          <cx:pt idx="13115">3</cx:pt>
          <cx:pt idx="13116">3</cx:pt>
          <cx:pt idx="13117">2</cx:pt>
          <cx:pt idx="13118">1</cx:pt>
          <cx:pt idx="13119">2</cx:pt>
          <cx:pt idx="13120">1</cx:pt>
          <cx:pt idx="13121">3</cx:pt>
          <cx:pt idx="13122">2</cx:pt>
          <cx:pt idx="13123">4</cx:pt>
          <cx:pt idx="13124">2</cx:pt>
          <cx:pt idx="13125">1</cx:pt>
          <cx:pt idx="13126">2</cx:pt>
          <cx:pt idx="13127">2</cx:pt>
          <cx:pt idx="13128">2</cx:pt>
          <cx:pt idx="13129">1</cx:pt>
          <cx:pt idx="13130">4</cx:pt>
          <cx:pt idx="13131">2</cx:pt>
          <cx:pt idx="13132">2</cx:pt>
          <cx:pt idx="13133">1</cx:pt>
          <cx:pt idx="13134">2</cx:pt>
          <cx:pt idx="13135">3</cx:pt>
          <cx:pt idx="13136">2</cx:pt>
          <cx:pt idx="13137">2</cx:pt>
          <cx:pt idx="13138">3</cx:pt>
          <cx:pt idx="13139">2</cx:pt>
          <cx:pt idx="13140">1</cx:pt>
          <cx:pt idx="13141">2</cx:pt>
          <cx:pt idx="13142">2</cx:pt>
          <cx:pt idx="13143">2</cx:pt>
          <cx:pt idx="13144">2</cx:pt>
          <cx:pt idx="13145">3</cx:pt>
          <cx:pt idx="13146">2</cx:pt>
          <cx:pt idx="13147">1</cx:pt>
          <cx:pt idx="13148">2</cx:pt>
          <cx:pt idx="13149">2</cx:pt>
          <cx:pt idx="13150">1</cx:pt>
          <cx:pt idx="13151">2</cx:pt>
          <cx:pt idx="13152">3</cx:pt>
          <cx:pt idx="13153">2</cx:pt>
          <cx:pt idx="13154">2</cx:pt>
          <cx:pt idx="13155">3</cx:pt>
          <cx:pt idx="13156">2</cx:pt>
          <cx:pt idx="13157">2</cx:pt>
          <cx:pt idx="13158">1</cx:pt>
          <cx:pt idx="13159">1</cx:pt>
          <cx:pt idx="13160">2</cx:pt>
          <cx:pt idx="13161">2</cx:pt>
          <cx:pt idx="13162">2</cx:pt>
          <cx:pt idx="13163">2</cx:pt>
          <cx:pt idx="13164">3</cx:pt>
          <cx:pt idx="13165">4</cx:pt>
          <cx:pt idx="13166">1</cx:pt>
          <cx:pt idx="13167">3</cx:pt>
          <cx:pt idx="13168">3</cx:pt>
          <cx:pt idx="13169">5</cx:pt>
          <cx:pt idx="13170">2</cx:pt>
          <cx:pt idx="13171">4</cx:pt>
          <cx:pt idx="13172">3</cx:pt>
          <cx:pt idx="13173">3</cx:pt>
          <cx:pt idx="13174">1</cx:pt>
          <cx:pt idx="13175">1</cx:pt>
          <cx:pt idx="13176">1</cx:pt>
          <cx:pt idx="13177">2</cx:pt>
          <cx:pt idx="13178">4</cx:pt>
          <cx:pt idx="13179">2</cx:pt>
          <cx:pt idx="13180">2</cx:pt>
          <cx:pt idx="13181">2</cx:pt>
          <cx:pt idx="13182">2</cx:pt>
          <cx:pt idx="13183">1</cx:pt>
          <cx:pt idx="13184">2</cx:pt>
          <cx:pt idx="13185">1</cx:pt>
          <cx:pt idx="13186">2</cx:pt>
          <cx:pt idx="13187">1</cx:pt>
          <cx:pt idx="13188">2</cx:pt>
          <cx:pt idx="13189">2</cx:pt>
          <cx:pt idx="13190">2</cx:pt>
          <cx:pt idx="13191">2</cx:pt>
          <cx:pt idx="13192">3</cx:pt>
          <cx:pt idx="13193">2</cx:pt>
          <cx:pt idx="13194">2</cx:pt>
          <cx:pt idx="13195">2</cx:pt>
          <cx:pt idx="13196">3</cx:pt>
          <cx:pt idx="13197">1</cx:pt>
          <cx:pt idx="13198">2</cx:pt>
          <cx:pt idx="13199">3</cx:pt>
          <cx:pt idx="13200">3</cx:pt>
          <cx:pt idx="13201">3</cx:pt>
          <cx:pt idx="13202">1</cx:pt>
          <cx:pt idx="13203">4</cx:pt>
          <cx:pt idx="13204">2</cx:pt>
          <cx:pt idx="13205">2</cx:pt>
          <cx:pt idx="13206">2</cx:pt>
          <cx:pt idx="13207">2</cx:pt>
          <cx:pt idx="13208">3</cx:pt>
          <cx:pt idx="13209">2</cx:pt>
          <cx:pt idx="13210">1</cx:pt>
          <cx:pt idx="13211">2</cx:pt>
          <cx:pt idx="13212">2</cx:pt>
          <cx:pt idx="13213">2</cx:pt>
          <cx:pt idx="13214">2</cx:pt>
          <cx:pt idx="13215">3</cx:pt>
          <cx:pt idx="13216">3</cx:pt>
          <cx:pt idx="13217">1</cx:pt>
          <cx:pt idx="13218">5</cx:pt>
          <cx:pt idx="13219">2</cx:pt>
          <cx:pt idx="13220">2</cx:pt>
          <cx:pt idx="13221">2</cx:pt>
          <cx:pt idx="13222">2</cx:pt>
          <cx:pt idx="13223">2</cx:pt>
          <cx:pt idx="13224">2</cx:pt>
          <cx:pt idx="13225">3</cx:pt>
          <cx:pt idx="13226">1</cx:pt>
          <cx:pt idx="13227">3</cx:pt>
          <cx:pt idx="13228">2</cx:pt>
          <cx:pt idx="13229">1</cx:pt>
          <cx:pt idx="13230">2</cx:pt>
          <cx:pt idx="13231">1</cx:pt>
          <cx:pt idx="13232">2</cx:pt>
          <cx:pt idx="13233">2</cx:pt>
          <cx:pt idx="13234">3</cx:pt>
          <cx:pt idx="13235">2</cx:pt>
          <cx:pt idx="13236">2</cx:pt>
          <cx:pt idx="13237">5</cx:pt>
          <cx:pt idx="13238">1</cx:pt>
          <cx:pt idx="13239">1</cx:pt>
          <cx:pt idx="13240">2</cx:pt>
          <cx:pt idx="13241">4</cx:pt>
          <cx:pt idx="13242">2</cx:pt>
          <cx:pt idx="13243">2</cx:pt>
          <cx:pt idx="13244">2</cx:pt>
          <cx:pt idx="13245">2</cx:pt>
          <cx:pt idx="13246">4</cx:pt>
          <cx:pt idx="13247">2</cx:pt>
          <cx:pt idx="13248">3</cx:pt>
          <cx:pt idx="13249">1</cx:pt>
          <cx:pt idx="13250">2</cx:pt>
          <cx:pt idx="13251">2</cx:pt>
          <cx:pt idx="13252">4</cx:pt>
          <cx:pt idx="13253">3</cx:pt>
          <cx:pt idx="13254">2</cx:pt>
          <cx:pt idx="13255">3</cx:pt>
          <cx:pt idx="13256">3</cx:pt>
          <cx:pt idx="13257">2</cx:pt>
          <cx:pt idx="13258">4</cx:pt>
          <cx:pt idx="13259">1</cx:pt>
          <cx:pt idx="13260">2</cx:pt>
          <cx:pt idx="13261">1</cx:pt>
          <cx:pt idx="13262">1</cx:pt>
          <cx:pt idx="13263">2</cx:pt>
          <cx:pt idx="13264">2</cx:pt>
          <cx:pt idx="13265">2</cx:pt>
          <cx:pt idx="13266">3</cx:pt>
          <cx:pt idx="13267">2</cx:pt>
          <cx:pt idx="13268">1</cx:pt>
          <cx:pt idx="13269">2</cx:pt>
          <cx:pt idx="13270">2</cx:pt>
          <cx:pt idx="13271">2</cx:pt>
          <cx:pt idx="13272">2</cx:pt>
          <cx:pt idx="13273">2</cx:pt>
          <cx:pt idx="13274">2</cx:pt>
          <cx:pt idx="13275">1</cx:pt>
          <cx:pt idx="13276">1</cx:pt>
          <cx:pt idx="13277">2</cx:pt>
          <cx:pt idx="13278">1</cx:pt>
          <cx:pt idx="13279">2</cx:pt>
          <cx:pt idx="13280">2</cx:pt>
          <cx:pt idx="13281">1</cx:pt>
          <cx:pt idx="13282">2</cx:pt>
          <cx:pt idx="13283">1</cx:pt>
          <cx:pt idx="13284">2</cx:pt>
          <cx:pt idx="13285">1</cx:pt>
          <cx:pt idx="13286">1</cx:pt>
          <cx:pt idx="13287">2</cx:pt>
          <cx:pt idx="13288">2</cx:pt>
          <cx:pt idx="13289">2</cx:pt>
          <cx:pt idx="13290">1</cx:pt>
          <cx:pt idx="13291">3</cx:pt>
          <cx:pt idx="13292">2</cx:pt>
          <cx:pt idx="13293">2</cx:pt>
          <cx:pt idx="13294">1</cx:pt>
          <cx:pt idx="13295">1</cx:pt>
          <cx:pt idx="13296">2</cx:pt>
          <cx:pt idx="13297">3</cx:pt>
          <cx:pt idx="13298">2</cx:pt>
          <cx:pt idx="13299">2</cx:pt>
          <cx:pt idx="13300">2</cx:pt>
          <cx:pt idx="13301">3</cx:pt>
          <cx:pt idx="13302">3</cx:pt>
          <cx:pt idx="13303">2</cx:pt>
          <cx:pt idx="13304">2</cx:pt>
          <cx:pt idx="13305">2</cx:pt>
          <cx:pt idx="13306">1</cx:pt>
          <cx:pt idx="13307">1</cx:pt>
          <cx:pt idx="13308">4</cx:pt>
          <cx:pt idx="13309">2</cx:pt>
          <cx:pt idx="13310">2</cx:pt>
          <cx:pt idx="13311">2</cx:pt>
          <cx:pt idx="13312">1</cx:pt>
          <cx:pt idx="13313">2</cx:pt>
          <cx:pt idx="13314">2</cx:pt>
          <cx:pt idx="13315">2</cx:pt>
          <cx:pt idx="13316">2</cx:pt>
          <cx:pt idx="13317">2</cx:pt>
          <cx:pt idx="13318">4</cx:pt>
          <cx:pt idx="13319">2</cx:pt>
          <cx:pt idx="13320">1</cx:pt>
          <cx:pt idx="13321">3</cx:pt>
          <cx:pt idx="13322">3</cx:pt>
          <cx:pt idx="13323">6</cx:pt>
          <cx:pt idx="13324">4</cx:pt>
          <cx:pt idx="13325">2</cx:pt>
          <cx:pt idx="13326">2</cx:pt>
          <cx:pt idx="13327">2</cx:pt>
          <cx:pt idx="13328">4</cx:pt>
          <cx:pt idx="13329">1</cx:pt>
          <cx:pt idx="13330">4</cx:pt>
          <cx:pt idx="13331">1</cx:pt>
          <cx:pt idx="13332">3</cx:pt>
          <cx:pt idx="13333">3</cx:pt>
          <cx:pt idx="13334">3</cx:pt>
          <cx:pt idx="13335">2</cx:pt>
          <cx:pt idx="13336">2</cx:pt>
          <cx:pt idx="13337">1</cx:pt>
          <cx:pt idx="13338">4</cx:pt>
          <cx:pt idx="13339">2</cx:pt>
          <cx:pt idx="13340">1</cx:pt>
          <cx:pt idx="13341">2</cx:pt>
          <cx:pt idx="13342">2</cx:pt>
          <cx:pt idx="13343">2</cx:pt>
          <cx:pt idx="13344">2</cx:pt>
          <cx:pt idx="13345">1</cx:pt>
          <cx:pt idx="13346">2</cx:pt>
          <cx:pt idx="13347">4</cx:pt>
          <cx:pt idx="13348">1</cx:pt>
          <cx:pt idx="13349">5</cx:pt>
          <cx:pt idx="13350">2</cx:pt>
          <cx:pt idx="13351">2</cx:pt>
          <cx:pt idx="13352">2</cx:pt>
          <cx:pt idx="13353">1</cx:pt>
          <cx:pt idx="13354">3</cx:pt>
          <cx:pt idx="13355">1</cx:pt>
          <cx:pt idx="13356">3</cx:pt>
          <cx:pt idx="13357">2</cx:pt>
          <cx:pt idx="13358">3</cx:pt>
          <cx:pt idx="13359">2</cx:pt>
          <cx:pt idx="13360">3</cx:pt>
          <cx:pt idx="13361">2</cx:pt>
          <cx:pt idx="13362">4</cx:pt>
          <cx:pt idx="13363">2</cx:pt>
          <cx:pt idx="13364">3</cx:pt>
          <cx:pt idx="13365">2</cx:pt>
          <cx:pt idx="13366">2</cx:pt>
          <cx:pt idx="13367">1</cx:pt>
          <cx:pt idx="13368">3</cx:pt>
          <cx:pt idx="13369">1</cx:pt>
          <cx:pt idx="13370">2</cx:pt>
          <cx:pt idx="13371">3</cx:pt>
          <cx:pt idx="13372">5</cx:pt>
          <cx:pt idx="13373">2</cx:pt>
          <cx:pt idx="13374">2</cx:pt>
          <cx:pt idx="13375">3</cx:pt>
          <cx:pt idx="13376">1</cx:pt>
          <cx:pt idx="13377">4</cx:pt>
          <cx:pt idx="13378">3</cx:pt>
          <cx:pt idx="13379">3</cx:pt>
          <cx:pt idx="13380">2</cx:pt>
          <cx:pt idx="13381">1</cx:pt>
          <cx:pt idx="13382">3</cx:pt>
          <cx:pt idx="13383">1</cx:pt>
          <cx:pt idx="13384">2</cx:pt>
          <cx:pt idx="13385">2</cx:pt>
          <cx:pt idx="13386">1</cx:pt>
          <cx:pt idx="13387">1</cx:pt>
          <cx:pt idx="13388">2</cx:pt>
          <cx:pt idx="13389">2</cx:pt>
          <cx:pt idx="13390">1</cx:pt>
          <cx:pt idx="13391">5</cx:pt>
          <cx:pt idx="13392">2</cx:pt>
          <cx:pt idx="13393">1</cx:pt>
          <cx:pt idx="13394">4</cx:pt>
          <cx:pt idx="13395">2</cx:pt>
          <cx:pt idx="13396">2</cx:pt>
          <cx:pt idx="13397">2</cx:pt>
          <cx:pt idx="13398">1</cx:pt>
          <cx:pt idx="13399">1</cx:pt>
          <cx:pt idx="13400">1</cx:pt>
          <cx:pt idx="13401">2</cx:pt>
          <cx:pt idx="13402">1</cx:pt>
          <cx:pt idx="13403">2</cx:pt>
          <cx:pt idx="13404">3</cx:pt>
          <cx:pt idx="13405">2</cx:pt>
          <cx:pt idx="13406">1</cx:pt>
          <cx:pt idx="13407">1</cx:pt>
          <cx:pt idx="13408">2</cx:pt>
          <cx:pt idx="13409">4</cx:pt>
          <cx:pt idx="13410">2</cx:pt>
          <cx:pt idx="13411">2</cx:pt>
          <cx:pt idx="13412">2</cx:pt>
          <cx:pt idx="13413">2</cx:pt>
          <cx:pt idx="13414">2</cx:pt>
          <cx:pt idx="13415">1</cx:pt>
          <cx:pt idx="13416">2</cx:pt>
          <cx:pt idx="13417">1</cx:pt>
          <cx:pt idx="13418">2</cx:pt>
          <cx:pt idx="13419">1</cx:pt>
          <cx:pt idx="13420">3</cx:pt>
          <cx:pt idx="13421">2</cx:pt>
          <cx:pt idx="13422">3</cx:pt>
          <cx:pt idx="13423">4</cx:pt>
          <cx:pt idx="13424">2</cx:pt>
          <cx:pt idx="13425">2</cx:pt>
          <cx:pt idx="13426">2</cx:pt>
          <cx:pt idx="13427">2</cx:pt>
          <cx:pt idx="13428">2</cx:pt>
          <cx:pt idx="13429">2</cx:pt>
          <cx:pt idx="13430">3</cx:pt>
          <cx:pt idx="13431">6</cx:pt>
          <cx:pt idx="13432">2</cx:pt>
          <cx:pt idx="13433">3</cx:pt>
          <cx:pt idx="13434">2</cx:pt>
          <cx:pt idx="13435">1</cx:pt>
          <cx:pt idx="13436">2</cx:pt>
          <cx:pt idx="13437">2</cx:pt>
          <cx:pt idx="13438">2</cx:pt>
          <cx:pt idx="13439">5</cx:pt>
          <cx:pt idx="13440">2</cx:pt>
          <cx:pt idx="13441">2</cx:pt>
          <cx:pt idx="13442">1</cx:pt>
          <cx:pt idx="13443">3</cx:pt>
          <cx:pt idx="13444">1</cx:pt>
          <cx:pt idx="13445">1</cx:pt>
          <cx:pt idx="13446">2</cx:pt>
          <cx:pt idx="13447">1</cx:pt>
          <cx:pt idx="13448">1</cx:pt>
          <cx:pt idx="13449">3</cx:pt>
          <cx:pt idx="13450">2</cx:pt>
          <cx:pt idx="13451">3</cx:pt>
          <cx:pt idx="13452">1</cx:pt>
          <cx:pt idx="13453">1</cx:pt>
          <cx:pt idx="13454">2</cx:pt>
          <cx:pt idx="13455">1</cx:pt>
          <cx:pt idx="13456">2</cx:pt>
          <cx:pt idx="13457">1</cx:pt>
          <cx:pt idx="13458">2</cx:pt>
          <cx:pt idx="13459">2</cx:pt>
          <cx:pt idx="13460">2</cx:pt>
          <cx:pt idx="13461">2</cx:pt>
          <cx:pt idx="13462">3</cx:pt>
          <cx:pt idx="13463">3</cx:pt>
          <cx:pt idx="13464">2</cx:pt>
          <cx:pt idx="13465">1</cx:pt>
          <cx:pt idx="13466">1</cx:pt>
          <cx:pt idx="13467">2</cx:pt>
          <cx:pt idx="13468">3</cx:pt>
          <cx:pt idx="13469">2</cx:pt>
          <cx:pt idx="13470">3</cx:pt>
          <cx:pt idx="13471">3</cx:pt>
          <cx:pt idx="13472">2</cx:pt>
          <cx:pt idx="13473">4</cx:pt>
          <cx:pt idx="13474">1</cx:pt>
          <cx:pt idx="13475">1</cx:pt>
          <cx:pt idx="13476">2</cx:pt>
          <cx:pt idx="13477">3</cx:pt>
          <cx:pt idx="13478">4</cx:pt>
          <cx:pt idx="13479">4</cx:pt>
          <cx:pt idx="13480">2</cx:pt>
          <cx:pt idx="13481">3</cx:pt>
          <cx:pt idx="13482">2</cx:pt>
          <cx:pt idx="13483">3</cx:pt>
          <cx:pt idx="13484">2</cx:pt>
          <cx:pt idx="13485">1</cx:pt>
          <cx:pt idx="13486">3</cx:pt>
          <cx:pt idx="13487">3</cx:pt>
          <cx:pt idx="13488">1</cx:pt>
          <cx:pt idx="13489">2</cx:pt>
          <cx:pt idx="13490">3</cx:pt>
          <cx:pt idx="13491">3</cx:pt>
          <cx:pt idx="13492">4</cx:pt>
          <cx:pt idx="13493">2</cx:pt>
          <cx:pt idx="13494">1</cx:pt>
          <cx:pt idx="13495">1</cx:pt>
          <cx:pt idx="13496">1</cx:pt>
          <cx:pt idx="13497">1</cx:pt>
          <cx:pt idx="13498">2</cx:pt>
          <cx:pt idx="13499">2</cx:pt>
          <cx:pt idx="13500">2</cx:pt>
          <cx:pt idx="13501">2</cx:pt>
          <cx:pt idx="13502">2</cx:pt>
          <cx:pt idx="13503">2</cx:pt>
          <cx:pt idx="13504">2</cx:pt>
          <cx:pt idx="13505">3</cx:pt>
          <cx:pt idx="13506">1</cx:pt>
          <cx:pt idx="13507">1</cx:pt>
          <cx:pt idx="13508">1</cx:pt>
          <cx:pt idx="13509">1</cx:pt>
          <cx:pt idx="13510">2</cx:pt>
          <cx:pt idx="13511">2</cx:pt>
          <cx:pt idx="13512">2</cx:pt>
          <cx:pt idx="13513">2</cx:pt>
          <cx:pt idx="13514">3</cx:pt>
          <cx:pt idx="13515">4</cx:pt>
          <cx:pt idx="13516">1</cx:pt>
          <cx:pt idx="13517">2</cx:pt>
          <cx:pt idx="13518">2</cx:pt>
          <cx:pt idx="13519">2</cx:pt>
          <cx:pt idx="13520">3</cx:pt>
          <cx:pt idx="13521">1</cx:pt>
          <cx:pt idx="13522">4</cx:pt>
          <cx:pt idx="13523">3</cx:pt>
          <cx:pt idx="13524">3</cx:pt>
          <cx:pt idx="13525">3</cx:pt>
          <cx:pt idx="13526">2</cx:pt>
          <cx:pt idx="13527">2</cx:pt>
          <cx:pt idx="13528">3</cx:pt>
          <cx:pt idx="13529">1</cx:pt>
          <cx:pt idx="13530">2</cx:pt>
          <cx:pt idx="13531">1</cx:pt>
          <cx:pt idx="13532">2</cx:pt>
          <cx:pt idx="13533">1</cx:pt>
          <cx:pt idx="13534">1</cx:pt>
          <cx:pt idx="13535">4</cx:pt>
          <cx:pt idx="13536">3</cx:pt>
          <cx:pt idx="13537">2</cx:pt>
          <cx:pt idx="13538">2</cx:pt>
          <cx:pt idx="13539">2</cx:pt>
          <cx:pt idx="13540">2</cx:pt>
          <cx:pt idx="13541">2</cx:pt>
          <cx:pt idx="13542">4</cx:pt>
          <cx:pt idx="13543">2</cx:pt>
          <cx:pt idx="13544">1</cx:pt>
          <cx:pt idx="13545">2</cx:pt>
          <cx:pt idx="13546">1</cx:pt>
          <cx:pt idx="13547">2</cx:pt>
          <cx:pt idx="13548">3</cx:pt>
          <cx:pt idx="13549">1</cx:pt>
          <cx:pt idx="13550">2</cx:pt>
          <cx:pt idx="13551">3</cx:pt>
          <cx:pt idx="13552">1</cx:pt>
          <cx:pt idx="13553">2</cx:pt>
          <cx:pt idx="13554">3</cx:pt>
          <cx:pt idx="13555">1</cx:pt>
          <cx:pt idx="13556">2</cx:pt>
          <cx:pt idx="13557">2</cx:pt>
          <cx:pt idx="13558">2</cx:pt>
          <cx:pt idx="13559">4</cx:pt>
          <cx:pt idx="13560">2</cx:pt>
          <cx:pt idx="13561">1</cx:pt>
          <cx:pt idx="13562">1</cx:pt>
          <cx:pt idx="13563">2</cx:pt>
          <cx:pt idx="13564">2</cx:pt>
          <cx:pt idx="13565">2</cx:pt>
          <cx:pt idx="13566">1</cx:pt>
          <cx:pt idx="13567">1</cx:pt>
          <cx:pt idx="13568">3</cx:pt>
          <cx:pt idx="13569">4</cx:pt>
          <cx:pt idx="13570">3</cx:pt>
          <cx:pt idx="13571">1</cx:pt>
          <cx:pt idx="13572">2</cx:pt>
          <cx:pt idx="13573">2</cx:pt>
          <cx:pt idx="13574">1</cx:pt>
          <cx:pt idx="13575">1</cx:pt>
          <cx:pt idx="13576">2</cx:pt>
          <cx:pt idx="13577">1</cx:pt>
          <cx:pt idx="13578">2</cx:pt>
          <cx:pt idx="13579">2</cx:pt>
          <cx:pt idx="13580">2</cx:pt>
          <cx:pt idx="13581">4</cx:pt>
          <cx:pt idx="13582">4</cx:pt>
          <cx:pt idx="13583">3</cx:pt>
          <cx:pt idx="13584">1</cx:pt>
          <cx:pt idx="13585">2</cx:pt>
          <cx:pt idx="13586">3</cx:pt>
          <cx:pt idx="13587">3</cx:pt>
          <cx:pt idx="13588">1</cx:pt>
          <cx:pt idx="13589">1</cx:pt>
          <cx:pt idx="13590">1</cx:pt>
          <cx:pt idx="13591">3</cx:pt>
          <cx:pt idx="13592">1</cx:pt>
          <cx:pt idx="13593">2</cx:pt>
          <cx:pt idx="13594">2</cx:pt>
          <cx:pt idx="13595">3</cx:pt>
          <cx:pt idx="13596">2</cx:pt>
          <cx:pt idx="13597">2</cx:pt>
          <cx:pt idx="13598">1</cx:pt>
          <cx:pt idx="13599">2</cx:pt>
          <cx:pt idx="13600">3</cx:pt>
          <cx:pt idx="13601">2</cx:pt>
          <cx:pt idx="13602">1</cx:pt>
          <cx:pt idx="13603">1</cx:pt>
          <cx:pt idx="13604">2</cx:pt>
          <cx:pt idx="13605">2</cx:pt>
          <cx:pt idx="13606">4</cx:pt>
          <cx:pt idx="13607">1</cx:pt>
          <cx:pt idx="13608">1</cx:pt>
          <cx:pt idx="13609">2</cx:pt>
          <cx:pt idx="13610">1</cx:pt>
          <cx:pt idx="13611">2</cx:pt>
          <cx:pt idx="13612">4</cx:pt>
          <cx:pt idx="13613">1</cx:pt>
          <cx:pt idx="13614">1</cx:pt>
          <cx:pt idx="13615">3</cx:pt>
          <cx:pt idx="13616">2</cx:pt>
          <cx:pt idx="13617">3</cx:pt>
          <cx:pt idx="13618">2</cx:pt>
          <cx:pt idx="13619">1</cx:pt>
          <cx:pt idx="13620">2</cx:pt>
          <cx:pt idx="13621">2</cx:pt>
          <cx:pt idx="13622">2</cx:pt>
          <cx:pt idx="13623">2</cx:pt>
          <cx:pt idx="13624">1</cx:pt>
          <cx:pt idx="13625">5</cx:pt>
          <cx:pt idx="13626">3</cx:pt>
          <cx:pt idx="13627">2</cx:pt>
          <cx:pt idx="13628">2</cx:pt>
          <cx:pt idx="13629">3</cx:pt>
          <cx:pt idx="13630">2</cx:pt>
          <cx:pt idx="13631">3</cx:pt>
          <cx:pt idx="13632">2</cx:pt>
          <cx:pt idx="13633">2</cx:pt>
          <cx:pt idx="13634">2</cx:pt>
          <cx:pt idx="13635">4</cx:pt>
          <cx:pt idx="13636">4</cx:pt>
          <cx:pt idx="13637">1</cx:pt>
          <cx:pt idx="13638">3</cx:pt>
          <cx:pt idx="13639">2</cx:pt>
          <cx:pt idx="13640">3</cx:pt>
          <cx:pt idx="13641">2</cx:pt>
          <cx:pt idx="13642">2</cx:pt>
          <cx:pt idx="13643">2</cx:pt>
          <cx:pt idx="13644">3</cx:pt>
          <cx:pt idx="13645">2</cx:pt>
          <cx:pt idx="13646">1</cx:pt>
          <cx:pt idx="13647">4</cx:pt>
          <cx:pt idx="13648">1</cx:pt>
          <cx:pt idx="13649">3</cx:pt>
          <cx:pt idx="13650">2</cx:pt>
          <cx:pt idx="13651">1</cx:pt>
          <cx:pt idx="13652">3</cx:pt>
          <cx:pt idx="13653">1</cx:pt>
          <cx:pt idx="13654">1</cx:pt>
          <cx:pt idx="13655">2</cx:pt>
          <cx:pt idx="13656">2</cx:pt>
          <cx:pt idx="13657">3</cx:pt>
          <cx:pt idx="13658">2</cx:pt>
          <cx:pt idx="13659">2</cx:pt>
          <cx:pt idx="13660">2</cx:pt>
          <cx:pt idx="13661">2</cx:pt>
          <cx:pt idx="13662">1</cx:pt>
          <cx:pt idx="13663">3</cx:pt>
          <cx:pt idx="13664">1</cx:pt>
          <cx:pt idx="13665">3</cx:pt>
          <cx:pt idx="13666">2</cx:pt>
          <cx:pt idx="13667">2</cx:pt>
          <cx:pt idx="13668">2</cx:pt>
          <cx:pt idx="13669">3</cx:pt>
          <cx:pt idx="13670">1</cx:pt>
          <cx:pt idx="13671">4</cx:pt>
          <cx:pt idx="13672">2</cx:pt>
          <cx:pt idx="13673">2</cx:pt>
          <cx:pt idx="13674">2</cx:pt>
          <cx:pt idx="13675">2</cx:pt>
          <cx:pt idx="13676">2</cx:pt>
          <cx:pt idx="13677">2</cx:pt>
          <cx:pt idx="13678">2</cx:pt>
          <cx:pt idx="13679">3</cx:pt>
          <cx:pt idx="13680">4</cx:pt>
          <cx:pt idx="13681">3</cx:pt>
          <cx:pt idx="13682">4</cx:pt>
          <cx:pt idx="13683">1</cx:pt>
          <cx:pt idx="13684">2</cx:pt>
          <cx:pt idx="13685">4</cx:pt>
          <cx:pt idx="13686">1</cx:pt>
          <cx:pt idx="13687">2</cx:pt>
          <cx:pt idx="13688">3</cx:pt>
          <cx:pt idx="13689">2</cx:pt>
          <cx:pt idx="13690">2</cx:pt>
          <cx:pt idx="13691">2</cx:pt>
          <cx:pt idx="13692">3</cx:pt>
          <cx:pt idx="13693">2</cx:pt>
          <cx:pt idx="13694">1</cx:pt>
          <cx:pt idx="13695">1</cx:pt>
          <cx:pt idx="13696">2</cx:pt>
          <cx:pt idx="13697">2</cx:pt>
          <cx:pt idx="13698">2</cx:pt>
          <cx:pt idx="13699">2</cx:pt>
          <cx:pt idx="13700">3</cx:pt>
          <cx:pt idx="13701">1</cx:pt>
          <cx:pt idx="13702">1</cx:pt>
          <cx:pt idx="13703">2</cx:pt>
          <cx:pt idx="13704">2</cx:pt>
          <cx:pt idx="13705">1</cx:pt>
          <cx:pt idx="13706">2</cx:pt>
          <cx:pt idx="13707">2</cx:pt>
          <cx:pt idx="13708">1</cx:pt>
          <cx:pt idx="13709">2</cx:pt>
          <cx:pt idx="13710">2</cx:pt>
          <cx:pt idx="13711">1</cx:pt>
          <cx:pt idx="13712">2</cx:pt>
          <cx:pt idx="13713">3</cx:pt>
          <cx:pt idx="13714">1</cx:pt>
          <cx:pt idx="13715">4</cx:pt>
          <cx:pt idx="13716">2</cx:pt>
          <cx:pt idx="13717">2</cx:pt>
          <cx:pt idx="13718">2</cx:pt>
          <cx:pt idx="13719">2</cx:pt>
          <cx:pt idx="13720">1</cx:pt>
          <cx:pt idx="13721">4</cx:pt>
          <cx:pt idx="13722">2</cx:pt>
          <cx:pt idx="13723">2</cx:pt>
          <cx:pt idx="13724">2</cx:pt>
          <cx:pt idx="13725">3</cx:pt>
          <cx:pt idx="13726">2</cx:pt>
          <cx:pt idx="13727">2</cx:pt>
          <cx:pt idx="13728">1</cx:pt>
          <cx:pt idx="13729">2</cx:pt>
          <cx:pt idx="13730">3</cx:pt>
          <cx:pt idx="13731">2</cx:pt>
          <cx:pt idx="13732">4</cx:pt>
          <cx:pt idx="13733">1</cx:pt>
          <cx:pt idx="13734">2</cx:pt>
          <cx:pt idx="13735">2</cx:pt>
          <cx:pt idx="13736">1</cx:pt>
          <cx:pt idx="13737">2</cx:pt>
          <cx:pt idx="13738">2</cx:pt>
          <cx:pt idx="13739">2</cx:pt>
          <cx:pt idx="13740">2</cx:pt>
          <cx:pt idx="13741">2</cx:pt>
          <cx:pt idx="13742">2</cx:pt>
          <cx:pt idx="13743">6</cx:pt>
          <cx:pt idx="13744">1</cx:pt>
          <cx:pt idx="13745">1</cx:pt>
          <cx:pt idx="13746">4</cx:pt>
          <cx:pt idx="13747">2</cx:pt>
          <cx:pt idx="13748">2</cx:pt>
          <cx:pt idx="13749">2</cx:pt>
          <cx:pt idx="13750">2</cx:pt>
          <cx:pt idx="13751">3</cx:pt>
          <cx:pt idx="13752">3</cx:pt>
          <cx:pt idx="13753">1</cx:pt>
          <cx:pt idx="13754">2</cx:pt>
          <cx:pt idx="13755">2</cx:pt>
          <cx:pt idx="13756">2</cx:pt>
          <cx:pt idx="13757">1</cx:pt>
          <cx:pt idx="13758">2</cx:pt>
          <cx:pt idx="13759">2</cx:pt>
          <cx:pt idx="13760">4</cx:pt>
          <cx:pt idx="13761">4</cx:pt>
          <cx:pt idx="13762">4</cx:pt>
          <cx:pt idx="13763">4</cx:pt>
          <cx:pt idx="13764">4</cx:pt>
          <cx:pt idx="13765">4</cx:pt>
          <cx:pt idx="13766">2</cx:pt>
          <cx:pt idx="13767">1</cx:pt>
          <cx:pt idx="13768">2</cx:pt>
          <cx:pt idx="13769">1</cx:pt>
          <cx:pt idx="13770">2</cx:pt>
          <cx:pt idx="13771">1</cx:pt>
          <cx:pt idx="13772">2</cx:pt>
          <cx:pt idx="13773">2</cx:pt>
          <cx:pt idx="13774">2</cx:pt>
          <cx:pt idx="13775">4</cx:pt>
          <cx:pt idx="13776">2</cx:pt>
          <cx:pt idx="13777">2</cx:pt>
          <cx:pt idx="13778">2</cx:pt>
          <cx:pt idx="13779">2</cx:pt>
          <cx:pt idx="13780">4</cx:pt>
          <cx:pt idx="13781">3</cx:pt>
          <cx:pt idx="13782">2</cx:pt>
          <cx:pt idx="13783">2</cx:pt>
          <cx:pt idx="13784">2</cx:pt>
          <cx:pt idx="13785">2</cx:pt>
          <cx:pt idx="13786">2</cx:pt>
          <cx:pt idx="13787">2</cx:pt>
          <cx:pt idx="13788">1</cx:pt>
          <cx:pt idx="13789">3</cx:pt>
          <cx:pt idx="13790">2</cx:pt>
          <cx:pt idx="13791">2</cx:pt>
          <cx:pt idx="13792">2</cx:pt>
          <cx:pt idx="13793">2</cx:pt>
          <cx:pt idx="13794">1</cx:pt>
          <cx:pt idx="13795">2</cx:pt>
          <cx:pt idx="13796">4</cx:pt>
          <cx:pt idx="13797">2</cx:pt>
          <cx:pt idx="13798">3</cx:pt>
          <cx:pt idx="13799">4</cx:pt>
          <cx:pt idx="13800">3</cx:pt>
          <cx:pt idx="13801">3</cx:pt>
          <cx:pt idx="13802">2</cx:pt>
          <cx:pt idx="13803">1</cx:pt>
          <cx:pt idx="13804">2</cx:pt>
          <cx:pt idx="13805">2</cx:pt>
          <cx:pt idx="13806">2</cx:pt>
          <cx:pt idx="13807">1</cx:pt>
          <cx:pt idx="13808">3</cx:pt>
          <cx:pt idx="13809">2</cx:pt>
          <cx:pt idx="13810">2</cx:pt>
          <cx:pt idx="13811">3</cx:pt>
          <cx:pt idx="13812">3</cx:pt>
          <cx:pt idx="13813">3</cx:pt>
          <cx:pt idx="13814">2</cx:pt>
          <cx:pt idx="13815">1</cx:pt>
          <cx:pt idx="13816">4</cx:pt>
          <cx:pt idx="13817">2</cx:pt>
          <cx:pt idx="13818">1</cx:pt>
          <cx:pt idx="13819">2</cx:pt>
          <cx:pt idx="13820">3</cx:pt>
          <cx:pt idx="13821">2</cx:pt>
          <cx:pt idx="13822">1</cx:pt>
          <cx:pt idx="13823">3</cx:pt>
          <cx:pt idx="13824">1</cx:pt>
          <cx:pt idx="13825">3</cx:pt>
          <cx:pt idx="13826">2</cx:pt>
          <cx:pt idx="13827">3</cx:pt>
          <cx:pt idx="13828">3</cx:pt>
          <cx:pt idx="13829">2</cx:pt>
          <cx:pt idx="13830">4</cx:pt>
          <cx:pt idx="13831">4</cx:pt>
          <cx:pt idx="13832">2</cx:pt>
          <cx:pt idx="13833">1</cx:pt>
          <cx:pt idx="13834">1</cx:pt>
          <cx:pt idx="13835">3</cx:pt>
          <cx:pt idx="13836">2</cx:pt>
          <cx:pt idx="13837">3</cx:pt>
          <cx:pt idx="13838">1</cx:pt>
          <cx:pt idx="13839">3</cx:pt>
          <cx:pt idx="13840">2</cx:pt>
          <cx:pt idx="13841">2</cx:pt>
          <cx:pt idx="13842">2</cx:pt>
          <cx:pt idx="13843">2</cx:pt>
          <cx:pt idx="13844">4</cx:pt>
          <cx:pt idx="13845">1</cx:pt>
          <cx:pt idx="13846">2</cx:pt>
          <cx:pt idx="13847">2</cx:pt>
          <cx:pt idx="13848">2</cx:pt>
          <cx:pt idx="13849">2</cx:pt>
          <cx:pt idx="13850">3</cx:pt>
          <cx:pt idx="13851">2</cx:pt>
          <cx:pt idx="13852">2</cx:pt>
          <cx:pt idx="13853">4</cx:pt>
          <cx:pt idx="13854">1</cx:pt>
          <cx:pt idx="13855">2</cx:pt>
          <cx:pt idx="13856">1</cx:pt>
          <cx:pt idx="13857">1</cx:pt>
          <cx:pt idx="13858">1</cx:pt>
          <cx:pt idx="13859">2</cx:pt>
          <cx:pt idx="13860">3</cx:pt>
          <cx:pt idx="13861">3</cx:pt>
          <cx:pt idx="13862">2</cx:pt>
          <cx:pt idx="13863">1</cx:pt>
          <cx:pt idx="13864">1</cx:pt>
          <cx:pt idx="13865">2</cx:pt>
          <cx:pt idx="13866">4</cx:pt>
          <cx:pt idx="13867">2</cx:pt>
          <cx:pt idx="13868">3</cx:pt>
          <cx:pt idx="13869">2</cx:pt>
          <cx:pt idx="13870">2</cx:pt>
          <cx:pt idx="13871">1</cx:pt>
          <cx:pt idx="13872">1</cx:pt>
          <cx:pt idx="13873">2</cx:pt>
          <cx:pt idx="13874">2</cx:pt>
          <cx:pt idx="13875">2</cx:pt>
          <cx:pt idx="13876">2</cx:pt>
          <cx:pt idx="13877">2</cx:pt>
          <cx:pt idx="13878">1</cx:pt>
          <cx:pt idx="13879">2</cx:pt>
          <cx:pt idx="13880">2</cx:pt>
          <cx:pt idx="13881">3</cx:pt>
          <cx:pt idx="13882">4</cx:pt>
          <cx:pt idx="13883">2</cx:pt>
          <cx:pt idx="13884">2</cx:pt>
          <cx:pt idx="13885">2</cx:pt>
          <cx:pt idx="13886">2</cx:pt>
          <cx:pt idx="13887">2</cx:pt>
          <cx:pt idx="13888">2</cx:pt>
          <cx:pt idx="13889">2</cx:pt>
          <cx:pt idx="13890">2</cx:pt>
          <cx:pt idx="13891">3</cx:pt>
          <cx:pt idx="13892">2</cx:pt>
          <cx:pt idx="13893">3</cx:pt>
          <cx:pt idx="13894">2</cx:pt>
          <cx:pt idx="13895">2</cx:pt>
          <cx:pt idx="13896">2</cx:pt>
          <cx:pt idx="13897">2</cx:pt>
          <cx:pt idx="13898">3</cx:pt>
          <cx:pt idx="13899">2</cx:pt>
          <cx:pt idx="13900">2</cx:pt>
          <cx:pt idx="13901">4</cx:pt>
          <cx:pt idx="13902">2</cx:pt>
          <cx:pt idx="13903">2</cx:pt>
          <cx:pt idx="13904">1</cx:pt>
          <cx:pt idx="13905">1</cx:pt>
          <cx:pt idx="13906">4</cx:pt>
          <cx:pt idx="13907">4</cx:pt>
          <cx:pt idx="13908">1</cx:pt>
          <cx:pt idx="13909">2</cx:pt>
          <cx:pt idx="13910">2</cx:pt>
          <cx:pt idx="13911">3</cx:pt>
          <cx:pt idx="13912">2</cx:pt>
          <cx:pt idx="13913">2</cx:pt>
          <cx:pt idx="13914">2</cx:pt>
          <cx:pt idx="13915">1</cx:pt>
          <cx:pt idx="13916">2</cx:pt>
          <cx:pt idx="13917">1</cx:pt>
          <cx:pt idx="13918">4</cx:pt>
          <cx:pt idx="13919">2</cx:pt>
          <cx:pt idx="13920">2</cx:pt>
          <cx:pt idx="13921">2</cx:pt>
          <cx:pt idx="13922">4</cx:pt>
          <cx:pt idx="13923">3</cx:pt>
          <cx:pt idx="13924">2</cx:pt>
          <cx:pt idx="13925">2</cx:pt>
          <cx:pt idx="13926">3</cx:pt>
          <cx:pt idx="13927">1</cx:pt>
          <cx:pt idx="13928">4</cx:pt>
          <cx:pt idx="13929">2</cx:pt>
          <cx:pt idx="13930">2</cx:pt>
          <cx:pt idx="13931">1</cx:pt>
          <cx:pt idx="13932">1</cx:pt>
          <cx:pt idx="13933">2</cx:pt>
          <cx:pt idx="13934">2</cx:pt>
          <cx:pt idx="13935">3</cx:pt>
          <cx:pt idx="13936">2</cx:pt>
          <cx:pt idx="13937">4</cx:pt>
          <cx:pt idx="13938">3</cx:pt>
          <cx:pt idx="13939">2</cx:pt>
          <cx:pt idx="13940">2</cx:pt>
          <cx:pt idx="13941">1</cx:pt>
          <cx:pt idx="13942">1</cx:pt>
          <cx:pt idx="13943">1</cx:pt>
          <cx:pt idx="13944">3</cx:pt>
          <cx:pt idx="13945">3</cx:pt>
          <cx:pt idx="13946">1</cx:pt>
          <cx:pt idx="13947">2</cx:pt>
          <cx:pt idx="13948">2</cx:pt>
          <cx:pt idx="13949">3</cx:pt>
          <cx:pt idx="13950">1</cx:pt>
          <cx:pt idx="13951">2</cx:pt>
          <cx:pt idx="13952">2</cx:pt>
          <cx:pt idx="13953">2</cx:pt>
          <cx:pt idx="13954">3</cx:pt>
          <cx:pt idx="13955">2</cx:pt>
          <cx:pt idx="13956">2</cx:pt>
          <cx:pt idx="13957">3</cx:pt>
          <cx:pt idx="13958">2</cx:pt>
          <cx:pt idx="13959">3</cx:pt>
          <cx:pt idx="13960">2</cx:pt>
          <cx:pt idx="13961">4</cx:pt>
          <cx:pt idx="13962">1</cx:pt>
          <cx:pt idx="13963">2</cx:pt>
          <cx:pt idx="13964">2</cx:pt>
          <cx:pt idx="13965">3</cx:pt>
          <cx:pt idx="13966">1</cx:pt>
          <cx:pt idx="13967">2</cx:pt>
          <cx:pt idx="13968">2</cx:pt>
          <cx:pt idx="13969">2</cx:pt>
          <cx:pt idx="13970">2</cx:pt>
          <cx:pt idx="13971">5</cx:pt>
          <cx:pt idx="13972">2</cx:pt>
          <cx:pt idx="13973">4</cx:pt>
          <cx:pt idx="13974">2</cx:pt>
          <cx:pt idx="13975">2</cx:pt>
          <cx:pt idx="13976">2</cx:pt>
          <cx:pt idx="13977">2</cx:pt>
          <cx:pt idx="13978">3</cx:pt>
          <cx:pt idx="13979">2</cx:pt>
          <cx:pt idx="13980">1</cx:pt>
          <cx:pt idx="13981">2</cx:pt>
          <cx:pt idx="13982">1</cx:pt>
          <cx:pt idx="13983">3</cx:pt>
          <cx:pt idx="13984">3</cx:pt>
          <cx:pt idx="13985">2</cx:pt>
          <cx:pt idx="13986">2</cx:pt>
          <cx:pt idx="13987">2</cx:pt>
          <cx:pt idx="13988">4</cx:pt>
          <cx:pt idx="13989">3</cx:pt>
          <cx:pt idx="13990">1</cx:pt>
          <cx:pt idx="13991">3</cx:pt>
          <cx:pt idx="13992">2</cx:pt>
          <cx:pt idx="13993">2</cx:pt>
          <cx:pt idx="13994">1</cx:pt>
          <cx:pt idx="13995">2</cx:pt>
          <cx:pt idx="13996">1</cx:pt>
          <cx:pt idx="13997">2</cx:pt>
          <cx:pt idx="13998">1</cx:pt>
          <cx:pt idx="13999">2</cx:pt>
          <cx:pt idx="14000">2</cx:pt>
          <cx:pt idx="14001">2</cx:pt>
          <cx:pt idx="14002">1</cx:pt>
          <cx:pt idx="14003">2</cx:pt>
          <cx:pt idx="14004">2</cx:pt>
          <cx:pt idx="14005">1</cx:pt>
          <cx:pt idx="14006">1</cx:pt>
          <cx:pt idx="14007">1</cx:pt>
          <cx:pt idx="14008">2</cx:pt>
          <cx:pt idx="14009">3</cx:pt>
          <cx:pt idx="14010">2</cx:pt>
          <cx:pt idx="14011">2</cx:pt>
          <cx:pt idx="14012">2</cx:pt>
          <cx:pt idx="14013">2</cx:pt>
          <cx:pt idx="14014">1</cx:pt>
          <cx:pt idx="14015">2</cx:pt>
          <cx:pt idx="14016">2</cx:pt>
          <cx:pt idx="14017">2</cx:pt>
          <cx:pt idx="14018">1</cx:pt>
          <cx:pt idx="14019">1</cx:pt>
          <cx:pt idx="14020">1</cx:pt>
          <cx:pt idx="14021">2</cx:pt>
          <cx:pt idx="14022">4</cx:pt>
          <cx:pt idx="14023">3</cx:pt>
          <cx:pt idx="14024">4</cx:pt>
          <cx:pt idx="14025">2</cx:pt>
          <cx:pt idx="14026">2</cx:pt>
          <cx:pt idx="14027">3</cx:pt>
          <cx:pt idx="14028">1</cx:pt>
          <cx:pt idx="14029">1</cx:pt>
          <cx:pt idx="14030">2</cx:pt>
          <cx:pt idx="14031">2</cx:pt>
          <cx:pt idx="14032">2</cx:pt>
          <cx:pt idx="14033">2</cx:pt>
          <cx:pt idx="14034">2</cx:pt>
          <cx:pt idx="14035">2</cx:pt>
          <cx:pt idx="14036">2</cx:pt>
          <cx:pt idx="14037">4</cx:pt>
          <cx:pt idx="14038">3</cx:pt>
          <cx:pt idx="14039">2</cx:pt>
          <cx:pt idx="14040">1</cx:pt>
          <cx:pt idx="14041">3</cx:pt>
          <cx:pt idx="14042">3</cx:pt>
          <cx:pt idx="14043">2</cx:pt>
          <cx:pt idx="14044">2</cx:pt>
          <cx:pt idx="14045">2</cx:pt>
          <cx:pt idx="14046">4</cx:pt>
          <cx:pt idx="14047">2</cx:pt>
          <cx:pt idx="14048">2</cx:pt>
          <cx:pt idx="14049">2</cx:pt>
          <cx:pt idx="14050">3</cx:pt>
          <cx:pt idx="14051">2</cx:pt>
          <cx:pt idx="14052">3</cx:pt>
          <cx:pt idx="14053">2</cx:pt>
          <cx:pt idx="14054">4</cx:pt>
          <cx:pt idx="14055">3</cx:pt>
          <cx:pt idx="14056">2</cx:pt>
          <cx:pt idx="14057">1</cx:pt>
          <cx:pt idx="14058">2</cx:pt>
          <cx:pt idx="14059">2</cx:pt>
          <cx:pt idx="14060">3</cx:pt>
          <cx:pt idx="14061">2</cx:pt>
          <cx:pt idx="14062">2</cx:pt>
          <cx:pt idx="14063">1</cx:pt>
          <cx:pt idx="14064">2</cx:pt>
          <cx:pt idx="14065">3</cx:pt>
          <cx:pt idx="14066">1</cx:pt>
          <cx:pt idx="14067">2</cx:pt>
          <cx:pt idx="14068">2</cx:pt>
          <cx:pt idx="14069">2</cx:pt>
          <cx:pt idx="14070">1</cx:pt>
          <cx:pt idx="14071">1</cx:pt>
          <cx:pt idx="14072">2</cx:pt>
          <cx:pt idx="14073">2</cx:pt>
          <cx:pt idx="14074">4</cx:pt>
          <cx:pt idx="14075">3</cx:pt>
          <cx:pt idx="14076">2</cx:pt>
          <cx:pt idx="14077">2</cx:pt>
          <cx:pt idx="14078">1</cx:pt>
          <cx:pt idx="14079">2</cx:pt>
          <cx:pt idx="14080">2</cx:pt>
          <cx:pt idx="14081">1</cx:pt>
          <cx:pt idx="14082">1</cx:pt>
          <cx:pt idx="14083">2</cx:pt>
          <cx:pt idx="14084">4</cx:pt>
          <cx:pt idx="14085">2</cx:pt>
          <cx:pt idx="14086">3</cx:pt>
          <cx:pt idx="14087">2</cx:pt>
          <cx:pt idx="14088">2</cx:pt>
          <cx:pt idx="14089">2</cx:pt>
          <cx:pt idx="14090">2</cx:pt>
          <cx:pt idx="14091">3</cx:pt>
          <cx:pt idx="14092">2</cx:pt>
          <cx:pt idx="14093">2</cx:pt>
          <cx:pt idx="14094">3</cx:pt>
          <cx:pt idx="14095">2</cx:pt>
          <cx:pt idx="14096">4</cx:pt>
          <cx:pt idx="14097">2</cx:pt>
          <cx:pt idx="14098">2</cx:pt>
          <cx:pt idx="14099">2</cx:pt>
          <cx:pt idx="14100">2</cx:pt>
          <cx:pt idx="14101">2</cx:pt>
          <cx:pt idx="14102">2</cx:pt>
          <cx:pt idx="14103">2</cx:pt>
          <cx:pt idx="14104">4</cx:pt>
          <cx:pt idx="14105">3</cx:pt>
          <cx:pt idx="14106">2</cx:pt>
          <cx:pt idx="14107">2</cx:pt>
          <cx:pt idx="14108">2</cx:pt>
          <cx:pt idx="14109">2</cx:pt>
          <cx:pt idx="14110">3</cx:pt>
          <cx:pt idx="14111">4</cx:pt>
          <cx:pt idx="14112">4</cx:pt>
          <cx:pt idx="14113">3</cx:pt>
          <cx:pt idx="14114">2</cx:pt>
          <cx:pt idx="14115">2</cx:pt>
          <cx:pt idx="14116">2</cx:pt>
          <cx:pt idx="14117">2</cx:pt>
          <cx:pt idx="14118">3</cx:pt>
          <cx:pt idx="14119">2</cx:pt>
          <cx:pt idx="14120">2</cx:pt>
          <cx:pt idx="14121">2</cx:pt>
          <cx:pt idx="14122">2</cx:pt>
          <cx:pt idx="14123">2</cx:pt>
          <cx:pt idx="14124">2</cx:pt>
          <cx:pt idx="14125">3</cx:pt>
          <cx:pt idx="14126">2</cx:pt>
          <cx:pt idx="14127">4</cx:pt>
          <cx:pt idx="14128">2</cx:pt>
          <cx:pt idx="14129">1</cx:pt>
          <cx:pt idx="14130">1</cx:pt>
          <cx:pt idx="14131">1</cx:pt>
          <cx:pt idx="14132">1</cx:pt>
          <cx:pt idx="14133">3</cx:pt>
          <cx:pt idx="14134">1</cx:pt>
          <cx:pt idx="14135">1</cx:pt>
          <cx:pt idx="14136">2</cx:pt>
          <cx:pt idx="14137">4</cx:pt>
          <cx:pt idx="14138">2</cx:pt>
          <cx:pt idx="14139">2</cx:pt>
          <cx:pt idx="14140">2</cx:pt>
          <cx:pt idx="14141">1</cx:pt>
          <cx:pt idx="14142">2</cx:pt>
          <cx:pt idx="14143">4</cx:pt>
          <cx:pt idx="14144">2</cx:pt>
          <cx:pt idx="14145">2</cx:pt>
          <cx:pt idx="14146">1</cx:pt>
          <cx:pt idx="14147">2</cx:pt>
          <cx:pt idx="14148">3</cx:pt>
          <cx:pt idx="14149">2</cx:pt>
          <cx:pt idx="14150">2</cx:pt>
          <cx:pt idx="14151">2</cx:pt>
          <cx:pt idx="14152">1</cx:pt>
          <cx:pt idx="14153">3</cx:pt>
          <cx:pt idx="14154">3</cx:pt>
          <cx:pt idx="14155">3</cx:pt>
          <cx:pt idx="14156">2</cx:pt>
          <cx:pt idx="14157">4</cx:pt>
          <cx:pt idx="14158">1</cx:pt>
          <cx:pt idx="14159">2</cx:pt>
          <cx:pt idx="14160">2</cx:pt>
          <cx:pt idx="14161">1</cx:pt>
          <cx:pt idx="14162">2</cx:pt>
          <cx:pt idx="14163">2</cx:pt>
          <cx:pt idx="14164">2</cx:pt>
          <cx:pt idx="14165">2</cx:pt>
          <cx:pt idx="14166">2</cx:pt>
          <cx:pt idx="14167">3</cx:pt>
          <cx:pt idx="14168">4</cx:pt>
          <cx:pt idx="14169">3</cx:pt>
          <cx:pt idx="14170">5</cx:pt>
          <cx:pt idx="14171">2</cx:pt>
          <cx:pt idx="14172">2</cx:pt>
          <cx:pt idx="14173">2</cx:pt>
          <cx:pt idx="14174">2</cx:pt>
          <cx:pt idx="14175">2</cx:pt>
          <cx:pt idx="14176">2</cx:pt>
          <cx:pt idx="14177">4</cx:pt>
          <cx:pt idx="14178">3</cx:pt>
          <cx:pt idx="14179">2</cx:pt>
          <cx:pt idx="14180">1</cx:pt>
          <cx:pt idx="14181">2</cx:pt>
          <cx:pt idx="14182">2</cx:pt>
          <cx:pt idx="14183">3</cx:pt>
          <cx:pt idx="14184">4</cx:pt>
          <cx:pt idx="14185">2</cx:pt>
          <cx:pt idx="14186">4</cx:pt>
          <cx:pt idx="14187">2</cx:pt>
          <cx:pt idx="14188">2</cx:pt>
          <cx:pt idx="14189">3</cx:pt>
          <cx:pt idx="14190">2</cx:pt>
          <cx:pt idx="14191">3</cx:pt>
          <cx:pt idx="14192">4</cx:pt>
          <cx:pt idx="14193">2</cx:pt>
          <cx:pt idx="14194">1</cx:pt>
          <cx:pt idx="14195">2</cx:pt>
          <cx:pt idx="14196">4</cx:pt>
          <cx:pt idx="14197">4</cx:pt>
          <cx:pt idx="14198">2</cx:pt>
          <cx:pt idx="14199">4</cx:pt>
          <cx:pt idx="14200">3</cx:pt>
          <cx:pt idx="14201">2</cx:pt>
          <cx:pt idx="14202">2</cx:pt>
          <cx:pt idx="14203">4</cx:pt>
          <cx:pt idx="14204">2</cx:pt>
          <cx:pt idx="14205">2</cx:pt>
          <cx:pt idx="14206">2</cx:pt>
          <cx:pt idx="14207">3</cx:pt>
          <cx:pt idx="14208">2</cx:pt>
          <cx:pt idx="14209">2</cx:pt>
          <cx:pt idx="14210">3</cx:pt>
          <cx:pt idx="14211">2</cx:pt>
          <cx:pt idx="14212">2</cx:pt>
          <cx:pt idx="14213">4</cx:pt>
          <cx:pt idx="14214">2</cx:pt>
          <cx:pt idx="14215">2</cx:pt>
          <cx:pt idx="14216">3</cx:pt>
          <cx:pt idx="14217">3</cx:pt>
          <cx:pt idx="14218">2</cx:pt>
          <cx:pt idx="14219">2</cx:pt>
          <cx:pt idx="14220">1</cx:pt>
          <cx:pt idx="14221">2</cx:pt>
          <cx:pt idx="14222">2</cx:pt>
          <cx:pt idx="14223">2</cx:pt>
          <cx:pt idx="14224">2</cx:pt>
          <cx:pt idx="14225">2</cx:pt>
          <cx:pt idx="14226">1</cx:pt>
          <cx:pt idx="14227">1</cx:pt>
          <cx:pt idx="14228">1</cx:pt>
          <cx:pt idx="14229">1</cx:pt>
          <cx:pt idx="14230">3</cx:pt>
          <cx:pt idx="14231">4</cx:pt>
          <cx:pt idx="14232">3</cx:pt>
          <cx:pt idx="14233">1</cx:pt>
          <cx:pt idx="14234">1</cx:pt>
          <cx:pt idx="14235">2</cx:pt>
          <cx:pt idx="14236">2</cx:pt>
          <cx:pt idx="14237">2</cx:pt>
          <cx:pt idx="14238">3</cx:pt>
          <cx:pt idx="14239">1</cx:pt>
          <cx:pt idx="14240">1</cx:pt>
          <cx:pt idx="14241">2</cx:pt>
          <cx:pt idx="14242">1</cx:pt>
          <cx:pt idx="14243">3</cx:pt>
          <cx:pt idx="14244">2</cx:pt>
          <cx:pt idx="14245">2</cx:pt>
          <cx:pt idx="14246">1</cx:pt>
          <cx:pt idx="14247">2</cx:pt>
          <cx:pt idx="14248">1</cx:pt>
          <cx:pt idx="14249">2</cx:pt>
          <cx:pt idx="14250">2</cx:pt>
          <cx:pt idx="14251">1</cx:pt>
          <cx:pt idx="14252">2</cx:pt>
          <cx:pt idx="14253">2</cx:pt>
          <cx:pt idx="14254">2</cx:pt>
          <cx:pt idx="14255">2</cx:pt>
          <cx:pt idx="14256">1</cx:pt>
          <cx:pt idx="14257">2</cx:pt>
          <cx:pt idx="14258">4</cx:pt>
          <cx:pt idx="14259">2</cx:pt>
          <cx:pt idx="14260">2</cx:pt>
          <cx:pt idx="14261">1</cx:pt>
          <cx:pt idx="14262">2</cx:pt>
          <cx:pt idx="14263">2</cx:pt>
          <cx:pt idx="14264">1</cx:pt>
          <cx:pt idx="14265">3</cx:pt>
          <cx:pt idx="14266">2</cx:pt>
          <cx:pt idx="14267">1</cx:pt>
          <cx:pt idx="14268">2</cx:pt>
          <cx:pt idx="14269">4</cx:pt>
          <cx:pt idx="14270">2</cx:pt>
          <cx:pt idx="14271">5</cx:pt>
          <cx:pt idx="14272">1</cx:pt>
          <cx:pt idx="14273">2</cx:pt>
          <cx:pt idx="14274">5</cx:pt>
          <cx:pt idx="14275">3</cx:pt>
          <cx:pt idx="14276">2</cx:pt>
          <cx:pt idx="14277">2</cx:pt>
          <cx:pt idx="14278">1</cx:pt>
          <cx:pt idx="14279">1</cx:pt>
          <cx:pt idx="14280">2</cx:pt>
          <cx:pt idx="14281">1</cx:pt>
          <cx:pt idx="14282">5</cx:pt>
          <cx:pt idx="14283">1</cx:pt>
          <cx:pt idx="14284">2</cx:pt>
          <cx:pt idx="14285">2</cx:pt>
          <cx:pt idx="14286">1</cx:pt>
          <cx:pt idx="14287">2</cx:pt>
          <cx:pt idx="14288">1</cx:pt>
          <cx:pt idx="14289">2</cx:pt>
          <cx:pt idx="14290">3</cx:pt>
          <cx:pt idx="14291">1</cx:pt>
          <cx:pt idx="14292">3</cx:pt>
          <cx:pt idx="14293">3</cx:pt>
          <cx:pt idx="14294">2</cx:pt>
          <cx:pt idx="14295">3</cx:pt>
          <cx:pt idx="14296">2</cx:pt>
          <cx:pt idx="14297">1</cx:pt>
          <cx:pt idx="14298">4</cx:pt>
          <cx:pt idx="14299">2</cx:pt>
          <cx:pt idx="14300">2</cx:pt>
          <cx:pt idx="14301">1</cx:pt>
          <cx:pt idx="14302">1</cx:pt>
          <cx:pt idx="14303">2</cx:pt>
          <cx:pt idx="14304">1</cx:pt>
          <cx:pt idx="14305">2</cx:pt>
          <cx:pt idx="14306">1</cx:pt>
          <cx:pt idx="14307">3</cx:pt>
          <cx:pt idx="14308">1</cx:pt>
          <cx:pt idx="14309">2</cx:pt>
          <cx:pt idx="14310">2</cx:pt>
          <cx:pt idx="14311">2</cx:pt>
          <cx:pt idx="14312">2</cx:pt>
          <cx:pt idx="14313">1</cx:pt>
          <cx:pt idx="14314">2</cx:pt>
          <cx:pt idx="14315">3</cx:pt>
          <cx:pt idx="14316">2</cx:pt>
          <cx:pt idx="14317">2</cx:pt>
          <cx:pt idx="14318">2</cx:pt>
          <cx:pt idx="14319">3</cx:pt>
          <cx:pt idx="14320">1</cx:pt>
          <cx:pt idx="14321">1</cx:pt>
          <cx:pt idx="14322">3</cx:pt>
          <cx:pt idx="14323">1</cx:pt>
          <cx:pt idx="14324">5</cx:pt>
          <cx:pt idx="14325">2</cx:pt>
          <cx:pt idx="14326">1</cx:pt>
          <cx:pt idx="14327">2</cx:pt>
          <cx:pt idx="14328">3</cx:pt>
          <cx:pt idx="14329">2</cx:pt>
          <cx:pt idx="14330">2</cx:pt>
          <cx:pt idx="14331">2</cx:pt>
          <cx:pt idx="14332">3</cx:pt>
          <cx:pt idx="14333">2</cx:pt>
          <cx:pt idx="14334">1</cx:pt>
          <cx:pt idx="14335">2</cx:pt>
          <cx:pt idx="14336">2</cx:pt>
          <cx:pt idx="14337">2</cx:pt>
          <cx:pt idx="14338">2</cx:pt>
          <cx:pt idx="14339">2</cx:pt>
          <cx:pt idx="14340">2</cx:pt>
          <cx:pt idx="14341">2</cx:pt>
          <cx:pt idx="14342">2</cx:pt>
          <cx:pt idx="14343">2</cx:pt>
          <cx:pt idx="14344">2</cx:pt>
          <cx:pt idx="14345">2</cx:pt>
          <cx:pt idx="14346">3</cx:pt>
          <cx:pt idx="14347">1</cx:pt>
          <cx:pt idx="14348">1</cx:pt>
          <cx:pt idx="14349">4</cx:pt>
          <cx:pt idx="14350">3</cx:pt>
          <cx:pt idx="14351">2</cx:pt>
          <cx:pt idx="14352">3</cx:pt>
          <cx:pt idx="14353">1</cx:pt>
          <cx:pt idx="14354">3</cx:pt>
          <cx:pt idx="14355">2</cx:pt>
          <cx:pt idx="14356">2</cx:pt>
          <cx:pt idx="14357">2</cx:pt>
          <cx:pt idx="14358">2</cx:pt>
          <cx:pt idx="14359">3</cx:pt>
          <cx:pt idx="14360">2</cx:pt>
          <cx:pt idx="14361">3</cx:pt>
          <cx:pt idx="14362">1</cx:pt>
          <cx:pt idx="14363">2</cx:pt>
          <cx:pt idx="14364">2</cx:pt>
          <cx:pt idx="14365">2</cx:pt>
          <cx:pt idx="14366">1</cx:pt>
          <cx:pt idx="14367">2</cx:pt>
          <cx:pt idx="14368">4</cx:pt>
          <cx:pt idx="14369">3</cx:pt>
          <cx:pt idx="14370">3</cx:pt>
          <cx:pt idx="14371">3</cx:pt>
          <cx:pt idx="14372">1</cx:pt>
          <cx:pt idx="14373">2</cx:pt>
          <cx:pt idx="14374">2</cx:pt>
          <cx:pt idx="14375">3</cx:pt>
          <cx:pt idx="14376">1</cx:pt>
          <cx:pt idx="14377">2</cx:pt>
          <cx:pt idx="14378">1</cx:pt>
          <cx:pt idx="14379">3</cx:pt>
          <cx:pt idx="14380">2</cx:pt>
          <cx:pt idx="14381">2</cx:pt>
          <cx:pt idx="14382">2</cx:pt>
          <cx:pt idx="14383">3</cx:pt>
          <cx:pt idx="14384">2</cx:pt>
          <cx:pt idx="14385">2</cx:pt>
          <cx:pt idx="14386">2</cx:pt>
          <cx:pt idx="14387">2</cx:pt>
          <cx:pt idx="14388">3</cx:pt>
          <cx:pt idx="14389">3</cx:pt>
          <cx:pt idx="14390">1</cx:pt>
          <cx:pt idx="14391">1</cx:pt>
          <cx:pt idx="14392">3</cx:pt>
          <cx:pt idx="14393">3</cx:pt>
          <cx:pt idx="14394">2</cx:pt>
          <cx:pt idx="14395">2</cx:pt>
          <cx:pt idx="14396">2</cx:pt>
          <cx:pt idx="14397">1</cx:pt>
          <cx:pt idx="14398">2</cx:pt>
          <cx:pt idx="14399">3</cx:pt>
          <cx:pt idx="14400">4</cx:pt>
          <cx:pt idx="14401">2</cx:pt>
          <cx:pt idx="14402">2</cx:pt>
          <cx:pt idx="14403">4</cx:pt>
          <cx:pt idx="14404">3</cx:pt>
          <cx:pt idx="14405">2</cx:pt>
          <cx:pt idx="14406">3</cx:pt>
          <cx:pt idx="14407">2</cx:pt>
          <cx:pt idx="14408">4</cx:pt>
          <cx:pt idx="14409">3</cx:pt>
          <cx:pt idx="14410">3</cx:pt>
          <cx:pt idx="14411">2</cx:pt>
          <cx:pt idx="14412">1</cx:pt>
          <cx:pt idx="14413">4</cx:pt>
          <cx:pt idx="14414">2</cx:pt>
          <cx:pt idx="14415">2</cx:pt>
          <cx:pt idx="14416">2</cx:pt>
          <cx:pt idx="14417">1</cx:pt>
          <cx:pt idx="14418">2</cx:pt>
          <cx:pt idx="14419">2</cx:pt>
          <cx:pt idx="14420">1</cx:pt>
          <cx:pt idx="14421">1</cx:pt>
          <cx:pt idx="14422">4</cx:pt>
          <cx:pt idx="14423">1</cx:pt>
          <cx:pt idx="14424">2</cx:pt>
          <cx:pt idx="14425">2</cx:pt>
          <cx:pt idx="14426">3</cx:pt>
          <cx:pt idx="14427">2</cx:pt>
          <cx:pt idx="14428">2</cx:pt>
          <cx:pt idx="14429">3</cx:pt>
          <cx:pt idx="14430">2</cx:pt>
          <cx:pt idx="14431">1</cx:pt>
          <cx:pt idx="14432">3</cx:pt>
          <cx:pt idx="14433">2</cx:pt>
          <cx:pt idx="14434">4</cx:pt>
          <cx:pt idx="14435">2</cx:pt>
          <cx:pt idx="14436">4</cx:pt>
          <cx:pt idx="14437">2</cx:pt>
          <cx:pt idx="14438">2</cx:pt>
          <cx:pt idx="14439">3</cx:pt>
          <cx:pt idx="14440">2</cx:pt>
          <cx:pt idx="14441">3</cx:pt>
          <cx:pt idx="14442">1</cx:pt>
          <cx:pt idx="14443">2</cx:pt>
          <cx:pt idx="14444">2</cx:pt>
          <cx:pt idx="14445">3</cx:pt>
          <cx:pt idx="14446">2</cx:pt>
          <cx:pt idx="14447">2</cx:pt>
          <cx:pt idx="14448">1</cx:pt>
          <cx:pt idx="14449">1</cx:pt>
          <cx:pt idx="14450">2</cx:pt>
          <cx:pt idx="14451">2</cx:pt>
          <cx:pt idx="14452">2</cx:pt>
          <cx:pt idx="14453">2</cx:pt>
          <cx:pt idx="14454">3</cx:pt>
          <cx:pt idx="14455">3</cx:pt>
          <cx:pt idx="14456">4</cx:pt>
          <cx:pt idx="14457">2</cx:pt>
          <cx:pt idx="14458">2</cx:pt>
          <cx:pt idx="14459">1</cx:pt>
          <cx:pt idx="14460">3</cx:pt>
          <cx:pt idx="14461">2</cx:pt>
          <cx:pt idx="14462">2</cx:pt>
          <cx:pt idx="14463">2</cx:pt>
          <cx:pt idx="14464">2</cx:pt>
          <cx:pt idx="14465">1</cx:pt>
          <cx:pt idx="14466">2</cx:pt>
          <cx:pt idx="14467">3</cx:pt>
          <cx:pt idx="14468">1</cx:pt>
          <cx:pt idx="14469">3</cx:pt>
          <cx:pt idx="14470">2</cx:pt>
          <cx:pt idx="14471">2</cx:pt>
          <cx:pt idx="14472">2</cx:pt>
          <cx:pt idx="14473">2</cx:pt>
          <cx:pt idx="14474">3</cx:pt>
          <cx:pt idx="14475">1</cx:pt>
          <cx:pt idx="14476">2</cx:pt>
          <cx:pt idx="14477">1</cx:pt>
          <cx:pt idx="14478">4</cx:pt>
          <cx:pt idx="14479">3</cx:pt>
          <cx:pt idx="14480">2</cx:pt>
          <cx:pt idx="14481">2</cx:pt>
          <cx:pt idx="14482">3</cx:pt>
          <cx:pt idx="14483">4</cx:pt>
          <cx:pt idx="14484">3</cx:pt>
          <cx:pt idx="14485">2</cx:pt>
          <cx:pt idx="14486">3</cx:pt>
          <cx:pt idx="14487">2</cx:pt>
          <cx:pt idx="14488">3</cx:pt>
          <cx:pt idx="14489">4</cx:pt>
          <cx:pt idx="14490">1</cx:pt>
          <cx:pt idx="14491">2</cx:pt>
          <cx:pt idx="14492">2</cx:pt>
          <cx:pt idx="14493">1</cx:pt>
          <cx:pt idx="14494">3</cx:pt>
          <cx:pt idx="14495">3</cx:pt>
          <cx:pt idx="14496">1</cx:pt>
          <cx:pt idx="14497">2</cx:pt>
          <cx:pt idx="14498">2</cx:pt>
          <cx:pt idx="14499">1</cx:pt>
          <cx:pt idx="14500">2</cx:pt>
          <cx:pt idx="14501">2</cx:pt>
          <cx:pt idx="14502">4</cx:pt>
          <cx:pt idx="14503">2</cx:pt>
          <cx:pt idx="14504">2</cx:pt>
          <cx:pt idx="14505">1</cx:pt>
          <cx:pt idx="14506">2</cx:pt>
          <cx:pt idx="14507">2</cx:pt>
          <cx:pt idx="14508">2</cx:pt>
          <cx:pt idx="14509">1</cx:pt>
          <cx:pt idx="14510">2</cx:pt>
          <cx:pt idx="14511">2</cx:pt>
          <cx:pt idx="14512">4</cx:pt>
          <cx:pt idx="14513">1</cx:pt>
          <cx:pt idx="14514">2</cx:pt>
          <cx:pt idx="14515">2</cx:pt>
          <cx:pt idx="14516">2</cx:pt>
          <cx:pt idx="14517">1</cx:pt>
          <cx:pt idx="14518">2</cx:pt>
          <cx:pt idx="14519">3</cx:pt>
          <cx:pt idx="14520">2</cx:pt>
          <cx:pt idx="14521">3</cx:pt>
          <cx:pt idx="14522">2</cx:pt>
          <cx:pt idx="14523">2</cx:pt>
          <cx:pt idx="14524">4</cx:pt>
          <cx:pt idx="14525">2</cx:pt>
          <cx:pt idx="14526">2</cx:pt>
          <cx:pt idx="14527">2</cx:pt>
          <cx:pt idx="14528">4</cx:pt>
          <cx:pt idx="14529">2</cx:pt>
          <cx:pt idx="14530">3</cx:pt>
          <cx:pt idx="14531">2</cx:pt>
          <cx:pt idx="14532">1</cx:pt>
          <cx:pt idx="14533">2</cx:pt>
          <cx:pt idx="14534">2</cx:pt>
          <cx:pt idx="14535">1</cx:pt>
          <cx:pt idx="14536">1</cx:pt>
          <cx:pt idx="14537">2</cx:pt>
          <cx:pt idx="14538">2</cx:pt>
          <cx:pt idx="14539">2</cx:pt>
          <cx:pt idx="14540">2</cx:pt>
          <cx:pt idx="14541">3</cx:pt>
          <cx:pt idx="14542">2</cx:pt>
          <cx:pt idx="14543">3</cx:pt>
          <cx:pt idx="14544">2</cx:pt>
          <cx:pt idx="14545">1</cx:pt>
          <cx:pt idx="14546">3</cx:pt>
          <cx:pt idx="14547">1</cx:pt>
          <cx:pt idx="14548">2</cx:pt>
          <cx:pt idx="14549">2</cx:pt>
          <cx:pt idx="14550">2</cx:pt>
          <cx:pt idx="14551">3</cx:pt>
          <cx:pt idx="14552">2</cx:pt>
          <cx:pt idx="14553">2</cx:pt>
          <cx:pt idx="14554">1</cx:pt>
          <cx:pt idx="14555">3</cx:pt>
          <cx:pt idx="14556">2</cx:pt>
          <cx:pt idx="14557">2</cx:pt>
          <cx:pt idx="14558">4</cx:pt>
          <cx:pt idx="14559">2</cx:pt>
          <cx:pt idx="14560">2</cx:pt>
          <cx:pt idx="14561">2</cx:pt>
          <cx:pt idx="14562">2</cx:pt>
          <cx:pt idx="14563">1</cx:pt>
          <cx:pt idx="14564">2</cx:pt>
          <cx:pt idx="14565">1</cx:pt>
          <cx:pt idx="14566">2</cx:pt>
          <cx:pt idx="14567">4</cx:pt>
          <cx:pt idx="14568">1</cx:pt>
          <cx:pt idx="14569">2</cx:pt>
          <cx:pt idx="14570">2</cx:pt>
          <cx:pt idx="14571">2</cx:pt>
          <cx:pt idx="14572">2</cx:pt>
          <cx:pt idx="14573">2</cx:pt>
          <cx:pt idx="14574">2</cx:pt>
          <cx:pt idx="14575">2</cx:pt>
          <cx:pt idx="14576">5</cx:pt>
          <cx:pt idx="14577">1</cx:pt>
          <cx:pt idx="14578">2</cx:pt>
          <cx:pt idx="14579">2</cx:pt>
          <cx:pt idx="14580">3</cx:pt>
          <cx:pt idx="14581">2</cx:pt>
          <cx:pt idx="14582">1</cx:pt>
          <cx:pt idx="14583">3</cx:pt>
          <cx:pt idx="14584">2</cx:pt>
          <cx:pt idx="14585">4</cx:pt>
          <cx:pt idx="14586">2</cx:pt>
          <cx:pt idx="14587">2</cx:pt>
          <cx:pt idx="14588">1</cx:pt>
          <cx:pt idx="14589">3</cx:pt>
          <cx:pt idx="14590">1</cx:pt>
          <cx:pt idx="14591">1</cx:pt>
          <cx:pt idx="14592">2</cx:pt>
          <cx:pt idx="14593">2</cx:pt>
          <cx:pt idx="14594">2</cx:pt>
          <cx:pt idx="14595">2</cx:pt>
          <cx:pt idx="14596">2</cx:pt>
          <cx:pt idx="14597">2</cx:pt>
          <cx:pt idx="14598">2</cx:pt>
          <cx:pt idx="14599">2</cx:pt>
          <cx:pt idx="14600">3</cx:pt>
          <cx:pt idx="14601">1</cx:pt>
          <cx:pt idx="14602">2</cx:pt>
          <cx:pt idx="14603">2</cx:pt>
          <cx:pt idx="14604">1</cx:pt>
          <cx:pt idx="14605">2</cx:pt>
          <cx:pt idx="14606">2</cx:pt>
          <cx:pt idx="14607">2</cx:pt>
          <cx:pt idx="14608">2</cx:pt>
          <cx:pt idx="14609">2</cx:pt>
          <cx:pt idx="14610">2</cx:pt>
          <cx:pt idx="14611">5</cx:pt>
          <cx:pt idx="14612">3</cx:pt>
          <cx:pt idx="14613">2</cx:pt>
          <cx:pt idx="14614">2</cx:pt>
          <cx:pt idx="14615">4</cx:pt>
          <cx:pt idx="14616">2</cx:pt>
          <cx:pt idx="14617">2</cx:pt>
          <cx:pt idx="14618">3</cx:pt>
          <cx:pt idx="14619">1</cx:pt>
          <cx:pt idx="14620">2</cx:pt>
          <cx:pt idx="14621">4</cx:pt>
          <cx:pt idx="14622">3</cx:pt>
          <cx:pt idx="14623">2</cx:pt>
          <cx:pt idx="14624">2</cx:pt>
          <cx:pt idx="14625">1</cx:pt>
          <cx:pt idx="14626">2</cx:pt>
          <cx:pt idx="14627">1</cx:pt>
          <cx:pt idx="14628">2</cx:pt>
          <cx:pt idx="14629">4</cx:pt>
          <cx:pt idx="14630">4</cx:pt>
          <cx:pt idx="14631">3</cx:pt>
          <cx:pt idx="14632">2</cx:pt>
          <cx:pt idx="14633">1</cx:pt>
          <cx:pt idx="14634">1</cx:pt>
          <cx:pt idx="14635">2</cx:pt>
          <cx:pt idx="14636">2</cx:pt>
          <cx:pt idx="14637">1</cx:pt>
          <cx:pt idx="14638">2</cx:pt>
          <cx:pt idx="14639">5</cx:pt>
          <cx:pt idx="14640">3</cx:pt>
          <cx:pt idx="14641">2</cx:pt>
          <cx:pt idx="14642">1</cx:pt>
          <cx:pt idx="14643">4</cx:pt>
          <cx:pt idx="14644">1</cx:pt>
          <cx:pt idx="14645">2</cx:pt>
          <cx:pt idx="14646">3</cx:pt>
          <cx:pt idx="14647">2</cx:pt>
          <cx:pt idx="14648">1</cx:pt>
          <cx:pt idx="14649">1</cx:pt>
          <cx:pt idx="14650">3</cx:pt>
          <cx:pt idx="14651">2</cx:pt>
          <cx:pt idx="14652">2</cx:pt>
          <cx:pt idx="14653">2</cx:pt>
          <cx:pt idx="14654">2</cx:pt>
          <cx:pt idx="14655">3</cx:pt>
          <cx:pt idx="14656">3</cx:pt>
          <cx:pt idx="14657">2</cx:pt>
          <cx:pt idx="14658">2</cx:pt>
          <cx:pt idx="14659">1</cx:pt>
          <cx:pt idx="14660">1</cx:pt>
          <cx:pt idx="14661">3</cx:pt>
          <cx:pt idx="14662">1</cx:pt>
          <cx:pt idx="14663">3</cx:pt>
          <cx:pt idx="14664">4</cx:pt>
          <cx:pt idx="14665">1</cx:pt>
          <cx:pt idx="14666">3</cx:pt>
          <cx:pt idx="14667">2</cx:pt>
          <cx:pt idx="14668">1</cx:pt>
          <cx:pt idx="14669">3</cx:pt>
          <cx:pt idx="14670">4</cx:pt>
          <cx:pt idx="14671">3</cx:pt>
          <cx:pt idx="14672">1</cx:pt>
          <cx:pt idx="14673">2</cx:pt>
          <cx:pt idx="14674">2</cx:pt>
          <cx:pt idx="14675">2</cx:pt>
          <cx:pt idx="14676">1</cx:pt>
          <cx:pt idx="14677">4</cx:pt>
          <cx:pt idx="14678">4</cx:pt>
          <cx:pt idx="14679">2</cx:pt>
          <cx:pt idx="14680">2</cx:pt>
          <cx:pt idx="14681">3</cx:pt>
          <cx:pt idx="14682">2</cx:pt>
          <cx:pt idx="14683">2</cx:pt>
          <cx:pt idx="14684">2</cx:pt>
          <cx:pt idx="14685">3</cx:pt>
          <cx:pt idx="14686">1</cx:pt>
          <cx:pt idx="14687">1</cx:pt>
          <cx:pt idx="14688">1</cx:pt>
          <cx:pt idx="14689">3</cx:pt>
          <cx:pt idx="14690">1</cx:pt>
          <cx:pt idx="14691">3</cx:pt>
          <cx:pt idx="14692">2</cx:pt>
          <cx:pt idx="14693">4</cx:pt>
          <cx:pt idx="14694">1</cx:pt>
          <cx:pt idx="14695">2</cx:pt>
          <cx:pt idx="14696">4</cx:pt>
          <cx:pt idx="14697">2</cx:pt>
          <cx:pt idx="14698">2</cx:pt>
          <cx:pt idx="14699">3</cx:pt>
          <cx:pt idx="14700">2</cx:pt>
          <cx:pt idx="14701">1</cx:pt>
          <cx:pt idx="14702">3</cx:pt>
          <cx:pt idx="14703">2</cx:pt>
          <cx:pt idx="14704">2</cx:pt>
          <cx:pt idx="14705">3</cx:pt>
          <cx:pt idx="14706">2</cx:pt>
          <cx:pt idx="14707">3</cx:pt>
          <cx:pt idx="14708">2</cx:pt>
          <cx:pt idx="14709">2</cx:pt>
          <cx:pt idx="14710">1</cx:pt>
          <cx:pt idx="14711">1</cx:pt>
          <cx:pt idx="14712">2</cx:pt>
          <cx:pt idx="14713">5</cx:pt>
          <cx:pt idx="14714">3</cx:pt>
          <cx:pt idx="14715">3</cx:pt>
          <cx:pt idx="14716">3</cx:pt>
          <cx:pt idx="14717">2</cx:pt>
          <cx:pt idx="14718">1</cx:pt>
          <cx:pt idx="14719">4</cx:pt>
          <cx:pt idx="14720">2</cx:pt>
          <cx:pt idx="14721">2</cx:pt>
          <cx:pt idx="14722">3</cx:pt>
          <cx:pt idx="14723">3</cx:pt>
          <cx:pt idx="14724">2</cx:pt>
          <cx:pt idx="14725">3</cx:pt>
          <cx:pt idx="14726">1</cx:pt>
          <cx:pt idx="14727">4</cx:pt>
          <cx:pt idx="14728">2</cx:pt>
          <cx:pt idx="14729">2</cx:pt>
          <cx:pt idx="14730">2</cx:pt>
          <cx:pt idx="14731">4</cx:pt>
          <cx:pt idx="14732">2</cx:pt>
          <cx:pt idx="14733">3</cx:pt>
          <cx:pt idx="14734">2</cx:pt>
          <cx:pt idx="14735">2</cx:pt>
          <cx:pt idx="14736">2</cx:pt>
          <cx:pt idx="14737">1</cx:pt>
          <cx:pt idx="14738">3</cx:pt>
          <cx:pt idx="14739">2</cx:pt>
          <cx:pt idx="14740">1</cx:pt>
          <cx:pt idx="14741">3</cx:pt>
          <cx:pt idx="14742">2</cx:pt>
          <cx:pt idx="14743">1</cx:pt>
          <cx:pt idx="14744">3</cx:pt>
          <cx:pt idx="14745">2</cx:pt>
          <cx:pt idx="14746">2</cx:pt>
          <cx:pt idx="14747">3</cx:pt>
          <cx:pt idx="14748">2</cx:pt>
          <cx:pt idx="14749">2</cx:pt>
          <cx:pt idx="14750">3</cx:pt>
          <cx:pt idx="14751">1</cx:pt>
          <cx:pt idx="14752">2</cx:pt>
          <cx:pt idx="14753">1</cx:pt>
          <cx:pt idx="14754">4</cx:pt>
          <cx:pt idx="14755">1</cx:pt>
          <cx:pt idx="14756">4</cx:pt>
          <cx:pt idx="14757">2</cx:pt>
          <cx:pt idx="14758">2</cx:pt>
          <cx:pt idx="14759">1</cx:pt>
          <cx:pt idx="14760">2</cx:pt>
          <cx:pt idx="14761">2</cx:pt>
          <cx:pt idx="14762">2</cx:pt>
          <cx:pt idx="14763">2</cx:pt>
          <cx:pt idx="14764">2</cx:pt>
          <cx:pt idx="14765">3</cx:pt>
          <cx:pt idx="14766">2</cx:pt>
          <cx:pt idx="14767">2</cx:pt>
          <cx:pt idx="14768">2</cx:pt>
          <cx:pt idx="14769">1</cx:pt>
          <cx:pt idx="14770">2</cx:pt>
          <cx:pt idx="14771">4</cx:pt>
          <cx:pt idx="14772">3</cx:pt>
          <cx:pt idx="14773">2</cx:pt>
          <cx:pt idx="14774">2</cx:pt>
          <cx:pt idx="14775">3</cx:pt>
          <cx:pt idx="14776">2</cx:pt>
          <cx:pt idx="14777">2</cx:pt>
          <cx:pt idx="14778">1</cx:pt>
          <cx:pt idx="14779">4</cx:pt>
          <cx:pt idx="14780">2</cx:pt>
          <cx:pt idx="14781">1</cx:pt>
          <cx:pt idx="14782">2</cx:pt>
          <cx:pt idx="14783">3</cx:pt>
          <cx:pt idx="14784">2</cx:pt>
          <cx:pt idx="14785">2</cx:pt>
          <cx:pt idx="14786">3</cx:pt>
          <cx:pt idx="14787">1</cx:pt>
          <cx:pt idx="14788">1</cx:pt>
          <cx:pt idx="14789">2</cx:pt>
          <cx:pt idx="14790">2</cx:pt>
          <cx:pt idx="14791">3</cx:pt>
          <cx:pt idx="14792">3</cx:pt>
          <cx:pt idx="14793">2</cx:pt>
          <cx:pt idx="14794">3</cx:pt>
          <cx:pt idx="14795">2</cx:pt>
          <cx:pt idx="14796">3</cx:pt>
          <cx:pt idx="14797">4</cx:pt>
          <cx:pt idx="14798">4</cx:pt>
          <cx:pt idx="14799">2</cx:pt>
          <cx:pt idx="14800">2</cx:pt>
          <cx:pt idx="14801">4</cx:pt>
          <cx:pt idx="14802">2</cx:pt>
          <cx:pt idx="14803">2</cx:pt>
          <cx:pt idx="14804">5</cx:pt>
          <cx:pt idx="14805">1</cx:pt>
          <cx:pt idx="14806">1</cx:pt>
          <cx:pt idx="14807">1</cx:pt>
          <cx:pt idx="14808">2</cx:pt>
          <cx:pt idx="14809">2</cx:pt>
          <cx:pt idx="14810">2</cx:pt>
          <cx:pt idx="14811">2</cx:pt>
          <cx:pt idx="14812">2</cx:pt>
          <cx:pt idx="14813">2</cx:pt>
          <cx:pt idx="14814">2</cx:pt>
          <cx:pt idx="14815">2</cx:pt>
          <cx:pt idx="14816">2</cx:pt>
          <cx:pt idx="14817">3</cx:pt>
          <cx:pt idx="14818">4</cx:pt>
          <cx:pt idx="14819">2</cx:pt>
          <cx:pt idx="14820">1</cx:pt>
          <cx:pt idx="14821">2</cx:pt>
          <cx:pt idx="14822">1</cx:pt>
          <cx:pt idx="14823">2</cx:pt>
          <cx:pt idx="14824">1</cx:pt>
          <cx:pt idx="14825">4</cx:pt>
          <cx:pt idx="14826">2</cx:pt>
          <cx:pt idx="14827">3</cx:pt>
          <cx:pt idx="14828">3</cx:pt>
          <cx:pt idx="14829">1</cx:pt>
          <cx:pt idx="14830">4</cx:pt>
          <cx:pt idx="14831">2</cx:pt>
          <cx:pt idx="14832">2</cx:pt>
          <cx:pt idx="14833">2</cx:pt>
          <cx:pt idx="14834">6</cx:pt>
          <cx:pt idx="14835">3</cx:pt>
          <cx:pt idx="14836">2</cx:pt>
          <cx:pt idx="14837">1</cx:pt>
          <cx:pt idx="14838">2</cx:pt>
          <cx:pt idx="14839">3</cx:pt>
          <cx:pt idx="14840">2</cx:pt>
          <cx:pt idx="14841">2</cx:pt>
          <cx:pt idx="14842">2</cx:pt>
          <cx:pt idx="14843">2</cx:pt>
          <cx:pt idx="14844">1</cx:pt>
          <cx:pt idx="14845">4</cx:pt>
          <cx:pt idx="14846">3</cx:pt>
          <cx:pt idx="14847">4</cx:pt>
          <cx:pt idx="14848">2</cx:pt>
          <cx:pt idx="14849">2</cx:pt>
          <cx:pt idx="14850">2</cx:pt>
          <cx:pt idx="14851">2</cx:pt>
          <cx:pt idx="14852">3</cx:pt>
          <cx:pt idx="14853">4</cx:pt>
          <cx:pt idx="14854">3</cx:pt>
          <cx:pt idx="14855">1</cx:pt>
          <cx:pt idx="14856">2</cx:pt>
          <cx:pt idx="14857">2</cx:pt>
          <cx:pt idx="14858">2</cx:pt>
          <cx:pt idx="14859">2</cx:pt>
          <cx:pt idx="14860">1</cx:pt>
          <cx:pt idx="14861">3</cx:pt>
          <cx:pt idx="14862">2</cx:pt>
          <cx:pt idx="14863">3</cx:pt>
          <cx:pt idx="14864">2</cx:pt>
          <cx:pt idx="14865">1</cx:pt>
          <cx:pt idx="14866">2</cx:pt>
          <cx:pt idx="14867">1</cx:pt>
          <cx:pt idx="14868">2</cx:pt>
          <cx:pt idx="14869">3</cx:pt>
          <cx:pt idx="14870">3</cx:pt>
          <cx:pt idx="14871">4</cx:pt>
          <cx:pt idx="14872">2</cx:pt>
          <cx:pt idx="14873">3</cx:pt>
          <cx:pt idx="14874">2</cx:pt>
          <cx:pt idx="14875">3</cx:pt>
          <cx:pt idx="14876">2</cx:pt>
          <cx:pt idx="14877">3</cx:pt>
          <cx:pt idx="14878">2</cx:pt>
          <cx:pt idx="14879">2</cx:pt>
          <cx:pt idx="14880">2</cx:pt>
          <cx:pt idx="14881">2</cx:pt>
          <cx:pt idx="14882">2</cx:pt>
          <cx:pt idx="14883">1</cx:pt>
          <cx:pt idx="14884">2</cx:pt>
          <cx:pt idx="14885">2</cx:pt>
          <cx:pt idx="14886">2</cx:pt>
          <cx:pt idx="14887">3</cx:pt>
          <cx:pt idx="14888">2</cx:pt>
          <cx:pt idx="14889">2</cx:pt>
          <cx:pt idx="14890">2</cx:pt>
          <cx:pt idx="14891">3</cx:pt>
          <cx:pt idx="14892">4</cx:pt>
          <cx:pt idx="14893">5</cx:pt>
          <cx:pt idx="14894">3</cx:pt>
          <cx:pt idx="14895">2</cx:pt>
          <cx:pt idx="14896">3</cx:pt>
          <cx:pt idx="14897">4</cx:pt>
          <cx:pt idx="14898">2</cx:pt>
          <cx:pt idx="14899">1</cx:pt>
          <cx:pt idx="14900">1</cx:pt>
          <cx:pt idx="14901">3</cx:pt>
          <cx:pt idx="14902">4</cx:pt>
          <cx:pt idx="14903">2</cx:pt>
          <cx:pt idx="14904">2</cx:pt>
          <cx:pt idx="14905">3</cx:pt>
          <cx:pt idx="14906">2</cx:pt>
          <cx:pt idx="14907">2</cx:pt>
          <cx:pt idx="14908">1</cx:pt>
          <cx:pt idx="14909">2</cx:pt>
          <cx:pt idx="14910">2</cx:pt>
          <cx:pt idx="14911">1</cx:pt>
          <cx:pt idx="14912">2</cx:pt>
          <cx:pt idx="14913">1</cx:pt>
          <cx:pt idx="14914">4</cx:pt>
          <cx:pt idx="14915">1</cx:pt>
          <cx:pt idx="14916">1</cx:pt>
          <cx:pt idx="14917">2</cx:pt>
          <cx:pt idx="14918">2</cx:pt>
          <cx:pt idx="14919">2</cx:pt>
          <cx:pt idx="14920">4</cx:pt>
          <cx:pt idx="14921">3</cx:pt>
          <cx:pt idx="14922">4</cx:pt>
          <cx:pt idx="14923">4</cx:pt>
          <cx:pt idx="14924">3</cx:pt>
          <cx:pt idx="14925">2</cx:pt>
          <cx:pt idx="14926">1</cx:pt>
          <cx:pt idx="14927">2</cx:pt>
          <cx:pt idx="14928">2</cx:pt>
          <cx:pt idx="14929">2</cx:pt>
          <cx:pt idx="14930">1</cx:pt>
          <cx:pt idx="14931">2</cx:pt>
          <cx:pt idx="14932">1</cx:pt>
          <cx:pt idx="14933">1</cx:pt>
          <cx:pt idx="14934">1</cx:pt>
          <cx:pt idx="14935">2</cx:pt>
          <cx:pt idx="14936">2</cx:pt>
          <cx:pt idx="14937">1</cx:pt>
          <cx:pt idx="14938">2</cx:pt>
          <cx:pt idx="14939">1</cx:pt>
          <cx:pt idx="14940">2</cx:pt>
          <cx:pt idx="14941">2</cx:pt>
          <cx:pt idx="14942">2</cx:pt>
          <cx:pt idx="14943">2</cx:pt>
          <cx:pt idx="14944">1</cx:pt>
          <cx:pt idx="14945">4</cx:pt>
          <cx:pt idx="14946">2</cx:pt>
          <cx:pt idx="14947">3</cx:pt>
          <cx:pt idx="14948">2</cx:pt>
          <cx:pt idx="14949">2</cx:pt>
          <cx:pt idx="14950">2</cx:pt>
          <cx:pt idx="14951">1</cx:pt>
          <cx:pt idx="14952">2</cx:pt>
          <cx:pt idx="14953">2</cx:pt>
          <cx:pt idx="14954">2</cx:pt>
          <cx:pt idx="14955">3</cx:pt>
          <cx:pt idx="14956">1</cx:pt>
          <cx:pt idx="14957">2</cx:pt>
          <cx:pt idx="14958">4</cx:pt>
          <cx:pt idx="14959">1</cx:pt>
          <cx:pt idx="14960">2</cx:pt>
          <cx:pt idx="14961">1</cx:pt>
          <cx:pt idx="14962">2</cx:pt>
          <cx:pt idx="14963">2</cx:pt>
          <cx:pt idx="14964">4</cx:pt>
          <cx:pt idx="14965">2</cx:pt>
          <cx:pt idx="14966">2</cx:pt>
          <cx:pt idx="14967">2</cx:pt>
          <cx:pt idx="14968">3</cx:pt>
          <cx:pt idx="14969">2</cx:pt>
          <cx:pt idx="14970">2</cx:pt>
          <cx:pt idx="14971">1</cx:pt>
          <cx:pt idx="14972">2</cx:pt>
          <cx:pt idx="14973">3</cx:pt>
          <cx:pt idx="14974">4</cx:pt>
          <cx:pt idx="14975">2</cx:pt>
          <cx:pt idx="14976">4</cx:pt>
          <cx:pt idx="14977">2</cx:pt>
          <cx:pt idx="14978">1</cx:pt>
          <cx:pt idx="14979">2</cx:pt>
          <cx:pt idx="14980">4</cx:pt>
          <cx:pt idx="14981">2</cx:pt>
          <cx:pt idx="14982">2</cx:pt>
          <cx:pt idx="14983">2</cx:pt>
          <cx:pt idx="14984">2</cx:pt>
          <cx:pt idx="14985">2</cx:pt>
          <cx:pt idx="14986">2</cx:pt>
          <cx:pt idx="14987">2</cx:pt>
          <cx:pt idx="14988">1</cx:pt>
          <cx:pt idx="14989">2</cx:pt>
          <cx:pt idx="14990">1</cx:pt>
          <cx:pt idx="14991">3</cx:pt>
          <cx:pt idx="14992">1</cx:pt>
          <cx:pt idx="14993">4</cx:pt>
          <cx:pt idx="14994">1</cx:pt>
          <cx:pt idx="14995">2</cx:pt>
          <cx:pt idx="14996">2</cx:pt>
          <cx:pt idx="14997">2</cx:pt>
          <cx:pt idx="14998">2</cx:pt>
          <cx:pt idx="14999">2</cx:pt>
          <cx:pt idx="15000">3</cx:pt>
          <cx:pt idx="15001">3</cx:pt>
          <cx:pt idx="15002">2</cx:pt>
          <cx:pt idx="15003">1</cx:pt>
          <cx:pt idx="15004">4</cx:pt>
          <cx:pt idx="15005">4</cx:pt>
          <cx:pt idx="15006">4</cx:pt>
          <cx:pt idx="15007">2</cx:pt>
          <cx:pt idx="15008">1</cx:pt>
          <cx:pt idx="15009">3</cx:pt>
          <cx:pt idx="15010">3</cx:pt>
          <cx:pt idx="15011">1</cx:pt>
          <cx:pt idx="15012">1</cx:pt>
          <cx:pt idx="15013">3</cx:pt>
          <cx:pt idx="15014">2</cx:pt>
          <cx:pt idx="15015">2</cx:pt>
          <cx:pt idx="15016">4</cx:pt>
          <cx:pt idx="15017">1</cx:pt>
          <cx:pt idx="15018">3</cx:pt>
          <cx:pt idx="15019">2</cx:pt>
          <cx:pt idx="15020">4</cx:pt>
          <cx:pt idx="15021">1</cx:pt>
          <cx:pt idx="15022">1</cx:pt>
          <cx:pt idx="15023">1</cx:pt>
          <cx:pt idx="15024">2</cx:pt>
          <cx:pt idx="15025">2</cx:pt>
          <cx:pt idx="15026">2</cx:pt>
          <cx:pt idx="15027">2</cx:pt>
          <cx:pt idx="15028">2</cx:pt>
          <cx:pt idx="15029">3</cx:pt>
          <cx:pt idx="15030">2</cx:pt>
          <cx:pt idx="15031">2</cx:pt>
          <cx:pt idx="15032">2</cx:pt>
          <cx:pt idx="15033">2</cx:pt>
          <cx:pt idx="15034">3</cx:pt>
          <cx:pt idx="15035">2</cx:pt>
          <cx:pt idx="15036">2</cx:pt>
          <cx:pt idx="15037">2</cx:pt>
          <cx:pt idx="15038">4</cx:pt>
          <cx:pt idx="15039">1</cx:pt>
          <cx:pt idx="15040">4</cx:pt>
          <cx:pt idx="15041">1</cx:pt>
          <cx:pt idx="15042">3</cx:pt>
          <cx:pt idx="15043">2</cx:pt>
          <cx:pt idx="15044">2</cx:pt>
          <cx:pt idx="15045">3</cx:pt>
          <cx:pt idx="15046">2</cx:pt>
          <cx:pt idx="15047">3</cx:pt>
          <cx:pt idx="15048">2</cx:pt>
          <cx:pt idx="15049">4</cx:pt>
          <cx:pt idx="15050">2</cx:pt>
          <cx:pt idx="15051">2</cx:pt>
          <cx:pt idx="15052">3</cx:pt>
          <cx:pt idx="15053">2</cx:pt>
          <cx:pt idx="15054">1</cx:pt>
          <cx:pt idx="15055">2</cx:pt>
          <cx:pt idx="15056">2</cx:pt>
          <cx:pt idx="15057">2</cx:pt>
          <cx:pt idx="15058">2</cx:pt>
          <cx:pt idx="15059">2</cx:pt>
          <cx:pt idx="15060">1</cx:pt>
          <cx:pt idx="15061">1</cx:pt>
          <cx:pt idx="15062">2</cx:pt>
          <cx:pt idx="15063">3</cx:pt>
          <cx:pt idx="15064">3</cx:pt>
          <cx:pt idx="15065">1</cx:pt>
          <cx:pt idx="15066">1</cx:pt>
          <cx:pt idx="15067">2</cx:pt>
          <cx:pt idx="15068">1</cx:pt>
          <cx:pt idx="15069">1</cx:pt>
          <cx:pt idx="15070">2</cx:pt>
          <cx:pt idx="15071">2</cx:pt>
          <cx:pt idx="15072">3</cx:pt>
          <cx:pt idx="15073">3</cx:pt>
          <cx:pt idx="15074">3</cx:pt>
          <cx:pt idx="15075">1</cx:pt>
          <cx:pt idx="15076">1</cx:pt>
          <cx:pt idx="15077">1</cx:pt>
          <cx:pt idx="15078">1</cx:pt>
          <cx:pt idx="15079">2</cx:pt>
          <cx:pt idx="15080">1</cx:pt>
          <cx:pt idx="15081">2</cx:pt>
          <cx:pt idx="15082">2</cx:pt>
          <cx:pt idx="15083">1</cx:pt>
          <cx:pt idx="15084">2</cx:pt>
          <cx:pt idx="15085">3</cx:pt>
          <cx:pt idx="15086">2</cx:pt>
          <cx:pt idx="15087">2</cx:pt>
          <cx:pt idx="15088">4</cx:pt>
          <cx:pt idx="15089">2</cx:pt>
          <cx:pt idx="15090">4</cx:pt>
          <cx:pt idx="15091">3</cx:pt>
          <cx:pt idx="15092">2</cx:pt>
          <cx:pt idx="15093">1</cx:pt>
          <cx:pt idx="15094">2</cx:pt>
          <cx:pt idx="15095">2</cx:pt>
          <cx:pt idx="15096">2</cx:pt>
          <cx:pt idx="15097">3</cx:pt>
          <cx:pt idx="15098">3</cx:pt>
          <cx:pt idx="15099">1</cx:pt>
          <cx:pt idx="15100">3</cx:pt>
          <cx:pt idx="15101">2</cx:pt>
          <cx:pt idx="15102">2</cx:pt>
          <cx:pt idx="15103">1</cx:pt>
          <cx:pt idx="15104">1</cx:pt>
          <cx:pt idx="15105">3</cx:pt>
          <cx:pt idx="15106">2</cx:pt>
          <cx:pt idx="15107">3</cx:pt>
          <cx:pt idx="15108">4</cx:pt>
          <cx:pt idx="15109">3</cx:pt>
          <cx:pt idx="15110">2</cx:pt>
          <cx:pt idx="15111">1</cx:pt>
          <cx:pt idx="15112">2</cx:pt>
          <cx:pt idx="15113">2</cx:pt>
          <cx:pt idx="15114">2</cx:pt>
          <cx:pt idx="15115">2</cx:pt>
          <cx:pt idx="15116">5</cx:pt>
          <cx:pt idx="15117">3</cx:pt>
          <cx:pt idx="15118">2</cx:pt>
          <cx:pt idx="15119">1</cx:pt>
          <cx:pt idx="15120">2</cx:pt>
          <cx:pt idx="15121">2</cx:pt>
          <cx:pt idx="15122">4</cx:pt>
          <cx:pt idx="15123">2</cx:pt>
          <cx:pt idx="15124">3</cx:pt>
          <cx:pt idx="15125">2</cx:pt>
          <cx:pt idx="15126">4</cx:pt>
          <cx:pt idx="15127">5</cx:pt>
          <cx:pt idx="15128">2</cx:pt>
          <cx:pt idx="15129">2</cx:pt>
          <cx:pt idx="15130">2</cx:pt>
          <cx:pt idx="15131">2</cx:pt>
          <cx:pt idx="15132">4</cx:pt>
          <cx:pt idx="15133">1</cx:pt>
          <cx:pt idx="15134">3</cx:pt>
          <cx:pt idx="15135">2</cx:pt>
          <cx:pt idx="15136">4</cx:pt>
          <cx:pt idx="15137">2</cx:pt>
          <cx:pt idx="15138">2</cx:pt>
          <cx:pt idx="15139">2</cx:pt>
          <cx:pt idx="15140">3</cx:pt>
          <cx:pt idx="15141">3</cx:pt>
          <cx:pt idx="15142">3</cx:pt>
          <cx:pt idx="15143">2</cx:pt>
          <cx:pt idx="15144">2</cx:pt>
          <cx:pt idx="15145">2</cx:pt>
          <cx:pt idx="15146">2</cx:pt>
          <cx:pt idx="15147">2</cx:pt>
          <cx:pt idx="15148">2</cx:pt>
          <cx:pt idx="15149">4</cx:pt>
          <cx:pt idx="15150">2</cx:pt>
          <cx:pt idx="15151">2</cx:pt>
          <cx:pt idx="15152">3</cx:pt>
          <cx:pt idx="15153">1</cx:pt>
          <cx:pt idx="15154">2</cx:pt>
          <cx:pt idx="15155">3</cx:pt>
          <cx:pt idx="15156">2</cx:pt>
          <cx:pt idx="15157">2</cx:pt>
          <cx:pt idx="15158">3</cx:pt>
          <cx:pt idx="15159">2</cx:pt>
          <cx:pt idx="15160">4</cx:pt>
          <cx:pt idx="15161">1</cx:pt>
          <cx:pt idx="15162">3</cx:pt>
          <cx:pt idx="15163">3</cx:pt>
          <cx:pt idx="15164">2</cx:pt>
          <cx:pt idx="15165">2</cx:pt>
          <cx:pt idx="15166">1</cx:pt>
          <cx:pt idx="15167">3</cx:pt>
          <cx:pt idx="15168">2</cx:pt>
          <cx:pt idx="15169">2</cx:pt>
          <cx:pt idx="15170">2</cx:pt>
          <cx:pt idx="15171">1</cx:pt>
          <cx:pt idx="15172">2</cx:pt>
          <cx:pt idx="15173">2</cx:pt>
          <cx:pt idx="15174">2</cx:pt>
          <cx:pt idx="15175">4</cx:pt>
          <cx:pt idx="15176">4</cx:pt>
          <cx:pt idx="15177">3</cx:pt>
          <cx:pt idx="15178">2</cx:pt>
          <cx:pt idx="15179">2</cx:pt>
          <cx:pt idx="15180">2</cx:pt>
          <cx:pt idx="15181">3</cx:pt>
          <cx:pt idx="15182">2</cx:pt>
          <cx:pt idx="15183">2</cx:pt>
          <cx:pt idx="15184">3</cx:pt>
          <cx:pt idx="15185">3</cx:pt>
          <cx:pt idx="15186">1</cx:pt>
          <cx:pt idx="15187">2</cx:pt>
          <cx:pt idx="15188">2</cx:pt>
          <cx:pt idx="15189">2</cx:pt>
          <cx:pt idx="15190">4</cx:pt>
          <cx:pt idx="15191">2</cx:pt>
          <cx:pt idx="15192">2</cx:pt>
          <cx:pt idx="15193">1</cx:pt>
          <cx:pt idx="15194">3</cx:pt>
          <cx:pt idx="15195">2</cx:pt>
          <cx:pt idx="15196">1</cx:pt>
          <cx:pt idx="15197">3</cx:pt>
          <cx:pt idx="15198">2</cx:pt>
          <cx:pt idx="15199">2</cx:pt>
          <cx:pt idx="15200">2</cx:pt>
          <cx:pt idx="15201">2</cx:pt>
          <cx:pt idx="15202">4</cx:pt>
          <cx:pt idx="15203">1</cx:pt>
          <cx:pt idx="15204">4</cx:pt>
          <cx:pt idx="15205">2</cx:pt>
          <cx:pt idx="15206">2</cx:pt>
          <cx:pt idx="15207">3</cx:pt>
          <cx:pt idx="15208">4</cx:pt>
          <cx:pt idx="15209">2</cx:pt>
          <cx:pt idx="15210">2</cx:pt>
          <cx:pt idx="15211">1</cx:pt>
          <cx:pt idx="15212">3</cx:pt>
          <cx:pt idx="15213">4</cx:pt>
          <cx:pt idx="15214">2</cx:pt>
          <cx:pt idx="15215">2</cx:pt>
          <cx:pt idx="15216">2</cx:pt>
          <cx:pt idx="15217">2</cx:pt>
          <cx:pt idx="15218">2</cx:pt>
          <cx:pt idx="15219">2</cx:pt>
          <cx:pt idx="15220">2</cx:pt>
          <cx:pt idx="15221">4</cx:pt>
          <cx:pt idx="15222">2</cx:pt>
          <cx:pt idx="15223">1</cx:pt>
          <cx:pt idx="15224">2</cx:pt>
          <cx:pt idx="15225">1</cx:pt>
          <cx:pt idx="15226">2</cx:pt>
          <cx:pt idx="15227">2</cx:pt>
          <cx:pt idx="15228">2</cx:pt>
          <cx:pt idx="15229">2</cx:pt>
          <cx:pt idx="15230">2</cx:pt>
          <cx:pt idx="15231">4</cx:pt>
          <cx:pt idx="15232">2</cx:pt>
          <cx:pt idx="15233">4</cx:pt>
          <cx:pt idx="15234">2</cx:pt>
          <cx:pt idx="15235">2</cx:pt>
          <cx:pt idx="15236">3</cx:pt>
          <cx:pt idx="15237">2</cx:pt>
          <cx:pt idx="15238">2</cx:pt>
          <cx:pt idx="15239">2</cx:pt>
          <cx:pt idx="15240">2</cx:pt>
          <cx:pt idx="15241">3</cx:pt>
          <cx:pt idx="15242">3</cx:pt>
          <cx:pt idx="15243">3</cx:pt>
          <cx:pt idx="15244">2</cx:pt>
          <cx:pt idx="15245">2</cx:pt>
          <cx:pt idx="15246">3</cx:pt>
          <cx:pt idx="15247">2</cx:pt>
          <cx:pt idx="15248">2</cx:pt>
          <cx:pt idx="15249">4</cx:pt>
          <cx:pt idx="15250">5</cx:pt>
          <cx:pt idx="15251">2</cx:pt>
          <cx:pt idx="15252">1</cx:pt>
          <cx:pt idx="15253">2</cx:pt>
          <cx:pt idx="15254">4</cx:pt>
          <cx:pt idx="15255">3</cx:pt>
          <cx:pt idx="15256">3</cx:pt>
          <cx:pt idx="15257">4</cx:pt>
          <cx:pt idx="15258">3</cx:pt>
          <cx:pt idx="15259">2</cx:pt>
          <cx:pt idx="15260">2</cx:pt>
          <cx:pt idx="15261">2</cx:pt>
          <cx:pt idx="15262">4</cx:pt>
          <cx:pt idx="15263">2</cx:pt>
          <cx:pt idx="15264">2</cx:pt>
          <cx:pt idx="15265">1</cx:pt>
          <cx:pt idx="15266">1</cx:pt>
          <cx:pt idx="15267">1</cx:pt>
          <cx:pt idx="15268">2</cx:pt>
          <cx:pt idx="15269">3</cx:pt>
          <cx:pt idx="15270">2</cx:pt>
          <cx:pt idx="15271">3</cx:pt>
          <cx:pt idx="15272">2</cx:pt>
          <cx:pt idx="15273">2</cx:pt>
          <cx:pt idx="15274">3</cx:pt>
          <cx:pt idx="15275">2</cx:pt>
          <cx:pt idx="15276">4</cx:pt>
          <cx:pt idx="15277">3</cx:pt>
          <cx:pt idx="15278">2</cx:pt>
          <cx:pt idx="15279">4</cx:pt>
          <cx:pt idx="15280">2</cx:pt>
          <cx:pt idx="15281">2</cx:pt>
          <cx:pt idx="15282">1</cx:pt>
          <cx:pt idx="15283">3</cx:pt>
          <cx:pt idx="15284">2</cx:pt>
          <cx:pt idx="15285">3</cx:pt>
          <cx:pt idx="15286">1</cx:pt>
          <cx:pt idx="15287">1</cx:pt>
          <cx:pt idx="15288">1</cx:pt>
          <cx:pt idx="15289">4</cx:pt>
          <cx:pt idx="15290">1</cx:pt>
          <cx:pt idx="15291">2</cx:pt>
          <cx:pt idx="15292">2</cx:pt>
          <cx:pt idx="15293">4</cx:pt>
          <cx:pt idx="15294">2</cx:pt>
          <cx:pt idx="15295">1</cx:pt>
          <cx:pt idx="15296">2</cx:pt>
          <cx:pt idx="15297">2</cx:pt>
          <cx:pt idx="15298">2</cx:pt>
          <cx:pt idx="15299">1</cx:pt>
          <cx:pt idx="15300">4</cx:pt>
          <cx:pt idx="15301">2</cx:pt>
          <cx:pt idx="15302">2</cx:pt>
          <cx:pt idx="15303">1</cx:pt>
          <cx:pt idx="15304">2</cx:pt>
          <cx:pt idx="15305">2</cx:pt>
          <cx:pt idx="15306">2</cx:pt>
          <cx:pt idx="15307">2</cx:pt>
          <cx:pt idx="15308">2</cx:pt>
          <cx:pt idx="15309">1</cx:pt>
          <cx:pt idx="15310">4</cx:pt>
          <cx:pt idx="15311">3</cx:pt>
          <cx:pt idx="15312">4</cx:pt>
          <cx:pt idx="15313">3</cx:pt>
          <cx:pt idx="15314">2</cx:pt>
          <cx:pt idx="15315">1</cx:pt>
          <cx:pt idx="15316">3</cx:pt>
          <cx:pt idx="15317">2</cx:pt>
          <cx:pt idx="15318">2</cx:pt>
          <cx:pt idx="15319">2</cx:pt>
          <cx:pt idx="15320">2</cx:pt>
          <cx:pt idx="15321">2</cx:pt>
          <cx:pt idx="15322">1</cx:pt>
          <cx:pt idx="15323">2</cx:pt>
          <cx:pt idx="15324">1</cx:pt>
          <cx:pt idx="15325">2</cx:pt>
          <cx:pt idx="15326">2</cx:pt>
          <cx:pt idx="15327">2</cx:pt>
          <cx:pt idx="15328">2</cx:pt>
          <cx:pt idx="15329">2</cx:pt>
          <cx:pt idx="15330">2</cx:pt>
          <cx:pt idx="15331">3</cx:pt>
          <cx:pt idx="15332">2</cx:pt>
          <cx:pt idx="15333">2</cx:pt>
          <cx:pt idx="15334">2</cx:pt>
          <cx:pt idx="15335">1</cx:pt>
          <cx:pt idx="15336">4</cx:pt>
          <cx:pt idx="15337">2</cx:pt>
          <cx:pt idx="15338">2</cx:pt>
          <cx:pt idx="15339">2</cx:pt>
          <cx:pt idx="15340">2</cx:pt>
          <cx:pt idx="15341">2</cx:pt>
          <cx:pt idx="15342">2</cx:pt>
          <cx:pt idx="15343">1</cx:pt>
          <cx:pt idx="15344">3</cx:pt>
          <cx:pt idx="15345">3</cx:pt>
          <cx:pt idx="15346">2</cx:pt>
          <cx:pt idx="15347">1</cx:pt>
          <cx:pt idx="15348">2</cx:pt>
          <cx:pt idx="15349">2</cx:pt>
          <cx:pt idx="15350">1</cx:pt>
          <cx:pt idx="15351">2</cx:pt>
          <cx:pt idx="15352">1</cx:pt>
          <cx:pt idx="15353">2</cx:pt>
          <cx:pt idx="15354">1</cx:pt>
          <cx:pt idx="15355">2</cx:pt>
          <cx:pt idx="15356">4</cx:pt>
          <cx:pt idx="15357">2</cx:pt>
          <cx:pt idx="15358">2</cx:pt>
          <cx:pt idx="15359">1</cx:pt>
          <cx:pt idx="15360">1</cx:pt>
          <cx:pt idx="15361">4</cx:pt>
          <cx:pt idx="15362">2</cx:pt>
          <cx:pt idx="15363">1</cx:pt>
          <cx:pt idx="15364">2</cx:pt>
          <cx:pt idx="15365">3</cx:pt>
          <cx:pt idx="15366">1</cx:pt>
          <cx:pt idx="15367">2</cx:pt>
          <cx:pt idx="15368">2</cx:pt>
          <cx:pt idx="15369">1</cx:pt>
          <cx:pt idx="15370">2</cx:pt>
          <cx:pt idx="15371">1</cx:pt>
          <cx:pt idx="15372">2</cx:pt>
          <cx:pt idx="15373">4</cx:pt>
          <cx:pt idx="15374">2</cx:pt>
          <cx:pt idx="15375">1</cx:pt>
          <cx:pt idx="15376">3</cx:pt>
          <cx:pt idx="15377">2</cx:pt>
          <cx:pt idx="15378">2</cx:pt>
          <cx:pt idx="15379">5</cx:pt>
          <cx:pt idx="15380">3</cx:pt>
          <cx:pt idx="15381">2</cx:pt>
          <cx:pt idx="15382">3</cx:pt>
          <cx:pt idx="15383">1</cx:pt>
          <cx:pt idx="15384">2</cx:pt>
          <cx:pt idx="15385">3</cx:pt>
          <cx:pt idx="15386">2</cx:pt>
          <cx:pt idx="15387">4</cx:pt>
          <cx:pt idx="15388">2</cx:pt>
          <cx:pt idx="15389">2</cx:pt>
          <cx:pt idx="15390">3</cx:pt>
          <cx:pt idx="15391">2</cx:pt>
          <cx:pt idx="15392">2</cx:pt>
          <cx:pt idx="15393">3</cx:pt>
          <cx:pt idx="15394">2</cx:pt>
          <cx:pt idx="15395">2</cx:pt>
          <cx:pt idx="15396">1</cx:pt>
          <cx:pt idx="15397">3</cx:pt>
          <cx:pt idx="15398">2</cx:pt>
          <cx:pt idx="15399">3</cx:pt>
          <cx:pt idx="15400">1</cx:pt>
          <cx:pt idx="15401">1</cx:pt>
          <cx:pt idx="15402">1</cx:pt>
          <cx:pt idx="15403">1</cx:pt>
          <cx:pt idx="15404">3</cx:pt>
          <cx:pt idx="15405">3</cx:pt>
          <cx:pt idx="15406">2</cx:pt>
          <cx:pt idx="15407">2</cx:pt>
          <cx:pt idx="15408">1</cx:pt>
          <cx:pt idx="15409">2</cx:pt>
          <cx:pt idx="15410">4</cx:pt>
          <cx:pt idx="15411">3</cx:pt>
          <cx:pt idx="15412">1</cx:pt>
          <cx:pt idx="15413">2</cx:pt>
          <cx:pt idx="15414">2</cx:pt>
          <cx:pt idx="15415">2</cx:pt>
          <cx:pt idx="15416">3</cx:pt>
          <cx:pt idx="15417">1</cx:pt>
          <cx:pt idx="15418">3</cx:pt>
          <cx:pt idx="15419">1</cx:pt>
          <cx:pt idx="15420">2</cx:pt>
          <cx:pt idx="15421">2</cx:pt>
          <cx:pt idx="15422">2</cx:pt>
          <cx:pt idx="15423">2</cx:pt>
          <cx:pt idx="15424">1</cx:pt>
          <cx:pt idx="15425">2</cx:pt>
          <cx:pt idx="15426">2</cx:pt>
          <cx:pt idx="15427">2</cx:pt>
          <cx:pt idx="15428">2</cx:pt>
          <cx:pt idx="15429">2</cx:pt>
          <cx:pt idx="15430">3</cx:pt>
          <cx:pt idx="15431">2</cx:pt>
          <cx:pt idx="15432">2</cx:pt>
          <cx:pt idx="15433">3</cx:pt>
          <cx:pt idx="15434">2</cx:pt>
          <cx:pt idx="15435">3</cx:pt>
          <cx:pt idx="15436">2</cx:pt>
          <cx:pt idx="15437">3</cx:pt>
          <cx:pt idx="15438">2</cx:pt>
          <cx:pt idx="15439">2</cx:pt>
          <cx:pt idx="15440">4</cx:pt>
          <cx:pt idx="15441">2</cx:pt>
          <cx:pt idx="15442">2</cx:pt>
          <cx:pt idx="15443">2</cx:pt>
          <cx:pt idx="15444">2</cx:pt>
          <cx:pt idx="15445">2</cx:pt>
          <cx:pt idx="15446">2</cx:pt>
          <cx:pt idx="15447">2</cx:pt>
          <cx:pt idx="15448">2</cx:pt>
          <cx:pt idx="15449">4</cx:pt>
          <cx:pt idx="15450">2</cx:pt>
          <cx:pt idx="15451">3</cx:pt>
          <cx:pt idx="15452">2</cx:pt>
          <cx:pt idx="15453">2</cx:pt>
          <cx:pt idx="15454">2</cx:pt>
          <cx:pt idx="15455">2</cx:pt>
          <cx:pt idx="15456">2</cx:pt>
          <cx:pt idx="15457">1</cx:pt>
          <cx:pt idx="15458">1</cx:pt>
          <cx:pt idx="15459">2</cx:pt>
          <cx:pt idx="15460">2</cx:pt>
          <cx:pt idx="15461">1</cx:pt>
          <cx:pt idx="15462">2</cx:pt>
          <cx:pt idx="15463">4</cx:pt>
          <cx:pt idx="15464">2</cx:pt>
          <cx:pt idx="15465">3</cx:pt>
          <cx:pt idx="15466">4</cx:pt>
          <cx:pt idx="15467">4</cx:pt>
          <cx:pt idx="15468">1</cx:pt>
          <cx:pt idx="15469">4</cx:pt>
          <cx:pt idx="15470">1</cx:pt>
          <cx:pt idx="15471">2</cx:pt>
          <cx:pt idx="15472">2</cx:pt>
          <cx:pt idx="15473">2</cx:pt>
          <cx:pt idx="15474">2</cx:pt>
          <cx:pt idx="15475">1</cx:pt>
          <cx:pt idx="15476">2</cx:pt>
          <cx:pt idx="15477">1</cx:pt>
          <cx:pt idx="15478">4</cx:pt>
          <cx:pt idx="15479">2</cx:pt>
          <cx:pt idx="15480">2</cx:pt>
          <cx:pt idx="15481">6</cx:pt>
          <cx:pt idx="15482">2</cx:pt>
          <cx:pt idx="15483">2</cx:pt>
          <cx:pt idx="15484">3</cx:pt>
          <cx:pt idx="15485">1</cx:pt>
          <cx:pt idx="15486">2</cx:pt>
          <cx:pt idx="15487">1</cx:pt>
          <cx:pt idx="15488">2</cx:pt>
          <cx:pt idx="15489">2</cx:pt>
          <cx:pt idx="15490">2</cx:pt>
          <cx:pt idx="15491">2</cx:pt>
          <cx:pt idx="15492">3</cx:pt>
          <cx:pt idx="15493">2</cx:pt>
          <cx:pt idx="15494">2</cx:pt>
          <cx:pt idx="15495">2</cx:pt>
          <cx:pt idx="15496">3</cx:pt>
          <cx:pt idx="15497">2</cx:pt>
          <cx:pt idx="15498">2</cx:pt>
          <cx:pt idx="15499">1</cx:pt>
          <cx:pt idx="15500">2</cx:pt>
          <cx:pt idx="15501">2</cx:pt>
          <cx:pt idx="15502">2</cx:pt>
          <cx:pt idx="15503">2</cx:pt>
          <cx:pt idx="15504">3</cx:pt>
          <cx:pt idx="15505">2</cx:pt>
          <cx:pt idx="15506">1</cx:pt>
          <cx:pt idx="15507">1</cx:pt>
          <cx:pt idx="15508">3</cx:pt>
          <cx:pt idx="15509">2</cx:pt>
          <cx:pt idx="15510">2</cx:pt>
          <cx:pt idx="15511">2</cx:pt>
          <cx:pt idx="15512">2</cx:pt>
          <cx:pt idx="15513">4</cx:pt>
          <cx:pt idx="15514">4</cx:pt>
          <cx:pt idx="15515">1</cx:pt>
          <cx:pt idx="15516">2</cx:pt>
          <cx:pt idx="15517">2</cx:pt>
          <cx:pt idx="15518">4</cx:pt>
          <cx:pt idx="15519">3</cx:pt>
          <cx:pt idx="15520">2</cx:pt>
          <cx:pt idx="15521">2</cx:pt>
          <cx:pt idx="15522">3</cx:pt>
          <cx:pt idx="15523">4</cx:pt>
          <cx:pt idx="15524">3</cx:pt>
          <cx:pt idx="15525">2</cx:pt>
          <cx:pt idx="15526">2</cx:pt>
          <cx:pt idx="15527">1</cx:pt>
          <cx:pt idx="15528">2</cx:pt>
          <cx:pt idx="15529">3</cx:pt>
          <cx:pt idx="15530">1</cx:pt>
          <cx:pt idx="15531">1</cx:pt>
          <cx:pt idx="15532">2</cx:pt>
          <cx:pt idx="15533">1</cx:pt>
          <cx:pt idx="15534">2</cx:pt>
          <cx:pt idx="15535">2</cx:pt>
          <cx:pt idx="15536">2</cx:pt>
          <cx:pt idx="15537">2</cx:pt>
          <cx:pt idx="15538">1</cx:pt>
          <cx:pt idx="15539">1</cx:pt>
          <cx:pt idx="15540">1</cx:pt>
          <cx:pt idx="15541">2</cx:pt>
          <cx:pt idx="15542">1</cx:pt>
          <cx:pt idx="15543">3</cx:pt>
          <cx:pt idx="15544">3</cx:pt>
          <cx:pt idx="15545">2</cx:pt>
          <cx:pt idx="15546">1</cx:pt>
          <cx:pt idx="15547">2</cx:pt>
          <cx:pt idx="15548">2</cx:pt>
          <cx:pt idx="15549">2</cx:pt>
          <cx:pt idx="15550">3</cx:pt>
          <cx:pt idx="15551">2</cx:pt>
          <cx:pt idx="15552">4</cx:pt>
          <cx:pt idx="15553">2</cx:pt>
          <cx:pt idx="15554">1</cx:pt>
          <cx:pt idx="15555">2</cx:pt>
          <cx:pt idx="15556">2</cx:pt>
          <cx:pt idx="15557">2</cx:pt>
          <cx:pt idx="15558">2</cx:pt>
          <cx:pt idx="15559">2</cx:pt>
          <cx:pt idx="15560">2</cx:pt>
          <cx:pt idx="15561">2</cx:pt>
          <cx:pt idx="15562">2</cx:pt>
          <cx:pt idx="15563">2</cx:pt>
          <cx:pt idx="15564">1</cx:pt>
          <cx:pt idx="15565">2</cx:pt>
          <cx:pt idx="15566">3</cx:pt>
          <cx:pt idx="15567">2</cx:pt>
          <cx:pt idx="15568">3</cx:pt>
          <cx:pt idx="15569">3</cx:pt>
          <cx:pt idx="15570">2</cx:pt>
          <cx:pt idx="15571">1</cx:pt>
          <cx:pt idx="15572">3</cx:pt>
          <cx:pt idx="15573">1</cx:pt>
          <cx:pt idx="15574">1</cx:pt>
          <cx:pt idx="15575">2</cx:pt>
          <cx:pt idx="15576">3</cx:pt>
          <cx:pt idx="15577">2</cx:pt>
          <cx:pt idx="15578">3</cx:pt>
          <cx:pt idx="15579">1</cx:pt>
          <cx:pt idx="15580">1</cx:pt>
          <cx:pt idx="15581">2</cx:pt>
          <cx:pt idx="15582">2</cx:pt>
          <cx:pt idx="15583">2</cx:pt>
          <cx:pt idx="15584">2</cx:pt>
          <cx:pt idx="15585">3</cx:pt>
          <cx:pt idx="15586">1</cx:pt>
          <cx:pt idx="15587">4</cx:pt>
          <cx:pt idx="15588">3</cx:pt>
          <cx:pt idx="15589">3</cx:pt>
          <cx:pt idx="15590">1</cx:pt>
          <cx:pt idx="15591">1</cx:pt>
          <cx:pt idx="15592">1</cx:pt>
          <cx:pt idx="15593">1</cx:pt>
          <cx:pt idx="15594">2</cx:pt>
          <cx:pt idx="15595">4</cx:pt>
          <cx:pt idx="15596">3</cx:pt>
          <cx:pt idx="15597">2</cx:pt>
          <cx:pt idx="15598">2</cx:pt>
          <cx:pt idx="15599">4</cx:pt>
          <cx:pt idx="15600">2</cx:pt>
          <cx:pt idx="15601">2</cx:pt>
          <cx:pt idx="15602">2</cx:pt>
          <cx:pt idx="15603">1</cx:pt>
          <cx:pt idx="15604">2</cx:pt>
          <cx:pt idx="15605">1</cx:pt>
          <cx:pt idx="15606">2</cx:pt>
          <cx:pt idx="15607">1</cx:pt>
          <cx:pt idx="15608">2</cx:pt>
          <cx:pt idx="15609">1</cx:pt>
          <cx:pt idx="15610">2</cx:pt>
          <cx:pt idx="15611">2</cx:pt>
          <cx:pt idx="15612">1</cx:pt>
          <cx:pt idx="15613">1</cx:pt>
          <cx:pt idx="15614">1</cx:pt>
          <cx:pt idx="15615">2</cx:pt>
          <cx:pt idx="15616">1</cx:pt>
          <cx:pt idx="15617">2</cx:pt>
          <cx:pt idx="15618">2</cx:pt>
          <cx:pt idx="15619">2</cx:pt>
          <cx:pt idx="15620">3</cx:pt>
          <cx:pt idx="15621">3</cx:pt>
          <cx:pt idx="15622">2</cx:pt>
          <cx:pt idx="15623">1</cx:pt>
          <cx:pt idx="15624">2</cx:pt>
          <cx:pt idx="15625">2</cx:pt>
          <cx:pt idx="15626">1</cx:pt>
          <cx:pt idx="15627">2</cx:pt>
          <cx:pt idx="15628">2</cx:pt>
          <cx:pt idx="15629">3</cx:pt>
          <cx:pt idx="15630">3</cx:pt>
          <cx:pt idx="15631">2</cx:pt>
          <cx:pt idx="15632">3</cx:pt>
          <cx:pt idx="15633">2</cx:pt>
          <cx:pt idx="15634">4</cx:pt>
          <cx:pt idx="15635">2</cx:pt>
          <cx:pt idx="15636">2</cx:pt>
          <cx:pt idx="15637">2</cx:pt>
          <cx:pt idx="15638">1</cx:pt>
          <cx:pt idx="15639">3</cx:pt>
          <cx:pt idx="15640">2</cx:pt>
          <cx:pt idx="15641">1</cx:pt>
          <cx:pt idx="15642">2</cx:pt>
          <cx:pt idx="15643">1</cx:pt>
          <cx:pt idx="15644">1</cx:pt>
          <cx:pt idx="15645">2</cx:pt>
          <cx:pt idx="15646">2</cx:pt>
          <cx:pt idx="15647">3</cx:pt>
          <cx:pt idx="15648">2</cx:pt>
          <cx:pt idx="15649">2</cx:pt>
          <cx:pt idx="15650">2</cx:pt>
          <cx:pt idx="15651">2</cx:pt>
          <cx:pt idx="15652">2</cx:pt>
          <cx:pt idx="15653">2</cx:pt>
          <cx:pt idx="15654">2</cx:pt>
          <cx:pt idx="15655">1</cx:pt>
          <cx:pt idx="15656">4</cx:pt>
          <cx:pt idx="15657">2</cx:pt>
          <cx:pt idx="15658">4</cx:pt>
          <cx:pt idx="15659">1</cx:pt>
          <cx:pt idx="15660">2</cx:pt>
          <cx:pt idx="15661">2</cx:pt>
          <cx:pt idx="15662">3</cx:pt>
          <cx:pt idx="15663">2</cx:pt>
          <cx:pt idx="15664">2</cx:pt>
          <cx:pt idx="15665">2</cx:pt>
          <cx:pt idx="15666">2</cx:pt>
          <cx:pt idx="15667">2</cx:pt>
          <cx:pt idx="15668">3</cx:pt>
          <cx:pt idx="15669">2</cx:pt>
          <cx:pt idx="15670">4</cx:pt>
          <cx:pt idx="15671">2</cx:pt>
          <cx:pt idx="15672">3</cx:pt>
          <cx:pt idx="15673">2</cx:pt>
          <cx:pt idx="15674">2</cx:pt>
          <cx:pt idx="15675">2</cx:pt>
          <cx:pt idx="15676">1</cx:pt>
          <cx:pt idx="15677">2</cx:pt>
          <cx:pt idx="15678">1</cx:pt>
          <cx:pt idx="15679">2</cx:pt>
          <cx:pt idx="15680">2</cx:pt>
          <cx:pt idx="15681">3</cx:pt>
          <cx:pt idx="15682">1</cx:pt>
          <cx:pt idx="15683">3</cx:pt>
          <cx:pt idx="15684">2</cx:pt>
          <cx:pt idx="15685">1</cx:pt>
          <cx:pt idx="15686">2</cx:pt>
          <cx:pt idx="15687">1</cx:pt>
          <cx:pt idx="15688">2</cx:pt>
          <cx:pt idx="15689">2</cx:pt>
          <cx:pt idx="15690">3</cx:pt>
          <cx:pt idx="15691">1</cx:pt>
          <cx:pt idx="15692">2</cx:pt>
          <cx:pt idx="15693">2</cx:pt>
          <cx:pt idx="15694">2</cx:pt>
          <cx:pt idx="15695">2</cx:pt>
          <cx:pt idx="15696">2</cx:pt>
          <cx:pt idx="15697">3</cx:pt>
          <cx:pt idx="15698">2</cx:pt>
          <cx:pt idx="15699">1</cx:pt>
          <cx:pt idx="15700">5</cx:pt>
          <cx:pt idx="15701">3</cx:pt>
          <cx:pt idx="15702">2</cx:pt>
          <cx:pt idx="15703">2</cx:pt>
          <cx:pt idx="15704">6</cx:pt>
          <cx:pt idx="15705">2</cx:pt>
          <cx:pt idx="15706">2</cx:pt>
          <cx:pt idx="15707">2</cx:pt>
          <cx:pt idx="15708">3</cx:pt>
          <cx:pt idx="15709">2</cx:pt>
          <cx:pt idx="15710">2</cx:pt>
          <cx:pt idx="15711">2</cx:pt>
          <cx:pt idx="15712">4</cx:pt>
          <cx:pt idx="15713">2</cx:pt>
          <cx:pt idx="15714">1</cx:pt>
          <cx:pt idx="15715">3</cx:pt>
          <cx:pt idx="15716">2</cx:pt>
          <cx:pt idx="15717">5</cx:pt>
          <cx:pt idx="15718">3</cx:pt>
          <cx:pt idx="15719">3</cx:pt>
          <cx:pt idx="15720">2</cx:pt>
          <cx:pt idx="15721">1</cx:pt>
          <cx:pt idx="15722">1</cx:pt>
          <cx:pt idx="15723">2</cx:pt>
          <cx:pt idx="15724">3</cx:pt>
          <cx:pt idx="15725">2</cx:pt>
          <cx:pt idx="15726">1</cx:pt>
          <cx:pt idx="15727">3</cx:pt>
          <cx:pt idx="15728">2</cx:pt>
          <cx:pt idx="15729">2</cx:pt>
          <cx:pt idx="15730">2</cx:pt>
          <cx:pt idx="15731">4</cx:pt>
          <cx:pt idx="15732">3</cx:pt>
          <cx:pt idx="15733">1</cx:pt>
          <cx:pt idx="15734">2</cx:pt>
          <cx:pt idx="15735">2</cx:pt>
          <cx:pt idx="15736">4</cx:pt>
          <cx:pt idx="15737">1</cx:pt>
          <cx:pt idx="15738">3</cx:pt>
          <cx:pt idx="15739">3</cx:pt>
          <cx:pt idx="15740">3</cx:pt>
          <cx:pt idx="15741">2</cx:pt>
          <cx:pt idx="15742">2</cx:pt>
          <cx:pt idx="15743">1</cx:pt>
          <cx:pt idx="15744">5</cx:pt>
          <cx:pt idx="15745">3</cx:pt>
          <cx:pt idx="15746">2</cx:pt>
          <cx:pt idx="15747">2</cx:pt>
          <cx:pt idx="15748">2</cx:pt>
          <cx:pt idx="15749">1</cx:pt>
          <cx:pt idx="15750">1</cx:pt>
          <cx:pt idx="15751">2</cx:pt>
          <cx:pt idx="15752">2</cx:pt>
          <cx:pt idx="15753">2</cx:pt>
          <cx:pt idx="15754">3</cx:pt>
          <cx:pt idx="15755">3</cx:pt>
          <cx:pt idx="15756">2</cx:pt>
          <cx:pt idx="15757">1</cx:pt>
          <cx:pt idx="15758">1</cx:pt>
          <cx:pt idx="15759">2</cx:pt>
          <cx:pt idx="15760">2</cx:pt>
          <cx:pt idx="15761">2</cx:pt>
          <cx:pt idx="15762">3</cx:pt>
          <cx:pt idx="15763">2</cx:pt>
          <cx:pt idx="15764">2</cx:pt>
          <cx:pt idx="15765">1</cx:pt>
          <cx:pt idx="15766">2</cx:pt>
          <cx:pt idx="15767">1</cx:pt>
          <cx:pt idx="15768">4</cx:pt>
          <cx:pt idx="15769">2</cx:pt>
          <cx:pt idx="15770">3</cx:pt>
          <cx:pt idx="15771">2</cx:pt>
          <cx:pt idx="15772">1</cx:pt>
          <cx:pt idx="15773">2</cx:pt>
          <cx:pt idx="15774">2</cx:pt>
          <cx:pt idx="15775">2</cx:pt>
          <cx:pt idx="15776">4</cx:pt>
          <cx:pt idx="15777">1</cx:pt>
          <cx:pt idx="15778">1</cx:pt>
          <cx:pt idx="15779">2</cx:pt>
          <cx:pt idx="15780">1</cx:pt>
          <cx:pt idx="15781">2</cx:pt>
          <cx:pt idx="15782">3</cx:pt>
          <cx:pt idx="15783">2</cx:pt>
          <cx:pt idx="15784">2</cx:pt>
          <cx:pt idx="15785">2</cx:pt>
          <cx:pt idx="15786">3</cx:pt>
          <cx:pt idx="15787">2</cx:pt>
          <cx:pt idx="15788">2</cx:pt>
          <cx:pt idx="15789">4</cx:pt>
          <cx:pt idx="15790">2</cx:pt>
          <cx:pt idx="15791">3</cx:pt>
          <cx:pt idx="15792">2</cx:pt>
          <cx:pt idx="15793">2</cx:pt>
          <cx:pt idx="15794">2</cx:pt>
          <cx:pt idx="15795">1</cx:pt>
          <cx:pt idx="15796">3</cx:pt>
          <cx:pt idx="15797">1</cx:pt>
          <cx:pt idx="15798">1</cx:pt>
          <cx:pt idx="15799">2</cx:pt>
          <cx:pt idx="15800">2</cx:pt>
          <cx:pt idx="15801">3</cx:pt>
          <cx:pt idx="15802">3</cx:pt>
          <cx:pt idx="15803">1</cx:pt>
          <cx:pt idx="15804">2</cx:pt>
          <cx:pt idx="15805">1</cx:pt>
          <cx:pt idx="15806">2</cx:pt>
          <cx:pt idx="15807">2</cx:pt>
          <cx:pt idx="15808">1</cx:pt>
          <cx:pt idx="15809">2</cx:pt>
          <cx:pt idx="15810">2</cx:pt>
          <cx:pt idx="15811">2</cx:pt>
          <cx:pt idx="15812">2</cx:pt>
          <cx:pt idx="15813">2</cx:pt>
          <cx:pt idx="15814">2</cx:pt>
          <cx:pt idx="15815">2</cx:pt>
          <cx:pt idx="15816">1</cx:pt>
          <cx:pt idx="15817">4</cx:pt>
          <cx:pt idx="15818">1</cx:pt>
          <cx:pt idx="15819">2</cx:pt>
          <cx:pt idx="15820">3</cx:pt>
          <cx:pt idx="15821">1</cx:pt>
          <cx:pt idx="15822">3</cx:pt>
          <cx:pt idx="15823">2</cx:pt>
          <cx:pt idx="15824">2</cx:pt>
          <cx:pt idx="15825">3</cx:pt>
          <cx:pt idx="15826">1</cx:pt>
          <cx:pt idx="15827">2</cx:pt>
          <cx:pt idx="15828">2</cx:pt>
          <cx:pt idx="15829">1</cx:pt>
          <cx:pt idx="15830">4</cx:pt>
          <cx:pt idx="15831">2</cx:pt>
          <cx:pt idx="15832">2</cx:pt>
          <cx:pt idx="15833">2</cx:pt>
          <cx:pt idx="15834">2</cx:pt>
          <cx:pt idx="15835">2</cx:pt>
          <cx:pt idx="15836">3</cx:pt>
          <cx:pt idx="15837">2</cx:pt>
          <cx:pt idx="15838">2</cx:pt>
          <cx:pt idx="15839">3</cx:pt>
          <cx:pt idx="15840">4</cx:pt>
          <cx:pt idx="15841">2</cx:pt>
          <cx:pt idx="15842">2</cx:pt>
          <cx:pt idx="15843">2</cx:pt>
          <cx:pt idx="15844">3</cx:pt>
          <cx:pt idx="15845">2</cx:pt>
          <cx:pt idx="15846">1</cx:pt>
          <cx:pt idx="15847">2</cx:pt>
          <cx:pt idx="15848">2</cx:pt>
          <cx:pt idx="15849">2</cx:pt>
          <cx:pt idx="15850">3</cx:pt>
          <cx:pt idx="15851">2</cx:pt>
          <cx:pt idx="15852">5</cx:pt>
          <cx:pt idx="15853">2</cx:pt>
          <cx:pt idx="15854">2</cx:pt>
          <cx:pt idx="15855">1</cx:pt>
          <cx:pt idx="15856">2</cx:pt>
          <cx:pt idx="15857">2</cx:pt>
          <cx:pt idx="15858">1</cx:pt>
          <cx:pt idx="15859">2</cx:pt>
          <cx:pt idx="15860">2</cx:pt>
          <cx:pt idx="15861">4</cx:pt>
          <cx:pt idx="15862">2</cx:pt>
          <cx:pt idx="15863">2</cx:pt>
          <cx:pt idx="15864">2</cx:pt>
          <cx:pt idx="15865">2</cx:pt>
          <cx:pt idx="15866">3</cx:pt>
          <cx:pt idx="15867">2</cx:pt>
          <cx:pt idx="15868">4</cx:pt>
          <cx:pt idx="15869">2</cx:pt>
          <cx:pt idx="15870">2</cx:pt>
          <cx:pt idx="15871">3</cx:pt>
          <cx:pt idx="15872">2</cx:pt>
          <cx:pt idx="15873">4</cx:pt>
          <cx:pt idx="15874">2</cx:pt>
          <cx:pt idx="15875">3</cx:pt>
          <cx:pt idx="15876">1</cx:pt>
          <cx:pt idx="15877">2</cx:pt>
          <cx:pt idx="15878">3</cx:pt>
          <cx:pt idx="15879">2</cx:pt>
          <cx:pt idx="15880">2</cx:pt>
          <cx:pt idx="15881">2</cx:pt>
          <cx:pt idx="15882">2</cx:pt>
          <cx:pt idx="15883">2</cx:pt>
          <cx:pt idx="15884">2</cx:pt>
          <cx:pt idx="15885">1</cx:pt>
          <cx:pt idx="15886">1</cx:pt>
          <cx:pt idx="15887">3</cx:pt>
          <cx:pt idx="15888">2</cx:pt>
          <cx:pt idx="15889">2</cx:pt>
          <cx:pt idx="15890">1</cx:pt>
          <cx:pt idx="15891">4</cx:pt>
          <cx:pt idx="15892">1</cx:pt>
          <cx:pt idx="15893">1</cx:pt>
          <cx:pt idx="15894">1</cx:pt>
          <cx:pt idx="15895">2</cx:pt>
          <cx:pt idx="15896">2</cx:pt>
          <cx:pt idx="15897">1</cx:pt>
          <cx:pt idx="15898">2</cx:pt>
          <cx:pt idx="15899">2</cx:pt>
          <cx:pt idx="15900">2</cx:pt>
          <cx:pt idx="15901">3</cx:pt>
          <cx:pt idx="15902">2</cx:pt>
          <cx:pt idx="15903">3</cx:pt>
          <cx:pt idx="15904">1</cx:pt>
          <cx:pt idx="15905">3</cx:pt>
          <cx:pt idx="15906">1</cx:pt>
          <cx:pt idx="15907">2</cx:pt>
          <cx:pt idx="15908">2</cx:pt>
          <cx:pt idx="15909">1</cx:pt>
          <cx:pt idx="15910">2</cx:pt>
          <cx:pt idx="15911">1</cx:pt>
          <cx:pt idx="15912">2</cx:pt>
          <cx:pt idx="15913">1</cx:pt>
          <cx:pt idx="15914">2</cx:pt>
          <cx:pt idx="15915">1</cx:pt>
          <cx:pt idx="15916">4</cx:pt>
          <cx:pt idx="15917">2</cx:pt>
          <cx:pt idx="15918">2</cx:pt>
          <cx:pt idx="15919">2</cx:pt>
          <cx:pt idx="15920">3</cx:pt>
          <cx:pt idx="15921">4</cx:pt>
          <cx:pt idx="15922">1</cx:pt>
          <cx:pt idx="15923">4</cx:pt>
          <cx:pt idx="15924">2</cx:pt>
          <cx:pt idx="15925">3</cx:pt>
          <cx:pt idx="15926">3</cx:pt>
          <cx:pt idx="15927">1</cx:pt>
          <cx:pt idx="15928">2</cx:pt>
          <cx:pt idx="15929">3</cx:pt>
          <cx:pt idx="15930">3</cx:pt>
          <cx:pt idx="15931">1</cx:pt>
          <cx:pt idx="15932">2</cx:pt>
          <cx:pt idx="15933">1</cx:pt>
          <cx:pt idx="15934">2</cx:pt>
          <cx:pt idx="15935">1</cx:pt>
          <cx:pt idx="15936">4</cx:pt>
          <cx:pt idx="15937">2</cx:pt>
          <cx:pt idx="15938">1</cx:pt>
          <cx:pt idx="15939">4</cx:pt>
          <cx:pt idx="15940">3</cx:pt>
          <cx:pt idx="15941">2</cx:pt>
          <cx:pt idx="15942">2</cx:pt>
          <cx:pt idx="15943">4</cx:pt>
          <cx:pt idx="15944">1</cx:pt>
          <cx:pt idx="15945">2</cx:pt>
          <cx:pt idx="15946">3</cx:pt>
          <cx:pt idx="15947">1</cx:pt>
          <cx:pt idx="15948">2</cx:pt>
          <cx:pt idx="15949">3</cx:pt>
          <cx:pt idx="15950">2</cx:pt>
          <cx:pt idx="15951">2</cx:pt>
          <cx:pt idx="15952">1</cx:pt>
          <cx:pt idx="15953">3</cx:pt>
          <cx:pt idx="15954">3</cx:pt>
          <cx:pt idx="15955">3</cx:pt>
          <cx:pt idx="15956">2</cx:pt>
          <cx:pt idx="15957">1</cx:pt>
          <cx:pt idx="15958">3</cx:pt>
          <cx:pt idx="15959">2</cx:pt>
          <cx:pt idx="15960">3</cx:pt>
          <cx:pt idx="15961">1</cx:pt>
          <cx:pt idx="15962">3</cx:pt>
          <cx:pt idx="15963">2</cx:pt>
          <cx:pt idx="15964">3</cx:pt>
          <cx:pt idx="15965">3</cx:pt>
          <cx:pt idx="15966">2</cx:pt>
          <cx:pt idx="15967">1</cx:pt>
          <cx:pt idx="15968">1</cx:pt>
          <cx:pt idx="15969">3</cx:pt>
          <cx:pt idx="15970">2</cx:pt>
          <cx:pt idx="15971">1</cx:pt>
          <cx:pt idx="15972">1</cx:pt>
          <cx:pt idx="15973">2</cx:pt>
          <cx:pt idx="15974">2</cx:pt>
          <cx:pt idx="15975">1</cx:pt>
          <cx:pt idx="15976">1</cx:pt>
          <cx:pt idx="15977">3</cx:pt>
          <cx:pt idx="15978">3</cx:pt>
          <cx:pt idx="15979">2</cx:pt>
          <cx:pt idx="15980">4</cx:pt>
          <cx:pt idx="15981">2</cx:pt>
          <cx:pt idx="15982">1</cx:pt>
          <cx:pt idx="15983">1</cx:pt>
          <cx:pt idx="15984">3</cx:pt>
          <cx:pt idx="15985">1</cx:pt>
          <cx:pt idx="15986">2</cx:pt>
          <cx:pt idx="15987">2</cx:pt>
          <cx:pt idx="15988">2</cx:pt>
          <cx:pt idx="15989">3</cx:pt>
          <cx:pt idx="15990">2</cx:pt>
          <cx:pt idx="15991">1</cx:pt>
          <cx:pt idx="15992">3</cx:pt>
          <cx:pt idx="15993">1</cx:pt>
          <cx:pt idx="15994">2</cx:pt>
          <cx:pt idx="15995">1</cx:pt>
          <cx:pt idx="15996">2</cx:pt>
          <cx:pt idx="15997">2</cx:pt>
          <cx:pt idx="15998">1</cx:pt>
          <cx:pt idx="15999">4</cx:pt>
          <cx:pt idx="16000">4</cx:pt>
          <cx:pt idx="16001">3</cx:pt>
          <cx:pt idx="16002">1</cx:pt>
          <cx:pt idx="16003">2</cx:pt>
          <cx:pt idx="16004">2</cx:pt>
          <cx:pt idx="16005">2</cx:pt>
          <cx:pt idx="16006">3</cx:pt>
          <cx:pt idx="16007">2</cx:pt>
          <cx:pt idx="16008">3</cx:pt>
          <cx:pt idx="16009">2</cx:pt>
          <cx:pt idx="16010">2</cx:pt>
          <cx:pt idx="16011">1</cx:pt>
          <cx:pt idx="16012">2</cx:pt>
          <cx:pt idx="16013">1</cx:pt>
          <cx:pt idx="16014">1</cx:pt>
          <cx:pt idx="16015">5</cx:pt>
          <cx:pt idx="16016">2</cx:pt>
          <cx:pt idx="16017">2</cx:pt>
          <cx:pt idx="16018">1</cx:pt>
          <cx:pt idx="16019">1</cx:pt>
          <cx:pt idx="16020">2</cx:pt>
          <cx:pt idx="16021">1</cx:pt>
          <cx:pt idx="16022">1</cx:pt>
          <cx:pt idx="16023">2</cx:pt>
          <cx:pt idx="16024">1</cx:pt>
          <cx:pt idx="16025">2</cx:pt>
          <cx:pt idx="16026">2</cx:pt>
          <cx:pt idx="16027">1</cx:pt>
          <cx:pt idx="16028">2</cx:pt>
          <cx:pt idx="16029">1</cx:pt>
          <cx:pt idx="16030">2</cx:pt>
          <cx:pt idx="16031">2</cx:pt>
          <cx:pt idx="16032">2</cx:pt>
          <cx:pt idx="16033">3</cx:pt>
          <cx:pt idx="16034">2</cx:pt>
          <cx:pt idx="16035">3</cx:pt>
          <cx:pt idx="16036">3</cx:pt>
          <cx:pt idx="16037">2</cx:pt>
          <cx:pt idx="16038">2</cx:pt>
          <cx:pt idx="16039">4</cx:pt>
          <cx:pt idx="16040">2</cx:pt>
          <cx:pt idx="16041">2</cx:pt>
          <cx:pt idx="16042">2</cx:pt>
          <cx:pt idx="16043">1</cx:pt>
          <cx:pt idx="16044">2</cx:pt>
          <cx:pt idx="16045">4</cx:pt>
          <cx:pt idx="16046">2</cx:pt>
          <cx:pt idx="16047">2</cx:pt>
          <cx:pt idx="16048">2</cx:pt>
          <cx:pt idx="16049">3</cx:pt>
          <cx:pt idx="16050">3</cx:pt>
          <cx:pt idx="16051">2</cx:pt>
          <cx:pt idx="16052">2</cx:pt>
          <cx:pt idx="16053">1</cx:pt>
          <cx:pt idx="16054">2</cx:pt>
          <cx:pt idx="16055">3</cx:pt>
          <cx:pt idx="16056">1</cx:pt>
          <cx:pt idx="16057">3</cx:pt>
          <cx:pt idx="16058">1</cx:pt>
          <cx:pt idx="16059">1</cx:pt>
          <cx:pt idx="16060">1</cx:pt>
          <cx:pt idx="16061">1</cx:pt>
          <cx:pt idx="16062">2</cx:pt>
          <cx:pt idx="16063">3</cx:pt>
          <cx:pt idx="16064">4</cx:pt>
          <cx:pt idx="16065">2</cx:pt>
          <cx:pt idx="16066">2</cx:pt>
          <cx:pt idx="16067">1</cx:pt>
          <cx:pt idx="16068">2</cx:pt>
          <cx:pt idx="16069">3</cx:pt>
          <cx:pt idx="16070">3</cx:pt>
          <cx:pt idx="16071">1</cx:pt>
          <cx:pt idx="16072">2</cx:pt>
          <cx:pt idx="16073">2</cx:pt>
          <cx:pt idx="16074">2</cx:pt>
          <cx:pt idx="16075">2</cx:pt>
          <cx:pt idx="16076">2</cx:pt>
          <cx:pt idx="16077">2</cx:pt>
          <cx:pt idx="16078">1</cx:pt>
          <cx:pt idx="16079">4</cx:pt>
          <cx:pt idx="16080">3</cx:pt>
          <cx:pt idx="16081">2</cx:pt>
          <cx:pt idx="16082">2</cx:pt>
          <cx:pt idx="16083">2</cx:pt>
          <cx:pt idx="16084">1</cx:pt>
          <cx:pt idx="16085">3</cx:pt>
          <cx:pt idx="16086">1</cx:pt>
          <cx:pt idx="16087">2</cx:pt>
          <cx:pt idx="16088">1</cx:pt>
          <cx:pt idx="16089">3</cx:pt>
          <cx:pt idx="16090">2</cx:pt>
          <cx:pt idx="16091">2</cx:pt>
          <cx:pt idx="16092">3</cx:pt>
          <cx:pt idx="16093">5</cx:pt>
          <cx:pt idx="16094">2</cx:pt>
          <cx:pt idx="16095">3</cx:pt>
          <cx:pt idx="16096">4</cx:pt>
          <cx:pt idx="16097">2</cx:pt>
          <cx:pt idx="16098">2</cx:pt>
          <cx:pt idx="16099">2</cx:pt>
          <cx:pt idx="16100">2</cx:pt>
          <cx:pt idx="16101">2</cx:pt>
          <cx:pt idx="16102">4</cx:pt>
          <cx:pt idx="16103">2</cx:pt>
          <cx:pt idx="16104">3</cx:pt>
          <cx:pt idx="16105">3</cx:pt>
          <cx:pt idx="16106">1</cx:pt>
          <cx:pt idx="16107">3</cx:pt>
          <cx:pt idx="16108">2</cx:pt>
          <cx:pt idx="16109">3</cx:pt>
          <cx:pt idx="16110">1</cx:pt>
          <cx:pt idx="16111">3</cx:pt>
          <cx:pt idx="16112">2</cx:pt>
          <cx:pt idx="16113">2</cx:pt>
          <cx:pt idx="16114">2</cx:pt>
          <cx:pt idx="16115">2</cx:pt>
          <cx:pt idx="16116">2</cx:pt>
          <cx:pt idx="16117">2</cx:pt>
          <cx:pt idx="16118">4</cx:pt>
          <cx:pt idx="16119">3</cx:pt>
          <cx:pt idx="16120">2</cx:pt>
          <cx:pt idx="16121">3</cx:pt>
          <cx:pt idx="16122">2</cx:pt>
          <cx:pt idx="16123">1</cx:pt>
          <cx:pt idx="16124">2</cx:pt>
          <cx:pt idx="16125">2</cx:pt>
          <cx:pt idx="16126">2</cx:pt>
          <cx:pt idx="16127">2</cx:pt>
          <cx:pt idx="16128">2</cx:pt>
          <cx:pt idx="16129">1</cx:pt>
          <cx:pt idx="16130">1</cx:pt>
          <cx:pt idx="16131">2</cx:pt>
          <cx:pt idx="16132">2</cx:pt>
          <cx:pt idx="16133">2</cx:pt>
          <cx:pt idx="16134">2</cx:pt>
          <cx:pt idx="16135">1</cx:pt>
          <cx:pt idx="16136">2</cx:pt>
          <cx:pt idx="16137">2</cx:pt>
          <cx:pt idx="16138">1</cx:pt>
          <cx:pt idx="16139">2</cx:pt>
          <cx:pt idx="16140">2</cx:pt>
          <cx:pt idx="16141">2</cx:pt>
          <cx:pt idx="16142">2</cx:pt>
          <cx:pt idx="16143">2</cx:pt>
          <cx:pt idx="16144">3</cx:pt>
          <cx:pt idx="16145">1</cx:pt>
          <cx:pt idx="16146">2</cx:pt>
          <cx:pt idx="16147">1</cx:pt>
          <cx:pt idx="16148">3</cx:pt>
          <cx:pt idx="16149">3</cx:pt>
          <cx:pt idx="16150">3</cx:pt>
          <cx:pt idx="16151">2</cx:pt>
          <cx:pt idx="16152">1</cx:pt>
          <cx:pt idx="16153">3</cx:pt>
          <cx:pt idx="16154">2</cx:pt>
          <cx:pt idx="16155">1</cx:pt>
          <cx:pt idx="16156">2</cx:pt>
          <cx:pt idx="16157">1</cx:pt>
          <cx:pt idx="16158">3</cx:pt>
          <cx:pt idx="16159">2</cx:pt>
          <cx:pt idx="16160">2</cx:pt>
          <cx:pt idx="16161">2</cx:pt>
          <cx:pt idx="16162">1</cx:pt>
          <cx:pt idx="16163">3</cx:pt>
          <cx:pt idx="16164">3</cx:pt>
          <cx:pt idx="16165">3</cx:pt>
          <cx:pt idx="16166">2</cx:pt>
          <cx:pt idx="16167">2</cx:pt>
          <cx:pt idx="16168">1</cx:pt>
          <cx:pt idx="16169">2</cx:pt>
          <cx:pt idx="16170">2</cx:pt>
          <cx:pt idx="16171">2</cx:pt>
          <cx:pt idx="16172">4</cx:pt>
          <cx:pt idx="16173">3</cx:pt>
          <cx:pt idx="16174">2</cx:pt>
          <cx:pt idx="16175">2</cx:pt>
          <cx:pt idx="16176">2</cx:pt>
          <cx:pt idx="16177">2</cx:pt>
          <cx:pt idx="16178">2</cx:pt>
          <cx:pt idx="16179">2</cx:pt>
          <cx:pt idx="16180">1</cx:pt>
          <cx:pt idx="16181">2</cx:pt>
          <cx:pt idx="16182">2</cx:pt>
          <cx:pt idx="16183">2</cx:pt>
          <cx:pt idx="16184">2</cx:pt>
          <cx:pt idx="16185">1</cx:pt>
          <cx:pt idx="16186">2</cx:pt>
          <cx:pt idx="16187">2</cx:pt>
          <cx:pt idx="16188">2</cx:pt>
          <cx:pt idx="16189">1</cx:pt>
          <cx:pt idx="16190">1</cx:pt>
          <cx:pt idx="16191">2</cx:pt>
          <cx:pt idx="16192">1</cx:pt>
          <cx:pt idx="16193">2</cx:pt>
          <cx:pt idx="16194">2</cx:pt>
          <cx:pt idx="16195">1</cx:pt>
          <cx:pt idx="16196">2</cx:pt>
          <cx:pt idx="16197">3</cx:pt>
          <cx:pt idx="16198">3</cx:pt>
          <cx:pt idx="16199">2</cx:pt>
          <cx:pt idx="16200">2</cx:pt>
          <cx:pt idx="16201">3</cx:pt>
          <cx:pt idx="16202">1</cx:pt>
          <cx:pt idx="16203">3</cx:pt>
          <cx:pt idx="16204">2</cx:pt>
          <cx:pt idx="16205">2</cx:pt>
          <cx:pt idx="16206">2</cx:pt>
          <cx:pt idx="16207">2</cx:pt>
          <cx:pt idx="16208">2</cx:pt>
          <cx:pt idx="16209">4</cx:pt>
          <cx:pt idx="16210">1</cx:pt>
          <cx:pt idx="16211">4</cx:pt>
          <cx:pt idx="16212">4</cx:pt>
          <cx:pt idx="16213">1</cx:pt>
          <cx:pt idx="16214">1</cx:pt>
          <cx:pt idx="16215">1</cx:pt>
          <cx:pt idx="16216">2</cx:pt>
          <cx:pt idx="16217">3</cx:pt>
          <cx:pt idx="16218">2</cx:pt>
          <cx:pt idx="16219">1</cx:pt>
          <cx:pt idx="16220">2</cx:pt>
          <cx:pt idx="16221">4</cx:pt>
          <cx:pt idx="16222">1</cx:pt>
          <cx:pt idx="16223">1</cx:pt>
          <cx:pt idx="16224">2</cx:pt>
          <cx:pt idx="16225">2</cx:pt>
          <cx:pt idx="16226">3</cx:pt>
          <cx:pt idx="16227">3</cx:pt>
          <cx:pt idx="16228">3</cx:pt>
          <cx:pt idx="16229">4</cx:pt>
          <cx:pt idx="16230">3</cx:pt>
          <cx:pt idx="16231">2</cx:pt>
          <cx:pt idx="16232">4</cx:pt>
          <cx:pt idx="16233">1</cx:pt>
          <cx:pt idx="16234">2</cx:pt>
          <cx:pt idx="16235">2</cx:pt>
          <cx:pt idx="16236">2</cx:pt>
          <cx:pt idx="16237">2</cx:pt>
          <cx:pt idx="16238">2</cx:pt>
          <cx:pt idx="16239">2</cx:pt>
          <cx:pt idx="16240">2</cx:pt>
          <cx:pt idx="16241">2</cx:pt>
          <cx:pt idx="16242">2</cx:pt>
          <cx:pt idx="16243">1</cx:pt>
          <cx:pt idx="16244">1</cx:pt>
          <cx:pt idx="16245">1</cx:pt>
          <cx:pt idx="16246">3</cx:pt>
          <cx:pt idx="16247">1</cx:pt>
          <cx:pt idx="16248">2</cx:pt>
          <cx:pt idx="16249">2</cx:pt>
          <cx:pt idx="16250">2</cx:pt>
          <cx:pt idx="16251">2</cx:pt>
          <cx:pt idx="16252">3</cx:pt>
          <cx:pt idx="16253">2</cx:pt>
          <cx:pt idx="16254">2</cx:pt>
          <cx:pt idx="16255">2</cx:pt>
          <cx:pt idx="16256">2</cx:pt>
          <cx:pt idx="16257">1</cx:pt>
          <cx:pt idx="16258">1</cx:pt>
          <cx:pt idx="16259">2</cx:pt>
          <cx:pt idx="16260">3</cx:pt>
          <cx:pt idx="16261">1</cx:pt>
          <cx:pt idx="16262">2</cx:pt>
          <cx:pt idx="16263">2</cx:pt>
          <cx:pt idx="16264">1</cx:pt>
          <cx:pt idx="16265">1</cx:pt>
          <cx:pt idx="16266">2</cx:pt>
          <cx:pt idx="16267">3</cx:pt>
          <cx:pt idx="16268">3</cx:pt>
          <cx:pt idx="16269">2</cx:pt>
          <cx:pt idx="16270">2</cx:pt>
          <cx:pt idx="16271">3</cx:pt>
          <cx:pt idx="16272">2</cx:pt>
          <cx:pt idx="16273">2</cx:pt>
          <cx:pt idx="16274">5</cx:pt>
          <cx:pt idx="16275">1</cx:pt>
          <cx:pt idx="16276">1</cx:pt>
          <cx:pt idx="16277">1</cx:pt>
          <cx:pt idx="16278">2</cx:pt>
          <cx:pt idx="16279">3</cx:pt>
          <cx:pt idx="16280">3</cx:pt>
          <cx:pt idx="16281">2</cx:pt>
          <cx:pt idx="16282">2</cx:pt>
          <cx:pt idx="16283">2</cx:pt>
          <cx:pt idx="16284">3</cx:pt>
          <cx:pt idx="16285">2</cx:pt>
          <cx:pt idx="16286">3</cx:pt>
          <cx:pt idx="16287">1</cx:pt>
          <cx:pt idx="16288">2</cx:pt>
          <cx:pt idx="16289">2</cx:pt>
          <cx:pt idx="16290">2</cx:pt>
          <cx:pt idx="16291">2</cx:pt>
          <cx:pt idx="16292">2</cx:pt>
          <cx:pt idx="16293">1</cx:pt>
          <cx:pt idx="16294">4</cx:pt>
          <cx:pt idx="16295">2</cx:pt>
          <cx:pt idx="16296">1</cx:pt>
          <cx:pt idx="16297">3</cx:pt>
          <cx:pt idx="16298">4</cx:pt>
          <cx:pt idx="16299">3</cx:pt>
          <cx:pt idx="16300">1</cx:pt>
          <cx:pt idx="16301">1</cx:pt>
          <cx:pt idx="16302">2</cx:pt>
          <cx:pt idx="16303">1</cx:pt>
          <cx:pt idx="16304">4</cx:pt>
          <cx:pt idx="16305">2</cx:pt>
          <cx:pt idx="16306">3</cx:pt>
          <cx:pt idx="16307">1</cx:pt>
          <cx:pt idx="16308">4</cx:pt>
          <cx:pt idx="16309">2</cx:pt>
          <cx:pt idx="16310">3</cx:pt>
          <cx:pt idx="16311">2</cx:pt>
          <cx:pt idx="16312">1</cx:pt>
          <cx:pt idx="16313">3</cx:pt>
          <cx:pt idx="16314">2</cx:pt>
          <cx:pt idx="16315">1</cx:pt>
          <cx:pt idx="16316">1</cx:pt>
          <cx:pt idx="16317">4</cx:pt>
          <cx:pt idx="16318">2</cx:pt>
          <cx:pt idx="16319">2</cx:pt>
          <cx:pt idx="16320">4</cx:pt>
          <cx:pt idx="16321">2</cx:pt>
          <cx:pt idx="16322">2</cx:pt>
          <cx:pt idx="16323">1</cx:pt>
          <cx:pt idx="16324">2</cx:pt>
          <cx:pt idx="16325">2</cx:pt>
          <cx:pt idx="16326">4</cx:pt>
          <cx:pt idx="16327">2</cx:pt>
          <cx:pt idx="16328">2</cx:pt>
          <cx:pt idx="16329">2</cx:pt>
          <cx:pt idx="16330">2</cx:pt>
          <cx:pt idx="16331">2</cx:pt>
          <cx:pt idx="16332">3</cx:pt>
          <cx:pt idx="16333">2</cx:pt>
          <cx:pt idx="16334">2</cx:pt>
          <cx:pt idx="16335">3</cx:pt>
          <cx:pt idx="16336">2</cx:pt>
          <cx:pt idx="16337">2</cx:pt>
          <cx:pt idx="16338">2</cx:pt>
          <cx:pt idx="16339">2</cx:pt>
          <cx:pt idx="16340">2</cx:pt>
          <cx:pt idx="16341">4</cx:pt>
          <cx:pt idx="16342">2</cx:pt>
          <cx:pt idx="16343">2</cx:pt>
          <cx:pt idx="16344">1</cx:pt>
          <cx:pt idx="16345">1</cx:pt>
          <cx:pt idx="16346">1</cx:pt>
          <cx:pt idx="16347">1</cx:pt>
          <cx:pt idx="16348">4</cx:pt>
          <cx:pt idx="16349">1</cx:pt>
          <cx:pt idx="16350">1</cx:pt>
          <cx:pt idx="16351">1</cx:pt>
          <cx:pt idx="16352">2</cx:pt>
          <cx:pt idx="16353">1</cx:pt>
          <cx:pt idx="16354">3</cx:pt>
          <cx:pt idx="16355">2</cx:pt>
          <cx:pt idx="16356">3</cx:pt>
          <cx:pt idx="16357">2</cx:pt>
          <cx:pt idx="16358">1</cx:pt>
          <cx:pt idx="16359">4</cx:pt>
          <cx:pt idx="16360">3</cx:pt>
          <cx:pt idx="16361">1</cx:pt>
          <cx:pt idx="16362">2</cx:pt>
          <cx:pt idx="16363">4</cx:pt>
          <cx:pt idx="16364">1</cx:pt>
          <cx:pt idx="16365">1</cx:pt>
          <cx:pt idx="16366">2</cx:pt>
          <cx:pt idx="16367">4</cx:pt>
          <cx:pt idx="16368">1</cx:pt>
          <cx:pt idx="16369">2</cx:pt>
          <cx:pt idx="16370">2</cx:pt>
          <cx:pt idx="16371">2</cx:pt>
          <cx:pt idx="16372">1</cx:pt>
          <cx:pt idx="16373">2</cx:pt>
          <cx:pt idx="16374">3</cx:pt>
          <cx:pt idx="16375">1</cx:pt>
          <cx:pt idx="16376">2</cx:pt>
          <cx:pt idx="16377">4</cx:pt>
          <cx:pt idx="16378">1</cx:pt>
          <cx:pt idx="16379">2</cx:pt>
          <cx:pt idx="16380">1</cx:pt>
          <cx:pt idx="16381">2</cx:pt>
          <cx:pt idx="16382">2</cx:pt>
          <cx:pt idx="16383">2</cx:pt>
          <cx:pt idx="16384">1</cx:pt>
          <cx:pt idx="16385">1</cx:pt>
          <cx:pt idx="16386">2</cx:pt>
          <cx:pt idx="16387">2</cx:pt>
          <cx:pt idx="16388">2</cx:pt>
          <cx:pt idx="16389">2</cx:pt>
          <cx:pt idx="16390">2</cx:pt>
          <cx:pt idx="16391">2</cx:pt>
          <cx:pt idx="16392">1</cx:pt>
          <cx:pt idx="16393">1</cx:pt>
          <cx:pt idx="16394">2</cx:pt>
          <cx:pt idx="16395">2</cx:pt>
          <cx:pt idx="16396">2</cx:pt>
          <cx:pt idx="16397">1</cx:pt>
          <cx:pt idx="16398">2</cx:pt>
          <cx:pt idx="16399">2</cx:pt>
          <cx:pt idx="16400">1</cx:pt>
          <cx:pt idx="16401">3</cx:pt>
          <cx:pt idx="16402">2</cx:pt>
          <cx:pt idx="16403">1</cx:pt>
          <cx:pt idx="16404">1</cx:pt>
          <cx:pt idx="16405">2</cx:pt>
          <cx:pt idx="16406">2</cx:pt>
          <cx:pt idx="16407">1</cx:pt>
          <cx:pt idx="16408">1</cx:pt>
          <cx:pt idx="16409">4</cx:pt>
          <cx:pt idx="16410">2</cx:pt>
          <cx:pt idx="16411">2</cx:pt>
          <cx:pt idx="16412">2</cx:pt>
          <cx:pt idx="16413">2</cx:pt>
          <cx:pt idx="16414">2</cx:pt>
          <cx:pt idx="16415">4</cx:pt>
          <cx:pt idx="16416">2</cx:pt>
          <cx:pt idx="16417">3</cx:pt>
          <cx:pt idx="16418">3</cx:pt>
          <cx:pt idx="16419">1</cx:pt>
          <cx:pt idx="16420">1</cx:pt>
          <cx:pt idx="16421">2</cx:pt>
          <cx:pt idx="16422">3</cx:pt>
          <cx:pt idx="16423">2</cx:pt>
          <cx:pt idx="16424">4</cx:pt>
          <cx:pt idx="16425">1</cx:pt>
          <cx:pt idx="16426">3</cx:pt>
          <cx:pt idx="16427">2</cx:pt>
          <cx:pt idx="16428">3</cx:pt>
          <cx:pt idx="16429">1</cx:pt>
          <cx:pt idx="16430">2</cx:pt>
          <cx:pt idx="16431">2</cx:pt>
          <cx:pt idx="16432">2</cx:pt>
          <cx:pt idx="16433">1</cx:pt>
          <cx:pt idx="16434">4</cx:pt>
          <cx:pt idx="16435">2</cx:pt>
          <cx:pt idx="16436">2</cx:pt>
          <cx:pt idx="16437">2</cx:pt>
          <cx:pt idx="16438">2</cx:pt>
          <cx:pt idx="16439">2</cx:pt>
          <cx:pt idx="16440">1</cx:pt>
          <cx:pt idx="16441">2</cx:pt>
          <cx:pt idx="16442">2</cx:pt>
          <cx:pt idx="16443">3</cx:pt>
          <cx:pt idx="16444">2</cx:pt>
          <cx:pt idx="16445">2</cx:pt>
          <cx:pt idx="16446">1</cx:pt>
          <cx:pt idx="16447">1</cx:pt>
          <cx:pt idx="16448">2</cx:pt>
          <cx:pt idx="16449">2</cx:pt>
          <cx:pt idx="16450">3</cx:pt>
          <cx:pt idx="16451">1</cx:pt>
          <cx:pt idx="16452">4</cx:pt>
          <cx:pt idx="16453">2</cx:pt>
          <cx:pt idx="16454">4</cx:pt>
          <cx:pt idx="16455">2</cx:pt>
          <cx:pt idx="16456">1</cx:pt>
          <cx:pt idx="16457">2</cx:pt>
          <cx:pt idx="16458">2</cx:pt>
          <cx:pt idx="16459">3</cx:pt>
          <cx:pt idx="16460">2</cx:pt>
          <cx:pt idx="16461">1</cx:pt>
          <cx:pt idx="16462">3</cx:pt>
          <cx:pt idx="16463">4</cx:pt>
          <cx:pt idx="16464">2</cx:pt>
          <cx:pt idx="16465">2</cx:pt>
          <cx:pt idx="16466">3</cx:pt>
          <cx:pt idx="16467">2</cx:pt>
          <cx:pt idx="16468">2</cx:pt>
          <cx:pt idx="16469">2</cx:pt>
          <cx:pt idx="16470">6</cx:pt>
          <cx:pt idx="16471">2</cx:pt>
          <cx:pt idx="16472">1</cx:pt>
          <cx:pt idx="16473">2</cx:pt>
          <cx:pt idx="16474">1</cx:pt>
          <cx:pt idx="16475">2</cx:pt>
          <cx:pt idx="16476">2</cx:pt>
          <cx:pt idx="16477">2</cx:pt>
          <cx:pt idx="16478">2</cx:pt>
          <cx:pt idx="16479">3</cx:pt>
          <cx:pt idx="16480">2</cx:pt>
          <cx:pt idx="16481">3</cx:pt>
          <cx:pt idx="16482">4</cx:pt>
          <cx:pt idx="16483">2</cx:pt>
          <cx:pt idx="16484">1</cx:pt>
          <cx:pt idx="16485">4</cx:pt>
          <cx:pt idx="16486">2</cx:pt>
          <cx:pt idx="16487">1</cx:pt>
          <cx:pt idx="16488">3</cx:pt>
          <cx:pt idx="16489">2</cx:pt>
          <cx:pt idx="16490">1</cx:pt>
          <cx:pt idx="16491">2</cx:pt>
          <cx:pt idx="16492">1</cx:pt>
          <cx:pt idx="16493">2</cx:pt>
          <cx:pt idx="16494">2</cx:pt>
          <cx:pt idx="16495">2</cx:pt>
          <cx:pt idx="16496">2</cx:pt>
          <cx:pt idx="16497">2</cx:pt>
          <cx:pt idx="16498">1</cx:pt>
          <cx:pt idx="16499">4</cx:pt>
          <cx:pt idx="16500">1</cx:pt>
          <cx:pt idx="16501">4</cx:pt>
          <cx:pt idx="16502">1</cx:pt>
          <cx:pt idx="16503">1</cx:pt>
          <cx:pt idx="16504">2</cx:pt>
          <cx:pt idx="16505">2</cx:pt>
          <cx:pt idx="16506">2</cx:pt>
          <cx:pt idx="16507">3</cx:pt>
          <cx:pt idx="16508">2</cx:pt>
          <cx:pt idx="16509">2</cx:pt>
          <cx:pt idx="16510">1</cx:pt>
          <cx:pt idx="16511">2</cx:pt>
          <cx:pt idx="16512">2</cx:pt>
          <cx:pt idx="16513">3</cx:pt>
          <cx:pt idx="16514">2</cx:pt>
          <cx:pt idx="16515">2</cx:pt>
          <cx:pt idx="16516">3</cx:pt>
          <cx:pt idx="16517">3</cx:pt>
          <cx:pt idx="16518">1</cx:pt>
          <cx:pt idx="16519">2</cx:pt>
          <cx:pt idx="16520">3</cx:pt>
          <cx:pt idx="16521">2</cx:pt>
          <cx:pt idx="16522">2</cx:pt>
          <cx:pt idx="16523">2</cx:pt>
          <cx:pt idx="16524">2</cx:pt>
          <cx:pt idx="16525">1</cx:pt>
          <cx:pt idx="16526">3</cx:pt>
          <cx:pt idx="16527">2</cx:pt>
          <cx:pt idx="16528">3</cx:pt>
          <cx:pt idx="16529">3</cx:pt>
          <cx:pt idx="16530">3</cx:pt>
          <cx:pt idx="16531">4</cx:pt>
          <cx:pt idx="16532">4</cx:pt>
          <cx:pt idx="16533">2</cx:pt>
          <cx:pt idx="16534">2</cx:pt>
          <cx:pt idx="16535">2</cx:pt>
          <cx:pt idx="16536">1</cx:pt>
          <cx:pt idx="16537">3</cx:pt>
          <cx:pt idx="16538">2</cx:pt>
          <cx:pt idx="16539">1</cx:pt>
          <cx:pt idx="16540">2</cx:pt>
          <cx:pt idx="16541">2</cx:pt>
          <cx:pt idx="16542">2</cx:pt>
          <cx:pt idx="16543">5</cx:pt>
          <cx:pt idx="16544">3</cx:pt>
          <cx:pt idx="16545">2</cx:pt>
          <cx:pt idx="16546">4</cx:pt>
          <cx:pt idx="16547">4</cx:pt>
          <cx:pt idx="16548">3</cx:pt>
          <cx:pt idx="16549">2</cx:pt>
          <cx:pt idx="16550">1</cx:pt>
          <cx:pt idx="16551">1</cx:pt>
          <cx:pt idx="16552">1</cx:pt>
          <cx:pt idx="16553">2</cx:pt>
          <cx:pt idx="16554">1</cx:pt>
          <cx:pt idx="16555">2</cx:pt>
          <cx:pt idx="16556">3</cx:pt>
          <cx:pt idx="16557">1</cx:pt>
          <cx:pt idx="16558">2</cx:pt>
          <cx:pt idx="16559">2</cx:pt>
          <cx:pt idx="16560">4</cx:pt>
          <cx:pt idx="16561">4</cx:pt>
          <cx:pt idx="16562">1</cx:pt>
          <cx:pt idx="16563">2</cx:pt>
          <cx:pt idx="16564">1</cx:pt>
          <cx:pt idx="16565">3</cx:pt>
          <cx:pt idx="16566">4</cx:pt>
          <cx:pt idx="16567">1</cx:pt>
          <cx:pt idx="16568">3</cx:pt>
          <cx:pt idx="16569">3</cx:pt>
          <cx:pt idx="16570">2</cx:pt>
          <cx:pt idx="16571">2</cx:pt>
          <cx:pt idx="16572">2</cx:pt>
          <cx:pt idx="16573">1</cx:pt>
          <cx:pt idx="16574">1</cx:pt>
          <cx:pt idx="16575">2</cx:pt>
          <cx:pt idx="16576">3</cx:pt>
          <cx:pt idx="16577">2</cx:pt>
          <cx:pt idx="16578">2</cx:pt>
          <cx:pt idx="16579">2</cx:pt>
          <cx:pt idx="16580">2</cx:pt>
          <cx:pt idx="16581">1</cx:pt>
          <cx:pt idx="16582">1</cx:pt>
          <cx:pt idx="16583">2</cx:pt>
          <cx:pt idx="16584">2</cx:pt>
          <cx:pt idx="16585">2</cx:pt>
          <cx:pt idx="16586">3</cx:pt>
          <cx:pt idx="16587">2</cx:pt>
          <cx:pt idx="16588">3</cx:pt>
          <cx:pt idx="16589">2</cx:pt>
          <cx:pt idx="16590">2</cx:pt>
          <cx:pt idx="16591">3</cx:pt>
          <cx:pt idx="16592">3</cx:pt>
          <cx:pt idx="16593">1</cx:pt>
          <cx:pt idx="16594">1</cx:pt>
          <cx:pt idx="16595">2</cx:pt>
          <cx:pt idx="16596">1</cx:pt>
          <cx:pt idx="16597">2</cx:pt>
          <cx:pt idx="16598">3</cx:pt>
          <cx:pt idx="16599">2</cx:pt>
          <cx:pt idx="16600">2</cx:pt>
          <cx:pt idx="16601">2</cx:pt>
          <cx:pt idx="16602">2</cx:pt>
          <cx:pt idx="16603">2</cx:pt>
          <cx:pt idx="16604">2</cx:pt>
          <cx:pt idx="16605">2</cx:pt>
          <cx:pt idx="16606">1</cx:pt>
          <cx:pt idx="16607">2</cx:pt>
          <cx:pt idx="16608">2</cx:pt>
          <cx:pt idx="16609">3</cx:pt>
          <cx:pt idx="16610">2</cx:pt>
          <cx:pt idx="16611">2</cx:pt>
          <cx:pt idx="16612">3</cx:pt>
          <cx:pt idx="16613">3</cx:pt>
          <cx:pt idx="16614">1</cx:pt>
          <cx:pt idx="16615">3</cx:pt>
          <cx:pt idx="16616">1</cx:pt>
          <cx:pt idx="16617">3</cx:pt>
          <cx:pt idx="16618">3</cx:pt>
          <cx:pt idx="16619">3</cx:pt>
          <cx:pt idx="16620">2</cx:pt>
          <cx:pt idx="16621">4</cx:pt>
          <cx:pt idx="16622">2</cx:pt>
          <cx:pt idx="16623">2</cx:pt>
          <cx:pt idx="16624">2</cx:pt>
          <cx:pt idx="16625">1</cx:pt>
          <cx:pt idx="16626">2</cx:pt>
          <cx:pt idx="16627">2</cx:pt>
          <cx:pt idx="16628">1</cx:pt>
          <cx:pt idx="16629">5</cx:pt>
          <cx:pt idx="16630">1</cx:pt>
          <cx:pt idx="16631">2</cx:pt>
          <cx:pt idx="16632">3</cx:pt>
          <cx:pt idx="16633">3</cx:pt>
          <cx:pt idx="16634">2</cx:pt>
          <cx:pt idx="16635">1</cx:pt>
          <cx:pt idx="16636">3</cx:pt>
          <cx:pt idx="16637">3</cx:pt>
          <cx:pt idx="16638">2</cx:pt>
          <cx:pt idx="16639">2</cx:pt>
          <cx:pt idx="16640">2</cx:pt>
          <cx:pt idx="16641">3</cx:pt>
          <cx:pt idx="16642">1</cx:pt>
          <cx:pt idx="16643">2</cx:pt>
          <cx:pt idx="16644">2</cx:pt>
          <cx:pt idx="16645">2</cx:pt>
          <cx:pt idx="16646">1</cx:pt>
          <cx:pt idx="16647">2</cx:pt>
          <cx:pt idx="16648">2</cx:pt>
          <cx:pt idx="16649">2</cx:pt>
          <cx:pt idx="16650">1</cx:pt>
          <cx:pt idx="16651">3</cx:pt>
          <cx:pt idx="16652">2</cx:pt>
          <cx:pt idx="16653">2</cx:pt>
          <cx:pt idx="16654">2</cx:pt>
          <cx:pt idx="16655">2</cx:pt>
          <cx:pt idx="16656">1</cx:pt>
          <cx:pt idx="16657">1</cx:pt>
          <cx:pt idx="16658">4</cx:pt>
          <cx:pt idx="16659">1</cx:pt>
          <cx:pt idx="16660">3</cx:pt>
          <cx:pt idx="16661">3</cx:pt>
          <cx:pt idx="16662">1</cx:pt>
          <cx:pt idx="16663">1</cx:pt>
          <cx:pt idx="16664">2</cx:pt>
          <cx:pt idx="16665">3</cx:pt>
          <cx:pt idx="16666">2</cx:pt>
          <cx:pt idx="16667">2</cx:pt>
          <cx:pt idx="16668">2</cx:pt>
          <cx:pt idx="16669">1</cx:pt>
          <cx:pt idx="16670">2</cx:pt>
          <cx:pt idx="16671">2</cx:pt>
          <cx:pt idx="16672">2</cx:pt>
          <cx:pt idx="16673">1</cx:pt>
          <cx:pt idx="16674">1</cx:pt>
          <cx:pt idx="16675">6</cx:pt>
          <cx:pt idx="16676">1</cx:pt>
          <cx:pt idx="16677">2</cx:pt>
          <cx:pt idx="16678">3</cx:pt>
          <cx:pt idx="16679">3</cx:pt>
          <cx:pt idx="16680">1</cx:pt>
          <cx:pt idx="16681">1</cx:pt>
          <cx:pt idx="16682">2</cx:pt>
          <cx:pt idx="16683">1</cx:pt>
          <cx:pt idx="16684">2</cx:pt>
          <cx:pt idx="16685">2</cx:pt>
          <cx:pt idx="16686">2</cx:pt>
          <cx:pt idx="16687">3</cx:pt>
          <cx:pt idx="16688">1</cx:pt>
          <cx:pt idx="16689">2</cx:pt>
          <cx:pt idx="16690">4</cx:pt>
          <cx:pt idx="16691">1</cx:pt>
          <cx:pt idx="16692">2</cx:pt>
          <cx:pt idx="16693">2</cx:pt>
          <cx:pt idx="16694">3</cx:pt>
          <cx:pt idx="16695">1</cx:pt>
          <cx:pt idx="16696">2</cx:pt>
          <cx:pt idx="16697">2</cx:pt>
          <cx:pt idx="16698">4</cx:pt>
          <cx:pt idx="16699">2</cx:pt>
          <cx:pt idx="16700">4</cx:pt>
          <cx:pt idx="16701">2</cx:pt>
          <cx:pt idx="16702">2</cx:pt>
          <cx:pt idx="16703">3</cx:pt>
          <cx:pt idx="16704">3</cx:pt>
          <cx:pt idx="16705">1</cx:pt>
          <cx:pt idx="16706">2</cx:pt>
          <cx:pt idx="16707">2</cx:pt>
          <cx:pt idx="16708">1</cx:pt>
          <cx:pt idx="16709">2</cx:pt>
          <cx:pt idx="16710">2</cx:pt>
          <cx:pt idx="16711">2</cx:pt>
          <cx:pt idx="16712">2</cx:pt>
          <cx:pt idx="16713">2</cx:pt>
          <cx:pt idx="16714">2</cx:pt>
          <cx:pt idx="16715">2</cx:pt>
          <cx:pt idx="16716">2</cx:pt>
          <cx:pt idx="16717">2</cx:pt>
          <cx:pt idx="16718">3</cx:pt>
          <cx:pt idx="16719">2</cx:pt>
          <cx:pt idx="16720">2</cx:pt>
          <cx:pt idx="16721">2</cx:pt>
          <cx:pt idx="16722">4</cx:pt>
          <cx:pt idx="16723">4</cx:pt>
          <cx:pt idx="16724">2</cx:pt>
          <cx:pt idx="16725">2</cx:pt>
          <cx:pt idx="16726">3</cx:pt>
          <cx:pt idx="16727">2</cx:pt>
          <cx:pt idx="16728">2</cx:pt>
          <cx:pt idx="16729">4</cx:pt>
          <cx:pt idx="16730">2</cx:pt>
          <cx:pt idx="16731">3</cx:pt>
          <cx:pt idx="16732">2</cx:pt>
          <cx:pt idx="16733">1</cx:pt>
          <cx:pt idx="16734">2</cx:pt>
          <cx:pt idx="16735">2</cx:pt>
          <cx:pt idx="16736">2</cx:pt>
          <cx:pt idx="16737">2</cx:pt>
          <cx:pt idx="16738">2</cx:pt>
          <cx:pt idx="16739">2</cx:pt>
          <cx:pt idx="16740">2</cx:pt>
          <cx:pt idx="16741">1</cx:pt>
          <cx:pt idx="16742">1</cx:pt>
          <cx:pt idx="16743">3</cx:pt>
          <cx:pt idx="16744">3</cx:pt>
          <cx:pt idx="16745">2</cx:pt>
          <cx:pt idx="16746">3</cx:pt>
          <cx:pt idx="16747">2</cx:pt>
          <cx:pt idx="16748">2</cx:pt>
          <cx:pt idx="16749">2</cx:pt>
          <cx:pt idx="16750">2</cx:pt>
          <cx:pt idx="16751">2</cx:pt>
          <cx:pt idx="16752">2</cx:pt>
          <cx:pt idx="16753">2</cx:pt>
          <cx:pt idx="16754">2</cx:pt>
          <cx:pt idx="16755">1</cx:pt>
          <cx:pt idx="16756">2</cx:pt>
          <cx:pt idx="16757">2</cx:pt>
          <cx:pt idx="16758">2</cx:pt>
          <cx:pt idx="16759">2</cx:pt>
          <cx:pt idx="16760">2</cx:pt>
          <cx:pt idx="16761">3</cx:pt>
          <cx:pt idx="16762">4</cx:pt>
          <cx:pt idx="16763">2</cx:pt>
          <cx:pt idx="16764">2</cx:pt>
          <cx:pt idx="16765">2</cx:pt>
          <cx:pt idx="16766">2</cx:pt>
          <cx:pt idx="16767">1</cx:pt>
          <cx:pt idx="16768">2</cx:pt>
          <cx:pt idx="16769">1</cx:pt>
          <cx:pt idx="16770">3</cx:pt>
          <cx:pt idx="16771">1</cx:pt>
          <cx:pt idx="16772">2</cx:pt>
          <cx:pt idx="16773">1</cx:pt>
          <cx:pt idx="16774">1</cx:pt>
          <cx:pt idx="16775">2</cx:pt>
          <cx:pt idx="16776">1</cx:pt>
          <cx:pt idx="16777">2</cx:pt>
          <cx:pt idx="16778">2</cx:pt>
          <cx:pt idx="16779">3</cx:pt>
          <cx:pt idx="16780">2</cx:pt>
          <cx:pt idx="16781">2</cx:pt>
          <cx:pt idx="16782">2</cx:pt>
          <cx:pt idx="16783">1</cx:pt>
          <cx:pt idx="16784">3</cx:pt>
          <cx:pt idx="16785">1</cx:pt>
          <cx:pt idx="16786">4</cx:pt>
          <cx:pt idx="16787">2</cx:pt>
          <cx:pt idx="16788">2</cx:pt>
          <cx:pt idx="16789">3</cx:pt>
          <cx:pt idx="16790">4</cx:pt>
          <cx:pt idx="16791">4</cx:pt>
          <cx:pt idx="16792">5</cx:pt>
          <cx:pt idx="16793">1</cx:pt>
          <cx:pt idx="16794">2</cx:pt>
          <cx:pt idx="16795">3</cx:pt>
          <cx:pt idx="16796">2</cx:pt>
          <cx:pt idx="16797">3</cx:pt>
          <cx:pt idx="16798">3</cx:pt>
          <cx:pt idx="16799">1</cx:pt>
          <cx:pt idx="16800">2</cx:pt>
          <cx:pt idx="16801">2</cx:pt>
          <cx:pt idx="16802">2</cx:pt>
          <cx:pt idx="16803">1</cx:pt>
          <cx:pt idx="16804">1</cx:pt>
          <cx:pt idx="16805">1</cx:pt>
          <cx:pt idx="16806">2</cx:pt>
          <cx:pt idx="16807">2</cx:pt>
          <cx:pt idx="16808">3</cx:pt>
          <cx:pt idx="16809">3</cx:pt>
          <cx:pt idx="16810">2</cx:pt>
          <cx:pt idx="16811">3</cx:pt>
          <cx:pt idx="16812">2</cx:pt>
          <cx:pt idx="16813">3</cx:pt>
          <cx:pt idx="16814">2</cx:pt>
          <cx:pt idx="16815">3</cx:pt>
          <cx:pt idx="16816">1</cx:pt>
          <cx:pt idx="16817">2</cx:pt>
          <cx:pt idx="16818">1</cx:pt>
          <cx:pt idx="16819">4</cx:pt>
          <cx:pt idx="16820">2</cx:pt>
          <cx:pt idx="16821">3</cx:pt>
          <cx:pt idx="16822">2</cx:pt>
          <cx:pt idx="16823">4</cx:pt>
          <cx:pt idx="16824">2</cx:pt>
          <cx:pt idx="16825">2</cx:pt>
          <cx:pt idx="16826">3</cx:pt>
          <cx:pt idx="16827">1</cx:pt>
          <cx:pt idx="16828">3</cx:pt>
          <cx:pt idx="16829">2</cx:pt>
          <cx:pt idx="16830">3</cx:pt>
          <cx:pt idx="16831">3</cx:pt>
          <cx:pt idx="16832">3</cx:pt>
          <cx:pt idx="16833">1</cx:pt>
          <cx:pt idx="16834">2</cx:pt>
          <cx:pt idx="16835">2</cx:pt>
          <cx:pt idx="16836">2</cx:pt>
          <cx:pt idx="16837">3</cx:pt>
          <cx:pt idx="16838">3</cx:pt>
          <cx:pt idx="16839">4</cx:pt>
          <cx:pt idx="16840">2</cx:pt>
          <cx:pt idx="16841">1</cx:pt>
          <cx:pt idx="16842">2</cx:pt>
          <cx:pt idx="16843">3</cx:pt>
          <cx:pt idx="16844">2</cx:pt>
          <cx:pt idx="16845">2</cx:pt>
          <cx:pt idx="16846">2</cx:pt>
          <cx:pt idx="16847">2</cx:pt>
          <cx:pt idx="16848">1</cx:pt>
          <cx:pt idx="16849">3</cx:pt>
          <cx:pt idx="16850">3</cx:pt>
          <cx:pt idx="16851">1</cx:pt>
          <cx:pt idx="16852">1</cx:pt>
          <cx:pt idx="16853">2</cx:pt>
          <cx:pt idx="16854">1</cx:pt>
          <cx:pt idx="16855">2</cx:pt>
          <cx:pt idx="16856">3</cx:pt>
          <cx:pt idx="16857">2</cx:pt>
          <cx:pt idx="16858">2</cx:pt>
          <cx:pt idx="16859">3</cx:pt>
          <cx:pt idx="16860">1</cx:pt>
          <cx:pt idx="16861">2</cx:pt>
          <cx:pt idx="16862">2</cx:pt>
          <cx:pt idx="16863">2</cx:pt>
          <cx:pt idx="16864">2</cx:pt>
          <cx:pt idx="16865">2</cx:pt>
          <cx:pt idx="16866">2</cx:pt>
          <cx:pt idx="16867">2</cx:pt>
          <cx:pt idx="16868">2</cx:pt>
          <cx:pt idx="16869">1</cx:pt>
          <cx:pt idx="16870">2</cx:pt>
          <cx:pt idx="16871">2</cx:pt>
          <cx:pt idx="16872">1</cx:pt>
          <cx:pt idx="16873">3</cx:pt>
          <cx:pt idx="16874">2</cx:pt>
          <cx:pt idx="16875">4</cx:pt>
          <cx:pt idx="16876">2</cx:pt>
          <cx:pt idx="16877">2</cx:pt>
          <cx:pt idx="16878">1</cx:pt>
          <cx:pt idx="16879">2</cx:pt>
          <cx:pt idx="16880">1</cx:pt>
          <cx:pt idx="16881">2</cx:pt>
          <cx:pt idx="16882">1</cx:pt>
          <cx:pt idx="16883">2</cx:pt>
          <cx:pt idx="16884">4</cx:pt>
          <cx:pt idx="16885">1</cx:pt>
          <cx:pt idx="16886">1</cx:pt>
          <cx:pt idx="16887">3</cx:pt>
          <cx:pt idx="16888">2</cx:pt>
          <cx:pt idx="16889">2</cx:pt>
          <cx:pt idx="16890">2</cx:pt>
          <cx:pt idx="16891">2</cx:pt>
          <cx:pt idx="16892">2</cx:pt>
          <cx:pt idx="16893">4</cx:pt>
          <cx:pt idx="16894">1</cx:pt>
          <cx:pt idx="16895">2</cx:pt>
          <cx:pt idx="16896">2</cx:pt>
          <cx:pt idx="16897">2</cx:pt>
          <cx:pt idx="16898">1</cx:pt>
          <cx:pt idx="16899">3</cx:pt>
          <cx:pt idx="16900">2</cx:pt>
          <cx:pt idx="16901">3</cx:pt>
          <cx:pt idx="16902">2</cx:pt>
          <cx:pt idx="16903">3</cx:pt>
          <cx:pt idx="16904">2</cx:pt>
          <cx:pt idx="16905">4</cx:pt>
          <cx:pt idx="16906">2</cx:pt>
          <cx:pt idx="16907">1</cx:pt>
          <cx:pt idx="16908">1</cx:pt>
          <cx:pt idx="16909">1</cx:pt>
          <cx:pt idx="16910">2</cx:pt>
          <cx:pt idx="16911">2</cx:pt>
          <cx:pt idx="16912">3</cx:pt>
          <cx:pt idx="16913">2</cx:pt>
          <cx:pt idx="16914">2</cx:pt>
          <cx:pt idx="16915">2</cx:pt>
          <cx:pt idx="16916">2</cx:pt>
          <cx:pt idx="16917">1</cx:pt>
          <cx:pt idx="16918">2</cx:pt>
          <cx:pt idx="16919">2</cx:pt>
          <cx:pt idx="16920">3</cx:pt>
          <cx:pt idx="16921">3</cx:pt>
          <cx:pt idx="16922">2</cx:pt>
          <cx:pt idx="16923">3</cx:pt>
          <cx:pt idx="16924">2</cx:pt>
          <cx:pt idx="16925">2</cx:pt>
          <cx:pt idx="16926">1</cx:pt>
          <cx:pt idx="16927">2</cx:pt>
          <cx:pt idx="16928">1</cx:pt>
          <cx:pt idx="16929">1</cx:pt>
          <cx:pt idx="16930">2</cx:pt>
          <cx:pt idx="16931">1</cx:pt>
          <cx:pt idx="16932">2</cx:pt>
          <cx:pt idx="16933">3</cx:pt>
          <cx:pt idx="16934">1</cx:pt>
          <cx:pt idx="16935">2</cx:pt>
          <cx:pt idx="16936">3</cx:pt>
          <cx:pt idx="16937">3</cx:pt>
          <cx:pt idx="16938">1</cx:pt>
          <cx:pt idx="16939">1</cx:pt>
          <cx:pt idx="16940">4</cx:pt>
          <cx:pt idx="16941">2</cx:pt>
          <cx:pt idx="16942">1</cx:pt>
          <cx:pt idx="16943">3</cx:pt>
          <cx:pt idx="16944">4</cx:pt>
          <cx:pt idx="16945">2</cx:pt>
          <cx:pt idx="16946">1</cx:pt>
          <cx:pt idx="16947">1</cx:pt>
          <cx:pt idx="16948">2</cx:pt>
          <cx:pt idx="16949">4</cx:pt>
          <cx:pt idx="16950">2</cx:pt>
          <cx:pt idx="16951">2</cx:pt>
          <cx:pt idx="16952">1</cx:pt>
          <cx:pt idx="16953">1</cx:pt>
          <cx:pt idx="16954">2</cx:pt>
          <cx:pt idx="16955">2</cx:pt>
          <cx:pt idx="16956">2</cx:pt>
          <cx:pt idx="16957">4</cx:pt>
          <cx:pt idx="16958">2</cx:pt>
          <cx:pt idx="16959">2</cx:pt>
          <cx:pt idx="16960">1</cx:pt>
          <cx:pt idx="16961">1</cx:pt>
          <cx:pt idx="16962">2</cx:pt>
          <cx:pt idx="16963">2</cx:pt>
          <cx:pt idx="16964">4</cx:pt>
          <cx:pt idx="16965">4</cx:pt>
          <cx:pt idx="16966">1</cx:pt>
          <cx:pt idx="16967">2</cx:pt>
          <cx:pt idx="16968">4</cx:pt>
          <cx:pt idx="16969">2</cx:pt>
          <cx:pt idx="16970">2</cx:pt>
          <cx:pt idx="16971">3</cx:pt>
          <cx:pt idx="16972">4</cx:pt>
          <cx:pt idx="16973">2</cx:pt>
          <cx:pt idx="16974">4</cx:pt>
          <cx:pt idx="16975">1</cx:pt>
          <cx:pt idx="16976">1</cx:pt>
          <cx:pt idx="16977">2</cx:pt>
          <cx:pt idx="16978">1</cx:pt>
          <cx:pt idx="16979">3</cx:pt>
          <cx:pt idx="16980">2</cx:pt>
          <cx:pt idx="16981">1</cx:pt>
          <cx:pt idx="16982">2</cx:pt>
          <cx:pt idx="16983">3</cx:pt>
          <cx:pt idx="16984">1</cx:pt>
          <cx:pt idx="16985">1</cx:pt>
          <cx:pt idx="16986">1</cx:pt>
          <cx:pt idx="16987">3</cx:pt>
          <cx:pt idx="16988">1</cx:pt>
          <cx:pt idx="16989">2</cx:pt>
          <cx:pt idx="16990">1</cx:pt>
          <cx:pt idx="16991">2</cx:pt>
          <cx:pt idx="16992">3</cx:pt>
          <cx:pt idx="16993">2</cx:pt>
          <cx:pt idx="16994">2</cx:pt>
          <cx:pt idx="16995">2</cx:pt>
          <cx:pt idx="16996">2</cx:pt>
          <cx:pt idx="16997">2</cx:pt>
          <cx:pt idx="16998">2</cx:pt>
          <cx:pt idx="16999">4</cx:pt>
          <cx:pt idx="17000">4</cx:pt>
          <cx:pt idx="17001">2</cx:pt>
          <cx:pt idx="17002">3</cx:pt>
          <cx:pt idx="17003">2</cx:pt>
          <cx:pt idx="17004">1</cx:pt>
          <cx:pt idx="17005">2</cx:pt>
          <cx:pt idx="17006">4</cx:pt>
          <cx:pt idx="17007">3</cx:pt>
          <cx:pt idx="17008">1</cx:pt>
          <cx:pt idx="17009">2</cx:pt>
          <cx:pt idx="17010">4</cx:pt>
          <cx:pt idx="17011">3</cx:pt>
          <cx:pt idx="17012">2</cx:pt>
          <cx:pt idx="17013">2</cx:pt>
          <cx:pt idx="17014">3</cx:pt>
          <cx:pt idx="17015">3</cx:pt>
          <cx:pt idx="17016">3</cx:pt>
          <cx:pt idx="17017">3</cx:pt>
          <cx:pt idx="17018">3</cx:pt>
          <cx:pt idx="17019">2</cx:pt>
          <cx:pt idx="17020">2</cx:pt>
          <cx:pt idx="17021">3</cx:pt>
          <cx:pt idx="17022">1</cx:pt>
          <cx:pt idx="17023">2</cx:pt>
          <cx:pt idx="17024">2</cx:pt>
          <cx:pt idx="17025">3</cx:pt>
          <cx:pt idx="17026">2</cx:pt>
          <cx:pt idx="17027">1</cx:pt>
          <cx:pt idx="17028">4</cx:pt>
          <cx:pt idx="17029">4</cx:pt>
          <cx:pt idx="17030">2</cx:pt>
          <cx:pt idx="17031">2</cx:pt>
          <cx:pt idx="17032">3</cx:pt>
          <cx:pt idx="17033">2</cx:pt>
          <cx:pt idx="17034">2</cx:pt>
          <cx:pt idx="17035">2</cx:pt>
          <cx:pt idx="17036">2</cx:pt>
          <cx:pt idx="17037">1</cx:pt>
          <cx:pt idx="17038">2</cx:pt>
          <cx:pt idx="17039">2</cx:pt>
          <cx:pt idx="17040">3</cx:pt>
          <cx:pt idx="17041">1</cx:pt>
          <cx:pt idx="17042">2</cx:pt>
          <cx:pt idx="17043">2</cx:pt>
          <cx:pt idx="17044">3</cx:pt>
          <cx:pt idx="17045">3</cx:pt>
          <cx:pt idx="17046">3</cx:pt>
          <cx:pt idx="17047">2</cx:pt>
          <cx:pt idx="17048">1</cx:pt>
          <cx:pt idx="17049">3</cx:pt>
          <cx:pt idx="17050">2</cx:pt>
          <cx:pt idx="17051">3</cx:pt>
          <cx:pt idx="17052">2</cx:pt>
          <cx:pt idx="17053">2</cx:pt>
          <cx:pt idx="17054">2</cx:pt>
          <cx:pt idx="17055">1</cx:pt>
          <cx:pt idx="17056">1</cx:pt>
          <cx:pt idx="17057">3</cx:pt>
          <cx:pt idx="17058">1</cx:pt>
          <cx:pt idx="17059">2</cx:pt>
          <cx:pt idx="17060">2</cx:pt>
          <cx:pt idx="17061">1</cx:pt>
          <cx:pt idx="17062">2</cx:pt>
          <cx:pt idx="17063">4</cx:pt>
          <cx:pt idx="17064">3</cx:pt>
          <cx:pt idx="17065">1</cx:pt>
          <cx:pt idx="17066">5</cx:pt>
          <cx:pt idx="17067">1</cx:pt>
          <cx:pt idx="17068">2</cx:pt>
          <cx:pt idx="17069">2</cx:pt>
          <cx:pt idx="17070">3</cx:pt>
          <cx:pt idx="17071">2</cx:pt>
          <cx:pt idx="17072">4</cx:pt>
          <cx:pt idx="17073">2</cx:pt>
          <cx:pt idx="17074">3</cx:pt>
          <cx:pt idx="17075">4</cx:pt>
          <cx:pt idx="17076">4</cx:pt>
          <cx:pt idx="17077">2</cx:pt>
          <cx:pt idx="17078">2</cx:pt>
          <cx:pt idx="17079">5</cx:pt>
          <cx:pt idx="17080">2</cx:pt>
          <cx:pt idx="17081">2</cx:pt>
          <cx:pt idx="17082">2</cx:pt>
          <cx:pt idx="17083">1</cx:pt>
          <cx:pt idx="17084">2</cx:pt>
          <cx:pt idx="17085">2</cx:pt>
          <cx:pt idx="17086">3</cx:pt>
          <cx:pt idx="17087">3</cx:pt>
          <cx:pt idx="17088">1</cx:pt>
          <cx:pt idx="17089">1</cx:pt>
          <cx:pt idx="17090">2</cx:pt>
          <cx:pt idx="17091">3</cx:pt>
          <cx:pt idx="17092">2</cx:pt>
          <cx:pt idx="17093">1</cx:pt>
          <cx:pt idx="17094">3</cx:pt>
          <cx:pt idx="17095">3</cx:pt>
          <cx:pt idx="17096">2</cx:pt>
          <cx:pt idx="17097">3</cx:pt>
          <cx:pt idx="17098">4</cx:pt>
          <cx:pt idx="17099">4</cx:pt>
          <cx:pt idx="17100">2</cx:pt>
          <cx:pt idx="17101">3</cx:pt>
          <cx:pt idx="17102">2</cx:pt>
          <cx:pt idx="17103">5</cx:pt>
          <cx:pt idx="17104">2</cx:pt>
          <cx:pt idx="17105">1</cx:pt>
          <cx:pt idx="17106">2</cx:pt>
          <cx:pt idx="17107">3</cx:pt>
          <cx:pt idx="17108">2</cx:pt>
          <cx:pt idx="17109">2</cx:pt>
          <cx:pt idx="17110">4</cx:pt>
          <cx:pt idx="17111">2</cx:pt>
          <cx:pt idx="17112">4</cx:pt>
          <cx:pt idx="17113">2</cx:pt>
          <cx:pt idx="17114">3</cx:pt>
          <cx:pt idx="17115">2</cx:pt>
          <cx:pt idx="17116">2</cx:pt>
          <cx:pt idx="17117">2</cx:pt>
          <cx:pt idx="17118">3</cx:pt>
          <cx:pt idx="17119">1</cx:pt>
          <cx:pt idx="17120">2</cx:pt>
          <cx:pt idx="17121">3</cx:pt>
          <cx:pt idx="17122">1</cx:pt>
          <cx:pt idx="17123">2</cx:pt>
          <cx:pt idx="17124">2</cx:pt>
          <cx:pt idx="17125">3</cx:pt>
          <cx:pt idx="17126">1</cx:pt>
          <cx:pt idx="17127">1</cx:pt>
          <cx:pt idx="17128">3</cx:pt>
          <cx:pt idx="17129">2</cx:pt>
          <cx:pt idx="17130">2</cx:pt>
          <cx:pt idx="17131">5</cx:pt>
          <cx:pt idx="17132">2</cx:pt>
          <cx:pt idx="17133">2</cx:pt>
          <cx:pt idx="17134">1</cx:pt>
          <cx:pt idx="17135">2</cx:pt>
          <cx:pt idx="17136">2</cx:pt>
          <cx:pt idx="17137">3</cx:pt>
          <cx:pt idx="17138">2</cx:pt>
          <cx:pt idx="17139">2</cx:pt>
          <cx:pt idx="17140">2</cx:pt>
          <cx:pt idx="17141">2</cx:pt>
          <cx:pt idx="17142">3</cx:pt>
          <cx:pt idx="17143">1</cx:pt>
          <cx:pt idx="17144">2</cx:pt>
          <cx:pt idx="17145">2</cx:pt>
          <cx:pt idx="17146">2</cx:pt>
          <cx:pt idx="17147">4</cx:pt>
          <cx:pt idx="17148">4</cx:pt>
          <cx:pt idx="17149">1</cx:pt>
          <cx:pt idx="17150">2</cx:pt>
          <cx:pt idx="17151">2</cx:pt>
          <cx:pt idx="17152">2</cx:pt>
          <cx:pt idx="17153">2</cx:pt>
          <cx:pt idx="17154">2</cx:pt>
          <cx:pt idx="17155">4</cx:pt>
          <cx:pt idx="17156">5</cx:pt>
          <cx:pt idx="17157">3</cx:pt>
          <cx:pt idx="17158">1</cx:pt>
          <cx:pt idx="17159">2</cx:pt>
          <cx:pt idx="17160">1</cx:pt>
          <cx:pt idx="17161">3</cx:pt>
          <cx:pt idx="17162">3</cx:pt>
          <cx:pt idx="17163">2</cx:pt>
          <cx:pt idx="17164">1</cx:pt>
          <cx:pt idx="17165">2</cx:pt>
          <cx:pt idx="17166">2</cx:pt>
          <cx:pt idx="17167">2</cx:pt>
          <cx:pt idx="17168">2</cx:pt>
          <cx:pt idx="17169">4</cx:pt>
          <cx:pt idx="17170">2</cx:pt>
          <cx:pt idx="17171">3</cx:pt>
          <cx:pt idx="17172">3</cx:pt>
          <cx:pt idx="17173">2</cx:pt>
          <cx:pt idx="17174">2</cx:pt>
          <cx:pt idx="17175">2</cx:pt>
          <cx:pt idx="17176">2</cx:pt>
          <cx:pt idx="17177">2</cx:pt>
          <cx:pt idx="17178">2</cx:pt>
          <cx:pt idx="17179">1</cx:pt>
          <cx:pt idx="17180">2</cx:pt>
          <cx:pt idx="17181">2</cx:pt>
          <cx:pt idx="17182">1</cx:pt>
          <cx:pt idx="17183">2</cx:pt>
          <cx:pt idx="17184">3</cx:pt>
          <cx:pt idx="17185">2</cx:pt>
          <cx:pt idx="17186">1</cx:pt>
          <cx:pt idx="17187">1</cx:pt>
          <cx:pt idx="17188">2</cx:pt>
          <cx:pt idx="17189">2</cx:pt>
          <cx:pt idx="17190">2</cx:pt>
          <cx:pt idx="17191">3</cx:pt>
          <cx:pt idx="17192">3</cx:pt>
          <cx:pt idx="17193">2</cx:pt>
          <cx:pt idx="17194">1</cx:pt>
          <cx:pt idx="17195">2</cx:pt>
          <cx:pt idx="17196">2</cx:pt>
          <cx:pt idx="17197">2</cx:pt>
          <cx:pt idx="17198">1</cx:pt>
          <cx:pt idx="17199">2</cx:pt>
          <cx:pt idx="17200">2</cx:pt>
          <cx:pt idx="17201">2</cx:pt>
          <cx:pt idx="17202">2</cx:pt>
          <cx:pt idx="17203">3</cx:pt>
          <cx:pt idx="17204">2</cx:pt>
          <cx:pt idx="17205">2</cx:pt>
          <cx:pt idx="17206">3</cx:pt>
          <cx:pt idx="17207">3</cx:pt>
          <cx:pt idx="17208">2</cx:pt>
          <cx:pt idx="17209">3</cx:pt>
          <cx:pt idx="17210">3</cx:pt>
          <cx:pt idx="17211">2</cx:pt>
          <cx:pt idx="17212">2</cx:pt>
          <cx:pt idx="17213">3</cx:pt>
          <cx:pt idx="17214">3</cx:pt>
          <cx:pt idx="17215">2</cx:pt>
          <cx:pt idx="17216">2</cx:pt>
          <cx:pt idx="17217">2</cx:pt>
          <cx:pt idx="17218">5</cx:pt>
          <cx:pt idx="17219">1</cx:pt>
          <cx:pt idx="17220">3</cx:pt>
          <cx:pt idx="17221">1</cx:pt>
          <cx:pt idx="17222">2</cx:pt>
          <cx:pt idx="17223">1</cx:pt>
          <cx:pt idx="17224">2</cx:pt>
          <cx:pt idx="17225">2</cx:pt>
          <cx:pt idx="17226">2</cx:pt>
          <cx:pt idx="17227">2</cx:pt>
          <cx:pt idx="17228">2</cx:pt>
          <cx:pt idx="17229">2</cx:pt>
          <cx:pt idx="17230">2</cx:pt>
          <cx:pt idx="17231">2</cx:pt>
          <cx:pt idx="17232">5</cx:pt>
          <cx:pt idx="17233">2</cx:pt>
          <cx:pt idx="17234">2</cx:pt>
          <cx:pt idx="17235">1</cx:pt>
          <cx:pt idx="17236">2</cx:pt>
          <cx:pt idx="17237">2</cx:pt>
          <cx:pt idx="17238">4</cx:pt>
          <cx:pt idx="17239">2</cx:pt>
          <cx:pt idx="17240">2</cx:pt>
          <cx:pt idx="17241">2</cx:pt>
          <cx:pt idx="17242">2</cx:pt>
          <cx:pt idx="17243">1</cx:pt>
          <cx:pt idx="17244">3</cx:pt>
          <cx:pt idx="17245">1</cx:pt>
          <cx:pt idx="17246">2</cx:pt>
          <cx:pt idx="17247">3</cx:pt>
          <cx:pt idx="17248">3</cx:pt>
          <cx:pt idx="17249">1</cx:pt>
          <cx:pt idx="17250">1</cx:pt>
          <cx:pt idx="17251">2</cx:pt>
          <cx:pt idx="17252">2</cx:pt>
          <cx:pt idx="17253">1</cx:pt>
          <cx:pt idx="17254">1</cx:pt>
          <cx:pt idx="17255">1</cx:pt>
          <cx:pt idx="17256">2</cx:pt>
          <cx:pt idx="17257">3</cx:pt>
          <cx:pt idx="17258">3</cx:pt>
          <cx:pt idx="17259">1</cx:pt>
          <cx:pt idx="17260">3</cx:pt>
          <cx:pt idx="17261">1</cx:pt>
          <cx:pt idx="17262">3</cx:pt>
          <cx:pt idx="17263">3</cx:pt>
          <cx:pt idx="17264">1</cx:pt>
          <cx:pt idx="17265">1</cx:pt>
          <cx:pt idx="17266">3</cx:pt>
          <cx:pt idx="17267">3</cx:pt>
          <cx:pt idx="17268">2</cx:pt>
          <cx:pt idx="17269">3</cx:pt>
          <cx:pt idx="17270">2</cx:pt>
          <cx:pt idx="17271">1</cx:pt>
          <cx:pt idx="17272">2</cx:pt>
          <cx:pt idx="17273">2</cx:pt>
          <cx:pt idx="17274">2</cx:pt>
          <cx:pt idx="17275">2</cx:pt>
          <cx:pt idx="17276">3</cx:pt>
          <cx:pt idx="17277">1</cx:pt>
          <cx:pt idx="17278">2</cx:pt>
          <cx:pt idx="17279">2</cx:pt>
          <cx:pt idx="17280">1</cx:pt>
          <cx:pt idx="17281">2</cx:pt>
          <cx:pt idx="17282">3</cx:pt>
          <cx:pt idx="17283">2</cx:pt>
          <cx:pt idx="17284">2</cx:pt>
          <cx:pt idx="17285">3</cx:pt>
          <cx:pt idx="17286">2</cx:pt>
          <cx:pt idx="17287">2</cx:pt>
          <cx:pt idx="17288">2</cx:pt>
          <cx:pt idx="17289">3</cx:pt>
          <cx:pt idx="17290">3</cx:pt>
          <cx:pt idx="17291">1</cx:pt>
          <cx:pt idx="17292">2</cx:pt>
          <cx:pt idx="17293">3</cx:pt>
          <cx:pt idx="17294">2</cx:pt>
          <cx:pt idx="17295">3</cx:pt>
          <cx:pt idx="17296">2</cx:pt>
          <cx:pt idx="17297">2</cx:pt>
          <cx:pt idx="17298">4</cx:pt>
          <cx:pt idx="17299">3</cx:pt>
          <cx:pt idx="17300">2</cx:pt>
          <cx:pt idx="17301">3</cx:pt>
          <cx:pt idx="17302">1</cx:pt>
          <cx:pt idx="17303">4</cx:pt>
          <cx:pt idx="17304">2</cx:pt>
          <cx:pt idx="17305">3</cx:pt>
          <cx:pt idx="17306">2</cx:pt>
          <cx:pt idx="17307">2</cx:pt>
          <cx:pt idx="17308">1</cx:pt>
          <cx:pt idx="17309">1</cx:pt>
          <cx:pt idx="17310">2</cx:pt>
          <cx:pt idx="17311">1</cx:pt>
          <cx:pt idx="17312">2</cx:pt>
          <cx:pt idx="17313">3</cx:pt>
          <cx:pt idx="17314">1</cx:pt>
          <cx:pt idx="17315">1</cx:pt>
          <cx:pt idx="17316">3</cx:pt>
          <cx:pt idx="17317">4</cx:pt>
          <cx:pt idx="17318">2</cx:pt>
          <cx:pt idx="17319">2</cx:pt>
          <cx:pt idx="17320">2</cx:pt>
          <cx:pt idx="17321">4</cx:pt>
          <cx:pt idx="17322">2</cx:pt>
          <cx:pt idx="17323">3</cx:pt>
          <cx:pt idx="17324">4</cx:pt>
          <cx:pt idx="17325">1</cx:pt>
          <cx:pt idx="17326">2</cx:pt>
          <cx:pt idx="17327">3</cx:pt>
          <cx:pt idx="17328">2</cx:pt>
          <cx:pt idx="17329">3</cx:pt>
          <cx:pt idx="17330">2</cx:pt>
          <cx:pt idx="17331">1</cx:pt>
          <cx:pt idx="17332">2</cx:pt>
          <cx:pt idx="17333">3</cx:pt>
          <cx:pt idx="17334">2</cx:pt>
          <cx:pt idx="17335">3</cx:pt>
          <cx:pt idx="17336">4</cx:pt>
          <cx:pt idx="17337">3</cx:pt>
          <cx:pt idx="17338">2</cx:pt>
          <cx:pt idx="17339">2</cx:pt>
          <cx:pt idx="17340">2</cx:pt>
          <cx:pt idx="17341">2</cx:pt>
          <cx:pt idx="17342">1</cx:pt>
          <cx:pt idx="17343">2</cx:pt>
          <cx:pt idx="17344">2</cx:pt>
          <cx:pt idx="17345">2</cx:pt>
          <cx:pt idx="17346">2</cx:pt>
          <cx:pt idx="17347">1</cx:pt>
          <cx:pt idx="17348">2</cx:pt>
          <cx:pt idx="17349">3</cx:pt>
          <cx:pt idx="17350">2</cx:pt>
          <cx:pt idx="17351">2</cx:pt>
          <cx:pt idx="17352">1</cx:pt>
          <cx:pt idx="17353">2</cx:pt>
          <cx:pt idx="17354">2</cx:pt>
          <cx:pt idx="17355">3</cx:pt>
          <cx:pt idx="17356">2</cx:pt>
          <cx:pt idx="17357">2</cx:pt>
          <cx:pt idx="17358">3</cx:pt>
          <cx:pt idx="17359">2</cx:pt>
          <cx:pt idx="17360">1</cx:pt>
          <cx:pt idx="17361">2</cx:pt>
          <cx:pt idx="17362">1</cx:pt>
          <cx:pt idx="17363">3</cx:pt>
          <cx:pt idx="17364">2</cx:pt>
          <cx:pt idx="17365">1</cx:pt>
          <cx:pt idx="17366">3</cx:pt>
          <cx:pt idx="17367">2</cx:pt>
          <cx:pt idx="17368">2</cx:pt>
          <cx:pt idx="17369">2</cx:pt>
          <cx:pt idx="17370">2</cx:pt>
          <cx:pt idx="17371">3</cx:pt>
          <cx:pt idx="17372">3</cx:pt>
          <cx:pt idx="17373">1</cx:pt>
          <cx:pt idx="17374">2</cx:pt>
          <cx:pt idx="17375">3</cx:pt>
          <cx:pt idx="17376">4</cx:pt>
          <cx:pt idx="17377">3</cx:pt>
          <cx:pt idx="17378">3</cx:pt>
          <cx:pt idx="17379">3</cx:pt>
          <cx:pt idx="17380">2</cx:pt>
          <cx:pt idx="17381">2</cx:pt>
          <cx:pt idx="17382">2</cx:pt>
          <cx:pt idx="17383">2</cx:pt>
          <cx:pt idx="17384">2</cx:pt>
          <cx:pt idx="17385">4</cx:pt>
          <cx:pt idx="17386">4</cx:pt>
          <cx:pt idx="17387">2</cx:pt>
          <cx:pt idx="17388">2</cx:pt>
          <cx:pt idx="17389">2</cx:pt>
          <cx:pt idx="17390">1</cx:pt>
          <cx:pt idx="17391">2</cx:pt>
          <cx:pt idx="17392">3</cx:pt>
          <cx:pt idx="17393">2</cx:pt>
          <cx:pt idx="17394">1</cx:pt>
          <cx:pt idx="17395">3</cx:pt>
          <cx:pt idx="17396">2</cx:pt>
          <cx:pt idx="17397">1</cx:pt>
          <cx:pt idx="17398">4</cx:pt>
          <cx:pt idx="17399">2</cx:pt>
          <cx:pt idx="17400">1</cx:pt>
          <cx:pt idx="17401">2</cx:pt>
          <cx:pt idx="17402">2</cx:pt>
          <cx:pt idx="17403">2</cx:pt>
          <cx:pt idx="17404">2</cx:pt>
          <cx:pt idx="17405">1</cx:pt>
          <cx:pt idx="17406">2</cx:pt>
          <cx:pt idx="17407">1</cx:pt>
          <cx:pt idx="17408">2</cx:pt>
          <cx:pt idx="17409">2</cx:pt>
          <cx:pt idx="17410">1</cx:pt>
          <cx:pt idx="17411">1</cx:pt>
          <cx:pt idx="17412">1</cx:pt>
          <cx:pt idx="17413">1</cx:pt>
          <cx:pt idx="17414">3</cx:pt>
          <cx:pt idx="17415">1</cx:pt>
          <cx:pt idx="17416">2</cx:pt>
          <cx:pt idx="17417">4</cx:pt>
          <cx:pt idx="17418">2</cx:pt>
          <cx:pt idx="17419">1</cx:pt>
          <cx:pt idx="17420">3</cx:pt>
          <cx:pt idx="17421">2</cx:pt>
          <cx:pt idx="17422">1</cx:pt>
          <cx:pt idx="17423">2</cx:pt>
          <cx:pt idx="17424">3</cx:pt>
          <cx:pt idx="17425">1</cx:pt>
          <cx:pt idx="17426">1</cx:pt>
          <cx:pt idx="17427">4</cx:pt>
          <cx:pt idx="17428">2</cx:pt>
          <cx:pt idx="17429">3</cx:pt>
          <cx:pt idx="17430">3</cx:pt>
          <cx:pt idx="17431">2</cx:pt>
          <cx:pt idx="17432">3</cx:pt>
          <cx:pt idx="17433">3</cx:pt>
          <cx:pt idx="17434">2</cx:pt>
          <cx:pt idx="17435">2</cx:pt>
          <cx:pt idx="17436">2</cx:pt>
          <cx:pt idx="17437">2</cx:pt>
          <cx:pt idx="17438">2</cx:pt>
          <cx:pt idx="17439">2</cx:pt>
          <cx:pt idx="17440">2</cx:pt>
          <cx:pt idx="17441">2</cx:pt>
          <cx:pt idx="17442">3</cx:pt>
          <cx:pt idx="17443">2</cx:pt>
          <cx:pt idx="17444">2</cx:pt>
          <cx:pt idx="17445">3</cx:pt>
          <cx:pt idx="17446">1</cx:pt>
          <cx:pt idx="17447">1</cx:pt>
          <cx:pt idx="17448">2</cx:pt>
          <cx:pt idx="17449">1</cx:pt>
          <cx:pt idx="17450">2</cx:pt>
          <cx:pt idx="17451">4</cx:pt>
          <cx:pt idx="17452">2</cx:pt>
          <cx:pt idx="17453">3</cx:pt>
          <cx:pt idx="17454">2</cx:pt>
          <cx:pt idx="17455">2</cx:pt>
          <cx:pt idx="17456">5</cx:pt>
          <cx:pt idx="17457">4</cx:pt>
          <cx:pt idx="17458">4</cx:pt>
          <cx:pt idx="17459">1</cx:pt>
          <cx:pt idx="17460">1</cx:pt>
          <cx:pt idx="17461">1</cx:pt>
          <cx:pt idx="17462">2</cx:pt>
          <cx:pt idx="17463">1</cx:pt>
          <cx:pt idx="17464">1</cx:pt>
          <cx:pt idx="17465">3</cx:pt>
          <cx:pt idx="17466">1</cx:pt>
          <cx:pt idx="17467">2</cx:pt>
          <cx:pt idx="17468">1</cx:pt>
          <cx:pt idx="17469">2</cx:pt>
          <cx:pt idx="17470">3</cx:pt>
          <cx:pt idx="17471">2</cx:pt>
          <cx:pt idx="17472">3</cx:pt>
          <cx:pt idx="17473">2</cx:pt>
          <cx:pt idx="17474">1</cx:pt>
          <cx:pt idx="17475">1</cx:pt>
          <cx:pt idx="17476">3</cx:pt>
          <cx:pt idx="17477">4</cx:pt>
          <cx:pt idx="17478">1</cx:pt>
          <cx:pt idx="17479">3</cx:pt>
          <cx:pt idx="17480">3</cx:pt>
          <cx:pt idx="17481">2</cx:pt>
          <cx:pt idx="17482">4</cx:pt>
          <cx:pt idx="17483">1</cx:pt>
          <cx:pt idx="17484">3</cx:pt>
          <cx:pt idx="17485">3</cx:pt>
          <cx:pt idx="17486">2</cx:pt>
          <cx:pt idx="17487">3</cx:pt>
          <cx:pt idx="17488">1</cx:pt>
          <cx:pt idx="17489">1</cx:pt>
          <cx:pt idx="17490">3</cx:pt>
          <cx:pt idx="17491">3</cx:pt>
          <cx:pt idx="17492">1</cx:pt>
          <cx:pt idx="17493">2</cx:pt>
          <cx:pt idx="17494">2</cx:pt>
          <cx:pt idx="17495">2</cx:pt>
          <cx:pt idx="17496">3</cx:pt>
          <cx:pt idx="17497">2</cx:pt>
          <cx:pt idx="17498">1</cx:pt>
          <cx:pt idx="17499">3</cx:pt>
          <cx:pt idx="17500">2</cx:pt>
          <cx:pt idx="17501">1</cx:pt>
          <cx:pt idx="17502">3</cx:pt>
          <cx:pt idx="17503">2</cx:pt>
          <cx:pt idx="17504">2</cx:pt>
          <cx:pt idx="17505">4</cx:pt>
          <cx:pt idx="17506">3</cx:pt>
          <cx:pt idx="17507">2</cx:pt>
          <cx:pt idx="17508">2</cx:pt>
          <cx:pt idx="17509">2</cx:pt>
          <cx:pt idx="17510">2</cx:pt>
          <cx:pt idx="17511">3</cx:pt>
          <cx:pt idx="17512">3</cx:pt>
          <cx:pt idx="17513">3</cx:pt>
          <cx:pt idx="17514">1</cx:pt>
          <cx:pt idx="17515">1</cx:pt>
          <cx:pt idx="17516">8</cx:pt>
          <cx:pt idx="17517">1</cx:pt>
          <cx:pt idx="17518">2</cx:pt>
          <cx:pt idx="17519">2</cx:pt>
          <cx:pt idx="17520">5</cx:pt>
          <cx:pt idx="17521">2</cx:pt>
          <cx:pt idx="17522">1</cx:pt>
          <cx:pt idx="17523">2</cx:pt>
          <cx:pt idx="17524">2</cx:pt>
          <cx:pt idx="17525">1</cx:pt>
          <cx:pt idx="17526">2</cx:pt>
          <cx:pt idx="17527">2</cx:pt>
          <cx:pt idx="17528">3</cx:pt>
          <cx:pt idx="17529">2</cx:pt>
          <cx:pt idx="17530">2</cx:pt>
          <cx:pt idx="17531">1</cx:pt>
          <cx:pt idx="17532">3</cx:pt>
          <cx:pt idx="17533">2</cx:pt>
          <cx:pt idx="17534">2</cx:pt>
          <cx:pt idx="17535">1</cx:pt>
          <cx:pt idx="17536">2</cx:pt>
          <cx:pt idx="17537">2</cx:pt>
          <cx:pt idx="17538">2</cx:pt>
          <cx:pt idx="17539">1</cx:pt>
          <cx:pt idx="17540">2</cx:pt>
          <cx:pt idx="17541">2</cx:pt>
          <cx:pt idx="17542">4</cx:pt>
          <cx:pt idx="17543">1</cx:pt>
          <cx:pt idx="17544">2</cx:pt>
          <cx:pt idx="17545">2</cx:pt>
          <cx:pt idx="17546">2</cx:pt>
          <cx:pt idx="17547">1</cx:pt>
          <cx:pt idx="17548">3</cx:pt>
          <cx:pt idx="17549">2</cx:pt>
          <cx:pt idx="17550">2</cx:pt>
          <cx:pt idx="17551">2</cx:pt>
          <cx:pt idx="17552">2</cx:pt>
          <cx:pt idx="17553">2</cx:pt>
          <cx:pt idx="17554">3</cx:pt>
          <cx:pt idx="17555">2</cx:pt>
          <cx:pt idx="17556">3</cx:pt>
          <cx:pt idx="17557">2</cx:pt>
          <cx:pt idx="17558">5</cx:pt>
          <cx:pt idx="17559">2</cx:pt>
          <cx:pt idx="17560">4</cx:pt>
          <cx:pt idx="17561">5</cx:pt>
          <cx:pt idx="17562">1</cx:pt>
          <cx:pt idx="17563">3</cx:pt>
          <cx:pt idx="17564">2</cx:pt>
          <cx:pt idx="17565">2</cx:pt>
          <cx:pt idx="17566">1</cx:pt>
          <cx:pt idx="17567">4</cx:pt>
          <cx:pt idx="17568">1</cx:pt>
          <cx:pt idx="17569">2</cx:pt>
          <cx:pt idx="17570">1</cx:pt>
          <cx:pt idx="17571">2</cx:pt>
          <cx:pt idx="17572">1</cx:pt>
          <cx:pt idx="17573">3</cx:pt>
          <cx:pt idx="17574">2</cx:pt>
          <cx:pt idx="17575">2</cx:pt>
          <cx:pt idx="17576">2</cx:pt>
          <cx:pt idx="17577">1</cx:pt>
          <cx:pt idx="17578">2</cx:pt>
          <cx:pt idx="17579">2</cx:pt>
          <cx:pt idx="17580">2</cx:pt>
          <cx:pt idx="17581">2</cx:pt>
          <cx:pt idx="17582">3</cx:pt>
          <cx:pt idx="17583">2</cx:pt>
          <cx:pt idx="17584">2</cx:pt>
          <cx:pt idx="17585">4</cx:pt>
          <cx:pt idx="17586">1</cx:pt>
          <cx:pt idx="17587">2</cx:pt>
          <cx:pt idx="17588">5</cx:pt>
          <cx:pt idx="17589">3</cx:pt>
          <cx:pt idx="17590">1</cx:pt>
          <cx:pt idx="17591">1</cx:pt>
          <cx:pt idx="17592">3</cx:pt>
          <cx:pt idx="17593">2</cx:pt>
          <cx:pt idx="17594">1</cx:pt>
          <cx:pt idx="17595">3</cx:pt>
          <cx:pt idx="17596">1</cx:pt>
          <cx:pt idx="17597">2</cx:pt>
          <cx:pt idx="17598">2</cx:pt>
          <cx:pt idx="17599">2</cx:pt>
          <cx:pt idx="17600">3</cx:pt>
          <cx:pt idx="17601">2</cx:pt>
          <cx:pt idx="17602">2</cx:pt>
          <cx:pt idx="17603">1</cx:pt>
          <cx:pt idx="17604">2</cx:pt>
          <cx:pt idx="17605">1</cx:pt>
          <cx:pt idx="17606">2</cx:pt>
          <cx:pt idx="17607">2</cx:pt>
          <cx:pt idx="17608">2</cx:pt>
          <cx:pt idx="17609">4</cx:pt>
          <cx:pt idx="17610">1</cx:pt>
          <cx:pt idx="17611">2</cx:pt>
          <cx:pt idx="17612">1</cx:pt>
          <cx:pt idx="17613">1</cx:pt>
          <cx:pt idx="17614">4</cx:pt>
          <cx:pt idx="17615">2</cx:pt>
          <cx:pt idx="17616">2</cx:pt>
          <cx:pt idx="17617">2</cx:pt>
          <cx:pt idx="17618">5</cx:pt>
          <cx:pt idx="17619">3</cx:pt>
          <cx:pt idx="17620">2</cx:pt>
          <cx:pt idx="17621">2</cx:pt>
          <cx:pt idx="17622">2</cx:pt>
          <cx:pt idx="17623">2</cx:pt>
          <cx:pt idx="17624">2</cx:pt>
          <cx:pt idx="17625">2</cx:pt>
          <cx:pt idx="17626">1</cx:pt>
          <cx:pt idx="17627">2</cx:pt>
          <cx:pt idx="17628">3</cx:pt>
          <cx:pt idx="17629">2</cx:pt>
          <cx:pt idx="17630">3</cx:pt>
          <cx:pt idx="17631">1</cx:pt>
          <cx:pt idx="17632">5</cx:pt>
          <cx:pt idx="17633">2</cx:pt>
          <cx:pt idx="17634">2</cx:pt>
          <cx:pt idx="17635">2</cx:pt>
          <cx:pt idx="17636">1</cx:pt>
          <cx:pt idx="17637">1</cx:pt>
          <cx:pt idx="17638">2</cx:pt>
          <cx:pt idx="17639">2</cx:pt>
          <cx:pt idx="17640">7</cx:pt>
          <cx:pt idx="17641">2</cx:pt>
          <cx:pt idx="17642">3</cx:pt>
          <cx:pt idx="17643">4</cx:pt>
          <cx:pt idx="17644">1</cx:pt>
          <cx:pt idx="17645">1</cx:pt>
          <cx:pt idx="17646">2</cx:pt>
          <cx:pt idx="17647">1</cx:pt>
          <cx:pt idx="17648">2</cx:pt>
          <cx:pt idx="17649">2</cx:pt>
          <cx:pt idx="17650">1</cx:pt>
          <cx:pt idx="17651">1</cx:pt>
          <cx:pt idx="17652">2</cx:pt>
          <cx:pt idx="17653">3</cx:pt>
          <cx:pt idx="17654">2</cx:pt>
          <cx:pt idx="17655">2</cx:pt>
          <cx:pt idx="17656">2</cx:pt>
          <cx:pt idx="17657">1</cx:pt>
          <cx:pt idx="17658">3</cx:pt>
          <cx:pt idx="17659">5</cx:pt>
          <cx:pt idx="17660">2</cx:pt>
          <cx:pt idx="17661">1</cx:pt>
          <cx:pt idx="17662">2</cx:pt>
          <cx:pt idx="17663">1</cx:pt>
          <cx:pt idx="17664">1</cx:pt>
          <cx:pt idx="17665">3</cx:pt>
          <cx:pt idx="17666">1</cx:pt>
          <cx:pt idx="17667">2</cx:pt>
          <cx:pt idx="17668">2</cx:pt>
          <cx:pt idx="17669">2</cx:pt>
          <cx:pt idx="17670">2</cx:pt>
          <cx:pt idx="17671">2</cx:pt>
          <cx:pt idx="17672">3</cx:pt>
          <cx:pt idx="17673">2</cx:pt>
          <cx:pt idx="17674">2</cx:pt>
          <cx:pt idx="17675">2</cx:pt>
          <cx:pt idx="17676">5</cx:pt>
          <cx:pt idx="17677">3</cx:pt>
          <cx:pt idx="17678">2</cx:pt>
          <cx:pt idx="17679">1</cx:pt>
          <cx:pt idx="17680">2</cx:pt>
          <cx:pt idx="17681">3</cx:pt>
          <cx:pt idx="17682">1</cx:pt>
          <cx:pt idx="17683">2</cx:pt>
          <cx:pt idx="17684">1</cx:pt>
          <cx:pt idx="17685">2</cx:pt>
          <cx:pt idx="17686">2</cx:pt>
          <cx:pt idx="17687">2</cx:pt>
          <cx:pt idx="17688">2</cx:pt>
          <cx:pt idx="17689">4</cx:pt>
          <cx:pt idx="17690">2</cx:pt>
          <cx:pt idx="17691">2</cx:pt>
          <cx:pt idx="17692">2</cx:pt>
          <cx:pt idx="17693">2</cx:pt>
          <cx:pt idx="17694">2</cx:pt>
          <cx:pt idx="17695">3</cx:pt>
          <cx:pt idx="17696">3</cx:pt>
          <cx:pt idx="17697">2</cx:pt>
          <cx:pt idx="17698">2</cx:pt>
          <cx:pt idx="17699">1</cx:pt>
          <cx:pt idx="17700">2</cx:pt>
          <cx:pt idx="17701">2</cx:pt>
          <cx:pt idx="17702">2</cx:pt>
          <cx:pt idx="17703">2</cx:pt>
          <cx:pt idx="17704">2</cx:pt>
          <cx:pt idx="17705">2</cx:pt>
          <cx:pt idx="17706">2</cx:pt>
          <cx:pt idx="17707">2</cx:pt>
          <cx:pt idx="17708">1</cx:pt>
          <cx:pt idx="17709">2</cx:pt>
          <cx:pt idx="17710">3</cx:pt>
          <cx:pt idx="17711">4</cx:pt>
          <cx:pt idx="17712">4</cx:pt>
          <cx:pt idx="17713">2</cx:pt>
          <cx:pt idx="17714">2</cx:pt>
          <cx:pt idx="17715">2</cx:pt>
          <cx:pt idx="17716">2</cx:pt>
          <cx:pt idx="17717">1</cx:pt>
          <cx:pt idx="17718">3</cx:pt>
          <cx:pt idx="17719">4</cx:pt>
          <cx:pt idx="17720">2</cx:pt>
          <cx:pt idx="17721">4</cx:pt>
          <cx:pt idx="17722">1</cx:pt>
          <cx:pt idx="17723">2</cx:pt>
          <cx:pt idx="17724">1</cx:pt>
          <cx:pt idx="17725">2</cx:pt>
          <cx:pt idx="17726">2</cx:pt>
          <cx:pt idx="17727">2</cx:pt>
          <cx:pt idx="17728">2</cx:pt>
          <cx:pt idx="17729">2</cx:pt>
          <cx:pt idx="17730">4</cx:pt>
          <cx:pt idx="17731">4</cx:pt>
          <cx:pt idx="17732">2</cx:pt>
          <cx:pt idx="17733">2</cx:pt>
          <cx:pt idx="17734">1</cx:pt>
          <cx:pt idx="17735">1</cx:pt>
          <cx:pt idx="17736">1</cx:pt>
          <cx:pt idx="17737">2</cx:pt>
          <cx:pt idx="17738">1</cx:pt>
          <cx:pt idx="17739">2</cx:pt>
          <cx:pt idx="17740">2</cx:pt>
          <cx:pt idx="17741">2</cx:pt>
          <cx:pt idx="17742">1</cx:pt>
          <cx:pt idx="17743">4</cx:pt>
          <cx:pt idx="17744">2</cx:pt>
          <cx:pt idx="17745">1</cx:pt>
          <cx:pt idx="17746">2</cx:pt>
          <cx:pt idx="17747">2</cx:pt>
          <cx:pt idx="17748">3</cx:pt>
          <cx:pt idx="17749">1</cx:pt>
          <cx:pt idx="17750">2</cx:pt>
          <cx:pt idx="17751">2</cx:pt>
          <cx:pt idx="17752">2</cx:pt>
          <cx:pt idx="17753">2</cx:pt>
          <cx:pt idx="17754">1</cx:pt>
          <cx:pt idx="17755">2</cx:pt>
          <cx:pt idx="17756">2</cx:pt>
          <cx:pt idx="17757">1</cx:pt>
          <cx:pt idx="17758">4</cx:pt>
          <cx:pt idx="17759">2</cx:pt>
          <cx:pt idx="17760">2</cx:pt>
          <cx:pt idx="17761">4</cx:pt>
          <cx:pt idx="17762">1</cx:pt>
          <cx:pt idx="17763">4</cx:pt>
          <cx:pt idx="17764">3</cx:pt>
          <cx:pt idx="17765">1</cx:pt>
          <cx:pt idx="17766">1</cx:pt>
          <cx:pt idx="17767">1</cx:pt>
          <cx:pt idx="17768">2</cx:pt>
          <cx:pt idx="17769">2</cx:pt>
          <cx:pt idx="17770">1</cx:pt>
          <cx:pt idx="17771">2</cx:pt>
          <cx:pt idx="17772">3</cx:pt>
          <cx:pt idx="17773">3</cx:pt>
          <cx:pt idx="17774">2</cx:pt>
          <cx:pt idx="17775">1</cx:pt>
          <cx:pt idx="17776">2</cx:pt>
          <cx:pt idx="17777">3</cx:pt>
          <cx:pt idx="17778">1</cx:pt>
          <cx:pt idx="17779">1</cx:pt>
          <cx:pt idx="17780">2</cx:pt>
          <cx:pt idx="17781">2</cx:pt>
          <cx:pt idx="17782">3</cx:pt>
          <cx:pt idx="17783">2</cx:pt>
          <cx:pt idx="17784">2</cx:pt>
          <cx:pt idx="17785">2</cx:pt>
          <cx:pt idx="17786">2</cx:pt>
          <cx:pt idx="17787">2</cx:pt>
          <cx:pt idx="17788">1</cx:pt>
          <cx:pt idx="17789">2</cx:pt>
          <cx:pt idx="17790">2</cx:pt>
          <cx:pt idx="17791">1</cx:pt>
          <cx:pt idx="17792">2</cx:pt>
          <cx:pt idx="17793">1</cx:pt>
          <cx:pt idx="17794">2</cx:pt>
          <cx:pt idx="17795">2</cx:pt>
          <cx:pt idx="17796">2</cx:pt>
          <cx:pt idx="17797">2</cx:pt>
          <cx:pt idx="17798">2</cx:pt>
          <cx:pt idx="17799">4</cx:pt>
          <cx:pt idx="17800">1</cx:pt>
          <cx:pt idx="17801">3</cx:pt>
          <cx:pt idx="17802">2</cx:pt>
          <cx:pt idx="17803">2</cx:pt>
          <cx:pt idx="17804">1</cx:pt>
          <cx:pt idx="17805">2</cx:pt>
          <cx:pt idx="17806">1</cx:pt>
          <cx:pt idx="17807">3</cx:pt>
          <cx:pt idx="17808">4</cx:pt>
          <cx:pt idx="17809">2</cx:pt>
          <cx:pt idx="17810">2</cx:pt>
          <cx:pt idx="17811">2</cx:pt>
          <cx:pt idx="17812">1</cx:pt>
          <cx:pt idx="17813">2</cx:pt>
          <cx:pt idx="17814">2</cx:pt>
          <cx:pt idx="17815">2</cx:pt>
          <cx:pt idx="17816">2</cx:pt>
          <cx:pt idx="17817">4</cx:pt>
          <cx:pt idx="17818">3</cx:pt>
          <cx:pt idx="17819">2</cx:pt>
          <cx:pt idx="17820">2</cx:pt>
          <cx:pt idx="17821">3</cx:pt>
          <cx:pt idx="17822">3</cx:pt>
          <cx:pt idx="17823">2</cx:pt>
          <cx:pt idx="17824">4</cx:pt>
          <cx:pt idx="17825">2</cx:pt>
          <cx:pt idx="17826">2</cx:pt>
          <cx:pt idx="17827">2</cx:pt>
          <cx:pt idx="17828">1</cx:pt>
          <cx:pt idx="17829">2</cx:pt>
          <cx:pt idx="17830">2</cx:pt>
          <cx:pt idx="17831">2</cx:pt>
          <cx:pt idx="17832">2</cx:pt>
          <cx:pt idx="17833">2</cx:pt>
          <cx:pt idx="17834">3</cx:pt>
          <cx:pt idx="17835">2</cx:pt>
          <cx:pt idx="17836">1</cx:pt>
          <cx:pt idx="17837">2</cx:pt>
          <cx:pt idx="17838">1</cx:pt>
          <cx:pt idx="17839">2</cx:pt>
          <cx:pt idx="17840">1</cx:pt>
          <cx:pt idx="17841">3</cx:pt>
          <cx:pt idx="17842">1</cx:pt>
          <cx:pt idx="17843">3</cx:pt>
          <cx:pt idx="17844">2</cx:pt>
          <cx:pt idx="17845">2</cx:pt>
          <cx:pt idx="17846">4</cx:pt>
          <cx:pt idx="17847">2</cx:pt>
          <cx:pt idx="17848">2</cx:pt>
          <cx:pt idx="17849">2</cx:pt>
          <cx:pt idx="17850">4</cx:pt>
          <cx:pt idx="17851">2</cx:pt>
          <cx:pt idx="17852">2</cx:pt>
          <cx:pt idx="17853">2</cx:pt>
          <cx:pt idx="17854">2</cx:pt>
          <cx:pt idx="17855">5</cx:pt>
          <cx:pt idx="17856">2</cx:pt>
          <cx:pt idx="17857">1</cx:pt>
          <cx:pt idx="17858">2</cx:pt>
          <cx:pt idx="17859">2</cx:pt>
          <cx:pt idx="17860">2</cx:pt>
          <cx:pt idx="17861">3</cx:pt>
          <cx:pt idx="17862">2</cx:pt>
          <cx:pt idx="17863">2</cx:pt>
          <cx:pt idx="17864">4</cx:pt>
          <cx:pt idx="17865">2</cx:pt>
          <cx:pt idx="17866">3</cx:pt>
          <cx:pt idx="17867">2</cx:pt>
          <cx:pt idx="17868">2</cx:pt>
          <cx:pt idx="17869">1</cx:pt>
          <cx:pt idx="17870">2</cx:pt>
          <cx:pt idx="17871">3</cx:pt>
          <cx:pt idx="17872">2</cx:pt>
          <cx:pt idx="17873">2</cx:pt>
          <cx:pt idx="17874">2</cx:pt>
          <cx:pt idx="17875">2</cx:pt>
          <cx:pt idx="17876">2</cx:pt>
          <cx:pt idx="17877">5</cx:pt>
          <cx:pt idx="17878">2</cx:pt>
          <cx:pt idx="17879">3</cx:pt>
          <cx:pt idx="17880">1</cx:pt>
          <cx:pt idx="17881">3</cx:pt>
          <cx:pt idx="17882">4</cx:pt>
          <cx:pt idx="17883">1</cx:pt>
          <cx:pt idx="17884">2</cx:pt>
          <cx:pt idx="17885">2</cx:pt>
          <cx:pt idx="17886">1</cx:pt>
          <cx:pt idx="17887">4</cx:pt>
          <cx:pt idx="17888">2</cx:pt>
          <cx:pt idx="17889">2</cx:pt>
          <cx:pt idx="17890">2</cx:pt>
          <cx:pt idx="17891">3</cx:pt>
          <cx:pt idx="17892">1</cx:pt>
          <cx:pt idx="17893">2</cx:pt>
          <cx:pt idx="17894">1</cx:pt>
          <cx:pt idx="17895">2</cx:pt>
          <cx:pt idx="17896">1</cx:pt>
          <cx:pt idx="17897">2</cx:pt>
          <cx:pt idx="17898">2</cx:pt>
          <cx:pt idx="17899">5</cx:pt>
          <cx:pt idx="17900">4</cx:pt>
          <cx:pt idx="17901">1</cx:pt>
          <cx:pt idx="17902">2</cx:pt>
          <cx:pt idx="17903">2</cx:pt>
          <cx:pt idx="17904">3</cx:pt>
          <cx:pt idx="17905">3</cx:pt>
          <cx:pt idx="17906">4</cx:pt>
          <cx:pt idx="17907">3</cx:pt>
          <cx:pt idx="17908">2</cx:pt>
          <cx:pt idx="17909">2</cx:pt>
          <cx:pt idx="17910">1</cx:pt>
          <cx:pt idx="17911">2</cx:pt>
          <cx:pt idx="17912">1</cx:pt>
          <cx:pt idx="17913">4</cx:pt>
          <cx:pt idx="17914">2</cx:pt>
          <cx:pt idx="17915">2</cx:pt>
          <cx:pt idx="17916">3</cx:pt>
          <cx:pt idx="17917">5</cx:pt>
          <cx:pt idx="17918">2</cx:pt>
          <cx:pt idx="17919">2</cx:pt>
          <cx:pt idx="17920">2</cx:pt>
          <cx:pt idx="17921">1</cx:pt>
          <cx:pt idx="17922">2</cx:pt>
          <cx:pt idx="17923">3</cx:pt>
          <cx:pt idx="17924">3</cx:pt>
          <cx:pt idx="17925">2</cx:pt>
          <cx:pt idx="17926">2</cx:pt>
          <cx:pt idx="17927">1</cx:pt>
          <cx:pt idx="17928">2</cx:pt>
          <cx:pt idx="17929">2</cx:pt>
          <cx:pt idx="17930">4</cx:pt>
          <cx:pt idx="17931">4</cx:pt>
          <cx:pt idx="17932">1</cx:pt>
          <cx:pt idx="17933">3</cx:pt>
          <cx:pt idx="17934">2</cx:pt>
          <cx:pt idx="17935">3</cx:pt>
          <cx:pt idx="17936">1</cx:pt>
          <cx:pt idx="17937">2</cx:pt>
          <cx:pt idx="17938">3</cx:pt>
          <cx:pt idx="17939">3</cx:pt>
          <cx:pt idx="17940">1</cx:pt>
          <cx:pt idx="17941">2</cx:pt>
          <cx:pt idx="17942">2</cx:pt>
          <cx:pt idx="17943">2</cx:pt>
          <cx:pt idx="17944">3</cx:pt>
          <cx:pt idx="17945">2</cx:pt>
          <cx:pt idx="17946">1</cx:pt>
          <cx:pt idx="17947">2</cx:pt>
          <cx:pt idx="17948">4</cx:pt>
          <cx:pt idx="17949">1</cx:pt>
          <cx:pt idx="17950">2</cx:pt>
          <cx:pt idx="17951">2</cx:pt>
          <cx:pt idx="17952">2</cx:pt>
          <cx:pt idx="17953">2</cx:pt>
          <cx:pt idx="17954">2</cx:pt>
          <cx:pt idx="17955">1</cx:pt>
          <cx:pt idx="17956">2</cx:pt>
          <cx:pt idx="17957">2</cx:pt>
          <cx:pt idx="17958">1</cx:pt>
          <cx:pt idx="17959">1</cx:pt>
          <cx:pt idx="17960">1</cx:pt>
          <cx:pt idx="17961">2</cx:pt>
          <cx:pt idx="17962">2</cx:pt>
          <cx:pt idx="17963">2</cx:pt>
          <cx:pt idx="17964">3</cx:pt>
          <cx:pt idx="17965">3</cx:pt>
          <cx:pt idx="17966">3</cx:pt>
          <cx:pt idx="17967">2</cx:pt>
          <cx:pt idx="17968">2</cx:pt>
          <cx:pt idx="17969">1</cx:pt>
          <cx:pt idx="17970">1</cx:pt>
          <cx:pt idx="17971">2</cx:pt>
          <cx:pt idx="17972">3</cx:pt>
          <cx:pt idx="17973">1</cx:pt>
          <cx:pt idx="17974">1</cx:pt>
          <cx:pt idx="17975">2</cx:pt>
          <cx:pt idx="17976">1</cx:pt>
          <cx:pt idx="17977">2</cx:pt>
          <cx:pt idx="17978">1</cx:pt>
          <cx:pt idx="17979">1</cx:pt>
          <cx:pt idx="17980">2</cx:pt>
          <cx:pt idx="17981">2</cx:pt>
          <cx:pt idx="17982">1</cx:pt>
          <cx:pt idx="17983">3</cx:pt>
          <cx:pt idx="17984">2</cx:pt>
          <cx:pt idx="17985">1</cx:pt>
          <cx:pt idx="17986">2</cx:pt>
          <cx:pt idx="17987">3</cx:pt>
          <cx:pt idx="17988">1</cx:pt>
          <cx:pt idx="17989">1</cx:pt>
          <cx:pt idx="17990">2</cx:pt>
          <cx:pt idx="17991">2</cx:pt>
          <cx:pt idx="17992">2</cx:pt>
          <cx:pt idx="17993">2</cx:pt>
          <cx:pt idx="17994">2</cx:pt>
          <cx:pt idx="17995">2</cx:pt>
          <cx:pt idx="17996">3</cx:pt>
          <cx:pt idx="17997">2</cx:pt>
          <cx:pt idx="17998">1</cx:pt>
          <cx:pt idx="17999">2</cx:pt>
          <cx:pt idx="18000">2</cx:pt>
          <cx:pt idx="18001">2</cx:pt>
          <cx:pt idx="18002">2</cx:pt>
          <cx:pt idx="18003">2</cx:pt>
          <cx:pt idx="18004">1</cx:pt>
          <cx:pt idx="18005">2</cx:pt>
          <cx:pt idx="18006">4</cx:pt>
          <cx:pt idx="18007">5</cx:pt>
          <cx:pt idx="18008">2</cx:pt>
          <cx:pt idx="18009">2</cx:pt>
          <cx:pt idx="18010">1</cx:pt>
          <cx:pt idx="18011">2</cx:pt>
          <cx:pt idx="18012">2</cx:pt>
          <cx:pt idx="18013">2</cx:pt>
          <cx:pt idx="18014">1</cx:pt>
          <cx:pt idx="18015">2</cx:pt>
          <cx:pt idx="18016">2</cx:pt>
          <cx:pt idx="18017">2</cx:pt>
          <cx:pt idx="18018">3</cx:pt>
          <cx:pt idx="18019">2</cx:pt>
          <cx:pt idx="18020">3</cx:pt>
          <cx:pt idx="18021">3</cx:pt>
          <cx:pt idx="18022">2</cx:pt>
          <cx:pt idx="18023">4</cx:pt>
          <cx:pt idx="18024">2</cx:pt>
          <cx:pt idx="18025">5</cx:pt>
          <cx:pt idx="18026">1</cx:pt>
          <cx:pt idx="18027">4</cx:pt>
          <cx:pt idx="18028">2</cx:pt>
          <cx:pt idx="18029">2</cx:pt>
          <cx:pt idx="18030">2</cx:pt>
          <cx:pt idx="18031">4</cx:pt>
          <cx:pt idx="18032">2</cx:pt>
          <cx:pt idx="18033">2</cx:pt>
          <cx:pt idx="18034">2</cx:pt>
          <cx:pt idx="18035">2</cx:pt>
          <cx:pt idx="18036">1</cx:pt>
          <cx:pt idx="18037">1</cx:pt>
          <cx:pt idx="18038">2</cx:pt>
          <cx:pt idx="18039">1</cx:pt>
          <cx:pt idx="18040">2</cx:pt>
          <cx:pt idx="18041">2</cx:pt>
          <cx:pt idx="18042">2</cx:pt>
          <cx:pt idx="18043">4</cx:pt>
          <cx:pt idx="18044">1</cx:pt>
          <cx:pt idx="18045">2</cx:pt>
          <cx:pt idx="18046">3</cx:pt>
          <cx:pt idx="18047">2</cx:pt>
          <cx:pt idx="18048">4</cx:pt>
          <cx:pt idx="18049">3</cx:pt>
          <cx:pt idx="18050">2</cx:pt>
          <cx:pt idx="18051">2</cx:pt>
          <cx:pt idx="18052">1</cx:pt>
          <cx:pt idx="18053">2</cx:pt>
          <cx:pt idx="18054">2</cx:pt>
          <cx:pt idx="18055">3</cx:pt>
          <cx:pt idx="18056">1</cx:pt>
          <cx:pt idx="18057">2</cx:pt>
          <cx:pt idx="18058">2</cx:pt>
          <cx:pt idx="18059">3</cx:pt>
          <cx:pt idx="18060">1</cx:pt>
          <cx:pt idx="18061">3</cx:pt>
          <cx:pt idx="18062">2</cx:pt>
          <cx:pt idx="18063">1</cx:pt>
          <cx:pt idx="18064">2</cx:pt>
          <cx:pt idx="18065">2</cx:pt>
          <cx:pt idx="18066">1</cx:pt>
          <cx:pt idx="18067">5</cx:pt>
          <cx:pt idx="18068">2</cx:pt>
          <cx:pt idx="18069">1</cx:pt>
          <cx:pt idx="18070">1</cx:pt>
          <cx:pt idx="18071">2</cx:pt>
          <cx:pt idx="18072">2</cx:pt>
          <cx:pt idx="18073">2</cx:pt>
          <cx:pt idx="18074">2</cx:pt>
          <cx:pt idx="18075">1</cx:pt>
          <cx:pt idx="18076">3</cx:pt>
          <cx:pt idx="18077">2</cx:pt>
          <cx:pt idx="18078">3</cx:pt>
          <cx:pt idx="18079">4</cx:pt>
          <cx:pt idx="18080">2</cx:pt>
          <cx:pt idx="18081">3</cx:pt>
          <cx:pt idx="18082">4</cx:pt>
          <cx:pt idx="18083">2</cx:pt>
          <cx:pt idx="18084">1</cx:pt>
          <cx:pt idx="18085">2</cx:pt>
          <cx:pt idx="18086">2</cx:pt>
          <cx:pt idx="18087">1</cx:pt>
          <cx:pt idx="18088">2</cx:pt>
          <cx:pt idx="18089">2</cx:pt>
          <cx:pt idx="18090">2</cx:pt>
          <cx:pt idx="18091">1</cx:pt>
          <cx:pt idx="18092">4</cx:pt>
          <cx:pt idx="18093">1</cx:pt>
          <cx:pt idx="18094">4</cx:pt>
          <cx:pt idx="18095">1</cx:pt>
          <cx:pt idx="18096">2</cx:pt>
          <cx:pt idx="18097">1</cx:pt>
          <cx:pt idx="18098">2</cx:pt>
          <cx:pt idx="18099">2</cx:pt>
          <cx:pt idx="18100">2</cx:pt>
          <cx:pt idx="18101">2</cx:pt>
          <cx:pt idx="18102">3</cx:pt>
          <cx:pt idx="18103">2</cx:pt>
          <cx:pt idx="18104">5</cx:pt>
          <cx:pt idx="18105">2</cx:pt>
          <cx:pt idx="18106">2</cx:pt>
          <cx:pt idx="18107">1</cx:pt>
          <cx:pt idx="18108">1</cx:pt>
          <cx:pt idx="18109">3</cx:pt>
          <cx:pt idx="18110">1</cx:pt>
          <cx:pt idx="18111">1</cx:pt>
          <cx:pt idx="18112">2</cx:pt>
          <cx:pt idx="18113">1</cx:pt>
          <cx:pt idx="18114">3</cx:pt>
          <cx:pt idx="18115">3</cx:pt>
          <cx:pt idx="18116">1</cx:pt>
          <cx:pt idx="18117">2</cx:pt>
          <cx:pt idx="18118">2</cx:pt>
          <cx:pt idx="18119">2</cx:pt>
          <cx:pt idx="18120">1</cx:pt>
          <cx:pt idx="18121">2</cx:pt>
          <cx:pt idx="18122">3</cx:pt>
          <cx:pt idx="18123">1</cx:pt>
          <cx:pt idx="18124">4</cx:pt>
          <cx:pt idx="18125">2</cx:pt>
          <cx:pt idx="18126">2</cx:pt>
          <cx:pt idx="18127">3</cx:pt>
          <cx:pt idx="18128">1</cx:pt>
          <cx:pt idx="18129">2</cx:pt>
          <cx:pt idx="18130">2</cx:pt>
          <cx:pt idx="18131">2</cx:pt>
          <cx:pt idx="18132">2</cx:pt>
          <cx:pt idx="18133">2</cx:pt>
          <cx:pt idx="18134">2</cx:pt>
          <cx:pt idx="18135">2</cx:pt>
          <cx:pt idx="18136">3</cx:pt>
          <cx:pt idx="18137">3</cx:pt>
          <cx:pt idx="18138">1</cx:pt>
          <cx:pt idx="18139">2</cx:pt>
          <cx:pt idx="18140">2</cx:pt>
          <cx:pt idx="18141">2</cx:pt>
          <cx:pt idx="18142">2</cx:pt>
          <cx:pt idx="18143">2</cx:pt>
          <cx:pt idx="18144">4</cx:pt>
          <cx:pt idx="18145">2</cx:pt>
          <cx:pt idx="18146">1</cx:pt>
          <cx:pt idx="18147">2</cx:pt>
          <cx:pt idx="18148">2</cx:pt>
          <cx:pt idx="18149">3</cx:pt>
          <cx:pt idx="18150">1</cx:pt>
          <cx:pt idx="18151">3</cx:pt>
          <cx:pt idx="18152">1</cx:pt>
          <cx:pt idx="18153">1</cx:pt>
          <cx:pt idx="18154">4</cx:pt>
          <cx:pt idx="18155">2</cx:pt>
          <cx:pt idx="18156">2</cx:pt>
          <cx:pt idx="18157">4</cx:pt>
          <cx:pt idx="18158">1</cx:pt>
          <cx:pt idx="18159">2</cx:pt>
          <cx:pt idx="18160">2</cx:pt>
          <cx:pt idx="18161">3</cx:pt>
          <cx:pt idx="18162">1</cx:pt>
          <cx:pt idx="18163">2</cx:pt>
          <cx:pt idx="18164">4</cx:pt>
          <cx:pt idx="18165">3</cx:pt>
          <cx:pt idx="18166">1</cx:pt>
          <cx:pt idx="18167">1</cx:pt>
          <cx:pt idx="18168">3</cx:pt>
          <cx:pt idx="18169">2</cx:pt>
          <cx:pt idx="18170">3</cx:pt>
          <cx:pt idx="18171">2</cx:pt>
          <cx:pt idx="18172">2</cx:pt>
          <cx:pt idx="18173">2</cx:pt>
          <cx:pt idx="18174">1</cx:pt>
          <cx:pt idx="18175">1</cx:pt>
          <cx:pt idx="18176">1</cx:pt>
          <cx:pt idx="18177">1</cx:pt>
          <cx:pt idx="18178">2</cx:pt>
          <cx:pt idx="18179">3</cx:pt>
          <cx:pt idx="18180">3</cx:pt>
          <cx:pt idx="18181">2</cx:pt>
          <cx:pt idx="18182">3</cx:pt>
          <cx:pt idx="18183">2</cx:pt>
          <cx:pt idx="18184">1</cx:pt>
          <cx:pt idx="18185">2</cx:pt>
          <cx:pt idx="18186">1</cx:pt>
          <cx:pt idx="18187">2</cx:pt>
          <cx:pt idx="18188">3</cx:pt>
          <cx:pt idx="18189">2</cx:pt>
          <cx:pt idx="18190">2</cx:pt>
          <cx:pt idx="18191">2</cx:pt>
          <cx:pt idx="18192">4</cx:pt>
          <cx:pt idx="18193">2</cx:pt>
          <cx:pt idx="18194">2</cx:pt>
          <cx:pt idx="18195">2</cx:pt>
          <cx:pt idx="18196">2</cx:pt>
          <cx:pt idx="18197">2</cx:pt>
          <cx:pt idx="18198">1</cx:pt>
          <cx:pt idx="18199">2</cx:pt>
          <cx:pt idx="18200">4</cx:pt>
          <cx:pt idx="18201">2</cx:pt>
          <cx:pt idx="18202">2</cx:pt>
          <cx:pt idx="18203">2</cx:pt>
          <cx:pt idx="18204">2</cx:pt>
          <cx:pt idx="18205">3</cx:pt>
          <cx:pt idx="18206">1</cx:pt>
          <cx:pt idx="18207">2</cx:pt>
          <cx:pt idx="18208">2</cx:pt>
          <cx:pt idx="18209">3</cx:pt>
          <cx:pt idx="18210">1</cx:pt>
          <cx:pt idx="18211">2</cx:pt>
          <cx:pt idx="18212">2</cx:pt>
          <cx:pt idx="18213">1</cx:pt>
          <cx:pt idx="18214">2</cx:pt>
          <cx:pt idx="18215">4</cx:pt>
          <cx:pt idx="18216">2</cx:pt>
          <cx:pt idx="18217">2</cx:pt>
          <cx:pt idx="18218">2</cx:pt>
          <cx:pt idx="18219">3</cx:pt>
          <cx:pt idx="18220">4</cx:pt>
          <cx:pt idx="18221">2</cx:pt>
          <cx:pt idx="18222">1</cx:pt>
          <cx:pt idx="18223">1</cx:pt>
          <cx:pt idx="18224">2</cx:pt>
          <cx:pt idx="18225">2</cx:pt>
          <cx:pt idx="18226">1</cx:pt>
          <cx:pt idx="18227">2</cx:pt>
          <cx:pt idx="18228">3</cx:pt>
          <cx:pt idx="18229">4</cx:pt>
          <cx:pt idx="18230">4</cx:pt>
          <cx:pt idx="18231">1</cx:pt>
          <cx:pt idx="18232">2</cx:pt>
          <cx:pt idx="18233">2</cx:pt>
          <cx:pt idx="18234">1</cx:pt>
          <cx:pt idx="18235">3</cx:pt>
          <cx:pt idx="18236">3</cx:pt>
          <cx:pt idx="18237">1</cx:pt>
          <cx:pt idx="18238">1</cx:pt>
          <cx:pt idx="18239">1</cx:pt>
          <cx:pt idx="18240">2</cx:pt>
          <cx:pt idx="18241">2</cx:pt>
          <cx:pt idx="18242">2</cx:pt>
          <cx:pt idx="18243">2</cx:pt>
          <cx:pt idx="18244">2</cx:pt>
          <cx:pt idx="18245">2</cx:pt>
          <cx:pt idx="18246">1</cx:pt>
          <cx:pt idx="18247">2</cx:pt>
          <cx:pt idx="18248">2</cx:pt>
          <cx:pt idx="18249">3</cx:pt>
          <cx:pt idx="18250">2</cx:pt>
          <cx:pt idx="18251">2</cx:pt>
          <cx:pt idx="18252">2</cx:pt>
          <cx:pt idx="18253">1</cx:pt>
          <cx:pt idx="18254">1</cx:pt>
          <cx:pt idx="18255">2</cx:pt>
          <cx:pt idx="18256">2</cx:pt>
          <cx:pt idx="18257">2</cx:pt>
          <cx:pt idx="18258">2</cx:pt>
          <cx:pt idx="18259">1</cx:pt>
          <cx:pt idx="18260">2</cx:pt>
          <cx:pt idx="18261">2</cx:pt>
          <cx:pt idx="18262">3</cx:pt>
          <cx:pt idx="18263">2</cx:pt>
          <cx:pt idx="18264">3</cx:pt>
          <cx:pt idx="18265">3</cx:pt>
          <cx:pt idx="18266">2</cx:pt>
          <cx:pt idx="18267">2</cx:pt>
          <cx:pt idx="18268">1</cx:pt>
          <cx:pt idx="18269">1</cx:pt>
          <cx:pt idx="18270">2</cx:pt>
          <cx:pt idx="18271">1</cx:pt>
          <cx:pt idx="18272">2</cx:pt>
          <cx:pt idx="18273">1</cx:pt>
          <cx:pt idx="18274">4</cx:pt>
          <cx:pt idx="18275">1</cx:pt>
          <cx:pt idx="18276">2</cx:pt>
          <cx:pt idx="18277">1</cx:pt>
          <cx:pt idx="18278">1</cx:pt>
          <cx:pt idx="18279">3</cx:pt>
          <cx:pt idx="18280">3</cx:pt>
          <cx:pt idx="18281">2</cx:pt>
          <cx:pt idx="18282">2</cx:pt>
          <cx:pt idx="18283">4</cx:pt>
          <cx:pt idx="18284">1</cx:pt>
          <cx:pt idx="18285">4</cx:pt>
          <cx:pt idx="18286">2</cx:pt>
          <cx:pt idx="18287">3</cx:pt>
          <cx:pt idx="18288">2</cx:pt>
          <cx:pt idx="18289">3</cx:pt>
          <cx:pt idx="18290">2</cx:pt>
          <cx:pt idx="18291">1</cx:pt>
          <cx:pt idx="18292">2</cx:pt>
          <cx:pt idx="18293">2</cx:pt>
          <cx:pt idx="18294">2</cx:pt>
          <cx:pt idx="18295">2</cx:pt>
          <cx:pt idx="18296">1</cx:pt>
          <cx:pt idx="18297">2</cx:pt>
          <cx:pt idx="18298">1</cx:pt>
          <cx:pt idx="18299">1</cx:pt>
          <cx:pt idx="18300">3</cx:pt>
          <cx:pt idx="18301">2</cx:pt>
          <cx:pt idx="18302">3</cx:pt>
          <cx:pt idx="18303">2</cx:pt>
          <cx:pt idx="18304">2</cx:pt>
          <cx:pt idx="18305">2</cx:pt>
          <cx:pt idx="18306">2</cx:pt>
          <cx:pt idx="18307">2</cx:pt>
          <cx:pt idx="18308">3</cx:pt>
          <cx:pt idx="18309">2</cx:pt>
          <cx:pt idx="18310">2</cx:pt>
          <cx:pt idx="18311">2</cx:pt>
          <cx:pt idx="18312">2</cx:pt>
          <cx:pt idx="18313">2</cx:pt>
          <cx:pt idx="18314">2</cx:pt>
          <cx:pt idx="18315">2</cx:pt>
          <cx:pt idx="18316">2</cx:pt>
          <cx:pt idx="18317">2</cx:pt>
          <cx:pt idx="18318">2</cx:pt>
          <cx:pt idx="18319">2</cx:pt>
          <cx:pt idx="18320">2</cx:pt>
          <cx:pt idx="18321">4</cx:pt>
          <cx:pt idx="18322">3</cx:pt>
          <cx:pt idx="18323">4</cx:pt>
          <cx:pt idx="18324">3</cx:pt>
          <cx:pt idx="18325">2</cx:pt>
          <cx:pt idx="18326">2</cx:pt>
          <cx:pt idx="18327">2</cx:pt>
          <cx:pt idx="18328">2</cx:pt>
          <cx:pt idx="18329">3</cx:pt>
          <cx:pt idx="18330">2</cx:pt>
          <cx:pt idx="18331">4</cx:pt>
          <cx:pt idx="18332">2</cx:pt>
          <cx:pt idx="18333">2</cx:pt>
          <cx:pt idx="18334">1</cx:pt>
          <cx:pt idx="18335">4</cx:pt>
          <cx:pt idx="18336">3</cx:pt>
          <cx:pt idx="18337">2</cx:pt>
          <cx:pt idx="18338">3</cx:pt>
          <cx:pt idx="18339">3</cx:pt>
          <cx:pt idx="18340">2</cx:pt>
          <cx:pt idx="18341">2</cx:pt>
          <cx:pt idx="18342">1</cx:pt>
          <cx:pt idx="18343">3</cx:pt>
          <cx:pt idx="18344">2</cx:pt>
          <cx:pt idx="18345">2</cx:pt>
          <cx:pt idx="18346">1</cx:pt>
          <cx:pt idx="18347">2</cx:pt>
          <cx:pt idx="18348">3</cx:pt>
          <cx:pt idx="18349">2</cx:pt>
          <cx:pt idx="18350">1</cx:pt>
          <cx:pt idx="18351">2</cx:pt>
          <cx:pt idx="18352">4</cx:pt>
          <cx:pt idx="18353">2</cx:pt>
          <cx:pt idx="18354">1</cx:pt>
          <cx:pt idx="18355">3</cx:pt>
          <cx:pt idx="18356">3</cx:pt>
          <cx:pt idx="18357">1</cx:pt>
          <cx:pt idx="18358">1</cx:pt>
          <cx:pt idx="18359">3</cx:pt>
          <cx:pt idx="18360">2</cx:pt>
          <cx:pt idx="18361">1</cx:pt>
          <cx:pt idx="18362">2</cx:pt>
          <cx:pt idx="18363">2</cx:pt>
          <cx:pt idx="18364">2</cx:pt>
          <cx:pt idx="18365">1</cx:pt>
          <cx:pt idx="18366">3</cx:pt>
          <cx:pt idx="18367">2</cx:pt>
          <cx:pt idx="18368">4</cx:pt>
          <cx:pt idx="18369">4</cx:pt>
          <cx:pt idx="18370">1</cx:pt>
          <cx:pt idx="18371">3</cx:pt>
          <cx:pt idx="18372">2</cx:pt>
          <cx:pt idx="18373">2</cx:pt>
          <cx:pt idx="18374">2</cx:pt>
          <cx:pt idx="18375">2</cx:pt>
          <cx:pt idx="18376">1</cx:pt>
          <cx:pt idx="18377">1</cx:pt>
          <cx:pt idx="18378">2</cx:pt>
          <cx:pt idx="18379">2</cx:pt>
          <cx:pt idx="18380">2</cx:pt>
          <cx:pt idx="18381">3</cx:pt>
          <cx:pt idx="18382">1</cx:pt>
          <cx:pt idx="18383">2</cx:pt>
          <cx:pt idx="18384">3</cx:pt>
          <cx:pt idx="18385">3</cx:pt>
          <cx:pt idx="18386">2</cx:pt>
          <cx:pt idx="18387">1</cx:pt>
          <cx:pt idx="18388">2</cx:pt>
          <cx:pt idx="18389">2</cx:pt>
          <cx:pt idx="18390">3</cx:pt>
          <cx:pt idx="18391">2</cx:pt>
          <cx:pt idx="18392">2</cx:pt>
          <cx:pt idx="18393">4</cx:pt>
          <cx:pt idx="18394">2</cx:pt>
          <cx:pt idx="18395">2</cx:pt>
          <cx:pt idx="18396">3</cx:pt>
          <cx:pt idx="18397">2</cx:pt>
          <cx:pt idx="18398">2</cx:pt>
          <cx:pt idx="18399">3</cx:pt>
          <cx:pt idx="18400">1</cx:pt>
          <cx:pt idx="18401">2</cx:pt>
          <cx:pt idx="18402">1</cx:pt>
          <cx:pt idx="18403">2</cx:pt>
          <cx:pt idx="18404">1</cx:pt>
          <cx:pt idx="18405">2</cx:pt>
          <cx:pt idx="18406">3</cx:pt>
          <cx:pt idx="18407">4</cx:pt>
          <cx:pt idx="18408">3</cx:pt>
          <cx:pt idx="18409">1</cx:pt>
          <cx:pt idx="18410">2</cx:pt>
          <cx:pt idx="18411">1</cx:pt>
          <cx:pt idx="18412">1</cx:pt>
          <cx:pt idx="18413">2</cx:pt>
          <cx:pt idx="18414">1</cx:pt>
          <cx:pt idx="18415">2</cx:pt>
          <cx:pt idx="18416">2</cx:pt>
          <cx:pt idx="18417">2</cx:pt>
          <cx:pt idx="18418">2</cx:pt>
          <cx:pt idx="18419">2</cx:pt>
          <cx:pt idx="18420">1</cx:pt>
          <cx:pt idx="18421">2</cx:pt>
          <cx:pt idx="18422">2</cx:pt>
          <cx:pt idx="18423">2</cx:pt>
          <cx:pt idx="18424">2</cx:pt>
          <cx:pt idx="18425">2</cx:pt>
          <cx:pt idx="18426">1</cx:pt>
          <cx:pt idx="18427">2</cx:pt>
          <cx:pt idx="18428">2</cx:pt>
          <cx:pt idx="18429">2</cx:pt>
          <cx:pt idx="18430">2</cx:pt>
          <cx:pt idx="18431">2</cx:pt>
          <cx:pt idx="18432">1</cx:pt>
          <cx:pt idx="18433">1</cx:pt>
          <cx:pt idx="18434">2</cx:pt>
          <cx:pt idx="18435">2</cx:pt>
          <cx:pt idx="18436">2</cx:pt>
          <cx:pt idx="18437">1</cx:pt>
          <cx:pt idx="18438">2</cx:pt>
          <cx:pt idx="18439">2</cx:pt>
          <cx:pt idx="18440">2</cx:pt>
          <cx:pt idx="18441">2</cx:pt>
          <cx:pt idx="18442">3</cx:pt>
          <cx:pt idx="18443">1</cx:pt>
          <cx:pt idx="18444">1</cx:pt>
          <cx:pt idx="18445">3</cx:pt>
          <cx:pt idx="18446">2</cx:pt>
          <cx:pt idx="18447">1</cx:pt>
          <cx:pt idx="18448">1</cx:pt>
          <cx:pt idx="18449">2</cx:pt>
          <cx:pt idx="18450">1</cx:pt>
          <cx:pt idx="18451">1</cx:pt>
          <cx:pt idx="18452">2</cx:pt>
          <cx:pt idx="18453">2</cx:pt>
          <cx:pt idx="18454">2</cx:pt>
          <cx:pt idx="18455">3</cx:pt>
          <cx:pt idx="18456">1</cx:pt>
          <cx:pt idx="18457">1</cx:pt>
          <cx:pt idx="18458">1</cx:pt>
          <cx:pt idx="18459">2</cx:pt>
          <cx:pt idx="18460">1</cx:pt>
          <cx:pt idx="18461">2</cx:pt>
          <cx:pt idx="18462">3</cx:pt>
          <cx:pt idx="18463">2</cx:pt>
          <cx:pt idx="18464">2</cx:pt>
          <cx:pt idx="18465">2</cx:pt>
          <cx:pt idx="18466">3</cx:pt>
          <cx:pt idx="18467">3</cx:pt>
          <cx:pt idx="18468">3</cx:pt>
          <cx:pt idx="18469">1</cx:pt>
          <cx:pt idx="18470">2</cx:pt>
          <cx:pt idx="18471">2</cx:pt>
          <cx:pt idx="18472">1</cx:pt>
          <cx:pt idx="18473">2</cx:pt>
          <cx:pt idx="18474">1</cx:pt>
          <cx:pt idx="18475">2</cx:pt>
          <cx:pt idx="18476">1</cx:pt>
          <cx:pt idx="18477">1</cx:pt>
          <cx:pt idx="18478">1</cx:pt>
          <cx:pt idx="18479">2</cx:pt>
          <cx:pt idx="18480">3</cx:pt>
          <cx:pt idx="18481">2</cx:pt>
          <cx:pt idx="18482">2</cx:pt>
          <cx:pt idx="18483">1</cx:pt>
          <cx:pt idx="18484">2</cx:pt>
          <cx:pt idx="18485">2</cx:pt>
          <cx:pt idx="18486">2</cx:pt>
          <cx:pt idx="18487">2</cx:pt>
          <cx:pt idx="18488">3</cx:pt>
          <cx:pt idx="18489">2</cx:pt>
          <cx:pt idx="18490">3</cx:pt>
          <cx:pt idx="18491">1</cx:pt>
          <cx:pt idx="18492">3</cx:pt>
          <cx:pt idx="18493">2</cx:pt>
          <cx:pt idx="18494">2</cx:pt>
          <cx:pt idx="18495">2</cx:pt>
          <cx:pt idx="18496">1</cx:pt>
          <cx:pt idx="18497">1</cx:pt>
          <cx:pt idx="18498">2</cx:pt>
          <cx:pt idx="18499">1</cx:pt>
          <cx:pt idx="18500">1</cx:pt>
          <cx:pt idx="18501">2</cx:pt>
          <cx:pt idx="18502">2</cx:pt>
          <cx:pt idx="18503">2</cx:pt>
          <cx:pt idx="18504">1</cx:pt>
          <cx:pt idx="18505">1</cx:pt>
          <cx:pt idx="18506">2</cx:pt>
          <cx:pt idx="18507">3</cx:pt>
          <cx:pt idx="18508">3</cx:pt>
          <cx:pt idx="18509">2</cx:pt>
          <cx:pt idx="18510">1</cx:pt>
          <cx:pt idx="18511">1</cx:pt>
          <cx:pt idx="18512">3</cx:pt>
          <cx:pt idx="18513">2</cx:pt>
          <cx:pt idx="18514">2</cx:pt>
          <cx:pt idx="18515">2</cx:pt>
          <cx:pt idx="18516">1</cx:pt>
          <cx:pt idx="18517">1</cx:pt>
          <cx:pt idx="18518">2</cx:pt>
          <cx:pt idx="18519">1</cx:pt>
          <cx:pt idx="18520">2</cx:pt>
          <cx:pt idx="18521">2</cx:pt>
          <cx:pt idx="18522">2</cx:pt>
          <cx:pt idx="18523">2</cx:pt>
          <cx:pt idx="18524">2</cx:pt>
          <cx:pt idx="18525">2</cx:pt>
          <cx:pt idx="18526">4</cx:pt>
          <cx:pt idx="18527">3</cx:pt>
          <cx:pt idx="18528">2</cx:pt>
          <cx:pt idx="18529">2</cx:pt>
          <cx:pt idx="18530">2</cx:pt>
          <cx:pt idx="18531">2</cx:pt>
          <cx:pt idx="18532">2</cx:pt>
          <cx:pt idx="18533">2</cx:pt>
          <cx:pt idx="18534">2</cx:pt>
          <cx:pt idx="18535">1</cx:pt>
          <cx:pt idx="18536">2</cx:pt>
          <cx:pt idx="18537">2</cx:pt>
          <cx:pt idx="18538">2</cx:pt>
          <cx:pt idx="18539">2</cx:pt>
          <cx:pt idx="18540">2</cx:pt>
          <cx:pt idx="18541">4</cx:pt>
          <cx:pt idx="18542">3</cx:pt>
          <cx:pt idx="18543">3</cx:pt>
          <cx:pt idx="18544">2</cx:pt>
          <cx:pt idx="18545">4</cx:pt>
          <cx:pt idx="18546">2</cx:pt>
          <cx:pt idx="18547">3</cx:pt>
          <cx:pt idx="18548">2</cx:pt>
          <cx:pt idx="18549">1</cx:pt>
          <cx:pt idx="18550">2</cx:pt>
          <cx:pt idx="18551">2</cx:pt>
          <cx:pt idx="18552">1</cx:pt>
          <cx:pt idx="18553">1</cx:pt>
          <cx:pt idx="18554">2</cx:pt>
          <cx:pt idx="18555">3</cx:pt>
          <cx:pt idx="18556">2</cx:pt>
          <cx:pt idx="18557">2</cx:pt>
          <cx:pt idx="18558">1</cx:pt>
          <cx:pt idx="18559">1</cx:pt>
          <cx:pt idx="18560">2</cx:pt>
          <cx:pt idx="18561">2</cx:pt>
          <cx:pt idx="18562">2</cx:pt>
          <cx:pt idx="18563">2</cx:pt>
          <cx:pt idx="18564">3</cx:pt>
          <cx:pt idx="18565">1</cx:pt>
          <cx:pt idx="18566">3</cx:pt>
          <cx:pt idx="18567">2</cx:pt>
          <cx:pt idx="18568">2</cx:pt>
          <cx:pt idx="18569">4</cx:pt>
          <cx:pt idx="18570">3</cx:pt>
          <cx:pt idx="18571">3</cx:pt>
          <cx:pt idx="18572">2</cx:pt>
          <cx:pt idx="18573">1</cx:pt>
          <cx:pt idx="18574">2</cx:pt>
          <cx:pt idx="18575">3</cx:pt>
          <cx:pt idx="18576">1</cx:pt>
          <cx:pt idx="18577">3</cx:pt>
          <cx:pt idx="18578">2</cx:pt>
          <cx:pt idx="18579">1</cx:pt>
          <cx:pt idx="18580">3</cx:pt>
          <cx:pt idx="18581">2</cx:pt>
          <cx:pt idx="18582">2</cx:pt>
          <cx:pt idx="18583">3</cx:pt>
          <cx:pt idx="18584">2</cx:pt>
          <cx:pt idx="18585">2</cx:pt>
          <cx:pt idx="18586">2</cx:pt>
          <cx:pt idx="18587">3</cx:pt>
          <cx:pt idx="18588">2</cx:pt>
          <cx:pt idx="18589">3</cx:pt>
          <cx:pt idx="18590">2</cx:pt>
          <cx:pt idx="18591">3</cx:pt>
          <cx:pt idx="18592">2</cx:pt>
          <cx:pt idx="18593">2</cx:pt>
          <cx:pt idx="18594">1</cx:pt>
          <cx:pt idx="18595">3</cx:pt>
          <cx:pt idx="18596">2</cx:pt>
          <cx:pt idx="18597">2</cx:pt>
          <cx:pt idx="18598">3</cx:pt>
          <cx:pt idx="18599">2</cx:pt>
          <cx:pt idx="18600">4</cx:pt>
          <cx:pt idx="18601">1</cx:pt>
          <cx:pt idx="18602">3</cx:pt>
          <cx:pt idx="18603">3</cx:pt>
          <cx:pt idx="18604">2</cx:pt>
          <cx:pt idx="18605">1</cx:pt>
          <cx:pt idx="18606">2</cx:pt>
          <cx:pt idx="18607">2</cx:pt>
          <cx:pt idx="18608">2</cx:pt>
          <cx:pt idx="18609">3</cx:pt>
          <cx:pt idx="18610">3</cx:pt>
          <cx:pt idx="18611">2</cx:pt>
          <cx:pt idx="18612">3</cx:pt>
          <cx:pt idx="18613">2</cx:pt>
          <cx:pt idx="18614">2</cx:pt>
          <cx:pt idx="18615">3</cx:pt>
          <cx:pt idx="18616">2</cx:pt>
          <cx:pt idx="18617">2</cx:pt>
          <cx:pt idx="18618">1</cx:pt>
          <cx:pt idx="18619">1</cx:pt>
          <cx:pt idx="18620">3</cx:pt>
          <cx:pt idx="18621">2</cx:pt>
          <cx:pt idx="18622">2</cx:pt>
          <cx:pt idx="18623">1</cx:pt>
          <cx:pt idx="18624">2</cx:pt>
          <cx:pt idx="18625">2</cx:pt>
          <cx:pt idx="18626">2</cx:pt>
          <cx:pt idx="18627">4</cx:pt>
          <cx:pt idx="18628">2</cx:pt>
          <cx:pt idx="18629">2</cx:pt>
          <cx:pt idx="18630">2</cx:pt>
          <cx:pt idx="18631">2</cx:pt>
          <cx:pt idx="18632">4</cx:pt>
          <cx:pt idx="18633">6</cx:pt>
          <cx:pt idx="18634">2</cx:pt>
          <cx:pt idx="18635">4</cx:pt>
          <cx:pt idx="18636">2</cx:pt>
          <cx:pt idx="18637">2</cx:pt>
          <cx:pt idx="18638">3</cx:pt>
          <cx:pt idx="18639">2</cx:pt>
          <cx:pt idx="18640">3</cx:pt>
          <cx:pt idx="18641">2</cx:pt>
          <cx:pt idx="18642">2</cx:pt>
          <cx:pt idx="18643">3</cx:pt>
          <cx:pt idx="18644">4</cx:pt>
          <cx:pt idx="18645">3</cx:pt>
          <cx:pt idx="18646">1</cx:pt>
          <cx:pt idx="18647">3</cx:pt>
          <cx:pt idx="18648">2</cx:pt>
          <cx:pt idx="18649">4</cx:pt>
          <cx:pt idx="18650">4</cx:pt>
          <cx:pt idx="18651">3</cx:pt>
          <cx:pt idx="18652">1</cx:pt>
          <cx:pt idx="18653">4</cx:pt>
          <cx:pt idx="18654">3</cx:pt>
          <cx:pt idx="18655">2</cx:pt>
          <cx:pt idx="18656">4</cx:pt>
          <cx:pt idx="18657">2</cx:pt>
          <cx:pt idx="18658">2</cx:pt>
          <cx:pt idx="18659">2</cx:pt>
          <cx:pt idx="18660">4</cx:pt>
          <cx:pt idx="18661">1</cx:pt>
          <cx:pt idx="18662">1</cx:pt>
          <cx:pt idx="18663">2</cx:pt>
          <cx:pt idx="18664">2</cx:pt>
          <cx:pt idx="18665">2</cx:pt>
          <cx:pt idx="18666">3</cx:pt>
          <cx:pt idx="18667">2</cx:pt>
          <cx:pt idx="18668">1</cx:pt>
          <cx:pt idx="18669">3</cx:pt>
          <cx:pt idx="18670">3</cx:pt>
          <cx:pt idx="18671">2</cx:pt>
          <cx:pt idx="18672">1</cx:pt>
          <cx:pt idx="18673">1</cx:pt>
          <cx:pt idx="18674">2</cx:pt>
          <cx:pt idx="18675">2</cx:pt>
          <cx:pt idx="18676">3</cx:pt>
          <cx:pt idx="18677">3</cx:pt>
          <cx:pt idx="18678">2</cx:pt>
          <cx:pt idx="18679">2</cx:pt>
          <cx:pt idx="18680">1</cx:pt>
          <cx:pt idx="18681">5</cx:pt>
          <cx:pt idx="18682">2</cx:pt>
          <cx:pt idx="18683">3</cx:pt>
          <cx:pt idx="18684">2</cx:pt>
          <cx:pt idx="18685">1</cx:pt>
          <cx:pt idx="18686">1</cx:pt>
          <cx:pt idx="18687">2</cx:pt>
          <cx:pt idx="18688">4</cx:pt>
          <cx:pt idx="18689">3</cx:pt>
          <cx:pt idx="18690">2</cx:pt>
          <cx:pt idx="18691">4</cx:pt>
          <cx:pt idx="18692">4</cx:pt>
          <cx:pt idx="18693">1</cx:pt>
          <cx:pt idx="18694">1</cx:pt>
          <cx:pt idx="18695">3</cx:pt>
          <cx:pt idx="18696">2</cx:pt>
          <cx:pt idx="18697">2</cx:pt>
          <cx:pt idx="18698">1</cx:pt>
          <cx:pt idx="18699">2</cx:pt>
          <cx:pt idx="18700">1</cx:pt>
          <cx:pt idx="18701">2</cx:pt>
          <cx:pt idx="18702">6</cx:pt>
          <cx:pt idx="18703">4</cx:pt>
          <cx:pt idx="18704">2</cx:pt>
          <cx:pt idx="18705">2</cx:pt>
          <cx:pt idx="18706">1</cx:pt>
          <cx:pt idx="18707">4</cx:pt>
          <cx:pt idx="18708">3</cx:pt>
          <cx:pt idx="18709">1</cx:pt>
          <cx:pt idx="18710">2</cx:pt>
          <cx:pt idx="18711">2</cx:pt>
          <cx:pt idx="18712">2</cx:pt>
          <cx:pt idx="18713">2</cx:pt>
          <cx:pt idx="18714">2</cx:pt>
          <cx:pt idx="18715">5</cx:pt>
          <cx:pt idx="18716">2</cx:pt>
          <cx:pt idx="18717">2</cx:pt>
          <cx:pt idx="18718">4</cx:pt>
          <cx:pt idx="18719">1</cx:pt>
          <cx:pt idx="18720">2</cx:pt>
          <cx:pt idx="18721">2</cx:pt>
          <cx:pt idx="18722">3</cx:pt>
          <cx:pt idx="18723">1</cx:pt>
          <cx:pt idx="18724">2</cx:pt>
          <cx:pt idx="18725">3</cx:pt>
          <cx:pt idx="18726">2</cx:pt>
          <cx:pt idx="18727">2</cx:pt>
          <cx:pt idx="18728">1</cx:pt>
          <cx:pt idx="18729">1</cx:pt>
          <cx:pt idx="18730">2</cx:pt>
          <cx:pt idx="18731">2</cx:pt>
          <cx:pt idx="18732">2</cx:pt>
          <cx:pt idx="18733">1</cx:pt>
          <cx:pt idx="18734">1</cx:pt>
          <cx:pt idx="18735">1</cx:pt>
          <cx:pt idx="18736">1</cx:pt>
          <cx:pt idx="18737">2</cx:pt>
          <cx:pt idx="18738">1</cx:pt>
          <cx:pt idx="18739">2</cx:pt>
          <cx:pt idx="18740">1</cx:pt>
          <cx:pt idx="18741">1</cx:pt>
          <cx:pt idx="18742">2</cx:pt>
          <cx:pt idx="18743">2</cx:pt>
          <cx:pt idx="18744">2</cx:pt>
          <cx:pt idx="18745">3</cx:pt>
          <cx:pt idx="18746">2</cx:pt>
          <cx:pt idx="18747">2</cx:pt>
          <cx:pt idx="18748">1</cx:pt>
          <cx:pt idx="18749">4</cx:pt>
          <cx:pt idx="18750">2</cx:pt>
          <cx:pt idx="18751">2</cx:pt>
          <cx:pt idx="18752">2</cx:pt>
          <cx:pt idx="18753">2</cx:pt>
          <cx:pt idx="18754">1</cx:pt>
          <cx:pt idx="18755">4</cx:pt>
          <cx:pt idx="18756">2</cx:pt>
          <cx:pt idx="18757">2</cx:pt>
          <cx:pt idx="18758">2</cx:pt>
          <cx:pt idx="18759">2</cx:pt>
          <cx:pt idx="18760">1</cx:pt>
          <cx:pt idx="18761">2</cx:pt>
          <cx:pt idx="18762">2</cx:pt>
          <cx:pt idx="18763">4</cx:pt>
          <cx:pt idx="18764">2</cx:pt>
          <cx:pt idx="18765">2</cx:pt>
          <cx:pt idx="18766">3</cx:pt>
          <cx:pt idx="18767">3</cx:pt>
          <cx:pt idx="18768">2</cx:pt>
          <cx:pt idx="18769">3</cx:pt>
          <cx:pt idx="18770">4</cx:pt>
          <cx:pt idx="18771">1</cx:pt>
          <cx:pt idx="18772">3</cx:pt>
          <cx:pt idx="18773">2</cx:pt>
          <cx:pt idx="18774">2</cx:pt>
          <cx:pt idx="18775">3</cx:pt>
          <cx:pt idx="18776">4</cx:pt>
          <cx:pt idx="18777">2</cx:pt>
          <cx:pt idx="18778">1</cx:pt>
          <cx:pt idx="18779">4</cx:pt>
          <cx:pt idx="18780">4</cx:pt>
          <cx:pt idx="18781">2</cx:pt>
          <cx:pt idx="18782">1</cx:pt>
          <cx:pt idx="18783">2</cx:pt>
          <cx:pt idx="18784">4</cx:pt>
          <cx:pt idx="18785">2</cx:pt>
          <cx:pt idx="18786">1</cx:pt>
          <cx:pt idx="18787">2</cx:pt>
          <cx:pt idx="18788">3</cx:pt>
          <cx:pt idx="18789">2</cx:pt>
          <cx:pt idx="18790">2</cx:pt>
          <cx:pt idx="18791">2</cx:pt>
          <cx:pt idx="18792">1</cx:pt>
          <cx:pt idx="18793">3</cx:pt>
          <cx:pt idx="18794">2</cx:pt>
          <cx:pt idx="18795">4</cx:pt>
          <cx:pt idx="18796">2</cx:pt>
          <cx:pt idx="18797">3</cx:pt>
          <cx:pt idx="18798">2</cx:pt>
          <cx:pt idx="18799">2</cx:pt>
          <cx:pt idx="18800">2</cx:pt>
          <cx:pt idx="18801">2</cx:pt>
          <cx:pt idx="18802">3</cx:pt>
          <cx:pt idx="18803">5</cx:pt>
          <cx:pt idx="18804">1</cx:pt>
          <cx:pt idx="18805">2</cx:pt>
          <cx:pt idx="18806">1</cx:pt>
          <cx:pt idx="18807">1</cx:pt>
          <cx:pt idx="18808">2</cx:pt>
          <cx:pt idx="18809">4</cx:pt>
          <cx:pt idx="18810">4</cx:pt>
          <cx:pt idx="18811">3</cx:pt>
          <cx:pt idx="18812">2</cx:pt>
          <cx:pt idx="18813">1</cx:pt>
          <cx:pt idx="18814">2</cx:pt>
          <cx:pt idx="18815">2</cx:pt>
          <cx:pt idx="18816">1</cx:pt>
          <cx:pt idx="18817">2</cx:pt>
          <cx:pt idx="18818">2</cx:pt>
          <cx:pt idx="18819">3</cx:pt>
          <cx:pt idx="18820">4</cx:pt>
          <cx:pt idx="18821">3</cx:pt>
          <cx:pt idx="18822">2</cx:pt>
          <cx:pt idx="18823">2</cx:pt>
          <cx:pt idx="18824">2</cx:pt>
          <cx:pt idx="18825">2</cx:pt>
          <cx:pt idx="18826">2</cx:pt>
          <cx:pt idx="18827">2</cx:pt>
          <cx:pt idx="18828">3</cx:pt>
          <cx:pt idx="18829">2</cx:pt>
          <cx:pt idx="18830">2</cx:pt>
          <cx:pt idx="18831">2</cx:pt>
          <cx:pt idx="18832">2</cx:pt>
          <cx:pt idx="18833">3</cx:pt>
          <cx:pt idx="18834">1</cx:pt>
          <cx:pt idx="18835">1</cx:pt>
          <cx:pt idx="18836">3</cx:pt>
          <cx:pt idx="18837">2</cx:pt>
          <cx:pt idx="18838">2</cx:pt>
          <cx:pt idx="18839">2</cx:pt>
          <cx:pt idx="18840">2</cx:pt>
          <cx:pt idx="18841">4</cx:pt>
          <cx:pt idx="18842">2</cx:pt>
          <cx:pt idx="18843">1</cx:pt>
          <cx:pt idx="18844">3</cx:pt>
          <cx:pt idx="18845">2</cx:pt>
          <cx:pt idx="18846">2</cx:pt>
          <cx:pt idx="18847">2</cx:pt>
          <cx:pt idx="18848">2</cx:pt>
          <cx:pt idx="18849">2</cx:pt>
          <cx:pt idx="18850">2</cx:pt>
          <cx:pt idx="18851">1</cx:pt>
          <cx:pt idx="18852">4</cx:pt>
          <cx:pt idx="18853">2</cx:pt>
          <cx:pt idx="18854">2</cx:pt>
          <cx:pt idx="18855">2</cx:pt>
          <cx:pt idx="18856">2</cx:pt>
          <cx:pt idx="18857">1</cx:pt>
          <cx:pt idx="18858">4</cx:pt>
          <cx:pt idx="18859">1</cx:pt>
          <cx:pt idx="18860">2</cx:pt>
          <cx:pt idx="18861">1</cx:pt>
          <cx:pt idx="18862">1</cx:pt>
          <cx:pt idx="18863">3</cx:pt>
          <cx:pt idx="18864">1</cx:pt>
          <cx:pt idx="18865">3</cx:pt>
          <cx:pt idx="18866">1</cx:pt>
          <cx:pt idx="18867">2</cx:pt>
          <cx:pt idx="18868">2</cx:pt>
          <cx:pt idx="18869">2</cx:pt>
          <cx:pt idx="18870">1</cx:pt>
          <cx:pt idx="18871">4</cx:pt>
          <cx:pt idx="18872">1</cx:pt>
          <cx:pt idx="18873">3</cx:pt>
          <cx:pt idx="18874">4</cx:pt>
          <cx:pt idx="18875">3</cx:pt>
          <cx:pt idx="18876">2</cx:pt>
          <cx:pt idx="18877">2</cx:pt>
          <cx:pt idx="18878">3</cx:pt>
          <cx:pt idx="18879">1</cx:pt>
          <cx:pt idx="18880">4</cx:pt>
          <cx:pt idx="18881">3</cx:pt>
          <cx:pt idx="18882">2</cx:pt>
          <cx:pt idx="18883">3</cx:pt>
          <cx:pt idx="18884">3</cx:pt>
          <cx:pt idx="18885">1</cx:pt>
          <cx:pt idx="18886">2</cx:pt>
          <cx:pt idx="18887">1</cx:pt>
          <cx:pt idx="18888">1</cx:pt>
          <cx:pt idx="18889">3</cx:pt>
          <cx:pt idx="18890">2</cx:pt>
          <cx:pt idx="18891">2</cx:pt>
          <cx:pt idx="18892">1</cx:pt>
          <cx:pt idx="18893">3</cx:pt>
          <cx:pt idx="18894">3</cx:pt>
          <cx:pt idx="18895">2</cx:pt>
          <cx:pt idx="18896">4</cx:pt>
          <cx:pt idx="18897">2</cx:pt>
          <cx:pt idx="18898">1</cx:pt>
          <cx:pt idx="18899">4</cx:pt>
          <cx:pt idx="18900">2</cx:pt>
          <cx:pt idx="18901">5</cx:pt>
          <cx:pt idx="18902">3</cx:pt>
          <cx:pt idx="18903">2</cx:pt>
          <cx:pt idx="18904">2</cx:pt>
          <cx:pt idx="18905">3</cx:pt>
          <cx:pt idx="18906">2</cx:pt>
          <cx:pt idx="18907">1</cx:pt>
          <cx:pt idx="18908">1</cx:pt>
          <cx:pt idx="18909">2</cx:pt>
          <cx:pt idx="18910">1</cx:pt>
          <cx:pt idx="18911">2</cx:pt>
          <cx:pt idx="18912">4</cx:pt>
          <cx:pt idx="18913">4</cx:pt>
          <cx:pt idx="18914">3</cx:pt>
          <cx:pt idx="18915">2</cx:pt>
          <cx:pt idx="18916">2</cx:pt>
          <cx:pt idx="18917">2</cx:pt>
          <cx:pt idx="18918">2</cx:pt>
          <cx:pt idx="18919">3</cx:pt>
          <cx:pt idx="18920">2</cx:pt>
          <cx:pt idx="18921">2</cx:pt>
          <cx:pt idx="18922">2</cx:pt>
          <cx:pt idx="18923">4</cx:pt>
          <cx:pt idx="18924">2</cx:pt>
          <cx:pt idx="18925">2</cx:pt>
          <cx:pt idx="18926">2</cx:pt>
          <cx:pt idx="18927">2</cx:pt>
          <cx:pt idx="18928">1</cx:pt>
          <cx:pt idx="18929">1</cx:pt>
          <cx:pt idx="18930">2</cx:pt>
          <cx:pt idx="18931">1</cx:pt>
          <cx:pt idx="18932">2</cx:pt>
          <cx:pt idx="18933">1</cx:pt>
          <cx:pt idx="18934">2</cx:pt>
          <cx:pt idx="18935">2</cx:pt>
          <cx:pt idx="18936">3</cx:pt>
          <cx:pt idx="18937">2</cx:pt>
          <cx:pt idx="18938">2</cx:pt>
          <cx:pt idx="18939">2</cx:pt>
          <cx:pt idx="18940">3</cx:pt>
          <cx:pt idx="18941">2</cx:pt>
          <cx:pt idx="18942">2</cx:pt>
          <cx:pt idx="18943">2</cx:pt>
          <cx:pt idx="18944">2</cx:pt>
          <cx:pt idx="18945">2</cx:pt>
          <cx:pt idx="18946">2</cx:pt>
          <cx:pt idx="18947">2</cx:pt>
          <cx:pt idx="18948">3</cx:pt>
          <cx:pt idx="18949">2</cx:pt>
          <cx:pt idx="18950">1</cx:pt>
          <cx:pt idx="18951">4</cx:pt>
          <cx:pt idx="18952">1</cx:pt>
          <cx:pt idx="18953">1</cx:pt>
          <cx:pt idx="18954">3</cx:pt>
          <cx:pt idx="18955">3</cx:pt>
          <cx:pt idx="18956">3</cx:pt>
          <cx:pt idx="18957">2</cx:pt>
          <cx:pt idx="18958">1</cx:pt>
          <cx:pt idx="18959">2</cx:pt>
          <cx:pt idx="18960">3</cx:pt>
          <cx:pt idx="18961">3</cx:pt>
          <cx:pt idx="18962">2</cx:pt>
          <cx:pt idx="18963">1</cx:pt>
          <cx:pt idx="18964">1</cx:pt>
          <cx:pt idx="18965">2</cx:pt>
          <cx:pt idx="18966">2</cx:pt>
          <cx:pt idx="18967">1</cx:pt>
          <cx:pt idx="18968">2</cx:pt>
          <cx:pt idx="18969">2</cx:pt>
          <cx:pt idx="18970">2</cx:pt>
          <cx:pt idx="18971">2</cx:pt>
          <cx:pt idx="18972">1</cx:pt>
          <cx:pt idx="18973">2</cx:pt>
          <cx:pt idx="18974">2</cx:pt>
          <cx:pt idx="18975">1</cx:pt>
          <cx:pt idx="18976">1</cx:pt>
          <cx:pt idx="18977">2</cx:pt>
          <cx:pt idx="18978">2</cx:pt>
          <cx:pt idx="18979">2</cx:pt>
          <cx:pt idx="18980">2</cx:pt>
          <cx:pt idx="18981">3</cx:pt>
          <cx:pt idx="18982">2</cx:pt>
          <cx:pt idx="18983">3</cx:pt>
          <cx:pt idx="18984">2</cx:pt>
          <cx:pt idx="18985">3</cx:pt>
          <cx:pt idx="18986">3</cx:pt>
          <cx:pt idx="18987">2</cx:pt>
          <cx:pt idx="18988">2</cx:pt>
          <cx:pt idx="18989">3</cx:pt>
          <cx:pt idx="18990">1</cx:pt>
          <cx:pt idx="18991">2</cx:pt>
          <cx:pt idx="18992">2</cx:pt>
          <cx:pt idx="18993">1</cx:pt>
          <cx:pt idx="18994">1</cx:pt>
          <cx:pt idx="18995">2</cx:pt>
          <cx:pt idx="18996">2</cx:pt>
          <cx:pt idx="18997">2</cx:pt>
          <cx:pt idx="18998">2</cx:pt>
          <cx:pt idx="18999">1</cx:pt>
          <cx:pt idx="19000">3</cx:pt>
          <cx:pt idx="19001">1</cx:pt>
          <cx:pt idx="19002">1</cx:pt>
          <cx:pt idx="19003">1</cx:pt>
          <cx:pt idx="19004">2</cx:pt>
          <cx:pt idx="19005">2</cx:pt>
          <cx:pt idx="19006">2</cx:pt>
          <cx:pt idx="19007">4</cx:pt>
          <cx:pt idx="19008">2</cx:pt>
          <cx:pt idx="19009">4</cx:pt>
          <cx:pt idx="19010">2</cx:pt>
          <cx:pt idx="19011">4</cx:pt>
          <cx:pt idx="19012">1</cx:pt>
          <cx:pt idx="19013">5</cx:pt>
          <cx:pt idx="19014">3</cx:pt>
          <cx:pt idx="19015">1</cx:pt>
          <cx:pt idx="19016">1</cx:pt>
          <cx:pt idx="19017">2</cx:pt>
          <cx:pt idx="19018">1</cx:pt>
          <cx:pt idx="19019">2</cx:pt>
          <cx:pt idx="19020">2</cx:pt>
          <cx:pt idx="19021">2</cx:pt>
          <cx:pt idx="19022">1</cx:pt>
          <cx:pt idx="19023">1</cx:pt>
          <cx:pt idx="19024">2</cx:pt>
          <cx:pt idx="19025">1</cx:pt>
          <cx:pt idx="19026">2</cx:pt>
          <cx:pt idx="19027">2</cx:pt>
          <cx:pt idx="19028">2</cx:pt>
          <cx:pt idx="19029">3</cx:pt>
          <cx:pt idx="19030">1</cx:pt>
          <cx:pt idx="19031">2</cx:pt>
          <cx:pt idx="19032">2</cx:pt>
          <cx:pt idx="19033">1</cx:pt>
          <cx:pt idx="19034">1</cx:pt>
          <cx:pt idx="19035">1</cx:pt>
          <cx:pt idx="19036">1</cx:pt>
          <cx:pt idx="19037">1</cx:pt>
          <cx:pt idx="19038">2</cx:pt>
          <cx:pt idx="19039">1</cx:pt>
          <cx:pt idx="19040">2</cx:pt>
          <cx:pt idx="19041">4</cx:pt>
          <cx:pt idx="19042">2</cx:pt>
          <cx:pt idx="19043">2</cx:pt>
          <cx:pt idx="19044">2</cx:pt>
          <cx:pt idx="19045">2</cx:pt>
          <cx:pt idx="19046">4</cx:pt>
          <cx:pt idx="19047">2</cx:pt>
          <cx:pt idx="19048">1</cx:pt>
          <cx:pt idx="19049">1</cx:pt>
          <cx:pt idx="19050">2</cx:pt>
          <cx:pt idx="19051">2</cx:pt>
          <cx:pt idx="19052">1</cx:pt>
          <cx:pt idx="19053">1</cx:pt>
          <cx:pt idx="19054">1</cx:pt>
          <cx:pt idx="19055">3</cx:pt>
          <cx:pt idx="19056">1</cx:pt>
          <cx:pt idx="19057">3</cx:pt>
          <cx:pt idx="19058">2</cx:pt>
          <cx:pt idx="19059">1</cx:pt>
          <cx:pt idx="19060">2</cx:pt>
          <cx:pt idx="19061">3</cx:pt>
          <cx:pt idx="19062">4</cx:pt>
          <cx:pt idx="19063">2</cx:pt>
          <cx:pt idx="19064">2</cx:pt>
          <cx:pt idx="19065">1</cx:pt>
          <cx:pt idx="19066">3</cx:pt>
          <cx:pt idx="19067">1</cx:pt>
          <cx:pt idx="19068">2</cx:pt>
          <cx:pt idx="19069">1</cx:pt>
          <cx:pt idx="19070">1</cx:pt>
          <cx:pt idx="19071">2</cx:pt>
          <cx:pt idx="19072">1</cx:pt>
          <cx:pt idx="19073">2</cx:pt>
          <cx:pt idx="19074">2</cx:pt>
          <cx:pt idx="19075">3</cx:pt>
          <cx:pt idx="19076">2</cx:pt>
          <cx:pt idx="19077">1</cx:pt>
          <cx:pt idx="19078">3</cx:pt>
          <cx:pt idx="19079">3</cx:pt>
          <cx:pt idx="19080">2</cx:pt>
          <cx:pt idx="19081">2</cx:pt>
          <cx:pt idx="19082">3</cx:pt>
          <cx:pt idx="19083">1</cx:pt>
          <cx:pt idx="19084">2</cx:pt>
          <cx:pt idx="19085">2</cx:pt>
          <cx:pt idx="19086">2</cx:pt>
          <cx:pt idx="19087">2</cx:pt>
          <cx:pt idx="19088">2</cx:pt>
          <cx:pt idx="19089">1</cx:pt>
          <cx:pt idx="19090">2</cx:pt>
          <cx:pt idx="19091">2</cx:pt>
          <cx:pt idx="19092">2</cx:pt>
          <cx:pt idx="19093">2</cx:pt>
          <cx:pt idx="19094">2</cx:pt>
          <cx:pt idx="19095">3</cx:pt>
          <cx:pt idx="19096">2</cx:pt>
          <cx:pt idx="19097">2</cx:pt>
          <cx:pt idx="19098">1</cx:pt>
          <cx:pt idx="19099">2</cx:pt>
          <cx:pt idx="19100">3</cx:pt>
          <cx:pt idx="19101">1</cx:pt>
          <cx:pt idx="19102">2</cx:pt>
          <cx:pt idx="19103">2</cx:pt>
          <cx:pt idx="19104">1</cx:pt>
          <cx:pt idx="19105">2</cx:pt>
          <cx:pt idx="19106">2</cx:pt>
          <cx:pt idx="19107">2</cx:pt>
          <cx:pt idx="19108">3</cx:pt>
          <cx:pt idx="19109">3</cx:pt>
          <cx:pt idx="19110">2</cx:pt>
          <cx:pt idx="19111">2</cx:pt>
          <cx:pt idx="19112">2</cx:pt>
          <cx:pt idx="19113">3</cx:pt>
          <cx:pt idx="19114">1</cx:pt>
          <cx:pt idx="19115">2</cx:pt>
          <cx:pt idx="19116">2</cx:pt>
          <cx:pt idx="19117">1</cx:pt>
          <cx:pt idx="19118">4</cx:pt>
          <cx:pt idx="19119">2</cx:pt>
          <cx:pt idx="19120">2</cx:pt>
          <cx:pt idx="19121">2</cx:pt>
          <cx:pt idx="19122">2</cx:pt>
          <cx:pt idx="19123">2</cx:pt>
          <cx:pt idx="19124">2</cx:pt>
          <cx:pt idx="19125">2</cx:pt>
          <cx:pt idx="19126">3</cx:pt>
          <cx:pt idx="19127">3</cx:pt>
          <cx:pt idx="19128">3</cx:pt>
          <cx:pt idx="19129">4</cx:pt>
          <cx:pt idx="19130">2</cx:pt>
          <cx:pt idx="19131">2</cx:pt>
          <cx:pt idx="19132">2</cx:pt>
          <cx:pt idx="19133">2</cx:pt>
          <cx:pt idx="19134">4</cx:pt>
          <cx:pt idx="19135">2</cx:pt>
          <cx:pt idx="19136">2</cx:pt>
          <cx:pt idx="19137">2</cx:pt>
          <cx:pt idx="19138">2</cx:pt>
          <cx:pt idx="19139">1</cx:pt>
          <cx:pt idx="19140">4</cx:pt>
          <cx:pt idx="19141">2</cx:pt>
          <cx:pt idx="19142">2</cx:pt>
          <cx:pt idx="19143">2</cx:pt>
          <cx:pt idx="19144">2</cx:pt>
          <cx:pt idx="19145">1</cx:pt>
          <cx:pt idx="19146">2</cx:pt>
          <cx:pt idx="19147">2</cx:pt>
          <cx:pt idx="19148">2</cx:pt>
          <cx:pt idx="19149">3</cx:pt>
          <cx:pt idx="19150">2</cx:pt>
          <cx:pt idx="19151">2</cx:pt>
          <cx:pt idx="19152">2</cx:pt>
          <cx:pt idx="19153">2</cx:pt>
          <cx:pt idx="19154">2</cx:pt>
          <cx:pt idx="19155">2</cx:pt>
          <cx:pt idx="19156">3</cx:pt>
          <cx:pt idx="19157">4</cx:pt>
          <cx:pt idx="19158">3</cx:pt>
          <cx:pt idx="19159">4</cx:pt>
          <cx:pt idx="19160">2</cx:pt>
          <cx:pt idx="19161">2</cx:pt>
          <cx:pt idx="19162">2</cx:pt>
          <cx:pt idx="19163">2</cx:pt>
          <cx:pt idx="19164">2</cx:pt>
          <cx:pt idx="19165">2</cx:pt>
          <cx:pt idx="19166">2</cx:pt>
          <cx:pt idx="19167">2</cx:pt>
          <cx:pt idx="19168">2</cx:pt>
          <cx:pt idx="19169">2</cx:pt>
          <cx:pt idx="19170">1</cx:pt>
          <cx:pt idx="19171">2</cx:pt>
          <cx:pt idx="19172">4</cx:pt>
          <cx:pt idx="19173">2</cx:pt>
          <cx:pt idx="19174">1</cx:pt>
          <cx:pt idx="19175">2</cx:pt>
          <cx:pt idx="19176">3</cx:pt>
          <cx:pt idx="19177">1</cx:pt>
          <cx:pt idx="19178">2</cx:pt>
          <cx:pt idx="19179">2</cx:pt>
          <cx:pt idx="19180">2</cx:pt>
          <cx:pt idx="19181">2</cx:pt>
          <cx:pt idx="19182">1</cx:pt>
          <cx:pt idx="19183">2</cx:pt>
          <cx:pt idx="19184">3</cx:pt>
          <cx:pt idx="19185">2</cx:pt>
          <cx:pt idx="19186">4</cx:pt>
          <cx:pt idx="19187">2</cx:pt>
          <cx:pt idx="19188">4</cx:pt>
          <cx:pt idx="19189">1</cx:pt>
          <cx:pt idx="19190">1</cx:pt>
          <cx:pt idx="19191">1</cx:pt>
          <cx:pt idx="19192">1</cx:pt>
          <cx:pt idx="19193">3</cx:pt>
          <cx:pt idx="19194">1</cx:pt>
          <cx:pt idx="19195">2</cx:pt>
          <cx:pt idx="19196">2</cx:pt>
          <cx:pt idx="19197">3</cx:pt>
          <cx:pt idx="19198">1</cx:pt>
          <cx:pt idx="19199">3</cx:pt>
          <cx:pt idx="19200">2</cx:pt>
          <cx:pt idx="19201">2</cx:pt>
          <cx:pt idx="19202">3</cx:pt>
          <cx:pt idx="19203">1</cx:pt>
          <cx:pt idx="19204">2</cx:pt>
          <cx:pt idx="19205">2</cx:pt>
          <cx:pt idx="19206">1</cx:pt>
          <cx:pt idx="19207">2</cx:pt>
          <cx:pt idx="19208">2</cx:pt>
          <cx:pt idx="19209">2</cx:pt>
          <cx:pt idx="19210">2</cx:pt>
          <cx:pt idx="19211">1</cx:pt>
          <cx:pt idx="19212">1</cx:pt>
          <cx:pt idx="19213">3</cx:pt>
          <cx:pt idx="19214">1</cx:pt>
          <cx:pt idx="19215">2</cx:pt>
          <cx:pt idx="19216">2</cx:pt>
          <cx:pt idx="19217">3</cx:pt>
          <cx:pt idx="19218">1</cx:pt>
          <cx:pt idx="19219">4</cx:pt>
          <cx:pt idx="19220">3</cx:pt>
          <cx:pt idx="19221">2</cx:pt>
          <cx:pt idx="19222">3</cx:pt>
          <cx:pt idx="19223">1</cx:pt>
          <cx:pt idx="19224">2</cx:pt>
          <cx:pt idx="19225">2</cx:pt>
          <cx:pt idx="19226">3</cx:pt>
          <cx:pt idx="19227">2</cx:pt>
          <cx:pt idx="19228">2</cx:pt>
          <cx:pt idx="19229">3</cx:pt>
          <cx:pt idx="19230">1</cx:pt>
          <cx:pt idx="19231">2</cx:pt>
          <cx:pt idx="19232">1</cx:pt>
          <cx:pt idx="19233">2</cx:pt>
          <cx:pt idx="19234">2</cx:pt>
          <cx:pt idx="19235">2</cx:pt>
          <cx:pt idx="19236">1</cx:pt>
          <cx:pt idx="19237">3</cx:pt>
          <cx:pt idx="19238">3</cx:pt>
          <cx:pt idx="19239">2</cx:pt>
          <cx:pt idx="19240">2</cx:pt>
          <cx:pt idx="19241">2</cx:pt>
          <cx:pt idx="19242">2</cx:pt>
          <cx:pt idx="19243">2</cx:pt>
          <cx:pt idx="19244">1</cx:pt>
          <cx:pt idx="19245">1</cx:pt>
          <cx:pt idx="19246">2</cx:pt>
          <cx:pt idx="19247">1</cx:pt>
          <cx:pt idx="19248">2</cx:pt>
          <cx:pt idx="19249">4</cx:pt>
          <cx:pt idx="19250">2</cx:pt>
          <cx:pt idx="19251">3</cx:pt>
          <cx:pt idx="19252">4</cx:pt>
          <cx:pt idx="19253">4</cx:pt>
          <cx:pt idx="19254">2</cx:pt>
          <cx:pt idx="19255">1</cx:pt>
          <cx:pt idx="19256">2</cx:pt>
          <cx:pt idx="19257">1</cx:pt>
          <cx:pt idx="19258">2</cx:pt>
          <cx:pt idx="19259">2</cx:pt>
          <cx:pt idx="19260">3</cx:pt>
          <cx:pt idx="19261">2</cx:pt>
          <cx:pt idx="19262">3</cx:pt>
          <cx:pt idx="19263">2</cx:pt>
          <cx:pt idx="19264">4</cx:pt>
          <cx:pt idx="19265">2</cx:pt>
          <cx:pt idx="19266">2</cx:pt>
          <cx:pt idx="19267">1</cx:pt>
          <cx:pt idx="19268">2</cx:pt>
          <cx:pt idx="19269">1</cx:pt>
          <cx:pt idx="19270">1</cx:pt>
          <cx:pt idx="19271">2</cx:pt>
          <cx:pt idx="19272">2</cx:pt>
          <cx:pt idx="19273">1</cx:pt>
          <cx:pt idx="19274">2</cx:pt>
          <cx:pt idx="19275">2</cx:pt>
          <cx:pt idx="19276">2</cx:pt>
          <cx:pt idx="19277">2</cx:pt>
          <cx:pt idx="19278">1</cx:pt>
          <cx:pt idx="19279">3</cx:pt>
          <cx:pt idx="19280">3</cx:pt>
          <cx:pt idx="19281">2</cx:pt>
          <cx:pt idx="19282">1</cx:pt>
          <cx:pt idx="19283">2</cx:pt>
          <cx:pt idx="19284">3</cx:pt>
          <cx:pt idx="19285">2</cx:pt>
          <cx:pt idx="19286">2</cx:pt>
          <cx:pt idx="19287">3</cx:pt>
          <cx:pt idx="19288">2</cx:pt>
          <cx:pt idx="19289">2</cx:pt>
          <cx:pt idx="19290">1</cx:pt>
          <cx:pt idx="19291">2</cx:pt>
          <cx:pt idx="19292">2</cx:pt>
          <cx:pt idx="19293">4</cx:pt>
          <cx:pt idx="19294">4</cx:pt>
          <cx:pt idx="19295">2</cx:pt>
          <cx:pt idx="19296">4</cx:pt>
          <cx:pt idx="19297">3</cx:pt>
          <cx:pt idx="19298">1</cx:pt>
          <cx:pt idx="19299">2</cx:pt>
          <cx:pt idx="19300">4</cx:pt>
          <cx:pt idx="19301">2</cx:pt>
          <cx:pt idx="19302">2</cx:pt>
          <cx:pt idx="19303">1</cx:pt>
          <cx:pt idx="19304">3</cx:pt>
          <cx:pt idx="19305">1</cx:pt>
          <cx:pt idx="19306">2</cx:pt>
          <cx:pt idx="19307">2</cx:pt>
          <cx:pt idx="19308">2</cx:pt>
          <cx:pt idx="19309">3</cx:pt>
          <cx:pt idx="19310">2</cx:pt>
          <cx:pt idx="19311">2</cx:pt>
          <cx:pt idx="19312">2</cx:pt>
          <cx:pt idx="19313">3</cx:pt>
          <cx:pt idx="19314">3</cx:pt>
          <cx:pt idx="19315">2</cx:pt>
          <cx:pt idx="19316">2</cx:pt>
          <cx:pt idx="19317">2</cx:pt>
          <cx:pt idx="19318">3</cx:pt>
          <cx:pt idx="19319">3</cx:pt>
          <cx:pt idx="19320">1</cx:pt>
          <cx:pt idx="19321">1</cx:pt>
          <cx:pt idx="19322">4</cx:pt>
          <cx:pt idx="19323">2</cx:pt>
          <cx:pt idx="19324">2</cx:pt>
          <cx:pt idx="19325">2</cx:pt>
          <cx:pt idx="19326">3</cx:pt>
          <cx:pt idx="19327">2</cx:pt>
          <cx:pt idx="19328">2</cx:pt>
          <cx:pt idx="19329">3</cx:pt>
          <cx:pt idx="19330">1</cx:pt>
          <cx:pt idx="19331">2</cx:pt>
          <cx:pt idx="19332">3</cx:pt>
          <cx:pt idx="19333">2</cx:pt>
          <cx:pt idx="19334">3</cx:pt>
          <cx:pt idx="19335">1</cx:pt>
          <cx:pt idx="19336">3</cx:pt>
          <cx:pt idx="19337">4</cx:pt>
          <cx:pt idx="19338">1</cx:pt>
          <cx:pt idx="19339">2</cx:pt>
          <cx:pt idx="19340">2</cx:pt>
          <cx:pt idx="19341">2</cx:pt>
          <cx:pt idx="19342">1</cx:pt>
          <cx:pt idx="19343">1</cx:pt>
          <cx:pt idx="19344">2</cx:pt>
          <cx:pt idx="19345">2</cx:pt>
          <cx:pt idx="19346">1</cx:pt>
          <cx:pt idx="19347">3</cx:pt>
          <cx:pt idx="19348">1</cx:pt>
          <cx:pt idx="19349">5</cx:pt>
          <cx:pt idx="19350">2</cx:pt>
          <cx:pt idx="19351">1</cx:pt>
          <cx:pt idx="19352">2</cx:pt>
          <cx:pt idx="19353">2</cx:pt>
          <cx:pt idx="19354">1</cx:pt>
          <cx:pt idx="19355">2</cx:pt>
          <cx:pt idx="19356">1</cx:pt>
          <cx:pt idx="19357">2</cx:pt>
          <cx:pt idx="19358">2</cx:pt>
          <cx:pt idx="19359">1</cx:pt>
          <cx:pt idx="19360">2</cx:pt>
          <cx:pt idx="19361">3</cx:pt>
          <cx:pt idx="19362">2</cx:pt>
          <cx:pt idx="19363">4</cx:pt>
          <cx:pt idx="19364">2</cx:pt>
          <cx:pt idx="19365">2</cx:pt>
          <cx:pt idx="19366">2</cx:pt>
          <cx:pt idx="19367">2</cx:pt>
          <cx:pt idx="19368">2</cx:pt>
          <cx:pt idx="19369">4</cx:pt>
          <cx:pt idx="19370">1</cx:pt>
          <cx:pt idx="19371">2</cx:pt>
          <cx:pt idx="19372">1</cx:pt>
          <cx:pt idx="19373">2</cx:pt>
          <cx:pt idx="19374">1</cx:pt>
          <cx:pt idx="19375">2</cx:pt>
          <cx:pt idx="19376">2</cx:pt>
          <cx:pt idx="19377">2</cx:pt>
          <cx:pt idx="19378">3</cx:pt>
          <cx:pt idx="19379">1</cx:pt>
          <cx:pt idx="19380">3</cx:pt>
          <cx:pt idx="19381">2</cx:pt>
          <cx:pt idx="19382">1</cx:pt>
          <cx:pt idx="19383">1</cx:pt>
          <cx:pt idx="19384">1</cx:pt>
          <cx:pt idx="19385">3</cx:pt>
          <cx:pt idx="19386">4</cx:pt>
          <cx:pt idx="19387">3</cx:pt>
          <cx:pt idx="19388">2</cx:pt>
          <cx:pt idx="19389">2</cx:pt>
          <cx:pt idx="19390">2</cx:pt>
          <cx:pt idx="19391">2</cx:pt>
          <cx:pt idx="19392">3</cx:pt>
          <cx:pt idx="19393">3</cx:pt>
          <cx:pt idx="19394">3</cx:pt>
          <cx:pt idx="19395">2</cx:pt>
          <cx:pt idx="19396">2</cx:pt>
          <cx:pt idx="19397">2</cx:pt>
          <cx:pt idx="19398">2</cx:pt>
          <cx:pt idx="19399">3</cx:pt>
          <cx:pt idx="19400">5</cx:pt>
          <cx:pt idx="19401">3</cx:pt>
          <cx:pt idx="19402">1</cx:pt>
          <cx:pt idx="19403">3</cx:pt>
          <cx:pt idx="19404">1</cx:pt>
          <cx:pt idx="19405">2</cx:pt>
          <cx:pt idx="19406">1</cx:pt>
          <cx:pt idx="19407">2</cx:pt>
          <cx:pt idx="19408">2</cx:pt>
          <cx:pt idx="19409">2</cx:pt>
          <cx:pt idx="19410">1</cx:pt>
          <cx:pt idx="19411">3</cx:pt>
          <cx:pt idx="19412">2</cx:pt>
          <cx:pt idx="19413">2</cx:pt>
          <cx:pt idx="19414">2</cx:pt>
          <cx:pt idx="19415">3</cx:pt>
          <cx:pt idx="19416">2</cx:pt>
          <cx:pt idx="19417">2</cx:pt>
          <cx:pt idx="19418">2</cx:pt>
          <cx:pt idx="19419">2</cx:pt>
          <cx:pt idx="19420">2</cx:pt>
          <cx:pt idx="19421">4</cx:pt>
          <cx:pt idx="19422">2</cx:pt>
          <cx:pt idx="19423">2</cx:pt>
          <cx:pt idx="19424">2</cx:pt>
          <cx:pt idx="19425">1</cx:pt>
          <cx:pt idx="19426">1</cx:pt>
          <cx:pt idx="19427">2</cx:pt>
          <cx:pt idx="19428">3</cx:pt>
          <cx:pt idx="19429">2</cx:pt>
          <cx:pt idx="19430">2</cx:pt>
          <cx:pt idx="19431">2</cx:pt>
          <cx:pt idx="19432">1</cx:pt>
          <cx:pt idx="19433">2</cx:pt>
          <cx:pt idx="19434">2</cx:pt>
          <cx:pt idx="19435">2</cx:pt>
          <cx:pt idx="19436">2</cx:pt>
          <cx:pt idx="19437">3</cx:pt>
          <cx:pt idx="19438">2</cx:pt>
          <cx:pt idx="19439">2</cx:pt>
          <cx:pt idx="19440">2</cx:pt>
          <cx:pt idx="19441">2</cx:pt>
          <cx:pt idx="19442">2</cx:pt>
          <cx:pt idx="19443">2</cx:pt>
          <cx:pt idx="19444">2</cx:pt>
          <cx:pt idx="19445">2</cx:pt>
          <cx:pt idx="19446">2</cx:pt>
          <cx:pt idx="19447">1</cx:pt>
          <cx:pt idx="19448">2</cx:pt>
          <cx:pt idx="19449">2</cx:pt>
          <cx:pt idx="19450">1</cx:pt>
          <cx:pt idx="19451">3</cx:pt>
          <cx:pt idx="19452">2</cx:pt>
          <cx:pt idx="19453">2</cx:pt>
          <cx:pt idx="19454">2</cx:pt>
          <cx:pt idx="19455">2</cx:pt>
          <cx:pt idx="19456">2</cx:pt>
          <cx:pt idx="19457">3</cx:pt>
          <cx:pt idx="19458">4</cx:pt>
          <cx:pt idx="19459">4</cx:pt>
          <cx:pt idx="19460">1</cx:pt>
          <cx:pt idx="19461">2</cx:pt>
          <cx:pt idx="19462">1</cx:pt>
          <cx:pt idx="19463">2</cx:pt>
          <cx:pt idx="19464">2</cx:pt>
          <cx:pt idx="19465">5</cx:pt>
          <cx:pt idx="19466">1</cx:pt>
          <cx:pt idx="19467">2</cx:pt>
          <cx:pt idx="19468">4</cx:pt>
          <cx:pt idx="19469">2</cx:pt>
          <cx:pt idx="19470">3</cx:pt>
          <cx:pt idx="19471">1</cx:pt>
          <cx:pt idx="19472">1</cx:pt>
          <cx:pt idx="19473">4</cx:pt>
          <cx:pt idx="19474">1</cx:pt>
          <cx:pt idx="19475">1</cx:pt>
          <cx:pt idx="19476">2</cx:pt>
          <cx:pt idx="19477">1</cx:pt>
          <cx:pt idx="19478">2</cx:pt>
          <cx:pt idx="19479">2</cx:pt>
          <cx:pt idx="19480">1</cx:pt>
          <cx:pt idx="19481">1</cx:pt>
          <cx:pt idx="19482">2</cx:pt>
          <cx:pt idx="19483">3</cx:pt>
          <cx:pt idx="19484">1</cx:pt>
          <cx:pt idx="19485">2</cx:pt>
          <cx:pt idx="19486">2</cx:pt>
          <cx:pt idx="19487">3</cx:pt>
          <cx:pt idx="19488">2</cx:pt>
          <cx:pt idx="19489">1</cx:pt>
          <cx:pt idx="19490">4</cx:pt>
          <cx:pt idx="19491">2</cx:pt>
          <cx:pt idx="19492">3</cx:pt>
          <cx:pt idx="19493">2</cx:pt>
          <cx:pt idx="19494">3</cx:pt>
          <cx:pt idx="19495">2</cx:pt>
          <cx:pt idx="19496">2</cx:pt>
          <cx:pt idx="19497">2</cx:pt>
          <cx:pt idx="19498">2</cx:pt>
          <cx:pt idx="19499">3</cx:pt>
          <cx:pt idx="19500">1</cx:pt>
          <cx:pt idx="19501">2</cx:pt>
          <cx:pt idx="19502">2</cx:pt>
          <cx:pt idx="19503">1</cx:pt>
          <cx:pt idx="19504">2</cx:pt>
          <cx:pt idx="19505">3</cx:pt>
          <cx:pt idx="19506">2</cx:pt>
          <cx:pt idx="19507">1</cx:pt>
          <cx:pt idx="19508">3</cx:pt>
          <cx:pt idx="19509">2</cx:pt>
          <cx:pt idx="19510">1</cx:pt>
          <cx:pt idx="19511">2</cx:pt>
          <cx:pt idx="19512">1</cx:pt>
          <cx:pt idx="19513">1</cx:pt>
          <cx:pt idx="19514">2</cx:pt>
          <cx:pt idx="19515">2</cx:pt>
          <cx:pt idx="19516">3</cx:pt>
          <cx:pt idx="19517">1</cx:pt>
          <cx:pt idx="19518">2</cx:pt>
          <cx:pt idx="19519">2</cx:pt>
          <cx:pt idx="19520">1</cx:pt>
          <cx:pt idx="19521">1</cx:pt>
          <cx:pt idx="19522">2</cx:pt>
          <cx:pt idx="19523">2</cx:pt>
          <cx:pt idx="19524">2</cx:pt>
          <cx:pt idx="19525">2</cx:pt>
          <cx:pt idx="19526">3</cx:pt>
          <cx:pt idx="19527">3</cx:pt>
          <cx:pt idx="19528">2</cx:pt>
          <cx:pt idx="19529">3</cx:pt>
          <cx:pt idx="19530">2</cx:pt>
          <cx:pt idx="19531">2</cx:pt>
          <cx:pt idx="19532">2</cx:pt>
          <cx:pt idx="19533">3</cx:pt>
          <cx:pt idx="19534">1</cx:pt>
          <cx:pt idx="19535">2</cx:pt>
          <cx:pt idx="19536">2</cx:pt>
          <cx:pt idx="19537">2</cx:pt>
          <cx:pt idx="19538">1</cx:pt>
          <cx:pt idx="19539">2</cx:pt>
          <cx:pt idx="19540">1</cx:pt>
          <cx:pt idx="19541">2</cx:pt>
          <cx:pt idx="19542">1</cx:pt>
          <cx:pt idx="19543">2</cx:pt>
          <cx:pt idx="19544">2</cx:pt>
          <cx:pt idx="19545">2</cx:pt>
          <cx:pt idx="19546">3</cx:pt>
          <cx:pt idx="19547">2</cx:pt>
          <cx:pt idx="19548">2</cx:pt>
          <cx:pt idx="19549">3</cx:pt>
          <cx:pt idx="19550">2</cx:pt>
          <cx:pt idx="19551">3</cx:pt>
          <cx:pt idx="19552">2</cx:pt>
          <cx:pt idx="19553">3</cx:pt>
          <cx:pt idx="19554">1</cx:pt>
          <cx:pt idx="19555">1</cx:pt>
          <cx:pt idx="19556">2</cx:pt>
          <cx:pt idx="19557">2</cx:pt>
          <cx:pt idx="19558">2</cx:pt>
          <cx:pt idx="19559">2</cx:pt>
          <cx:pt idx="19560">2</cx:pt>
          <cx:pt idx="19561">3</cx:pt>
          <cx:pt idx="19562">2</cx:pt>
          <cx:pt idx="19563">2</cx:pt>
          <cx:pt idx="19564">3</cx:pt>
          <cx:pt idx="19565">3</cx:pt>
          <cx:pt idx="19566">3</cx:pt>
          <cx:pt idx="19567">2</cx:pt>
          <cx:pt idx="19568">2</cx:pt>
          <cx:pt idx="19569">2</cx:pt>
          <cx:pt idx="19570">1</cx:pt>
          <cx:pt idx="19571">1</cx:pt>
          <cx:pt idx="19572">1</cx:pt>
          <cx:pt idx="19573">3</cx:pt>
          <cx:pt idx="19574">2</cx:pt>
          <cx:pt idx="19575">2</cx:pt>
          <cx:pt idx="19576">4</cx:pt>
          <cx:pt idx="19577">2</cx:pt>
          <cx:pt idx="19578">3</cx:pt>
          <cx:pt idx="19579">4</cx:pt>
          <cx:pt idx="19580">1</cx:pt>
          <cx:pt idx="19581">2</cx:pt>
          <cx:pt idx="19582">2</cx:pt>
          <cx:pt idx="19583">2</cx:pt>
          <cx:pt idx="19584">3</cx:pt>
          <cx:pt idx="19585">2</cx:pt>
          <cx:pt idx="19586">1</cx:pt>
          <cx:pt idx="19587">4</cx:pt>
          <cx:pt idx="19588">1</cx:pt>
          <cx:pt idx="19589">1</cx:pt>
          <cx:pt idx="19590">2</cx:pt>
          <cx:pt idx="19591">2</cx:pt>
          <cx:pt idx="19592">1</cx:pt>
          <cx:pt idx="19593">2</cx:pt>
          <cx:pt idx="19594">3</cx:pt>
          <cx:pt idx="19595">2</cx:pt>
          <cx:pt idx="19596">3</cx:pt>
          <cx:pt idx="19597">2</cx:pt>
          <cx:pt idx="19598">2</cx:pt>
          <cx:pt idx="19599">2</cx:pt>
          <cx:pt idx="19600">1</cx:pt>
          <cx:pt idx="19601">2</cx:pt>
          <cx:pt idx="19602">3</cx:pt>
          <cx:pt idx="19603">2</cx:pt>
          <cx:pt idx="19604">3</cx:pt>
          <cx:pt idx="19605">2</cx:pt>
          <cx:pt idx="19606">1</cx:pt>
          <cx:pt idx="19607">2</cx:pt>
          <cx:pt idx="19608">3</cx:pt>
          <cx:pt idx="19609">1</cx:pt>
          <cx:pt idx="19610">3</cx:pt>
          <cx:pt idx="19611">2</cx:pt>
          <cx:pt idx="19612">2</cx:pt>
          <cx:pt idx="19613">2</cx:pt>
          <cx:pt idx="19614">4</cx:pt>
          <cx:pt idx="19615">2</cx:pt>
          <cx:pt idx="19616">2</cx:pt>
          <cx:pt idx="19617">2</cx:pt>
          <cx:pt idx="19618">1</cx:pt>
          <cx:pt idx="19619">3</cx:pt>
          <cx:pt idx="19620">2</cx:pt>
          <cx:pt idx="19621">1</cx:pt>
          <cx:pt idx="19622">1</cx:pt>
          <cx:pt idx="19623">3</cx:pt>
          <cx:pt idx="19624">4</cx:pt>
          <cx:pt idx="19625">2</cx:pt>
          <cx:pt idx="19626">3</cx:pt>
          <cx:pt idx="19627">1</cx:pt>
          <cx:pt idx="19628">2</cx:pt>
          <cx:pt idx="19629">2</cx:pt>
          <cx:pt idx="19630">1</cx:pt>
          <cx:pt idx="19631">2</cx:pt>
          <cx:pt idx="19632">2</cx:pt>
          <cx:pt idx="19633">2</cx:pt>
          <cx:pt idx="19634">2</cx:pt>
          <cx:pt idx="19635">2</cx:pt>
          <cx:pt idx="19636">2</cx:pt>
          <cx:pt idx="19637">2</cx:pt>
          <cx:pt idx="19638">2</cx:pt>
          <cx:pt idx="19639">1</cx:pt>
          <cx:pt idx="19640">4</cx:pt>
          <cx:pt idx="19641">2</cx:pt>
          <cx:pt idx="19642">2</cx:pt>
          <cx:pt idx="19643">3</cx:pt>
          <cx:pt idx="19644">2</cx:pt>
          <cx:pt idx="19645">4</cx:pt>
          <cx:pt idx="19646">1</cx:pt>
          <cx:pt idx="19647">4</cx:pt>
          <cx:pt idx="19648">2</cx:pt>
          <cx:pt idx="19649">1</cx:pt>
          <cx:pt idx="19650">1</cx:pt>
          <cx:pt idx="19651">4</cx:pt>
          <cx:pt idx="19652">2</cx:pt>
          <cx:pt idx="19653">2</cx:pt>
          <cx:pt idx="19654">2</cx:pt>
          <cx:pt idx="19655">6</cx:pt>
          <cx:pt idx="19656">2</cx:pt>
          <cx:pt idx="19657">2</cx:pt>
          <cx:pt idx="19658">2</cx:pt>
          <cx:pt idx="19659">3</cx:pt>
          <cx:pt idx="19660">1</cx:pt>
          <cx:pt idx="19661">1</cx:pt>
          <cx:pt idx="19662">3</cx:pt>
          <cx:pt idx="19663">2</cx:pt>
          <cx:pt idx="19664">3</cx:pt>
          <cx:pt idx="19665">2</cx:pt>
          <cx:pt idx="19666">2</cx:pt>
          <cx:pt idx="19667">2</cx:pt>
          <cx:pt idx="19668">2</cx:pt>
          <cx:pt idx="19669">2</cx:pt>
          <cx:pt idx="19670">2</cx:pt>
          <cx:pt idx="19671">2</cx:pt>
          <cx:pt idx="19672">2</cx:pt>
          <cx:pt idx="19673">4</cx:pt>
          <cx:pt idx="19674">1</cx:pt>
          <cx:pt idx="19675">2</cx:pt>
          <cx:pt idx="19676">2</cx:pt>
          <cx:pt idx="19677">1</cx:pt>
          <cx:pt idx="19678">2</cx:pt>
          <cx:pt idx="19679">2</cx:pt>
          <cx:pt idx="19680">3</cx:pt>
          <cx:pt idx="19681">5</cx:pt>
          <cx:pt idx="19682">2</cx:pt>
          <cx:pt idx="19683">1</cx:pt>
          <cx:pt idx="19684">1</cx:pt>
          <cx:pt idx="19685">2</cx:pt>
          <cx:pt idx="19686">2</cx:pt>
          <cx:pt idx="19687">2</cx:pt>
          <cx:pt idx="19688">2</cx:pt>
          <cx:pt idx="19689">1</cx:pt>
          <cx:pt idx="19690">1</cx:pt>
          <cx:pt idx="19691">4</cx:pt>
          <cx:pt idx="19692">2</cx:pt>
          <cx:pt idx="19693">2</cx:pt>
          <cx:pt idx="19694">1</cx:pt>
          <cx:pt idx="19695">2</cx:pt>
          <cx:pt idx="19696">1</cx:pt>
          <cx:pt idx="19697">1</cx:pt>
          <cx:pt idx="19698">2</cx:pt>
          <cx:pt idx="19699">2</cx:pt>
          <cx:pt idx="19700">1</cx:pt>
          <cx:pt idx="19701">3</cx:pt>
          <cx:pt idx="19702">1</cx:pt>
          <cx:pt idx="19703">4</cx:pt>
          <cx:pt idx="19704">2</cx:pt>
          <cx:pt idx="19705">2</cx:pt>
          <cx:pt idx="19706">2</cx:pt>
          <cx:pt idx="19707">2</cx:pt>
          <cx:pt idx="19708">4</cx:pt>
          <cx:pt idx="19709">2</cx:pt>
          <cx:pt idx="19710">1</cx:pt>
          <cx:pt idx="19711">4</cx:pt>
          <cx:pt idx="19712">2</cx:pt>
          <cx:pt idx="19713">5</cx:pt>
          <cx:pt idx="19714">2</cx:pt>
          <cx:pt idx="19715">1</cx:pt>
          <cx:pt idx="19716">2</cx:pt>
          <cx:pt idx="19717">1</cx:pt>
          <cx:pt idx="19718">2</cx:pt>
          <cx:pt idx="19719">2</cx:pt>
          <cx:pt idx="19720">2</cx:pt>
          <cx:pt idx="19721">2</cx:pt>
          <cx:pt idx="19722">1</cx:pt>
          <cx:pt idx="19723">2</cx:pt>
          <cx:pt idx="19724">2</cx:pt>
          <cx:pt idx="19725">2</cx:pt>
          <cx:pt idx="19726">1</cx:pt>
          <cx:pt idx="19727">2</cx:pt>
          <cx:pt idx="19728">1</cx:pt>
          <cx:pt idx="19729">2</cx:pt>
          <cx:pt idx="19730">2</cx:pt>
          <cx:pt idx="19731">6</cx:pt>
          <cx:pt idx="19732">4</cx:pt>
          <cx:pt idx="19733">1</cx:pt>
          <cx:pt idx="19734">1</cx:pt>
          <cx:pt idx="19735">3</cx:pt>
          <cx:pt idx="19736">4</cx:pt>
          <cx:pt idx="19737">2</cx:pt>
          <cx:pt idx="19738">1</cx:pt>
          <cx:pt idx="19739">2</cx:pt>
          <cx:pt idx="19740">4</cx:pt>
          <cx:pt idx="19741">2</cx:pt>
          <cx:pt idx="19742">4</cx:pt>
          <cx:pt idx="19743">1</cx:pt>
          <cx:pt idx="19744">1</cx:pt>
          <cx:pt idx="19745">1</cx:pt>
          <cx:pt idx="19746">4</cx:pt>
          <cx:pt idx="19747">2</cx:pt>
          <cx:pt idx="19748">3</cx:pt>
          <cx:pt idx="19749">3</cx:pt>
          <cx:pt idx="19750">2</cx:pt>
          <cx:pt idx="19751">2</cx:pt>
          <cx:pt idx="19752">3</cx:pt>
          <cx:pt idx="19753">3</cx:pt>
          <cx:pt idx="19754">1</cx:pt>
          <cx:pt idx="19755">3</cx:pt>
          <cx:pt idx="19756">4</cx:pt>
          <cx:pt idx="19757">2</cx:pt>
          <cx:pt idx="19758">2</cx:pt>
          <cx:pt idx="19759">2</cx:pt>
          <cx:pt idx="19760">3</cx:pt>
          <cx:pt idx="19761">3</cx:pt>
          <cx:pt idx="19762">2</cx:pt>
          <cx:pt idx="19763">1</cx:pt>
          <cx:pt idx="19764">2</cx:pt>
          <cx:pt idx="19765">2</cx:pt>
          <cx:pt idx="19766">3</cx:pt>
          <cx:pt idx="19767">1</cx:pt>
          <cx:pt idx="19768">1</cx:pt>
          <cx:pt idx="19769">4</cx:pt>
          <cx:pt idx="19770">2</cx:pt>
          <cx:pt idx="19771">3</cx:pt>
          <cx:pt idx="19772">3</cx:pt>
          <cx:pt idx="19773">3</cx:pt>
          <cx:pt idx="19774">2</cx:pt>
          <cx:pt idx="19775">2</cx:pt>
          <cx:pt idx="19776">2</cx:pt>
          <cx:pt idx="19777">2</cx:pt>
          <cx:pt idx="19778">2</cx:pt>
          <cx:pt idx="19779">3</cx:pt>
          <cx:pt idx="19780">1</cx:pt>
          <cx:pt idx="19781">2</cx:pt>
          <cx:pt idx="19782">2</cx:pt>
          <cx:pt idx="19783">1</cx:pt>
          <cx:pt idx="19784">2</cx:pt>
          <cx:pt idx="19785">2</cx:pt>
          <cx:pt idx="19786">3</cx:pt>
          <cx:pt idx="19787">1</cx:pt>
          <cx:pt idx="19788">2</cx:pt>
          <cx:pt idx="19789">2</cx:pt>
          <cx:pt idx="19790">2</cx:pt>
          <cx:pt idx="19791">2</cx:pt>
          <cx:pt idx="19792">2</cx:pt>
          <cx:pt idx="19793">2</cx:pt>
          <cx:pt idx="19794">3</cx:pt>
          <cx:pt idx="19795">4</cx:pt>
          <cx:pt idx="19796">4</cx:pt>
          <cx:pt idx="19797">2</cx:pt>
          <cx:pt idx="19798">2</cx:pt>
          <cx:pt idx="19799">1</cx:pt>
          <cx:pt idx="19800">3</cx:pt>
          <cx:pt idx="19801">2</cx:pt>
          <cx:pt idx="19802">2</cx:pt>
          <cx:pt idx="19803">2</cx:pt>
          <cx:pt idx="19804">3</cx:pt>
          <cx:pt idx="19805">3</cx:pt>
          <cx:pt idx="19806">2</cx:pt>
          <cx:pt idx="19807">3</cx:pt>
          <cx:pt idx="19808">3</cx:pt>
          <cx:pt idx="19809">1</cx:pt>
          <cx:pt idx="19810">2</cx:pt>
          <cx:pt idx="19811">4</cx:pt>
          <cx:pt idx="19812">2</cx:pt>
          <cx:pt idx="19813">5</cx:pt>
          <cx:pt idx="19814">1</cx:pt>
          <cx:pt idx="19815">1</cx:pt>
          <cx:pt idx="19816">1</cx:pt>
          <cx:pt idx="19817">1</cx:pt>
          <cx:pt idx="19818">2</cx:pt>
          <cx:pt idx="19819">2</cx:pt>
          <cx:pt idx="19820">2</cx:pt>
          <cx:pt idx="19821">1</cx:pt>
          <cx:pt idx="19822">2</cx:pt>
          <cx:pt idx="19823">2</cx:pt>
          <cx:pt idx="19824">1</cx:pt>
          <cx:pt idx="19825">2</cx:pt>
          <cx:pt idx="19826">2</cx:pt>
          <cx:pt idx="19827">2</cx:pt>
          <cx:pt idx="19828">2</cx:pt>
          <cx:pt idx="19829">2</cx:pt>
          <cx:pt idx="19830">4</cx:pt>
          <cx:pt idx="19831">2</cx:pt>
          <cx:pt idx="19832">3</cx:pt>
          <cx:pt idx="19833">3</cx:pt>
          <cx:pt idx="19834">2</cx:pt>
          <cx:pt idx="19835">2</cx:pt>
          <cx:pt idx="19836">3</cx:pt>
          <cx:pt idx="19837">2</cx:pt>
          <cx:pt idx="19838">1</cx:pt>
          <cx:pt idx="19839">4</cx:pt>
          <cx:pt idx="19840">2</cx:pt>
          <cx:pt idx="19841">2</cx:pt>
          <cx:pt idx="19842">2</cx:pt>
          <cx:pt idx="19843">2</cx:pt>
          <cx:pt idx="19844">2</cx:pt>
          <cx:pt idx="19845">4</cx:pt>
          <cx:pt idx="19846">2</cx:pt>
          <cx:pt idx="19847">2</cx:pt>
          <cx:pt idx="19848">1</cx:pt>
          <cx:pt idx="19849">3</cx:pt>
          <cx:pt idx="19850">2</cx:pt>
          <cx:pt idx="19851">2</cx:pt>
          <cx:pt idx="19852">2</cx:pt>
          <cx:pt idx="19853">3</cx:pt>
          <cx:pt idx="19854">2</cx:pt>
          <cx:pt idx="19855">1</cx:pt>
          <cx:pt idx="19856">2</cx:pt>
          <cx:pt idx="19857">4</cx:pt>
          <cx:pt idx="19858">1</cx:pt>
          <cx:pt idx="19859">1</cx:pt>
          <cx:pt idx="19860">3</cx:pt>
          <cx:pt idx="19861">4</cx:pt>
          <cx:pt idx="19862">1</cx:pt>
          <cx:pt idx="19863">3</cx:pt>
          <cx:pt idx="19864">2</cx:pt>
          <cx:pt idx="19865">2</cx:pt>
          <cx:pt idx="19866">2</cx:pt>
          <cx:pt idx="19867">1</cx:pt>
          <cx:pt idx="19868">2</cx:pt>
          <cx:pt idx="19869">4</cx:pt>
          <cx:pt idx="19870">1</cx:pt>
          <cx:pt idx="19871">2</cx:pt>
          <cx:pt idx="19872">2</cx:pt>
          <cx:pt idx="19873">4</cx:pt>
          <cx:pt idx="19874">3</cx:pt>
          <cx:pt idx="19875">2</cx:pt>
          <cx:pt idx="19876">2</cx:pt>
          <cx:pt idx="19877">1</cx:pt>
          <cx:pt idx="19878">4</cx:pt>
          <cx:pt idx="19879">1</cx:pt>
          <cx:pt idx="19880">2</cx:pt>
          <cx:pt idx="19881">2</cx:pt>
          <cx:pt idx="19882">4</cx:pt>
          <cx:pt idx="19883">2</cx:pt>
          <cx:pt idx="19884">2</cx:pt>
          <cx:pt idx="19885">1</cx:pt>
          <cx:pt idx="19886">1</cx:pt>
          <cx:pt idx="19887">3</cx:pt>
          <cx:pt idx="19888">1</cx:pt>
          <cx:pt idx="19889">2</cx:pt>
          <cx:pt idx="19890">1</cx:pt>
          <cx:pt idx="19891">2</cx:pt>
          <cx:pt idx="19892">3</cx:pt>
          <cx:pt idx="19893">3</cx:pt>
          <cx:pt idx="19894">1</cx:pt>
          <cx:pt idx="19895">2</cx:pt>
          <cx:pt idx="19896">1</cx:pt>
          <cx:pt idx="19897">3</cx:pt>
          <cx:pt idx="19898">2</cx:pt>
          <cx:pt idx="19899">2</cx:pt>
          <cx:pt idx="19900">4</cx:pt>
          <cx:pt idx="19901">2</cx:pt>
          <cx:pt idx="19902">1</cx:pt>
          <cx:pt idx="19903">2</cx:pt>
          <cx:pt idx="19904">3</cx:pt>
          <cx:pt idx="19905">2</cx:pt>
          <cx:pt idx="19906">1</cx:pt>
          <cx:pt idx="19907">2</cx:pt>
          <cx:pt idx="19908">1</cx:pt>
          <cx:pt idx="19909">2</cx:pt>
          <cx:pt idx="19910">3</cx:pt>
          <cx:pt idx="19911">2</cx:pt>
          <cx:pt idx="19912">1</cx:pt>
          <cx:pt idx="19913">2</cx:pt>
          <cx:pt idx="19914">1</cx:pt>
          <cx:pt idx="19915">3</cx:pt>
          <cx:pt idx="19916">3</cx:pt>
          <cx:pt idx="19917">4</cx:pt>
          <cx:pt idx="19918">3</cx:pt>
          <cx:pt idx="19919">2</cx:pt>
          <cx:pt idx="19920">2</cx:pt>
          <cx:pt idx="19921">1</cx:pt>
          <cx:pt idx="19922">1</cx:pt>
          <cx:pt idx="19923">2</cx:pt>
          <cx:pt idx="19924">2</cx:pt>
          <cx:pt idx="19925">2</cx:pt>
          <cx:pt idx="19926">2</cx:pt>
          <cx:pt idx="19927">3</cx:pt>
          <cx:pt idx="19928">4</cx:pt>
          <cx:pt idx="19929">1</cx:pt>
          <cx:pt idx="19930">2</cx:pt>
          <cx:pt idx="19931">2</cx:pt>
          <cx:pt idx="19932">1</cx:pt>
          <cx:pt idx="19933">2</cx:pt>
          <cx:pt idx="19934">1</cx:pt>
          <cx:pt idx="19935">2</cx:pt>
          <cx:pt idx="19936">2</cx:pt>
          <cx:pt idx="19937">2</cx:pt>
          <cx:pt idx="19938">3</cx:pt>
          <cx:pt idx="19939">2</cx:pt>
          <cx:pt idx="19940">3</cx:pt>
          <cx:pt idx="19941">4</cx:pt>
          <cx:pt idx="19942">2</cx:pt>
          <cx:pt idx="19943">2</cx:pt>
          <cx:pt idx="19944">3</cx:pt>
          <cx:pt idx="19945">6</cx:pt>
          <cx:pt idx="19946">2</cx:pt>
          <cx:pt idx="19947">1</cx:pt>
          <cx:pt idx="19948">2</cx:pt>
          <cx:pt idx="19949">1</cx:pt>
          <cx:pt idx="19950">2</cx:pt>
          <cx:pt idx="19951">2</cx:pt>
          <cx:pt idx="19952">2</cx:pt>
          <cx:pt idx="19953">1</cx:pt>
          <cx:pt idx="19954">2</cx:pt>
          <cx:pt idx="19955">3</cx:pt>
          <cx:pt idx="19956">2</cx:pt>
          <cx:pt idx="19957">2</cx:pt>
          <cx:pt idx="19958">4</cx:pt>
          <cx:pt idx="19959">1</cx:pt>
          <cx:pt idx="19960">4</cx:pt>
          <cx:pt idx="19961">3</cx:pt>
          <cx:pt idx="19962">2</cx:pt>
          <cx:pt idx="19963">2</cx:pt>
          <cx:pt idx="19964">2</cx:pt>
          <cx:pt idx="19965">2</cx:pt>
          <cx:pt idx="19966">2</cx:pt>
          <cx:pt idx="19967">3</cx:pt>
          <cx:pt idx="19968">3</cx:pt>
          <cx:pt idx="19969">2</cx:pt>
          <cx:pt idx="19970">2</cx:pt>
          <cx:pt idx="19971">2</cx:pt>
          <cx:pt idx="19972">3</cx:pt>
          <cx:pt idx="19973">4</cx:pt>
          <cx:pt idx="19974">2</cx:pt>
          <cx:pt idx="19975">3</cx:pt>
          <cx:pt idx="19976">1</cx:pt>
          <cx:pt idx="19977">1</cx:pt>
          <cx:pt idx="19978">1</cx:pt>
          <cx:pt idx="19979">1</cx:pt>
          <cx:pt idx="19980">1</cx:pt>
          <cx:pt idx="19981">4</cx:pt>
          <cx:pt idx="19982">2</cx:pt>
          <cx:pt idx="19983">1</cx:pt>
          <cx:pt idx="19984">1</cx:pt>
          <cx:pt idx="19985">2</cx:pt>
          <cx:pt idx="19986">1</cx:pt>
          <cx:pt idx="19987">3</cx:pt>
          <cx:pt idx="19988">2</cx:pt>
          <cx:pt idx="19989">2</cx:pt>
          <cx:pt idx="19990">1</cx:pt>
          <cx:pt idx="19991">3</cx:pt>
          <cx:pt idx="19992">2</cx:pt>
          <cx:pt idx="19993">1</cx:pt>
          <cx:pt idx="19994">1</cx:pt>
          <cx:pt idx="19995">2</cx:pt>
          <cx:pt idx="19996">2</cx:pt>
          <cx:pt idx="19997">2</cx:pt>
          <cx:pt idx="19998">2</cx:pt>
          <cx:pt idx="19999">2</cx:pt>
          <cx:pt idx="20000">2</cx:pt>
          <cx:pt idx="20001">2</cx:pt>
          <cx:pt idx="20002">2</cx:pt>
          <cx:pt idx="20003">3</cx:pt>
          <cx:pt idx="20004">2</cx:pt>
          <cx:pt idx="20005">2</cx:pt>
          <cx:pt idx="20006">2</cx:pt>
          <cx:pt idx="20007">2</cx:pt>
          <cx:pt idx="20008">3</cx:pt>
          <cx:pt idx="20009">2</cx:pt>
          <cx:pt idx="20010">3</cx:pt>
          <cx:pt idx="20011">1</cx:pt>
          <cx:pt idx="20012">2</cx:pt>
          <cx:pt idx="20013">3</cx:pt>
          <cx:pt idx="20014">3</cx:pt>
          <cx:pt idx="20015">4</cx:pt>
          <cx:pt idx="20016">1</cx:pt>
          <cx:pt idx="20017">3</cx:pt>
          <cx:pt idx="20018">1</cx:pt>
          <cx:pt idx="20019">2</cx:pt>
          <cx:pt idx="20020">2</cx:pt>
          <cx:pt idx="20021">2</cx:pt>
          <cx:pt idx="20022">1</cx:pt>
          <cx:pt idx="20023">3</cx:pt>
          <cx:pt idx="20024">1</cx:pt>
          <cx:pt idx="20025">2</cx:pt>
          <cx:pt idx="20026">2</cx:pt>
          <cx:pt idx="20027">2</cx:pt>
          <cx:pt idx="20028">1</cx:pt>
          <cx:pt idx="20029">4</cx:pt>
          <cx:pt idx="20030">1</cx:pt>
          <cx:pt idx="20031">1</cx:pt>
          <cx:pt idx="20032">2</cx:pt>
          <cx:pt idx="20033">2</cx:pt>
          <cx:pt idx="20034">2</cx:pt>
          <cx:pt idx="20035">2</cx:pt>
          <cx:pt idx="20036">2</cx:pt>
          <cx:pt idx="20037">2</cx:pt>
          <cx:pt idx="20038">2</cx:pt>
          <cx:pt idx="20039">4</cx:pt>
          <cx:pt idx="20040">1</cx:pt>
          <cx:pt idx="20041">2</cx:pt>
          <cx:pt idx="20042">2</cx:pt>
          <cx:pt idx="20043">1</cx:pt>
          <cx:pt idx="20044">3</cx:pt>
          <cx:pt idx="20045">2</cx:pt>
          <cx:pt idx="20046">4</cx:pt>
          <cx:pt idx="20047">1</cx:pt>
          <cx:pt idx="20048">3</cx:pt>
          <cx:pt idx="20049">3</cx:pt>
          <cx:pt idx="20050">2</cx:pt>
          <cx:pt idx="20051">3</cx:pt>
          <cx:pt idx="20052">2</cx:pt>
          <cx:pt idx="20053">3</cx:pt>
          <cx:pt idx="20054">2</cx:pt>
          <cx:pt idx="20055">1</cx:pt>
          <cx:pt idx="20056">2</cx:pt>
          <cx:pt idx="20057">2</cx:pt>
          <cx:pt idx="20058">2</cx:pt>
          <cx:pt idx="20059">2</cx:pt>
          <cx:pt idx="20060">4</cx:pt>
          <cx:pt idx="20061">2</cx:pt>
          <cx:pt idx="20062">1</cx:pt>
          <cx:pt idx="20063">2</cx:pt>
          <cx:pt idx="20064">2</cx:pt>
          <cx:pt idx="20065">2</cx:pt>
          <cx:pt idx="20066">1</cx:pt>
          <cx:pt idx="20067">3</cx:pt>
          <cx:pt idx="20068">2</cx:pt>
          <cx:pt idx="20069">1</cx:pt>
          <cx:pt idx="20070">2</cx:pt>
          <cx:pt idx="20071">2</cx:pt>
          <cx:pt idx="20072">2</cx:pt>
          <cx:pt idx="20073">3</cx:pt>
          <cx:pt idx="20074">3</cx:pt>
          <cx:pt idx="20075">2</cx:pt>
          <cx:pt idx="20076">2</cx:pt>
          <cx:pt idx="20077">3</cx:pt>
          <cx:pt idx="20078">2</cx:pt>
          <cx:pt idx="20079">2</cx:pt>
          <cx:pt idx="20080">2</cx:pt>
          <cx:pt idx="20081">2</cx:pt>
          <cx:pt idx="20082">3</cx:pt>
          <cx:pt idx="20083">2</cx:pt>
          <cx:pt idx="20084">2</cx:pt>
          <cx:pt idx="20085">5</cx:pt>
          <cx:pt idx="20086">1</cx:pt>
          <cx:pt idx="20087">2</cx:pt>
          <cx:pt idx="20088">2</cx:pt>
          <cx:pt idx="20089">2</cx:pt>
          <cx:pt idx="20090">1</cx:pt>
          <cx:pt idx="20091">2</cx:pt>
          <cx:pt idx="20092">2</cx:pt>
          <cx:pt idx="20093">1</cx:pt>
          <cx:pt idx="20094">1</cx:pt>
          <cx:pt idx="20095">1</cx:pt>
          <cx:pt idx="20096">3</cx:pt>
          <cx:pt idx="20097">2</cx:pt>
          <cx:pt idx="20098">2</cx:pt>
          <cx:pt idx="20099">2</cx:pt>
          <cx:pt idx="20100">3</cx:pt>
          <cx:pt idx="20101">4</cx:pt>
          <cx:pt idx="20102">2</cx:pt>
          <cx:pt idx="20103">2</cx:pt>
          <cx:pt idx="20104">1</cx:pt>
          <cx:pt idx="20105">3</cx:pt>
          <cx:pt idx="20106">2</cx:pt>
          <cx:pt idx="20107">4</cx:pt>
          <cx:pt idx="20108">3</cx:pt>
          <cx:pt idx="20109">2</cx:pt>
          <cx:pt idx="20110">4</cx:pt>
          <cx:pt idx="20111">1</cx:pt>
          <cx:pt idx="20112">3</cx:pt>
          <cx:pt idx="20113">2</cx:pt>
          <cx:pt idx="20114">2</cx:pt>
          <cx:pt idx="20115">3</cx:pt>
          <cx:pt idx="20116">1</cx:pt>
          <cx:pt idx="20117">1</cx:pt>
          <cx:pt idx="20118">2</cx:pt>
          <cx:pt idx="20119">2</cx:pt>
          <cx:pt idx="20120">1</cx:pt>
          <cx:pt idx="20121">2</cx:pt>
          <cx:pt idx="20122">3</cx:pt>
          <cx:pt idx="20123">4</cx:pt>
          <cx:pt idx="20124">2</cx:pt>
          <cx:pt idx="20125">2</cx:pt>
          <cx:pt idx="20126">1</cx:pt>
          <cx:pt idx="20127">2</cx:pt>
          <cx:pt idx="20128">3</cx:pt>
          <cx:pt idx="20129">2</cx:pt>
          <cx:pt idx="20130">1</cx:pt>
          <cx:pt idx="20131">3</cx:pt>
          <cx:pt idx="20132">2</cx:pt>
          <cx:pt idx="20133">2</cx:pt>
          <cx:pt idx="20134">1</cx:pt>
          <cx:pt idx="20135">2</cx:pt>
          <cx:pt idx="20136">2</cx:pt>
          <cx:pt idx="20137">2</cx:pt>
          <cx:pt idx="20138">2</cx:pt>
          <cx:pt idx="20139">2</cx:pt>
          <cx:pt idx="20140">1</cx:pt>
          <cx:pt idx="20141">2</cx:pt>
          <cx:pt idx="20142">3</cx:pt>
          <cx:pt idx="20143">2</cx:pt>
          <cx:pt idx="20144">2</cx:pt>
          <cx:pt idx="20145">2</cx:pt>
          <cx:pt idx="20146">1</cx:pt>
          <cx:pt idx="20147">1</cx:pt>
          <cx:pt idx="20148">2</cx:pt>
          <cx:pt idx="20149">1</cx:pt>
          <cx:pt idx="20150">3</cx:pt>
          <cx:pt idx="20151">3</cx:pt>
          <cx:pt idx="20152">2</cx:pt>
          <cx:pt idx="20153">2</cx:pt>
          <cx:pt idx="20154">2</cx:pt>
          <cx:pt idx="20155">2</cx:pt>
          <cx:pt idx="20156">2</cx:pt>
          <cx:pt idx="20157">3</cx:pt>
          <cx:pt idx="20158">2</cx:pt>
          <cx:pt idx="20159">1</cx:pt>
          <cx:pt idx="20160">2</cx:pt>
          <cx:pt idx="20161">3</cx:pt>
          <cx:pt idx="20162">2</cx:pt>
          <cx:pt idx="20163">2</cx:pt>
          <cx:pt idx="20164">2</cx:pt>
          <cx:pt idx="20165">2</cx:pt>
          <cx:pt idx="20166">1</cx:pt>
          <cx:pt idx="20167">4</cx:pt>
          <cx:pt idx="20168">1</cx:pt>
          <cx:pt idx="20169">3</cx:pt>
          <cx:pt idx="20170">1</cx:pt>
          <cx:pt idx="20171">3</cx:pt>
          <cx:pt idx="20172">2</cx:pt>
          <cx:pt idx="20173">2</cx:pt>
          <cx:pt idx="20174">3</cx:pt>
          <cx:pt idx="20175">2</cx:pt>
          <cx:pt idx="20176">2</cx:pt>
          <cx:pt idx="20177">2</cx:pt>
          <cx:pt idx="20178">2</cx:pt>
          <cx:pt idx="20179">2</cx:pt>
          <cx:pt idx="20180">2</cx:pt>
          <cx:pt idx="20181">3</cx:pt>
          <cx:pt idx="20182">1</cx:pt>
          <cx:pt idx="20183">3</cx:pt>
          <cx:pt idx="20184">2</cx:pt>
          <cx:pt idx="20185">2</cx:pt>
          <cx:pt idx="20186">2</cx:pt>
          <cx:pt idx="20187">1</cx:pt>
          <cx:pt idx="20188">2</cx:pt>
          <cx:pt idx="20189">3</cx:pt>
          <cx:pt idx="20190">1</cx:pt>
          <cx:pt idx="20191">3</cx:pt>
          <cx:pt idx="20192">1</cx:pt>
          <cx:pt idx="20193">2</cx:pt>
          <cx:pt idx="20194">1</cx:pt>
          <cx:pt idx="20195">5</cx:pt>
          <cx:pt idx="20196">2</cx:pt>
          <cx:pt idx="20197">3</cx:pt>
          <cx:pt idx="20198">2</cx:pt>
          <cx:pt idx="20199">2</cx:pt>
          <cx:pt idx="20200">2</cx:pt>
          <cx:pt idx="20201">2</cx:pt>
          <cx:pt idx="20202">2</cx:pt>
          <cx:pt idx="20203">3</cx:pt>
          <cx:pt idx="20204">2</cx:pt>
          <cx:pt idx="20205">2</cx:pt>
          <cx:pt idx="20206">2</cx:pt>
          <cx:pt idx="20207">1</cx:pt>
          <cx:pt idx="20208">2</cx:pt>
          <cx:pt idx="20209">2</cx:pt>
          <cx:pt idx="20210">1</cx:pt>
          <cx:pt idx="20211">2</cx:pt>
          <cx:pt idx="20212">2</cx:pt>
          <cx:pt idx="20213">3</cx:pt>
          <cx:pt idx="20214">2</cx:pt>
          <cx:pt idx="20215">2</cx:pt>
          <cx:pt idx="20216">2</cx:pt>
          <cx:pt idx="20217">4</cx:pt>
          <cx:pt idx="20218">4</cx:pt>
          <cx:pt idx="20219">2</cx:pt>
          <cx:pt idx="20220">2</cx:pt>
          <cx:pt idx="20221">2</cx:pt>
          <cx:pt idx="20222">2</cx:pt>
          <cx:pt idx="20223">2</cx:pt>
          <cx:pt idx="20224">1</cx:pt>
          <cx:pt idx="20225">1</cx:pt>
          <cx:pt idx="20226">1</cx:pt>
          <cx:pt idx="20227">4</cx:pt>
          <cx:pt idx="20228">3</cx:pt>
          <cx:pt idx="20229">1</cx:pt>
          <cx:pt idx="20230">1</cx:pt>
          <cx:pt idx="20231">3</cx:pt>
          <cx:pt idx="20232">3</cx:pt>
          <cx:pt idx="20233">3</cx:pt>
          <cx:pt idx="20234">1</cx:pt>
          <cx:pt idx="20235">4</cx:pt>
          <cx:pt idx="20236">1</cx:pt>
          <cx:pt idx="20237">2</cx:pt>
          <cx:pt idx="20238">1</cx:pt>
          <cx:pt idx="20239">4</cx:pt>
          <cx:pt idx="20240">1</cx:pt>
          <cx:pt idx="20241">2</cx:pt>
          <cx:pt idx="20242">1</cx:pt>
          <cx:pt idx="20243">3</cx:pt>
          <cx:pt idx="20244">2</cx:pt>
          <cx:pt idx="20245">1</cx:pt>
          <cx:pt idx="20246">2</cx:pt>
          <cx:pt idx="20247">1</cx:pt>
          <cx:pt idx="20248">3</cx:pt>
          <cx:pt idx="20249">4</cx:pt>
          <cx:pt idx="20250">3</cx:pt>
          <cx:pt idx="20251">3</cx:pt>
          <cx:pt idx="20252">4</cx:pt>
          <cx:pt idx="20253">2</cx:pt>
          <cx:pt idx="20254">2</cx:pt>
          <cx:pt idx="20255">5</cx:pt>
          <cx:pt idx="20256">1</cx:pt>
          <cx:pt idx="20257">1</cx:pt>
          <cx:pt idx="20258">1</cx:pt>
          <cx:pt idx="20259">1</cx:pt>
          <cx:pt idx="20260">2</cx:pt>
          <cx:pt idx="20261">1</cx:pt>
          <cx:pt idx="20262">2</cx:pt>
          <cx:pt idx="20263">4</cx:pt>
          <cx:pt idx="20264">1</cx:pt>
          <cx:pt idx="20265">2</cx:pt>
          <cx:pt idx="20266">2</cx:pt>
          <cx:pt idx="20267">2</cx:pt>
          <cx:pt idx="20268">4</cx:pt>
          <cx:pt idx="20269">2</cx:pt>
          <cx:pt idx="20270">2</cx:pt>
          <cx:pt idx="20271">3</cx:pt>
          <cx:pt idx="20272">1</cx:pt>
          <cx:pt idx="20273">4</cx:pt>
          <cx:pt idx="20274">4</cx:pt>
          <cx:pt idx="20275">2</cx:pt>
          <cx:pt idx="20276">3</cx:pt>
          <cx:pt idx="20277">2</cx:pt>
          <cx:pt idx="20278">3</cx:pt>
          <cx:pt idx="20279">2</cx:pt>
          <cx:pt idx="20280">3</cx:pt>
          <cx:pt idx="20281">2</cx:pt>
          <cx:pt idx="20282">1</cx:pt>
          <cx:pt idx="20283">2</cx:pt>
          <cx:pt idx="20284">2</cx:pt>
          <cx:pt idx="20285">2</cx:pt>
          <cx:pt idx="20286">1</cx:pt>
          <cx:pt idx="20287">1</cx:pt>
          <cx:pt idx="20288">2</cx:pt>
          <cx:pt idx="20289">2</cx:pt>
          <cx:pt idx="20290">2</cx:pt>
          <cx:pt idx="20291">2</cx:pt>
          <cx:pt idx="20292">3</cx:pt>
          <cx:pt idx="20293">4</cx:pt>
          <cx:pt idx="20294">1</cx:pt>
          <cx:pt idx="20295">2</cx:pt>
          <cx:pt idx="20296">4</cx:pt>
          <cx:pt idx="20297">3</cx:pt>
          <cx:pt idx="20298">2</cx:pt>
          <cx:pt idx="20299">4</cx:pt>
          <cx:pt idx="20300">2</cx:pt>
          <cx:pt idx="20301">2</cx:pt>
          <cx:pt idx="20302">1</cx:pt>
          <cx:pt idx="20303">2</cx:pt>
          <cx:pt idx="20304">2</cx:pt>
          <cx:pt idx="20305">2</cx:pt>
          <cx:pt idx="20306">2</cx:pt>
          <cx:pt idx="20307">2</cx:pt>
          <cx:pt idx="20308">2</cx:pt>
          <cx:pt idx="20309">2</cx:pt>
          <cx:pt idx="20310">3</cx:pt>
          <cx:pt idx="20311">2</cx:pt>
          <cx:pt idx="20312">4</cx:pt>
          <cx:pt idx="20313">3</cx:pt>
          <cx:pt idx="20314">1</cx:pt>
          <cx:pt idx="20315">2</cx:pt>
          <cx:pt idx="20316">2</cx:pt>
          <cx:pt idx="20317">2</cx:pt>
          <cx:pt idx="20318">3</cx:pt>
          <cx:pt idx="20319">4</cx:pt>
          <cx:pt idx="20320">2</cx:pt>
          <cx:pt idx="20321">2</cx:pt>
          <cx:pt idx="20322">2</cx:pt>
          <cx:pt idx="20323">2</cx:pt>
          <cx:pt idx="20324">1</cx:pt>
          <cx:pt idx="20325">1</cx:pt>
          <cx:pt idx="20326">2</cx:pt>
          <cx:pt idx="20327">4</cx:pt>
          <cx:pt idx="20328">4</cx:pt>
          <cx:pt idx="20329">2</cx:pt>
          <cx:pt idx="20330">2</cx:pt>
          <cx:pt idx="20331">4</cx:pt>
          <cx:pt idx="20332">2</cx:pt>
          <cx:pt idx="20333">1</cx:pt>
          <cx:pt idx="20334">1</cx:pt>
          <cx:pt idx="20335">1</cx:pt>
          <cx:pt idx="20336">2</cx:pt>
          <cx:pt idx="20337">2</cx:pt>
          <cx:pt idx="20338">2</cx:pt>
          <cx:pt idx="20339">4</cx:pt>
          <cx:pt idx="20340">2</cx:pt>
          <cx:pt idx="20341">3</cx:pt>
          <cx:pt idx="20342">2</cx:pt>
          <cx:pt idx="20343">2</cx:pt>
          <cx:pt idx="20344">2</cx:pt>
          <cx:pt idx="20345">2</cx:pt>
          <cx:pt idx="20346">2</cx:pt>
          <cx:pt idx="20347">1</cx:pt>
          <cx:pt idx="20348">2</cx:pt>
          <cx:pt idx="20349">2</cx:pt>
          <cx:pt idx="20350">2</cx:pt>
          <cx:pt idx="20351">3</cx:pt>
          <cx:pt idx="20352">2</cx:pt>
          <cx:pt idx="20353">2</cx:pt>
          <cx:pt idx="20354">2</cx:pt>
          <cx:pt idx="20355">2</cx:pt>
          <cx:pt idx="20356">3</cx:pt>
          <cx:pt idx="20357">2</cx:pt>
          <cx:pt idx="20358">2</cx:pt>
          <cx:pt idx="20359">2</cx:pt>
          <cx:pt idx="20360">4</cx:pt>
          <cx:pt idx="20361">2</cx:pt>
          <cx:pt idx="20362">2</cx:pt>
          <cx:pt idx="20363">3</cx:pt>
          <cx:pt idx="20364">1</cx:pt>
          <cx:pt idx="20365">3</cx:pt>
          <cx:pt idx="20366">1</cx:pt>
          <cx:pt idx="20367">2</cx:pt>
          <cx:pt idx="20368">2</cx:pt>
          <cx:pt idx="20369">3</cx:pt>
          <cx:pt idx="20370">4</cx:pt>
          <cx:pt idx="20371">2</cx:pt>
          <cx:pt idx="20372">4</cx:pt>
          <cx:pt idx="20373">3</cx:pt>
          <cx:pt idx="20374">3</cx:pt>
          <cx:pt idx="20375">2</cx:pt>
          <cx:pt idx="20376">2</cx:pt>
          <cx:pt idx="20377">1</cx:pt>
          <cx:pt idx="20378">2</cx:pt>
          <cx:pt idx="20379">2</cx:pt>
          <cx:pt idx="20380">2</cx:pt>
          <cx:pt idx="20381">2</cx:pt>
          <cx:pt idx="20382">3</cx:pt>
          <cx:pt idx="20383">1</cx:pt>
          <cx:pt idx="20384">1</cx:pt>
          <cx:pt idx="20385">2</cx:pt>
          <cx:pt idx="20386">1</cx:pt>
          <cx:pt idx="20387">3</cx:pt>
          <cx:pt idx="20388">3</cx:pt>
          <cx:pt idx="20389">1</cx:pt>
          <cx:pt idx="20390">1</cx:pt>
          <cx:pt idx="20391">3</cx:pt>
          <cx:pt idx="20392">4</cx:pt>
          <cx:pt idx="20393">1</cx:pt>
          <cx:pt idx="20394">3</cx:pt>
          <cx:pt idx="20395">1</cx:pt>
          <cx:pt idx="20396">3</cx:pt>
          <cx:pt idx="20397">3</cx:pt>
          <cx:pt idx="20398">3</cx:pt>
          <cx:pt idx="20399">1</cx:pt>
          <cx:pt idx="20400">2</cx:pt>
          <cx:pt idx="20401">2</cx:pt>
          <cx:pt idx="20402">2</cx:pt>
          <cx:pt idx="20403">4</cx:pt>
          <cx:pt idx="20404">1</cx:pt>
          <cx:pt idx="20405">2</cx:pt>
          <cx:pt idx="20406">1</cx:pt>
          <cx:pt idx="20407">2</cx:pt>
          <cx:pt idx="20408">2</cx:pt>
          <cx:pt idx="20409">3</cx:pt>
          <cx:pt idx="20410">1</cx:pt>
          <cx:pt idx="20411">1</cx:pt>
          <cx:pt idx="20412">2</cx:pt>
          <cx:pt idx="20413">2</cx:pt>
          <cx:pt idx="20414">2</cx:pt>
          <cx:pt idx="20415">2</cx:pt>
          <cx:pt idx="20416">1</cx:pt>
          <cx:pt idx="20417">2</cx:pt>
          <cx:pt idx="20418">1</cx:pt>
          <cx:pt idx="20419">4</cx:pt>
          <cx:pt idx="20420">1</cx:pt>
          <cx:pt idx="20421">1</cx:pt>
          <cx:pt idx="20422">1</cx:pt>
          <cx:pt idx="20423">3</cx:pt>
          <cx:pt idx="20424">2</cx:pt>
          <cx:pt idx="20425">2</cx:pt>
          <cx:pt idx="20426">2</cx:pt>
          <cx:pt idx="20427">1</cx:pt>
          <cx:pt idx="20428">4</cx:pt>
          <cx:pt idx="20429">2</cx:pt>
          <cx:pt idx="20430">3</cx:pt>
          <cx:pt idx="20431">2</cx:pt>
          <cx:pt idx="20432">3</cx:pt>
          <cx:pt idx="20433">2</cx:pt>
          <cx:pt idx="20434">2</cx:pt>
          <cx:pt idx="20435">1</cx:pt>
          <cx:pt idx="20436">3</cx:pt>
          <cx:pt idx="20437">2</cx:pt>
          <cx:pt idx="20438">2</cx:pt>
          <cx:pt idx="20439">1</cx:pt>
          <cx:pt idx="20440">1</cx:pt>
          <cx:pt idx="20441">2</cx:pt>
          <cx:pt idx="20442">1</cx:pt>
          <cx:pt idx="20443">3</cx:pt>
          <cx:pt idx="20444">1</cx:pt>
          <cx:pt idx="20445">1</cx:pt>
          <cx:pt idx="20446">1</cx:pt>
          <cx:pt idx="20447">2</cx:pt>
          <cx:pt idx="20448">2</cx:pt>
          <cx:pt idx="20449">2</cx:pt>
          <cx:pt idx="20450">4</cx:pt>
          <cx:pt idx="20451">2</cx:pt>
          <cx:pt idx="20452">3</cx:pt>
          <cx:pt idx="20453">2</cx:pt>
          <cx:pt idx="20454">2</cx:pt>
          <cx:pt idx="20455">2</cx:pt>
          <cx:pt idx="20456">1</cx:pt>
          <cx:pt idx="20457">4</cx:pt>
          <cx:pt idx="20458">2</cx:pt>
          <cx:pt idx="20459">1</cx:pt>
          <cx:pt idx="20460">2</cx:pt>
          <cx:pt idx="20461">2</cx:pt>
          <cx:pt idx="20462">2</cx:pt>
          <cx:pt idx="20463">2</cx:pt>
          <cx:pt idx="20464">2</cx:pt>
          <cx:pt idx="20465">2</cx:pt>
          <cx:pt idx="20466">2</cx:pt>
          <cx:pt idx="20467">2</cx:pt>
          <cx:pt idx="20468">2</cx:pt>
          <cx:pt idx="20469">1</cx:pt>
          <cx:pt idx="20470">1</cx:pt>
          <cx:pt idx="20471">2</cx:pt>
          <cx:pt idx="20472">2</cx:pt>
          <cx:pt idx="20473">2</cx:pt>
          <cx:pt idx="20474">2</cx:pt>
          <cx:pt idx="20475">4</cx:pt>
          <cx:pt idx="20476">2</cx:pt>
          <cx:pt idx="20477">2</cx:pt>
          <cx:pt idx="20478">1</cx:pt>
          <cx:pt idx="20479">2</cx:pt>
          <cx:pt idx="20480">1</cx:pt>
          <cx:pt idx="20481">1</cx:pt>
          <cx:pt idx="20482">2</cx:pt>
          <cx:pt idx="20483">4</cx:pt>
          <cx:pt idx="20484">3</cx:pt>
          <cx:pt idx="20485">2</cx:pt>
          <cx:pt idx="20486">2</cx:pt>
          <cx:pt idx="20487">3</cx:pt>
          <cx:pt idx="20488">2</cx:pt>
          <cx:pt idx="20489">2</cx:pt>
          <cx:pt idx="20490">4</cx:pt>
          <cx:pt idx="20491">4</cx:pt>
          <cx:pt idx="20492">3</cx:pt>
          <cx:pt idx="20493">2</cx:pt>
          <cx:pt idx="20494">2</cx:pt>
          <cx:pt idx="20495">1</cx:pt>
          <cx:pt idx="20496">1</cx:pt>
          <cx:pt idx="20497">2</cx:pt>
          <cx:pt idx="20498">1</cx:pt>
          <cx:pt idx="20499">2</cx:pt>
          <cx:pt idx="20500">1</cx:pt>
          <cx:pt idx="20501">3</cx:pt>
          <cx:pt idx="20502">4</cx:pt>
          <cx:pt idx="20503">3</cx:pt>
          <cx:pt idx="20504">2</cx:pt>
          <cx:pt idx="20505">2</cx:pt>
          <cx:pt idx="20506">1</cx:pt>
          <cx:pt idx="20507">2</cx:pt>
          <cx:pt idx="20508">2</cx:pt>
          <cx:pt idx="20509">2</cx:pt>
          <cx:pt idx="20510">2</cx:pt>
          <cx:pt idx="20511">3</cx:pt>
          <cx:pt idx="20512">4</cx:pt>
          <cx:pt idx="20513">2</cx:pt>
          <cx:pt idx="20514">2</cx:pt>
          <cx:pt idx="20515">1</cx:pt>
          <cx:pt idx="20516">2</cx:pt>
          <cx:pt idx="20517">2</cx:pt>
          <cx:pt idx="20518">2</cx:pt>
          <cx:pt idx="20519">2</cx:pt>
          <cx:pt idx="20520">1</cx:pt>
          <cx:pt idx="20521">2</cx:pt>
          <cx:pt idx="20522">3</cx:pt>
          <cx:pt idx="20523">2</cx:pt>
          <cx:pt idx="20524">4</cx:pt>
          <cx:pt idx="20525">1</cx:pt>
          <cx:pt idx="20526">2</cx:pt>
          <cx:pt idx="20527">2</cx:pt>
          <cx:pt idx="20528">2</cx:pt>
          <cx:pt idx="20529">1</cx:pt>
          <cx:pt idx="20530">2</cx:pt>
          <cx:pt idx="20531">2</cx:pt>
          <cx:pt idx="20532">4</cx:pt>
          <cx:pt idx="20533">1</cx:pt>
          <cx:pt idx="20534">1</cx:pt>
          <cx:pt idx="20535">1</cx:pt>
          <cx:pt idx="20536">4</cx:pt>
          <cx:pt idx="20537">2</cx:pt>
          <cx:pt idx="20538">1</cx:pt>
          <cx:pt idx="20539">3</cx:pt>
          <cx:pt idx="20540">1</cx:pt>
          <cx:pt idx="20541">2</cx:pt>
          <cx:pt idx="20542">2</cx:pt>
          <cx:pt idx="20543">1</cx:pt>
          <cx:pt idx="20544">2</cx:pt>
          <cx:pt idx="20545">2</cx:pt>
          <cx:pt idx="20546">4</cx:pt>
          <cx:pt idx="20547">2</cx:pt>
          <cx:pt idx="20548">2</cx:pt>
          <cx:pt idx="20549">1</cx:pt>
          <cx:pt idx="20550">2</cx:pt>
          <cx:pt idx="20551">2</cx:pt>
          <cx:pt idx="20552">1</cx:pt>
          <cx:pt idx="20553">2</cx:pt>
          <cx:pt idx="20554">2</cx:pt>
          <cx:pt idx="20555">1</cx:pt>
          <cx:pt idx="20556">2</cx:pt>
          <cx:pt idx="20557">3</cx:pt>
          <cx:pt idx="20558">2</cx:pt>
          <cx:pt idx="20559">4</cx:pt>
          <cx:pt idx="20560">2</cx:pt>
          <cx:pt idx="20561">2</cx:pt>
          <cx:pt idx="20562">2</cx:pt>
          <cx:pt idx="20563">2</cx:pt>
          <cx:pt idx="20564">1</cx:pt>
          <cx:pt idx="20565">1</cx:pt>
          <cx:pt idx="20566">2</cx:pt>
          <cx:pt idx="20567">1</cx:pt>
          <cx:pt idx="20568">5</cx:pt>
          <cx:pt idx="20569">2</cx:pt>
          <cx:pt idx="20570">2</cx:pt>
          <cx:pt idx="20571">1</cx:pt>
          <cx:pt idx="20572">2</cx:pt>
          <cx:pt idx="20573">3</cx:pt>
          <cx:pt idx="20574">2</cx:pt>
          <cx:pt idx="20575">2</cx:pt>
          <cx:pt idx="20576">2</cx:pt>
          <cx:pt idx="20577">1</cx:pt>
          <cx:pt idx="20578">2</cx:pt>
          <cx:pt idx="20579">2</cx:pt>
          <cx:pt idx="20580">2</cx:pt>
          <cx:pt idx="20581">2</cx:pt>
          <cx:pt idx="20582">1</cx:pt>
          <cx:pt idx="20583">2</cx:pt>
          <cx:pt idx="20584">1</cx:pt>
          <cx:pt idx="20585">2</cx:pt>
          <cx:pt idx="20586">1</cx:pt>
          <cx:pt idx="20587">1</cx:pt>
          <cx:pt idx="20588">3</cx:pt>
          <cx:pt idx="20589">3</cx:pt>
          <cx:pt idx="20590">2</cx:pt>
          <cx:pt idx="20591">2</cx:pt>
          <cx:pt idx="20592">3</cx:pt>
          <cx:pt idx="20593">2</cx:pt>
          <cx:pt idx="20594">1</cx:pt>
          <cx:pt idx="20595">3</cx:pt>
          <cx:pt idx="20596">4</cx:pt>
          <cx:pt idx="20597">2</cx:pt>
          <cx:pt idx="20598">1</cx:pt>
          <cx:pt idx="20599">2</cx:pt>
          <cx:pt idx="20600">1</cx:pt>
          <cx:pt idx="20601">3</cx:pt>
          <cx:pt idx="20602">1</cx:pt>
          <cx:pt idx="20603">2</cx:pt>
          <cx:pt idx="20604">2</cx:pt>
          <cx:pt idx="20605">3</cx:pt>
          <cx:pt idx="20606">4</cx:pt>
          <cx:pt idx="20607">2</cx:pt>
          <cx:pt idx="20608">2</cx:pt>
          <cx:pt idx="20609">1</cx:pt>
          <cx:pt idx="20610">3</cx:pt>
          <cx:pt idx="20611">2</cx:pt>
          <cx:pt idx="20612">2</cx:pt>
          <cx:pt idx="20613">4</cx:pt>
          <cx:pt idx="20614">1</cx:pt>
          <cx:pt idx="20615">2</cx:pt>
          <cx:pt idx="20616">1</cx:pt>
          <cx:pt idx="20617">4</cx:pt>
          <cx:pt idx="20618">3</cx:pt>
          <cx:pt idx="20619">3</cx:pt>
          <cx:pt idx="20620">3</cx:pt>
          <cx:pt idx="20621">2</cx:pt>
          <cx:pt idx="20622">4</cx:pt>
          <cx:pt idx="20623">3</cx:pt>
          <cx:pt idx="20624">2</cx:pt>
          <cx:pt idx="20625">2</cx:pt>
          <cx:pt idx="20626">2</cx:pt>
          <cx:pt idx="20627">4</cx:pt>
          <cx:pt idx="20628">2</cx:pt>
          <cx:pt idx="20629">2</cx:pt>
          <cx:pt idx="20630">2</cx:pt>
          <cx:pt idx="20631">1</cx:pt>
          <cx:pt idx="20632">1</cx:pt>
          <cx:pt idx="20633">3</cx:pt>
          <cx:pt idx="20634">3</cx:pt>
          <cx:pt idx="20635">1</cx:pt>
          <cx:pt idx="20636">2</cx:pt>
          <cx:pt idx="20637">1</cx:pt>
          <cx:pt idx="20638">2</cx:pt>
          <cx:pt idx="20639">2</cx:pt>
          <cx:pt idx="20640">2</cx:pt>
          <cx:pt idx="20641">2</cx:pt>
          <cx:pt idx="20642">1</cx:pt>
          <cx:pt idx="20643">2</cx:pt>
          <cx:pt idx="20644">1</cx:pt>
          <cx:pt idx="20645">2</cx:pt>
          <cx:pt idx="20646">3</cx:pt>
          <cx:pt idx="20647">2</cx:pt>
          <cx:pt idx="20648">2</cx:pt>
          <cx:pt idx="20649">2</cx:pt>
          <cx:pt idx="20650">2</cx:pt>
          <cx:pt idx="20651">4</cx:pt>
          <cx:pt idx="20652">1</cx:pt>
          <cx:pt idx="20653">2</cx:pt>
          <cx:pt idx="20654">2</cx:pt>
          <cx:pt idx="20655">3</cx:pt>
          <cx:pt idx="20656">3</cx:pt>
          <cx:pt idx="20657">2</cx:pt>
          <cx:pt idx="20658">2</cx:pt>
          <cx:pt idx="20659">3</cx:pt>
          <cx:pt idx="20660">1</cx:pt>
          <cx:pt idx="20661">1</cx:pt>
          <cx:pt idx="20662">3</cx:pt>
          <cx:pt idx="20663">1</cx:pt>
          <cx:pt idx="20664">2</cx:pt>
          <cx:pt idx="20665">3</cx:pt>
          <cx:pt idx="20666">2</cx:pt>
          <cx:pt idx="20667">4</cx:pt>
          <cx:pt idx="20668">2</cx:pt>
          <cx:pt idx="20669">3</cx:pt>
          <cx:pt idx="20670">3</cx:pt>
          <cx:pt idx="20671">2</cx:pt>
          <cx:pt idx="20672">2</cx:pt>
          <cx:pt idx="20673">2</cx:pt>
          <cx:pt idx="20674">3</cx:pt>
          <cx:pt idx="20675">2</cx:pt>
          <cx:pt idx="20676">2</cx:pt>
          <cx:pt idx="20677">3</cx:pt>
          <cx:pt idx="20678">2</cx:pt>
          <cx:pt idx="20679">2</cx:pt>
          <cx:pt idx="20680">2</cx:pt>
          <cx:pt idx="20681">3</cx:pt>
          <cx:pt idx="20682">1</cx:pt>
          <cx:pt idx="20683">2</cx:pt>
          <cx:pt idx="20684">3</cx:pt>
          <cx:pt idx="20685">3</cx:pt>
          <cx:pt idx="20686">2</cx:pt>
          <cx:pt idx="20687">4</cx:pt>
          <cx:pt idx="20688">2</cx:pt>
          <cx:pt idx="20689">2</cx:pt>
          <cx:pt idx="20690">1</cx:pt>
          <cx:pt idx="20691">3</cx:pt>
          <cx:pt idx="20692">1</cx:pt>
          <cx:pt idx="20693">3</cx:pt>
          <cx:pt idx="20694">1</cx:pt>
          <cx:pt idx="20695">3</cx:pt>
          <cx:pt idx="20696">2</cx:pt>
          <cx:pt idx="20697">2</cx:pt>
          <cx:pt idx="20698">2</cx:pt>
          <cx:pt idx="20699">3</cx:pt>
          <cx:pt idx="20700">2</cx:pt>
          <cx:pt idx="20701">2</cx:pt>
          <cx:pt idx="20702">2</cx:pt>
          <cx:pt idx="20703">4</cx:pt>
          <cx:pt idx="20704">3</cx:pt>
          <cx:pt idx="20705">4</cx:pt>
          <cx:pt idx="20706">1</cx:pt>
          <cx:pt idx="20707">2</cx:pt>
          <cx:pt idx="20708">2</cx:pt>
          <cx:pt idx="20709">3</cx:pt>
          <cx:pt idx="20710">2</cx:pt>
          <cx:pt idx="20711">2</cx:pt>
          <cx:pt idx="20712">2</cx:pt>
          <cx:pt idx="20713">1</cx:pt>
          <cx:pt idx="20714">1</cx:pt>
          <cx:pt idx="20715">2</cx:pt>
          <cx:pt idx="20716">2</cx:pt>
          <cx:pt idx="20717">2</cx:pt>
          <cx:pt idx="20718">4</cx:pt>
          <cx:pt idx="20719">2</cx:pt>
          <cx:pt idx="20720">2</cx:pt>
          <cx:pt idx="20721">2</cx:pt>
          <cx:pt idx="20722">2</cx:pt>
          <cx:pt idx="20723">2</cx:pt>
          <cx:pt idx="20724">2</cx:pt>
          <cx:pt idx="20725">3</cx:pt>
          <cx:pt idx="20726">3</cx:pt>
          <cx:pt idx="20727">2</cx:pt>
          <cx:pt idx="20728">2</cx:pt>
          <cx:pt idx="20729">1</cx:pt>
          <cx:pt idx="20730">1</cx:pt>
          <cx:pt idx="20731">2</cx:pt>
          <cx:pt idx="20732">2</cx:pt>
          <cx:pt idx="20733">3</cx:pt>
          <cx:pt idx="20734">1</cx:pt>
          <cx:pt idx="20735">2</cx:pt>
          <cx:pt idx="20736">3</cx:pt>
          <cx:pt idx="20737">5</cx:pt>
          <cx:pt idx="20738">2</cx:pt>
          <cx:pt idx="20739">5</cx:pt>
          <cx:pt idx="20740">4</cx:pt>
          <cx:pt idx="20741">2</cx:pt>
          <cx:pt idx="20742">1</cx:pt>
          <cx:pt idx="20743">1</cx:pt>
          <cx:pt idx="20744">2</cx:pt>
          <cx:pt idx="20745">1</cx:pt>
          <cx:pt idx="20746">3</cx:pt>
          <cx:pt idx="20747">2</cx:pt>
          <cx:pt idx="20748">2</cx:pt>
          <cx:pt idx="20749">1</cx:pt>
          <cx:pt idx="20750">1</cx:pt>
          <cx:pt idx="20751">1</cx:pt>
          <cx:pt idx="20752">3</cx:pt>
          <cx:pt idx="20753">1</cx:pt>
          <cx:pt idx="20754">3</cx:pt>
          <cx:pt idx="20755">1</cx:pt>
          <cx:pt idx="20756">1</cx:pt>
          <cx:pt idx="20757">2</cx:pt>
          <cx:pt idx="20758">2</cx:pt>
          <cx:pt idx="20759">1</cx:pt>
          <cx:pt idx="20760">4</cx:pt>
          <cx:pt idx="20761">3</cx:pt>
          <cx:pt idx="20762">2</cx:pt>
          <cx:pt idx="20763">2</cx:pt>
          <cx:pt idx="20764">3</cx:pt>
          <cx:pt idx="20765">3</cx:pt>
          <cx:pt idx="20766">2</cx:pt>
          <cx:pt idx="20767">2</cx:pt>
          <cx:pt idx="20768">3</cx:pt>
          <cx:pt idx="20769">4</cx:pt>
          <cx:pt idx="20770">2</cx:pt>
          <cx:pt idx="20771">1</cx:pt>
          <cx:pt idx="20772">3</cx:pt>
          <cx:pt idx="20773">2</cx:pt>
          <cx:pt idx="20774">2</cx:pt>
          <cx:pt idx="20775">3</cx:pt>
          <cx:pt idx="20776">2</cx:pt>
          <cx:pt idx="20777">1</cx:pt>
          <cx:pt idx="20778">2</cx:pt>
          <cx:pt idx="20779">1</cx:pt>
          <cx:pt idx="20780">2</cx:pt>
          <cx:pt idx="20781">3</cx:pt>
          <cx:pt idx="20782">2</cx:pt>
          <cx:pt idx="20783">2</cx:pt>
          <cx:pt idx="20784">2</cx:pt>
          <cx:pt idx="20785">2</cx:pt>
          <cx:pt idx="20786">2</cx:pt>
          <cx:pt idx="20787">2</cx:pt>
          <cx:pt idx="20788">2</cx:pt>
          <cx:pt idx="20789">3</cx:pt>
          <cx:pt idx="20790">1</cx:pt>
          <cx:pt idx="20791">2</cx:pt>
          <cx:pt idx="20792">1</cx:pt>
          <cx:pt idx="20793">2</cx:pt>
          <cx:pt idx="20794">3</cx:pt>
          <cx:pt idx="20795">1</cx:pt>
          <cx:pt idx="20796">2</cx:pt>
          <cx:pt idx="20797">4</cx:pt>
          <cx:pt idx="20798">2</cx:pt>
          <cx:pt idx="20799">4</cx:pt>
          <cx:pt idx="20800">4</cx:pt>
          <cx:pt idx="20801">2</cx:pt>
          <cx:pt idx="20802">1</cx:pt>
          <cx:pt idx="20803">2</cx:pt>
          <cx:pt idx="20804">2</cx:pt>
          <cx:pt idx="20805">1</cx:pt>
          <cx:pt idx="20806">3</cx:pt>
          <cx:pt idx="20807">1</cx:pt>
          <cx:pt idx="20808">2</cx:pt>
          <cx:pt idx="20809">2</cx:pt>
          <cx:pt idx="20810">4</cx:pt>
          <cx:pt idx="20811">1</cx:pt>
          <cx:pt idx="20812">2</cx:pt>
          <cx:pt idx="20813">3</cx:pt>
          <cx:pt idx="20814">2</cx:pt>
          <cx:pt idx="20815">1</cx:pt>
          <cx:pt idx="20816">1</cx:pt>
          <cx:pt idx="20817">2</cx:pt>
          <cx:pt idx="20818">2</cx:pt>
          <cx:pt idx="20819">1</cx:pt>
          <cx:pt idx="20820">2</cx:pt>
          <cx:pt idx="20821">3</cx:pt>
          <cx:pt idx="20822">2</cx:pt>
          <cx:pt idx="20823">2</cx:pt>
          <cx:pt idx="20824">2</cx:pt>
          <cx:pt idx="20825">2</cx:pt>
          <cx:pt idx="20826">2</cx:pt>
          <cx:pt idx="20827">1</cx:pt>
          <cx:pt idx="20828">2</cx:pt>
          <cx:pt idx="20829">3</cx:pt>
          <cx:pt idx="20830">2</cx:pt>
          <cx:pt idx="20831">2</cx:pt>
          <cx:pt idx="20832">3</cx:pt>
          <cx:pt idx="20833">2</cx:pt>
          <cx:pt idx="20834">3</cx:pt>
          <cx:pt idx="20835">2</cx:pt>
          <cx:pt idx="20836">2</cx:pt>
          <cx:pt idx="20837">2</cx:pt>
          <cx:pt idx="20838">2</cx:pt>
          <cx:pt idx="20839">2</cx:pt>
          <cx:pt idx="20840">2</cx:pt>
          <cx:pt idx="20841">4</cx:pt>
          <cx:pt idx="20842">2</cx:pt>
          <cx:pt idx="20843">1</cx:pt>
          <cx:pt idx="20844">3</cx:pt>
          <cx:pt idx="20845">1</cx:pt>
          <cx:pt idx="20846">5</cx:pt>
          <cx:pt idx="20847">2</cx:pt>
          <cx:pt idx="20848">2</cx:pt>
          <cx:pt idx="20849">2</cx:pt>
          <cx:pt idx="20850">2</cx:pt>
          <cx:pt idx="20851">1</cx:pt>
          <cx:pt idx="20852">2</cx:pt>
          <cx:pt idx="20853">2</cx:pt>
          <cx:pt idx="20854">2</cx:pt>
          <cx:pt idx="20855">1</cx:pt>
          <cx:pt idx="20856">2</cx:pt>
          <cx:pt idx="20857">1</cx:pt>
          <cx:pt idx="20858">2</cx:pt>
          <cx:pt idx="20859">2</cx:pt>
          <cx:pt idx="20860">2</cx:pt>
          <cx:pt idx="20861">3</cx:pt>
          <cx:pt idx="20862">2</cx:pt>
          <cx:pt idx="20863">2</cx:pt>
          <cx:pt idx="20864">4</cx:pt>
          <cx:pt idx="20865">1</cx:pt>
          <cx:pt idx="20866">4</cx:pt>
          <cx:pt idx="20867">2</cx:pt>
          <cx:pt idx="20868">3</cx:pt>
          <cx:pt idx="20869">2</cx:pt>
          <cx:pt idx="20870">3</cx:pt>
          <cx:pt idx="20871">2</cx:pt>
          <cx:pt idx="20872">4</cx:pt>
          <cx:pt idx="20873">2</cx:pt>
          <cx:pt idx="20874">1</cx:pt>
          <cx:pt idx="20875">2</cx:pt>
          <cx:pt idx="20876">4</cx:pt>
          <cx:pt idx="20877">3</cx:pt>
          <cx:pt idx="20878">1</cx:pt>
          <cx:pt idx="20879">1</cx:pt>
          <cx:pt idx="20880">1</cx:pt>
          <cx:pt idx="20881">2</cx:pt>
          <cx:pt idx="20882">2</cx:pt>
          <cx:pt idx="20883">3</cx:pt>
          <cx:pt idx="20884">1</cx:pt>
          <cx:pt idx="20885">2</cx:pt>
          <cx:pt idx="20886">2</cx:pt>
          <cx:pt idx="20887">1</cx:pt>
          <cx:pt idx="20888">1</cx:pt>
          <cx:pt idx="20889">2</cx:pt>
          <cx:pt idx="20890">3</cx:pt>
          <cx:pt idx="20891">3</cx:pt>
          <cx:pt idx="20892">4</cx:pt>
          <cx:pt idx="20893">1</cx:pt>
          <cx:pt idx="20894">2</cx:pt>
          <cx:pt idx="20895">1</cx:pt>
          <cx:pt idx="20896">4</cx:pt>
          <cx:pt idx="20897">1</cx:pt>
          <cx:pt idx="20898">3</cx:pt>
          <cx:pt idx="20899">3</cx:pt>
          <cx:pt idx="20900">2</cx:pt>
          <cx:pt idx="20901">1</cx:pt>
          <cx:pt idx="20902">1</cx:pt>
          <cx:pt idx="20903">1</cx:pt>
          <cx:pt idx="20904">1</cx:pt>
          <cx:pt idx="20905">2</cx:pt>
          <cx:pt idx="20906">1</cx:pt>
          <cx:pt idx="20907">2</cx:pt>
          <cx:pt idx="20908">2</cx:pt>
          <cx:pt idx="20909">3</cx:pt>
          <cx:pt idx="20910">2</cx:pt>
          <cx:pt idx="20911">3</cx:pt>
          <cx:pt idx="20912">2</cx:pt>
          <cx:pt idx="20913">2</cx:pt>
          <cx:pt idx="20914">3</cx:pt>
          <cx:pt idx="20915">2</cx:pt>
          <cx:pt idx="20916">1</cx:pt>
          <cx:pt idx="20917">4</cx:pt>
          <cx:pt idx="20918">1</cx:pt>
          <cx:pt idx="20919">2</cx:pt>
          <cx:pt idx="20920">2</cx:pt>
          <cx:pt idx="20921">2</cx:pt>
          <cx:pt idx="20922">2</cx:pt>
          <cx:pt idx="20923">3</cx:pt>
          <cx:pt idx="20924">1</cx:pt>
          <cx:pt idx="20925">3</cx:pt>
          <cx:pt idx="20926">3</cx:pt>
          <cx:pt idx="20927">1</cx:pt>
          <cx:pt idx="20928">2</cx:pt>
          <cx:pt idx="20929">1</cx:pt>
          <cx:pt idx="20930">3</cx:pt>
          <cx:pt idx="20931">2</cx:pt>
          <cx:pt idx="20932">2</cx:pt>
          <cx:pt idx="20933">1</cx:pt>
          <cx:pt idx="20934">4</cx:pt>
          <cx:pt idx="20935">4</cx:pt>
          <cx:pt idx="20936">2</cx:pt>
          <cx:pt idx="20937">2</cx:pt>
          <cx:pt idx="20938">1</cx:pt>
          <cx:pt idx="20939">2</cx:pt>
          <cx:pt idx="20940">2</cx:pt>
          <cx:pt idx="20941">2</cx:pt>
          <cx:pt idx="20942">3</cx:pt>
          <cx:pt idx="20943">3</cx:pt>
          <cx:pt idx="20944">4</cx:pt>
          <cx:pt idx="20945">3</cx:pt>
          <cx:pt idx="20946">2</cx:pt>
          <cx:pt idx="20947">2</cx:pt>
          <cx:pt idx="20948">2</cx:pt>
          <cx:pt idx="20949">2</cx:pt>
          <cx:pt idx="20950">1</cx:pt>
          <cx:pt idx="20951">2</cx:pt>
          <cx:pt idx="20952">2</cx:pt>
          <cx:pt idx="20953">2</cx:pt>
          <cx:pt idx="20954">1</cx:pt>
          <cx:pt idx="20955">3</cx:pt>
          <cx:pt idx="20956">2</cx:pt>
          <cx:pt idx="20957">1</cx:pt>
          <cx:pt idx="20958">2</cx:pt>
          <cx:pt idx="20959">2</cx:pt>
          <cx:pt idx="20960">4</cx:pt>
          <cx:pt idx="20961">1</cx:pt>
          <cx:pt idx="20962">3</cx:pt>
          <cx:pt idx="20963">1</cx:pt>
          <cx:pt idx="20964">1</cx:pt>
          <cx:pt idx="20965">4</cx:pt>
          <cx:pt idx="20966">1</cx:pt>
          <cx:pt idx="20967">1</cx:pt>
          <cx:pt idx="20968">3</cx:pt>
          <cx:pt idx="20969">1</cx:pt>
          <cx:pt idx="20970">2</cx:pt>
          <cx:pt idx="20971">1</cx:pt>
          <cx:pt idx="20972">2</cx:pt>
          <cx:pt idx="20973">2</cx:pt>
          <cx:pt idx="20974">2</cx:pt>
          <cx:pt idx="20975">2</cx:pt>
          <cx:pt idx="20976">1</cx:pt>
          <cx:pt idx="20977">2</cx:pt>
          <cx:pt idx="20978">2</cx:pt>
          <cx:pt idx="20979">2</cx:pt>
          <cx:pt idx="20980">1</cx:pt>
          <cx:pt idx="20981">2</cx:pt>
          <cx:pt idx="20982">2</cx:pt>
          <cx:pt idx="20983">1</cx:pt>
          <cx:pt idx="20984">2</cx:pt>
          <cx:pt idx="20985">2</cx:pt>
          <cx:pt idx="20986">2</cx:pt>
          <cx:pt idx="20987">2</cx:pt>
          <cx:pt idx="20988">2</cx:pt>
          <cx:pt idx="20989">2</cx:pt>
          <cx:pt idx="20990">2</cx:pt>
          <cx:pt idx="20991">2</cx:pt>
          <cx:pt idx="20992">1</cx:pt>
          <cx:pt idx="20993">2</cx:pt>
          <cx:pt idx="20994">2</cx:pt>
          <cx:pt idx="20995">1</cx:pt>
          <cx:pt idx="20996">4</cx:pt>
          <cx:pt idx="20997">3</cx:pt>
          <cx:pt idx="20998">2</cx:pt>
          <cx:pt idx="20999">4</cx:pt>
          <cx:pt idx="21000">1</cx:pt>
          <cx:pt idx="21001">2</cx:pt>
          <cx:pt idx="21002">2</cx:pt>
          <cx:pt idx="21003">3</cx:pt>
          <cx:pt idx="21004">2</cx:pt>
          <cx:pt idx="21005">2</cx:pt>
          <cx:pt idx="21006">2</cx:pt>
          <cx:pt idx="21007">2</cx:pt>
          <cx:pt idx="21008">1</cx:pt>
          <cx:pt idx="21009">4</cx:pt>
          <cx:pt idx="21010">2</cx:pt>
          <cx:pt idx="21011">1</cx:pt>
          <cx:pt idx="21012">2</cx:pt>
          <cx:pt idx="21013">2</cx:pt>
          <cx:pt idx="21014">2</cx:pt>
          <cx:pt idx="21015">3</cx:pt>
          <cx:pt idx="21016">1</cx:pt>
          <cx:pt idx="21017">1</cx:pt>
          <cx:pt idx="21018">1</cx:pt>
          <cx:pt idx="21019">3</cx:pt>
          <cx:pt idx="21020">1</cx:pt>
          <cx:pt idx="21021">3</cx:pt>
          <cx:pt idx="21022">3</cx:pt>
          <cx:pt idx="21023">2</cx:pt>
          <cx:pt idx="21024">2</cx:pt>
          <cx:pt idx="21025">3</cx:pt>
          <cx:pt idx="21026">2</cx:pt>
          <cx:pt idx="21027">4</cx:pt>
          <cx:pt idx="21028">2</cx:pt>
          <cx:pt idx="21029">2</cx:pt>
          <cx:pt idx="21030">4</cx:pt>
          <cx:pt idx="21031">1</cx:pt>
          <cx:pt idx="21032">1</cx:pt>
          <cx:pt idx="21033">2</cx:pt>
          <cx:pt idx="21034">3</cx:pt>
          <cx:pt idx="21035">2</cx:pt>
          <cx:pt idx="21036">4</cx:pt>
          <cx:pt idx="21037">1</cx:pt>
          <cx:pt idx="21038">2</cx:pt>
          <cx:pt idx="21039">2</cx:pt>
          <cx:pt idx="21040">2</cx:pt>
          <cx:pt idx="21041">2</cx:pt>
          <cx:pt idx="21042">4</cx:pt>
          <cx:pt idx="21043">3</cx:pt>
          <cx:pt idx="21044">2</cx:pt>
          <cx:pt idx="21045">2</cx:pt>
          <cx:pt idx="21046">2</cx:pt>
          <cx:pt idx="21047">1</cx:pt>
          <cx:pt idx="21048">3</cx:pt>
          <cx:pt idx="21049">2</cx:pt>
          <cx:pt idx="21050">1</cx:pt>
          <cx:pt idx="21051">2</cx:pt>
          <cx:pt idx="21052">1</cx:pt>
          <cx:pt idx="21053">2</cx:pt>
          <cx:pt idx="21054">1</cx:pt>
          <cx:pt idx="21055">1</cx:pt>
          <cx:pt idx="21056">2</cx:pt>
          <cx:pt idx="21057">3</cx:pt>
          <cx:pt idx="21058">2</cx:pt>
          <cx:pt idx="21059">3</cx:pt>
          <cx:pt idx="21060">3</cx:pt>
          <cx:pt idx="21061">2</cx:pt>
          <cx:pt idx="21062">1</cx:pt>
          <cx:pt idx="21063">2</cx:pt>
          <cx:pt idx="21064">3</cx:pt>
          <cx:pt idx="21065">2</cx:pt>
          <cx:pt idx="21066">2</cx:pt>
          <cx:pt idx="21067">2</cx:pt>
          <cx:pt idx="21068">2</cx:pt>
          <cx:pt idx="21069">2</cx:pt>
          <cx:pt idx="21070">4</cx:pt>
          <cx:pt idx="21071">2</cx:pt>
          <cx:pt idx="21072">2</cx:pt>
          <cx:pt idx="21073">2</cx:pt>
          <cx:pt idx="21074">4</cx:pt>
          <cx:pt idx="21075">1</cx:pt>
          <cx:pt idx="21076">2</cx:pt>
          <cx:pt idx="21077">2</cx:pt>
          <cx:pt idx="21078">2</cx:pt>
          <cx:pt idx="21079">2</cx:pt>
          <cx:pt idx="21080">2</cx:pt>
          <cx:pt idx="21081">4</cx:pt>
          <cx:pt idx="21082">1</cx:pt>
          <cx:pt idx="21083">3</cx:pt>
          <cx:pt idx="21084">1</cx:pt>
          <cx:pt idx="21085">2</cx:pt>
          <cx:pt idx="21086">3</cx:pt>
          <cx:pt idx="21087">2</cx:pt>
          <cx:pt idx="21088">2</cx:pt>
          <cx:pt idx="21089">1</cx:pt>
          <cx:pt idx="21090">2</cx:pt>
          <cx:pt idx="21091">1</cx:pt>
          <cx:pt idx="21092">2</cx:pt>
          <cx:pt idx="21093">2</cx:pt>
          <cx:pt idx="21094">4</cx:pt>
          <cx:pt idx="21095">1</cx:pt>
          <cx:pt idx="21096">3</cx:pt>
          <cx:pt idx="21097">2</cx:pt>
          <cx:pt idx="21098">2</cx:pt>
          <cx:pt idx="21099">2</cx:pt>
          <cx:pt idx="21100">2</cx:pt>
          <cx:pt idx="21101">7</cx:pt>
          <cx:pt idx="21102">2</cx:pt>
          <cx:pt idx="21103">4</cx:pt>
          <cx:pt idx="21104">2</cx:pt>
          <cx:pt idx="21105">2</cx:pt>
          <cx:pt idx="21106">3</cx:pt>
          <cx:pt idx="21107">1</cx:pt>
          <cx:pt idx="21108">2</cx:pt>
          <cx:pt idx="21109">4</cx:pt>
          <cx:pt idx="21110">3</cx:pt>
          <cx:pt idx="21111">3</cx:pt>
          <cx:pt idx="21112">2</cx:pt>
          <cx:pt idx="21113">1</cx:pt>
          <cx:pt idx="21114">3</cx:pt>
          <cx:pt idx="21115">2</cx:pt>
          <cx:pt idx="21116">1</cx:pt>
          <cx:pt idx="21117">2</cx:pt>
          <cx:pt idx="21118">2</cx:pt>
          <cx:pt idx="21119">2</cx:pt>
          <cx:pt idx="21120">2</cx:pt>
          <cx:pt idx="21121">2</cx:pt>
          <cx:pt idx="21122">1</cx:pt>
          <cx:pt idx="21123">1</cx:pt>
          <cx:pt idx="21124">4</cx:pt>
          <cx:pt idx="21125">4</cx:pt>
          <cx:pt idx="21126">1</cx:pt>
          <cx:pt idx="21127">2</cx:pt>
          <cx:pt idx="21128">1</cx:pt>
          <cx:pt idx="21129">2</cx:pt>
          <cx:pt idx="21130">2</cx:pt>
          <cx:pt idx="21131">2</cx:pt>
          <cx:pt idx="21132">3</cx:pt>
          <cx:pt idx="21133">2</cx:pt>
          <cx:pt idx="21134">2</cx:pt>
          <cx:pt idx="21135">3</cx:pt>
          <cx:pt idx="21136">3</cx:pt>
          <cx:pt idx="21137">2</cx:pt>
          <cx:pt idx="21138">2</cx:pt>
          <cx:pt idx="21139">1</cx:pt>
          <cx:pt idx="21140">2</cx:pt>
          <cx:pt idx="21141">1</cx:pt>
          <cx:pt idx="21142">2</cx:pt>
          <cx:pt idx="21143">1</cx:pt>
          <cx:pt idx="21144">1</cx:pt>
          <cx:pt idx="21145">2</cx:pt>
          <cx:pt idx="21146">3</cx:pt>
          <cx:pt idx="21147">1</cx:pt>
          <cx:pt idx="21148">4</cx:pt>
          <cx:pt idx="21149">2</cx:pt>
          <cx:pt idx="21150">3</cx:pt>
          <cx:pt idx="21151">1</cx:pt>
          <cx:pt idx="21152">2</cx:pt>
          <cx:pt idx="21153">1</cx:pt>
          <cx:pt idx="21154">1</cx:pt>
          <cx:pt idx="21155">2</cx:pt>
          <cx:pt idx="21156">2</cx:pt>
          <cx:pt idx="21157">3</cx:pt>
          <cx:pt idx="21158">2</cx:pt>
          <cx:pt idx="21159">1</cx:pt>
          <cx:pt idx="21160">2</cx:pt>
          <cx:pt idx="21161">2</cx:pt>
          <cx:pt idx="21162">2</cx:pt>
          <cx:pt idx="21163">3</cx:pt>
          <cx:pt idx="21164">4</cx:pt>
          <cx:pt idx="21165">1</cx:pt>
          <cx:pt idx="21166">1</cx:pt>
          <cx:pt idx="21167">1</cx:pt>
          <cx:pt idx="21168">2</cx:pt>
          <cx:pt idx="21169">3</cx:pt>
          <cx:pt idx="21170">4</cx:pt>
          <cx:pt idx="21171">2</cx:pt>
          <cx:pt idx="21172">5</cx:pt>
          <cx:pt idx="21173">2</cx:pt>
          <cx:pt idx="21174">2</cx:pt>
          <cx:pt idx="21175">1</cx:pt>
          <cx:pt idx="21176">2</cx:pt>
          <cx:pt idx="21177">3</cx:pt>
          <cx:pt idx="21178">2</cx:pt>
          <cx:pt idx="21179">3</cx:pt>
          <cx:pt idx="21180">2</cx:pt>
          <cx:pt idx="21181">2</cx:pt>
          <cx:pt idx="21182">2</cx:pt>
          <cx:pt idx="21183">2</cx:pt>
          <cx:pt idx="21184">2</cx:pt>
          <cx:pt idx="21185">3</cx:pt>
          <cx:pt idx="21186">2</cx:pt>
          <cx:pt idx="21187">2</cx:pt>
          <cx:pt idx="21188">2</cx:pt>
          <cx:pt idx="21189">3</cx:pt>
          <cx:pt idx="21190">1</cx:pt>
          <cx:pt idx="21191">1</cx:pt>
          <cx:pt idx="21192">3</cx:pt>
          <cx:pt idx="21193">2</cx:pt>
          <cx:pt idx="21194">3</cx:pt>
          <cx:pt idx="21195">2</cx:pt>
          <cx:pt idx="21196">2</cx:pt>
          <cx:pt idx="21197">2</cx:pt>
          <cx:pt idx="21198">3</cx:pt>
          <cx:pt idx="21199">2</cx:pt>
          <cx:pt idx="21200">1</cx:pt>
          <cx:pt idx="21201">2</cx:pt>
          <cx:pt idx="21202">2</cx:pt>
          <cx:pt idx="21203">1</cx:pt>
          <cx:pt idx="21204">2</cx:pt>
          <cx:pt idx="21205">3</cx:pt>
          <cx:pt idx="21206">2</cx:pt>
          <cx:pt idx="21207">4</cx:pt>
          <cx:pt idx="21208">4</cx:pt>
          <cx:pt idx="21209">3</cx:pt>
          <cx:pt idx="21210">2</cx:pt>
          <cx:pt idx="21211">2</cx:pt>
          <cx:pt idx="21212">2</cx:pt>
          <cx:pt idx="21213">4</cx:pt>
          <cx:pt idx="21214">4</cx:pt>
          <cx:pt idx="21215">1</cx:pt>
          <cx:pt idx="21216">2</cx:pt>
          <cx:pt idx="21217">2</cx:pt>
          <cx:pt idx="21218">2</cx:pt>
          <cx:pt idx="21219">2</cx:pt>
          <cx:pt idx="21220">2</cx:pt>
          <cx:pt idx="21221">2</cx:pt>
          <cx:pt idx="21222">2</cx:pt>
          <cx:pt idx="21223">2</cx:pt>
          <cx:pt idx="21224">2</cx:pt>
          <cx:pt idx="21225">2</cx:pt>
          <cx:pt idx="21226">2</cx:pt>
          <cx:pt idx="21227">2</cx:pt>
          <cx:pt idx="21228">2</cx:pt>
          <cx:pt idx="21229">2</cx:pt>
          <cx:pt idx="21230">3</cx:pt>
          <cx:pt idx="21231">2</cx:pt>
          <cx:pt idx="21232">2</cx:pt>
          <cx:pt idx="21233">4</cx:pt>
          <cx:pt idx="21234">3</cx:pt>
          <cx:pt idx="21235">2</cx:pt>
          <cx:pt idx="21236">2</cx:pt>
          <cx:pt idx="21237">2</cx:pt>
          <cx:pt idx="21238">2</cx:pt>
          <cx:pt idx="21239">1</cx:pt>
          <cx:pt idx="21240">2</cx:pt>
          <cx:pt idx="21241">2</cx:pt>
          <cx:pt idx="21242">2</cx:pt>
          <cx:pt idx="21243">2</cx:pt>
          <cx:pt idx="21244">2</cx:pt>
          <cx:pt idx="21245">2</cx:pt>
          <cx:pt idx="21246">1</cx:pt>
          <cx:pt idx="21247">2</cx:pt>
          <cx:pt idx="21248">2</cx:pt>
          <cx:pt idx="21249">2</cx:pt>
          <cx:pt idx="21250">3</cx:pt>
          <cx:pt idx="21251">1</cx:pt>
          <cx:pt idx="21252">1</cx:pt>
          <cx:pt idx="21253">2</cx:pt>
          <cx:pt idx="21254">2</cx:pt>
          <cx:pt idx="21255">2</cx:pt>
          <cx:pt idx="21256">2</cx:pt>
          <cx:pt idx="21257">4</cx:pt>
          <cx:pt idx="21258">2</cx:pt>
          <cx:pt idx="21259">3</cx:pt>
          <cx:pt idx="21260">3</cx:pt>
          <cx:pt idx="21261">1</cx:pt>
          <cx:pt idx="21262">4</cx:pt>
          <cx:pt idx="21263">2</cx:pt>
          <cx:pt idx="21264">1</cx:pt>
          <cx:pt idx="21265">2</cx:pt>
          <cx:pt idx="21266">1</cx:pt>
          <cx:pt idx="21267">5</cx:pt>
          <cx:pt idx="21268">1</cx:pt>
          <cx:pt idx="21269">3</cx:pt>
          <cx:pt idx="21270">2</cx:pt>
          <cx:pt idx="21271">3</cx:pt>
          <cx:pt idx="21272">1</cx:pt>
          <cx:pt idx="21273">2</cx:pt>
          <cx:pt idx="21274">2</cx:pt>
          <cx:pt idx="21275">4</cx:pt>
          <cx:pt idx="21276">2</cx:pt>
          <cx:pt idx="21277">3</cx:pt>
          <cx:pt idx="21278">3</cx:pt>
          <cx:pt idx="21279">1</cx:pt>
          <cx:pt idx="21280">4</cx:pt>
          <cx:pt idx="21281">3</cx:pt>
          <cx:pt idx="21282">1</cx:pt>
          <cx:pt idx="21283">2</cx:pt>
          <cx:pt idx="21284">1</cx:pt>
          <cx:pt idx="21285">2</cx:pt>
          <cx:pt idx="21286">2</cx:pt>
          <cx:pt idx="21287">2</cx:pt>
          <cx:pt idx="21288">1</cx:pt>
          <cx:pt idx="21289">1</cx:pt>
          <cx:pt idx="21290">1</cx:pt>
          <cx:pt idx="21291">3</cx:pt>
          <cx:pt idx="21292">2</cx:pt>
          <cx:pt idx="21293">2</cx:pt>
          <cx:pt idx="21294">1</cx:pt>
          <cx:pt idx="21295">4</cx:pt>
          <cx:pt idx="21296">2</cx:pt>
          <cx:pt idx="21297">1</cx:pt>
          <cx:pt idx="21298">2</cx:pt>
          <cx:pt idx="21299">2</cx:pt>
          <cx:pt idx="21300">2</cx:pt>
          <cx:pt idx="21301">2</cx:pt>
          <cx:pt idx="21302">1</cx:pt>
          <cx:pt idx="21303">1</cx:pt>
          <cx:pt idx="21304">3</cx:pt>
          <cx:pt idx="21305">2</cx:pt>
          <cx:pt idx="21306">3</cx:pt>
          <cx:pt idx="21307">1</cx:pt>
          <cx:pt idx="21308">2</cx:pt>
          <cx:pt idx="21309">1</cx:pt>
          <cx:pt idx="21310">2</cx:pt>
          <cx:pt idx="21311">2</cx:pt>
          <cx:pt idx="21312">2</cx:pt>
          <cx:pt idx="21313">2</cx:pt>
          <cx:pt idx="21314">2</cx:pt>
          <cx:pt idx="21315">1</cx:pt>
          <cx:pt idx="21316">2</cx:pt>
          <cx:pt idx="21317">1</cx:pt>
          <cx:pt idx="21318">2</cx:pt>
          <cx:pt idx="21319">3</cx:pt>
          <cx:pt idx="21320">3</cx:pt>
          <cx:pt idx="21321">2</cx:pt>
          <cx:pt idx="21322">2</cx:pt>
          <cx:pt idx="21323">3</cx:pt>
          <cx:pt idx="21324">2</cx:pt>
          <cx:pt idx="21325">2</cx:pt>
          <cx:pt idx="21326">2</cx:pt>
          <cx:pt idx="21327">2</cx:pt>
          <cx:pt idx="21328">2</cx:pt>
          <cx:pt idx="21329">2</cx:pt>
          <cx:pt idx="21330">4</cx:pt>
          <cx:pt idx="21331">3</cx:pt>
          <cx:pt idx="21332">2</cx:pt>
          <cx:pt idx="21333">1</cx:pt>
          <cx:pt idx="21334">2</cx:pt>
          <cx:pt idx="21335">2</cx:pt>
          <cx:pt idx="21336">1</cx:pt>
          <cx:pt idx="21337">2</cx:pt>
          <cx:pt idx="21338">2</cx:pt>
          <cx:pt idx="21339">2</cx:pt>
          <cx:pt idx="21340">2</cx:pt>
          <cx:pt idx="21341">3</cx:pt>
          <cx:pt idx="21342">4</cx:pt>
          <cx:pt idx="21343">1</cx:pt>
          <cx:pt idx="21344">2</cx:pt>
          <cx:pt idx="21345">3</cx:pt>
          <cx:pt idx="21346">3</cx:pt>
          <cx:pt idx="21347">1</cx:pt>
          <cx:pt idx="21348">2</cx:pt>
          <cx:pt idx="21349">2</cx:pt>
          <cx:pt idx="21350">3</cx:pt>
          <cx:pt idx="21351">1</cx:pt>
          <cx:pt idx="21352">1</cx:pt>
          <cx:pt idx="21353">3</cx:pt>
          <cx:pt idx="21354">3</cx:pt>
          <cx:pt idx="21355">2</cx:pt>
          <cx:pt idx="21356">2</cx:pt>
          <cx:pt idx="21357">2</cx:pt>
          <cx:pt idx="21358">4</cx:pt>
          <cx:pt idx="21359">3</cx:pt>
          <cx:pt idx="21360">2</cx:pt>
          <cx:pt idx="21361">2</cx:pt>
          <cx:pt idx="21362">2</cx:pt>
          <cx:pt idx="21363">4</cx:pt>
          <cx:pt idx="21364">1</cx:pt>
          <cx:pt idx="21365">2</cx:pt>
          <cx:pt idx="21366">2</cx:pt>
          <cx:pt idx="21367">4</cx:pt>
          <cx:pt idx="21368">1</cx:pt>
          <cx:pt idx="21369">2</cx:pt>
          <cx:pt idx="21370">2</cx:pt>
          <cx:pt idx="21371">3</cx:pt>
          <cx:pt idx="21372">1</cx:pt>
          <cx:pt idx="21373">3</cx:pt>
          <cx:pt idx="21374">1</cx:pt>
          <cx:pt idx="21375">2</cx:pt>
          <cx:pt idx="21376">2</cx:pt>
          <cx:pt idx="21377">5</cx:pt>
          <cx:pt idx="21378">3</cx:pt>
          <cx:pt idx="21379">2</cx:pt>
          <cx:pt idx="21380">1</cx:pt>
          <cx:pt idx="21381">1</cx:pt>
          <cx:pt idx="21382">2</cx:pt>
          <cx:pt idx="21383">3</cx:pt>
          <cx:pt idx="21384">3</cx:pt>
          <cx:pt idx="21385">4</cx:pt>
          <cx:pt idx="21386">2</cx:pt>
          <cx:pt idx="21387">4</cx:pt>
          <cx:pt idx="21388">2</cx:pt>
          <cx:pt idx="21389">2</cx:pt>
          <cx:pt idx="21390">1</cx:pt>
          <cx:pt idx="21391">2</cx:pt>
          <cx:pt idx="21392">2</cx:pt>
          <cx:pt idx="21393">3</cx:pt>
          <cx:pt idx="21394">3</cx:pt>
          <cx:pt idx="21395">2</cx:pt>
          <cx:pt idx="21396">2</cx:pt>
          <cx:pt idx="21397">1</cx:pt>
          <cx:pt idx="21398">2</cx:pt>
          <cx:pt idx="21399">1</cx:pt>
          <cx:pt idx="21400">2</cx:pt>
          <cx:pt idx="21401">2</cx:pt>
          <cx:pt idx="21402">2</cx:pt>
          <cx:pt idx="21403">2</cx:pt>
          <cx:pt idx="21404">4</cx:pt>
          <cx:pt idx="21405">2</cx:pt>
          <cx:pt idx="21406">2</cx:pt>
          <cx:pt idx="21407">1</cx:pt>
          <cx:pt idx="21408">3</cx:pt>
          <cx:pt idx="21409">4</cx:pt>
          <cx:pt idx="21410">2</cx:pt>
          <cx:pt idx="21411">1</cx:pt>
          <cx:pt idx="21412">2</cx:pt>
          <cx:pt idx="21413">2</cx:pt>
          <cx:pt idx="21414">2</cx:pt>
          <cx:pt idx="21415">2</cx:pt>
          <cx:pt idx="21416">2</cx:pt>
          <cx:pt idx="21417">4</cx:pt>
          <cx:pt idx="21418">1</cx:pt>
          <cx:pt idx="21419">2</cx:pt>
          <cx:pt idx="21420">2</cx:pt>
          <cx:pt idx="21421">1</cx:pt>
          <cx:pt idx="21422">2</cx:pt>
          <cx:pt idx="21423">2</cx:pt>
          <cx:pt idx="21424">3</cx:pt>
          <cx:pt idx="21425">2</cx:pt>
          <cx:pt idx="21426">4</cx:pt>
          <cx:pt idx="21427">2</cx:pt>
          <cx:pt idx="21428">1</cx:pt>
          <cx:pt idx="21429">3</cx:pt>
          <cx:pt idx="21430">2</cx:pt>
          <cx:pt idx="21431">1</cx:pt>
          <cx:pt idx="21432">3</cx:pt>
          <cx:pt idx="21433">4</cx:pt>
          <cx:pt idx="21434">2</cx:pt>
          <cx:pt idx="21435">2</cx:pt>
          <cx:pt idx="21436">2</cx:pt>
          <cx:pt idx="21437">1</cx:pt>
          <cx:pt idx="21438">1</cx:pt>
          <cx:pt idx="21439">4</cx:pt>
          <cx:pt idx="21440">3</cx:pt>
          <cx:pt idx="21441">2</cx:pt>
          <cx:pt idx="21442">3</cx:pt>
          <cx:pt idx="21443">2</cx:pt>
          <cx:pt idx="21444">2</cx:pt>
          <cx:pt idx="21445">2</cx:pt>
          <cx:pt idx="21446">2</cx:pt>
          <cx:pt idx="21447">1</cx:pt>
          <cx:pt idx="21448">2</cx:pt>
          <cx:pt idx="21449">2</cx:pt>
          <cx:pt idx="21450">2</cx:pt>
          <cx:pt idx="21451">2</cx:pt>
          <cx:pt idx="21452">2</cx:pt>
          <cx:pt idx="21453">2</cx:pt>
          <cx:pt idx="21454">3</cx:pt>
          <cx:pt idx="21455">1</cx:pt>
          <cx:pt idx="21456">3</cx:pt>
          <cx:pt idx="21457">2</cx:pt>
          <cx:pt idx="21458">2</cx:pt>
          <cx:pt idx="21459">4</cx:pt>
          <cx:pt idx="21460">2</cx:pt>
          <cx:pt idx="21461">2</cx:pt>
          <cx:pt idx="21462">3</cx:pt>
          <cx:pt idx="21463">3</cx:pt>
          <cx:pt idx="21464">3</cx:pt>
          <cx:pt idx="21465">3</cx:pt>
          <cx:pt idx="21466">2</cx:pt>
          <cx:pt idx="21467">2</cx:pt>
          <cx:pt idx="21468">2</cx:pt>
          <cx:pt idx="21469">3</cx:pt>
          <cx:pt idx="21470">1</cx:pt>
          <cx:pt idx="21471">3</cx:pt>
          <cx:pt idx="21472">2</cx:pt>
          <cx:pt idx="21473">3</cx:pt>
          <cx:pt idx="21474">2</cx:pt>
          <cx:pt idx="21475">1</cx:pt>
          <cx:pt idx="21476">2</cx:pt>
          <cx:pt idx="21477">2</cx:pt>
          <cx:pt idx="21478">1</cx:pt>
          <cx:pt idx="21479">1</cx:pt>
          <cx:pt idx="21480">2</cx:pt>
          <cx:pt idx="21481">1</cx:pt>
          <cx:pt idx="21482">3</cx:pt>
          <cx:pt idx="21483">2</cx:pt>
          <cx:pt idx="21484">1</cx:pt>
          <cx:pt idx="21485">4</cx:pt>
          <cx:pt idx="21486">2</cx:pt>
          <cx:pt idx="21487">2</cx:pt>
          <cx:pt idx="21488">1</cx:pt>
          <cx:pt idx="21489">2</cx:pt>
          <cx:pt idx="21490">2</cx:pt>
          <cx:pt idx="21491">2</cx:pt>
          <cx:pt idx="21492">2</cx:pt>
          <cx:pt idx="21493">2</cx:pt>
          <cx:pt idx="21494">4</cx:pt>
          <cx:pt idx="21495">2</cx:pt>
          <cx:pt idx="21496">3</cx:pt>
          <cx:pt idx="21497">2</cx:pt>
          <cx:pt idx="21498">1</cx:pt>
          <cx:pt idx="21499">2</cx:pt>
          <cx:pt idx="21500">2</cx:pt>
          <cx:pt idx="21501">4</cx:pt>
          <cx:pt idx="21502">1</cx:pt>
          <cx:pt idx="21503">2</cx:pt>
          <cx:pt idx="21504">2</cx:pt>
          <cx:pt idx="21505">3</cx:pt>
          <cx:pt idx="21506">3</cx:pt>
          <cx:pt idx="21507">2</cx:pt>
          <cx:pt idx="21508">1</cx:pt>
          <cx:pt idx="21509">3</cx:pt>
          <cx:pt idx="21510">1</cx:pt>
          <cx:pt idx="21511">2</cx:pt>
          <cx:pt idx="21512">2</cx:pt>
          <cx:pt idx="21513">2</cx:pt>
          <cx:pt idx="21514">2</cx:pt>
          <cx:pt idx="21515">1</cx:pt>
          <cx:pt idx="21516">2</cx:pt>
          <cx:pt idx="21517">2</cx:pt>
          <cx:pt idx="21518">4</cx:pt>
          <cx:pt idx="21519">1</cx:pt>
          <cx:pt idx="21520">2</cx:pt>
          <cx:pt idx="21521">2</cx:pt>
          <cx:pt idx="21522">2</cx:pt>
          <cx:pt idx="21523">4</cx:pt>
          <cx:pt idx="21524">3</cx:pt>
          <cx:pt idx="21525">2</cx:pt>
          <cx:pt idx="21526">2</cx:pt>
          <cx:pt idx="21527">2</cx:pt>
          <cx:pt idx="21528">2</cx:pt>
          <cx:pt idx="21529">1</cx:pt>
          <cx:pt idx="21530">2</cx:pt>
          <cx:pt idx="21531">2</cx:pt>
          <cx:pt idx="21532">1</cx:pt>
          <cx:pt idx="21533">3</cx:pt>
          <cx:pt idx="21534">2</cx:pt>
          <cx:pt idx="21535">1</cx:pt>
          <cx:pt idx="21536">3</cx:pt>
          <cx:pt idx="21537">2</cx:pt>
          <cx:pt idx="21538">2</cx:pt>
          <cx:pt idx="21539">1</cx:pt>
          <cx:pt idx="21540">2</cx:pt>
          <cx:pt idx="21541">3</cx:pt>
          <cx:pt idx="21542">2</cx:pt>
          <cx:pt idx="21543">2</cx:pt>
          <cx:pt idx="21544">3</cx:pt>
          <cx:pt idx="21545">4</cx:pt>
          <cx:pt idx="21546">3</cx:pt>
          <cx:pt idx="21547">1</cx:pt>
          <cx:pt idx="21548">1</cx:pt>
          <cx:pt idx="21549">2</cx:pt>
          <cx:pt idx="21550">3</cx:pt>
          <cx:pt idx="21551">2</cx:pt>
          <cx:pt idx="21552">1</cx:pt>
          <cx:pt idx="21553">3</cx:pt>
          <cx:pt idx="21554">2</cx:pt>
          <cx:pt idx="21555">2</cx:pt>
          <cx:pt idx="21556">1</cx:pt>
          <cx:pt idx="21557">3</cx:pt>
          <cx:pt idx="21558">4</cx:pt>
          <cx:pt idx="21559">2</cx:pt>
          <cx:pt idx="21560">5</cx:pt>
          <cx:pt idx="21561">1</cx:pt>
          <cx:pt idx="21562">3</cx:pt>
          <cx:pt idx="21563">2</cx:pt>
          <cx:pt idx="21564">2</cx:pt>
          <cx:pt idx="21565">1</cx:pt>
          <cx:pt idx="21566">2</cx:pt>
          <cx:pt idx="21567">2</cx:pt>
          <cx:pt idx="21568">3</cx:pt>
          <cx:pt idx="21569">2</cx:pt>
          <cx:pt idx="21570">3</cx:pt>
          <cx:pt idx="21571">2</cx:pt>
          <cx:pt idx="21572">2</cx:pt>
          <cx:pt idx="21573">2</cx:pt>
          <cx:pt idx="21574">2</cx:pt>
          <cx:pt idx="21575">1</cx:pt>
          <cx:pt idx="21576">4</cx:pt>
          <cx:pt idx="21577">2</cx:pt>
          <cx:pt idx="21578">2</cx:pt>
          <cx:pt idx="21579">2</cx:pt>
          <cx:pt idx="21580">4</cx:pt>
          <cx:pt idx="21581">2</cx:pt>
          <cx:pt idx="21582">4</cx:pt>
          <cx:pt idx="21583">4</cx:pt>
          <cx:pt idx="21584">2</cx:pt>
          <cx:pt idx="21585">2</cx:pt>
          <cx:pt idx="21586">4</cx:pt>
          <cx:pt idx="21587">2</cx:pt>
          <cx:pt idx="21588">1</cx:pt>
          <cx:pt idx="21589">2</cx:pt>
          <cx:pt idx="21590">2</cx:pt>
          <cx:pt idx="21591">2</cx:pt>
          <cx:pt idx="21592">4</cx:pt>
          <cx:pt idx="21593">2</cx:pt>
          <cx:pt idx="21594">3</cx:pt>
          <cx:pt idx="21595">2</cx:pt>
          <cx:pt idx="21596">4</cx:pt>
          <cx:pt idx="21597">2</cx:pt>
          <cx:pt idx="21598">1</cx:pt>
          <cx:pt idx="21599">4</cx:pt>
          <cx:pt idx="21600">1</cx:pt>
          <cx:pt idx="21601">2</cx:pt>
          <cx:pt idx="21602">2</cx:pt>
          <cx:pt idx="21603">2</cx:pt>
          <cx:pt idx="21604">3</cx:pt>
          <cx:pt idx="21605">2</cx:pt>
          <cx:pt idx="21606">4</cx:pt>
          <cx:pt idx="21607">1</cx:pt>
          <cx:pt idx="21608">2</cx:pt>
          <cx:pt idx="21609">2</cx:pt>
          <cx:pt idx="21610">2</cx:pt>
          <cx:pt idx="21611">2</cx:pt>
          <cx:pt idx="21612">1</cx:pt>
          <cx:pt idx="21613">4</cx:pt>
          <cx:pt idx="21614">2</cx:pt>
          <cx:pt idx="21615">3</cx:pt>
          <cx:pt idx="21616">2</cx:pt>
          <cx:pt idx="21617">2</cx:pt>
          <cx:pt idx="21618">1</cx:pt>
          <cx:pt idx="21619">2</cx:pt>
          <cx:pt idx="21620">4</cx:pt>
          <cx:pt idx="21621">2</cx:pt>
          <cx:pt idx="21622">1</cx:pt>
          <cx:pt idx="21623">2</cx:pt>
          <cx:pt idx="21624">4</cx:pt>
          <cx:pt idx="21625">2</cx:pt>
          <cx:pt idx="21626">2</cx:pt>
          <cx:pt idx="21627">1</cx:pt>
          <cx:pt idx="21628">2</cx:pt>
          <cx:pt idx="21629">2</cx:pt>
          <cx:pt idx="21630">2</cx:pt>
          <cx:pt idx="21631">2</cx:pt>
          <cx:pt idx="21632">2</cx:pt>
          <cx:pt idx="21633">1</cx:pt>
          <cx:pt idx="21634">2</cx:pt>
          <cx:pt idx="21635">1</cx:pt>
          <cx:pt idx="21636">1</cx:pt>
          <cx:pt idx="21637">1</cx:pt>
          <cx:pt idx="21638">2</cx:pt>
          <cx:pt idx="21639">3</cx:pt>
          <cx:pt idx="21640">2</cx:pt>
          <cx:pt idx="21641">2</cx:pt>
          <cx:pt idx="21642">2</cx:pt>
          <cx:pt idx="21643">2</cx:pt>
          <cx:pt idx="21644">4</cx:pt>
          <cx:pt idx="21645">4</cx:pt>
          <cx:pt idx="21646">2</cx:pt>
          <cx:pt idx="21647">2</cx:pt>
          <cx:pt idx="21648">1</cx:pt>
          <cx:pt idx="21649">4</cx:pt>
          <cx:pt idx="21650">1</cx:pt>
          <cx:pt idx="21651">1</cx:pt>
          <cx:pt idx="21652">3</cx:pt>
          <cx:pt idx="21653">2</cx:pt>
          <cx:pt idx="21654">1</cx:pt>
          <cx:pt idx="21655">1</cx:pt>
          <cx:pt idx="21656">2</cx:pt>
          <cx:pt idx="21657">1</cx:pt>
          <cx:pt idx="21658">2</cx:pt>
          <cx:pt idx="21659">2</cx:pt>
          <cx:pt idx="21660">2</cx:pt>
          <cx:pt idx="21661">2</cx:pt>
          <cx:pt idx="21662">2</cx:pt>
          <cx:pt idx="21663">2</cx:pt>
          <cx:pt idx="21664">1</cx:pt>
          <cx:pt idx="21665">4</cx:pt>
          <cx:pt idx="21666">5</cx:pt>
          <cx:pt idx="21667">1</cx:pt>
          <cx:pt idx="21668">1</cx:pt>
          <cx:pt idx="21669">2</cx:pt>
          <cx:pt idx="21670">3</cx:pt>
          <cx:pt idx="21671">2</cx:pt>
          <cx:pt idx="21672">2</cx:pt>
          <cx:pt idx="21673">2</cx:pt>
          <cx:pt idx="21674">2</cx:pt>
          <cx:pt idx="21675">1</cx:pt>
          <cx:pt idx="21676">2</cx:pt>
          <cx:pt idx="21677">2</cx:pt>
          <cx:pt idx="21678">4</cx:pt>
          <cx:pt idx="21679">3</cx:pt>
          <cx:pt idx="21680">2</cx:pt>
          <cx:pt idx="21681">4</cx:pt>
          <cx:pt idx="21682">4</cx:pt>
          <cx:pt idx="21683">2</cx:pt>
          <cx:pt idx="21684">4</cx:pt>
          <cx:pt idx="21685">2</cx:pt>
          <cx:pt idx="21686">2</cx:pt>
          <cx:pt idx="21687">2</cx:pt>
          <cx:pt idx="21688">3</cx:pt>
          <cx:pt idx="21689">2</cx:pt>
          <cx:pt idx="21690">2</cx:pt>
          <cx:pt idx="21691">2</cx:pt>
          <cx:pt idx="21692">2</cx:pt>
          <cx:pt idx="21693">2</cx:pt>
          <cx:pt idx="21694">1</cx:pt>
          <cx:pt idx="21695">3</cx:pt>
          <cx:pt idx="21696">2</cx:pt>
          <cx:pt idx="21697">1</cx:pt>
          <cx:pt idx="21698">2</cx:pt>
          <cx:pt idx="21699">3</cx:pt>
          <cx:pt idx="21700">1</cx:pt>
          <cx:pt idx="21701">2</cx:pt>
          <cx:pt idx="21702">4</cx:pt>
          <cx:pt idx="21703">1</cx:pt>
          <cx:pt idx="21704">3</cx:pt>
          <cx:pt idx="21705">2</cx:pt>
          <cx:pt idx="21706">3</cx:pt>
          <cx:pt idx="21707">3</cx:pt>
          <cx:pt idx="21708">2</cx:pt>
          <cx:pt idx="21709">1</cx:pt>
          <cx:pt idx="21710">2</cx:pt>
          <cx:pt idx="21711">2</cx:pt>
          <cx:pt idx="21712">2</cx:pt>
          <cx:pt idx="21713">1</cx:pt>
          <cx:pt idx="21714">1</cx:pt>
          <cx:pt idx="21715">3</cx:pt>
          <cx:pt idx="21716">2</cx:pt>
          <cx:pt idx="21717">2</cx:pt>
          <cx:pt idx="21718">2</cx:pt>
          <cx:pt idx="21719">2</cx:pt>
          <cx:pt idx="21720">2</cx:pt>
          <cx:pt idx="21721">2</cx:pt>
          <cx:pt idx="21722">2</cx:pt>
          <cx:pt idx="21723">3</cx:pt>
          <cx:pt idx="21724">2</cx:pt>
          <cx:pt idx="21725">1</cx:pt>
          <cx:pt idx="21726">1</cx:pt>
          <cx:pt idx="21727">1</cx:pt>
          <cx:pt idx="21728">2</cx:pt>
          <cx:pt idx="21729">2</cx:pt>
          <cx:pt idx="21730">2</cx:pt>
          <cx:pt idx="21731">1</cx:pt>
          <cx:pt idx="21732">2</cx:pt>
          <cx:pt idx="21733">4</cx:pt>
          <cx:pt idx="21734">2</cx:pt>
          <cx:pt idx="21735">1</cx:pt>
          <cx:pt idx="21736">4</cx:pt>
          <cx:pt idx="21737">2</cx:pt>
          <cx:pt idx="21738">2</cx:pt>
          <cx:pt idx="21739">2</cx:pt>
          <cx:pt idx="21740">2</cx:pt>
          <cx:pt idx="21741">2</cx:pt>
          <cx:pt idx="21742">4</cx:pt>
          <cx:pt idx="21743">2</cx:pt>
          <cx:pt idx="21744">2</cx:pt>
          <cx:pt idx="21745">1</cx:pt>
          <cx:pt idx="21746">1</cx:pt>
          <cx:pt idx="21747">2</cx:pt>
          <cx:pt idx="21748">2</cx:pt>
          <cx:pt idx="21749">2</cx:pt>
          <cx:pt idx="21750">2</cx:pt>
          <cx:pt idx="21751">2</cx:pt>
          <cx:pt idx="21752">2</cx:pt>
          <cx:pt idx="21753">2</cx:pt>
          <cx:pt idx="21754">2</cx:pt>
          <cx:pt idx="21755">4</cx:pt>
          <cx:pt idx="21756">3</cx:pt>
          <cx:pt idx="21757">4</cx:pt>
          <cx:pt idx="21758">2</cx:pt>
          <cx:pt idx="21759">3</cx:pt>
          <cx:pt idx="21760">3</cx:pt>
          <cx:pt idx="21761">2</cx:pt>
          <cx:pt idx="21762">2</cx:pt>
          <cx:pt idx="21763">1</cx:pt>
          <cx:pt idx="21764">1</cx:pt>
          <cx:pt idx="21765">2</cx:pt>
          <cx:pt idx="21766">1</cx:pt>
          <cx:pt idx="21767">1</cx:pt>
          <cx:pt idx="21768">2</cx:pt>
          <cx:pt idx="21769">2</cx:pt>
          <cx:pt idx="21770">1</cx:pt>
          <cx:pt idx="21771">2</cx:pt>
          <cx:pt idx="21772">1</cx:pt>
          <cx:pt idx="21773">2</cx:pt>
          <cx:pt idx="21774">1</cx:pt>
          <cx:pt idx="21775">1</cx:pt>
          <cx:pt idx="21776">2</cx:pt>
          <cx:pt idx="21777">3</cx:pt>
          <cx:pt idx="21778">3</cx:pt>
          <cx:pt idx="21779">2</cx:pt>
          <cx:pt idx="21780">3</cx:pt>
          <cx:pt idx="21781">2</cx:pt>
          <cx:pt idx="21782">3</cx:pt>
          <cx:pt idx="21783">2</cx:pt>
          <cx:pt idx="21784">2</cx:pt>
          <cx:pt idx="21785">4</cx:pt>
          <cx:pt idx="21786">2</cx:pt>
          <cx:pt idx="21787">2</cx:pt>
          <cx:pt idx="21788">1</cx:pt>
          <cx:pt idx="21789">5</cx:pt>
          <cx:pt idx="21790">2</cx:pt>
          <cx:pt idx="21791">2</cx:pt>
          <cx:pt idx="21792">2</cx:pt>
          <cx:pt idx="21793">1</cx:pt>
          <cx:pt idx="21794">2</cx:pt>
          <cx:pt idx="21795">2</cx:pt>
          <cx:pt idx="21796">4</cx:pt>
          <cx:pt idx="21797">2</cx:pt>
          <cx:pt idx="21798">1</cx:pt>
          <cx:pt idx="21799">1</cx:pt>
          <cx:pt idx="21800">2</cx:pt>
          <cx:pt idx="21801">3</cx:pt>
          <cx:pt idx="21802">2</cx:pt>
          <cx:pt idx="21803">1</cx:pt>
          <cx:pt idx="21804">2</cx:pt>
          <cx:pt idx="21805">4</cx:pt>
          <cx:pt idx="21806">2</cx:pt>
          <cx:pt idx="21807">3</cx:pt>
          <cx:pt idx="21808">3</cx:pt>
          <cx:pt idx="21809">3</cx:pt>
          <cx:pt idx="21810">2</cx:pt>
          <cx:pt idx="21811">3</cx:pt>
          <cx:pt idx="21812">1</cx:pt>
          <cx:pt idx="21813">1</cx:pt>
          <cx:pt idx="21814">2</cx:pt>
          <cx:pt idx="21815">4</cx:pt>
          <cx:pt idx="21816">2</cx:pt>
          <cx:pt idx="21817">2</cx:pt>
          <cx:pt idx="21818">3</cx:pt>
          <cx:pt idx="21819">2</cx:pt>
          <cx:pt idx="21820">3</cx:pt>
          <cx:pt idx="21821">2</cx:pt>
          <cx:pt idx="21822">2</cx:pt>
          <cx:pt idx="21823">4</cx:pt>
          <cx:pt idx="21824">3</cx:pt>
          <cx:pt idx="21825">1</cx:pt>
          <cx:pt idx="21826">2</cx:pt>
          <cx:pt idx="21827">2</cx:pt>
          <cx:pt idx="21828">3</cx:pt>
          <cx:pt idx="21829">1</cx:pt>
          <cx:pt idx="21830">2</cx:pt>
          <cx:pt idx="21831">1</cx:pt>
          <cx:pt idx="21832">2</cx:pt>
          <cx:pt idx="21833">2</cx:pt>
          <cx:pt idx="21834">1</cx:pt>
          <cx:pt idx="21835">3</cx:pt>
          <cx:pt idx="21836">1</cx:pt>
          <cx:pt idx="21837">2</cx:pt>
          <cx:pt idx="21838">4</cx:pt>
          <cx:pt idx="21839">2</cx:pt>
          <cx:pt idx="21840">3</cx:pt>
          <cx:pt idx="21841">2</cx:pt>
          <cx:pt idx="21842">2</cx:pt>
          <cx:pt idx="21843">2</cx:pt>
          <cx:pt idx="21844">2</cx:pt>
          <cx:pt idx="21845">2</cx:pt>
          <cx:pt idx="21846">3</cx:pt>
          <cx:pt idx="21847">4</cx:pt>
          <cx:pt idx="21848">2</cx:pt>
          <cx:pt idx="21849">2</cx:pt>
          <cx:pt idx="21850">2</cx:pt>
          <cx:pt idx="21851">3</cx:pt>
          <cx:pt idx="21852">4</cx:pt>
          <cx:pt idx="21853">2</cx:pt>
          <cx:pt idx="21854">2</cx:pt>
          <cx:pt idx="21855">2</cx:pt>
          <cx:pt idx="21856">2</cx:pt>
          <cx:pt idx="21857">2</cx:pt>
          <cx:pt idx="21858">1</cx:pt>
          <cx:pt idx="21859">4</cx:pt>
          <cx:pt idx="21860">2</cx:pt>
          <cx:pt idx="21861">2</cx:pt>
          <cx:pt idx="21862">2</cx:pt>
          <cx:pt idx="21863">1</cx:pt>
          <cx:pt idx="21864">2</cx:pt>
          <cx:pt idx="21865">2</cx:pt>
          <cx:pt idx="21866">3</cx:pt>
          <cx:pt idx="21867">2</cx:pt>
          <cx:pt idx="21868">2</cx:pt>
          <cx:pt idx="21869">1</cx:pt>
          <cx:pt idx="21870">4</cx:pt>
          <cx:pt idx="21871">2</cx:pt>
          <cx:pt idx="21872">2</cx:pt>
          <cx:pt idx="21873">2</cx:pt>
          <cx:pt idx="21874">1</cx:pt>
          <cx:pt idx="21875">3</cx:pt>
          <cx:pt idx="21876">7</cx:pt>
          <cx:pt idx="21877">3</cx:pt>
          <cx:pt idx="21878">2</cx:pt>
          <cx:pt idx="21879">1</cx:pt>
          <cx:pt idx="21880">2</cx:pt>
          <cx:pt idx="21881">2</cx:pt>
          <cx:pt idx="21882">3</cx:pt>
          <cx:pt idx="21883">1</cx:pt>
          <cx:pt idx="21884">4</cx:pt>
          <cx:pt idx="21885">1</cx:pt>
          <cx:pt idx="21886">2</cx:pt>
          <cx:pt idx="21887">3</cx:pt>
          <cx:pt idx="21888">2</cx:pt>
          <cx:pt idx="21889">2</cx:pt>
          <cx:pt idx="21890">2</cx:pt>
          <cx:pt idx="21891">2</cx:pt>
          <cx:pt idx="21892">4</cx:pt>
          <cx:pt idx="21893">1</cx:pt>
          <cx:pt idx="21894">1</cx:pt>
          <cx:pt idx="21895">1</cx:pt>
          <cx:pt idx="21896">3</cx:pt>
          <cx:pt idx="21897">2</cx:pt>
          <cx:pt idx="21898">4</cx:pt>
          <cx:pt idx="21899">2</cx:pt>
          <cx:pt idx="21900">1</cx:pt>
          <cx:pt idx="21901">2</cx:pt>
          <cx:pt idx="21902">4</cx:pt>
          <cx:pt idx="21903">2</cx:pt>
          <cx:pt idx="21904">2</cx:pt>
          <cx:pt idx="21905">4</cx:pt>
          <cx:pt idx="21906">1</cx:pt>
          <cx:pt idx="21907">1</cx:pt>
          <cx:pt idx="21908">2</cx:pt>
          <cx:pt idx="21909">2</cx:pt>
          <cx:pt idx="21910">1</cx:pt>
          <cx:pt idx="21911">1</cx:pt>
          <cx:pt idx="21912">2</cx:pt>
          <cx:pt idx="21913">3</cx:pt>
          <cx:pt idx="21914">2</cx:pt>
          <cx:pt idx="21915">2</cx:pt>
          <cx:pt idx="21916">1</cx:pt>
          <cx:pt idx="21917">1</cx:pt>
          <cx:pt idx="21918">2</cx:pt>
          <cx:pt idx="21919">2</cx:pt>
          <cx:pt idx="21920">2</cx:pt>
          <cx:pt idx="21921">4</cx:pt>
          <cx:pt idx="21922">4</cx:pt>
          <cx:pt idx="21923">3</cx:pt>
          <cx:pt idx="21924">2</cx:pt>
          <cx:pt idx="21925">2</cx:pt>
          <cx:pt idx="21926">2</cx:pt>
          <cx:pt idx="21927">4</cx:pt>
          <cx:pt idx="21928">1</cx:pt>
          <cx:pt idx="21929">1</cx:pt>
          <cx:pt idx="21930">1</cx:pt>
          <cx:pt idx="21931">3</cx:pt>
          <cx:pt idx="21932">4</cx:pt>
          <cx:pt idx="21933">2</cx:pt>
          <cx:pt idx="21934">2</cx:pt>
          <cx:pt idx="21935">1</cx:pt>
          <cx:pt idx="21936">1</cx:pt>
          <cx:pt idx="21937">1</cx:pt>
          <cx:pt idx="21938">1</cx:pt>
          <cx:pt idx="21939">2</cx:pt>
          <cx:pt idx="21940">4</cx:pt>
          <cx:pt idx="21941">3</cx:pt>
          <cx:pt idx="21942">2</cx:pt>
          <cx:pt idx="21943">3</cx:pt>
          <cx:pt idx="21944">1</cx:pt>
          <cx:pt idx="21945">3</cx:pt>
          <cx:pt idx="21946">5</cx:pt>
          <cx:pt idx="21947">2</cx:pt>
          <cx:pt idx="21948">2</cx:pt>
          <cx:pt idx="21949">1</cx:pt>
          <cx:pt idx="21950">4</cx:pt>
          <cx:pt idx="21951">3</cx:pt>
          <cx:pt idx="21952">3</cx:pt>
          <cx:pt idx="21953">2</cx:pt>
          <cx:pt idx="21954">1</cx:pt>
          <cx:pt idx="21955">2</cx:pt>
          <cx:pt idx="21956">2</cx:pt>
          <cx:pt idx="21957">2</cx:pt>
          <cx:pt idx="21958">2</cx:pt>
          <cx:pt idx="21959">1</cx:pt>
          <cx:pt idx="21960">1</cx:pt>
          <cx:pt idx="21961">2</cx:pt>
          <cx:pt idx="21962">1</cx:pt>
          <cx:pt idx="21963">1</cx:pt>
          <cx:pt idx="21964">1</cx:pt>
          <cx:pt idx="21965">3</cx:pt>
          <cx:pt idx="21966">1</cx:pt>
          <cx:pt idx="21967">2</cx:pt>
          <cx:pt idx="21968">4</cx:pt>
          <cx:pt idx="21969">2</cx:pt>
          <cx:pt idx="21970">2</cx:pt>
          <cx:pt idx="21971">3</cx:pt>
          <cx:pt idx="21972">2</cx:pt>
          <cx:pt idx="21973">3</cx:pt>
          <cx:pt idx="21974">1</cx:pt>
          <cx:pt idx="21975">2</cx:pt>
          <cx:pt idx="21976">2</cx:pt>
          <cx:pt idx="21977">3</cx:pt>
          <cx:pt idx="21978">1</cx:pt>
          <cx:pt idx="21979">2</cx:pt>
          <cx:pt idx="21980">2</cx:pt>
          <cx:pt idx="21981">2</cx:pt>
          <cx:pt idx="21982">2</cx:pt>
          <cx:pt idx="21983">4</cx:pt>
          <cx:pt idx="21984">1</cx:pt>
          <cx:pt idx="21985">1</cx:pt>
          <cx:pt idx="21986">2</cx:pt>
          <cx:pt idx="21987">2</cx:pt>
          <cx:pt idx="21988">2</cx:pt>
          <cx:pt idx="21989">1</cx:pt>
          <cx:pt idx="21990">2</cx:pt>
          <cx:pt idx="21991">3</cx:pt>
          <cx:pt idx="21992">1</cx:pt>
          <cx:pt idx="21993">2</cx:pt>
          <cx:pt idx="21994">1</cx:pt>
          <cx:pt idx="21995">2</cx:pt>
          <cx:pt idx="21996">3</cx:pt>
          <cx:pt idx="21997">2</cx:pt>
          <cx:pt idx="21998">2</cx:pt>
          <cx:pt idx="21999">3</cx:pt>
          <cx:pt idx="22000">2</cx:pt>
          <cx:pt idx="22001">2</cx:pt>
          <cx:pt idx="22002">2</cx:pt>
          <cx:pt idx="22003">2</cx:pt>
          <cx:pt idx="22004">4</cx:pt>
          <cx:pt idx="22005">3</cx:pt>
          <cx:pt idx="22006">1</cx:pt>
          <cx:pt idx="22007">1</cx:pt>
          <cx:pt idx="22008">2</cx:pt>
          <cx:pt idx="22009">3</cx:pt>
          <cx:pt idx="22010">1</cx:pt>
          <cx:pt idx="22011">2</cx:pt>
          <cx:pt idx="22012">2</cx:pt>
          <cx:pt idx="22013">4</cx:pt>
          <cx:pt idx="22014">3</cx:pt>
          <cx:pt idx="22015">3</cx:pt>
          <cx:pt idx="22016">1</cx:pt>
          <cx:pt idx="22017">3</cx:pt>
          <cx:pt idx="22018">2</cx:pt>
          <cx:pt idx="22019">2</cx:pt>
          <cx:pt idx="22020">3</cx:pt>
          <cx:pt idx="22021">2</cx:pt>
          <cx:pt idx="22022">2</cx:pt>
          <cx:pt idx="22023">2</cx:pt>
          <cx:pt idx="22024">2</cx:pt>
          <cx:pt idx="22025">3</cx:pt>
          <cx:pt idx="22026">3</cx:pt>
          <cx:pt idx="22027">2</cx:pt>
          <cx:pt idx="22028">2</cx:pt>
          <cx:pt idx="22029">4</cx:pt>
          <cx:pt idx="22030">2</cx:pt>
          <cx:pt idx="22031">2</cx:pt>
          <cx:pt idx="22032">1</cx:pt>
          <cx:pt idx="22033">3</cx:pt>
          <cx:pt idx="22034">2</cx:pt>
          <cx:pt idx="22035">2</cx:pt>
          <cx:pt idx="22036">2</cx:pt>
          <cx:pt idx="22037">3</cx:pt>
          <cx:pt idx="22038">2</cx:pt>
          <cx:pt idx="22039">2</cx:pt>
          <cx:pt idx="22040">2</cx:pt>
          <cx:pt idx="22041">2</cx:pt>
          <cx:pt idx="22042">3</cx:pt>
          <cx:pt idx="22043">2</cx:pt>
          <cx:pt idx="22044">2</cx:pt>
          <cx:pt idx="22045">3</cx:pt>
          <cx:pt idx="22046">2</cx:pt>
          <cx:pt idx="22047">2</cx:pt>
          <cx:pt idx="22048">2</cx:pt>
          <cx:pt idx="22049">2</cx:pt>
          <cx:pt idx="22050">2</cx:pt>
          <cx:pt idx="22051">2</cx:pt>
          <cx:pt idx="22052">1</cx:pt>
          <cx:pt idx="22053">2</cx:pt>
          <cx:pt idx="22054">3</cx:pt>
          <cx:pt idx="22055">1</cx:pt>
          <cx:pt idx="22056">2</cx:pt>
          <cx:pt idx="22057">2</cx:pt>
          <cx:pt idx="22058">2</cx:pt>
          <cx:pt idx="22059">2</cx:pt>
          <cx:pt idx="22060">2</cx:pt>
          <cx:pt idx="22061">2</cx:pt>
          <cx:pt idx="22062">3</cx:pt>
          <cx:pt idx="22063">1</cx:pt>
          <cx:pt idx="22064">2</cx:pt>
          <cx:pt idx="22065">4</cx:pt>
          <cx:pt idx="22066">3</cx:pt>
          <cx:pt idx="22067">2</cx:pt>
          <cx:pt idx="22068">1</cx:pt>
          <cx:pt idx="22069">2</cx:pt>
          <cx:pt idx="22070">3</cx:pt>
          <cx:pt idx="22071">3</cx:pt>
          <cx:pt idx="22072">2</cx:pt>
          <cx:pt idx="22073">2</cx:pt>
          <cx:pt idx="22074">1</cx:pt>
          <cx:pt idx="22075">1</cx:pt>
          <cx:pt idx="22076">2</cx:pt>
          <cx:pt idx="22077">2</cx:pt>
          <cx:pt idx="22078">1</cx:pt>
          <cx:pt idx="22079">5</cx:pt>
          <cx:pt idx="22080">4</cx:pt>
          <cx:pt idx="22081">1</cx:pt>
          <cx:pt idx="22082">3</cx:pt>
          <cx:pt idx="22083">3</cx:pt>
          <cx:pt idx="22084">2</cx:pt>
          <cx:pt idx="22085">3</cx:pt>
          <cx:pt idx="22086">1</cx:pt>
          <cx:pt idx="22087">2</cx:pt>
          <cx:pt idx="22088">2</cx:pt>
          <cx:pt idx="22089">2</cx:pt>
          <cx:pt idx="22090">1</cx:pt>
          <cx:pt idx="22091">2</cx:pt>
          <cx:pt idx="22092">4</cx:pt>
          <cx:pt idx="22093">1</cx:pt>
          <cx:pt idx="22094">2</cx:pt>
          <cx:pt idx="22095">1</cx:pt>
          <cx:pt idx="22096">2</cx:pt>
          <cx:pt idx="22097">3</cx:pt>
          <cx:pt idx="22098">2</cx:pt>
          <cx:pt idx="22099">2</cx:pt>
          <cx:pt idx="22100">2</cx:pt>
          <cx:pt idx="22101">3</cx:pt>
          <cx:pt idx="22102">2</cx:pt>
          <cx:pt idx="22103">4</cx:pt>
          <cx:pt idx="22104">2</cx:pt>
          <cx:pt idx="22105">2</cx:pt>
          <cx:pt idx="22106">2</cx:pt>
          <cx:pt idx="22107">2</cx:pt>
          <cx:pt idx="22108">4</cx:pt>
          <cx:pt idx="22109">2</cx:pt>
          <cx:pt idx="22110">1</cx:pt>
          <cx:pt idx="22111">1</cx:pt>
          <cx:pt idx="22112">2</cx:pt>
          <cx:pt idx="22113">2</cx:pt>
          <cx:pt idx="22114">1</cx:pt>
          <cx:pt idx="22115">2</cx:pt>
          <cx:pt idx="22116">2</cx:pt>
          <cx:pt idx="22117">2</cx:pt>
          <cx:pt idx="22118">2</cx:pt>
          <cx:pt idx="22119">2</cx:pt>
          <cx:pt idx="22120">2</cx:pt>
          <cx:pt idx="22121">1</cx:pt>
          <cx:pt idx="22122">2</cx:pt>
          <cx:pt idx="22123">2</cx:pt>
          <cx:pt idx="22124">4</cx:pt>
          <cx:pt idx="22125">3</cx:pt>
          <cx:pt idx="22126">2</cx:pt>
          <cx:pt idx="22127">4</cx:pt>
          <cx:pt idx="22128">1</cx:pt>
          <cx:pt idx="22129">1</cx:pt>
          <cx:pt idx="22130">1</cx:pt>
          <cx:pt idx="22131">2</cx:pt>
          <cx:pt idx="22132">1</cx:pt>
          <cx:pt idx="22133">2</cx:pt>
          <cx:pt idx="22134">2</cx:pt>
          <cx:pt idx="22135">2</cx:pt>
          <cx:pt idx="22136">2</cx:pt>
          <cx:pt idx="22137">2</cx:pt>
          <cx:pt idx="22138">2</cx:pt>
          <cx:pt idx="22139">3</cx:pt>
          <cx:pt idx="22140">3</cx:pt>
          <cx:pt idx="22141">2</cx:pt>
          <cx:pt idx="22142">2</cx:pt>
          <cx:pt idx="22143">2</cx:pt>
          <cx:pt idx="22144">2</cx:pt>
          <cx:pt idx="22145">2</cx:pt>
          <cx:pt idx="22146">2</cx:pt>
          <cx:pt idx="22147">1</cx:pt>
          <cx:pt idx="22148">2</cx:pt>
          <cx:pt idx="22149">3</cx:pt>
          <cx:pt idx="22150">1</cx:pt>
          <cx:pt idx="22151">2</cx:pt>
          <cx:pt idx="22152">3</cx:pt>
          <cx:pt idx="22153">1</cx:pt>
          <cx:pt idx="22154">3</cx:pt>
          <cx:pt idx="22155">1</cx:pt>
          <cx:pt idx="22156">1</cx:pt>
          <cx:pt idx="22157">3</cx:pt>
          <cx:pt idx="22158">3</cx:pt>
          <cx:pt idx="22159">2</cx:pt>
          <cx:pt idx="22160">1</cx:pt>
          <cx:pt idx="22161">2</cx:pt>
          <cx:pt idx="22162">2</cx:pt>
          <cx:pt idx="22163">2</cx:pt>
          <cx:pt idx="22164">3</cx:pt>
          <cx:pt idx="22165">2</cx:pt>
          <cx:pt idx="22166">1</cx:pt>
          <cx:pt idx="22167">4</cx:pt>
          <cx:pt idx="22168">2</cx:pt>
          <cx:pt idx="22169">1</cx:pt>
          <cx:pt idx="22170">1</cx:pt>
          <cx:pt idx="22171">2</cx:pt>
          <cx:pt idx="22172">1</cx:pt>
          <cx:pt idx="22173">2</cx:pt>
          <cx:pt idx="22174">3</cx:pt>
          <cx:pt idx="22175">2</cx:pt>
          <cx:pt idx="22176">2</cx:pt>
          <cx:pt idx="22177">1</cx:pt>
          <cx:pt idx="22178">2</cx:pt>
          <cx:pt idx="22179">2</cx:pt>
          <cx:pt idx="22180">2</cx:pt>
          <cx:pt idx="22181">2</cx:pt>
          <cx:pt idx="22182">2</cx:pt>
          <cx:pt idx="22183">2</cx:pt>
          <cx:pt idx="22184">3</cx:pt>
          <cx:pt idx="22185">2</cx:pt>
          <cx:pt idx="22186">3</cx:pt>
          <cx:pt idx="22187">2</cx:pt>
          <cx:pt idx="22188">2</cx:pt>
          <cx:pt idx="22189">2</cx:pt>
          <cx:pt idx="22190">4</cx:pt>
          <cx:pt idx="22191">3</cx:pt>
          <cx:pt idx="22192">2</cx:pt>
          <cx:pt idx="22193">3</cx:pt>
          <cx:pt idx="22194">1</cx:pt>
          <cx:pt idx="22195">3</cx:pt>
          <cx:pt idx="22196">2</cx:pt>
          <cx:pt idx="22197">3</cx:pt>
          <cx:pt idx="22198">1</cx:pt>
          <cx:pt idx="22199">2</cx:pt>
          <cx:pt idx="22200">2</cx:pt>
          <cx:pt idx="22201">2</cx:pt>
          <cx:pt idx="22202">3</cx:pt>
          <cx:pt idx="22203">2</cx:pt>
          <cx:pt idx="22204">2</cx:pt>
          <cx:pt idx="22205">1</cx:pt>
          <cx:pt idx="22206">2</cx:pt>
          <cx:pt idx="22207">3</cx:pt>
          <cx:pt idx="22208">2</cx:pt>
          <cx:pt idx="22209">2</cx:pt>
          <cx:pt idx="22210">2</cx:pt>
          <cx:pt idx="22211">3</cx:pt>
          <cx:pt idx="22212">1</cx:pt>
          <cx:pt idx="22213">2</cx:pt>
          <cx:pt idx="22214">1</cx:pt>
          <cx:pt idx="22215">2</cx:pt>
          <cx:pt idx="22216">2</cx:pt>
          <cx:pt idx="22217">1</cx:pt>
          <cx:pt idx="22218">1</cx:pt>
          <cx:pt idx="22219">2</cx:pt>
          <cx:pt idx="22220">2</cx:pt>
          <cx:pt idx="22221">1</cx:pt>
          <cx:pt idx="22222">2</cx:pt>
          <cx:pt idx="22223">2</cx:pt>
          <cx:pt idx="22224">2</cx:pt>
          <cx:pt idx="22225">1</cx:pt>
          <cx:pt idx="22226">2</cx:pt>
          <cx:pt idx="22227">4</cx:pt>
          <cx:pt idx="22228">2</cx:pt>
          <cx:pt idx="22229">2</cx:pt>
          <cx:pt idx="22230">3</cx:pt>
          <cx:pt idx="22231">2</cx:pt>
          <cx:pt idx="22232">2</cx:pt>
          <cx:pt idx="22233">3</cx:pt>
          <cx:pt idx="22234">2</cx:pt>
          <cx:pt idx="22235">4</cx:pt>
          <cx:pt idx="22236">1</cx:pt>
          <cx:pt idx="22237">2</cx:pt>
          <cx:pt idx="22238">2</cx:pt>
          <cx:pt idx="22239">2</cx:pt>
          <cx:pt idx="22240">4</cx:pt>
          <cx:pt idx="22241">2</cx:pt>
          <cx:pt idx="22242">1</cx:pt>
          <cx:pt idx="22243">2</cx:pt>
          <cx:pt idx="22244">1</cx:pt>
          <cx:pt idx="22245">3</cx:pt>
          <cx:pt idx="22246">5</cx:pt>
          <cx:pt idx="22247">1</cx:pt>
          <cx:pt idx="22248">2</cx:pt>
          <cx:pt idx="22249">2</cx:pt>
          <cx:pt idx="22250">2</cx:pt>
          <cx:pt idx="22251">2</cx:pt>
          <cx:pt idx="22252">2</cx:pt>
          <cx:pt idx="22253">2</cx:pt>
          <cx:pt idx="22254">1</cx:pt>
          <cx:pt idx="22255">3</cx:pt>
          <cx:pt idx="22256">3</cx:pt>
          <cx:pt idx="22257">2</cx:pt>
          <cx:pt idx="22258">2</cx:pt>
          <cx:pt idx="22259">4</cx:pt>
          <cx:pt idx="22260">2</cx:pt>
          <cx:pt idx="22261">3</cx:pt>
          <cx:pt idx="22262">2</cx:pt>
          <cx:pt idx="22263">1</cx:pt>
          <cx:pt idx="22264">2</cx:pt>
          <cx:pt idx="22265">1</cx:pt>
          <cx:pt idx="22266">2</cx:pt>
          <cx:pt idx="22267">3</cx:pt>
          <cx:pt idx="22268">1</cx:pt>
          <cx:pt idx="22269">2</cx:pt>
          <cx:pt idx="22270">1</cx:pt>
          <cx:pt idx="22271">3</cx:pt>
          <cx:pt idx="22272">3</cx:pt>
          <cx:pt idx="22273">2</cx:pt>
          <cx:pt idx="22274">1</cx:pt>
          <cx:pt idx="22275">2</cx:pt>
          <cx:pt idx="22276">2</cx:pt>
          <cx:pt idx="22277">2</cx:pt>
          <cx:pt idx="22278">3</cx:pt>
          <cx:pt idx="22279">4</cx:pt>
          <cx:pt idx="22280">5</cx:pt>
          <cx:pt idx="22281">1</cx:pt>
          <cx:pt idx="22282">2</cx:pt>
          <cx:pt idx="22283">2</cx:pt>
          <cx:pt idx="22284">1</cx:pt>
          <cx:pt idx="22285">4</cx:pt>
          <cx:pt idx="22286">1</cx:pt>
          <cx:pt idx="22287">3</cx:pt>
          <cx:pt idx="22288">1</cx:pt>
          <cx:pt idx="22289">1</cx:pt>
          <cx:pt idx="22290">1</cx:pt>
          <cx:pt idx="22291">2</cx:pt>
          <cx:pt idx="22292">1</cx:pt>
          <cx:pt idx="22293">2</cx:pt>
          <cx:pt idx="22294">2</cx:pt>
          <cx:pt idx="22295">2</cx:pt>
          <cx:pt idx="22296">2</cx:pt>
          <cx:pt idx="22297">2</cx:pt>
          <cx:pt idx="22298">1</cx:pt>
          <cx:pt idx="22299">3</cx:pt>
          <cx:pt idx="22300">2</cx:pt>
          <cx:pt idx="22301">2</cx:pt>
          <cx:pt idx="22302">3</cx:pt>
          <cx:pt idx="22303">1</cx:pt>
          <cx:pt idx="22304">2</cx:pt>
          <cx:pt idx="22305">2</cx:pt>
          <cx:pt idx="22306">1</cx:pt>
          <cx:pt idx="22307">2</cx:pt>
          <cx:pt idx="22308">1</cx:pt>
          <cx:pt idx="22309">2</cx:pt>
          <cx:pt idx="22310">2</cx:pt>
          <cx:pt idx="22311">3</cx:pt>
          <cx:pt idx="22312">3</cx:pt>
          <cx:pt idx="22313">2</cx:pt>
          <cx:pt idx="22314">3</cx:pt>
          <cx:pt idx="22315">1</cx:pt>
          <cx:pt idx="22316">3</cx:pt>
          <cx:pt idx="22317">2</cx:pt>
          <cx:pt idx="22318">2</cx:pt>
          <cx:pt idx="22319">2</cx:pt>
          <cx:pt idx="22320">1</cx:pt>
          <cx:pt idx="22321">3</cx:pt>
          <cx:pt idx="22322">3</cx:pt>
          <cx:pt idx="22323">2</cx:pt>
          <cx:pt idx="22324">2</cx:pt>
          <cx:pt idx="22325">1</cx:pt>
          <cx:pt idx="22326">2</cx:pt>
          <cx:pt idx="22327">4</cx:pt>
          <cx:pt idx="22328">1</cx:pt>
          <cx:pt idx="22329">2</cx:pt>
          <cx:pt idx="22330">2</cx:pt>
          <cx:pt idx="22331">4</cx:pt>
          <cx:pt idx="22332">2</cx:pt>
          <cx:pt idx="22333">3</cx:pt>
          <cx:pt idx="22334">1</cx:pt>
          <cx:pt idx="22335">3</cx:pt>
          <cx:pt idx="22336">2</cx:pt>
          <cx:pt idx="22337">2</cx:pt>
          <cx:pt idx="22338">1</cx:pt>
          <cx:pt idx="22339">2</cx:pt>
          <cx:pt idx="22340">2</cx:pt>
          <cx:pt idx="22341">2</cx:pt>
          <cx:pt idx="22342">1</cx:pt>
          <cx:pt idx="22343">2</cx:pt>
          <cx:pt idx="22344">1</cx:pt>
          <cx:pt idx="22345">2</cx:pt>
          <cx:pt idx="22346">5</cx:pt>
          <cx:pt idx="22347">2</cx:pt>
          <cx:pt idx="22348">2</cx:pt>
          <cx:pt idx="22349">3</cx:pt>
          <cx:pt idx="22350">4</cx:pt>
          <cx:pt idx="22351">2</cx:pt>
          <cx:pt idx="22352">2</cx:pt>
          <cx:pt idx="22353">2</cx:pt>
          <cx:pt idx="22354">1</cx:pt>
          <cx:pt idx="22355">4</cx:pt>
          <cx:pt idx="22356">1</cx:pt>
          <cx:pt idx="22357">1</cx:pt>
          <cx:pt idx="22358">3</cx:pt>
          <cx:pt idx="22359">1</cx:pt>
          <cx:pt idx="22360">4</cx:pt>
          <cx:pt idx="22361">3</cx:pt>
          <cx:pt idx="22362">2</cx:pt>
          <cx:pt idx="22363">1</cx:pt>
          <cx:pt idx="22364">1</cx:pt>
          <cx:pt idx="22365">2</cx:pt>
          <cx:pt idx="22366">3</cx:pt>
          <cx:pt idx="22367">2</cx:pt>
          <cx:pt idx="22368">3</cx:pt>
          <cx:pt idx="22369">4</cx:pt>
          <cx:pt idx="22370">1</cx:pt>
          <cx:pt idx="22371">3</cx:pt>
          <cx:pt idx="22372">2</cx:pt>
          <cx:pt idx="22373">3</cx:pt>
          <cx:pt idx="22374">2</cx:pt>
          <cx:pt idx="22375">2</cx:pt>
          <cx:pt idx="22376">2</cx:pt>
          <cx:pt idx="22377">1</cx:pt>
          <cx:pt idx="22378">2</cx:pt>
          <cx:pt idx="22379">2</cx:pt>
          <cx:pt idx="22380">1</cx:pt>
          <cx:pt idx="22381">2</cx:pt>
          <cx:pt idx="22382">2</cx:pt>
          <cx:pt idx="22383">5</cx:pt>
          <cx:pt idx="22384">2</cx:pt>
          <cx:pt idx="22385">3</cx:pt>
          <cx:pt idx="22386">2</cx:pt>
          <cx:pt idx="22387">5</cx:pt>
          <cx:pt idx="22388">1</cx:pt>
          <cx:pt idx="22389">1</cx:pt>
          <cx:pt idx="22390">1</cx:pt>
          <cx:pt idx="22391">1</cx:pt>
          <cx:pt idx="22392">2</cx:pt>
          <cx:pt idx="22393">2</cx:pt>
          <cx:pt idx="22394">2</cx:pt>
          <cx:pt idx="22395">1</cx:pt>
          <cx:pt idx="22396">2</cx:pt>
          <cx:pt idx="22397">1</cx:pt>
          <cx:pt idx="22398">2</cx:pt>
          <cx:pt idx="22399">3</cx:pt>
          <cx:pt idx="22400">1</cx:pt>
          <cx:pt idx="22401">3</cx:pt>
          <cx:pt idx="22402">4</cx:pt>
          <cx:pt idx="22403">2</cx:pt>
          <cx:pt idx="22404">2</cx:pt>
          <cx:pt idx="22405">1</cx:pt>
          <cx:pt idx="22406">3</cx:pt>
          <cx:pt idx="22407">2</cx:pt>
          <cx:pt idx="22408">1</cx:pt>
          <cx:pt idx="22409">2</cx:pt>
          <cx:pt idx="22410">1</cx:pt>
          <cx:pt idx="22411">3</cx:pt>
          <cx:pt idx="22412">1</cx:pt>
          <cx:pt idx="22413">2</cx:pt>
          <cx:pt idx="22414">1</cx:pt>
          <cx:pt idx="22415">6</cx:pt>
          <cx:pt idx="22416">2</cx:pt>
          <cx:pt idx="22417">1</cx:pt>
          <cx:pt idx="22418">1</cx:pt>
          <cx:pt idx="22419">1</cx:pt>
          <cx:pt idx="22420">2</cx:pt>
          <cx:pt idx="22421">3</cx:pt>
          <cx:pt idx="22422">2</cx:pt>
          <cx:pt idx="22423">2</cx:pt>
          <cx:pt idx="22424">2</cx:pt>
          <cx:pt idx="22425">1</cx:pt>
          <cx:pt idx="22426">2</cx:pt>
          <cx:pt idx="22427">2</cx:pt>
          <cx:pt idx="22428">2</cx:pt>
          <cx:pt idx="22429">1</cx:pt>
          <cx:pt idx="22430">6</cx:pt>
          <cx:pt idx="22431">3</cx:pt>
          <cx:pt idx="22432">1</cx:pt>
          <cx:pt idx="22433">2</cx:pt>
          <cx:pt idx="22434">1</cx:pt>
          <cx:pt idx="22435">4</cx:pt>
          <cx:pt idx="22436">1</cx:pt>
          <cx:pt idx="22437">3</cx:pt>
          <cx:pt idx="22438">2</cx:pt>
          <cx:pt idx="22439">1</cx:pt>
          <cx:pt idx="22440">1</cx:pt>
          <cx:pt idx="22441">1</cx:pt>
          <cx:pt idx="22442">3</cx:pt>
          <cx:pt idx="22443">3</cx:pt>
          <cx:pt idx="22444">3</cx:pt>
          <cx:pt idx="22445">4</cx:pt>
          <cx:pt idx="22446">5</cx:pt>
          <cx:pt idx="22447">1</cx:pt>
          <cx:pt idx="22448">4</cx:pt>
          <cx:pt idx="22449">2</cx:pt>
          <cx:pt idx="22450">4</cx:pt>
          <cx:pt idx="22451">1</cx:pt>
          <cx:pt idx="22452">2</cx:pt>
          <cx:pt idx="22453">1</cx:pt>
          <cx:pt idx="22454">3</cx:pt>
          <cx:pt idx="22455">2</cx:pt>
          <cx:pt idx="22456">2</cx:pt>
          <cx:pt idx="22457">1</cx:pt>
          <cx:pt idx="22458">3</cx:pt>
          <cx:pt idx="22459">2</cx:pt>
          <cx:pt idx="22460">3</cx:pt>
          <cx:pt idx="22461">2</cx:pt>
          <cx:pt idx="22462">3</cx:pt>
          <cx:pt idx="22463">2</cx:pt>
          <cx:pt idx="22464">2</cx:pt>
          <cx:pt idx="22465">5</cx:pt>
          <cx:pt idx="22466">3</cx:pt>
          <cx:pt idx="22467">2</cx:pt>
          <cx:pt idx="22468">2</cx:pt>
          <cx:pt idx="22469">1</cx:pt>
          <cx:pt idx="22470">2</cx:pt>
          <cx:pt idx="22471">2</cx:pt>
          <cx:pt idx="22472">3</cx:pt>
          <cx:pt idx="22473">2</cx:pt>
          <cx:pt idx="22474">2</cx:pt>
          <cx:pt idx="22475">1</cx:pt>
          <cx:pt idx="22476">2</cx:pt>
          <cx:pt idx="22477">2</cx:pt>
          <cx:pt idx="22478">4</cx:pt>
          <cx:pt idx="22479">2</cx:pt>
          <cx:pt idx="22480">2</cx:pt>
          <cx:pt idx="22481">1</cx:pt>
          <cx:pt idx="22482">2</cx:pt>
          <cx:pt idx="22483">2</cx:pt>
          <cx:pt idx="22484">2</cx:pt>
          <cx:pt idx="22485">2</cx:pt>
          <cx:pt idx="22486">1</cx:pt>
          <cx:pt idx="22487">1</cx:pt>
          <cx:pt idx="22488">2</cx:pt>
          <cx:pt idx="22489">1</cx:pt>
          <cx:pt idx="22490">2</cx:pt>
          <cx:pt idx="22491">2</cx:pt>
          <cx:pt idx="22492">2</cx:pt>
          <cx:pt idx="22493">4</cx:pt>
          <cx:pt idx="22494">5</cx:pt>
          <cx:pt idx="22495">3</cx:pt>
          <cx:pt idx="22496">2</cx:pt>
          <cx:pt idx="22497">2</cx:pt>
          <cx:pt idx="22498">2</cx:pt>
          <cx:pt idx="22499">1</cx:pt>
          <cx:pt idx="22500">4</cx:pt>
          <cx:pt idx="22501">2</cx:pt>
          <cx:pt idx="22502">2</cx:pt>
          <cx:pt idx="22503">2</cx:pt>
          <cx:pt idx="22504">3</cx:pt>
          <cx:pt idx="22505">2</cx:pt>
          <cx:pt idx="22506">1</cx:pt>
          <cx:pt idx="22507">2</cx:pt>
          <cx:pt idx="22508">2</cx:pt>
          <cx:pt idx="22509">1</cx:pt>
          <cx:pt idx="22510">3</cx:pt>
          <cx:pt idx="22511">2</cx:pt>
          <cx:pt idx="22512">2</cx:pt>
          <cx:pt idx="22513">1</cx:pt>
          <cx:pt idx="22514">2</cx:pt>
          <cx:pt idx="22515">1</cx:pt>
          <cx:pt idx="22516">3</cx:pt>
          <cx:pt idx="22517">5</cx:pt>
          <cx:pt idx="22518">2</cx:pt>
          <cx:pt idx="22519">2</cx:pt>
          <cx:pt idx="22520">3</cx:pt>
          <cx:pt idx="22521">2</cx:pt>
          <cx:pt idx="22522">1</cx:pt>
          <cx:pt idx="22523">4</cx:pt>
          <cx:pt idx="22524">2</cx:pt>
          <cx:pt idx="22525">1</cx:pt>
          <cx:pt idx="22526">2</cx:pt>
          <cx:pt idx="22527">3</cx:pt>
          <cx:pt idx="22528">1</cx:pt>
          <cx:pt idx="22529">1</cx:pt>
          <cx:pt idx="22530">2</cx:pt>
          <cx:pt idx="22531">2</cx:pt>
          <cx:pt idx="22532">3</cx:pt>
          <cx:pt idx="22533">3</cx:pt>
          <cx:pt idx="22534">1</cx:pt>
          <cx:pt idx="22535">2</cx:pt>
          <cx:pt idx="22536">2</cx:pt>
          <cx:pt idx="22537">2</cx:pt>
          <cx:pt idx="22538">1</cx:pt>
          <cx:pt idx="22539">1</cx:pt>
          <cx:pt idx="22540">3</cx:pt>
          <cx:pt idx="22541">4</cx:pt>
          <cx:pt idx="22542">1</cx:pt>
          <cx:pt idx="22543">4</cx:pt>
          <cx:pt idx="22544">2</cx:pt>
          <cx:pt idx="22545">1</cx:pt>
          <cx:pt idx="22546">2</cx:pt>
          <cx:pt idx="22547">2</cx:pt>
          <cx:pt idx="22548">2</cx:pt>
          <cx:pt idx="22549">2</cx:pt>
          <cx:pt idx="22550">3</cx:pt>
          <cx:pt idx="22551">2</cx:pt>
          <cx:pt idx="22552">2</cx:pt>
          <cx:pt idx="22553">2</cx:pt>
          <cx:pt idx="22554">2</cx:pt>
          <cx:pt idx="22555">3</cx:pt>
          <cx:pt idx="22556">4</cx:pt>
          <cx:pt idx="22557">3</cx:pt>
          <cx:pt idx="22558">2</cx:pt>
          <cx:pt idx="22559">1</cx:pt>
          <cx:pt idx="22560">2</cx:pt>
          <cx:pt idx="22561">2</cx:pt>
          <cx:pt idx="22562">2</cx:pt>
          <cx:pt idx="22563">5</cx:pt>
          <cx:pt idx="22564">1</cx:pt>
          <cx:pt idx="22565">2</cx:pt>
          <cx:pt idx="22566">3</cx:pt>
          <cx:pt idx="22567">1</cx:pt>
          <cx:pt idx="22568">1</cx:pt>
          <cx:pt idx="22569">2</cx:pt>
          <cx:pt idx="22570">2</cx:pt>
          <cx:pt idx="22571">2</cx:pt>
          <cx:pt idx="22572">1</cx:pt>
          <cx:pt idx="22573">2</cx:pt>
          <cx:pt idx="22574">1</cx:pt>
          <cx:pt idx="22575">2</cx:pt>
          <cx:pt idx="22576">2</cx:pt>
          <cx:pt idx="22577">2</cx:pt>
          <cx:pt idx="22578">2</cx:pt>
          <cx:pt idx="22579">2</cx:pt>
          <cx:pt idx="22580">3</cx:pt>
          <cx:pt idx="22581">1</cx:pt>
          <cx:pt idx="22582">3</cx:pt>
          <cx:pt idx="22583">2</cx:pt>
          <cx:pt idx="22584">1</cx:pt>
          <cx:pt idx="22585">3</cx:pt>
          <cx:pt idx="22586">2</cx:pt>
          <cx:pt idx="22587">3</cx:pt>
          <cx:pt idx="22588">4</cx:pt>
          <cx:pt idx="22589">4</cx:pt>
          <cx:pt idx="22590">3</cx:pt>
          <cx:pt idx="22591">2</cx:pt>
          <cx:pt idx="22592">3</cx:pt>
          <cx:pt idx="22593">2</cx:pt>
          <cx:pt idx="22594">1</cx:pt>
          <cx:pt idx="22595">3</cx:pt>
          <cx:pt idx="22596">1</cx:pt>
          <cx:pt idx="22597">1</cx:pt>
          <cx:pt idx="22598">1</cx:pt>
          <cx:pt idx="22599">2</cx:pt>
          <cx:pt idx="22600">2</cx:pt>
          <cx:pt idx="22601">1</cx:pt>
          <cx:pt idx="22602">3</cx:pt>
          <cx:pt idx="22603">1</cx:pt>
          <cx:pt idx="22604">2</cx:pt>
          <cx:pt idx="22605">2</cx:pt>
          <cx:pt idx="22606">2</cx:pt>
          <cx:pt idx="22607">2</cx:pt>
          <cx:pt idx="22608">1</cx:pt>
          <cx:pt idx="22609">4</cx:pt>
          <cx:pt idx="22610">2</cx:pt>
          <cx:pt idx="22611">2</cx:pt>
          <cx:pt idx="22612">1</cx:pt>
          <cx:pt idx="22613">2</cx:pt>
          <cx:pt idx="22614">1</cx:pt>
          <cx:pt idx="22615">2</cx:pt>
          <cx:pt idx="22616">2</cx:pt>
          <cx:pt idx="22617">3</cx:pt>
          <cx:pt idx="22618">3</cx:pt>
          <cx:pt idx="22619">4</cx:pt>
          <cx:pt idx="22620">2</cx:pt>
          <cx:pt idx="22621">2</cx:pt>
          <cx:pt idx="22622">1</cx:pt>
          <cx:pt idx="22623">1</cx:pt>
          <cx:pt idx="22624">2</cx:pt>
          <cx:pt idx="22625">2</cx:pt>
          <cx:pt idx="22626">2</cx:pt>
          <cx:pt idx="22627">3</cx:pt>
          <cx:pt idx="22628">2</cx:pt>
          <cx:pt idx="22629">3</cx:pt>
          <cx:pt idx="22630">2</cx:pt>
          <cx:pt idx="22631">3</cx:pt>
          <cx:pt idx="22632">3</cx:pt>
          <cx:pt idx="22633">2</cx:pt>
          <cx:pt idx="22634">2</cx:pt>
          <cx:pt idx="22635">3</cx:pt>
          <cx:pt idx="22636">3</cx:pt>
          <cx:pt idx="22637">4</cx:pt>
          <cx:pt idx="22638">3</cx:pt>
          <cx:pt idx="22639">4</cx:pt>
          <cx:pt idx="22640">2</cx:pt>
          <cx:pt idx="22641">2</cx:pt>
          <cx:pt idx="22642">2</cx:pt>
          <cx:pt idx="22643">3</cx:pt>
          <cx:pt idx="22644">3</cx:pt>
          <cx:pt idx="22645">1</cx:pt>
          <cx:pt idx="22646">1</cx:pt>
          <cx:pt idx="22647">2</cx:pt>
          <cx:pt idx="22648">2</cx:pt>
          <cx:pt idx="22649">2</cx:pt>
          <cx:pt idx="22650">4</cx:pt>
          <cx:pt idx="22651">4</cx:pt>
          <cx:pt idx="22652">2</cx:pt>
          <cx:pt idx="22653">2</cx:pt>
          <cx:pt idx="22654">2</cx:pt>
          <cx:pt idx="22655">3</cx:pt>
          <cx:pt idx="22656">2</cx:pt>
          <cx:pt idx="22657">2</cx:pt>
          <cx:pt idx="22658">4</cx:pt>
          <cx:pt idx="22659">1</cx:pt>
          <cx:pt idx="22660">1</cx:pt>
          <cx:pt idx="22661">2</cx:pt>
          <cx:pt idx="22662">2</cx:pt>
          <cx:pt idx="22663">2</cx:pt>
          <cx:pt idx="22664">2</cx:pt>
          <cx:pt idx="22665">1</cx:pt>
          <cx:pt idx="22666">2</cx:pt>
          <cx:pt idx="22667">2</cx:pt>
          <cx:pt idx="22668">1</cx:pt>
          <cx:pt idx="22669">2</cx:pt>
          <cx:pt idx="22670">1</cx:pt>
          <cx:pt idx="22671">2</cx:pt>
          <cx:pt idx="22672">1</cx:pt>
          <cx:pt idx="22673">2</cx:pt>
          <cx:pt idx="22674">4</cx:pt>
          <cx:pt idx="22675">2</cx:pt>
          <cx:pt idx="22676">1</cx:pt>
          <cx:pt idx="22677">2</cx:pt>
          <cx:pt idx="22678">2</cx:pt>
          <cx:pt idx="22679">2</cx:pt>
          <cx:pt idx="22680">2</cx:pt>
          <cx:pt idx="22681">2</cx:pt>
          <cx:pt idx="22682">2</cx:pt>
          <cx:pt idx="22683">2</cx:pt>
          <cx:pt idx="22684">2</cx:pt>
          <cx:pt idx="22685">2</cx:pt>
          <cx:pt idx="22686">3</cx:pt>
          <cx:pt idx="22687">2</cx:pt>
          <cx:pt idx="22688">2</cx:pt>
          <cx:pt idx="22689">2</cx:pt>
          <cx:pt idx="22690">1</cx:pt>
          <cx:pt idx="22691">2</cx:pt>
          <cx:pt idx="22692">2</cx:pt>
          <cx:pt idx="22693">2</cx:pt>
          <cx:pt idx="22694">2</cx:pt>
          <cx:pt idx="22695">2</cx:pt>
          <cx:pt idx="22696">2</cx:pt>
          <cx:pt idx="22697">1</cx:pt>
          <cx:pt idx="22698">1</cx:pt>
          <cx:pt idx="22699">1</cx:pt>
          <cx:pt idx="22700">3</cx:pt>
          <cx:pt idx="22701">2</cx:pt>
          <cx:pt idx="22702">1</cx:pt>
          <cx:pt idx="22703">1</cx:pt>
          <cx:pt idx="22704">3</cx:pt>
          <cx:pt idx="22705">2</cx:pt>
          <cx:pt idx="22706">2</cx:pt>
          <cx:pt idx="22707">2</cx:pt>
          <cx:pt idx="22708">3</cx:pt>
          <cx:pt idx="22709">3</cx:pt>
          <cx:pt idx="22710">2</cx:pt>
          <cx:pt idx="22711">2</cx:pt>
          <cx:pt idx="22712">2</cx:pt>
          <cx:pt idx="22713">4</cx:pt>
          <cx:pt idx="22714">1</cx:pt>
          <cx:pt idx="22715">2</cx:pt>
          <cx:pt idx="22716">2</cx:pt>
          <cx:pt idx="22717">2</cx:pt>
          <cx:pt idx="22718">2</cx:pt>
          <cx:pt idx="22719">3</cx:pt>
          <cx:pt idx="22720">2</cx:pt>
          <cx:pt idx="22721">4</cx:pt>
          <cx:pt idx="22722">2</cx:pt>
          <cx:pt idx="22723">3</cx:pt>
          <cx:pt idx="22724">3</cx:pt>
          <cx:pt idx="22725">2</cx:pt>
          <cx:pt idx="22726">2</cx:pt>
          <cx:pt idx="22727">2</cx:pt>
          <cx:pt idx="22728">1</cx:pt>
          <cx:pt idx="22729">4</cx:pt>
          <cx:pt idx="22730">2</cx:pt>
          <cx:pt idx="22731">5</cx:pt>
          <cx:pt idx="22732">2</cx:pt>
          <cx:pt idx="22733">2</cx:pt>
          <cx:pt idx="22734">2</cx:pt>
          <cx:pt idx="22735">2</cx:pt>
          <cx:pt idx="22736">2</cx:pt>
          <cx:pt idx="22737">2</cx:pt>
          <cx:pt idx="22738">1</cx:pt>
          <cx:pt idx="22739">4</cx:pt>
          <cx:pt idx="22740">3</cx:pt>
          <cx:pt idx="22741">3</cx:pt>
          <cx:pt idx="22742">2</cx:pt>
          <cx:pt idx="22743">1</cx:pt>
          <cx:pt idx="22744">2</cx:pt>
          <cx:pt idx="22745">3</cx:pt>
          <cx:pt idx="22746">3</cx:pt>
          <cx:pt idx="22747">2</cx:pt>
          <cx:pt idx="22748">1</cx:pt>
          <cx:pt idx="22749">1</cx:pt>
          <cx:pt idx="22750">2</cx:pt>
          <cx:pt idx="22751">2</cx:pt>
          <cx:pt idx="22752">3</cx:pt>
          <cx:pt idx="22753">2</cx:pt>
          <cx:pt idx="22754">1</cx:pt>
          <cx:pt idx="22755">3</cx:pt>
          <cx:pt idx="22756">2</cx:pt>
          <cx:pt idx="22757">3</cx:pt>
          <cx:pt idx="22758">1</cx:pt>
          <cx:pt idx="22759">2</cx:pt>
          <cx:pt idx="22760">2</cx:pt>
          <cx:pt idx="22761">3</cx:pt>
          <cx:pt idx="22762">4</cx:pt>
          <cx:pt idx="22763">1</cx:pt>
          <cx:pt idx="22764">1</cx:pt>
          <cx:pt idx="22765">4</cx:pt>
          <cx:pt idx="22766">2</cx:pt>
          <cx:pt idx="22767">1</cx:pt>
          <cx:pt idx="22768">2</cx:pt>
          <cx:pt idx="22769">3</cx:pt>
          <cx:pt idx="22770">2</cx:pt>
          <cx:pt idx="22771">1</cx:pt>
          <cx:pt idx="22772">2</cx:pt>
          <cx:pt idx="22773">2</cx:pt>
          <cx:pt idx="22774">3</cx:pt>
          <cx:pt idx="22775">4</cx:pt>
          <cx:pt idx="22776">2</cx:pt>
          <cx:pt idx="22777">1</cx:pt>
          <cx:pt idx="22778">1</cx:pt>
          <cx:pt idx="22779">1</cx:pt>
          <cx:pt idx="22780">2</cx:pt>
          <cx:pt idx="22781">2</cx:pt>
          <cx:pt idx="22782">2</cx:pt>
          <cx:pt idx="22783">2</cx:pt>
          <cx:pt idx="22784">2</cx:pt>
          <cx:pt idx="22785">1</cx:pt>
          <cx:pt idx="22786">4</cx:pt>
          <cx:pt idx="22787">1</cx:pt>
          <cx:pt idx="22788">1</cx:pt>
          <cx:pt idx="22789">3</cx:pt>
          <cx:pt idx="22790">3</cx:pt>
          <cx:pt idx="22791">3</cx:pt>
          <cx:pt idx="22792">2</cx:pt>
          <cx:pt idx="22793">2</cx:pt>
          <cx:pt idx="22794">2</cx:pt>
          <cx:pt idx="22795">2</cx:pt>
          <cx:pt idx="22796">2</cx:pt>
          <cx:pt idx="22797">3</cx:pt>
          <cx:pt idx="22798">1</cx:pt>
          <cx:pt idx="22799">2</cx:pt>
          <cx:pt idx="22800">2</cx:pt>
          <cx:pt idx="22801">2</cx:pt>
          <cx:pt idx="22802">3</cx:pt>
          <cx:pt idx="22803">2</cx:pt>
          <cx:pt idx="22804">2</cx:pt>
          <cx:pt idx="22805">4</cx:pt>
          <cx:pt idx="22806">3</cx:pt>
          <cx:pt idx="22807">3</cx:pt>
          <cx:pt idx="22808">2</cx:pt>
          <cx:pt idx="22809">2</cx:pt>
          <cx:pt idx="22810">3</cx:pt>
          <cx:pt idx="22811">3</cx:pt>
          <cx:pt idx="22812">1</cx:pt>
          <cx:pt idx="22813">2</cx:pt>
          <cx:pt idx="22814">1</cx:pt>
          <cx:pt idx="22815">2</cx:pt>
          <cx:pt idx="22816">1</cx:pt>
          <cx:pt idx="22817">3</cx:pt>
          <cx:pt idx="22818">2</cx:pt>
          <cx:pt idx="22819">5</cx:pt>
          <cx:pt idx="22820">3</cx:pt>
          <cx:pt idx="22821">2</cx:pt>
          <cx:pt idx="22822">1</cx:pt>
          <cx:pt idx="22823">2</cx:pt>
          <cx:pt idx="22824">1</cx:pt>
          <cx:pt idx="22825">4</cx:pt>
          <cx:pt idx="22826">1</cx:pt>
          <cx:pt idx="22827">2</cx:pt>
          <cx:pt idx="22828">3</cx:pt>
          <cx:pt idx="22829">2</cx:pt>
          <cx:pt idx="22830">2</cx:pt>
          <cx:pt idx="22831">1</cx:pt>
          <cx:pt idx="22832">3</cx:pt>
          <cx:pt idx="22833">4</cx:pt>
          <cx:pt idx="22834">2</cx:pt>
          <cx:pt idx="22835">2</cx:pt>
          <cx:pt idx="22836">3</cx:pt>
          <cx:pt idx="22837">1</cx:pt>
          <cx:pt idx="22838">2</cx:pt>
          <cx:pt idx="22839">2</cx:pt>
          <cx:pt idx="22840">3</cx:pt>
          <cx:pt idx="22841">3</cx:pt>
          <cx:pt idx="22842">2</cx:pt>
          <cx:pt idx="22843">2</cx:pt>
          <cx:pt idx="22844">2</cx:pt>
          <cx:pt idx="22845">2</cx:pt>
          <cx:pt idx="22846">2</cx:pt>
          <cx:pt idx="22847">1</cx:pt>
          <cx:pt idx="22848">2</cx:pt>
          <cx:pt idx="22849">2</cx:pt>
          <cx:pt idx="22850">1</cx:pt>
          <cx:pt idx="22851">2</cx:pt>
          <cx:pt idx="22852">2</cx:pt>
          <cx:pt idx="22853">2</cx:pt>
          <cx:pt idx="22854">2</cx:pt>
          <cx:pt idx="22855">1</cx:pt>
          <cx:pt idx="22856">2</cx:pt>
          <cx:pt idx="22857">2</cx:pt>
          <cx:pt idx="22858">2</cx:pt>
          <cx:pt idx="22859">1</cx:pt>
          <cx:pt idx="22860">3</cx:pt>
          <cx:pt idx="22861">2</cx:pt>
          <cx:pt idx="22862">2</cx:pt>
          <cx:pt idx="22863">4</cx:pt>
          <cx:pt idx="22864">1</cx:pt>
          <cx:pt idx="22865">2</cx:pt>
          <cx:pt idx="22866">2</cx:pt>
          <cx:pt idx="22867">3</cx:pt>
          <cx:pt idx="22868">2</cx:pt>
          <cx:pt idx="22869">4</cx:pt>
          <cx:pt idx="22870">3</cx:pt>
          <cx:pt idx="22871">1</cx:pt>
          <cx:pt idx="22872">1</cx:pt>
          <cx:pt idx="22873">2</cx:pt>
          <cx:pt idx="22874">2</cx:pt>
          <cx:pt idx="22875">2</cx:pt>
          <cx:pt idx="22876">2</cx:pt>
          <cx:pt idx="22877">1</cx:pt>
          <cx:pt idx="22878">1</cx:pt>
          <cx:pt idx="22879">1</cx:pt>
          <cx:pt idx="22880">2</cx:pt>
          <cx:pt idx="22881">2</cx:pt>
          <cx:pt idx="22882">2</cx:pt>
          <cx:pt idx="22883">2</cx:pt>
          <cx:pt idx="22884">1</cx:pt>
          <cx:pt idx="22885">2</cx:pt>
          <cx:pt idx="22886">2</cx:pt>
          <cx:pt idx="22887">2</cx:pt>
          <cx:pt idx="22888">2</cx:pt>
          <cx:pt idx="22889">1</cx:pt>
          <cx:pt idx="22890">2</cx:pt>
          <cx:pt idx="22891">2</cx:pt>
          <cx:pt idx="22892">3</cx:pt>
          <cx:pt idx="22893">4</cx:pt>
          <cx:pt idx="22894">2</cx:pt>
          <cx:pt idx="22895">2</cx:pt>
          <cx:pt idx="22896">6</cx:pt>
          <cx:pt idx="22897">2</cx:pt>
          <cx:pt idx="22898">3</cx:pt>
          <cx:pt idx="22899">1</cx:pt>
          <cx:pt idx="22900">1</cx:pt>
          <cx:pt idx="22901">1</cx:pt>
          <cx:pt idx="22902">1</cx:pt>
          <cx:pt idx="22903">2</cx:pt>
          <cx:pt idx="22904">1</cx:pt>
          <cx:pt idx="22905">2</cx:pt>
          <cx:pt idx="22906">2</cx:pt>
          <cx:pt idx="22907">2</cx:pt>
          <cx:pt idx="22908">3</cx:pt>
          <cx:pt idx="22909">2</cx:pt>
          <cx:pt idx="22910">2</cx:pt>
          <cx:pt idx="22911">2</cx:pt>
          <cx:pt idx="22912">1</cx:pt>
          <cx:pt idx="22913">2</cx:pt>
          <cx:pt idx="22914">3</cx:pt>
          <cx:pt idx="22915">2</cx:pt>
          <cx:pt idx="22916">1</cx:pt>
          <cx:pt idx="22917">2</cx:pt>
          <cx:pt idx="22918">1</cx:pt>
          <cx:pt idx="22919">2</cx:pt>
          <cx:pt idx="22920">5</cx:pt>
          <cx:pt idx="22921">2</cx:pt>
          <cx:pt idx="22922">2</cx:pt>
          <cx:pt idx="22923">2</cx:pt>
          <cx:pt idx="22924">5</cx:pt>
          <cx:pt idx="22925">2</cx:pt>
          <cx:pt idx="22926">1</cx:pt>
          <cx:pt idx="22927">2</cx:pt>
          <cx:pt idx="22928">2</cx:pt>
          <cx:pt idx="22929">1</cx:pt>
          <cx:pt idx="22930">2</cx:pt>
          <cx:pt idx="22931">2</cx:pt>
          <cx:pt idx="22932">2</cx:pt>
          <cx:pt idx="22933">2</cx:pt>
          <cx:pt idx="22934">2</cx:pt>
          <cx:pt idx="22935">1</cx:pt>
          <cx:pt idx="22936">1</cx:pt>
          <cx:pt idx="22937">3</cx:pt>
          <cx:pt idx="22938">2</cx:pt>
          <cx:pt idx="22939">2</cx:pt>
          <cx:pt idx="22940">1</cx:pt>
          <cx:pt idx="22941">2</cx:pt>
          <cx:pt idx="22942">3</cx:pt>
          <cx:pt idx="22943">2</cx:pt>
          <cx:pt idx="22944">1</cx:pt>
          <cx:pt idx="22945">2</cx:pt>
          <cx:pt idx="22946">2</cx:pt>
          <cx:pt idx="22947">5</cx:pt>
          <cx:pt idx="22948">4</cx:pt>
          <cx:pt idx="22949">2</cx:pt>
          <cx:pt idx="22950">1</cx:pt>
          <cx:pt idx="22951">4</cx:pt>
          <cx:pt idx="22952">2</cx:pt>
          <cx:pt idx="22953">2</cx:pt>
          <cx:pt idx="22954">1</cx:pt>
          <cx:pt idx="22955">1</cx:pt>
          <cx:pt idx="22956">3</cx:pt>
          <cx:pt idx="22957">2</cx:pt>
          <cx:pt idx="22958">2</cx:pt>
          <cx:pt idx="22959">1</cx:pt>
          <cx:pt idx="22960">2</cx:pt>
          <cx:pt idx="22961">3</cx:pt>
          <cx:pt idx="22962">2</cx:pt>
          <cx:pt idx="22963">3</cx:pt>
          <cx:pt idx="22964">2</cx:pt>
          <cx:pt idx="22965">2</cx:pt>
          <cx:pt idx="22966">1</cx:pt>
          <cx:pt idx="22967">1</cx:pt>
          <cx:pt idx="22968">2</cx:pt>
          <cx:pt idx="22969">2</cx:pt>
          <cx:pt idx="22970">2</cx:pt>
          <cx:pt idx="22971">1</cx:pt>
          <cx:pt idx="22972">2</cx:pt>
          <cx:pt idx="22973">2</cx:pt>
          <cx:pt idx="22974">1</cx:pt>
          <cx:pt idx="22975">2</cx:pt>
          <cx:pt idx="22976">4</cx:pt>
          <cx:pt idx="22977">3</cx:pt>
          <cx:pt idx="22978">2</cx:pt>
          <cx:pt idx="22979">1</cx:pt>
          <cx:pt idx="22980">4</cx:pt>
          <cx:pt idx="22981">2</cx:pt>
          <cx:pt idx="22982">2</cx:pt>
          <cx:pt idx="22983">2</cx:pt>
          <cx:pt idx="22984">1</cx:pt>
          <cx:pt idx="22985">2</cx:pt>
          <cx:pt idx="22986">1</cx:pt>
          <cx:pt idx="22987">2</cx:pt>
          <cx:pt idx="22988">2</cx:pt>
          <cx:pt idx="22989">3</cx:pt>
          <cx:pt idx="22990">2</cx:pt>
          <cx:pt idx="22991">1</cx:pt>
          <cx:pt idx="22992">1</cx:pt>
          <cx:pt idx="22993">2</cx:pt>
          <cx:pt idx="22994">4</cx:pt>
          <cx:pt idx="22995">2</cx:pt>
          <cx:pt idx="22996">1</cx:pt>
          <cx:pt idx="22997">2</cx:pt>
          <cx:pt idx="22998">2</cx:pt>
          <cx:pt idx="22999">3</cx:pt>
          <cx:pt idx="23000">2</cx:pt>
          <cx:pt idx="23001">2</cx:pt>
          <cx:pt idx="23002">4</cx:pt>
          <cx:pt idx="23003">1</cx:pt>
          <cx:pt idx="23004">3</cx:pt>
          <cx:pt idx="23005">3</cx:pt>
          <cx:pt idx="23006">2</cx:pt>
          <cx:pt idx="23007">1</cx:pt>
          <cx:pt idx="23008">2</cx:pt>
          <cx:pt idx="23009">1</cx:pt>
          <cx:pt idx="23010">4</cx:pt>
          <cx:pt idx="23011">2</cx:pt>
          <cx:pt idx="23012">2</cx:pt>
          <cx:pt idx="23013">1</cx:pt>
          <cx:pt idx="23014">4</cx:pt>
          <cx:pt idx="23015">3</cx:pt>
          <cx:pt idx="23016">2</cx:pt>
          <cx:pt idx="23017">4</cx:pt>
          <cx:pt idx="23018">2</cx:pt>
          <cx:pt idx="23019">2</cx:pt>
          <cx:pt idx="23020">3</cx:pt>
          <cx:pt idx="23021">2</cx:pt>
          <cx:pt idx="23022">3</cx:pt>
          <cx:pt idx="23023">3</cx:pt>
          <cx:pt idx="23024">1</cx:pt>
          <cx:pt idx="23025">2</cx:pt>
          <cx:pt idx="23026">1</cx:pt>
          <cx:pt idx="23027">1</cx:pt>
          <cx:pt idx="23028">2</cx:pt>
          <cx:pt idx="23029">2</cx:pt>
          <cx:pt idx="23030">2</cx:pt>
          <cx:pt idx="23031">2</cx:pt>
          <cx:pt idx="23032">3</cx:pt>
          <cx:pt idx="23033">2</cx:pt>
          <cx:pt idx="23034">2</cx:pt>
          <cx:pt idx="23035">2</cx:pt>
          <cx:pt idx="23036">2</cx:pt>
          <cx:pt idx="23037">3</cx:pt>
          <cx:pt idx="23038">3</cx:pt>
          <cx:pt idx="23039">2</cx:pt>
          <cx:pt idx="23040">1</cx:pt>
          <cx:pt idx="23041">1</cx:pt>
          <cx:pt idx="23042">2</cx:pt>
          <cx:pt idx="23043">1</cx:pt>
          <cx:pt idx="23044">3</cx:pt>
          <cx:pt idx="23045">3</cx:pt>
          <cx:pt idx="23046">2</cx:pt>
          <cx:pt idx="23047">2</cx:pt>
          <cx:pt idx="23048">3</cx:pt>
          <cx:pt idx="23049">2</cx:pt>
          <cx:pt idx="23050">2</cx:pt>
          <cx:pt idx="23051">2</cx:pt>
          <cx:pt idx="23052">3</cx:pt>
          <cx:pt idx="23053">2</cx:pt>
          <cx:pt idx="23054">1</cx:pt>
          <cx:pt idx="23055">1</cx:pt>
          <cx:pt idx="23056">2</cx:pt>
          <cx:pt idx="23057">2</cx:pt>
          <cx:pt idx="23058">2</cx:pt>
          <cx:pt idx="23059">1</cx:pt>
          <cx:pt idx="23060">4</cx:pt>
          <cx:pt idx="23061">1</cx:pt>
          <cx:pt idx="23062">1</cx:pt>
          <cx:pt idx="23063">1</cx:pt>
          <cx:pt idx="23064">2</cx:pt>
          <cx:pt idx="23065">1</cx:pt>
          <cx:pt idx="23066">3</cx:pt>
          <cx:pt idx="23067">2</cx:pt>
          <cx:pt idx="23068">2</cx:pt>
          <cx:pt idx="23069">2</cx:pt>
          <cx:pt idx="23070">2</cx:pt>
          <cx:pt idx="23071">2</cx:pt>
          <cx:pt idx="23072">4</cx:pt>
          <cx:pt idx="23073">2</cx:pt>
          <cx:pt idx="23074">2</cx:pt>
          <cx:pt idx="23075">2</cx:pt>
          <cx:pt idx="23076">4</cx:pt>
          <cx:pt idx="23077">2</cx:pt>
          <cx:pt idx="23078">1</cx:pt>
          <cx:pt idx="23079">2</cx:pt>
          <cx:pt idx="23080">3</cx:pt>
          <cx:pt idx="23081">2</cx:pt>
          <cx:pt idx="23082">1</cx:pt>
          <cx:pt idx="23083">2</cx:pt>
          <cx:pt idx="23084">3</cx:pt>
          <cx:pt idx="23085">2</cx:pt>
          <cx:pt idx="23086">2</cx:pt>
          <cx:pt idx="23087">2</cx:pt>
          <cx:pt idx="23088">3</cx:pt>
          <cx:pt idx="23089">3</cx:pt>
          <cx:pt idx="23090">3</cx:pt>
          <cx:pt idx="23091">3</cx:pt>
          <cx:pt idx="23092">1</cx:pt>
          <cx:pt idx="23093">2</cx:pt>
          <cx:pt idx="23094">3</cx:pt>
          <cx:pt idx="23095">1</cx:pt>
          <cx:pt idx="23096">2</cx:pt>
          <cx:pt idx="23097">2</cx:pt>
          <cx:pt idx="23098">4</cx:pt>
          <cx:pt idx="23099">4</cx:pt>
          <cx:pt idx="23100">4</cx:pt>
          <cx:pt idx="23101">2</cx:pt>
          <cx:pt idx="23102">4</cx:pt>
          <cx:pt idx="23103">1</cx:pt>
          <cx:pt idx="23104">1</cx:pt>
          <cx:pt idx="23105">2</cx:pt>
          <cx:pt idx="23106">2</cx:pt>
          <cx:pt idx="23107">3</cx:pt>
          <cx:pt idx="23108">3</cx:pt>
          <cx:pt idx="23109">3</cx:pt>
          <cx:pt idx="23110">1</cx:pt>
          <cx:pt idx="23111">3</cx:pt>
          <cx:pt idx="23112">3</cx:pt>
          <cx:pt idx="23113">1</cx:pt>
          <cx:pt idx="23114">1</cx:pt>
          <cx:pt idx="23115">4</cx:pt>
          <cx:pt idx="23116">2</cx:pt>
          <cx:pt idx="23117">1</cx:pt>
          <cx:pt idx="23118">1</cx:pt>
          <cx:pt idx="23119">2</cx:pt>
          <cx:pt idx="23120">2</cx:pt>
          <cx:pt idx="23121">2</cx:pt>
          <cx:pt idx="23122">3</cx:pt>
          <cx:pt idx="23123">2</cx:pt>
          <cx:pt idx="23124">2</cx:pt>
          <cx:pt idx="23125">2</cx:pt>
          <cx:pt idx="23126">2</cx:pt>
          <cx:pt idx="23127">2</cx:pt>
          <cx:pt idx="23128">2</cx:pt>
          <cx:pt idx="23129">2</cx:pt>
          <cx:pt idx="23130">2</cx:pt>
          <cx:pt idx="23131">2</cx:pt>
          <cx:pt idx="23132">4</cx:pt>
          <cx:pt idx="23133">5</cx:pt>
          <cx:pt idx="23134">3</cx:pt>
          <cx:pt idx="23135">2</cx:pt>
          <cx:pt idx="23136">4</cx:pt>
          <cx:pt idx="23137">2</cx:pt>
          <cx:pt idx="23138">1</cx:pt>
          <cx:pt idx="23139">2</cx:pt>
          <cx:pt idx="23140">4</cx:pt>
          <cx:pt idx="23141">1</cx:pt>
          <cx:pt idx="23142">2</cx:pt>
          <cx:pt idx="23143">2</cx:pt>
          <cx:pt idx="23144">2</cx:pt>
          <cx:pt idx="23145">2</cx:pt>
          <cx:pt idx="23146">3</cx:pt>
          <cx:pt idx="23147">1</cx:pt>
          <cx:pt idx="23148">2</cx:pt>
          <cx:pt idx="23149">2</cx:pt>
          <cx:pt idx="23150">3</cx:pt>
          <cx:pt idx="23151">1</cx:pt>
          <cx:pt idx="23152">3</cx:pt>
          <cx:pt idx="23153">2</cx:pt>
          <cx:pt idx="23154">3</cx:pt>
          <cx:pt idx="23155">2</cx:pt>
          <cx:pt idx="23156">2</cx:pt>
          <cx:pt idx="23157">2</cx:pt>
          <cx:pt idx="23158">2</cx:pt>
          <cx:pt idx="23159">2</cx:pt>
          <cx:pt idx="23160">2</cx:pt>
          <cx:pt idx="23161">2</cx:pt>
          <cx:pt idx="23162">2</cx:pt>
          <cx:pt idx="23163">2</cx:pt>
          <cx:pt idx="23164">2</cx:pt>
          <cx:pt idx="23165">2</cx:pt>
          <cx:pt idx="23166">2</cx:pt>
          <cx:pt idx="23167">2</cx:pt>
          <cx:pt idx="23168">2</cx:pt>
          <cx:pt idx="23169">2</cx:pt>
          <cx:pt idx="23170">2</cx:pt>
          <cx:pt idx="23171">2</cx:pt>
          <cx:pt idx="23172">1</cx:pt>
          <cx:pt idx="23173">2</cx:pt>
          <cx:pt idx="23174">2</cx:pt>
          <cx:pt idx="23175">2</cx:pt>
          <cx:pt idx="23176">1</cx:pt>
          <cx:pt idx="23177">1</cx:pt>
          <cx:pt idx="23178">2</cx:pt>
          <cx:pt idx="23179">4</cx:pt>
          <cx:pt idx="23180">3</cx:pt>
          <cx:pt idx="23181">2</cx:pt>
          <cx:pt idx="23182">3</cx:pt>
          <cx:pt idx="23183">3</cx:pt>
          <cx:pt idx="23184">2</cx:pt>
          <cx:pt idx="23185">1</cx:pt>
          <cx:pt idx="23186">4</cx:pt>
          <cx:pt idx="23187">4</cx:pt>
          <cx:pt idx="23188">2</cx:pt>
          <cx:pt idx="23189">2</cx:pt>
          <cx:pt idx="23190">2</cx:pt>
          <cx:pt idx="23191">2</cx:pt>
          <cx:pt idx="23192">4</cx:pt>
          <cx:pt idx="23193">3</cx:pt>
          <cx:pt idx="23194">2</cx:pt>
          <cx:pt idx="23195">2</cx:pt>
          <cx:pt idx="23196">2</cx:pt>
          <cx:pt idx="23197">2</cx:pt>
          <cx:pt idx="23198">2</cx:pt>
          <cx:pt idx="23199">2</cx:pt>
          <cx:pt idx="23200">3</cx:pt>
          <cx:pt idx="23201">1</cx:pt>
          <cx:pt idx="23202">2</cx:pt>
          <cx:pt idx="23203">3</cx:pt>
          <cx:pt idx="23204">2</cx:pt>
          <cx:pt idx="23205">4</cx:pt>
          <cx:pt idx="23206">2</cx:pt>
          <cx:pt idx="23207">1</cx:pt>
          <cx:pt idx="23208">2</cx:pt>
          <cx:pt idx="23209">2</cx:pt>
          <cx:pt idx="23210">1</cx:pt>
          <cx:pt idx="23211">2</cx:pt>
          <cx:pt idx="23212">2</cx:pt>
          <cx:pt idx="23213">1</cx:pt>
          <cx:pt idx="23214">1</cx:pt>
          <cx:pt idx="23215">1</cx:pt>
          <cx:pt idx="23216">1</cx:pt>
          <cx:pt idx="23217">4</cx:pt>
          <cx:pt idx="23218">1</cx:pt>
          <cx:pt idx="23219">1</cx:pt>
          <cx:pt idx="23220">4</cx:pt>
          <cx:pt idx="23221">1</cx:pt>
          <cx:pt idx="23222">1</cx:pt>
          <cx:pt idx="23223">2</cx:pt>
          <cx:pt idx="23224">3</cx:pt>
          <cx:pt idx="23225">2</cx:pt>
          <cx:pt idx="23226">5</cx:pt>
          <cx:pt idx="23227">3</cx:pt>
          <cx:pt idx="23228">2</cx:pt>
          <cx:pt idx="23229">4</cx:pt>
          <cx:pt idx="23230">1</cx:pt>
          <cx:pt idx="23231">3</cx:pt>
          <cx:pt idx="23232">1</cx:pt>
          <cx:pt idx="23233">2</cx:pt>
          <cx:pt idx="23234">4</cx:pt>
          <cx:pt idx="23235">2</cx:pt>
          <cx:pt idx="23236">2</cx:pt>
          <cx:pt idx="23237">1</cx:pt>
          <cx:pt idx="23238">5</cx:pt>
          <cx:pt idx="23239">2</cx:pt>
          <cx:pt idx="23240">1</cx:pt>
          <cx:pt idx="23241">4</cx:pt>
          <cx:pt idx="23242">3</cx:pt>
          <cx:pt idx="23243">2</cx:pt>
          <cx:pt idx="23244">2</cx:pt>
          <cx:pt idx="23245">1</cx:pt>
          <cx:pt idx="23246">2</cx:pt>
          <cx:pt idx="23247">2</cx:pt>
          <cx:pt idx="23248">4</cx:pt>
          <cx:pt idx="23249">2</cx:pt>
          <cx:pt idx="23250">2</cx:pt>
          <cx:pt idx="23251">2</cx:pt>
          <cx:pt idx="23252">1</cx:pt>
          <cx:pt idx="23253">2</cx:pt>
          <cx:pt idx="23254">1</cx:pt>
          <cx:pt idx="23255">3</cx:pt>
          <cx:pt idx="23256">4</cx:pt>
          <cx:pt idx="23257">4</cx:pt>
          <cx:pt idx="23258">2</cx:pt>
          <cx:pt idx="23259">1</cx:pt>
          <cx:pt idx="23260">2</cx:pt>
          <cx:pt idx="23261">2</cx:pt>
          <cx:pt idx="23262">2</cx:pt>
          <cx:pt idx="23263">1</cx:pt>
          <cx:pt idx="23264">4</cx:pt>
          <cx:pt idx="23265">1</cx:pt>
          <cx:pt idx="23266">2</cx:pt>
          <cx:pt idx="23267">2</cx:pt>
          <cx:pt idx="23268">2</cx:pt>
          <cx:pt idx="23269">2</cx:pt>
          <cx:pt idx="23270">2</cx:pt>
          <cx:pt idx="23271">3</cx:pt>
          <cx:pt idx="23272">1</cx:pt>
          <cx:pt idx="23273">3</cx:pt>
          <cx:pt idx="23274">2</cx:pt>
          <cx:pt idx="23275">3</cx:pt>
          <cx:pt idx="23276">3</cx:pt>
          <cx:pt idx="23277">2</cx:pt>
          <cx:pt idx="23278">3</cx:pt>
          <cx:pt idx="23279">3</cx:pt>
          <cx:pt idx="23280">3</cx:pt>
          <cx:pt idx="23281">2</cx:pt>
          <cx:pt idx="23282">2</cx:pt>
          <cx:pt idx="23283">2</cx:pt>
          <cx:pt idx="23284">2</cx:pt>
          <cx:pt idx="23285">2</cx:pt>
          <cx:pt idx="23286">2</cx:pt>
          <cx:pt idx="23287">2</cx:pt>
          <cx:pt idx="23288">2</cx:pt>
          <cx:pt idx="23289">2</cx:pt>
          <cx:pt idx="23290">2</cx:pt>
          <cx:pt idx="23291">2</cx:pt>
          <cx:pt idx="23292">2</cx:pt>
          <cx:pt idx="23293">2</cx:pt>
          <cx:pt idx="23294">2</cx:pt>
          <cx:pt idx="23295">2</cx:pt>
          <cx:pt idx="23296">3</cx:pt>
          <cx:pt idx="23297">2</cx:pt>
          <cx:pt idx="23298">3</cx:pt>
          <cx:pt idx="23299">2</cx:pt>
          <cx:pt idx="23300">2</cx:pt>
          <cx:pt idx="23301">2</cx:pt>
          <cx:pt idx="23302">3</cx:pt>
          <cx:pt idx="23303">2</cx:pt>
          <cx:pt idx="23304">2</cx:pt>
          <cx:pt idx="23305">3</cx:pt>
          <cx:pt idx="23306">5</cx:pt>
          <cx:pt idx="23307">3</cx:pt>
          <cx:pt idx="23308">3</cx:pt>
          <cx:pt idx="23309">2</cx:pt>
          <cx:pt idx="23310">2</cx:pt>
          <cx:pt idx="23311">2</cx:pt>
          <cx:pt idx="23312">1</cx:pt>
          <cx:pt idx="23313">3</cx:pt>
          <cx:pt idx="23314">3</cx:pt>
          <cx:pt idx="23315">2</cx:pt>
          <cx:pt idx="23316">2</cx:pt>
          <cx:pt idx="23317">1</cx:pt>
          <cx:pt idx="23318">2</cx:pt>
          <cx:pt idx="23319">4</cx:pt>
          <cx:pt idx="23320">1</cx:pt>
          <cx:pt idx="23321">1</cx:pt>
          <cx:pt idx="23322">2</cx:pt>
          <cx:pt idx="23323">1</cx:pt>
          <cx:pt idx="23324">2</cx:pt>
          <cx:pt idx="23325">1</cx:pt>
          <cx:pt idx="23326">4</cx:pt>
          <cx:pt idx="23327">2</cx:pt>
          <cx:pt idx="23328">2</cx:pt>
          <cx:pt idx="23329">3</cx:pt>
          <cx:pt idx="23330">2</cx:pt>
          <cx:pt idx="23331">2</cx:pt>
          <cx:pt idx="23332">2</cx:pt>
          <cx:pt idx="23333">2</cx:pt>
          <cx:pt idx="23334">3</cx:pt>
          <cx:pt idx="23335">4</cx:pt>
          <cx:pt idx="23336">1</cx:pt>
          <cx:pt idx="23337">4</cx:pt>
          <cx:pt idx="23338">2</cx:pt>
          <cx:pt idx="23339">2</cx:pt>
          <cx:pt idx="23340">1</cx:pt>
          <cx:pt idx="23341">1</cx:pt>
          <cx:pt idx="23342">4</cx:pt>
          <cx:pt idx="23343">3</cx:pt>
          <cx:pt idx="23344">2</cx:pt>
          <cx:pt idx="23345">2</cx:pt>
          <cx:pt idx="23346">2</cx:pt>
          <cx:pt idx="23347">2</cx:pt>
          <cx:pt idx="23348">2</cx:pt>
          <cx:pt idx="23349">1</cx:pt>
          <cx:pt idx="23350">3</cx:pt>
          <cx:pt idx="23351">2</cx:pt>
          <cx:pt idx="23352">2</cx:pt>
          <cx:pt idx="23353">2</cx:pt>
          <cx:pt idx="23354">2</cx:pt>
          <cx:pt idx="23355">2</cx:pt>
          <cx:pt idx="23356">2</cx:pt>
          <cx:pt idx="23357">2</cx:pt>
          <cx:pt idx="23358">2</cx:pt>
          <cx:pt idx="23359">4</cx:pt>
          <cx:pt idx="23360">3</cx:pt>
          <cx:pt idx="23361">2</cx:pt>
          <cx:pt idx="23362">2</cx:pt>
          <cx:pt idx="23363">2</cx:pt>
          <cx:pt idx="23364">1</cx:pt>
          <cx:pt idx="23365">4</cx:pt>
          <cx:pt idx="23366">2</cx:pt>
          <cx:pt idx="23367">2</cx:pt>
          <cx:pt idx="23368">3</cx:pt>
          <cx:pt idx="23369">2</cx:pt>
          <cx:pt idx="23370">1</cx:pt>
          <cx:pt idx="23371">1</cx:pt>
          <cx:pt idx="23372">1</cx:pt>
          <cx:pt idx="23373">2</cx:pt>
          <cx:pt idx="23374">2</cx:pt>
          <cx:pt idx="23375">3</cx:pt>
          <cx:pt idx="23376">2</cx:pt>
          <cx:pt idx="23377">1</cx:pt>
          <cx:pt idx="23378">2</cx:pt>
          <cx:pt idx="23379">2</cx:pt>
          <cx:pt idx="23380">1</cx:pt>
          <cx:pt idx="23381">1</cx:pt>
          <cx:pt idx="23382">2</cx:pt>
          <cx:pt idx="23383">2</cx:pt>
          <cx:pt idx="23384">3</cx:pt>
          <cx:pt idx="23385">3</cx:pt>
          <cx:pt idx="23386">3</cx:pt>
          <cx:pt idx="23387">1</cx:pt>
          <cx:pt idx="23388">3</cx:pt>
          <cx:pt idx="23389">2</cx:pt>
          <cx:pt idx="23390">2</cx:pt>
          <cx:pt idx="23391">1</cx:pt>
          <cx:pt idx="23392">1</cx:pt>
          <cx:pt idx="23393">1</cx:pt>
          <cx:pt idx="23394">2</cx:pt>
          <cx:pt idx="23395">4</cx:pt>
          <cx:pt idx="23396">1</cx:pt>
          <cx:pt idx="23397">1</cx:pt>
          <cx:pt idx="23398">2</cx:pt>
          <cx:pt idx="23399">3</cx:pt>
          <cx:pt idx="23400">2</cx:pt>
          <cx:pt idx="23401">1</cx:pt>
          <cx:pt idx="23402">2</cx:pt>
          <cx:pt idx="23403">2</cx:pt>
          <cx:pt idx="23404">2</cx:pt>
          <cx:pt idx="23405">2</cx:pt>
          <cx:pt idx="23406">2</cx:pt>
          <cx:pt idx="23407">2</cx:pt>
          <cx:pt idx="23408">1</cx:pt>
          <cx:pt idx="23409">3</cx:pt>
          <cx:pt idx="23410">2</cx:pt>
          <cx:pt idx="23411">2</cx:pt>
          <cx:pt idx="23412">2</cx:pt>
          <cx:pt idx="23413">2</cx:pt>
          <cx:pt idx="23414">2</cx:pt>
          <cx:pt idx="23415">1</cx:pt>
          <cx:pt idx="23416">2</cx:pt>
          <cx:pt idx="23417">3</cx:pt>
          <cx:pt idx="23418">2</cx:pt>
          <cx:pt idx="23419">3</cx:pt>
          <cx:pt idx="23420">4</cx:pt>
          <cx:pt idx="23421">2</cx:pt>
          <cx:pt idx="23422">2</cx:pt>
          <cx:pt idx="23423">2</cx:pt>
          <cx:pt idx="23424">2</cx:pt>
          <cx:pt idx="23425">2</cx:pt>
          <cx:pt idx="23426">5</cx:pt>
          <cx:pt idx="23427">2</cx:pt>
          <cx:pt idx="23428">2</cx:pt>
          <cx:pt idx="23429">2</cx:pt>
          <cx:pt idx="23430">2</cx:pt>
          <cx:pt idx="23431">1</cx:pt>
          <cx:pt idx="23432">2</cx:pt>
          <cx:pt idx="23433">2</cx:pt>
          <cx:pt idx="23434">2</cx:pt>
          <cx:pt idx="23435">2</cx:pt>
          <cx:pt idx="23436">2</cx:pt>
          <cx:pt idx="23437">2</cx:pt>
          <cx:pt idx="23438">2</cx:pt>
          <cx:pt idx="23439">1</cx:pt>
          <cx:pt idx="23440">1</cx:pt>
          <cx:pt idx="23441">2</cx:pt>
          <cx:pt idx="23442">2</cx:pt>
          <cx:pt idx="23443">2</cx:pt>
          <cx:pt idx="23444">4</cx:pt>
          <cx:pt idx="23445">5</cx:pt>
          <cx:pt idx="23446">3</cx:pt>
          <cx:pt idx="23447">2</cx:pt>
          <cx:pt idx="23448">2</cx:pt>
          <cx:pt idx="23449">4</cx:pt>
          <cx:pt idx="23450">3</cx:pt>
          <cx:pt idx="23451">2</cx:pt>
          <cx:pt idx="23452">4</cx:pt>
          <cx:pt idx="23453">1</cx:pt>
          <cx:pt idx="23454">4</cx:pt>
          <cx:pt idx="23455">2</cx:pt>
          <cx:pt idx="23456">3</cx:pt>
          <cx:pt idx="23457">3</cx:pt>
          <cx:pt idx="23458">4</cx:pt>
          <cx:pt idx="23459">2</cx:pt>
          <cx:pt idx="23460">2</cx:pt>
          <cx:pt idx="23461">2</cx:pt>
          <cx:pt idx="23462">2</cx:pt>
          <cx:pt idx="23463">3</cx:pt>
          <cx:pt idx="23464">3</cx:pt>
          <cx:pt idx="23465">3</cx:pt>
          <cx:pt idx="23466">2</cx:pt>
          <cx:pt idx="23467">2</cx:pt>
          <cx:pt idx="23468">2</cx:pt>
          <cx:pt idx="23469">2</cx:pt>
          <cx:pt idx="23470">2</cx:pt>
          <cx:pt idx="23471">2</cx:pt>
          <cx:pt idx="23472">2</cx:pt>
          <cx:pt idx="23473">1</cx:pt>
          <cx:pt idx="23474">3</cx:pt>
          <cx:pt idx="23475">2</cx:pt>
          <cx:pt idx="23476">2</cx:pt>
          <cx:pt idx="23477">2</cx:pt>
          <cx:pt idx="23478">2</cx:pt>
          <cx:pt idx="23479">3</cx:pt>
          <cx:pt idx="23480">4</cx:pt>
          <cx:pt idx="23481">2</cx:pt>
          <cx:pt idx="23482">5</cx:pt>
          <cx:pt idx="23483">2</cx:pt>
          <cx:pt idx="23484">1</cx:pt>
          <cx:pt idx="23485">3</cx:pt>
          <cx:pt idx="23486">1</cx:pt>
          <cx:pt idx="23487">3</cx:pt>
          <cx:pt idx="23488">2</cx:pt>
          <cx:pt idx="23489">1</cx:pt>
          <cx:pt idx="23490">2</cx:pt>
          <cx:pt idx="23491">2</cx:pt>
          <cx:pt idx="23492">1</cx:pt>
          <cx:pt idx="23493">2</cx:pt>
          <cx:pt idx="23494">2</cx:pt>
          <cx:pt idx="23495">2</cx:pt>
          <cx:pt idx="23496">2</cx:pt>
          <cx:pt idx="23497">1</cx:pt>
          <cx:pt idx="23498">1</cx:pt>
          <cx:pt idx="23499">2</cx:pt>
          <cx:pt idx="23500">1</cx:pt>
          <cx:pt idx="23501">2</cx:pt>
          <cx:pt idx="23502">1</cx:pt>
          <cx:pt idx="23503">2</cx:pt>
          <cx:pt idx="23504">3</cx:pt>
          <cx:pt idx="23505">1</cx:pt>
          <cx:pt idx="23506">2</cx:pt>
          <cx:pt idx="23507">2</cx:pt>
          <cx:pt idx="23508">4</cx:pt>
          <cx:pt idx="23509">2</cx:pt>
          <cx:pt idx="23510">3</cx:pt>
          <cx:pt idx="23511">3</cx:pt>
          <cx:pt idx="23512">2</cx:pt>
          <cx:pt idx="23513">2</cx:pt>
          <cx:pt idx="23514">5</cx:pt>
          <cx:pt idx="23515">2</cx:pt>
          <cx:pt idx="23516">2</cx:pt>
          <cx:pt idx="23517">2</cx:pt>
          <cx:pt idx="23518">1</cx:pt>
          <cx:pt idx="23519">2</cx:pt>
          <cx:pt idx="23520">2</cx:pt>
          <cx:pt idx="23521">1</cx:pt>
          <cx:pt idx="23522">2</cx:pt>
          <cx:pt idx="23523">2</cx:pt>
          <cx:pt idx="23524">2</cx:pt>
          <cx:pt idx="23525">2</cx:pt>
          <cx:pt idx="23526">2</cx:pt>
          <cx:pt idx="23527">2</cx:pt>
          <cx:pt idx="23528">2</cx:pt>
          <cx:pt idx="23529">2</cx:pt>
          <cx:pt idx="23530">2</cx:pt>
          <cx:pt idx="23531">1</cx:pt>
          <cx:pt idx="23532">3</cx:pt>
          <cx:pt idx="23533">1</cx:pt>
          <cx:pt idx="23534">2</cx:pt>
          <cx:pt idx="23535">4</cx:pt>
          <cx:pt idx="23536">1</cx:pt>
          <cx:pt idx="23537">1</cx:pt>
          <cx:pt idx="23538">2</cx:pt>
          <cx:pt idx="23539">2</cx:pt>
          <cx:pt idx="23540">2</cx:pt>
          <cx:pt idx="23541">2</cx:pt>
          <cx:pt idx="23542">2</cx:pt>
          <cx:pt idx="23543">4</cx:pt>
          <cx:pt idx="23544">4</cx:pt>
          <cx:pt idx="23545">3</cx:pt>
          <cx:pt idx="23546">2</cx:pt>
          <cx:pt idx="23547">2</cx:pt>
          <cx:pt idx="23548">2</cx:pt>
          <cx:pt idx="23549">2</cx:pt>
          <cx:pt idx="23550">3</cx:pt>
          <cx:pt idx="23551">5</cx:pt>
          <cx:pt idx="23552">1</cx:pt>
          <cx:pt idx="23553">2</cx:pt>
          <cx:pt idx="23554">3</cx:pt>
          <cx:pt idx="23555">3</cx:pt>
          <cx:pt idx="23556">2</cx:pt>
          <cx:pt idx="23557">2</cx:pt>
          <cx:pt idx="23558">3</cx:pt>
          <cx:pt idx="23559">1</cx:pt>
          <cx:pt idx="23560">1</cx:pt>
          <cx:pt idx="23561">2</cx:pt>
          <cx:pt idx="23562">1</cx:pt>
          <cx:pt idx="23563">2</cx:pt>
          <cx:pt idx="23564">2</cx:pt>
          <cx:pt idx="23565">2</cx:pt>
          <cx:pt idx="23566">2</cx:pt>
          <cx:pt idx="23567">2</cx:pt>
          <cx:pt idx="23568">1</cx:pt>
          <cx:pt idx="23569">2</cx:pt>
          <cx:pt idx="23570">2</cx:pt>
          <cx:pt idx="23571">2</cx:pt>
          <cx:pt idx="23572">2</cx:pt>
          <cx:pt idx="23573">2</cx:pt>
          <cx:pt idx="23574">2</cx:pt>
          <cx:pt idx="23575">4</cx:pt>
          <cx:pt idx="23576">3</cx:pt>
          <cx:pt idx="23577">2</cx:pt>
          <cx:pt idx="23578">4</cx:pt>
          <cx:pt idx="23579">1</cx:pt>
          <cx:pt idx="23580">1</cx:pt>
          <cx:pt idx="23581">2</cx:pt>
          <cx:pt idx="23582">2</cx:pt>
          <cx:pt idx="23583">2</cx:pt>
          <cx:pt idx="23584">2</cx:pt>
          <cx:pt idx="23585">3</cx:pt>
          <cx:pt idx="23586">2</cx:pt>
          <cx:pt idx="23587">2</cx:pt>
          <cx:pt idx="23588">1</cx:pt>
          <cx:pt idx="23589">2</cx:pt>
          <cx:pt idx="23590">4</cx:pt>
          <cx:pt idx="23591">2</cx:pt>
          <cx:pt idx="23592">1</cx:pt>
          <cx:pt idx="23593">2</cx:pt>
          <cx:pt idx="23594">2</cx:pt>
          <cx:pt idx="23595">2</cx:pt>
          <cx:pt idx="23596">1</cx:pt>
          <cx:pt idx="23597">2</cx:pt>
          <cx:pt idx="23598">4</cx:pt>
          <cx:pt idx="23599">1</cx:pt>
          <cx:pt idx="23600">2</cx:pt>
          <cx:pt idx="23601">2</cx:pt>
          <cx:pt idx="23602">2</cx:pt>
          <cx:pt idx="23603">2</cx:pt>
          <cx:pt idx="23604">3</cx:pt>
          <cx:pt idx="23605">2</cx:pt>
          <cx:pt idx="23606">1</cx:pt>
          <cx:pt idx="23607">2</cx:pt>
          <cx:pt idx="23608">3</cx:pt>
          <cx:pt idx="23609">3</cx:pt>
          <cx:pt idx="23610">1</cx:pt>
          <cx:pt idx="23611">3</cx:pt>
          <cx:pt idx="23612">4</cx:pt>
          <cx:pt idx="23613">2</cx:pt>
          <cx:pt idx="23614">2</cx:pt>
          <cx:pt idx="23615">1</cx:pt>
          <cx:pt idx="23616">2</cx:pt>
          <cx:pt idx="23617">1</cx:pt>
          <cx:pt idx="23618">2</cx:pt>
          <cx:pt idx="23619">4</cx:pt>
          <cx:pt idx="23620">2</cx:pt>
          <cx:pt idx="23621">2</cx:pt>
          <cx:pt idx="23622">1</cx:pt>
          <cx:pt idx="23623">3</cx:pt>
          <cx:pt idx="23624">1</cx:pt>
          <cx:pt idx="23625">2</cx:pt>
          <cx:pt idx="23626">2</cx:pt>
          <cx:pt idx="23627">2</cx:pt>
          <cx:pt idx="23628">1</cx:pt>
          <cx:pt idx="23629">2</cx:pt>
          <cx:pt idx="23630">1</cx:pt>
          <cx:pt idx="23631">3</cx:pt>
          <cx:pt idx="23632">4</cx:pt>
          <cx:pt idx="23633">1</cx:pt>
          <cx:pt idx="23634">2</cx:pt>
          <cx:pt idx="23635">2</cx:pt>
          <cx:pt idx="23636">1</cx:pt>
          <cx:pt idx="23637">2</cx:pt>
          <cx:pt idx="23638">2</cx:pt>
          <cx:pt idx="23639">2</cx:pt>
          <cx:pt idx="23640">1</cx:pt>
          <cx:pt idx="23641">2</cx:pt>
          <cx:pt idx="23642">2</cx:pt>
          <cx:pt idx="23643">2</cx:pt>
          <cx:pt idx="23644">2</cx:pt>
          <cx:pt idx="23645">2</cx:pt>
          <cx:pt idx="23646">3</cx:pt>
          <cx:pt idx="23647">2</cx:pt>
          <cx:pt idx="23648">2</cx:pt>
          <cx:pt idx="23649">2</cx:pt>
          <cx:pt idx="23650">2</cx:pt>
          <cx:pt idx="23651">1</cx:pt>
          <cx:pt idx="23652">2</cx:pt>
          <cx:pt idx="23653">1</cx:pt>
          <cx:pt idx="23654">2</cx:pt>
          <cx:pt idx="23655">2</cx:pt>
          <cx:pt idx="23656">6</cx:pt>
          <cx:pt idx="23657">2</cx:pt>
          <cx:pt idx="23658">2</cx:pt>
          <cx:pt idx="23659">1</cx:pt>
          <cx:pt idx="23660">3</cx:pt>
          <cx:pt idx="23661">4</cx:pt>
          <cx:pt idx="23662">4</cx:pt>
          <cx:pt idx="23663">2</cx:pt>
          <cx:pt idx="23664">3</cx:pt>
          <cx:pt idx="23665">3</cx:pt>
          <cx:pt idx="23666">2</cx:pt>
          <cx:pt idx="23667">4</cx:pt>
          <cx:pt idx="23668">2</cx:pt>
          <cx:pt idx="23669">1</cx:pt>
          <cx:pt idx="23670">4</cx:pt>
          <cx:pt idx="23671">3</cx:pt>
          <cx:pt idx="23672">3</cx:pt>
          <cx:pt idx="23673">2</cx:pt>
          <cx:pt idx="23674">2</cx:pt>
          <cx:pt idx="23675">2</cx:pt>
          <cx:pt idx="23676">1</cx:pt>
          <cx:pt idx="23677">1</cx:pt>
          <cx:pt idx="23678">4</cx:pt>
          <cx:pt idx="23679">1</cx:pt>
          <cx:pt idx="23680">2</cx:pt>
          <cx:pt idx="23681">1</cx:pt>
          <cx:pt idx="23682">1</cx:pt>
          <cx:pt idx="23683">1</cx:pt>
          <cx:pt idx="23684">2</cx:pt>
          <cx:pt idx="23685">1</cx:pt>
          <cx:pt idx="23686">2</cx:pt>
          <cx:pt idx="23687">2</cx:pt>
          <cx:pt idx="23688">1</cx:pt>
          <cx:pt idx="23689">4</cx:pt>
          <cx:pt idx="23690">1</cx:pt>
          <cx:pt idx="23691">3</cx:pt>
          <cx:pt idx="23692">2</cx:pt>
          <cx:pt idx="23693">3</cx:pt>
          <cx:pt idx="23694">2</cx:pt>
          <cx:pt idx="23695">1</cx:pt>
          <cx:pt idx="23696">3</cx:pt>
          <cx:pt idx="23697">2</cx:pt>
          <cx:pt idx="23698">3</cx:pt>
          <cx:pt idx="23699">2</cx:pt>
          <cx:pt idx="23700">2</cx:pt>
          <cx:pt idx="23701">1</cx:pt>
          <cx:pt idx="23702">1</cx:pt>
          <cx:pt idx="23703">3</cx:pt>
          <cx:pt idx="23704">1</cx:pt>
          <cx:pt idx="23705">4</cx:pt>
          <cx:pt idx="23706">2</cx:pt>
          <cx:pt idx="23707">2</cx:pt>
          <cx:pt idx="23708">2</cx:pt>
          <cx:pt idx="23709">2</cx:pt>
          <cx:pt idx="23710">2</cx:pt>
          <cx:pt idx="23711">2</cx:pt>
          <cx:pt idx="23712">3</cx:pt>
          <cx:pt idx="23713">1</cx:pt>
          <cx:pt idx="23714">2</cx:pt>
          <cx:pt idx="23715">1</cx:pt>
          <cx:pt idx="23716">1</cx:pt>
          <cx:pt idx="23717">2</cx:pt>
          <cx:pt idx="23718">2</cx:pt>
          <cx:pt idx="23719">2</cx:pt>
          <cx:pt idx="23720">2</cx:pt>
          <cx:pt idx="23721">1</cx:pt>
          <cx:pt idx="23722">2</cx:pt>
          <cx:pt idx="23723">3</cx:pt>
          <cx:pt idx="23724">2</cx:pt>
          <cx:pt idx="23725">2</cx:pt>
          <cx:pt idx="23726">2</cx:pt>
          <cx:pt idx="23727">2</cx:pt>
          <cx:pt idx="23728">2</cx:pt>
          <cx:pt idx="23729">2</cx:pt>
          <cx:pt idx="23730">1</cx:pt>
          <cx:pt idx="23731">2</cx:pt>
          <cx:pt idx="23732">4</cx:pt>
          <cx:pt idx="23733">2</cx:pt>
          <cx:pt idx="23734">3</cx:pt>
          <cx:pt idx="23735">4</cx:pt>
          <cx:pt idx="23736">3</cx:pt>
          <cx:pt idx="23737">3</cx:pt>
          <cx:pt idx="23738">3</cx:pt>
          <cx:pt idx="23739">2</cx:pt>
          <cx:pt idx="23740">1</cx:pt>
          <cx:pt idx="23741">2</cx:pt>
          <cx:pt idx="23742">4</cx:pt>
          <cx:pt idx="23743">2</cx:pt>
          <cx:pt idx="23744">1</cx:pt>
          <cx:pt idx="23745">3</cx:pt>
          <cx:pt idx="23746">2</cx:pt>
          <cx:pt idx="23747">2</cx:pt>
          <cx:pt idx="23748">3</cx:pt>
          <cx:pt idx="23749">2</cx:pt>
          <cx:pt idx="23750">1</cx:pt>
          <cx:pt idx="23751">3</cx:pt>
          <cx:pt idx="23752">2</cx:pt>
          <cx:pt idx="23753">2</cx:pt>
          <cx:pt idx="23754">4</cx:pt>
          <cx:pt idx="23755">1</cx:pt>
          <cx:pt idx="23756">1</cx:pt>
          <cx:pt idx="23757">2</cx:pt>
          <cx:pt idx="23758">2</cx:pt>
          <cx:pt idx="23759">2</cx:pt>
          <cx:pt idx="23760">4</cx:pt>
          <cx:pt idx="23761">1</cx:pt>
          <cx:pt idx="23762">2</cx:pt>
          <cx:pt idx="23763">2</cx:pt>
          <cx:pt idx="23764">2</cx:pt>
          <cx:pt idx="23765">3</cx:pt>
          <cx:pt idx="23766">2</cx:pt>
          <cx:pt idx="23767">1</cx:pt>
          <cx:pt idx="23768">3</cx:pt>
          <cx:pt idx="23769">4</cx:pt>
          <cx:pt idx="23770">3</cx:pt>
          <cx:pt idx="23771">2</cx:pt>
          <cx:pt idx="23772">1</cx:pt>
          <cx:pt idx="23773">2</cx:pt>
          <cx:pt idx="23774">2</cx:pt>
          <cx:pt idx="23775">3</cx:pt>
          <cx:pt idx="23776">2</cx:pt>
          <cx:pt idx="23777">2</cx:pt>
          <cx:pt idx="23778">1</cx:pt>
          <cx:pt idx="23779">1</cx:pt>
          <cx:pt idx="23780">2</cx:pt>
          <cx:pt idx="23781">2</cx:pt>
          <cx:pt idx="23782">2</cx:pt>
          <cx:pt idx="23783">2</cx:pt>
          <cx:pt idx="23784">2</cx:pt>
          <cx:pt idx="23785">1</cx:pt>
          <cx:pt idx="23786">2</cx:pt>
          <cx:pt idx="23787">1</cx:pt>
          <cx:pt idx="23788">4</cx:pt>
          <cx:pt idx="23789">2</cx:pt>
          <cx:pt idx="23790">3</cx:pt>
          <cx:pt idx="23791">1</cx:pt>
          <cx:pt idx="23792">2</cx:pt>
          <cx:pt idx="23793">3</cx:pt>
          <cx:pt idx="23794">2</cx:pt>
          <cx:pt idx="23795">4</cx:pt>
          <cx:pt idx="23796">2</cx:pt>
          <cx:pt idx="23797">2</cx:pt>
          <cx:pt idx="23798">1</cx:pt>
          <cx:pt idx="23799">1</cx:pt>
          <cx:pt idx="23800">1</cx:pt>
          <cx:pt idx="23801">1</cx:pt>
          <cx:pt idx="23802">2</cx:pt>
          <cx:pt idx="23803">3</cx:pt>
          <cx:pt idx="23804">5</cx:pt>
          <cx:pt idx="23805">2</cx:pt>
          <cx:pt idx="23806">2</cx:pt>
          <cx:pt idx="23807">5</cx:pt>
          <cx:pt idx="23808">1</cx:pt>
          <cx:pt idx="23809">3</cx:pt>
          <cx:pt idx="23810">2</cx:pt>
          <cx:pt idx="23811">4</cx:pt>
          <cx:pt idx="23812">2</cx:pt>
          <cx:pt idx="23813">2</cx:pt>
          <cx:pt idx="23814">2</cx:pt>
          <cx:pt idx="23815">4</cx:pt>
          <cx:pt idx="23816">3</cx:pt>
          <cx:pt idx="23817">2</cx:pt>
          <cx:pt idx="23818">2</cx:pt>
          <cx:pt idx="23819">1</cx:pt>
          <cx:pt idx="23820">2</cx:pt>
          <cx:pt idx="23821">3</cx:pt>
          <cx:pt idx="23822">2</cx:pt>
          <cx:pt idx="23823">2</cx:pt>
          <cx:pt idx="23824">2</cx:pt>
          <cx:pt idx="23825">1</cx:pt>
          <cx:pt idx="23826">2</cx:pt>
          <cx:pt idx="23827">2</cx:pt>
          <cx:pt idx="23828">2</cx:pt>
          <cx:pt idx="23829">2</cx:pt>
          <cx:pt idx="23830">2</cx:pt>
          <cx:pt idx="23831">4</cx:pt>
          <cx:pt idx="23832">2</cx:pt>
          <cx:pt idx="23833">2</cx:pt>
          <cx:pt idx="23834">1</cx:pt>
          <cx:pt idx="23835">3</cx:pt>
          <cx:pt idx="23836">1</cx:pt>
          <cx:pt idx="23837">5</cx:pt>
          <cx:pt idx="23838">2</cx:pt>
          <cx:pt idx="23839">3</cx:pt>
          <cx:pt idx="23840">4</cx:pt>
          <cx:pt idx="23841">1</cx:pt>
          <cx:pt idx="23842">2</cx:pt>
          <cx:pt idx="23843">2</cx:pt>
          <cx:pt idx="23844">2</cx:pt>
          <cx:pt idx="23845">1</cx:pt>
          <cx:pt idx="23846">2</cx:pt>
          <cx:pt idx="23847">2</cx:pt>
          <cx:pt idx="23848">1</cx:pt>
          <cx:pt idx="23849">3</cx:pt>
          <cx:pt idx="23850">4</cx:pt>
          <cx:pt idx="23851">1</cx:pt>
          <cx:pt idx="23852">2</cx:pt>
          <cx:pt idx="23853">2</cx:pt>
          <cx:pt idx="23854">2</cx:pt>
          <cx:pt idx="23855">3</cx:pt>
          <cx:pt idx="23856">1</cx:pt>
          <cx:pt idx="23857">2</cx:pt>
          <cx:pt idx="23858">2</cx:pt>
          <cx:pt idx="23859">2</cx:pt>
          <cx:pt idx="23860">3</cx:pt>
          <cx:pt idx="23861">1</cx:pt>
          <cx:pt idx="23862">1</cx:pt>
          <cx:pt idx="23863">1</cx:pt>
          <cx:pt idx="23864">2</cx:pt>
          <cx:pt idx="23865">4</cx:pt>
          <cx:pt idx="23866">2</cx:pt>
          <cx:pt idx="23867">2</cx:pt>
          <cx:pt idx="23868">3</cx:pt>
          <cx:pt idx="23869">3</cx:pt>
          <cx:pt idx="23870">2</cx:pt>
          <cx:pt idx="23871">1</cx:pt>
          <cx:pt idx="23872">2</cx:pt>
          <cx:pt idx="23873">2</cx:pt>
          <cx:pt idx="23874">4</cx:pt>
          <cx:pt idx="23875">2</cx:pt>
          <cx:pt idx="23876">2</cx:pt>
          <cx:pt idx="23877">1</cx:pt>
          <cx:pt idx="23878">4</cx:pt>
          <cx:pt idx="23879">2</cx:pt>
          <cx:pt idx="23880">2</cx:pt>
          <cx:pt idx="23881">10</cx:pt>
          <cx:pt idx="23882">2</cx:pt>
          <cx:pt idx="23883">1</cx:pt>
          <cx:pt idx="23884">2</cx:pt>
          <cx:pt idx="23885">2</cx:pt>
          <cx:pt idx="23886">3</cx:pt>
          <cx:pt idx="23887">1</cx:pt>
          <cx:pt idx="23888">1</cx:pt>
          <cx:pt idx="23889">2</cx:pt>
          <cx:pt idx="23890">4</cx:pt>
          <cx:pt idx="23891">2</cx:pt>
          <cx:pt idx="23892">1</cx:pt>
          <cx:pt idx="23893">2</cx:pt>
          <cx:pt idx="23894">2</cx:pt>
          <cx:pt idx="23895">2</cx:pt>
          <cx:pt idx="23896">2</cx:pt>
          <cx:pt idx="23897">4</cx:pt>
          <cx:pt idx="23898">2</cx:pt>
          <cx:pt idx="23899">2</cx:pt>
          <cx:pt idx="23900">2</cx:pt>
          <cx:pt idx="23901">2</cx:pt>
          <cx:pt idx="23902">3</cx:pt>
          <cx:pt idx="23903">3</cx:pt>
          <cx:pt idx="23904">2</cx:pt>
          <cx:pt idx="23905">2</cx:pt>
          <cx:pt idx="23906">3</cx:pt>
          <cx:pt idx="23907">1</cx:pt>
          <cx:pt idx="23908">1</cx:pt>
          <cx:pt idx="23909">2</cx:pt>
          <cx:pt idx="23910">2</cx:pt>
          <cx:pt idx="23911">2</cx:pt>
          <cx:pt idx="23912">2</cx:pt>
          <cx:pt idx="23913">3</cx:pt>
          <cx:pt idx="23914">1</cx:pt>
          <cx:pt idx="23915">2</cx:pt>
          <cx:pt idx="23916">1</cx:pt>
          <cx:pt idx="23917">4</cx:pt>
          <cx:pt idx="23918">4</cx:pt>
          <cx:pt idx="23919">1</cx:pt>
          <cx:pt idx="23920">2</cx:pt>
          <cx:pt idx="23921">2</cx:pt>
          <cx:pt idx="23922">1</cx:pt>
          <cx:pt idx="23923">4</cx:pt>
          <cx:pt idx="23924">3</cx:pt>
          <cx:pt idx="23925">2</cx:pt>
          <cx:pt idx="23926">3</cx:pt>
          <cx:pt idx="23927">2</cx:pt>
          <cx:pt idx="23928">2</cx:pt>
          <cx:pt idx="23929">2</cx:pt>
          <cx:pt idx="23930">1</cx:pt>
          <cx:pt idx="23931">3</cx:pt>
          <cx:pt idx="23932">2</cx:pt>
          <cx:pt idx="23933">2</cx:pt>
          <cx:pt idx="23934">2</cx:pt>
          <cx:pt idx="23935">2</cx:pt>
          <cx:pt idx="23936">2</cx:pt>
          <cx:pt idx="23937">3</cx:pt>
          <cx:pt idx="23938">1</cx:pt>
          <cx:pt idx="23939">5</cx:pt>
          <cx:pt idx="23940">2</cx:pt>
          <cx:pt idx="23941">3</cx:pt>
          <cx:pt idx="23942">2</cx:pt>
          <cx:pt idx="23943">3</cx:pt>
          <cx:pt idx="23944">3</cx:pt>
          <cx:pt idx="23945">4</cx:pt>
          <cx:pt idx="23946">4</cx:pt>
          <cx:pt idx="23947">2</cx:pt>
          <cx:pt idx="23948">2</cx:pt>
          <cx:pt idx="23949">2</cx:pt>
          <cx:pt idx="23950">2</cx:pt>
          <cx:pt idx="23951">1</cx:pt>
          <cx:pt idx="23952">3</cx:pt>
          <cx:pt idx="23953">2</cx:pt>
          <cx:pt idx="23954">2</cx:pt>
          <cx:pt idx="23955">2</cx:pt>
          <cx:pt idx="23956">2</cx:pt>
          <cx:pt idx="23957">2</cx:pt>
          <cx:pt idx="23958">1</cx:pt>
          <cx:pt idx="23959">3</cx:pt>
          <cx:pt idx="23960">2</cx:pt>
          <cx:pt idx="23961">4</cx:pt>
          <cx:pt idx="23962">3</cx:pt>
          <cx:pt idx="23963">2</cx:pt>
          <cx:pt idx="23964">2</cx:pt>
          <cx:pt idx="23965">2</cx:pt>
          <cx:pt idx="23966">1</cx:pt>
          <cx:pt idx="23967">2</cx:pt>
          <cx:pt idx="23968">4</cx:pt>
          <cx:pt idx="23969">3</cx:pt>
          <cx:pt idx="23970">3</cx:pt>
          <cx:pt idx="23971">1</cx:pt>
          <cx:pt idx="23972">2</cx:pt>
          <cx:pt idx="23973">2</cx:pt>
          <cx:pt idx="23974">2</cx:pt>
          <cx:pt idx="23975">2</cx:pt>
          <cx:pt idx="23976">3</cx:pt>
          <cx:pt idx="23977">1</cx:pt>
          <cx:pt idx="23978">1</cx:pt>
          <cx:pt idx="23979">1</cx:pt>
          <cx:pt idx="23980">2</cx:pt>
          <cx:pt idx="23981">4</cx:pt>
          <cx:pt idx="23982">2</cx:pt>
          <cx:pt idx="23983">1</cx:pt>
          <cx:pt idx="23984">3</cx:pt>
          <cx:pt idx="23985">2</cx:pt>
          <cx:pt idx="23986">3</cx:pt>
          <cx:pt idx="23987">1</cx:pt>
          <cx:pt idx="23988">2</cx:pt>
          <cx:pt idx="23989">2</cx:pt>
          <cx:pt idx="23990">2</cx:pt>
          <cx:pt idx="23991">1</cx:pt>
          <cx:pt idx="23992">2</cx:pt>
          <cx:pt idx="23993">1</cx:pt>
          <cx:pt idx="23994">4</cx:pt>
          <cx:pt idx="23995">3</cx:pt>
          <cx:pt idx="23996">2</cx:pt>
          <cx:pt idx="23997">1</cx:pt>
          <cx:pt idx="23998">4</cx:pt>
          <cx:pt idx="23999">1</cx:pt>
          <cx:pt idx="24000">2</cx:pt>
          <cx:pt idx="24001">1</cx:pt>
          <cx:pt idx="24002">3</cx:pt>
          <cx:pt idx="24003">2</cx:pt>
          <cx:pt idx="24004">2</cx:pt>
          <cx:pt idx="24005">1</cx:pt>
          <cx:pt idx="24006">4</cx:pt>
          <cx:pt idx="24007">3</cx:pt>
          <cx:pt idx="24008">2</cx:pt>
          <cx:pt idx="24009">2</cx:pt>
          <cx:pt idx="24010">3</cx:pt>
          <cx:pt idx="24011">1</cx:pt>
          <cx:pt idx="24012">2</cx:pt>
          <cx:pt idx="24013">2</cx:pt>
          <cx:pt idx="24014">4</cx:pt>
          <cx:pt idx="24015">4</cx:pt>
          <cx:pt idx="24016">4</cx:pt>
          <cx:pt idx="24017">2</cx:pt>
          <cx:pt idx="24018">2</cx:pt>
          <cx:pt idx="24019">1</cx:pt>
          <cx:pt idx="24020">3</cx:pt>
          <cx:pt idx="24021">2</cx:pt>
          <cx:pt idx="24022">3</cx:pt>
          <cx:pt idx="24023">3</cx:pt>
          <cx:pt idx="24024">3</cx:pt>
          <cx:pt idx="24025">3</cx:pt>
          <cx:pt idx="24026">2</cx:pt>
          <cx:pt idx="24027">2</cx:pt>
          <cx:pt idx="24028">1</cx:pt>
          <cx:pt idx="24029">2</cx:pt>
          <cx:pt idx="24030">1</cx:pt>
          <cx:pt idx="24031">2</cx:pt>
          <cx:pt idx="24032">1</cx:pt>
          <cx:pt idx="24033">1</cx:pt>
          <cx:pt idx="24034">1</cx:pt>
          <cx:pt idx="24035">1</cx:pt>
          <cx:pt idx="24036">3</cx:pt>
          <cx:pt idx="24037">3</cx:pt>
          <cx:pt idx="24038">1</cx:pt>
          <cx:pt idx="24039">2</cx:pt>
          <cx:pt idx="24040">3</cx:pt>
          <cx:pt idx="24041">2</cx:pt>
          <cx:pt idx="24042">2</cx:pt>
          <cx:pt idx="24043">1</cx:pt>
          <cx:pt idx="24044">1</cx:pt>
          <cx:pt idx="24045">1</cx:pt>
          <cx:pt idx="24046">1</cx:pt>
          <cx:pt idx="24047">1</cx:pt>
          <cx:pt idx="24048">2</cx:pt>
          <cx:pt idx="24049">4</cx:pt>
          <cx:pt idx="24050">2</cx:pt>
          <cx:pt idx="24051">1</cx:pt>
          <cx:pt idx="24052">1</cx:pt>
          <cx:pt idx="24053">2</cx:pt>
          <cx:pt idx="24054">2</cx:pt>
          <cx:pt idx="24055">3</cx:pt>
          <cx:pt idx="24056">2</cx:pt>
          <cx:pt idx="24057">2</cx:pt>
          <cx:pt idx="24058">2</cx:pt>
          <cx:pt idx="24059">3</cx:pt>
          <cx:pt idx="24060">3</cx:pt>
          <cx:pt idx="24061">2</cx:pt>
          <cx:pt idx="24062">4</cx:pt>
          <cx:pt idx="24063">2</cx:pt>
          <cx:pt idx="24064">2</cx:pt>
          <cx:pt idx="24065">2</cx:pt>
          <cx:pt idx="24066">2</cx:pt>
          <cx:pt idx="24067">1</cx:pt>
          <cx:pt idx="24068">3</cx:pt>
          <cx:pt idx="24069">1</cx:pt>
          <cx:pt idx="24070">4</cx:pt>
          <cx:pt idx="24071">3</cx:pt>
          <cx:pt idx="24072">2</cx:pt>
          <cx:pt idx="24073">2</cx:pt>
          <cx:pt idx="24074">2</cx:pt>
          <cx:pt idx="24075">1</cx:pt>
          <cx:pt idx="24076">1</cx:pt>
          <cx:pt idx="24077">2</cx:pt>
          <cx:pt idx="24078">2</cx:pt>
          <cx:pt idx="24079">2</cx:pt>
          <cx:pt idx="24080">1</cx:pt>
          <cx:pt idx="24081">1</cx:pt>
          <cx:pt idx="24082">2</cx:pt>
          <cx:pt idx="24083">2</cx:pt>
          <cx:pt idx="24084">3</cx:pt>
          <cx:pt idx="24085">2</cx:pt>
          <cx:pt idx="24086">1</cx:pt>
          <cx:pt idx="24087">2</cx:pt>
          <cx:pt idx="24088">2</cx:pt>
          <cx:pt idx="24089">2</cx:pt>
          <cx:pt idx="24090">3</cx:pt>
          <cx:pt idx="24091">3</cx:pt>
          <cx:pt idx="24092">4</cx:pt>
          <cx:pt idx="24093">2</cx:pt>
          <cx:pt idx="24094">3</cx:pt>
          <cx:pt idx="24095">5</cx:pt>
          <cx:pt idx="24096">3</cx:pt>
          <cx:pt idx="24097">2</cx:pt>
          <cx:pt idx="24098">4</cx:pt>
          <cx:pt idx="24099">2</cx:pt>
          <cx:pt idx="24100">2</cx:pt>
          <cx:pt idx="24101">2</cx:pt>
          <cx:pt idx="24102">2</cx:pt>
          <cx:pt idx="24103">1</cx:pt>
          <cx:pt idx="24104">2</cx:pt>
          <cx:pt idx="24105">4</cx:pt>
          <cx:pt idx="24106">2</cx:pt>
          <cx:pt idx="24107">1</cx:pt>
          <cx:pt idx="24108">2</cx:pt>
          <cx:pt idx="24109">2</cx:pt>
          <cx:pt idx="24110">3</cx:pt>
          <cx:pt idx="24111">3</cx:pt>
          <cx:pt idx="24112">2</cx:pt>
          <cx:pt idx="24113">1</cx:pt>
          <cx:pt idx="24114">2</cx:pt>
          <cx:pt idx="24115">2</cx:pt>
          <cx:pt idx="24116">5</cx:pt>
          <cx:pt idx="24117">2</cx:pt>
          <cx:pt idx="24118">4</cx:pt>
          <cx:pt idx="24119">2</cx:pt>
          <cx:pt idx="24120">3</cx:pt>
          <cx:pt idx="24121">4</cx:pt>
          <cx:pt idx="24122">2</cx:pt>
          <cx:pt idx="24123">3</cx:pt>
          <cx:pt idx="24124">4</cx:pt>
          <cx:pt idx="24125">2</cx:pt>
          <cx:pt idx="24126">2</cx:pt>
          <cx:pt idx="24127">2</cx:pt>
          <cx:pt idx="24128">1</cx:pt>
          <cx:pt idx="24129">2</cx:pt>
          <cx:pt idx="24130">2</cx:pt>
          <cx:pt idx="24131">2</cx:pt>
          <cx:pt idx="24132">1</cx:pt>
          <cx:pt idx="24133">2</cx:pt>
          <cx:pt idx="24134">2</cx:pt>
          <cx:pt idx="24135">4</cx:pt>
          <cx:pt idx="24136">1</cx:pt>
          <cx:pt idx="24137">2</cx:pt>
          <cx:pt idx="24138">2</cx:pt>
          <cx:pt idx="24139">1</cx:pt>
          <cx:pt idx="24140">3</cx:pt>
          <cx:pt idx="24141">2</cx:pt>
          <cx:pt idx="24142">1</cx:pt>
          <cx:pt idx="24143">3</cx:pt>
          <cx:pt idx="24144">3</cx:pt>
          <cx:pt idx="24145">4</cx:pt>
          <cx:pt idx="24146">1</cx:pt>
          <cx:pt idx="24147">3</cx:pt>
          <cx:pt idx="24148">2</cx:pt>
          <cx:pt idx="24149">1</cx:pt>
          <cx:pt idx="24150">3</cx:pt>
          <cx:pt idx="24151">2</cx:pt>
          <cx:pt idx="24152">3</cx:pt>
          <cx:pt idx="24153">2</cx:pt>
          <cx:pt idx="24154">1</cx:pt>
          <cx:pt idx="24155">2</cx:pt>
          <cx:pt idx="24156">1</cx:pt>
          <cx:pt idx="24157">2</cx:pt>
          <cx:pt idx="24158">2</cx:pt>
          <cx:pt idx="24159">4</cx:pt>
          <cx:pt idx="24160">4</cx:pt>
          <cx:pt idx="24161">1</cx:pt>
          <cx:pt idx="24162">2</cx:pt>
          <cx:pt idx="24163">1</cx:pt>
          <cx:pt idx="24164">2</cx:pt>
          <cx:pt idx="24165">3</cx:pt>
          <cx:pt idx="24166">2</cx:pt>
          <cx:pt idx="24167">2</cx:pt>
          <cx:pt idx="24168">2</cx:pt>
          <cx:pt idx="24169">2</cx:pt>
          <cx:pt idx="24170">2</cx:pt>
          <cx:pt idx="24171">2</cx:pt>
          <cx:pt idx="24172">2</cx:pt>
          <cx:pt idx="24173">1</cx:pt>
          <cx:pt idx="24174">1</cx:pt>
          <cx:pt idx="24175">2</cx:pt>
          <cx:pt idx="24176">4</cx:pt>
          <cx:pt idx="24177">2</cx:pt>
          <cx:pt idx="24178">2</cx:pt>
          <cx:pt idx="24179">1</cx:pt>
          <cx:pt idx="24180">2</cx:pt>
          <cx:pt idx="24181">4</cx:pt>
          <cx:pt idx="24182">2</cx:pt>
          <cx:pt idx="24183">2</cx:pt>
          <cx:pt idx="24184">1</cx:pt>
          <cx:pt idx="24185">3</cx:pt>
          <cx:pt idx="24186">4</cx:pt>
          <cx:pt idx="24187">3</cx:pt>
          <cx:pt idx="24188">2</cx:pt>
          <cx:pt idx="24189">2</cx:pt>
          <cx:pt idx="24190">3</cx:pt>
          <cx:pt idx="24191">1</cx:pt>
          <cx:pt idx="24192">2</cx:pt>
          <cx:pt idx="24193">2</cx:pt>
          <cx:pt idx="24194">1</cx:pt>
          <cx:pt idx="24195">3</cx:pt>
          <cx:pt idx="24196">2</cx:pt>
          <cx:pt idx="24197">1</cx:pt>
          <cx:pt idx="24198">1</cx:pt>
          <cx:pt idx="24199">2</cx:pt>
          <cx:pt idx="24200">3</cx:pt>
          <cx:pt idx="24201">2</cx:pt>
          <cx:pt idx="24202">2</cx:pt>
          <cx:pt idx="24203">2</cx:pt>
          <cx:pt idx="24204">5</cx:pt>
          <cx:pt idx="24205">1</cx:pt>
          <cx:pt idx="24206">5</cx:pt>
          <cx:pt idx="24207">2</cx:pt>
          <cx:pt idx="24208">1</cx:pt>
          <cx:pt idx="24209">2</cx:pt>
          <cx:pt idx="24210">2</cx:pt>
          <cx:pt idx="24211">3</cx:pt>
          <cx:pt idx="24212">2</cx:pt>
          <cx:pt idx="24213">1</cx:pt>
          <cx:pt idx="24214">2</cx:pt>
          <cx:pt idx="24215">2</cx:pt>
          <cx:pt idx="24216">1</cx:pt>
          <cx:pt idx="24217">2</cx:pt>
          <cx:pt idx="24218">1</cx:pt>
          <cx:pt idx="24219">3</cx:pt>
          <cx:pt idx="24220">2</cx:pt>
          <cx:pt idx="24221">2</cx:pt>
          <cx:pt idx="24222">1</cx:pt>
          <cx:pt idx="24223">1</cx:pt>
          <cx:pt idx="24224">2</cx:pt>
          <cx:pt idx="24225">3</cx:pt>
          <cx:pt idx="24226">2</cx:pt>
          <cx:pt idx="24227">2</cx:pt>
          <cx:pt idx="24228">1</cx:pt>
          <cx:pt idx="24229">3</cx:pt>
          <cx:pt idx="24230">4</cx:pt>
          <cx:pt idx="24231">2</cx:pt>
          <cx:pt idx="24232">2</cx:pt>
          <cx:pt idx="24233">3</cx:pt>
          <cx:pt idx="24234">1</cx:pt>
          <cx:pt idx="24235">2</cx:pt>
          <cx:pt idx="24236">2</cx:pt>
          <cx:pt idx="24237">1</cx:pt>
          <cx:pt idx="24238">4</cx:pt>
          <cx:pt idx="24239">2</cx:pt>
          <cx:pt idx="24240">2</cx:pt>
          <cx:pt idx="24241">2</cx:pt>
          <cx:pt idx="24242">1</cx:pt>
          <cx:pt idx="24243">3</cx:pt>
          <cx:pt idx="24244">3</cx:pt>
          <cx:pt idx="24245">3</cx:pt>
          <cx:pt idx="24246">4</cx:pt>
          <cx:pt idx="24247">3</cx:pt>
          <cx:pt idx="24248">2</cx:pt>
          <cx:pt idx="24249">2</cx:pt>
          <cx:pt idx="24250">4</cx:pt>
          <cx:pt idx="24251">2</cx:pt>
          <cx:pt idx="24252">2</cx:pt>
          <cx:pt idx="24253">4</cx:pt>
          <cx:pt idx="24254">3</cx:pt>
          <cx:pt idx="24255">2</cx:pt>
          <cx:pt idx="24256">4</cx:pt>
          <cx:pt idx="24257">2</cx:pt>
          <cx:pt idx="24258">3</cx:pt>
          <cx:pt idx="24259">2</cx:pt>
          <cx:pt idx="24260">4</cx:pt>
          <cx:pt idx="24261">3</cx:pt>
          <cx:pt idx="24262">2</cx:pt>
          <cx:pt idx="24263">2</cx:pt>
          <cx:pt idx="24264">2</cx:pt>
          <cx:pt idx="24265">4</cx:pt>
          <cx:pt idx="24266">3</cx:pt>
          <cx:pt idx="24267">3</cx:pt>
          <cx:pt idx="24268">2</cx:pt>
          <cx:pt idx="24269">1</cx:pt>
          <cx:pt idx="24270">2</cx:pt>
          <cx:pt idx="24271">2</cx:pt>
          <cx:pt idx="24272">3</cx:pt>
          <cx:pt idx="24273">3</cx:pt>
          <cx:pt idx="24274">1</cx:pt>
          <cx:pt idx="24275">4</cx:pt>
          <cx:pt idx="24276">2</cx:pt>
          <cx:pt idx="24277">2</cx:pt>
          <cx:pt idx="24278">2</cx:pt>
          <cx:pt idx="24279">2</cx:pt>
          <cx:pt idx="24280">1</cx:pt>
          <cx:pt idx="24281">4</cx:pt>
          <cx:pt idx="24282">3</cx:pt>
          <cx:pt idx="24283">1</cx:pt>
          <cx:pt idx="24284">3</cx:pt>
          <cx:pt idx="24285">2</cx:pt>
          <cx:pt idx="24286">2</cx:pt>
          <cx:pt idx="24287">2</cx:pt>
          <cx:pt idx="24288">2</cx:pt>
          <cx:pt idx="24289">1</cx:pt>
          <cx:pt idx="24290">3</cx:pt>
          <cx:pt idx="24291">2</cx:pt>
          <cx:pt idx="24292">3</cx:pt>
          <cx:pt idx="24293">1</cx:pt>
          <cx:pt idx="24294">2</cx:pt>
          <cx:pt idx="24295">2</cx:pt>
          <cx:pt idx="24296">4</cx:pt>
          <cx:pt idx="24297">2</cx:pt>
          <cx:pt idx="24298">2</cx:pt>
          <cx:pt idx="24299">1</cx:pt>
          <cx:pt idx="24300">2</cx:pt>
          <cx:pt idx="24301">2</cx:pt>
          <cx:pt idx="24302">2</cx:pt>
          <cx:pt idx="24303">3</cx:pt>
          <cx:pt idx="24304">4</cx:pt>
          <cx:pt idx="24305">1</cx:pt>
          <cx:pt idx="24306">3</cx:pt>
          <cx:pt idx="24307">2</cx:pt>
          <cx:pt idx="24308">2</cx:pt>
          <cx:pt idx="24309">2</cx:pt>
          <cx:pt idx="24310">3</cx:pt>
          <cx:pt idx="24311">3</cx:pt>
          <cx:pt idx="24312">2</cx:pt>
          <cx:pt idx="24313">2</cx:pt>
          <cx:pt idx="24314">2</cx:pt>
          <cx:pt idx="24315">3</cx:pt>
          <cx:pt idx="24316">2</cx:pt>
          <cx:pt idx="24317">4</cx:pt>
          <cx:pt idx="24318">1</cx:pt>
          <cx:pt idx="24319">2</cx:pt>
          <cx:pt idx="24320">2</cx:pt>
          <cx:pt idx="24321">2</cx:pt>
          <cx:pt idx="24322">2</cx:pt>
          <cx:pt idx="24323">3</cx:pt>
          <cx:pt idx="24324">4</cx:pt>
          <cx:pt idx="24325">3</cx:pt>
          <cx:pt idx="24326">2</cx:pt>
          <cx:pt idx="24327">3</cx:pt>
          <cx:pt idx="24328">3</cx:pt>
          <cx:pt idx="24329">1</cx:pt>
          <cx:pt idx="24330">3</cx:pt>
          <cx:pt idx="24331">2</cx:pt>
          <cx:pt idx="24332">2</cx:pt>
          <cx:pt idx="24333">1</cx:pt>
          <cx:pt idx="24334">2</cx:pt>
          <cx:pt idx="24335">2</cx:pt>
          <cx:pt idx="24336">1</cx:pt>
          <cx:pt idx="24337">1</cx:pt>
          <cx:pt idx="24338">2</cx:pt>
          <cx:pt idx="24339">2</cx:pt>
          <cx:pt idx="24340">3</cx:pt>
          <cx:pt idx="24341">2</cx:pt>
          <cx:pt idx="24342">2</cx:pt>
          <cx:pt idx="24343">2</cx:pt>
          <cx:pt idx="24344">4</cx:pt>
          <cx:pt idx="24345">3</cx:pt>
          <cx:pt idx="24346">2</cx:pt>
          <cx:pt idx="24347">2</cx:pt>
          <cx:pt idx="24348">1</cx:pt>
          <cx:pt idx="24349">2</cx:pt>
          <cx:pt idx="24350">2</cx:pt>
          <cx:pt idx="24351">2</cx:pt>
          <cx:pt idx="24352">3</cx:pt>
          <cx:pt idx="24353">2</cx:pt>
          <cx:pt idx="24354">2</cx:pt>
          <cx:pt idx="24355">3</cx:pt>
          <cx:pt idx="24356">5</cx:pt>
          <cx:pt idx="24357">2</cx:pt>
          <cx:pt idx="24358">2</cx:pt>
          <cx:pt idx="24359">2</cx:pt>
          <cx:pt idx="24360">2</cx:pt>
          <cx:pt idx="24361">3</cx:pt>
          <cx:pt idx="24362">1</cx:pt>
          <cx:pt idx="24363">4</cx:pt>
          <cx:pt idx="24364">3</cx:pt>
          <cx:pt idx="24365">3</cx:pt>
          <cx:pt idx="24366">2</cx:pt>
          <cx:pt idx="24367">1</cx:pt>
          <cx:pt idx="24368">1</cx:pt>
          <cx:pt idx="24369">3</cx:pt>
          <cx:pt idx="24370">2</cx:pt>
          <cx:pt idx="24371">2</cx:pt>
          <cx:pt idx="24372">2</cx:pt>
          <cx:pt idx="24373">3</cx:pt>
          <cx:pt idx="24374">1</cx:pt>
          <cx:pt idx="24375">3</cx:pt>
          <cx:pt idx="24376">2</cx:pt>
          <cx:pt idx="24377">2</cx:pt>
          <cx:pt idx="24378">1</cx:pt>
          <cx:pt idx="24379">2</cx:pt>
          <cx:pt idx="24380">1</cx:pt>
          <cx:pt idx="24381">3</cx:pt>
          <cx:pt idx="24382">3</cx:pt>
          <cx:pt idx="24383">4</cx:pt>
          <cx:pt idx="24384">2</cx:pt>
          <cx:pt idx="24385">2</cx:pt>
          <cx:pt idx="24386">1</cx:pt>
          <cx:pt idx="24387">1</cx:pt>
          <cx:pt idx="24388">2</cx:pt>
          <cx:pt idx="24389">1</cx:pt>
          <cx:pt idx="24390">2</cx:pt>
          <cx:pt idx="24391">3</cx:pt>
          <cx:pt idx="24392">2</cx:pt>
          <cx:pt idx="24393">1</cx:pt>
          <cx:pt idx="24394">3</cx:pt>
          <cx:pt idx="24395">2</cx:pt>
          <cx:pt idx="24396">4</cx:pt>
          <cx:pt idx="24397">1</cx:pt>
          <cx:pt idx="24398">3</cx:pt>
          <cx:pt idx="24399">4</cx:pt>
          <cx:pt idx="24400">2</cx:pt>
          <cx:pt idx="24401">2</cx:pt>
          <cx:pt idx="24402">1</cx:pt>
          <cx:pt idx="24403">2</cx:pt>
          <cx:pt idx="24404">3</cx:pt>
          <cx:pt idx="24405">2</cx:pt>
          <cx:pt idx="24406">2</cx:pt>
          <cx:pt idx="24407">4</cx:pt>
          <cx:pt idx="24408">2</cx:pt>
          <cx:pt idx="24409">1</cx:pt>
          <cx:pt idx="24410">3</cx:pt>
          <cx:pt idx="24411">1</cx:pt>
          <cx:pt idx="24412">2</cx:pt>
          <cx:pt idx="24413">2</cx:pt>
          <cx:pt idx="24414">1</cx:pt>
          <cx:pt idx="24415">1</cx:pt>
          <cx:pt idx="24416">5</cx:pt>
          <cx:pt idx="24417">1</cx:pt>
          <cx:pt idx="24418">1</cx:pt>
          <cx:pt idx="24419">5</cx:pt>
          <cx:pt idx="24420">3</cx:pt>
          <cx:pt idx="24421">2</cx:pt>
          <cx:pt idx="24422">3</cx:pt>
          <cx:pt idx="24423">2</cx:pt>
          <cx:pt idx="24424">2</cx:pt>
          <cx:pt idx="24425">2</cx:pt>
          <cx:pt idx="24426">2</cx:pt>
          <cx:pt idx="24427">1</cx:pt>
          <cx:pt idx="24428">2</cx:pt>
          <cx:pt idx="24429">2</cx:pt>
          <cx:pt idx="24430">1</cx:pt>
          <cx:pt idx="24431">3</cx:pt>
          <cx:pt idx="24432">2</cx:pt>
          <cx:pt idx="24433">2</cx:pt>
          <cx:pt idx="24434">1</cx:pt>
          <cx:pt idx="24435">4</cx:pt>
          <cx:pt idx="24436">4</cx:pt>
          <cx:pt idx="24437">2</cx:pt>
          <cx:pt idx="24438">2</cx:pt>
          <cx:pt idx="24439">3</cx:pt>
          <cx:pt idx="24440">2</cx:pt>
          <cx:pt idx="24441">3</cx:pt>
          <cx:pt idx="24442">2</cx:pt>
          <cx:pt idx="24443">3</cx:pt>
          <cx:pt idx="24444">2</cx:pt>
          <cx:pt idx="24445">2</cx:pt>
          <cx:pt idx="24446">1</cx:pt>
          <cx:pt idx="24447">2</cx:pt>
          <cx:pt idx="24448">1</cx:pt>
          <cx:pt idx="24449">2</cx:pt>
          <cx:pt idx="24450">3</cx:pt>
          <cx:pt idx="24451">1</cx:pt>
          <cx:pt idx="24452">2</cx:pt>
          <cx:pt idx="24453">1</cx:pt>
          <cx:pt idx="24454">1</cx:pt>
          <cx:pt idx="24455">5</cx:pt>
          <cx:pt idx="24456">2</cx:pt>
          <cx:pt idx="24457">2</cx:pt>
          <cx:pt idx="24458">3</cx:pt>
          <cx:pt idx="24459">2</cx:pt>
          <cx:pt idx="24460">2</cx:pt>
          <cx:pt idx="24461">2</cx:pt>
          <cx:pt idx="24462">2</cx:pt>
          <cx:pt idx="24463">2</cx:pt>
          <cx:pt idx="24464">1</cx:pt>
          <cx:pt idx="24465">1</cx:pt>
          <cx:pt idx="24466">2</cx:pt>
          <cx:pt idx="24467">2</cx:pt>
          <cx:pt idx="24468">2</cx:pt>
          <cx:pt idx="24469">2</cx:pt>
          <cx:pt idx="24470">1</cx:pt>
          <cx:pt idx="24471">3</cx:pt>
          <cx:pt idx="24472">3</cx:pt>
          <cx:pt idx="24473">4</cx:pt>
          <cx:pt idx="24474">2</cx:pt>
          <cx:pt idx="24475">2</cx:pt>
          <cx:pt idx="24476">1</cx:pt>
          <cx:pt idx="24477">1</cx:pt>
          <cx:pt idx="24478">2</cx:pt>
          <cx:pt idx="24479">4</cx:pt>
          <cx:pt idx="24480">2</cx:pt>
          <cx:pt idx="24481">2</cx:pt>
          <cx:pt idx="24482">3</cx:pt>
          <cx:pt idx="24483">1</cx:pt>
          <cx:pt idx="24484">3</cx:pt>
          <cx:pt idx="24485">1</cx:pt>
          <cx:pt idx="24486">1</cx:pt>
          <cx:pt idx="24487">2</cx:pt>
          <cx:pt idx="24488">2</cx:pt>
          <cx:pt idx="24489">2</cx:pt>
          <cx:pt idx="24490">2</cx:pt>
          <cx:pt idx="24491">2</cx:pt>
          <cx:pt idx="24492">1</cx:pt>
          <cx:pt idx="24493">2</cx:pt>
          <cx:pt idx="24494">1</cx:pt>
          <cx:pt idx="24495">2</cx:pt>
          <cx:pt idx="24496">2</cx:pt>
          <cx:pt idx="24497">3</cx:pt>
          <cx:pt idx="24498">2</cx:pt>
          <cx:pt idx="24499">1</cx:pt>
          <cx:pt idx="24500">2</cx:pt>
          <cx:pt idx="24501">2</cx:pt>
          <cx:pt idx="24502">3</cx:pt>
          <cx:pt idx="24503">1</cx:pt>
          <cx:pt idx="24504">1</cx:pt>
          <cx:pt idx="24505">2</cx:pt>
          <cx:pt idx="24506">1</cx:pt>
          <cx:pt idx="24507">1</cx:pt>
          <cx:pt idx="24508">2</cx:pt>
          <cx:pt idx="24509">2</cx:pt>
          <cx:pt idx="24510">4</cx:pt>
          <cx:pt idx="24511">3</cx:pt>
          <cx:pt idx="24512">3</cx:pt>
          <cx:pt idx="24513">2</cx:pt>
          <cx:pt idx="24514">3</cx:pt>
          <cx:pt idx="24515">1</cx:pt>
          <cx:pt idx="24516">4</cx:pt>
          <cx:pt idx="24517">1</cx:pt>
          <cx:pt idx="24518">2</cx:pt>
          <cx:pt idx="24519">3</cx:pt>
          <cx:pt idx="24520">2</cx:pt>
          <cx:pt idx="24521">3</cx:pt>
          <cx:pt idx="24522">3</cx:pt>
          <cx:pt idx="24523">2</cx:pt>
          <cx:pt idx="24524">1</cx:pt>
          <cx:pt idx="24525">1</cx:pt>
          <cx:pt idx="24526">2</cx:pt>
          <cx:pt idx="24527">5</cx:pt>
          <cx:pt idx="24528">2</cx:pt>
          <cx:pt idx="24529">2</cx:pt>
          <cx:pt idx="24530">3</cx:pt>
          <cx:pt idx="24531">2</cx:pt>
          <cx:pt idx="24532">2</cx:pt>
          <cx:pt idx="24533">2</cx:pt>
          <cx:pt idx="24534">6</cx:pt>
          <cx:pt idx="24535">3</cx:pt>
          <cx:pt idx="24536">2</cx:pt>
          <cx:pt idx="24537">2</cx:pt>
          <cx:pt idx="24538">3</cx:pt>
          <cx:pt idx="24539">1</cx:pt>
          <cx:pt idx="24540">2</cx:pt>
          <cx:pt idx="24541">2</cx:pt>
          <cx:pt idx="24542">2</cx:pt>
          <cx:pt idx="24543">3</cx:pt>
          <cx:pt idx="24544">2</cx:pt>
          <cx:pt idx="24545">1</cx:pt>
          <cx:pt idx="24546">1</cx:pt>
          <cx:pt idx="24547">1</cx:pt>
          <cx:pt idx="24548">2</cx:pt>
          <cx:pt idx="24549">3</cx:pt>
          <cx:pt idx="24550">1</cx:pt>
          <cx:pt idx="24551">2</cx:pt>
          <cx:pt idx="24552">2</cx:pt>
          <cx:pt idx="24553">4</cx:pt>
          <cx:pt idx="24554">2</cx:pt>
          <cx:pt idx="24555">2</cx:pt>
          <cx:pt idx="24556">2</cx:pt>
          <cx:pt idx="24557">4</cx:pt>
          <cx:pt idx="24558">4</cx:pt>
          <cx:pt idx="24559">2</cx:pt>
          <cx:pt idx="24560">1</cx:pt>
          <cx:pt idx="24561">3</cx:pt>
          <cx:pt idx="24562">2</cx:pt>
          <cx:pt idx="24563">3</cx:pt>
          <cx:pt idx="24564">3</cx:pt>
          <cx:pt idx="24565">1</cx:pt>
          <cx:pt idx="24566">3</cx:pt>
          <cx:pt idx="24567">2</cx:pt>
          <cx:pt idx="24568">2</cx:pt>
          <cx:pt idx="24569">4</cx:pt>
          <cx:pt idx="24570">1</cx:pt>
          <cx:pt idx="24571">2</cx:pt>
          <cx:pt idx="24572">2</cx:pt>
          <cx:pt idx="24573">2</cx:pt>
          <cx:pt idx="24574">1</cx:pt>
          <cx:pt idx="24575">2</cx:pt>
          <cx:pt idx="24576">2</cx:pt>
          <cx:pt idx="24577">2</cx:pt>
          <cx:pt idx="24578">1</cx:pt>
          <cx:pt idx="24579">1</cx:pt>
          <cx:pt idx="24580">2</cx:pt>
          <cx:pt idx="24581">2</cx:pt>
          <cx:pt idx="24582">2</cx:pt>
          <cx:pt idx="24583">2</cx:pt>
          <cx:pt idx="24584">2</cx:pt>
          <cx:pt idx="24585">2</cx:pt>
          <cx:pt idx="24586">1</cx:pt>
          <cx:pt idx="24587">2</cx:pt>
          <cx:pt idx="24588">2</cx:pt>
          <cx:pt idx="24589">3</cx:pt>
          <cx:pt idx="24590">2</cx:pt>
          <cx:pt idx="24591">2</cx:pt>
          <cx:pt idx="24592">1</cx:pt>
          <cx:pt idx="24593">1</cx:pt>
          <cx:pt idx="24594">2</cx:pt>
          <cx:pt idx="24595">3</cx:pt>
          <cx:pt idx="24596">1</cx:pt>
          <cx:pt idx="24597">2</cx:pt>
          <cx:pt idx="24598">2</cx:pt>
          <cx:pt idx="24599">2</cx:pt>
          <cx:pt idx="24600">2</cx:pt>
          <cx:pt idx="24601">1</cx:pt>
          <cx:pt idx="24602">2</cx:pt>
          <cx:pt idx="24603">3</cx:pt>
          <cx:pt idx="24604">2</cx:pt>
          <cx:pt idx="24605">2</cx:pt>
          <cx:pt idx="24606">1</cx:pt>
          <cx:pt idx="24607">2</cx:pt>
          <cx:pt idx="24608">2</cx:pt>
          <cx:pt idx="24609">4</cx:pt>
          <cx:pt idx="24610">2</cx:pt>
          <cx:pt idx="24611">5</cx:pt>
          <cx:pt idx="24612">2</cx:pt>
          <cx:pt idx="24613">2</cx:pt>
          <cx:pt idx="24614">4</cx:pt>
          <cx:pt idx="24615">3</cx:pt>
          <cx:pt idx="24616">3</cx:pt>
          <cx:pt idx="24617">3</cx:pt>
          <cx:pt idx="24618">3</cx:pt>
          <cx:pt idx="24619">1</cx:pt>
          <cx:pt idx="24620">5</cx:pt>
          <cx:pt idx="24621">2</cx:pt>
          <cx:pt idx="24622">2</cx:pt>
          <cx:pt idx="24623">1</cx:pt>
          <cx:pt idx="24624">2</cx:pt>
          <cx:pt idx="24625">3</cx:pt>
          <cx:pt idx="24626">1</cx:pt>
          <cx:pt idx="24627">1</cx:pt>
          <cx:pt idx="24628">1</cx:pt>
          <cx:pt idx="24629">2</cx:pt>
          <cx:pt idx="24630">2</cx:pt>
          <cx:pt idx="24631">2</cx:pt>
          <cx:pt idx="24632">4</cx:pt>
          <cx:pt idx="24633">1</cx:pt>
          <cx:pt idx="24634">3</cx:pt>
          <cx:pt idx="24635">3</cx:pt>
          <cx:pt idx="24636">4</cx:pt>
          <cx:pt idx="24637">2</cx:pt>
          <cx:pt idx="24638">4</cx:pt>
          <cx:pt idx="24639">1</cx:pt>
          <cx:pt idx="24640">3</cx:pt>
          <cx:pt idx="24641">2</cx:pt>
          <cx:pt idx="24642">2</cx:pt>
          <cx:pt idx="24643">2</cx:pt>
          <cx:pt idx="24644">1</cx:pt>
          <cx:pt idx="24645">2</cx:pt>
          <cx:pt idx="24646">1</cx:pt>
          <cx:pt idx="24647">4</cx:pt>
          <cx:pt idx="24648">3</cx:pt>
          <cx:pt idx="24649">2</cx:pt>
          <cx:pt idx="24650">2</cx:pt>
          <cx:pt idx="24651">2</cx:pt>
          <cx:pt idx="24652">1</cx:pt>
          <cx:pt idx="24653">1</cx:pt>
          <cx:pt idx="24654">3</cx:pt>
          <cx:pt idx="24655">2</cx:pt>
          <cx:pt idx="24656">2</cx:pt>
          <cx:pt idx="24657">2</cx:pt>
          <cx:pt idx="24658">2</cx:pt>
          <cx:pt idx="24659">2</cx:pt>
          <cx:pt idx="24660">1</cx:pt>
          <cx:pt idx="24661">3</cx:pt>
          <cx:pt idx="24662">3</cx:pt>
          <cx:pt idx="24663">2</cx:pt>
          <cx:pt idx="24664">1</cx:pt>
          <cx:pt idx="24665">3</cx:pt>
          <cx:pt idx="24666">2</cx:pt>
          <cx:pt idx="24667">4</cx:pt>
          <cx:pt idx="24668">2</cx:pt>
          <cx:pt idx="24669">3</cx:pt>
          <cx:pt idx="24670">1</cx:pt>
          <cx:pt idx="24671">1</cx:pt>
          <cx:pt idx="24672">3</cx:pt>
          <cx:pt idx="24673">1</cx:pt>
          <cx:pt idx="24674">3</cx:pt>
          <cx:pt idx="24675">4</cx:pt>
          <cx:pt idx="24676">2</cx:pt>
          <cx:pt idx="24677">2</cx:pt>
          <cx:pt idx="24678">2</cx:pt>
          <cx:pt idx="24679">2</cx:pt>
          <cx:pt idx="24680">2</cx:pt>
          <cx:pt idx="24681">2</cx:pt>
          <cx:pt idx="24682">2</cx:pt>
          <cx:pt idx="24683">1</cx:pt>
          <cx:pt idx="24684">3</cx:pt>
          <cx:pt idx="24685">1</cx:pt>
          <cx:pt idx="24686">2</cx:pt>
          <cx:pt idx="24687">3</cx:pt>
          <cx:pt idx="24688">2</cx:pt>
          <cx:pt idx="24689">2</cx:pt>
          <cx:pt idx="24690">2</cx:pt>
          <cx:pt idx="24691">1</cx:pt>
          <cx:pt idx="24692">2</cx:pt>
          <cx:pt idx="24693">3</cx:pt>
          <cx:pt idx="24694">2</cx:pt>
          <cx:pt idx="24695">2</cx:pt>
          <cx:pt idx="24696">2</cx:pt>
          <cx:pt idx="24697">2</cx:pt>
          <cx:pt idx="24698">1</cx:pt>
          <cx:pt idx="24699">2</cx:pt>
          <cx:pt idx="24700">2</cx:pt>
          <cx:pt idx="24701">3</cx:pt>
          <cx:pt idx="24702">2</cx:pt>
          <cx:pt idx="24703">1</cx:pt>
          <cx:pt idx="24704">2</cx:pt>
          <cx:pt idx="24705">2</cx:pt>
          <cx:pt idx="24706">2</cx:pt>
          <cx:pt idx="24707">1</cx:pt>
          <cx:pt idx="24708">2</cx:pt>
          <cx:pt idx="24709">2</cx:pt>
          <cx:pt idx="24710">3</cx:pt>
          <cx:pt idx="24711">2</cx:pt>
          <cx:pt idx="24712">2</cx:pt>
          <cx:pt idx="24713">1</cx:pt>
          <cx:pt idx="24714">2</cx:pt>
          <cx:pt idx="24715">4</cx:pt>
          <cx:pt idx="24716">2</cx:pt>
          <cx:pt idx="24717">4</cx:pt>
          <cx:pt idx="24718">2</cx:pt>
          <cx:pt idx="24719">2</cx:pt>
          <cx:pt idx="24720">2</cx:pt>
          <cx:pt idx="24721">2</cx:pt>
          <cx:pt idx="24722">5</cx:pt>
          <cx:pt idx="24723">2</cx:pt>
          <cx:pt idx="24724">2</cx:pt>
          <cx:pt idx="24725">1</cx:pt>
          <cx:pt idx="24726">3</cx:pt>
          <cx:pt idx="24727">2</cx:pt>
          <cx:pt idx="24728">2</cx:pt>
          <cx:pt idx="24729">2</cx:pt>
          <cx:pt idx="24730">2</cx:pt>
          <cx:pt idx="24731">2</cx:pt>
          <cx:pt idx="24732">2</cx:pt>
          <cx:pt idx="24733">1</cx:pt>
          <cx:pt idx="24734">2</cx:pt>
          <cx:pt idx="24735">2</cx:pt>
          <cx:pt idx="24736">2</cx:pt>
          <cx:pt idx="24737">1</cx:pt>
          <cx:pt idx="24738">3</cx:pt>
          <cx:pt idx="24739">2</cx:pt>
          <cx:pt idx="24740">2</cx:pt>
          <cx:pt idx="24741">1</cx:pt>
          <cx:pt idx="24742">2</cx:pt>
          <cx:pt idx="24743">2</cx:pt>
          <cx:pt idx="24744">1</cx:pt>
          <cx:pt idx="24745">3</cx:pt>
          <cx:pt idx="24746">4</cx:pt>
          <cx:pt idx="24747">2</cx:pt>
          <cx:pt idx="24748">3</cx:pt>
          <cx:pt idx="24749">1</cx:pt>
          <cx:pt idx="24750">2</cx:pt>
          <cx:pt idx="24751">3</cx:pt>
          <cx:pt idx="24752">2</cx:pt>
          <cx:pt idx="24753">4</cx:pt>
          <cx:pt idx="24754">2</cx:pt>
          <cx:pt idx="24755">2</cx:pt>
          <cx:pt idx="24756">2</cx:pt>
          <cx:pt idx="24757">3</cx:pt>
          <cx:pt idx="24758">2</cx:pt>
          <cx:pt idx="24759">2</cx:pt>
          <cx:pt idx="24760">2</cx:pt>
          <cx:pt idx="24761">2</cx:pt>
          <cx:pt idx="24762">1</cx:pt>
          <cx:pt idx="24763">1</cx:pt>
          <cx:pt idx="24764">4</cx:pt>
          <cx:pt idx="24765">2</cx:pt>
          <cx:pt idx="24766">2</cx:pt>
          <cx:pt idx="24767">2</cx:pt>
          <cx:pt idx="24768">2</cx:pt>
          <cx:pt idx="24769">4</cx:pt>
          <cx:pt idx="24770">2</cx:pt>
          <cx:pt idx="24771">3</cx:pt>
          <cx:pt idx="24772">1</cx:pt>
          <cx:pt idx="24773">1</cx:pt>
          <cx:pt idx="24774">2</cx:pt>
          <cx:pt idx="24775">2</cx:pt>
          <cx:pt idx="24776">2</cx:pt>
          <cx:pt idx="24777">1</cx:pt>
          <cx:pt idx="24778">2</cx:pt>
          <cx:pt idx="24779">6</cx:pt>
          <cx:pt idx="24780">2</cx:pt>
          <cx:pt idx="24781">3</cx:pt>
          <cx:pt idx="24782">3</cx:pt>
          <cx:pt idx="24783">1</cx:pt>
          <cx:pt idx="24784">2</cx:pt>
          <cx:pt idx="24785">2</cx:pt>
          <cx:pt idx="24786">1</cx:pt>
          <cx:pt idx="24787">2</cx:pt>
          <cx:pt idx="24788">3</cx:pt>
          <cx:pt idx="24789">2</cx:pt>
          <cx:pt idx="24790">3</cx:pt>
          <cx:pt idx="24791">2</cx:pt>
          <cx:pt idx="24792">2</cx:pt>
          <cx:pt idx="24793">1</cx:pt>
          <cx:pt idx="24794">3</cx:pt>
          <cx:pt idx="24795">2</cx:pt>
          <cx:pt idx="24796">2</cx:pt>
          <cx:pt idx="24797">2</cx:pt>
          <cx:pt idx="24798">2</cx:pt>
          <cx:pt idx="24799">3</cx:pt>
          <cx:pt idx="24800">4</cx:pt>
          <cx:pt idx="24801">3</cx:pt>
          <cx:pt idx="24802">2</cx:pt>
          <cx:pt idx="24803">2</cx:pt>
          <cx:pt idx="24804">2</cx:pt>
          <cx:pt idx="24805">1</cx:pt>
          <cx:pt idx="24806">2</cx:pt>
          <cx:pt idx="24807">2</cx:pt>
          <cx:pt idx="24808">3</cx:pt>
          <cx:pt idx="24809">2</cx:pt>
          <cx:pt idx="24810">2</cx:pt>
          <cx:pt idx="24811">2</cx:pt>
          <cx:pt idx="24812">2</cx:pt>
          <cx:pt idx="24813">1</cx:pt>
          <cx:pt idx="24814">2</cx:pt>
          <cx:pt idx="24815">3</cx:pt>
          <cx:pt idx="24816">2</cx:pt>
          <cx:pt idx="24817">1</cx:pt>
          <cx:pt idx="24818">3</cx:pt>
          <cx:pt idx="24819">3</cx:pt>
          <cx:pt idx="24820">2</cx:pt>
          <cx:pt idx="24821">4</cx:pt>
          <cx:pt idx="24822">2</cx:pt>
          <cx:pt idx="24823">1</cx:pt>
          <cx:pt idx="24824">1</cx:pt>
          <cx:pt idx="24825">3</cx:pt>
          <cx:pt idx="24826">3</cx:pt>
          <cx:pt idx="24827">1</cx:pt>
          <cx:pt idx="24828">2</cx:pt>
          <cx:pt idx="24829">2</cx:pt>
          <cx:pt idx="24830">2</cx:pt>
          <cx:pt idx="24831">4</cx:pt>
          <cx:pt idx="24832">1</cx:pt>
          <cx:pt idx="24833">2</cx:pt>
          <cx:pt idx="24834">4</cx:pt>
          <cx:pt idx="24835">2</cx:pt>
          <cx:pt idx="24836">5</cx:pt>
          <cx:pt idx="24837">2</cx:pt>
          <cx:pt idx="24838">3</cx:pt>
          <cx:pt idx="24839">1</cx:pt>
          <cx:pt idx="24840">2</cx:pt>
          <cx:pt idx="24841">3</cx:pt>
          <cx:pt idx="24842">2</cx:pt>
          <cx:pt idx="24843">2</cx:pt>
          <cx:pt idx="24844">1</cx:pt>
          <cx:pt idx="24845">2</cx:pt>
          <cx:pt idx="24846">3</cx:pt>
          <cx:pt idx="24847">2</cx:pt>
          <cx:pt idx="24848">2</cx:pt>
          <cx:pt idx="24849">2</cx:pt>
          <cx:pt idx="24850">2</cx:pt>
          <cx:pt idx="24851">2</cx:pt>
          <cx:pt idx="24852">1</cx:pt>
          <cx:pt idx="24853">3</cx:pt>
          <cx:pt idx="24854">2</cx:pt>
          <cx:pt idx="24855">3</cx:pt>
          <cx:pt idx="24856">2</cx:pt>
          <cx:pt idx="24857">2</cx:pt>
          <cx:pt idx="24858">2</cx:pt>
          <cx:pt idx="24859">1</cx:pt>
          <cx:pt idx="24860">1</cx:pt>
          <cx:pt idx="24861">1</cx:pt>
          <cx:pt idx="24862">1</cx:pt>
          <cx:pt idx="24863">1</cx:pt>
          <cx:pt idx="24864">2</cx:pt>
          <cx:pt idx="24865">2</cx:pt>
          <cx:pt idx="24866">2</cx:pt>
          <cx:pt idx="24867">2</cx:pt>
          <cx:pt idx="24868">2</cx:pt>
          <cx:pt idx="24869">2</cx:pt>
          <cx:pt idx="24870">2</cx:pt>
          <cx:pt idx="24871">3</cx:pt>
          <cx:pt idx="24872">1</cx:pt>
          <cx:pt idx="24873">2</cx:pt>
          <cx:pt idx="24874">2</cx:pt>
          <cx:pt idx="24875">2</cx:pt>
          <cx:pt idx="24876">1</cx:pt>
          <cx:pt idx="24877">3</cx:pt>
          <cx:pt idx="24878">2</cx:pt>
          <cx:pt idx="24879">2</cx:pt>
          <cx:pt idx="24880">2</cx:pt>
          <cx:pt idx="24881">2</cx:pt>
          <cx:pt idx="24882">2</cx:pt>
          <cx:pt idx="24883">2</cx:pt>
          <cx:pt idx="24884">1</cx:pt>
          <cx:pt idx="24885">2</cx:pt>
          <cx:pt idx="24886">2</cx:pt>
          <cx:pt idx="24887">1</cx:pt>
          <cx:pt idx="24888">3</cx:pt>
          <cx:pt idx="24889">3</cx:pt>
          <cx:pt idx="24890">1</cx:pt>
          <cx:pt idx="24891">3</cx:pt>
          <cx:pt idx="24892">4</cx:pt>
          <cx:pt idx="24893">1</cx:pt>
          <cx:pt idx="24894">2</cx:pt>
          <cx:pt idx="24895">2</cx:pt>
          <cx:pt idx="24896">2</cx:pt>
          <cx:pt idx="24897">1</cx:pt>
          <cx:pt idx="24898">2</cx:pt>
          <cx:pt idx="24899">2</cx:pt>
          <cx:pt idx="24900">5</cx:pt>
          <cx:pt idx="24901">1</cx:pt>
          <cx:pt idx="24902">1</cx:pt>
          <cx:pt idx="24903">3</cx:pt>
          <cx:pt idx="24904">1</cx:pt>
          <cx:pt idx="24905">2</cx:pt>
          <cx:pt idx="24906">2</cx:pt>
          <cx:pt idx="24907">3</cx:pt>
          <cx:pt idx="24908">2</cx:pt>
          <cx:pt idx="24909">1</cx:pt>
          <cx:pt idx="24910">3</cx:pt>
          <cx:pt idx="24911">2</cx:pt>
          <cx:pt idx="24912">1</cx:pt>
          <cx:pt idx="24913">2</cx:pt>
          <cx:pt idx="24914">2</cx:pt>
          <cx:pt idx="24915">2</cx:pt>
          <cx:pt idx="24916">2</cx:pt>
          <cx:pt idx="24917">2</cx:pt>
          <cx:pt idx="24918">2</cx:pt>
          <cx:pt idx="24919">2</cx:pt>
          <cx:pt idx="24920">2</cx:pt>
          <cx:pt idx="24921">4</cx:pt>
          <cx:pt idx="24922">2</cx:pt>
          <cx:pt idx="24923">1</cx:pt>
          <cx:pt idx="24924">2</cx:pt>
          <cx:pt idx="24925">2</cx:pt>
          <cx:pt idx="24926">2</cx:pt>
          <cx:pt idx="24927">2</cx:pt>
          <cx:pt idx="24928">4</cx:pt>
          <cx:pt idx="24929">3</cx:pt>
          <cx:pt idx="24930">1</cx:pt>
          <cx:pt idx="24931">2</cx:pt>
          <cx:pt idx="24932">2</cx:pt>
          <cx:pt idx="24933">2</cx:pt>
          <cx:pt idx="24934">2</cx:pt>
          <cx:pt idx="24935">1</cx:pt>
          <cx:pt idx="24936">2</cx:pt>
          <cx:pt idx="24937">2</cx:pt>
          <cx:pt idx="24938">3</cx:pt>
          <cx:pt idx="24939">4</cx:pt>
          <cx:pt idx="24940">2</cx:pt>
          <cx:pt idx="24941">2</cx:pt>
          <cx:pt idx="24942">2</cx:pt>
          <cx:pt idx="24943">2</cx:pt>
          <cx:pt idx="24944">3</cx:pt>
          <cx:pt idx="24945">2</cx:pt>
          <cx:pt idx="24946">2</cx:pt>
          <cx:pt idx="24947">1</cx:pt>
          <cx:pt idx="24948">5</cx:pt>
          <cx:pt idx="24949">2</cx:pt>
          <cx:pt idx="24950">2</cx:pt>
          <cx:pt idx="24951">4</cx:pt>
          <cx:pt idx="24952">4</cx:pt>
          <cx:pt idx="24953">2</cx:pt>
          <cx:pt idx="24954">2</cx:pt>
          <cx:pt idx="24955">1</cx:pt>
          <cx:pt idx="24956">2</cx:pt>
          <cx:pt idx="24957">4</cx:pt>
          <cx:pt idx="24958">3</cx:pt>
          <cx:pt idx="24959">2</cx:pt>
          <cx:pt idx="24960">2</cx:pt>
          <cx:pt idx="24961">2</cx:pt>
          <cx:pt idx="24962">2</cx:pt>
          <cx:pt idx="24963">2</cx:pt>
          <cx:pt idx="24964">2</cx:pt>
          <cx:pt idx="24965">2</cx:pt>
          <cx:pt idx="24966">1</cx:pt>
          <cx:pt idx="24967">2</cx:pt>
          <cx:pt idx="24968">1</cx:pt>
          <cx:pt idx="24969">2</cx:pt>
          <cx:pt idx="24970">2</cx:pt>
          <cx:pt idx="24971">3</cx:pt>
          <cx:pt idx="24972">2</cx:pt>
          <cx:pt idx="24973">5</cx:pt>
          <cx:pt idx="24974">2</cx:pt>
          <cx:pt idx="24975">2</cx:pt>
          <cx:pt idx="24976">2</cx:pt>
          <cx:pt idx="24977">2</cx:pt>
          <cx:pt idx="24978">3</cx:pt>
          <cx:pt idx="24979">1</cx:pt>
          <cx:pt idx="24980">4</cx:pt>
          <cx:pt idx="24981">2</cx:pt>
          <cx:pt idx="24982">3</cx:pt>
          <cx:pt idx="24983">2</cx:pt>
          <cx:pt idx="24984">2</cx:pt>
          <cx:pt idx="24985">4</cx:pt>
          <cx:pt idx="24986">1</cx:pt>
          <cx:pt idx="24987">1</cx:pt>
          <cx:pt idx="24988">1</cx:pt>
          <cx:pt idx="24989">1</cx:pt>
          <cx:pt idx="24990">1</cx:pt>
          <cx:pt idx="24991">2</cx:pt>
          <cx:pt idx="24992">4</cx:pt>
          <cx:pt idx="24993">2</cx:pt>
          <cx:pt idx="24994">2</cx:pt>
          <cx:pt idx="24995">2</cx:pt>
          <cx:pt idx="24996">3</cx:pt>
          <cx:pt idx="24997">3</cx:pt>
          <cx:pt idx="24998">2</cx:pt>
          <cx:pt idx="24999">1</cx:pt>
          <cx:pt idx="25000">1</cx:pt>
          <cx:pt idx="25001">2</cx:pt>
          <cx:pt idx="25002">2</cx:pt>
          <cx:pt idx="25003">2</cx:pt>
          <cx:pt idx="25004">2</cx:pt>
          <cx:pt idx="25005">1</cx:pt>
          <cx:pt idx="25006">3</cx:pt>
          <cx:pt idx="25007">2</cx:pt>
          <cx:pt idx="25008">2</cx:pt>
          <cx:pt idx="25009">2</cx:pt>
          <cx:pt idx="25010">2</cx:pt>
          <cx:pt idx="25011">3</cx:pt>
          <cx:pt idx="25012">2</cx:pt>
          <cx:pt idx="25013">2</cx:pt>
          <cx:pt idx="25014">4</cx:pt>
          <cx:pt idx="25015">2</cx:pt>
          <cx:pt idx="25016">2</cx:pt>
          <cx:pt idx="25017">1</cx:pt>
          <cx:pt idx="25018">2</cx:pt>
          <cx:pt idx="25019">2</cx:pt>
          <cx:pt idx="25020">2</cx:pt>
          <cx:pt idx="25021">2</cx:pt>
          <cx:pt idx="25022">1</cx:pt>
          <cx:pt idx="25023">2</cx:pt>
          <cx:pt idx="25024">2</cx:pt>
          <cx:pt idx="25025">3</cx:pt>
          <cx:pt idx="25026">2</cx:pt>
          <cx:pt idx="25027">2</cx:pt>
          <cx:pt idx="25028">3</cx:pt>
          <cx:pt idx="25029">2</cx:pt>
          <cx:pt idx="25030">2</cx:pt>
          <cx:pt idx="25031">2</cx:pt>
          <cx:pt idx="25032">1</cx:pt>
          <cx:pt idx="25033">2</cx:pt>
          <cx:pt idx="25034">2</cx:pt>
          <cx:pt idx="25035">1</cx:pt>
          <cx:pt idx="25036">1</cx:pt>
          <cx:pt idx="25037">2</cx:pt>
          <cx:pt idx="25038">2</cx:pt>
          <cx:pt idx="25039">2</cx:pt>
          <cx:pt idx="25040">2</cx:pt>
          <cx:pt idx="25041">4</cx:pt>
          <cx:pt idx="25042">5</cx:pt>
          <cx:pt idx="25043">2</cx:pt>
          <cx:pt idx="25044">3</cx:pt>
          <cx:pt idx="25045">1</cx:pt>
          <cx:pt idx="25046">2</cx:pt>
          <cx:pt idx="25047">5</cx:pt>
          <cx:pt idx="25048">1</cx:pt>
          <cx:pt idx="25049">1</cx:pt>
          <cx:pt idx="25050">2</cx:pt>
          <cx:pt idx="25051">4</cx:pt>
          <cx:pt idx="25052">1</cx:pt>
          <cx:pt idx="25053">3</cx:pt>
          <cx:pt idx="25054">1</cx:pt>
          <cx:pt idx="25055">2</cx:pt>
          <cx:pt idx="25056">2</cx:pt>
          <cx:pt idx="25057">1</cx:pt>
          <cx:pt idx="25058">2</cx:pt>
          <cx:pt idx="25059">3</cx:pt>
          <cx:pt idx="25060">3</cx:pt>
          <cx:pt idx="25061">2</cx:pt>
          <cx:pt idx="25062">3</cx:pt>
          <cx:pt idx="25063">1</cx:pt>
          <cx:pt idx="25064">4</cx:pt>
          <cx:pt idx="25065">1</cx:pt>
          <cx:pt idx="25066">2</cx:pt>
          <cx:pt idx="25067">2</cx:pt>
          <cx:pt idx="25068">2</cx:pt>
          <cx:pt idx="25069">2</cx:pt>
          <cx:pt idx="25070">3</cx:pt>
          <cx:pt idx="25071">2</cx:pt>
          <cx:pt idx="25072">3</cx:pt>
          <cx:pt idx="25073">3</cx:pt>
          <cx:pt idx="25074">2</cx:pt>
          <cx:pt idx="25075">2</cx:pt>
          <cx:pt idx="25076">2</cx:pt>
          <cx:pt idx="25077">2</cx:pt>
          <cx:pt idx="25078">1</cx:pt>
          <cx:pt idx="25079">1</cx:pt>
          <cx:pt idx="25080">4</cx:pt>
          <cx:pt idx="25081">2</cx:pt>
          <cx:pt idx="25082">2</cx:pt>
          <cx:pt idx="25083">2</cx:pt>
          <cx:pt idx="25084">2</cx:pt>
          <cx:pt idx="25085">3</cx:pt>
          <cx:pt idx="25086">2</cx:pt>
          <cx:pt idx="25087">2</cx:pt>
          <cx:pt idx="25088">3</cx:pt>
          <cx:pt idx="25089">1</cx:pt>
          <cx:pt idx="25090">2</cx:pt>
          <cx:pt idx="25091">2</cx:pt>
          <cx:pt idx="25092">3</cx:pt>
          <cx:pt idx="25093">4</cx:pt>
          <cx:pt idx="25094">2</cx:pt>
          <cx:pt idx="25095">2</cx:pt>
          <cx:pt idx="25096">1</cx:pt>
          <cx:pt idx="25097">2</cx:pt>
          <cx:pt idx="25098">2</cx:pt>
          <cx:pt idx="25099">1</cx:pt>
          <cx:pt idx="25100">3</cx:pt>
          <cx:pt idx="25101">4</cx:pt>
          <cx:pt idx="25102">1</cx:pt>
          <cx:pt idx="25103">2</cx:pt>
          <cx:pt idx="25104">2</cx:pt>
          <cx:pt idx="25105">1</cx:pt>
          <cx:pt idx="25106">1</cx:pt>
          <cx:pt idx="25107">2</cx:pt>
          <cx:pt idx="25108">1</cx:pt>
          <cx:pt idx="25109">4</cx:pt>
          <cx:pt idx="25110">2</cx:pt>
          <cx:pt idx="25111">3</cx:pt>
          <cx:pt idx="25112">1</cx:pt>
          <cx:pt idx="25113">2</cx:pt>
          <cx:pt idx="25114">2</cx:pt>
          <cx:pt idx="25115">2</cx:pt>
          <cx:pt idx="25116">1</cx:pt>
          <cx:pt idx="25117">3</cx:pt>
          <cx:pt idx="25118">2</cx:pt>
          <cx:pt idx="25119">2</cx:pt>
          <cx:pt idx="25120">2</cx:pt>
          <cx:pt idx="25121">4</cx:pt>
          <cx:pt idx="25122">2</cx:pt>
          <cx:pt idx="25123">2</cx:pt>
          <cx:pt idx="25124">2</cx:pt>
          <cx:pt idx="25125">5</cx:pt>
          <cx:pt idx="25126">2</cx:pt>
          <cx:pt idx="25127">1</cx:pt>
          <cx:pt idx="25128">2</cx:pt>
          <cx:pt idx="25129">1</cx:pt>
          <cx:pt idx="25130">2</cx:pt>
          <cx:pt idx="25131">2</cx:pt>
          <cx:pt idx="25132">3</cx:pt>
          <cx:pt idx="25133">2</cx:pt>
          <cx:pt idx="25134">2</cx:pt>
          <cx:pt idx="25135">1</cx:pt>
          <cx:pt idx="25136">2</cx:pt>
          <cx:pt idx="25137">2</cx:pt>
          <cx:pt idx="25138">1</cx:pt>
          <cx:pt idx="25139">2</cx:pt>
          <cx:pt idx="25140">2</cx:pt>
          <cx:pt idx="25141">1</cx:pt>
          <cx:pt idx="25142">2</cx:pt>
          <cx:pt idx="25143">2</cx:pt>
          <cx:pt idx="25144">2</cx:pt>
          <cx:pt idx="25145">2</cx:pt>
          <cx:pt idx="25146">3</cx:pt>
          <cx:pt idx="25147">4</cx:pt>
          <cx:pt idx="25148">1</cx:pt>
          <cx:pt idx="25149">3</cx:pt>
          <cx:pt idx="25150">2</cx:pt>
          <cx:pt idx="25151">2</cx:pt>
          <cx:pt idx="25152">2</cx:pt>
          <cx:pt idx="25153">2</cx:pt>
          <cx:pt idx="25154">3</cx:pt>
          <cx:pt idx="25155">2</cx:pt>
          <cx:pt idx="25156">2</cx:pt>
          <cx:pt idx="25157">2</cx:pt>
          <cx:pt idx="25158">2</cx:pt>
          <cx:pt idx="25159">3</cx:pt>
          <cx:pt idx="25160">2</cx:pt>
          <cx:pt idx="25161">2</cx:pt>
          <cx:pt idx="25162">3</cx:pt>
          <cx:pt idx="25163">2</cx:pt>
          <cx:pt idx="25164">1</cx:pt>
          <cx:pt idx="25165">4</cx:pt>
          <cx:pt idx="25166">2</cx:pt>
          <cx:pt idx="25167">2</cx:pt>
          <cx:pt idx="25168">1</cx:pt>
          <cx:pt idx="25169">3</cx:pt>
          <cx:pt idx="25170">4</cx:pt>
          <cx:pt idx="25171">3</cx:pt>
          <cx:pt idx="25172">2</cx:pt>
          <cx:pt idx="25173">2</cx:pt>
          <cx:pt idx="25174">2</cx:pt>
          <cx:pt idx="25175">2</cx:pt>
          <cx:pt idx="25176">4</cx:pt>
          <cx:pt idx="25177">4</cx:pt>
          <cx:pt idx="25178">2</cx:pt>
          <cx:pt idx="25179">2</cx:pt>
          <cx:pt idx="25180">3</cx:pt>
          <cx:pt idx="25181">2</cx:pt>
          <cx:pt idx="25182">2</cx:pt>
          <cx:pt idx="25183">2</cx:pt>
          <cx:pt idx="25184">2</cx:pt>
          <cx:pt idx="25185">2</cx:pt>
          <cx:pt idx="25186">3</cx:pt>
          <cx:pt idx="25187">3</cx:pt>
          <cx:pt idx="25188">1</cx:pt>
          <cx:pt idx="25189">2</cx:pt>
          <cx:pt idx="25190">2</cx:pt>
          <cx:pt idx="25191">3</cx:pt>
          <cx:pt idx="25192">2</cx:pt>
          <cx:pt idx="25193">2</cx:pt>
          <cx:pt idx="25194">4</cx:pt>
          <cx:pt idx="25195">2</cx:pt>
          <cx:pt idx="25196">3</cx:pt>
          <cx:pt idx="25197">4</cx:pt>
          <cx:pt idx="25198">4</cx:pt>
          <cx:pt idx="25199">1</cx:pt>
          <cx:pt idx="25200">2</cx:pt>
          <cx:pt idx="25201">3</cx:pt>
          <cx:pt idx="25202">2</cx:pt>
          <cx:pt idx="25203">2</cx:pt>
          <cx:pt idx="25204">3</cx:pt>
          <cx:pt idx="25205">2</cx:pt>
          <cx:pt idx="25206">4</cx:pt>
          <cx:pt idx="25207">2</cx:pt>
          <cx:pt idx="25208">2</cx:pt>
          <cx:pt idx="25209">2</cx:pt>
          <cx:pt idx="25210">3</cx:pt>
          <cx:pt idx="25211">1</cx:pt>
          <cx:pt idx="25212">2</cx:pt>
          <cx:pt idx="25213">3</cx:pt>
          <cx:pt idx="25214">3</cx:pt>
          <cx:pt idx="25215">1</cx:pt>
          <cx:pt idx="25216">2</cx:pt>
          <cx:pt idx="25217">1</cx:pt>
          <cx:pt idx="25218">1</cx:pt>
          <cx:pt idx="25219">2</cx:pt>
          <cx:pt idx="25220">2</cx:pt>
          <cx:pt idx="25221">2</cx:pt>
          <cx:pt idx="25222">2</cx:pt>
          <cx:pt idx="25223">2</cx:pt>
          <cx:pt idx="25224">2</cx:pt>
          <cx:pt idx="25225">2</cx:pt>
          <cx:pt idx="25226">1</cx:pt>
          <cx:pt idx="25227">2</cx:pt>
          <cx:pt idx="25228">1</cx:pt>
          <cx:pt idx="25229">2</cx:pt>
          <cx:pt idx="25230">1</cx:pt>
          <cx:pt idx="25231">2</cx:pt>
          <cx:pt idx="25232">5</cx:pt>
          <cx:pt idx="25233">1</cx:pt>
          <cx:pt idx="25234">2</cx:pt>
          <cx:pt idx="25235">2</cx:pt>
          <cx:pt idx="25236">2</cx:pt>
          <cx:pt idx="25237">2</cx:pt>
          <cx:pt idx="25238">1</cx:pt>
          <cx:pt idx="25239">2</cx:pt>
          <cx:pt idx="25240">2</cx:pt>
          <cx:pt idx="25241">1</cx:pt>
          <cx:pt idx="25242">4</cx:pt>
          <cx:pt idx="25243">1</cx:pt>
          <cx:pt idx="25244">3</cx:pt>
          <cx:pt idx="25245">2</cx:pt>
          <cx:pt idx="25246">3</cx:pt>
          <cx:pt idx="25247">5</cx:pt>
          <cx:pt idx="25248">2</cx:pt>
          <cx:pt idx="25249">2</cx:pt>
          <cx:pt idx="25250">2</cx:pt>
          <cx:pt idx="25251">1</cx:pt>
          <cx:pt idx="25252">1</cx:pt>
          <cx:pt idx="25253">2</cx:pt>
          <cx:pt idx="25254">2</cx:pt>
          <cx:pt idx="25255">2</cx:pt>
          <cx:pt idx="25256">1</cx:pt>
          <cx:pt idx="25257">3</cx:pt>
          <cx:pt idx="25258">4</cx:pt>
          <cx:pt idx="25259">2</cx:pt>
          <cx:pt idx="25260">2</cx:pt>
          <cx:pt idx="25261">4</cx:pt>
          <cx:pt idx="25262">1</cx:pt>
          <cx:pt idx="25263">1</cx:pt>
          <cx:pt idx="25264">3</cx:pt>
          <cx:pt idx="25265">1</cx:pt>
          <cx:pt idx="25266">3</cx:pt>
          <cx:pt idx="25267">1</cx:pt>
          <cx:pt idx="25268">2</cx:pt>
          <cx:pt idx="25269">3</cx:pt>
          <cx:pt idx="25270">2</cx:pt>
          <cx:pt idx="25271">2</cx:pt>
          <cx:pt idx="25272">3</cx:pt>
          <cx:pt idx="25273">1</cx:pt>
          <cx:pt idx="25274">2</cx:pt>
          <cx:pt idx="25275">2</cx:pt>
          <cx:pt idx="25276">2</cx:pt>
          <cx:pt idx="25277">2</cx:pt>
          <cx:pt idx="25278">1</cx:pt>
          <cx:pt idx="25279">2</cx:pt>
          <cx:pt idx="25280">2</cx:pt>
          <cx:pt idx="25281">4</cx:pt>
          <cx:pt idx="25282">2</cx:pt>
          <cx:pt idx="25283">2</cx:pt>
          <cx:pt idx="25284">3</cx:pt>
          <cx:pt idx="25285">2</cx:pt>
          <cx:pt idx="25286">1</cx:pt>
          <cx:pt idx="25287">4</cx:pt>
          <cx:pt idx="25288">5</cx:pt>
          <cx:pt idx="25289">2</cx:pt>
          <cx:pt idx="25290">3</cx:pt>
          <cx:pt idx="25291">1</cx:pt>
          <cx:pt idx="25292">1</cx:pt>
          <cx:pt idx="25293">2</cx:pt>
          <cx:pt idx="25294">1</cx:pt>
          <cx:pt idx="25295">2</cx:pt>
          <cx:pt idx="25296">2</cx:pt>
          <cx:pt idx="25297">2</cx:pt>
          <cx:pt idx="25298">4</cx:pt>
          <cx:pt idx="25299">2</cx:pt>
          <cx:pt idx="25300">1</cx:pt>
          <cx:pt idx="25301">1</cx:pt>
          <cx:pt idx="25302">2</cx:pt>
          <cx:pt idx="25303">1</cx:pt>
          <cx:pt idx="25304">3</cx:pt>
          <cx:pt idx="25305">4</cx:pt>
          <cx:pt idx="25306">3</cx:pt>
          <cx:pt idx="25307">3</cx:pt>
          <cx:pt idx="25308">2</cx:pt>
          <cx:pt idx="25309">2</cx:pt>
          <cx:pt idx="25310">4</cx:pt>
          <cx:pt idx="25311">1</cx:pt>
          <cx:pt idx="25312">2</cx:pt>
          <cx:pt idx="25313">4</cx:pt>
          <cx:pt idx="25314">2</cx:pt>
          <cx:pt idx="25315">2</cx:pt>
          <cx:pt idx="25316">2</cx:pt>
          <cx:pt idx="25317">3</cx:pt>
          <cx:pt idx="25318">2</cx:pt>
          <cx:pt idx="25319">2</cx:pt>
          <cx:pt idx="25320">1</cx:pt>
          <cx:pt idx="25321">3</cx:pt>
          <cx:pt idx="25322">1</cx:pt>
          <cx:pt idx="25323">2</cx:pt>
          <cx:pt idx="25324">1</cx:pt>
          <cx:pt idx="25325">1</cx:pt>
          <cx:pt idx="25326">2</cx:pt>
          <cx:pt idx="25327">2</cx:pt>
          <cx:pt idx="25328">3</cx:pt>
          <cx:pt idx="25329">2</cx:pt>
          <cx:pt idx="25330">2</cx:pt>
          <cx:pt idx="25331">4</cx:pt>
          <cx:pt idx="25332">1</cx:pt>
          <cx:pt idx="25333">2</cx:pt>
          <cx:pt idx="25334">1</cx:pt>
          <cx:pt idx="25335">2</cx:pt>
          <cx:pt idx="25336">3</cx:pt>
          <cx:pt idx="25337">3</cx:pt>
          <cx:pt idx="25338">2</cx:pt>
          <cx:pt idx="25339">2</cx:pt>
          <cx:pt idx="25340">1</cx:pt>
          <cx:pt idx="25341">1</cx:pt>
          <cx:pt idx="25342">3</cx:pt>
          <cx:pt idx="25343">2</cx:pt>
          <cx:pt idx="25344">4</cx:pt>
          <cx:pt idx="25345">2</cx:pt>
          <cx:pt idx="25346">2</cx:pt>
          <cx:pt idx="25347">3</cx:pt>
          <cx:pt idx="25348">2</cx:pt>
          <cx:pt idx="25349">2</cx:pt>
          <cx:pt idx="25350">4</cx:pt>
          <cx:pt idx="25351">1</cx:pt>
          <cx:pt idx="25352">4</cx:pt>
          <cx:pt idx="25353">2</cx:pt>
          <cx:pt idx="25354">2</cx:pt>
          <cx:pt idx="25355">2</cx:pt>
          <cx:pt idx="25356">2</cx:pt>
          <cx:pt idx="25357">1</cx:pt>
          <cx:pt idx="25358">2</cx:pt>
          <cx:pt idx="25359">2</cx:pt>
          <cx:pt idx="25360">4</cx:pt>
          <cx:pt idx="25361">2</cx:pt>
          <cx:pt idx="25362">3</cx:pt>
          <cx:pt idx="25363">1</cx:pt>
          <cx:pt idx="25364">1</cx:pt>
          <cx:pt idx="25365">2</cx:pt>
          <cx:pt idx="25366">2</cx:pt>
          <cx:pt idx="25367">1</cx:pt>
          <cx:pt idx="25368">2</cx:pt>
          <cx:pt idx="25369">1</cx:pt>
          <cx:pt idx="25370">3</cx:pt>
          <cx:pt idx="25371">1</cx:pt>
          <cx:pt idx="25372">1</cx:pt>
          <cx:pt idx="25373">2</cx:pt>
          <cx:pt idx="25374">1</cx:pt>
          <cx:pt idx="25375">2</cx:pt>
          <cx:pt idx="25376">2</cx:pt>
          <cx:pt idx="25377">1</cx:pt>
          <cx:pt idx="25378">2</cx:pt>
          <cx:pt idx="25379">4</cx:pt>
          <cx:pt idx="25380">3</cx:pt>
          <cx:pt idx="25381">1</cx:pt>
          <cx:pt idx="25382">3</cx:pt>
          <cx:pt idx="25383">4</cx:pt>
          <cx:pt idx="25384">2</cx:pt>
          <cx:pt idx="25385">1</cx:pt>
          <cx:pt idx="25386">1</cx:pt>
          <cx:pt idx="25387">2</cx:pt>
          <cx:pt idx="25388">1</cx:pt>
          <cx:pt idx="25389">2</cx:pt>
          <cx:pt idx="25390">2</cx:pt>
          <cx:pt idx="25391">2</cx:pt>
          <cx:pt idx="25392">2</cx:pt>
          <cx:pt idx="25393">3</cx:pt>
          <cx:pt idx="25394">1</cx:pt>
          <cx:pt idx="25395">2</cx:pt>
          <cx:pt idx="25396">2</cx:pt>
          <cx:pt idx="25397">4</cx:pt>
          <cx:pt idx="25398">3</cx:pt>
          <cx:pt idx="25399">2</cx:pt>
          <cx:pt idx="25400">2</cx:pt>
          <cx:pt idx="25401">4</cx:pt>
          <cx:pt idx="25402">2</cx:pt>
          <cx:pt idx="25403">3</cx:pt>
          <cx:pt idx="25404">2</cx:pt>
          <cx:pt idx="25405">1</cx:pt>
          <cx:pt idx="25406">1</cx:pt>
          <cx:pt idx="25407">1</cx:pt>
          <cx:pt idx="25408">3</cx:pt>
          <cx:pt idx="25409">2</cx:pt>
          <cx:pt idx="25410">1</cx:pt>
          <cx:pt idx="25411">2</cx:pt>
          <cx:pt idx="25412">4</cx:pt>
          <cx:pt idx="25413">1</cx:pt>
          <cx:pt idx="25414">2</cx:pt>
          <cx:pt idx="25415">3</cx:pt>
          <cx:pt idx="25416">3</cx:pt>
          <cx:pt idx="25417">2</cx:pt>
          <cx:pt idx="25418">1</cx:pt>
          <cx:pt idx="25419">1</cx:pt>
          <cx:pt idx="25420">2</cx:pt>
          <cx:pt idx="25421">2</cx:pt>
          <cx:pt idx="25422">4</cx:pt>
          <cx:pt idx="25423">2</cx:pt>
          <cx:pt idx="25424">2</cx:pt>
          <cx:pt idx="25425">1</cx:pt>
          <cx:pt idx="25426">2</cx:pt>
          <cx:pt idx="25427">2</cx:pt>
          <cx:pt idx="25428">2</cx:pt>
          <cx:pt idx="25429">2</cx:pt>
          <cx:pt idx="25430">3</cx:pt>
          <cx:pt idx="25431">2</cx:pt>
          <cx:pt idx="25432">5</cx:pt>
          <cx:pt idx="25433">1</cx:pt>
          <cx:pt idx="25434">2</cx:pt>
          <cx:pt idx="25435">2</cx:pt>
          <cx:pt idx="25436">3</cx:pt>
          <cx:pt idx="25437">2</cx:pt>
          <cx:pt idx="25438">2</cx:pt>
          <cx:pt idx="25439">2</cx:pt>
          <cx:pt idx="25440">3</cx:pt>
          <cx:pt idx="25441">2</cx:pt>
          <cx:pt idx="25442">1</cx:pt>
          <cx:pt idx="25443">2</cx:pt>
          <cx:pt idx="25444">1</cx:pt>
          <cx:pt idx="25445">2</cx:pt>
          <cx:pt idx="25446">3</cx:pt>
          <cx:pt idx="25447">3</cx:pt>
          <cx:pt idx="25448">2</cx:pt>
          <cx:pt idx="25449">3</cx:pt>
          <cx:pt idx="25450">2</cx:pt>
          <cx:pt idx="25451">2</cx:pt>
          <cx:pt idx="25452">2</cx:pt>
          <cx:pt idx="25453">3</cx:pt>
          <cx:pt idx="25454">1</cx:pt>
          <cx:pt idx="25455">2</cx:pt>
          <cx:pt idx="25456">2</cx:pt>
          <cx:pt idx="25457">4</cx:pt>
          <cx:pt idx="25458">3</cx:pt>
          <cx:pt idx="25459">2</cx:pt>
          <cx:pt idx="25460">2</cx:pt>
          <cx:pt idx="25461">2</cx:pt>
          <cx:pt idx="25462">3</cx:pt>
          <cx:pt idx="25463">2</cx:pt>
          <cx:pt idx="25464">2</cx:pt>
          <cx:pt idx="25465">3</cx:pt>
          <cx:pt idx="25466">3</cx:pt>
          <cx:pt idx="25467">2</cx:pt>
          <cx:pt idx="25468">2</cx:pt>
          <cx:pt idx="25469">2</cx:pt>
          <cx:pt idx="25470">1</cx:pt>
          <cx:pt idx="25471">2</cx:pt>
          <cx:pt idx="25472">1</cx:pt>
          <cx:pt idx="25473">3</cx:pt>
          <cx:pt idx="25474">2</cx:pt>
          <cx:pt idx="25475">1</cx:pt>
          <cx:pt idx="25476">1</cx:pt>
          <cx:pt idx="25477">2</cx:pt>
          <cx:pt idx="25478">2</cx:pt>
          <cx:pt idx="25479">2</cx:pt>
          <cx:pt idx="25480">1</cx:pt>
          <cx:pt idx="25481">2</cx:pt>
          <cx:pt idx="25482">1</cx:pt>
          <cx:pt idx="25483">1</cx:pt>
          <cx:pt idx="25484">3</cx:pt>
          <cx:pt idx="25485">3</cx:pt>
          <cx:pt idx="25486">2</cx:pt>
          <cx:pt idx="25487">1</cx:pt>
          <cx:pt idx="25488">2</cx:pt>
          <cx:pt idx="25489">3</cx:pt>
          <cx:pt idx="25490">2</cx:pt>
          <cx:pt idx="25491">3</cx:pt>
          <cx:pt idx="25492">1</cx:pt>
          <cx:pt idx="25493">2</cx:pt>
          <cx:pt idx="25494">2</cx:pt>
          <cx:pt idx="25495">3</cx:pt>
          <cx:pt idx="25496">4</cx:pt>
          <cx:pt idx="25497">2</cx:pt>
          <cx:pt idx="25498">2</cx:pt>
          <cx:pt idx="25499">3</cx:pt>
          <cx:pt idx="25500">2</cx:pt>
          <cx:pt idx="25501">2</cx:pt>
          <cx:pt idx="25502">2</cx:pt>
          <cx:pt idx="25503">3</cx:pt>
          <cx:pt idx="25504">2</cx:pt>
          <cx:pt idx="25505">2</cx:pt>
          <cx:pt idx="25506">1</cx:pt>
          <cx:pt idx="25507">2</cx:pt>
          <cx:pt idx="25508">2</cx:pt>
          <cx:pt idx="25509">1</cx:pt>
          <cx:pt idx="25510">1</cx:pt>
          <cx:pt idx="25511">2</cx:pt>
          <cx:pt idx="25512">2</cx:pt>
          <cx:pt idx="25513">1</cx:pt>
          <cx:pt idx="25514">2</cx:pt>
          <cx:pt idx="25515">1</cx:pt>
          <cx:pt idx="25516">1</cx:pt>
          <cx:pt idx="25517">2</cx:pt>
          <cx:pt idx="25518">2</cx:pt>
          <cx:pt idx="25519">4</cx:pt>
          <cx:pt idx="25520">2</cx:pt>
          <cx:pt idx="25521">2</cx:pt>
          <cx:pt idx="25522">2</cx:pt>
          <cx:pt idx="25523">1</cx:pt>
          <cx:pt idx="25524">2</cx:pt>
          <cx:pt idx="25525">2</cx:pt>
          <cx:pt idx="25526">2</cx:pt>
          <cx:pt idx="25527">3</cx:pt>
          <cx:pt idx="25528">3</cx:pt>
          <cx:pt idx="25529">2</cx:pt>
          <cx:pt idx="25530">2</cx:pt>
          <cx:pt idx="25531">4</cx:pt>
          <cx:pt idx="25532">1</cx:pt>
          <cx:pt idx="25533">1</cx:pt>
          <cx:pt idx="25534">3</cx:pt>
          <cx:pt idx="25535">2</cx:pt>
          <cx:pt idx="25536">2</cx:pt>
          <cx:pt idx="25537">5</cx:pt>
          <cx:pt idx="25538">2</cx:pt>
          <cx:pt idx="25539">4</cx:pt>
          <cx:pt idx="25540">1</cx:pt>
          <cx:pt idx="25541">7</cx:pt>
          <cx:pt idx="25542">2</cx:pt>
          <cx:pt idx="25543">3</cx:pt>
          <cx:pt idx="25544">1</cx:pt>
          <cx:pt idx="25545">2</cx:pt>
          <cx:pt idx="25546">2</cx:pt>
          <cx:pt idx="25547">1</cx:pt>
          <cx:pt idx="25548">4</cx:pt>
          <cx:pt idx="25549">2</cx:pt>
          <cx:pt idx="25550">4</cx:pt>
          <cx:pt idx="25551">1</cx:pt>
          <cx:pt idx="25552">2</cx:pt>
          <cx:pt idx="25553">1</cx:pt>
          <cx:pt idx="25554">3</cx:pt>
          <cx:pt idx="25555">3</cx:pt>
          <cx:pt idx="25556">2</cx:pt>
          <cx:pt idx="25557">2</cx:pt>
          <cx:pt idx="25558">2</cx:pt>
          <cx:pt idx="25559">3</cx:pt>
          <cx:pt idx="25560">2</cx:pt>
          <cx:pt idx="25561">2</cx:pt>
          <cx:pt idx="25562">1</cx:pt>
          <cx:pt idx="25563">2</cx:pt>
          <cx:pt idx="25564">4</cx:pt>
          <cx:pt idx="25565">1</cx:pt>
          <cx:pt idx="25566">2</cx:pt>
          <cx:pt idx="25567">2</cx:pt>
          <cx:pt idx="25568">2</cx:pt>
          <cx:pt idx="25569">1</cx:pt>
          <cx:pt idx="25570">2</cx:pt>
          <cx:pt idx="25571">3</cx:pt>
          <cx:pt idx="25572">2</cx:pt>
          <cx:pt idx="25573">2</cx:pt>
          <cx:pt idx="25574">2</cx:pt>
          <cx:pt idx="25575">2</cx:pt>
          <cx:pt idx="25576">2</cx:pt>
          <cx:pt idx="25577">3</cx:pt>
          <cx:pt idx="25578">2</cx:pt>
          <cx:pt idx="25579">4</cx:pt>
          <cx:pt idx="25580">5</cx:pt>
          <cx:pt idx="25581">2</cx:pt>
          <cx:pt idx="25582">2</cx:pt>
          <cx:pt idx="25583">3</cx:pt>
          <cx:pt idx="25584">1</cx:pt>
          <cx:pt idx="25585">3</cx:pt>
          <cx:pt idx="25586">3</cx:pt>
          <cx:pt idx="25587">3</cx:pt>
          <cx:pt idx="25588">2</cx:pt>
          <cx:pt idx="25589">3</cx:pt>
          <cx:pt idx="25590">2</cx:pt>
          <cx:pt idx="25591">3</cx:pt>
          <cx:pt idx="25592">3</cx:pt>
          <cx:pt idx="25593">1</cx:pt>
          <cx:pt idx="25594">2</cx:pt>
          <cx:pt idx="25595">2</cx:pt>
          <cx:pt idx="25596">2</cx:pt>
          <cx:pt idx="25597">2</cx:pt>
          <cx:pt idx="25598">2</cx:pt>
          <cx:pt idx="25599">2</cx:pt>
          <cx:pt idx="25600">2</cx:pt>
          <cx:pt idx="25601">2</cx:pt>
          <cx:pt idx="25602">2</cx:pt>
          <cx:pt idx="25603">2</cx:pt>
          <cx:pt idx="25604">2</cx:pt>
          <cx:pt idx="25605">1</cx:pt>
          <cx:pt idx="25606">2</cx:pt>
          <cx:pt idx="25607">2</cx:pt>
          <cx:pt idx="25608">3</cx:pt>
          <cx:pt idx="25609">5</cx:pt>
          <cx:pt idx="25610">3</cx:pt>
          <cx:pt idx="25611">2</cx:pt>
          <cx:pt idx="25612">2</cx:pt>
          <cx:pt idx="25613">2</cx:pt>
          <cx:pt idx="25614">2</cx:pt>
          <cx:pt idx="25615">3</cx:pt>
          <cx:pt idx="25616">3</cx:pt>
          <cx:pt idx="25617">2</cx:pt>
          <cx:pt idx="25618">4</cx:pt>
          <cx:pt idx="25619">1</cx:pt>
          <cx:pt idx="25620">4</cx:pt>
          <cx:pt idx="25621">1</cx:pt>
          <cx:pt idx="25622">2</cx:pt>
          <cx:pt idx="25623">2</cx:pt>
          <cx:pt idx="25624">1</cx:pt>
          <cx:pt idx="25625">1</cx:pt>
          <cx:pt idx="25626">4</cx:pt>
          <cx:pt idx="25627">4</cx:pt>
          <cx:pt idx="25628">4</cx:pt>
          <cx:pt idx="25629">4</cx:pt>
          <cx:pt idx="25630">2</cx:pt>
          <cx:pt idx="25631">3</cx:pt>
          <cx:pt idx="25632">2</cx:pt>
          <cx:pt idx="25633">2</cx:pt>
          <cx:pt idx="25634">2</cx:pt>
          <cx:pt idx="25635">1</cx:pt>
          <cx:pt idx="25636">2</cx:pt>
          <cx:pt idx="25637">2</cx:pt>
          <cx:pt idx="25638">2</cx:pt>
          <cx:pt idx="25639">3</cx:pt>
          <cx:pt idx="25640">2</cx:pt>
          <cx:pt idx="25641">2</cx:pt>
          <cx:pt idx="25642">2</cx:pt>
          <cx:pt idx="25643">2</cx:pt>
          <cx:pt idx="25644">2</cx:pt>
          <cx:pt idx="25645">3</cx:pt>
          <cx:pt idx="25646">2</cx:pt>
          <cx:pt idx="25647">4</cx:pt>
          <cx:pt idx="25648">3</cx:pt>
          <cx:pt idx="25649">1</cx:pt>
          <cx:pt idx="25650">3</cx:pt>
          <cx:pt idx="25651">1</cx:pt>
          <cx:pt idx="25652">3</cx:pt>
          <cx:pt idx="25653">1</cx:pt>
          <cx:pt idx="25654">1</cx:pt>
          <cx:pt idx="25655">1</cx:pt>
          <cx:pt idx="25656">2</cx:pt>
          <cx:pt idx="25657">2</cx:pt>
          <cx:pt idx="25658">3</cx:pt>
          <cx:pt idx="25659">2</cx:pt>
          <cx:pt idx="25660">1</cx:pt>
          <cx:pt idx="25661">1</cx:pt>
          <cx:pt idx="25662">1</cx:pt>
          <cx:pt idx="25663">4</cx:pt>
          <cx:pt idx="25664">2</cx:pt>
          <cx:pt idx="25665">1</cx:pt>
          <cx:pt idx="25666">1</cx:pt>
          <cx:pt idx="25667">4</cx:pt>
          <cx:pt idx="25668">2</cx:pt>
          <cx:pt idx="25669">8</cx:pt>
          <cx:pt idx="25670">2</cx:pt>
          <cx:pt idx="25671">2</cx:pt>
          <cx:pt idx="25672">2</cx:pt>
          <cx:pt idx="25673">2</cx:pt>
          <cx:pt idx="25674">2</cx:pt>
          <cx:pt idx="25675">2</cx:pt>
          <cx:pt idx="25676">2</cx:pt>
          <cx:pt idx="25677">2</cx:pt>
          <cx:pt idx="25678">3</cx:pt>
          <cx:pt idx="25679">2</cx:pt>
          <cx:pt idx="25680">1</cx:pt>
          <cx:pt idx="25681">2</cx:pt>
          <cx:pt idx="25682">2</cx:pt>
          <cx:pt idx="25683">1</cx:pt>
          <cx:pt idx="25684">2</cx:pt>
          <cx:pt idx="25685">2</cx:pt>
          <cx:pt idx="25686">2</cx:pt>
          <cx:pt idx="25687">2</cx:pt>
          <cx:pt idx="25688">5</cx:pt>
          <cx:pt idx="25689">1</cx:pt>
          <cx:pt idx="25690">4</cx:pt>
          <cx:pt idx="25691">4</cx:pt>
          <cx:pt idx="25692">3</cx:pt>
          <cx:pt idx="25693">1</cx:pt>
          <cx:pt idx="25694">1</cx:pt>
          <cx:pt idx="25695">2</cx:pt>
          <cx:pt idx="25696">2</cx:pt>
          <cx:pt idx="25697">1</cx:pt>
          <cx:pt idx="25698">2</cx:pt>
          <cx:pt idx="25699">1</cx:pt>
          <cx:pt idx="25700">3</cx:pt>
          <cx:pt idx="25701">2</cx:pt>
          <cx:pt idx="25702">2</cx:pt>
          <cx:pt idx="25703">1</cx:pt>
          <cx:pt idx="25704">4</cx:pt>
          <cx:pt idx="25705">2</cx:pt>
          <cx:pt idx="25706">2</cx:pt>
          <cx:pt idx="25707">2</cx:pt>
          <cx:pt idx="25708">2</cx:pt>
          <cx:pt idx="25709">2</cx:pt>
          <cx:pt idx="25710">1</cx:pt>
          <cx:pt idx="25711">3</cx:pt>
          <cx:pt idx="25712">2</cx:pt>
          <cx:pt idx="25713">3</cx:pt>
          <cx:pt idx="25714">2</cx:pt>
          <cx:pt idx="25715">1</cx:pt>
          <cx:pt idx="25716">1</cx:pt>
          <cx:pt idx="25717">3</cx:pt>
          <cx:pt idx="25718">2</cx:pt>
          <cx:pt idx="25719">4</cx:pt>
          <cx:pt idx="25720">2</cx:pt>
          <cx:pt idx="25721">1</cx:pt>
          <cx:pt idx="25722">1</cx:pt>
          <cx:pt idx="25723">1</cx:pt>
          <cx:pt idx="25724">5</cx:pt>
          <cx:pt idx="25725">1</cx:pt>
          <cx:pt idx="25726">2</cx:pt>
          <cx:pt idx="25727">4</cx:pt>
          <cx:pt idx="25728">2</cx:pt>
          <cx:pt idx="25729">2</cx:pt>
          <cx:pt idx="25730">2</cx:pt>
          <cx:pt idx="25731">2</cx:pt>
          <cx:pt idx="25732">3</cx:pt>
          <cx:pt idx="25733">3</cx:pt>
          <cx:pt idx="25734">4</cx:pt>
          <cx:pt idx="25735">3</cx:pt>
          <cx:pt idx="25736">2</cx:pt>
          <cx:pt idx="25737">2</cx:pt>
          <cx:pt idx="25738">2</cx:pt>
          <cx:pt idx="25739">2</cx:pt>
          <cx:pt idx="25740">2</cx:pt>
          <cx:pt idx="25741">2</cx:pt>
          <cx:pt idx="25742">2</cx:pt>
          <cx:pt idx="25743">5</cx:pt>
          <cx:pt idx="25744">4</cx:pt>
          <cx:pt idx="25745">4</cx:pt>
          <cx:pt idx="25746">1</cx:pt>
          <cx:pt idx="25747">1</cx:pt>
          <cx:pt idx="25748">1</cx:pt>
          <cx:pt idx="25749">2</cx:pt>
          <cx:pt idx="25750">1</cx:pt>
          <cx:pt idx="25751">2</cx:pt>
          <cx:pt idx="25752">2</cx:pt>
          <cx:pt idx="25753">1</cx:pt>
          <cx:pt idx="25754">2</cx:pt>
          <cx:pt idx="25755">1</cx:pt>
          <cx:pt idx="25756">1</cx:pt>
          <cx:pt idx="25757">4</cx:pt>
          <cx:pt idx="25758">2</cx:pt>
          <cx:pt idx="25759">2</cx:pt>
          <cx:pt idx="25760">1</cx:pt>
          <cx:pt idx="25761">1</cx:pt>
          <cx:pt idx="25762">1</cx:pt>
          <cx:pt idx="25763">2</cx:pt>
          <cx:pt idx="25764">3</cx:pt>
          <cx:pt idx="25765">4</cx:pt>
          <cx:pt idx="25766">2</cx:pt>
          <cx:pt idx="25767">2</cx:pt>
          <cx:pt idx="25768">2</cx:pt>
          <cx:pt idx="25769">2</cx:pt>
          <cx:pt idx="25770">2</cx:pt>
          <cx:pt idx="25771">1</cx:pt>
          <cx:pt idx="25772">2</cx:pt>
          <cx:pt idx="25773">3</cx:pt>
          <cx:pt idx="25774">2</cx:pt>
          <cx:pt idx="25775">2</cx:pt>
          <cx:pt idx="25776">2</cx:pt>
          <cx:pt idx="25777">2</cx:pt>
          <cx:pt idx="25778">2</cx:pt>
          <cx:pt idx="25779">1</cx:pt>
          <cx:pt idx="25780">2</cx:pt>
          <cx:pt idx="25781">1</cx:pt>
          <cx:pt idx="25782">1</cx:pt>
          <cx:pt idx="25783">3</cx:pt>
          <cx:pt idx="25784">3</cx:pt>
          <cx:pt idx="25785">2</cx:pt>
          <cx:pt idx="25786">2</cx:pt>
          <cx:pt idx="25787">2</cx:pt>
          <cx:pt idx="25788">2</cx:pt>
          <cx:pt idx="25789">2</cx:pt>
          <cx:pt idx="25790">4</cx:pt>
          <cx:pt idx="25791">1</cx:pt>
          <cx:pt idx="25792">3</cx:pt>
          <cx:pt idx="25793">2</cx:pt>
          <cx:pt idx="25794">3</cx:pt>
          <cx:pt idx="25795">4</cx:pt>
          <cx:pt idx="25796">3</cx:pt>
          <cx:pt idx="25797">3</cx:pt>
          <cx:pt idx="25798">2</cx:pt>
          <cx:pt idx="25799">1</cx:pt>
          <cx:pt idx="25800">2</cx:pt>
          <cx:pt idx="25801">2</cx:pt>
          <cx:pt idx="25802">2</cx:pt>
          <cx:pt idx="25803">4</cx:pt>
          <cx:pt idx="25804">3</cx:pt>
          <cx:pt idx="25805">4</cx:pt>
          <cx:pt idx="25806">2</cx:pt>
          <cx:pt idx="25807">2</cx:pt>
          <cx:pt idx="25808">2</cx:pt>
          <cx:pt idx="25809">1</cx:pt>
          <cx:pt idx="25810">1</cx:pt>
          <cx:pt idx="25811">1</cx:pt>
          <cx:pt idx="25812">1</cx:pt>
          <cx:pt idx="25813">2</cx:pt>
          <cx:pt idx="25814">1</cx:pt>
          <cx:pt idx="25815">3</cx:pt>
          <cx:pt idx="25816">2</cx:pt>
          <cx:pt idx="25817">4</cx:pt>
          <cx:pt idx="25818">1</cx:pt>
          <cx:pt idx="25819">2</cx:pt>
          <cx:pt idx="25820">2</cx:pt>
          <cx:pt idx="25821">1</cx:pt>
          <cx:pt idx="25822">3</cx:pt>
          <cx:pt idx="25823">2</cx:pt>
          <cx:pt idx="25824">2</cx:pt>
          <cx:pt idx="25825">1</cx:pt>
          <cx:pt idx="25826">2</cx:pt>
          <cx:pt idx="25827">1</cx:pt>
          <cx:pt idx="25828">1</cx:pt>
          <cx:pt idx="25829">2</cx:pt>
          <cx:pt idx="25830">2</cx:pt>
          <cx:pt idx="25831">2</cx:pt>
          <cx:pt idx="25832">2</cx:pt>
          <cx:pt idx="25833">2</cx:pt>
          <cx:pt idx="25834">2</cx:pt>
          <cx:pt idx="25835">3</cx:pt>
          <cx:pt idx="25836">1</cx:pt>
          <cx:pt idx="25837">2</cx:pt>
          <cx:pt idx="25838">2</cx:pt>
          <cx:pt idx="25839">2</cx:pt>
          <cx:pt idx="25840">1</cx:pt>
          <cx:pt idx="25841">2</cx:pt>
          <cx:pt idx="25842">4</cx:pt>
          <cx:pt idx="25843">3</cx:pt>
          <cx:pt idx="25844">2</cx:pt>
          <cx:pt idx="25845">3</cx:pt>
          <cx:pt idx="25846">1</cx:pt>
          <cx:pt idx="25847">1</cx:pt>
          <cx:pt idx="25848">2</cx:pt>
          <cx:pt idx="25849">3</cx:pt>
          <cx:pt idx="25850">1</cx:pt>
          <cx:pt idx="25851">2</cx:pt>
          <cx:pt idx="25852">2</cx:pt>
          <cx:pt idx="25853">1</cx:pt>
          <cx:pt idx="25854">1</cx:pt>
          <cx:pt idx="25855">3</cx:pt>
          <cx:pt idx="25856">2</cx:pt>
          <cx:pt idx="25857">1</cx:pt>
          <cx:pt idx="25858">1</cx:pt>
          <cx:pt idx="25859">4</cx:pt>
          <cx:pt idx="25860">4</cx:pt>
          <cx:pt idx="25861">4</cx:pt>
          <cx:pt idx="25862">1</cx:pt>
          <cx:pt idx="25863">1</cx:pt>
          <cx:pt idx="25864">3</cx:pt>
          <cx:pt idx="25865">2</cx:pt>
          <cx:pt idx="25866">2</cx:pt>
          <cx:pt idx="25867">2</cx:pt>
          <cx:pt idx="25868">2</cx:pt>
          <cx:pt idx="25869">3</cx:pt>
          <cx:pt idx="25870">2</cx:pt>
          <cx:pt idx="25871">2</cx:pt>
          <cx:pt idx="25872">4</cx:pt>
          <cx:pt idx="25873">1</cx:pt>
          <cx:pt idx="25874">2</cx:pt>
          <cx:pt idx="25875">2</cx:pt>
          <cx:pt idx="25876">2</cx:pt>
          <cx:pt idx="25877">4</cx:pt>
          <cx:pt idx="25878">1</cx:pt>
          <cx:pt idx="25879">2</cx:pt>
          <cx:pt idx="25880">2</cx:pt>
          <cx:pt idx="25881">2</cx:pt>
          <cx:pt idx="25882">2</cx:pt>
          <cx:pt idx="25883">2</cx:pt>
          <cx:pt idx="25884">5</cx:pt>
          <cx:pt idx="25885">3</cx:pt>
          <cx:pt idx="25886">3</cx:pt>
          <cx:pt idx="25887">4</cx:pt>
          <cx:pt idx="25888">2</cx:pt>
          <cx:pt idx="25889">2</cx:pt>
          <cx:pt idx="25890">1</cx:pt>
          <cx:pt idx="25891">1</cx:pt>
          <cx:pt idx="25892">1</cx:pt>
          <cx:pt idx="25893">3</cx:pt>
          <cx:pt idx="25894">3</cx:pt>
          <cx:pt idx="25895">2</cx:pt>
          <cx:pt idx="25896">2</cx:pt>
          <cx:pt idx="25897">2</cx:pt>
          <cx:pt idx="25898">3</cx:pt>
          <cx:pt idx="25899">1</cx:pt>
          <cx:pt idx="25900">2</cx:pt>
          <cx:pt idx="25901">3</cx:pt>
          <cx:pt idx="25902">3</cx:pt>
          <cx:pt idx="25903">4</cx:pt>
          <cx:pt idx="25904">2</cx:pt>
          <cx:pt idx="25905">3</cx:pt>
          <cx:pt idx="25906">3</cx:pt>
          <cx:pt idx="25907">2</cx:pt>
          <cx:pt idx="25908">2</cx:pt>
          <cx:pt idx="25909">4</cx:pt>
          <cx:pt idx="25910">3</cx:pt>
          <cx:pt idx="25911">3</cx:pt>
          <cx:pt idx="25912">2</cx:pt>
          <cx:pt idx="25913">3</cx:pt>
          <cx:pt idx="25914">2</cx:pt>
          <cx:pt idx="25915">4</cx:pt>
          <cx:pt idx="25916">3</cx:pt>
          <cx:pt idx="25917">1</cx:pt>
          <cx:pt idx="25918">1</cx:pt>
          <cx:pt idx="25919">3</cx:pt>
          <cx:pt idx="25920">2</cx:pt>
          <cx:pt idx="25921">2</cx:pt>
          <cx:pt idx="25922">2</cx:pt>
          <cx:pt idx="25923">3</cx:pt>
          <cx:pt idx="25924">3</cx:pt>
          <cx:pt idx="25925">1</cx:pt>
          <cx:pt idx="25926">2</cx:pt>
          <cx:pt idx="25927">2</cx:pt>
          <cx:pt idx="25928">1</cx:pt>
          <cx:pt idx="25929">1</cx:pt>
          <cx:pt idx="25930">3</cx:pt>
          <cx:pt idx="25931">2</cx:pt>
          <cx:pt idx="25932">2</cx:pt>
          <cx:pt idx="25933">4</cx:pt>
          <cx:pt idx="25934">2</cx:pt>
          <cx:pt idx="25935">2</cx:pt>
          <cx:pt idx="25936">3</cx:pt>
          <cx:pt idx="25937">1</cx:pt>
          <cx:pt idx="25938">2</cx:pt>
          <cx:pt idx="25939">2</cx:pt>
          <cx:pt idx="25940">3</cx:pt>
          <cx:pt idx="25941">3</cx:pt>
          <cx:pt idx="25942">1</cx:pt>
          <cx:pt idx="25943">3</cx:pt>
          <cx:pt idx="25944">3</cx:pt>
          <cx:pt idx="25945">4</cx:pt>
          <cx:pt idx="25946">2</cx:pt>
          <cx:pt idx="25947">1</cx:pt>
          <cx:pt idx="25948">3</cx:pt>
          <cx:pt idx="25949">4</cx:pt>
          <cx:pt idx="25950">3</cx:pt>
          <cx:pt idx="25951">2</cx:pt>
          <cx:pt idx="25952">1</cx:pt>
          <cx:pt idx="25953">1</cx:pt>
          <cx:pt idx="25954">2</cx:pt>
          <cx:pt idx="25955">3</cx:pt>
          <cx:pt idx="25956">1</cx:pt>
          <cx:pt idx="25957">1</cx:pt>
          <cx:pt idx="25958">2</cx:pt>
          <cx:pt idx="25959">2</cx:pt>
          <cx:pt idx="25960">1</cx:pt>
          <cx:pt idx="25961">2</cx:pt>
          <cx:pt idx="25962">1</cx:pt>
          <cx:pt idx="25963">2</cx:pt>
          <cx:pt idx="25964">1</cx:pt>
          <cx:pt idx="25965">2</cx:pt>
          <cx:pt idx="25966">1</cx:pt>
          <cx:pt idx="25967">2</cx:pt>
          <cx:pt idx="25968">4</cx:pt>
          <cx:pt idx="25969">2</cx:pt>
          <cx:pt idx="25970">1</cx:pt>
          <cx:pt idx="25971">1</cx:pt>
          <cx:pt idx="25972">2</cx:pt>
          <cx:pt idx="25973">1</cx:pt>
          <cx:pt idx="25974">2</cx:pt>
          <cx:pt idx="25975">1</cx:pt>
          <cx:pt idx="25976">2</cx:pt>
          <cx:pt idx="25977">2</cx:pt>
          <cx:pt idx="25978">1</cx:pt>
          <cx:pt idx="25979">3</cx:pt>
          <cx:pt idx="25980">1</cx:pt>
          <cx:pt idx="25981">1</cx:pt>
          <cx:pt idx="25982">3</cx:pt>
          <cx:pt idx="25983">1</cx:pt>
          <cx:pt idx="25984">2</cx:pt>
          <cx:pt idx="25985">2</cx:pt>
          <cx:pt idx="25986">5</cx:pt>
          <cx:pt idx="25987">1</cx:pt>
          <cx:pt idx="25988">2</cx:pt>
          <cx:pt idx="25989">1</cx:pt>
          <cx:pt idx="25990">2</cx:pt>
          <cx:pt idx="25991">2</cx:pt>
          <cx:pt idx="25992">3</cx:pt>
          <cx:pt idx="25993">2</cx:pt>
          <cx:pt idx="25994">3</cx:pt>
          <cx:pt idx="25995">2</cx:pt>
          <cx:pt idx="25996">2</cx:pt>
          <cx:pt idx="25997">3</cx:pt>
          <cx:pt idx="25998">3</cx:pt>
          <cx:pt idx="25999">2</cx:pt>
          <cx:pt idx="26000">4</cx:pt>
          <cx:pt idx="26001">2</cx:pt>
          <cx:pt idx="26002">1</cx:pt>
          <cx:pt idx="26003">2</cx:pt>
          <cx:pt idx="26004">2</cx:pt>
          <cx:pt idx="26005">4</cx:pt>
          <cx:pt idx="26006">3</cx:pt>
          <cx:pt idx="26007">1</cx:pt>
          <cx:pt idx="26008">2</cx:pt>
          <cx:pt idx="26009">1</cx:pt>
          <cx:pt idx="26010">2</cx:pt>
          <cx:pt idx="26011">4</cx:pt>
          <cx:pt idx="26012">1</cx:pt>
          <cx:pt idx="26013">3</cx:pt>
          <cx:pt idx="26014">2</cx:pt>
          <cx:pt idx="26015">2</cx:pt>
          <cx:pt idx="26016">2</cx:pt>
          <cx:pt idx="26017">1</cx:pt>
          <cx:pt idx="26018">1</cx:pt>
          <cx:pt idx="26019">2</cx:pt>
          <cx:pt idx="26020">2</cx:pt>
          <cx:pt idx="26021">2</cx:pt>
          <cx:pt idx="26022">2</cx:pt>
          <cx:pt idx="26023">2</cx:pt>
          <cx:pt idx="26024">2</cx:pt>
          <cx:pt idx="26025">2</cx:pt>
          <cx:pt idx="26026">2</cx:pt>
          <cx:pt idx="26027">1</cx:pt>
          <cx:pt idx="26028">2</cx:pt>
          <cx:pt idx="26029">2</cx:pt>
          <cx:pt idx="26030">2</cx:pt>
          <cx:pt idx="26031">4</cx:pt>
          <cx:pt idx="26032">2</cx:pt>
          <cx:pt idx="26033">1</cx:pt>
          <cx:pt idx="26034">2</cx:pt>
          <cx:pt idx="26035">2</cx:pt>
          <cx:pt idx="26036">1</cx:pt>
          <cx:pt idx="26037">4</cx:pt>
          <cx:pt idx="26038">4</cx:pt>
          <cx:pt idx="26039">2</cx:pt>
          <cx:pt idx="26040">2</cx:pt>
          <cx:pt idx="26041">4</cx:pt>
          <cx:pt idx="26042">2</cx:pt>
          <cx:pt idx="26043">3</cx:pt>
          <cx:pt idx="26044">3</cx:pt>
          <cx:pt idx="26045">4</cx:pt>
          <cx:pt idx="26046">1</cx:pt>
          <cx:pt idx="26047">1</cx:pt>
          <cx:pt idx="26048">3</cx:pt>
          <cx:pt idx="26049">2</cx:pt>
          <cx:pt idx="26050">3</cx:pt>
          <cx:pt idx="26051">1</cx:pt>
          <cx:pt idx="26052">3</cx:pt>
          <cx:pt idx="26053">2</cx:pt>
          <cx:pt idx="26054">2</cx:pt>
          <cx:pt idx="26055">1</cx:pt>
          <cx:pt idx="26056">3</cx:pt>
          <cx:pt idx="26057">2</cx:pt>
          <cx:pt idx="26058">3</cx:pt>
          <cx:pt idx="26059">2</cx:pt>
          <cx:pt idx="26060">2</cx:pt>
          <cx:pt idx="26061">5</cx:pt>
          <cx:pt idx="26062">2</cx:pt>
          <cx:pt idx="26063">2</cx:pt>
          <cx:pt idx="26064">1</cx:pt>
          <cx:pt idx="26065">1</cx:pt>
          <cx:pt idx="26066">3</cx:pt>
          <cx:pt idx="26067">2</cx:pt>
          <cx:pt idx="26068">2</cx:pt>
          <cx:pt idx="26069">2</cx:pt>
          <cx:pt idx="26070">1</cx:pt>
          <cx:pt idx="26071">1</cx:pt>
          <cx:pt idx="26072">2</cx:pt>
          <cx:pt idx="26073">1</cx:pt>
          <cx:pt idx="26074">3</cx:pt>
          <cx:pt idx="26075">2</cx:pt>
          <cx:pt idx="26076">1</cx:pt>
          <cx:pt idx="26077">2</cx:pt>
          <cx:pt idx="26078">3</cx:pt>
          <cx:pt idx="26079">1</cx:pt>
          <cx:pt idx="26080">2</cx:pt>
          <cx:pt idx="26081">2</cx:pt>
          <cx:pt idx="26082">2</cx:pt>
          <cx:pt idx="26083">2</cx:pt>
          <cx:pt idx="26084">2</cx:pt>
          <cx:pt idx="26085">1</cx:pt>
          <cx:pt idx="26086">2</cx:pt>
          <cx:pt idx="26087">1</cx:pt>
          <cx:pt idx="26088">2</cx:pt>
          <cx:pt idx="26089">5</cx:pt>
          <cx:pt idx="26090">2</cx:pt>
          <cx:pt idx="26091">2</cx:pt>
          <cx:pt idx="26092">2</cx:pt>
          <cx:pt idx="26093">2</cx:pt>
          <cx:pt idx="26094">1</cx:pt>
          <cx:pt idx="26095">2</cx:pt>
          <cx:pt idx="26096">4</cx:pt>
          <cx:pt idx="26097">4</cx:pt>
          <cx:pt idx="26098">2</cx:pt>
          <cx:pt idx="26099">2</cx:pt>
          <cx:pt idx="26100">2</cx:pt>
          <cx:pt idx="26101">4</cx:pt>
          <cx:pt idx="26102">2</cx:pt>
          <cx:pt idx="26103">2</cx:pt>
          <cx:pt idx="26104">3</cx:pt>
          <cx:pt idx="26105">2</cx:pt>
          <cx:pt idx="26106">2</cx:pt>
          <cx:pt idx="26107">3</cx:pt>
          <cx:pt idx="26108">1</cx:pt>
          <cx:pt idx="26109">3</cx:pt>
          <cx:pt idx="26110">1</cx:pt>
          <cx:pt idx="26111">3</cx:pt>
          <cx:pt idx="26112">5</cx:pt>
          <cx:pt idx="26113">2</cx:pt>
          <cx:pt idx="26114">3</cx:pt>
          <cx:pt idx="26115">3</cx:pt>
          <cx:pt idx="26116">1</cx:pt>
          <cx:pt idx="26117">4</cx:pt>
          <cx:pt idx="26118">2</cx:pt>
          <cx:pt idx="26119">1</cx:pt>
          <cx:pt idx="26120">2</cx:pt>
          <cx:pt idx="26121">1</cx:pt>
          <cx:pt idx="26122">3</cx:pt>
          <cx:pt idx="26123">2</cx:pt>
          <cx:pt idx="26124">2</cx:pt>
          <cx:pt idx="26125">3</cx:pt>
          <cx:pt idx="26126">4</cx:pt>
          <cx:pt idx="26127">3</cx:pt>
          <cx:pt idx="26128">2</cx:pt>
          <cx:pt idx="26129">3</cx:pt>
          <cx:pt idx="26130">2</cx:pt>
          <cx:pt idx="26131">3</cx:pt>
          <cx:pt idx="26132">1</cx:pt>
          <cx:pt idx="26133">3</cx:pt>
          <cx:pt idx="26134">2</cx:pt>
          <cx:pt idx="26135">2</cx:pt>
          <cx:pt idx="26136">2</cx:pt>
          <cx:pt idx="26137">2</cx:pt>
          <cx:pt idx="26138">2</cx:pt>
          <cx:pt idx="26139">2</cx:pt>
          <cx:pt idx="26140">2</cx:pt>
          <cx:pt idx="26141">2</cx:pt>
          <cx:pt idx="26142">3</cx:pt>
          <cx:pt idx="26143">2</cx:pt>
          <cx:pt idx="26144">2</cx:pt>
          <cx:pt idx="26145">4</cx:pt>
          <cx:pt idx="26146">2</cx:pt>
          <cx:pt idx="26147">2</cx:pt>
          <cx:pt idx="26148">2</cx:pt>
          <cx:pt idx="26149">2</cx:pt>
          <cx:pt idx="26150">2</cx:pt>
          <cx:pt idx="26151">3</cx:pt>
          <cx:pt idx="26152">3</cx:pt>
          <cx:pt idx="26153">3</cx:pt>
          <cx:pt idx="26154">2</cx:pt>
          <cx:pt idx="26155">4</cx:pt>
          <cx:pt idx="26156">3</cx:pt>
          <cx:pt idx="26157">4</cx:pt>
          <cx:pt idx="26158">1</cx:pt>
          <cx:pt idx="26159">1</cx:pt>
          <cx:pt idx="26160">1</cx:pt>
          <cx:pt idx="26161">2</cx:pt>
          <cx:pt idx="26162">2</cx:pt>
          <cx:pt idx="26163">2</cx:pt>
          <cx:pt idx="26164">2</cx:pt>
          <cx:pt idx="26165">1</cx:pt>
          <cx:pt idx="26166">1</cx:pt>
          <cx:pt idx="26167">2</cx:pt>
          <cx:pt idx="26168">1</cx:pt>
          <cx:pt idx="26169">2</cx:pt>
          <cx:pt idx="26170">1</cx:pt>
          <cx:pt idx="26171">1</cx:pt>
          <cx:pt idx="26172">1</cx:pt>
          <cx:pt idx="26173">2</cx:pt>
          <cx:pt idx="26174">1</cx:pt>
          <cx:pt idx="26175">3</cx:pt>
          <cx:pt idx="26176">2</cx:pt>
          <cx:pt idx="26177">3</cx:pt>
          <cx:pt idx="26178">3</cx:pt>
          <cx:pt idx="26179">2</cx:pt>
          <cx:pt idx="26180">1</cx:pt>
          <cx:pt idx="26181">3</cx:pt>
          <cx:pt idx="26182">3</cx:pt>
          <cx:pt idx="26183">2</cx:pt>
          <cx:pt idx="26184">3</cx:pt>
          <cx:pt idx="26185">6</cx:pt>
          <cx:pt idx="26186">3</cx:pt>
          <cx:pt idx="26187">2</cx:pt>
          <cx:pt idx="26188">2</cx:pt>
          <cx:pt idx="26189">1</cx:pt>
          <cx:pt idx="26190">2</cx:pt>
          <cx:pt idx="26191">4</cx:pt>
          <cx:pt idx="26192">3</cx:pt>
          <cx:pt idx="26193">2</cx:pt>
          <cx:pt idx="26194">2</cx:pt>
          <cx:pt idx="26195">9</cx:pt>
          <cx:pt idx="26196">2</cx:pt>
          <cx:pt idx="26197">2</cx:pt>
          <cx:pt idx="26198">3</cx:pt>
          <cx:pt idx="26199">2</cx:pt>
          <cx:pt idx="26200">3</cx:pt>
          <cx:pt idx="26201">1</cx:pt>
          <cx:pt idx="26202">2</cx:pt>
          <cx:pt idx="26203">2</cx:pt>
          <cx:pt idx="26204">2</cx:pt>
          <cx:pt idx="26205">2</cx:pt>
          <cx:pt idx="26206">2</cx:pt>
          <cx:pt idx="26207">3</cx:pt>
          <cx:pt idx="26208">2</cx:pt>
          <cx:pt idx="26209">1</cx:pt>
          <cx:pt idx="26210">2</cx:pt>
          <cx:pt idx="26211">1</cx:pt>
          <cx:pt idx="26212">1</cx:pt>
          <cx:pt idx="26213">3</cx:pt>
          <cx:pt idx="26214">2</cx:pt>
          <cx:pt idx="26215">2</cx:pt>
          <cx:pt idx="26216">4</cx:pt>
          <cx:pt idx="26217">2</cx:pt>
          <cx:pt idx="26218">1</cx:pt>
          <cx:pt idx="26219">1</cx:pt>
          <cx:pt idx="26220">1</cx:pt>
          <cx:pt idx="26221">3</cx:pt>
          <cx:pt idx="26222">2</cx:pt>
          <cx:pt idx="26223">2</cx:pt>
          <cx:pt idx="26224">1</cx:pt>
          <cx:pt idx="26225">1</cx:pt>
          <cx:pt idx="26226">3</cx:pt>
          <cx:pt idx="26227">3</cx:pt>
          <cx:pt idx="26228">2</cx:pt>
          <cx:pt idx="26229">3</cx:pt>
          <cx:pt idx="26230">3</cx:pt>
          <cx:pt idx="26231">1</cx:pt>
          <cx:pt idx="26232">1</cx:pt>
          <cx:pt idx="26233">2</cx:pt>
          <cx:pt idx="26234">4</cx:pt>
          <cx:pt idx="26235">3</cx:pt>
          <cx:pt idx="26236">2</cx:pt>
          <cx:pt idx="26237">1</cx:pt>
          <cx:pt idx="26238">2</cx:pt>
          <cx:pt idx="26239">2</cx:pt>
          <cx:pt idx="26240">2</cx:pt>
          <cx:pt idx="26241">2</cx:pt>
          <cx:pt idx="26242">2</cx:pt>
          <cx:pt idx="26243">4</cx:pt>
          <cx:pt idx="26244">2</cx:pt>
          <cx:pt idx="26245">2</cx:pt>
          <cx:pt idx="26246">1</cx:pt>
          <cx:pt idx="26247">1</cx:pt>
          <cx:pt idx="26248">2</cx:pt>
          <cx:pt idx="26249">2</cx:pt>
          <cx:pt idx="26250">3</cx:pt>
          <cx:pt idx="26251">4</cx:pt>
          <cx:pt idx="26252">5</cx:pt>
          <cx:pt idx="26253">3</cx:pt>
          <cx:pt idx="26254">2</cx:pt>
          <cx:pt idx="26255">1</cx:pt>
          <cx:pt idx="26256">5</cx:pt>
          <cx:pt idx="26257">3</cx:pt>
          <cx:pt idx="26258">2</cx:pt>
          <cx:pt idx="26259">2</cx:pt>
          <cx:pt idx="26260">3</cx:pt>
          <cx:pt idx="26261">3</cx:pt>
          <cx:pt idx="26262">2</cx:pt>
          <cx:pt idx="26263">1</cx:pt>
          <cx:pt idx="26264">1</cx:pt>
          <cx:pt idx="26265">1</cx:pt>
          <cx:pt idx="26266">2</cx:pt>
          <cx:pt idx="26267">2</cx:pt>
          <cx:pt idx="26268">1</cx:pt>
          <cx:pt idx="26269">3</cx:pt>
          <cx:pt idx="26270">3</cx:pt>
          <cx:pt idx="26271">1</cx:pt>
          <cx:pt idx="26272">2</cx:pt>
          <cx:pt idx="26273">3</cx:pt>
          <cx:pt idx="26274">2</cx:pt>
          <cx:pt idx="26275">4</cx:pt>
          <cx:pt idx="26276">3</cx:pt>
          <cx:pt idx="26277">1</cx:pt>
          <cx:pt idx="26278">3</cx:pt>
          <cx:pt idx="26279">2</cx:pt>
          <cx:pt idx="26280">2</cx:pt>
          <cx:pt idx="26281">1</cx:pt>
          <cx:pt idx="26282">2</cx:pt>
          <cx:pt idx="26283">4</cx:pt>
          <cx:pt idx="26284">1</cx:pt>
          <cx:pt idx="26285">1</cx:pt>
          <cx:pt idx="26286">3</cx:pt>
          <cx:pt idx="26287">3</cx:pt>
          <cx:pt idx="26288">4</cx:pt>
          <cx:pt idx="26289">3</cx:pt>
          <cx:pt idx="26290">3</cx:pt>
          <cx:pt idx="26291">2</cx:pt>
          <cx:pt idx="26292">2</cx:pt>
          <cx:pt idx="26293">2</cx:pt>
          <cx:pt idx="26294">2</cx:pt>
          <cx:pt idx="26295">2</cx:pt>
          <cx:pt idx="26296">4</cx:pt>
          <cx:pt idx="26297">2</cx:pt>
          <cx:pt idx="26298">1</cx:pt>
          <cx:pt idx="26299">4</cx:pt>
          <cx:pt idx="26300">4</cx:pt>
          <cx:pt idx="26301">2</cx:pt>
          <cx:pt idx="26302">2</cx:pt>
          <cx:pt idx="26303">3</cx:pt>
          <cx:pt idx="26304">2</cx:pt>
          <cx:pt idx="26305">1</cx:pt>
          <cx:pt idx="26306">3</cx:pt>
          <cx:pt idx="26307">5</cx:pt>
          <cx:pt idx="26308">1</cx:pt>
          <cx:pt idx="26309">2</cx:pt>
          <cx:pt idx="26310">1</cx:pt>
          <cx:pt idx="26311">3</cx:pt>
          <cx:pt idx="26312">1</cx:pt>
          <cx:pt idx="26313">2</cx:pt>
          <cx:pt idx="26314">2</cx:pt>
          <cx:pt idx="26315">2</cx:pt>
          <cx:pt idx="26316">2</cx:pt>
          <cx:pt idx="26317">4</cx:pt>
          <cx:pt idx="26318">1</cx:pt>
          <cx:pt idx="26319">1</cx:pt>
          <cx:pt idx="26320">1</cx:pt>
          <cx:pt idx="26321">2</cx:pt>
          <cx:pt idx="26322">2</cx:pt>
          <cx:pt idx="26323">2</cx:pt>
          <cx:pt idx="26324">2</cx:pt>
          <cx:pt idx="26325">2</cx:pt>
          <cx:pt idx="26326">1</cx:pt>
          <cx:pt idx="26327">4</cx:pt>
          <cx:pt idx="26328">2</cx:pt>
          <cx:pt idx="26329">1</cx:pt>
          <cx:pt idx="26330">3</cx:pt>
          <cx:pt idx="26331">2</cx:pt>
          <cx:pt idx="26332">1</cx:pt>
          <cx:pt idx="26333">2</cx:pt>
          <cx:pt idx="26334">2</cx:pt>
          <cx:pt idx="26335">2</cx:pt>
          <cx:pt idx="26336">3</cx:pt>
          <cx:pt idx="26337">2</cx:pt>
          <cx:pt idx="26338">2</cx:pt>
          <cx:pt idx="26339">4</cx:pt>
          <cx:pt idx="26340">3</cx:pt>
          <cx:pt idx="26341">2</cx:pt>
          <cx:pt idx="26342">2</cx:pt>
          <cx:pt idx="26343">1</cx:pt>
          <cx:pt idx="26344">3</cx:pt>
          <cx:pt idx="26345">3</cx:pt>
          <cx:pt idx="26346">3</cx:pt>
          <cx:pt idx="26347">2</cx:pt>
          <cx:pt idx="26348">3</cx:pt>
          <cx:pt idx="26349">2</cx:pt>
          <cx:pt idx="26350">2</cx:pt>
          <cx:pt idx="26351">1</cx:pt>
          <cx:pt idx="26352">2</cx:pt>
          <cx:pt idx="26353">3</cx:pt>
          <cx:pt idx="26354">2</cx:pt>
          <cx:pt idx="26355">4</cx:pt>
          <cx:pt idx="26356">2</cx:pt>
          <cx:pt idx="26357">1</cx:pt>
          <cx:pt idx="26358">2</cx:pt>
          <cx:pt idx="26359">1</cx:pt>
          <cx:pt idx="26360">1</cx:pt>
          <cx:pt idx="26361">2</cx:pt>
          <cx:pt idx="26362">3</cx:pt>
          <cx:pt idx="26363">2</cx:pt>
          <cx:pt idx="26364">1</cx:pt>
          <cx:pt idx="26365">1</cx:pt>
          <cx:pt idx="26366">1</cx:pt>
          <cx:pt idx="26367">1</cx:pt>
          <cx:pt idx="26368">2</cx:pt>
          <cx:pt idx="26369">1</cx:pt>
          <cx:pt idx="26370">2</cx:pt>
          <cx:pt idx="26371">3</cx:pt>
          <cx:pt idx="26372">1</cx:pt>
          <cx:pt idx="26373">3</cx:pt>
          <cx:pt idx="26374">2</cx:pt>
          <cx:pt idx="26375">2</cx:pt>
          <cx:pt idx="26376">2</cx:pt>
          <cx:pt idx="26377">1</cx:pt>
          <cx:pt idx="26378">2</cx:pt>
          <cx:pt idx="26379">1</cx:pt>
          <cx:pt idx="26380">2</cx:pt>
          <cx:pt idx="26381">2</cx:pt>
          <cx:pt idx="26382">1</cx:pt>
          <cx:pt idx="26383">3</cx:pt>
          <cx:pt idx="26384">2</cx:pt>
          <cx:pt idx="26385">2</cx:pt>
          <cx:pt idx="26386">4</cx:pt>
          <cx:pt idx="26387">2</cx:pt>
          <cx:pt idx="26388">2</cx:pt>
          <cx:pt idx="26389">2</cx:pt>
          <cx:pt idx="26390">2</cx:pt>
          <cx:pt idx="26391">2</cx:pt>
          <cx:pt idx="26392">2</cx:pt>
          <cx:pt idx="26393">2</cx:pt>
          <cx:pt idx="26394">1</cx:pt>
          <cx:pt idx="26395">1</cx:pt>
          <cx:pt idx="26396">2</cx:pt>
          <cx:pt idx="26397">1</cx:pt>
          <cx:pt idx="26398">1</cx:pt>
          <cx:pt idx="26399">2</cx:pt>
          <cx:pt idx="26400">1</cx:pt>
          <cx:pt idx="26401">2</cx:pt>
          <cx:pt idx="26402">2</cx:pt>
          <cx:pt idx="26403">1</cx:pt>
          <cx:pt idx="26404">3</cx:pt>
          <cx:pt idx="26405">3</cx:pt>
          <cx:pt idx="26406">3</cx:pt>
          <cx:pt idx="26407">1</cx:pt>
          <cx:pt idx="26408">3</cx:pt>
          <cx:pt idx="26409">2</cx:pt>
          <cx:pt idx="26410">2</cx:pt>
          <cx:pt idx="26411">1</cx:pt>
          <cx:pt idx="26412">2</cx:pt>
          <cx:pt idx="26413">4</cx:pt>
          <cx:pt idx="26414">5</cx:pt>
          <cx:pt idx="26415">2</cx:pt>
          <cx:pt idx="26416">3</cx:pt>
          <cx:pt idx="26417">1</cx:pt>
          <cx:pt idx="26418">1</cx:pt>
          <cx:pt idx="26419">3</cx:pt>
          <cx:pt idx="26420">1</cx:pt>
          <cx:pt idx="26421">1</cx:pt>
          <cx:pt idx="26422">3</cx:pt>
          <cx:pt idx="26423">2</cx:pt>
          <cx:pt idx="26424">1</cx:pt>
          <cx:pt idx="26425">2</cx:pt>
          <cx:pt idx="26426">2</cx:pt>
          <cx:pt idx="26427">1</cx:pt>
          <cx:pt idx="26428">3</cx:pt>
          <cx:pt idx="26429">2</cx:pt>
          <cx:pt idx="26430">2</cx:pt>
          <cx:pt idx="26431">2</cx:pt>
          <cx:pt idx="26432">1</cx:pt>
          <cx:pt idx="26433">3</cx:pt>
          <cx:pt idx="26434">4</cx:pt>
          <cx:pt idx="26435">2</cx:pt>
          <cx:pt idx="26436">1</cx:pt>
          <cx:pt idx="26437">1</cx:pt>
          <cx:pt idx="26438">3</cx:pt>
          <cx:pt idx="26439">3</cx:pt>
          <cx:pt idx="26440">2</cx:pt>
          <cx:pt idx="26441">2</cx:pt>
          <cx:pt idx="26442">2</cx:pt>
          <cx:pt idx="26443">1</cx:pt>
          <cx:pt idx="26444">2</cx:pt>
          <cx:pt idx="26445">2</cx:pt>
          <cx:pt idx="26446">2</cx:pt>
          <cx:pt idx="26447">2</cx:pt>
          <cx:pt idx="26448">3</cx:pt>
          <cx:pt idx="26449">1</cx:pt>
          <cx:pt idx="26450">3</cx:pt>
          <cx:pt idx="26451">5</cx:pt>
          <cx:pt idx="26452">1</cx:pt>
          <cx:pt idx="26453">4</cx:pt>
          <cx:pt idx="26454">3</cx:pt>
          <cx:pt idx="26455">2</cx:pt>
          <cx:pt idx="26456">1</cx:pt>
          <cx:pt idx="26457">2</cx:pt>
          <cx:pt idx="26458">2</cx:pt>
          <cx:pt idx="26459">2</cx:pt>
          <cx:pt idx="26460">1</cx:pt>
          <cx:pt idx="26461">2</cx:pt>
          <cx:pt idx="26462">3</cx:pt>
          <cx:pt idx="26463">1</cx:pt>
          <cx:pt idx="26464">1</cx:pt>
          <cx:pt idx="26465">1</cx:pt>
          <cx:pt idx="26466">1</cx:pt>
          <cx:pt idx="26467">3</cx:pt>
          <cx:pt idx="26468">2</cx:pt>
          <cx:pt idx="26469">2</cx:pt>
          <cx:pt idx="26470">1</cx:pt>
          <cx:pt idx="26471">4</cx:pt>
          <cx:pt idx="26472">1</cx:pt>
          <cx:pt idx="26473">2</cx:pt>
          <cx:pt idx="26474">2</cx:pt>
          <cx:pt idx="26475">3</cx:pt>
          <cx:pt idx="26476">2</cx:pt>
          <cx:pt idx="26477">3</cx:pt>
          <cx:pt idx="26478">2</cx:pt>
          <cx:pt idx="26479">1</cx:pt>
          <cx:pt idx="26480">2</cx:pt>
          <cx:pt idx="26481">2</cx:pt>
          <cx:pt idx="26482">4</cx:pt>
          <cx:pt idx="26483">1</cx:pt>
          <cx:pt idx="26484">2</cx:pt>
          <cx:pt idx="26485">2</cx:pt>
          <cx:pt idx="26486">1</cx:pt>
          <cx:pt idx="26487">4</cx:pt>
          <cx:pt idx="26488">1</cx:pt>
          <cx:pt idx="26489">2</cx:pt>
          <cx:pt idx="26490">3</cx:pt>
          <cx:pt idx="26491">3</cx:pt>
          <cx:pt idx="26492">1</cx:pt>
          <cx:pt idx="26493">3</cx:pt>
          <cx:pt idx="26494">3</cx:pt>
          <cx:pt idx="26495">2</cx:pt>
          <cx:pt idx="26496">2</cx:pt>
          <cx:pt idx="26497">2</cx:pt>
          <cx:pt idx="26498">2</cx:pt>
          <cx:pt idx="26499">2</cx:pt>
          <cx:pt idx="26500">2</cx:pt>
          <cx:pt idx="26501">2</cx:pt>
          <cx:pt idx="26502">2</cx:pt>
          <cx:pt idx="26503">2</cx:pt>
          <cx:pt idx="26504">1</cx:pt>
          <cx:pt idx="26505">2</cx:pt>
          <cx:pt idx="26506">2</cx:pt>
          <cx:pt idx="26507">4</cx:pt>
          <cx:pt idx="26508">4</cx:pt>
          <cx:pt idx="26509">2</cx:pt>
          <cx:pt idx="26510">4</cx:pt>
          <cx:pt idx="26511">2</cx:pt>
          <cx:pt idx="26512">4</cx:pt>
          <cx:pt idx="26513">2</cx:pt>
          <cx:pt idx="26514">2</cx:pt>
          <cx:pt idx="26515">2</cx:pt>
          <cx:pt idx="26516">1</cx:pt>
          <cx:pt idx="26517">2</cx:pt>
          <cx:pt idx="26518">2</cx:pt>
          <cx:pt idx="26519">1</cx:pt>
          <cx:pt idx="26520">1</cx:pt>
          <cx:pt idx="26521">2</cx:pt>
          <cx:pt idx="26522">2</cx:pt>
          <cx:pt idx="26523">2</cx:pt>
          <cx:pt idx="26524">2</cx:pt>
          <cx:pt idx="26525">2</cx:pt>
          <cx:pt idx="26526">1</cx:pt>
          <cx:pt idx="26527">2</cx:pt>
          <cx:pt idx="26528">2</cx:pt>
          <cx:pt idx="26529">1</cx:pt>
          <cx:pt idx="26530">3</cx:pt>
          <cx:pt idx="26531">2</cx:pt>
          <cx:pt idx="26532">3</cx:pt>
          <cx:pt idx="26533">2</cx:pt>
          <cx:pt idx="26534">2</cx:pt>
          <cx:pt idx="26535">2</cx:pt>
          <cx:pt idx="26536">2</cx:pt>
          <cx:pt idx="26537">3</cx:pt>
          <cx:pt idx="26538">2</cx:pt>
          <cx:pt idx="26539">2</cx:pt>
          <cx:pt idx="26540">4</cx:pt>
          <cx:pt idx="26541">2</cx:pt>
          <cx:pt idx="26542">2</cx:pt>
          <cx:pt idx="26543">2</cx:pt>
          <cx:pt idx="26544">2</cx:pt>
          <cx:pt idx="26545">2</cx:pt>
          <cx:pt idx="26546">2</cx:pt>
          <cx:pt idx="26547">2</cx:pt>
          <cx:pt idx="26548">3</cx:pt>
          <cx:pt idx="26549">2</cx:pt>
          <cx:pt idx="26550">2</cx:pt>
          <cx:pt idx="26551">2</cx:pt>
          <cx:pt idx="26552">2</cx:pt>
          <cx:pt idx="26553">2</cx:pt>
          <cx:pt idx="26554">2</cx:pt>
          <cx:pt idx="26555">2</cx:pt>
          <cx:pt idx="26556">2</cx:pt>
          <cx:pt idx="26557">2</cx:pt>
          <cx:pt idx="26558">2</cx:pt>
          <cx:pt idx="26559">2</cx:pt>
          <cx:pt idx="26560">1</cx:pt>
          <cx:pt idx="26561">1</cx:pt>
          <cx:pt idx="26562">4</cx:pt>
          <cx:pt idx="26563">3</cx:pt>
          <cx:pt idx="26564">2</cx:pt>
          <cx:pt idx="26565">1</cx:pt>
          <cx:pt idx="26566">1</cx:pt>
          <cx:pt idx="26567">3</cx:pt>
          <cx:pt idx="26568">2</cx:pt>
          <cx:pt idx="26569">3</cx:pt>
          <cx:pt idx="26570">2</cx:pt>
          <cx:pt idx="26571">1</cx:pt>
          <cx:pt idx="26572">2</cx:pt>
          <cx:pt idx="26573">2</cx:pt>
          <cx:pt idx="26574">1</cx:pt>
          <cx:pt idx="26575">2</cx:pt>
          <cx:pt idx="26576">4</cx:pt>
          <cx:pt idx="26577">2</cx:pt>
          <cx:pt idx="26578">1</cx:pt>
          <cx:pt idx="26579">1</cx:pt>
          <cx:pt idx="26580">2</cx:pt>
          <cx:pt idx="26581">1</cx:pt>
          <cx:pt idx="26582">3</cx:pt>
          <cx:pt idx="26583">3</cx:pt>
          <cx:pt idx="26584">2</cx:pt>
          <cx:pt idx="26585">1</cx:pt>
          <cx:pt idx="26586">1</cx:pt>
          <cx:pt idx="26587">3</cx:pt>
          <cx:pt idx="26588">2</cx:pt>
          <cx:pt idx="26589">2</cx:pt>
          <cx:pt idx="26590">2</cx:pt>
          <cx:pt idx="26591">3</cx:pt>
          <cx:pt idx="26592">1</cx:pt>
          <cx:pt idx="26593">2</cx:pt>
          <cx:pt idx="26594">2</cx:pt>
          <cx:pt idx="26595">1</cx:pt>
          <cx:pt idx="26596">2</cx:pt>
          <cx:pt idx="26597">2</cx:pt>
          <cx:pt idx="26598">2</cx:pt>
          <cx:pt idx="26599">2</cx:pt>
          <cx:pt idx="26600">2</cx:pt>
          <cx:pt idx="26601">1</cx:pt>
          <cx:pt idx="26602">1</cx:pt>
          <cx:pt idx="26603">2</cx:pt>
          <cx:pt idx="26604">2</cx:pt>
          <cx:pt idx="26605">2</cx:pt>
          <cx:pt idx="26606">1</cx:pt>
          <cx:pt idx="26607">3</cx:pt>
          <cx:pt idx="26608">1</cx:pt>
          <cx:pt idx="26609">1</cx:pt>
          <cx:pt idx="26610">2</cx:pt>
          <cx:pt idx="26611">1</cx:pt>
          <cx:pt idx="26612">4</cx:pt>
          <cx:pt idx="26613">2</cx:pt>
          <cx:pt idx="26614">2</cx:pt>
          <cx:pt idx="26615">1</cx:pt>
          <cx:pt idx="26616">2</cx:pt>
          <cx:pt idx="26617">2</cx:pt>
          <cx:pt idx="26618">2</cx:pt>
          <cx:pt idx="26619">1</cx:pt>
          <cx:pt idx="26620">1</cx:pt>
          <cx:pt idx="26621">1</cx:pt>
          <cx:pt idx="26622">1</cx:pt>
          <cx:pt idx="26623">2</cx:pt>
          <cx:pt idx="26624">2</cx:pt>
          <cx:pt idx="26625">2</cx:pt>
          <cx:pt idx="26626">1</cx:pt>
          <cx:pt idx="26627">2</cx:pt>
          <cx:pt idx="26628">4</cx:pt>
          <cx:pt idx="26629">2</cx:pt>
          <cx:pt idx="26630">2</cx:pt>
          <cx:pt idx="26631">2</cx:pt>
          <cx:pt idx="26632">3</cx:pt>
          <cx:pt idx="26633">2</cx:pt>
          <cx:pt idx="26634">2</cx:pt>
          <cx:pt idx="26635">2</cx:pt>
          <cx:pt idx="26636">3</cx:pt>
          <cx:pt idx="26637">1</cx:pt>
          <cx:pt idx="26638">2</cx:pt>
          <cx:pt idx="26639">2</cx:pt>
          <cx:pt idx="26640">2</cx:pt>
          <cx:pt idx="26641">3</cx:pt>
          <cx:pt idx="26642">1</cx:pt>
          <cx:pt idx="26643">5</cx:pt>
          <cx:pt idx="26644">3</cx:pt>
          <cx:pt idx="26645">3</cx:pt>
          <cx:pt idx="26646">2</cx:pt>
          <cx:pt idx="26647">2</cx:pt>
          <cx:pt idx="26648">2</cx:pt>
          <cx:pt idx="26649">2</cx:pt>
          <cx:pt idx="26650">6</cx:pt>
          <cx:pt idx="26651">2</cx:pt>
          <cx:pt idx="26652">2</cx:pt>
          <cx:pt idx="26653">1</cx:pt>
          <cx:pt idx="26654">2</cx:pt>
          <cx:pt idx="26655">2</cx:pt>
          <cx:pt idx="26656">2</cx:pt>
          <cx:pt idx="26657">2</cx:pt>
          <cx:pt idx="26658">2</cx:pt>
          <cx:pt idx="26659">2</cx:pt>
          <cx:pt idx="26660">2</cx:pt>
          <cx:pt idx="26661">2</cx:pt>
          <cx:pt idx="26662">3</cx:pt>
          <cx:pt idx="26663">1</cx:pt>
          <cx:pt idx="26664">1</cx:pt>
          <cx:pt idx="26665">2</cx:pt>
          <cx:pt idx="26666">2</cx:pt>
          <cx:pt idx="26667">1</cx:pt>
          <cx:pt idx="26668">2</cx:pt>
          <cx:pt idx="26669">3</cx:pt>
          <cx:pt idx="26670">1</cx:pt>
          <cx:pt idx="26671">3</cx:pt>
          <cx:pt idx="26672">1</cx:pt>
          <cx:pt idx="26673">3</cx:pt>
          <cx:pt idx="26674">1</cx:pt>
          <cx:pt idx="26675">2</cx:pt>
          <cx:pt idx="26676">3</cx:pt>
          <cx:pt idx="26677">2</cx:pt>
          <cx:pt idx="26678">3</cx:pt>
          <cx:pt idx="26679">1</cx:pt>
          <cx:pt idx="26680">2</cx:pt>
          <cx:pt idx="26681">2</cx:pt>
          <cx:pt idx="26682">1</cx:pt>
          <cx:pt idx="26683">1</cx:pt>
          <cx:pt idx="26684">1</cx:pt>
          <cx:pt idx="26685">2</cx:pt>
          <cx:pt idx="26686">3</cx:pt>
          <cx:pt idx="26687">1</cx:pt>
          <cx:pt idx="26688">1</cx:pt>
          <cx:pt idx="26689">3</cx:pt>
          <cx:pt idx="26690">3</cx:pt>
          <cx:pt idx="26691">2</cx:pt>
          <cx:pt idx="26692">2</cx:pt>
          <cx:pt idx="26693">2</cx:pt>
          <cx:pt idx="26694">2</cx:pt>
          <cx:pt idx="26695">1</cx:pt>
          <cx:pt idx="26696">2</cx:pt>
          <cx:pt idx="26697">2</cx:pt>
          <cx:pt idx="26698">2</cx:pt>
          <cx:pt idx="26699">2</cx:pt>
          <cx:pt idx="26700">2</cx:pt>
          <cx:pt idx="26701">2</cx:pt>
          <cx:pt idx="26702">4</cx:pt>
          <cx:pt idx="26703">4</cx:pt>
          <cx:pt idx="26704">3</cx:pt>
          <cx:pt idx="26705">2</cx:pt>
          <cx:pt idx="26706">2</cx:pt>
          <cx:pt idx="26707">2</cx:pt>
          <cx:pt idx="26708">2</cx:pt>
          <cx:pt idx="26709">1</cx:pt>
          <cx:pt idx="26710">2</cx:pt>
          <cx:pt idx="26711">2</cx:pt>
          <cx:pt idx="26712">4</cx:pt>
          <cx:pt idx="26713">2</cx:pt>
          <cx:pt idx="26714">2</cx:pt>
          <cx:pt idx="26715">1</cx:pt>
          <cx:pt idx="26716">2</cx:pt>
          <cx:pt idx="26717">1</cx:pt>
          <cx:pt idx="26718">2</cx:pt>
          <cx:pt idx="26719">2</cx:pt>
          <cx:pt idx="26720">2</cx:pt>
          <cx:pt idx="26721">1</cx:pt>
          <cx:pt idx="26722">2</cx:pt>
          <cx:pt idx="26723">2</cx:pt>
          <cx:pt idx="26724">2</cx:pt>
          <cx:pt idx="26725">2</cx:pt>
          <cx:pt idx="26726">2</cx:pt>
          <cx:pt idx="26727">1</cx:pt>
          <cx:pt idx="26728">2</cx:pt>
          <cx:pt idx="26729">1</cx:pt>
          <cx:pt idx="26730">1</cx:pt>
          <cx:pt idx="26731">2</cx:pt>
          <cx:pt idx="26732">2</cx:pt>
          <cx:pt idx="26733">1</cx:pt>
          <cx:pt idx="26734">2</cx:pt>
          <cx:pt idx="26735">2</cx:pt>
          <cx:pt idx="26736">2</cx:pt>
          <cx:pt idx="26737">2</cx:pt>
          <cx:pt idx="26738">2</cx:pt>
          <cx:pt idx="26739">2</cx:pt>
          <cx:pt idx="26740">1</cx:pt>
          <cx:pt idx="26741">4</cx:pt>
          <cx:pt idx="26742">2</cx:pt>
          <cx:pt idx="26743">1</cx:pt>
          <cx:pt idx="26744">2</cx:pt>
          <cx:pt idx="26745">2</cx:pt>
          <cx:pt idx="26746">2</cx:pt>
          <cx:pt idx="26747">3</cx:pt>
          <cx:pt idx="26748">2</cx:pt>
          <cx:pt idx="26749">2</cx:pt>
          <cx:pt idx="26750">3</cx:pt>
          <cx:pt idx="26751">3</cx:pt>
          <cx:pt idx="26752">2</cx:pt>
          <cx:pt idx="26753">2</cx:pt>
          <cx:pt idx="26754">1</cx:pt>
          <cx:pt idx="26755">2</cx:pt>
          <cx:pt idx="26756">3</cx:pt>
          <cx:pt idx="26757">5</cx:pt>
          <cx:pt idx="26758">1</cx:pt>
          <cx:pt idx="26759">2</cx:pt>
          <cx:pt idx="26760">2</cx:pt>
          <cx:pt idx="26761">2</cx:pt>
          <cx:pt idx="26762">1</cx:pt>
          <cx:pt idx="26763">3</cx:pt>
          <cx:pt idx="26764">2</cx:pt>
          <cx:pt idx="26765">3</cx:pt>
          <cx:pt idx="26766">2</cx:pt>
          <cx:pt idx="26767">2</cx:pt>
          <cx:pt idx="26768">2</cx:pt>
          <cx:pt idx="26769">2</cx:pt>
          <cx:pt idx="26770">3</cx:pt>
          <cx:pt idx="26771">1</cx:pt>
          <cx:pt idx="26772">1</cx:pt>
          <cx:pt idx="26773">1</cx:pt>
          <cx:pt idx="26774">3</cx:pt>
          <cx:pt idx="26775">2</cx:pt>
          <cx:pt idx="26776">2</cx:pt>
          <cx:pt idx="26777">3</cx:pt>
          <cx:pt idx="26778">1</cx:pt>
          <cx:pt idx="26779">3</cx:pt>
          <cx:pt idx="26780">2</cx:pt>
          <cx:pt idx="26781">1</cx:pt>
          <cx:pt idx="26782">3</cx:pt>
          <cx:pt idx="26783">1</cx:pt>
          <cx:pt idx="26784">1</cx:pt>
          <cx:pt idx="26785">3</cx:pt>
          <cx:pt idx="26786">2</cx:pt>
          <cx:pt idx="26787">1</cx:pt>
          <cx:pt idx="26788">2</cx:pt>
          <cx:pt idx="26789">3</cx:pt>
          <cx:pt idx="26790">3</cx:pt>
          <cx:pt idx="26791">1</cx:pt>
          <cx:pt idx="26792">2</cx:pt>
          <cx:pt idx="26793">1</cx:pt>
          <cx:pt idx="26794">2</cx:pt>
          <cx:pt idx="26795">1</cx:pt>
          <cx:pt idx="26796">1</cx:pt>
          <cx:pt idx="26797">1</cx:pt>
          <cx:pt idx="26798">2</cx:pt>
          <cx:pt idx="26799">2</cx:pt>
          <cx:pt idx="26800">1</cx:pt>
          <cx:pt idx="26801">1</cx:pt>
          <cx:pt idx="26802">2</cx:pt>
          <cx:pt idx="26803">4</cx:pt>
          <cx:pt idx="26804">1</cx:pt>
          <cx:pt idx="26805">3</cx:pt>
          <cx:pt idx="26806">3</cx:pt>
          <cx:pt idx="26807">1</cx:pt>
          <cx:pt idx="26808">2</cx:pt>
          <cx:pt idx="26809">3</cx:pt>
          <cx:pt idx="26810">2</cx:pt>
          <cx:pt idx="26811">2</cx:pt>
          <cx:pt idx="26812">3</cx:pt>
          <cx:pt idx="26813">1</cx:pt>
          <cx:pt idx="26814">1</cx:pt>
          <cx:pt idx="26815">1</cx:pt>
          <cx:pt idx="26816">3</cx:pt>
          <cx:pt idx="26817">3</cx:pt>
          <cx:pt idx="26818">2</cx:pt>
          <cx:pt idx="26819">4</cx:pt>
          <cx:pt idx="26820">2</cx:pt>
          <cx:pt idx="26821">3</cx:pt>
          <cx:pt idx="26822">1</cx:pt>
          <cx:pt idx="26823">2</cx:pt>
          <cx:pt idx="26824">2</cx:pt>
          <cx:pt idx="26825">2</cx:pt>
          <cx:pt idx="26826">4</cx:pt>
          <cx:pt idx="26827">1</cx:pt>
          <cx:pt idx="26828">1</cx:pt>
          <cx:pt idx="26829">3</cx:pt>
          <cx:pt idx="26830">2</cx:pt>
          <cx:pt idx="26831">1</cx:pt>
          <cx:pt idx="26832">3</cx:pt>
          <cx:pt idx="26833">1</cx:pt>
          <cx:pt idx="26834">2</cx:pt>
          <cx:pt idx="26835">1</cx:pt>
          <cx:pt idx="26836">2</cx:pt>
          <cx:pt idx="26837">2</cx:pt>
          <cx:pt idx="26838">3</cx:pt>
          <cx:pt idx="26839">2</cx:pt>
          <cx:pt idx="26840">2</cx:pt>
          <cx:pt idx="26841">2</cx:pt>
          <cx:pt idx="26842">1</cx:pt>
          <cx:pt idx="26843">2</cx:pt>
          <cx:pt idx="26844">1</cx:pt>
          <cx:pt idx="26845">2</cx:pt>
          <cx:pt idx="26846">2</cx:pt>
          <cx:pt idx="26847">2</cx:pt>
          <cx:pt idx="26848">2</cx:pt>
          <cx:pt idx="26849">3</cx:pt>
          <cx:pt idx="26850">2</cx:pt>
          <cx:pt idx="26851">4</cx:pt>
          <cx:pt idx="26852">2</cx:pt>
          <cx:pt idx="26853">2</cx:pt>
          <cx:pt idx="26854">2</cx:pt>
          <cx:pt idx="26855">2</cx:pt>
          <cx:pt idx="26856">4</cx:pt>
          <cx:pt idx="26857">2</cx:pt>
          <cx:pt idx="26858">3</cx:pt>
          <cx:pt idx="26859">3</cx:pt>
          <cx:pt idx="26860">1</cx:pt>
          <cx:pt idx="26861">2</cx:pt>
          <cx:pt idx="26862">3</cx:pt>
          <cx:pt idx="26863">2</cx:pt>
          <cx:pt idx="26864">4</cx:pt>
          <cx:pt idx="26865">1</cx:pt>
          <cx:pt idx="26866">2</cx:pt>
          <cx:pt idx="26867">2</cx:pt>
          <cx:pt idx="26868">1</cx:pt>
          <cx:pt idx="26869">2</cx:pt>
          <cx:pt idx="26870">2</cx:pt>
          <cx:pt idx="26871">2</cx:pt>
          <cx:pt idx="26872">2</cx:pt>
          <cx:pt idx="26873">2</cx:pt>
          <cx:pt idx="26874">3</cx:pt>
          <cx:pt idx="26875">4</cx:pt>
          <cx:pt idx="26876">1</cx:pt>
          <cx:pt idx="26877">2</cx:pt>
          <cx:pt idx="26878">1</cx:pt>
          <cx:pt idx="26879">2</cx:pt>
          <cx:pt idx="26880">2</cx:pt>
          <cx:pt idx="26881">2</cx:pt>
          <cx:pt idx="26882">3</cx:pt>
          <cx:pt idx="26883">3</cx:pt>
          <cx:pt idx="26884">4</cx:pt>
          <cx:pt idx="26885">3</cx:pt>
          <cx:pt idx="26886">2</cx:pt>
          <cx:pt idx="26887">2</cx:pt>
          <cx:pt idx="26888">2</cx:pt>
          <cx:pt idx="26889">2</cx:pt>
          <cx:pt idx="26890">3</cx:pt>
          <cx:pt idx="26891">1</cx:pt>
          <cx:pt idx="26892">1</cx:pt>
          <cx:pt idx="26893">2</cx:pt>
          <cx:pt idx="26894">2</cx:pt>
          <cx:pt idx="26895">1</cx:pt>
          <cx:pt idx="26896">2</cx:pt>
          <cx:pt idx="26897">2</cx:pt>
          <cx:pt idx="26898">2</cx:pt>
          <cx:pt idx="26899">3</cx:pt>
          <cx:pt idx="26900">2</cx:pt>
          <cx:pt idx="26901">2</cx:pt>
          <cx:pt idx="26902">3</cx:pt>
          <cx:pt idx="26903">2</cx:pt>
          <cx:pt idx="26904">1</cx:pt>
          <cx:pt idx="26905">4</cx:pt>
          <cx:pt idx="26906">1</cx:pt>
          <cx:pt idx="26907">1</cx:pt>
          <cx:pt idx="26908">2</cx:pt>
          <cx:pt idx="26909">2</cx:pt>
          <cx:pt idx="26910">1</cx:pt>
          <cx:pt idx="26911">1</cx:pt>
          <cx:pt idx="26912">3</cx:pt>
          <cx:pt idx="26913">3</cx:pt>
          <cx:pt idx="26914">2</cx:pt>
          <cx:pt idx="26915">1</cx:pt>
          <cx:pt idx="26916">1</cx:pt>
          <cx:pt idx="26917">1</cx:pt>
          <cx:pt idx="26918">3</cx:pt>
          <cx:pt idx="26919">3</cx:pt>
          <cx:pt idx="26920">4</cx:pt>
          <cx:pt idx="26921">2</cx:pt>
          <cx:pt idx="26922">2</cx:pt>
          <cx:pt idx="26923">3</cx:pt>
          <cx:pt idx="26924">1</cx:pt>
          <cx:pt idx="26925">2</cx:pt>
          <cx:pt idx="26926">1</cx:pt>
          <cx:pt idx="26927">2</cx:pt>
          <cx:pt idx="26928">2</cx:pt>
          <cx:pt idx="26929">2</cx:pt>
          <cx:pt idx="26930">2</cx:pt>
          <cx:pt idx="26931">2</cx:pt>
          <cx:pt idx="26932">1</cx:pt>
          <cx:pt idx="26933">2</cx:pt>
          <cx:pt idx="26934">2</cx:pt>
          <cx:pt idx="26935">1</cx:pt>
          <cx:pt idx="26936">4</cx:pt>
          <cx:pt idx="26937">4</cx:pt>
          <cx:pt idx="26938">3</cx:pt>
          <cx:pt idx="26939">2</cx:pt>
          <cx:pt idx="26940">1</cx:pt>
          <cx:pt idx="26941">2</cx:pt>
          <cx:pt idx="26942">2</cx:pt>
          <cx:pt idx="26943">2</cx:pt>
          <cx:pt idx="26944">2</cx:pt>
          <cx:pt idx="26945">1</cx:pt>
          <cx:pt idx="26946">1</cx:pt>
          <cx:pt idx="26947">2</cx:pt>
          <cx:pt idx="26948">2</cx:pt>
          <cx:pt idx="26949">2</cx:pt>
          <cx:pt idx="26950">2</cx:pt>
          <cx:pt idx="26951">4</cx:pt>
          <cx:pt idx="26952">2</cx:pt>
          <cx:pt idx="26953">2</cx:pt>
          <cx:pt idx="26954">2</cx:pt>
          <cx:pt idx="26955">1</cx:pt>
          <cx:pt idx="26956">1</cx:pt>
          <cx:pt idx="26957">1</cx:pt>
          <cx:pt idx="26958">2</cx:pt>
          <cx:pt idx="26959">3</cx:pt>
          <cx:pt idx="26960">2</cx:pt>
          <cx:pt idx="26961">1</cx:pt>
          <cx:pt idx="26962">3</cx:pt>
          <cx:pt idx="26963">2</cx:pt>
          <cx:pt idx="26964">1</cx:pt>
          <cx:pt idx="26965">3</cx:pt>
          <cx:pt idx="26966">2</cx:pt>
          <cx:pt idx="26967">2</cx:pt>
          <cx:pt idx="26968">2</cx:pt>
          <cx:pt idx="26969">4</cx:pt>
          <cx:pt idx="26970">2</cx:pt>
          <cx:pt idx="26971">1</cx:pt>
          <cx:pt idx="26972">2</cx:pt>
          <cx:pt idx="26973">3</cx:pt>
          <cx:pt idx="26974">2</cx:pt>
          <cx:pt idx="26975">2</cx:pt>
          <cx:pt idx="26976">1</cx:pt>
          <cx:pt idx="26977">2</cx:pt>
          <cx:pt idx="26978">3</cx:pt>
          <cx:pt idx="26979">1</cx:pt>
          <cx:pt idx="26980">2</cx:pt>
          <cx:pt idx="26981">2</cx:pt>
          <cx:pt idx="26982">1</cx:pt>
          <cx:pt idx="26983">3</cx:pt>
          <cx:pt idx="26984">1</cx:pt>
          <cx:pt idx="26985">1</cx:pt>
          <cx:pt idx="26986">2</cx:pt>
          <cx:pt idx="26987">3</cx:pt>
          <cx:pt idx="26988">1</cx:pt>
          <cx:pt idx="26989">2</cx:pt>
          <cx:pt idx="26990">1</cx:pt>
          <cx:pt idx="26991">4</cx:pt>
          <cx:pt idx="26992">1</cx:pt>
          <cx:pt idx="26993">2</cx:pt>
          <cx:pt idx="26994">4</cx:pt>
          <cx:pt idx="26995">4</cx:pt>
          <cx:pt idx="26996">4</cx:pt>
          <cx:pt idx="26997">3</cx:pt>
          <cx:pt idx="26998">1</cx:pt>
          <cx:pt idx="26999">1</cx:pt>
          <cx:pt idx="27000">2</cx:pt>
          <cx:pt idx="27001">2</cx:pt>
          <cx:pt idx="27002">1</cx:pt>
          <cx:pt idx="27003">2</cx:pt>
          <cx:pt idx="27004">2</cx:pt>
          <cx:pt idx="27005">2</cx:pt>
          <cx:pt idx="27006">4</cx:pt>
          <cx:pt idx="27007">3</cx:pt>
          <cx:pt idx="27008">1</cx:pt>
          <cx:pt idx="27009">2</cx:pt>
          <cx:pt idx="27010">2</cx:pt>
          <cx:pt idx="27011">3</cx:pt>
          <cx:pt idx="27012">2</cx:pt>
          <cx:pt idx="27013">2</cx:pt>
          <cx:pt idx="27014">2</cx:pt>
          <cx:pt idx="27015">2</cx:pt>
          <cx:pt idx="27016">3</cx:pt>
          <cx:pt idx="27017">1</cx:pt>
          <cx:pt idx="27018">4</cx:pt>
          <cx:pt idx="27019">2</cx:pt>
          <cx:pt idx="27020">4</cx:pt>
          <cx:pt idx="27021">4</cx:pt>
          <cx:pt idx="27022">2</cx:pt>
          <cx:pt idx="27023">1</cx:pt>
          <cx:pt idx="27024">2</cx:pt>
          <cx:pt idx="27025">1</cx:pt>
          <cx:pt idx="27026">1</cx:pt>
          <cx:pt idx="27027">2</cx:pt>
          <cx:pt idx="27028">2</cx:pt>
          <cx:pt idx="27029">2</cx:pt>
          <cx:pt idx="27030">1</cx:pt>
          <cx:pt idx="27031">3</cx:pt>
          <cx:pt idx="27032">2</cx:pt>
          <cx:pt idx="27033">4</cx:pt>
          <cx:pt idx="27034">2</cx:pt>
          <cx:pt idx="27035">2</cx:pt>
          <cx:pt idx="27036">3</cx:pt>
          <cx:pt idx="27037">3</cx:pt>
          <cx:pt idx="27038">2</cx:pt>
          <cx:pt idx="27039">2</cx:pt>
          <cx:pt idx="27040">2</cx:pt>
          <cx:pt idx="27041">3</cx:pt>
          <cx:pt idx="27042">4</cx:pt>
          <cx:pt idx="27043">1</cx:pt>
          <cx:pt idx="27044">1</cx:pt>
          <cx:pt idx="27045">2</cx:pt>
          <cx:pt idx="27046">2</cx:pt>
          <cx:pt idx="27047">1</cx:pt>
          <cx:pt idx="27048">2</cx:pt>
          <cx:pt idx="27049">2</cx:pt>
          <cx:pt idx="27050">3</cx:pt>
          <cx:pt idx="27051">2</cx:pt>
          <cx:pt idx="27052">1</cx:pt>
          <cx:pt idx="27053">1</cx:pt>
          <cx:pt idx="27054">1</cx:pt>
          <cx:pt idx="27055">5</cx:pt>
          <cx:pt idx="27056">3</cx:pt>
          <cx:pt idx="27057">3</cx:pt>
          <cx:pt idx="27058">3</cx:pt>
          <cx:pt idx="27059">2</cx:pt>
          <cx:pt idx="27060">2</cx:pt>
          <cx:pt idx="27061">1</cx:pt>
          <cx:pt idx="27062">2</cx:pt>
          <cx:pt idx="27063">2</cx:pt>
          <cx:pt idx="27064">1</cx:pt>
          <cx:pt idx="27065">1</cx:pt>
          <cx:pt idx="27066">3</cx:pt>
          <cx:pt idx="27067">2</cx:pt>
          <cx:pt idx="27068">1</cx:pt>
          <cx:pt idx="27069">3</cx:pt>
          <cx:pt idx="27070">2</cx:pt>
          <cx:pt idx="27071">2</cx:pt>
          <cx:pt idx="27072">2</cx:pt>
          <cx:pt idx="27073">2</cx:pt>
          <cx:pt idx="27074">2</cx:pt>
          <cx:pt idx="27075">2</cx:pt>
          <cx:pt idx="27076">1</cx:pt>
          <cx:pt idx="27077">3</cx:pt>
          <cx:pt idx="27078">3</cx:pt>
          <cx:pt idx="27079">2</cx:pt>
          <cx:pt idx="27080">2</cx:pt>
          <cx:pt idx="27081">2</cx:pt>
          <cx:pt idx="27082">3</cx:pt>
          <cx:pt idx="27083">2</cx:pt>
          <cx:pt idx="27084">3</cx:pt>
          <cx:pt idx="27085">2</cx:pt>
          <cx:pt idx="27086">3</cx:pt>
          <cx:pt idx="27087">2</cx:pt>
          <cx:pt idx="27088">2</cx:pt>
          <cx:pt idx="27089">3</cx:pt>
          <cx:pt idx="27090">2</cx:pt>
          <cx:pt idx="27091">2</cx:pt>
          <cx:pt idx="27092">1</cx:pt>
          <cx:pt idx="27093">2</cx:pt>
          <cx:pt idx="27094">1</cx:pt>
          <cx:pt idx="27095">4</cx:pt>
          <cx:pt idx="27096">2</cx:pt>
          <cx:pt idx="27097">3</cx:pt>
          <cx:pt idx="27098">4</cx:pt>
          <cx:pt idx="27099">2</cx:pt>
          <cx:pt idx="27100">2</cx:pt>
          <cx:pt idx="27101">1</cx:pt>
          <cx:pt idx="27102">2</cx:pt>
          <cx:pt idx="27103">1</cx:pt>
          <cx:pt idx="27104">2</cx:pt>
          <cx:pt idx="27105">2</cx:pt>
          <cx:pt idx="27106">2</cx:pt>
          <cx:pt idx="27107">2</cx:pt>
          <cx:pt idx="27108">1</cx:pt>
          <cx:pt idx="27109">3</cx:pt>
          <cx:pt idx="27110">2</cx:pt>
          <cx:pt idx="27111">2</cx:pt>
          <cx:pt idx="27112">2</cx:pt>
          <cx:pt idx="27113">1</cx:pt>
          <cx:pt idx="27114">2</cx:pt>
          <cx:pt idx="27115">2</cx:pt>
          <cx:pt idx="27116">2</cx:pt>
          <cx:pt idx="27117">2</cx:pt>
          <cx:pt idx="27118">5</cx:pt>
          <cx:pt idx="27119">2</cx:pt>
          <cx:pt idx="27120">2</cx:pt>
          <cx:pt idx="27121">2</cx:pt>
          <cx:pt idx="27122">2</cx:pt>
          <cx:pt idx="27123">2</cx:pt>
          <cx:pt idx="27124">1</cx:pt>
          <cx:pt idx="27125">4</cx:pt>
          <cx:pt idx="27126">3</cx:pt>
          <cx:pt idx="27127">3</cx:pt>
          <cx:pt idx="27128">1</cx:pt>
          <cx:pt idx="27129">1</cx:pt>
          <cx:pt idx="27130">3</cx:pt>
          <cx:pt idx="27131">1</cx:pt>
          <cx:pt idx="27132">5</cx:pt>
          <cx:pt idx="27133">2</cx:pt>
          <cx:pt idx="27134">5</cx:pt>
          <cx:pt idx="27135">3</cx:pt>
          <cx:pt idx="27136">2</cx:pt>
          <cx:pt idx="27137">2</cx:pt>
          <cx:pt idx="27138">4</cx:pt>
          <cx:pt idx="27139">3</cx:pt>
          <cx:pt idx="27140">2</cx:pt>
          <cx:pt idx="27141">4</cx:pt>
          <cx:pt idx="27142">1</cx:pt>
          <cx:pt idx="27143">3</cx:pt>
          <cx:pt idx="27144">3</cx:pt>
          <cx:pt idx="27145">2</cx:pt>
          <cx:pt idx="27146">2</cx:pt>
          <cx:pt idx="27147">3</cx:pt>
          <cx:pt idx="27148">3</cx:pt>
          <cx:pt idx="27149">2</cx:pt>
          <cx:pt idx="27150">1</cx:pt>
          <cx:pt idx="27151">2</cx:pt>
          <cx:pt idx="27152">3</cx:pt>
          <cx:pt idx="27153">1</cx:pt>
          <cx:pt idx="27154">2</cx:pt>
          <cx:pt idx="27155">1</cx:pt>
          <cx:pt idx="27156">2</cx:pt>
          <cx:pt idx="27157">2</cx:pt>
          <cx:pt idx="27158">2</cx:pt>
          <cx:pt idx="27159">2</cx:pt>
          <cx:pt idx="27160">2</cx:pt>
          <cx:pt idx="27161">3</cx:pt>
          <cx:pt idx="27162">1</cx:pt>
          <cx:pt idx="27163">2</cx:pt>
          <cx:pt idx="27164">2</cx:pt>
          <cx:pt idx="27165">2</cx:pt>
          <cx:pt idx="27166">2</cx:pt>
          <cx:pt idx="27167">1</cx:pt>
          <cx:pt idx="27168">2</cx:pt>
          <cx:pt idx="27169">2</cx:pt>
          <cx:pt idx="27170">1</cx:pt>
          <cx:pt idx="27171">2</cx:pt>
          <cx:pt idx="27172">2</cx:pt>
          <cx:pt idx="27173">3</cx:pt>
          <cx:pt idx="27174">1</cx:pt>
          <cx:pt idx="27175">1</cx:pt>
          <cx:pt idx="27176">1</cx:pt>
          <cx:pt idx="27177">2</cx:pt>
          <cx:pt idx="27178">2</cx:pt>
          <cx:pt idx="27179">4</cx:pt>
          <cx:pt idx="27180">2</cx:pt>
          <cx:pt idx="27181">4</cx:pt>
          <cx:pt idx="27182">2</cx:pt>
          <cx:pt idx="27183">3</cx:pt>
          <cx:pt idx="27184">3</cx:pt>
          <cx:pt idx="27185">2</cx:pt>
          <cx:pt idx="27186">3</cx:pt>
          <cx:pt idx="27187">3</cx:pt>
          <cx:pt idx="27188">2</cx:pt>
          <cx:pt idx="27189">2</cx:pt>
          <cx:pt idx="27190">2</cx:pt>
          <cx:pt idx="27191">2</cx:pt>
          <cx:pt idx="27192">2</cx:pt>
          <cx:pt idx="27193">2</cx:pt>
          <cx:pt idx="27194">4</cx:pt>
          <cx:pt idx="27195">2</cx:pt>
          <cx:pt idx="27196">2</cx:pt>
          <cx:pt idx="27197">2</cx:pt>
          <cx:pt idx="27198">2</cx:pt>
          <cx:pt idx="27199">1</cx:pt>
          <cx:pt idx="27200">4</cx:pt>
          <cx:pt idx="27201">4</cx:pt>
          <cx:pt idx="27202">1</cx:pt>
          <cx:pt idx="27203">1</cx:pt>
          <cx:pt idx="27204">3</cx:pt>
          <cx:pt idx="27205">2</cx:pt>
          <cx:pt idx="27206">2</cx:pt>
          <cx:pt idx="27207">2</cx:pt>
          <cx:pt idx="27208">1</cx:pt>
          <cx:pt idx="27209">2</cx:pt>
          <cx:pt idx="27210">2</cx:pt>
          <cx:pt idx="27211">2</cx:pt>
          <cx:pt idx="27212">2</cx:pt>
          <cx:pt idx="27213">2</cx:pt>
          <cx:pt idx="27214">4</cx:pt>
          <cx:pt idx="27215">2</cx:pt>
          <cx:pt idx="27216">1</cx:pt>
          <cx:pt idx="27217">2</cx:pt>
          <cx:pt idx="27218">1</cx:pt>
          <cx:pt idx="27219">1</cx:pt>
          <cx:pt idx="27220">1</cx:pt>
          <cx:pt idx="27221">3</cx:pt>
          <cx:pt idx="27222">2</cx:pt>
          <cx:pt idx="27223">1</cx:pt>
          <cx:pt idx="27224">2</cx:pt>
          <cx:pt idx="27225">3</cx:pt>
          <cx:pt idx="27226">3</cx:pt>
          <cx:pt idx="27227">3</cx:pt>
          <cx:pt idx="27228">2</cx:pt>
          <cx:pt idx="27229">1</cx:pt>
          <cx:pt idx="27230">2</cx:pt>
          <cx:pt idx="27231">4</cx:pt>
          <cx:pt idx="27232">2</cx:pt>
          <cx:pt idx="27233">2</cx:pt>
          <cx:pt idx="27234">2</cx:pt>
          <cx:pt idx="27235">4</cx:pt>
          <cx:pt idx="27236">1</cx:pt>
          <cx:pt idx="27237">2</cx:pt>
          <cx:pt idx="27238">1</cx:pt>
          <cx:pt idx="27239">3</cx:pt>
          <cx:pt idx="27240">1</cx:pt>
          <cx:pt idx="27241">2</cx:pt>
          <cx:pt idx="27242">2</cx:pt>
          <cx:pt idx="27243">2</cx:pt>
          <cx:pt idx="27244">2</cx:pt>
          <cx:pt idx="27245">2</cx:pt>
          <cx:pt idx="27246">2</cx:pt>
          <cx:pt idx="27247">1</cx:pt>
          <cx:pt idx="27248">4</cx:pt>
          <cx:pt idx="27249">4</cx:pt>
          <cx:pt idx="27250">2</cx:pt>
          <cx:pt idx="27251">1</cx:pt>
          <cx:pt idx="27252">2</cx:pt>
          <cx:pt idx="27253">2</cx:pt>
          <cx:pt idx="27254">3</cx:pt>
          <cx:pt idx="27255">2</cx:pt>
          <cx:pt idx="27256">2</cx:pt>
          <cx:pt idx="27257">3</cx:pt>
          <cx:pt idx="27258">3</cx:pt>
          <cx:pt idx="27259">3</cx:pt>
          <cx:pt idx="27260">2</cx:pt>
          <cx:pt idx="27261">3</cx:pt>
          <cx:pt idx="27262">4</cx:pt>
          <cx:pt idx="27263">2</cx:pt>
          <cx:pt idx="27264">1</cx:pt>
          <cx:pt idx="27265">1</cx:pt>
          <cx:pt idx="27266">2</cx:pt>
          <cx:pt idx="27267">2</cx:pt>
          <cx:pt idx="27268">4</cx:pt>
          <cx:pt idx="27269">2</cx:pt>
          <cx:pt idx="27270">1</cx:pt>
          <cx:pt idx="27271">1</cx:pt>
          <cx:pt idx="27272">3</cx:pt>
          <cx:pt idx="27273">2</cx:pt>
          <cx:pt idx="27274">1</cx:pt>
          <cx:pt idx="27275">2</cx:pt>
          <cx:pt idx="27276">2</cx:pt>
          <cx:pt idx="27277">2</cx:pt>
          <cx:pt idx="27278">3</cx:pt>
          <cx:pt idx="27279">3</cx:pt>
          <cx:pt idx="27280">2</cx:pt>
          <cx:pt idx="27281">3</cx:pt>
          <cx:pt idx="27282">2</cx:pt>
          <cx:pt idx="27283">2</cx:pt>
          <cx:pt idx="27284">1</cx:pt>
          <cx:pt idx="27285">2</cx:pt>
          <cx:pt idx="27286">2</cx:pt>
          <cx:pt idx="27287">2</cx:pt>
          <cx:pt idx="27288">2</cx:pt>
          <cx:pt idx="27289">1</cx:pt>
          <cx:pt idx="27290">2</cx:pt>
          <cx:pt idx="27291">1</cx:pt>
          <cx:pt idx="27292">2</cx:pt>
          <cx:pt idx="27293">2</cx:pt>
          <cx:pt idx="27294">1</cx:pt>
          <cx:pt idx="27295">2</cx:pt>
          <cx:pt idx="27296">1</cx:pt>
          <cx:pt idx="27297">4</cx:pt>
          <cx:pt idx="27298">2</cx:pt>
          <cx:pt idx="27299">2</cx:pt>
          <cx:pt idx="27300">3</cx:pt>
          <cx:pt idx="27301">2</cx:pt>
          <cx:pt idx="27302">2</cx:pt>
          <cx:pt idx="27303">4</cx:pt>
          <cx:pt idx="27304">3</cx:pt>
          <cx:pt idx="27305">2</cx:pt>
          <cx:pt idx="27306">1</cx:pt>
          <cx:pt idx="27307">1</cx:pt>
          <cx:pt idx="27308">2</cx:pt>
          <cx:pt idx="27309">2</cx:pt>
          <cx:pt idx="27310">2</cx:pt>
          <cx:pt idx="27311">2</cx:pt>
          <cx:pt idx="27312">4</cx:pt>
          <cx:pt idx="27313">3</cx:pt>
          <cx:pt idx="27314">3</cx:pt>
          <cx:pt idx="27315">1</cx:pt>
          <cx:pt idx="27316">2</cx:pt>
          <cx:pt idx="27317">2</cx:pt>
          <cx:pt idx="27318">2</cx:pt>
          <cx:pt idx="27319">2</cx:pt>
          <cx:pt idx="27320">5</cx:pt>
          <cx:pt idx="27321">2</cx:pt>
          <cx:pt idx="27322">3</cx:pt>
          <cx:pt idx="27323">1</cx:pt>
          <cx:pt idx="27324">2</cx:pt>
          <cx:pt idx="27325">1</cx:pt>
          <cx:pt idx="27326">2</cx:pt>
          <cx:pt idx="27327">5</cx:pt>
          <cx:pt idx="27328">2</cx:pt>
          <cx:pt idx="27329">3</cx:pt>
          <cx:pt idx="27330">2</cx:pt>
          <cx:pt idx="27331">2</cx:pt>
          <cx:pt idx="27332">3</cx:pt>
          <cx:pt idx="27333">3</cx:pt>
          <cx:pt idx="27334">2</cx:pt>
          <cx:pt idx="27335">1</cx:pt>
          <cx:pt idx="27336">1</cx:pt>
          <cx:pt idx="27337">2</cx:pt>
          <cx:pt idx="27338">2</cx:pt>
          <cx:pt idx="27339">2</cx:pt>
          <cx:pt idx="27340">2</cx:pt>
          <cx:pt idx="27341">2</cx:pt>
          <cx:pt idx="27342">3</cx:pt>
          <cx:pt idx="27343">3</cx:pt>
          <cx:pt idx="27344">2</cx:pt>
          <cx:pt idx="27345">2</cx:pt>
          <cx:pt idx="27346">1</cx:pt>
          <cx:pt idx="27347">2</cx:pt>
          <cx:pt idx="27348">2</cx:pt>
          <cx:pt idx="27349">2</cx:pt>
          <cx:pt idx="27350">1</cx:pt>
          <cx:pt idx="27351">2</cx:pt>
          <cx:pt idx="27352">1</cx:pt>
          <cx:pt idx="27353">3</cx:pt>
          <cx:pt idx="27354">2</cx:pt>
          <cx:pt idx="27355">2</cx:pt>
          <cx:pt idx="27356">3</cx:pt>
          <cx:pt idx="27357">2</cx:pt>
          <cx:pt idx="27358">3</cx:pt>
          <cx:pt idx="27359">2</cx:pt>
          <cx:pt idx="27360">2</cx:pt>
          <cx:pt idx="27361">2</cx:pt>
          <cx:pt idx="27362">3</cx:pt>
          <cx:pt idx="27363">2</cx:pt>
          <cx:pt idx="27364">2</cx:pt>
          <cx:pt idx="27365">1</cx:pt>
          <cx:pt idx="27366">2</cx:pt>
          <cx:pt idx="27367">1</cx:pt>
          <cx:pt idx="27368">2</cx:pt>
          <cx:pt idx="27369">3</cx:pt>
          <cx:pt idx="27370">2</cx:pt>
          <cx:pt idx="27371">2</cx:pt>
          <cx:pt idx="27372">2</cx:pt>
          <cx:pt idx="27373">2</cx:pt>
          <cx:pt idx="27374">1</cx:pt>
          <cx:pt idx="27375">2</cx:pt>
          <cx:pt idx="27376">2</cx:pt>
          <cx:pt idx="27377">2</cx:pt>
          <cx:pt idx="27378">2</cx:pt>
          <cx:pt idx="27379">4</cx:pt>
          <cx:pt idx="27380">2</cx:pt>
          <cx:pt idx="27381">3</cx:pt>
          <cx:pt idx="27382">4</cx:pt>
          <cx:pt idx="27383">2</cx:pt>
          <cx:pt idx="27384">1</cx:pt>
          <cx:pt idx="27385">3</cx:pt>
          <cx:pt idx="27386">3</cx:pt>
          <cx:pt idx="27387">4</cx:pt>
          <cx:pt idx="27388">2</cx:pt>
          <cx:pt idx="27389">3</cx:pt>
          <cx:pt idx="27390">2</cx:pt>
          <cx:pt idx="27391">2</cx:pt>
          <cx:pt idx="27392">2</cx:pt>
          <cx:pt idx="27393">1</cx:pt>
          <cx:pt idx="27394">3</cx:pt>
          <cx:pt idx="27395">3</cx:pt>
          <cx:pt idx="27396">2</cx:pt>
          <cx:pt idx="27397">2</cx:pt>
          <cx:pt idx="27398">3</cx:pt>
          <cx:pt idx="27399">2</cx:pt>
          <cx:pt idx="27400">2</cx:pt>
          <cx:pt idx="27401">3</cx:pt>
          <cx:pt idx="27402">1</cx:pt>
          <cx:pt idx="27403">2</cx:pt>
          <cx:pt idx="27404">2</cx:pt>
          <cx:pt idx="27405">3</cx:pt>
          <cx:pt idx="27406">2</cx:pt>
          <cx:pt idx="27407">1</cx:pt>
          <cx:pt idx="27408">1</cx:pt>
          <cx:pt idx="27409">2</cx:pt>
          <cx:pt idx="27410">2</cx:pt>
          <cx:pt idx="27411">2</cx:pt>
          <cx:pt idx="27412">2</cx:pt>
          <cx:pt idx="27413">2</cx:pt>
          <cx:pt idx="27414">1</cx:pt>
          <cx:pt idx="27415">2</cx:pt>
          <cx:pt idx="27416">1</cx:pt>
          <cx:pt idx="27417">2</cx:pt>
          <cx:pt idx="27418">2</cx:pt>
          <cx:pt idx="27419">2</cx:pt>
          <cx:pt idx="27420">2</cx:pt>
          <cx:pt idx="27421">1</cx:pt>
          <cx:pt idx="27422">2</cx:pt>
          <cx:pt idx="27423">1</cx:pt>
          <cx:pt idx="27424">2</cx:pt>
          <cx:pt idx="27425">2</cx:pt>
          <cx:pt idx="27426">3</cx:pt>
          <cx:pt idx="27427">4</cx:pt>
          <cx:pt idx="27428">1</cx:pt>
          <cx:pt idx="27429">3</cx:pt>
          <cx:pt idx="27430">4</cx:pt>
          <cx:pt idx="27431">4</cx:pt>
          <cx:pt idx="27432">3</cx:pt>
          <cx:pt idx="27433">2</cx:pt>
          <cx:pt idx="27434">2</cx:pt>
          <cx:pt idx="27435">3</cx:pt>
          <cx:pt idx="27436">2</cx:pt>
          <cx:pt idx="27437">2</cx:pt>
          <cx:pt idx="27438">2</cx:pt>
          <cx:pt idx="27439">2</cx:pt>
          <cx:pt idx="27440">2</cx:pt>
          <cx:pt idx="27441">2</cx:pt>
          <cx:pt idx="27442">2</cx:pt>
          <cx:pt idx="27443">2</cx:pt>
          <cx:pt idx="27444">2</cx:pt>
          <cx:pt idx="27445">1</cx:pt>
          <cx:pt idx="27446">3</cx:pt>
          <cx:pt idx="27447">2</cx:pt>
          <cx:pt idx="27448">2</cx:pt>
          <cx:pt idx="27449">2</cx:pt>
          <cx:pt idx="27450">3</cx:pt>
          <cx:pt idx="27451">1</cx:pt>
          <cx:pt idx="27452">4</cx:pt>
          <cx:pt idx="27453">4</cx:pt>
          <cx:pt idx="27454">2</cx:pt>
          <cx:pt idx="27455">2</cx:pt>
          <cx:pt idx="27456">2</cx:pt>
          <cx:pt idx="27457">2</cx:pt>
          <cx:pt idx="27458">2</cx:pt>
          <cx:pt idx="27459">1</cx:pt>
          <cx:pt idx="27460">1</cx:pt>
          <cx:pt idx="27461">2</cx:pt>
          <cx:pt idx="27462">2</cx:pt>
          <cx:pt idx="27463">2</cx:pt>
          <cx:pt idx="27464">2</cx:pt>
          <cx:pt idx="27465">3</cx:pt>
          <cx:pt idx="27466">1</cx:pt>
          <cx:pt idx="27467">2</cx:pt>
          <cx:pt idx="27468">4</cx:pt>
          <cx:pt idx="27469">2</cx:pt>
          <cx:pt idx="27470">3</cx:pt>
          <cx:pt idx="27471">2</cx:pt>
          <cx:pt idx="27472">2</cx:pt>
          <cx:pt idx="27473">2</cx:pt>
          <cx:pt idx="27474">2</cx:pt>
          <cx:pt idx="27475">3</cx:pt>
          <cx:pt idx="27476">2</cx:pt>
          <cx:pt idx="27477">2</cx:pt>
          <cx:pt idx="27478">3</cx:pt>
          <cx:pt idx="27479">3</cx:pt>
          <cx:pt idx="27480">2</cx:pt>
          <cx:pt idx="27481">4</cx:pt>
          <cx:pt idx="27482">2</cx:pt>
          <cx:pt idx="27483">2</cx:pt>
          <cx:pt idx="27484">2</cx:pt>
          <cx:pt idx="27485">2</cx:pt>
          <cx:pt idx="27486">1</cx:pt>
          <cx:pt idx="27487">2</cx:pt>
          <cx:pt idx="27488">2</cx:pt>
          <cx:pt idx="27489">2</cx:pt>
          <cx:pt idx="27490">2</cx:pt>
          <cx:pt idx="27491">4</cx:pt>
          <cx:pt idx="27492">2</cx:pt>
          <cx:pt idx="27493">1</cx:pt>
          <cx:pt idx="27494">2</cx:pt>
          <cx:pt idx="27495">2</cx:pt>
          <cx:pt idx="27496">1</cx:pt>
          <cx:pt idx="27497">1</cx:pt>
          <cx:pt idx="27498">2</cx:pt>
          <cx:pt idx="27499">2</cx:pt>
          <cx:pt idx="27500">1</cx:pt>
          <cx:pt idx="27501">2</cx:pt>
          <cx:pt idx="27502">1</cx:pt>
          <cx:pt idx="27503">2</cx:pt>
          <cx:pt idx="27504">4</cx:pt>
          <cx:pt idx="27505">2</cx:pt>
          <cx:pt idx="27506">2</cx:pt>
          <cx:pt idx="27507">3</cx:pt>
          <cx:pt idx="27508">2</cx:pt>
          <cx:pt idx="27509">2</cx:pt>
          <cx:pt idx="27510">2</cx:pt>
          <cx:pt idx="27511">1</cx:pt>
          <cx:pt idx="27512">4</cx:pt>
          <cx:pt idx="27513">1</cx:pt>
          <cx:pt idx="27514">3</cx:pt>
          <cx:pt idx="27515">2</cx:pt>
          <cx:pt idx="27516">3</cx:pt>
          <cx:pt idx="27517">1</cx:pt>
          <cx:pt idx="27518">2</cx:pt>
          <cx:pt idx="27519">3</cx:pt>
          <cx:pt idx="27520">2</cx:pt>
          <cx:pt idx="27521">1</cx:pt>
          <cx:pt idx="27522">2</cx:pt>
          <cx:pt idx="27523">2</cx:pt>
          <cx:pt idx="27524">2</cx:pt>
          <cx:pt idx="27525">2</cx:pt>
          <cx:pt idx="27526">3</cx:pt>
          <cx:pt idx="27527">2</cx:pt>
          <cx:pt idx="27528">2</cx:pt>
          <cx:pt idx="27529">3</cx:pt>
          <cx:pt idx="27530">2</cx:pt>
          <cx:pt idx="27531">2</cx:pt>
          <cx:pt idx="27532">2</cx:pt>
          <cx:pt idx="27533">2</cx:pt>
          <cx:pt idx="27534">2</cx:pt>
          <cx:pt idx="27535">2</cx:pt>
          <cx:pt idx="27536">2</cx:pt>
          <cx:pt idx="27537">3</cx:pt>
          <cx:pt idx="27538">3</cx:pt>
          <cx:pt idx="27539">2</cx:pt>
          <cx:pt idx="27540">2</cx:pt>
          <cx:pt idx="27541">2</cx:pt>
          <cx:pt idx="27542">4</cx:pt>
          <cx:pt idx="27543">2</cx:pt>
          <cx:pt idx="27544">2</cx:pt>
          <cx:pt idx="27545">4</cx:pt>
          <cx:pt idx="27546">2</cx:pt>
          <cx:pt idx="27547">4</cx:pt>
          <cx:pt idx="27548">2</cx:pt>
          <cx:pt idx="27549">2</cx:pt>
          <cx:pt idx="27550">3</cx:pt>
          <cx:pt idx="27551">2</cx:pt>
          <cx:pt idx="27552">1</cx:pt>
          <cx:pt idx="27553">2</cx:pt>
          <cx:pt idx="27554">1</cx:pt>
          <cx:pt idx="27555">1</cx:pt>
          <cx:pt idx="27556">1</cx:pt>
          <cx:pt idx="27557">3</cx:pt>
          <cx:pt idx="27558">2</cx:pt>
          <cx:pt idx="27559">3</cx:pt>
          <cx:pt idx="27560">3</cx:pt>
          <cx:pt idx="27561">2</cx:pt>
          <cx:pt idx="27562">1</cx:pt>
          <cx:pt idx="27563">2</cx:pt>
          <cx:pt idx="27564">2</cx:pt>
          <cx:pt idx="27565">3</cx:pt>
          <cx:pt idx="27566">2</cx:pt>
          <cx:pt idx="27567">2</cx:pt>
          <cx:pt idx="27568">3</cx:pt>
          <cx:pt idx="27569">2</cx:pt>
          <cx:pt idx="27570">2</cx:pt>
          <cx:pt idx="27571">2</cx:pt>
          <cx:pt idx="27572">1</cx:pt>
          <cx:pt idx="27573">4</cx:pt>
          <cx:pt idx="27574">2</cx:pt>
          <cx:pt idx="27575">2</cx:pt>
          <cx:pt idx="27576">2</cx:pt>
          <cx:pt idx="27577">2</cx:pt>
          <cx:pt idx="27578">2</cx:pt>
          <cx:pt idx="27579">2</cx:pt>
          <cx:pt idx="27580">2</cx:pt>
          <cx:pt idx="27581">4</cx:pt>
          <cx:pt idx="27582">1</cx:pt>
          <cx:pt idx="27583">2</cx:pt>
          <cx:pt idx="27584">4</cx:pt>
          <cx:pt idx="27585">4</cx:pt>
          <cx:pt idx="27586">2</cx:pt>
          <cx:pt idx="27587">2</cx:pt>
          <cx:pt idx="27588">2</cx:pt>
          <cx:pt idx="27589">1</cx:pt>
          <cx:pt idx="27590">2</cx:pt>
          <cx:pt idx="27591">3</cx:pt>
          <cx:pt idx="27592">2</cx:pt>
          <cx:pt idx="27593">1</cx:pt>
          <cx:pt idx="27594">2</cx:pt>
          <cx:pt idx="27595">2</cx:pt>
          <cx:pt idx="27596">1</cx:pt>
          <cx:pt idx="27597">3</cx:pt>
          <cx:pt idx="27598">2</cx:pt>
          <cx:pt idx="27599">2</cx:pt>
          <cx:pt idx="27600">2</cx:pt>
          <cx:pt idx="27601">4</cx:pt>
          <cx:pt idx="27602">2</cx:pt>
          <cx:pt idx="27603">2</cx:pt>
          <cx:pt idx="27604">2</cx:pt>
          <cx:pt idx="27605">1</cx:pt>
          <cx:pt idx="27606">1</cx:pt>
          <cx:pt idx="27607">4</cx:pt>
          <cx:pt idx="27608">2</cx:pt>
          <cx:pt idx="27609">2</cx:pt>
          <cx:pt idx="27610">2</cx:pt>
          <cx:pt idx="27611">2</cx:pt>
          <cx:pt idx="27612">2</cx:pt>
          <cx:pt idx="27613">1</cx:pt>
          <cx:pt idx="27614">3</cx:pt>
          <cx:pt idx="27615">2</cx:pt>
          <cx:pt idx="27616">2</cx:pt>
          <cx:pt idx="27617">1</cx:pt>
          <cx:pt idx="27618">2</cx:pt>
          <cx:pt idx="27619">2</cx:pt>
          <cx:pt idx="27620">3</cx:pt>
          <cx:pt idx="27621">1</cx:pt>
          <cx:pt idx="27622">3</cx:pt>
          <cx:pt idx="27623">2</cx:pt>
          <cx:pt idx="27624">3</cx:pt>
          <cx:pt idx="27625">2</cx:pt>
          <cx:pt idx="27626">3</cx:pt>
          <cx:pt idx="27627">2</cx:pt>
          <cx:pt idx="27628">4</cx:pt>
          <cx:pt idx="27629">1</cx:pt>
          <cx:pt idx="27630">2</cx:pt>
          <cx:pt idx="27631">4</cx:pt>
          <cx:pt idx="27632">2</cx:pt>
          <cx:pt idx="27633">2</cx:pt>
          <cx:pt idx="27634">2</cx:pt>
          <cx:pt idx="27635">2</cx:pt>
          <cx:pt idx="27636">3</cx:pt>
          <cx:pt idx="27637">1</cx:pt>
          <cx:pt idx="27638">2</cx:pt>
          <cx:pt idx="27639">2</cx:pt>
          <cx:pt idx="27640">1</cx:pt>
          <cx:pt idx="27641">3</cx:pt>
          <cx:pt idx="27642">2</cx:pt>
          <cx:pt idx="27643">1</cx:pt>
          <cx:pt idx="27644">2</cx:pt>
          <cx:pt idx="27645">2</cx:pt>
          <cx:pt idx="27646">1</cx:pt>
          <cx:pt idx="27647">1</cx:pt>
          <cx:pt idx="27648">2</cx:pt>
          <cx:pt idx="27649">4</cx:pt>
          <cx:pt idx="27650">2</cx:pt>
          <cx:pt idx="27651">2</cx:pt>
          <cx:pt idx="27652">2</cx:pt>
          <cx:pt idx="27653">1</cx:pt>
          <cx:pt idx="27654">2</cx:pt>
          <cx:pt idx="27655">2</cx:pt>
          <cx:pt idx="27656">2</cx:pt>
          <cx:pt idx="27657">1</cx:pt>
          <cx:pt idx="27658">2</cx:pt>
          <cx:pt idx="27659">2</cx:pt>
          <cx:pt idx="27660">2</cx:pt>
          <cx:pt idx="27661">2</cx:pt>
          <cx:pt idx="27662">2</cx:pt>
          <cx:pt idx="27663">1</cx:pt>
          <cx:pt idx="27664">3</cx:pt>
          <cx:pt idx="27665">3</cx:pt>
          <cx:pt idx="27666">2</cx:pt>
          <cx:pt idx="27667">2</cx:pt>
          <cx:pt idx="27668">2</cx:pt>
          <cx:pt idx="27669">4</cx:pt>
          <cx:pt idx="27670">1</cx:pt>
          <cx:pt idx="27671">2</cx:pt>
          <cx:pt idx="27672">3</cx:pt>
          <cx:pt idx="27673">2</cx:pt>
          <cx:pt idx="27674">1</cx:pt>
          <cx:pt idx="27675">3</cx:pt>
          <cx:pt idx="27676">2</cx:pt>
          <cx:pt idx="27677">1</cx:pt>
          <cx:pt idx="27678">2</cx:pt>
          <cx:pt idx="27679">1</cx:pt>
          <cx:pt idx="27680">1</cx:pt>
          <cx:pt idx="27681">4</cx:pt>
          <cx:pt idx="27682">1</cx:pt>
          <cx:pt idx="27683">1</cx:pt>
          <cx:pt idx="27684">1</cx:pt>
          <cx:pt idx="27685">2</cx:pt>
          <cx:pt idx="27686">1</cx:pt>
          <cx:pt idx="27687">1</cx:pt>
          <cx:pt idx="27688">2</cx:pt>
          <cx:pt idx="27689">1</cx:pt>
          <cx:pt idx="27690">2</cx:pt>
          <cx:pt idx="27691">2</cx:pt>
          <cx:pt idx="27692">3</cx:pt>
          <cx:pt idx="27693">4</cx:pt>
          <cx:pt idx="27694">2</cx:pt>
          <cx:pt idx="27695">2</cx:pt>
          <cx:pt idx="27696">2</cx:pt>
          <cx:pt idx="27697">4</cx:pt>
          <cx:pt idx="27698">2</cx:pt>
          <cx:pt idx="27699">2</cx:pt>
          <cx:pt idx="27700">3</cx:pt>
          <cx:pt idx="27701">2</cx:pt>
          <cx:pt idx="27702">1</cx:pt>
          <cx:pt idx="27703">2</cx:pt>
          <cx:pt idx="27704">2</cx:pt>
          <cx:pt idx="27705">3</cx:pt>
          <cx:pt idx="27706">2</cx:pt>
          <cx:pt idx="27707">2</cx:pt>
          <cx:pt idx="27708">2</cx:pt>
          <cx:pt idx="27709">1</cx:pt>
          <cx:pt idx="27710">2</cx:pt>
          <cx:pt idx="27711">2</cx:pt>
          <cx:pt idx="27712">2</cx:pt>
          <cx:pt idx="27713">1</cx:pt>
          <cx:pt idx="27714">3</cx:pt>
          <cx:pt idx="27715">2</cx:pt>
          <cx:pt idx="27716">3</cx:pt>
          <cx:pt idx="27717">4</cx:pt>
          <cx:pt idx="27718">1</cx:pt>
          <cx:pt idx="27719">2</cx:pt>
          <cx:pt idx="27720">1</cx:pt>
          <cx:pt idx="27721">2</cx:pt>
          <cx:pt idx="27722">2</cx:pt>
          <cx:pt idx="27723">1</cx:pt>
          <cx:pt idx="27724">1</cx:pt>
          <cx:pt idx="27725">1</cx:pt>
          <cx:pt idx="27726">2</cx:pt>
          <cx:pt idx="27727">2</cx:pt>
          <cx:pt idx="27728">1</cx:pt>
          <cx:pt idx="27729">2</cx:pt>
          <cx:pt idx="27730">2</cx:pt>
          <cx:pt idx="27731">1</cx:pt>
          <cx:pt idx="27732">2</cx:pt>
          <cx:pt idx="27733">1</cx:pt>
          <cx:pt idx="27734">2</cx:pt>
          <cx:pt idx="27735">2</cx:pt>
          <cx:pt idx="27736">2</cx:pt>
          <cx:pt idx="27737">2</cx:pt>
          <cx:pt idx="27738">4</cx:pt>
          <cx:pt idx="27739">2</cx:pt>
          <cx:pt idx="27740">1</cx:pt>
          <cx:pt idx="27741">1</cx:pt>
          <cx:pt idx="27742">1</cx:pt>
          <cx:pt idx="27743">4</cx:pt>
          <cx:pt idx="27744">3</cx:pt>
          <cx:pt idx="27745">4</cx:pt>
          <cx:pt idx="27746">1</cx:pt>
          <cx:pt idx="27747">2</cx:pt>
          <cx:pt idx="27748">3</cx:pt>
          <cx:pt idx="27749">2</cx:pt>
          <cx:pt idx="27750">2</cx:pt>
          <cx:pt idx="27751">2</cx:pt>
          <cx:pt idx="27752">2</cx:pt>
          <cx:pt idx="27753">2</cx:pt>
          <cx:pt idx="27754">4</cx:pt>
          <cx:pt idx="27755">2</cx:pt>
          <cx:pt idx="27756">2</cx:pt>
          <cx:pt idx="27757">1</cx:pt>
          <cx:pt idx="27758">2</cx:pt>
          <cx:pt idx="27759">2</cx:pt>
          <cx:pt idx="27760">3</cx:pt>
          <cx:pt idx="27761">1</cx:pt>
          <cx:pt idx="27762">2</cx:pt>
          <cx:pt idx="27763">3</cx:pt>
          <cx:pt idx="27764">1</cx:pt>
          <cx:pt idx="27765">3</cx:pt>
          <cx:pt idx="27766">2</cx:pt>
          <cx:pt idx="27767">2</cx:pt>
          <cx:pt idx="27768">2</cx:pt>
          <cx:pt idx="27769">2</cx:pt>
          <cx:pt idx="27770">2</cx:pt>
          <cx:pt idx="27771">1</cx:pt>
          <cx:pt idx="27772">1</cx:pt>
          <cx:pt idx="27773">2</cx:pt>
          <cx:pt idx="27774">1</cx:pt>
          <cx:pt idx="27775">2</cx:pt>
          <cx:pt idx="27776">4</cx:pt>
          <cx:pt idx="27777">2</cx:pt>
          <cx:pt idx="27778">1</cx:pt>
          <cx:pt idx="27779">3</cx:pt>
          <cx:pt idx="27780">2</cx:pt>
          <cx:pt idx="27781">2</cx:pt>
          <cx:pt idx="27782">2</cx:pt>
          <cx:pt idx="27783">2</cx:pt>
          <cx:pt idx="27784">2</cx:pt>
          <cx:pt idx="27785">4</cx:pt>
          <cx:pt idx="27786">1</cx:pt>
          <cx:pt idx="27787">3</cx:pt>
          <cx:pt idx="27788">1</cx:pt>
          <cx:pt idx="27789">1</cx:pt>
          <cx:pt idx="27790">3</cx:pt>
          <cx:pt idx="27791">1</cx:pt>
          <cx:pt idx="27792">1</cx:pt>
          <cx:pt idx="27793">3</cx:pt>
          <cx:pt idx="27794">1</cx:pt>
          <cx:pt idx="27795">2</cx:pt>
          <cx:pt idx="27796">2</cx:pt>
          <cx:pt idx="27797">3</cx:pt>
          <cx:pt idx="27798">3</cx:pt>
          <cx:pt idx="27799">3</cx:pt>
          <cx:pt idx="27800">2</cx:pt>
          <cx:pt idx="27801">3</cx:pt>
          <cx:pt idx="27802">1</cx:pt>
          <cx:pt idx="27803">2</cx:pt>
          <cx:pt idx="27804">2</cx:pt>
          <cx:pt idx="27805">2</cx:pt>
          <cx:pt idx="27806">3</cx:pt>
          <cx:pt idx="27807">4</cx:pt>
          <cx:pt idx="27808">3</cx:pt>
          <cx:pt idx="27809">1</cx:pt>
          <cx:pt idx="27810">1</cx:pt>
          <cx:pt idx="27811">4</cx:pt>
          <cx:pt idx="27812">1</cx:pt>
          <cx:pt idx="27813">2</cx:pt>
          <cx:pt idx="27814">2</cx:pt>
          <cx:pt idx="27815">2</cx:pt>
          <cx:pt idx="27816">3</cx:pt>
          <cx:pt idx="27817">1</cx:pt>
          <cx:pt idx="27818">3</cx:pt>
          <cx:pt idx="27819">3</cx:pt>
          <cx:pt idx="27820">2</cx:pt>
          <cx:pt idx="27821">2</cx:pt>
          <cx:pt idx="27822">4</cx:pt>
          <cx:pt idx="27823">2</cx:pt>
          <cx:pt idx="27824">3</cx:pt>
          <cx:pt idx="27825">2</cx:pt>
          <cx:pt idx="27826">3</cx:pt>
          <cx:pt idx="27827">2</cx:pt>
          <cx:pt idx="27828">2</cx:pt>
          <cx:pt idx="27829">2</cx:pt>
          <cx:pt idx="27830">4</cx:pt>
          <cx:pt idx="27831">2</cx:pt>
          <cx:pt idx="27832">4</cx:pt>
          <cx:pt idx="27833">1</cx:pt>
          <cx:pt idx="27834">2</cx:pt>
          <cx:pt idx="27835">3</cx:pt>
          <cx:pt idx="27836">2</cx:pt>
          <cx:pt idx="27837">3</cx:pt>
          <cx:pt idx="27838">2</cx:pt>
          <cx:pt idx="27839">2</cx:pt>
          <cx:pt idx="27840">1</cx:pt>
          <cx:pt idx="27841">2</cx:pt>
          <cx:pt idx="27842">1</cx:pt>
          <cx:pt idx="27843">2</cx:pt>
          <cx:pt idx="27844">3</cx:pt>
          <cx:pt idx="27845">2</cx:pt>
          <cx:pt idx="27846">3</cx:pt>
          <cx:pt idx="27847">2</cx:pt>
          <cx:pt idx="27848">2</cx:pt>
          <cx:pt idx="27849">2</cx:pt>
          <cx:pt idx="27850">2</cx:pt>
          <cx:pt idx="27851">3</cx:pt>
          <cx:pt idx="27852">2</cx:pt>
          <cx:pt idx="27853">2</cx:pt>
          <cx:pt idx="27854">2</cx:pt>
          <cx:pt idx="27855">1</cx:pt>
          <cx:pt idx="27856">3</cx:pt>
          <cx:pt idx="27857">3</cx:pt>
          <cx:pt idx="27858">1</cx:pt>
          <cx:pt idx="27859">3</cx:pt>
          <cx:pt idx="27860">1</cx:pt>
          <cx:pt idx="27861">2</cx:pt>
          <cx:pt idx="27862">1</cx:pt>
          <cx:pt idx="27863">1</cx:pt>
          <cx:pt idx="27864">3</cx:pt>
          <cx:pt idx="27865">2</cx:pt>
          <cx:pt idx="27866">2</cx:pt>
          <cx:pt idx="27867">3</cx:pt>
          <cx:pt idx="27868">2</cx:pt>
          <cx:pt idx="27869">3</cx:pt>
          <cx:pt idx="27870">2</cx:pt>
          <cx:pt idx="27871">1</cx:pt>
          <cx:pt idx="27872">2</cx:pt>
          <cx:pt idx="27873">1</cx:pt>
          <cx:pt idx="27874">2</cx:pt>
          <cx:pt idx="27875">1</cx:pt>
          <cx:pt idx="27876">3</cx:pt>
          <cx:pt idx="27877">2</cx:pt>
          <cx:pt idx="27878">3</cx:pt>
          <cx:pt idx="27879">2</cx:pt>
          <cx:pt idx="27880">1</cx:pt>
          <cx:pt idx="27881">3</cx:pt>
          <cx:pt idx="27882">2</cx:pt>
          <cx:pt idx="27883">2</cx:pt>
          <cx:pt idx="27884">2</cx:pt>
          <cx:pt idx="27885">2</cx:pt>
          <cx:pt idx="27886">4</cx:pt>
          <cx:pt idx="27887">2</cx:pt>
          <cx:pt idx="27888">1</cx:pt>
          <cx:pt idx="27889">1</cx:pt>
          <cx:pt idx="27890">2</cx:pt>
          <cx:pt idx="27891">3</cx:pt>
          <cx:pt idx="27892">2</cx:pt>
          <cx:pt idx="27893">2</cx:pt>
          <cx:pt idx="27894">1</cx:pt>
          <cx:pt idx="27895">2</cx:pt>
          <cx:pt idx="27896">2</cx:pt>
          <cx:pt idx="27897">2</cx:pt>
          <cx:pt idx="27898">2</cx:pt>
          <cx:pt idx="27899">2</cx:pt>
          <cx:pt idx="27900">1</cx:pt>
          <cx:pt idx="27901">2</cx:pt>
          <cx:pt idx="27902">1</cx:pt>
          <cx:pt idx="27903">2</cx:pt>
          <cx:pt idx="27904">2</cx:pt>
          <cx:pt idx="27905">2</cx:pt>
          <cx:pt idx="27906">3</cx:pt>
          <cx:pt idx="27907">4</cx:pt>
          <cx:pt idx="27908">1</cx:pt>
          <cx:pt idx="27909">2</cx:pt>
          <cx:pt idx="27910">3</cx:pt>
          <cx:pt idx="27911">2</cx:pt>
          <cx:pt idx="27912">1</cx:pt>
          <cx:pt idx="27913">3</cx:pt>
          <cx:pt idx="27914">4</cx:pt>
          <cx:pt idx="27915">2</cx:pt>
          <cx:pt idx="27916">2</cx:pt>
          <cx:pt idx="27917">2</cx:pt>
          <cx:pt idx="27918">3</cx:pt>
          <cx:pt idx="27919">5</cx:pt>
          <cx:pt idx="27920">2</cx:pt>
          <cx:pt idx="27921">2</cx:pt>
          <cx:pt idx="27922">2</cx:pt>
          <cx:pt idx="27923">1</cx:pt>
          <cx:pt idx="27924">3</cx:pt>
          <cx:pt idx="27925">3</cx:pt>
          <cx:pt idx="27926">2</cx:pt>
          <cx:pt idx="27927">2</cx:pt>
          <cx:pt idx="27928">2</cx:pt>
          <cx:pt idx="27929">2</cx:pt>
          <cx:pt idx="27930">4</cx:pt>
          <cx:pt idx="27931">2</cx:pt>
          <cx:pt idx="27932">3</cx:pt>
          <cx:pt idx="27933">3</cx:pt>
          <cx:pt idx="27934">2</cx:pt>
          <cx:pt idx="27935">1</cx:pt>
          <cx:pt idx="27936">2</cx:pt>
          <cx:pt idx="27937">2</cx:pt>
          <cx:pt idx="27938">2</cx:pt>
          <cx:pt idx="27939">2</cx:pt>
          <cx:pt idx="27940">5</cx:pt>
          <cx:pt idx="27941">4</cx:pt>
          <cx:pt idx="27942">2</cx:pt>
          <cx:pt idx="27943">1</cx:pt>
          <cx:pt idx="27944">1</cx:pt>
          <cx:pt idx="27945">1</cx:pt>
          <cx:pt idx="27946">2</cx:pt>
          <cx:pt idx="27947">2</cx:pt>
          <cx:pt idx="27948">4</cx:pt>
          <cx:pt idx="27949">2</cx:pt>
          <cx:pt idx="27950">2</cx:pt>
          <cx:pt idx="27951">2</cx:pt>
          <cx:pt idx="27952">3</cx:pt>
          <cx:pt idx="27953">2</cx:pt>
          <cx:pt idx="27954">2</cx:pt>
          <cx:pt idx="27955">3</cx:pt>
          <cx:pt idx="27956">2</cx:pt>
          <cx:pt idx="27957">1</cx:pt>
          <cx:pt idx="27958">1</cx:pt>
          <cx:pt idx="27959">2</cx:pt>
          <cx:pt idx="27960">2</cx:pt>
          <cx:pt idx="27961">2</cx:pt>
          <cx:pt idx="27962">2</cx:pt>
          <cx:pt idx="27963">5</cx:pt>
          <cx:pt idx="27964">2</cx:pt>
          <cx:pt idx="27965">3</cx:pt>
          <cx:pt idx="27966">2</cx:pt>
          <cx:pt idx="27967">1</cx:pt>
          <cx:pt idx="27968">2</cx:pt>
          <cx:pt idx="27969">3</cx:pt>
          <cx:pt idx="27970">2</cx:pt>
          <cx:pt idx="27971">2</cx:pt>
          <cx:pt idx="27972">2</cx:pt>
          <cx:pt idx="27973">3</cx:pt>
          <cx:pt idx="27974">2</cx:pt>
          <cx:pt idx="27975">2</cx:pt>
          <cx:pt idx="27976">1</cx:pt>
          <cx:pt idx="27977">2</cx:pt>
          <cx:pt idx="27978">2</cx:pt>
          <cx:pt idx="27979">2</cx:pt>
          <cx:pt idx="27980">1</cx:pt>
          <cx:pt idx="27981">2</cx:pt>
          <cx:pt idx="27982">2</cx:pt>
          <cx:pt idx="27983">2</cx:pt>
          <cx:pt idx="27984">2</cx:pt>
          <cx:pt idx="27985">2</cx:pt>
          <cx:pt idx="27986">1</cx:pt>
          <cx:pt idx="27987">3</cx:pt>
          <cx:pt idx="27988">3</cx:pt>
          <cx:pt idx="27989">3</cx:pt>
          <cx:pt idx="27990">3</cx:pt>
          <cx:pt idx="27991">2</cx:pt>
          <cx:pt idx="27992">2</cx:pt>
          <cx:pt idx="27993">2</cx:pt>
          <cx:pt idx="27994">3</cx:pt>
          <cx:pt idx="27995">2</cx:pt>
          <cx:pt idx="27996">2</cx:pt>
          <cx:pt idx="27997">4</cx:pt>
          <cx:pt idx="27998">3</cx:pt>
          <cx:pt idx="27999">3</cx:pt>
          <cx:pt idx="28000">2</cx:pt>
          <cx:pt idx="28001">2</cx:pt>
          <cx:pt idx="28002">2</cx:pt>
          <cx:pt idx="28003">2</cx:pt>
          <cx:pt idx="28004">2</cx:pt>
          <cx:pt idx="28005">2</cx:pt>
          <cx:pt idx="28006">1</cx:pt>
          <cx:pt idx="28007">2</cx:pt>
          <cx:pt idx="28008">1</cx:pt>
          <cx:pt idx="28009">2</cx:pt>
          <cx:pt idx="28010">2</cx:pt>
          <cx:pt idx="28011">3</cx:pt>
          <cx:pt idx="28012">5</cx:pt>
          <cx:pt idx="28013">2</cx:pt>
          <cx:pt idx="28014">5</cx:pt>
          <cx:pt idx="28015">2</cx:pt>
          <cx:pt idx="28016">2</cx:pt>
          <cx:pt idx="28017">2</cx:pt>
          <cx:pt idx="28018">2</cx:pt>
          <cx:pt idx="28019">2</cx:pt>
          <cx:pt idx="28020">1</cx:pt>
          <cx:pt idx="28021">3</cx:pt>
          <cx:pt idx="28022">1</cx:pt>
          <cx:pt idx="28023">3</cx:pt>
          <cx:pt idx="28024">2</cx:pt>
          <cx:pt idx="28025">4</cx:pt>
          <cx:pt idx="28026">1</cx:pt>
          <cx:pt idx="28027">2</cx:pt>
          <cx:pt idx="28028">2</cx:pt>
          <cx:pt idx="28029">3</cx:pt>
          <cx:pt idx="28030">3</cx:pt>
          <cx:pt idx="28031">2</cx:pt>
          <cx:pt idx="28032">1</cx:pt>
          <cx:pt idx="28033">2</cx:pt>
          <cx:pt idx="28034">2</cx:pt>
          <cx:pt idx="28035">5</cx:pt>
          <cx:pt idx="28036">1</cx:pt>
          <cx:pt idx="28037">2</cx:pt>
          <cx:pt idx="28038">4</cx:pt>
          <cx:pt idx="28039">3</cx:pt>
          <cx:pt idx="28040">1</cx:pt>
          <cx:pt idx="28041">2</cx:pt>
          <cx:pt idx="28042">1</cx:pt>
          <cx:pt idx="28043">4</cx:pt>
          <cx:pt idx="28044">1</cx:pt>
          <cx:pt idx="28045">2</cx:pt>
          <cx:pt idx="28046">2</cx:pt>
          <cx:pt idx="28047">2</cx:pt>
          <cx:pt idx="28048">5</cx:pt>
          <cx:pt idx="28049">2</cx:pt>
          <cx:pt idx="28050">1</cx:pt>
          <cx:pt idx="28051">1</cx:pt>
          <cx:pt idx="28052">2</cx:pt>
          <cx:pt idx="28053">3</cx:pt>
          <cx:pt idx="28054">2</cx:pt>
          <cx:pt idx="28055">1</cx:pt>
          <cx:pt idx="28056">2</cx:pt>
          <cx:pt idx="28057">2</cx:pt>
          <cx:pt idx="28058">1</cx:pt>
          <cx:pt idx="28059">2</cx:pt>
          <cx:pt idx="28060">2</cx:pt>
          <cx:pt idx="28061">3</cx:pt>
          <cx:pt idx="28062">3</cx:pt>
          <cx:pt idx="28063">2</cx:pt>
          <cx:pt idx="28064">3</cx:pt>
          <cx:pt idx="28065">1</cx:pt>
          <cx:pt idx="28066">2</cx:pt>
          <cx:pt idx="28067">2</cx:pt>
          <cx:pt idx="28068">2</cx:pt>
          <cx:pt idx="28069">1</cx:pt>
          <cx:pt idx="28070">2</cx:pt>
          <cx:pt idx="28071">3</cx:pt>
          <cx:pt idx="28072">4</cx:pt>
          <cx:pt idx="28073">3</cx:pt>
          <cx:pt idx="28074">1</cx:pt>
          <cx:pt idx="28075">2</cx:pt>
          <cx:pt idx="28076">4</cx:pt>
          <cx:pt idx="28077">2</cx:pt>
          <cx:pt idx="28078">3</cx:pt>
          <cx:pt idx="28079">2</cx:pt>
          <cx:pt idx="28080">4</cx:pt>
          <cx:pt idx="28081">4</cx:pt>
          <cx:pt idx="28082">2</cx:pt>
          <cx:pt idx="28083">1</cx:pt>
          <cx:pt idx="28084">2</cx:pt>
          <cx:pt idx="28085">4</cx:pt>
          <cx:pt idx="28086">2</cx:pt>
          <cx:pt idx="28087">2</cx:pt>
          <cx:pt idx="28088">1</cx:pt>
          <cx:pt idx="28089">2</cx:pt>
          <cx:pt idx="28090">2</cx:pt>
          <cx:pt idx="28091">3</cx:pt>
          <cx:pt idx="28092">2</cx:pt>
          <cx:pt idx="28093">1</cx:pt>
          <cx:pt idx="28094">3</cx:pt>
          <cx:pt idx="28095">2</cx:pt>
          <cx:pt idx="28096">2</cx:pt>
          <cx:pt idx="28097">1</cx:pt>
          <cx:pt idx="28098">2</cx:pt>
          <cx:pt idx="28099">3</cx:pt>
          <cx:pt idx="28100">3</cx:pt>
          <cx:pt idx="28101">2</cx:pt>
          <cx:pt idx="28102">1</cx:pt>
          <cx:pt idx="28103">1</cx:pt>
          <cx:pt idx="28104">2</cx:pt>
          <cx:pt idx="28105">4</cx:pt>
          <cx:pt idx="28106">2</cx:pt>
          <cx:pt idx="28107">2</cx:pt>
          <cx:pt idx="28108">2</cx:pt>
          <cx:pt idx="28109">3</cx:pt>
          <cx:pt idx="28110">1</cx:pt>
          <cx:pt idx="28111">2</cx:pt>
          <cx:pt idx="28112">2</cx:pt>
          <cx:pt idx="28113">1</cx:pt>
          <cx:pt idx="28114">4</cx:pt>
          <cx:pt idx="28115">3</cx:pt>
          <cx:pt idx="28116">2</cx:pt>
          <cx:pt idx="28117">2</cx:pt>
          <cx:pt idx="28118">2</cx:pt>
          <cx:pt idx="28119">2</cx:pt>
          <cx:pt idx="28120">2</cx:pt>
          <cx:pt idx="28121">2</cx:pt>
          <cx:pt idx="28122">2</cx:pt>
          <cx:pt idx="28123">1</cx:pt>
          <cx:pt idx="28124">2</cx:pt>
          <cx:pt idx="28125">3</cx:pt>
          <cx:pt idx="28126">2</cx:pt>
          <cx:pt idx="28127">2</cx:pt>
          <cx:pt idx="28128">3</cx:pt>
          <cx:pt idx="28129">2</cx:pt>
          <cx:pt idx="28130">2</cx:pt>
          <cx:pt idx="28131">2</cx:pt>
          <cx:pt idx="28132">2</cx:pt>
          <cx:pt idx="28133">4</cx:pt>
          <cx:pt idx="28134">3</cx:pt>
          <cx:pt idx="28135">2</cx:pt>
          <cx:pt idx="28136">3</cx:pt>
          <cx:pt idx="28137">3</cx:pt>
          <cx:pt idx="28138">3</cx:pt>
          <cx:pt idx="28139">2</cx:pt>
          <cx:pt idx="28140">2</cx:pt>
          <cx:pt idx="28141">4</cx:pt>
          <cx:pt idx="28142">3</cx:pt>
          <cx:pt idx="28143">1</cx:pt>
          <cx:pt idx="28144">4</cx:pt>
          <cx:pt idx="28145">2</cx:pt>
          <cx:pt idx="28146">4</cx:pt>
          <cx:pt idx="28147">2</cx:pt>
          <cx:pt idx="28148">2</cx:pt>
          <cx:pt idx="28149">2</cx:pt>
          <cx:pt idx="28150">2</cx:pt>
          <cx:pt idx="28151">2</cx:pt>
          <cx:pt idx="28152">2</cx:pt>
          <cx:pt idx="28153">2</cx:pt>
          <cx:pt idx="28154">2</cx:pt>
          <cx:pt idx="28155">2</cx:pt>
          <cx:pt idx="28156">1</cx:pt>
          <cx:pt idx="28157">2</cx:pt>
          <cx:pt idx="28158">2</cx:pt>
          <cx:pt idx="28159">2</cx:pt>
          <cx:pt idx="28160">1</cx:pt>
          <cx:pt idx="28161">3</cx:pt>
          <cx:pt idx="28162">1</cx:pt>
          <cx:pt idx="28163">2</cx:pt>
          <cx:pt idx="28164">2</cx:pt>
          <cx:pt idx="28165">2</cx:pt>
          <cx:pt idx="28166">2</cx:pt>
          <cx:pt idx="28167">4</cx:pt>
          <cx:pt idx="28168">1</cx:pt>
          <cx:pt idx="28169">4</cx:pt>
          <cx:pt idx="28170">4</cx:pt>
          <cx:pt idx="28171">2</cx:pt>
          <cx:pt idx="28172">3</cx:pt>
          <cx:pt idx="28173">3</cx:pt>
          <cx:pt idx="28174">2</cx:pt>
          <cx:pt idx="28175">1</cx:pt>
          <cx:pt idx="28176">2</cx:pt>
          <cx:pt idx="28177">4</cx:pt>
          <cx:pt idx="28178">2</cx:pt>
          <cx:pt idx="28179">4</cx:pt>
          <cx:pt idx="28180">2</cx:pt>
          <cx:pt idx="28181">4</cx:pt>
          <cx:pt idx="28182">2</cx:pt>
          <cx:pt idx="28183">5</cx:pt>
          <cx:pt idx="28184">4</cx:pt>
          <cx:pt idx="28185">1</cx:pt>
          <cx:pt idx="28186">2</cx:pt>
          <cx:pt idx="28187">2</cx:pt>
          <cx:pt idx="28188">2</cx:pt>
          <cx:pt idx="28189">3</cx:pt>
          <cx:pt idx="28190">3</cx:pt>
          <cx:pt idx="28191">2</cx:pt>
          <cx:pt idx="28192">2</cx:pt>
          <cx:pt idx="28193">3</cx:pt>
          <cx:pt idx="28194">2</cx:pt>
          <cx:pt idx="28195">2</cx:pt>
          <cx:pt idx="28196">2</cx:pt>
          <cx:pt idx="28197">3</cx:pt>
          <cx:pt idx="28198">1</cx:pt>
          <cx:pt idx="28199">3</cx:pt>
          <cx:pt idx="28200">2</cx:pt>
          <cx:pt idx="28201">2</cx:pt>
          <cx:pt idx="28202">2</cx:pt>
          <cx:pt idx="28203">1</cx:pt>
          <cx:pt idx="28204">2</cx:pt>
          <cx:pt idx="28205">2</cx:pt>
          <cx:pt idx="28206">1</cx:pt>
          <cx:pt idx="28207">3</cx:pt>
          <cx:pt idx="28208">1</cx:pt>
          <cx:pt idx="28209">1</cx:pt>
          <cx:pt idx="28210">1</cx:pt>
          <cx:pt idx="28211">3</cx:pt>
          <cx:pt idx="28212">2</cx:pt>
          <cx:pt idx="28213">2</cx:pt>
          <cx:pt idx="28214">2</cx:pt>
          <cx:pt idx="28215">3</cx:pt>
          <cx:pt idx="28216">1</cx:pt>
          <cx:pt idx="28217">2</cx:pt>
          <cx:pt idx="28218">2</cx:pt>
          <cx:pt idx="28219">3</cx:pt>
          <cx:pt idx="28220">2</cx:pt>
          <cx:pt idx="28221">3</cx:pt>
          <cx:pt idx="28222">2</cx:pt>
          <cx:pt idx="28223">1</cx:pt>
          <cx:pt idx="28224">2</cx:pt>
          <cx:pt idx="28225">2</cx:pt>
          <cx:pt idx="28226">1</cx:pt>
          <cx:pt idx="28227">3</cx:pt>
          <cx:pt idx="28228">3</cx:pt>
          <cx:pt idx="28229">2</cx:pt>
          <cx:pt idx="28230">1</cx:pt>
          <cx:pt idx="28231">3</cx:pt>
          <cx:pt idx="28232">2</cx:pt>
          <cx:pt idx="28233">4</cx:pt>
          <cx:pt idx="28234">2</cx:pt>
          <cx:pt idx="28235">3</cx:pt>
          <cx:pt idx="28236">2</cx:pt>
          <cx:pt idx="28237">2</cx:pt>
          <cx:pt idx="28238">1</cx:pt>
          <cx:pt idx="28239">1</cx:pt>
          <cx:pt idx="28240">3</cx:pt>
          <cx:pt idx="28241">1</cx:pt>
          <cx:pt idx="28242">2</cx:pt>
          <cx:pt idx="28243">3</cx:pt>
          <cx:pt idx="28244">3</cx:pt>
          <cx:pt idx="28245">1</cx:pt>
          <cx:pt idx="28246">2</cx:pt>
          <cx:pt idx="28247">2</cx:pt>
          <cx:pt idx="28248">1</cx:pt>
          <cx:pt idx="28249">2</cx:pt>
          <cx:pt idx="28250">2</cx:pt>
          <cx:pt idx="28251">2</cx:pt>
          <cx:pt idx="28252">2</cx:pt>
          <cx:pt idx="28253">1</cx:pt>
          <cx:pt idx="28254">1</cx:pt>
          <cx:pt idx="28255">2</cx:pt>
          <cx:pt idx="28256">2</cx:pt>
          <cx:pt idx="28257">2</cx:pt>
          <cx:pt idx="28258">3</cx:pt>
          <cx:pt idx="28259">3</cx:pt>
          <cx:pt idx="28260">2</cx:pt>
          <cx:pt idx="28261">3</cx:pt>
          <cx:pt idx="28262">3</cx:pt>
          <cx:pt idx="28263">1</cx:pt>
          <cx:pt idx="28264">2</cx:pt>
          <cx:pt idx="28265">4</cx:pt>
          <cx:pt idx="28266">3</cx:pt>
          <cx:pt idx="28267">1</cx:pt>
          <cx:pt idx="28268">2</cx:pt>
          <cx:pt idx="28269">2</cx:pt>
          <cx:pt idx="28270">2</cx:pt>
          <cx:pt idx="28271">2</cx:pt>
          <cx:pt idx="28272">5</cx:pt>
          <cx:pt idx="28273">2</cx:pt>
          <cx:pt idx="28274">1</cx:pt>
          <cx:pt idx="28275">2</cx:pt>
          <cx:pt idx="28276">2</cx:pt>
          <cx:pt idx="28277">2</cx:pt>
          <cx:pt idx="28278">1</cx:pt>
          <cx:pt idx="28279">2</cx:pt>
          <cx:pt idx="28280">2</cx:pt>
          <cx:pt idx="28281">2</cx:pt>
          <cx:pt idx="28282">1</cx:pt>
          <cx:pt idx="28283">1</cx:pt>
          <cx:pt idx="28284">1</cx:pt>
          <cx:pt idx="28285">3</cx:pt>
          <cx:pt idx="28286">2</cx:pt>
          <cx:pt idx="28287">3</cx:pt>
          <cx:pt idx="28288">4</cx:pt>
          <cx:pt idx="28289">2</cx:pt>
          <cx:pt idx="28290">2</cx:pt>
          <cx:pt idx="28291">2</cx:pt>
          <cx:pt idx="28292">3</cx:pt>
          <cx:pt idx="28293">1</cx:pt>
          <cx:pt idx="28294">3</cx:pt>
          <cx:pt idx="28295">2</cx:pt>
          <cx:pt idx="28296">2</cx:pt>
          <cx:pt idx="28297">3</cx:pt>
          <cx:pt idx="28298">2</cx:pt>
          <cx:pt idx="28299">2</cx:pt>
          <cx:pt idx="28300">2</cx:pt>
          <cx:pt idx="28301">4</cx:pt>
          <cx:pt idx="28302">2</cx:pt>
          <cx:pt idx="28303">2</cx:pt>
          <cx:pt idx="28304">4</cx:pt>
          <cx:pt idx="28305">2</cx:pt>
          <cx:pt idx="28306">3</cx:pt>
          <cx:pt idx="28307">3</cx:pt>
          <cx:pt idx="28308">2</cx:pt>
          <cx:pt idx="28309">2</cx:pt>
          <cx:pt idx="28310">2</cx:pt>
          <cx:pt idx="28311">2</cx:pt>
          <cx:pt idx="28312">2</cx:pt>
          <cx:pt idx="28313">1</cx:pt>
          <cx:pt idx="28314">3</cx:pt>
          <cx:pt idx="28315">2</cx:pt>
          <cx:pt idx="28316">2</cx:pt>
          <cx:pt idx="28317">4</cx:pt>
          <cx:pt idx="28318">2</cx:pt>
          <cx:pt idx="28319">2</cx:pt>
          <cx:pt idx="28320">1</cx:pt>
          <cx:pt idx="28321">2</cx:pt>
          <cx:pt idx="28322">2</cx:pt>
          <cx:pt idx="28323">1</cx:pt>
          <cx:pt idx="28324">3</cx:pt>
          <cx:pt idx="28325">2</cx:pt>
          <cx:pt idx="28326">4</cx:pt>
          <cx:pt idx="28327">1</cx:pt>
          <cx:pt idx="28328">2</cx:pt>
          <cx:pt idx="28329">3</cx:pt>
          <cx:pt idx="28330">3</cx:pt>
          <cx:pt idx="28331">2</cx:pt>
          <cx:pt idx="28332">1</cx:pt>
          <cx:pt idx="28333">2</cx:pt>
          <cx:pt idx="28334">2</cx:pt>
          <cx:pt idx="28335">2</cx:pt>
          <cx:pt idx="28336">2</cx:pt>
          <cx:pt idx="28337">1</cx:pt>
          <cx:pt idx="28338">1</cx:pt>
          <cx:pt idx="28339">2</cx:pt>
          <cx:pt idx="28340">3</cx:pt>
          <cx:pt idx="28341">2</cx:pt>
          <cx:pt idx="28342">3</cx:pt>
          <cx:pt idx="28343">1</cx:pt>
          <cx:pt idx="28344">2</cx:pt>
          <cx:pt idx="28345">3</cx:pt>
          <cx:pt idx="28346">2</cx:pt>
          <cx:pt idx="28347">2</cx:pt>
          <cx:pt idx="28348">2</cx:pt>
          <cx:pt idx="28349">1</cx:pt>
          <cx:pt idx="28350">2</cx:pt>
          <cx:pt idx="28351">4</cx:pt>
          <cx:pt idx="28352">4</cx:pt>
          <cx:pt idx="28353">2</cx:pt>
          <cx:pt idx="28354">3</cx:pt>
          <cx:pt idx="28355">3</cx:pt>
          <cx:pt idx="28356">3</cx:pt>
          <cx:pt idx="28357">3</cx:pt>
          <cx:pt idx="28358">2</cx:pt>
          <cx:pt idx="28359">2</cx:pt>
          <cx:pt idx="28360">4</cx:pt>
          <cx:pt idx="28361">2</cx:pt>
          <cx:pt idx="28362">1</cx:pt>
          <cx:pt idx="28363">2</cx:pt>
          <cx:pt idx="28364">1</cx:pt>
          <cx:pt idx="28365">2</cx:pt>
          <cx:pt idx="28366">2</cx:pt>
          <cx:pt idx="28367">3</cx:pt>
          <cx:pt idx="28368">2</cx:pt>
          <cx:pt idx="28369">3</cx:pt>
          <cx:pt idx="28370">1</cx:pt>
          <cx:pt idx="28371">1</cx:pt>
          <cx:pt idx="28372">3</cx:pt>
          <cx:pt idx="28373">4</cx:pt>
          <cx:pt idx="28374">3</cx:pt>
          <cx:pt idx="28375">2</cx:pt>
          <cx:pt idx="28376">2</cx:pt>
          <cx:pt idx="28377">3</cx:pt>
          <cx:pt idx="28378">3</cx:pt>
          <cx:pt idx="28379">2</cx:pt>
          <cx:pt idx="28380">3</cx:pt>
          <cx:pt idx="28381">2</cx:pt>
          <cx:pt idx="28382">3</cx:pt>
          <cx:pt idx="28383">1</cx:pt>
          <cx:pt idx="28384">2</cx:pt>
          <cx:pt idx="28385">1</cx:pt>
          <cx:pt idx="28386">1</cx:pt>
          <cx:pt idx="28387">3</cx:pt>
          <cx:pt idx="28388">2</cx:pt>
          <cx:pt idx="28389">2</cx:pt>
          <cx:pt idx="28390">2</cx:pt>
          <cx:pt idx="28391">2</cx:pt>
          <cx:pt idx="28392">2</cx:pt>
          <cx:pt idx="28393">2</cx:pt>
          <cx:pt idx="28394">2</cx:pt>
          <cx:pt idx="28395">1</cx:pt>
          <cx:pt idx="28396">2</cx:pt>
          <cx:pt idx="28397">4</cx:pt>
          <cx:pt idx="28398">1</cx:pt>
          <cx:pt idx="28399">2</cx:pt>
          <cx:pt idx="28400">3</cx:pt>
          <cx:pt idx="28401">3</cx:pt>
          <cx:pt idx="28402">3</cx:pt>
          <cx:pt idx="28403">1</cx:pt>
          <cx:pt idx="28404">3</cx:pt>
          <cx:pt idx="28405">1</cx:pt>
          <cx:pt idx="28406">3</cx:pt>
          <cx:pt idx="28407">2</cx:pt>
          <cx:pt idx="28408">2</cx:pt>
          <cx:pt idx="28409">4</cx:pt>
          <cx:pt idx="28410">2</cx:pt>
          <cx:pt idx="28411">2</cx:pt>
          <cx:pt idx="28412">2</cx:pt>
          <cx:pt idx="28413">3</cx:pt>
          <cx:pt idx="28414">2</cx:pt>
          <cx:pt idx="28415">2</cx:pt>
          <cx:pt idx="28416">4</cx:pt>
          <cx:pt idx="28417">1</cx:pt>
          <cx:pt idx="28418">1</cx:pt>
          <cx:pt idx="28419">3</cx:pt>
          <cx:pt idx="28420">2</cx:pt>
          <cx:pt idx="28421">3</cx:pt>
          <cx:pt idx="28422">3</cx:pt>
          <cx:pt idx="28423">3</cx:pt>
          <cx:pt idx="28424">1</cx:pt>
          <cx:pt idx="28425">2</cx:pt>
          <cx:pt idx="28426">2</cx:pt>
          <cx:pt idx="28427">2</cx:pt>
          <cx:pt idx="28428">2</cx:pt>
          <cx:pt idx="28429">3</cx:pt>
          <cx:pt idx="28430">1</cx:pt>
          <cx:pt idx="28431">2</cx:pt>
          <cx:pt idx="28432">4</cx:pt>
          <cx:pt idx="28433">1</cx:pt>
          <cx:pt idx="28434">2</cx:pt>
          <cx:pt idx="28435">2</cx:pt>
          <cx:pt idx="28436">1</cx:pt>
          <cx:pt idx="28437">3</cx:pt>
          <cx:pt idx="28438">1</cx:pt>
          <cx:pt idx="28439">2</cx:pt>
          <cx:pt idx="28440">3</cx:pt>
          <cx:pt idx="28441">2</cx:pt>
          <cx:pt idx="28442">2</cx:pt>
          <cx:pt idx="28443">2</cx:pt>
          <cx:pt idx="28444">4</cx:pt>
          <cx:pt idx="28445">1</cx:pt>
          <cx:pt idx="28446">2</cx:pt>
          <cx:pt idx="28447">4</cx:pt>
          <cx:pt idx="28448">5</cx:pt>
          <cx:pt idx="28449">1</cx:pt>
          <cx:pt idx="28450">1</cx:pt>
          <cx:pt idx="28451">3</cx:pt>
          <cx:pt idx="28452">3</cx:pt>
          <cx:pt idx="28453">1</cx:pt>
          <cx:pt idx="28454">2</cx:pt>
          <cx:pt idx="28455">2</cx:pt>
          <cx:pt idx="28456">2</cx:pt>
          <cx:pt idx="28457">3</cx:pt>
          <cx:pt idx="28458">2</cx:pt>
          <cx:pt idx="28459">3</cx:pt>
          <cx:pt idx="28460">1</cx:pt>
          <cx:pt idx="28461">1</cx:pt>
          <cx:pt idx="28462">2</cx:pt>
          <cx:pt idx="28463">2</cx:pt>
          <cx:pt idx="28464">1</cx:pt>
          <cx:pt idx="28465">2</cx:pt>
          <cx:pt idx="28466">3</cx:pt>
          <cx:pt idx="28467">1</cx:pt>
          <cx:pt idx="28468">2</cx:pt>
          <cx:pt idx="28469">1</cx:pt>
          <cx:pt idx="28470">4</cx:pt>
          <cx:pt idx="28471">4</cx:pt>
          <cx:pt idx="28472">2</cx:pt>
          <cx:pt idx="28473">1</cx:pt>
          <cx:pt idx="28474">2</cx:pt>
          <cx:pt idx="28475">4</cx:pt>
          <cx:pt idx="28476">3</cx:pt>
          <cx:pt idx="28477">1</cx:pt>
          <cx:pt idx="28478">1</cx:pt>
          <cx:pt idx="28479">1</cx:pt>
          <cx:pt idx="28480">4</cx:pt>
          <cx:pt idx="28481">2</cx:pt>
          <cx:pt idx="28482">2</cx:pt>
          <cx:pt idx="28483">1</cx:pt>
          <cx:pt idx="28484">3</cx:pt>
          <cx:pt idx="28485">1</cx:pt>
          <cx:pt idx="28486">1</cx:pt>
          <cx:pt idx="28487">1</cx:pt>
          <cx:pt idx="28488">2</cx:pt>
          <cx:pt idx="28489">5</cx:pt>
          <cx:pt idx="28490">2</cx:pt>
          <cx:pt idx="28491">3</cx:pt>
          <cx:pt idx="28492">2</cx:pt>
          <cx:pt idx="28493">3</cx:pt>
          <cx:pt idx="28494">2</cx:pt>
          <cx:pt idx="28495">3</cx:pt>
          <cx:pt idx="28496">2</cx:pt>
          <cx:pt idx="28497">1</cx:pt>
          <cx:pt idx="28498">2</cx:pt>
          <cx:pt idx="28499">2</cx:pt>
          <cx:pt idx="28500">1</cx:pt>
          <cx:pt idx="28501">6</cx:pt>
          <cx:pt idx="28502">4</cx:pt>
          <cx:pt idx="28503">2</cx:pt>
          <cx:pt idx="28504">2</cx:pt>
          <cx:pt idx="28505">2</cx:pt>
          <cx:pt idx="28506">1</cx:pt>
          <cx:pt idx="28507">2</cx:pt>
          <cx:pt idx="28508">1</cx:pt>
          <cx:pt idx="28509">1</cx:pt>
          <cx:pt idx="28510">1</cx:pt>
          <cx:pt idx="28511">2</cx:pt>
          <cx:pt idx="28512">2</cx:pt>
          <cx:pt idx="28513">1</cx:pt>
          <cx:pt idx="28514">2</cx:pt>
          <cx:pt idx="28515">1</cx:pt>
          <cx:pt idx="28516">4</cx:pt>
          <cx:pt idx="28517">2</cx:pt>
          <cx:pt idx="28518">1</cx:pt>
          <cx:pt idx="28519">2</cx:pt>
          <cx:pt idx="28520">1</cx:pt>
          <cx:pt idx="28521">4</cx:pt>
          <cx:pt idx="28522">1</cx:pt>
          <cx:pt idx="28523">1</cx:pt>
          <cx:pt idx="28524">2</cx:pt>
          <cx:pt idx="28525">1</cx:pt>
          <cx:pt idx="28526">2</cx:pt>
          <cx:pt idx="28527">2</cx:pt>
          <cx:pt idx="28528">2</cx:pt>
          <cx:pt idx="28529">2</cx:pt>
          <cx:pt idx="28530">1</cx:pt>
          <cx:pt idx="28531">2</cx:pt>
          <cx:pt idx="28532">1</cx:pt>
          <cx:pt idx="28533">1</cx:pt>
          <cx:pt idx="28534">4</cx:pt>
          <cx:pt idx="28535">2</cx:pt>
          <cx:pt idx="28536">2</cx:pt>
          <cx:pt idx="28537">1</cx:pt>
          <cx:pt idx="28538">2</cx:pt>
          <cx:pt idx="28539">2</cx:pt>
          <cx:pt idx="28540">2</cx:pt>
          <cx:pt idx="28541">1</cx:pt>
          <cx:pt idx="28542">2</cx:pt>
          <cx:pt idx="28543">1</cx:pt>
          <cx:pt idx="28544">1</cx:pt>
          <cx:pt idx="28545">2</cx:pt>
          <cx:pt idx="28546">1</cx:pt>
          <cx:pt idx="28547">1</cx:pt>
          <cx:pt idx="28548">1</cx:pt>
          <cx:pt idx="28549">2</cx:pt>
          <cx:pt idx="28550">2</cx:pt>
          <cx:pt idx="28551">2</cx:pt>
          <cx:pt idx="28552">3</cx:pt>
          <cx:pt idx="28553">2</cx:pt>
          <cx:pt idx="28554">2</cx:pt>
          <cx:pt idx="28555">1</cx:pt>
          <cx:pt idx="28556">4</cx:pt>
          <cx:pt idx="28557">5</cx:pt>
          <cx:pt idx="28558">2</cx:pt>
          <cx:pt idx="28559">2</cx:pt>
          <cx:pt idx="28560">3</cx:pt>
          <cx:pt idx="28561">2</cx:pt>
          <cx:pt idx="28562">3</cx:pt>
          <cx:pt idx="28563">2</cx:pt>
          <cx:pt idx="28564">5</cx:pt>
          <cx:pt idx="28565">2</cx:pt>
          <cx:pt idx="28566">2</cx:pt>
          <cx:pt idx="28567">2</cx:pt>
          <cx:pt idx="28568">2</cx:pt>
          <cx:pt idx="28569">2</cx:pt>
          <cx:pt idx="28570">5</cx:pt>
          <cx:pt idx="28571">1</cx:pt>
          <cx:pt idx="28572">2</cx:pt>
          <cx:pt idx="28573">3</cx:pt>
          <cx:pt idx="28574">1</cx:pt>
          <cx:pt idx="28575">2</cx:pt>
          <cx:pt idx="28576">3</cx:pt>
          <cx:pt idx="28577">2</cx:pt>
          <cx:pt idx="28578">1</cx:pt>
          <cx:pt idx="28579">2</cx:pt>
          <cx:pt idx="28580">2</cx:pt>
          <cx:pt idx="28581">1</cx:pt>
          <cx:pt idx="28582">3</cx:pt>
          <cx:pt idx="28583">2</cx:pt>
          <cx:pt idx="28584">2</cx:pt>
          <cx:pt idx="28585">1</cx:pt>
          <cx:pt idx="28586">1</cx:pt>
          <cx:pt idx="28587">3</cx:pt>
          <cx:pt idx="28588">2</cx:pt>
          <cx:pt idx="28589">2</cx:pt>
          <cx:pt idx="28590">1</cx:pt>
          <cx:pt idx="28591">2</cx:pt>
          <cx:pt idx="28592">5</cx:pt>
          <cx:pt idx="28593">2</cx:pt>
          <cx:pt idx="28594">1</cx:pt>
          <cx:pt idx="28595">2</cx:pt>
          <cx:pt idx="28596">2</cx:pt>
          <cx:pt idx="28597">2</cx:pt>
          <cx:pt idx="28598">2</cx:pt>
          <cx:pt idx="28599">3</cx:pt>
          <cx:pt idx="28600">2</cx:pt>
          <cx:pt idx="28601">2</cx:pt>
          <cx:pt idx="28602">2</cx:pt>
          <cx:pt idx="28603">2</cx:pt>
          <cx:pt idx="28604">2</cx:pt>
          <cx:pt idx="28605">3</cx:pt>
          <cx:pt idx="28606">4</cx:pt>
          <cx:pt idx="28607">3</cx:pt>
          <cx:pt idx="28608">4</cx:pt>
          <cx:pt idx="28609">3</cx:pt>
          <cx:pt idx="28610">4</cx:pt>
          <cx:pt idx="28611">1</cx:pt>
          <cx:pt idx="28612">2</cx:pt>
          <cx:pt idx="28613">2</cx:pt>
          <cx:pt idx="28614">1</cx:pt>
          <cx:pt idx="28615">2</cx:pt>
          <cx:pt idx="28616">3</cx:pt>
          <cx:pt idx="28617">2</cx:pt>
          <cx:pt idx="28618">4</cx:pt>
          <cx:pt idx="28619">3</cx:pt>
          <cx:pt idx="28620">3</cx:pt>
          <cx:pt idx="28621">2</cx:pt>
          <cx:pt idx="28622">2</cx:pt>
          <cx:pt idx="28623">3</cx:pt>
          <cx:pt idx="28624">2</cx:pt>
          <cx:pt idx="28625">2</cx:pt>
          <cx:pt idx="28626">3</cx:pt>
          <cx:pt idx="28627">1</cx:pt>
          <cx:pt idx="28628">4</cx:pt>
          <cx:pt idx="28629">2</cx:pt>
          <cx:pt idx="28630">4</cx:pt>
          <cx:pt idx="28631">3</cx:pt>
          <cx:pt idx="28632">2</cx:pt>
          <cx:pt idx="28633">2</cx:pt>
          <cx:pt idx="28634">4</cx:pt>
          <cx:pt idx="28635">1</cx:pt>
          <cx:pt idx="28636">2</cx:pt>
          <cx:pt idx="28637">2</cx:pt>
          <cx:pt idx="28638">3</cx:pt>
          <cx:pt idx="28639">1</cx:pt>
          <cx:pt idx="28640">4</cx:pt>
          <cx:pt idx="28641">2</cx:pt>
          <cx:pt idx="28642">2</cx:pt>
          <cx:pt idx="28643">1</cx:pt>
          <cx:pt idx="28644">2</cx:pt>
          <cx:pt idx="28645">2</cx:pt>
          <cx:pt idx="28646">3</cx:pt>
          <cx:pt idx="28647">2</cx:pt>
          <cx:pt idx="28648">1</cx:pt>
          <cx:pt idx="28649">2</cx:pt>
          <cx:pt idx="28650">1</cx:pt>
          <cx:pt idx="28651">2</cx:pt>
          <cx:pt idx="28652">2</cx:pt>
          <cx:pt idx="28653">3</cx:pt>
          <cx:pt idx="28654">2</cx:pt>
          <cx:pt idx="28655">1</cx:pt>
          <cx:pt idx="28656">3</cx:pt>
          <cx:pt idx="28657">1</cx:pt>
          <cx:pt idx="28658">3</cx:pt>
          <cx:pt idx="28659">2</cx:pt>
          <cx:pt idx="28660">2</cx:pt>
          <cx:pt idx="28661">2</cx:pt>
          <cx:pt idx="28662">2</cx:pt>
          <cx:pt idx="28663">1</cx:pt>
          <cx:pt idx="28664">3</cx:pt>
          <cx:pt idx="28665">1</cx:pt>
          <cx:pt idx="28666">2</cx:pt>
          <cx:pt idx="28667">1</cx:pt>
          <cx:pt idx="28668">1</cx:pt>
          <cx:pt idx="28669">2</cx:pt>
          <cx:pt idx="28670">2</cx:pt>
          <cx:pt idx="28671">1</cx:pt>
          <cx:pt idx="28672">3</cx:pt>
          <cx:pt idx="28673">2</cx:pt>
          <cx:pt idx="28674">3</cx:pt>
          <cx:pt idx="28675">2</cx:pt>
          <cx:pt idx="28676">2</cx:pt>
          <cx:pt idx="28677">2</cx:pt>
          <cx:pt idx="28678">2</cx:pt>
          <cx:pt idx="28679">1</cx:pt>
          <cx:pt idx="28680">1</cx:pt>
          <cx:pt idx="28681">3</cx:pt>
          <cx:pt idx="28682">4</cx:pt>
          <cx:pt idx="28683">4</cx:pt>
          <cx:pt idx="28684">1</cx:pt>
          <cx:pt idx="28685">2</cx:pt>
          <cx:pt idx="28686">1</cx:pt>
          <cx:pt idx="28687">4</cx:pt>
          <cx:pt idx="28688">2</cx:pt>
          <cx:pt idx="28689">1</cx:pt>
          <cx:pt idx="28690">2</cx:pt>
          <cx:pt idx="28691">2</cx:pt>
          <cx:pt idx="28692">3</cx:pt>
          <cx:pt idx="28693">1</cx:pt>
          <cx:pt idx="28694">2</cx:pt>
          <cx:pt idx="28695">1</cx:pt>
          <cx:pt idx="28696">2</cx:pt>
          <cx:pt idx="28697">2</cx:pt>
          <cx:pt idx="28698">1</cx:pt>
          <cx:pt idx="28699">2</cx:pt>
          <cx:pt idx="28700">1</cx:pt>
          <cx:pt idx="28701">1</cx:pt>
          <cx:pt idx="28702">2</cx:pt>
          <cx:pt idx="28703">1</cx:pt>
          <cx:pt idx="28704">2</cx:pt>
          <cx:pt idx="28705">1</cx:pt>
          <cx:pt idx="28706">1</cx:pt>
          <cx:pt idx="28707">4</cx:pt>
          <cx:pt idx="28708">2</cx:pt>
          <cx:pt idx="28709">1</cx:pt>
          <cx:pt idx="28710">3</cx:pt>
          <cx:pt idx="28711">4</cx:pt>
          <cx:pt idx="28712">2</cx:pt>
          <cx:pt idx="28713">1</cx:pt>
          <cx:pt idx="28714">2</cx:pt>
          <cx:pt idx="28715">2</cx:pt>
          <cx:pt idx="28716">4</cx:pt>
          <cx:pt idx="28717">2</cx:pt>
          <cx:pt idx="28718">3</cx:pt>
          <cx:pt idx="28719">1</cx:pt>
          <cx:pt idx="28720">2</cx:pt>
          <cx:pt idx="28721">2</cx:pt>
          <cx:pt idx="28722">3</cx:pt>
          <cx:pt idx="28723">2</cx:pt>
          <cx:pt idx="28724">3</cx:pt>
          <cx:pt idx="28725">2</cx:pt>
          <cx:pt idx="28726">1</cx:pt>
          <cx:pt idx="28727">2</cx:pt>
          <cx:pt idx="28728">2</cx:pt>
          <cx:pt idx="28729">2</cx:pt>
          <cx:pt idx="28730">1</cx:pt>
          <cx:pt idx="28731">1</cx:pt>
          <cx:pt idx="28732">1</cx:pt>
          <cx:pt idx="28733">1</cx:pt>
          <cx:pt idx="28734">3</cx:pt>
          <cx:pt idx="28735">2</cx:pt>
          <cx:pt idx="28736">4</cx:pt>
          <cx:pt idx="28737">4</cx:pt>
          <cx:pt idx="28738">1</cx:pt>
          <cx:pt idx="28739">2</cx:pt>
          <cx:pt idx="28740">1</cx:pt>
          <cx:pt idx="28741">2</cx:pt>
          <cx:pt idx="28742">3</cx:pt>
          <cx:pt idx="28743">3</cx:pt>
          <cx:pt idx="28744">4</cx:pt>
          <cx:pt idx="28745">2</cx:pt>
          <cx:pt idx="28746">2</cx:pt>
          <cx:pt idx="28747">2</cx:pt>
          <cx:pt idx="28748">2</cx:pt>
          <cx:pt idx="28749">2</cx:pt>
          <cx:pt idx="28750">3</cx:pt>
          <cx:pt idx="28751">2</cx:pt>
          <cx:pt idx="28752">1</cx:pt>
          <cx:pt idx="28753">3</cx:pt>
          <cx:pt idx="28754">3</cx:pt>
          <cx:pt idx="28755">4</cx:pt>
          <cx:pt idx="28756">1</cx:pt>
          <cx:pt idx="28757">1</cx:pt>
          <cx:pt idx="28758">2</cx:pt>
          <cx:pt idx="28759">1</cx:pt>
          <cx:pt idx="28760">2</cx:pt>
          <cx:pt idx="28761">4</cx:pt>
          <cx:pt idx="28762">4</cx:pt>
          <cx:pt idx="28763">2</cx:pt>
          <cx:pt idx="28764">2</cx:pt>
          <cx:pt idx="28765">1</cx:pt>
          <cx:pt idx="28766">1</cx:pt>
          <cx:pt idx="28767">4</cx:pt>
          <cx:pt idx="28768">2</cx:pt>
          <cx:pt idx="28769">2</cx:pt>
          <cx:pt idx="28770">2</cx:pt>
          <cx:pt idx="28771">2</cx:pt>
          <cx:pt idx="28772">2</cx:pt>
          <cx:pt idx="28773">2</cx:pt>
          <cx:pt idx="28774">1</cx:pt>
          <cx:pt idx="28775">2</cx:pt>
          <cx:pt idx="28776">2</cx:pt>
          <cx:pt idx="28777">1</cx:pt>
          <cx:pt idx="28778">2</cx:pt>
          <cx:pt idx="28779">1</cx:pt>
          <cx:pt idx="28780">2</cx:pt>
          <cx:pt idx="28781">2</cx:pt>
          <cx:pt idx="28782">2</cx:pt>
          <cx:pt idx="28783">2</cx:pt>
          <cx:pt idx="28784">1</cx:pt>
          <cx:pt idx="28785">3</cx:pt>
          <cx:pt idx="28786">2</cx:pt>
          <cx:pt idx="28787">1</cx:pt>
          <cx:pt idx="28788">2</cx:pt>
          <cx:pt idx="28789">2</cx:pt>
          <cx:pt idx="28790">2</cx:pt>
          <cx:pt idx="28791">3</cx:pt>
          <cx:pt idx="28792">4</cx:pt>
          <cx:pt idx="28793">3</cx:pt>
          <cx:pt idx="28794">2</cx:pt>
          <cx:pt idx="28795">2</cx:pt>
          <cx:pt idx="28796">2</cx:pt>
          <cx:pt idx="28797">3</cx:pt>
          <cx:pt idx="28798">2</cx:pt>
          <cx:pt idx="28799">2</cx:pt>
          <cx:pt idx="28800">1</cx:pt>
          <cx:pt idx="28801">2</cx:pt>
          <cx:pt idx="28802">2</cx:pt>
          <cx:pt idx="28803">2</cx:pt>
          <cx:pt idx="28804">2</cx:pt>
          <cx:pt idx="28805">4</cx:pt>
          <cx:pt idx="28806">3</cx:pt>
          <cx:pt idx="28807">2</cx:pt>
          <cx:pt idx="28808">1</cx:pt>
          <cx:pt idx="28809">2</cx:pt>
          <cx:pt idx="28810">2</cx:pt>
          <cx:pt idx="28811">2</cx:pt>
          <cx:pt idx="28812">2</cx:pt>
          <cx:pt idx="28813">4</cx:pt>
          <cx:pt idx="28814">1</cx:pt>
          <cx:pt idx="28815">3</cx:pt>
          <cx:pt idx="28816">2</cx:pt>
          <cx:pt idx="28817">2</cx:pt>
          <cx:pt idx="28818">1</cx:pt>
          <cx:pt idx="28819">2</cx:pt>
          <cx:pt idx="28820">2</cx:pt>
          <cx:pt idx="28821">3</cx:pt>
          <cx:pt idx="28822">4</cx:pt>
          <cx:pt idx="28823">2</cx:pt>
          <cx:pt idx="28824">2</cx:pt>
          <cx:pt idx="28825">2</cx:pt>
          <cx:pt idx="28826">2</cx:pt>
          <cx:pt idx="28827">2</cx:pt>
          <cx:pt idx="28828">2</cx:pt>
          <cx:pt idx="28829">3</cx:pt>
          <cx:pt idx="28830">1</cx:pt>
          <cx:pt idx="28831">1</cx:pt>
          <cx:pt idx="28832">2</cx:pt>
          <cx:pt idx="28833">1</cx:pt>
          <cx:pt idx="28834">1</cx:pt>
          <cx:pt idx="28835">1</cx:pt>
          <cx:pt idx="28836">1</cx:pt>
          <cx:pt idx="28837">2</cx:pt>
          <cx:pt idx="28838">2</cx:pt>
          <cx:pt idx="28839">2</cx:pt>
          <cx:pt idx="28840">2</cx:pt>
          <cx:pt idx="28841">2</cx:pt>
          <cx:pt idx="28842">2</cx:pt>
          <cx:pt idx="28843">1</cx:pt>
          <cx:pt idx="28844">1</cx:pt>
          <cx:pt idx="28845">2</cx:pt>
          <cx:pt idx="28846">1</cx:pt>
          <cx:pt idx="28847">2</cx:pt>
          <cx:pt idx="28848">3</cx:pt>
          <cx:pt idx="28849">1</cx:pt>
          <cx:pt idx="28850">2</cx:pt>
          <cx:pt idx="28851">2</cx:pt>
          <cx:pt idx="28852">3</cx:pt>
          <cx:pt idx="28853">3</cx:pt>
          <cx:pt idx="28854">3</cx:pt>
          <cx:pt idx="28855">4</cx:pt>
          <cx:pt idx="28856">3</cx:pt>
          <cx:pt idx="28857">2</cx:pt>
          <cx:pt idx="28858">2</cx:pt>
          <cx:pt idx="28859">3</cx:pt>
          <cx:pt idx="28860">1</cx:pt>
          <cx:pt idx="28861">2</cx:pt>
          <cx:pt idx="28862">2</cx:pt>
          <cx:pt idx="28863">3</cx:pt>
          <cx:pt idx="28864">4</cx:pt>
          <cx:pt idx="28865">2</cx:pt>
          <cx:pt idx="28866">2</cx:pt>
          <cx:pt idx="28867">4</cx:pt>
          <cx:pt idx="28868">3</cx:pt>
          <cx:pt idx="28869">2</cx:pt>
          <cx:pt idx="28870">2</cx:pt>
          <cx:pt idx="28871">3</cx:pt>
          <cx:pt idx="28872">2</cx:pt>
          <cx:pt idx="28873">2</cx:pt>
          <cx:pt idx="28874">3</cx:pt>
          <cx:pt idx="28875">2</cx:pt>
          <cx:pt idx="28876">1</cx:pt>
          <cx:pt idx="28877">3</cx:pt>
          <cx:pt idx="28878">2</cx:pt>
          <cx:pt idx="28879">2</cx:pt>
          <cx:pt idx="28880">1</cx:pt>
          <cx:pt idx="28881">2</cx:pt>
          <cx:pt idx="28882">1</cx:pt>
          <cx:pt idx="28883">2</cx:pt>
          <cx:pt idx="28884">3</cx:pt>
          <cx:pt idx="28885">1</cx:pt>
          <cx:pt idx="28886">1</cx:pt>
          <cx:pt idx="28887">2</cx:pt>
          <cx:pt idx="28888">1</cx:pt>
          <cx:pt idx="28889">3</cx:pt>
          <cx:pt idx="28890">2</cx:pt>
          <cx:pt idx="28891">4</cx:pt>
          <cx:pt idx="28892">2</cx:pt>
          <cx:pt idx="28893">2</cx:pt>
          <cx:pt idx="28894">4</cx:pt>
          <cx:pt idx="28895">3</cx:pt>
          <cx:pt idx="28896">2</cx:pt>
          <cx:pt idx="28897">3</cx:pt>
          <cx:pt idx="28898">1</cx:pt>
          <cx:pt idx="28899">2</cx:pt>
          <cx:pt idx="28900">4</cx:pt>
          <cx:pt idx="28901">1</cx:pt>
          <cx:pt idx="28902">3</cx:pt>
          <cx:pt idx="28903">2</cx:pt>
          <cx:pt idx="28904">2</cx:pt>
          <cx:pt idx="28905">2</cx:pt>
          <cx:pt idx="28906">1</cx:pt>
          <cx:pt idx="28907">2</cx:pt>
          <cx:pt idx="28908">3</cx:pt>
          <cx:pt idx="28909">2</cx:pt>
          <cx:pt idx="28910">2</cx:pt>
          <cx:pt idx="28911">3</cx:pt>
          <cx:pt idx="28912">2</cx:pt>
          <cx:pt idx="28913">3</cx:pt>
          <cx:pt idx="28914">2</cx:pt>
          <cx:pt idx="28915">3</cx:pt>
          <cx:pt idx="28916">2</cx:pt>
          <cx:pt idx="28917">2</cx:pt>
          <cx:pt idx="28918">2</cx:pt>
          <cx:pt idx="28919">2</cx:pt>
          <cx:pt idx="28920">4</cx:pt>
          <cx:pt idx="28921">3</cx:pt>
          <cx:pt idx="28922">1</cx:pt>
          <cx:pt idx="28923">1</cx:pt>
          <cx:pt idx="28924">3</cx:pt>
          <cx:pt idx="28925">3</cx:pt>
          <cx:pt idx="28926">3</cx:pt>
          <cx:pt idx="28927">2</cx:pt>
          <cx:pt idx="28928">1</cx:pt>
          <cx:pt idx="28929">2</cx:pt>
          <cx:pt idx="28930">3</cx:pt>
          <cx:pt idx="28931">1</cx:pt>
          <cx:pt idx="28932">2</cx:pt>
          <cx:pt idx="28933">1</cx:pt>
          <cx:pt idx="28934">1</cx:pt>
          <cx:pt idx="28935">4</cx:pt>
          <cx:pt idx="28936">3</cx:pt>
          <cx:pt idx="28937">2</cx:pt>
          <cx:pt idx="28938">2</cx:pt>
          <cx:pt idx="28939">1</cx:pt>
          <cx:pt idx="28940">4</cx:pt>
          <cx:pt idx="28941">5</cx:pt>
          <cx:pt idx="28942">2</cx:pt>
          <cx:pt idx="28943">3</cx:pt>
          <cx:pt idx="28944">2</cx:pt>
          <cx:pt idx="28945">1</cx:pt>
          <cx:pt idx="28946">2</cx:pt>
          <cx:pt idx="28947">2</cx:pt>
          <cx:pt idx="28948">2</cx:pt>
          <cx:pt idx="28949">2</cx:pt>
          <cx:pt idx="28950">2</cx:pt>
          <cx:pt idx="28951">2</cx:pt>
          <cx:pt idx="28952">2</cx:pt>
          <cx:pt idx="28953">1</cx:pt>
          <cx:pt idx="28954">3</cx:pt>
          <cx:pt idx="28955">4</cx:pt>
          <cx:pt idx="28956">1</cx:pt>
          <cx:pt idx="28957">2</cx:pt>
          <cx:pt idx="28958">2</cx:pt>
          <cx:pt idx="28959">2</cx:pt>
          <cx:pt idx="28960">2</cx:pt>
          <cx:pt idx="28961">3</cx:pt>
          <cx:pt idx="28962">2</cx:pt>
          <cx:pt idx="28963">3</cx:pt>
          <cx:pt idx="28964">2</cx:pt>
          <cx:pt idx="28965">1</cx:pt>
          <cx:pt idx="28966">1</cx:pt>
          <cx:pt idx="28967">4</cx:pt>
          <cx:pt idx="28968">5</cx:pt>
          <cx:pt idx="28969">1</cx:pt>
          <cx:pt idx="28970">2</cx:pt>
          <cx:pt idx="28971">2</cx:pt>
          <cx:pt idx="28972">4</cx:pt>
          <cx:pt idx="28973">2</cx:pt>
          <cx:pt idx="28974">2</cx:pt>
          <cx:pt idx="28975">2</cx:pt>
          <cx:pt idx="28976">1</cx:pt>
          <cx:pt idx="28977">4</cx:pt>
          <cx:pt idx="28978">2</cx:pt>
          <cx:pt idx="28979">2</cx:pt>
          <cx:pt idx="28980">2</cx:pt>
          <cx:pt idx="28981">2</cx:pt>
          <cx:pt idx="28982">2</cx:pt>
          <cx:pt idx="28983">4</cx:pt>
          <cx:pt idx="28984">2</cx:pt>
          <cx:pt idx="28985">3</cx:pt>
          <cx:pt idx="28986">2</cx:pt>
          <cx:pt idx="28987">2</cx:pt>
          <cx:pt idx="28988">2</cx:pt>
          <cx:pt idx="28989">2</cx:pt>
          <cx:pt idx="28990">5</cx:pt>
          <cx:pt idx="28991">2</cx:pt>
          <cx:pt idx="28992">2</cx:pt>
          <cx:pt idx="28993">2</cx:pt>
          <cx:pt idx="28994">2</cx:pt>
          <cx:pt idx="28995">1</cx:pt>
          <cx:pt idx="28996">2</cx:pt>
          <cx:pt idx="28997">1</cx:pt>
          <cx:pt idx="28998">2</cx:pt>
          <cx:pt idx="28999">2</cx:pt>
          <cx:pt idx="29000">2</cx:pt>
          <cx:pt idx="29001">1</cx:pt>
          <cx:pt idx="29002">1</cx:pt>
          <cx:pt idx="29003">3</cx:pt>
          <cx:pt idx="29004">1</cx:pt>
          <cx:pt idx="29005">1</cx:pt>
          <cx:pt idx="29006">2</cx:pt>
          <cx:pt idx="29007">2</cx:pt>
          <cx:pt idx="29008">1</cx:pt>
          <cx:pt idx="29009">2</cx:pt>
          <cx:pt idx="29010">4</cx:pt>
          <cx:pt idx="29011">2</cx:pt>
          <cx:pt idx="29012">2</cx:pt>
          <cx:pt idx="29013">3</cx:pt>
          <cx:pt idx="29014">2</cx:pt>
          <cx:pt idx="29015">1</cx:pt>
          <cx:pt idx="29016">3</cx:pt>
          <cx:pt idx="29017">2</cx:pt>
          <cx:pt idx="29018">2</cx:pt>
          <cx:pt idx="29019">1</cx:pt>
          <cx:pt idx="29020">2</cx:pt>
          <cx:pt idx="29021">1</cx:pt>
          <cx:pt idx="29022">3</cx:pt>
          <cx:pt idx="29023">3</cx:pt>
          <cx:pt idx="29024">1</cx:pt>
          <cx:pt idx="29025">1</cx:pt>
          <cx:pt idx="29026">2</cx:pt>
          <cx:pt idx="29027">2</cx:pt>
          <cx:pt idx="29028">1</cx:pt>
          <cx:pt idx="29029">2</cx:pt>
          <cx:pt idx="29030">2</cx:pt>
          <cx:pt idx="29031">3</cx:pt>
          <cx:pt idx="29032">2</cx:pt>
          <cx:pt idx="29033">3</cx:pt>
          <cx:pt idx="29034">1</cx:pt>
          <cx:pt idx="29035">2</cx:pt>
          <cx:pt idx="29036">1</cx:pt>
          <cx:pt idx="29037">4</cx:pt>
          <cx:pt idx="29038">1</cx:pt>
          <cx:pt idx="29039">1</cx:pt>
          <cx:pt idx="29040">1</cx:pt>
          <cx:pt idx="29041">1</cx:pt>
          <cx:pt idx="29042">2</cx:pt>
          <cx:pt idx="29043">3</cx:pt>
          <cx:pt idx="29044">1</cx:pt>
          <cx:pt idx="29045">1</cx:pt>
          <cx:pt idx="29046">2</cx:pt>
          <cx:pt idx="29047">2</cx:pt>
          <cx:pt idx="29048">1</cx:pt>
          <cx:pt idx="29049">2</cx:pt>
          <cx:pt idx="29050">2</cx:pt>
          <cx:pt idx="29051">2</cx:pt>
          <cx:pt idx="29052">2</cx:pt>
          <cx:pt idx="29053">2</cx:pt>
          <cx:pt idx="29054">2</cx:pt>
          <cx:pt idx="29055">3</cx:pt>
          <cx:pt idx="29056">2</cx:pt>
          <cx:pt idx="29057">2</cx:pt>
          <cx:pt idx="29058">1</cx:pt>
          <cx:pt idx="29059">4</cx:pt>
          <cx:pt idx="29060">3</cx:pt>
          <cx:pt idx="29061">1</cx:pt>
          <cx:pt idx="29062">2</cx:pt>
          <cx:pt idx="29063">2</cx:pt>
          <cx:pt idx="29064">2</cx:pt>
          <cx:pt idx="29065">2</cx:pt>
          <cx:pt idx="29066">3</cx:pt>
          <cx:pt idx="29067">1</cx:pt>
          <cx:pt idx="29068">2</cx:pt>
          <cx:pt idx="29069">3</cx:pt>
          <cx:pt idx="29070">2</cx:pt>
          <cx:pt idx="29071">3</cx:pt>
          <cx:pt idx="29072">2</cx:pt>
          <cx:pt idx="29073">2</cx:pt>
          <cx:pt idx="29074">2</cx:pt>
          <cx:pt idx="29075">2</cx:pt>
          <cx:pt idx="29076">2</cx:pt>
          <cx:pt idx="29077">2</cx:pt>
          <cx:pt idx="29078">3</cx:pt>
          <cx:pt idx="29079">4</cx:pt>
          <cx:pt idx="29080">4</cx:pt>
          <cx:pt idx="29081">3</cx:pt>
          <cx:pt idx="29082">1</cx:pt>
          <cx:pt idx="29083">1</cx:pt>
          <cx:pt idx="29084">2</cx:pt>
          <cx:pt idx="29085">2</cx:pt>
          <cx:pt idx="29086">3</cx:pt>
          <cx:pt idx="29087">1</cx:pt>
          <cx:pt idx="29088">3</cx:pt>
          <cx:pt idx="29089">3</cx:pt>
          <cx:pt idx="29090">4</cx:pt>
          <cx:pt idx="29091">2</cx:pt>
          <cx:pt idx="29092">6</cx:pt>
          <cx:pt idx="29093">1</cx:pt>
          <cx:pt idx="29094">2</cx:pt>
          <cx:pt idx="29095">2</cx:pt>
          <cx:pt idx="29096">1</cx:pt>
          <cx:pt idx="29097">4</cx:pt>
          <cx:pt idx="29098">2</cx:pt>
          <cx:pt idx="29099">3</cx:pt>
          <cx:pt idx="29100">1</cx:pt>
          <cx:pt idx="29101">1</cx:pt>
          <cx:pt idx="29102">1</cx:pt>
          <cx:pt idx="29103">2</cx:pt>
          <cx:pt idx="29104">2</cx:pt>
          <cx:pt idx="29105">2</cx:pt>
          <cx:pt idx="29106">1</cx:pt>
          <cx:pt idx="29107">2</cx:pt>
          <cx:pt idx="29108">2</cx:pt>
          <cx:pt idx="29109">3</cx:pt>
          <cx:pt idx="29110">2</cx:pt>
          <cx:pt idx="29111">5</cx:pt>
          <cx:pt idx="29112">2</cx:pt>
          <cx:pt idx="29113">2</cx:pt>
          <cx:pt idx="29114">2</cx:pt>
          <cx:pt idx="29115">3</cx:pt>
          <cx:pt idx="29116">3</cx:pt>
          <cx:pt idx="29117">1</cx:pt>
          <cx:pt idx="29118">4</cx:pt>
          <cx:pt idx="29119">3</cx:pt>
          <cx:pt idx="29120">3</cx:pt>
          <cx:pt idx="29121">2</cx:pt>
          <cx:pt idx="29122">2</cx:pt>
          <cx:pt idx="29123">2</cx:pt>
          <cx:pt idx="29124">2</cx:pt>
          <cx:pt idx="29125">2</cx:pt>
          <cx:pt idx="29126">2</cx:pt>
          <cx:pt idx="29127">2</cx:pt>
          <cx:pt idx="29128">2</cx:pt>
          <cx:pt idx="29129">2</cx:pt>
          <cx:pt idx="29130">2</cx:pt>
          <cx:pt idx="29131">3</cx:pt>
          <cx:pt idx="29132">2</cx:pt>
          <cx:pt idx="29133">3</cx:pt>
          <cx:pt idx="29134">1</cx:pt>
          <cx:pt idx="29135">1</cx:pt>
          <cx:pt idx="29136">2</cx:pt>
          <cx:pt idx="29137">4</cx:pt>
          <cx:pt idx="29138">3</cx:pt>
          <cx:pt idx="29139">2</cx:pt>
          <cx:pt idx="29140">2</cx:pt>
          <cx:pt idx="29141">2</cx:pt>
          <cx:pt idx="29142">3</cx:pt>
          <cx:pt idx="29143">4</cx:pt>
          <cx:pt idx="29144">3</cx:pt>
          <cx:pt idx="29145">1</cx:pt>
          <cx:pt idx="29146">2</cx:pt>
          <cx:pt idx="29147">2</cx:pt>
          <cx:pt idx="29148">2</cx:pt>
          <cx:pt idx="29149">4</cx:pt>
          <cx:pt idx="29150">2</cx:pt>
          <cx:pt idx="29151">3</cx:pt>
          <cx:pt idx="29152">2</cx:pt>
          <cx:pt idx="29153">5</cx:pt>
          <cx:pt idx="29154">1</cx:pt>
          <cx:pt idx="29155">4</cx:pt>
          <cx:pt idx="29156">2</cx:pt>
          <cx:pt idx="29157">3</cx:pt>
          <cx:pt idx="29158">2</cx:pt>
          <cx:pt idx="29159">4</cx:pt>
          <cx:pt idx="29160">3</cx:pt>
          <cx:pt idx="29161">2</cx:pt>
          <cx:pt idx="29162">3</cx:pt>
          <cx:pt idx="29163">2</cx:pt>
          <cx:pt idx="29164">2</cx:pt>
          <cx:pt idx="29165">3</cx:pt>
          <cx:pt idx="29166">2</cx:pt>
          <cx:pt idx="29167">1</cx:pt>
          <cx:pt idx="29168">1</cx:pt>
          <cx:pt idx="29169">3</cx:pt>
          <cx:pt idx="29170">4</cx:pt>
          <cx:pt idx="29171">1</cx:pt>
          <cx:pt idx="29172">2</cx:pt>
          <cx:pt idx="29173">2</cx:pt>
          <cx:pt idx="29174">2</cx:pt>
          <cx:pt idx="29175">3</cx:pt>
          <cx:pt idx="29176">2</cx:pt>
          <cx:pt idx="29177">1</cx:pt>
          <cx:pt idx="29178">1</cx:pt>
          <cx:pt idx="29179">4</cx:pt>
          <cx:pt idx="29180">2</cx:pt>
          <cx:pt idx="29181">3</cx:pt>
          <cx:pt idx="29182">3</cx:pt>
          <cx:pt idx="29183">3</cx:pt>
          <cx:pt idx="29184">4</cx:pt>
          <cx:pt idx="29185">2</cx:pt>
          <cx:pt idx="29186">1</cx:pt>
          <cx:pt idx="29187">2</cx:pt>
          <cx:pt idx="29188">2</cx:pt>
          <cx:pt idx="29189">2</cx:pt>
          <cx:pt idx="29190">2</cx:pt>
          <cx:pt idx="29191">1</cx:pt>
          <cx:pt idx="29192">2</cx:pt>
          <cx:pt idx="29193">2</cx:pt>
          <cx:pt idx="29194">1</cx:pt>
          <cx:pt idx="29195">5</cx:pt>
          <cx:pt idx="29196">4</cx:pt>
          <cx:pt idx="29197">2</cx:pt>
          <cx:pt idx="29198">2</cx:pt>
          <cx:pt idx="29199">4</cx:pt>
          <cx:pt idx="29200">2</cx:pt>
          <cx:pt idx="29201">2</cx:pt>
          <cx:pt idx="29202">1</cx:pt>
          <cx:pt idx="29203">1</cx:pt>
          <cx:pt idx="29204">3</cx:pt>
          <cx:pt idx="29205">2</cx:pt>
          <cx:pt idx="29206">2</cx:pt>
          <cx:pt idx="29207">3</cx:pt>
          <cx:pt idx="29208">2</cx:pt>
          <cx:pt idx="29209">2</cx:pt>
          <cx:pt idx="29210">3</cx:pt>
          <cx:pt idx="29211">2</cx:pt>
          <cx:pt idx="29212">2</cx:pt>
          <cx:pt idx="29213">1</cx:pt>
          <cx:pt idx="29214">1</cx:pt>
          <cx:pt idx="29215">3</cx:pt>
          <cx:pt idx="29216">2</cx:pt>
          <cx:pt idx="29217">1</cx:pt>
          <cx:pt idx="29218">2</cx:pt>
          <cx:pt idx="29219">2</cx:pt>
          <cx:pt idx="29220">1</cx:pt>
          <cx:pt idx="29221">2</cx:pt>
          <cx:pt idx="29222">1</cx:pt>
          <cx:pt idx="29223">1</cx:pt>
          <cx:pt idx="29224">2</cx:pt>
          <cx:pt idx="29225">3</cx:pt>
          <cx:pt idx="29226">2</cx:pt>
          <cx:pt idx="29227">2</cx:pt>
          <cx:pt idx="29228">2</cx:pt>
          <cx:pt idx="29229">2</cx:pt>
          <cx:pt idx="29230">2</cx:pt>
          <cx:pt idx="29231">2</cx:pt>
          <cx:pt idx="29232">1</cx:pt>
          <cx:pt idx="29233">1</cx:pt>
          <cx:pt idx="29234">3</cx:pt>
          <cx:pt idx="29235">1</cx:pt>
          <cx:pt idx="29236">2</cx:pt>
          <cx:pt idx="29237">4</cx:pt>
          <cx:pt idx="29238">2</cx:pt>
          <cx:pt idx="29239">1</cx:pt>
          <cx:pt idx="29240">2</cx:pt>
          <cx:pt idx="29241">2</cx:pt>
          <cx:pt idx="29242">1</cx:pt>
          <cx:pt idx="29243">2</cx:pt>
          <cx:pt idx="29244">2</cx:pt>
          <cx:pt idx="29245">2</cx:pt>
          <cx:pt idx="29246">2</cx:pt>
          <cx:pt idx="29247">2</cx:pt>
          <cx:pt idx="29248">1</cx:pt>
          <cx:pt idx="29249">2</cx:pt>
          <cx:pt idx="29250">2</cx:pt>
          <cx:pt idx="29251">2</cx:pt>
          <cx:pt idx="29252">1</cx:pt>
          <cx:pt idx="29253">2</cx:pt>
          <cx:pt idx="29254">2</cx:pt>
          <cx:pt idx="29255">2</cx:pt>
          <cx:pt idx="29256">2</cx:pt>
          <cx:pt idx="29257">3</cx:pt>
          <cx:pt idx="29258">2</cx:pt>
          <cx:pt idx="29259">2</cx:pt>
          <cx:pt idx="29260">2</cx:pt>
          <cx:pt idx="29261">2</cx:pt>
          <cx:pt idx="29262">2</cx:pt>
          <cx:pt idx="29263">2</cx:pt>
          <cx:pt idx="29264">1</cx:pt>
          <cx:pt idx="29265">2</cx:pt>
          <cx:pt idx="29266">1</cx:pt>
          <cx:pt idx="29267">2</cx:pt>
          <cx:pt idx="29268">2</cx:pt>
          <cx:pt idx="29269">2</cx:pt>
          <cx:pt idx="29270">1</cx:pt>
          <cx:pt idx="29271">1</cx:pt>
          <cx:pt idx="29272">2</cx:pt>
          <cx:pt idx="29273">4</cx:pt>
          <cx:pt idx="29274">3</cx:pt>
          <cx:pt idx="29275">2</cx:pt>
          <cx:pt idx="29276">3</cx:pt>
          <cx:pt idx="29277">1</cx:pt>
          <cx:pt idx="29278">1</cx:pt>
          <cx:pt idx="29279">3</cx:pt>
          <cx:pt idx="29280">3</cx:pt>
          <cx:pt idx="29281">2</cx:pt>
          <cx:pt idx="29282">1</cx:pt>
          <cx:pt idx="29283">3</cx:pt>
          <cx:pt idx="29284">2</cx:pt>
          <cx:pt idx="29285">2</cx:pt>
          <cx:pt idx="29286">2</cx:pt>
          <cx:pt idx="29287">2</cx:pt>
          <cx:pt idx="29288">1</cx:pt>
          <cx:pt idx="29289">1</cx:pt>
          <cx:pt idx="29290">1</cx:pt>
          <cx:pt idx="29291">2</cx:pt>
          <cx:pt idx="29292">1</cx:pt>
          <cx:pt idx="29293">2</cx:pt>
          <cx:pt idx="29294">1</cx:pt>
          <cx:pt idx="29295">4</cx:pt>
          <cx:pt idx="29296">1</cx:pt>
          <cx:pt idx="29297">2</cx:pt>
          <cx:pt idx="29298">3</cx:pt>
          <cx:pt idx="29299">2</cx:pt>
          <cx:pt idx="29300">2</cx:pt>
          <cx:pt idx="29301">1</cx:pt>
          <cx:pt idx="29302">4</cx:pt>
          <cx:pt idx="29303">3</cx:pt>
          <cx:pt idx="29304">2</cx:pt>
          <cx:pt idx="29305">2</cx:pt>
          <cx:pt idx="29306">3</cx:pt>
          <cx:pt idx="29307">3</cx:pt>
          <cx:pt idx="29308">2</cx:pt>
          <cx:pt idx="29309">2</cx:pt>
          <cx:pt idx="29310">2</cx:pt>
          <cx:pt idx="29311">2</cx:pt>
          <cx:pt idx="29312">3</cx:pt>
          <cx:pt idx="29313">2</cx:pt>
          <cx:pt idx="29314">1</cx:pt>
          <cx:pt idx="29315">2</cx:pt>
          <cx:pt idx="29316">2</cx:pt>
          <cx:pt idx="29317">3</cx:pt>
          <cx:pt idx="29318">2</cx:pt>
          <cx:pt idx="29319">4</cx:pt>
          <cx:pt idx="29320">2</cx:pt>
          <cx:pt idx="29321">1</cx:pt>
          <cx:pt idx="29322">1</cx:pt>
          <cx:pt idx="29323">1</cx:pt>
          <cx:pt idx="29324">3</cx:pt>
          <cx:pt idx="29325">3</cx:pt>
          <cx:pt idx="29326">5</cx:pt>
          <cx:pt idx="29327">4</cx:pt>
          <cx:pt idx="29328">1</cx:pt>
          <cx:pt idx="29329">1</cx:pt>
          <cx:pt idx="29330">6</cx:pt>
          <cx:pt idx="29331">3</cx:pt>
          <cx:pt idx="29332">2</cx:pt>
          <cx:pt idx="29333">1</cx:pt>
          <cx:pt idx="29334">2</cx:pt>
          <cx:pt idx="29335">2</cx:pt>
          <cx:pt idx="29336">3</cx:pt>
          <cx:pt idx="29337">2</cx:pt>
          <cx:pt idx="29338">2</cx:pt>
          <cx:pt idx="29339">1</cx:pt>
          <cx:pt idx="29340">2</cx:pt>
          <cx:pt idx="29341">2</cx:pt>
          <cx:pt idx="29342">2</cx:pt>
          <cx:pt idx="29343">2</cx:pt>
          <cx:pt idx="29344">2</cx:pt>
          <cx:pt idx="29345">2</cx:pt>
          <cx:pt idx="29346">2</cx:pt>
          <cx:pt idx="29347">2</cx:pt>
          <cx:pt idx="29348">1</cx:pt>
          <cx:pt idx="29349">1</cx:pt>
          <cx:pt idx="29350">4</cx:pt>
          <cx:pt idx="29351">1</cx:pt>
          <cx:pt idx="29352">2</cx:pt>
          <cx:pt idx="29353">3</cx:pt>
          <cx:pt idx="29354">2</cx:pt>
          <cx:pt idx="29355">2</cx:pt>
          <cx:pt idx="29356">1</cx:pt>
          <cx:pt idx="29357">4</cx:pt>
          <cx:pt idx="29358">2</cx:pt>
          <cx:pt idx="29359">2</cx:pt>
          <cx:pt idx="29360">4</cx:pt>
          <cx:pt idx="29361">3</cx:pt>
          <cx:pt idx="29362">2</cx:pt>
          <cx:pt idx="29363">3</cx:pt>
          <cx:pt idx="29364">2</cx:pt>
          <cx:pt idx="29365">2</cx:pt>
          <cx:pt idx="29366">1</cx:pt>
          <cx:pt idx="29367">2</cx:pt>
          <cx:pt idx="29368">2</cx:pt>
          <cx:pt idx="29369">2</cx:pt>
          <cx:pt idx="29370">1</cx:pt>
          <cx:pt idx="29371">2</cx:pt>
          <cx:pt idx="29372">3</cx:pt>
          <cx:pt idx="29373">2</cx:pt>
          <cx:pt idx="29374">3</cx:pt>
          <cx:pt idx="29375">2</cx:pt>
          <cx:pt idx="29376">1</cx:pt>
          <cx:pt idx="29377">2</cx:pt>
          <cx:pt idx="29378">2</cx:pt>
          <cx:pt idx="29379">1</cx:pt>
          <cx:pt idx="29380">2</cx:pt>
          <cx:pt idx="29381">2</cx:pt>
          <cx:pt idx="29382">2</cx:pt>
          <cx:pt idx="29383">3</cx:pt>
          <cx:pt idx="29384">2</cx:pt>
          <cx:pt idx="29385">1</cx:pt>
          <cx:pt idx="29386">2</cx:pt>
          <cx:pt idx="29387">3</cx:pt>
          <cx:pt idx="29388">2</cx:pt>
          <cx:pt idx="29389">4</cx:pt>
          <cx:pt idx="29390">2</cx:pt>
          <cx:pt idx="29391">3</cx:pt>
          <cx:pt idx="29392">2</cx:pt>
          <cx:pt idx="29393">2</cx:pt>
          <cx:pt idx="29394">2</cx:pt>
          <cx:pt idx="29395">2</cx:pt>
          <cx:pt idx="29396">1</cx:pt>
          <cx:pt idx="29397">2</cx:pt>
          <cx:pt idx="29398">2</cx:pt>
          <cx:pt idx="29399">2</cx:pt>
          <cx:pt idx="29400">2</cx:pt>
          <cx:pt idx="29401">2</cx:pt>
          <cx:pt idx="29402">3</cx:pt>
          <cx:pt idx="29403">4</cx:pt>
          <cx:pt idx="29404">3</cx:pt>
          <cx:pt idx="29405">3</cx:pt>
          <cx:pt idx="29406">3</cx:pt>
          <cx:pt idx="29407">1</cx:pt>
          <cx:pt idx="29408">2</cx:pt>
          <cx:pt idx="29409">1</cx:pt>
          <cx:pt idx="29410">2</cx:pt>
          <cx:pt idx="29411">1</cx:pt>
          <cx:pt idx="29412">3</cx:pt>
          <cx:pt idx="29413">2</cx:pt>
          <cx:pt idx="29414">2</cx:pt>
          <cx:pt idx="29415">3</cx:pt>
          <cx:pt idx="29416">2</cx:pt>
          <cx:pt idx="29417">2</cx:pt>
          <cx:pt idx="29418">2</cx:pt>
          <cx:pt idx="29419">3</cx:pt>
          <cx:pt idx="29420">1</cx:pt>
          <cx:pt idx="29421">2</cx:pt>
          <cx:pt idx="29422">2</cx:pt>
          <cx:pt idx="29423">3</cx:pt>
          <cx:pt idx="29424">1</cx:pt>
          <cx:pt idx="29425">2</cx:pt>
          <cx:pt idx="29426">2</cx:pt>
          <cx:pt idx="29427">2</cx:pt>
          <cx:pt idx="29428">3</cx:pt>
          <cx:pt idx="29429">3</cx:pt>
          <cx:pt idx="29430">2</cx:pt>
          <cx:pt idx="29431">3</cx:pt>
          <cx:pt idx="29432">2</cx:pt>
          <cx:pt idx="29433">2</cx:pt>
          <cx:pt idx="29434">2</cx:pt>
          <cx:pt idx="29435">4</cx:pt>
          <cx:pt idx="29436">3</cx:pt>
          <cx:pt idx="29437">1</cx:pt>
          <cx:pt idx="29438">1</cx:pt>
          <cx:pt idx="29439">1</cx:pt>
          <cx:pt idx="29440">3</cx:pt>
          <cx:pt idx="29441">2</cx:pt>
          <cx:pt idx="29442">2</cx:pt>
          <cx:pt idx="29443">2</cx:pt>
          <cx:pt idx="29444">3</cx:pt>
          <cx:pt idx="29445">2</cx:pt>
          <cx:pt idx="29446">2</cx:pt>
          <cx:pt idx="29447">3</cx:pt>
          <cx:pt idx="29448">2</cx:pt>
          <cx:pt idx="29449">1</cx:pt>
          <cx:pt idx="29450">1</cx:pt>
          <cx:pt idx="29451">2</cx:pt>
          <cx:pt idx="29452">4</cx:pt>
          <cx:pt idx="29453">4</cx:pt>
          <cx:pt idx="29454">1</cx:pt>
          <cx:pt idx="29455">2</cx:pt>
          <cx:pt idx="29456">1</cx:pt>
          <cx:pt idx="29457">3</cx:pt>
          <cx:pt idx="29458">4</cx:pt>
          <cx:pt idx="29459">2</cx:pt>
          <cx:pt idx="29460">2</cx:pt>
          <cx:pt idx="29461">2</cx:pt>
          <cx:pt idx="29462">1</cx:pt>
          <cx:pt idx="29463">3</cx:pt>
          <cx:pt idx="29464">1</cx:pt>
          <cx:pt idx="29465">2</cx:pt>
          <cx:pt idx="29466">2</cx:pt>
          <cx:pt idx="29467">2</cx:pt>
          <cx:pt idx="29468">2</cx:pt>
          <cx:pt idx="29469">1</cx:pt>
          <cx:pt idx="29470">2</cx:pt>
          <cx:pt idx="29471">1</cx:pt>
          <cx:pt idx="29472">2</cx:pt>
          <cx:pt idx="29473">1</cx:pt>
          <cx:pt idx="29474">1</cx:pt>
          <cx:pt idx="29475">2</cx:pt>
          <cx:pt idx="29476">2</cx:pt>
          <cx:pt idx="29477">3</cx:pt>
          <cx:pt idx="29478">3</cx:pt>
          <cx:pt idx="29479">2</cx:pt>
          <cx:pt idx="29480">3</cx:pt>
          <cx:pt idx="29481">2</cx:pt>
          <cx:pt idx="29482">2</cx:pt>
          <cx:pt idx="29483">2</cx:pt>
          <cx:pt idx="29484">1</cx:pt>
          <cx:pt idx="29485">1</cx:pt>
          <cx:pt idx="29486">2</cx:pt>
          <cx:pt idx="29487">2</cx:pt>
          <cx:pt idx="29488">3</cx:pt>
          <cx:pt idx="29489">2</cx:pt>
          <cx:pt idx="29490">1</cx:pt>
          <cx:pt idx="29491">4</cx:pt>
          <cx:pt idx="29492">3</cx:pt>
          <cx:pt idx="29493">3</cx:pt>
          <cx:pt idx="29494">3</cx:pt>
          <cx:pt idx="29495">2</cx:pt>
          <cx:pt idx="29496">1</cx:pt>
          <cx:pt idx="29497">1</cx:pt>
          <cx:pt idx="29498">3</cx:pt>
          <cx:pt idx="29499">3</cx:pt>
          <cx:pt idx="29500">2</cx:pt>
          <cx:pt idx="29501">2</cx:pt>
          <cx:pt idx="29502">1</cx:pt>
          <cx:pt idx="29503">2</cx:pt>
          <cx:pt idx="29504">1</cx:pt>
          <cx:pt idx="29505">1</cx:pt>
          <cx:pt idx="29506">1</cx:pt>
          <cx:pt idx="29507">1</cx:pt>
          <cx:pt idx="29508">3</cx:pt>
          <cx:pt idx="29509">1</cx:pt>
          <cx:pt idx="29510">2</cx:pt>
          <cx:pt idx="29511">3</cx:pt>
          <cx:pt idx="29512">1</cx:pt>
          <cx:pt idx="29513">2</cx:pt>
          <cx:pt idx="29514">1</cx:pt>
          <cx:pt idx="29515">3</cx:pt>
          <cx:pt idx="29516">3</cx:pt>
          <cx:pt idx="29517">2</cx:pt>
          <cx:pt idx="29518">2</cx:pt>
          <cx:pt idx="29519">3</cx:pt>
          <cx:pt idx="29520">2</cx:pt>
          <cx:pt idx="29521">2</cx:pt>
          <cx:pt idx="29522">2</cx:pt>
          <cx:pt idx="29523">1</cx:pt>
          <cx:pt idx="29524">2</cx:pt>
          <cx:pt idx="29525">2</cx:pt>
          <cx:pt idx="29526">2</cx:pt>
          <cx:pt idx="29527">1</cx:pt>
          <cx:pt idx="29528">2</cx:pt>
          <cx:pt idx="29529">2</cx:pt>
          <cx:pt idx="29530">2</cx:pt>
          <cx:pt idx="29531">1</cx:pt>
          <cx:pt idx="29532">2</cx:pt>
          <cx:pt idx="29533">2</cx:pt>
          <cx:pt idx="29534">2</cx:pt>
          <cx:pt idx="29535">1</cx:pt>
          <cx:pt idx="29536">2</cx:pt>
          <cx:pt idx="29537">2</cx:pt>
          <cx:pt idx="29538">2</cx:pt>
          <cx:pt idx="29539">1</cx:pt>
          <cx:pt idx="29540">2</cx:pt>
          <cx:pt idx="29541">2</cx:pt>
          <cx:pt idx="29542">4</cx:pt>
          <cx:pt idx="29543">3</cx:pt>
          <cx:pt idx="29544">1</cx:pt>
          <cx:pt idx="29545">2</cx:pt>
          <cx:pt idx="29546">1</cx:pt>
          <cx:pt idx="29547">2</cx:pt>
          <cx:pt idx="29548">2</cx:pt>
          <cx:pt idx="29549">2</cx:pt>
          <cx:pt idx="29550">2</cx:pt>
          <cx:pt idx="29551">2</cx:pt>
          <cx:pt idx="29552">4</cx:pt>
          <cx:pt idx="29553">5</cx:pt>
          <cx:pt idx="29554">2</cx:pt>
          <cx:pt idx="29555">2</cx:pt>
          <cx:pt idx="29556">3</cx:pt>
          <cx:pt idx="29557">2</cx:pt>
          <cx:pt idx="29558">4</cx:pt>
          <cx:pt idx="29559">6</cx:pt>
          <cx:pt idx="29560">2</cx:pt>
          <cx:pt idx="29561">5</cx:pt>
          <cx:pt idx="29562">2</cx:pt>
          <cx:pt idx="29563">2</cx:pt>
          <cx:pt idx="29564">3</cx:pt>
          <cx:pt idx="29565">2</cx:pt>
          <cx:pt idx="29566">3</cx:pt>
          <cx:pt idx="29567">2</cx:pt>
          <cx:pt idx="29568">2</cx:pt>
          <cx:pt idx="29569">3</cx:pt>
          <cx:pt idx="29570">4</cx:pt>
          <cx:pt idx="29571">1</cx:pt>
          <cx:pt idx="29572">2</cx:pt>
          <cx:pt idx="29573">1</cx:pt>
          <cx:pt idx="29574">1</cx:pt>
          <cx:pt idx="29575">1</cx:pt>
          <cx:pt idx="29576">2</cx:pt>
          <cx:pt idx="29577">4</cx:pt>
          <cx:pt idx="29578">1</cx:pt>
          <cx:pt idx="29579">2</cx:pt>
          <cx:pt idx="29580">2</cx:pt>
          <cx:pt idx="29581">3</cx:pt>
          <cx:pt idx="29582">2</cx:pt>
          <cx:pt idx="29583">3</cx:pt>
          <cx:pt idx="29584">1</cx:pt>
          <cx:pt idx="29585">2</cx:pt>
          <cx:pt idx="29586">2</cx:pt>
          <cx:pt idx="29587">2</cx:pt>
          <cx:pt idx="29588">1</cx:pt>
          <cx:pt idx="29589">2</cx:pt>
          <cx:pt idx="29590">1</cx:pt>
          <cx:pt idx="29591">4</cx:pt>
          <cx:pt idx="29592">1</cx:pt>
          <cx:pt idx="29593">1</cx:pt>
          <cx:pt idx="29594">2</cx:pt>
          <cx:pt idx="29595">1</cx:pt>
          <cx:pt idx="29596">2</cx:pt>
          <cx:pt idx="29597">2</cx:pt>
          <cx:pt idx="29598">4</cx:pt>
          <cx:pt idx="29599">2</cx:pt>
          <cx:pt idx="29600">2</cx:pt>
          <cx:pt idx="29601">2</cx:pt>
          <cx:pt idx="29602">1</cx:pt>
          <cx:pt idx="29603">3</cx:pt>
          <cx:pt idx="29604">2</cx:pt>
          <cx:pt idx="29605">2</cx:pt>
          <cx:pt idx="29606">3</cx:pt>
          <cx:pt idx="29607">2</cx:pt>
          <cx:pt idx="29608">2</cx:pt>
          <cx:pt idx="29609">2</cx:pt>
          <cx:pt idx="29610">3</cx:pt>
          <cx:pt idx="29611">2</cx:pt>
          <cx:pt idx="29612">2</cx:pt>
          <cx:pt idx="29613">1</cx:pt>
          <cx:pt idx="29614">5</cx:pt>
          <cx:pt idx="29615">2</cx:pt>
          <cx:pt idx="29616">2</cx:pt>
          <cx:pt idx="29617">1</cx:pt>
          <cx:pt idx="29618">3</cx:pt>
          <cx:pt idx="29619">3</cx:pt>
          <cx:pt idx="29620">1</cx:pt>
          <cx:pt idx="29621">2</cx:pt>
          <cx:pt idx="29622">3</cx:pt>
          <cx:pt idx="29623">3</cx:pt>
          <cx:pt idx="29624">2</cx:pt>
          <cx:pt idx="29625">2</cx:pt>
          <cx:pt idx="29626">1</cx:pt>
          <cx:pt idx="29627">2</cx:pt>
          <cx:pt idx="29628">2</cx:pt>
          <cx:pt idx="29629">2</cx:pt>
          <cx:pt idx="29630">3</cx:pt>
          <cx:pt idx="29631">1</cx:pt>
          <cx:pt idx="29632">4</cx:pt>
          <cx:pt idx="29633">2</cx:pt>
          <cx:pt idx="29634">2</cx:pt>
          <cx:pt idx="29635">2</cx:pt>
          <cx:pt idx="29636">3</cx:pt>
          <cx:pt idx="29637">2</cx:pt>
          <cx:pt idx="29638">2</cx:pt>
          <cx:pt idx="29639">2</cx:pt>
          <cx:pt idx="29640">1</cx:pt>
          <cx:pt idx="29641">2</cx:pt>
          <cx:pt idx="29642">1</cx:pt>
          <cx:pt idx="29643">2</cx:pt>
          <cx:pt idx="29644">3</cx:pt>
          <cx:pt idx="29645">2</cx:pt>
          <cx:pt idx="29646">2</cx:pt>
          <cx:pt idx="29647">1</cx:pt>
          <cx:pt idx="29648">1</cx:pt>
          <cx:pt idx="29649">2</cx:pt>
          <cx:pt idx="29650">2</cx:pt>
          <cx:pt idx="29651">3</cx:pt>
          <cx:pt idx="29652">3</cx:pt>
          <cx:pt idx="29653">4</cx:pt>
          <cx:pt idx="29654">3</cx:pt>
          <cx:pt idx="29655">4</cx:pt>
          <cx:pt idx="29656">2</cx:pt>
          <cx:pt idx="29657">2</cx:pt>
          <cx:pt idx="29658">3</cx:pt>
          <cx:pt idx="29659">2</cx:pt>
          <cx:pt idx="29660">4</cx:pt>
          <cx:pt idx="29661">2</cx:pt>
          <cx:pt idx="29662">2</cx:pt>
          <cx:pt idx="29663">2</cx:pt>
          <cx:pt idx="29664">1</cx:pt>
          <cx:pt idx="29665">2</cx:pt>
          <cx:pt idx="29666">2</cx:pt>
          <cx:pt idx="29667">2</cx:pt>
          <cx:pt idx="29668">2</cx:pt>
          <cx:pt idx="29669">2</cx:pt>
          <cx:pt idx="29670">2</cx:pt>
          <cx:pt idx="29671">2</cx:pt>
          <cx:pt idx="29672">2</cx:pt>
          <cx:pt idx="29673">2</cx:pt>
          <cx:pt idx="29674">1</cx:pt>
          <cx:pt idx="29675">2</cx:pt>
          <cx:pt idx="29676">2</cx:pt>
          <cx:pt idx="29677">2</cx:pt>
          <cx:pt idx="29678">2</cx:pt>
          <cx:pt idx="29679">1</cx:pt>
          <cx:pt idx="29680">2</cx:pt>
          <cx:pt idx="29681">2</cx:pt>
          <cx:pt idx="29682">1</cx:pt>
          <cx:pt idx="29683">2</cx:pt>
          <cx:pt idx="29684">2</cx:pt>
          <cx:pt idx="29685">2</cx:pt>
          <cx:pt idx="29686">1</cx:pt>
          <cx:pt idx="29687">2</cx:pt>
          <cx:pt idx="29688">3</cx:pt>
          <cx:pt idx="29689">1</cx:pt>
          <cx:pt idx="29690">2</cx:pt>
          <cx:pt idx="29691">3</cx:pt>
          <cx:pt idx="29692">2</cx:pt>
          <cx:pt idx="29693">1</cx:pt>
          <cx:pt idx="29694">1</cx:pt>
          <cx:pt idx="29695">2</cx:pt>
          <cx:pt idx="29696">2</cx:pt>
          <cx:pt idx="29697">2</cx:pt>
          <cx:pt idx="29698">2</cx:pt>
          <cx:pt idx="29699">2</cx:pt>
          <cx:pt idx="29700">2</cx:pt>
          <cx:pt idx="29701">2</cx:pt>
          <cx:pt idx="29702">2</cx:pt>
          <cx:pt idx="29703">2</cx:pt>
          <cx:pt idx="29704">2</cx:pt>
          <cx:pt idx="29705">1</cx:pt>
          <cx:pt idx="29706">1</cx:pt>
          <cx:pt idx="29707">1</cx:pt>
          <cx:pt idx="29708">3</cx:pt>
          <cx:pt idx="29709">2</cx:pt>
          <cx:pt idx="29710">2</cx:pt>
          <cx:pt idx="29711">3</cx:pt>
          <cx:pt idx="29712">2</cx:pt>
          <cx:pt idx="29713">3</cx:pt>
          <cx:pt idx="29714">2</cx:pt>
          <cx:pt idx="29715">1</cx:pt>
          <cx:pt idx="29716">4</cx:pt>
          <cx:pt idx="29717">2</cx:pt>
          <cx:pt idx="29718">3</cx:pt>
          <cx:pt idx="29719">3</cx:pt>
          <cx:pt idx="29720">2</cx:pt>
          <cx:pt idx="29721">1</cx:pt>
          <cx:pt idx="29722">1</cx:pt>
          <cx:pt idx="29723">2</cx:pt>
          <cx:pt idx="29724">3</cx:pt>
          <cx:pt idx="29725">2</cx:pt>
          <cx:pt idx="29726">2</cx:pt>
          <cx:pt idx="29727">2</cx:pt>
          <cx:pt idx="29728">4</cx:pt>
          <cx:pt idx="29729">2</cx:pt>
          <cx:pt idx="29730">2</cx:pt>
          <cx:pt idx="29731">3</cx:pt>
          <cx:pt idx="29732">2</cx:pt>
          <cx:pt idx="29733">4</cx:pt>
          <cx:pt idx="29734">2</cx:pt>
          <cx:pt idx="29735">1</cx:pt>
          <cx:pt idx="29736">1</cx:pt>
          <cx:pt idx="29737">2</cx:pt>
          <cx:pt idx="29738">1</cx:pt>
          <cx:pt idx="29739">2</cx:pt>
          <cx:pt idx="29740">1</cx:pt>
          <cx:pt idx="29741">2</cx:pt>
          <cx:pt idx="29742">2</cx:pt>
          <cx:pt idx="29743">2</cx:pt>
          <cx:pt idx="29744">1</cx:pt>
          <cx:pt idx="29745">3</cx:pt>
          <cx:pt idx="29746">2</cx:pt>
          <cx:pt idx="29747">1</cx:pt>
          <cx:pt idx="29748">3</cx:pt>
          <cx:pt idx="29749">1</cx:pt>
          <cx:pt idx="29750">2</cx:pt>
          <cx:pt idx="29751">2</cx:pt>
          <cx:pt idx="29752">1</cx:pt>
          <cx:pt idx="29753">1</cx:pt>
          <cx:pt idx="29754">2</cx:pt>
          <cx:pt idx="29755">3</cx:pt>
          <cx:pt idx="29756">3</cx:pt>
          <cx:pt idx="29757">2</cx:pt>
          <cx:pt idx="29758">3</cx:pt>
          <cx:pt idx="29759">2</cx:pt>
          <cx:pt idx="29760">1</cx:pt>
          <cx:pt idx="29761">2</cx:pt>
          <cx:pt idx="29762">2</cx:pt>
          <cx:pt idx="29763">2</cx:pt>
          <cx:pt idx="29764">3</cx:pt>
          <cx:pt idx="29765">6</cx:pt>
          <cx:pt idx="29766">1</cx:pt>
          <cx:pt idx="29767">3</cx:pt>
          <cx:pt idx="29768">1</cx:pt>
          <cx:pt idx="29769">2</cx:pt>
          <cx:pt idx="29770">4</cx:pt>
          <cx:pt idx="29771">2</cx:pt>
          <cx:pt idx="29772">4</cx:pt>
          <cx:pt idx="29773">2</cx:pt>
          <cx:pt idx="29774">1</cx:pt>
          <cx:pt idx="29775">2</cx:pt>
          <cx:pt idx="29776">2</cx:pt>
          <cx:pt idx="29777">2</cx:pt>
          <cx:pt idx="29778">4</cx:pt>
          <cx:pt idx="29779">2</cx:pt>
          <cx:pt idx="29780">2</cx:pt>
          <cx:pt idx="29781">2</cx:pt>
          <cx:pt idx="29782">2</cx:pt>
          <cx:pt idx="29783">2</cx:pt>
          <cx:pt idx="29784">1</cx:pt>
          <cx:pt idx="29785">2</cx:pt>
          <cx:pt idx="29786">3</cx:pt>
          <cx:pt idx="29787">2</cx:pt>
          <cx:pt idx="29788">1</cx:pt>
          <cx:pt idx="29789">3</cx:pt>
          <cx:pt idx="29790">2</cx:pt>
          <cx:pt idx="29791">2</cx:pt>
          <cx:pt idx="29792">2</cx:pt>
          <cx:pt idx="29793">2</cx:pt>
          <cx:pt idx="29794">2</cx:pt>
          <cx:pt idx="29795">1</cx:pt>
          <cx:pt idx="29796">4</cx:pt>
          <cx:pt idx="29797">2</cx:pt>
          <cx:pt idx="29798">2</cx:pt>
          <cx:pt idx="29799">2</cx:pt>
          <cx:pt idx="29800">2</cx:pt>
          <cx:pt idx="29801">2</cx:pt>
          <cx:pt idx="29802">1</cx:pt>
          <cx:pt idx="29803">1</cx:pt>
          <cx:pt idx="29804">2</cx:pt>
          <cx:pt idx="29805">3</cx:pt>
          <cx:pt idx="29806">2</cx:pt>
          <cx:pt idx="29807">1</cx:pt>
          <cx:pt idx="29808">2</cx:pt>
          <cx:pt idx="29809">2</cx:pt>
          <cx:pt idx="29810">2</cx:pt>
          <cx:pt idx="29811">2</cx:pt>
          <cx:pt idx="29812">1</cx:pt>
          <cx:pt idx="29813">2</cx:pt>
          <cx:pt idx="29814">2</cx:pt>
          <cx:pt idx="29815">3</cx:pt>
          <cx:pt idx="29816">2</cx:pt>
          <cx:pt idx="29817">2</cx:pt>
          <cx:pt idx="29818">2</cx:pt>
          <cx:pt idx="29819">2</cx:pt>
          <cx:pt idx="29820">2</cx:pt>
          <cx:pt idx="29821">2</cx:pt>
          <cx:pt idx="29822">1</cx:pt>
          <cx:pt idx="29823">2</cx:pt>
          <cx:pt idx="29824">3</cx:pt>
          <cx:pt idx="29825">2</cx:pt>
          <cx:pt idx="29826">5</cx:pt>
          <cx:pt idx="29827">1</cx:pt>
          <cx:pt idx="29828">2</cx:pt>
          <cx:pt idx="29829">2</cx:pt>
          <cx:pt idx="29830">3</cx:pt>
          <cx:pt idx="29831">1</cx:pt>
          <cx:pt idx="29832">2</cx:pt>
          <cx:pt idx="29833">2</cx:pt>
          <cx:pt idx="29834">2</cx:pt>
          <cx:pt idx="29835">2</cx:pt>
          <cx:pt idx="29836">2</cx:pt>
          <cx:pt idx="29837">2</cx:pt>
          <cx:pt idx="29838">2</cx:pt>
          <cx:pt idx="29839">3</cx:pt>
          <cx:pt idx="29840">2</cx:pt>
          <cx:pt idx="29841">1</cx:pt>
          <cx:pt idx="29842">2</cx:pt>
          <cx:pt idx="29843">1</cx:pt>
          <cx:pt idx="29844">2</cx:pt>
          <cx:pt idx="29845">1</cx:pt>
          <cx:pt idx="29846">2</cx:pt>
          <cx:pt idx="29847">2</cx:pt>
          <cx:pt idx="29848">2</cx:pt>
          <cx:pt idx="29849">2</cx:pt>
          <cx:pt idx="29850">1</cx:pt>
          <cx:pt idx="29851">1</cx:pt>
          <cx:pt idx="29852">4</cx:pt>
          <cx:pt idx="29853">2</cx:pt>
          <cx:pt idx="29854">2</cx:pt>
          <cx:pt idx="29855">1</cx:pt>
          <cx:pt idx="29856">2</cx:pt>
          <cx:pt idx="29857">4</cx:pt>
          <cx:pt idx="29858">2</cx:pt>
          <cx:pt idx="29859">1</cx:pt>
          <cx:pt idx="29860">1</cx:pt>
          <cx:pt idx="29861">4</cx:pt>
          <cx:pt idx="29862">1</cx:pt>
          <cx:pt idx="29863">3</cx:pt>
          <cx:pt idx="29864">2</cx:pt>
          <cx:pt idx="29865">1</cx:pt>
          <cx:pt idx="29866">4</cx:pt>
          <cx:pt idx="29867">4</cx:pt>
          <cx:pt idx="29868">2</cx:pt>
          <cx:pt idx="29869">1</cx:pt>
          <cx:pt idx="29870">2</cx:pt>
          <cx:pt idx="29871">4</cx:pt>
          <cx:pt idx="29872">2</cx:pt>
          <cx:pt idx="29873">2</cx:pt>
          <cx:pt idx="29874">2</cx:pt>
          <cx:pt idx="29875">3</cx:pt>
          <cx:pt idx="29876">4</cx:pt>
          <cx:pt idx="29877">4</cx:pt>
          <cx:pt idx="29878">2</cx:pt>
          <cx:pt idx="29879">1</cx:pt>
          <cx:pt idx="29880">2</cx:pt>
          <cx:pt idx="29881">4</cx:pt>
          <cx:pt idx="29882">2</cx:pt>
          <cx:pt idx="29883">2</cx:pt>
          <cx:pt idx="29884">2</cx:pt>
          <cx:pt idx="29885">2</cx:pt>
          <cx:pt idx="29886">1</cx:pt>
          <cx:pt idx="29887">1</cx:pt>
          <cx:pt idx="29888">3</cx:pt>
          <cx:pt idx="29889">2</cx:pt>
          <cx:pt idx="29890">5</cx:pt>
          <cx:pt idx="29891">2</cx:pt>
          <cx:pt idx="29892">3</cx:pt>
          <cx:pt idx="29893">4</cx:pt>
          <cx:pt idx="29894">2</cx:pt>
          <cx:pt idx="29895">2</cx:pt>
          <cx:pt idx="29896">1</cx:pt>
          <cx:pt idx="29897">2</cx:pt>
          <cx:pt idx="29898">1</cx:pt>
          <cx:pt idx="29899">2</cx:pt>
          <cx:pt idx="29900">2</cx:pt>
          <cx:pt idx="29901">2</cx:pt>
          <cx:pt idx="29902">4</cx:pt>
          <cx:pt idx="29903">2</cx:pt>
          <cx:pt idx="29904">2</cx:pt>
          <cx:pt idx="29905">2</cx:pt>
          <cx:pt idx="29906">1</cx:pt>
          <cx:pt idx="29907">2</cx:pt>
          <cx:pt idx="29908">2</cx:pt>
          <cx:pt idx="29909">2</cx:pt>
          <cx:pt idx="29910">2</cx:pt>
          <cx:pt idx="29911">2</cx:pt>
          <cx:pt idx="29912">2</cx:pt>
          <cx:pt idx="29913">2</cx:pt>
          <cx:pt idx="29914">3</cx:pt>
          <cx:pt idx="29915">1</cx:pt>
          <cx:pt idx="29916">4</cx:pt>
          <cx:pt idx="29917">4</cx:pt>
          <cx:pt idx="29918">2</cx:pt>
          <cx:pt idx="29919">1</cx:pt>
          <cx:pt idx="29920">3</cx:pt>
          <cx:pt idx="29921">3</cx:pt>
          <cx:pt idx="29922">1</cx:pt>
          <cx:pt idx="29923">1</cx:pt>
          <cx:pt idx="29924">1</cx:pt>
          <cx:pt idx="29925">2</cx:pt>
          <cx:pt idx="29926">2</cx:pt>
          <cx:pt idx="29927">3</cx:pt>
          <cx:pt idx="29928">2</cx:pt>
          <cx:pt idx="29929">3</cx:pt>
          <cx:pt idx="29930">2</cx:pt>
          <cx:pt idx="29931">4</cx:pt>
          <cx:pt idx="29932">1</cx:pt>
          <cx:pt idx="29933">2</cx:pt>
          <cx:pt idx="29934">1</cx:pt>
          <cx:pt idx="29935">2</cx:pt>
          <cx:pt idx="29936">4</cx:pt>
          <cx:pt idx="29937">4</cx:pt>
          <cx:pt idx="29938">2</cx:pt>
          <cx:pt idx="29939">3</cx:pt>
          <cx:pt idx="29940">1</cx:pt>
          <cx:pt idx="29941">2</cx:pt>
          <cx:pt idx="29942">2</cx:pt>
          <cx:pt idx="29943">2</cx:pt>
          <cx:pt idx="29944">2</cx:pt>
          <cx:pt idx="29945">1</cx:pt>
          <cx:pt idx="29946">2</cx:pt>
          <cx:pt idx="29947">1</cx:pt>
          <cx:pt idx="29948">2</cx:pt>
          <cx:pt idx="29949">2</cx:pt>
          <cx:pt idx="29950">2</cx:pt>
          <cx:pt idx="29951">2</cx:pt>
          <cx:pt idx="29952">1</cx:pt>
          <cx:pt idx="29953">2</cx:pt>
          <cx:pt idx="29954">2</cx:pt>
          <cx:pt idx="29955">1</cx:pt>
          <cx:pt idx="29956">2</cx:pt>
          <cx:pt idx="29957">1</cx:pt>
          <cx:pt idx="29958">2</cx:pt>
          <cx:pt idx="29959">4</cx:pt>
          <cx:pt idx="29960">2</cx:pt>
          <cx:pt idx="29961">2</cx:pt>
          <cx:pt idx="29962">3</cx:pt>
          <cx:pt idx="29963">2</cx:pt>
          <cx:pt idx="29964">2</cx:pt>
          <cx:pt idx="29965">2</cx:pt>
          <cx:pt idx="29966">2</cx:pt>
          <cx:pt idx="29967">4</cx:pt>
          <cx:pt idx="29968">2</cx:pt>
          <cx:pt idx="29969">1</cx:pt>
          <cx:pt idx="29970">2</cx:pt>
          <cx:pt idx="29971">2</cx:pt>
          <cx:pt idx="29972">2</cx:pt>
          <cx:pt idx="29973">1</cx:pt>
          <cx:pt idx="29974">4</cx:pt>
          <cx:pt idx="29975">2</cx:pt>
          <cx:pt idx="29976">5</cx:pt>
          <cx:pt idx="29977">1</cx:pt>
          <cx:pt idx="29978">1</cx:pt>
          <cx:pt idx="29979">3</cx:pt>
          <cx:pt idx="29980">1</cx:pt>
          <cx:pt idx="29981">2</cx:pt>
          <cx:pt idx="29982">3</cx:pt>
          <cx:pt idx="29983">6</cx:pt>
          <cx:pt idx="29984">2</cx:pt>
          <cx:pt idx="29985">4</cx:pt>
          <cx:pt idx="29986">1</cx:pt>
          <cx:pt idx="29987">2</cx:pt>
          <cx:pt idx="29988">2</cx:pt>
          <cx:pt idx="29989">2</cx:pt>
          <cx:pt idx="29990">1</cx:pt>
          <cx:pt idx="29991">2</cx:pt>
          <cx:pt idx="29992">1</cx:pt>
          <cx:pt idx="29993">3</cx:pt>
          <cx:pt idx="29994">4</cx:pt>
          <cx:pt idx="29995">4</cx:pt>
          <cx:pt idx="29996">2</cx:pt>
          <cx:pt idx="29997">3</cx:pt>
          <cx:pt idx="29998">1</cx:pt>
          <cx:pt idx="29999">2</cx:pt>
          <cx:pt idx="30000">3</cx:pt>
          <cx:pt idx="30001">2</cx:pt>
          <cx:pt idx="30002">4</cx:pt>
          <cx:pt idx="30003">2</cx:pt>
          <cx:pt idx="30004">2</cx:pt>
          <cx:pt idx="30005">4</cx:pt>
          <cx:pt idx="30006">2</cx:pt>
          <cx:pt idx="30007">4</cx:pt>
          <cx:pt idx="30008">2</cx:pt>
          <cx:pt idx="30009">4</cx:pt>
          <cx:pt idx="30010">2</cx:pt>
          <cx:pt idx="30011">2</cx:pt>
          <cx:pt idx="30012">1</cx:pt>
          <cx:pt idx="30013">2</cx:pt>
          <cx:pt idx="30014">2</cx:pt>
          <cx:pt idx="30015">2</cx:pt>
          <cx:pt idx="30016">2</cx:pt>
          <cx:pt idx="30017">3</cx:pt>
          <cx:pt idx="30018">3</cx:pt>
          <cx:pt idx="30019">2</cx:pt>
          <cx:pt idx="30020">2</cx:pt>
          <cx:pt idx="30021">1</cx:pt>
          <cx:pt idx="30022">3</cx:pt>
          <cx:pt idx="30023">4</cx:pt>
          <cx:pt idx="30024">2</cx:pt>
          <cx:pt idx="30025">1</cx:pt>
          <cx:pt idx="30026">2</cx:pt>
          <cx:pt idx="30027">2</cx:pt>
          <cx:pt idx="30028">4</cx:pt>
          <cx:pt idx="30029">2</cx:pt>
          <cx:pt idx="30030">2</cx:pt>
          <cx:pt idx="30031">1</cx:pt>
          <cx:pt idx="30032">5</cx:pt>
          <cx:pt idx="30033">2</cx:pt>
          <cx:pt idx="30034">1</cx:pt>
          <cx:pt idx="30035">2</cx:pt>
          <cx:pt idx="30036">2</cx:pt>
          <cx:pt idx="30037">2</cx:pt>
          <cx:pt idx="30038">2</cx:pt>
          <cx:pt idx="30039">2</cx:pt>
          <cx:pt idx="30040">2</cx:pt>
          <cx:pt idx="30041">2</cx:pt>
          <cx:pt idx="30042">2</cx:pt>
          <cx:pt idx="30043">1</cx:pt>
          <cx:pt idx="30044">3</cx:pt>
          <cx:pt idx="30045">3</cx:pt>
          <cx:pt idx="30046">1</cx:pt>
          <cx:pt idx="30047">2</cx:pt>
          <cx:pt idx="30048">2</cx:pt>
          <cx:pt idx="30049">4</cx:pt>
          <cx:pt idx="30050">3</cx:pt>
          <cx:pt idx="30051">2</cx:pt>
          <cx:pt idx="30052">3</cx:pt>
          <cx:pt idx="30053">2</cx:pt>
          <cx:pt idx="30054">2</cx:pt>
          <cx:pt idx="30055">1</cx:pt>
          <cx:pt idx="30056">2</cx:pt>
          <cx:pt idx="30057">2</cx:pt>
          <cx:pt idx="30058">3</cx:pt>
          <cx:pt idx="30059">3</cx:pt>
          <cx:pt idx="30060">1</cx:pt>
          <cx:pt idx="30061">1</cx:pt>
          <cx:pt idx="30062">1</cx:pt>
          <cx:pt idx="30063">3</cx:pt>
          <cx:pt idx="30064">2</cx:pt>
          <cx:pt idx="30065">2</cx:pt>
          <cx:pt idx="30066">3</cx:pt>
          <cx:pt idx="30067">1</cx:pt>
          <cx:pt idx="30068">2</cx:pt>
          <cx:pt idx="30069">1</cx:pt>
          <cx:pt idx="30070">1</cx:pt>
          <cx:pt idx="30071">3</cx:pt>
          <cx:pt idx="30072">3</cx:pt>
          <cx:pt idx="30073">2</cx:pt>
          <cx:pt idx="30074">2</cx:pt>
          <cx:pt idx="30075">1</cx:pt>
          <cx:pt idx="30076">3</cx:pt>
          <cx:pt idx="30077">2</cx:pt>
          <cx:pt idx="30078">1</cx:pt>
          <cx:pt idx="30079">2</cx:pt>
          <cx:pt idx="30080">2</cx:pt>
          <cx:pt idx="30081">4</cx:pt>
          <cx:pt idx="30082">2</cx:pt>
          <cx:pt idx="30083">4</cx:pt>
          <cx:pt idx="30084">2</cx:pt>
          <cx:pt idx="30085">1</cx:pt>
          <cx:pt idx="30086">1</cx:pt>
          <cx:pt idx="30087">2</cx:pt>
          <cx:pt idx="30088">4</cx:pt>
          <cx:pt idx="30089">5</cx:pt>
          <cx:pt idx="30090">2</cx:pt>
          <cx:pt idx="30091">4</cx:pt>
          <cx:pt idx="30092">2</cx:pt>
          <cx:pt idx="30093">2</cx:pt>
          <cx:pt idx="30094">3</cx:pt>
          <cx:pt idx="30095">2</cx:pt>
          <cx:pt idx="30096">2</cx:pt>
          <cx:pt idx="30097">1</cx:pt>
          <cx:pt idx="30098">2</cx:pt>
          <cx:pt idx="30099">3</cx:pt>
          <cx:pt idx="30100">2</cx:pt>
          <cx:pt idx="30101">2</cx:pt>
          <cx:pt idx="30102">1</cx:pt>
          <cx:pt idx="30103">2</cx:pt>
          <cx:pt idx="30104">1</cx:pt>
          <cx:pt idx="30105">2</cx:pt>
          <cx:pt idx="30106">2</cx:pt>
          <cx:pt idx="30107">3</cx:pt>
          <cx:pt idx="30108">2</cx:pt>
          <cx:pt idx="30109">2</cx:pt>
          <cx:pt idx="30110">2</cx:pt>
          <cx:pt idx="30111">2</cx:pt>
          <cx:pt idx="30112">1</cx:pt>
          <cx:pt idx="30113">2</cx:pt>
          <cx:pt idx="30114">2</cx:pt>
          <cx:pt idx="30115">1</cx:pt>
          <cx:pt idx="30116">2</cx:pt>
          <cx:pt idx="30117">1</cx:pt>
          <cx:pt idx="30118">3</cx:pt>
          <cx:pt idx="30119">3</cx:pt>
          <cx:pt idx="30120">2</cx:pt>
          <cx:pt idx="30121">2</cx:pt>
          <cx:pt idx="30122">2</cx:pt>
          <cx:pt idx="30123">2</cx:pt>
          <cx:pt idx="30124">2</cx:pt>
          <cx:pt idx="30125">2</cx:pt>
          <cx:pt idx="30126">2</cx:pt>
          <cx:pt idx="30127">2</cx:pt>
          <cx:pt idx="30128">1</cx:pt>
          <cx:pt idx="30129">3</cx:pt>
          <cx:pt idx="30130">3</cx:pt>
          <cx:pt idx="30131">1</cx:pt>
          <cx:pt idx="30132">2</cx:pt>
          <cx:pt idx="30133">2</cx:pt>
          <cx:pt idx="30134">2</cx:pt>
          <cx:pt idx="30135">1</cx:pt>
          <cx:pt idx="30136">2</cx:pt>
          <cx:pt idx="30137">1</cx:pt>
          <cx:pt idx="30138">2</cx:pt>
          <cx:pt idx="30139">3</cx:pt>
          <cx:pt idx="30140">2</cx:pt>
          <cx:pt idx="30141">3</cx:pt>
          <cx:pt idx="30142">2</cx:pt>
          <cx:pt idx="30143">1</cx:pt>
          <cx:pt idx="30144">1</cx:pt>
          <cx:pt idx="30145">3</cx:pt>
          <cx:pt idx="30146">4</cx:pt>
          <cx:pt idx="30147">2</cx:pt>
          <cx:pt idx="30148">1</cx:pt>
          <cx:pt idx="30149">1</cx:pt>
          <cx:pt idx="30150">3</cx:pt>
          <cx:pt idx="30151">4</cx:pt>
          <cx:pt idx="30152">2</cx:pt>
          <cx:pt idx="30153">2</cx:pt>
          <cx:pt idx="30154">2</cx:pt>
          <cx:pt idx="30155">4</cx:pt>
          <cx:pt idx="30156">3</cx:pt>
          <cx:pt idx="30157">2</cx:pt>
          <cx:pt idx="30158">3</cx:pt>
          <cx:pt idx="30159">2</cx:pt>
          <cx:pt idx="30160">1</cx:pt>
          <cx:pt idx="30161">1</cx:pt>
          <cx:pt idx="30162">4</cx:pt>
          <cx:pt idx="30163">5</cx:pt>
          <cx:pt idx="30164">3</cx:pt>
          <cx:pt idx="30165">2</cx:pt>
          <cx:pt idx="30166">4</cx:pt>
          <cx:pt idx="30167">2</cx:pt>
          <cx:pt idx="30168">2</cx:pt>
          <cx:pt idx="30169">2</cx:pt>
          <cx:pt idx="30170">4</cx:pt>
          <cx:pt idx="30171">3</cx:pt>
          <cx:pt idx="30172">3</cx:pt>
          <cx:pt idx="30173">2</cx:pt>
          <cx:pt idx="30174">2</cx:pt>
          <cx:pt idx="30175">2</cx:pt>
          <cx:pt idx="30176">1</cx:pt>
          <cx:pt idx="30177">1</cx:pt>
          <cx:pt idx="30178">2</cx:pt>
          <cx:pt idx="30179">2</cx:pt>
          <cx:pt idx="30180">2</cx:pt>
          <cx:pt idx="30181">3</cx:pt>
          <cx:pt idx="30182">3</cx:pt>
          <cx:pt idx="30183">2</cx:pt>
          <cx:pt idx="30184">1</cx:pt>
          <cx:pt idx="30185">2</cx:pt>
          <cx:pt idx="30186">1</cx:pt>
          <cx:pt idx="30187">3</cx:pt>
          <cx:pt idx="30188">1</cx:pt>
          <cx:pt idx="30189">2</cx:pt>
          <cx:pt idx="30190">1</cx:pt>
          <cx:pt idx="30191">4</cx:pt>
          <cx:pt idx="30192">2</cx:pt>
          <cx:pt idx="30193">1</cx:pt>
          <cx:pt idx="30194">4</cx:pt>
          <cx:pt idx="30195">2</cx:pt>
          <cx:pt idx="30196">2</cx:pt>
          <cx:pt idx="30197">2</cx:pt>
          <cx:pt idx="30198">2</cx:pt>
          <cx:pt idx="30199">1</cx:pt>
          <cx:pt idx="30200">3</cx:pt>
          <cx:pt idx="30201">3</cx:pt>
          <cx:pt idx="30202">2</cx:pt>
          <cx:pt idx="30203">1</cx:pt>
          <cx:pt idx="30204">2</cx:pt>
          <cx:pt idx="30205">1</cx:pt>
          <cx:pt idx="30206">1</cx:pt>
          <cx:pt idx="30207">4</cx:pt>
          <cx:pt idx="30208">2</cx:pt>
          <cx:pt idx="30209">1</cx:pt>
          <cx:pt idx="30210">1</cx:pt>
          <cx:pt idx="30211">2</cx:pt>
          <cx:pt idx="30212">4</cx:pt>
          <cx:pt idx="30213">2</cx:pt>
          <cx:pt idx="30214">1</cx:pt>
          <cx:pt idx="30215">4</cx:pt>
          <cx:pt idx="30216">2</cx:pt>
          <cx:pt idx="30217">2</cx:pt>
          <cx:pt idx="30218">2</cx:pt>
          <cx:pt idx="30219">3</cx:pt>
          <cx:pt idx="30220">2</cx:pt>
          <cx:pt idx="30221">2</cx:pt>
          <cx:pt idx="30222">1</cx:pt>
          <cx:pt idx="30223">2</cx:pt>
          <cx:pt idx="30224">3</cx:pt>
          <cx:pt idx="30225">2</cx:pt>
          <cx:pt idx="30226">3</cx:pt>
          <cx:pt idx="30227">1</cx:pt>
          <cx:pt idx="30228">2</cx:pt>
          <cx:pt idx="30229">1</cx:pt>
          <cx:pt idx="30230">1</cx:pt>
          <cx:pt idx="30231">2</cx:pt>
          <cx:pt idx="30232">1</cx:pt>
          <cx:pt idx="30233">2</cx:pt>
          <cx:pt idx="30234">1</cx:pt>
          <cx:pt idx="30235">2</cx:pt>
          <cx:pt idx="30236">2</cx:pt>
          <cx:pt idx="30237">3</cx:pt>
          <cx:pt idx="30238">2</cx:pt>
          <cx:pt idx="30239">3</cx:pt>
          <cx:pt idx="30240">1</cx:pt>
          <cx:pt idx="30241">3</cx:pt>
          <cx:pt idx="30242">2</cx:pt>
          <cx:pt idx="30243">2</cx:pt>
          <cx:pt idx="30244">2</cx:pt>
          <cx:pt idx="30245">4</cx:pt>
          <cx:pt idx="30246">2</cx:pt>
          <cx:pt idx="30247">3</cx:pt>
          <cx:pt idx="30248">3</cx:pt>
          <cx:pt idx="30249">3</cx:pt>
          <cx:pt idx="30250">2</cx:pt>
          <cx:pt idx="30251">2</cx:pt>
          <cx:pt idx="30252">5</cx:pt>
          <cx:pt idx="30253">2</cx:pt>
          <cx:pt idx="30254">2</cx:pt>
          <cx:pt idx="30255">2</cx:pt>
          <cx:pt idx="30256">1</cx:pt>
          <cx:pt idx="30257">4</cx:pt>
          <cx:pt idx="30258">2</cx:pt>
          <cx:pt idx="30259">2</cx:pt>
          <cx:pt idx="30260">3</cx:pt>
          <cx:pt idx="30261">2</cx:pt>
          <cx:pt idx="30262">2</cx:pt>
          <cx:pt idx="30263">1</cx:pt>
          <cx:pt idx="30264">2</cx:pt>
          <cx:pt idx="30265">5</cx:pt>
          <cx:pt idx="30266">1</cx:pt>
          <cx:pt idx="30267">2</cx:pt>
          <cx:pt idx="30268">2</cx:pt>
          <cx:pt idx="30269">1</cx:pt>
          <cx:pt idx="30270">2</cx:pt>
          <cx:pt idx="30271">2</cx:pt>
          <cx:pt idx="30272">3</cx:pt>
          <cx:pt idx="30273">2</cx:pt>
          <cx:pt idx="30274">1</cx:pt>
          <cx:pt idx="30275">4</cx:pt>
          <cx:pt idx="30276">1</cx:pt>
          <cx:pt idx="30277">2</cx:pt>
          <cx:pt idx="30278">1</cx:pt>
          <cx:pt idx="30279">2</cx:pt>
          <cx:pt idx="30280">1</cx:pt>
          <cx:pt idx="30281">2</cx:pt>
          <cx:pt idx="30282">1</cx:pt>
          <cx:pt idx="30283">1</cx:pt>
          <cx:pt idx="30284">4</cx:pt>
          <cx:pt idx="30285">1</cx:pt>
          <cx:pt idx="30286">2</cx:pt>
          <cx:pt idx="30287">1</cx:pt>
          <cx:pt idx="30288">1</cx:pt>
          <cx:pt idx="30289">3</cx:pt>
          <cx:pt idx="30290">1</cx:pt>
          <cx:pt idx="30291">3</cx:pt>
          <cx:pt idx="30292">1</cx:pt>
          <cx:pt idx="30293">2</cx:pt>
          <cx:pt idx="30294">2</cx:pt>
          <cx:pt idx="30295">2</cx:pt>
          <cx:pt idx="30296">4</cx:pt>
          <cx:pt idx="30297">2</cx:pt>
          <cx:pt idx="30298">1</cx:pt>
          <cx:pt idx="30299">2</cx:pt>
          <cx:pt idx="30300">1</cx:pt>
          <cx:pt idx="30301">1</cx:pt>
          <cx:pt idx="30302">2</cx:pt>
          <cx:pt idx="30303">2</cx:pt>
          <cx:pt idx="30304">1</cx:pt>
          <cx:pt idx="30305">1</cx:pt>
          <cx:pt idx="30306">2</cx:pt>
          <cx:pt idx="30307">2</cx:pt>
          <cx:pt idx="30308">3</cx:pt>
          <cx:pt idx="30309">1</cx:pt>
          <cx:pt idx="30310">1</cx:pt>
          <cx:pt idx="30311">2</cx:pt>
          <cx:pt idx="30312">2</cx:pt>
          <cx:pt idx="30313">2</cx:pt>
          <cx:pt idx="30314">1</cx:pt>
          <cx:pt idx="30315">2</cx:pt>
          <cx:pt idx="30316">1</cx:pt>
          <cx:pt idx="30317">2</cx:pt>
          <cx:pt idx="30318">2</cx:pt>
          <cx:pt idx="30319">3</cx:pt>
          <cx:pt idx="30320">2</cx:pt>
          <cx:pt idx="30321">2</cx:pt>
          <cx:pt idx="30322">2</cx:pt>
          <cx:pt idx="30323">2</cx:pt>
          <cx:pt idx="30324">2</cx:pt>
          <cx:pt idx="30325">3</cx:pt>
          <cx:pt idx="30326">1</cx:pt>
          <cx:pt idx="30327">2</cx:pt>
          <cx:pt idx="30328">2</cx:pt>
          <cx:pt idx="30329">1</cx:pt>
          <cx:pt idx="30330">3</cx:pt>
          <cx:pt idx="30331">4</cx:pt>
          <cx:pt idx="30332">2</cx:pt>
          <cx:pt idx="30333">2</cx:pt>
          <cx:pt idx="30334">2</cx:pt>
          <cx:pt idx="30335">1</cx:pt>
          <cx:pt idx="30336">2</cx:pt>
          <cx:pt idx="30337">2</cx:pt>
          <cx:pt idx="30338">2</cx:pt>
          <cx:pt idx="30339">2</cx:pt>
          <cx:pt idx="30340">2</cx:pt>
          <cx:pt idx="30341">3</cx:pt>
          <cx:pt idx="30342">5</cx:pt>
          <cx:pt idx="30343">2</cx:pt>
          <cx:pt idx="30344">4</cx:pt>
          <cx:pt idx="30345">1</cx:pt>
          <cx:pt idx="30346">2</cx:pt>
          <cx:pt idx="30347">2</cx:pt>
          <cx:pt idx="30348">2</cx:pt>
          <cx:pt idx="30349">1</cx:pt>
          <cx:pt idx="30350">2</cx:pt>
          <cx:pt idx="30351">3</cx:pt>
          <cx:pt idx="30352">1</cx:pt>
          <cx:pt idx="30353">3</cx:pt>
          <cx:pt idx="30354">3</cx:pt>
          <cx:pt idx="30355">1</cx:pt>
          <cx:pt idx="30356">2</cx:pt>
          <cx:pt idx="30357">2</cx:pt>
          <cx:pt idx="30358">4</cx:pt>
          <cx:pt idx="30359">4</cx:pt>
          <cx:pt idx="30360">1</cx:pt>
          <cx:pt idx="30361">2</cx:pt>
          <cx:pt idx="30362">2</cx:pt>
          <cx:pt idx="30363">3</cx:pt>
          <cx:pt idx="30364">2</cx:pt>
          <cx:pt idx="30365">2</cx:pt>
          <cx:pt idx="30366">1</cx:pt>
          <cx:pt idx="30367">2</cx:pt>
          <cx:pt idx="30368">2</cx:pt>
          <cx:pt idx="30369">3</cx:pt>
          <cx:pt idx="30370">1</cx:pt>
          <cx:pt idx="30371">1</cx:pt>
          <cx:pt idx="30372">2</cx:pt>
          <cx:pt idx="30373">2</cx:pt>
          <cx:pt idx="30374">4</cx:pt>
          <cx:pt idx="30375">1</cx:pt>
          <cx:pt idx="30376">3</cx:pt>
          <cx:pt idx="30377">1</cx:pt>
          <cx:pt idx="30378">4</cx:pt>
          <cx:pt idx="30379">1</cx:pt>
          <cx:pt idx="30380">2</cx:pt>
          <cx:pt idx="30381">4</cx:pt>
          <cx:pt idx="30382">2</cx:pt>
          <cx:pt idx="30383">1</cx:pt>
          <cx:pt idx="30384">4</cx:pt>
          <cx:pt idx="30385">2</cx:pt>
          <cx:pt idx="30386">2</cx:pt>
          <cx:pt idx="30387">2</cx:pt>
          <cx:pt idx="30388">2</cx:pt>
          <cx:pt idx="30389">2</cx:pt>
          <cx:pt idx="30390">4</cx:pt>
          <cx:pt idx="30391">1</cx:pt>
          <cx:pt idx="30392">4</cx:pt>
          <cx:pt idx="30393">3</cx:pt>
          <cx:pt idx="30394">3</cx:pt>
          <cx:pt idx="30395">1</cx:pt>
          <cx:pt idx="30396">1</cx:pt>
          <cx:pt idx="30397">2</cx:pt>
          <cx:pt idx="30398">1</cx:pt>
          <cx:pt idx="30399">2</cx:pt>
          <cx:pt idx="30400">2</cx:pt>
          <cx:pt idx="30401">4</cx:pt>
          <cx:pt idx="30402">3</cx:pt>
          <cx:pt idx="30403">2</cx:pt>
          <cx:pt idx="30404">3</cx:pt>
          <cx:pt idx="30405">2</cx:pt>
          <cx:pt idx="30406">4</cx:pt>
          <cx:pt idx="30407">2</cx:pt>
          <cx:pt idx="30408">2</cx:pt>
          <cx:pt idx="30409">1</cx:pt>
          <cx:pt idx="30410">1</cx:pt>
          <cx:pt idx="30411">2</cx:pt>
          <cx:pt idx="30412">1</cx:pt>
          <cx:pt idx="30413">2</cx:pt>
          <cx:pt idx="30414">2</cx:pt>
          <cx:pt idx="30415">1</cx:pt>
          <cx:pt idx="30416">2</cx:pt>
          <cx:pt idx="30417">1</cx:pt>
          <cx:pt idx="30418">3</cx:pt>
          <cx:pt idx="30419">4</cx:pt>
          <cx:pt idx="30420">2</cx:pt>
          <cx:pt idx="30421">4</cx:pt>
          <cx:pt idx="30422">4</cx:pt>
          <cx:pt idx="30423">1</cx:pt>
          <cx:pt idx="30424">3</cx:pt>
          <cx:pt idx="30425">1</cx:pt>
          <cx:pt idx="30426">3</cx:pt>
          <cx:pt idx="30427">1</cx:pt>
          <cx:pt idx="30428">2</cx:pt>
          <cx:pt idx="30429">2</cx:pt>
          <cx:pt idx="30430">3</cx:pt>
          <cx:pt idx="30431">4</cx:pt>
          <cx:pt idx="30432">3</cx:pt>
          <cx:pt idx="30433">2</cx:pt>
          <cx:pt idx="30434">2</cx:pt>
          <cx:pt idx="30435">3</cx:pt>
          <cx:pt idx="30436">1</cx:pt>
          <cx:pt idx="30437">2</cx:pt>
          <cx:pt idx="30438">3</cx:pt>
          <cx:pt idx="30439">2</cx:pt>
          <cx:pt idx="30440">1</cx:pt>
          <cx:pt idx="30441">2</cx:pt>
          <cx:pt idx="30442">2</cx:pt>
          <cx:pt idx="30443">2</cx:pt>
          <cx:pt idx="30444">1</cx:pt>
          <cx:pt idx="30445">2</cx:pt>
          <cx:pt idx="30446">2</cx:pt>
          <cx:pt idx="30447">1</cx:pt>
          <cx:pt idx="30448">2</cx:pt>
          <cx:pt idx="30449">1</cx:pt>
          <cx:pt idx="30450">4</cx:pt>
          <cx:pt idx="30451">2</cx:pt>
          <cx:pt idx="30452">2</cx:pt>
          <cx:pt idx="30453">2</cx:pt>
          <cx:pt idx="30454">1</cx:pt>
          <cx:pt idx="30455">1</cx:pt>
          <cx:pt idx="30456">2</cx:pt>
          <cx:pt idx="30457">2</cx:pt>
          <cx:pt idx="30458">2</cx:pt>
          <cx:pt idx="30459">2</cx:pt>
          <cx:pt idx="30460">2</cx:pt>
          <cx:pt idx="30461">3</cx:pt>
          <cx:pt idx="30462">2</cx:pt>
          <cx:pt idx="30463">2</cx:pt>
          <cx:pt idx="30464">1</cx:pt>
          <cx:pt idx="30465">1</cx:pt>
          <cx:pt idx="30466">2</cx:pt>
          <cx:pt idx="30467">2</cx:pt>
          <cx:pt idx="30468">2</cx:pt>
          <cx:pt idx="30469">2</cx:pt>
          <cx:pt idx="30470">2</cx:pt>
          <cx:pt idx="30471">2</cx:pt>
          <cx:pt idx="30472">1</cx:pt>
          <cx:pt idx="30473">2</cx:pt>
          <cx:pt idx="30474">1</cx:pt>
          <cx:pt idx="30475">1</cx:pt>
          <cx:pt idx="30476">2</cx:pt>
          <cx:pt idx="30477">3</cx:pt>
          <cx:pt idx="30478">2</cx:pt>
          <cx:pt idx="30479">2</cx:pt>
          <cx:pt idx="30480">2</cx:pt>
          <cx:pt idx="30481">4</cx:pt>
          <cx:pt idx="30482">2</cx:pt>
          <cx:pt idx="30483">1</cx:pt>
          <cx:pt idx="30484">1</cx:pt>
          <cx:pt idx="30485">1</cx:pt>
          <cx:pt idx="30486">3</cx:pt>
          <cx:pt idx="30487">2</cx:pt>
          <cx:pt idx="30488">1</cx:pt>
          <cx:pt idx="30489">4</cx:pt>
          <cx:pt idx="30490">3</cx:pt>
          <cx:pt idx="30491">2</cx:pt>
          <cx:pt idx="30492">4</cx:pt>
          <cx:pt idx="30493">1</cx:pt>
          <cx:pt idx="30494">1</cx:pt>
          <cx:pt idx="30495">1</cx:pt>
          <cx:pt idx="30496">4</cx:pt>
          <cx:pt idx="30497">3</cx:pt>
          <cx:pt idx="30498">1</cx:pt>
          <cx:pt idx="30499">3</cx:pt>
          <cx:pt idx="30500">1</cx:pt>
          <cx:pt idx="30501">1</cx:pt>
          <cx:pt idx="30502">2</cx:pt>
          <cx:pt idx="30503">1</cx:pt>
          <cx:pt idx="30504">3</cx:pt>
          <cx:pt idx="30505">1</cx:pt>
          <cx:pt idx="30506">3</cx:pt>
          <cx:pt idx="30507">3</cx:pt>
          <cx:pt idx="30508">2</cx:pt>
          <cx:pt idx="30509">3</cx:pt>
          <cx:pt idx="30510">2</cx:pt>
          <cx:pt idx="30511">1</cx:pt>
          <cx:pt idx="30512">2</cx:pt>
          <cx:pt idx="30513">3</cx:pt>
          <cx:pt idx="30514">2</cx:pt>
          <cx:pt idx="30515">3</cx:pt>
          <cx:pt idx="30516">2</cx:pt>
          <cx:pt idx="30517">2</cx:pt>
          <cx:pt idx="30518">1</cx:pt>
          <cx:pt idx="30519">2</cx:pt>
          <cx:pt idx="30520">1</cx:pt>
          <cx:pt idx="30521">2</cx:pt>
          <cx:pt idx="30522">1</cx:pt>
          <cx:pt idx="30523">2</cx:pt>
          <cx:pt idx="30524">2</cx:pt>
          <cx:pt idx="30525">2</cx:pt>
          <cx:pt idx="30526">3</cx:pt>
          <cx:pt idx="30527">2</cx:pt>
          <cx:pt idx="30528">2</cx:pt>
          <cx:pt idx="30529">2</cx:pt>
          <cx:pt idx="30530">1</cx:pt>
          <cx:pt idx="30531">2</cx:pt>
          <cx:pt idx="30532">1</cx:pt>
          <cx:pt idx="30533">2</cx:pt>
          <cx:pt idx="30534">2</cx:pt>
          <cx:pt idx="30535">1</cx:pt>
          <cx:pt idx="30536">3</cx:pt>
          <cx:pt idx="30537">1</cx:pt>
          <cx:pt idx="30538">2</cx:pt>
          <cx:pt idx="30539">2</cx:pt>
          <cx:pt idx="30540">1</cx:pt>
          <cx:pt idx="30541">2</cx:pt>
          <cx:pt idx="30542">4</cx:pt>
          <cx:pt idx="30543">1</cx:pt>
          <cx:pt idx="30544">4</cx:pt>
          <cx:pt idx="30545">2</cx:pt>
          <cx:pt idx="30546">1</cx:pt>
          <cx:pt idx="30547">3</cx:pt>
          <cx:pt idx="30548">2</cx:pt>
          <cx:pt idx="30549">3</cx:pt>
          <cx:pt idx="30550">1</cx:pt>
          <cx:pt idx="30551">1</cx:pt>
          <cx:pt idx="30552">2</cx:pt>
          <cx:pt idx="30553">1</cx:pt>
          <cx:pt idx="30554">4</cx:pt>
          <cx:pt idx="30555">2</cx:pt>
          <cx:pt idx="30556">1</cx:pt>
          <cx:pt idx="30557">2</cx:pt>
          <cx:pt idx="30558">2</cx:pt>
          <cx:pt idx="30559">2</cx:pt>
          <cx:pt idx="30560">1</cx:pt>
          <cx:pt idx="30561">2</cx:pt>
          <cx:pt idx="30562">2</cx:pt>
          <cx:pt idx="30563">4</cx:pt>
          <cx:pt idx="30564">2</cx:pt>
          <cx:pt idx="30565">1</cx:pt>
          <cx:pt idx="30566">2</cx:pt>
          <cx:pt idx="30567">1</cx:pt>
          <cx:pt idx="30568">3</cx:pt>
          <cx:pt idx="30569">2</cx:pt>
          <cx:pt idx="30570">2</cx:pt>
          <cx:pt idx="30571">3</cx:pt>
          <cx:pt idx="30572">1</cx:pt>
          <cx:pt idx="30573">1</cx:pt>
          <cx:pt idx="30574">2</cx:pt>
          <cx:pt idx="30575">2</cx:pt>
          <cx:pt idx="30576">2</cx:pt>
          <cx:pt idx="30577">3</cx:pt>
          <cx:pt idx="30578">2</cx:pt>
          <cx:pt idx="30579">1</cx:pt>
          <cx:pt idx="30580">1</cx:pt>
          <cx:pt idx="30581">2</cx:pt>
          <cx:pt idx="30582">1</cx:pt>
          <cx:pt idx="30583">1</cx:pt>
          <cx:pt idx="30584">2</cx:pt>
          <cx:pt idx="30585">1</cx:pt>
          <cx:pt idx="30586">2</cx:pt>
          <cx:pt idx="30587">3</cx:pt>
          <cx:pt idx="30588">2</cx:pt>
          <cx:pt idx="30589">4</cx:pt>
          <cx:pt idx="30590">2</cx:pt>
          <cx:pt idx="30591">4</cx:pt>
          <cx:pt idx="30592">2</cx:pt>
          <cx:pt idx="30593">2</cx:pt>
          <cx:pt idx="30594">2</cx:pt>
          <cx:pt idx="30595">3</cx:pt>
          <cx:pt idx="30596">2</cx:pt>
          <cx:pt idx="30597">2</cx:pt>
          <cx:pt idx="30598">2</cx:pt>
          <cx:pt idx="30599">2</cx:pt>
          <cx:pt idx="30600">1</cx:pt>
          <cx:pt idx="30601">2</cx:pt>
          <cx:pt idx="30602">1</cx:pt>
          <cx:pt idx="30603">2</cx:pt>
          <cx:pt idx="30604">2</cx:pt>
          <cx:pt idx="30605">2</cx:pt>
          <cx:pt idx="30606">1</cx:pt>
          <cx:pt idx="30607">2</cx:pt>
          <cx:pt idx="30608">3</cx:pt>
          <cx:pt idx="30609">2</cx:pt>
          <cx:pt idx="30610">3</cx:pt>
          <cx:pt idx="30611">2</cx:pt>
          <cx:pt idx="30612">4</cx:pt>
          <cx:pt idx="30613">3</cx:pt>
          <cx:pt idx="30614">2</cx:pt>
          <cx:pt idx="30615">4</cx:pt>
          <cx:pt idx="30616">4</cx:pt>
          <cx:pt idx="30617">1</cx:pt>
          <cx:pt idx="30618">1</cx:pt>
          <cx:pt idx="30619">4</cx:pt>
          <cx:pt idx="30620">2</cx:pt>
          <cx:pt idx="30621">3</cx:pt>
          <cx:pt idx="30622">1</cx:pt>
          <cx:pt idx="30623">2</cx:pt>
          <cx:pt idx="30624">2</cx:pt>
          <cx:pt idx="30625">2</cx:pt>
          <cx:pt idx="30626">3</cx:pt>
          <cx:pt idx="30627">2</cx:pt>
          <cx:pt idx="30628">2</cx:pt>
          <cx:pt idx="30629">4</cx:pt>
          <cx:pt idx="30630">2</cx:pt>
          <cx:pt idx="30631">2</cx:pt>
          <cx:pt idx="30632">2</cx:pt>
          <cx:pt idx="30633">1</cx:pt>
          <cx:pt idx="30634">2</cx:pt>
          <cx:pt idx="30635">2</cx:pt>
          <cx:pt idx="30636">1</cx:pt>
          <cx:pt idx="30637">1</cx:pt>
          <cx:pt idx="30638">3</cx:pt>
          <cx:pt idx="30639">2</cx:pt>
          <cx:pt idx="30640">1</cx:pt>
          <cx:pt idx="30641">1</cx:pt>
          <cx:pt idx="30642">2</cx:pt>
          <cx:pt idx="30643">2</cx:pt>
          <cx:pt idx="30644">3</cx:pt>
          <cx:pt idx="30645">2</cx:pt>
          <cx:pt idx="30646">2</cx:pt>
          <cx:pt idx="30647">1</cx:pt>
          <cx:pt idx="30648">3</cx:pt>
          <cx:pt idx="30649">2</cx:pt>
          <cx:pt idx="30650">3</cx:pt>
          <cx:pt idx="30651">1</cx:pt>
          <cx:pt idx="30652">2</cx:pt>
          <cx:pt idx="30653">2</cx:pt>
          <cx:pt idx="30654">2</cx:pt>
          <cx:pt idx="30655">2</cx:pt>
          <cx:pt idx="30656">2</cx:pt>
          <cx:pt idx="30657">1</cx:pt>
          <cx:pt idx="30658">2</cx:pt>
          <cx:pt idx="30659">1</cx:pt>
          <cx:pt idx="30660">3</cx:pt>
          <cx:pt idx="30661">1</cx:pt>
          <cx:pt idx="30662">3</cx:pt>
          <cx:pt idx="30663">4</cx:pt>
          <cx:pt idx="30664">2</cx:pt>
          <cx:pt idx="30665">2</cx:pt>
          <cx:pt idx="30666">3</cx:pt>
          <cx:pt idx="30667">2</cx:pt>
          <cx:pt idx="30668">2</cx:pt>
          <cx:pt idx="30669">4</cx:pt>
          <cx:pt idx="30670">3</cx:pt>
          <cx:pt idx="30671">4</cx:pt>
          <cx:pt idx="30672">3</cx:pt>
          <cx:pt idx="30673">3</cx:pt>
          <cx:pt idx="30674">3</cx:pt>
          <cx:pt idx="30675">2</cx:pt>
          <cx:pt idx="30676">1</cx:pt>
          <cx:pt idx="30677">2</cx:pt>
          <cx:pt idx="30678">1</cx:pt>
          <cx:pt idx="30679">2</cx:pt>
          <cx:pt idx="30680">3</cx:pt>
          <cx:pt idx="30681">2</cx:pt>
          <cx:pt idx="30682">2</cx:pt>
          <cx:pt idx="30683">1</cx:pt>
          <cx:pt idx="30684">3</cx:pt>
          <cx:pt idx="30685">3</cx:pt>
          <cx:pt idx="30686">2</cx:pt>
          <cx:pt idx="30687">2</cx:pt>
          <cx:pt idx="30688">1</cx:pt>
          <cx:pt idx="30689">2</cx:pt>
          <cx:pt idx="30690">2</cx:pt>
          <cx:pt idx="30691">1</cx:pt>
          <cx:pt idx="30692">5</cx:pt>
          <cx:pt idx="30693">2</cx:pt>
          <cx:pt idx="30694">2</cx:pt>
          <cx:pt idx="30695">3</cx:pt>
          <cx:pt idx="30696">3</cx:pt>
          <cx:pt idx="30697">1</cx:pt>
          <cx:pt idx="30698">4</cx:pt>
          <cx:pt idx="30699">2</cx:pt>
          <cx:pt idx="30700">2</cx:pt>
          <cx:pt idx="30701">2</cx:pt>
          <cx:pt idx="30702">2</cx:pt>
          <cx:pt idx="30703">2</cx:pt>
          <cx:pt idx="30704">2</cx:pt>
          <cx:pt idx="30705">3</cx:pt>
          <cx:pt idx="30706">2</cx:pt>
          <cx:pt idx="30707">2</cx:pt>
          <cx:pt idx="30708">1</cx:pt>
          <cx:pt idx="30709">2</cx:pt>
          <cx:pt idx="30710">2</cx:pt>
          <cx:pt idx="30711">2</cx:pt>
          <cx:pt idx="30712">2</cx:pt>
          <cx:pt idx="30713">1</cx:pt>
          <cx:pt idx="30714">2</cx:pt>
          <cx:pt idx="30715">1</cx:pt>
          <cx:pt idx="30716">2</cx:pt>
          <cx:pt idx="30717">3</cx:pt>
          <cx:pt idx="30718">4</cx:pt>
          <cx:pt idx="30719">2</cx:pt>
          <cx:pt idx="30720">1</cx:pt>
          <cx:pt idx="30721">2</cx:pt>
          <cx:pt idx="30722">2</cx:pt>
          <cx:pt idx="30723">2</cx:pt>
          <cx:pt idx="30724">1</cx:pt>
          <cx:pt idx="30725">1</cx:pt>
          <cx:pt idx="30726">1</cx:pt>
          <cx:pt idx="30727">4</cx:pt>
          <cx:pt idx="30728">4</cx:pt>
          <cx:pt idx="30729">1</cx:pt>
          <cx:pt idx="30730">3</cx:pt>
          <cx:pt idx="30731">1</cx:pt>
          <cx:pt idx="30732">2</cx:pt>
          <cx:pt idx="30733">2</cx:pt>
          <cx:pt idx="30734">2</cx:pt>
          <cx:pt idx="30735">2</cx:pt>
          <cx:pt idx="30736">2</cx:pt>
          <cx:pt idx="30737">2</cx:pt>
          <cx:pt idx="30738">3</cx:pt>
          <cx:pt idx="30739">2</cx:pt>
          <cx:pt idx="30740">2</cx:pt>
          <cx:pt idx="30741">5</cx:pt>
          <cx:pt idx="30742">2</cx:pt>
          <cx:pt idx="30743">2</cx:pt>
          <cx:pt idx="30744">4</cx:pt>
          <cx:pt idx="30745">2</cx:pt>
          <cx:pt idx="30746">2</cx:pt>
          <cx:pt idx="30747">2</cx:pt>
          <cx:pt idx="30748">2</cx:pt>
          <cx:pt idx="30749">4</cx:pt>
          <cx:pt idx="30750">2</cx:pt>
          <cx:pt idx="30751">3</cx:pt>
          <cx:pt idx="30752">2</cx:pt>
          <cx:pt idx="30753">2</cx:pt>
          <cx:pt idx="30754">2</cx:pt>
          <cx:pt idx="30755">2</cx:pt>
          <cx:pt idx="30756">3</cx:pt>
          <cx:pt idx="30757">3</cx:pt>
          <cx:pt idx="30758">2</cx:pt>
          <cx:pt idx="30759">1</cx:pt>
          <cx:pt idx="30760">2</cx:pt>
          <cx:pt idx="30761">1</cx:pt>
          <cx:pt idx="30762">1</cx:pt>
          <cx:pt idx="30763">2</cx:pt>
          <cx:pt idx="30764">2</cx:pt>
          <cx:pt idx="30765">1</cx:pt>
          <cx:pt idx="30766">2</cx:pt>
          <cx:pt idx="30767">3</cx:pt>
          <cx:pt idx="30768">1</cx:pt>
          <cx:pt idx="30769">4</cx:pt>
          <cx:pt idx="30770">3</cx:pt>
          <cx:pt idx="30771">1</cx:pt>
          <cx:pt idx="30772">1</cx:pt>
          <cx:pt idx="30773">3</cx:pt>
          <cx:pt idx="30774">1</cx:pt>
          <cx:pt idx="30775">2</cx:pt>
          <cx:pt idx="30776">3</cx:pt>
          <cx:pt idx="30777">1</cx:pt>
          <cx:pt idx="30778">1</cx:pt>
          <cx:pt idx="30779">2</cx:pt>
          <cx:pt idx="30780">1</cx:pt>
          <cx:pt idx="30781">2</cx:pt>
          <cx:pt idx="30782">2</cx:pt>
          <cx:pt idx="30783">3</cx:pt>
          <cx:pt idx="30784">2</cx:pt>
          <cx:pt idx="30785">2</cx:pt>
          <cx:pt idx="30786">2</cx:pt>
          <cx:pt idx="30787">4</cx:pt>
          <cx:pt idx="30788">2</cx:pt>
          <cx:pt idx="30789">3</cx:pt>
          <cx:pt idx="30790">3</cx:pt>
          <cx:pt idx="30791">3</cx:pt>
          <cx:pt idx="30792">2</cx:pt>
          <cx:pt idx="30793">2</cx:pt>
          <cx:pt idx="30794">1</cx:pt>
          <cx:pt idx="30795">2</cx:pt>
          <cx:pt idx="30796">1</cx:pt>
          <cx:pt idx="30797">3</cx:pt>
          <cx:pt idx="30798">1</cx:pt>
          <cx:pt idx="30799">2</cx:pt>
          <cx:pt idx="30800">2</cx:pt>
          <cx:pt idx="30801">2</cx:pt>
          <cx:pt idx="30802">2</cx:pt>
          <cx:pt idx="30803">2</cx:pt>
          <cx:pt idx="30804">3</cx:pt>
          <cx:pt idx="30805">2</cx:pt>
          <cx:pt idx="30806">2</cx:pt>
          <cx:pt idx="30807">3</cx:pt>
          <cx:pt idx="30808">2</cx:pt>
          <cx:pt idx="30809">1</cx:pt>
          <cx:pt idx="30810">1</cx:pt>
          <cx:pt idx="30811">1</cx:pt>
          <cx:pt idx="30812">1</cx:pt>
          <cx:pt idx="30813">2</cx:pt>
          <cx:pt idx="30814">2</cx:pt>
          <cx:pt idx="30815">4</cx:pt>
          <cx:pt idx="30816">2</cx:pt>
          <cx:pt idx="30817">2</cx:pt>
          <cx:pt idx="30818">5</cx:pt>
          <cx:pt idx="30819">2</cx:pt>
          <cx:pt idx="30820">4</cx:pt>
          <cx:pt idx="30821">1</cx:pt>
          <cx:pt idx="30822">2</cx:pt>
          <cx:pt idx="30823">2</cx:pt>
          <cx:pt idx="30824">2</cx:pt>
          <cx:pt idx="30825">2</cx:pt>
          <cx:pt idx="30826">2</cx:pt>
          <cx:pt idx="30827">1</cx:pt>
          <cx:pt idx="30828">2</cx:pt>
          <cx:pt idx="30829">2</cx:pt>
          <cx:pt idx="30830">2</cx:pt>
          <cx:pt idx="30831">1</cx:pt>
          <cx:pt idx="30832">2</cx:pt>
          <cx:pt idx="30833">1</cx:pt>
          <cx:pt idx="30834">2</cx:pt>
          <cx:pt idx="30835">2</cx:pt>
          <cx:pt idx="30836">3</cx:pt>
          <cx:pt idx="30837">1</cx:pt>
          <cx:pt idx="30838">4</cx:pt>
          <cx:pt idx="30839">3</cx:pt>
          <cx:pt idx="30840">1</cx:pt>
          <cx:pt idx="30841">3</cx:pt>
          <cx:pt idx="30842">1</cx:pt>
          <cx:pt idx="30843">1</cx:pt>
          <cx:pt idx="30844">2</cx:pt>
          <cx:pt idx="30845">3</cx:pt>
          <cx:pt idx="30846">1</cx:pt>
          <cx:pt idx="30847">1</cx:pt>
          <cx:pt idx="30848">1</cx:pt>
          <cx:pt idx="30849">4</cx:pt>
          <cx:pt idx="30850">2</cx:pt>
          <cx:pt idx="30851">2</cx:pt>
          <cx:pt idx="30852">1</cx:pt>
          <cx:pt idx="30853">2</cx:pt>
          <cx:pt idx="30854">2</cx:pt>
          <cx:pt idx="30855">1</cx:pt>
          <cx:pt idx="30856">2</cx:pt>
          <cx:pt idx="30857">2</cx:pt>
          <cx:pt idx="30858">2</cx:pt>
          <cx:pt idx="30859">2</cx:pt>
          <cx:pt idx="30860">2</cx:pt>
          <cx:pt idx="30861">3</cx:pt>
          <cx:pt idx="30862">1</cx:pt>
          <cx:pt idx="30863">3</cx:pt>
          <cx:pt idx="30864">2</cx:pt>
          <cx:pt idx="30865">2</cx:pt>
          <cx:pt idx="30866">1</cx:pt>
          <cx:pt idx="30867">4</cx:pt>
          <cx:pt idx="30868">2</cx:pt>
          <cx:pt idx="30869">1</cx:pt>
          <cx:pt idx="30870">2</cx:pt>
          <cx:pt idx="30871">2</cx:pt>
          <cx:pt idx="30872">3</cx:pt>
          <cx:pt idx="30873">2</cx:pt>
          <cx:pt idx="30874">2</cx:pt>
          <cx:pt idx="30875">1</cx:pt>
          <cx:pt idx="30876">2</cx:pt>
          <cx:pt idx="30877">2</cx:pt>
          <cx:pt idx="30878">2</cx:pt>
          <cx:pt idx="30879">3</cx:pt>
          <cx:pt idx="30880">2</cx:pt>
          <cx:pt idx="30881">1</cx:pt>
          <cx:pt idx="30882">2</cx:pt>
          <cx:pt idx="30883">1</cx:pt>
          <cx:pt idx="30884">1</cx:pt>
          <cx:pt idx="30885">2</cx:pt>
          <cx:pt idx="30886">4</cx:pt>
          <cx:pt idx="30887">2</cx:pt>
          <cx:pt idx="30888">2</cx:pt>
          <cx:pt idx="30889">1</cx:pt>
          <cx:pt idx="30890">4</cx:pt>
          <cx:pt idx="30891">4</cx:pt>
          <cx:pt idx="30892">1</cx:pt>
          <cx:pt idx="30893">2</cx:pt>
          <cx:pt idx="30894">2</cx:pt>
          <cx:pt idx="30895">2</cx:pt>
          <cx:pt idx="30896">2</cx:pt>
          <cx:pt idx="30897">2</cx:pt>
          <cx:pt idx="30898">3</cx:pt>
          <cx:pt idx="30899">2</cx:pt>
          <cx:pt idx="30900">2</cx:pt>
          <cx:pt idx="30901">2</cx:pt>
          <cx:pt idx="30902">2</cx:pt>
          <cx:pt idx="30903">1</cx:pt>
          <cx:pt idx="30904">1</cx:pt>
          <cx:pt idx="30905">1</cx:pt>
          <cx:pt idx="30906">2</cx:pt>
          <cx:pt idx="30907">3</cx:pt>
          <cx:pt idx="30908">3</cx:pt>
          <cx:pt idx="30909">2</cx:pt>
          <cx:pt idx="30910">3</cx:pt>
          <cx:pt idx="30911">1</cx:pt>
          <cx:pt idx="30912">2</cx:pt>
          <cx:pt idx="30913">2</cx:pt>
          <cx:pt idx="30914">2</cx:pt>
          <cx:pt idx="30915">1</cx:pt>
          <cx:pt idx="30916">2</cx:pt>
          <cx:pt idx="30917">4</cx:pt>
          <cx:pt idx="30918">2</cx:pt>
          <cx:pt idx="30919">3</cx:pt>
          <cx:pt idx="30920">2</cx:pt>
          <cx:pt idx="30921">2</cx:pt>
          <cx:pt idx="30922">2</cx:pt>
          <cx:pt idx="30923">3</cx:pt>
          <cx:pt idx="30924">2</cx:pt>
          <cx:pt idx="30925">2</cx:pt>
          <cx:pt idx="30926">2</cx:pt>
          <cx:pt idx="30927">3</cx:pt>
          <cx:pt idx="30928">2</cx:pt>
          <cx:pt idx="30929">2</cx:pt>
          <cx:pt idx="30930">2</cx:pt>
          <cx:pt idx="30931">3</cx:pt>
          <cx:pt idx="30932">4</cx:pt>
          <cx:pt idx="30933">3</cx:pt>
          <cx:pt idx="30934">2</cx:pt>
          <cx:pt idx="30935">2</cx:pt>
          <cx:pt idx="30936">1</cx:pt>
          <cx:pt idx="30937">4</cx:pt>
          <cx:pt idx="30938">2</cx:pt>
          <cx:pt idx="30939">2</cx:pt>
          <cx:pt idx="30940">1</cx:pt>
          <cx:pt idx="30941">1</cx:pt>
          <cx:pt idx="30942">1</cx:pt>
          <cx:pt idx="30943">1</cx:pt>
          <cx:pt idx="30944">2</cx:pt>
          <cx:pt idx="30945">2</cx:pt>
          <cx:pt idx="30946">1</cx:pt>
          <cx:pt idx="30947">4</cx:pt>
          <cx:pt idx="30948">2</cx:pt>
          <cx:pt idx="30949">1</cx:pt>
          <cx:pt idx="30950">3</cx:pt>
          <cx:pt idx="30951">1</cx:pt>
          <cx:pt idx="30952">2</cx:pt>
          <cx:pt idx="30953">2</cx:pt>
          <cx:pt idx="30954">4</cx:pt>
          <cx:pt idx="30955">1</cx:pt>
          <cx:pt idx="30956">2</cx:pt>
          <cx:pt idx="30957">2</cx:pt>
          <cx:pt idx="30958">2</cx:pt>
          <cx:pt idx="30959">4</cx:pt>
          <cx:pt idx="30960">1</cx:pt>
          <cx:pt idx="30961">2</cx:pt>
          <cx:pt idx="30962">3</cx:pt>
          <cx:pt idx="30963">1</cx:pt>
          <cx:pt idx="30964">2</cx:pt>
          <cx:pt idx="30965">3</cx:pt>
          <cx:pt idx="30966">2</cx:pt>
          <cx:pt idx="30967">2</cx:pt>
          <cx:pt idx="30968">2</cx:pt>
          <cx:pt idx="30969">1</cx:pt>
          <cx:pt idx="30970">5</cx:pt>
          <cx:pt idx="30971">2</cx:pt>
          <cx:pt idx="30972">1</cx:pt>
          <cx:pt idx="30973">2</cx:pt>
          <cx:pt idx="30974">4</cx:pt>
          <cx:pt idx="30975">3</cx:pt>
          <cx:pt idx="30976">2</cx:pt>
          <cx:pt idx="30977">1</cx:pt>
          <cx:pt idx="30978">3</cx:pt>
          <cx:pt idx="30979">2</cx:pt>
          <cx:pt idx="30980">3</cx:pt>
          <cx:pt idx="30981">2</cx:pt>
          <cx:pt idx="30982">3</cx:pt>
          <cx:pt idx="30983">3</cx:pt>
          <cx:pt idx="30984">3</cx:pt>
          <cx:pt idx="30985">2</cx:pt>
          <cx:pt idx="30986">4</cx:pt>
          <cx:pt idx="30987">2</cx:pt>
          <cx:pt idx="30988">2</cx:pt>
          <cx:pt idx="30989">2</cx:pt>
          <cx:pt idx="30990">3</cx:pt>
          <cx:pt idx="30991">2</cx:pt>
          <cx:pt idx="30992">2</cx:pt>
          <cx:pt idx="30993">3</cx:pt>
          <cx:pt idx="30994">2</cx:pt>
          <cx:pt idx="30995">2</cx:pt>
          <cx:pt idx="30996">2</cx:pt>
          <cx:pt idx="30997">1</cx:pt>
          <cx:pt idx="30998">1</cx:pt>
          <cx:pt idx="30999">1</cx:pt>
          <cx:pt idx="31000">6</cx:pt>
          <cx:pt idx="31001">1</cx:pt>
          <cx:pt idx="31002">1</cx:pt>
          <cx:pt idx="31003">2</cx:pt>
          <cx:pt idx="31004">1</cx:pt>
          <cx:pt idx="31005">4</cx:pt>
          <cx:pt idx="31006">2</cx:pt>
          <cx:pt idx="31007">2</cx:pt>
          <cx:pt idx="31008">1</cx:pt>
          <cx:pt idx="31009">2</cx:pt>
          <cx:pt idx="31010">3</cx:pt>
          <cx:pt idx="31011">2</cx:pt>
          <cx:pt idx="31012">2</cx:pt>
          <cx:pt idx="31013">2</cx:pt>
          <cx:pt idx="31014">3</cx:pt>
          <cx:pt idx="31015">2</cx:pt>
          <cx:pt idx="31016">1</cx:pt>
          <cx:pt idx="31017">2</cx:pt>
          <cx:pt idx="31018">2</cx:pt>
          <cx:pt idx="31019">1</cx:pt>
          <cx:pt idx="31020">3</cx:pt>
          <cx:pt idx="31021">2</cx:pt>
          <cx:pt idx="31022">1</cx:pt>
          <cx:pt idx="31023">1</cx:pt>
          <cx:pt idx="31024">2</cx:pt>
          <cx:pt idx="31025">2</cx:pt>
          <cx:pt idx="31026">1</cx:pt>
          <cx:pt idx="31027">3</cx:pt>
          <cx:pt idx="31028">4</cx:pt>
          <cx:pt idx="31029">2</cx:pt>
          <cx:pt idx="31030">2</cx:pt>
          <cx:pt idx="31031">4</cx:pt>
          <cx:pt idx="31032">1</cx:pt>
          <cx:pt idx="31033">1</cx:pt>
          <cx:pt idx="31034">2</cx:pt>
          <cx:pt idx="31035">2</cx:pt>
          <cx:pt idx="31036">2</cx:pt>
          <cx:pt idx="31037">3</cx:pt>
          <cx:pt idx="31038">2</cx:pt>
          <cx:pt idx="31039">1</cx:pt>
          <cx:pt idx="31040">2</cx:pt>
          <cx:pt idx="31041">2</cx:pt>
          <cx:pt idx="31042">2</cx:pt>
          <cx:pt idx="31043">2</cx:pt>
          <cx:pt idx="31044">2</cx:pt>
          <cx:pt idx="31045">2</cx:pt>
          <cx:pt idx="31046">3</cx:pt>
          <cx:pt idx="31047">2</cx:pt>
          <cx:pt idx="31048">2</cx:pt>
          <cx:pt idx="31049">2</cx:pt>
          <cx:pt idx="31050">2</cx:pt>
          <cx:pt idx="31051">2</cx:pt>
          <cx:pt idx="31052">3</cx:pt>
          <cx:pt idx="31053">1</cx:pt>
          <cx:pt idx="31054">1</cx:pt>
          <cx:pt idx="31055">4</cx:pt>
          <cx:pt idx="31056">2</cx:pt>
          <cx:pt idx="31057">1</cx:pt>
          <cx:pt idx="31058">5</cx:pt>
          <cx:pt idx="31059">3</cx:pt>
          <cx:pt idx="31060">2</cx:pt>
          <cx:pt idx="31061">1</cx:pt>
          <cx:pt idx="31062">2</cx:pt>
          <cx:pt idx="31063">2</cx:pt>
          <cx:pt idx="31064">3</cx:pt>
          <cx:pt idx="31065">2</cx:pt>
          <cx:pt idx="31066">5</cx:pt>
          <cx:pt idx="31067">2</cx:pt>
          <cx:pt idx="31068">2</cx:pt>
          <cx:pt idx="31069">4</cx:pt>
          <cx:pt idx="31070">2</cx:pt>
          <cx:pt idx="31071">2</cx:pt>
          <cx:pt idx="31072">2</cx:pt>
          <cx:pt idx="31073">2</cx:pt>
          <cx:pt idx="31074">2</cx:pt>
          <cx:pt idx="31075">1</cx:pt>
          <cx:pt idx="31076">5</cx:pt>
          <cx:pt idx="31077">2</cx:pt>
          <cx:pt idx="31078">2</cx:pt>
          <cx:pt idx="31079">2</cx:pt>
          <cx:pt idx="31080">2</cx:pt>
          <cx:pt idx="31081">1</cx:pt>
          <cx:pt idx="31082">3</cx:pt>
          <cx:pt idx="31083">2</cx:pt>
          <cx:pt idx="31084">2</cx:pt>
          <cx:pt idx="31085">2</cx:pt>
          <cx:pt idx="31086">3</cx:pt>
          <cx:pt idx="31087">1</cx:pt>
          <cx:pt idx="31088">2</cx:pt>
          <cx:pt idx="31089">1</cx:pt>
          <cx:pt idx="31090">2</cx:pt>
          <cx:pt idx="31091">1</cx:pt>
          <cx:pt idx="31092">3</cx:pt>
          <cx:pt idx="31093">1</cx:pt>
          <cx:pt idx="31094">1</cx:pt>
          <cx:pt idx="31095">1</cx:pt>
          <cx:pt idx="31096">2</cx:pt>
          <cx:pt idx="31097">2</cx:pt>
          <cx:pt idx="31098">5</cx:pt>
          <cx:pt idx="31099">1</cx:pt>
          <cx:pt idx="31100">3</cx:pt>
          <cx:pt idx="31101">2</cx:pt>
          <cx:pt idx="31102">3</cx:pt>
          <cx:pt idx="31103">1</cx:pt>
          <cx:pt idx="31104">4</cx:pt>
          <cx:pt idx="31105">4</cx:pt>
          <cx:pt idx="31106">2</cx:pt>
          <cx:pt idx="31107">3</cx:pt>
          <cx:pt idx="31108">3</cx:pt>
          <cx:pt idx="31109">2</cx:pt>
          <cx:pt idx="31110">1</cx:pt>
          <cx:pt idx="31111">1</cx:pt>
          <cx:pt idx="31112">2</cx:pt>
          <cx:pt idx="31113">3</cx:pt>
          <cx:pt idx="31114">2</cx:pt>
          <cx:pt idx="31115">1</cx:pt>
          <cx:pt idx="31116">3</cx:pt>
          <cx:pt idx="31117">3</cx:pt>
          <cx:pt idx="31118">2</cx:pt>
          <cx:pt idx="31119">2</cx:pt>
          <cx:pt idx="31120">3</cx:pt>
          <cx:pt idx="31121">4</cx:pt>
          <cx:pt idx="31122">2</cx:pt>
          <cx:pt idx="31123">2</cx:pt>
          <cx:pt idx="31124">3</cx:pt>
          <cx:pt idx="31125">2</cx:pt>
          <cx:pt idx="31126">3</cx:pt>
          <cx:pt idx="31127">1</cx:pt>
          <cx:pt idx="31128">1</cx:pt>
          <cx:pt idx="31129">4</cx:pt>
          <cx:pt idx="31130">2</cx:pt>
          <cx:pt idx="31131">3</cx:pt>
          <cx:pt idx="31132">1</cx:pt>
          <cx:pt idx="31133">2</cx:pt>
          <cx:pt idx="31134">2</cx:pt>
          <cx:pt idx="31135">1</cx:pt>
          <cx:pt idx="31136">2</cx:pt>
          <cx:pt idx="31137">2</cx:pt>
          <cx:pt idx="31138">2</cx:pt>
          <cx:pt idx="31139">2</cx:pt>
          <cx:pt idx="31140">2</cx:pt>
          <cx:pt idx="31141">3</cx:pt>
          <cx:pt idx="31142">2</cx:pt>
          <cx:pt idx="31143">2</cx:pt>
          <cx:pt idx="31144">1</cx:pt>
          <cx:pt idx="31145">4</cx:pt>
          <cx:pt idx="31146">2</cx:pt>
          <cx:pt idx="31147">3</cx:pt>
          <cx:pt idx="31148">4</cx:pt>
          <cx:pt idx="31149">2</cx:pt>
          <cx:pt idx="31150">1</cx:pt>
          <cx:pt idx="31151">5</cx:pt>
          <cx:pt idx="31152">1</cx:pt>
          <cx:pt idx="31153">2</cx:pt>
          <cx:pt idx="31154">4</cx:pt>
          <cx:pt idx="31155">2</cx:pt>
          <cx:pt idx="31156">2</cx:pt>
          <cx:pt idx="31157">3</cx:pt>
          <cx:pt idx="31158">2</cx:pt>
          <cx:pt idx="31159">3</cx:pt>
          <cx:pt idx="31160">2</cx:pt>
          <cx:pt idx="31161">2</cx:pt>
          <cx:pt idx="31162">2</cx:pt>
          <cx:pt idx="31163">1</cx:pt>
          <cx:pt idx="31164">4</cx:pt>
          <cx:pt idx="31165">2</cx:pt>
          <cx:pt idx="31166">3</cx:pt>
          <cx:pt idx="31167">2</cx:pt>
          <cx:pt idx="31168">2</cx:pt>
          <cx:pt idx="31169">2</cx:pt>
          <cx:pt idx="31170">2</cx:pt>
          <cx:pt idx="31171">4</cx:pt>
          <cx:pt idx="31172">4</cx:pt>
          <cx:pt idx="31173">2</cx:pt>
          <cx:pt idx="31174">3</cx:pt>
          <cx:pt idx="31175">1</cx:pt>
          <cx:pt idx="31176">2</cx:pt>
          <cx:pt idx="31177">2</cx:pt>
          <cx:pt idx="31178">2</cx:pt>
          <cx:pt idx="31179">2</cx:pt>
          <cx:pt idx="31180">2</cx:pt>
          <cx:pt idx="31181">2</cx:pt>
          <cx:pt idx="31182">1</cx:pt>
          <cx:pt idx="31183">2</cx:pt>
          <cx:pt idx="31184">2</cx:pt>
          <cx:pt idx="31185">2</cx:pt>
          <cx:pt idx="31186">5</cx:pt>
          <cx:pt idx="31187">2</cx:pt>
          <cx:pt idx="31188">2</cx:pt>
          <cx:pt idx="31189">4</cx:pt>
          <cx:pt idx="31190">1</cx:pt>
          <cx:pt idx="31191">2</cx:pt>
          <cx:pt idx="31192">2</cx:pt>
          <cx:pt idx="31193">1</cx:pt>
          <cx:pt idx="31194">1</cx:pt>
          <cx:pt idx="31195">1</cx:pt>
          <cx:pt idx="31196">2</cx:pt>
          <cx:pt idx="31197">2</cx:pt>
          <cx:pt idx="31198">3</cx:pt>
          <cx:pt idx="31199">2</cx:pt>
          <cx:pt idx="31200">2</cx:pt>
          <cx:pt idx="31201">2</cx:pt>
          <cx:pt idx="31202">2</cx:pt>
          <cx:pt idx="31203">2</cx:pt>
          <cx:pt idx="31204">1</cx:pt>
          <cx:pt idx="31205">2</cx:pt>
          <cx:pt idx="31206">2</cx:pt>
          <cx:pt idx="31207">2</cx:pt>
          <cx:pt idx="31208">2</cx:pt>
          <cx:pt idx="31209">2</cx:pt>
          <cx:pt idx="31210">2</cx:pt>
          <cx:pt idx="31211">1</cx:pt>
          <cx:pt idx="31212">4</cx:pt>
          <cx:pt idx="31213">2</cx:pt>
          <cx:pt idx="31214">3</cx:pt>
          <cx:pt idx="31215">2</cx:pt>
          <cx:pt idx="31216">2</cx:pt>
          <cx:pt idx="31217">2</cx:pt>
          <cx:pt idx="31218">2</cx:pt>
          <cx:pt idx="31219">1</cx:pt>
          <cx:pt idx="31220">3</cx:pt>
          <cx:pt idx="31221">3</cx:pt>
          <cx:pt idx="31222">1</cx:pt>
          <cx:pt idx="31223">4</cx:pt>
          <cx:pt idx="31224">2</cx:pt>
          <cx:pt idx="31225">3</cx:pt>
          <cx:pt idx="31226">2</cx:pt>
          <cx:pt idx="31227">1</cx:pt>
          <cx:pt idx="31228">4</cx:pt>
          <cx:pt idx="31229">2</cx:pt>
          <cx:pt idx="31230">1</cx:pt>
          <cx:pt idx="31231">1</cx:pt>
          <cx:pt idx="31232">1</cx:pt>
          <cx:pt idx="31233">2</cx:pt>
          <cx:pt idx="31234">4</cx:pt>
          <cx:pt idx="31235">2</cx:pt>
          <cx:pt idx="31236">3</cx:pt>
          <cx:pt idx="31237">2</cx:pt>
          <cx:pt idx="31238">1</cx:pt>
          <cx:pt idx="31239">2</cx:pt>
          <cx:pt idx="31240">2</cx:pt>
          <cx:pt idx="31241">3</cx:pt>
          <cx:pt idx="31242">2</cx:pt>
          <cx:pt idx="31243">2</cx:pt>
          <cx:pt idx="31244">2</cx:pt>
          <cx:pt idx="31245">2</cx:pt>
          <cx:pt idx="31246">2</cx:pt>
          <cx:pt idx="31247">2</cx:pt>
          <cx:pt idx="31248">2</cx:pt>
          <cx:pt idx="31249">2</cx:pt>
          <cx:pt idx="31250">2</cx:pt>
          <cx:pt idx="31251">3</cx:pt>
          <cx:pt idx="31252">2</cx:pt>
          <cx:pt idx="31253">1</cx:pt>
          <cx:pt idx="31254">1</cx:pt>
          <cx:pt idx="31255">1</cx:pt>
          <cx:pt idx="31256">2</cx:pt>
          <cx:pt idx="31257">4</cx:pt>
          <cx:pt idx="31258">1</cx:pt>
          <cx:pt idx="31259">4</cx:pt>
          <cx:pt idx="31260">4</cx:pt>
          <cx:pt idx="31261">2</cx:pt>
          <cx:pt idx="31262">1</cx:pt>
          <cx:pt idx="31263">2</cx:pt>
          <cx:pt idx="31264">1</cx:pt>
          <cx:pt idx="31265">3</cx:pt>
          <cx:pt idx="31266">1</cx:pt>
          <cx:pt idx="31267">2</cx:pt>
          <cx:pt idx="31268">4</cx:pt>
          <cx:pt idx="31269">2</cx:pt>
          <cx:pt idx="31270">2</cx:pt>
          <cx:pt idx="31271">2</cx:pt>
          <cx:pt idx="31272">2</cx:pt>
          <cx:pt idx="31273">4</cx:pt>
          <cx:pt idx="31274">2</cx:pt>
          <cx:pt idx="31275">4</cx:pt>
          <cx:pt idx="31276">1</cx:pt>
          <cx:pt idx="31277">1</cx:pt>
          <cx:pt idx="31278">2</cx:pt>
          <cx:pt idx="31279">2</cx:pt>
          <cx:pt idx="31280">2</cx:pt>
          <cx:pt idx="31281">2</cx:pt>
          <cx:pt idx="31282">3</cx:pt>
          <cx:pt idx="31283">1</cx:pt>
          <cx:pt idx="31284">3</cx:pt>
          <cx:pt idx="31285">2</cx:pt>
          <cx:pt idx="31286">2</cx:pt>
          <cx:pt idx="31287">2</cx:pt>
          <cx:pt idx="31288">2</cx:pt>
          <cx:pt idx="31289">1</cx:pt>
          <cx:pt idx="31290">2</cx:pt>
          <cx:pt idx="31291">2</cx:pt>
          <cx:pt idx="31292">4</cx:pt>
          <cx:pt idx="31293">3</cx:pt>
          <cx:pt idx="31294">4</cx:pt>
          <cx:pt idx="31295">3</cx:pt>
          <cx:pt idx="31296">2</cx:pt>
          <cx:pt idx="31297">1</cx:pt>
          <cx:pt idx="31298">3</cx:pt>
          <cx:pt idx="31299">3</cx:pt>
          <cx:pt idx="31300">2</cx:pt>
          <cx:pt idx="31301">1</cx:pt>
          <cx:pt idx="31302">4</cx:pt>
          <cx:pt idx="31303">3</cx:pt>
          <cx:pt idx="31304">3</cx:pt>
          <cx:pt idx="31305">5</cx:pt>
          <cx:pt idx="31306">4</cx:pt>
          <cx:pt idx="31307">2</cx:pt>
          <cx:pt idx="31308">3</cx:pt>
          <cx:pt idx="31309">1</cx:pt>
          <cx:pt idx="31310">3</cx:pt>
          <cx:pt idx="31311">2</cx:pt>
          <cx:pt idx="31312">3</cx:pt>
          <cx:pt idx="31313">1</cx:pt>
          <cx:pt idx="31314">2</cx:pt>
          <cx:pt idx="31315">4</cx:pt>
          <cx:pt idx="31316">3</cx:pt>
          <cx:pt idx="31317">1</cx:pt>
          <cx:pt idx="31318">2</cx:pt>
          <cx:pt idx="31319">1</cx:pt>
          <cx:pt idx="31320">2</cx:pt>
          <cx:pt idx="31321">2</cx:pt>
          <cx:pt idx="31322">1</cx:pt>
          <cx:pt idx="31323">3</cx:pt>
          <cx:pt idx="31324">2</cx:pt>
          <cx:pt idx="31325">1</cx:pt>
          <cx:pt idx="31326">3</cx:pt>
          <cx:pt idx="31327">3</cx:pt>
          <cx:pt idx="31328">2</cx:pt>
          <cx:pt idx="31329">2</cx:pt>
          <cx:pt idx="31330">2</cx:pt>
          <cx:pt idx="31331">2</cx:pt>
          <cx:pt idx="31332">1</cx:pt>
          <cx:pt idx="31333">2</cx:pt>
          <cx:pt idx="31334">2</cx:pt>
          <cx:pt idx="31335">1</cx:pt>
          <cx:pt idx="31336">4</cx:pt>
          <cx:pt idx="31337">2</cx:pt>
          <cx:pt idx="31338">2</cx:pt>
          <cx:pt idx="31339">3</cx:pt>
          <cx:pt idx="31340">2</cx:pt>
          <cx:pt idx="31341">3</cx:pt>
          <cx:pt idx="31342">1</cx:pt>
          <cx:pt idx="31343">1</cx:pt>
          <cx:pt idx="31344">2</cx:pt>
          <cx:pt idx="31345">1</cx:pt>
          <cx:pt idx="31346">2</cx:pt>
          <cx:pt idx="31347">2</cx:pt>
          <cx:pt idx="31348">2</cx:pt>
          <cx:pt idx="31349">2</cx:pt>
          <cx:pt idx="31350">2</cx:pt>
          <cx:pt idx="31351">2</cx:pt>
          <cx:pt idx="31352">1</cx:pt>
          <cx:pt idx="31353">2</cx:pt>
          <cx:pt idx="31354">1</cx:pt>
          <cx:pt idx="31355">1</cx:pt>
          <cx:pt idx="31356">1</cx:pt>
          <cx:pt idx="31357">2</cx:pt>
          <cx:pt idx="31358">2</cx:pt>
          <cx:pt idx="31359">1</cx:pt>
          <cx:pt idx="31360">3</cx:pt>
          <cx:pt idx="31361">1</cx:pt>
          <cx:pt idx="31362">2</cx:pt>
          <cx:pt idx="31363">2</cx:pt>
          <cx:pt idx="31364">3</cx:pt>
          <cx:pt idx="31365">2</cx:pt>
          <cx:pt idx="31366">2</cx:pt>
          <cx:pt idx="31367">1</cx:pt>
          <cx:pt idx="31368">1</cx:pt>
          <cx:pt idx="31369">2</cx:pt>
          <cx:pt idx="31370">2</cx:pt>
          <cx:pt idx="31371">1</cx:pt>
          <cx:pt idx="31372">2</cx:pt>
          <cx:pt idx="31373">2</cx:pt>
          <cx:pt idx="31374">2</cx:pt>
          <cx:pt idx="31375">4</cx:pt>
          <cx:pt idx="31376">1</cx:pt>
          <cx:pt idx="31377">1</cx:pt>
          <cx:pt idx="31378">1</cx:pt>
          <cx:pt idx="31379">2</cx:pt>
          <cx:pt idx="31380">1</cx:pt>
          <cx:pt idx="31381">2</cx:pt>
          <cx:pt idx="31382">2</cx:pt>
          <cx:pt idx="31383">1</cx:pt>
          <cx:pt idx="31384">2</cx:pt>
          <cx:pt idx="31385">2</cx:pt>
          <cx:pt idx="31386">3</cx:pt>
          <cx:pt idx="31387">1</cx:pt>
          <cx:pt idx="31388">1</cx:pt>
          <cx:pt idx="31389">2</cx:pt>
          <cx:pt idx="31390">1</cx:pt>
          <cx:pt idx="31391">2</cx:pt>
          <cx:pt idx="31392">2</cx:pt>
          <cx:pt idx="31393">3</cx:pt>
          <cx:pt idx="31394">2</cx:pt>
          <cx:pt idx="31395">3</cx:pt>
          <cx:pt idx="31396">2</cx:pt>
          <cx:pt idx="31397">4</cx:pt>
          <cx:pt idx="31398">1</cx:pt>
          <cx:pt idx="31399">2</cx:pt>
          <cx:pt idx="31400">3</cx:pt>
          <cx:pt idx="31401">1</cx:pt>
          <cx:pt idx="31402">2</cx:pt>
          <cx:pt idx="31403">2</cx:pt>
          <cx:pt idx="31404">4</cx:pt>
          <cx:pt idx="31405">2</cx:pt>
          <cx:pt idx="31406">2</cx:pt>
          <cx:pt idx="31407">2</cx:pt>
          <cx:pt idx="31408">1</cx:pt>
          <cx:pt idx="31409">1</cx:pt>
          <cx:pt idx="31410">2</cx:pt>
          <cx:pt idx="31411">2</cx:pt>
          <cx:pt idx="31412">2</cx:pt>
          <cx:pt idx="31413">2</cx:pt>
          <cx:pt idx="31414">1</cx:pt>
          <cx:pt idx="31415">3</cx:pt>
          <cx:pt idx="31416">4</cx:pt>
          <cx:pt idx="31417">2</cx:pt>
          <cx:pt idx="31418">1</cx:pt>
          <cx:pt idx="31419">3</cx:pt>
          <cx:pt idx="31420">2</cx:pt>
          <cx:pt idx="31421">2</cx:pt>
          <cx:pt idx="31422">2</cx:pt>
          <cx:pt idx="31423">2</cx:pt>
          <cx:pt idx="31424">1</cx:pt>
          <cx:pt idx="31425">1</cx:pt>
          <cx:pt idx="31426">1</cx:pt>
          <cx:pt idx="31427">2</cx:pt>
          <cx:pt idx="31428">2</cx:pt>
          <cx:pt idx="31429">2</cx:pt>
          <cx:pt idx="31430">2</cx:pt>
          <cx:pt idx="31431">2</cx:pt>
          <cx:pt idx="31432">2</cx:pt>
          <cx:pt idx="31433">3</cx:pt>
          <cx:pt idx="31434">4</cx:pt>
          <cx:pt idx="31435">3</cx:pt>
          <cx:pt idx="31436">4</cx:pt>
          <cx:pt idx="31437">1</cx:pt>
          <cx:pt idx="31438">2</cx:pt>
          <cx:pt idx="31439">3</cx:pt>
          <cx:pt idx="31440">4</cx:pt>
          <cx:pt idx="31441">2</cx:pt>
          <cx:pt idx="31442">2</cx:pt>
          <cx:pt idx="31443">2</cx:pt>
          <cx:pt idx="31444">4</cx:pt>
          <cx:pt idx="31445">1</cx:pt>
          <cx:pt idx="31446">2</cx:pt>
          <cx:pt idx="31447">2</cx:pt>
          <cx:pt idx="31448">3</cx:pt>
          <cx:pt idx="31449">1</cx:pt>
          <cx:pt idx="31450">2</cx:pt>
          <cx:pt idx="31451">1</cx:pt>
          <cx:pt idx="31452">4</cx:pt>
          <cx:pt idx="31453">2</cx:pt>
          <cx:pt idx="31454">2</cx:pt>
          <cx:pt idx="31455">2</cx:pt>
          <cx:pt idx="31456">1</cx:pt>
          <cx:pt idx="31457">2</cx:pt>
          <cx:pt idx="31458">1</cx:pt>
          <cx:pt idx="31459">2</cx:pt>
          <cx:pt idx="31460">2</cx:pt>
          <cx:pt idx="31461">1</cx:pt>
          <cx:pt idx="31462">3</cx:pt>
          <cx:pt idx="31463">2</cx:pt>
          <cx:pt idx="31464">1</cx:pt>
          <cx:pt idx="31465">4</cx:pt>
          <cx:pt idx="31466">1</cx:pt>
          <cx:pt idx="31467">1</cx:pt>
          <cx:pt idx="31468">2</cx:pt>
          <cx:pt idx="31469">1</cx:pt>
          <cx:pt idx="31470">2</cx:pt>
          <cx:pt idx="31471">2</cx:pt>
          <cx:pt idx="31472">5</cx:pt>
          <cx:pt idx="31473">1</cx:pt>
          <cx:pt idx="31474">2</cx:pt>
          <cx:pt idx="31475">2</cx:pt>
          <cx:pt idx="31476">2</cx:pt>
          <cx:pt idx="31477">2</cx:pt>
          <cx:pt idx="31478">2</cx:pt>
          <cx:pt idx="31479">2</cx:pt>
          <cx:pt idx="31480">1</cx:pt>
          <cx:pt idx="31481">1</cx:pt>
          <cx:pt idx="31482">3</cx:pt>
          <cx:pt idx="31483">3</cx:pt>
          <cx:pt idx="31484">2</cx:pt>
          <cx:pt idx="31485">1</cx:pt>
          <cx:pt idx="31486">3</cx:pt>
          <cx:pt idx="31487">1</cx:pt>
          <cx:pt idx="31488">2</cx:pt>
          <cx:pt idx="31489">2</cx:pt>
          <cx:pt idx="31490">2</cx:pt>
          <cx:pt idx="31491">1</cx:pt>
          <cx:pt idx="31492">4</cx:pt>
          <cx:pt idx="31493">4</cx:pt>
          <cx:pt idx="31494">3</cx:pt>
          <cx:pt idx="31495">4</cx:pt>
          <cx:pt idx="31496">4</cx:pt>
          <cx:pt idx="31497">2</cx:pt>
          <cx:pt idx="31498">3</cx:pt>
          <cx:pt idx="31499">1</cx:pt>
          <cx:pt idx="31500">2</cx:pt>
          <cx:pt idx="31501">1</cx:pt>
          <cx:pt idx="31502">2</cx:pt>
          <cx:pt idx="31503">3</cx:pt>
          <cx:pt idx="31504">1</cx:pt>
          <cx:pt idx="31505">1</cx:pt>
          <cx:pt idx="31506">4</cx:pt>
          <cx:pt idx="31507">3</cx:pt>
          <cx:pt idx="31508">2</cx:pt>
          <cx:pt idx="31509">4</cx:pt>
          <cx:pt idx="31510">2</cx:pt>
          <cx:pt idx="31511">2</cx:pt>
          <cx:pt idx="31512">4</cx:pt>
          <cx:pt idx="31513">2</cx:pt>
          <cx:pt idx="31514">1</cx:pt>
          <cx:pt idx="31515">2</cx:pt>
          <cx:pt idx="31516">2</cx:pt>
          <cx:pt idx="31517">2</cx:pt>
          <cx:pt idx="31518">2</cx:pt>
          <cx:pt idx="31519">1</cx:pt>
          <cx:pt idx="31520">2</cx:pt>
          <cx:pt idx="31521">3</cx:pt>
          <cx:pt idx="31522">2</cx:pt>
          <cx:pt idx="31523">2</cx:pt>
          <cx:pt idx="31524">2</cx:pt>
          <cx:pt idx="31525">4</cx:pt>
          <cx:pt idx="31526">2</cx:pt>
          <cx:pt idx="31527">2</cx:pt>
          <cx:pt idx="31528">6</cx:pt>
          <cx:pt idx="31529">4</cx:pt>
          <cx:pt idx="31530">1</cx:pt>
          <cx:pt idx="31531">3</cx:pt>
          <cx:pt idx="31532">1</cx:pt>
          <cx:pt idx="31533">2</cx:pt>
          <cx:pt idx="31534">1</cx:pt>
          <cx:pt idx="31535">2</cx:pt>
          <cx:pt idx="31536">3</cx:pt>
          <cx:pt idx="31537">2</cx:pt>
          <cx:pt idx="31538">1</cx:pt>
          <cx:pt idx="31539">1</cx:pt>
          <cx:pt idx="31540">1</cx:pt>
          <cx:pt idx="31541">1</cx:pt>
          <cx:pt idx="31542">3</cx:pt>
          <cx:pt idx="31543">2</cx:pt>
          <cx:pt idx="31544">3</cx:pt>
          <cx:pt idx="31545">2</cx:pt>
          <cx:pt idx="31546">4</cx:pt>
          <cx:pt idx="31547">3</cx:pt>
          <cx:pt idx="31548">1</cx:pt>
          <cx:pt idx="31549">3</cx:pt>
          <cx:pt idx="31550">2</cx:pt>
          <cx:pt idx="31551">4</cx:pt>
          <cx:pt idx="31552">4</cx:pt>
          <cx:pt idx="31553">2</cx:pt>
          <cx:pt idx="31554">2</cx:pt>
          <cx:pt idx="31555">2</cx:pt>
          <cx:pt idx="31556">1</cx:pt>
          <cx:pt idx="31557">2</cx:pt>
          <cx:pt idx="31558">3</cx:pt>
          <cx:pt idx="31559">1</cx:pt>
          <cx:pt idx="31560">2</cx:pt>
          <cx:pt idx="31561">4</cx:pt>
          <cx:pt idx="31562">2</cx:pt>
          <cx:pt idx="31563">2</cx:pt>
          <cx:pt idx="31564">3</cx:pt>
          <cx:pt idx="31565">2</cx:pt>
          <cx:pt idx="31566">2</cx:pt>
          <cx:pt idx="31567">1</cx:pt>
          <cx:pt idx="31568">4</cx:pt>
          <cx:pt idx="31569">2</cx:pt>
          <cx:pt idx="31570">2</cx:pt>
          <cx:pt idx="31571">2</cx:pt>
          <cx:pt idx="31572">4</cx:pt>
          <cx:pt idx="31573">3</cx:pt>
          <cx:pt idx="31574">4</cx:pt>
          <cx:pt idx="31575">2</cx:pt>
          <cx:pt idx="31576">1</cx:pt>
          <cx:pt idx="31577">1</cx:pt>
          <cx:pt idx="31578">1</cx:pt>
          <cx:pt idx="31579">3</cx:pt>
          <cx:pt idx="31580">1</cx:pt>
          <cx:pt idx="31581">3</cx:pt>
          <cx:pt idx="31582">1</cx:pt>
          <cx:pt idx="31583">2</cx:pt>
          <cx:pt idx="31584">2</cx:pt>
          <cx:pt idx="31585">1</cx:pt>
          <cx:pt idx="31586">2</cx:pt>
          <cx:pt idx="31587">1</cx:pt>
          <cx:pt idx="31588">4</cx:pt>
          <cx:pt idx="31589">2</cx:pt>
          <cx:pt idx="31590">2</cx:pt>
          <cx:pt idx="31591">3</cx:pt>
          <cx:pt idx="31592">3</cx:pt>
          <cx:pt idx="31593">1</cx:pt>
          <cx:pt idx="31594">2</cx:pt>
          <cx:pt idx="31595">3</cx:pt>
          <cx:pt idx="31596">2</cx:pt>
          <cx:pt idx="31597">4</cx:pt>
          <cx:pt idx="31598">3</cx:pt>
          <cx:pt idx="31599">2</cx:pt>
          <cx:pt idx="31600">2</cx:pt>
          <cx:pt idx="31601">1</cx:pt>
          <cx:pt idx="31602">2</cx:pt>
          <cx:pt idx="31603">2</cx:pt>
          <cx:pt idx="31604">3</cx:pt>
          <cx:pt idx="31605">2</cx:pt>
          <cx:pt idx="31606">3</cx:pt>
          <cx:pt idx="31607">1</cx:pt>
          <cx:pt idx="31608">2</cx:pt>
          <cx:pt idx="31609">2</cx:pt>
          <cx:pt idx="31610">2</cx:pt>
          <cx:pt idx="31611">2</cx:pt>
          <cx:pt idx="31612">4</cx:pt>
          <cx:pt idx="31613">2</cx:pt>
          <cx:pt idx="31614">2</cx:pt>
          <cx:pt idx="31615">2</cx:pt>
          <cx:pt idx="31616">2</cx:pt>
          <cx:pt idx="31617">2</cx:pt>
          <cx:pt idx="31618">2</cx:pt>
          <cx:pt idx="31619">3</cx:pt>
          <cx:pt idx="31620">3</cx:pt>
          <cx:pt idx="31621">2</cx:pt>
          <cx:pt idx="31622">1</cx:pt>
          <cx:pt idx="31623">2</cx:pt>
          <cx:pt idx="31624">2</cx:pt>
          <cx:pt idx="31625">1</cx:pt>
          <cx:pt idx="31626">2</cx:pt>
          <cx:pt idx="31627">2</cx:pt>
          <cx:pt idx="31628">2</cx:pt>
          <cx:pt idx="31629">1</cx:pt>
          <cx:pt idx="31630">1</cx:pt>
          <cx:pt idx="31631">4</cx:pt>
          <cx:pt idx="31632">1</cx:pt>
          <cx:pt idx="31633">1</cx:pt>
          <cx:pt idx="31634">2</cx:pt>
          <cx:pt idx="31635">2</cx:pt>
          <cx:pt idx="31636">2</cx:pt>
          <cx:pt idx="31637">2</cx:pt>
          <cx:pt idx="31638">1</cx:pt>
          <cx:pt idx="31639">2</cx:pt>
          <cx:pt idx="31640">1</cx:pt>
          <cx:pt idx="31641">2</cx:pt>
          <cx:pt idx="31642">3</cx:pt>
          <cx:pt idx="31643">2</cx:pt>
          <cx:pt idx="31644">3</cx:pt>
          <cx:pt idx="31645">4</cx:pt>
          <cx:pt idx="31646">4</cx:pt>
          <cx:pt idx="31647">2</cx:pt>
          <cx:pt idx="31648">2</cx:pt>
          <cx:pt idx="31649">2</cx:pt>
          <cx:pt idx="31650">4</cx:pt>
          <cx:pt idx="31651">1</cx:pt>
          <cx:pt idx="31652">1</cx:pt>
          <cx:pt idx="31653">2</cx:pt>
          <cx:pt idx="31654">1</cx:pt>
          <cx:pt idx="31655">4</cx:pt>
          <cx:pt idx="31656">2</cx:pt>
          <cx:pt idx="31657">1</cx:pt>
          <cx:pt idx="31658">2</cx:pt>
          <cx:pt idx="31659">1</cx:pt>
          <cx:pt idx="31660">2</cx:pt>
          <cx:pt idx="31661">2</cx:pt>
          <cx:pt idx="31662">1</cx:pt>
          <cx:pt idx="31663">2</cx:pt>
          <cx:pt idx="31664">1</cx:pt>
          <cx:pt idx="31665">2</cx:pt>
          <cx:pt idx="31666">3</cx:pt>
          <cx:pt idx="31667">2</cx:pt>
          <cx:pt idx="31668">1</cx:pt>
          <cx:pt idx="31669">2</cx:pt>
          <cx:pt idx="31670">2</cx:pt>
          <cx:pt idx="31671">2</cx:pt>
          <cx:pt idx="31672">3</cx:pt>
          <cx:pt idx="31673">1</cx:pt>
          <cx:pt idx="31674">4</cx:pt>
          <cx:pt idx="31675">2</cx:pt>
          <cx:pt idx="31676">2</cx:pt>
          <cx:pt idx="31677">3</cx:pt>
          <cx:pt idx="31678">3</cx:pt>
          <cx:pt idx="31679">2</cx:pt>
          <cx:pt idx="31680">2</cx:pt>
          <cx:pt idx="31681">2</cx:pt>
          <cx:pt idx="31682">3</cx:pt>
          <cx:pt idx="31683">2</cx:pt>
          <cx:pt idx="31684">3</cx:pt>
          <cx:pt idx="31685">2</cx:pt>
          <cx:pt idx="31686">2</cx:pt>
          <cx:pt idx="31687">2</cx:pt>
          <cx:pt idx="31688">2</cx:pt>
          <cx:pt idx="31689">2</cx:pt>
          <cx:pt idx="31690">1</cx:pt>
          <cx:pt idx="31691">3</cx:pt>
          <cx:pt idx="31692">4</cx:pt>
          <cx:pt idx="31693">4</cx:pt>
          <cx:pt idx="31694">1</cx:pt>
          <cx:pt idx="31695">3</cx:pt>
          <cx:pt idx="31696">2</cx:pt>
          <cx:pt idx="31697">2</cx:pt>
          <cx:pt idx="31698">2</cx:pt>
          <cx:pt idx="31699">1</cx:pt>
          <cx:pt idx="31700">4</cx:pt>
          <cx:pt idx="31701">6</cx:pt>
          <cx:pt idx="31702">2</cx:pt>
          <cx:pt idx="31703">2</cx:pt>
          <cx:pt idx="31704">2</cx:pt>
          <cx:pt idx="31705">2</cx:pt>
          <cx:pt idx="31706">2</cx:pt>
          <cx:pt idx="31707">3</cx:pt>
          <cx:pt idx="31708">1</cx:pt>
          <cx:pt idx="31709">1</cx:pt>
          <cx:pt idx="31710">2</cx:pt>
          <cx:pt idx="31711">2</cx:pt>
          <cx:pt idx="31712">2</cx:pt>
          <cx:pt idx="31713">2</cx:pt>
          <cx:pt idx="31714">2</cx:pt>
          <cx:pt idx="31715">3</cx:pt>
          <cx:pt idx="31716">2</cx:pt>
          <cx:pt idx="31717">4</cx:pt>
          <cx:pt idx="31718">2</cx:pt>
          <cx:pt idx="31719">2</cx:pt>
          <cx:pt idx="31720">1</cx:pt>
          <cx:pt idx="31721">2</cx:pt>
          <cx:pt idx="31722">2</cx:pt>
          <cx:pt idx="31723">2</cx:pt>
          <cx:pt idx="31724">1</cx:pt>
          <cx:pt idx="31725">2</cx:pt>
          <cx:pt idx="31726">2</cx:pt>
          <cx:pt idx="31727">2</cx:pt>
          <cx:pt idx="31728">2</cx:pt>
          <cx:pt idx="31729">2</cx:pt>
          <cx:pt idx="31730">4</cx:pt>
          <cx:pt idx="31731">4</cx:pt>
          <cx:pt idx="31732">1</cx:pt>
          <cx:pt idx="31733">2</cx:pt>
          <cx:pt idx="31734">4</cx:pt>
          <cx:pt idx="31735">2</cx:pt>
          <cx:pt idx="31736">2</cx:pt>
          <cx:pt idx="31737">2</cx:pt>
          <cx:pt idx="31738">4</cx:pt>
          <cx:pt idx="31739">3</cx:pt>
          <cx:pt idx="31740">4</cx:pt>
          <cx:pt idx="31741">1</cx:pt>
          <cx:pt idx="31742">2</cx:pt>
          <cx:pt idx="31743">2</cx:pt>
          <cx:pt idx="31744">2</cx:pt>
          <cx:pt idx="31745">2</cx:pt>
          <cx:pt idx="31746">2</cx:pt>
          <cx:pt idx="31747">2</cx:pt>
          <cx:pt idx="31748">2</cx:pt>
          <cx:pt idx="31749">2</cx:pt>
          <cx:pt idx="31750">1</cx:pt>
          <cx:pt idx="31751">2</cx:pt>
          <cx:pt idx="31752">2</cx:pt>
          <cx:pt idx="31753">1</cx:pt>
          <cx:pt idx="31754">2</cx:pt>
          <cx:pt idx="31755">1</cx:pt>
          <cx:pt idx="31756">2</cx:pt>
          <cx:pt idx="31757">2</cx:pt>
          <cx:pt idx="31758">3</cx:pt>
          <cx:pt idx="31759">2</cx:pt>
          <cx:pt idx="31760">3</cx:pt>
          <cx:pt idx="31761">4</cx:pt>
          <cx:pt idx="31762">2</cx:pt>
          <cx:pt idx="31763">1</cx:pt>
          <cx:pt idx="31764">2</cx:pt>
          <cx:pt idx="31765">2</cx:pt>
          <cx:pt idx="31766">1</cx:pt>
          <cx:pt idx="31767">2</cx:pt>
          <cx:pt idx="31768">2</cx:pt>
          <cx:pt idx="31769">1</cx:pt>
          <cx:pt idx="31770">3</cx:pt>
          <cx:pt idx="31771">1</cx:pt>
          <cx:pt idx="31772">4</cx:pt>
          <cx:pt idx="31773">2</cx:pt>
          <cx:pt idx="31774">2</cx:pt>
          <cx:pt idx="31775">3</cx:pt>
          <cx:pt idx="31776">1</cx:pt>
          <cx:pt idx="31777">2</cx:pt>
          <cx:pt idx="31778">1</cx:pt>
          <cx:pt idx="31779">1</cx:pt>
          <cx:pt idx="31780">3</cx:pt>
          <cx:pt idx="31781">1</cx:pt>
          <cx:pt idx="31782">4</cx:pt>
          <cx:pt idx="31783">4</cx:pt>
          <cx:pt idx="31784">2</cx:pt>
          <cx:pt idx="31785">1</cx:pt>
          <cx:pt idx="31786">4</cx:pt>
          <cx:pt idx="31787">5</cx:pt>
          <cx:pt idx="31788">2</cx:pt>
          <cx:pt idx="31789">2</cx:pt>
          <cx:pt idx="31790">1</cx:pt>
          <cx:pt idx="31791">3</cx:pt>
          <cx:pt idx="31792">2</cx:pt>
          <cx:pt idx="31793">3</cx:pt>
          <cx:pt idx="31794">2</cx:pt>
          <cx:pt idx="31795">1</cx:pt>
          <cx:pt idx="31796">2</cx:pt>
          <cx:pt idx="31797">2</cx:pt>
          <cx:pt idx="31798">2</cx:pt>
          <cx:pt idx="31799">2</cx:pt>
          <cx:pt idx="31800">4</cx:pt>
          <cx:pt idx="31801">2</cx:pt>
          <cx:pt idx="31802">2</cx:pt>
          <cx:pt idx="31803">3</cx:pt>
          <cx:pt idx="31804">2</cx:pt>
          <cx:pt idx="31805">2</cx:pt>
          <cx:pt idx="31806">2</cx:pt>
          <cx:pt idx="31807">1</cx:pt>
          <cx:pt idx="31808">4</cx:pt>
          <cx:pt idx="31809">2</cx:pt>
          <cx:pt idx="31810">2</cx:pt>
          <cx:pt idx="31811">2</cx:pt>
          <cx:pt idx="31812">1</cx:pt>
          <cx:pt idx="31813">2</cx:pt>
          <cx:pt idx="31814">2</cx:pt>
          <cx:pt idx="31815">2</cx:pt>
          <cx:pt idx="31816">4</cx:pt>
          <cx:pt idx="31817">3</cx:pt>
          <cx:pt idx="31818">2</cx:pt>
          <cx:pt idx="31819">4</cx:pt>
          <cx:pt idx="31820">3</cx:pt>
          <cx:pt idx="31821">2</cx:pt>
          <cx:pt idx="31822">2</cx:pt>
          <cx:pt idx="31823">2</cx:pt>
          <cx:pt idx="31824">2</cx:pt>
          <cx:pt idx="31825">2</cx:pt>
          <cx:pt idx="31826">2</cx:pt>
          <cx:pt idx="31827">3</cx:pt>
          <cx:pt idx="31828">2</cx:pt>
          <cx:pt idx="31829">4</cx:pt>
          <cx:pt idx="31830">2</cx:pt>
          <cx:pt idx="31831">2</cx:pt>
          <cx:pt idx="31832">1</cx:pt>
          <cx:pt idx="31833">1</cx:pt>
          <cx:pt idx="31834">2</cx:pt>
          <cx:pt idx="31835">3</cx:pt>
          <cx:pt idx="31836">2</cx:pt>
          <cx:pt idx="31837">2</cx:pt>
          <cx:pt idx="31838">2</cx:pt>
          <cx:pt idx="31839">1</cx:pt>
          <cx:pt idx="31840">3</cx:pt>
          <cx:pt idx="31841">2</cx:pt>
          <cx:pt idx="31842">1</cx:pt>
          <cx:pt idx="31843">1</cx:pt>
          <cx:pt idx="31844">1</cx:pt>
          <cx:pt idx="31845">1</cx:pt>
          <cx:pt idx="31846">2</cx:pt>
          <cx:pt idx="31847">2</cx:pt>
          <cx:pt idx="31848">2</cx:pt>
          <cx:pt idx="31849">2</cx:pt>
          <cx:pt idx="31850">3</cx:pt>
          <cx:pt idx="31851">2</cx:pt>
          <cx:pt idx="31852">2</cx:pt>
          <cx:pt idx="31853">3</cx:pt>
          <cx:pt idx="31854">2</cx:pt>
          <cx:pt idx="31855">2</cx:pt>
          <cx:pt idx="31856">2</cx:pt>
          <cx:pt idx="31857">3</cx:pt>
          <cx:pt idx="31858">2</cx:pt>
          <cx:pt idx="31859">2</cx:pt>
          <cx:pt idx="31860">2</cx:pt>
          <cx:pt idx="31861">2</cx:pt>
          <cx:pt idx="31862">4</cx:pt>
          <cx:pt idx="31863">4</cx:pt>
          <cx:pt idx="31864">3</cx:pt>
          <cx:pt idx="31865">2</cx:pt>
          <cx:pt idx="31866">2</cx:pt>
          <cx:pt idx="31867">2</cx:pt>
          <cx:pt idx="31868">1</cx:pt>
          <cx:pt idx="31869">3</cx:pt>
          <cx:pt idx="31870">3</cx:pt>
          <cx:pt idx="31871">2</cx:pt>
          <cx:pt idx="31872">4</cx:pt>
          <cx:pt idx="31873">2</cx:pt>
          <cx:pt idx="31874">3</cx:pt>
          <cx:pt idx="31875">3</cx:pt>
          <cx:pt idx="31876">2</cx:pt>
          <cx:pt idx="31877">2</cx:pt>
          <cx:pt idx="31878">2</cx:pt>
          <cx:pt idx="31879">2</cx:pt>
          <cx:pt idx="31880">3</cx:pt>
          <cx:pt idx="31881">1</cx:pt>
          <cx:pt idx="31882">2</cx:pt>
          <cx:pt idx="31883">3</cx:pt>
          <cx:pt idx="31884">1</cx:pt>
          <cx:pt idx="31885">2</cx:pt>
          <cx:pt idx="31886">1</cx:pt>
          <cx:pt idx="31887">3</cx:pt>
          <cx:pt idx="31888">4</cx:pt>
          <cx:pt idx="31889">2</cx:pt>
          <cx:pt idx="31890">2</cx:pt>
          <cx:pt idx="31891">1</cx:pt>
          <cx:pt idx="31892">4</cx:pt>
          <cx:pt idx="31893">1</cx:pt>
          <cx:pt idx="31894">1</cx:pt>
          <cx:pt idx="31895">2</cx:pt>
          <cx:pt idx="31896">1</cx:pt>
          <cx:pt idx="31897">2</cx:pt>
          <cx:pt idx="31898">2</cx:pt>
          <cx:pt idx="31899">2</cx:pt>
          <cx:pt idx="31900">2</cx:pt>
          <cx:pt idx="31901">2</cx:pt>
          <cx:pt idx="31902">2</cx:pt>
          <cx:pt idx="31903">1</cx:pt>
          <cx:pt idx="31904">4</cx:pt>
          <cx:pt idx="31905">2</cx:pt>
          <cx:pt idx="31906">2</cx:pt>
          <cx:pt idx="31907">1</cx:pt>
          <cx:pt idx="31908">1</cx:pt>
          <cx:pt idx="31909">1</cx:pt>
          <cx:pt idx="31910">3</cx:pt>
          <cx:pt idx="31911">2</cx:pt>
          <cx:pt idx="31912">1</cx:pt>
          <cx:pt idx="31913">2</cx:pt>
          <cx:pt idx="31914">2</cx:pt>
          <cx:pt idx="31915">3</cx:pt>
          <cx:pt idx="31916">2</cx:pt>
          <cx:pt idx="31917">1</cx:pt>
          <cx:pt idx="31918">2</cx:pt>
          <cx:pt idx="31919">2</cx:pt>
          <cx:pt idx="31920">1</cx:pt>
          <cx:pt idx="31921">3</cx:pt>
          <cx:pt idx="31922">4</cx:pt>
          <cx:pt idx="31923">2</cx:pt>
          <cx:pt idx="31924">1</cx:pt>
          <cx:pt idx="31925">2</cx:pt>
          <cx:pt idx="31926">2</cx:pt>
          <cx:pt idx="31927">4</cx:pt>
          <cx:pt idx="31928">3</cx:pt>
          <cx:pt idx="31929">2</cx:pt>
          <cx:pt idx="31930">4</cx:pt>
          <cx:pt idx="31931">4</cx:pt>
          <cx:pt idx="31932">2</cx:pt>
          <cx:pt idx="31933">2</cx:pt>
          <cx:pt idx="31934">2</cx:pt>
          <cx:pt idx="31935">2</cx:pt>
          <cx:pt idx="31936">4</cx:pt>
          <cx:pt idx="31937">2</cx:pt>
          <cx:pt idx="31938">2</cx:pt>
          <cx:pt idx="31939">2</cx:pt>
          <cx:pt idx="31940">4</cx:pt>
          <cx:pt idx="31941">2</cx:pt>
          <cx:pt idx="31942">1</cx:pt>
          <cx:pt idx="31943">2</cx:pt>
          <cx:pt idx="31944">1</cx:pt>
          <cx:pt idx="31945">2</cx:pt>
          <cx:pt idx="31946">2</cx:pt>
          <cx:pt idx="31947">2</cx:pt>
          <cx:pt idx="31948">5</cx:pt>
          <cx:pt idx="31949">2</cx:pt>
          <cx:pt idx="31950">2</cx:pt>
          <cx:pt idx="31951">3</cx:pt>
          <cx:pt idx="31952">1</cx:pt>
          <cx:pt idx="31953">1</cx:pt>
          <cx:pt idx="31954">1</cx:pt>
          <cx:pt idx="31955">2</cx:pt>
          <cx:pt idx="31956">3</cx:pt>
          <cx:pt idx="31957">1</cx:pt>
          <cx:pt idx="31958">1</cx:pt>
          <cx:pt idx="31959">4</cx:pt>
          <cx:pt idx="31960">2</cx:pt>
          <cx:pt idx="31961">3</cx:pt>
          <cx:pt idx="31962">4</cx:pt>
          <cx:pt idx="31963">3</cx:pt>
          <cx:pt idx="31964">1</cx:pt>
          <cx:pt idx="31965">4</cx:pt>
          <cx:pt idx="31966">2</cx:pt>
          <cx:pt idx="31967">3</cx:pt>
          <cx:pt idx="31968">4</cx:pt>
          <cx:pt idx="31969">4</cx:pt>
          <cx:pt idx="31970">1</cx:pt>
          <cx:pt idx="31971">3</cx:pt>
          <cx:pt idx="31972">2</cx:pt>
          <cx:pt idx="31973">4</cx:pt>
          <cx:pt idx="31974">2</cx:pt>
          <cx:pt idx="31975">2</cx:pt>
          <cx:pt idx="31976">1</cx:pt>
          <cx:pt idx="31977">3</cx:pt>
          <cx:pt idx="31978">4</cx:pt>
          <cx:pt idx="31979">1</cx:pt>
          <cx:pt idx="31980">2</cx:pt>
          <cx:pt idx="31981">3</cx:pt>
          <cx:pt idx="31982">2</cx:pt>
          <cx:pt idx="31983">2</cx:pt>
          <cx:pt idx="31984">1</cx:pt>
          <cx:pt idx="31985">2</cx:pt>
          <cx:pt idx="31986">2</cx:pt>
          <cx:pt idx="31987">2</cx:pt>
          <cx:pt idx="31988">2</cx:pt>
          <cx:pt idx="31989">4</cx:pt>
          <cx:pt idx="31990">2</cx:pt>
          <cx:pt idx="31991">1</cx:pt>
          <cx:pt idx="31992">2</cx:pt>
          <cx:pt idx="31993">2</cx:pt>
          <cx:pt idx="31994">4</cx:pt>
          <cx:pt idx="31995">2</cx:pt>
          <cx:pt idx="31996">1</cx:pt>
          <cx:pt idx="31997">1</cx:pt>
          <cx:pt idx="31998">1</cx:pt>
          <cx:pt idx="31999">3</cx:pt>
          <cx:pt idx="32000">2</cx:pt>
          <cx:pt idx="32001">3</cx:pt>
          <cx:pt idx="32002">3</cx:pt>
          <cx:pt idx="32003">2</cx:pt>
          <cx:pt idx="32004">2</cx:pt>
          <cx:pt idx="32005">2</cx:pt>
          <cx:pt idx="32006">2</cx:pt>
          <cx:pt idx="32007">2</cx:pt>
          <cx:pt idx="32008">2</cx:pt>
          <cx:pt idx="32009">2</cx:pt>
          <cx:pt idx="32010">2</cx:pt>
          <cx:pt idx="32011">2</cx:pt>
          <cx:pt idx="32012">2</cx:pt>
          <cx:pt idx="32013">3</cx:pt>
          <cx:pt idx="32014">3</cx:pt>
          <cx:pt idx="32015">2</cx:pt>
          <cx:pt idx="32016">2</cx:pt>
          <cx:pt idx="32017">4</cx:pt>
          <cx:pt idx="32018">4</cx:pt>
          <cx:pt idx="32019">2</cx:pt>
          <cx:pt idx="32020">2</cx:pt>
          <cx:pt idx="32021">1</cx:pt>
          <cx:pt idx="32022">2</cx:pt>
          <cx:pt idx="32023">2</cx:pt>
          <cx:pt idx="32024">1</cx:pt>
          <cx:pt idx="32025">2</cx:pt>
          <cx:pt idx="32026">3</cx:pt>
          <cx:pt idx="32027">1</cx:pt>
          <cx:pt idx="32028">2</cx:pt>
          <cx:pt idx="32029">3</cx:pt>
          <cx:pt idx="32030">2</cx:pt>
          <cx:pt idx="32031">2</cx:pt>
          <cx:pt idx="32032">1</cx:pt>
          <cx:pt idx="32033">3</cx:pt>
          <cx:pt idx="32034">2</cx:pt>
          <cx:pt idx="32035">2</cx:pt>
          <cx:pt idx="32036">3</cx:pt>
          <cx:pt idx="32037">2</cx:pt>
          <cx:pt idx="32038">1</cx:pt>
          <cx:pt idx="32039">3</cx:pt>
          <cx:pt idx="32040">2</cx:pt>
          <cx:pt idx="32041">2</cx:pt>
          <cx:pt idx="32042">1</cx:pt>
          <cx:pt idx="32043">2</cx:pt>
          <cx:pt idx="32044">3</cx:pt>
          <cx:pt idx="32045">2</cx:pt>
          <cx:pt idx="32046">1</cx:pt>
          <cx:pt idx="32047">2</cx:pt>
          <cx:pt idx="32048">1</cx:pt>
          <cx:pt idx="32049">4</cx:pt>
          <cx:pt idx="32050">3</cx:pt>
          <cx:pt idx="32051">3</cx:pt>
          <cx:pt idx="32052">4</cx:pt>
          <cx:pt idx="32053">4</cx:pt>
          <cx:pt idx="32054">4</cx:pt>
          <cx:pt idx="32055">1</cx:pt>
          <cx:pt idx="32056">2</cx:pt>
          <cx:pt idx="32057">3</cx:pt>
          <cx:pt idx="32058">2</cx:pt>
          <cx:pt idx="32059">2</cx:pt>
          <cx:pt idx="32060">2</cx:pt>
          <cx:pt idx="32061">1</cx:pt>
          <cx:pt idx="32062">3</cx:pt>
          <cx:pt idx="32063">2</cx:pt>
          <cx:pt idx="32064">2</cx:pt>
          <cx:pt idx="32065">2</cx:pt>
          <cx:pt idx="32066">2</cx:pt>
          <cx:pt idx="32067">2</cx:pt>
          <cx:pt idx="32068">2</cx:pt>
          <cx:pt idx="32069">1</cx:pt>
          <cx:pt idx="32070">2</cx:pt>
          <cx:pt idx="32071">2</cx:pt>
          <cx:pt idx="32072">1</cx:pt>
          <cx:pt idx="32073">4</cx:pt>
          <cx:pt idx="32074">1</cx:pt>
          <cx:pt idx="32075">2</cx:pt>
          <cx:pt idx="32076">2</cx:pt>
          <cx:pt idx="32077">2</cx:pt>
          <cx:pt idx="32078">1</cx:pt>
          <cx:pt idx="32079">2</cx:pt>
          <cx:pt idx="32080">1</cx:pt>
          <cx:pt idx="32081">2</cx:pt>
          <cx:pt idx="32082">3</cx:pt>
          <cx:pt idx="32083">2</cx:pt>
          <cx:pt idx="32084">4</cx:pt>
          <cx:pt idx="32085">2</cx:pt>
          <cx:pt idx="32086">1</cx:pt>
          <cx:pt idx="32087">1</cx:pt>
          <cx:pt idx="32088">2</cx:pt>
          <cx:pt idx="32089">2</cx:pt>
          <cx:pt idx="32090">4</cx:pt>
          <cx:pt idx="32091">1</cx:pt>
          <cx:pt idx="32092">2</cx:pt>
          <cx:pt idx="32093">2</cx:pt>
          <cx:pt idx="32094">1</cx:pt>
          <cx:pt idx="32095">1</cx:pt>
          <cx:pt idx="32096">2</cx:pt>
          <cx:pt idx="32097">3</cx:pt>
          <cx:pt idx="32098">2</cx:pt>
          <cx:pt idx="32099">3</cx:pt>
          <cx:pt idx="32100">3</cx:pt>
          <cx:pt idx="32101">2</cx:pt>
          <cx:pt idx="32102">2</cx:pt>
          <cx:pt idx="32103">2</cx:pt>
          <cx:pt idx="32104">2</cx:pt>
          <cx:pt idx="32105">2</cx:pt>
          <cx:pt idx="32106">1</cx:pt>
          <cx:pt idx="32107">3</cx:pt>
          <cx:pt idx="32108">2</cx:pt>
          <cx:pt idx="32109">2</cx:pt>
          <cx:pt idx="32110">2</cx:pt>
          <cx:pt idx="32111">1</cx:pt>
          <cx:pt idx="32112">2</cx:pt>
          <cx:pt idx="32113">3</cx:pt>
          <cx:pt idx="32114">1</cx:pt>
          <cx:pt idx="32115">2</cx:pt>
          <cx:pt idx="32116">2</cx:pt>
          <cx:pt idx="32117">2</cx:pt>
          <cx:pt idx="32118">3</cx:pt>
          <cx:pt idx="32119">2</cx:pt>
          <cx:pt idx="32120">3</cx:pt>
          <cx:pt idx="32121">3</cx:pt>
          <cx:pt idx="32122">2</cx:pt>
          <cx:pt idx="32123">2</cx:pt>
          <cx:pt idx="32124">3</cx:pt>
          <cx:pt idx="32125">4</cx:pt>
          <cx:pt idx="32126">4</cx:pt>
          <cx:pt idx="32127">3</cx:pt>
          <cx:pt idx="32128">2</cx:pt>
          <cx:pt idx="32129">2</cx:pt>
          <cx:pt idx="32130">2</cx:pt>
          <cx:pt idx="32131">2</cx:pt>
          <cx:pt idx="32132">1</cx:pt>
          <cx:pt idx="32133">2</cx:pt>
          <cx:pt idx="32134">4</cx:pt>
          <cx:pt idx="32135">1</cx:pt>
          <cx:pt idx="32136">2</cx:pt>
          <cx:pt idx="32137">1</cx:pt>
          <cx:pt idx="32138">2</cx:pt>
          <cx:pt idx="32139">3</cx:pt>
          <cx:pt idx="32140">2</cx:pt>
          <cx:pt idx="32141">1</cx:pt>
          <cx:pt idx="32142">2</cx:pt>
          <cx:pt idx="32143">2</cx:pt>
          <cx:pt idx="32144">2</cx:pt>
          <cx:pt idx="32145">1</cx:pt>
          <cx:pt idx="32146">2</cx:pt>
          <cx:pt idx="32147">2</cx:pt>
          <cx:pt idx="32148">2</cx:pt>
          <cx:pt idx="32149">1</cx:pt>
          <cx:pt idx="32150">2</cx:pt>
          <cx:pt idx="32151">2</cx:pt>
          <cx:pt idx="32152">2</cx:pt>
          <cx:pt idx="32153">2</cx:pt>
          <cx:pt idx="32154">4</cx:pt>
          <cx:pt idx="32155">3</cx:pt>
          <cx:pt idx="32156">3</cx:pt>
          <cx:pt idx="32157">3</cx:pt>
          <cx:pt idx="32158">2</cx:pt>
          <cx:pt idx="32159">2</cx:pt>
          <cx:pt idx="32160">3</cx:pt>
          <cx:pt idx="32161">3</cx:pt>
          <cx:pt idx="32162">1</cx:pt>
          <cx:pt idx="32163">1</cx:pt>
          <cx:pt idx="32164">2</cx:pt>
          <cx:pt idx="32165">2</cx:pt>
          <cx:pt idx="32166">2</cx:pt>
          <cx:pt idx="32167">3</cx:pt>
          <cx:pt idx="32168">2</cx:pt>
          <cx:pt idx="32169">2</cx:pt>
          <cx:pt idx="32170">2</cx:pt>
          <cx:pt idx="32171">2</cx:pt>
          <cx:pt idx="32172">1</cx:pt>
          <cx:pt idx="32173">2</cx:pt>
          <cx:pt idx="32174">3</cx:pt>
          <cx:pt idx="32175">2</cx:pt>
          <cx:pt idx="32176">3</cx:pt>
          <cx:pt idx="32177">3</cx:pt>
          <cx:pt idx="32178">3</cx:pt>
          <cx:pt idx="32179">1</cx:pt>
          <cx:pt idx="32180">1</cx:pt>
          <cx:pt idx="32181">2</cx:pt>
          <cx:pt idx="32182">2</cx:pt>
          <cx:pt idx="32183">1</cx:pt>
          <cx:pt idx="32184">2</cx:pt>
          <cx:pt idx="32185">2</cx:pt>
          <cx:pt idx="32186">2</cx:pt>
          <cx:pt idx="32187">3</cx:pt>
          <cx:pt idx="32188">1</cx:pt>
          <cx:pt idx="32189">1</cx:pt>
          <cx:pt idx="32190">1</cx:pt>
          <cx:pt idx="32191">2</cx:pt>
          <cx:pt idx="32192">2</cx:pt>
          <cx:pt idx="32193">2</cx:pt>
          <cx:pt idx="32194">2</cx:pt>
          <cx:pt idx="32195">3</cx:pt>
          <cx:pt idx="32196">3</cx:pt>
          <cx:pt idx="32197">2</cx:pt>
          <cx:pt idx="32198">2</cx:pt>
          <cx:pt idx="32199">2</cx:pt>
          <cx:pt idx="32200">3</cx:pt>
          <cx:pt idx="32201">2</cx:pt>
          <cx:pt idx="32202">3</cx:pt>
          <cx:pt idx="32203">2</cx:pt>
          <cx:pt idx="32204">3</cx:pt>
          <cx:pt idx="32205">2</cx:pt>
          <cx:pt idx="32206">2</cx:pt>
          <cx:pt idx="32207">1</cx:pt>
          <cx:pt idx="32208">4</cx:pt>
          <cx:pt idx="32209">1</cx:pt>
          <cx:pt idx="32210">2</cx:pt>
          <cx:pt idx="32211">3</cx:pt>
          <cx:pt idx="32212">2</cx:pt>
          <cx:pt idx="32213">2</cx:pt>
          <cx:pt idx="32214">2</cx:pt>
          <cx:pt idx="32215">1</cx:pt>
          <cx:pt idx="32216">2</cx:pt>
          <cx:pt idx="32217">4</cx:pt>
          <cx:pt idx="32218">3</cx:pt>
          <cx:pt idx="32219">2</cx:pt>
          <cx:pt idx="32220">1</cx:pt>
          <cx:pt idx="32221">1</cx:pt>
          <cx:pt idx="32222">2</cx:pt>
          <cx:pt idx="32223">1</cx:pt>
          <cx:pt idx="32224">2</cx:pt>
          <cx:pt idx="32225">4</cx:pt>
          <cx:pt idx="32226">2</cx:pt>
          <cx:pt idx="32227">2</cx:pt>
          <cx:pt idx="32228">2</cx:pt>
          <cx:pt idx="32229">2</cx:pt>
          <cx:pt idx="32230">1</cx:pt>
          <cx:pt idx="32231">3</cx:pt>
          <cx:pt idx="32232">2</cx:pt>
          <cx:pt idx="32233">1</cx:pt>
          <cx:pt idx="32234">2</cx:pt>
          <cx:pt idx="32235">1</cx:pt>
          <cx:pt idx="32236">3</cx:pt>
          <cx:pt idx="32237">2</cx:pt>
          <cx:pt idx="32238">4</cx:pt>
          <cx:pt idx="32239">2</cx:pt>
          <cx:pt idx="32240">3</cx:pt>
          <cx:pt idx="32241">3</cx:pt>
          <cx:pt idx="32242">2</cx:pt>
          <cx:pt idx="32243">3</cx:pt>
          <cx:pt idx="32244">2</cx:pt>
          <cx:pt idx="32245">3</cx:pt>
          <cx:pt idx="32246">2</cx:pt>
          <cx:pt idx="32247">2</cx:pt>
          <cx:pt idx="32248">2</cx:pt>
          <cx:pt idx="32249">3</cx:pt>
          <cx:pt idx="32250">2</cx:pt>
          <cx:pt idx="32251">1</cx:pt>
          <cx:pt idx="32252">2</cx:pt>
          <cx:pt idx="32253">2</cx:pt>
          <cx:pt idx="32254">3</cx:pt>
          <cx:pt idx="32255">2</cx:pt>
          <cx:pt idx="32256">2</cx:pt>
          <cx:pt idx="32257">3</cx:pt>
          <cx:pt idx="32258">1</cx:pt>
          <cx:pt idx="32259">2</cx:pt>
          <cx:pt idx="32260">2</cx:pt>
          <cx:pt idx="32261">4</cx:pt>
          <cx:pt idx="32262">3</cx:pt>
          <cx:pt idx="32263">5</cx:pt>
          <cx:pt idx="32264">2</cx:pt>
          <cx:pt idx="32265">2</cx:pt>
          <cx:pt idx="32266">2</cx:pt>
          <cx:pt idx="32267">4</cx:pt>
          <cx:pt idx="32268">5</cx:pt>
          <cx:pt idx="32269">2</cx:pt>
          <cx:pt idx="32270">2</cx:pt>
          <cx:pt idx="32271">2</cx:pt>
          <cx:pt idx="32272">2</cx:pt>
          <cx:pt idx="32273">4</cx:pt>
          <cx:pt idx="32274">3</cx:pt>
          <cx:pt idx="32275">2</cx:pt>
          <cx:pt idx="32276">3</cx:pt>
          <cx:pt idx="32277">2</cx:pt>
          <cx:pt idx="32278">2</cx:pt>
          <cx:pt idx="32279">1</cx:pt>
          <cx:pt idx="32280">3</cx:pt>
          <cx:pt idx="32281">5</cx:pt>
          <cx:pt idx="32282">2</cx:pt>
          <cx:pt idx="32283">1</cx:pt>
          <cx:pt idx="32284">3</cx:pt>
          <cx:pt idx="32285">1</cx:pt>
          <cx:pt idx="32286">2</cx:pt>
          <cx:pt idx="32287">3</cx:pt>
          <cx:pt idx="32288">2</cx:pt>
          <cx:pt idx="32289">2</cx:pt>
          <cx:pt idx="32290">2</cx:pt>
          <cx:pt idx="32291">1</cx:pt>
          <cx:pt idx="32292">2</cx:pt>
          <cx:pt idx="32293">2</cx:pt>
          <cx:pt idx="32294">2</cx:pt>
          <cx:pt idx="32295">1</cx:pt>
          <cx:pt idx="32296">2</cx:pt>
          <cx:pt idx="32297">3</cx:pt>
          <cx:pt idx="32298">4</cx:pt>
          <cx:pt idx="32299">1</cx:pt>
          <cx:pt idx="32300">2</cx:pt>
          <cx:pt idx="32301">3</cx:pt>
          <cx:pt idx="32302">2</cx:pt>
          <cx:pt idx="32303">1</cx:pt>
          <cx:pt idx="32304">2</cx:pt>
          <cx:pt idx="32305">2</cx:pt>
          <cx:pt idx="32306">2</cx:pt>
          <cx:pt idx="32307">2</cx:pt>
          <cx:pt idx="32308">2</cx:pt>
          <cx:pt idx="32309">1</cx:pt>
          <cx:pt idx="32310">3</cx:pt>
          <cx:pt idx="32311">2</cx:pt>
          <cx:pt idx="32312">1</cx:pt>
          <cx:pt idx="32313">2</cx:pt>
          <cx:pt idx="32314">3</cx:pt>
          <cx:pt idx="32315">2</cx:pt>
          <cx:pt idx="32316">1</cx:pt>
          <cx:pt idx="32317">2</cx:pt>
          <cx:pt idx="32318">4</cx:pt>
          <cx:pt idx="32319">3</cx:pt>
          <cx:pt idx="32320">2</cx:pt>
          <cx:pt idx="32321">2</cx:pt>
          <cx:pt idx="32322">1</cx:pt>
          <cx:pt idx="32323">3</cx:pt>
          <cx:pt idx="32324">2</cx:pt>
          <cx:pt idx="32325">2</cx:pt>
          <cx:pt idx="32326">2</cx:pt>
          <cx:pt idx="32327">3</cx:pt>
          <cx:pt idx="32328">2</cx:pt>
          <cx:pt idx="32329">2</cx:pt>
          <cx:pt idx="32330">1</cx:pt>
          <cx:pt idx="32331">1</cx:pt>
          <cx:pt idx="32332">1</cx:pt>
          <cx:pt idx="32333">1</cx:pt>
          <cx:pt idx="32334">2</cx:pt>
          <cx:pt idx="32335">2</cx:pt>
          <cx:pt idx="32336">4</cx:pt>
          <cx:pt idx="32337">3</cx:pt>
          <cx:pt idx="32338">2</cx:pt>
          <cx:pt idx="32339">5</cx:pt>
          <cx:pt idx="32340">2</cx:pt>
          <cx:pt idx="32341">2</cx:pt>
          <cx:pt idx="32342">1</cx:pt>
          <cx:pt idx="32343">2</cx:pt>
          <cx:pt idx="32344">1</cx:pt>
          <cx:pt idx="32345">2</cx:pt>
          <cx:pt idx="32346">4</cx:pt>
          <cx:pt idx="32347">2</cx:pt>
          <cx:pt idx="32348">3</cx:pt>
          <cx:pt idx="32349">1</cx:pt>
          <cx:pt idx="32350">4</cx:pt>
          <cx:pt idx="32351">2</cx:pt>
          <cx:pt idx="32352">1</cx:pt>
          <cx:pt idx="32353">2</cx:pt>
          <cx:pt idx="32354">2</cx:pt>
          <cx:pt idx="32355">2</cx:pt>
          <cx:pt idx="32356">2</cx:pt>
          <cx:pt idx="32357">2</cx:pt>
          <cx:pt idx="32358">3</cx:pt>
          <cx:pt idx="32359">2</cx:pt>
          <cx:pt idx="32360">1</cx:pt>
          <cx:pt idx="32361">2</cx:pt>
          <cx:pt idx="32362">4</cx:pt>
          <cx:pt idx="32363">2</cx:pt>
          <cx:pt idx="32364">4</cx:pt>
          <cx:pt idx="32365">1</cx:pt>
          <cx:pt idx="32366">3</cx:pt>
          <cx:pt idx="32367">1</cx:pt>
          <cx:pt idx="32368">2</cx:pt>
          <cx:pt idx="32369">2</cx:pt>
          <cx:pt idx="32370">3</cx:pt>
          <cx:pt idx="32371">2</cx:pt>
          <cx:pt idx="32372">2</cx:pt>
          <cx:pt idx="32373">2</cx:pt>
          <cx:pt idx="32374">2</cx:pt>
          <cx:pt idx="32375">4</cx:pt>
          <cx:pt idx="32376">2</cx:pt>
          <cx:pt idx="32377">2</cx:pt>
          <cx:pt idx="32378">2</cx:pt>
          <cx:pt idx="32379">1</cx:pt>
          <cx:pt idx="32380">3</cx:pt>
          <cx:pt idx="32381">3</cx:pt>
          <cx:pt idx="32382">2</cx:pt>
          <cx:pt idx="32383">2</cx:pt>
          <cx:pt idx="32384">2</cx:pt>
          <cx:pt idx="32385">1</cx:pt>
          <cx:pt idx="32386">3</cx:pt>
          <cx:pt idx="32387">2</cx:pt>
          <cx:pt idx="32388">2</cx:pt>
          <cx:pt idx="32389">2</cx:pt>
          <cx:pt idx="32390">2</cx:pt>
          <cx:pt idx="32391">2</cx:pt>
          <cx:pt idx="32392">2</cx:pt>
          <cx:pt idx="32393">5</cx:pt>
          <cx:pt idx="32394">2</cx:pt>
          <cx:pt idx="32395">2</cx:pt>
          <cx:pt idx="32396">1</cx:pt>
          <cx:pt idx="32397">2</cx:pt>
          <cx:pt idx="32398">2</cx:pt>
          <cx:pt idx="32399">1</cx:pt>
          <cx:pt idx="32400">1</cx:pt>
          <cx:pt idx="32401">1</cx:pt>
          <cx:pt idx="32402">2</cx:pt>
          <cx:pt idx="32403">2</cx:pt>
          <cx:pt idx="32404">2</cx:pt>
          <cx:pt idx="32405">1</cx:pt>
          <cx:pt idx="32406">3</cx:pt>
          <cx:pt idx="32407">4</cx:pt>
          <cx:pt idx="32408">1</cx:pt>
          <cx:pt idx="32409">2</cx:pt>
          <cx:pt idx="32410">1</cx:pt>
          <cx:pt idx="32411">3</cx:pt>
          <cx:pt idx="32412">3</cx:pt>
          <cx:pt idx="32413">1</cx:pt>
          <cx:pt idx="32414">2</cx:pt>
          <cx:pt idx="32415">3</cx:pt>
          <cx:pt idx="32416">2</cx:pt>
          <cx:pt idx="32417">2</cx:pt>
          <cx:pt idx="32418">2</cx:pt>
          <cx:pt idx="32419">2</cx:pt>
          <cx:pt idx="32420">4</cx:pt>
          <cx:pt idx="32421">1</cx:pt>
          <cx:pt idx="32422">2</cx:pt>
          <cx:pt idx="32423">1</cx:pt>
          <cx:pt idx="32424">2</cx:pt>
          <cx:pt idx="32425">3</cx:pt>
          <cx:pt idx="32426">1</cx:pt>
          <cx:pt idx="32427">2</cx:pt>
          <cx:pt idx="32428">2</cx:pt>
          <cx:pt idx="32429">1</cx:pt>
          <cx:pt idx="32430">2</cx:pt>
          <cx:pt idx="32431">2</cx:pt>
          <cx:pt idx="32432">1</cx:pt>
          <cx:pt idx="32433">3</cx:pt>
          <cx:pt idx="32434">2</cx:pt>
          <cx:pt idx="32435">3</cx:pt>
          <cx:pt idx="32436">1</cx:pt>
          <cx:pt idx="32437">2</cx:pt>
          <cx:pt idx="32438">2</cx:pt>
          <cx:pt idx="32439">1</cx:pt>
          <cx:pt idx="32440">1</cx:pt>
          <cx:pt idx="32441">1</cx:pt>
          <cx:pt idx="32442">2</cx:pt>
          <cx:pt idx="32443">1</cx:pt>
          <cx:pt idx="32444">2</cx:pt>
          <cx:pt idx="32445">2</cx:pt>
          <cx:pt idx="32446">1</cx:pt>
          <cx:pt idx="32447">2</cx:pt>
          <cx:pt idx="32448">4</cx:pt>
          <cx:pt idx="32449">2</cx:pt>
          <cx:pt idx="32450">2</cx:pt>
          <cx:pt idx="32451">1</cx:pt>
          <cx:pt idx="32452">2</cx:pt>
          <cx:pt idx="32453">2</cx:pt>
          <cx:pt idx="32454">2</cx:pt>
          <cx:pt idx="32455">4</cx:pt>
          <cx:pt idx="32456">2</cx:pt>
          <cx:pt idx="32457">3</cx:pt>
          <cx:pt idx="32458">2</cx:pt>
          <cx:pt idx="32459">2</cx:pt>
          <cx:pt idx="32460">2</cx:pt>
          <cx:pt idx="32461">3</cx:pt>
          <cx:pt idx="32462">2</cx:pt>
          <cx:pt idx="32463">2</cx:pt>
          <cx:pt idx="32464">3</cx:pt>
          <cx:pt idx="32465">1</cx:pt>
          <cx:pt idx="32466">1</cx:pt>
          <cx:pt idx="32467">3</cx:pt>
          <cx:pt idx="32468">4</cx:pt>
          <cx:pt idx="32469">3</cx:pt>
          <cx:pt idx="32470">4</cx:pt>
          <cx:pt idx="32471">2</cx:pt>
          <cx:pt idx="32472">1</cx:pt>
          <cx:pt idx="32473">2</cx:pt>
          <cx:pt idx="32474">2</cx:pt>
          <cx:pt idx="32475">4</cx:pt>
          <cx:pt idx="32476">2</cx:pt>
          <cx:pt idx="32477">2</cx:pt>
          <cx:pt idx="32478">1</cx:pt>
          <cx:pt idx="32479">3</cx:pt>
          <cx:pt idx="32480">2</cx:pt>
          <cx:pt idx="32481">2</cx:pt>
          <cx:pt idx="32482">3</cx:pt>
          <cx:pt idx="32483">1</cx:pt>
          <cx:pt idx="32484">2</cx:pt>
          <cx:pt idx="32485">1</cx:pt>
          <cx:pt idx="32486">4</cx:pt>
          <cx:pt idx="32487">3</cx:pt>
          <cx:pt idx="32488">1</cx:pt>
          <cx:pt idx="32489">2</cx:pt>
          <cx:pt idx="32490">2</cx:pt>
          <cx:pt idx="32491">3</cx:pt>
          <cx:pt idx="32492">3</cx:pt>
          <cx:pt idx="32493">3</cx:pt>
          <cx:pt idx="32494">3</cx:pt>
          <cx:pt idx="32495">3</cx:pt>
          <cx:pt idx="32496">2</cx:pt>
          <cx:pt idx="32497">2</cx:pt>
          <cx:pt idx="32498">3</cx:pt>
          <cx:pt idx="32499">3</cx:pt>
          <cx:pt idx="32500">2</cx:pt>
          <cx:pt idx="32501">2</cx:pt>
          <cx:pt idx="32502">2</cx:pt>
          <cx:pt idx="32503">3</cx:pt>
          <cx:pt idx="32504">2</cx:pt>
          <cx:pt idx="32505">2</cx:pt>
          <cx:pt idx="32506">2</cx:pt>
          <cx:pt idx="32507">2</cx:pt>
          <cx:pt idx="32508">2</cx:pt>
          <cx:pt idx="32509">2</cx:pt>
          <cx:pt idx="32510">4</cx:pt>
          <cx:pt idx="32511">3</cx:pt>
          <cx:pt idx="32512">2</cx:pt>
          <cx:pt idx="32513">4</cx:pt>
          <cx:pt idx="32514">3</cx:pt>
          <cx:pt idx="32515">3</cx:pt>
          <cx:pt idx="32516">1</cx:pt>
          <cx:pt idx="32517">3</cx:pt>
          <cx:pt idx="32518">3</cx:pt>
          <cx:pt idx="32519">2</cx:pt>
          <cx:pt idx="32520">2</cx:pt>
          <cx:pt idx="32521">2</cx:pt>
          <cx:pt idx="32522">2</cx:pt>
          <cx:pt idx="32523">2</cx:pt>
          <cx:pt idx="32524">2</cx:pt>
          <cx:pt idx="32525">2</cx:pt>
          <cx:pt idx="32526">2</cx:pt>
          <cx:pt idx="32527">5</cx:pt>
          <cx:pt idx="32528">2</cx:pt>
          <cx:pt idx="32529">4</cx:pt>
          <cx:pt idx="32530">2</cx:pt>
          <cx:pt idx="32531">2</cx:pt>
          <cx:pt idx="32532">2</cx:pt>
          <cx:pt idx="32533">2</cx:pt>
          <cx:pt idx="32534">2</cx:pt>
          <cx:pt idx="32535">4</cx:pt>
          <cx:pt idx="32536">4</cx:pt>
          <cx:pt idx="32537">1</cx:pt>
          <cx:pt idx="32538">3</cx:pt>
          <cx:pt idx="32539">1</cx:pt>
          <cx:pt idx="32540">2</cx:pt>
          <cx:pt idx="32541">2</cx:pt>
          <cx:pt idx="32542">1</cx:pt>
          <cx:pt idx="32543">2</cx:pt>
          <cx:pt idx="32544">2</cx:pt>
          <cx:pt idx="32545">2</cx:pt>
          <cx:pt idx="32546">3</cx:pt>
          <cx:pt idx="32547">2</cx:pt>
          <cx:pt idx="32548">2</cx:pt>
          <cx:pt idx="32549">2</cx:pt>
          <cx:pt idx="32550">2</cx:pt>
          <cx:pt idx="32551">2</cx:pt>
          <cx:pt idx="32552">2</cx:pt>
          <cx:pt idx="32553">2</cx:pt>
          <cx:pt idx="32554">2</cx:pt>
          <cx:pt idx="32555">2</cx:pt>
          <cx:pt idx="32556">2</cx:pt>
          <cx:pt idx="32557">2</cx:pt>
          <cx:pt idx="32558">2</cx:pt>
          <cx:pt idx="32559">2</cx:pt>
          <cx:pt idx="32560">2</cx:pt>
          <cx:pt idx="32561">4</cx:pt>
          <cx:pt idx="32562">1</cx:pt>
          <cx:pt idx="32563">4</cx:pt>
          <cx:pt idx="32564">2</cx:pt>
          <cx:pt idx="32565">2</cx:pt>
          <cx:pt idx="32566">2</cx:pt>
          <cx:pt idx="32567">1</cx:pt>
          <cx:pt idx="32568">2</cx:pt>
          <cx:pt idx="32569">3</cx:pt>
          <cx:pt idx="32570">2</cx:pt>
          <cx:pt idx="32571">2</cx:pt>
          <cx:pt idx="32572">2</cx:pt>
          <cx:pt idx="32573">3</cx:pt>
          <cx:pt idx="32574">3</cx:pt>
          <cx:pt idx="32575">2</cx:pt>
          <cx:pt idx="32576">3</cx:pt>
          <cx:pt idx="32577">2</cx:pt>
          <cx:pt idx="32578">5</cx:pt>
          <cx:pt idx="32579">2</cx:pt>
          <cx:pt idx="32580">2</cx:pt>
          <cx:pt idx="32581">2</cx:pt>
          <cx:pt idx="32582">2</cx:pt>
          <cx:pt idx="32583">2</cx:pt>
          <cx:pt idx="32584">1</cx:pt>
          <cx:pt idx="32585">4</cx:pt>
          <cx:pt idx="32586">1</cx:pt>
          <cx:pt idx="32587">2</cx:pt>
          <cx:pt idx="32588">4</cx:pt>
          <cx:pt idx="32589">2</cx:pt>
          <cx:pt idx="32590">1</cx:pt>
          <cx:pt idx="32591">2</cx:pt>
          <cx:pt idx="32592">1</cx:pt>
          <cx:pt idx="32593">3</cx:pt>
          <cx:pt idx="32594">2</cx:pt>
          <cx:pt idx="32595">3</cx:pt>
          <cx:pt idx="32596">2</cx:pt>
          <cx:pt idx="32597">4</cx:pt>
          <cx:pt idx="32598">2</cx:pt>
          <cx:pt idx="32599">2</cx:pt>
          <cx:pt idx="32600">3</cx:pt>
          <cx:pt idx="32601">2</cx:pt>
          <cx:pt idx="32602">2</cx:pt>
          <cx:pt idx="32603">4</cx:pt>
          <cx:pt idx="32604">2</cx:pt>
          <cx:pt idx="32605">2</cx:pt>
          <cx:pt idx="32606">2</cx:pt>
          <cx:pt idx="32607">3</cx:pt>
          <cx:pt idx="32608">3</cx:pt>
          <cx:pt idx="32609">2</cx:pt>
          <cx:pt idx="32610">2</cx:pt>
          <cx:pt idx="32611">2</cx:pt>
          <cx:pt idx="32612">1</cx:pt>
          <cx:pt idx="32613">1</cx:pt>
          <cx:pt idx="32614">2</cx:pt>
          <cx:pt idx="32615">2</cx:pt>
          <cx:pt idx="32616">2</cx:pt>
          <cx:pt idx="32617">3</cx:pt>
          <cx:pt idx="32618">2</cx:pt>
          <cx:pt idx="32619">2</cx:pt>
          <cx:pt idx="32620">3</cx:pt>
          <cx:pt idx="32621">3</cx:pt>
          <cx:pt idx="32622">3</cx:pt>
          <cx:pt idx="32623">4</cx:pt>
          <cx:pt idx="32624">2</cx:pt>
          <cx:pt idx="32625">2</cx:pt>
          <cx:pt idx="32626">3</cx:pt>
          <cx:pt idx="32627">4</cx:pt>
          <cx:pt idx="32628">4</cx:pt>
          <cx:pt idx="32629">2</cx:pt>
          <cx:pt idx="32630">3</cx:pt>
          <cx:pt idx="32631">2</cx:pt>
          <cx:pt idx="32632">3</cx:pt>
          <cx:pt idx="32633">2</cx:pt>
          <cx:pt idx="32634">2</cx:pt>
          <cx:pt idx="32635">3</cx:pt>
          <cx:pt idx="32636">2</cx:pt>
          <cx:pt idx="32637">4</cx:pt>
          <cx:pt idx="32638">2</cx:pt>
          <cx:pt idx="32639">2</cx:pt>
          <cx:pt idx="32640">1</cx:pt>
          <cx:pt idx="32641">1</cx:pt>
          <cx:pt idx="32642">2</cx:pt>
          <cx:pt idx="32643">2</cx:pt>
          <cx:pt idx="32644">1</cx:pt>
          <cx:pt idx="32645">2</cx:pt>
          <cx:pt idx="32646">1</cx:pt>
          <cx:pt idx="32647">2</cx:pt>
          <cx:pt idx="32648">2</cx:pt>
          <cx:pt idx="32649">2</cx:pt>
          <cx:pt idx="32650">2</cx:pt>
          <cx:pt idx="32651">2</cx:pt>
          <cx:pt idx="32652">1</cx:pt>
          <cx:pt idx="32653">2</cx:pt>
          <cx:pt idx="32654">2</cx:pt>
          <cx:pt idx="32655">1</cx:pt>
          <cx:pt idx="32656">4</cx:pt>
          <cx:pt idx="32657">2</cx:pt>
          <cx:pt idx="32658">3</cx:pt>
          <cx:pt idx="32659">1</cx:pt>
          <cx:pt idx="32660">2</cx:pt>
          <cx:pt idx="32661">3</cx:pt>
          <cx:pt idx="32662">4</cx:pt>
          <cx:pt idx="32663">2</cx:pt>
          <cx:pt idx="32664">2</cx:pt>
          <cx:pt idx="32665">2</cx:pt>
          <cx:pt idx="32666">1</cx:pt>
          <cx:pt idx="32667">2</cx:pt>
          <cx:pt idx="32668">2</cx:pt>
          <cx:pt idx="32669">2</cx:pt>
          <cx:pt idx="32670">2</cx:pt>
          <cx:pt idx="32671">2</cx:pt>
          <cx:pt idx="32672">2</cx:pt>
          <cx:pt idx="32673">3</cx:pt>
          <cx:pt idx="32674">2</cx:pt>
          <cx:pt idx="32675">1</cx:pt>
          <cx:pt idx="32676">2</cx:pt>
          <cx:pt idx="32677">4</cx:pt>
          <cx:pt idx="32678">2</cx:pt>
          <cx:pt idx="32679">2</cx:pt>
          <cx:pt idx="32680">2</cx:pt>
          <cx:pt idx="32681">2</cx:pt>
          <cx:pt idx="32682">1</cx:pt>
          <cx:pt idx="32683">3</cx:pt>
          <cx:pt idx="32684">3</cx:pt>
          <cx:pt idx="32685">2</cx:pt>
          <cx:pt idx="32686">2</cx:pt>
          <cx:pt idx="32687">2</cx:pt>
          <cx:pt idx="32688">1</cx:pt>
          <cx:pt idx="32689">1</cx:pt>
          <cx:pt idx="32690">2</cx:pt>
          <cx:pt idx="32691">2</cx:pt>
          <cx:pt idx="32692">2</cx:pt>
          <cx:pt idx="32693">1</cx:pt>
          <cx:pt idx="32694">1</cx:pt>
          <cx:pt idx="32695">2</cx:pt>
          <cx:pt idx="32696">3</cx:pt>
          <cx:pt idx="32697">3</cx:pt>
          <cx:pt idx="32698">2</cx:pt>
          <cx:pt idx="32699">1</cx:pt>
          <cx:pt idx="32700">1</cx:pt>
          <cx:pt idx="32701">3</cx:pt>
          <cx:pt idx="32702">2</cx:pt>
          <cx:pt idx="32703">2</cx:pt>
          <cx:pt idx="32704">2</cx:pt>
          <cx:pt idx="32705">2</cx:pt>
          <cx:pt idx="32706">4</cx:pt>
          <cx:pt idx="32707">1</cx:pt>
          <cx:pt idx="32708">1</cx:pt>
          <cx:pt idx="32709">1</cx:pt>
          <cx:pt idx="32710">4</cx:pt>
          <cx:pt idx="32711">2</cx:pt>
          <cx:pt idx="32712">2</cx:pt>
          <cx:pt idx="32713">3</cx:pt>
          <cx:pt idx="32714">2</cx:pt>
          <cx:pt idx="32715">3</cx:pt>
          <cx:pt idx="32716">3</cx:pt>
          <cx:pt idx="32717">8</cx:pt>
          <cx:pt idx="32718">2</cx:pt>
          <cx:pt idx="32719">1</cx:pt>
          <cx:pt idx="32720">2</cx:pt>
          <cx:pt idx="32721">3</cx:pt>
          <cx:pt idx="32722">1</cx:pt>
          <cx:pt idx="32723">2</cx:pt>
          <cx:pt idx="32724">2</cx:pt>
          <cx:pt idx="32725">3</cx:pt>
          <cx:pt idx="32726">3</cx:pt>
          <cx:pt idx="32727">4</cx:pt>
          <cx:pt idx="32728">2</cx:pt>
          <cx:pt idx="32729">3</cx:pt>
          <cx:pt idx="32730">3</cx:pt>
          <cx:pt idx="32731">3</cx:pt>
          <cx:pt idx="32732">2</cx:pt>
          <cx:pt idx="32733">2</cx:pt>
          <cx:pt idx="32734">1</cx:pt>
          <cx:pt idx="32735">3</cx:pt>
          <cx:pt idx="32736">2</cx:pt>
          <cx:pt idx="32737">2</cx:pt>
          <cx:pt idx="32738">2</cx:pt>
          <cx:pt idx="32739">3</cx:pt>
          <cx:pt idx="32740">2</cx:pt>
          <cx:pt idx="32741">1</cx:pt>
          <cx:pt idx="32742">2</cx:pt>
          <cx:pt idx="32743">2</cx:pt>
          <cx:pt idx="32744">2</cx:pt>
          <cx:pt idx="32745">1</cx:pt>
          <cx:pt idx="32746">1</cx:pt>
          <cx:pt idx="32747">2</cx:pt>
          <cx:pt idx="32748">1</cx:pt>
          <cx:pt idx="32749">2</cx:pt>
          <cx:pt idx="32750">2</cx:pt>
          <cx:pt idx="32751">2</cx:pt>
          <cx:pt idx="32752">4</cx:pt>
          <cx:pt idx="32753">1</cx:pt>
          <cx:pt idx="32754">2</cx:pt>
          <cx:pt idx="32755">2</cx:pt>
          <cx:pt idx="32756">2</cx:pt>
          <cx:pt idx="32757">2</cx:pt>
          <cx:pt idx="32758">1</cx:pt>
          <cx:pt idx="32759">5</cx:pt>
          <cx:pt idx="32760">2</cx:pt>
          <cx:pt idx="32761">2</cx:pt>
          <cx:pt idx="32762">2</cx:pt>
          <cx:pt idx="32763">2</cx:pt>
          <cx:pt idx="32764">1</cx:pt>
          <cx:pt idx="32765">2</cx:pt>
          <cx:pt idx="32766">2</cx:pt>
          <cx:pt idx="32767">2</cx:pt>
          <cx:pt idx="32768">4</cx:pt>
          <cx:pt idx="32769">2</cx:pt>
          <cx:pt idx="32770">4</cx:pt>
          <cx:pt idx="32771">3</cx:pt>
          <cx:pt idx="32772">2</cx:pt>
          <cx:pt idx="32773">2</cx:pt>
          <cx:pt idx="32774">1</cx:pt>
          <cx:pt idx="32775">1</cx:pt>
          <cx:pt idx="32776">2</cx:pt>
          <cx:pt idx="32777">2</cx:pt>
          <cx:pt idx="32778">2</cx:pt>
          <cx:pt idx="32779">2</cx:pt>
          <cx:pt idx="32780">1</cx:pt>
          <cx:pt idx="32781">3</cx:pt>
          <cx:pt idx="32782">1</cx:pt>
          <cx:pt idx="32783">2</cx:pt>
          <cx:pt idx="32784">3</cx:pt>
          <cx:pt idx="32785">1</cx:pt>
          <cx:pt idx="32786">2</cx:pt>
          <cx:pt idx="32787">4</cx:pt>
          <cx:pt idx="32788">2</cx:pt>
          <cx:pt idx="32789">1</cx:pt>
          <cx:pt idx="32790">2</cx:pt>
          <cx:pt idx="32791">2</cx:pt>
          <cx:pt idx="32792">2</cx:pt>
          <cx:pt idx="32793">2</cx:pt>
          <cx:pt idx="32794">2</cx:pt>
          <cx:pt idx="32795">3</cx:pt>
          <cx:pt idx="32796">2</cx:pt>
          <cx:pt idx="32797">2</cx:pt>
          <cx:pt idx="32798">4</cx:pt>
          <cx:pt idx="32799">1</cx:pt>
          <cx:pt idx="32800">3</cx:pt>
          <cx:pt idx="32801">2</cx:pt>
          <cx:pt idx="32802">1</cx:pt>
          <cx:pt idx="32803">2</cx:pt>
          <cx:pt idx="32804">1</cx:pt>
          <cx:pt idx="32805">3</cx:pt>
          <cx:pt idx="32806">2</cx:pt>
          <cx:pt idx="32807">2</cx:pt>
          <cx:pt idx="32808">2</cx:pt>
          <cx:pt idx="32809">2</cx:pt>
          <cx:pt idx="32810">1</cx:pt>
          <cx:pt idx="32811">1</cx:pt>
          <cx:pt idx="32812">2</cx:pt>
          <cx:pt idx="32813">2</cx:pt>
          <cx:pt idx="32814">2</cx:pt>
          <cx:pt idx="32815">2</cx:pt>
          <cx:pt idx="32816">2</cx:pt>
          <cx:pt idx="32817">1</cx:pt>
          <cx:pt idx="32818">2</cx:pt>
          <cx:pt idx="32819">3</cx:pt>
          <cx:pt idx="32820">2</cx:pt>
          <cx:pt idx="32821">1</cx:pt>
          <cx:pt idx="32822">2</cx:pt>
          <cx:pt idx="32823">2</cx:pt>
          <cx:pt idx="32824">2</cx:pt>
          <cx:pt idx="32825">2</cx:pt>
          <cx:pt idx="32826">1</cx:pt>
          <cx:pt idx="32827">2</cx:pt>
          <cx:pt idx="32828">2</cx:pt>
          <cx:pt idx="32829">1</cx:pt>
          <cx:pt idx="32830">1</cx:pt>
          <cx:pt idx="32831">4</cx:pt>
          <cx:pt idx="32832">2</cx:pt>
          <cx:pt idx="32833">1</cx:pt>
          <cx:pt idx="32834">2</cx:pt>
          <cx:pt idx="32835">2</cx:pt>
          <cx:pt idx="32836">2</cx:pt>
          <cx:pt idx="32837">3</cx:pt>
          <cx:pt idx="32838">1</cx:pt>
          <cx:pt idx="32839">2</cx:pt>
          <cx:pt idx="32840">1</cx:pt>
          <cx:pt idx="32841">3</cx:pt>
          <cx:pt idx="32842">2</cx:pt>
          <cx:pt idx="32843">2</cx:pt>
          <cx:pt idx="32844">3</cx:pt>
          <cx:pt idx="32845">2</cx:pt>
          <cx:pt idx="32846">3</cx:pt>
          <cx:pt idx="32847">1</cx:pt>
          <cx:pt idx="32848">1</cx:pt>
          <cx:pt idx="32849">1</cx:pt>
          <cx:pt idx="32850">2</cx:pt>
          <cx:pt idx="32851">2</cx:pt>
          <cx:pt idx="32852">2</cx:pt>
          <cx:pt idx="32853">1</cx:pt>
          <cx:pt idx="32854">2</cx:pt>
          <cx:pt idx="32855">2</cx:pt>
          <cx:pt idx="32856">2</cx:pt>
          <cx:pt idx="32857">3</cx:pt>
          <cx:pt idx="32858">1</cx:pt>
          <cx:pt idx="32859">6</cx:pt>
          <cx:pt idx="32860">2</cx:pt>
          <cx:pt idx="32861">2</cx:pt>
          <cx:pt idx="32862">3</cx:pt>
          <cx:pt idx="32863">3</cx:pt>
          <cx:pt idx="32864">3</cx:pt>
          <cx:pt idx="32865">2</cx:pt>
          <cx:pt idx="32866">2</cx:pt>
          <cx:pt idx="32867">1</cx:pt>
          <cx:pt idx="32868">1</cx:pt>
          <cx:pt idx="32869">3</cx:pt>
          <cx:pt idx="32870">2</cx:pt>
          <cx:pt idx="32871">2</cx:pt>
          <cx:pt idx="32872">5</cx:pt>
          <cx:pt idx="32873">1</cx:pt>
          <cx:pt idx="32874">1</cx:pt>
          <cx:pt idx="32875">2</cx:pt>
          <cx:pt idx="32876">2</cx:pt>
          <cx:pt idx="32877">2</cx:pt>
          <cx:pt idx="32878">2</cx:pt>
          <cx:pt idx="32879">2</cx:pt>
          <cx:pt idx="32880">2</cx:pt>
          <cx:pt idx="32881">2</cx:pt>
          <cx:pt idx="32882">3</cx:pt>
          <cx:pt idx="32883">6</cx:pt>
          <cx:pt idx="32884">2</cx:pt>
          <cx:pt idx="32885">3</cx:pt>
          <cx:pt idx="32886">2</cx:pt>
          <cx:pt idx="32887">2</cx:pt>
          <cx:pt idx="32888">2</cx:pt>
          <cx:pt idx="32889">3</cx:pt>
          <cx:pt idx="32890">2</cx:pt>
          <cx:pt idx="32891">1</cx:pt>
          <cx:pt idx="32892">2</cx:pt>
          <cx:pt idx="32893">2</cx:pt>
          <cx:pt idx="32894">2</cx:pt>
          <cx:pt idx="32895">2</cx:pt>
          <cx:pt idx="32896">2</cx:pt>
          <cx:pt idx="32897">2</cx:pt>
          <cx:pt idx="32898">4</cx:pt>
          <cx:pt idx="32899">4</cx:pt>
          <cx:pt idx="32900">2</cx:pt>
          <cx:pt idx="32901">2</cx:pt>
          <cx:pt idx="32902">2</cx:pt>
          <cx:pt idx="32903">2</cx:pt>
          <cx:pt idx="32904">1</cx:pt>
          <cx:pt idx="32905">1</cx:pt>
          <cx:pt idx="32906">1</cx:pt>
          <cx:pt idx="32907">1</cx:pt>
          <cx:pt idx="32908">2</cx:pt>
          <cx:pt idx="32909">2</cx:pt>
          <cx:pt idx="32910">3</cx:pt>
          <cx:pt idx="32911">3</cx:pt>
          <cx:pt idx="32912">2</cx:pt>
          <cx:pt idx="32913">2</cx:pt>
          <cx:pt idx="32914">2</cx:pt>
          <cx:pt idx="32915">2</cx:pt>
          <cx:pt idx="32916">1</cx:pt>
          <cx:pt idx="32917">4</cx:pt>
          <cx:pt idx="32918">1</cx:pt>
          <cx:pt idx="32919">2</cx:pt>
          <cx:pt idx="32920">1</cx:pt>
          <cx:pt idx="32921">4</cx:pt>
          <cx:pt idx="32922">1</cx:pt>
          <cx:pt idx="32923">3</cx:pt>
          <cx:pt idx="32924">1</cx:pt>
          <cx:pt idx="32925">2</cx:pt>
          <cx:pt idx="32926">2</cx:pt>
          <cx:pt idx="32927">3</cx:pt>
          <cx:pt idx="32928">1</cx:pt>
          <cx:pt idx="32929">1</cx:pt>
          <cx:pt idx="32930">4</cx:pt>
          <cx:pt idx="32931">2</cx:pt>
          <cx:pt idx="32932">4</cx:pt>
          <cx:pt idx="32933">2</cx:pt>
          <cx:pt idx="32934">2</cx:pt>
          <cx:pt idx="32935">5</cx:pt>
          <cx:pt idx="32936">2</cx:pt>
          <cx:pt idx="32937">1</cx:pt>
          <cx:pt idx="32938">2</cx:pt>
          <cx:pt idx="32939">2</cx:pt>
          <cx:pt idx="32940">2</cx:pt>
          <cx:pt idx="32941">2</cx:pt>
          <cx:pt idx="32942">1</cx:pt>
          <cx:pt idx="32943">3</cx:pt>
          <cx:pt idx="32944">2</cx:pt>
          <cx:pt idx="32945">2</cx:pt>
          <cx:pt idx="32946">1</cx:pt>
          <cx:pt idx="32947">2</cx:pt>
          <cx:pt idx="32948">2</cx:pt>
          <cx:pt idx="32949">2</cx:pt>
          <cx:pt idx="32950">2</cx:pt>
          <cx:pt idx="32951">3</cx:pt>
          <cx:pt idx="32952">2</cx:pt>
          <cx:pt idx="32953">2</cx:pt>
          <cx:pt idx="32954">2</cx:pt>
          <cx:pt idx="32955">2</cx:pt>
          <cx:pt idx="32956">3</cx:pt>
          <cx:pt idx="32957">2</cx:pt>
          <cx:pt idx="32958">2</cx:pt>
          <cx:pt idx="32959">2</cx:pt>
          <cx:pt idx="32960">2</cx:pt>
          <cx:pt idx="32961">2</cx:pt>
          <cx:pt idx="32962">2</cx:pt>
          <cx:pt idx="32963">1</cx:pt>
          <cx:pt idx="32964">2</cx:pt>
          <cx:pt idx="32965">2</cx:pt>
          <cx:pt idx="32966">2</cx:pt>
          <cx:pt idx="32967">4</cx:pt>
          <cx:pt idx="32968">2</cx:pt>
          <cx:pt idx="32969">1</cx:pt>
          <cx:pt idx="32970">2</cx:pt>
          <cx:pt idx="32971">2</cx:pt>
          <cx:pt idx="32972">3</cx:pt>
          <cx:pt idx="32973">2</cx:pt>
          <cx:pt idx="32974">2</cx:pt>
          <cx:pt idx="32975">4</cx:pt>
          <cx:pt idx="32976">2</cx:pt>
          <cx:pt idx="32977">1</cx:pt>
          <cx:pt idx="32978">2</cx:pt>
          <cx:pt idx="32979">3</cx:pt>
          <cx:pt idx="32980">3</cx:pt>
          <cx:pt idx="32981">3</cx:pt>
          <cx:pt idx="32982">2</cx:pt>
          <cx:pt idx="32983">3</cx:pt>
          <cx:pt idx="32984">1</cx:pt>
          <cx:pt idx="32985">3</cx:pt>
          <cx:pt idx="32986">1</cx:pt>
          <cx:pt idx="32987">3</cx:pt>
          <cx:pt idx="32988">3</cx:pt>
          <cx:pt idx="32989">3</cx:pt>
          <cx:pt idx="32990">3</cx:pt>
          <cx:pt idx="32991">2</cx:pt>
          <cx:pt idx="32992">3</cx:pt>
          <cx:pt idx="32993">4</cx:pt>
          <cx:pt idx="32994">2</cx:pt>
          <cx:pt idx="32995">1</cx:pt>
          <cx:pt idx="32996">1</cx:pt>
          <cx:pt idx="32997">1</cx:pt>
          <cx:pt idx="32998">2</cx:pt>
          <cx:pt idx="32999">2</cx:pt>
          <cx:pt idx="33000">2</cx:pt>
          <cx:pt idx="33001">2</cx:pt>
          <cx:pt idx="33002">1</cx:pt>
          <cx:pt idx="33003">2</cx:pt>
          <cx:pt idx="33004">2</cx:pt>
          <cx:pt idx="33005">1</cx:pt>
          <cx:pt idx="33006">2</cx:pt>
          <cx:pt idx="33007">3</cx:pt>
          <cx:pt idx="33008">1</cx:pt>
          <cx:pt idx="33009">2</cx:pt>
          <cx:pt idx="33010">2</cx:pt>
          <cx:pt idx="33011">1</cx:pt>
          <cx:pt idx="33012">1</cx:pt>
          <cx:pt idx="33013">2</cx:pt>
          <cx:pt idx="33014">4</cx:pt>
          <cx:pt idx="33015">1</cx:pt>
          <cx:pt idx="33016">2</cx:pt>
          <cx:pt idx="33017">2</cx:pt>
          <cx:pt idx="33018">4</cx:pt>
          <cx:pt idx="33019">2</cx:pt>
          <cx:pt idx="33020">1</cx:pt>
          <cx:pt idx="33021">2</cx:pt>
          <cx:pt idx="33022">2</cx:pt>
          <cx:pt idx="33023">1</cx:pt>
          <cx:pt idx="33024">2</cx:pt>
          <cx:pt idx="33025">2</cx:pt>
          <cx:pt idx="33026">2</cx:pt>
          <cx:pt idx="33027">2</cx:pt>
          <cx:pt idx="33028">3</cx:pt>
          <cx:pt idx="33029">2</cx:pt>
          <cx:pt idx="33030">4</cx:pt>
          <cx:pt idx="33031">1</cx:pt>
          <cx:pt idx="33032">4</cx:pt>
          <cx:pt idx="33033">1</cx:pt>
          <cx:pt idx="33034">2</cx:pt>
          <cx:pt idx="33035">2</cx:pt>
          <cx:pt idx="33036">2</cx:pt>
          <cx:pt idx="33037">1</cx:pt>
          <cx:pt idx="33038">2</cx:pt>
          <cx:pt idx="33039">3</cx:pt>
          <cx:pt idx="33040">1</cx:pt>
          <cx:pt idx="33041">4</cx:pt>
          <cx:pt idx="33042">2</cx:pt>
          <cx:pt idx="33043">2</cx:pt>
          <cx:pt idx="33044">2</cx:pt>
          <cx:pt idx="33045">1</cx:pt>
          <cx:pt idx="33046">2</cx:pt>
          <cx:pt idx="33047">1</cx:pt>
          <cx:pt idx="33048">3</cx:pt>
          <cx:pt idx="33049">4</cx:pt>
          <cx:pt idx="33050">2</cx:pt>
          <cx:pt idx="33051">4</cx:pt>
          <cx:pt idx="33052">2</cx:pt>
          <cx:pt idx="33053">3</cx:pt>
          <cx:pt idx="33054">2</cx:pt>
          <cx:pt idx="33055">1</cx:pt>
          <cx:pt idx="33056">1</cx:pt>
          <cx:pt idx="33057">1</cx:pt>
          <cx:pt idx="33058">1</cx:pt>
          <cx:pt idx="33059">2</cx:pt>
          <cx:pt idx="33060">2</cx:pt>
          <cx:pt idx="33061">2</cx:pt>
          <cx:pt idx="33062">2</cx:pt>
          <cx:pt idx="33063">2</cx:pt>
          <cx:pt idx="33064">2</cx:pt>
          <cx:pt idx="33065">1</cx:pt>
          <cx:pt idx="33066">2</cx:pt>
          <cx:pt idx="33067">2</cx:pt>
          <cx:pt idx="33068">1</cx:pt>
          <cx:pt idx="33069">2</cx:pt>
          <cx:pt idx="33070">2</cx:pt>
          <cx:pt idx="33071">2</cx:pt>
          <cx:pt idx="33072">2</cx:pt>
          <cx:pt idx="33073">4</cx:pt>
          <cx:pt idx="33074">2</cx:pt>
          <cx:pt idx="33075">4</cx:pt>
          <cx:pt idx="33076">1</cx:pt>
          <cx:pt idx="33077">1</cx:pt>
          <cx:pt idx="33078">1</cx:pt>
          <cx:pt idx="33079">2</cx:pt>
          <cx:pt idx="33080">2</cx:pt>
          <cx:pt idx="33081">2</cx:pt>
          <cx:pt idx="33082">2</cx:pt>
          <cx:pt idx="33083">2</cx:pt>
          <cx:pt idx="33084">4</cx:pt>
          <cx:pt idx="33085">3</cx:pt>
          <cx:pt idx="33086">1</cx:pt>
          <cx:pt idx="33087">3</cx:pt>
          <cx:pt idx="33088">4</cx:pt>
          <cx:pt idx="33089">2</cx:pt>
          <cx:pt idx="33090">2</cx:pt>
          <cx:pt idx="33091">2</cx:pt>
          <cx:pt idx="33092">2</cx:pt>
          <cx:pt idx="33093">3</cx:pt>
          <cx:pt idx="33094">2</cx:pt>
          <cx:pt idx="33095">4</cx:pt>
          <cx:pt idx="33096">2</cx:pt>
          <cx:pt idx="33097">3</cx:pt>
          <cx:pt idx="33098">2</cx:pt>
          <cx:pt idx="33099">3</cx:pt>
          <cx:pt idx="33100">3</cx:pt>
          <cx:pt idx="33101">1</cx:pt>
          <cx:pt idx="33102">3</cx:pt>
          <cx:pt idx="33103">2</cx:pt>
          <cx:pt idx="33104">3</cx:pt>
          <cx:pt idx="33105">1</cx:pt>
          <cx:pt idx="33106">1</cx:pt>
          <cx:pt idx="33107">2</cx:pt>
          <cx:pt idx="33108">3</cx:pt>
          <cx:pt idx="33109">2</cx:pt>
          <cx:pt idx="33110">1</cx:pt>
          <cx:pt idx="33111">2</cx:pt>
          <cx:pt idx="33112">3</cx:pt>
          <cx:pt idx="33113">3</cx:pt>
          <cx:pt idx="33114">2</cx:pt>
          <cx:pt idx="33115">2</cx:pt>
          <cx:pt idx="33116">2</cx:pt>
          <cx:pt idx="33117">3</cx:pt>
          <cx:pt idx="33118">1</cx:pt>
          <cx:pt idx="33119">2</cx:pt>
          <cx:pt idx="33120">2</cx:pt>
          <cx:pt idx="33121">2</cx:pt>
          <cx:pt idx="33122">3</cx:pt>
          <cx:pt idx="33123">2</cx:pt>
          <cx:pt idx="33124">3</cx:pt>
          <cx:pt idx="33125">1</cx:pt>
          <cx:pt idx="33126">2</cx:pt>
          <cx:pt idx="33127">4</cx:pt>
          <cx:pt idx="33128">2</cx:pt>
          <cx:pt idx="33129">2</cx:pt>
          <cx:pt idx="33130">2</cx:pt>
          <cx:pt idx="33131">3</cx:pt>
          <cx:pt idx="33132">1</cx:pt>
          <cx:pt idx="33133">2</cx:pt>
          <cx:pt idx="33134">2</cx:pt>
          <cx:pt idx="33135">1</cx:pt>
          <cx:pt idx="33136">2</cx:pt>
          <cx:pt idx="33137">3</cx:pt>
          <cx:pt idx="33138">1</cx:pt>
          <cx:pt idx="33139">1</cx:pt>
          <cx:pt idx="33140">2</cx:pt>
          <cx:pt idx="33141">2</cx:pt>
          <cx:pt idx="33142">3</cx:pt>
          <cx:pt idx="33143">2</cx:pt>
          <cx:pt idx="33144">2</cx:pt>
          <cx:pt idx="33145">4</cx:pt>
          <cx:pt idx="33146">3</cx:pt>
          <cx:pt idx="33147">1</cx:pt>
          <cx:pt idx="33148">2</cx:pt>
          <cx:pt idx="33149">4</cx:pt>
          <cx:pt idx="33150">2</cx:pt>
          <cx:pt idx="33151">3</cx:pt>
          <cx:pt idx="33152">2</cx:pt>
          <cx:pt idx="33153">2</cx:pt>
          <cx:pt idx="33154">2</cx:pt>
          <cx:pt idx="33155">2</cx:pt>
          <cx:pt idx="33156">1</cx:pt>
          <cx:pt idx="33157">4</cx:pt>
          <cx:pt idx="33158">2</cx:pt>
          <cx:pt idx="33159">1</cx:pt>
          <cx:pt idx="33160">1</cx:pt>
          <cx:pt idx="33161">3</cx:pt>
          <cx:pt idx="33162">2</cx:pt>
          <cx:pt idx="33163">2</cx:pt>
          <cx:pt idx="33164">2</cx:pt>
          <cx:pt idx="33165">2</cx:pt>
          <cx:pt idx="33166">3</cx:pt>
          <cx:pt idx="33167">1</cx:pt>
          <cx:pt idx="33168">2</cx:pt>
          <cx:pt idx="33169">1</cx:pt>
          <cx:pt idx="33170">1</cx:pt>
          <cx:pt idx="33171">3</cx:pt>
          <cx:pt idx="33172">2</cx:pt>
          <cx:pt idx="33173">2</cx:pt>
          <cx:pt idx="33174">3</cx:pt>
          <cx:pt idx="33175">2</cx:pt>
          <cx:pt idx="33176">3</cx:pt>
          <cx:pt idx="33177">2</cx:pt>
          <cx:pt idx="33178">2</cx:pt>
          <cx:pt idx="33179">3</cx:pt>
          <cx:pt idx="33180">2</cx:pt>
          <cx:pt idx="33181">1</cx:pt>
          <cx:pt idx="33182">1</cx:pt>
          <cx:pt idx="33183">2</cx:pt>
          <cx:pt idx="33184">2</cx:pt>
          <cx:pt idx="33185">1</cx:pt>
          <cx:pt idx="33186">1</cx:pt>
          <cx:pt idx="33187">3</cx:pt>
          <cx:pt idx="33188">2</cx:pt>
          <cx:pt idx="33189">1</cx:pt>
          <cx:pt idx="33190">4</cx:pt>
          <cx:pt idx="33191">3</cx:pt>
          <cx:pt idx="33192">2</cx:pt>
          <cx:pt idx="33193">3</cx:pt>
          <cx:pt idx="33194">2</cx:pt>
          <cx:pt idx="33195">2</cx:pt>
          <cx:pt idx="33196">2</cx:pt>
          <cx:pt idx="33197">3</cx:pt>
          <cx:pt idx="33198">3</cx:pt>
          <cx:pt idx="33199">2</cx:pt>
          <cx:pt idx="33200">1</cx:pt>
          <cx:pt idx="33201">2</cx:pt>
          <cx:pt idx="33202">1</cx:pt>
          <cx:pt idx="33203">2</cx:pt>
          <cx:pt idx="33204">3</cx:pt>
          <cx:pt idx="33205">1</cx:pt>
          <cx:pt idx="33206">3</cx:pt>
          <cx:pt idx="33207">2</cx:pt>
          <cx:pt idx="33208">4</cx:pt>
          <cx:pt idx="33209">2</cx:pt>
          <cx:pt idx="33210">4</cx:pt>
          <cx:pt idx="33211">2</cx:pt>
          <cx:pt idx="33212">2</cx:pt>
          <cx:pt idx="33213">4</cx:pt>
          <cx:pt idx="33214">1</cx:pt>
          <cx:pt idx="33215">3</cx:pt>
          <cx:pt idx="33216">3</cx:pt>
          <cx:pt idx="33217">2</cx:pt>
          <cx:pt idx="33218">3</cx:pt>
          <cx:pt idx="33219">3</cx:pt>
          <cx:pt idx="33220">3</cx:pt>
          <cx:pt idx="33221">2</cx:pt>
          <cx:pt idx="33222">3</cx:pt>
          <cx:pt idx="33223">1</cx:pt>
          <cx:pt idx="33224">2</cx:pt>
          <cx:pt idx="33225">3</cx:pt>
          <cx:pt idx="33226">2</cx:pt>
          <cx:pt idx="33227">3</cx:pt>
          <cx:pt idx="33228">2</cx:pt>
          <cx:pt idx="33229">1</cx:pt>
          <cx:pt idx="33230">2</cx:pt>
          <cx:pt idx="33231">1</cx:pt>
          <cx:pt idx="33232">2</cx:pt>
          <cx:pt idx="33233">1</cx:pt>
          <cx:pt idx="33234">2</cx:pt>
          <cx:pt idx="33235">2</cx:pt>
          <cx:pt idx="33236">2</cx:pt>
          <cx:pt idx="33237">1</cx:pt>
          <cx:pt idx="33238">1</cx:pt>
          <cx:pt idx="33239">2</cx:pt>
          <cx:pt idx="33240">2</cx:pt>
          <cx:pt idx="33241">1</cx:pt>
          <cx:pt idx="33242">2</cx:pt>
          <cx:pt idx="33243">1</cx:pt>
          <cx:pt idx="33244">3</cx:pt>
          <cx:pt idx="33245">2</cx:pt>
          <cx:pt idx="33246">4</cx:pt>
          <cx:pt idx="33247">2</cx:pt>
          <cx:pt idx="33248">1</cx:pt>
          <cx:pt idx="33249">2</cx:pt>
          <cx:pt idx="33250">2</cx:pt>
          <cx:pt idx="33251">3</cx:pt>
          <cx:pt idx="33252">1</cx:pt>
          <cx:pt idx="33253">2</cx:pt>
          <cx:pt idx="33254">2</cx:pt>
          <cx:pt idx="33255">2</cx:pt>
          <cx:pt idx="33256">5</cx:pt>
          <cx:pt idx="33257">2</cx:pt>
          <cx:pt idx="33258">2</cx:pt>
          <cx:pt idx="33259">1</cx:pt>
          <cx:pt idx="33260">2</cx:pt>
          <cx:pt idx="33261">3</cx:pt>
          <cx:pt idx="33262">2</cx:pt>
          <cx:pt idx="33263">1</cx:pt>
          <cx:pt idx="33264">2</cx:pt>
          <cx:pt idx="33265">2</cx:pt>
          <cx:pt idx="33266">2</cx:pt>
          <cx:pt idx="33267">3</cx:pt>
          <cx:pt idx="33268">3</cx:pt>
          <cx:pt idx="33269">3</cx:pt>
          <cx:pt idx="33270">2</cx:pt>
          <cx:pt idx="33271">3</cx:pt>
          <cx:pt idx="33272">2</cx:pt>
          <cx:pt idx="33273">4</cx:pt>
          <cx:pt idx="33274">1</cx:pt>
          <cx:pt idx="33275">2</cx:pt>
          <cx:pt idx="33276">2</cx:pt>
          <cx:pt idx="33277">2</cx:pt>
          <cx:pt idx="33278">2</cx:pt>
          <cx:pt idx="33279">1</cx:pt>
          <cx:pt idx="33280">1</cx:pt>
          <cx:pt idx="33281">1</cx:pt>
          <cx:pt idx="33282">5</cx:pt>
          <cx:pt idx="33283">2</cx:pt>
          <cx:pt idx="33284">2</cx:pt>
          <cx:pt idx="33285">3</cx:pt>
          <cx:pt idx="33286">1</cx:pt>
          <cx:pt idx="33287">2</cx:pt>
          <cx:pt idx="33288">2</cx:pt>
          <cx:pt idx="33289">2</cx:pt>
          <cx:pt idx="33290">3</cx:pt>
          <cx:pt idx="33291">1</cx:pt>
          <cx:pt idx="33292">2</cx:pt>
          <cx:pt idx="33293">2</cx:pt>
          <cx:pt idx="33294">1</cx:pt>
          <cx:pt idx="33295">2</cx:pt>
          <cx:pt idx="33296">2</cx:pt>
          <cx:pt idx="33297">2</cx:pt>
          <cx:pt idx="33298">2</cx:pt>
          <cx:pt idx="33299">2</cx:pt>
          <cx:pt idx="33300">2</cx:pt>
          <cx:pt idx="33301">3</cx:pt>
          <cx:pt idx="33302">3</cx:pt>
          <cx:pt idx="33303">2</cx:pt>
          <cx:pt idx="33304">2</cx:pt>
          <cx:pt idx="33305">3</cx:pt>
          <cx:pt idx="33306">2</cx:pt>
          <cx:pt idx="33307">3</cx:pt>
          <cx:pt idx="33308">2</cx:pt>
          <cx:pt idx="33309">3</cx:pt>
          <cx:pt idx="33310">2</cx:pt>
          <cx:pt idx="33311">3</cx:pt>
          <cx:pt idx="33312">2</cx:pt>
          <cx:pt idx="33313">1</cx:pt>
          <cx:pt idx="33314">2</cx:pt>
          <cx:pt idx="33315">1</cx:pt>
          <cx:pt idx="33316">3</cx:pt>
          <cx:pt idx="33317">2</cx:pt>
          <cx:pt idx="33318">3</cx:pt>
          <cx:pt idx="33319">1</cx:pt>
          <cx:pt idx="33320">2</cx:pt>
          <cx:pt idx="33321">2</cx:pt>
          <cx:pt idx="33322">2</cx:pt>
          <cx:pt idx="33323">2</cx:pt>
          <cx:pt idx="33324">2</cx:pt>
          <cx:pt idx="33325">2</cx:pt>
          <cx:pt idx="33326">2</cx:pt>
          <cx:pt idx="33327">1</cx:pt>
          <cx:pt idx="33328">3</cx:pt>
          <cx:pt idx="33329">2</cx:pt>
          <cx:pt idx="33330">2</cx:pt>
          <cx:pt idx="33331">2</cx:pt>
          <cx:pt idx="33332">3</cx:pt>
          <cx:pt idx="33333">2</cx:pt>
          <cx:pt idx="33334">1</cx:pt>
          <cx:pt idx="33335">2</cx:pt>
          <cx:pt idx="33336">2</cx:pt>
          <cx:pt idx="33337">2</cx:pt>
          <cx:pt idx="33338">2</cx:pt>
          <cx:pt idx="33339">3</cx:pt>
          <cx:pt idx="33340">3</cx:pt>
          <cx:pt idx="33341">7</cx:pt>
          <cx:pt idx="33342">2</cx:pt>
          <cx:pt idx="33343">2</cx:pt>
          <cx:pt idx="33344">2</cx:pt>
          <cx:pt idx="33345">2</cx:pt>
          <cx:pt idx="33346">2</cx:pt>
          <cx:pt idx="33347">2</cx:pt>
          <cx:pt idx="33348">3</cx:pt>
          <cx:pt idx="33349">2</cx:pt>
          <cx:pt idx="33350">2</cx:pt>
          <cx:pt idx="33351">2</cx:pt>
          <cx:pt idx="33352">2</cx:pt>
          <cx:pt idx="33353">2</cx:pt>
          <cx:pt idx="33354">1</cx:pt>
          <cx:pt idx="33355">2</cx:pt>
          <cx:pt idx="33356">1</cx:pt>
          <cx:pt idx="33357">2</cx:pt>
          <cx:pt idx="33358">1</cx:pt>
          <cx:pt idx="33359">1</cx:pt>
          <cx:pt idx="33360">3</cx:pt>
          <cx:pt idx="33361">2</cx:pt>
          <cx:pt idx="33362">1</cx:pt>
          <cx:pt idx="33363">5</cx:pt>
          <cx:pt idx="33364">4</cx:pt>
          <cx:pt idx="33365">3</cx:pt>
          <cx:pt idx="33366">1</cx:pt>
          <cx:pt idx="33367">2</cx:pt>
          <cx:pt idx="33368">2</cx:pt>
          <cx:pt idx="33369">1</cx:pt>
          <cx:pt idx="33370">3</cx:pt>
          <cx:pt idx="33371">2</cx:pt>
          <cx:pt idx="33372">2</cx:pt>
          <cx:pt idx="33373">3</cx:pt>
          <cx:pt idx="33374">3</cx:pt>
          <cx:pt idx="33375">2</cx:pt>
          <cx:pt idx="33376">1</cx:pt>
          <cx:pt idx="33377">3</cx:pt>
          <cx:pt idx="33378">1</cx:pt>
          <cx:pt idx="33379">3</cx:pt>
          <cx:pt idx="33380">3</cx:pt>
          <cx:pt idx="33381">1</cx:pt>
          <cx:pt idx="33382">2</cx:pt>
          <cx:pt idx="33383">2</cx:pt>
          <cx:pt idx="33384">1</cx:pt>
          <cx:pt idx="33385">3</cx:pt>
          <cx:pt idx="33386">2</cx:pt>
          <cx:pt idx="33387">6</cx:pt>
          <cx:pt idx="33388">2</cx:pt>
          <cx:pt idx="33389">2</cx:pt>
          <cx:pt idx="33390">2</cx:pt>
          <cx:pt idx="33391">2</cx:pt>
          <cx:pt idx="33392">2</cx:pt>
          <cx:pt idx="33393">2</cx:pt>
          <cx:pt idx="33394">3</cx:pt>
          <cx:pt idx="33395">2</cx:pt>
          <cx:pt idx="33396">3</cx:pt>
          <cx:pt idx="33397">2</cx:pt>
          <cx:pt idx="33398">3</cx:pt>
          <cx:pt idx="33399">3</cx:pt>
          <cx:pt idx="33400">2</cx:pt>
          <cx:pt idx="33401">3</cx:pt>
          <cx:pt idx="33402">2</cx:pt>
          <cx:pt idx="33403">2</cx:pt>
          <cx:pt idx="33404">2</cx:pt>
          <cx:pt idx="33405">2</cx:pt>
          <cx:pt idx="33406">2</cx:pt>
          <cx:pt idx="33407">1</cx:pt>
          <cx:pt idx="33408">2</cx:pt>
          <cx:pt idx="33409">1</cx:pt>
          <cx:pt idx="33410">2</cx:pt>
          <cx:pt idx="33411">2</cx:pt>
          <cx:pt idx="33412">1</cx:pt>
          <cx:pt idx="33413">3</cx:pt>
          <cx:pt idx="33414">1</cx:pt>
          <cx:pt idx="33415">4</cx:pt>
          <cx:pt idx="33416">1</cx:pt>
          <cx:pt idx="33417">4</cx:pt>
          <cx:pt idx="33418">2</cx:pt>
          <cx:pt idx="33419">2</cx:pt>
          <cx:pt idx="33420">4</cx:pt>
          <cx:pt idx="33421">2</cx:pt>
          <cx:pt idx="33422">1</cx:pt>
          <cx:pt idx="33423">2</cx:pt>
          <cx:pt idx="33424">3</cx:pt>
          <cx:pt idx="33425">3</cx:pt>
          <cx:pt idx="33426">2</cx:pt>
          <cx:pt idx="33427">2</cx:pt>
          <cx:pt idx="33428">1</cx:pt>
          <cx:pt idx="33429">1</cx:pt>
          <cx:pt idx="33430">2</cx:pt>
          <cx:pt idx="33431">1</cx:pt>
          <cx:pt idx="33432">2</cx:pt>
          <cx:pt idx="33433">2</cx:pt>
          <cx:pt idx="33434">4</cx:pt>
          <cx:pt idx="33435">1</cx:pt>
          <cx:pt idx="33436">2</cx:pt>
          <cx:pt idx="33437">1</cx:pt>
          <cx:pt idx="33438">2</cx:pt>
          <cx:pt idx="33439">2</cx:pt>
          <cx:pt idx="33440">1</cx:pt>
          <cx:pt idx="33441">2</cx:pt>
          <cx:pt idx="33442">2</cx:pt>
          <cx:pt idx="33443">1</cx:pt>
          <cx:pt idx="33444">3</cx:pt>
          <cx:pt idx="33445">3</cx:pt>
          <cx:pt idx="33446">2</cx:pt>
          <cx:pt idx="33447">1</cx:pt>
          <cx:pt idx="33448">4</cx:pt>
          <cx:pt idx="33449">1</cx:pt>
          <cx:pt idx="33450">2</cx:pt>
          <cx:pt idx="33451">2</cx:pt>
          <cx:pt idx="33452">1</cx:pt>
          <cx:pt idx="33453">3</cx:pt>
          <cx:pt idx="33454">4</cx:pt>
          <cx:pt idx="33455">2</cx:pt>
          <cx:pt idx="33456">2</cx:pt>
          <cx:pt idx="33457">2</cx:pt>
          <cx:pt idx="33458">2</cx:pt>
          <cx:pt idx="33459">1</cx:pt>
          <cx:pt idx="33460">2</cx:pt>
          <cx:pt idx="33461">2</cx:pt>
          <cx:pt idx="33462">1</cx:pt>
          <cx:pt idx="33463">2</cx:pt>
          <cx:pt idx="33464">3</cx:pt>
          <cx:pt idx="33465">2</cx:pt>
          <cx:pt idx="33466">3</cx:pt>
          <cx:pt idx="33467">2</cx:pt>
          <cx:pt idx="33468">1</cx:pt>
          <cx:pt idx="33469">1</cx:pt>
          <cx:pt idx="33470">2</cx:pt>
          <cx:pt idx="33471">3</cx:pt>
          <cx:pt idx="33472">2</cx:pt>
          <cx:pt idx="33473">1</cx:pt>
          <cx:pt idx="33474">2</cx:pt>
          <cx:pt idx="33475">2</cx:pt>
          <cx:pt idx="33476">2</cx:pt>
          <cx:pt idx="33477">1</cx:pt>
          <cx:pt idx="33478">4</cx:pt>
          <cx:pt idx="33479">1</cx:pt>
          <cx:pt idx="33480">2</cx:pt>
          <cx:pt idx="33481">3</cx:pt>
          <cx:pt idx="33482">2</cx:pt>
          <cx:pt idx="33483">2</cx:pt>
          <cx:pt idx="33484">3</cx:pt>
          <cx:pt idx="33485">5</cx:pt>
          <cx:pt idx="33486">1</cx:pt>
          <cx:pt idx="33487">2</cx:pt>
          <cx:pt idx="33488">2</cx:pt>
          <cx:pt idx="33489">2</cx:pt>
          <cx:pt idx="33490">3</cx:pt>
          <cx:pt idx="33491">3</cx:pt>
          <cx:pt idx="33492">2</cx:pt>
          <cx:pt idx="33493">3</cx:pt>
          <cx:pt idx="33494">1</cx:pt>
          <cx:pt idx="33495">1</cx:pt>
          <cx:pt idx="33496">1</cx:pt>
          <cx:pt idx="33497">2</cx:pt>
          <cx:pt idx="33498">2</cx:pt>
          <cx:pt idx="33499">2</cx:pt>
          <cx:pt idx="33500">3</cx:pt>
          <cx:pt idx="33501">3</cx:pt>
          <cx:pt idx="33502">2</cx:pt>
          <cx:pt idx="33503">4</cx:pt>
          <cx:pt idx="33504">3</cx:pt>
          <cx:pt idx="33505">2</cx:pt>
          <cx:pt idx="33506">2</cx:pt>
          <cx:pt idx="33507">2</cx:pt>
          <cx:pt idx="33508">1</cx:pt>
          <cx:pt idx="33509">1</cx:pt>
          <cx:pt idx="33510">4</cx:pt>
          <cx:pt idx="33511">2</cx:pt>
          <cx:pt idx="33512">2</cx:pt>
          <cx:pt idx="33513">3</cx:pt>
          <cx:pt idx="33514">4</cx:pt>
          <cx:pt idx="33515">3</cx:pt>
          <cx:pt idx="33516">2</cx:pt>
          <cx:pt idx="33517">2</cx:pt>
          <cx:pt idx="33518">2</cx:pt>
          <cx:pt idx="33519">2</cx:pt>
          <cx:pt idx="33520">2</cx:pt>
          <cx:pt idx="33521">2</cx:pt>
          <cx:pt idx="33522">3</cx:pt>
          <cx:pt idx="33523">1</cx:pt>
          <cx:pt idx="33524">2</cx:pt>
          <cx:pt idx="33525">3</cx:pt>
          <cx:pt idx="33526">2</cx:pt>
          <cx:pt idx="33527">2</cx:pt>
          <cx:pt idx="33528">3</cx:pt>
          <cx:pt idx="33529">2</cx:pt>
          <cx:pt idx="33530">4</cx:pt>
          <cx:pt idx="33531">2</cx:pt>
          <cx:pt idx="33532">1</cx:pt>
          <cx:pt idx="33533">1</cx:pt>
          <cx:pt idx="33534">1</cx:pt>
          <cx:pt idx="33535">3</cx:pt>
          <cx:pt idx="33536">2</cx:pt>
          <cx:pt idx="33537">2</cx:pt>
          <cx:pt idx="33538">2</cx:pt>
          <cx:pt idx="33539">1</cx:pt>
          <cx:pt idx="33540">3</cx:pt>
          <cx:pt idx="33541">2</cx:pt>
          <cx:pt idx="33542">1</cx:pt>
          <cx:pt idx="33543">3</cx:pt>
          <cx:pt idx="33544">2</cx:pt>
          <cx:pt idx="33545">2</cx:pt>
          <cx:pt idx="33546">2</cx:pt>
          <cx:pt idx="33547">3</cx:pt>
          <cx:pt idx="33548">2</cx:pt>
          <cx:pt idx="33549">2</cx:pt>
          <cx:pt idx="33550">3</cx:pt>
          <cx:pt idx="33551">2</cx:pt>
          <cx:pt idx="33552">2</cx:pt>
          <cx:pt idx="33553">2</cx:pt>
          <cx:pt idx="33554">2</cx:pt>
          <cx:pt idx="33555">1</cx:pt>
          <cx:pt idx="33556">2</cx:pt>
          <cx:pt idx="33557">2</cx:pt>
          <cx:pt idx="33558">5</cx:pt>
          <cx:pt idx="33559">2</cx:pt>
          <cx:pt idx="33560">2</cx:pt>
          <cx:pt idx="33561">2</cx:pt>
          <cx:pt idx="33562">2</cx:pt>
          <cx:pt idx="33563">2</cx:pt>
          <cx:pt idx="33564">2</cx:pt>
          <cx:pt idx="33565">1</cx:pt>
          <cx:pt idx="33566">1</cx:pt>
          <cx:pt idx="33567">1</cx:pt>
          <cx:pt idx="33568">2</cx:pt>
          <cx:pt idx="33569">6</cx:pt>
          <cx:pt idx="33570">3</cx:pt>
          <cx:pt idx="33571">4</cx:pt>
          <cx:pt idx="33572">3</cx:pt>
          <cx:pt idx="33573">3</cx:pt>
          <cx:pt idx="33574">2</cx:pt>
          <cx:pt idx="33575">2</cx:pt>
          <cx:pt idx="33576">2</cx:pt>
          <cx:pt idx="33577">2</cx:pt>
          <cx:pt idx="33578">3</cx:pt>
          <cx:pt idx="33579">2</cx:pt>
          <cx:pt idx="33580">1</cx:pt>
          <cx:pt idx="33581">2</cx:pt>
          <cx:pt idx="33582">2</cx:pt>
          <cx:pt idx="33583">1</cx:pt>
          <cx:pt idx="33584">2</cx:pt>
          <cx:pt idx="33585">2</cx:pt>
          <cx:pt idx="33586">2</cx:pt>
          <cx:pt idx="33587">2</cx:pt>
          <cx:pt idx="33588">1</cx:pt>
          <cx:pt idx="33589">2</cx:pt>
          <cx:pt idx="33590">2</cx:pt>
          <cx:pt idx="33591">2</cx:pt>
          <cx:pt idx="33592">2</cx:pt>
          <cx:pt idx="33593">2</cx:pt>
          <cx:pt idx="33594">2</cx:pt>
          <cx:pt idx="33595">2</cx:pt>
          <cx:pt idx="33596">2</cx:pt>
          <cx:pt idx="33597">3</cx:pt>
          <cx:pt idx="33598">1</cx:pt>
          <cx:pt idx="33599">2</cx:pt>
          <cx:pt idx="33600">3</cx:pt>
          <cx:pt idx="33601">2</cx:pt>
          <cx:pt idx="33602">2</cx:pt>
          <cx:pt idx="33603">2</cx:pt>
          <cx:pt idx="33604">5</cx:pt>
          <cx:pt idx="33605">3</cx:pt>
          <cx:pt idx="33606">3</cx:pt>
          <cx:pt idx="33607">2</cx:pt>
          <cx:pt idx="33608">1</cx:pt>
          <cx:pt idx="33609">2</cx:pt>
          <cx:pt idx="33610">1</cx:pt>
          <cx:pt idx="33611">2</cx:pt>
          <cx:pt idx="33612">3</cx:pt>
          <cx:pt idx="33613">4</cx:pt>
          <cx:pt idx="33614">3</cx:pt>
          <cx:pt idx="33615">2</cx:pt>
          <cx:pt idx="33616">1</cx:pt>
          <cx:pt idx="33617">2</cx:pt>
          <cx:pt idx="33618">2</cx:pt>
          <cx:pt idx="33619">1</cx:pt>
          <cx:pt idx="33620">2</cx:pt>
          <cx:pt idx="33621">2</cx:pt>
          <cx:pt idx="33622">2</cx:pt>
          <cx:pt idx="33623">1</cx:pt>
          <cx:pt idx="33624">2</cx:pt>
          <cx:pt idx="33625">3</cx:pt>
          <cx:pt idx="33626">1</cx:pt>
          <cx:pt idx="33627">1</cx:pt>
          <cx:pt idx="33628">2</cx:pt>
          <cx:pt idx="33629">4</cx:pt>
          <cx:pt idx="33630">3</cx:pt>
          <cx:pt idx="33631">1</cx:pt>
          <cx:pt idx="33632">2</cx:pt>
          <cx:pt idx="33633">2</cx:pt>
          <cx:pt idx="33634">1</cx:pt>
          <cx:pt idx="33635">1</cx:pt>
          <cx:pt idx="33636">1</cx:pt>
          <cx:pt idx="33637">2</cx:pt>
          <cx:pt idx="33638">2</cx:pt>
          <cx:pt idx="33639">1</cx:pt>
          <cx:pt idx="33640">1</cx:pt>
          <cx:pt idx="33641">2</cx:pt>
          <cx:pt idx="33642">2</cx:pt>
          <cx:pt idx="33643">4</cx:pt>
          <cx:pt idx="33644">1</cx:pt>
          <cx:pt idx="33645">2</cx:pt>
          <cx:pt idx="33646">1</cx:pt>
          <cx:pt idx="33647">2</cx:pt>
          <cx:pt idx="33648">1</cx:pt>
          <cx:pt idx="33649">1</cx:pt>
          <cx:pt idx="33650">1</cx:pt>
          <cx:pt idx="33651">3</cx:pt>
          <cx:pt idx="33652">2</cx:pt>
          <cx:pt idx="33653">2</cx:pt>
          <cx:pt idx="33654">1</cx:pt>
          <cx:pt idx="33655">2</cx:pt>
          <cx:pt idx="33656">2</cx:pt>
          <cx:pt idx="33657">1</cx:pt>
          <cx:pt idx="33658">4</cx:pt>
          <cx:pt idx="33659">2</cx:pt>
          <cx:pt idx="33660">2</cx:pt>
          <cx:pt idx="33661">3</cx:pt>
          <cx:pt idx="33662">1</cx:pt>
          <cx:pt idx="33663">1</cx:pt>
          <cx:pt idx="33664">3</cx:pt>
          <cx:pt idx="33665">1</cx:pt>
          <cx:pt idx="33666">2</cx:pt>
          <cx:pt idx="33667">4</cx:pt>
          <cx:pt idx="33668">2</cx:pt>
          <cx:pt idx="33669">2</cx:pt>
          <cx:pt idx="33670">2</cx:pt>
          <cx:pt idx="33671">2</cx:pt>
          <cx:pt idx="33672">2</cx:pt>
          <cx:pt idx="33673">3</cx:pt>
          <cx:pt idx="33674">2</cx:pt>
          <cx:pt idx="33675">2</cx:pt>
          <cx:pt idx="33676">1</cx:pt>
          <cx:pt idx="33677">1</cx:pt>
          <cx:pt idx="33678">2</cx:pt>
          <cx:pt idx="33679">2</cx:pt>
          <cx:pt idx="33680">4</cx:pt>
          <cx:pt idx="33681">1</cx:pt>
          <cx:pt idx="33682">4</cx:pt>
          <cx:pt idx="33683">2</cx:pt>
          <cx:pt idx="33684">2</cx:pt>
          <cx:pt idx="33685">2</cx:pt>
          <cx:pt idx="33686">2</cx:pt>
          <cx:pt idx="33687">2</cx:pt>
          <cx:pt idx="33688">1</cx:pt>
          <cx:pt idx="33689">2</cx:pt>
          <cx:pt idx="33690">1</cx:pt>
          <cx:pt idx="33691">2</cx:pt>
          <cx:pt idx="33692">2</cx:pt>
          <cx:pt idx="33693">2</cx:pt>
          <cx:pt idx="33694">4</cx:pt>
          <cx:pt idx="33695">2</cx:pt>
          <cx:pt idx="33696">2</cx:pt>
          <cx:pt idx="33697">4</cx:pt>
          <cx:pt idx="33698">3</cx:pt>
          <cx:pt idx="33699">3</cx:pt>
          <cx:pt idx="33700">1</cx:pt>
          <cx:pt idx="33701">5</cx:pt>
          <cx:pt idx="33702">1</cx:pt>
          <cx:pt idx="33703">2</cx:pt>
          <cx:pt idx="33704">2</cx:pt>
          <cx:pt idx="33705">2</cx:pt>
          <cx:pt idx="33706">3</cx:pt>
          <cx:pt idx="33707">4</cx:pt>
          <cx:pt idx="33708">2</cx:pt>
          <cx:pt idx="33709">1</cx:pt>
          <cx:pt idx="33710">4</cx:pt>
          <cx:pt idx="33711">2</cx:pt>
          <cx:pt idx="33712">1</cx:pt>
          <cx:pt idx="33713">3</cx:pt>
          <cx:pt idx="33714">2</cx:pt>
          <cx:pt idx="33715">1</cx:pt>
          <cx:pt idx="33716">1</cx:pt>
          <cx:pt idx="33717">1</cx:pt>
          <cx:pt idx="33718">2</cx:pt>
          <cx:pt idx="33719">4</cx:pt>
          <cx:pt idx="33720">3</cx:pt>
          <cx:pt idx="33721">2</cx:pt>
          <cx:pt idx="33722">3</cx:pt>
          <cx:pt idx="33723">1</cx:pt>
          <cx:pt idx="33724">2</cx:pt>
          <cx:pt idx="33725">2</cx:pt>
          <cx:pt idx="33726">2</cx:pt>
          <cx:pt idx="33727">1</cx:pt>
          <cx:pt idx="33728">2</cx:pt>
          <cx:pt idx="33729">2</cx:pt>
          <cx:pt idx="33730">2</cx:pt>
          <cx:pt idx="33731">1</cx:pt>
          <cx:pt idx="33732">2</cx:pt>
          <cx:pt idx="33733">3</cx:pt>
          <cx:pt idx="33734">2</cx:pt>
          <cx:pt idx="33735">2</cx:pt>
          <cx:pt idx="33736">2</cx:pt>
          <cx:pt idx="33737">1</cx:pt>
          <cx:pt idx="33738">2</cx:pt>
          <cx:pt idx="33739">1</cx:pt>
          <cx:pt idx="33740">4</cx:pt>
          <cx:pt idx="33741">2</cx:pt>
          <cx:pt idx="33742">1</cx:pt>
          <cx:pt idx="33743">1</cx:pt>
          <cx:pt idx="33744">2</cx:pt>
          <cx:pt idx="33745">2</cx:pt>
          <cx:pt idx="33746">2</cx:pt>
          <cx:pt idx="33747">2</cx:pt>
          <cx:pt idx="33748">2</cx:pt>
          <cx:pt idx="33749">2</cx:pt>
          <cx:pt idx="33750">2</cx:pt>
          <cx:pt idx="33751">3</cx:pt>
          <cx:pt idx="33752">2</cx:pt>
          <cx:pt idx="33753">2</cx:pt>
          <cx:pt idx="33754">3</cx:pt>
          <cx:pt idx="33755">4</cx:pt>
          <cx:pt idx="33756">1</cx:pt>
          <cx:pt idx="33757">1</cx:pt>
          <cx:pt idx="33758">2</cx:pt>
          <cx:pt idx="33759">4</cx:pt>
          <cx:pt idx="33760">2</cx:pt>
          <cx:pt idx="33761">2</cx:pt>
          <cx:pt idx="33762">2</cx:pt>
          <cx:pt idx="33763">2</cx:pt>
          <cx:pt idx="33764">2</cx:pt>
          <cx:pt idx="33765">5</cx:pt>
          <cx:pt idx="33766">2</cx:pt>
          <cx:pt idx="33767">1</cx:pt>
          <cx:pt idx="33768">1</cx:pt>
          <cx:pt idx="33769">2</cx:pt>
          <cx:pt idx="33770">3</cx:pt>
          <cx:pt idx="33771">2</cx:pt>
          <cx:pt idx="33772">2</cx:pt>
          <cx:pt idx="33773">2</cx:pt>
          <cx:pt idx="33774">2</cx:pt>
          <cx:pt idx="33775">2</cx:pt>
          <cx:pt idx="33776">2</cx:pt>
          <cx:pt idx="33777">1</cx:pt>
          <cx:pt idx="33778">2</cx:pt>
          <cx:pt idx="33779">1</cx:pt>
          <cx:pt idx="33780">2</cx:pt>
          <cx:pt idx="33781">2</cx:pt>
          <cx:pt idx="33782">4</cx:pt>
          <cx:pt idx="33783">3</cx:pt>
          <cx:pt idx="33784">2</cx:pt>
          <cx:pt idx="33785">2</cx:pt>
          <cx:pt idx="33786">3</cx:pt>
          <cx:pt idx="33787">2</cx:pt>
          <cx:pt idx="33788">3</cx:pt>
          <cx:pt idx="33789">2</cx:pt>
          <cx:pt idx="33790">2</cx:pt>
          <cx:pt idx="33791">3</cx:pt>
          <cx:pt idx="33792">2</cx:pt>
          <cx:pt idx="33793">2</cx:pt>
          <cx:pt idx="33794">2</cx:pt>
          <cx:pt idx="33795">1</cx:pt>
          <cx:pt idx="33796">2</cx:pt>
          <cx:pt idx="33797">3</cx:pt>
          <cx:pt idx="33798">3</cx:pt>
          <cx:pt idx="33799">2</cx:pt>
          <cx:pt idx="33800">2</cx:pt>
          <cx:pt idx="33801">3</cx:pt>
          <cx:pt idx="33802">2</cx:pt>
          <cx:pt idx="33803">1</cx:pt>
          <cx:pt idx="33804">3</cx:pt>
          <cx:pt idx="33805">3</cx:pt>
          <cx:pt idx="33806">2</cx:pt>
          <cx:pt idx="33807">4</cx:pt>
          <cx:pt idx="33808">3</cx:pt>
          <cx:pt idx="33809">2</cx:pt>
          <cx:pt idx="33810">1</cx:pt>
          <cx:pt idx="33811">4</cx:pt>
          <cx:pt idx="33812">5</cx:pt>
          <cx:pt idx="33813">3</cx:pt>
          <cx:pt idx="33814">2</cx:pt>
          <cx:pt idx="33815">1</cx:pt>
          <cx:pt idx="33816">3</cx:pt>
          <cx:pt idx="33817">4</cx:pt>
          <cx:pt idx="33818">1</cx:pt>
          <cx:pt idx="33819">4</cx:pt>
          <cx:pt idx="33820">3</cx:pt>
          <cx:pt idx="33821">2</cx:pt>
          <cx:pt idx="33822">2</cx:pt>
          <cx:pt idx="33823">2</cx:pt>
          <cx:pt idx="33824">1</cx:pt>
          <cx:pt idx="33825">1</cx:pt>
          <cx:pt idx="33826">2</cx:pt>
          <cx:pt idx="33827">2</cx:pt>
          <cx:pt idx="33828">2</cx:pt>
          <cx:pt idx="33829">2</cx:pt>
          <cx:pt idx="33830">4</cx:pt>
          <cx:pt idx="33831">2</cx:pt>
          <cx:pt idx="33832">3</cx:pt>
          <cx:pt idx="33833">1</cx:pt>
          <cx:pt idx="33834">4</cx:pt>
          <cx:pt idx="33835">1</cx:pt>
          <cx:pt idx="33836">2</cx:pt>
          <cx:pt idx="33837">3</cx:pt>
          <cx:pt idx="33838">1</cx:pt>
          <cx:pt idx="33839">1</cx:pt>
          <cx:pt idx="33840">1</cx:pt>
          <cx:pt idx="33841">1</cx:pt>
          <cx:pt idx="33842">4</cx:pt>
          <cx:pt idx="33843">3</cx:pt>
          <cx:pt idx="33844">2</cx:pt>
          <cx:pt idx="33845">2</cx:pt>
          <cx:pt idx="33846">3</cx:pt>
          <cx:pt idx="33847">2</cx:pt>
          <cx:pt idx="33848">4</cx:pt>
          <cx:pt idx="33849">2</cx:pt>
          <cx:pt idx="33850">1</cx:pt>
          <cx:pt idx="33851">2</cx:pt>
          <cx:pt idx="33852">2</cx:pt>
          <cx:pt idx="33853">2</cx:pt>
          <cx:pt idx="33854">2</cx:pt>
          <cx:pt idx="33855">2</cx:pt>
          <cx:pt idx="33856">1</cx:pt>
          <cx:pt idx="33857">3</cx:pt>
          <cx:pt idx="33858">2</cx:pt>
          <cx:pt idx="33859">3</cx:pt>
          <cx:pt idx="33860">2</cx:pt>
          <cx:pt idx="33861">2</cx:pt>
          <cx:pt idx="33862">2</cx:pt>
          <cx:pt idx="33863">2</cx:pt>
          <cx:pt idx="33864">1</cx:pt>
          <cx:pt idx="33865">2</cx:pt>
          <cx:pt idx="33866">3</cx:pt>
          <cx:pt idx="33867">5</cx:pt>
          <cx:pt idx="33868">3</cx:pt>
          <cx:pt idx="33869">3</cx:pt>
          <cx:pt idx="33870">2</cx:pt>
          <cx:pt idx="33871">2</cx:pt>
          <cx:pt idx="33872">2</cx:pt>
          <cx:pt idx="33873">2</cx:pt>
          <cx:pt idx="33874">3</cx:pt>
          <cx:pt idx="33875">2</cx:pt>
          <cx:pt idx="33876">2</cx:pt>
          <cx:pt idx="33877">2</cx:pt>
          <cx:pt idx="33878">2</cx:pt>
          <cx:pt idx="33879">1</cx:pt>
          <cx:pt idx="33880">1</cx:pt>
          <cx:pt idx="33881">1</cx:pt>
          <cx:pt idx="33882">2</cx:pt>
          <cx:pt idx="33883">2</cx:pt>
          <cx:pt idx="33884">2</cx:pt>
          <cx:pt idx="33885">1</cx:pt>
          <cx:pt idx="33886">2</cx:pt>
          <cx:pt idx="33887">2</cx:pt>
          <cx:pt idx="33888">1</cx:pt>
          <cx:pt idx="33889">2</cx:pt>
          <cx:pt idx="33890">1</cx:pt>
          <cx:pt idx="33891">2</cx:pt>
          <cx:pt idx="33892">2</cx:pt>
          <cx:pt idx="33893">1</cx:pt>
          <cx:pt idx="33894">3</cx:pt>
          <cx:pt idx="33895">4</cx:pt>
          <cx:pt idx="33896">2</cx:pt>
          <cx:pt idx="33897">2</cx:pt>
          <cx:pt idx="33898">3</cx:pt>
          <cx:pt idx="33899">2</cx:pt>
          <cx:pt idx="33900">2</cx:pt>
          <cx:pt idx="33901">2</cx:pt>
          <cx:pt idx="33902">4</cx:pt>
          <cx:pt idx="33903">2</cx:pt>
          <cx:pt idx="33904">3</cx:pt>
          <cx:pt idx="33905">1</cx:pt>
          <cx:pt idx="33906">4</cx:pt>
          <cx:pt idx="33907">2</cx:pt>
          <cx:pt idx="33908">1</cx:pt>
          <cx:pt idx="33909">3</cx:pt>
          <cx:pt idx="33910">3</cx:pt>
          <cx:pt idx="33911">1</cx:pt>
          <cx:pt idx="33912">2</cx:pt>
          <cx:pt idx="33913">2</cx:pt>
          <cx:pt idx="33914">2</cx:pt>
          <cx:pt idx="33915">2</cx:pt>
          <cx:pt idx="33916">2</cx:pt>
          <cx:pt idx="33917">2</cx:pt>
          <cx:pt idx="33918">1</cx:pt>
          <cx:pt idx="33919">2</cx:pt>
          <cx:pt idx="33920">3</cx:pt>
          <cx:pt idx="33921">2</cx:pt>
          <cx:pt idx="33922">2</cx:pt>
          <cx:pt idx="33923">3</cx:pt>
          <cx:pt idx="33924">3</cx:pt>
          <cx:pt idx="33925">1</cx:pt>
          <cx:pt idx="33926">2</cx:pt>
          <cx:pt idx="33927">3</cx:pt>
          <cx:pt idx="33928">2</cx:pt>
          <cx:pt idx="33929">3</cx:pt>
          <cx:pt idx="33930">2</cx:pt>
          <cx:pt idx="33931">1</cx:pt>
          <cx:pt idx="33932">1</cx:pt>
          <cx:pt idx="33933">2</cx:pt>
          <cx:pt idx="33934">2</cx:pt>
          <cx:pt idx="33935">2</cx:pt>
          <cx:pt idx="33936">2</cx:pt>
          <cx:pt idx="33937">1</cx:pt>
          <cx:pt idx="33938">2</cx:pt>
          <cx:pt idx="33939">2</cx:pt>
          <cx:pt idx="33940">3</cx:pt>
          <cx:pt idx="33941">4</cx:pt>
          <cx:pt idx="33942">3</cx:pt>
          <cx:pt idx="33943">1</cx:pt>
          <cx:pt idx="33944">2</cx:pt>
          <cx:pt idx="33945">1</cx:pt>
          <cx:pt idx="33946">1</cx:pt>
          <cx:pt idx="33947">2</cx:pt>
          <cx:pt idx="33948">2</cx:pt>
          <cx:pt idx="33949">3</cx:pt>
          <cx:pt idx="33950">2</cx:pt>
          <cx:pt idx="33951">2</cx:pt>
          <cx:pt idx="33952">4</cx:pt>
          <cx:pt idx="33953">2</cx:pt>
          <cx:pt idx="33954">3</cx:pt>
          <cx:pt idx="33955">2</cx:pt>
          <cx:pt idx="33956">3</cx:pt>
          <cx:pt idx="33957">3</cx:pt>
          <cx:pt idx="33958">2</cx:pt>
          <cx:pt idx="33959">1</cx:pt>
          <cx:pt idx="33960">1</cx:pt>
          <cx:pt idx="33961">2</cx:pt>
          <cx:pt idx="33962">2</cx:pt>
          <cx:pt idx="33963">4</cx:pt>
          <cx:pt idx="33964">3</cx:pt>
          <cx:pt idx="33965">3</cx:pt>
          <cx:pt idx="33966">4</cx:pt>
          <cx:pt idx="33967">2</cx:pt>
          <cx:pt idx="33968">3</cx:pt>
          <cx:pt idx="33969">2</cx:pt>
          <cx:pt idx="33970">2</cx:pt>
          <cx:pt idx="33971">5</cx:pt>
          <cx:pt idx="33972">2</cx:pt>
          <cx:pt idx="33973">2</cx:pt>
          <cx:pt idx="33974">1</cx:pt>
          <cx:pt idx="33975">2</cx:pt>
          <cx:pt idx="33976">1</cx:pt>
          <cx:pt idx="33977">4</cx:pt>
          <cx:pt idx="33978">2</cx:pt>
          <cx:pt idx="33979">3</cx:pt>
          <cx:pt idx="33980">3</cx:pt>
          <cx:pt idx="33981">3</cx:pt>
          <cx:pt idx="33982">2</cx:pt>
          <cx:pt idx="33983">2</cx:pt>
          <cx:pt idx="33984">3</cx:pt>
          <cx:pt idx="33985">2</cx:pt>
          <cx:pt idx="33986">2</cx:pt>
          <cx:pt idx="33987">2</cx:pt>
          <cx:pt idx="33988">3</cx:pt>
          <cx:pt idx="33989">2</cx:pt>
          <cx:pt idx="33990">3</cx:pt>
          <cx:pt idx="33991">1</cx:pt>
          <cx:pt idx="33992">3</cx:pt>
          <cx:pt idx="33993">3</cx:pt>
          <cx:pt idx="33994">1</cx:pt>
          <cx:pt idx="33995">2</cx:pt>
          <cx:pt idx="33996">3</cx:pt>
          <cx:pt idx="33997">1</cx:pt>
          <cx:pt idx="33998">1</cx:pt>
          <cx:pt idx="33999">4</cx:pt>
          <cx:pt idx="34000">3</cx:pt>
          <cx:pt idx="34001">3</cx:pt>
          <cx:pt idx="34002">5</cx:pt>
          <cx:pt idx="34003">1</cx:pt>
          <cx:pt idx="34004">2</cx:pt>
          <cx:pt idx="34005">2</cx:pt>
          <cx:pt idx="34006">1</cx:pt>
          <cx:pt idx="34007">2</cx:pt>
          <cx:pt idx="34008">3</cx:pt>
          <cx:pt idx="34009">3</cx:pt>
          <cx:pt idx="34010">2</cx:pt>
          <cx:pt idx="34011">2</cx:pt>
          <cx:pt idx="34012">2</cx:pt>
          <cx:pt idx="34013">2</cx:pt>
          <cx:pt idx="34014">1</cx:pt>
          <cx:pt idx="34015">1</cx:pt>
          <cx:pt idx="34016">2</cx:pt>
          <cx:pt idx="34017">2</cx:pt>
          <cx:pt idx="34018">2</cx:pt>
          <cx:pt idx="34019">1</cx:pt>
          <cx:pt idx="34020">1</cx:pt>
          <cx:pt idx="34021">2</cx:pt>
          <cx:pt idx="34022">1</cx:pt>
          <cx:pt idx="34023">3</cx:pt>
          <cx:pt idx="34024">1</cx:pt>
          <cx:pt idx="34025">2</cx:pt>
          <cx:pt idx="34026">1</cx:pt>
          <cx:pt idx="34027">2</cx:pt>
          <cx:pt idx="34028">2</cx:pt>
          <cx:pt idx="34029">1</cx:pt>
          <cx:pt idx="34030">2</cx:pt>
          <cx:pt idx="34031">3</cx:pt>
          <cx:pt idx="34032">1</cx:pt>
          <cx:pt idx="34033">3</cx:pt>
          <cx:pt idx="34034">2</cx:pt>
          <cx:pt idx="34035">1</cx:pt>
          <cx:pt idx="34036">2</cx:pt>
          <cx:pt idx="34037">4</cx:pt>
          <cx:pt idx="34038">1</cx:pt>
          <cx:pt idx="34039">1</cx:pt>
          <cx:pt idx="34040">2</cx:pt>
          <cx:pt idx="34041">4</cx:pt>
          <cx:pt idx="34042">2</cx:pt>
          <cx:pt idx="34043">3</cx:pt>
          <cx:pt idx="34044">2</cx:pt>
          <cx:pt idx="34045">2</cx:pt>
          <cx:pt idx="34046">2</cx:pt>
          <cx:pt idx="34047">2</cx:pt>
          <cx:pt idx="34048">3</cx:pt>
          <cx:pt idx="34049">1</cx:pt>
          <cx:pt idx="34050">3</cx:pt>
          <cx:pt idx="34051">2</cx:pt>
          <cx:pt idx="34052">4</cx:pt>
          <cx:pt idx="34053">2</cx:pt>
          <cx:pt idx="34054">1</cx:pt>
          <cx:pt idx="34055">2</cx:pt>
          <cx:pt idx="34056">2</cx:pt>
          <cx:pt idx="34057">2</cx:pt>
          <cx:pt idx="34058">2</cx:pt>
          <cx:pt idx="34059">4</cx:pt>
          <cx:pt idx="34060">2</cx:pt>
          <cx:pt idx="34061">4</cx:pt>
          <cx:pt idx="34062">3</cx:pt>
          <cx:pt idx="34063">3</cx:pt>
          <cx:pt idx="34064">2</cx:pt>
          <cx:pt idx="34065">1</cx:pt>
          <cx:pt idx="34066">3</cx:pt>
          <cx:pt idx="34067">2</cx:pt>
          <cx:pt idx="34068">2</cx:pt>
          <cx:pt idx="34069">2</cx:pt>
          <cx:pt idx="34070">2</cx:pt>
          <cx:pt idx="34071">1</cx:pt>
          <cx:pt idx="34072">1</cx:pt>
          <cx:pt idx="34073">1</cx:pt>
          <cx:pt idx="34074">3</cx:pt>
          <cx:pt idx="34075">2</cx:pt>
          <cx:pt idx="34076">2</cx:pt>
          <cx:pt idx="34077">1</cx:pt>
          <cx:pt idx="34078">2</cx:pt>
          <cx:pt idx="34079">3</cx:pt>
          <cx:pt idx="34080">3</cx:pt>
          <cx:pt idx="34081">1</cx:pt>
          <cx:pt idx="34082">2</cx:pt>
          <cx:pt idx="34083">2</cx:pt>
          <cx:pt idx="34084">2</cx:pt>
          <cx:pt idx="34085">2</cx:pt>
          <cx:pt idx="34086">3</cx:pt>
          <cx:pt idx="34087">4</cx:pt>
          <cx:pt idx="34088">3</cx:pt>
          <cx:pt idx="34089">2</cx:pt>
          <cx:pt idx="34090">4</cx:pt>
          <cx:pt idx="34091">4</cx:pt>
          <cx:pt idx="34092">3</cx:pt>
          <cx:pt idx="34093">1</cx:pt>
          <cx:pt idx="34094">3</cx:pt>
          <cx:pt idx="34095">1</cx:pt>
          <cx:pt idx="34096">2</cx:pt>
          <cx:pt idx="34097">3</cx:pt>
          <cx:pt idx="34098">2</cx:pt>
          <cx:pt idx="34099">1</cx:pt>
          <cx:pt idx="34100">2</cx:pt>
          <cx:pt idx="34101">1</cx:pt>
          <cx:pt idx="34102">2</cx:pt>
          <cx:pt idx="34103">2</cx:pt>
          <cx:pt idx="34104">2</cx:pt>
          <cx:pt idx="34105">2</cx:pt>
          <cx:pt idx="34106">1</cx:pt>
          <cx:pt idx="34107">2</cx:pt>
          <cx:pt idx="34108">2</cx:pt>
          <cx:pt idx="34109">2</cx:pt>
          <cx:pt idx="34110">3</cx:pt>
          <cx:pt idx="34111">2</cx:pt>
          <cx:pt idx="34112">3</cx:pt>
          <cx:pt idx="34113">2</cx:pt>
          <cx:pt idx="34114">2</cx:pt>
          <cx:pt idx="34115">3</cx:pt>
          <cx:pt idx="34116">2</cx:pt>
          <cx:pt idx="34117">2</cx:pt>
          <cx:pt idx="34118">4</cx:pt>
          <cx:pt idx="34119">3</cx:pt>
          <cx:pt idx="34120">3</cx:pt>
          <cx:pt idx="34121">2</cx:pt>
          <cx:pt idx="34122">2</cx:pt>
          <cx:pt idx="34123">2</cx:pt>
          <cx:pt idx="34124">2</cx:pt>
          <cx:pt idx="34125">2</cx:pt>
          <cx:pt idx="34126">2</cx:pt>
          <cx:pt idx="34127">2</cx:pt>
          <cx:pt idx="34128">3</cx:pt>
          <cx:pt idx="34129">1</cx:pt>
          <cx:pt idx="34130">2</cx:pt>
          <cx:pt idx="34131">2</cx:pt>
          <cx:pt idx="34132">2</cx:pt>
          <cx:pt idx="34133">3</cx:pt>
          <cx:pt idx="34134">3</cx:pt>
          <cx:pt idx="34135">1</cx:pt>
          <cx:pt idx="34136">2</cx:pt>
          <cx:pt idx="34137">2</cx:pt>
          <cx:pt idx="34138">2</cx:pt>
          <cx:pt idx="34139">2</cx:pt>
          <cx:pt idx="34140">2</cx:pt>
          <cx:pt idx="34141">1</cx:pt>
          <cx:pt idx="34142">2</cx:pt>
          <cx:pt idx="34143">1</cx:pt>
          <cx:pt idx="34144">1</cx:pt>
          <cx:pt idx="34145">1</cx:pt>
          <cx:pt idx="34146">1</cx:pt>
          <cx:pt idx="34147">2</cx:pt>
          <cx:pt idx="34148">2</cx:pt>
          <cx:pt idx="34149">2</cx:pt>
          <cx:pt idx="34150">2</cx:pt>
          <cx:pt idx="34151">1</cx:pt>
          <cx:pt idx="34152">2</cx:pt>
          <cx:pt idx="34153">3</cx:pt>
          <cx:pt idx="34154">2</cx:pt>
          <cx:pt idx="34155">2</cx:pt>
          <cx:pt idx="34156">3</cx:pt>
          <cx:pt idx="34157">2</cx:pt>
          <cx:pt idx="34158">3</cx:pt>
          <cx:pt idx="34159">1</cx:pt>
          <cx:pt idx="34160">2</cx:pt>
          <cx:pt idx="34161">2</cx:pt>
          <cx:pt idx="34162">3</cx:pt>
          <cx:pt idx="34163">3</cx:pt>
          <cx:pt idx="34164">2</cx:pt>
          <cx:pt idx="34165">2</cx:pt>
          <cx:pt idx="34166">2</cx:pt>
          <cx:pt idx="34167">2</cx:pt>
          <cx:pt idx="34168">1</cx:pt>
          <cx:pt idx="34169">2</cx:pt>
          <cx:pt idx="34170">5</cx:pt>
          <cx:pt idx="34171">2</cx:pt>
          <cx:pt idx="34172">2</cx:pt>
          <cx:pt idx="34173">2</cx:pt>
          <cx:pt idx="34174">6</cx:pt>
          <cx:pt idx="34175">1</cx:pt>
          <cx:pt idx="34176">4</cx:pt>
          <cx:pt idx="34177">4</cx:pt>
          <cx:pt idx="34178">2</cx:pt>
          <cx:pt idx="34179">3</cx:pt>
          <cx:pt idx="34180">3</cx:pt>
          <cx:pt idx="34181">6</cx:pt>
          <cx:pt idx="34182">2</cx:pt>
          <cx:pt idx="34183">2</cx:pt>
          <cx:pt idx="34184">3</cx:pt>
          <cx:pt idx="34185">2</cx:pt>
          <cx:pt idx="34186">2</cx:pt>
          <cx:pt idx="34187">2</cx:pt>
          <cx:pt idx="34188">2</cx:pt>
          <cx:pt idx="34189">1</cx:pt>
          <cx:pt idx="34190">2</cx:pt>
          <cx:pt idx="34191">1</cx:pt>
          <cx:pt idx="34192">2</cx:pt>
          <cx:pt idx="34193">2</cx:pt>
          <cx:pt idx="34194">2</cx:pt>
          <cx:pt idx="34195">2</cx:pt>
          <cx:pt idx="34196">1</cx:pt>
          <cx:pt idx="34197">1</cx:pt>
          <cx:pt idx="34198">2</cx:pt>
          <cx:pt idx="34199">2</cx:pt>
          <cx:pt idx="34200">4</cx:pt>
          <cx:pt idx="34201">2</cx:pt>
          <cx:pt idx="34202">3</cx:pt>
          <cx:pt idx="34203">3</cx:pt>
          <cx:pt idx="34204">4</cx:pt>
          <cx:pt idx="34205">1</cx:pt>
          <cx:pt idx="34206">1</cx:pt>
          <cx:pt idx="34207">2</cx:pt>
          <cx:pt idx="34208">1</cx:pt>
          <cx:pt idx="34209">3</cx:pt>
          <cx:pt idx="34210">1</cx:pt>
          <cx:pt idx="34211">3</cx:pt>
          <cx:pt idx="34212">2</cx:pt>
          <cx:pt idx="34213">2</cx:pt>
          <cx:pt idx="34214">1</cx:pt>
          <cx:pt idx="34215">1</cx:pt>
          <cx:pt idx="34216">3</cx:pt>
          <cx:pt idx="34217">1</cx:pt>
          <cx:pt idx="34218">4</cx:pt>
          <cx:pt idx="34219">2</cx:pt>
          <cx:pt idx="34220">2</cx:pt>
          <cx:pt idx="34221">2</cx:pt>
          <cx:pt idx="34222">4</cx:pt>
          <cx:pt idx="34223">3</cx:pt>
          <cx:pt idx="34224">2</cx:pt>
          <cx:pt idx="34225">3</cx:pt>
          <cx:pt idx="34226">2</cx:pt>
          <cx:pt idx="34227">4</cx:pt>
          <cx:pt idx="34228">2</cx:pt>
          <cx:pt idx="34229">2</cx:pt>
          <cx:pt idx="34230">2</cx:pt>
          <cx:pt idx="34231">5</cx:pt>
          <cx:pt idx="34232">3</cx:pt>
          <cx:pt idx="34233">2</cx:pt>
          <cx:pt idx="34234">1</cx:pt>
          <cx:pt idx="34235">1</cx:pt>
          <cx:pt idx="34236">2</cx:pt>
          <cx:pt idx="34237">2</cx:pt>
          <cx:pt idx="34238">3</cx:pt>
          <cx:pt idx="34239">4</cx:pt>
          <cx:pt idx="34240">4</cx:pt>
          <cx:pt idx="34241">1</cx:pt>
          <cx:pt idx="34242">1</cx:pt>
          <cx:pt idx="34243">1</cx:pt>
          <cx:pt idx="34244">3</cx:pt>
          <cx:pt idx="34245">3</cx:pt>
          <cx:pt idx="34246">3</cx:pt>
          <cx:pt idx="34247">2</cx:pt>
          <cx:pt idx="34248">2</cx:pt>
          <cx:pt idx="34249">2</cx:pt>
          <cx:pt idx="34250">3</cx:pt>
          <cx:pt idx="34251">2</cx:pt>
          <cx:pt idx="34252">3</cx:pt>
          <cx:pt idx="34253">2</cx:pt>
          <cx:pt idx="34254">2</cx:pt>
          <cx:pt idx="34255">4</cx:pt>
          <cx:pt idx="34256">2</cx:pt>
          <cx:pt idx="34257">2</cx:pt>
          <cx:pt idx="34258">3</cx:pt>
          <cx:pt idx="34259">1</cx:pt>
          <cx:pt idx="34260">2</cx:pt>
          <cx:pt idx="34261">3</cx:pt>
          <cx:pt idx="34262">4</cx:pt>
          <cx:pt idx="34263">1</cx:pt>
          <cx:pt idx="34264">3</cx:pt>
          <cx:pt idx="34265">3</cx:pt>
          <cx:pt idx="34266">4</cx:pt>
          <cx:pt idx="34267">3</cx:pt>
          <cx:pt idx="34268">5</cx:pt>
          <cx:pt idx="34269">1</cx:pt>
          <cx:pt idx="34270">2</cx:pt>
          <cx:pt idx="34271">2</cx:pt>
          <cx:pt idx="34272">2</cx:pt>
          <cx:pt idx="34273">1</cx:pt>
          <cx:pt idx="34274">2</cx:pt>
          <cx:pt idx="34275">3</cx:pt>
          <cx:pt idx="34276">1</cx:pt>
          <cx:pt idx="34277">3</cx:pt>
          <cx:pt idx="34278">1</cx:pt>
          <cx:pt idx="34279">4</cx:pt>
          <cx:pt idx="34280">2</cx:pt>
          <cx:pt idx="34281">3</cx:pt>
          <cx:pt idx="34282">1</cx:pt>
          <cx:pt idx="34283">2</cx:pt>
          <cx:pt idx="34284">2</cx:pt>
          <cx:pt idx="34285">3</cx:pt>
          <cx:pt idx="34286">3</cx:pt>
          <cx:pt idx="34287">1</cx:pt>
          <cx:pt idx="34288">2</cx:pt>
          <cx:pt idx="34289">1</cx:pt>
          <cx:pt idx="34290">2</cx:pt>
          <cx:pt idx="34291">5</cx:pt>
          <cx:pt idx="34292">1</cx:pt>
          <cx:pt idx="34293">2</cx:pt>
          <cx:pt idx="34294">5</cx:pt>
          <cx:pt idx="34295">2</cx:pt>
          <cx:pt idx="34296">3</cx:pt>
          <cx:pt idx="34297">1</cx:pt>
          <cx:pt idx="34298">2</cx:pt>
          <cx:pt idx="34299">2</cx:pt>
          <cx:pt idx="34300">1</cx:pt>
          <cx:pt idx="34301">2</cx:pt>
          <cx:pt idx="34302">2</cx:pt>
          <cx:pt idx="34303">2</cx:pt>
          <cx:pt idx="34304">2</cx:pt>
          <cx:pt idx="34305">3</cx:pt>
          <cx:pt idx="34306">2</cx:pt>
          <cx:pt idx="34307">4</cx:pt>
          <cx:pt idx="34308">2</cx:pt>
          <cx:pt idx="34309">4</cx:pt>
          <cx:pt idx="34310">2</cx:pt>
          <cx:pt idx="34311">4</cx:pt>
          <cx:pt idx="34312">2</cx:pt>
          <cx:pt idx="34313">1</cx:pt>
          <cx:pt idx="34314">4</cx:pt>
          <cx:pt idx="34315">2</cx:pt>
          <cx:pt idx="34316">1</cx:pt>
          <cx:pt idx="34317">1</cx:pt>
          <cx:pt idx="34318">4</cx:pt>
          <cx:pt idx="34319">1</cx:pt>
          <cx:pt idx="34320">3</cx:pt>
          <cx:pt idx="34321">1</cx:pt>
          <cx:pt idx="34322">2</cx:pt>
          <cx:pt idx="34323">3</cx:pt>
          <cx:pt idx="34324">2</cx:pt>
          <cx:pt idx="34325">1</cx:pt>
          <cx:pt idx="34326">3</cx:pt>
          <cx:pt idx="34327">3</cx:pt>
          <cx:pt idx="34328">2</cx:pt>
          <cx:pt idx="34329">3</cx:pt>
          <cx:pt idx="34330">1</cx:pt>
          <cx:pt idx="34331">2</cx:pt>
          <cx:pt idx="34332">1</cx:pt>
          <cx:pt idx="34333">3</cx:pt>
          <cx:pt idx="34334">2</cx:pt>
          <cx:pt idx="34335">4</cx:pt>
          <cx:pt idx="34336">3</cx:pt>
          <cx:pt idx="34337">2</cx:pt>
          <cx:pt idx="34338">2</cx:pt>
          <cx:pt idx="34339">2</cx:pt>
          <cx:pt idx="34340">2</cx:pt>
          <cx:pt idx="34341">4</cx:pt>
          <cx:pt idx="34342">2</cx:pt>
          <cx:pt idx="34343">2</cx:pt>
          <cx:pt idx="34344">2</cx:pt>
          <cx:pt idx="34345">2</cx:pt>
          <cx:pt idx="34346">3</cx:pt>
          <cx:pt idx="34347">2</cx:pt>
          <cx:pt idx="34348">3</cx:pt>
          <cx:pt idx="34349">3</cx:pt>
          <cx:pt idx="34350">2</cx:pt>
          <cx:pt idx="34351">3</cx:pt>
          <cx:pt idx="34352">2</cx:pt>
          <cx:pt idx="34353">1</cx:pt>
          <cx:pt idx="34354">1</cx:pt>
          <cx:pt idx="34355">2</cx:pt>
          <cx:pt idx="34356">3</cx:pt>
          <cx:pt idx="34357">3</cx:pt>
          <cx:pt idx="34358">1</cx:pt>
          <cx:pt idx="34359">3</cx:pt>
          <cx:pt idx="34360">2</cx:pt>
          <cx:pt idx="34361">2</cx:pt>
          <cx:pt idx="34362">1</cx:pt>
          <cx:pt idx="34363">1</cx:pt>
          <cx:pt idx="34364">1</cx:pt>
          <cx:pt idx="34365">4</cx:pt>
          <cx:pt idx="34366">2</cx:pt>
          <cx:pt idx="34367">3</cx:pt>
          <cx:pt idx="34368">2</cx:pt>
          <cx:pt idx="34369">2</cx:pt>
          <cx:pt idx="34370">1</cx:pt>
          <cx:pt idx="34371">2</cx:pt>
          <cx:pt idx="34372">4</cx:pt>
          <cx:pt idx="34373">4</cx:pt>
          <cx:pt idx="34374">2</cx:pt>
          <cx:pt idx="34375">1</cx:pt>
          <cx:pt idx="34376">3</cx:pt>
          <cx:pt idx="34377">2</cx:pt>
          <cx:pt idx="34378">1</cx:pt>
          <cx:pt idx="34379">1</cx:pt>
          <cx:pt idx="34380">1</cx:pt>
          <cx:pt idx="34381">2</cx:pt>
          <cx:pt idx="34382">2</cx:pt>
          <cx:pt idx="34383">1</cx:pt>
          <cx:pt idx="34384">2</cx:pt>
          <cx:pt idx="34385">2</cx:pt>
          <cx:pt idx="34386">4</cx:pt>
          <cx:pt idx="34387">2</cx:pt>
          <cx:pt idx="34388">2</cx:pt>
          <cx:pt idx="34389">2</cx:pt>
          <cx:pt idx="34390">3</cx:pt>
          <cx:pt idx="34391">2</cx:pt>
          <cx:pt idx="34392">2</cx:pt>
          <cx:pt idx="34393">2</cx:pt>
          <cx:pt idx="34394">1</cx:pt>
          <cx:pt idx="34395">2</cx:pt>
          <cx:pt idx="34396">2</cx:pt>
          <cx:pt idx="34397">2</cx:pt>
          <cx:pt idx="34398">1</cx:pt>
          <cx:pt idx="34399">3</cx:pt>
          <cx:pt idx="34400">1</cx:pt>
          <cx:pt idx="34401">2</cx:pt>
          <cx:pt idx="34402">1</cx:pt>
          <cx:pt idx="34403">4</cx:pt>
          <cx:pt idx="34404">1</cx:pt>
          <cx:pt idx="34405">2</cx:pt>
          <cx:pt idx="34406">2</cx:pt>
          <cx:pt idx="34407">3</cx:pt>
          <cx:pt idx="34408">2</cx:pt>
          <cx:pt idx="34409">1</cx:pt>
          <cx:pt idx="34410">1</cx:pt>
          <cx:pt idx="34411">3</cx:pt>
          <cx:pt idx="34412">4</cx:pt>
          <cx:pt idx="34413">2</cx:pt>
          <cx:pt idx="34414">1</cx:pt>
          <cx:pt idx="34415">3</cx:pt>
          <cx:pt idx="34416">2</cx:pt>
          <cx:pt idx="34417">2</cx:pt>
          <cx:pt idx="34418">1</cx:pt>
          <cx:pt idx="34419">1</cx:pt>
          <cx:pt idx="34420">1</cx:pt>
          <cx:pt idx="34421">1</cx:pt>
          <cx:pt idx="34422">3</cx:pt>
          <cx:pt idx="34423">2</cx:pt>
          <cx:pt idx="34424">3</cx:pt>
          <cx:pt idx="34425">2</cx:pt>
          <cx:pt idx="34426">2</cx:pt>
          <cx:pt idx="34427">2</cx:pt>
          <cx:pt idx="34428">3</cx:pt>
          <cx:pt idx="34429">1</cx:pt>
          <cx:pt idx="34430">2</cx:pt>
          <cx:pt idx="34431">2</cx:pt>
          <cx:pt idx="34432">2</cx:pt>
          <cx:pt idx="34433">2</cx:pt>
          <cx:pt idx="34434">4</cx:pt>
          <cx:pt idx="34435">2</cx:pt>
          <cx:pt idx="34436">2</cx:pt>
          <cx:pt idx="34437">1</cx:pt>
          <cx:pt idx="34438">2</cx:pt>
          <cx:pt idx="34439">2</cx:pt>
          <cx:pt idx="34440">2</cx:pt>
          <cx:pt idx="34441">2</cx:pt>
          <cx:pt idx="34442">3</cx:pt>
          <cx:pt idx="34443">1</cx:pt>
          <cx:pt idx="34444">2</cx:pt>
          <cx:pt idx="34445">4</cx:pt>
          <cx:pt idx="34446">1</cx:pt>
          <cx:pt idx="34447">2</cx:pt>
          <cx:pt idx="34448">2</cx:pt>
          <cx:pt idx="34449">2</cx:pt>
          <cx:pt idx="34450">4</cx:pt>
          <cx:pt idx="34451">2</cx:pt>
          <cx:pt idx="34452">3</cx:pt>
          <cx:pt idx="34453">2</cx:pt>
          <cx:pt idx="34454">1</cx:pt>
          <cx:pt idx="34455">1</cx:pt>
          <cx:pt idx="34456">1</cx:pt>
          <cx:pt idx="34457">2</cx:pt>
          <cx:pt idx="34458">1</cx:pt>
          <cx:pt idx="34459">2</cx:pt>
          <cx:pt idx="34460">2</cx:pt>
          <cx:pt idx="34461">3</cx:pt>
          <cx:pt idx="34462">3</cx:pt>
          <cx:pt idx="34463">3</cx:pt>
          <cx:pt idx="34464">2</cx:pt>
          <cx:pt idx="34465">2</cx:pt>
          <cx:pt idx="34466">3</cx:pt>
          <cx:pt idx="34467">2</cx:pt>
          <cx:pt idx="34468">2</cx:pt>
          <cx:pt idx="34469">2</cx:pt>
          <cx:pt idx="34470">2</cx:pt>
          <cx:pt idx="34471">4</cx:pt>
          <cx:pt idx="34472">1</cx:pt>
          <cx:pt idx="34473">2</cx:pt>
          <cx:pt idx="34474">3</cx:pt>
          <cx:pt idx="34475">1</cx:pt>
          <cx:pt idx="34476">2</cx:pt>
          <cx:pt idx="34477">1</cx:pt>
          <cx:pt idx="34478">2</cx:pt>
          <cx:pt idx="34479">1</cx:pt>
          <cx:pt idx="34480">2</cx:pt>
          <cx:pt idx="34481">2</cx:pt>
          <cx:pt idx="34482">2</cx:pt>
          <cx:pt idx="34483">2</cx:pt>
          <cx:pt idx="34484">2</cx:pt>
          <cx:pt idx="34485">1</cx:pt>
          <cx:pt idx="34486">2</cx:pt>
          <cx:pt idx="34487">3</cx:pt>
          <cx:pt idx="34488">1</cx:pt>
          <cx:pt idx="34489">2</cx:pt>
          <cx:pt idx="34490">2</cx:pt>
          <cx:pt idx="34491">3</cx:pt>
          <cx:pt idx="34492">2</cx:pt>
          <cx:pt idx="34493">3</cx:pt>
          <cx:pt idx="34494">1</cx:pt>
          <cx:pt idx="34495">2</cx:pt>
          <cx:pt idx="34496">3</cx:pt>
          <cx:pt idx="34497">4</cx:pt>
          <cx:pt idx="34498">4</cx:pt>
          <cx:pt idx="34499">2</cx:pt>
          <cx:pt idx="34500">2</cx:pt>
          <cx:pt idx="34501">2</cx:pt>
          <cx:pt idx="34502">2</cx:pt>
          <cx:pt idx="34503">1</cx:pt>
          <cx:pt idx="34504">2</cx:pt>
          <cx:pt idx="34505">1</cx:pt>
          <cx:pt idx="34506">2</cx:pt>
          <cx:pt idx="34507">1</cx:pt>
          <cx:pt idx="34508">1</cx:pt>
          <cx:pt idx="34509">2</cx:pt>
          <cx:pt idx="34510">1</cx:pt>
          <cx:pt idx="34511">2</cx:pt>
          <cx:pt idx="34512">4</cx:pt>
          <cx:pt idx="34513">2</cx:pt>
          <cx:pt idx="34514">2</cx:pt>
          <cx:pt idx="34515">2</cx:pt>
          <cx:pt idx="34516">3</cx:pt>
          <cx:pt idx="34517">1</cx:pt>
          <cx:pt idx="34518">1</cx:pt>
          <cx:pt idx="34519">2</cx:pt>
          <cx:pt idx="34520">3</cx:pt>
          <cx:pt idx="34521">2</cx:pt>
          <cx:pt idx="34522">2</cx:pt>
          <cx:pt idx="34523">2</cx:pt>
          <cx:pt idx="34524">2</cx:pt>
          <cx:pt idx="34525">2</cx:pt>
          <cx:pt idx="34526">1</cx:pt>
          <cx:pt idx="34527">2</cx:pt>
          <cx:pt idx="34528">2</cx:pt>
          <cx:pt idx="34529">3</cx:pt>
          <cx:pt idx="34530">2</cx:pt>
          <cx:pt idx="34531">4</cx:pt>
          <cx:pt idx="34532">4</cx:pt>
          <cx:pt idx="34533">1</cx:pt>
          <cx:pt idx="34534">2</cx:pt>
          <cx:pt idx="34535">3</cx:pt>
          <cx:pt idx="34536">2</cx:pt>
          <cx:pt idx="34537">1</cx:pt>
          <cx:pt idx="34538">2</cx:pt>
          <cx:pt idx="34539">1</cx:pt>
          <cx:pt idx="34540">2</cx:pt>
          <cx:pt idx="34541">2</cx:pt>
          <cx:pt idx="34542">2</cx:pt>
          <cx:pt idx="34543">2</cx:pt>
          <cx:pt idx="34544">2</cx:pt>
          <cx:pt idx="34545">13</cx:pt>
          <cx:pt idx="34546">4</cx:pt>
          <cx:pt idx="34547">4</cx:pt>
          <cx:pt idx="34548">2</cx:pt>
          <cx:pt idx="34549">2</cx:pt>
          <cx:pt idx="34550">2</cx:pt>
          <cx:pt idx="34551">1</cx:pt>
          <cx:pt idx="34552">2</cx:pt>
          <cx:pt idx="34553">3</cx:pt>
          <cx:pt idx="34554">2</cx:pt>
          <cx:pt idx="34555">3</cx:pt>
          <cx:pt idx="34556">1</cx:pt>
          <cx:pt idx="34557">2</cx:pt>
          <cx:pt idx="34558">1</cx:pt>
          <cx:pt idx="34559">2</cx:pt>
          <cx:pt idx="34560">2</cx:pt>
          <cx:pt idx="34561">3</cx:pt>
          <cx:pt idx="34562">3</cx:pt>
          <cx:pt idx="34563">2</cx:pt>
          <cx:pt idx="34564">2</cx:pt>
          <cx:pt idx="34565">4</cx:pt>
          <cx:pt idx="34566">1</cx:pt>
          <cx:pt idx="34567">3</cx:pt>
          <cx:pt idx="34568">2</cx:pt>
          <cx:pt idx="34569">2</cx:pt>
          <cx:pt idx="34570">2</cx:pt>
          <cx:pt idx="34571">2</cx:pt>
          <cx:pt idx="34572">3</cx:pt>
          <cx:pt idx="34573">3</cx:pt>
          <cx:pt idx="34574">2</cx:pt>
          <cx:pt idx="34575">2</cx:pt>
          <cx:pt idx="34576">2</cx:pt>
          <cx:pt idx="34577">2</cx:pt>
          <cx:pt idx="34578">2</cx:pt>
          <cx:pt idx="34579">1</cx:pt>
          <cx:pt idx="34580">1</cx:pt>
          <cx:pt idx="34581">3</cx:pt>
          <cx:pt idx="34582">2</cx:pt>
          <cx:pt idx="34583">2</cx:pt>
          <cx:pt idx="34584">3</cx:pt>
          <cx:pt idx="34585">2</cx:pt>
          <cx:pt idx="34586">2</cx:pt>
          <cx:pt idx="34587">2</cx:pt>
          <cx:pt idx="34588">2</cx:pt>
          <cx:pt idx="34589">2</cx:pt>
          <cx:pt idx="34590">4</cx:pt>
          <cx:pt idx="34591">2</cx:pt>
          <cx:pt idx="34592">1</cx:pt>
          <cx:pt idx="34593">2</cx:pt>
          <cx:pt idx="34594">2</cx:pt>
          <cx:pt idx="34595">2</cx:pt>
          <cx:pt idx="34596">4</cx:pt>
          <cx:pt idx="34597">2</cx:pt>
          <cx:pt idx="34598">1</cx:pt>
          <cx:pt idx="34599">2</cx:pt>
          <cx:pt idx="34600">3</cx:pt>
          <cx:pt idx="34601">2</cx:pt>
          <cx:pt idx="34602">2</cx:pt>
          <cx:pt idx="34603">2</cx:pt>
          <cx:pt idx="34604">2</cx:pt>
          <cx:pt idx="34605">2</cx:pt>
          <cx:pt idx="34606">4</cx:pt>
          <cx:pt idx="34607">2</cx:pt>
          <cx:pt idx="34608">4</cx:pt>
          <cx:pt idx="34609">2</cx:pt>
          <cx:pt idx="34610">3</cx:pt>
          <cx:pt idx="34611">2</cx:pt>
          <cx:pt idx="34612">3</cx:pt>
          <cx:pt idx="34613">2</cx:pt>
          <cx:pt idx="34614">2</cx:pt>
          <cx:pt idx="34615">2</cx:pt>
          <cx:pt idx="34616">1</cx:pt>
          <cx:pt idx="34617">2</cx:pt>
          <cx:pt idx="34618">3</cx:pt>
          <cx:pt idx="34619">2</cx:pt>
          <cx:pt idx="34620">2</cx:pt>
          <cx:pt idx="34621">4</cx:pt>
          <cx:pt idx="34622">2</cx:pt>
          <cx:pt idx="34623">2</cx:pt>
          <cx:pt idx="34624">1</cx:pt>
          <cx:pt idx="34625">3</cx:pt>
          <cx:pt idx="34626">2</cx:pt>
          <cx:pt idx="34627">2</cx:pt>
          <cx:pt idx="34628">4</cx:pt>
          <cx:pt idx="34629">2</cx:pt>
          <cx:pt idx="34630">4</cx:pt>
          <cx:pt idx="34631">3</cx:pt>
          <cx:pt idx="34632">4</cx:pt>
          <cx:pt idx="34633">4</cx:pt>
          <cx:pt idx="34634">2</cx:pt>
          <cx:pt idx="34635">2</cx:pt>
          <cx:pt idx="34636">2</cx:pt>
          <cx:pt idx="34637">2</cx:pt>
          <cx:pt idx="34638">2</cx:pt>
          <cx:pt idx="34639">2</cx:pt>
          <cx:pt idx="34640">4</cx:pt>
          <cx:pt idx="34641">1</cx:pt>
          <cx:pt idx="34642">2</cx:pt>
          <cx:pt idx="34643">1</cx:pt>
          <cx:pt idx="34644">2</cx:pt>
          <cx:pt idx="34645">1</cx:pt>
          <cx:pt idx="34646">2</cx:pt>
          <cx:pt idx="34647">3</cx:pt>
          <cx:pt idx="34648">2</cx:pt>
          <cx:pt idx="34649">2</cx:pt>
          <cx:pt idx="34650">2</cx:pt>
          <cx:pt idx="34651">1</cx:pt>
          <cx:pt idx="34652">3</cx:pt>
          <cx:pt idx="34653">2</cx:pt>
          <cx:pt idx="34654">2</cx:pt>
          <cx:pt idx="34655">3</cx:pt>
          <cx:pt idx="34656">2</cx:pt>
          <cx:pt idx="34657">1</cx:pt>
          <cx:pt idx="34658">2</cx:pt>
          <cx:pt idx="34659">3</cx:pt>
          <cx:pt idx="34660">4</cx:pt>
          <cx:pt idx="34661">3</cx:pt>
          <cx:pt idx="34662">2</cx:pt>
          <cx:pt idx="34663">1</cx:pt>
          <cx:pt idx="34664">1</cx:pt>
          <cx:pt idx="34665">1</cx:pt>
          <cx:pt idx="34666">1</cx:pt>
          <cx:pt idx="34667">2</cx:pt>
          <cx:pt idx="34668">2</cx:pt>
          <cx:pt idx="34669">1</cx:pt>
          <cx:pt idx="34670">3</cx:pt>
          <cx:pt idx="34671">2</cx:pt>
          <cx:pt idx="34672">1</cx:pt>
          <cx:pt idx="34673">2</cx:pt>
          <cx:pt idx="34674">2</cx:pt>
          <cx:pt idx="34675">3</cx:pt>
          <cx:pt idx="34676">2</cx:pt>
          <cx:pt idx="34677">4</cx:pt>
          <cx:pt idx="34678">3</cx:pt>
          <cx:pt idx="34679">2</cx:pt>
          <cx:pt idx="34680">3</cx:pt>
          <cx:pt idx="34681">4</cx:pt>
          <cx:pt idx="34682">2</cx:pt>
          <cx:pt idx="34683">1</cx:pt>
          <cx:pt idx="34684">2</cx:pt>
          <cx:pt idx="34685">1</cx:pt>
          <cx:pt idx="34686">3</cx:pt>
          <cx:pt idx="34687">3</cx:pt>
          <cx:pt idx="34688">1</cx:pt>
          <cx:pt idx="34689">2</cx:pt>
          <cx:pt idx="34690">2</cx:pt>
          <cx:pt idx="34691">3</cx:pt>
          <cx:pt idx="34692">3</cx:pt>
          <cx:pt idx="34693">2</cx:pt>
          <cx:pt idx="34694">3</cx:pt>
          <cx:pt idx="34695">2</cx:pt>
          <cx:pt idx="34696">2</cx:pt>
          <cx:pt idx="34697">1</cx:pt>
          <cx:pt idx="34698">2</cx:pt>
          <cx:pt idx="34699">2</cx:pt>
          <cx:pt idx="34700">2</cx:pt>
          <cx:pt idx="34701">1</cx:pt>
          <cx:pt idx="34702">5</cx:pt>
          <cx:pt idx="34703">2</cx:pt>
          <cx:pt idx="34704">2</cx:pt>
          <cx:pt idx="34705">1</cx:pt>
          <cx:pt idx="34706">4</cx:pt>
          <cx:pt idx="34707">2</cx:pt>
          <cx:pt idx="34708">2</cx:pt>
          <cx:pt idx="34709">2</cx:pt>
          <cx:pt idx="34710">1</cx:pt>
          <cx:pt idx="34711">3</cx:pt>
          <cx:pt idx="34712">1</cx:pt>
          <cx:pt idx="34713">2</cx:pt>
          <cx:pt idx="34714">3</cx:pt>
          <cx:pt idx="34715">2</cx:pt>
          <cx:pt idx="34716">3</cx:pt>
          <cx:pt idx="34717">1</cx:pt>
          <cx:pt idx="34718">3</cx:pt>
          <cx:pt idx="34719">3</cx:pt>
          <cx:pt idx="34720">3</cx:pt>
          <cx:pt idx="34721">2</cx:pt>
          <cx:pt idx="34722">3</cx:pt>
          <cx:pt idx="34723">2</cx:pt>
          <cx:pt idx="34724">1</cx:pt>
          <cx:pt idx="34725">2</cx:pt>
          <cx:pt idx="34726">2</cx:pt>
          <cx:pt idx="34727">2</cx:pt>
          <cx:pt idx="34728">2</cx:pt>
          <cx:pt idx="34729">2</cx:pt>
          <cx:pt idx="34730">2</cx:pt>
          <cx:pt idx="34731">4</cx:pt>
          <cx:pt idx="34732">2</cx:pt>
          <cx:pt idx="34733">3</cx:pt>
          <cx:pt idx="34734">2</cx:pt>
          <cx:pt idx="34735">1</cx:pt>
          <cx:pt idx="34736">2</cx:pt>
          <cx:pt idx="34737">2</cx:pt>
          <cx:pt idx="34738">2</cx:pt>
          <cx:pt idx="34739">2</cx:pt>
          <cx:pt idx="34740">2</cx:pt>
          <cx:pt idx="34741">2</cx:pt>
          <cx:pt idx="34742">2</cx:pt>
          <cx:pt idx="34743">2</cx:pt>
          <cx:pt idx="34744">2</cx:pt>
          <cx:pt idx="34745">1</cx:pt>
          <cx:pt idx="34746">2</cx:pt>
          <cx:pt idx="34747">3</cx:pt>
          <cx:pt idx="34748">3</cx:pt>
          <cx:pt idx="34749">2</cx:pt>
          <cx:pt idx="34750">3</cx:pt>
          <cx:pt idx="34751">2</cx:pt>
          <cx:pt idx="34752">3</cx:pt>
          <cx:pt idx="34753">2</cx:pt>
          <cx:pt idx="34754">3</cx:pt>
          <cx:pt idx="34755">2</cx:pt>
          <cx:pt idx="34756">2</cx:pt>
          <cx:pt idx="34757">3</cx:pt>
          <cx:pt idx="34758">2</cx:pt>
          <cx:pt idx="34759">2</cx:pt>
          <cx:pt idx="34760">2</cx:pt>
          <cx:pt idx="34761">3</cx:pt>
          <cx:pt idx="34762">2</cx:pt>
          <cx:pt idx="34763">1</cx:pt>
          <cx:pt idx="34764">3</cx:pt>
          <cx:pt idx="34765">2</cx:pt>
          <cx:pt idx="34766">1</cx:pt>
          <cx:pt idx="34767">2</cx:pt>
          <cx:pt idx="34768">2</cx:pt>
          <cx:pt idx="34769">3</cx:pt>
          <cx:pt idx="34770">2</cx:pt>
          <cx:pt idx="34771">2</cx:pt>
          <cx:pt idx="34772">3</cx:pt>
          <cx:pt idx="34773">2</cx:pt>
          <cx:pt idx="34774">2</cx:pt>
          <cx:pt idx="34775">2</cx:pt>
          <cx:pt idx="34776">2</cx:pt>
          <cx:pt idx="34777">1</cx:pt>
          <cx:pt idx="34778">4</cx:pt>
          <cx:pt idx="34779">2</cx:pt>
          <cx:pt idx="34780">1</cx:pt>
          <cx:pt idx="34781">1</cx:pt>
          <cx:pt idx="34782">2</cx:pt>
          <cx:pt idx="34783">2</cx:pt>
          <cx:pt idx="34784">2</cx:pt>
          <cx:pt idx="34785">2</cx:pt>
          <cx:pt idx="34786">2</cx:pt>
          <cx:pt idx="34787">2</cx:pt>
          <cx:pt idx="34788">1</cx:pt>
          <cx:pt idx="34789">1</cx:pt>
          <cx:pt idx="34790">2</cx:pt>
          <cx:pt idx="34791">3</cx:pt>
          <cx:pt idx="34792">3</cx:pt>
          <cx:pt idx="34793">3</cx:pt>
          <cx:pt idx="34794">1</cx:pt>
          <cx:pt idx="34795">2</cx:pt>
          <cx:pt idx="34796">1</cx:pt>
          <cx:pt idx="34797">2</cx:pt>
          <cx:pt idx="34798">3</cx:pt>
          <cx:pt idx="34799">2</cx:pt>
          <cx:pt idx="34800">4</cx:pt>
          <cx:pt idx="34801">3</cx:pt>
          <cx:pt idx="34802">2</cx:pt>
          <cx:pt idx="34803">2</cx:pt>
          <cx:pt idx="34804">1</cx:pt>
          <cx:pt idx="34805">5</cx:pt>
          <cx:pt idx="34806">1</cx:pt>
          <cx:pt idx="34807">2</cx:pt>
          <cx:pt idx="34808">1</cx:pt>
          <cx:pt idx="34809">1</cx:pt>
          <cx:pt idx="34810">1</cx:pt>
          <cx:pt idx="34811">2</cx:pt>
          <cx:pt idx="34812">1</cx:pt>
          <cx:pt idx="34813">2</cx:pt>
          <cx:pt idx="34814">2</cx:pt>
          <cx:pt idx="34815">1</cx:pt>
          <cx:pt idx="34816">4</cx:pt>
          <cx:pt idx="34817">2</cx:pt>
          <cx:pt idx="34818">1</cx:pt>
          <cx:pt idx="34819">1</cx:pt>
          <cx:pt idx="34820">2</cx:pt>
          <cx:pt idx="34821">2</cx:pt>
          <cx:pt idx="34822">2</cx:pt>
          <cx:pt idx="34823">3</cx:pt>
          <cx:pt idx="34824">2</cx:pt>
          <cx:pt idx="34825">3</cx:pt>
          <cx:pt idx="34826">4</cx:pt>
          <cx:pt idx="34827">1</cx:pt>
          <cx:pt idx="34828">2</cx:pt>
          <cx:pt idx="34829">3</cx:pt>
          <cx:pt idx="34830">2</cx:pt>
          <cx:pt idx="34831">2</cx:pt>
          <cx:pt idx="34832">1</cx:pt>
          <cx:pt idx="34833">2</cx:pt>
          <cx:pt idx="34834">2</cx:pt>
          <cx:pt idx="34835">2</cx:pt>
          <cx:pt idx="34836">2</cx:pt>
          <cx:pt idx="34837">4</cx:pt>
          <cx:pt idx="34838">2</cx:pt>
          <cx:pt idx="34839">2</cx:pt>
          <cx:pt idx="34840">3</cx:pt>
          <cx:pt idx="34841">2</cx:pt>
          <cx:pt idx="34842">2</cx:pt>
          <cx:pt idx="34843">2</cx:pt>
          <cx:pt idx="34844">1</cx:pt>
          <cx:pt idx="34845">3</cx:pt>
          <cx:pt idx="34846">2</cx:pt>
          <cx:pt idx="34847">2</cx:pt>
          <cx:pt idx="34848">2</cx:pt>
          <cx:pt idx="34849">2</cx:pt>
          <cx:pt idx="34850">3</cx:pt>
          <cx:pt idx="34851">4</cx:pt>
          <cx:pt idx="34852">2</cx:pt>
          <cx:pt idx="34853">2</cx:pt>
          <cx:pt idx="34854">1</cx:pt>
          <cx:pt idx="34855">2</cx:pt>
          <cx:pt idx="34856">1</cx:pt>
          <cx:pt idx="34857">3</cx:pt>
          <cx:pt idx="34858">1</cx:pt>
          <cx:pt idx="34859">2</cx:pt>
          <cx:pt idx="34860">2</cx:pt>
          <cx:pt idx="34861">2</cx:pt>
          <cx:pt idx="34862">4</cx:pt>
          <cx:pt idx="34863">2</cx:pt>
          <cx:pt idx="34864">2</cx:pt>
          <cx:pt idx="34865">2</cx:pt>
          <cx:pt idx="34866">3</cx:pt>
          <cx:pt idx="34867">3</cx:pt>
          <cx:pt idx="34868">4</cx:pt>
          <cx:pt idx="34869">2</cx:pt>
          <cx:pt idx="34870">1</cx:pt>
          <cx:pt idx="34871">4</cx:pt>
          <cx:pt idx="34872">1</cx:pt>
          <cx:pt idx="34873">2</cx:pt>
          <cx:pt idx="34874">1</cx:pt>
          <cx:pt idx="34875">2</cx:pt>
          <cx:pt idx="34876">2</cx:pt>
          <cx:pt idx="34877">1</cx:pt>
          <cx:pt idx="34878">2</cx:pt>
          <cx:pt idx="34879">3</cx:pt>
          <cx:pt idx="34880">4</cx:pt>
          <cx:pt idx="34881">2</cx:pt>
          <cx:pt idx="34882">1</cx:pt>
          <cx:pt idx="34883">2</cx:pt>
          <cx:pt idx="34884">2</cx:pt>
          <cx:pt idx="34885">2</cx:pt>
          <cx:pt idx="34886">2</cx:pt>
          <cx:pt idx="34887">3</cx:pt>
          <cx:pt idx="34888">2</cx:pt>
          <cx:pt idx="34889">4</cx:pt>
          <cx:pt idx="34890">2</cx:pt>
          <cx:pt idx="34891">3</cx:pt>
          <cx:pt idx="34892">3</cx:pt>
          <cx:pt idx="34893">1</cx:pt>
          <cx:pt idx="34894">3</cx:pt>
          <cx:pt idx="34895">1</cx:pt>
          <cx:pt idx="34896">2</cx:pt>
          <cx:pt idx="34897">3</cx:pt>
          <cx:pt idx="34898">2</cx:pt>
          <cx:pt idx="34899">4</cx:pt>
          <cx:pt idx="34900">2</cx:pt>
          <cx:pt idx="34901">3</cx:pt>
          <cx:pt idx="34902">4</cx:pt>
          <cx:pt idx="34903">2</cx:pt>
          <cx:pt idx="34904">2</cx:pt>
          <cx:pt idx="34905">1</cx:pt>
          <cx:pt idx="34906">3</cx:pt>
          <cx:pt idx="34907">1</cx:pt>
          <cx:pt idx="34908">2</cx:pt>
          <cx:pt idx="34909">1</cx:pt>
          <cx:pt idx="34910">2</cx:pt>
          <cx:pt idx="34911">4</cx:pt>
          <cx:pt idx="34912">2</cx:pt>
          <cx:pt idx="34913">2</cx:pt>
          <cx:pt idx="34914">1</cx:pt>
          <cx:pt idx="34915">1</cx:pt>
          <cx:pt idx="34916">1</cx:pt>
          <cx:pt idx="34917">2</cx:pt>
          <cx:pt idx="34918">4</cx:pt>
          <cx:pt idx="34919">1</cx:pt>
          <cx:pt idx="34920">2</cx:pt>
          <cx:pt idx="34921">2</cx:pt>
          <cx:pt idx="34922">2</cx:pt>
          <cx:pt idx="34923">1</cx:pt>
          <cx:pt idx="34924">2</cx:pt>
          <cx:pt idx="34925">2</cx:pt>
          <cx:pt idx="34926">3</cx:pt>
          <cx:pt idx="34927">1</cx:pt>
          <cx:pt idx="34928">1</cx:pt>
          <cx:pt idx="34929">4</cx:pt>
          <cx:pt idx="34930">2</cx:pt>
          <cx:pt idx="34931">1</cx:pt>
          <cx:pt idx="34932">2</cx:pt>
          <cx:pt idx="34933">1</cx:pt>
          <cx:pt idx="34934">2</cx:pt>
          <cx:pt idx="34935">2</cx:pt>
          <cx:pt idx="34936">3</cx:pt>
          <cx:pt idx="34937">2</cx:pt>
          <cx:pt idx="34938">2</cx:pt>
          <cx:pt idx="34939">4</cx:pt>
          <cx:pt idx="34940">1</cx:pt>
          <cx:pt idx="34941">2</cx:pt>
          <cx:pt idx="34942">3</cx:pt>
          <cx:pt idx="34943">1</cx:pt>
          <cx:pt idx="34944">2</cx:pt>
          <cx:pt idx="34945">2</cx:pt>
          <cx:pt idx="34946">1</cx:pt>
          <cx:pt idx="34947">3</cx:pt>
          <cx:pt idx="34948">2</cx:pt>
          <cx:pt idx="34949">2</cx:pt>
          <cx:pt idx="34950">5</cx:pt>
          <cx:pt idx="34951">2</cx:pt>
          <cx:pt idx="34952">1</cx:pt>
          <cx:pt idx="34953">1</cx:pt>
          <cx:pt idx="34954">3</cx:pt>
          <cx:pt idx="34955">4</cx:pt>
          <cx:pt idx="34956">2</cx:pt>
          <cx:pt idx="34957">3</cx:pt>
          <cx:pt idx="34958">3</cx:pt>
          <cx:pt idx="34959">2</cx:pt>
          <cx:pt idx="34960">3</cx:pt>
          <cx:pt idx="34961">1</cx:pt>
          <cx:pt idx="34962">2</cx:pt>
          <cx:pt idx="34963">2</cx:pt>
          <cx:pt idx="34964">3</cx:pt>
          <cx:pt idx="34965">3</cx:pt>
          <cx:pt idx="34966">2</cx:pt>
          <cx:pt idx="34967">2</cx:pt>
          <cx:pt idx="34968">2</cx:pt>
          <cx:pt idx="34969">2</cx:pt>
          <cx:pt idx="34970">1</cx:pt>
          <cx:pt idx="34971">2</cx:pt>
          <cx:pt idx="34972">2</cx:pt>
          <cx:pt idx="34973">3</cx:pt>
          <cx:pt idx="34974">2</cx:pt>
          <cx:pt idx="34975">3</cx:pt>
          <cx:pt idx="34976">1</cx:pt>
          <cx:pt idx="34977">1</cx:pt>
          <cx:pt idx="34978">3</cx:pt>
          <cx:pt idx="34979">2</cx:pt>
          <cx:pt idx="34980">3</cx:pt>
          <cx:pt idx="34981">2</cx:pt>
          <cx:pt idx="34982">2</cx:pt>
          <cx:pt idx="34983">1</cx:pt>
          <cx:pt idx="34984">2</cx:pt>
          <cx:pt idx="34985">4</cx:pt>
          <cx:pt idx="34986">2</cx:pt>
          <cx:pt idx="34987">2</cx:pt>
          <cx:pt idx="34988">1</cx:pt>
          <cx:pt idx="34989">2</cx:pt>
          <cx:pt idx="34990">2</cx:pt>
          <cx:pt idx="34991">5</cx:pt>
          <cx:pt idx="34992">2</cx:pt>
          <cx:pt idx="34993">1</cx:pt>
          <cx:pt idx="34994">2</cx:pt>
          <cx:pt idx="34995">2</cx:pt>
          <cx:pt idx="34996">1</cx:pt>
          <cx:pt idx="34997">1</cx:pt>
          <cx:pt idx="34998">3</cx:pt>
          <cx:pt idx="34999">2</cx:pt>
          <cx:pt idx="35000">1</cx:pt>
          <cx:pt idx="35001">3</cx:pt>
          <cx:pt idx="35002">2</cx:pt>
          <cx:pt idx="35003">3</cx:pt>
          <cx:pt idx="35004">3</cx:pt>
          <cx:pt idx="35005">4</cx:pt>
          <cx:pt idx="35006">1</cx:pt>
          <cx:pt idx="35007">2</cx:pt>
          <cx:pt idx="35008">1</cx:pt>
          <cx:pt idx="35009">4</cx:pt>
          <cx:pt idx="35010">1</cx:pt>
          <cx:pt idx="35011">1</cx:pt>
          <cx:pt idx="35012">2</cx:pt>
          <cx:pt idx="35013">1</cx:pt>
          <cx:pt idx="35014">2</cx:pt>
          <cx:pt idx="35015">1</cx:pt>
          <cx:pt idx="35016">2</cx:pt>
          <cx:pt idx="35017">5</cx:pt>
          <cx:pt idx="35018">2</cx:pt>
          <cx:pt idx="35019">2</cx:pt>
          <cx:pt idx="35020">1</cx:pt>
          <cx:pt idx="35021">2</cx:pt>
          <cx:pt idx="35022">5</cx:pt>
          <cx:pt idx="35023">2</cx:pt>
          <cx:pt idx="35024">2</cx:pt>
          <cx:pt idx="35025">2</cx:pt>
          <cx:pt idx="35026">3</cx:pt>
          <cx:pt idx="35027">4</cx:pt>
          <cx:pt idx="35028">3</cx:pt>
          <cx:pt idx="35029">2</cx:pt>
          <cx:pt idx="35030">3</cx:pt>
          <cx:pt idx="35031">2</cx:pt>
          <cx:pt idx="35032">1</cx:pt>
          <cx:pt idx="35033">3</cx:pt>
          <cx:pt idx="35034">2</cx:pt>
          <cx:pt idx="35035">2</cx:pt>
          <cx:pt idx="35036">1</cx:pt>
          <cx:pt idx="35037">2</cx:pt>
          <cx:pt idx="35038">2</cx:pt>
          <cx:pt idx="35039">1</cx:pt>
          <cx:pt idx="35040">2</cx:pt>
          <cx:pt idx="35041">2</cx:pt>
          <cx:pt idx="35042">1</cx:pt>
          <cx:pt idx="35043">1</cx:pt>
          <cx:pt idx="35044">3</cx:pt>
          <cx:pt idx="35045">4</cx:pt>
          <cx:pt idx="35046">2</cx:pt>
          <cx:pt idx="35047">2</cx:pt>
          <cx:pt idx="35048">3</cx:pt>
          <cx:pt idx="35049">1</cx:pt>
          <cx:pt idx="35050">1</cx:pt>
          <cx:pt idx="35051">2</cx:pt>
          <cx:pt idx="35052">2</cx:pt>
          <cx:pt idx="35053">2</cx:pt>
          <cx:pt idx="35054">1</cx:pt>
          <cx:pt idx="35055">2</cx:pt>
          <cx:pt idx="35056">2</cx:pt>
          <cx:pt idx="35057">2</cx:pt>
          <cx:pt idx="35058">1</cx:pt>
          <cx:pt idx="35059">2</cx:pt>
          <cx:pt idx="35060">2</cx:pt>
          <cx:pt idx="35061">3</cx:pt>
          <cx:pt idx="35062">2</cx:pt>
          <cx:pt idx="35063">2</cx:pt>
          <cx:pt idx="35064">3</cx:pt>
          <cx:pt idx="35065">1</cx:pt>
          <cx:pt idx="35066">2</cx:pt>
          <cx:pt idx="35067">3</cx:pt>
          <cx:pt idx="35068">2</cx:pt>
          <cx:pt idx="35069">4</cx:pt>
          <cx:pt idx="35070">1</cx:pt>
          <cx:pt idx="35071">3</cx:pt>
          <cx:pt idx="35072">2</cx:pt>
          <cx:pt idx="35073">2</cx:pt>
          <cx:pt idx="35074">4</cx:pt>
          <cx:pt idx="35075">2</cx:pt>
          <cx:pt idx="35076">3</cx:pt>
          <cx:pt idx="35077">2</cx:pt>
          <cx:pt idx="35078">2</cx:pt>
          <cx:pt idx="35079">4</cx:pt>
          <cx:pt idx="35080">2</cx:pt>
          <cx:pt idx="35081">2</cx:pt>
          <cx:pt idx="35082">2</cx:pt>
          <cx:pt idx="35083">1</cx:pt>
          <cx:pt idx="35084">1</cx:pt>
          <cx:pt idx="35085">3</cx:pt>
          <cx:pt idx="35086">2</cx:pt>
          <cx:pt idx="35087">3</cx:pt>
          <cx:pt idx="35088">2</cx:pt>
          <cx:pt idx="35089">2</cx:pt>
          <cx:pt idx="35090">2</cx:pt>
          <cx:pt idx="35091">2</cx:pt>
          <cx:pt idx="35092">2</cx:pt>
          <cx:pt idx="35093">2</cx:pt>
          <cx:pt idx="35094">1</cx:pt>
          <cx:pt idx="35095">2</cx:pt>
          <cx:pt idx="35096">2</cx:pt>
          <cx:pt idx="35097">3</cx:pt>
          <cx:pt idx="35098">2</cx:pt>
          <cx:pt idx="35099">2</cx:pt>
          <cx:pt idx="35100">3</cx:pt>
          <cx:pt idx="35101">2</cx:pt>
          <cx:pt idx="35102">5</cx:pt>
          <cx:pt idx="35103">2</cx:pt>
          <cx:pt idx="35104">3</cx:pt>
          <cx:pt idx="35105">1</cx:pt>
          <cx:pt idx="35106">2</cx:pt>
          <cx:pt idx="35107">3</cx:pt>
          <cx:pt idx="35108">2</cx:pt>
          <cx:pt idx="35109">1</cx:pt>
          <cx:pt idx="35110">1</cx:pt>
          <cx:pt idx="35111">2</cx:pt>
          <cx:pt idx="35112">2</cx:pt>
          <cx:pt idx="35113">2</cx:pt>
          <cx:pt idx="35114">3</cx:pt>
          <cx:pt idx="35115">2</cx:pt>
          <cx:pt idx="35116">2</cx:pt>
          <cx:pt idx="35117">4</cx:pt>
          <cx:pt idx="35118">2</cx:pt>
          <cx:pt idx="35119">1</cx:pt>
          <cx:pt idx="35120">1</cx:pt>
          <cx:pt idx="35121">1</cx:pt>
          <cx:pt idx="35122">1</cx:pt>
          <cx:pt idx="35123">2</cx:pt>
          <cx:pt idx="35124">3</cx:pt>
          <cx:pt idx="35125">2</cx:pt>
          <cx:pt idx="35126">2</cx:pt>
          <cx:pt idx="35127">2</cx:pt>
          <cx:pt idx="35128">2</cx:pt>
          <cx:pt idx="35129">2</cx:pt>
          <cx:pt idx="35130">1</cx:pt>
          <cx:pt idx="35131">2</cx:pt>
          <cx:pt idx="35132">2</cx:pt>
          <cx:pt idx="35133">4</cx:pt>
          <cx:pt idx="35134">2</cx:pt>
          <cx:pt idx="35135">2</cx:pt>
          <cx:pt idx="35136">2</cx:pt>
          <cx:pt idx="35137">1</cx:pt>
          <cx:pt idx="35138">2</cx:pt>
          <cx:pt idx="35139">2</cx:pt>
          <cx:pt idx="35140">6</cx:pt>
          <cx:pt idx="35141">2</cx:pt>
          <cx:pt idx="35142">2</cx:pt>
          <cx:pt idx="35143">2</cx:pt>
          <cx:pt idx="35144">1</cx:pt>
          <cx:pt idx="35145">1</cx:pt>
          <cx:pt idx="35146">3</cx:pt>
          <cx:pt idx="35147">4</cx:pt>
          <cx:pt idx="35148">2</cx:pt>
          <cx:pt idx="35149">4</cx:pt>
          <cx:pt idx="35150">1</cx:pt>
          <cx:pt idx="35151">2</cx:pt>
          <cx:pt idx="35152">1</cx:pt>
          <cx:pt idx="35153">3</cx:pt>
          <cx:pt idx="35154">2</cx:pt>
          <cx:pt idx="35155">1</cx:pt>
          <cx:pt idx="35156">1</cx:pt>
          <cx:pt idx="35157">1</cx:pt>
          <cx:pt idx="35158">4</cx:pt>
          <cx:pt idx="35159">1</cx:pt>
          <cx:pt idx="35160">2</cx:pt>
          <cx:pt idx="35161">3</cx:pt>
          <cx:pt idx="35162">2</cx:pt>
          <cx:pt idx="35163">2</cx:pt>
          <cx:pt idx="35164">2</cx:pt>
          <cx:pt idx="35165">3</cx:pt>
          <cx:pt idx="35166">3</cx:pt>
          <cx:pt idx="35167">2</cx:pt>
          <cx:pt idx="35168">1</cx:pt>
          <cx:pt idx="35169">2</cx:pt>
          <cx:pt idx="35170">4</cx:pt>
          <cx:pt idx="35171">2</cx:pt>
          <cx:pt idx="35172">2</cx:pt>
          <cx:pt idx="35173">2</cx:pt>
          <cx:pt idx="35174">4</cx:pt>
          <cx:pt idx="35175">3</cx:pt>
          <cx:pt idx="35176">2</cx:pt>
          <cx:pt idx="35177">2</cx:pt>
          <cx:pt idx="35178">2</cx:pt>
          <cx:pt idx="35179">1</cx:pt>
          <cx:pt idx="35180">2</cx:pt>
          <cx:pt idx="35181">3</cx:pt>
          <cx:pt idx="35182">2</cx:pt>
          <cx:pt idx="35183">1</cx:pt>
          <cx:pt idx="35184">2</cx:pt>
          <cx:pt idx="35185">2</cx:pt>
          <cx:pt idx="35186">3</cx:pt>
          <cx:pt idx="35187">1</cx:pt>
          <cx:pt idx="35188">3</cx:pt>
          <cx:pt idx="35189">2</cx:pt>
          <cx:pt idx="35190">3</cx:pt>
          <cx:pt idx="35191">1</cx:pt>
          <cx:pt idx="35192">3</cx:pt>
          <cx:pt idx="35193">2</cx:pt>
          <cx:pt idx="35194">3</cx:pt>
          <cx:pt idx="35195">4</cx:pt>
          <cx:pt idx="35196">1</cx:pt>
          <cx:pt idx="35197">1</cx:pt>
          <cx:pt idx="35198">1</cx:pt>
          <cx:pt idx="35199">4</cx:pt>
          <cx:pt idx="35200">2</cx:pt>
          <cx:pt idx="35201">3</cx:pt>
          <cx:pt idx="35202">2</cx:pt>
          <cx:pt idx="35203">4</cx:pt>
          <cx:pt idx="35204">2</cx:pt>
          <cx:pt idx="35205">2</cx:pt>
          <cx:pt idx="35206">2</cx:pt>
          <cx:pt idx="35207">2</cx:pt>
          <cx:pt idx="35208">2</cx:pt>
          <cx:pt idx="35209">2</cx:pt>
          <cx:pt idx="35210">3</cx:pt>
          <cx:pt idx="35211">2</cx:pt>
          <cx:pt idx="35212">1</cx:pt>
          <cx:pt idx="35213">3</cx:pt>
          <cx:pt idx="35214">3</cx:pt>
          <cx:pt idx="35215">3</cx:pt>
          <cx:pt idx="35216">1</cx:pt>
          <cx:pt idx="35217">2</cx:pt>
          <cx:pt idx="35218">2</cx:pt>
          <cx:pt idx="35219">2</cx:pt>
          <cx:pt idx="35220">2</cx:pt>
          <cx:pt idx="35221">2</cx:pt>
          <cx:pt idx="35222">4</cx:pt>
          <cx:pt idx="35223">2</cx:pt>
          <cx:pt idx="35224">2</cx:pt>
          <cx:pt idx="35225">1</cx:pt>
          <cx:pt idx="35226">2</cx:pt>
          <cx:pt idx="35227">3</cx:pt>
          <cx:pt idx="35228">1</cx:pt>
          <cx:pt idx="35229">1</cx:pt>
          <cx:pt idx="35230">2</cx:pt>
          <cx:pt idx="35231">1</cx:pt>
          <cx:pt idx="35232">2</cx:pt>
          <cx:pt idx="35233">2</cx:pt>
          <cx:pt idx="35234">1</cx:pt>
          <cx:pt idx="35235">1</cx:pt>
          <cx:pt idx="35236">5</cx:pt>
          <cx:pt idx="35237">3</cx:pt>
          <cx:pt idx="35238">3</cx:pt>
          <cx:pt idx="35239">2</cx:pt>
          <cx:pt idx="35240">2</cx:pt>
          <cx:pt idx="35241">2</cx:pt>
          <cx:pt idx="35242">2</cx:pt>
          <cx:pt idx="35243">2</cx:pt>
          <cx:pt idx="35244">2</cx:pt>
          <cx:pt idx="35245">2</cx:pt>
          <cx:pt idx="35246">2</cx:pt>
          <cx:pt idx="35247">2</cx:pt>
          <cx:pt idx="35248">3</cx:pt>
          <cx:pt idx="35249">1</cx:pt>
          <cx:pt idx="35250">2</cx:pt>
          <cx:pt idx="35251">2</cx:pt>
          <cx:pt idx="35252">2</cx:pt>
          <cx:pt idx="35253">2</cx:pt>
          <cx:pt idx="35254">2</cx:pt>
          <cx:pt idx="35255">1</cx:pt>
          <cx:pt idx="35256">2</cx:pt>
          <cx:pt idx="35257">2</cx:pt>
          <cx:pt idx="35258">2</cx:pt>
          <cx:pt idx="35259">2</cx:pt>
          <cx:pt idx="35260">1</cx:pt>
          <cx:pt idx="35261">2</cx:pt>
          <cx:pt idx="35262">2</cx:pt>
          <cx:pt idx="35263">3</cx:pt>
          <cx:pt idx="35264">1</cx:pt>
          <cx:pt idx="35265">4</cx:pt>
          <cx:pt idx="35266">3</cx:pt>
          <cx:pt idx="35267">2</cx:pt>
          <cx:pt idx="35268">2</cx:pt>
          <cx:pt idx="35269">2</cx:pt>
          <cx:pt idx="35270">2</cx:pt>
          <cx:pt idx="35271">3</cx:pt>
          <cx:pt idx="35272">2</cx:pt>
          <cx:pt idx="35273">1</cx:pt>
          <cx:pt idx="35274">2</cx:pt>
          <cx:pt idx="35275">2</cx:pt>
          <cx:pt idx="35276">2</cx:pt>
          <cx:pt idx="35277">2</cx:pt>
          <cx:pt idx="35278">1</cx:pt>
          <cx:pt idx="35279">2</cx:pt>
          <cx:pt idx="35280">2</cx:pt>
          <cx:pt idx="35281">2</cx:pt>
          <cx:pt idx="35282">2</cx:pt>
          <cx:pt idx="35283">2</cx:pt>
          <cx:pt idx="35284">2</cx:pt>
          <cx:pt idx="35285">4</cx:pt>
          <cx:pt idx="35286">2</cx:pt>
          <cx:pt idx="35287">2</cx:pt>
          <cx:pt idx="35288">2</cx:pt>
          <cx:pt idx="35289">2</cx:pt>
          <cx:pt idx="35290">3</cx:pt>
          <cx:pt idx="35291">2</cx:pt>
          <cx:pt idx="35292">2</cx:pt>
          <cx:pt idx="35293">1</cx:pt>
          <cx:pt idx="35294">2</cx:pt>
          <cx:pt idx="35295">1</cx:pt>
          <cx:pt idx="35296">2</cx:pt>
          <cx:pt idx="35297">2</cx:pt>
          <cx:pt idx="35298">3</cx:pt>
          <cx:pt idx="35299">2</cx:pt>
          <cx:pt idx="35300">2</cx:pt>
          <cx:pt idx="35301">1</cx:pt>
          <cx:pt idx="35302">2</cx:pt>
          <cx:pt idx="35303">2</cx:pt>
          <cx:pt idx="35304">1</cx:pt>
          <cx:pt idx="35305">2</cx:pt>
          <cx:pt idx="35306">2</cx:pt>
          <cx:pt idx="35307">2</cx:pt>
          <cx:pt idx="35308">2</cx:pt>
          <cx:pt idx="35309">3</cx:pt>
          <cx:pt idx="35310">2</cx:pt>
          <cx:pt idx="35311">3</cx:pt>
          <cx:pt idx="35312">3</cx:pt>
          <cx:pt idx="35313">1</cx:pt>
          <cx:pt idx="35314">2</cx:pt>
          <cx:pt idx="35315">1</cx:pt>
          <cx:pt idx="35316">2</cx:pt>
          <cx:pt idx="35317">4</cx:pt>
          <cx:pt idx="35318">1</cx:pt>
          <cx:pt idx="35319">1</cx:pt>
          <cx:pt idx="35320">1</cx:pt>
          <cx:pt idx="35321">2</cx:pt>
          <cx:pt idx="35322">2</cx:pt>
          <cx:pt idx="35323">2</cx:pt>
          <cx:pt idx="35324">2</cx:pt>
          <cx:pt idx="35325">2</cx:pt>
          <cx:pt idx="35326">2</cx:pt>
          <cx:pt idx="35327">2</cx:pt>
          <cx:pt idx="35328">2</cx:pt>
          <cx:pt idx="35329">4</cx:pt>
          <cx:pt idx="35330">1</cx:pt>
          <cx:pt idx="35331">2</cx:pt>
          <cx:pt idx="35332">3</cx:pt>
          <cx:pt idx="35333">2</cx:pt>
          <cx:pt idx="35334">2</cx:pt>
          <cx:pt idx="35335">3</cx:pt>
          <cx:pt idx="35336">1</cx:pt>
          <cx:pt idx="35337">3</cx:pt>
          <cx:pt idx="35338">4</cx:pt>
          <cx:pt idx="35339">4</cx:pt>
          <cx:pt idx="35340">2</cx:pt>
          <cx:pt idx="35341">5</cx:pt>
          <cx:pt idx="35342">1</cx:pt>
          <cx:pt idx="35343">2</cx:pt>
          <cx:pt idx="35344">1</cx:pt>
          <cx:pt idx="35345">2</cx:pt>
          <cx:pt idx="35346">2</cx:pt>
          <cx:pt idx="35347">2</cx:pt>
          <cx:pt idx="35348">2</cx:pt>
          <cx:pt idx="35349">2</cx:pt>
          <cx:pt idx="35350">2</cx:pt>
          <cx:pt idx="35351">2</cx:pt>
          <cx:pt idx="35352">1</cx:pt>
          <cx:pt idx="35353">2</cx:pt>
          <cx:pt idx="35354">1</cx:pt>
          <cx:pt idx="35355">2</cx:pt>
          <cx:pt idx="35356">2</cx:pt>
          <cx:pt idx="35357">4</cx:pt>
          <cx:pt idx="35358">2</cx:pt>
          <cx:pt idx="35359">2</cx:pt>
          <cx:pt idx="35360">2</cx:pt>
          <cx:pt idx="35361">3</cx:pt>
          <cx:pt idx="35362">4</cx:pt>
          <cx:pt idx="35363">2</cx:pt>
          <cx:pt idx="35364">2</cx:pt>
          <cx:pt idx="35365">2</cx:pt>
          <cx:pt idx="35366">3</cx:pt>
          <cx:pt idx="35367">3</cx:pt>
          <cx:pt idx="35368">3</cx:pt>
          <cx:pt idx="35369">2</cx:pt>
          <cx:pt idx="35370">1</cx:pt>
          <cx:pt idx="35371">1</cx:pt>
          <cx:pt idx="35372">1</cx:pt>
          <cx:pt idx="35373">2</cx:pt>
          <cx:pt idx="35374">2</cx:pt>
          <cx:pt idx="35375">2</cx:pt>
          <cx:pt idx="35376">1</cx:pt>
          <cx:pt idx="35377">3</cx:pt>
          <cx:pt idx="35378">4</cx:pt>
          <cx:pt idx="35379">1</cx:pt>
          <cx:pt idx="35380">3</cx:pt>
          <cx:pt idx="35381">1</cx:pt>
          <cx:pt idx="35382">2</cx:pt>
          <cx:pt idx="35383">1</cx:pt>
          <cx:pt idx="35384">1</cx:pt>
          <cx:pt idx="35385">3</cx:pt>
          <cx:pt idx="35386">1</cx:pt>
          <cx:pt idx="35387">2</cx:pt>
          <cx:pt idx="35388">3</cx:pt>
          <cx:pt idx="35389">3</cx:pt>
          <cx:pt idx="35390">4</cx:pt>
          <cx:pt idx="35391">2</cx:pt>
          <cx:pt idx="35392">1</cx:pt>
          <cx:pt idx="35393">1</cx:pt>
          <cx:pt idx="35394">3</cx:pt>
          <cx:pt idx="35395">1</cx:pt>
          <cx:pt idx="35396">3</cx:pt>
          <cx:pt idx="35397">2</cx:pt>
          <cx:pt idx="35398">2</cx:pt>
          <cx:pt idx="35399">2</cx:pt>
          <cx:pt idx="35400">2</cx:pt>
          <cx:pt idx="35401">1</cx:pt>
          <cx:pt idx="35402">5</cx:pt>
          <cx:pt idx="35403">2</cx:pt>
          <cx:pt idx="35404">2</cx:pt>
          <cx:pt idx="35405">2</cx:pt>
          <cx:pt idx="35406">4</cx:pt>
          <cx:pt idx="35407">4</cx:pt>
          <cx:pt idx="35408">2</cx:pt>
          <cx:pt idx="35409">2</cx:pt>
          <cx:pt idx="35410">1</cx:pt>
          <cx:pt idx="35411">1</cx:pt>
          <cx:pt idx="35412">3</cx:pt>
          <cx:pt idx="35413">2</cx:pt>
          <cx:pt idx="35414">3</cx:pt>
          <cx:pt idx="35415">2</cx:pt>
          <cx:pt idx="35416">4</cx:pt>
          <cx:pt idx="35417">2</cx:pt>
          <cx:pt idx="35418">2</cx:pt>
          <cx:pt idx="35419">2</cx:pt>
          <cx:pt idx="35420">2</cx:pt>
          <cx:pt idx="35421">2</cx:pt>
          <cx:pt idx="35422">2</cx:pt>
          <cx:pt idx="35423">2</cx:pt>
          <cx:pt idx="35424">1</cx:pt>
          <cx:pt idx="35425">2</cx:pt>
          <cx:pt idx="35426">2</cx:pt>
          <cx:pt idx="35427">4</cx:pt>
          <cx:pt idx="35428">3</cx:pt>
          <cx:pt idx="35429">2</cx:pt>
          <cx:pt idx="35430">3</cx:pt>
          <cx:pt idx="35431">1</cx:pt>
          <cx:pt idx="35432">3</cx:pt>
          <cx:pt idx="35433">2</cx:pt>
          <cx:pt idx="35434">2</cx:pt>
          <cx:pt idx="35435">4</cx:pt>
          <cx:pt idx="35436">2</cx:pt>
          <cx:pt idx="35437">1</cx:pt>
          <cx:pt idx="35438">4</cx:pt>
          <cx:pt idx="35439">4</cx:pt>
          <cx:pt idx="35440">2</cx:pt>
          <cx:pt idx="35441">4</cx:pt>
          <cx:pt idx="35442">1</cx:pt>
          <cx:pt idx="35443">2</cx:pt>
          <cx:pt idx="35444">2</cx:pt>
          <cx:pt idx="35445">2</cx:pt>
          <cx:pt idx="35446">4</cx:pt>
          <cx:pt idx="35447">3</cx:pt>
          <cx:pt idx="35448">2</cx:pt>
          <cx:pt idx="35449">2</cx:pt>
          <cx:pt idx="35450">2</cx:pt>
          <cx:pt idx="35451">1</cx:pt>
          <cx:pt idx="35452">2</cx:pt>
          <cx:pt idx="35453">2</cx:pt>
          <cx:pt idx="35454">3</cx:pt>
          <cx:pt idx="35455">3</cx:pt>
          <cx:pt idx="35456">1</cx:pt>
          <cx:pt idx="35457">1</cx:pt>
          <cx:pt idx="35458">2</cx:pt>
          <cx:pt idx="35459">1</cx:pt>
          <cx:pt idx="35460">1</cx:pt>
          <cx:pt idx="35461">1</cx:pt>
          <cx:pt idx="35462">2</cx:pt>
          <cx:pt idx="35463">5</cx:pt>
          <cx:pt idx="35464">3</cx:pt>
          <cx:pt idx="35465">2</cx:pt>
          <cx:pt idx="35466">3</cx:pt>
          <cx:pt idx="35467">2</cx:pt>
          <cx:pt idx="35468">3</cx:pt>
          <cx:pt idx="35469">2</cx:pt>
          <cx:pt idx="35470">1</cx:pt>
          <cx:pt idx="35471">4</cx:pt>
          <cx:pt idx="35472">2</cx:pt>
          <cx:pt idx="35473">2</cx:pt>
          <cx:pt idx="35474">2</cx:pt>
          <cx:pt idx="35475">4</cx:pt>
          <cx:pt idx="35476">1</cx:pt>
          <cx:pt idx="35477">3</cx:pt>
          <cx:pt idx="35478">2</cx:pt>
          <cx:pt idx="35479">1</cx:pt>
          <cx:pt idx="35480">2</cx:pt>
          <cx:pt idx="35481">3</cx:pt>
          <cx:pt idx="35482">4</cx:pt>
          <cx:pt idx="35483">1</cx:pt>
          <cx:pt idx="35484">2</cx:pt>
          <cx:pt idx="35485">3</cx:pt>
          <cx:pt idx="35486">2</cx:pt>
          <cx:pt idx="35487">1</cx:pt>
          <cx:pt idx="35488">2</cx:pt>
          <cx:pt idx="35489">1</cx:pt>
          <cx:pt idx="35490">2</cx:pt>
          <cx:pt idx="35491">1</cx:pt>
          <cx:pt idx="35492">2</cx:pt>
          <cx:pt idx="35493">2</cx:pt>
          <cx:pt idx="35494">2</cx:pt>
          <cx:pt idx="35495">4</cx:pt>
          <cx:pt idx="35496">5</cx:pt>
          <cx:pt idx="35497">2</cx:pt>
          <cx:pt idx="35498">1</cx:pt>
          <cx:pt idx="35499">2</cx:pt>
          <cx:pt idx="35500">2</cx:pt>
          <cx:pt idx="35501">2</cx:pt>
          <cx:pt idx="35502">1</cx:pt>
          <cx:pt idx="35503">1</cx:pt>
          <cx:pt idx="35504">1</cx:pt>
          <cx:pt idx="35505">3</cx:pt>
          <cx:pt idx="35506">3</cx:pt>
          <cx:pt idx="35507">3</cx:pt>
          <cx:pt idx="35508">2</cx:pt>
          <cx:pt idx="35509">2</cx:pt>
          <cx:pt idx="35510">3</cx:pt>
          <cx:pt idx="35511">3</cx:pt>
          <cx:pt idx="35512">2</cx:pt>
          <cx:pt idx="35513">4</cx:pt>
          <cx:pt idx="35514">1</cx:pt>
          <cx:pt idx="35515">1</cx:pt>
          <cx:pt idx="35516">1</cx:pt>
          <cx:pt idx="35517">1</cx:pt>
          <cx:pt idx="35518">2</cx:pt>
          <cx:pt idx="35519">1</cx:pt>
          <cx:pt idx="35520">3</cx:pt>
          <cx:pt idx="35521">2</cx:pt>
          <cx:pt idx="35522">3</cx:pt>
          <cx:pt idx="35523">1</cx:pt>
          <cx:pt idx="35524">1</cx:pt>
          <cx:pt idx="35525">1</cx:pt>
          <cx:pt idx="35526">2</cx:pt>
          <cx:pt idx="35527">3</cx:pt>
          <cx:pt idx="35528">1</cx:pt>
          <cx:pt idx="35529">3</cx:pt>
          <cx:pt idx="35530">4</cx:pt>
          <cx:pt idx="35531">4</cx:pt>
          <cx:pt idx="35532">1</cx:pt>
          <cx:pt idx="35533">3</cx:pt>
          <cx:pt idx="35534">2</cx:pt>
          <cx:pt idx="35535">2</cx:pt>
          <cx:pt idx="35536">3</cx:pt>
          <cx:pt idx="35537">4</cx:pt>
          <cx:pt idx="35538">2</cx:pt>
          <cx:pt idx="35539">2</cx:pt>
          <cx:pt idx="35540">2</cx:pt>
          <cx:pt idx="35541">2</cx:pt>
          <cx:pt idx="35542">2</cx:pt>
          <cx:pt idx="35543">3</cx:pt>
          <cx:pt idx="35544">1</cx:pt>
          <cx:pt idx="35545">2</cx:pt>
          <cx:pt idx="35546">2</cx:pt>
          <cx:pt idx="35547">2</cx:pt>
          <cx:pt idx="35548">3</cx:pt>
          <cx:pt idx="35549">3</cx:pt>
          <cx:pt idx="35550">1</cx:pt>
          <cx:pt idx="35551">2</cx:pt>
          <cx:pt idx="35552">3</cx:pt>
          <cx:pt idx="35553">2</cx:pt>
          <cx:pt idx="35554">2</cx:pt>
          <cx:pt idx="35555">2</cx:pt>
          <cx:pt idx="35556">2</cx:pt>
          <cx:pt idx="35557">2</cx:pt>
          <cx:pt idx="35558">3</cx:pt>
          <cx:pt idx="35559">2</cx:pt>
          <cx:pt idx="35560">2</cx:pt>
          <cx:pt idx="35561">2</cx:pt>
          <cx:pt idx="35562">2</cx:pt>
          <cx:pt idx="35563">2</cx:pt>
          <cx:pt idx="35564">2</cx:pt>
          <cx:pt idx="35565">4</cx:pt>
          <cx:pt idx="35566">3</cx:pt>
          <cx:pt idx="35567">4</cx:pt>
          <cx:pt idx="35568">3</cx:pt>
          <cx:pt idx="35569">2</cx:pt>
          <cx:pt idx="35570">3</cx:pt>
          <cx:pt idx="35571">1</cx:pt>
          <cx:pt idx="35572">3</cx:pt>
          <cx:pt idx="35573">3</cx:pt>
          <cx:pt idx="35574">2</cx:pt>
          <cx:pt idx="35575">2</cx:pt>
          <cx:pt idx="35576">2</cx:pt>
          <cx:pt idx="35577">2</cx:pt>
          <cx:pt idx="35578">1</cx:pt>
          <cx:pt idx="35579">5</cx:pt>
          <cx:pt idx="35580">1</cx:pt>
          <cx:pt idx="35581">2</cx:pt>
          <cx:pt idx="35582">2</cx:pt>
          <cx:pt idx="35583">1</cx:pt>
          <cx:pt idx="35584">2</cx:pt>
          <cx:pt idx="35585">4</cx:pt>
          <cx:pt idx="35586">1</cx:pt>
          <cx:pt idx="35587">2</cx:pt>
          <cx:pt idx="35588">3</cx:pt>
          <cx:pt idx="35589">5</cx:pt>
          <cx:pt idx="35590">3</cx:pt>
          <cx:pt idx="35591">2</cx:pt>
          <cx:pt idx="35592">2</cx:pt>
          <cx:pt idx="35593">3</cx:pt>
          <cx:pt idx="35594">3</cx:pt>
          <cx:pt idx="35595">2</cx:pt>
          <cx:pt idx="35596">1</cx:pt>
          <cx:pt idx="35597">3</cx:pt>
          <cx:pt idx="35598">2</cx:pt>
          <cx:pt idx="35599">2</cx:pt>
          <cx:pt idx="35600">1</cx:pt>
          <cx:pt idx="35601">1</cx:pt>
          <cx:pt idx="35602">4</cx:pt>
          <cx:pt idx="35603">1</cx:pt>
          <cx:pt idx="35604">2</cx:pt>
          <cx:pt idx="35605">3</cx:pt>
          <cx:pt idx="35606">1</cx:pt>
          <cx:pt idx="35607">4</cx:pt>
          <cx:pt idx="35608">1</cx:pt>
          <cx:pt idx="35609">2</cx:pt>
          <cx:pt idx="35610">2</cx:pt>
          <cx:pt idx="35611">3</cx:pt>
          <cx:pt idx="35612">2</cx:pt>
          <cx:pt idx="35613">3</cx:pt>
          <cx:pt idx="35614">1</cx:pt>
          <cx:pt idx="35615">3</cx:pt>
          <cx:pt idx="35616">2</cx:pt>
          <cx:pt idx="35617">3</cx:pt>
          <cx:pt idx="35618">1</cx:pt>
          <cx:pt idx="35619">2</cx:pt>
          <cx:pt idx="35620">1</cx:pt>
          <cx:pt idx="35621">3</cx:pt>
          <cx:pt idx="35622">2</cx:pt>
          <cx:pt idx="35623">2</cx:pt>
          <cx:pt idx="35624">4</cx:pt>
          <cx:pt idx="35625">2</cx:pt>
          <cx:pt idx="35626">2</cx:pt>
          <cx:pt idx="35627">2</cx:pt>
          <cx:pt idx="35628">2</cx:pt>
          <cx:pt idx="35629">2</cx:pt>
          <cx:pt idx="35630">3</cx:pt>
          <cx:pt idx="35631">2</cx:pt>
          <cx:pt idx="35632">2</cx:pt>
          <cx:pt idx="35633">2</cx:pt>
          <cx:pt idx="35634">5</cx:pt>
          <cx:pt idx="35635">2</cx:pt>
          <cx:pt idx="35636">2</cx:pt>
          <cx:pt idx="35637">1</cx:pt>
          <cx:pt idx="35638">3</cx:pt>
          <cx:pt idx="35639">3</cx:pt>
          <cx:pt idx="35640">1</cx:pt>
          <cx:pt idx="35641">2</cx:pt>
          <cx:pt idx="35642">2</cx:pt>
          <cx:pt idx="35643">4</cx:pt>
          <cx:pt idx="35644">2</cx:pt>
          <cx:pt idx="35645">2</cx:pt>
          <cx:pt idx="35646">3</cx:pt>
          <cx:pt idx="35647">3</cx:pt>
          <cx:pt idx="35648">3</cx:pt>
          <cx:pt idx="35649">1</cx:pt>
          <cx:pt idx="35650">2</cx:pt>
          <cx:pt idx="35651">4</cx:pt>
          <cx:pt idx="35652">4</cx:pt>
          <cx:pt idx="35653">2</cx:pt>
          <cx:pt idx="35654">2</cx:pt>
          <cx:pt idx="35655">1</cx:pt>
          <cx:pt idx="35656">3</cx:pt>
          <cx:pt idx="35657">2</cx:pt>
          <cx:pt idx="35658">2</cx:pt>
          <cx:pt idx="35659">3</cx:pt>
          <cx:pt idx="35660">2</cx:pt>
          <cx:pt idx="35661">2</cx:pt>
          <cx:pt idx="35662">2</cx:pt>
          <cx:pt idx="35663">2</cx:pt>
          <cx:pt idx="35664">2</cx:pt>
          <cx:pt idx="35665">2</cx:pt>
          <cx:pt idx="35666">2</cx:pt>
          <cx:pt idx="35667">2</cx:pt>
          <cx:pt idx="35668">3</cx:pt>
          <cx:pt idx="35669">2</cx:pt>
          <cx:pt idx="35670">1</cx:pt>
          <cx:pt idx="35671">2</cx:pt>
          <cx:pt idx="35672">4</cx:pt>
          <cx:pt idx="35673">2</cx:pt>
          <cx:pt idx="35674">2</cx:pt>
          <cx:pt idx="35675">2</cx:pt>
          <cx:pt idx="35676">2</cx:pt>
          <cx:pt idx="35677">2</cx:pt>
          <cx:pt idx="35678">4</cx:pt>
          <cx:pt idx="35679">1</cx:pt>
          <cx:pt idx="35680">2</cx:pt>
          <cx:pt idx="35681">4</cx:pt>
          <cx:pt idx="35682">2</cx:pt>
          <cx:pt idx="35683">2</cx:pt>
          <cx:pt idx="35684">4</cx:pt>
          <cx:pt idx="35685">4</cx:pt>
          <cx:pt idx="35686">2</cx:pt>
          <cx:pt idx="35687">2</cx:pt>
          <cx:pt idx="35688">2</cx:pt>
          <cx:pt idx="35689">3</cx:pt>
          <cx:pt idx="35690">1</cx:pt>
          <cx:pt idx="35691">2</cx:pt>
          <cx:pt idx="35692">3</cx:pt>
          <cx:pt idx="35693">4</cx:pt>
          <cx:pt idx="35694">1</cx:pt>
          <cx:pt idx="35695">2</cx:pt>
          <cx:pt idx="35696">3</cx:pt>
          <cx:pt idx="35697">3</cx:pt>
          <cx:pt idx="35698">1</cx:pt>
          <cx:pt idx="35699">3</cx:pt>
          <cx:pt idx="35700">4</cx:pt>
          <cx:pt idx="35701">4</cx:pt>
          <cx:pt idx="35702">1</cx:pt>
          <cx:pt idx="35703">3</cx:pt>
          <cx:pt idx="35704">2</cx:pt>
          <cx:pt idx="35705">2</cx:pt>
          <cx:pt idx="35706">2</cx:pt>
          <cx:pt idx="35707">2</cx:pt>
          <cx:pt idx="35708">1</cx:pt>
          <cx:pt idx="35709">1</cx:pt>
          <cx:pt idx="35710">1</cx:pt>
          <cx:pt idx="35711">2</cx:pt>
          <cx:pt idx="35712">3</cx:pt>
          <cx:pt idx="35713">2</cx:pt>
          <cx:pt idx="35714">2</cx:pt>
          <cx:pt idx="35715">2</cx:pt>
          <cx:pt idx="35716">2</cx:pt>
          <cx:pt idx="35717">2</cx:pt>
          <cx:pt idx="35718">2</cx:pt>
          <cx:pt idx="35719">1</cx:pt>
          <cx:pt idx="35720">2</cx:pt>
          <cx:pt idx="35721">2</cx:pt>
          <cx:pt idx="35722">2</cx:pt>
          <cx:pt idx="35723">1</cx:pt>
          <cx:pt idx="35724">4</cx:pt>
          <cx:pt idx="35725">3</cx:pt>
          <cx:pt idx="35726">2</cx:pt>
          <cx:pt idx="35727">2</cx:pt>
          <cx:pt idx="35728">1</cx:pt>
          <cx:pt idx="35729">3</cx:pt>
          <cx:pt idx="35730">2</cx:pt>
          <cx:pt idx="35731">1</cx:pt>
          <cx:pt idx="35732">2</cx:pt>
          <cx:pt idx="35733">2</cx:pt>
          <cx:pt idx="35734">2</cx:pt>
          <cx:pt idx="35735">3</cx:pt>
          <cx:pt idx="35736">2</cx:pt>
          <cx:pt idx="35737">1</cx:pt>
          <cx:pt idx="35738">1</cx:pt>
          <cx:pt idx="35739">2</cx:pt>
          <cx:pt idx="35740">5</cx:pt>
          <cx:pt idx="35741">1</cx:pt>
          <cx:pt idx="35742">1</cx:pt>
          <cx:pt idx="35743">4</cx:pt>
          <cx:pt idx="35744">2</cx:pt>
          <cx:pt idx="35745">2</cx:pt>
          <cx:pt idx="35746">1</cx:pt>
          <cx:pt idx="35747">4</cx:pt>
          <cx:pt idx="35748">2</cx:pt>
          <cx:pt idx="35749">2</cx:pt>
          <cx:pt idx="35750">2</cx:pt>
          <cx:pt idx="35751">1</cx:pt>
          <cx:pt idx="35752">2</cx:pt>
          <cx:pt idx="35753">2</cx:pt>
          <cx:pt idx="35754">4</cx:pt>
          <cx:pt idx="35755">3</cx:pt>
          <cx:pt idx="35756">2</cx:pt>
          <cx:pt idx="35757">2</cx:pt>
          <cx:pt idx="35758">2</cx:pt>
          <cx:pt idx="35759">2</cx:pt>
          <cx:pt idx="35760">2</cx:pt>
          <cx:pt idx="35761">1</cx:pt>
          <cx:pt idx="35762">1</cx:pt>
          <cx:pt idx="35763">2</cx:pt>
          <cx:pt idx="35764">3</cx:pt>
          <cx:pt idx="35765">3</cx:pt>
          <cx:pt idx="35766">3</cx:pt>
          <cx:pt idx="35767">2</cx:pt>
          <cx:pt idx="35768">2</cx:pt>
          <cx:pt idx="35769">3</cx:pt>
          <cx:pt idx="35770">3</cx:pt>
          <cx:pt idx="35771">1</cx:pt>
          <cx:pt idx="35772">2</cx:pt>
          <cx:pt idx="35773">2</cx:pt>
          <cx:pt idx="35774">2</cx:pt>
          <cx:pt idx="35775">1</cx:pt>
          <cx:pt idx="35776">1</cx:pt>
          <cx:pt idx="35777">2</cx:pt>
          <cx:pt idx="35778">3</cx:pt>
          <cx:pt idx="35779">2</cx:pt>
          <cx:pt idx="35780">1</cx:pt>
          <cx:pt idx="35781">2</cx:pt>
          <cx:pt idx="35782">4</cx:pt>
          <cx:pt idx="35783">3</cx:pt>
          <cx:pt idx="35784">3</cx:pt>
          <cx:pt idx="35785">3</cx:pt>
          <cx:pt idx="35786">1</cx:pt>
          <cx:pt idx="35787">1</cx:pt>
          <cx:pt idx="35788">2</cx:pt>
          <cx:pt idx="35789">2</cx:pt>
          <cx:pt idx="35790">2</cx:pt>
          <cx:pt idx="35791">2</cx:pt>
          <cx:pt idx="35792">2</cx:pt>
          <cx:pt idx="35793">1</cx:pt>
          <cx:pt idx="35794">1</cx:pt>
          <cx:pt idx="35795">4</cx:pt>
          <cx:pt idx="35796">2</cx:pt>
          <cx:pt idx="35797">2</cx:pt>
          <cx:pt idx="35798">1</cx:pt>
          <cx:pt idx="35799">2</cx:pt>
          <cx:pt idx="35800">3</cx:pt>
          <cx:pt idx="35801">2</cx:pt>
          <cx:pt idx="35802">2</cx:pt>
          <cx:pt idx="35803">2</cx:pt>
          <cx:pt idx="35804">1</cx:pt>
          <cx:pt idx="35805">2</cx:pt>
          <cx:pt idx="35806">2</cx:pt>
          <cx:pt idx="35807">2</cx:pt>
          <cx:pt idx="35808">2</cx:pt>
          <cx:pt idx="35809">2</cx:pt>
          <cx:pt idx="35810">2</cx:pt>
          <cx:pt idx="35811">2</cx:pt>
          <cx:pt idx="35812">1</cx:pt>
          <cx:pt idx="35813">5</cx:pt>
          <cx:pt idx="35814">1</cx:pt>
          <cx:pt idx="35815">2</cx:pt>
          <cx:pt idx="35816">2</cx:pt>
          <cx:pt idx="35817">2</cx:pt>
          <cx:pt idx="35818">2</cx:pt>
          <cx:pt idx="35819">1</cx:pt>
          <cx:pt idx="35820">2</cx:pt>
          <cx:pt idx="35821">2</cx:pt>
          <cx:pt idx="35822">1</cx:pt>
          <cx:pt idx="35823">1</cx:pt>
          <cx:pt idx="35824">2</cx:pt>
          <cx:pt idx="35825">3</cx:pt>
          <cx:pt idx="35826">2</cx:pt>
          <cx:pt idx="35827">2</cx:pt>
          <cx:pt idx="35828">3</cx:pt>
          <cx:pt idx="35829">2</cx:pt>
          <cx:pt idx="35830">3</cx:pt>
          <cx:pt idx="35831">2</cx:pt>
          <cx:pt idx="35832">1</cx:pt>
          <cx:pt idx="35833">2</cx:pt>
          <cx:pt idx="35834">1</cx:pt>
          <cx:pt idx="35835">2</cx:pt>
          <cx:pt idx="35836">2</cx:pt>
          <cx:pt idx="35837">2</cx:pt>
          <cx:pt idx="35838">2</cx:pt>
          <cx:pt idx="35839">2</cx:pt>
          <cx:pt idx="35840">1</cx:pt>
          <cx:pt idx="35841">3</cx:pt>
          <cx:pt idx="35842">2</cx:pt>
          <cx:pt idx="35843">3</cx:pt>
          <cx:pt idx="35844">4</cx:pt>
          <cx:pt idx="35845">3</cx:pt>
          <cx:pt idx="35846">3</cx:pt>
          <cx:pt idx="35847">2</cx:pt>
          <cx:pt idx="35848">3</cx:pt>
          <cx:pt idx="35849">1</cx:pt>
          <cx:pt idx="35850">1</cx:pt>
          <cx:pt idx="35851">2</cx:pt>
          <cx:pt idx="35852">2</cx:pt>
          <cx:pt idx="35853">2</cx:pt>
          <cx:pt idx="35854">3</cx:pt>
          <cx:pt idx="35855">2</cx:pt>
          <cx:pt idx="35856">1</cx:pt>
          <cx:pt idx="35857">1</cx:pt>
          <cx:pt idx="35858">2</cx:pt>
          <cx:pt idx="35859">1</cx:pt>
          <cx:pt idx="35860">2</cx:pt>
          <cx:pt idx="35861">2</cx:pt>
          <cx:pt idx="35862">2</cx:pt>
          <cx:pt idx="35863">1</cx:pt>
          <cx:pt idx="35864">3</cx:pt>
          <cx:pt idx="35865">2</cx:pt>
          <cx:pt idx="35866">2</cx:pt>
          <cx:pt idx="35867">3</cx:pt>
          <cx:pt idx="35868">3</cx:pt>
          <cx:pt idx="35869">3</cx:pt>
          <cx:pt idx="35870">2</cx:pt>
          <cx:pt idx="35871">2</cx:pt>
          <cx:pt idx="35872">2</cx:pt>
          <cx:pt idx="35873">1</cx:pt>
          <cx:pt idx="35874">2</cx:pt>
          <cx:pt idx="35875">2</cx:pt>
          <cx:pt idx="35876">2</cx:pt>
          <cx:pt idx="35877">2</cx:pt>
          <cx:pt idx="35878">1</cx:pt>
          <cx:pt idx="35879">1</cx:pt>
          <cx:pt idx="35880">2</cx:pt>
          <cx:pt idx="35881">2</cx:pt>
          <cx:pt idx="35882">3</cx:pt>
          <cx:pt idx="35883">2</cx:pt>
          <cx:pt idx="35884">3</cx:pt>
          <cx:pt idx="35885">2</cx:pt>
          <cx:pt idx="35886">2</cx:pt>
          <cx:pt idx="35887">2</cx:pt>
          <cx:pt idx="35888">2</cx:pt>
          <cx:pt idx="35889">2</cx:pt>
          <cx:pt idx="35890">2</cx:pt>
          <cx:pt idx="35891">2</cx:pt>
          <cx:pt idx="35892">2</cx:pt>
          <cx:pt idx="35893">1</cx:pt>
          <cx:pt idx="35894">1</cx:pt>
          <cx:pt idx="35895">2</cx:pt>
          <cx:pt idx="35896">3</cx:pt>
          <cx:pt idx="35897">3</cx:pt>
          <cx:pt idx="35898">3</cx:pt>
          <cx:pt idx="35899">3</cx:pt>
          <cx:pt idx="35900">3</cx:pt>
          <cx:pt idx="35901">2</cx:pt>
          <cx:pt idx="35902">2</cx:pt>
          <cx:pt idx="35903">2</cx:pt>
          <cx:pt idx="35904">3</cx:pt>
          <cx:pt idx="35905">3</cx:pt>
          <cx:pt idx="35906">3</cx:pt>
          <cx:pt idx="35907">2</cx:pt>
          <cx:pt idx="35908">1</cx:pt>
          <cx:pt idx="35909">2</cx:pt>
          <cx:pt idx="35910">2</cx:pt>
          <cx:pt idx="35911">1</cx:pt>
          <cx:pt idx="35912">2</cx:pt>
          <cx:pt idx="35913">1</cx:pt>
          <cx:pt idx="35914">2</cx:pt>
          <cx:pt idx="35915">3</cx:pt>
          <cx:pt idx="35916">2</cx:pt>
          <cx:pt idx="35917">1</cx:pt>
          <cx:pt idx="35918">1</cx:pt>
          <cx:pt idx="35919">3</cx:pt>
          <cx:pt idx="35920">2</cx:pt>
          <cx:pt idx="35921">3</cx:pt>
          <cx:pt idx="35922">4</cx:pt>
          <cx:pt idx="35923">1</cx:pt>
          <cx:pt idx="35924">1</cx:pt>
          <cx:pt idx="35925">3</cx:pt>
          <cx:pt idx="35926">2</cx:pt>
          <cx:pt idx="35927">2</cx:pt>
          <cx:pt idx="35928">2</cx:pt>
          <cx:pt idx="35929">4</cx:pt>
          <cx:pt idx="35930">2</cx:pt>
          <cx:pt idx="35931">4</cx:pt>
          <cx:pt idx="35932">2</cx:pt>
          <cx:pt idx="35933">2</cx:pt>
          <cx:pt idx="35934">2</cx:pt>
          <cx:pt idx="35935">2</cx:pt>
          <cx:pt idx="35936">2</cx:pt>
          <cx:pt idx="35937">2</cx:pt>
          <cx:pt idx="35938">3</cx:pt>
          <cx:pt idx="35939">1</cx:pt>
          <cx:pt idx="35940">1</cx:pt>
          <cx:pt idx="35941">1</cx:pt>
          <cx:pt idx="35942">1</cx:pt>
          <cx:pt idx="35943">1</cx:pt>
          <cx:pt idx="35944">4</cx:pt>
          <cx:pt idx="35945">2</cx:pt>
          <cx:pt idx="35946">3</cx:pt>
          <cx:pt idx="35947">2</cx:pt>
          <cx:pt idx="35948">2</cx:pt>
          <cx:pt idx="35949">1</cx:pt>
          <cx:pt idx="35950">2</cx:pt>
          <cx:pt idx="35951">2</cx:pt>
          <cx:pt idx="35952">1</cx:pt>
          <cx:pt idx="35953">3</cx:pt>
          <cx:pt idx="35954">2</cx:pt>
          <cx:pt idx="35955">2</cx:pt>
          <cx:pt idx="35956">1</cx:pt>
          <cx:pt idx="35957">3</cx:pt>
          <cx:pt idx="35958">1</cx:pt>
          <cx:pt idx="35959">1</cx:pt>
          <cx:pt idx="35960">2</cx:pt>
          <cx:pt idx="35961">1</cx:pt>
          <cx:pt idx="35962">1</cx:pt>
          <cx:pt idx="35963">1</cx:pt>
          <cx:pt idx="35964">2</cx:pt>
          <cx:pt idx="35965">1</cx:pt>
          <cx:pt idx="35966">3</cx:pt>
          <cx:pt idx="35967">2</cx:pt>
          <cx:pt idx="35968">1</cx:pt>
          <cx:pt idx="35969">1</cx:pt>
          <cx:pt idx="35970">2</cx:pt>
          <cx:pt idx="35971">2</cx:pt>
          <cx:pt idx="35972">2</cx:pt>
          <cx:pt idx="35973">4</cx:pt>
          <cx:pt idx="35974">3</cx:pt>
          <cx:pt idx="35975">2</cx:pt>
          <cx:pt idx="35976">2</cx:pt>
          <cx:pt idx="35977">4</cx:pt>
          <cx:pt idx="35978">2</cx:pt>
          <cx:pt idx="35979">3</cx:pt>
          <cx:pt idx="35980">2</cx:pt>
          <cx:pt idx="35981">2</cx:pt>
          <cx:pt idx="35982">2</cx:pt>
          <cx:pt idx="35983">2</cx:pt>
          <cx:pt idx="35984">2</cx:pt>
          <cx:pt idx="35985">1</cx:pt>
          <cx:pt idx="35986">2</cx:pt>
          <cx:pt idx="35987">2</cx:pt>
          <cx:pt idx="35988">2</cx:pt>
          <cx:pt idx="35989">2</cx:pt>
          <cx:pt idx="35990">4</cx:pt>
          <cx:pt idx="35991">2</cx:pt>
          <cx:pt idx="35992">1</cx:pt>
          <cx:pt idx="35993">1</cx:pt>
          <cx:pt idx="35994">2</cx:pt>
          <cx:pt idx="35995">2</cx:pt>
          <cx:pt idx="35996">2</cx:pt>
          <cx:pt idx="35997">1</cx:pt>
          <cx:pt idx="35998">1</cx:pt>
          <cx:pt idx="35999">2</cx:pt>
          <cx:pt idx="36000">3</cx:pt>
          <cx:pt idx="36001">5</cx:pt>
          <cx:pt idx="36002">3</cx:pt>
          <cx:pt idx="36003">1</cx:pt>
          <cx:pt idx="36004">5</cx:pt>
          <cx:pt idx="36005">4</cx:pt>
          <cx:pt idx="36006">4</cx:pt>
          <cx:pt idx="36007">1</cx:pt>
          <cx:pt idx="36008">2</cx:pt>
          <cx:pt idx="36009">3</cx:pt>
          <cx:pt idx="36010">1</cx:pt>
          <cx:pt idx="36011">1</cx:pt>
          <cx:pt idx="36012">2</cx:pt>
          <cx:pt idx="36013">1</cx:pt>
          <cx:pt idx="36014">2</cx:pt>
          <cx:pt idx="36015">2</cx:pt>
          <cx:pt idx="36016">1</cx:pt>
          <cx:pt idx="36017">2</cx:pt>
          <cx:pt idx="36018">2</cx:pt>
          <cx:pt idx="36019">2</cx:pt>
          <cx:pt idx="36020">2</cx:pt>
          <cx:pt idx="36021">1</cx:pt>
          <cx:pt idx="36022">2</cx:pt>
          <cx:pt idx="36023">1</cx:pt>
          <cx:pt idx="36024">1</cx:pt>
          <cx:pt idx="36025">2</cx:pt>
          <cx:pt idx="36026">2</cx:pt>
          <cx:pt idx="36027">2</cx:pt>
          <cx:pt idx="36028">2</cx:pt>
          <cx:pt idx="36029">2</cx:pt>
          <cx:pt idx="36030">2</cx:pt>
          <cx:pt idx="36031">2</cx:pt>
          <cx:pt idx="36032">2</cx:pt>
          <cx:pt idx="36033">2</cx:pt>
          <cx:pt idx="36034">1</cx:pt>
          <cx:pt idx="36035">1</cx:pt>
          <cx:pt idx="36036">2</cx:pt>
          <cx:pt idx="36037">3</cx:pt>
          <cx:pt idx="36038">3</cx:pt>
          <cx:pt idx="36039">2</cx:pt>
          <cx:pt idx="36040">1</cx:pt>
          <cx:pt idx="36041">2</cx:pt>
          <cx:pt idx="36042">2</cx:pt>
          <cx:pt idx="36043">4</cx:pt>
          <cx:pt idx="36044">4</cx:pt>
          <cx:pt idx="36045">2</cx:pt>
          <cx:pt idx="36046">2</cx:pt>
          <cx:pt idx="36047">3</cx:pt>
          <cx:pt idx="36048">1</cx:pt>
          <cx:pt idx="36049">1</cx:pt>
          <cx:pt idx="36050">1</cx:pt>
          <cx:pt idx="36051">1</cx:pt>
          <cx:pt idx="36052">2</cx:pt>
          <cx:pt idx="36053">1</cx:pt>
          <cx:pt idx="36054">2</cx:pt>
          <cx:pt idx="36055">3</cx:pt>
          <cx:pt idx="36056">3</cx:pt>
          <cx:pt idx="36057">1</cx:pt>
          <cx:pt idx="36058">1</cx:pt>
          <cx:pt idx="36059">1</cx:pt>
          <cx:pt idx="36060">2</cx:pt>
          <cx:pt idx="36061">2</cx:pt>
          <cx:pt idx="36062">1</cx:pt>
          <cx:pt idx="36063">2</cx:pt>
          <cx:pt idx="36064">3</cx:pt>
          <cx:pt idx="36065">1</cx:pt>
          <cx:pt idx="36066">2</cx:pt>
          <cx:pt idx="36067">2</cx:pt>
          <cx:pt idx="36068">2</cx:pt>
          <cx:pt idx="36069">1</cx:pt>
          <cx:pt idx="36070">2</cx:pt>
          <cx:pt idx="36071">2</cx:pt>
          <cx:pt idx="36072">1</cx:pt>
          <cx:pt idx="36073">2</cx:pt>
          <cx:pt idx="36074">2</cx:pt>
          <cx:pt idx="36075">2</cx:pt>
          <cx:pt idx="36076">4</cx:pt>
          <cx:pt idx="36077">2</cx:pt>
          <cx:pt idx="36078">2</cx:pt>
          <cx:pt idx="36079">1</cx:pt>
          <cx:pt idx="36080">1</cx:pt>
          <cx:pt idx="36081">1</cx:pt>
          <cx:pt idx="36082">4</cx:pt>
          <cx:pt idx="36083">1</cx:pt>
          <cx:pt idx="36084">2</cx:pt>
          <cx:pt idx="36085">2</cx:pt>
          <cx:pt idx="36086">2</cx:pt>
          <cx:pt idx="36087">2</cx:pt>
          <cx:pt idx="36088">2</cx:pt>
          <cx:pt idx="36089">3</cx:pt>
          <cx:pt idx="36090">2</cx:pt>
          <cx:pt idx="36091">2</cx:pt>
          <cx:pt idx="36092">4</cx:pt>
          <cx:pt idx="36093">3</cx:pt>
          <cx:pt idx="36094">3</cx:pt>
          <cx:pt idx="36095">1</cx:pt>
          <cx:pt idx="36096">1</cx:pt>
          <cx:pt idx="36097">2</cx:pt>
          <cx:pt idx="36098">1</cx:pt>
          <cx:pt idx="36099">1</cx:pt>
          <cx:pt idx="36100">1</cx:pt>
          <cx:pt idx="36101">1</cx:pt>
          <cx:pt idx="36102">2</cx:pt>
          <cx:pt idx="36103">2</cx:pt>
          <cx:pt idx="36104">2</cx:pt>
          <cx:pt idx="36105">1</cx:pt>
          <cx:pt idx="36106">2</cx:pt>
          <cx:pt idx="36107">1</cx:pt>
          <cx:pt idx="36108">2</cx:pt>
          <cx:pt idx="36109">1</cx:pt>
          <cx:pt idx="36110">2</cx:pt>
          <cx:pt idx="36111">2</cx:pt>
          <cx:pt idx="36112">2</cx:pt>
          <cx:pt idx="36113">3</cx:pt>
          <cx:pt idx="36114">1</cx:pt>
          <cx:pt idx="36115">2</cx:pt>
          <cx:pt idx="36116">2</cx:pt>
          <cx:pt idx="36117">2</cx:pt>
          <cx:pt idx="36118">2</cx:pt>
          <cx:pt idx="36119">1</cx:pt>
          <cx:pt idx="36120">2</cx:pt>
          <cx:pt idx="36121">1</cx:pt>
          <cx:pt idx="36122">3</cx:pt>
          <cx:pt idx="36123">2</cx:pt>
          <cx:pt idx="36124">1</cx:pt>
          <cx:pt idx="36125">1</cx:pt>
          <cx:pt idx="36126">1</cx:pt>
          <cx:pt idx="36127">1</cx:pt>
          <cx:pt idx="36128">5</cx:pt>
          <cx:pt idx="36129">4</cx:pt>
          <cx:pt idx="36130">1</cx:pt>
          <cx:pt idx="36131">4</cx:pt>
          <cx:pt idx="36132">1</cx:pt>
          <cx:pt idx="36133">2</cx:pt>
          <cx:pt idx="36134">2</cx:pt>
          <cx:pt idx="36135">3</cx:pt>
          <cx:pt idx="36136">1</cx:pt>
          <cx:pt idx="36137">2</cx:pt>
          <cx:pt idx="36138">2</cx:pt>
          <cx:pt idx="36139">1</cx:pt>
          <cx:pt idx="36140">2</cx:pt>
          <cx:pt idx="36141">4</cx:pt>
          <cx:pt idx="36142">2</cx:pt>
          <cx:pt idx="36143">1</cx:pt>
          <cx:pt idx="36144">1</cx:pt>
          <cx:pt idx="36145">1</cx:pt>
          <cx:pt idx="36146">1</cx:pt>
          <cx:pt idx="36147">4</cx:pt>
          <cx:pt idx="36148">2</cx:pt>
          <cx:pt idx="36149">1</cx:pt>
          <cx:pt idx="36150">4</cx:pt>
          <cx:pt idx="36151">2</cx:pt>
          <cx:pt idx="36152">1</cx:pt>
          <cx:pt idx="36153">2</cx:pt>
          <cx:pt idx="36154">1</cx:pt>
          <cx:pt idx="36155">1</cx:pt>
          <cx:pt idx="36156">2</cx:pt>
          <cx:pt idx="36157">2</cx:pt>
          <cx:pt idx="36158">2</cx:pt>
          <cx:pt idx="36159">3</cx:pt>
          <cx:pt idx="36160">2</cx:pt>
          <cx:pt idx="36161">2</cx:pt>
          <cx:pt idx="36162">2</cx:pt>
          <cx:pt idx="36163">1</cx:pt>
          <cx:pt idx="36164">2</cx:pt>
          <cx:pt idx="36165">2</cx:pt>
          <cx:pt idx="36166">1</cx:pt>
          <cx:pt idx="36167">2</cx:pt>
          <cx:pt idx="36168">1</cx:pt>
          <cx:pt idx="36169">4</cx:pt>
          <cx:pt idx="36170">3</cx:pt>
          <cx:pt idx="36171">1</cx:pt>
          <cx:pt idx="36172">2</cx:pt>
          <cx:pt idx="36173">2</cx:pt>
          <cx:pt idx="36174">4</cx:pt>
          <cx:pt idx="36175">1</cx:pt>
          <cx:pt idx="36176">2</cx:pt>
          <cx:pt idx="36177">2</cx:pt>
          <cx:pt idx="36178">2</cx:pt>
          <cx:pt idx="36179">2</cx:pt>
          <cx:pt idx="36180">2</cx:pt>
          <cx:pt idx="36181">2</cx:pt>
          <cx:pt idx="36182">4</cx:pt>
          <cx:pt idx="36183">4</cx:pt>
          <cx:pt idx="36184">2</cx:pt>
          <cx:pt idx="36185">1</cx:pt>
          <cx:pt idx="36186">3</cx:pt>
          <cx:pt idx="36187">2</cx:pt>
          <cx:pt idx="36188">2</cx:pt>
          <cx:pt idx="36189">2</cx:pt>
          <cx:pt idx="36190">3</cx:pt>
          <cx:pt idx="36191">2</cx:pt>
          <cx:pt idx="36192">1</cx:pt>
          <cx:pt idx="36193">2</cx:pt>
          <cx:pt idx="36194">2</cx:pt>
          <cx:pt idx="36195">1</cx:pt>
          <cx:pt idx="36196">3</cx:pt>
          <cx:pt idx="36197">2</cx:pt>
          <cx:pt idx="36198">2</cx:pt>
          <cx:pt idx="36199">1</cx:pt>
          <cx:pt idx="36200">2</cx:pt>
          <cx:pt idx="36201">3</cx:pt>
          <cx:pt idx="36202">1</cx:pt>
          <cx:pt idx="36203">1</cx:pt>
          <cx:pt idx="36204">3</cx:pt>
          <cx:pt idx="36205">3</cx:pt>
          <cx:pt idx="36206">1</cx:pt>
          <cx:pt idx="36207">1</cx:pt>
          <cx:pt idx="36208">1</cx:pt>
          <cx:pt idx="36209">2</cx:pt>
          <cx:pt idx="36210">3</cx:pt>
          <cx:pt idx="36211">3</cx:pt>
          <cx:pt idx="36212">2</cx:pt>
          <cx:pt idx="36213">2</cx:pt>
          <cx:pt idx="36214">3</cx:pt>
          <cx:pt idx="36215">1</cx:pt>
          <cx:pt idx="36216">2</cx:pt>
          <cx:pt idx="36217">1</cx:pt>
          <cx:pt idx="36218">2</cx:pt>
          <cx:pt idx="36219">2</cx:pt>
          <cx:pt idx="36220">2</cx:pt>
          <cx:pt idx="36221">3</cx:pt>
          <cx:pt idx="36222">2</cx:pt>
          <cx:pt idx="36223">3</cx:pt>
          <cx:pt idx="36224">2</cx:pt>
          <cx:pt idx="36225">2</cx:pt>
          <cx:pt idx="36226">3</cx:pt>
          <cx:pt idx="36227">1</cx:pt>
          <cx:pt idx="36228">1</cx:pt>
          <cx:pt idx="36229">2</cx:pt>
          <cx:pt idx="36230">4</cx:pt>
          <cx:pt idx="36231">2</cx:pt>
          <cx:pt idx="36232">4</cx:pt>
          <cx:pt idx="36233">1</cx:pt>
          <cx:pt idx="36234">2</cx:pt>
          <cx:pt idx="36235">2</cx:pt>
          <cx:pt idx="36236">3</cx:pt>
          <cx:pt idx="36237">1</cx:pt>
          <cx:pt idx="36238">2</cx:pt>
          <cx:pt idx="36239">3</cx:pt>
          <cx:pt idx="36240">2</cx:pt>
          <cx:pt idx="36241">1</cx:pt>
          <cx:pt idx="36242">2</cx:pt>
          <cx:pt idx="36243">2</cx:pt>
          <cx:pt idx="36244">2</cx:pt>
          <cx:pt idx="36245">2</cx:pt>
          <cx:pt idx="36246">4</cx:pt>
          <cx:pt idx="36247">3</cx:pt>
          <cx:pt idx="36248">3</cx:pt>
          <cx:pt idx="36249">3</cx:pt>
          <cx:pt idx="36250">1</cx:pt>
          <cx:pt idx="36251">3</cx:pt>
          <cx:pt idx="36252">1</cx:pt>
          <cx:pt idx="36253">1</cx:pt>
          <cx:pt idx="36254">3</cx:pt>
          <cx:pt idx="36255">3</cx:pt>
          <cx:pt idx="36256">1</cx:pt>
          <cx:pt idx="36257">2</cx:pt>
          <cx:pt idx="36258">3</cx:pt>
          <cx:pt idx="36259">2</cx:pt>
          <cx:pt idx="36260">2</cx:pt>
          <cx:pt idx="36261">2</cx:pt>
          <cx:pt idx="36262">2</cx:pt>
          <cx:pt idx="36263">1</cx:pt>
          <cx:pt idx="36264">1</cx:pt>
          <cx:pt idx="36265">2</cx:pt>
          <cx:pt idx="36266">3</cx:pt>
          <cx:pt idx="36267">2</cx:pt>
          <cx:pt idx="36268">2</cx:pt>
          <cx:pt idx="36269">4</cx:pt>
          <cx:pt idx="36270">2</cx:pt>
          <cx:pt idx="36271">5</cx:pt>
          <cx:pt idx="36272">4</cx:pt>
          <cx:pt idx="36273">1</cx:pt>
          <cx:pt idx="36274">3</cx:pt>
          <cx:pt idx="36275">1</cx:pt>
          <cx:pt idx="36276">2</cx:pt>
          <cx:pt idx="36277">4</cx:pt>
          <cx:pt idx="36278">2</cx:pt>
          <cx:pt idx="36279">2</cx:pt>
          <cx:pt idx="36280">2</cx:pt>
          <cx:pt idx="36281">2</cx:pt>
          <cx:pt idx="36282">3</cx:pt>
          <cx:pt idx="36283">3</cx:pt>
          <cx:pt idx="36284">2</cx:pt>
          <cx:pt idx="36285">3</cx:pt>
          <cx:pt idx="36286">3</cx:pt>
          <cx:pt idx="36287">2</cx:pt>
          <cx:pt idx="36288">2</cx:pt>
          <cx:pt idx="36289">5</cx:pt>
          <cx:pt idx="36290">1</cx:pt>
          <cx:pt idx="36291">2</cx:pt>
          <cx:pt idx="36292">2</cx:pt>
          <cx:pt idx="36293">2</cx:pt>
          <cx:pt idx="36294">2</cx:pt>
          <cx:pt idx="36295">2</cx:pt>
          <cx:pt idx="36296">3</cx:pt>
          <cx:pt idx="36297">2</cx:pt>
          <cx:pt idx="36298">1</cx:pt>
          <cx:pt idx="36299">3</cx:pt>
          <cx:pt idx="36300">3</cx:pt>
          <cx:pt idx="36301">2</cx:pt>
          <cx:pt idx="36302">2</cx:pt>
          <cx:pt idx="36303">1</cx:pt>
          <cx:pt idx="36304">3</cx:pt>
          <cx:pt idx="36305">1</cx:pt>
          <cx:pt idx="36306">2</cx:pt>
          <cx:pt idx="36307">2</cx:pt>
          <cx:pt idx="36308">1</cx:pt>
          <cx:pt idx="36309">2</cx:pt>
          <cx:pt idx="36310">1</cx:pt>
          <cx:pt idx="36311">2</cx:pt>
          <cx:pt idx="36312">1</cx:pt>
          <cx:pt idx="36313">2</cx:pt>
          <cx:pt idx="36314">2</cx:pt>
          <cx:pt idx="36315">1</cx:pt>
          <cx:pt idx="36316">3</cx:pt>
          <cx:pt idx="36317">1</cx:pt>
          <cx:pt idx="36318">2</cx:pt>
          <cx:pt idx="36319">1</cx:pt>
          <cx:pt idx="36320">2</cx:pt>
          <cx:pt idx="36321">3</cx:pt>
          <cx:pt idx="36322">2</cx:pt>
          <cx:pt idx="36323">2</cx:pt>
          <cx:pt idx="36324">2</cx:pt>
          <cx:pt idx="36325">3</cx:pt>
          <cx:pt idx="36326">2</cx:pt>
          <cx:pt idx="36327">2</cx:pt>
          <cx:pt idx="36328">1</cx:pt>
          <cx:pt idx="36329">1</cx:pt>
          <cx:pt idx="36330">2</cx:pt>
          <cx:pt idx="36331">4</cx:pt>
          <cx:pt idx="36332">2</cx:pt>
          <cx:pt idx="36333">1</cx:pt>
          <cx:pt idx="36334">2</cx:pt>
          <cx:pt idx="36335">3</cx:pt>
          <cx:pt idx="36336">2</cx:pt>
          <cx:pt idx="36337">1</cx:pt>
          <cx:pt idx="36338">2</cx:pt>
          <cx:pt idx="36339">2</cx:pt>
          <cx:pt idx="36340">1</cx:pt>
          <cx:pt idx="36341">3</cx:pt>
          <cx:pt idx="36342">3</cx:pt>
          <cx:pt idx="36343">4</cx:pt>
          <cx:pt idx="36344">2</cx:pt>
          <cx:pt idx="36345">3</cx:pt>
          <cx:pt idx="36346">2</cx:pt>
          <cx:pt idx="36347">4</cx:pt>
          <cx:pt idx="36348">2</cx:pt>
          <cx:pt idx="36349">2</cx:pt>
          <cx:pt idx="36350">3</cx:pt>
          <cx:pt idx="36351">3</cx:pt>
          <cx:pt idx="36352">3</cx:pt>
          <cx:pt idx="36353">2</cx:pt>
          <cx:pt idx="36354">2</cx:pt>
          <cx:pt idx="36355">2</cx:pt>
          <cx:pt idx="36356">1</cx:pt>
          <cx:pt idx="36357">3</cx:pt>
          <cx:pt idx="36358">2</cx:pt>
          <cx:pt idx="36359">2</cx:pt>
          <cx:pt idx="36360">1</cx:pt>
          <cx:pt idx="36361">2</cx:pt>
          <cx:pt idx="36362">4</cx:pt>
          <cx:pt idx="36363">2</cx:pt>
          <cx:pt idx="36364">6</cx:pt>
          <cx:pt idx="36365">2</cx:pt>
          <cx:pt idx="36366">2</cx:pt>
          <cx:pt idx="36367">2</cx:pt>
          <cx:pt idx="36368">2</cx:pt>
          <cx:pt idx="36369">2</cx:pt>
          <cx:pt idx="36370">4</cx:pt>
          <cx:pt idx="36371">1</cx:pt>
          <cx:pt idx="36372">2</cx:pt>
          <cx:pt idx="36373">1</cx:pt>
          <cx:pt idx="36374">1</cx:pt>
          <cx:pt idx="36375">2</cx:pt>
          <cx:pt idx="36376">2</cx:pt>
          <cx:pt idx="36377">2</cx:pt>
          <cx:pt idx="36378">1</cx:pt>
          <cx:pt idx="36379">2</cx:pt>
          <cx:pt idx="36380">2</cx:pt>
          <cx:pt idx="36381">2</cx:pt>
          <cx:pt idx="36382">2</cx:pt>
          <cx:pt idx="36383">2</cx:pt>
          <cx:pt idx="36384">1</cx:pt>
          <cx:pt idx="36385">2</cx:pt>
          <cx:pt idx="36386">2</cx:pt>
          <cx:pt idx="36387">2</cx:pt>
          <cx:pt idx="36388">1</cx:pt>
          <cx:pt idx="36389">2</cx:pt>
          <cx:pt idx="36390">1</cx:pt>
          <cx:pt idx="36391">2</cx:pt>
          <cx:pt idx="36392">4</cx:pt>
          <cx:pt idx="36393">1</cx:pt>
          <cx:pt idx="36394">3</cx:pt>
          <cx:pt idx="36395">2</cx:pt>
          <cx:pt idx="36396">4</cx:pt>
          <cx:pt idx="36397">2</cx:pt>
          <cx:pt idx="36398">2</cx:pt>
          <cx:pt idx="36399">3</cx:pt>
          <cx:pt idx="36400">2</cx:pt>
          <cx:pt idx="36401">1</cx:pt>
          <cx:pt idx="36402">2</cx:pt>
          <cx:pt idx="36403">2</cx:pt>
          <cx:pt idx="36404">2</cx:pt>
          <cx:pt idx="36405">1</cx:pt>
          <cx:pt idx="36406">3</cx:pt>
          <cx:pt idx="36407">1</cx:pt>
          <cx:pt idx="36408">2</cx:pt>
          <cx:pt idx="36409">1</cx:pt>
          <cx:pt idx="36410">4</cx:pt>
          <cx:pt idx="36411">2</cx:pt>
          <cx:pt idx="36412">3</cx:pt>
          <cx:pt idx="36413">2</cx:pt>
          <cx:pt idx="36414">2</cx:pt>
          <cx:pt idx="36415">1</cx:pt>
          <cx:pt idx="36416">1</cx:pt>
          <cx:pt idx="36417">3</cx:pt>
          <cx:pt idx="36418">1</cx:pt>
          <cx:pt idx="36419">4</cx:pt>
          <cx:pt idx="36420">2</cx:pt>
          <cx:pt idx="36421">1</cx:pt>
          <cx:pt idx="36422">2</cx:pt>
          <cx:pt idx="36423">2</cx:pt>
          <cx:pt idx="36424">2</cx:pt>
          <cx:pt idx="36425">1</cx:pt>
          <cx:pt idx="36426">1</cx:pt>
          <cx:pt idx="36427">1</cx:pt>
          <cx:pt idx="36428">3</cx:pt>
          <cx:pt idx="36429">1</cx:pt>
          <cx:pt idx="36430">2</cx:pt>
          <cx:pt idx="36431">2</cx:pt>
          <cx:pt idx="36432">1</cx:pt>
          <cx:pt idx="36433">3</cx:pt>
          <cx:pt idx="36434">3</cx:pt>
          <cx:pt idx="36435">2</cx:pt>
          <cx:pt idx="36436">1</cx:pt>
          <cx:pt idx="36437">1</cx:pt>
          <cx:pt idx="36438">2</cx:pt>
          <cx:pt idx="36439">2</cx:pt>
          <cx:pt idx="36440">2</cx:pt>
          <cx:pt idx="36441">2</cx:pt>
          <cx:pt idx="36442">3</cx:pt>
          <cx:pt idx="36443">2</cx:pt>
          <cx:pt idx="36444">1</cx:pt>
          <cx:pt idx="36445">2</cx:pt>
          <cx:pt idx="36446">1</cx:pt>
          <cx:pt idx="36447">2</cx:pt>
          <cx:pt idx="36448">3</cx:pt>
          <cx:pt idx="36449">2</cx:pt>
          <cx:pt idx="36450">3</cx:pt>
          <cx:pt idx="36451">2</cx:pt>
          <cx:pt idx="36452">2</cx:pt>
          <cx:pt idx="36453">2</cx:pt>
          <cx:pt idx="36454">3</cx:pt>
          <cx:pt idx="36455">2</cx:pt>
          <cx:pt idx="36456">2</cx:pt>
          <cx:pt idx="36457">1</cx:pt>
          <cx:pt idx="36458">2</cx:pt>
          <cx:pt idx="36459">2</cx:pt>
          <cx:pt idx="36460">2</cx:pt>
          <cx:pt idx="36461">3</cx:pt>
          <cx:pt idx="36462">2</cx:pt>
          <cx:pt idx="36463">2</cx:pt>
          <cx:pt idx="36464">2</cx:pt>
          <cx:pt idx="36465">2</cx:pt>
          <cx:pt idx="36466">1</cx:pt>
          <cx:pt idx="36467">1</cx:pt>
          <cx:pt idx="36468">3</cx:pt>
          <cx:pt idx="36469">2</cx:pt>
          <cx:pt idx="36470">1</cx:pt>
          <cx:pt idx="36471">2</cx:pt>
          <cx:pt idx="36472">3</cx:pt>
          <cx:pt idx="36473">2</cx:pt>
          <cx:pt idx="36474">2</cx:pt>
          <cx:pt idx="36475">2</cx:pt>
          <cx:pt idx="36476">2</cx:pt>
          <cx:pt idx="36477">2</cx:pt>
          <cx:pt idx="36478">2</cx:pt>
          <cx:pt idx="36479">1</cx:pt>
          <cx:pt idx="36480">1</cx:pt>
          <cx:pt idx="36481">3</cx:pt>
          <cx:pt idx="36482">2</cx:pt>
          <cx:pt idx="36483">1</cx:pt>
          <cx:pt idx="36484">1</cx:pt>
          <cx:pt idx="36485">5</cx:pt>
          <cx:pt idx="36486">2</cx:pt>
          <cx:pt idx="36487">2</cx:pt>
          <cx:pt idx="36488">1</cx:pt>
          <cx:pt idx="36489">2</cx:pt>
          <cx:pt idx="36490">2</cx:pt>
          <cx:pt idx="36491">1</cx:pt>
          <cx:pt idx="36492">2</cx:pt>
          <cx:pt idx="36493">2</cx:pt>
          <cx:pt idx="36494">2</cx:pt>
          <cx:pt idx="36495">2</cx:pt>
          <cx:pt idx="36496">4</cx:pt>
          <cx:pt idx="36497">3</cx:pt>
          <cx:pt idx="36498">2</cx:pt>
          <cx:pt idx="36499">2</cx:pt>
          <cx:pt idx="36500">1</cx:pt>
          <cx:pt idx="36501">2</cx:pt>
          <cx:pt idx="36502">1</cx:pt>
          <cx:pt idx="36503">1</cx:pt>
          <cx:pt idx="36504">2</cx:pt>
          <cx:pt idx="36505">2</cx:pt>
          <cx:pt idx="36506">2</cx:pt>
          <cx:pt idx="36507">3</cx:pt>
          <cx:pt idx="36508">3</cx:pt>
          <cx:pt idx="36509">2</cx:pt>
          <cx:pt idx="36510">3</cx:pt>
          <cx:pt idx="36511">2</cx:pt>
          <cx:pt idx="36512">4</cx:pt>
          <cx:pt idx="36513">2</cx:pt>
          <cx:pt idx="36514">3</cx:pt>
          <cx:pt idx="36515">2</cx:pt>
          <cx:pt idx="36516">3</cx:pt>
          <cx:pt idx="36517">2</cx:pt>
          <cx:pt idx="36518">1</cx:pt>
          <cx:pt idx="36519">2</cx:pt>
          <cx:pt idx="36520">2</cx:pt>
          <cx:pt idx="36521">2</cx:pt>
          <cx:pt idx="36522">1</cx:pt>
          <cx:pt idx="36523">2</cx:pt>
          <cx:pt idx="36524">1</cx:pt>
          <cx:pt idx="36525">2</cx:pt>
          <cx:pt idx="36526">2</cx:pt>
          <cx:pt idx="36527">2</cx:pt>
          <cx:pt idx="36528">3</cx:pt>
          <cx:pt idx="36529">3</cx:pt>
          <cx:pt idx="36530">2</cx:pt>
          <cx:pt idx="36531">1</cx:pt>
          <cx:pt idx="36532">2</cx:pt>
          <cx:pt idx="36533">2</cx:pt>
          <cx:pt idx="36534">1</cx:pt>
          <cx:pt idx="36535">2</cx:pt>
          <cx:pt idx="36536">1</cx:pt>
          <cx:pt idx="36537">1</cx:pt>
          <cx:pt idx="36538">2</cx:pt>
          <cx:pt idx="36539">3</cx:pt>
          <cx:pt idx="36540">3</cx:pt>
          <cx:pt idx="36541">2</cx:pt>
          <cx:pt idx="36542">1</cx:pt>
          <cx:pt idx="36543">3</cx:pt>
          <cx:pt idx="36544">2</cx:pt>
          <cx:pt idx="36545">2</cx:pt>
          <cx:pt idx="36546">2</cx:pt>
          <cx:pt idx="36547">3</cx:pt>
          <cx:pt idx="36548">1</cx:pt>
          <cx:pt idx="36549">2</cx:pt>
          <cx:pt idx="36550">1</cx:pt>
          <cx:pt idx="36551">2</cx:pt>
          <cx:pt idx="36552">3</cx:pt>
          <cx:pt idx="36553">4</cx:pt>
          <cx:pt idx="36554">4</cx:pt>
          <cx:pt idx="36555">2</cx:pt>
          <cx:pt idx="36556">2</cx:pt>
          <cx:pt idx="36557">2</cx:pt>
          <cx:pt idx="36558">2</cx:pt>
          <cx:pt idx="36559">4</cx:pt>
          <cx:pt idx="36560">2</cx:pt>
          <cx:pt idx="36561">2</cx:pt>
          <cx:pt idx="36562">2</cx:pt>
          <cx:pt idx="36563">2</cx:pt>
          <cx:pt idx="36564">2</cx:pt>
          <cx:pt idx="36565">2</cx:pt>
          <cx:pt idx="36566">1</cx:pt>
          <cx:pt idx="36567">2</cx:pt>
          <cx:pt idx="36568">4</cx:pt>
          <cx:pt idx="36569">2</cx:pt>
          <cx:pt idx="36570">3</cx:pt>
          <cx:pt idx="36571">2</cx:pt>
          <cx:pt idx="36572">1</cx:pt>
          <cx:pt idx="36573">3</cx:pt>
          <cx:pt idx="36574">1</cx:pt>
          <cx:pt idx="36575">7</cx:pt>
          <cx:pt idx="36576">2</cx:pt>
          <cx:pt idx="36577">3</cx:pt>
          <cx:pt idx="36578">3</cx:pt>
          <cx:pt idx="36579">2</cx:pt>
          <cx:pt idx="36580">2</cx:pt>
          <cx:pt idx="36581">3</cx:pt>
          <cx:pt idx="36582">3</cx:pt>
          <cx:pt idx="36583">2</cx:pt>
          <cx:pt idx="36584">1</cx:pt>
          <cx:pt idx="36585">5</cx:pt>
          <cx:pt idx="36586">2</cx:pt>
          <cx:pt idx="36587">2</cx:pt>
          <cx:pt idx="36588">3</cx:pt>
          <cx:pt idx="36589">2</cx:pt>
          <cx:pt idx="36590">2</cx:pt>
          <cx:pt idx="36591">2</cx:pt>
          <cx:pt idx="36592">2</cx:pt>
          <cx:pt idx="36593">2</cx:pt>
          <cx:pt idx="36594">2</cx:pt>
          <cx:pt idx="36595">2</cx:pt>
          <cx:pt idx="36596">2</cx:pt>
          <cx:pt idx="36597">1</cx:pt>
          <cx:pt idx="36598">2</cx:pt>
          <cx:pt idx="36599">3</cx:pt>
          <cx:pt idx="36600">2</cx:pt>
          <cx:pt idx="36601">2</cx:pt>
          <cx:pt idx="36602">2</cx:pt>
          <cx:pt idx="36603">2</cx:pt>
          <cx:pt idx="36604">1</cx:pt>
          <cx:pt idx="36605">3</cx:pt>
          <cx:pt idx="36606">1</cx:pt>
          <cx:pt idx="36607">3</cx:pt>
          <cx:pt idx="36608">2</cx:pt>
          <cx:pt idx="36609">2</cx:pt>
          <cx:pt idx="36610">3</cx:pt>
          <cx:pt idx="36611">2</cx:pt>
          <cx:pt idx="36612">3</cx:pt>
          <cx:pt idx="36613">2</cx:pt>
          <cx:pt idx="36614">3</cx:pt>
          <cx:pt idx="36615">3</cx:pt>
          <cx:pt idx="36616">2</cx:pt>
          <cx:pt idx="36617">2</cx:pt>
          <cx:pt idx="36618">3</cx:pt>
          <cx:pt idx="36619">1</cx:pt>
          <cx:pt idx="36620">3</cx:pt>
          <cx:pt idx="36621">1</cx:pt>
          <cx:pt idx="36622">2</cx:pt>
          <cx:pt idx="36623">1</cx:pt>
          <cx:pt idx="36624">2</cx:pt>
          <cx:pt idx="36625">1</cx:pt>
          <cx:pt idx="36626">2</cx:pt>
          <cx:pt idx="36627">1</cx:pt>
          <cx:pt idx="36628">2</cx:pt>
          <cx:pt idx="36629">2</cx:pt>
          <cx:pt idx="36630">1</cx:pt>
          <cx:pt idx="36631">2</cx:pt>
          <cx:pt idx="36632">2</cx:pt>
          <cx:pt idx="36633">2</cx:pt>
          <cx:pt idx="36634">2</cx:pt>
          <cx:pt idx="36635">1</cx:pt>
          <cx:pt idx="36636">2</cx:pt>
          <cx:pt idx="36637">1</cx:pt>
          <cx:pt idx="36638">2</cx:pt>
          <cx:pt idx="36639">2</cx:pt>
          <cx:pt idx="36640">1</cx:pt>
          <cx:pt idx="36641">2</cx:pt>
          <cx:pt idx="36642">2</cx:pt>
          <cx:pt idx="36643">3</cx:pt>
          <cx:pt idx="36644">2</cx:pt>
          <cx:pt idx="36645">1</cx:pt>
          <cx:pt idx="36646">4</cx:pt>
          <cx:pt idx="36647">2</cx:pt>
          <cx:pt idx="36648">2</cx:pt>
          <cx:pt idx="36649">3</cx:pt>
          <cx:pt idx="36650">1</cx:pt>
          <cx:pt idx="36651">2</cx:pt>
          <cx:pt idx="36652">3</cx:pt>
          <cx:pt idx="36653">2</cx:pt>
          <cx:pt idx="36654">2</cx:pt>
          <cx:pt idx="36655">2</cx:pt>
          <cx:pt idx="36656">2</cx:pt>
          <cx:pt idx="36657">4</cx:pt>
          <cx:pt idx="36658">4</cx:pt>
          <cx:pt idx="36659">1</cx:pt>
          <cx:pt idx="36660">4</cx:pt>
          <cx:pt idx="36661">3</cx:pt>
          <cx:pt idx="36662">2</cx:pt>
          <cx:pt idx="36663">1</cx:pt>
          <cx:pt idx="36664">3</cx:pt>
          <cx:pt idx="36665">3</cx:pt>
          <cx:pt idx="36666">2</cx:pt>
          <cx:pt idx="36667">3</cx:pt>
          <cx:pt idx="36668">2</cx:pt>
          <cx:pt idx="36669">2</cx:pt>
          <cx:pt idx="36670">3</cx:pt>
          <cx:pt idx="36671">3</cx:pt>
          <cx:pt idx="36672">2</cx:pt>
          <cx:pt idx="36673">3</cx:pt>
          <cx:pt idx="36674">2</cx:pt>
          <cx:pt idx="36675">2</cx:pt>
          <cx:pt idx="36676">4</cx:pt>
          <cx:pt idx="36677">2</cx:pt>
          <cx:pt idx="36678">3</cx:pt>
          <cx:pt idx="36679">2</cx:pt>
          <cx:pt idx="36680">1</cx:pt>
          <cx:pt idx="36681">2</cx:pt>
          <cx:pt idx="36682">2</cx:pt>
          <cx:pt idx="36683">1</cx:pt>
          <cx:pt idx="36684">4</cx:pt>
          <cx:pt idx="36685">1</cx:pt>
          <cx:pt idx="36686">2</cx:pt>
          <cx:pt idx="36687">2</cx:pt>
          <cx:pt idx="36688">3</cx:pt>
          <cx:pt idx="36689">1</cx:pt>
          <cx:pt idx="36690">2</cx:pt>
          <cx:pt idx="36691">2</cx:pt>
          <cx:pt idx="36692">3</cx:pt>
          <cx:pt idx="36693">2</cx:pt>
          <cx:pt idx="36694">4</cx:pt>
          <cx:pt idx="36695">2</cx:pt>
          <cx:pt idx="36696">2</cx:pt>
          <cx:pt idx="36697">3</cx:pt>
          <cx:pt idx="36698">2</cx:pt>
          <cx:pt idx="36699">2</cx:pt>
          <cx:pt idx="36700">2</cx:pt>
          <cx:pt idx="36701">2</cx:pt>
          <cx:pt idx="36702">2</cx:pt>
          <cx:pt idx="36703">3</cx:pt>
          <cx:pt idx="36704">1</cx:pt>
          <cx:pt idx="36705">3</cx:pt>
          <cx:pt idx="36706">2</cx:pt>
          <cx:pt idx="36707">2</cx:pt>
          <cx:pt idx="36708">1</cx:pt>
          <cx:pt idx="36709">2</cx:pt>
          <cx:pt idx="36710">3</cx:pt>
          <cx:pt idx="36711">3</cx:pt>
          <cx:pt idx="36712">3</cx:pt>
          <cx:pt idx="36713">2</cx:pt>
          <cx:pt idx="36714">1</cx:pt>
          <cx:pt idx="36715">2</cx:pt>
          <cx:pt idx="36716">2</cx:pt>
          <cx:pt idx="36717">2</cx:pt>
          <cx:pt idx="36718">1</cx:pt>
          <cx:pt idx="36719">2</cx:pt>
          <cx:pt idx="36720">2</cx:pt>
          <cx:pt idx="36721">3</cx:pt>
          <cx:pt idx="36722">2</cx:pt>
          <cx:pt idx="36723">4</cx:pt>
          <cx:pt idx="36724">3</cx:pt>
          <cx:pt idx="36725">1</cx:pt>
          <cx:pt idx="36726">3</cx:pt>
          <cx:pt idx="36727">4</cx:pt>
          <cx:pt idx="36728">1</cx:pt>
          <cx:pt idx="36729">2</cx:pt>
          <cx:pt idx="36730">2</cx:pt>
          <cx:pt idx="36731">3</cx:pt>
          <cx:pt idx="36732">1</cx:pt>
          <cx:pt idx="36733">2</cx:pt>
          <cx:pt idx="36734">3</cx:pt>
          <cx:pt idx="36735">3</cx:pt>
          <cx:pt idx="36736">1</cx:pt>
          <cx:pt idx="36737">2</cx:pt>
          <cx:pt idx="36738">2</cx:pt>
          <cx:pt idx="36739">2</cx:pt>
          <cx:pt idx="36740">3</cx:pt>
          <cx:pt idx="36741">3</cx:pt>
          <cx:pt idx="36742">1</cx:pt>
          <cx:pt idx="36743">2</cx:pt>
          <cx:pt idx="36744">1</cx:pt>
          <cx:pt idx="36745">3</cx:pt>
          <cx:pt idx="36746">1</cx:pt>
          <cx:pt idx="36747">2</cx:pt>
          <cx:pt idx="36748">4</cx:pt>
          <cx:pt idx="36749">3</cx:pt>
          <cx:pt idx="36750">3</cx:pt>
          <cx:pt idx="36751">2</cx:pt>
          <cx:pt idx="36752">4</cx:pt>
          <cx:pt idx="36753">3</cx:pt>
          <cx:pt idx="36754">2</cx:pt>
          <cx:pt idx="36755">2</cx:pt>
          <cx:pt idx="36756">1</cx:pt>
          <cx:pt idx="36757">2</cx:pt>
          <cx:pt idx="36758">1</cx:pt>
          <cx:pt idx="36759">3</cx:pt>
          <cx:pt idx="36760">2</cx:pt>
          <cx:pt idx="36761">1</cx:pt>
          <cx:pt idx="36762">2</cx:pt>
          <cx:pt idx="36763">2</cx:pt>
          <cx:pt idx="36764">2</cx:pt>
          <cx:pt idx="36765">2</cx:pt>
          <cx:pt idx="36766">2</cx:pt>
          <cx:pt idx="36767">2</cx:pt>
          <cx:pt idx="36768">2</cx:pt>
          <cx:pt idx="36769">2</cx:pt>
          <cx:pt idx="36770">2</cx:pt>
          <cx:pt idx="36771">2</cx:pt>
          <cx:pt idx="36772">2</cx:pt>
          <cx:pt idx="36773">2</cx:pt>
          <cx:pt idx="36774">2</cx:pt>
          <cx:pt idx="36775">1</cx:pt>
          <cx:pt idx="36776">2</cx:pt>
          <cx:pt idx="36777">2</cx:pt>
          <cx:pt idx="36778">3</cx:pt>
          <cx:pt idx="36779">3</cx:pt>
          <cx:pt idx="36780">3</cx:pt>
          <cx:pt idx="36781">4</cx:pt>
          <cx:pt idx="36782">1</cx:pt>
          <cx:pt idx="36783">4</cx:pt>
          <cx:pt idx="36784">1</cx:pt>
          <cx:pt idx="36785">2</cx:pt>
          <cx:pt idx="36786">2</cx:pt>
          <cx:pt idx="36787">2</cx:pt>
          <cx:pt idx="36788">4</cx:pt>
          <cx:pt idx="36789">2</cx:pt>
          <cx:pt idx="36790">1</cx:pt>
          <cx:pt idx="36791">2</cx:pt>
          <cx:pt idx="36792">2</cx:pt>
          <cx:pt idx="36793">2</cx:pt>
          <cx:pt idx="36794">2</cx:pt>
          <cx:pt idx="36795">2</cx:pt>
          <cx:pt idx="36796">2</cx:pt>
          <cx:pt idx="36797">2</cx:pt>
          <cx:pt idx="36798">1</cx:pt>
          <cx:pt idx="36799">2</cx:pt>
          <cx:pt idx="36800">3</cx:pt>
          <cx:pt idx="36801">1</cx:pt>
          <cx:pt idx="36802">2</cx:pt>
          <cx:pt idx="36803">3</cx:pt>
          <cx:pt idx="36804">3</cx:pt>
          <cx:pt idx="36805">1</cx:pt>
          <cx:pt idx="36806">2</cx:pt>
          <cx:pt idx="36807">2</cx:pt>
          <cx:pt idx="36808">2</cx:pt>
          <cx:pt idx="36809">3</cx:pt>
          <cx:pt idx="36810">2</cx:pt>
          <cx:pt idx="36811">2</cx:pt>
          <cx:pt idx="36812">1</cx:pt>
          <cx:pt idx="36813">1</cx:pt>
          <cx:pt idx="36814">4</cx:pt>
          <cx:pt idx="36815">2</cx:pt>
          <cx:pt idx="36816">3</cx:pt>
          <cx:pt idx="36817">1</cx:pt>
          <cx:pt idx="36818">1</cx:pt>
          <cx:pt idx="36819">1</cx:pt>
          <cx:pt idx="36820">2</cx:pt>
          <cx:pt idx="36821">2</cx:pt>
          <cx:pt idx="36822">2</cx:pt>
          <cx:pt idx="36823">1</cx:pt>
          <cx:pt idx="36824">2</cx:pt>
          <cx:pt idx="36825">2</cx:pt>
          <cx:pt idx="36826">2</cx:pt>
          <cx:pt idx="36827">2</cx:pt>
          <cx:pt idx="36828">1</cx:pt>
          <cx:pt idx="36829">2</cx:pt>
          <cx:pt idx="36830">2</cx:pt>
          <cx:pt idx="36831">2</cx:pt>
          <cx:pt idx="36832">3</cx:pt>
          <cx:pt idx="36833">3</cx:pt>
          <cx:pt idx="36834">2</cx:pt>
          <cx:pt idx="36835">1</cx:pt>
          <cx:pt idx="36836">3</cx:pt>
          <cx:pt idx="36837">1</cx:pt>
          <cx:pt idx="36838">2</cx:pt>
          <cx:pt idx="36839">2</cx:pt>
          <cx:pt idx="36840">1</cx:pt>
          <cx:pt idx="36841">1</cx:pt>
          <cx:pt idx="36842">2</cx:pt>
          <cx:pt idx="36843">2</cx:pt>
          <cx:pt idx="36844">3</cx:pt>
          <cx:pt idx="36845">2</cx:pt>
          <cx:pt idx="36846">2</cx:pt>
          <cx:pt idx="36847">2</cx:pt>
          <cx:pt idx="36848">2</cx:pt>
          <cx:pt idx="36849">2</cx:pt>
          <cx:pt idx="36850">4</cx:pt>
          <cx:pt idx="36851">2</cx:pt>
          <cx:pt idx="36852">4</cx:pt>
          <cx:pt idx="36853">4</cx:pt>
          <cx:pt idx="36854">3</cx:pt>
          <cx:pt idx="36855">2</cx:pt>
          <cx:pt idx="36856">2</cx:pt>
          <cx:pt idx="36857">1</cx:pt>
          <cx:pt idx="36858">2</cx:pt>
          <cx:pt idx="36859">4</cx:pt>
          <cx:pt idx="36860">4</cx:pt>
          <cx:pt idx="36861">2</cx:pt>
          <cx:pt idx="36862">1</cx:pt>
          <cx:pt idx="36863">2</cx:pt>
          <cx:pt idx="36864">4</cx:pt>
          <cx:pt idx="36865">3</cx:pt>
          <cx:pt idx="36866">2</cx:pt>
          <cx:pt idx="36867">2</cx:pt>
          <cx:pt idx="36868">4</cx:pt>
          <cx:pt idx="36869">2</cx:pt>
          <cx:pt idx="36870">2</cx:pt>
          <cx:pt idx="36871">1</cx:pt>
          <cx:pt idx="36872">2</cx:pt>
          <cx:pt idx="36873">3</cx:pt>
          <cx:pt idx="36874">2</cx:pt>
          <cx:pt idx="36875">2</cx:pt>
          <cx:pt idx="36876">2</cx:pt>
          <cx:pt idx="36877">2</cx:pt>
          <cx:pt idx="36878">2</cx:pt>
          <cx:pt idx="36879">1</cx:pt>
          <cx:pt idx="36880">2</cx:pt>
          <cx:pt idx="36881">2</cx:pt>
          <cx:pt idx="36882">2</cx:pt>
          <cx:pt idx="36883">3</cx:pt>
          <cx:pt idx="36884">2</cx:pt>
          <cx:pt idx="36885">1</cx:pt>
          <cx:pt idx="36886">3</cx:pt>
          <cx:pt idx="36887">4</cx:pt>
          <cx:pt idx="36888">4</cx:pt>
          <cx:pt idx="36889">1</cx:pt>
          <cx:pt idx="36890">4</cx:pt>
          <cx:pt idx="36891">3</cx:pt>
          <cx:pt idx="36892">2</cx:pt>
          <cx:pt idx="36893">3</cx:pt>
          <cx:pt idx="36894">2</cx:pt>
          <cx:pt idx="36895">1</cx:pt>
          <cx:pt idx="36896">2</cx:pt>
          <cx:pt idx="36897">3</cx:pt>
          <cx:pt idx="36898">2</cx:pt>
          <cx:pt idx="36899">4</cx:pt>
          <cx:pt idx="36900">3</cx:pt>
          <cx:pt idx="36901">2</cx:pt>
          <cx:pt idx="36902">4</cx:pt>
          <cx:pt idx="36903">2</cx:pt>
          <cx:pt idx="36904">2</cx:pt>
          <cx:pt idx="36905">1</cx:pt>
          <cx:pt idx="36906">1</cx:pt>
          <cx:pt idx="36907">2</cx:pt>
          <cx:pt idx="36908">1</cx:pt>
          <cx:pt idx="36909">3</cx:pt>
          <cx:pt idx="36910">1</cx:pt>
          <cx:pt idx="36911">2</cx:pt>
          <cx:pt idx="36912">2</cx:pt>
          <cx:pt idx="36913">3</cx:pt>
          <cx:pt idx="36914">2</cx:pt>
          <cx:pt idx="36915">2</cx:pt>
          <cx:pt idx="36916">2</cx:pt>
          <cx:pt idx="36917">1</cx:pt>
          <cx:pt idx="36918">2</cx:pt>
          <cx:pt idx="36919">1</cx:pt>
          <cx:pt idx="36920">1</cx:pt>
          <cx:pt idx="36921">1</cx:pt>
          <cx:pt idx="36922">2</cx:pt>
          <cx:pt idx="36923">1</cx:pt>
          <cx:pt idx="36924">1</cx:pt>
          <cx:pt idx="36925">1</cx:pt>
          <cx:pt idx="36926">1</cx:pt>
          <cx:pt idx="36927">1</cx:pt>
          <cx:pt idx="36928">4</cx:pt>
          <cx:pt idx="36929">2</cx:pt>
          <cx:pt idx="36930">3</cx:pt>
          <cx:pt idx="36931">1</cx:pt>
          <cx:pt idx="36932">3</cx:pt>
          <cx:pt idx="36933">3</cx:pt>
          <cx:pt idx="36934">2</cx:pt>
          <cx:pt idx="36935">2</cx:pt>
          <cx:pt idx="36936">4</cx:pt>
          <cx:pt idx="36937">1</cx:pt>
          <cx:pt idx="36938">2</cx:pt>
          <cx:pt idx="36939">2</cx:pt>
          <cx:pt idx="36940">3</cx:pt>
          <cx:pt idx="36941">3</cx:pt>
          <cx:pt idx="36942">2</cx:pt>
          <cx:pt idx="36943">2</cx:pt>
          <cx:pt idx="36944">2</cx:pt>
          <cx:pt idx="36945">2</cx:pt>
          <cx:pt idx="36946">3</cx:pt>
          <cx:pt idx="36947">3</cx:pt>
          <cx:pt idx="36948">4</cx:pt>
          <cx:pt idx="36949">1</cx:pt>
          <cx:pt idx="36950">1</cx:pt>
          <cx:pt idx="36951">3</cx:pt>
          <cx:pt idx="36952">1</cx:pt>
          <cx:pt idx="36953">1</cx:pt>
          <cx:pt idx="36954">3</cx:pt>
          <cx:pt idx="36955">2</cx:pt>
          <cx:pt idx="36956">4</cx:pt>
          <cx:pt idx="36957">2</cx:pt>
          <cx:pt idx="36958">1</cx:pt>
          <cx:pt idx="36959">2</cx:pt>
          <cx:pt idx="36960">1</cx:pt>
          <cx:pt idx="36961">2</cx:pt>
          <cx:pt idx="36962">1</cx:pt>
          <cx:pt idx="36963">2</cx:pt>
          <cx:pt idx="36964">2</cx:pt>
          <cx:pt idx="36965">2</cx:pt>
          <cx:pt idx="36966">2</cx:pt>
          <cx:pt idx="36967">1</cx:pt>
          <cx:pt idx="36968">2</cx:pt>
          <cx:pt idx="36969">2</cx:pt>
          <cx:pt idx="36970">2</cx:pt>
          <cx:pt idx="36971">3</cx:pt>
          <cx:pt idx="36972">2</cx:pt>
          <cx:pt idx="36973">1</cx:pt>
          <cx:pt idx="36974">2</cx:pt>
          <cx:pt idx="36975">1</cx:pt>
          <cx:pt idx="36976">1</cx:pt>
          <cx:pt idx="36977">1</cx:pt>
          <cx:pt idx="36978">2</cx:pt>
          <cx:pt idx="36979">2</cx:pt>
          <cx:pt idx="36980">2</cx:pt>
          <cx:pt idx="36981">1</cx:pt>
          <cx:pt idx="36982">2</cx:pt>
          <cx:pt idx="36983">2</cx:pt>
          <cx:pt idx="36984">2</cx:pt>
          <cx:pt idx="36985">1</cx:pt>
          <cx:pt idx="36986">5</cx:pt>
          <cx:pt idx="36987">3</cx:pt>
          <cx:pt idx="36988">2</cx:pt>
          <cx:pt idx="36989">3</cx:pt>
          <cx:pt idx="36990">6</cx:pt>
          <cx:pt idx="36991">3</cx:pt>
          <cx:pt idx="36992">4</cx:pt>
          <cx:pt idx="36993">4</cx:pt>
          <cx:pt idx="36994">2</cx:pt>
          <cx:pt idx="36995">2</cx:pt>
          <cx:pt idx="36996">2</cx:pt>
          <cx:pt idx="36997">1</cx:pt>
          <cx:pt idx="36998">2</cx:pt>
          <cx:pt idx="36999">3</cx:pt>
          <cx:pt idx="37000">4</cx:pt>
          <cx:pt idx="37001">2</cx:pt>
          <cx:pt idx="37002">2</cx:pt>
          <cx:pt idx="37003">2</cx:pt>
          <cx:pt idx="37004">2</cx:pt>
          <cx:pt idx="37005">2</cx:pt>
          <cx:pt idx="37006">3</cx:pt>
          <cx:pt idx="37007">1</cx:pt>
          <cx:pt idx="37008">2</cx:pt>
          <cx:pt idx="37009">4</cx:pt>
          <cx:pt idx="37010">2</cx:pt>
          <cx:pt idx="37011">2</cx:pt>
          <cx:pt idx="37012">2</cx:pt>
          <cx:pt idx="37013">1</cx:pt>
          <cx:pt idx="37014">3</cx:pt>
          <cx:pt idx="37015">3</cx:pt>
          <cx:pt idx="37016">4</cx:pt>
          <cx:pt idx="37017">3</cx:pt>
          <cx:pt idx="37018">1</cx:pt>
          <cx:pt idx="37019">2</cx:pt>
          <cx:pt idx="37020">4</cx:pt>
          <cx:pt idx="37021">2</cx:pt>
          <cx:pt idx="37022">2</cx:pt>
          <cx:pt idx="37023">3</cx:pt>
          <cx:pt idx="37024">2</cx:pt>
          <cx:pt idx="37025">3</cx:pt>
          <cx:pt idx="37026">2</cx:pt>
          <cx:pt idx="37027">2</cx:pt>
          <cx:pt idx="37028">4</cx:pt>
          <cx:pt idx="37029">1</cx:pt>
          <cx:pt idx="37030">3</cx:pt>
          <cx:pt idx="37031">3</cx:pt>
          <cx:pt idx="37032">2</cx:pt>
          <cx:pt idx="37033">2</cx:pt>
          <cx:pt idx="37034">4</cx:pt>
          <cx:pt idx="37035">2</cx:pt>
          <cx:pt idx="37036">2</cx:pt>
          <cx:pt idx="37037">1</cx:pt>
          <cx:pt idx="37038">4</cx:pt>
          <cx:pt idx="37039">2</cx:pt>
          <cx:pt idx="37040">2</cx:pt>
          <cx:pt idx="37041">2</cx:pt>
          <cx:pt idx="37042">2</cx:pt>
          <cx:pt idx="37043">2</cx:pt>
          <cx:pt idx="37044">2</cx:pt>
          <cx:pt idx="37045">1</cx:pt>
          <cx:pt idx="37046">2</cx:pt>
          <cx:pt idx="37047">2</cx:pt>
          <cx:pt idx="37048">1</cx:pt>
          <cx:pt idx="37049">2</cx:pt>
          <cx:pt idx="37050">2</cx:pt>
          <cx:pt idx="37051">1</cx:pt>
          <cx:pt idx="37052">2</cx:pt>
          <cx:pt idx="37053">2</cx:pt>
          <cx:pt idx="37054">1</cx:pt>
          <cx:pt idx="37055">2</cx:pt>
          <cx:pt idx="37056">3</cx:pt>
          <cx:pt idx="37057">1</cx:pt>
          <cx:pt idx="37058">2</cx:pt>
          <cx:pt idx="37059">3</cx:pt>
          <cx:pt idx="37060">1</cx:pt>
          <cx:pt idx="37061">2</cx:pt>
          <cx:pt idx="37062">2</cx:pt>
          <cx:pt idx="37063">3</cx:pt>
          <cx:pt idx="37064">1</cx:pt>
          <cx:pt idx="37065">1</cx:pt>
          <cx:pt idx="37066">2</cx:pt>
          <cx:pt idx="37067">2</cx:pt>
          <cx:pt idx="37068">2</cx:pt>
          <cx:pt idx="37069">3</cx:pt>
          <cx:pt idx="37070">4</cx:pt>
          <cx:pt idx="37071">2</cx:pt>
          <cx:pt idx="37072">2</cx:pt>
          <cx:pt idx="37073">2</cx:pt>
          <cx:pt idx="37074">2</cx:pt>
          <cx:pt idx="37075">2</cx:pt>
          <cx:pt idx="37076">2</cx:pt>
          <cx:pt idx="37077">3</cx:pt>
          <cx:pt idx="37078">4</cx:pt>
          <cx:pt idx="37079">2</cx:pt>
          <cx:pt idx="37080">4</cx:pt>
          <cx:pt idx="37081">1</cx:pt>
          <cx:pt idx="37082">2</cx:pt>
          <cx:pt idx="37083">1</cx:pt>
          <cx:pt idx="37084">2</cx:pt>
          <cx:pt idx="37085">3</cx:pt>
          <cx:pt idx="37086">4</cx:pt>
          <cx:pt idx="37087">4</cx:pt>
          <cx:pt idx="37088">2</cx:pt>
          <cx:pt idx="37089">5</cx:pt>
          <cx:pt idx="37090">3</cx:pt>
          <cx:pt idx="37091">2</cx:pt>
          <cx:pt idx="37092">2</cx:pt>
          <cx:pt idx="37093">1</cx:pt>
          <cx:pt idx="37094">1</cx:pt>
          <cx:pt idx="37095">2</cx:pt>
          <cx:pt idx="37096">2</cx:pt>
          <cx:pt idx="37097">2</cx:pt>
          <cx:pt idx="37098">2</cx:pt>
          <cx:pt idx="37099">1</cx:pt>
          <cx:pt idx="37100">1</cx:pt>
          <cx:pt idx="37101">2</cx:pt>
          <cx:pt idx="37102">1</cx:pt>
          <cx:pt idx="37103">2</cx:pt>
          <cx:pt idx="37104">3</cx:pt>
          <cx:pt idx="37105">4</cx:pt>
          <cx:pt idx="37106">2</cx:pt>
          <cx:pt idx="37107">3</cx:pt>
          <cx:pt idx="37108">2</cx:pt>
          <cx:pt idx="37109">2</cx:pt>
          <cx:pt idx="37110">2</cx:pt>
          <cx:pt idx="37111">3</cx:pt>
          <cx:pt idx="37112">1</cx:pt>
          <cx:pt idx="37113">2</cx:pt>
          <cx:pt idx="37114">3</cx:pt>
          <cx:pt idx="37115">4</cx:pt>
          <cx:pt idx="37116">1</cx:pt>
          <cx:pt idx="37117">2</cx:pt>
          <cx:pt idx="37118">2</cx:pt>
          <cx:pt idx="37119">2</cx:pt>
          <cx:pt idx="37120">3</cx:pt>
          <cx:pt idx="37121">3</cx:pt>
          <cx:pt idx="37122">1</cx:pt>
          <cx:pt idx="37123">2</cx:pt>
          <cx:pt idx="37124">2</cx:pt>
          <cx:pt idx="37125">3</cx:pt>
          <cx:pt idx="37126">4</cx:pt>
          <cx:pt idx="37127">1</cx:pt>
          <cx:pt idx="37128">1</cx:pt>
          <cx:pt idx="37129">2</cx:pt>
          <cx:pt idx="37130">2</cx:pt>
          <cx:pt idx="37131">2</cx:pt>
          <cx:pt idx="37132">1</cx:pt>
          <cx:pt idx="37133">1</cx:pt>
          <cx:pt idx="37134">3</cx:pt>
          <cx:pt idx="37135">2</cx:pt>
          <cx:pt idx="37136">2</cx:pt>
          <cx:pt idx="37137">2</cx:pt>
          <cx:pt idx="37138">1</cx:pt>
          <cx:pt idx="37139">1</cx:pt>
          <cx:pt idx="37140">2</cx:pt>
          <cx:pt idx="37141">2</cx:pt>
          <cx:pt idx="37142">4</cx:pt>
          <cx:pt idx="37143">4</cx:pt>
          <cx:pt idx="37144">2</cx:pt>
          <cx:pt idx="37145">2</cx:pt>
          <cx:pt idx="37146">4</cx:pt>
          <cx:pt idx="37147">2</cx:pt>
          <cx:pt idx="37148">1</cx:pt>
          <cx:pt idx="37149">1</cx:pt>
          <cx:pt idx="37150">3</cx:pt>
          <cx:pt idx="37151">2</cx:pt>
          <cx:pt idx="37152">2</cx:pt>
          <cx:pt idx="37153">2</cx:pt>
          <cx:pt idx="37154">2</cx:pt>
          <cx:pt idx="37155">2</cx:pt>
          <cx:pt idx="37156">3</cx:pt>
          <cx:pt idx="37157">3</cx:pt>
          <cx:pt idx="37158">3</cx:pt>
          <cx:pt idx="37159">2</cx:pt>
          <cx:pt idx="37160">2</cx:pt>
          <cx:pt idx="37161">2</cx:pt>
          <cx:pt idx="37162">1</cx:pt>
          <cx:pt idx="37163">2</cx:pt>
          <cx:pt idx="37164">2</cx:pt>
          <cx:pt idx="37165">4</cx:pt>
          <cx:pt idx="37166">3</cx:pt>
          <cx:pt idx="37167">1</cx:pt>
          <cx:pt idx="37168">2</cx:pt>
          <cx:pt idx="37169">1</cx:pt>
          <cx:pt idx="37170">2</cx:pt>
          <cx:pt idx="37171">2</cx:pt>
          <cx:pt idx="37172">3</cx:pt>
          <cx:pt idx="37173">1</cx:pt>
          <cx:pt idx="37174">2</cx:pt>
          <cx:pt idx="37175">2</cx:pt>
          <cx:pt idx="37176">2</cx:pt>
          <cx:pt idx="37177">2</cx:pt>
          <cx:pt idx="37178">2</cx:pt>
          <cx:pt idx="37179">2</cx:pt>
          <cx:pt idx="37180">2</cx:pt>
          <cx:pt idx="37181">2</cx:pt>
          <cx:pt idx="37182">2</cx:pt>
          <cx:pt idx="37183">2</cx:pt>
          <cx:pt idx="37184">1</cx:pt>
          <cx:pt idx="37185">1</cx:pt>
          <cx:pt idx="37186">5</cx:pt>
          <cx:pt idx="37187">2</cx:pt>
          <cx:pt idx="37188">1</cx:pt>
          <cx:pt idx="37189">2</cx:pt>
          <cx:pt idx="37190">3</cx:pt>
          <cx:pt idx="37191">2</cx:pt>
          <cx:pt idx="37192">2</cx:pt>
          <cx:pt idx="37193">2</cx:pt>
          <cx:pt idx="37194">2</cx:pt>
          <cx:pt idx="37195">2</cx:pt>
          <cx:pt idx="37196">2</cx:pt>
          <cx:pt idx="37197">3</cx:pt>
          <cx:pt idx="37198">1</cx:pt>
          <cx:pt idx="37199">2</cx:pt>
          <cx:pt idx="37200">2</cx:pt>
          <cx:pt idx="37201">2</cx:pt>
          <cx:pt idx="37202">1</cx:pt>
          <cx:pt idx="37203">1</cx:pt>
          <cx:pt idx="37204">2</cx:pt>
          <cx:pt idx="37205">2</cx:pt>
          <cx:pt idx="37206">2</cx:pt>
          <cx:pt idx="37207">2</cx:pt>
          <cx:pt idx="37208">2</cx:pt>
          <cx:pt idx="37209">1</cx:pt>
          <cx:pt idx="37210">2</cx:pt>
          <cx:pt idx="37211">2</cx:pt>
          <cx:pt idx="37212">3</cx:pt>
          <cx:pt idx="37213">4</cx:pt>
          <cx:pt idx="37214">1</cx:pt>
          <cx:pt idx="37215">2</cx:pt>
          <cx:pt idx="37216">2</cx:pt>
          <cx:pt idx="37217">2</cx:pt>
          <cx:pt idx="37218">3</cx:pt>
          <cx:pt idx="37219">1</cx:pt>
          <cx:pt idx="37220">2</cx:pt>
          <cx:pt idx="37221">5</cx:pt>
          <cx:pt idx="37222">2</cx:pt>
          <cx:pt idx="37223">3</cx:pt>
          <cx:pt idx="37224">1</cx:pt>
          <cx:pt idx="37225">2</cx:pt>
          <cx:pt idx="37226">2</cx:pt>
          <cx:pt idx="37227">2</cx:pt>
          <cx:pt idx="37228">2</cx:pt>
          <cx:pt idx="37229">2</cx:pt>
          <cx:pt idx="37230">1</cx:pt>
          <cx:pt idx="37231">1</cx:pt>
          <cx:pt idx="37232">2</cx:pt>
          <cx:pt idx="37233">1</cx:pt>
          <cx:pt idx="37234">1</cx:pt>
          <cx:pt idx="37235">3</cx:pt>
          <cx:pt idx="37236">2</cx:pt>
          <cx:pt idx="37237">1</cx:pt>
          <cx:pt idx="37238">1</cx:pt>
          <cx:pt idx="37239">1</cx:pt>
          <cx:pt idx="37240">2</cx:pt>
          <cx:pt idx="37241">3</cx:pt>
          <cx:pt idx="37242">1</cx:pt>
          <cx:pt idx="37243">2</cx:pt>
          <cx:pt idx="37244">2</cx:pt>
          <cx:pt idx="37245">1</cx:pt>
          <cx:pt idx="37246">4</cx:pt>
          <cx:pt idx="37247">3</cx:pt>
          <cx:pt idx="37248">1</cx:pt>
          <cx:pt idx="37249">3</cx:pt>
          <cx:pt idx="37250">2</cx:pt>
          <cx:pt idx="37251">3</cx:pt>
          <cx:pt idx="37252">2</cx:pt>
          <cx:pt idx="37253">2</cx:pt>
          <cx:pt idx="37254">2</cx:pt>
          <cx:pt idx="37255">1</cx:pt>
          <cx:pt idx="37256">3</cx:pt>
          <cx:pt idx="37257">3</cx:pt>
          <cx:pt idx="37258">3</cx:pt>
          <cx:pt idx="37259">1</cx:pt>
          <cx:pt idx="37260">2</cx:pt>
          <cx:pt idx="37261">1</cx:pt>
          <cx:pt idx="37262">1</cx:pt>
          <cx:pt idx="37263">2</cx:pt>
          <cx:pt idx="37264">3</cx:pt>
          <cx:pt idx="37265">1</cx:pt>
          <cx:pt idx="37266">3</cx:pt>
          <cx:pt idx="37267">2</cx:pt>
          <cx:pt idx="37268">3</cx:pt>
          <cx:pt idx="37269">2</cx:pt>
          <cx:pt idx="37270">3</cx:pt>
          <cx:pt idx="37271">4</cx:pt>
          <cx:pt idx="37272">1</cx:pt>
          <cx:pt idx="37273">2</cx:pt>
          <cx:pt idx="37274">3</cx:pt>
          <cx:pt idx="37275">1</cx:pt>
          <cx:pt idx="37276">3</cx:pt>
          <cx:pt idx="37277">2</cx:pt>
          <cx:pt idx="37278">1</cx:pt>
          <cx:pt idx="37279">1</cx:pt>
          <cx:pt idx="37280">2</cx:pt>
          <cx:pt idx="37281">4</cx:pt>
          <cx:pt idx="37282">2</cx:pt>
          <cx:pt idx="37283">4</cx:pt>
          <cx:pt idx="37284">4</cx:pt>
          <cx:pt idx="37285">4</cx:pt>
          <cx:pt idx="37286">3</cx:pt>
          <cx:pt idx="37287">3</cx:pt>
          <cx:pt idx="37288">2</cx:pt>
          <cx:pt idx="37289">3</cx:pt>
          <cx:pt idx="37290">2</cx:pt>
          <cx:pt idx="37291">3</cx:pt>
          <cx:pt idx="37292">2</cx:pt>
          <cx:pt idx="37293">2</cx:pt>
          <cx:pt idx="37294">3</cx:pt>
          <cx:pt idx="37295">1</cx:pt>
          <cx:pt idx="37296">2</cx:pt>
          <cx:pt idx="37297">1</cx:pt>
          <cx:pt idx="37298">2</cx:pt>
          <cx:pt idx="37299">3</cx:pt>
          <cx:pt idx="37300">4</cx:pt>
          <cx:pt idx="37301">2</cx:pt>
          <cx:pt idx="37302">2</cx:pt>
          <cx:pt idx="37303">3</cx:pt>
          <cx:pt idx="37304">1</cx:pt>
          <cx:pt idx="37305">3</cx:pt>
          <cx:pt idx="37306">2</cx:pt>
          <cx:pt idx="37307">1</cx:pt>
          <cx:pt idx="37308">2</cx:pt>
          <cx:pt idx="37309">2</cx:pt>
          <cx:pt idx="37310">1</cx:pt>
          <cx:pt idx="37311">2</cx:pt>
          <cx:pt idx="37312">2</cx:pt>
          <cx:pt idx="37313">3</cx:pt>
          <cx:pt idx="37314">1</cx:pt>
          <cx:pt idx="37315">2</cx:pt>
          <cx:pt idx="37316">3</cx:pt>
          <cx:pt idx="37317">3</cx:pt>
          <cx:pt idx="37318">2</cx:pt>
          <cx:pt idx="37319">3</cx:pt>
          <cx:pt idx="37320">2</cx:pt>
          <cx:pt idx="37321">2</cx:pt>
          <cx:pt idx="37322">2</cx:pt>
          <cx:pt idx="37323">2</cx:pt>
          <cx:pt idx="37324">2</cx:pt>
          <cx:pt idx="37325">2</cx:pt>
          <cx:pt idx="37326">2</cx:pt>
          <cx:pt idx="37327">2</cx:pt>
          <cx:pt idx="37328">1</cx:pt>
          <cx:pt idx="37329">2</cx:pt>
          <cx:pt idx="37330">3</cx:pt>
          <cx:pt idx="37331">2</cx:pt>
          <cx:pt idx="37332">1</cx:pt>
          <cx:pt idx="37333">3</cx:pt>
          <cx:pt idx="37334">1</cx:pt>
          <cx:pt idx="37335">2</cx:pt>
          <cx:pt idx="37336">1</cx:pt>
          <cx:pt idx="37337">2</cx:pt>
          <cx:pt idx="37338">2</cx:pt>
          <cx:pt idx="37339">2</cx:pt>
          <cx:pt idx="37340">2</cx:pt>
          <cx:pt idx="37341">3</cx:pt>
          <cx:pt idx="37342">2</cx:pt>
          <cx:pt idx="37343">2</cx:pt>
          <cx:pt idx="37344">2</cx:pt>
          <cx:pt idx="37345">1</cx:pt>
          <cx:pt idx="37346">2</cx:pt>
          <cx:pt idx="37347">2</cx:pt>
          <cx:pt idx="37348">2</cx:pt>
          <cx:pt idx="37349">3</cx:pt>
          <cx:pt idx="37350">2</cx:pt>
          <cx:pt idx="37351">3</cx:pt>
          <cx:pt idx="37352">3</cx:pt>
          <cx:pt idx="37353">3</cx:pt>
          <cx:pt idx="37354">1</cx:pt>
          <cx:pt idx="37355">2</cx:pt>
          <cx:pt idx="37356">2</cx:pt>
          <cx:pt idx="37357">2</cx:pt>
          <cx:pt idx="37358">2</cx:pt>
          <cx:pt idx="37359">1</cx:pt>
          <cx:pt idx="37360">5</cx:pt>
          <cx:pt idx="37361">3</cx:pt>
          <cx:pt idx="37362">2</cx:pt>
          <cx:pt idx="37363">2</cx:pt>
          <cx:pt idx="37364">2</cx:pt>
          <cx:pt idx="37365">2</cx:pt>
          <cx:pt idx="37366">2</cx:pt>
          <cx:pt idx="37367">2</cx:pt>
          <cx:pt idx="37368">1</cx:pt>
          <cx:pt idx="37369">2</cx:pt>
          <cx:pt idx="37370">1</cx:pt>
          <cx:pt idx="37371">2</cx:pt>
          <cx:pt idx="37372">1</cx:pt>
          <cx:pt idx="37373">2</cx:pt>
          <cx:pt idx="37374">4</cx:pt>
          <cx:pt idx="37375">2</cx:pt>
          <cx:pt idx="37376">2</cx:pt>
          <cx:pt idx="37377">2</cx:pt>
          <cx:pt idx="37378">2</cx:pt>
          <cx:pt idx="37379">1</cx:pt>
          <cx:pt idx="37380">1</cx:pt>
          <cx:pt idx="37381">2</cx:pt>
          <cx:pt idx="37382">1</cx:pt>
          <cx:pt idx="37383">2</cx:pt>
          <cx:pt idx="37384">2</cx:pt>
          <cx:pt idx="37385">3</cx:pt>
          <cx:pt idx="37386">2</cx:pt>
          <cx:pt idx="37387">2</cx:pt>
          <cx:pt idx="37388">3</cx:pt>
          <cx:pt idx="37389">2</cx:pt>
          <cx:pt idx="37390">2</cx:pt>
          <cx:pt idx="37391">3</cx:pt>
          <cx:pt idx="37392">2</cx:pt>
          <cx:pt idx="37393">4</cx:pt>
          <cx:pt idx="37394">3</cx:pt>
          <cx:pt idx="37395">2</cx:pt>
          <cx:pt idx="37396">2</cx:pt>
          <cx:pt idx="37397">2</cx:pt>
          <cx:pt idx="37398">1</cx:pt>
          <cx:pt idx="37399">2</cx:pt>
          <cx:pt idx="37400">2</cx:pt>
          <cx:pt idx="37401">2</cx:pt>
          <cx:pt idx="37402">3</cx:pt>
          <cx:pt idx="37403">2</cx:pt>
          <cx:pt idx="37404">1</cx:pt>
          <cx:pt idx="37405">2</cx:pt>
          <cx:pt idx="37406">1</cx:pt>
          <cx:pt idx="37407">4</cx:pt>
          <cx:pt idx="37408">1</cx:pt>
          <cx:pt idx="37409">3</cx:pt>
          <cx:pt idx="37410">3</cx:pt>
          <cx:pt idx="37411">2</cx:pt>
          <cx:pt idx="37412">2</cx:pt>
          <cx:pt idx="37413">2</cx:pt>
          <cx:pt idx="37414">2</cx:pt>
          <cx:pt idx="37415">2</cx:pt>
          <cx:pt idx="37416">3</cx:pt>
          <cx:pt idx="37417">2</cx:pt>
          <cx:pt idx="37418">1</cx:pt>
          <cx:pt idx="37419">1</cx:pt>
          <cx:pt idx="37420">1</cx:pt>
          <cx:pt idx="37421">2</cx:pt>
          <cx:pt idx="37422">2</cx:pt>
          <cx:pt idx="37423">2</cx:pt>
          <cx:pt idx="37424">2</cx:pt>
          <cx:pt idx="37425">1</cx:pt>
          <cx:pt idx="37426">4</cx:pt>
          <cx:pt idx="37427">3</cx:pt>
          <cx:pt idx="37428">1</cx:pt>
          <cx:pt idx="37429">2</cx:pt>
          <cx:pt idx="37430">1</cx:pt>
          <cx:pt idx="37431">2</cx:pt>
          <cx:pt idx="37432">3</cx:pt>
          <cx:pt idx="37433">2</cx:pt>
          <cx:pt idx="37434">2</cx:pt>
          <cx:pt idx="37435">1</cx:pt>
          <cx:pt idx="37436">3</cx:pt>
          <cx:pt idx="37437">4</cx:pt>
          <cx:pt idx="37438">2</cx:pt>
          <cx:pt idx="37439">2</cx:pt>
          <cx:pt idx="37440">1</cx:pt>
          <cx:pt idx="37441">2</cx:pt>
          <cx:pt idx="37442">1</cx:pt>
          <cx:pt idx="37443">2</cx:pt>
          <cx:pt idx="37444">2</cx:pt>
          <cx:pt idx="37445">2</cx:pt>
          <cx:pt idx="37446">3</cx:pt>
          <cx:pt idx="37447">1</cx:pt>
          <cx:pt idx="37448">1</cx:pt>
          <cx:pt idx="37449">3</cx:pt>
          <cx:pt idx="37450">2</cx:pt>
          <cx:pt idx="37451">1</cx:pt>
          <cx:pt idx="37452">1</cx:pt>
          <cx:pt idx="37453">2</cx:pt>
          <cx:pt idx="37454">3</cx:pt>
          <cx:pt idx="37455">2</cx:pt>
          <cx:pt idx="37456">2</cx:pt>
          <cx:pt idx="37457">2</cx:pt>
          <cx:pt idx="37458">3</cx:pt>
          <cx:pt idx="37459">1</cx:pt>
          <cx:pt idx="37460">4</cx:pt>
          <cx:pt idx="37461">3</cx:pt>
          <cx:pt idx="37462">1</cx:pt>
          <cx:pt idx="37463">1</cx:pt>
          <cx:pt idx="37464">2</cx:pt>
          <cx:pt idx="37465">2</cx:pt>
          <cx:pt idx="37466">2</cx:pt>
          <cx:pt idx="37467">2</cx:pt>
          <cx:pt idx="37468">2</cx:pt>
          <cx:pt idx="37469">4</cx:pt>
          <cx:pt idx="37470">1</cx:pt>
          <cx:pt idx="37471">2</cx:pt>
          <cx:pt idx="37472">2</cx:pt>
          <cx:pt idx="37473">3</cx:pt>
          <cx:pt idx="37474">1</cx:pt>
          <cx:pt idx="37475">2</cx:pt>
          <cx:pt idx="37476">1</cx:pt>
          <cx:pt idx="37477">3</cx:pt>
          <cx:pt idx="37478">2</cx:pt>
          <cx:pt idx="37479">3</cx:pt>
          <cx:pt idx="37480">3</cx:pt>
          <cx:pt idx="37481">1</cx:pt>
          <cx:pt idx="37482">2</cx:pt>
          <cx:pt idx="37483">2</cx:pt>
          <cx:pt idx="37484">2</cx:pt>
          <cx:pt idx="37485">3</cx:pt>
          <cx:pt idx="37486">1</cx:pt>
          <cx:pt idx="37487">4</cx:pt>
          <cx:pt idx="37488">1</cx:pt>
          <cx:pt idx="37489">3</cx:pt>
          <cx:pt idx="37490">1</cx:pt>
          <cx:pt idx="37491">2</cx:pt>
          <cx:pt idx="37492">1</cx:pt>
          <cx:pt idx="37493">1</cx:pt>
          <cx:pt idx="37494">2</cx:pt>
          <cx:pt idx="37495">3</cx:pt>
          <cx:pt idx="37496">3</cx:pt>
          <cx:pt idx="37497">4</cx:pt>
          <cx:pt idx="37498">2</cx:pt>
          <cx:pt idx="37499">2</cx:pt>
          <cx:pt idx="37500">4</cx:pt>
          <cx:pt idx="37501">1</cx:pt>
          <cx:pt idx="37502">2</cx:pt>
          <cx:pt idx="37503">1</cx:pt>
          <cx:pt idx="37504">2</cx:pt>
          <cx:pt idx="37505">4</cx:pt>
          <cx:pt idx="37506">1</cx:pt>
          <cx:pt idx="37507">3</cx:pt>
          <cx:pt idx="37508">4</cx:pt>
          <cx:pt idx="37509">2</cx:pt>
          <cx:pt idx="37510">4</cx:pt>
          <cx:pt idx="37511">2</cx:pt>
          <cx:pt idx="37512">2</cx:pt>
          <cx:pt idx="37513">2</cx:pt>
          <cx:pt idx="37514">2</cx:pt>
          <cx:pt idx="37515">2</cx:pt>
          <cx:pt idx="37516">3</cx:pt>
          <cx:pt idx="37517">2</cx:pt>
          <cx:pt idx="37518">3</cx:pt>
          <cx:pt idx="37519">2</cx:pt>
          <cx:pt idx="37520">2</cx:pt>
          <cx:pt idx="37521">3</cx:pt>
          <cx:pt idx="37522">2</cx:pt>
          <cx:pt idx="37523">1</cx:pt>
          <cx:pt idx="37524">1</cx:pt>
          <cx:pt idx="37525">3</cx:pt>
          <cx:pt idx="37526">1</cx:pt>
          <cx:pt idx="37527">3</cx:pt>
          <cx:pt idx="37528">2</cx:pt>
          <cx:pt idx="37529">2</cx:pt>
          <cx:pt idx="37530">3</cx:pt>
          <cx:pt idx="37531">2</cx:pt>
          <cx:pt idx="37532">1</cx:pt>
          <cx:pt idx="37533">2</cx:pt>
          <cx:pt idx="37534">2</cx:pt>
          <cx:pt idx="37535">1</cx:pt>
          <cx:pt idx="37536">2</cx:pt>
          <cx:pt idx="37537">2</cx:pt>
          <cx:pt idx="37538">4</cx:pt>
          <cx:pt idx="37539">2</cx:pt>
          <cx:pt idx="37540">1</cx:pt>
          <cx:pt idx="37541">1</cx:pt>
          <cx:pt idx="37542">2</cx:pt>
          <cx:pt idx="37543">1</cx:pt>
          <cx:pt idx="37544">4</cx:pt>
          <cx:pt idx="37545">2</cx:pt>
          <cx:pt idx="37546">2</cx:pt>
          <cx:pt idx="37547">1</cx:pt>
          <cx:pt idx="37548">1</cx:pt>
          <cx:pt idx="37549">4</cx:pt>
          <cx:pt idx="37550">2</cx:pt>
          <cx:pt idx="37551">2</cx:pt>
          <cx:pt idx="37552">2</cx:pt>
          <cx:pt idx="37553">3</cx:pt>
          <cx:pt idx="37554">4</cx:pt>
          <cx:pt idx="37555">2</cx:pt>
          <cx:pt idx="37556">1</cx:pt>
          <cx:pt idx="37557">1</cx:pt>
          <cx:pt idx="37558">2</cx:pt>
          <cx:pt idx="37559">1</cx:pt>
          <cx:pt idx="37560">2</cx:pt>
          <cx:pt idx="37561">2</cx:pt>
          <cx:pt idx="37562">2</cx:pt>
          <cx:pt idx="37563">1</cx:pt>
          <cx:pt idx="37564">4</cx:pt>
          <cx:pt idx="37565">1</cx:pt>
          <cx:pt idx="37566">2</cx:pt>
          <cx:pt idx="37567">2</cx:pt>
          <cx:pt idx="37568">3</cx:pt>
          <cx:pt idx="37569">2</cx:pt>
          <cx:pt idx="37570">3</cx:pt>
          <cx:pt idx="37571">2</cx:pt>
          <cx:pt idx="37572">2</cx:pt>
          <cx:pt idx="37573">1</cx:pt>
          <cx:pt idx="37574">2</cx:pt>
          <cx:pt idx="37575">2</cx:pt>
          <cx:pt idx="37576">3</cx:pt>
          <cx:pt idx="37577">2</cx:pt>
          <cx:pt idx="37578">3</cx:pt>
          <cx:pt idx="37579">2</cx:pt>
          <cx:pt idx="37580">2</cx:pt>
          <cx:pt idx="37581">2</cx:pt>
          <cx:pt idx="37582">3</cx:pt>
          <cx:pt idx="37583">4</cx:pt>
          <cx:pt idx="37584">3</cx:pt>
          <cx:pt idx="37585">3</cx:pt>
          <cx:pt idx="37586">2</cx:pt>
          <cx:pt idx="37587">2</cx:pt>
          <cx:pt idx="37588">1</cx:pt>
          <cx:pt idx="37589">2</cx:pt>
          <cx:pt idx="37590">4</cx:pt>
          <cx:pt idx="37591">3</cx:pt>
          <cx:pt idx="37592">3</cx:pt>
          <cx:pt idx="37593">4</cx:pt>
          <cx:pt idx="37594">2</cx:pt>
          <cx:pt idx="37595">2</cx:pt>
          <cx:pt idx="37596">2</cx:pt>
          <cx:pt idx="37597">3</cx:pt>
          <cx:pt idx="37598">2</cx:pt>
          <cx:pt idx="37599">3</cx:pt>
          <cx:pt idx="37600">3</cx:pt>
          <cx:pt idx="37601">2</cx:pt>
          <cx:pt idx="37602">2</cx:pt>
          <cx:pt idx="37603">2</cx:pt>
          <cx:pt idx="37604">2</cx:pt>
          <cx:pt idx="37605">2</cx:pt>
          <cx:pt idx="37606">2</cx:pt>
          <cx:pt idx="37607">1</cx:pt>
          <cx:pt idx="37608">2</cx:pt>
          <cx:pt idx="37609">2</cx:pt>
          <cx:pt idx="37610">2</cx:pt>
          <cx:pt idx="37611">2</cx:pt>
          <cx:pt idx="37612">2</cx:pt>
          <cx:pt idx="37613">3</cx:pt>
          <cx:pt idx="37614">3</cx:pt>
          <cx:pt idx="37615">2</cx:pt>
          <cx:pt idx="37616">2</cx:pt>
          <cx:pt idx="37617">2</cx:pt>
          <cx:pt idx="37618">3</cx:pt>
          <cx:pt idx="37619">3</cx:pt>
          <cx:pt idx="37620">3</cx:pt>
          <cx:pt idx="37621">2</cx:pt>
          <cx:pt idx="37622">2</cx:pt>
          <cx:pt idx="37623">1</cx:pt>
          <cx:pt idx="37624">2</cx:pt>
          <cx:pt idx="37625">3</cx:pt>
          <cx:pt idx="37626">5</cx:pt>
          <cx:pt idx="37627">1</cx:pt>
          <cx:pt idx="37628">2</cx:pt>
          <cx:pt idx="37629">1</cx:pt>
          <cx:pt idx="37630">4</cx:pt>
          <cx:pt idx="37631">1</cx:pt>
          <cx:pt idx="37632">2</cx:pt>
          <cx:pt idx="37633">1</cx:pt>
          <cx:pt idx="37634">1</cx:pt>
          <cx:pt idx="37635">1</cx:pt>
          <cx:pt idx="37636">3</cx:pt>
          <cx:pt idx="37637">2</cx:pt>
          <cx:pt idx="37638">1</cx:pt>
          <cx:pt idx="37639">4</cx:pt>
          <cx:pt idx="37640">2</cx:pt>
          <cx:pt idx="37641">2</cx:pt>
          <cx:pt idx="37642">2</cx:pt>
          <cx:pt idx="37643">3</cx:pt>
          <cx:pt idx="37644">3</cx:pt>
          <cx:pt idx="37645">2</cx:pt>
          <cx:pt idx="37646">2</cx:pt>
          <cx:pt idx="37647">1</cx:pt>
          <cx:pt idx="37648">1</cx:pt>
          <cx:pt idx="37649">2</cx:pt>
          <cx:pt idx="37650">1</cx:pt>
          <cx:pt idx="37651">4</cx:pt>
          <cx:pt idx="37652">1</cx:pt>
          <cx:pt idx="37653">2</cx:pt>
          <cx:pt idx="37654">2</cx:pt>
          <cx:pt idx="37655">2</cx:pt>
          <cx:pt idx="37656">2</cx:pt>
          <cx:pt idx="37657">2</cx:pt>
          <cx:pt idx="37658">2</cx:pt>
          <cx:pt idx="37659">2</cx:pt>
          <cx:pt idx="37660">1</cx:pt>
          <cx:pt idx="37661">2</cx:pt>
          <cx:pt idx="37662">3</cx:pt>
          <cx:pt idx="37663">2</cx:pt>
          <cx:pt idx="37664">3</cx:pt>
          <cx:pt idx="37665">2</cx:pt>
          <cx:pt idx="37666">2</cx:pt>
          <cx:pt idx="37667">3</cx:pt>
          <cx:pt idx="37668">2</cx:pt>
          <cx:pt idx="37669">4</cx:pt>
          <cx:pt idx="37670">2</cx:pt>
          <cx:pt idx="37671">2</cx:pt>
          <cx:pt idx="37672">2</cx:pt>
          <cx:pt idx="37673">2</cx:pt>
          <cx:pt idx="37674">2</cx:pt>
          <cx:pt idx="37675">2</cx:pt>
          <cx:pt idx="37676">1</cx:pt>
          <cx:pt idx="37677">1</cx:pt>
          <cx:pt idx="37678">1</cx:pt>
          <cx:pt idx="37679">2</cx:pt>
          <cx:pt idx="37680">2</cx:pt>
          <cx:pt idx="37681">5</cx:pt>
          <cx:pt idx="37682">2</cx:pt>
          <cx:pt idx="37683">2</cx:pt>
          <cx:pt idx="37684">4</cx:pt>
          <cx:pt idx="37685">3</cx:pt>
          <cx:pt idx="37686">1</cx:pt>
          <cx:pt idx="37687">2</cx:pt>
          <cx:pt idx="37688">1</cx:pt>
          <cx:pt idx="37689">1</cx:pt>
          <cx:pt idx="37690">2</cx:pt>
          <cx:pt idx="37691">2</cx:pt>
          <cx:pt idx="37692">2</cx:pt>
          <cx:pt idx="37693">2</cx:pt>
          <cx:pt idx="37694">2</cx:pt>
          <cx:pt idx="37695">2</cx:pt>
          <cx:pt idx="37696">2</cx:pt>
          <cx:pt idx="37697">1</cx:pt>
          <cx:pt idx="37698">1</cx:pt>
          <cx:pt idx="37699">2</cx:pt>
          <cx:pt idx="37700">2</cx:pt>
          <cx:pt idx="37701">2</cx:pt>
          <cx:pt idx="37702">2</cx:pt>
          <cx:pt idx="37703">2</cx:pt>
          <cx:pt idx="37704">1</cx:pt>
          <cx:pt idx="37705">2</cx:pt>
          <cx:pt idx="37706">1</cx:pt>
          <cx:pt idx="37707">2</cx:pt>
          <cx:pt idx="37708">3</cx:pt>
          <cx:pt idx="37709">4</cx:pt>
          <cx:pt idx="37710">2</cx:pt>
          <cx:pt idx="37711">3</cx:pt>
          <cx:pt idx="37712">1</cx:pt>
          <cx:pt idx="37713">3</cx:pt>
          <cx:pt idx="37714">2</cx:pt>
          <cx:pt idx="37715">2</cx:pt>
          <cx:pt idx="37716">2</cx:pt>
          <cx:pt idx="37717">2</cx:pt>
          <cx:pt idx="37718">4</cx:pt>
          <cx:pt idx="37719">2</cx:pt>
          <cx:pt idx="37720">4</cx:pt>
          <cx:pt idx="37721">3</cx:pt>
          <cx:pt idx="37722">3</cx:pt>
          <cx:pt idx="37723">1</cx:pt>
          <cx:pt idx="37724">5</cx:pt>
          <cx:pt idx="37725">2</cx:pt>
          <cx:pt idx="37726">4</cx:pt>
          <cx:pt idx="37727">4</cx:pt>
          <cx:pt idx="37728">2</cx:pt>
          <cx:pt idx="37729">2</cx:pt>
          <cx:pt idx="37730">1</cx:pt>
          <cx:pt idx="37731">2</cx:pt>
          <cx:pt idx="37732">2</cx:pt>
          <cx:pt idx="37733">4</cx:pt>
          <cx:pt idx="37734">2</cx:pt>
          <cx:pt idx="37735">2</cx:pt>
          <cx:pt idx="37736">2</cx:pt>
          <cx:pt idx="37737">1</cx:pt>
          <cx:pt idx="37738">2</cx:pt>
          <cx:pt idx="37739">3</cx:pt>
          <cx:pt idx="37740">2</cx:pt>
          <cx:pt idx="37741">3</cx:pt>
          <cx:pt idx="37742">2</cx:pt>
          <cx:pt idx="37743">2</cx:pt>
          <cx:pt idx="37744">2</cx:pt>
          <cx:pt idx="37745">4</cx:pt>
          <cx:pt idx="37746">4</cx:pt>
          <cx:pt idx="37747">2</cx:pt>
          <cx:pt idx="37748">2</cx:pt>
          <cx:pt idx="37749">2</cx:pt>
          <cx:pt idx="37750">1</cx:pt>
          <cx:pt idx="37751">2</cx:pt>
          <cx:pt idx="37752">1</cx:pt>
          <cx:pt idx="37753">2</cx:pt>
          <cx:pt idx="37754">2</cx:pt>
          <cx:pt idx="37755">2</cx:pt>
          <cx:pt idx="37756">2</cx:pt>
          <cx:pt idx="37757">1</cx:pt>
          <cx:pt idx="37758">3</cx:pt>
          <cx:pt idx="37759">2</cx:pt>
          <cx:pt idx="37760">2</cx:pt>
          <cx:pt idx="37761">2</cx:pt>
          <cx:pt idx="37762">2</cx:pt>
          <cx:pt idx="37763">1</cx:pt>
          <cx:pt idx="37764">2</cx:pt>
          <cx:pt idx="37765">1</cx:pt>
          <cx:pt idx="37766">2</cx:pt>
          <cx:pt idx="37767">2</cx:pt>
          <cx:pt idx="37768">2</cx:pt>
          <cx:pt idx="37769">1</cx:pt>
          <cx:pt idx="37770">2</cx:pt>
          <cx:pt idx="37771">1</cx:pt>
          <cx:pt idx="37772">3</cx:pt>
          <cx:pt idx="37773">1</cx:pt>
          <cx:pt idx="37774">2</cx:pt>
          <cx:pt idx="37775">3</cx:pt>
          <cx:pt idx="37776">2</cx:pt>
          <cx:pt idx="37777">2</cx:pt>
          <cx:pt idx="37778">1</cx:pt>
          <cx:pt idx="37779">2</cx:pt>
          <cx:pt idx="37780">2</cx:pt>
          <cx:pt idx="37781">1</cx:pt>
          <cx:pt idx="37782">2</cx:pt>
          <cx:pt idx="37783">2</cx:pt>
          <cx:pt idx="37784">4</cx:pt>
          <cx:pt idx="37785">3</cx:pt>
          <cx:pt idx="37786">2</cx:pt>
          <cx:pt idx="37787">2</cx:pt>
          <cx:pt idx="37788">3</cx:pt>
          <cx:pt idx="37789">3</cx:pt>
          <cx:pt idx="37790">2</cx:pt>
          <cx:pt idx="37791">1</cx:pt>
          <cx:pt idx="37792">2</cx:pt>
          <cx:pt idx="37793">2</cx:pt>
          <cx:pt idx="37794">1</cx:pt>
          <cx:pt idx="37795">3</cx:pt>
          <cx:pt idx="37796">4</cx:pt>
          <cx:pt idx="37797">4</cx:pt>
          <cx:pt idx="37798">4</cx:pt>
          <cx:pt idx="37799">1</cx:pt>
          <cx:pt idx="37800">5</cx:pt>
          <cx:pt idx="37801">1</cx:pt>
          <cx:pt idx="37802">2</cx:pt>
          <cx:pt idx="37803">2</cx:pt>
          <cx:pt idx="37804">3</cx:pt>
          <cx:pt idx="37805">1</cx:pt>
          <cx:pt idx="37806">2</cx:pt>
          <cx:pt idx="37807">1</cx:pt>
          <cx:pt idx="37808">5</cx:pt>
          <cx:pt idx="37809">1</cx:pt>
          <cx:pt idx="37810">3</cx:pt>
          <cx:pt idx="37811">1</cx:pt>
          <cx:pt idx="37812">1</cx:pt>
          <cx:pt idx="37813">2</cx:pt>
          <cx:pt idx="37814">3</cx:pt>
          <cx:pt idx="37815">3</cx:pt>
          <cx:pt idx="37816">4</cx:pt>
          <cx:pt idx="37817">4</cx:pt>
          <cx:pt idx="37818">3</cx:pt>
          <cx:pt idx="37819">2</cx:pt>
          <cx:pt idx="37820">2</cx:pt>
          <cx:pt idx="37821">1</cx:pt>
          <cx:pt idx="37822">3</cx:pt>
          <cx:pt idx="37823">2</cx:pt>
          <cx:pt idx="37824">2</cx:pt>
          <cx:pt idx="37825">1</cx:pt>
          <cx:pt idx="37826">2</cx:pt>
          <cx:pt idx="37827">2</cx:pt>
          <cx:pt idx="37828">1</cx:pt>
          <cx:pt idx="37829">1</cx:pt>
          <cx:pt idx="37830">4</cx:pt>
          <cx:pt idx="37831">1</cx:pt>
          <cx:pt idx="37832">2</cx:pt>
          <cx:pt idx="37833">3</cx:pt>
          <cx:pt idx="37834">2</cx:pt>
          <cx:pt idx="37835">1</cx:pt>
          <cx:pt idx="37836">2</cx:pt>
          <cx:pt idx="37837">1</cx:pt>
          <cx:pt idx="37838">2</cx:pt>
          <cx:pt idx="37839">1</cx:pt>
          <cx:pt idx="37840">2</cx:pt>
          <cx:pt idx="37841">3</cx:pt>
          <cx:pt idx="37842">3</cx:pt>
          <cx:pt idx="37843">3</cx:pt>
          <cx:pt idx="37844">2</cx:pt>
          <cx:pt idx="37845">3</cx:pt>
          <cx:pt idx="37846">1</cx:pt>
          <cx:pt idx="37847">2</cx:pt>
          <cx:pt idx="37848">2</cx:pt>
          <cx:pt idx="37849">2</cx:pt>
          <cx:pt idx="37850">2</cx:pt>
          <cx:pt idx="37851">1</cx:pt>
          <cx:pt idx="37852">2</cx:pt>
          <cx:pt idx="37853">1</cx:pt>
          <cx:pt idx="37854">2</cx:pt>
          <cx:pt idx="37855">1</cx:pt>
          <cx:pt idx="37856">4</cx:pt>
          <cx:pt idx="37857">3</cx:pt>
          <cx:pt idx="37858">1</cx:pt>
          <cx:pt idx="37859">2</cx:pt>
          <cx:pt idx="37860">2</cx:pt>
          <cx:pt idx="37861">3</cx:pt>
          <cx:pt idx="37862">2</cx:pt>
          <cx:pt idx="37863">4</cx:pt>
          <cx:pt idx="37864">3</cx:pt>
          <cx:pt idx="37865">2</cx:pt>
          <cx:pt idx="37866">2</cx:pt>
          <cx:pt idx="37867">3</cx:pt>
          <cx:pt idx="37868">2</cx:pt>
          <cx:pt idx="37869">2</cx:pt>
          <cx:pt idx="37870">2</cx:pt>
          <cx:pt idx="37871">2</cx:pt>
          <cx:pt idx="37872">1</cx:pt>
          <cx:pt idx="37873">2</cx:pt>
          <cx:pt idx="37874">2</cx:pt>
          <cx:pt idx="37875">2</cx:pt>
          <cx:pt idx="37876">3</cx:pt>
          <cx:pt idx="37877">4</cx:pt>
          <cx:pt idx="37878">1</cx:pt>
          <cx:pt idx="37879">1</cx:pt>
          <cx:pt idx="37880">2</cx:pt>
          <cx:pt idx="37881">1</cx:pt>
          <cx:pt idx="37882">2</cx:pt>
          <cx:pt idx="37883">2</cx:pt>
          <cx:pt idx="37884">2</cx:pt>
          <cx:pt idx="37885">5</cx:pt>
          <cx:pt idx="37886">2</cx:pt>
          <cx:pt idx="37887">2</cx:pt>
          <cx:pt idx="37888">3</cx:pt>
          <cx:pt idx="37889">3</cx:pt>
          <cx:pt idx="37890">1</cx:pt>
          <cx:pt idx="37891">2</cx:pt>
          <cx:pt idx="37892">1</cx:pt>
          <cx:pt idx="37893">3</cx:pt>
          <cx:pt idx="37894">2</cx:pt>
          <cx:pt idx="37895">1</cx:pt>
          <cx:pt idx="37896">3</cx:pt>
          <cx:pt idx="37897">1</cx:pt>
          <cx:pt idx="37898">3</cx:pt>
          <cx:pt idx="37899">1</cx:pt>
          <cx:pt idx="37900">3</cx:pt>
          <cx:pt idx="37901">2</cx:pt>
          <cx:pt idx="37902">7</cx:pt>
          <cx:pt idx="37903">2</cx:pt>
          <cx:pt idx="37904">4</cx:pt>
          <cx:pt idx="37905">1</cx:pt>
          <cx:pt idx="37906">2</cx:pt>
          <cx:pt idx="37907">2</cx:pt>
          <cx:pt idx="37908">4</cx:pt>
          <cx:pt idx="37909">3</cx:pt>
          <cx:pt idx="37910">1</cx:pt>
          <cx:pt idx="37911">2</cx:pt>
          <cx:pt idx="37912">2</cx:pt>
          <cx:pt idx="37913">3</cx:pt>
          <cx:pt idx="37914">2</cx:pt>
          <cx:pt idx="37915">2</cx:pt>
          <cx:pt idx="37916">4</cx:pt>
          <cx:pt idx="37917">2</cx:pt>
          <cx:pt idx="37918">2</cx:pt>
          <cx:pt idx="37919">1</cx:pt>
          <cx:pt idx="37920">2</cx:pt>
          <cx:pt idx="37921">2</cx:pt>
          <cx:pt idx="37922">4</cx:pt>
          <cx:pt idx="37923">2</cx:pt>
          <cx:pt idx="37924">2</cx:pt>
          <cx:pt idx="37925">2</cx:pt>
          <cx:pt idx="37926">3</cx:pt>
          <cx:pt idx="37927">2</cx:pt>
          <cx:pt idx="37928">2</cx:pt>
          <cx:pt idx="37929">1</cx:pt>
          <cx:pt idx="37930">2</cx:pt>
          <cx:pt idx="37931">4</cx:pt>
          <cx:pt idx="37932">3</cx:pt>
          <cx:pt idx="37933">2</cx:pt>
          <cx:pt idx="37934">2</cx:pt>
          <cx:pt idx="37935">1</cx:pt>
          <cx:pt idx="37936">2</cx:pt>
          <cx:pt idx="37937">2</cx:pt>
          <cx:pt idx="37938">2</cx:pt>
          <cx:pt idx="37939">4</cx:pt>
          <cx:pt idx="37940">2</cx:pt>
          <cx:pt idx="37941">2</cx:pt>
          <cx:pt idx="37942">2</cx:pt>
          <cx:pt idx="37943">2</cx:pt>
          <cx:pt idx="37944">4</cx:pt>
          <cx:pt idx="37945">2</cx:pt>
          <cx:pt idx="37946">5</cx:pt>
          <cx:pt idx="37947">2</cx:pt>
          <cx:pt idx="37948">2</cx:pt>
          <cx:pt idx="37949">2</cx:pt>
          <cx:pt idx="37950">3</cx:pt>
          <cx:pt idx="37951">2</cx:pt>
          <cx:pt idx="37952">2</cx:pt>
          <cx:pt idx="37953">1</cx:pt>
          <cx:pt idx="37954">1</cx:pt>
          <cx:pt idx="37955">4</cx:pt>
          <cx:pt idx="37956">2</cx:pt>
          <cx:pt idx="37957">3</cx:pt>
          <cx:pt idx="37958">1</cx:pt>
          <cx:pt idx="37959">2</cx:pt>
          <cx:pt idx="37960">3</cx:pt>
          <cx:pt idx="37961">2</cx:pt>
          <cx:pt idx="37962">2</cx:pt>
          <cx:pt idx="37963">1</cx:pt>
          <cx:pt idx="37964">2</cx:pt>
          <cx:pt idx="37965">2</cx:pt>
          <cx:pt idx="37966">4</cx:pt>
          <cx:pt idx="37967">2</cx:pt>
          <cx:pt idx="37968">2</cx:pt>
          <cx:pt idx="37969">2</cx:pt>
          <cx:pt idx="37970">2</cx:pt>
          <cx:pt idx="37971">2</cx:pt>
          <cx:pt idx="37972">4</cx:pt>
          <cx:pt idx="37973">2</cx:pt>
          <cx:pt idx="37974">2</cx:pt>
          <cx:pt idx="37975">3</cx:pt>
          <cx:pt idx="37976">2</cx:pt>
          <cx:pt idx="37977">1</cx:pt>
          <cx:pt idx="37978">3</cx:pt>
          <cx:pt idx="37979">3</cx:pt>
          <cx:pt idx="37980">2</cx:pt>
          <cx:pt idx="37981">3</cx:pt>
          <cx:pt idx="37982">1</cx:pt>
          <cx:pt idx="37983">2</cx:pt>
          <cx:pt idx="37984">2</cx:pt>
          <cx:pt idx="37985">2</cx:pt>
          <cx:pt idx="37986">2</cx:pt>
          <cx:pt idx="37987">3</cx:pt>
          <cx:pt idx="37988">2</cx:pt>
          <cx:pt idx="37989">2</cx:pt>
          <cx:pt idx="37990">1</cx:pt>
          <cx:pt idx="37991">3</cx:pt>
          <cx:pt idx="37992">3</cx:pt>
          <cx:pt idx="37993">1</cx:pt>
          <cx:pt idx="37994">4</cx:pt>
          <cx:pt idx="37995">2</cx:pt>
          <cx:pt idx="37996">2</cx:pt>
          <cx:pt idx="37997">3</cx:pt>
          <cx:pt idx="37998">3</cx:pt>
          <cx:pt idx="37999">2</cx:pt>
          <cx:pt idx="38000">2</cx:pt>
          <cx:pt idx="38001">3</cx:pt>
          <cx:pt idx="38002">3</cx:pt>
          <cx:pt idx="38003">2</cx:pt>
          <cx:pt idx="38004">2</cx:pt>
          <cx:pt idx="38005">2</cx:pt>
          <cx:pt idx="38006">4</cx:pt>
          <cx:pt idx="38007">2</cx:pt>
          <cx:pt idx="38008">3</cx:pt>
          <cx:pt idx="38009">2</cx:pt>
          <cx:pt idx="38010">2</cx:pt>
          <cx:pt idx="38011">4</cx:pt>
          <cx:pt idx="38012">2</cx:pt>
          <cx:pt idx="38013">2</cx:pt>
          <cx:pt idx="38014">3</cx:pt>
          <cx:pt idx="38015">2</cx:pt>
          <cx:pt idx="38016">3</cx:pt>
          <cx:pt idx="38017">3</cx:pt>
          <cx:pt idx="38018">2</cx:pt>
          <cx:pt idx="38019">1</cx:pt>
          <cx:pt idx="38020">2</cx:pt>
          <cx:pt idx="38021">2</cx:pt>
          <cx:pt idx="38022">1</cx:pt>
          <cx:pt idx="38023">3</cx:pt>
          <cx:pt idx="38024">3</cx:pt>
          <cx:pt idx="38025">2</cx:pt>
          <cx:pt idx="38026">1</cx:pt>
          <cx:pt idx="38027">2</cx:pt>
          <cx:pt idx="38028">2</cx:pt>
          <cx:pt idx="38029">3</cx:pt>
          <cx:pt idx="38030">1</cx:pt>
          <cx:pt idx="38031">4</cx:pt>
          <cx:pt idx="38032">4</cx:pt>
          <cx:pt idx="38033">5</cx:pt>
          <cx:pt idx="38034">1</cx:pt>
          <cx:pt idx="38035">2</cx:pt>
          <cx:pt idx="38036">2</cx:pt>
          <cx:pt idx="38037">2</cx:pt>
          <cx:pt idx="38038">2</cx:pt>
          <cx:pt idx="38039">4</cx:pt>
          <cx:pt idx="38040">2</cx:pt>
          <cx:pt idx="38041">3</cx:pt>
          <cx:pt idx="38042">1</cx:pt>
          <cx:pt idx="38043">4</cx:pt>
          <cx:pt idx="38044">2</cx:pt>
          <cx:pt idx="38045">1</cx:pt>
          <cx:pt idx="38046">2</cx:pt>
          <cx:pt idx="38047">3</cx:pt>
          <cx:pt idx="38048">2</cx:pt>
          <cx:pt idx="38049">2</cx:pt>
          <cx:pt idx="38050">2</cx:pt>
          <cx:pt idx="38051">2</cx:pt>
          <cx:pt idx="38052">4</cx:pt>
          <cx:pt idx="38053">1</cx:pt>
          <cx:pt idx="38054">2</cx:pt>
          <cx:pt idx="38055">2</cx:pt>
          <cx:pt idx="38056">2</cx:pt>
          <cx:pt idx="38057">1</cx:pt>
          <cx:pt idx="38058">2</cx:pt>
          <cx:pt idx="38059">2</cx:pt>
          <cx:pt idx="38060">4</cx:pt>
          <cx:pt idx="38061">2</cx:pt>
          <cx:pt idx="38062">1</cx:pt>
          <cx:pt idx="38063">4</cx:pt>
          <cx:pt idx="38064">1</cx:pt>
          <cx:pt idx="38065">1</cx:pt>
          <cx:pt idx="38066">2</cx:pt>
          <cx:pt idx="38067">2</cx:pt>
          <cx:pt idx="38068">3</cx:pt>
          <cx:pt idx="38069">2</cx:pt>
          <cx:pt idx="38070">3</cx:pt>
          <cx:pt idx="38071">3</cx:pt>
          <cx:pt idx="38072">5</cx:pt>
          <cx:pt idx="38073">1</cx:pt>
          <cx:pt idx="38074">4</cx:pt>
          <cx:pt idx="38075">2</cx:pt>
          <cx:pt idx="38076">2</cx:pt>
          <cx:pt idx="38077">3</cx:pt>
          <cx:pt idx="38078">4</cx:pt>
          <cx:pt idx="38079">4</cx:pt>
          <cx:pt idx="38080">1</cx:pt>
          <cx:pt idx="38081">2</cx:pt>
          <cx:pt idx="38082">4</cx:pt>
          <cx:pt idx="38083">1</cx:pt>
          <cx:pt idx="38084">2</cx:pt>
          <cx:pt idx="38085">2</cx:pt>
          <cx:pt idx="38086">3</cx:pt>
          <cx:pt idx="38087">5</cx:pt>
          <cx:pt idx="38088">1</cx:pt>
          <cx:pt idx="38089">2</cx:pt>
          <cx:pt idx="38090">2</cx:pt>
          <cx:pt idx="38091">2</cx:pt>
          <cx:pt idx="38092">1</cx:pt>
          <cx:pt idx="38093">3</cx:pt>
          <cx:pt idx="38094">1</cx:pt>
          <cx:pt idx="38095">1</cx:pt>
          <cx:pt idx="38096">1</cx:pt>
          <cx:pt idx="38097">2</cx:pt>
          <cx:pt idx="38098">2</cx:pt>
          <cx:pt idx="38099">3</cx:pt>
          <cx:pt idx="38100">1</cx:pt>
          <cx:pt idx="38101">2</cx:pt>
          <cx:pt idx="38102">2</cx:pt>
          <cx:pt idx="38103">2</cx:pt>
          <cx:pt idx="38104">2</cx:pt>
          <cx:pt idx="38105">2</cx:pt>
          <cx:pt idx="38106">3</cx:pt>
          <cx:pt idx="38107">3</cx:pt>
          <cx:pt idx="38108">2</cx:pt>
          <cx:pt idx="38109">2</cx:pt>
          <cx:pt idx="38110">2</cx:pt>
          <cx:pt idx="38111">1</cx:pt>
          <cx:pt idx="38112">4</cx:pt>
          <cx:pt idx="38113">1</cx:pt>
          <cx:pt idx="38114">2</cx:pt>
          <cx:pt idx="38115">1</cx:pt>
          <cx:pt idx="38116">2</cx:pt>
          <cx:pt idx="38117">2</cx:pt>
          <cx:pt idx="38118">1</cx:pt>
          <cx:pt idx="38119">4</cx:pt>
          <cx:pt idx="38120">3</cx:pt>
          <cx:pt idx="38121">1</cx:pt>
          <cx:pt idx="38122">2</cx:pt>
          <cx:pt idx="38123">3</cx:pt>
          <cx:pt idx="38124">4</cx:pt>
          <cx:pt idx="38125">2</cx:pt>
          <cx:pt idx="38126">2</cx:pt>
          <cx:pt idx="38127">3</cx:pt>
          <cx:pt idx="38128">4</cx:pt>
          <cx:pt idx="38129">3</cx:pt>
          <cx:pt idx="38130">3</cx:pt>
          <cx:pt idx="38131">2</cx:pt>
          <cx:pt idx="38132">4</cx:pt>
          <cx:pt idx="38133">1</cx:pt>
          <cx:pt idx="38134">2</cx:pt>
          <cx:pt idx="38135">2</cx:pt>
          <cx:pt idx="38136">2</cx:pt>
          <cx:pt idx="38137">1</cx:pt>
          <cx:pt idx="38138">2</cx:pt>
          <cx:pt idx="38139">1</cx:pt>
          <cx:pt idx="38140">2</cx:pt>
          <cx:pt idx="38141">2</cx:pt>
          <cx:pt idx="38142">1</cx:pt>
          <cx:pt idx="38143">1</cx:pt>
          <cx:pt idx="38144">4</cx:pt>
          <cx:pt idx="38145">3</cx:pt>
          <cx:pt idx="38146">2</cx:pt>
          <cx:pt idx="38147">1</cx:pt>
          <cx:pt idx="38148">1</cx:pt>
          <cx:pt idx="38149">2</cx:pt>
          <cx:pt idx="38150">3</cx:pt>
          <cx:pt idx="38151">1</cx:pt>
          <cx:pt idx="38152">4</cx:pt>
          <cx:pt idx="38153">2</cx:pt>
          <cx:pt idx="38154">2</cx:pt>
          <cx:pt idx="38155">2</cx:pt>
          <cx:pt idx="38156">1</cx:pt>
          <cx:pt idx="38157">3</cx:pt>
          <cx:pt idx="38158">1</cx:pt>
          <cx:pt idx="38159">1</cx:pt>
          <cx:pt idx="38160">1</cx:pt>
          <cx:pt idx="38161">4</cx:pt>
          <cx:pt idx="38162">2</cx:pt>
          <cx:pt idx="38163">2</cx:pt>
          <cx:pt idx="38164">2</cx:pt>
          <cx:pt idx="38165">1</cx:pt>
          <cx:pt idx="38166">1</cx:pt>
          <cx:pt idx="38167">2</cx:pt>
          <cx:pt idx="38168">2</cx:pt>
          <cx:pt idx="38169">2</cx:pt>
          <cx:pt idx="38170">2</cx:pt>
          <cx:pt idx="38171">2</cx:pt>
          <cx:pt idx="38172">1</cx:pt>
          <cx:pt idx="38173">3</cx:pt>
          <cx:pt idx="38174">2</cx:pt>
          <cx:pt idx="38175">2</cx:pt>
          <cx:pt idx="38176">2</cx:pt>
          <cx:pt idx="38177">3</cx:pt>
          <cx:pt idx="38178">1</cx:pt>
          <cx:pt idx="38179">1</cx:pt>
          <cx:pt idx="38180">4</cx:pt>
          <cx:pt idx="38181">4</cx:pt>
          <cx:pt idx="38182">3</cx:pt>
          <cx:pt idx="38183">4</cx:pt>
          <cx:pt idx="38184">2</cx:pt>
          <cx:pt idx="38185">2</cx:pt>
          <cx:pt idx="38186">2</cx:pt>
          <cx:pt idx="38187">2</cx:pt>
          <cx:pt idx="38188">2</cx:pt>
          <cx:pt idx="38189">1</cx:pt>
          <cx:pt idx="38190">1</cx:pt>
          <cx:pt idx="38191">4</cx:pt>
          <cx:pt idx="38192">2</cx:pt>
          <cx:pt idx="38193">3</cx:pt>
          <cx:pt idx="38194">3</cx:pt>
          <cx:pt idx="38195">2</cx:pt>
          <cx:pt idx="38196">2</cx:pt>
          <cx:pt idx="38197">2</cx:pt>
          <cx:pt idx="38198">1</cx:pt>
          <cx:pt idx="38199">3</cx:pt>
          <cx:pt idx="38200">2</cx:pt>
          <cx:pt idx="38201">2</cx:pt>
          <cx:pt idx="38202">1</cx:pt>
          <cx:pt idx="38203">2</cx:pt>
          <cx:pt idx="38204">3</cx:pt>
          <cx:pt idx="38205">1</cx:pt>
          <cx:pt idx="38206">2</cx:pt>
          <cx:pt idx="38207">2</cx:pt>
          <cx:pt idx="38208">3</cx:pt>
          <cx:pt idx="38209">2</cx:pt>
          <cx:pt idx="38210">2</cx:pt>
          <cx:pt idx="38211">2</cx:pt>
          <cx:pt idx="38212">2</cx:pt>
          <cx:pt idx="38213">1</cx:pt>
          <cx:pt idx="38214">1</cx:pt>
          <cx:pt idx="38215">5</cx:pt>
          <cx:pt idx="38216">4</cx:pt>
          <cx:pt idx="38217">3</cx:pt>
          <cx:pt idx="38218">2</cx:pt>
          <cx:pt idx="38219">4</cx:pt>
          <cx:pt idx="38220">2</cx:pt>
          <cx:pt idx="38221">2</cx:pt>
          <cx:pt idx="38222">2</cx:pt>
          <cx:pt idx="38223">1</cx:pt>
          <cx:pt idx="38224">3</cx:pt>
          <cx:pt idx="38225">4</cx:pt>
          <cx:pt idx="38226">4</cx:pt>
          <cx:pt idx="38227">1</cx:pt>
          <cx:pt idx="38228">3</cx:pt>
          <cx:pt idx="38229">4</cx:pt>
          <cx:pt idx="38230">3</cx:pt>
          <cx:pt idx="38231">2</cx:pt>
          <cx:pt idx="38232">3</cx:pt>
          <cx:pt idx="38233">3</cx:pt>
          <cx:pt idx="38234">3</cx:pt>
          <cx:pt idx="38235">3</cx:pt>
          <cx:pt idx="38236">2</cx:pt>
          <cx:pt idx="38237">2</cx:pt>
          <cx:pt idx="38238">2</cx:pt>
          <cx:pt idx="38239">2</cx:pt>
          <cx:pt idx="38240">1</cx:pt>
          <cx:pt idx="38241">2</cx:pt>
          <cx:pt idx="38242">3</cx:pt>
          <cx:pt idx="38243">2</cx:pt>
          <cx:pt idx="38244">2</cx:pt>
          <cx:pt idx="38245">3</cx:pt>
          <cx:pt idx="38246">2</cx:pt>
          <cx:pt idx="38247">1</cx:pt>
          <cx:pt idx="38248">1</cx:pt>
          <cx:pt idx="38249">2</cx:pt>
          <cx:pt idx="38250">3</cx:pt>
          <cx:pt idx="38251">2</cx:pt>
          <cx:pt idx="38252">1</cx:pt>
          <cx:pt idx="38253">1</cx:pt>
          <cx:pt idx="38254">3</cx:pt>
          <cx:pt idx="38255">2</cx:pt>
          <cx:pt idx="38256">2</cx:pt>
          <cx:pt idx="38257">2</cx:pt>
          <cx:pt idx="38258">2</cx:pt>
          <cx:pt idx="38259">4</cx:pt>
          <cx:pt idx="38260">2</cx:pt>
          <cx:pt idx="38261">1</cx:pt>
          <cx:pt idx="38262">2</cx:pt>
          <cx:pt idx="38263">2</cx:pt>
          <cx:pt idx="38264">3</cx:pt>
          <cx:pt idx="38265">3</cx:pt>
          <cx:pt idx="38266">2</cx:pt>
          <cx:pt idx="38267">4</cx:pt>
          <cx:pt idx="38268">4</cx:pt>
          <cx:pt idx="38269">3</cx:pt>
          <cx:pt idx="38270">1</cx:pt>
          <cx:pt idx="38271">2</cx:pt>
          <cx:pt idx="38272">2</cx:pt>
          <cx:pt idx="38273">4</cx:pt>
          <cx:pt idx="38274">1</cx:pt>
          <cx:pt idx="38275">1</cx:pt>
          <cx:pt idx="38276">4</cx:pt>
          <cx:pt idx="38277">2</cx:pt>
          <cx:pt idx="38278">2</cx:pt>
          <cx:pt idx="38279">4</cx:pt>
          <cx:pt idx="38280">2</cx:pt>
          <cx:pt idx="38281">3</cx:pt>
          <cx:pt idx="38282">2</cx:pt>
          <cx:pt idx="38283">4</cx:pt>
          <cx:pt idx="38284">5</cx:pt>
          <cx:pt idx="38285">3</cx:pt>
          <cx:pt idx="38286">4</cx:pt>
          <cx:pt idx="38287">3</cx:pt>
          <cx:pt idx="38288">2</cx:pt>
          <cx:pt idx="38289">3</cx:pt>
          <cx:pt idx="38290">4</cx:pt>
          <cx:pt idx="38291">2</cx:pt>
          <cx:pt idx="38292">2</cx:pt>
          <cx:pt idx="38293">2</cx:pt>
          <cx:pt idx="38294">3</cx:pt>
          <cx:pt idx="38295">1</cx:pt>
          <cx:pt idx="38296">2</cx:pt>
          <cx:pt idx="38297">1</cx:pt>
          <cx:pt idx="38298">2</cx:pt>
          <cx:pt idx="38299">2</cx:pt>
          <cx:pt idx="38300">2</cx:pt>
          <cx:pt idx="38301">4</cx:pt>
          <cx:pt idx="38302">1</cx:pt>
          <cx:pt idx="38303">2</cx:pt>
          <cx:pt idx="38304">1</cx:pt>
          <cx:pt idx="38305">4</cx:pt>
          <cx:pt idx="38306">1</cx:pt>
          <cx:pt idx="38307">3</cx:pt>
          <cx:pt idx="38308">1</cx:pt>
          <cx:pt idx="38309">2</cx:pt>
          <cx:pt idx="38310">1</cx:pt>
          <cx:pt idx="38311">2</cx:pt>
          <cx:pt idx="38312">3</cx:pt>
          <cx:pt idx="38313">2</cx:pt>
          <cx:pt idx="38314">2</cx:pt>
          <cx:pt idx="38315">2</cx:pt>
          <cx:pt idx="38316">1</cx:pt>
          <cx:pt idx="38317">2</cx:pt>
          <cx:pt idx="38318">2</cx:pt>
          <cx:pt idx="38319">2</cx:pt>
          <cx:pt idx="38320">1</cx:pt>
          <cx:pt idx="38321">1</cx:pt>
          <cx:pt idx="38322">2</cx:pt>
          <cx:pt idx="38323">1</cx:pt>
          <cx:pt idx="38324">2</cx:pt>
          <cx:pt idx="38325">3</cx:pt>
          <cx:pt idx="38326">2</cx:pt>
          <cx:pt idx="38327">4</cx:pt>
          <cx:pt idx="38328">5</cx:pt>
          <cx:pt idx="38329">1</cx:pt>
          <cx:pt idx="38330">3</cx:pt>
          <cx:pt idx="38331">2</cx:pt>
          <cx:pt idx="38332">2</cx:pt>
          <cx:pt idx="38333">3</cx:pt>
          <cx:pt idx="38334">2</cx:pt>
          <cx:pt idx="38335">2</cx:pt>
          <cx:pt idx="38336">3</cx:pt>
          <cx:pt idx="38337">3</cx:pt>
          <cx:pt idx="38338">2</cx:pt>
          <cx:pt idx="38339">2</cx:pt>
          <cx:pt idx="38340">2</cx:pt>
          <cx:pt idx="38341">3</cx:pt>
          <cx:pt idx="38342">2</cx:pt>
          <cx:pt idx="38343">2</cx:pt>
          <cx:pt idx="38344">2</cx:pt>
          <cx:pt idx="38345">1</cx:pt>
          <cx:pt idx="38346">2</cx:pt>
          <cx:pt idx="38347">1</cx:pt>
          <cx:pt idx="38348">2</cx:pt>
          <cx:pt idx="38349">2</cx:pt>
          <cx:pt idx="38350">2</cx:pt>
          <cx:pt idx="38351">1</cx:pt>
          <cx:pt idx="38352">2</cx:pt>
          <cx:pt idx="38353">2</cx:pt>
          <cx:pt idx="38354">2</cx:pt>
          <cx:pt idx="38355">1</cx:pt>
          <cx:pt idx="38356">1</cx:pt>
          <cx:pt idx="38357">2</cx:pt>
          <cx:pt idx="38358">2</cx:pt>
          <cx:pt idx="38359">2</cx:pt>
          <cx:pt idx="38360">1</cx:pt>
          <cx:pt idx="38361">2</cx:pt>
          <cx:pt idx="38362">2</cx:pt>
          <cx:pt idx="38363">1</cx:pt>
          <cx:pt idx="38364">2</cx:pt>
          <cx:pt idx="38365">2</cx:pt>
          <cx:pt idx="38366">2</cx:pt>
          <cx:pt idx="38367">2</cx:pt>
          <cx:pt idx="38368">1</cx:pt>
          <cx:pt idx="38369">1</cx:pt>
          <cx:pt idx="38370">1</cx:pt>
          <cx:pt idx="38371">4</cx:pt>
          <cx:pt idx="38372">2</cx:pt>
          <cx:pt idx="38373">4</cx:pt>
          <cx:pt idx="38374">2</cx:pt>
          <cx:pt idx="38375">2</cx:pt>
          <cx:pt idx="38376">4</cx:pt>
          <cx:pt idx="38377">2</cx:pt>
          <cx:pt idx="38378">1</cx:pt>
          <cx:pt idx="38379">3</cx:pt>
          <cx:pt idx="38380">4</cx:pt>
          <cx:pt idx="38381">2</cx:pt>
          <cx:pt idx="38382">5</cx:pt>
          <cx:pt idx="38383">2</cx:pt>
          <cx:pt idx="38384">2</cx:pt>
          <cx:pt idx="38385">2</cx:pt>
          <cx:pt idx="38386">2</cx:pt>
          <cx:pt idx="38387">2</cx:pt>
          <cx:pt idx="38388">2</cx:pt>
          <cx:pt idx="38389">2</cx:pt>
          <cx:pt idx="38390">2</cx:pt>
          <cx:pt idx="38391">1</cx:pt>
          <cx:pt idx="38392">1</cx:pt>
          <cx:pt idx="38393">2</cx:pt>
          <cx:pt idx="38394">2</cx:pt>
          <cx:pt idx="38395">3</cx:pt>
          <cx:pt idx="38396">2</cx:pt>
          <cx:pt idx="38397">2</cx:pt>
          <cx:pt idx="38398">4</cx:pt>
          <cx:pt idx="38399">3</cx:pt>
          <cx:pt idx="38400">2</cx:pt>
          <cx:pt idx="38401">4</cx:pt>
          <cx:pt idx="38402">4</cx:pt>
          <cx:pt idx="38403">2</cx:pt>
          <cx:pt idx="38404">2</cx:pt>
          <cx:pt idx="38405">3</cx:pt>
          <cx:pt idx="38406">4</cx:pt>
          <cx:pt idx="38407">2</cx:pt>
          <cx:pt idx="38408">1</cx:pt>
          <cx:pt idx="38409">2</cx:pt>
          <cx:pt idx="38410">2</cx:pt>
          <cx:pt idx="38411">4</cx:pt>
          <cx:pt idx="38412">2</cx:pt>
          <cx:pt idx="38413">1</cx:pt>
          <cx:pt idx="38414">3</cx:pt>
          <cx:pt idx="38415">1</cx:pt>
          <cx:pt idx="38416">1</cx:pt>
          <cx:pt idx="38417">1</cx:pt>
          <cx:pt idx="38418">1</cx:pt>
          <cx:pt idx="38419">4</cx:pt>
          <cx:pt idx="38420">2</cx:pt>
          <cx:pt idx="38421">3</cx:pt>
          <cx:pt idx="38422">2</cx:pt>
          <cx:pt idx="38423">4</cx:pt>
          <cx:pt idx="38424">2</cx:pt>
          <cx:pt idx="38425">1</cx:pt>
          <cx:pt idx="38426">2</cx:pt>
          <cx:pt idx="38427">2</cx:pt>
          <cx:pt idx="38428">2</cx:pt>
          <cx:pt idx="38429">1</cx:pt>
          <cx:pt idx="38430">2</cx:pt>
          <cx:pt idx="38431">2</cx:pt>
          <cx:pt idx="38432">1</cx:pt>
          <cx:pt idx="38433">3</cx:pt>
          <cx:pt idx="38434">2</cx:pt>
          <cx:pt idx="38435">2</cx:pt>
          <cx:pt idx="38436">2</cx:pt>
          <cx:pt idx="38437">2</cx:pt>
          <cx:pt idx="38438">2</cx:pt>
          <cx:pt idx="38439">5</cx:pt>
          <cx:pt idx="38440">2</cx:pt>
          <cx:pt idx="38441">1</cx:pt>
          <cx:pt idx="38442">2</cx:pt>
          <cx:pt idx="38443">2</cx:pt>
          <cx:pt idx="38444">3</cx:pt>
          <cx:pt idx="38445">2</cx:pt>
          <cx:pt idx="38446">1</cx:pt>
          <cx:pt idx="38447">2</cx:pt>
          <cx:pt idx="38448">1</cx:pt>
          <cx:pt idx="38449">2</cx:pt>
          <cx:pt idx="38450">2</cx:pt>
          <cx:pt idx="38451">2</cx:pt>
          <cx:pt idx="38452">1</cx:pt>
          <cx:pt idx="38453">4</cx:pt>
          <cx:pt idx="38454">1</cx:pt>
          <cx:pt idx="38455">2</cx:pt>
          <cx:pt idx="38456">1</cx:pt>
          <cx:pt idx="38457">3</cx:pt>
          <cx:pt idx="38458">4</cx:pt>
          <cx:pt idx="38459">4</cx:pt>
          <cx:pt idx="38460">2</cx:pt>
          <cx:pt idx="38461">2</cx:pt>
          <cx:pt idx="38462">1</cx:pt>
          <cx:pt idx="38463">2</cx:pt>
          <cx:pt idx="38464">2</cx:pt>
          <cx:pt idx="38465">3</cx:pt>
          <cx:pt idx="38466">2</cx:pt>
          <cx:pt idx="38467">2</cx:pt>
          <cx:pt idx="38468">1</cx:pt>
          <cx:pt idx="38469">3</cx:pt>
          <cx:pt idx="38470">4</cx:pt>
          <cx:pt idx="38471">2</cx:pt>
          <cx:pt idx="38472">2</cx:pt>
          <cx:pt idx="38473">2</cx:pt>
          <cx:pt idx="38474">2</cx:pt>
          <cx:pt idx="38475">2</cx:pt>
          <cx:pt idx="38476">1</cx:pt>
          <cx:pt idx="38477">2</cx:pt>
          <cx:pt idx="38478">1</cx:pt>
          <cx:pt idx="38479">2</cx:pt>
          <cx:pt idx="38480">2</cx:pt>
          <cx:pt idx="38481">2</cx:pt>
          <cx:pt idx="38482">3</cx:pt>
          <cx:pt idx="38483">2</cx:pt>
          <cx:pt idx="38484">2</cx:pt>
          <cx:pt idx="38485">3</cx:pt>
          <cx:pt idx="38486">1</cx:pt>
          <cx:pt idx="38487">2</cx:pt>
          <cx:pt idx="38488">3</cx:pt>
          <cx:pt idx="38489">3</cx:pt>
          <cx:pt idx="38490">2</cx:pt>
          <cx:pt idx="38491">4</cx:pt>
          <cx:pt idx="38492">2</cx:pt>
          <cx:pt idx="38493">3</cx:pt>
          <cx:pt idx="38494">1</cx:pt>
          <cx:pt idx="38495">3</cx:pt>
          <cx:pt idx="38496">4</cx:pt>
          <cx:pt idx="38497">5</cx:pt>
          <cx:pt idx="38498">2</cx:pt>
          <cx:pt idx="38499">1</cx:pt>
          <cx:pt idx="38500">1</cx:pt>
          <cx:pt idx="38501">2</cx:pt>
          <cx:pt idx="38502">3</cx:pt>
          <cx:pt idx="38503">2</cx:pt>
          <cx:pt idx="38504">2</cx:pt>
          <cx:pt idx="38505">3</cx:pt>
          <cx:pt idx="38506">4</cx:pt>
          <cx:pt idx="38507">3</cx:pt>
          <cx:pt idx="38508">2</cx:pt>
          <cx:pt idx="38509">4</cx:pt>
          <cx:pt idx="38510">2</cx:pt>
          <cx:pt idx="38511">2</cx:pt>
          <cx:pt idx="38512">3</cx:pt>
          <cx:pt idx="38513">2</cx:pt>
          <cx:pt idx="38514">3</cx:pt>
          <cx:pt idx="38515">2</cx:pt>
          <cx:pt idx="38516">1</cx:pt>
          <cx:pt idx="38517">2</cx:pt>
          <cx:pt idx="38518">3</cx:pt>
          <cx:pt idx="38519">3</cx:pt>
          <cx:pt idx="38520">2</cx:pt>
          <cx:pt idx="38521">1</cx:pt>
          <cx:pt idx="38522">2</cx:pt>
          <cx:pt idx="38523">2</cx:pt>
          <cx:pt idx="38524">4</cx:pt>
          <cx:pt idx="38525">1</cx:pt>
          <cx:pt idx="38526">1</cx:pt>
          <cx:pt idx="38527">2</cx:pt>
          <cx:pt idx="38528">2</cx:pt>
          <cx:pt idx="38529">2</cx:pt>
          <cx:pt idx="38530">2</cx:pt>
          <cx:pt idx="38531">3</cx:pt>
          <cx:pt idx="38532">2</cx:pt>
          <cx:pt idx="38533">3</cx:pt>
          <cx:pt idx="38534">3</cx:pt>
          <cx:pt idx="38535">2</cx:pt>
          <cx:pt idx="38536">1</cx:pt>
          <cx:pt idx="38537">1</cx:pt>
          <cx:pt idx="38538">2</cx:pt>
          <cx:pt idx="38539">3</cx:pt>
          <cx:pt idx="38540">3</cx:pt>
          <cx:pt idx="38541">2</cx:pt>
          <cx:pt idx="38542">1</cx:pt>
          <cx:pt idx="38543">1</cx:pt>
          <cx:pt idx="38544">2</cx:pt>
          <cx:pt idx="38545">3</cx:pt>
          <cx:pt idx="38546">1</cx:pt>
          <cx:pt idx="38547">2</cx:pt>
          <cx:pt idx="38548">2</cx:pt>
          <cx:pt idx="38549">2</cx:pt>
          <cx:pt idx="38550">1</cx:pt>
          <cx:pt idx="38551">2</cx:pt>
          <cx:pt idx="38552">1</cx:pt>
          <cx:pt idx="38553">5</cx:pt>
          <cx:pt idx="38554">1</cx:pt>
          <cx:pt idx="38555">4</cx:pt>
          <cx:pt idx="38556">2</cx:pt>
          <cx:pt idx="38557">4</cx:pt>
          <cx:pt idx="38558">2</cx:pt>
          <cx:pt idx="38559">2</cx:pt>
          <cx:pt idx="38560">2</cx:pt>
          <cx:pt idx="38561">2</cx:pt>
          <cx:pt idx="38562">4</cx:pt>
          <cx:pt idx="38563">2</cx:pt>
          <cx:pt idx="38564">2</cx:pt>
          <cx:pt idx="38565">1</cx:pt>
          <cx:pt idx="38566">4</cx:pt>
          <cx:pt idx="38567">2</cx:pt>
          <cx:pt idx="38568">1</cx:pt>
          <cx:pt idx="38569">3</cx:pt>
          <cx:pt idx="38570">3</cx:pt>
          <cx:pt idx="38571">3</cx:pt>
          <cx:pt idx="38572">1</cx:pt>
          <cx:pt idx="38573">3</cx:pt>
          <cx:pt idx="38574">1</cx:pt>
          <cx:pt idx="38575">2</cx:pt>
          <cx:pt idx="38576">3</cx:pt>
          <cx:pt idx="38577">2</cx:pt>
          <cx:pt idx="38578">4</cx:pt>
          <cx:pt idx="38579">1</cx:pt>
          <cx:pt idx="38580">3</cx:pt>
          <cx:pt idx="38581">1</cx:pt>
          <cx:pt idx="38582">3</cx:pt>
          <cx:pt idx="38583">4</cx:pt>
          <cx:pt idx="38584">1</cx:pt>
          <cx:pt idx="38585">3</cx:pt>
          <cx:pt idx="38586">3</cx:pt>
          <cx:pt idx="38587">2</cx:pt>
          <cx:pt idx="38588">4</cx:pt>
          <cx:pt idx="38589">2</cx:pt>
          <cx:pt idx="38590">3</cx:pt>
          <cx:pt idx="38591">1</cx:pt>
          <cx:pt idx="38592">2</cx:pt>
          <cx:pt idx="38593">3</cx:pt>
          <cx:pt idx="38594">2</cx:pt>
          <cx:pt idx="38595">3</cx:pt>
          <cx:pt idx="38596">2</cx:pt>
          <cx:pt idx="38597">3</cx:pt>
          <cx:pt idx="38598">2</cx:pt>
          <cx:pt idx="38599">2</cx:pt>
          <cx:pt idx="38600">2</cx:pt>
          <cx:pt idx="38601">2</cx:pt>
          <cx:pt idx="38602">2</cx:pt>
          <cx:pt idx="38603">3</cx:pt>
          <cx:pt idx="38604">2</cx:pt>
          <cx:pt idx="38605">1</cx:pt>
          <cx:pt idx="38606">3</cx:pt>
          <cx:pt idx="38607">2</cx:pt>
          <cx:pt idx="38608">2</cx:pt>
          <cx:pt idx="38609">2</cx:pt>
          <cx:pt idx="38610">2</cx:pt>
          <cx:pt idx="38611">3</cx:pt>
          <cx:pt idx="38612">2</cx:pt>
          <cx:pt idx="38613">3</cx:pt>
          <cx:pt idx="38614">3</cx:pt>
          <cx:pt idx="38615">4</cx:pt>
          <cx:pt idx="38616">2</cx:pt>
          <cx:pt idx="38617">2</cx:pt>
          <cx:pt idx="38618">1</cx:pt>
          <cx:pt idx="38619">1</cx:pt>
          <cx:pt idx="38620">2</cx:pt>
          <cx:pt idx="38621">5</cx:pt>
          <cx:pt idx="38622">2</cx:pt>
          <cx:pt idx="38623">4</cx:pt>
          <cx:pt idx="38624">2</cx:pt>
          <cx:pt idx="38625">3</cx:pt>
          <cx:pt idx="38626">1</cx:pt>
          <cx:pt idx="38627">4</cx:pt>
          <cx:pt idx="38628">6</cx:pt>
          <cx:pt idx="38629">3</cx:pt>
          <cx:pt idx="38630">3</cx:pt>
          <cx:pt idx="38631">2</cx:pt>
          <cx:pt idx="38632">4</cx:pt>
          <cx:pt idx="38633">2</cx:pt>
          <cx:pt idx="38634">2</cx:pt>
          <cx:pt idx="38635">2</cx:pt>
          <cx:pt idx="38636">2</cx:pt>
          <cx:pt idx="38637">2</cx:pt>
          <cx:pt idx="38638">2</cx:pt>
          <cx:pt idx="38639">3</cx:pt>
          <cx:pt idx="38640">2</cx:pt>
          <cx:pt idx="38641">3</cx:pt>
          <cx:pt idx="38642">1</cx:pt>
          <cx:pt idx="38643">1</cx:pt>
          <cx:pt idx="38644">3</cx:pt>
          <cx:pt idx="38645">2</cx:pt>
          <cx:pt idx="38646">2</cx:pt>
          <cx:pt idx="38647">3</cx:pt>
          <cx:pt idx="38648">2</cx:pt>
          <cx:pt idx="38649">1</cx:pt>
          <cx:pt idx="38650">2</cx:pt>
          <cx:pt idx="38651">3</cx:pt>
          <cx:pt idx="38652">1</cx:pt>
          <cx:pt idx="38653">1</cx:pt>
          <cx:pt idx="38654">2</cx:pt>
          <cx:pt idx="38655">3</cx:pt>
          <cx:pt idx="38656">1</cx:pt>
          <cx:pt idx="38657">4</cx:pt>
          <cx:pt idx="38658">2</cx:pt>
          <cx:pt idx="38659">2</cx:pt>
          <cx:pt idx="38660">1</cx:pt>
          <cx:pt idx="38661">5</cx:pt>
          <cx:pt idx="38662">2</cx:pt>
          <cx:pt idx="38663">4</cx:pt>
          <cx:pt idx="38664">3</cx:pt>
          <cx:pt idx="38665">3</cx:pt>
          <cx:pt idx="38666">2</cx:pt>
          <cx:pt idx="38667">2</cx:pt>
          <cx:pt idx="38668">1</cx:pt>
          <cx:pt idx="38669">6</cx:pt>
          <cx:pt idx="38670">1</cx:pt>
          <cx:pt idx="38671">1</cx:pt>
          <cx:pt idx="38672">2</cx:pt>
          <cx:pt idx="38673">2</cx:pt>
          <cx:pt idx="38674">2</cx:pt>
          <cx:pt idx="38675">2</cx:pt>
          <cx:pt idx="38676">1</cx:pt>
          <cx:pt idx="38677">2</cx:pt>
          <cx:pt idx="38678">4</cx:pt>
          <cx:pt idx="38679">2</cx:pt>
          <cx:pt idx="38680">3</cx:pt>
          <cx:pt idx="38681">2</cx:pt>
          <cx:pt idx="38682">4</cx:pt>
          <cx:pt idx="38683">1</cx:pt>
          <cx:pt idx="38684">1</cx:pt>
          <cx:pt idx="38685">2</cx:pt>
          <cx:pt idx="38686">4</cx:pt>
          <cx:pt idx="38687">2</cx:pt>
          <cx:pt idx="38688">2</cx:pt>
          <cx:pt idx="38689">2</cx:pt>
          <cx:pt idx="38690">1</cx:pt>
          <cx:pt idx="38691">2</cx:pt>
          <cx:pt idx="38692">2</cx:pt>
          <cx:pt idx="38693">2</cx:pt>
          <cx:pt idx="38694">2</cx:pt>
          <cx:pt idx="38695">2</cx:pt>
          <cx:pt idx="38696">2</cx:pt>
          <cx:pt idx="38697">4</cx:pt>
          <cx:pt idx="38698">2</cx:pt>
          <cx:pt idx="38699">2</cx:pt>
          <cx:pt idx="38700">2</cx:pt>
          <cx:pt idx="38701">2</cx:pt>
          <cx:pt idx="38702">2</cx:pt>
          <cx:pt idx="38703">2</cx:pt>
          <cx:pt idx="38704">2</cx:pt>
          <cx:pt idx="38705">4</cx:pt>
          <cx:pt idx="38706">1</cx:pt>
          <cx:pt idx="38707">4</cx:pt>
          <cx:pt idx="38708">1</cx:pt>
          <cx:pt idx="38709">2</cx:pt>
          <cx:pt idx="38710">3</cx:pt>
          <cx:pt idx="38711">4</cx:pt>
          <cx:pt idx="38712">2</cx:pt>
          <cx:pt idx="38713">2</cx:pt>
          <cx:pt idx="38714">3</cx:pt>
          <cx:pt idx="38715">3</cx:pt>
          <cx:pt idx="38716">1</cx:pt>
          <cx:pt idx="38717">2</cx:pt>
          <cx:pt idx="38718">2</cx:pt>
          <cx:pt idx="38719">3</cx:pt>
          <cx:pt idx="38720">3</cx:pt>
          <cx:pt idx="38721">1</cx:pt>
          <cx:pt idx="38722">2</cx:pt>
          <cx:pt idx="38723">2</cx:pt>
          <cx:pt idx="38724">2</cx:pt>
          <cx:pt idx="38725">4</cx:pt>
          <cx:pt idx="38726">3</cx:pt>
          <cx:pt idx="38727">1</cx:pt>
          <cx:pt idx="38728">2</cx:pt>
          <cx:pt idx="38729">5</cx:pt>
          <cx:pt idx="38730">1</cx:pt>
          <cx:pt idx="38731">4</cx:pt>
          <cx:pt idx="38732">2</cx:pt>
          <cx:pt idx="38733">3</cx:pt>
          <cx:pt idx="38734">3</cx:pt>
          <cx:pt idx="38735">3</cx:pt>
          <cx:pt idx="38736">2</cx:pt>
          <cx:pt idx="38737">3</cx:pt>
          <cx:pt idx="38738">3</cx:pt>
          <cx:pt idx="38739">2</cx:pt>
          <cx:pt idx="38740">2</cx:pt>
          <cx:pt idx="38741">2</cx:pt>
          <cx:pt idx="38742">1</cx:pt>
          <cx:pt idx="38743">2</cx:pt>
          <cx:pt idx="38744">3</cx:pt>
          <cx:pt idx="38745">4</cx:pt>
          <cx:pt idx="38746">2</cx:pt>
          <cx:pt idx="38747">2</cx:pt>
          <cx:pt idx="38748">4</cx:pt>
          <cx:pt idx="38749">4</cx:pt>
          <cx:pt idx="38750">2</cx:pt>
          <cx:pt idx="38751">2</cx:pt>
          <cx:pt idx="38752">4</cx:pt>
          <cx:pt idx="38753">2</cx:pt>
          <cx:pt idx="38754">2</cx:pt>
          <cx:pt idx="38755">2</cx:pt>
          <cx:pt idx="38756">2</cx:pt>
          <cx:pt idx="38757">3</cx:pt>
          <cx:pt idx="38758">1</cx:pt>
          <cx:pt idx="38759">3</cx:pt>
          <cx:pt idx="38760">4</cx:pt>
          <cx:pt idx="38761">2</cx:pt>
          <cx:pt idx="38762">2</cx:pt>
          <cx:pt idx="38763">3</cx:pt>
          <cx:pt idx="38764">4</cx:pt>
          <cx:pt idx="38765">1</cx:pt>
          <cx:pt idx="38766">2</cx:pt>
          <cx:pt idx="38767">3</cx:pt>
          <cx:pt idx="38768">2</cx:pt>
          <cx:pt idx="38769">1</cx:pt>
          <cx:pt idx="38770">2</cx:pt>
          <cx:pt idx="38771">3</cx:pt>
          <cx:pt idx="38772">2</cx:pt>
          <cx:pt idx="38773">2</cx:pt>
          <cx:pt idx="38774">1</cx:pt>
          <cx:pt idx="38775">2</cx:pt>
          <cx:pt idx="38776">2</cx:pt>
          <cx:pt idx="38777">4</cx:pt>
          <cx:pt idx="38778">2</cx:pt>
          <cx:pt idx="38779">3</cx:pt>
          <cx:pt idx="38780">2</cx:pt>
          <cx:pt idx="38781">2</cx:pt>
          <cx:pt idx="38782">2</cx:pt>
          <cx:pt idx="38783">1</cx:pt>
          <cx:pt idx="38784">3</cx:pt>
          <cx:pt idx="38785">4</cx:pt>
          <cx:pt idx="38786">2</cx:pt>
          <cx:pt idx="38787">1</cx:pt>
          <cx:pt idx="38788">3</cx:pt>
          <cx:pt idx="38789">2</cx:pt>
          <cx:pt idx="38790">2</cx:pt>
          <cx:pt idx="38791">3</cx:pt>
          <cx:pt idx="38792">2</cx:pt>
          <cx:pt idx="38793">1</cx:pt>
          <cx:pt idx="38794">2</cx:pt>
          <cx:pt idx="38795">2</cx:pt>
          <cx:pt idx="38796">1</cx:pt>
          <cx:pt idx="38797">1</cx:pt>
          <cx:pt idx="38798">2</cx:pt>
          <cx:pt idx="38799">2</cx:pt>
          <cx:pt idx="38800">5</cx:pt>
          <cx:pt idx="38801">1</cx:pt>
          <cx:pt idx="38802">1</cx:pt>
          <cx:pt idx="38803">2</cx:pt>
          <cx:pt idx="38804">3</cx:pt>
          <cx:pt idx="38805">1</cx:pt>
          <cx:pt idx="38806">2</cx:pt>
          <cx:pt idx="38807">2</cx:pt>
          <cx:pt idx="38808">1</cx:pt>
          <cx:pt idx="38809">1</cx:pt>
          <cx:pt idx="38810">3</cx:pt>
          <cx:pt idx="38811">2</cx:pt>
          <cx:pt idx="38812">2</cx:pt>
          <cx:pt idx="38813">2</cx:pt>
          <cx:pt idx="38814">2</cx:pt>
          <cx:pt idx="38815">3</cx:pt>
          <cx:pt idx="38816">2</cx:pt>
          <cx:pt idx="38817">2</cx:pt>
          <cx:pt idx="38818">3</cx:pt>
          <cx:pt idx="38819">2</cx:pt>
          <cx:pt idx="38820">2</cx:pt>
          <cx:pt idx="38821">1</cx:pt>
          <cx:pt idx="38822">2</cx:pt>
          <cx:pt idx="38823">2</cx:pt>
          <cx:pt idx="38824">3</cx:pt>
          <cx:pt idx="38825">2</cx:pt>
          <cx:pt idx="38826">2</cx:pt>
          <cx:pt idx="38827">1</cx:pt>
          <cx:pt idx="38828">2</cx:pt>
          <cx:pt idx="38829">2</cx:pt>
          <cx:pt idx="38830">1</cx:pt>
          <cx:pt idx="38831">1</cx:pt>
          <cx:pt idx="38832">4</cx:pt>
          <cx:pt idx="38833">3</cx:pt>
          <cx:pt idx="38834">2</cx:pt>
          <cx:pt idx="38835">5</cx:pt>
          <cx:pt idx="38836">2</cx:pt>
          <cx:pt idx="38837">2</cx:pt>
          <cx:pt idx="38838">2</cx:pt>
          <cx:pt idx="38839">1</cx:pt>
          <cx:pt idx="38840">2</cx:pt>
          <cx:pt idx="38841">2</cx:pt>
          <cx:pt idx="38842">2</cx:pt>
          <cx:pt idx="38843">2</cx:pt>
          <cx:pt idx="38844">2</cx:pt>
          <cx:pt idx="38845">2</cx:pt>
          <cx:pt idx="38846">1</cx:pt>
          <cx:pt idx="38847">2</cx:pt>
          <cx:pt idx="38848">2</cx:pt>
          <cx:pt idx="38849">1</cx:pt>
          <cx:pt idx="38850">1</cx:pt>
          <cx:pt idx="38851">1</cx:pt>
          <cx:pt idx="38852">3</cx:pt>
          <cx:pt idx="38853">1</cx:pt>
          <cx:pt idx="38854">3</cx:pt>
          <cx:pt idx="38855">1</cx:pt>
          <cx:pt idx="38856">2</cx:pt>
          <cx:pt idx="38857">2</cx:pt>
          <cx:pt idx="38858">1</cx:pt>
          <cx:pt idx="38859">3</cx:pt>
          <cx:pt idx="38860">2</cx:pt>
          <cx:pt idx="38861">3</cx:pt>
          <cx:pt idx="38862">4</cx:pt>
          <cx:pt idx="38863">2</cx:pt>
          <cx:pt idx="38864">3</cx:pt>
          <cx:pt idx="38865">2</cx:pt>
          <cx:pt idx="38866">2</cx:pt>
          <cx:pt idx="38867">2</cx:pt>
          <cx:pt idx="38868">3</cx:pt>
          <cx:pt idx="38869">2</cx:pt>
          <cx:pt idx="38870">2</cx:pt>
          <cx:pt idx="38871">3</cx:pt>
          <cx:pt idx="38872">2</cx:pt>
          <cx:pt idx="38873">2</cx:pt>
          <cx:pt idx="38874">1</cx:pt>
          <cx:pt idx="38875">2</cx:pt>
          <cx:pt idx="38876">3</cx:pt>
          <cx:pt idx="38877">2</cx:pt>
          <cx:pt idx="38878">2</cx:pt>
          <cx:pt idx="38879">2</cx:pt>
          <cx:pt idx="38880">3</cx:pt>
          <cx:pt idx="38881">3</cx:pt>
          <cx:pt idx="38882">1</cx:pt>
          <cx:pt idx="38883">2</cx:pt>
          <cx:pt idx="38884">3</cx:pt>
          <cx:pt idx="38885">4</cx:pt>
          <cx:pt idx="38886">4</cx:pt>
          <cx:pt idx="38887">2</cx:pt>
          <cx:pt idx="38888">3</cx:pt>
          <cx:pt idx="38889">2</cx:pt>
          <cx:pt idx="38890">1</cx:pt>
          <cx:pt idx="38891">2</cx:pt>
          <cx:pt idx="38892">3</cx:pt>
          <cx:pt idx="38893">2</cx:pt>
          <cx:pt idx="38894">1</cx:pt>
          <cx:pt idx="38895">2</cx:pt>
          <cx:pt idx="38896">2</cx:pt>
          <cx:pt idx="38897">3</cx:pt>
          <cx:pt idx="38898">4</cx:pt>
          <cx:pt idx="38899">1</cx:pt>
          <cx:pt idx="38900">1</cx:pt>
          <cx:pt idx="38901">2</cx:pt>
          <cx:pt idx="38902">2</cx:pt>
          <cx:pt idx="38903">4</cx:pt>
          <cx:pt idx="38904">2</cx:pt>
          <cx:pt idx="38905">2</cx:pt>
          <cx:pt idx="38906">2</cx:pt>
          <cx:pt idx="38907">2</cx:pt>
          <cx:pt idx="38908">4</cx:pt>
          <cx:pt idx="38909">1</cx:pt>
          <cx:pt idx="38910">3</cx:pt>
          <cx:pt idx="38911">2</cx:pt>
          <cx:pt idx="38912">3</cx:pt>
          <cx:pt idx="38913">2</cx:pt>
          <cx:pt idx="38914">3</cx:pt>
          <cx:pt idx="38915">3</cx:pt>
          <cx:pt idx="38916">4</cx:pt>
          <cx:pt idx="38917">4</cx:pt>
          <cx:pt idx="38918">3</cx:pt>
          <cx:pt idx="38919">3</cx:pt>
          <cx:pt idx="38920">4</cx:pt>
          <cx:pt idx="38921">1</cx:pt>
          <cx:pt idx="38922">2</cx:pt>
          <cx:pt idx="38923">2</cx:pt>
          <cx:pt idx="38924">2</cx:pt>
          <cx:pt idx="38925">4</cx:pt>
          <cx:pt idx="38926">3</cx:pt>
          <cx:pt idx="38927">1</cx:pt>
          <cx:pt idx="38928">2</cx:pt>
          <cx:pt idx="38929">2</cx:pt>
          <cx:pt idx="38930">2</cx:pt>
          <cx:pt idx="38931">1</cx:pt>
          <cx:pt idx="38932">2</cx:pt>
          <cx:pt idx="38933">3</cx:pt>
          <cx:pt idx="38934">2</cx:pt>
          <cx:pt idx="38935">4</cx:pt>
          <cx:pt idx="38936">2</cx:pt>
          <cx:pt idx="38937">2</cx:pt>
          <cx:pt idx="38938">2</cx:pt>
          <cx:pt idx="38939">3</cx:pt>
          <cx:pt idx="38940">2</cx:pt>
          <cx:pt idx="38941">1</cx:pt>
          <cx:pt idx="38942">2</cx:pt>
          <cx:pt idx="38943">2</cx:pt>
          <cx:pt idx="38944">2</cx:pt>
          <cx:pt idx="38945">2</cx:pt>
          <cx:pt idx="38946">2</cx:pt>
          <cx:pt idx="38947">2</cx:pt>
          <cx:pt idx="38948">1</cx:pt>
          <cx:pt idx="38949">1</cx:pt>
          <cx:pt idx="38950">3</cx:pt>
          <cx:pt idx="38951">2</cx:pt>
          <cx:pt idx="38952">2</cx:pt>
          <cx:pt idx="38953">1</cx:pt>
          <cx:pt idx="38954">2</cx:pt>
          <cx:pt idx="38955">3</cx:pt>
          <cx:pt idx="38956">6</cx:pt>
          <cx:pt idx="38957">2</cx:pt>
          <cx:pt idx="38958">1</cx:pt>
          <cx:pt idx="38959">2</cx:pt>
          <cx:pt idx="38960">3</cx:pt>
          <cx:pt idx="38961">2</cx:pt>
          <cx:pt idx="38962">2</cx:pt>
          <cx:pt idx="38963">2</cx:pt>
          <cx:pt idx="38964">2</cx:pt>
          <cx:pt idx="38965">2</cx:pt>
          <cx:pt idx="38966">3</cx:pt>
          <cx:pt idx="38967">1</cx:pt>
          <cx:pt idx="38968">2</cx:pt>
          <cx:pt idx="38969">1</cx:pt>
          <cx:pt idx="38970">1</cx:pt>
          <cx:pt idx="38971">2</cx:pt>
          <cx:pt idx="38972">3</cx:pt>
          <cx:pt idx="38973">3</cx:pt>
          <cx:pt idx="38974">2</cx:pt>
          <cx:pt idx="38975">2</cx:pt>
          <cx:pt idx="38976">2</cx:pt>
          <cx:pt idx="38977">2</cx:pt>
          <cx:pt idx="38978">2</cx:pt>
          <cx:pt idx="38979">2</cx:pt>
          <cx:pt idx="38980">2</cx:pt>
          <cx:pt idx="38981">2</cx:pt>
          <cx:pt idx="38982">1</cx:pt>
          <cx:pt idx="38983">1</cx:pt>
          <cx:pt idx="38984">3</cx:pt>
          <cx:pt idx="38985">2</cx:pt>
          <cx:pt idx="38986">2</cx:pt>
          <cx:pt idx="38987">1</cx:pt>
          <cx:pt idx="38988">2</cx:pt>
          <cx:pt idx="38989">1</cx:pt>
          <cx:pt idx="38990">2</cx:pt>
          <cx:pt idx="38991">2</cx:pt>
          <cx:pt idx="38992">3</cx:pt>
          <cx:pt idx="38993">3</cx:pt>
          <cx:pt idx="38994">2</cx:pt>
          <cx:pt idx="38995">2</cx:pt>
          <cx:pt idx="38996">2</cx:pt>
          <cx:pt idx="38997">3</cx:pt>
          <cx:pt idx="38998">2</cx:pt>
          <cx:pt idx="38999">2</cx:pt>
          <cx:pt idx="39000">3</cx:pt>
          <cx:pt idx="39001">2</cx:pt>
          <cx:pt idx="39002">1</cx:pt>
          <cx:pt idx="39003">1</cx:pt>
          <cx:pt idx="39004">3</cx:pt>
          <cx:pt idx="39005">3</cx:pt>
          <cx:pt idx="39006">2</cx:pt>
          <cx:pt idx="39007">2</cx:pt>
          <cx:pt idx="39008">2</cx:pt>
          <cx:pt idx="39009">2</cx:pt>
          <cx:pt idx="39010">1</cx:pt>
          <cx:pt idx="39011">1</cx:pt>
          <cx:pt idx="39012">2</cx:pt>
          <cx:pt idx="39013">2</cx:pt>
          <cx:pt idx="39014">4</cx:pt>
          <cx:pt idx="39015">4</cx:pt>
          <cx:pt idx="39016">3</cx:pt>
          <cx:pt idx="39017">2</cx:pt>
          <cx:pt idx="39018">2</cx:pt>
          <cx:pt idx="39019">2</cx:pt>
          <cx:pt idx="39020">2</cx:pt>
          <cx:pt idx="39021">2</cx:pt>
          <cx:pt idx="39022">2</cx:pt>
          <cx:pt idx="39023">1</cx:pt>
          <cx:pt idx="39024">2</cx:pt>
          <cx:pt idx="39025">2</cx:pt>
          <cx:pt idx="39026">4</cx:pt>
          <cx:pt idx="39027">2</cx:pt>
          <cx:pt idx="39028">3</cx:pt>
          <cx:pt idx="39029">2</cx:pt>
          <cx:pt idx="39030">1</cx:pt>
          <cx:pt idx="39031">2</cx:pt>
          <cx:pt idx="39032">2</cx:pt>
          <cx:pt idx="39033">2</cx:pt>
          <cx:pt idx="39034">3</cx:pt>
          <cx:pt idx="39035">2</cx:pt>
          <cx:pt idx="39036">2</cx:pt>
          <cx:pt idx="39037">3</cx:pt>
          <cx:pt idx="39038">4</cx:pt>
          <cx:pt idx="39039">2</cx:pt>
          <cx:pt idx="39040">1</cx:pt>
          <cx:pt idx="39041">1</cx:pt>
          <cx:pt idx="39042">4</cx:pt>
          <cx:pt idx="39043">3</cx:pt>
          <cx:pt idx="39044">1</cx:pt>
          <cx:pt idx="39045">2</cx:pt>
          <cx:pt idx="39046">2</cx:pt>
          <cx:pt idx="39047">1</cx:pt>
          <cx:pt idx="39048">2</cx:pt>
          <cx:pt idx="39049">2</cx:pt>
          <cx:pt idx="39050">2</cx:pt>
          <cx:pt idx="39051">3</cx:pt>
          <cx:pt idx="39052">2</cx:pt>
          <cx:pt idx="39053">3</cx:pt>
          <cx:pt idx="39054">1</cx:pt>
          <cx:pt idx="39055">2</cx:pt>
          <cx:pt idx="39056">2</cx:pt>
          <cx:pt idx="39057">2</cx:pt>
          <cx:pt idx="39058">2</cx:pt>
          <cx:pt idx="39059">2</cx:pt>
          <cx:pt idx="39060">3</cx:pt>
          <cx:pt idx="39061">5</cx:pt>
          <cx:pt idx="39062">4</cx:pt>
          <cx:pt idx="39063">2</cx:pt>
          <cx:pt idx="39064">2</cx:pt>
          <cx:pt idx="39065">4</cx:pt>
          <cx:pt idx="39066">2</cx:pt>
          <cx:pt idx="39067">1</cx:pt>
          <cx:pt idx="39068">2</cx:pt>
          <cx:pt idx="39069">2</cx:pt>
          <cx:pt idx="39070">1</cx:pt>
          <cx:pt idx="39071">4</cx:pt>
          <cx:pt idx="39072">2</cx:pt>
          <cx:pt idx="39073">2</cx:pt>
          <cx:pt idx="39074">2</cx:pt>
          <cx:pt idx="39075">2</cx:pt>
          <cx:pt idx="39076">2</cx:pt>
          <cx:pt idx="39077">1</cx:pt>
          <cx:pt idx="39078">4</cx:pt>
          <cx:pt idx="39079">3</cx:pt>
          <cx:pt idx="39080">2</cx:pt>
          <cx:pt idx="39081">4</cx:pt>
          <cx:pt idx="39082">2</cx:pt>
          <cx:pt idx="39083">2</cx:pt>
          <cx:pt idx="39084">1</cx:pt>
          <cx:pt idx="39085">2</cx:pt>
          <cx:pt idx="39086">3</cx:pt>
          <cx:pt idx="39087">1</cx:pt>
          <cx:pt idx="39088">2</cx:pt>
          <cx:pt idx="39089">2</cx:pt>
          <cx:pt idx="39090">2</cx:pt>
          <cx:pt idx="39091">2</cx:pt>
          <cx:pt idx="39092">2</cx:pt>
          <cx:pt idx="39093">2</cx:pt>
          <cx:pt idx="39094">1</cx:pt>
          <cx:pt idx="39095">2</cx:pt>
          <cx:pt idx="39096">2</cx:pt>
          <cx:pt idx="39097">2</cx:pt>
          <cx:pt idx="39098">2</cx:pt>
          <cx:pt idx="39099">2</cx:pt>
          <cx:pt idx="39100">1</cx:pt>
          <cx:pt idx="39101">2</cx:pt>
          <cx:pt idx="39102">4</cx:pt>
          <cx:pt idx="39103">2</cx:pt>
          <cx:pt idx="39104">2</cx:pt>
          <cx:pt idx="39105">1</cx:pt>
          <cx:pt idx="39106">4</cx:pt>
          <cx:pt idx="39107">2</cx:pt>
          <cx:pt idx="39108">2</cx:pt>
          <cx:pt idx="39109">1</cx:pt>
          <cx:pt idx="39110">2</cx:pt>
          <cx:pt idx="39111">4</cx:pt>
          <cx:pt idx="39112">4</cx:pt>
          <cx:pt idx="39113">2</cx:pt>
          <cx:pt idx="39114">3</cx:pt>
          <cx:pt idx="39115">1</cx:pt>
          <cx:pt idx="39116">2</cx:pt>
          <cx:pt idx="39117">1</cx:pt>
          <cx:pt idx="39118">3</cx:pt>
          <cx:pt idx="39119">1</cx:pt>
          <cx:pt idx="39120">2</cx:pt>
          <cx:pt idx="39121">1</cx:pt>
          <cx:pt idx="39122">2</cx:pt>
          <cx:pt idx="39123">2</cx:pt>
          <cx:pt idx="39124">3</cx:pt>
          <cx:pt idx="39125">2</cx:pt>
          <cx:pt idx="39126">2</cx:pt>
          <cx:pt idx="39127">2</cx:pt>
          <cx:pt idx="39128">1</cx:pt>
          <cx:pt idx="39129">1</cx:pt>
          <cx:pt idx="39130">2</cx:pt>
          <cx:pt idx="39131">2</cx:pt>
          <cx:pt idx="39132">3</cx:pt>
          <cx:pt idx="39133">2</cx:pt>
          <cx:pt idx="39134">2</cx:pt>
          <cx:pt idx="39135">2</cx:pt>
          <cx:pt idx="39136">3</cx:pt>
          <cx:pt idx="39137">2</cx:pt>
          <cx:pt idx="39138">2</cx:pt>
          <cx:pt idx="39139">1</cx:pt>
          <cx:pt idx="39140">4</cx:pt>
          <cx:pt idx="39141">2</cx:pt>
          <cx:pt idx="39142">2</cx:pt>
          <cx:pt idx="39143">2</cx:pt>
          <cx:pt idx="39144">4</cx:pt>
          <cx:pt idx="39145">1</cx:pt>
          <cx:pt idx="39146">1</cx:pt>
          <cx:pt idx="39147">5</cx:pt>
          <cx:pt idx="39148">2</cx:pt>
          <cx:pt idx="39149">1</cx:pt>
          <cx:pt idx="39150">2</cx:pt>
          <cx:pt idx="39151">2</cx:pt>
          <cx:pt idx="39152">2</cx:pt>
          <cx:pt idx="39153">2</cx:pt>
          <cx:pt idx="39154">2</cx:pt>
          <cx:pt idx="39155">3</cx:pt>
          <cx:pt idx="39156">3</cx:pt>
          <cx:pt idx="39157">1</cx:pt>
          <cx:pt idx="39158">1</cx:pt>
          <cx:pt idx="39159">2</cx:pt>
          <cx:pt idx="39160">1</cx:pt>
          <cx:pt idx="39161">3</cx:pt>
          <cx:pt idx="39162">2</cx:pt>
          <cx:pt idx="39163">2</cx:pt>
          <cx:pt idx="39164">2</cx:pt>
          <cx:pt idx="39165">3</cx:pt>
          <cx:pt idx="39166">2</cx:pt>
          <cx:pt idx="39167">2</cx:pt>
          <cx:pt idx="39168">1</cx:pt>
          <cx:pt idx="39169">2</cx:pt>
          <cx:pt idx="39170">2</cx:pt>
          <cx:pt idx="39171">2</cx:pt>
          <cx:pt idx="39172">2</cx:pt>
          <cx:pt idx="39173">2</cx:pt>
          <cx:pt idx="39174">2</cx:pt>
          <cx:pt idx="39175">1</cx:pt>
          <cx:pt idx="39176">4</cx:pt>
          <cx:pt idx="39177">2</cx:pt>
          <cx:pt idx="39178">2</cx:pt>
          <cx:pt idx="39179">1</cx:pt>
          <cx:pt idx="39180">4</cx:pt>
          <cx:pt idx="39181">3</cx:pt>
          <cx:pt idx="39182">2</cx:pt>
          <cx:pt idx="39183">2</cx:pt>
          <cx:pt idx="39184">2</cx:pt>
          <cx:pt idx="39185">2</cx:pt>
          <cx:pt idx="39186">2</cx:pt>
          <cx:pt idx="39187">1</cx:pt>
          <cx:pt idx="39188">2</cx:pt>
          <cx:pt idx="39189">4</cx:pt>
          <cx:pt idx="39190">3</cx:pt>
          <cx:pt idx="39191">1</cx:pt>
          <cx:pt idx="39192">2</cx:pt>
          <cx:pt idx="39193">2</cx:pt>
          <cx:pt idx="39194">3</cx:pt>
          <cx:pt idx="39195">1</cx:pt>
          <cx:pt idx="39196">1</cx:pt>
          <cx:pt idx="39197">2</cx:pt>
          <cx:pt idx="39198">3</cx:pt>
          <cx:pt idx="39199">1</cx:pt>
          <cx:pt idx="39200">1</cx:pt>
          <cx:pt idx="39201">2</cx:pt>
          <cx:pt idx="39202">2</cx:pt>
          <cx:pt idx="39203">3</cx:pt>
          <cx:pt idx="39204">2</cx:pt>
          <cx:pt idx="39205">1</cx:pt>
          <cx:pt idx="39206">1</cx:pt>
          <cx:pt idx="39207">1</cx:pt>
          <cx:pt idx="39208">2</cx:pt>
          <cx:pt idx="39209">5</cx:pt>
          <cx:pt idx="39210">1</cx:pt>
          <cx:pt idx="39211">2</cx:pt>
          <cx:pt idx="39212">1</cx:pt>
          <cx:pt idx="39213">2</cx:pt>
          <cx:pt idx="39214">1</cx:pt>
          <cx:pt idx="39215">1</cx:pt>
          <cx:pt idx="39216">3</cx:pt>
          <cx:pt idx="39217">2</cx:pt>
          <cx:pt idx="39218">1</cx:pt>
          <cx:pt idx="39219">1</cx:pt>
          <cx:pt idx="39220">4</cx:pt>
          <cx:pt idx="39221">3</cx:pt>
          <cx:pt idx="39222">5</cx:pt>
          <cx:pt idx="39223">1</cx:pt>
          <cx:pt idx="39224">2</cx:pt>
          <cx:pt idx="39225">1</cx:pt>
          <cx:pt idx="39226">2</cx:pt>
          <cx:pt idx="39227">2</cx:pt>
          <cx:pt idx="39228">2</cx:pt>
          <cx:pt idx="39229">3</cx:pt>
          <cx:pt idx="39230">2</cx:pt>
          <cx:pt idx="39231">2</cx:pt>
          <cx:pt idx="39232">4</cx:pt>
          <cx:pt idx="39233">2</cx:pt>
          <cx:pt idx="39234">2</cx:pt>
          <cx:pt idx="39235">2</cx:pt>
          <cx:pt idx="39236">2</cx:pt>
          <cx:pt idx="39237">1</cx:pt>
          <cx:pt idx="39238">2</cx:pt>
          <cx:pt idx="39239">2</cx:pt>
          <cx:pt idx="39240">2</cx:pt>
          <cx:pt idx="39241">2</cx:pt>
          <cx:pt idx="39242">3</cx:pt>
          <cx:pt idx="39243">1</cx:pt>
          <cx:pt idx="39244">2</cx:pt>
          <cx:pt idx="39245">2</cx:pt>
          <cx:pt idx="39246">3</cx:pt>
          <cx:pt idx="39247">2</cx:pt>
          <cx:pt idx="39248">2</cx:pt>
          <cx:pt idx="39249">2</cx:pt>
          <cx:pt idx="39250">2</cx:pt>
          <cx:pt idx="39251">2</cx:pt>
          <cx:pt idx="39252">3</cx:pt>
          <cx:pt idx="39253">1</cx:pt>
          <cx:pt idx="39254">2</cx:pt>
          <cx:pt idx="39255">1</cx:pt>
          <cx:pt idx="39256">3</cx:pt>
          <cx:pt idx="39257">5</cx:pt>
          <cx:pt idx="39258">2</cx:pt>
          <cx:pt idx="39259">2</cx:pt>
          <cx:pt idx="39260">2</cx:pt>
          <cx:pt idx="39261">2</cx:pt>
          <cx:pt idx="39262">1</cx:pt>
          <cx:pt idx="39263">2</cx:pt>
          <cx:pt idx="39264">2</cx:pt>
          <cx:pt idx="39265">1</cx:pt>
          <cx:pt idx="39266">2</cx:pt>
          <cx:pt idx="39267">2</cx:pt>
          <cx:pt idx="39268">1</cx:pt>
          <cx:pt idx="39269">2</cx:pt>
          <cx:pt idx="39270">1</cx:pt>
          <cx:pt idx="39271">1</cx:pt>
          <cx:pt idx="39272">2</cx:pt>
          <cx:pt idx="39273">2</cx:pt>
          <cx:pt idx="39274">2</cx:pt>
          <cx:pt idx="39275">2</cx:pt>
          <cx:pt idx="39276">1</cx:pt>
          <cx:pt idx="39277">2</cx:pt>
          <cx:pt idx="39278">3</cx:pt>
          <cx:pt idx="39279">2</cx:pt>
          <cx:pt idx="39280">2</cx:pt>
          <cx:pt idx="39281">4</cx:pt>
          <cx:pt idx="39282">3</cx:pt>
          <cx:pt idx="39283">1</cx:pt>
          <cx:pt idx="39284">2</cx:pt>
          <cx:pt idx="39285">2</cx:pt>
          <cx:pt idx="39286">1</cx:pt>
          <cx:pt idx="39287">3</cx:pt>
          <cx:pt idx="39288">1</cx:pt>
          <cx:pt idx="39289">2</cx:pt>
          <cx:pt idx="39290">1</cx:pt>
          <cx:pt idx="39291">3</cx:pt>
          <cx:pt idx="39292">2</cx:pt>
          <cx:pt idx="39293">2</cx:pt>
          <cx:pt idx="39294">1</cx:pt>
          <cx:pt idx="39295">2</cx:pt>
          <cx:pt idx="39296">1</cx:pt>
          <cx:pt idx="39297">3</cx:pt>
          <cx:pt idx="39298">2</cx:pt>
          <cx:pt idx="39299">2</cx:pt>
          <cx:pt idx="39300">4</cx:pt>
          <cx:pt idx="39301">2</cx:pt>
          <cx:pt idx="39302">2</cx:pt>
          <cx:pt idx="39303">1</cx:pt>
          <cx:pt idx="39304">2</cx:pt>
          <cx:pt idx="39305">1</cx:pt>
          <cx:pt idx="39306">2</cx:pt>
          <cx:pt idx="39307">2</cx:pt>
          <cx:pt idx="39308">3</cx:pt>
          <cx:pt idx="39309">2</cx:pt>
          <cx:pt idx="39310">2</cx:pt>
          <cx:pt idx="39311">2</cx:pt>
          <cx:pt idx="39312">3</cx:pt>
          <cx:pt idx="39313">2</cx:pt>
          <cx:pt idx="39314">2</cx:pt>
          <cx:pt idx="39315">2</cx:pt>
          <cx:pt idx="39316">3</cx:pt>
          <cx:pt idx="39317">4</cx:pt>
          <cx:pt idx="39318">2</cx:pt>
          <cx:pt idx="39319">3</cx:pt>
          <cx:pt idx="39320">2</cx:pt>
          <cx:pt idx="39321">2</cx:pt>
          <cx:pt idx="39322">2</cx:pt>
          <cx:pt idx="39323">1</cx:pt>
          <cx:pt idx="39324">1</cx:pt>
          <cx:pt idx="39325">1</cx:pt>
          <cx:pt idx="39326">2</cx:pt>
          <cx:pt idx="39327">2</cx:pt>
          <cx:pt idx="39328">2</cx:pt>
          <cx:pt idx="39329">2</cx:pt>
          <cx:pt idx="39330">2</cx:pt>
          <cx:pt idx="39331">3</cx:pt>
          <cx:pt idx="39332">3</cx:pt>
          <cx:pt idx="39333">4</cx:pt>
          <cx:pt idx="39334">3</cx:pt>
          <cx:pt idx="39335">2</cx:pt>
          <cx:pt idx="39336">3</cx:pt>
          <cx:pt idx="39337">2</cx:pt>
          <cx:pt idx="39338">1</cx:pt>
          <cx:pt idx="39339">2</cx:pt>
          <cx:pt idx="39340">4</cx:pt>
          <cx:pt idx="39341">2</cx:pt>
          <cx:pt idx="39342">2</cx:pt>
          <cx:pt idx="39343">2</cx:pt>
          <cx:pt idx="39344">2</cx:pt>
          <cx:pt idx="39345">2</cx:pt>
          <cx:pt idx="39346">3</cx:pt>
          <cx:pt idx="39347">2</cx:pt>
          <cx:pt idx="39348">2</cx:pt>
          <cx:pt idx="39349">2</cx:pt>
          <cx:pt idx="39350">1</cx:pt>
          <cx:pt idx="39351">1</cx:pt>
          <cx:pt idx="39352">2</cx:pt>
          <cx:pt idx="39353">4</cx:pt>
          <cx:pt idx="39354">2</cx:pt>
          <cx:pt idx="39355">2</cx:pt>
          <cx:pt idx="39356">1</cx:pt>
          <cx:pt idx="39357">2</cx:pt>
          <cx:pt idx="39358">4</cx:pt>
          <cx:pt idx="39359">2</cx:pt>
          <cx:pt idx="39360">2</cx:pt>
          <cx:pt idx="39361">2</cx:pt>
          <cx:pt idx="39362">2</cx:pt>
          <cx:pt idx="39363">3</cx:pt>
          <cx:pt idx="39364">3</cx:pt>
          <cx:pt idx="39365">1</cx:pt>
          <cx:pt idx="39366">2</cx:pt>
          <cx:pt idx="39367">2</cx:pt>
          <cx:pt idx="39368">2</cx:pt>
          <cx:pt idx="39369">2</cx:pt>
          <cx:pt idx="39370">2</cx:pt>
          <cx:pt idx="39371">1</cx:pt>
          <cx:pt idx="39372">2</cx:pt>
          <cx:pt idx="39373">4</cx:pt>
          <cx:pt idx="39374">2</cx:pt>
          <cx:pt idx="39375">2</cx:pt>
          <cx:pt idx="39376">1</cx:pt>
          <cx:pt idx="39377">2</cx:pt>
          <cx:pt idx="39378">1</cx:pt>
          <cx:pt idx="39379">1</cx:pt>
          <cx:pt idx="39380">2</cx:pt>
          <cx:pt idx="39381">1</cx:pt>
          <cx:pt idx="39382">2</cx:pt>
          <cx:pt idx="39383">1</cx:pt>
          <cx:pt idx="39384">2</cx:pt>
          <cx:pt idx="39385">4</cx:pt>
          <cx:pt idx="39386">1</cx:pt>
          <cx:pt idx="39387">1</cx:pt>
          <cx:pt idx="39388">1</cx:pt>
          <cx:pt idx="39389">1</cx:pt>
          <cx:pt idx="39390">1</cx:pt>
          <cx:pt idx="39391">3</cx:pt>
          <cx:pt idx="39392">2</cx:pt>
          <cx:pt idx="39393">3</cx:pt>
          <cx:pt idx="39394">2</cx:pt>
          <cx:pt idx="39395">1</cx:pt>
          <cx:pt idx="39396">2</cx:pt>
          <cx:pt idx="39397">1</cx:pt>
          <cx:pt idx="39398">4</cx:pt>
          <cx:pt idx="39399">2</cx:pt>
          <cx:pt idx="39400">2</cx:pt>
          <cx:pt idx="39401">2</cx:pt>
          <cx:pt idx="39402">3</cx:pt>
          <cx:pt idx="39403">2</cx:pt>
          <cx:pt idx="39404">2</cx:pt>
          <cx:pt idx="39405">2</cx:pt>
          <cx:pt idx="39406">5</cx:pt>
          <cx:pt idx="39407">2</cx:pt>
          <cx:pt idx="39408">2</cx:pt>
          <cx:pt idx="39409">2</cx:pt>
          <cx:pt idx="39410">2</cx:pt>
          <cx:pt idx="39411">2</cx:pt>
          <cx:pt idx="39412">1</cx:pt>
          <cx:pt idx="39413">4</cx:pt>
          <cx:pt idx="39414">2</cx:pt>
          <cx:pt idx="39415">3</cx:pt>
          <cx:pt idx="39416">4</cx:pt>
          <cx:pt idx="39417">2</cx:pt>
          <cx:pt idx="39418">2</cx:pt>
          <cx:pt idx="39419">2</cx:pt>
          <cx:pt idx="39420">4</cx:pt>
          <cx:pt idx="39421">1</cx:pt>
          <cx:pt idx="39422">2</cx:pt>
          <cx:pt idx="39423">2</cx:pt>
          <cx:pt idx="39424">2</cx:pt>
          <cx:pt idx="39425">3</cx:pt>
          <cx:pt idx="39426">4</cx:pt>
          <cx:pt idx="39427">2</cx:pt>
          <cx:pt idx="39428">1</cx:pt>
          <cx:pt idx="39429">2</cx:pt>
          <cx:pt idx="39430">2</cx:pt>
          <cx:pt idx="39431">4</cx:pt>
          <cx:pt idx="39432">3</cx:pt>
          <cx:pt idx="39433">2</cx:pt>
          <cx:pt idx="39434">2</cx:pt>
          <cx:pt idx="39435">3</cx:pt>
          <cx:pt idx="39436">3</cx:pt>
          <cx:pt idx="39437">2</cx:pt>
          <cx:pt idx="39438">2</cx:pt>
          <cx:pt idx="39439">3</cx:pt>
          <cx:pt idx="39440">2</cx:pt>
          <cx:pt idx="39441">3</cx:pt>
          <cx:pt idx="39442">3</cx:pt>
          <cx:pt idx="39443">4</cx:pt>
          <cx:pt idx="39444">3</cx:pt>
          <cx:pt idx="39445">3</cx:pt>
          <cx:pt idx="39446">1</cx:pt>
          <cx:pt idx="39447">2</cx:pt>
          <cx:pt idx="39448">3</cx:pt>
          <cx:pt idx="39449">1</cx:pt>
          <cx:pt idx="39450">2</cx:pt>
          <cx:pt idx="39451">2</cx:pt>
          <cx:pt idx="39452">2</cx:pt>
          <cx:pt idx="39453">2</cx:pt>
          <cx:pt idx="39454">2</cx:pt>
          <cx:pt idx="39455">3</cx:pt>
          <cx:pt idx="39456">3</cx:pt>
          <cx:pt idx="39457">1</cx:pt>
          <cx:pt idx="39458">3</cx:pt>
          <cx:pt idx="39459">1</cx:pt>
          <cx:pt idx="39460">3</cx:pt>
          <cx:pt idx="39461">1</cx:pt>
          <cx:pt idx="39462">3</cx:pt>
          <cx:pt idx="39463">3</cx:pt>
          <cx:pt idx="39464">1</cx:pt>
          <cx:pt idx="39465">3</cx:pt>
          <cx:pt idx="39466">2</cx:pt>
          <cx:pt idx="39467">2</cx:pt>
          <cx:pt idx="39468">2</cx:pt>
          <cx:pt idx="39469">1</cx:pt>
          <cx:pt idx="39470">2</cx:pt>
          <cx:pt idx="39471">1</cx:pt>
          <cx:pt idx="39472">3</cx:pt>
          <cx:pt idx="39473">4</cx:pt>
          <cx:pt idx="39474">2</cx:pt>
          <cx:pt idx="39475">2</cx:pt>
          <cx:pt idx="39476">3</cx:pt>
          <cx:pt idx="39477">3</cx:pt>
          <cx:pt idx="39478">3</cx:pt>
          <cx:pt idx="39479">3</cx:pt>
          <cx:pt idx="39480">1</cx:pt>
          <cx:pt idx="39481">2</cx:pt>
          <cx:pt idx="39482">2</cx:pt>
          <cx:pt idx="39483">1</cx:pt>
          <cx:pt idx="39484">2</cx:pt>
          <cx:pt idx="39485">2</cx:pt>
          <cx:pt idx="39486">4</cx:pt>
          <cx:pt idx="39487">2</cx:pt>
          <cx:pt idx="39488">4</cx:pt>
          <cx:pt idx="39489">1</cx:pt>
          <cx:pt idx="39490">2</cx:pt>
          <cx:pt idx="39491">2</cx:pt>
          <cx:pt idx="39492">5</cx:pt>
          <cx:pt idx="39493">2</cx:pt>
          <cx:pt idx="39494">2</cx:pt>
          <cx:pt idx="39495">2</cx:pt>
          <cx:pt idx="39496">3</cx:pt>
          <cx:pt idx="39497">2</cx:pt>
          <cx:pt idx="39498">1</cx:pt>
          <cx:pt idx="39499">2</cx:pt>
          <cx:pt idx="39500">3</cx:pt>
          <cx:pt idx="39501">3</cx:pt>
          <cx:pt idx="39502">2</cx:pt>
          <cx:pt idx="39503">2</cx:pt>
          <cx:pt idx="39504">3</cx:pt>
          <cx:pt idx="39505">4</cx:pt>
          <cx:pt idx="39506">4</cx:pt>
          <cx:pt idx="39507">1</cx:pt>
          <cx:pt idx="39508">1</cx:pt>
          <cx:pt idx="39509">3</cx:pt>
          <cx:pt idx="39510">2</cx:pt>
          <cx:pt idx="39511">1</cx:pt>
          <cx:pt idx="39512">2</cx:pt>
          <cx:pt idx="39513">3</cx:pt>
          <cx:pt idx="39514">1</cx:pt>
          <cx:pt idx="39515">2</cx:pt>
          <cx:pt idx="39516">2</cx:pt>
          <cx:pt idx="39517">1</cx:pt>
          <cx:pt idx="39518">2</cx:pt>
          <cx:pt idx="39519">2</cx:pt>
          <cx:pt idx="39520">2</cx:pt>
          <cx:pt idx="39521">1</cx:pt>
          <cx:pt idx="39522">2</cx:pt>
          <cx:pt idx="39523">1</cx:pt>
          <cx:pt idx="39524">3</cx:pt>
          <cx:pt idx="39525">1</cx:pt>
          <cx:pt idx="39526">1</cx:pt>
          <cx:pt idx="39527">3</cx:pt>
          <cx:pt idx="39528">1</cx:pt>
          <cx:pt idx="39529">2</cx:pt>
          <cx:pt idx="39530">1</cx:pt>
          <cx:pt idx="39531">2</cx:pt>
          <cx:pt idx="39532">1</cx:pt>
          <cx:pt idx="39533">3</cx:pt>
          <cx:pt idx="39534">2</cx:pt>
          <cx:pt idx="39535">3</cx:pt>
          <cx:pt idx="39536">1</cx:pt>
          <cx:pt idx="39537">1</cx:pt>
          <cx:pt idx="39538">3</cx:pt>
          <cx:pt idx="39539">3</cx:pt>
          <cx:pt idx="39540">3</cx:pt>
          <cx:pt idx="39541">2</cx:pt>
          <cx:pt idx="39542">1</cx:pt>
          <cx:pt idx="39543">2</cx:pt>
          <cx:pt idx="39544">2</cx:pt>
          <cx:pt idx="39545">2</cx:pt>
          <cx:pt idx="39546">3</cx:pt>
          <cx:pt idx="39547">2</cx:pt>
          <cx:pt idx="39548">4</cx:pt>
          <cx:pt idx="39549">1</cx:pt>
          <cx:pt idx="39550">2</cx:pt>
          <cx:pt idx="39551">4</cx:pt>
          <cx:pt idx="39552">2</cx:pt>
          <cx:pt idx="39553">4</cx:pt>
          <cx:pt idx="39554">1</cx:pt>
          <cx:pt idx="39555">1</cx:pt>
          <cx:pt idx="39556">2</cx:pt>
          <cx:pt idx="39557">2</cx:pt>
          <cx:pt idx="39558">1</cx:pt>
          <cx:pt idx="39559">2</cx:pt>
          <cx:pt idx="39560">3</cx:pt>
          <cx:pt idx="39561">2</cx:pt>
          <cx:pt idx="39562">4</cx:pt>
          <cx:pt idx="39563">1</cx:pt>
          <cx:pt idx="39564">2</cx:pt>
          <cx:pt idx="39565">2</cx:pt>
          <cx:pt idx="39566">2</cx:pt>
          <cx:pt idx="39567">2</cx:pt>
          <cx:pt idx="39568">3</cx:pt>
          <cx:pt idx="39569">1</cx:pt>
          <cx:pt idx="39570">2</cx:pt>
          <cx:pt idx="39571">2</cx:pt>
          <cx:pt idx="39572">2</cx:pt>
          <cx:pt idx="39573">2</cx:pt>
          <cx:pt idx="39574">1</cx:pt>
          <cx:pt idx="39575">1</cx:pt>
          <cx:pt idx="39576">1</cx:pt>
          <cx:pt idx="39577">2</cx:pt>
          <cx:pt idx="39578">2</cx:pt>
          <cx:pt idx="39579">2</cx:pt>
          <cx:pt idx="39580">2</cx:pt>
          <cx:pt idx="39581">2</cx:pt>
          <cx:pt idx="39582">2</cx:pt>
          <cx:pt idx="39583">2</cx:pt>
          <cx:pt idx="39584">2</cx:pt>
          <cx:pt idx="39585">2</cx:pt>
          <cx:pt idx="39586">2</cx:pt>
          <cx:pt idx="39587">2</cx:pt>
          <cx:pt idx="39588">2</cx:pt>
          <cx:pt idx="39589">1</cx:pt>
          <cx:pt idx="39590">1</cx:pt>
          <cx:pt idx="39591">1</cx:pt>
          <cx:pt idx="39592">2</cx:pt>
          <cx:pt idx="39593">1</cx:pt>
          <cx:pt idx="39594">3</cx:pt>
          <cx:pt idx="39595">5</cx:pt>
          <cx:pt idx="39596">2</cx:pt>
          <cx:pt idx="39597">4</cx:pt>
          <cx:pt idx="39598">2</cx:pt>
          <cx:pt idx="39599">4</cx:pt>
          <cx:pt idx="39600">2</cx:pt>
          <cx:pt idx="39601">2</cx:pt>
          <cx:pt idx="39602">2</cx:pt>
          <cx:pt idx="39603">4</cx:pt>
          <cx:pt idx="39604">2</cx:pt>
          <cx:pt idx="39605">4</cx:pt>
          <cx:pt idx="39606">3</cx:pt>
          <cx:pt idx="39607">1</cx:pt>
          <cx:pt idx="39608">4</cx:pt>
          <cx:pt idx="39609">2</cx:pt>
          <cx:pt idx="39610">2</cx:pt>
          <cx:pt idx="39611">2</cx:pt>
          <cx:pt idx="39612">2</cx:pt>
          <cx:pt idx="39613">4</cx:pt>
          <cx:pt idx="39614">2</cx:pt>
          <cx:pt idx="39615">1</cx:pt>
          <cx:pt idx="39616">3</cx:pt>
          <cx:pt idx="39617">2</cx:pt>
          <cx:pt idx="39618">1</cx:pt>
          <cx:pt idx="39619">3</cx:pt>
          <cx:pt idx="39620">5</cx:pt>
          <cx:pt idx="39621">2</cx:pt>
          <cx:pt idx="39622">1</cx:pt>
          <cx:pt idx="39623">2</cx:pt>
          <cx:pt idx="39624">3</cx:pt>
          <cx:pt idx="39625">2</cx:pt>
          <cx:pt idx="39626">4</cx:pt>
          <cx:pt idx="39627">3</cx:pt>
          <cx:pt idx="39628">4</cx:pt>
          <cx:pt idx="39629">2</cx:pt>
          <cx:pt idx="39630">2</cx:pt>
          <cx:pt idx="39631">2</cx:pt>
          <cx:pt idx="39632">2</cx:pt>
          <cx:pt idx="39633">2</cx:pt>
          <cx:pt idx="39634">2</cx:pt>
          <cx:pt idx="39635">2</cx:pt>
          <cx:pt idx="39636">3</cx:pt>
          <cx:pt idx="39637">4</cx:pt>
          <cx:pt idx="39638">2</cx:pt>
          <cx:pt idx="39639">4</cx:pt>
          <cx:pt idx="39640">2</cx:pt>
          <cx:pt idx="39641">2</cx:pt>
          <cx:pt idx="39642">1</cx:pt>
          <cx:pt idx="39643">2</cx:pt>
          <cx:pt idx="39644">3</cx:pt>
          <cx:pt idx="39645">2</cx:pt>
          <cx:pt idx="39646">3</cx:pt>
          <cx:pt idx="39647">1</cx:pt>
          <cx:pt idx="39648">3</cx:pt>
          <cx:pt idx="39649">2</cx:pt>
          <cx:pt idx="39650">3</cx:pt>
          <cx:pt idx="39651">2</cx:pt>
          <cx:pt idx="39652">1</cx:pt>
          <cx:pt idx="39653">2</cx:pt>
          <cx:pt idx="39654">1</cx:pt>
          <cx:pt idx="39655">1</cx:pt>
          <cx:pt idx="39656">5</cx:pt>
          <cx:pt idx="39657">3</cx:pt>
          <cx:pt idx="39658">2</cx:pt>
          <cx:pt idx="39659">1</cx:pt>
          <cx:pt idx="39660">2</cx:pt>
          <cx:pt idx="39661">1</cx:pt>
          <cx:pt idx="39662">2</cx:pt>
          <cx:pt idx="39663">2</cx:pt>
          <cx:pt idx="39664">2</cx:pt>
          <cx:pt idx="39665">2</cx:pt>
          <cx:pt idx="39666">3</cx:pt>
          <cx:pt idx="39667">3</cx:pt>
          <cx:pt idx="39668">3</cx:pt>
          <cx:pt idx="39669">3</cx:pt>
          <cx:pt idx="39670">3</cx:pt>
          <cx:pt idx="39671">3</cx:pt>
          <cx:pt idx="39672">1</cx:pt>
          <cx:pt idx="39673">1</cx:pt>
          <cx:pt idx="39674">2</cx:pt>
          <cx:pt idx="39675">1</cx:pt>
          <cx:pt idx="39676">2</cx:pt>
          <cx:pt idx="39677">2</cx:pt>
          <cx:pt idx="39678">1</cx:pt>
          <cx:pt idx="39679">4</cx:pt>
          <cx:pt idx="39680">2</cx:pt>
          <cx:pt idx="39681">1</cx:pt>
          <cx:pt idx="39682">2</cx:pt>
          <cx:pt idx="39683">2</cx:pt>
          <cx:pt idx="39684">2</cx:pt>
          <cx:pt idx="39685">2</cx:pt>
          <cx:pt idx="39686">2</cx:pt>
          <cx:pt idx="39687">2</cx:pt>
          <cx:pt idx="39688">1</cx:pt>
          <cx:pt idx="39689">1</cx:pt>
          <cx:pt idx="39690">2</cx:pt>
          <cx:pt idx="39691">3</cx:pt>
          <cx:pt idx="39692">2</cx:pt>
          <cx:pt idx="39693">2</cx:pt>
          <cx:pt idx="39694">2</cx:pt>
          <cx:pt idx="39695">2</cx:pt>
          <cx:pt idx="39696">1</cx:pt>
          <cx:pt idx="39697">1</cx:pt>
          <cx:pt idx="39698">2</cx:pt>
          <cx:pt idx="39699">2</cx:pt>
          <cx:pt idx="39700">4</cx:pt>
          <cx:pt idx="39701">2</cx:pt>
          <cx:pt idx="39702">2</cx:pt>
          <cx:pt idx="39703">2</cx:pt>
          <cx:pt idx="39704">1</cx:pt>
          <cx:pt idx="39705">3</cx:pt>
          <cx:pt idx="39706">2</cx:pt>
          <cx:pt idx="39707">2</cx:pt>
          <cx:pt idx="39708">3</cx:pt>
          <cx:pt idx="39709">1</cx:pt>
          <cx:pt idx="39710">1</cx:pt>
          <cx:pt idx="39711">1</cx:pt>
          <cx:pt idx="39712">2</cx:pt>
          <cx:pt idx="39713">1</cx:pt>
          <cx:pt idx="39714">1</cx:pt>
          <cx:pt idx="39715">2</cx:pt>
          <cx:pt idx="39716">1</cx:pt>
          <cx:pt idx="39717">2</cx:pt>
          <cx:pt idx="39718">3</cx:pt>
          <cx:pt idx="39719">3</cx:pt>
          <cx:pt idx="39720">1</cx:pt>
          <cx:pt idx="39721">2</cx:pt>
          <cx:pt idx="39722">2</cx:pt>
          <cx:pt idx="39723">3</cx:pt>
          <cx:pt idx="39724">3</cx:pt>
          <cx:pt idx="39725">5</cx:pt>
          <cx:pt idx="39726">1</cx:pt>
          <cx:pt idx="39727">2</cx:pt>
          <cx:pt idx="39728">1</cx:pt>
          <cx:pt idx="39729">2</cx:pt>
          <cx:pt idx="39730">2</cx:pt>
          <cx:pt idx="39731">2</cx:pt>
          <cx:pt idx="39732">1</cx:pt>
          <cx:pt idx="39733">2</cx:pt>
          <cx:pt idx="39734">2</cx:pt>
          <cx:pt idx="39735">2</cx:pt>
          <cx:pt idx="39736">2</cx:pt>
          <cx:pt idx="39737">3</cx:pt>
          <cx:pt idx="39738">2</cx:pt>
          <cx:pt idx="39739">2</cx:pt>
          <cx:pt idx="39740">1</cx:pt>
          <cx:pt idx="39741">3</cx:pt>
          <cx:pt idx="39742">1</cx:pt>
          <cx:pt idx="39743">2</cx:pt>
          <cx:pt idx="39744">2</cx:pt>
          <cx:pt idx="39745">4</cx:pt>
          <cx:pt idx="39746">2</cx:pt>
          <cx:pt idx="39747">1</cx:pt>
          <cx:pt idx="39748">2</cx:pt>
          <cx:pt idx="39749">1</cx:pt>
          <cx:pt idx="39750">1</cx:pt>
          <cx:pt idx="39751">2</cx:pt>
          <cx:pt idx="39752">2</cx:pt>
          <cx:pt idx="39753">2</cx:pt>
          <cx:pt idx="39754">1</cx:pt>
          <cx:pt idx="39755">1</cx:pt>
          <cx:pt idx="39756">2</cx:pt>
          <cx:pt idx="39757">2</cx:pt>
          <cx:pt idx="39758">1</cx:pt>
          <cx:pt idx="39759">2</cx:pt>
          <cx:pt idx="39760">2</cx:pt>
          <cx:pt idx="39761">1</cx:pt>
          <cx:pt idx="39762">4</cx:pt>
          <cx:pt idx="39763">4</cx:pt>
          <cx:pt idx="39764">2</cx:pt>
          <cx:pt idx="39765">2</cx:pt>
          <cx:pt idx="39766">4</cx:pt>
          <cx:pt idx="39767">3</cx:pt>
          <cx:pt idx="39768">3</cx:pt>
          <cx:pt idx="39769">2</cx:pt>
          <cx:pt idx="39770">2</cx:pt>
          <cx:pt idx="39771">1</cx:pt>
          <cx:pt idx="39772">2</cx:pt>
          <cx:pt idx="39773">3</cx:pt>
          <cx:pt idx="39774">2</cx:pt>
          <cx:pt idx="39775">1</cx:pt>
          <cx:pt idx="39776">2</cx:pt>
          <cx:pt idx="39777">2</cx:pt>
          <cx:pt idx="39778">2</cx:pt>
          <cx:pt idx="39779">4</cx:pt>
          <cx:pt idx="39780">2</cx:pt>
          <cx:pt idx="39781">2</cx:pt>
          <cx:pt idx="39782">4</cx:pt>
          <cx:pt idx="39783">2</cx:pt>
          <cx:pt idx="39784">2</cx:pt>
          <cx:pt idx="39785">2</cx:pt>
          <cx:pt idx="39786">2</cx:pt>
          <cx:pt idx="39787">2</cx:pt>
          <cx:pt idx="39788">2</cx:pt>
          <cx:pt idx="39789">2</cx:pt>
          <cx:pt idx="39790">4</cx:pt>
          <cx:pt idx="39791">2</cx:pt>
          <cx:pt idx="39792">4</cx:pt>
          <cx:pt idx="39793">1</cx:pt>
          <cx:pt idx="39794">3</cx:pt>
          <cx:pt idx="39795">3</cx:pt>
          <cx:pt idx="39796">2</cx:pt>
          <cx:pt idx="39797">2</cx:pt>
          <cx:pt idx="39798">5</cx:pt>
          <cx:pt idx="39799">2</cx:pt>
          <cx:pt idx="39800">2</cx:pt>
          <cx:pt idx="39801">2</cx:pt>
          <cx:pt idx="39802">2</cx:pt>
          <cx:pt idx="39803">2</cx:pt>
          <cx:pt idx="39804">2</cx:pt>
          <cx:pt idx="39805">1</cx:pt>
          <cx:pt idx="39806">2</cx:pt>
          <cx:pt idx="39807">1</cx:pt>
          <cx:pt idx="39808">1</cx:pt>
          <cx:pt idx="39809">2</cx:pt>
          <cx:pt idx="39810">2</cx:pt>
          <cx:pt idx="39811">1</cx:pt>
          <cx:pt idx="39812">2</cx:pt>
          <cx:pt idx="39813">2</cx:pt>
          <cx:pt idx="39814">1</cx:pt>
          <cx:pt idx="39815">2</cx:pt>
          <cx:pt idx="39816">2</cx:pt>
          <cx:pt idx="39817">2</cx:pt>
          <cx:pt idx="39818">2</cx:pt>
          <cx:pt idx="39819">1</cx:pt>
          <cx:pt idx="39820">2</cx:pt>
          <cx:pt idx="39821">1</cx:pt>
          <cx:pt idx="39822">3</cx:pt>
          <cx:pt idx="39823">2</cx:pt>
          <cx:pt idx="39824">2</cx:pt>
          <cx:pt idx="39825">2</cx:pt>
          <cx:pt idx="39826">4</cx:pt>
          <cx:pt idx="39827">1</cx:pt>
          <cx:pt idx="39828">3</cx:pt>
          <cx:pt idx="39829">2</cx:pt>
          <cx:pt idx="39830">3</cx:pt>
          <cx:pt idx="39831">2</cx:pt>
          <cx:pt idx="39832">4</cx:pt>
          <cx:pt idx="39833">2</cx:pt>
          <cx:pt idx="39834">4</cx:pt>
          <cx:pt idx="39835">3</cx:pt>
          <cx:pt idx="39836">2</cx:pt>
          <cx:pt idx="39837">2</cx:pt>
          <cx:pt idx="39838">1</cx:pt>
          <cx:pt idx="39839">2</cx:pt>
          <cx:pt idx="39840">4</cx:pt>
          <cx:pt idx="39841">2</cx:pt>
          <cx:pt idx="39842">1</cx:pt>
          <cx:pt idx="39843">1</cx:pt>
          <cx:pt idx="39844">3</cx:pt>
          <cx:pt idx="39845">2</cx:pt>
          <cx:pt idx="39846">2</cx:pt>
          <cx:pt idx="39847">3</cx:pt>
          <cx:pt idx="39848">1</cx:pt>
          <cx:pt idx="39849">1</cx:pt>
          <cx:pt idx="39850">3</cx:pt>
          <cx:pt idx="39851">2</cx:pt>
          <cx:pt idx="39852">3</cx:pt>
          <cx:pt idx="39853">1</cx:pt>
          <cx:pt idx="39854">2</cx:pt>
          <cx:pt idx="39855">5</cx:pt>
          <cx:pt idx="39856">2</cx:pt>
          <cx:pt idx="39857">4</cx:pt>
          <cx:pt idx="39858">4</cx:pt>
          <cx:pt idx="39859">4</cx:pt>
          <cx:pt idx="39860">3</cx:pt>
          <cx:pt idx="39861">2</cx:pt>
          <cx:pt idx="39862">2</cx:pt>
          <cx:pt idx="39863">4</cx:pt>
          <cx:pt idx="39864">1</cx:pt>
          <cx:pt idx="39865">1</cx:pt>
          <cx:pt idx="39866">2</cx:pt>
          <cx:pt idx="39867">3</cx:pt>
          <cx:pt idx="39868">1</cx:pt>
          <cx:pt idx="39869">3</cx:pt>
          <cx:pt idx="39870">1</cx:pt>
          <cx:pt idx="39871">2</cx:pt>
          <cx:pt idx="39872">1</cx:pt>
          <cx:pt idx="39873">2</cx:pt>
          <cx:pt idx="39874">3</cx:pt>
          <cx:pt idx="39875">2</cx:pt>
          <cx:pt idx="39876">1</cx:pt>
          <cx:pt idx="39877">2</cx:pt>
          <cx:pt idx="39878">2</cx:pt>
          <cx:pt idx="39879">2</cx:pt>
          <cx:pt idx="39880">3</cx:pt>
          <cx:pt idx="39881">2</cx:pt>
          <cx:pt idx="39882">2</cx:pt>
          <cx:pt idx="39883">1</cx:pt>
          <cx:pt idx="39884">2</cx:pt>
          <cx:pt idx="39885">2</cx:pt>
          <cx:pt idx="39886">2</cx:pt>
          <cx:pt idx="39887">2</cx:pt>
          <cx:pt idx="39888">3</cx:pt>
          <cx:pt idx="39889">3</cx:pt>
          <cx:pt idx="39890">2</cx:pt>
          <cx:pt idx="39891">4</cx:pt>
          <cx:pt idx="39892">3</cx:pt>
          <cx:pt idx="39893">3</cx:pt>
          <cx:pt idx="39894">2</cx:pt>
          <cx:pt idx="39895">1</cx:pt>
          <cx:pt idx="39896">2</cx:pt>
          <cx:pt idx="39897">1</cx:pt>
          <cx:pt idx="39898">2</cx:pt>
          <cx:pt idx="39899">4</cx:pt>
          <cx:pt idx="39900">1</cx:pt>
          <cx:pt idx="39901">4</cx:pt>
          <cx:pt idx="39902">2</cx:pt>
          <cx:pt idx="39903">2</cx:pt>
          <cx:pt idx="39904">1</cx:pt>
          <cx:pt idx="39905">2</cx:pt>
          <cx:pt idx="39906">1</cx:pt>
          <cx:pt idx="39907">1</cx:pt>
          <cx:pt idx="39908">4</cx:pt>
          <cx:pt idx="39909">1</cx:pt>
          <cx:pt idx="39910">3</cx:pt>
          <cx:pt idx="39911">2</cx:pt>
          <cx:pt idx="39912">1</cx:pt>
          <cx:pt idx="39913">2</cx:pt>
          <cx:pt idx="39914">2</cx:pt>
          <cx:pt idx="39915">2</cx:pt>
          <cx:pt idx="39916">5</cx:pt>
          <cx:pt idx="39917">3</cx:pt>
          <cx:pt idx="39918">2</cx:pt>
          <cx:pt idx="39919">1</cx:pt>
          <cx:pt idx="39920">4</cx:pt>
          <cx:pt idx="39921">2</cx:pt>
          <cx:pt idx="39922">2</cx:pt>
          <cx:pt idx="39923">2</cx:pt>
          <cx:pt idx="39924">2</cx:pt>
          <cx:pt idx="39925">4</cx:pt>
          <cx:pt idx="39926">2</cx:pt>
          <cx:pt idx="39927">1</cx:pt>
          <cx:pt idx="39928">2</cx:pt>
          <cx:pt idx="39929">3</cx:pt>
          <cx:pt idx="39930">3</cx:pt>
          <cx:pt idx="39931">2</cx:pt>
          <cx:pt idx="39932">2</cx:pt>
          <cx:pt idx="39933">2</cx:pt>
          <cx:pt idx="39934">2</cx:pt>
          <cx:pt idx="39935">1</cx:pt>
          <cx:pt idx="39936">4</cx:pt>
          <cx:pt idx="39937">2</cx:pt>
          <cx:pt idx="39938">2</cx:pt>
          <cx:pt idx="39939">2</cx:pt>
          <cx:pt idx="39940">1</cx:pt>
          <cx:pt idx="39941">4</cx:pt>
          <cx:pt idx="39942">2</cx:pt>
          <cx:pt idx="39943">3</cx:pt>
          <cx:pt idx="39944">2</cx:pt>
          <cx:pt idx="39945">4</cx:pt>
          <cx:pt idx="39946">1</cx:pt>
          <cx:pt idx="39947">3</cx:pt>
          <cx:pt idx="39948">1</cx:pt>
          <cx:pt idx="39949">3</cx:pt>
          <cx:pt idx="39950">2</cx:pt>
          <cx:pt idx="39951">2</cx:pt>
          <cx:pt idx="39952">2</cx:pt>
          <cx:pt idx="39953">2</cx:pt>
          <cx:pt idx="39954">1</cx:pt>
          <cx:pt idx="39955">2</cx:pt>
          <cx:pt idx="39956">2</cx:pt>
          <cx:pt idx="39957">1</cx:pt>
          <cx:pt idx="39958">3</cx:pt>
          <cx:pt idx="39959">3</cx:pt>
          <cx:pt idx="39960">4</cx:pt>
          <cx:pt idx="39961">3</cx:pt>
          <cx:pt idx="39962">2</cx:pt>
          <cx:pt idx="39963">2</cx:pt>
          <cx:pt idx="39964">3</cx:pt>
          <cx:pt idx="39965">2</cx:pt>
          <cx:pt idx="39966">2</cx:pt>
          <cx:pt idx="39967">2</cx:pt>
          <cx:pt idx="39968">2</cx:pt>
          <cx:pt idx="39969">2</cx:pt>
          <cx:pt idx="39970">1</cx:pt>
          <cx:pt idx="39971">3</cx:pt>
          <cx:pt idx="39972">1</cx:pt>
          <cx:pt idx="39973">2</cx:pt>
          <cx:pt idx="39974">2</cx:pt>
          <cx:pt idx="39975">2</cx:pt>
          <cx:pt idx="39976">2</cx:pt>
          <cx:pt idx="39977">2</cx:pt>
          <cx:pt idx="39978">3</cx:pt>
          <cx:pt idx="39979">2</cx:pt>
          <cx:pt idx="39980">2</cx:pt>
          <cx:pt idx="39981">2</cx:pt>
          <cx:pt idx="39982">2</cx:pt>
          <cx:pt idx="39983">2</cx:pt>
          <cx:pt idx="39984">3</cx:pt>
          <cx:pt idx="39985">2</cx:pt>
          <cx:pt idx="39986">3</cx:pt>
          <cx:pt idx="39987">2</cx:pt>
          <cx:pt idx="39988">3</cx:pt>
          <cx:pt idx="39989">3</cx:pt>
          <cx:pt idx="39990">2</cx:pt>
          <cx:pt idx="39991">1</cx:pt>
          <cx:pt idx="39992">2</cx:pt>
          <cx:pt idx="39993">2</cx:pt>
          <cx:pt idx="39994">2</cx:pt>
          <cx:pt idx="39995">3</cx:pt>
          <cx:pt idx="39996">2</cx:pt>
          <cx:pt idx="39997">2</cx:pt>
          <cx:pt idx="39998">1</cx:pt>
          <cx:pt idx="39999">2</cx:pt>
          <cx:pt idx="40000">2</cx:pt>
          <cx:pt idx="40001">3</cx:pt>
          <cx:pt idx="40002">2</cx:pt>
          <cx:pt idx="40003">2</cx:pt>
          <cx:pt idx="40004">2</cx:pt>
          <cx:pt idx="40005">2</cx:pt>
          <cx:pt idx="40006">1</cx:pt>
          <cx:pt idx="40007">2</cx:pt>
          <cx:pt idx="40008">1</cx:pt>
          <cx:pt idx="40009">2</cx:pt>
          <cx:pt idx="40010">2</cx:pt>
          <cx:pt idx="40011">2</cx:pt>
          <cx:pt idx="40012">3</cx:pt>
          <cx:pt idx="40013">2</cx:pt>
          <cx:pt idx="40014">2</cx:pt>
          <cx:pt idx="40015">2</cx:pt>
          <cx:pt idx="40016">2</cx:pt>
          <cx:pt idx="40017">2</cx:pt>
          <cx:pt idx="40018">2</cx:pt>
          <cx:pt idx="40019">3</cx:pt>
          <cx:pt idx="40020">2</cx:pt>
          <cx:pt idx="40021">3</cx:pt>
          <cx:pt idx="40022">2</cx:pt>
          <cx:pt idx="40023">3</cx:pt>
          <cx:pt idx="40024">3</cx:pt>
          <cx:pt idx="40025">3</cx:pt>
          <cx:pt idx="40026">2</cx:pt>
          <cx:pt idx="40027">1</cx:pt>
          <cx:pt idx="40028">3</cx:pt>
          <cx:pt idx="40029">4</cx:pt>
          <cx:pt idx="40030">2</cx:pt>
          <cx:pt idx="40031">2</cx:pt>
          <cx:pt idx="40032">1</cx:pt>
          <cx:pt idx="40033">3</cx:pt>
          <cx:pt idx="40034">4</cx:pt>
          <cx:pt idx="40035">2</cx:pt>
          <cx:pt idx="40036">2</cx:pt>
          <cx:pt idx="40037">2</cx:pt>
          <cx:pt idx="40038">2</cx:pt>
          <cx:pt idx="40039">2</cx:pt>
          <cx:pt idx="40040">2</cx:pt>
          <cx:pt idx="40041">2</cx:pt>
          <cx:pt idx="40042">2</cx:pt>
          <cx:pt idx="40043">3</cx:pt>
          <cx:pt idx="40044">2</cx:pt>
          <cx:pt idx="40045">2</cx:pt>
          <cx:pt idx="40046">2</cx:pt>
          <cx:pt idx="40047">4</cx:pt>
          <cx:pt idx="40048">4</cx:pt>
          <cx:pt idx="40049">3</cx:pt>
          <cx:pt idx="40050">2</cx:pt>
          <cx:pt idx="40051">2</cx:pt>
          <cx:pt idx="40052">2</cx:pt>
          <cx:pt idx="40053">2</cx:pt>
          <cx:pt idx="40054">4</cx:pt>
          <cx:pt idx="40055">2</cx:pt>
          <cx:pt idx="40056">4</cx:pt>
          <cx:pt idx="40057">2</cx:pt>
          <cx:pt idx="40058">1</cx:pt>
          <cx:pt idx="40059">2</cx:pt>
          <cx:pt idx="40060">2</cx:pt>
          <cx:pt idx="40061">2</cx:pt>
          <cx:pt idx="40062">2</cx:pt>
          <cx:pt idx="40063">3</cx:pt>
          <cx:pt idx="40064">1</cx:pt>
          <cx:pt idx="40065">5</cx:pt>
          <cx:pt idx="40066">1</cx:pt>
          <cx:pt idx="40067">4</cx:pt>
          <cx:pt idx="40068">3</cx:pt>
          <cx:pt idx="40069">2</cx:pt>
          <cx:pt idx="40070">3</cx:pt>
          <cx:pt idx="40071">3</cx:pt>
          <cx:pt idx="40072">4</cx:pt>
          <cx:pt idx="40073">3</cx:pt>
          <cx:pt idx="40074">3</cx:pt>
          <cx:pt idx="40075">2</cx:pt>
          <cx:pt idx="40076">1</cx:pt>
          <cx:pt idx="40077">3</cx:pt>
          <cx:pt idx="40078">2</cx:pt>
          <cx:pt idx="40079">2</cx:pt>
          <cx:pt idx="40080">1</cx:pt>
          <cx:pt idx="40081">1</cx:pt>
          <cx:pt idx="40082">2</cx:pt>
          <cx:pt idx="40083">4</cx:pt>
          <cx:pt idx="40084">2</cx:pt>
          <cx:pt idx="40085">3</cx:pt>
          <cx:pt idx="40086">4</cx:pt>
          <cx:pt idx="40087">1</cx:pt>
          <cx:pt idx="40088">2</cx:pt>
          <cx:pt idx="40089">2</cx:pt>
          <cx:pt idx="40090">1</cx:pt>
          <cx:pt idx="40091">2</cx:pt>
          <cx:pt idx="40092">4</cx:pt>
          <cx:pt idx="40093">4</cx:pt>
          <cx:pt idx="40094">2</cx:pt>
          <cx:pt idx="40095">2</cx:pt>
          <cx:pt idx="40096">1</cx:pt>
          <cx:pt idx="40097">4</cx:pt>
          <cx:pt idx="40098">2</cx:pt>
          <cx:pt idx="40099">3</cx:pt>
          <cx:pt idx="40100">2</cx:pt>
          <cx:pt idx="40101">2</cx:pt>
          <cx:pt idx="40102">4</cx:pt>
          <cx:pt idx="40103">1</cx:pt>
          <cx:pt idx="40104">2</cx:pt>
          <cx:pt idx="40105">2</cx:pt>
          <cx:pt idx="40106">2</cx:pt>
          <cx:pt idx="40107">4</cx:pt>
          <cx:pt idx="40108">2</cx:pt>
          <cx:pt idx="40109">2</cx:pt>
          <cx:pt idx="40110">2</cx:pt>
          <cx:pt idx="40111">2</cx:pt>
          <cx:pt idx="40112">2</cx:pt>
          <cx:pt idx="40113">2</cx:pt>
          <cx:pt idx="40114">2</cx:pt>
          <cx:pt idx="40115">2</cx:pt>
          <cx:pt idx="40116">2</cx:pt>
          <cx:pt idx="40117">3</cx:pt>
          <cx:pt idx="40118">2</cx:pt>
          <cx:pt idx="40119">3</cx:pt>
          <cx:pt idx="40120">1</cx:pt>
          <cx:pt idx="40121">2</cx:pt>
          <cx:pt idx="40122">2</cx:pt>
          <cx:pt idx="40123">3</cx:pt>
          <cx:pt idx="40124">2</cx:pt>
          <cx:pt idx="40125">3</cx:pt>
          <cx:pt idx="40126">1</cx:pt>
          <cx:pt idx="40127">5</cx:pt>
          <cx:pt idx="40128">2</cx:pt>
          <cx:pt idx="40129">3</cx:pt>
          <cx:pt idx="40130">2</cx:pt>
          <cx:pt idx="40131">3</cx:pt>
          <cx:pt idx="40132">4</cx:pt>
          <cx:pt idx="40133">3</cx:pt>
          <cx:pt idx="40134">1</cx:pt>
          <cx:pt idx="40135">2</cx:pt>
          <cx:pt idx="40136">2</cx:pt>
          <cx:pt idx="40137">1</cx:pt>
          <cx:pt idx="40138">1</cx:pt>
          <cx:pt idx="40139">4</cx:pt>
          <cx:pt idx="40140">5</cx:pt>
          <cx:pt idx="40141">2</cx:pt>
          <cx:pt idx="40142">2</cx:pt>
          <cx:pt idx="40143">3</cx:pt>
          <cx:pt idx="40144">1</cx:pt>
          <cx:pt idx="40145">3</cx:pt>
          <cx:pt idx="40146">2</cx:pt>
          <cx:pt idx="40147">3</cx:pt>
          <cx:pt idx="40148">1</cx:pt>
          <cx:pt idx="40149">2</cx:pt>
          <cx:pt idx="40150">2</cx:pt>
          <cx:pt idx="40151">2</cx:pt>
          <cx:pt idx="40152">2</cx:pt>
          <cx:pt idx="40153">2</cx:pt>
          <cx:pt idx="40154">2</cx:pt>
          <cx:pt idx="40155">2</cx:pt>
          <cx:pt idx="40156">1</cx:pt>
          <cx:pt idx="40157">3</cx:pt>
          <cx:pt idx="40158">2</cx:pt>
          <cx:pt idx="40159">5</cx:pt>
          <cx:pt idx="40160">1</cx:pt>
          <cx:pt idx="40161">3</cx:pt>
          <cx:pt idx="40162">2</cx:pt>
          <cx:pt idx="40163">3</cx:pt>
          <cx:pt idx="40164">3</cx:pt>
          <cx:pt idx="40165">2</cx:pt>
          <cx:pt idx="40166">3</cx:pt>
          <cx:pt idx="40167">2</cx:pt>
          <cx:pt idx="40168">2</cx:pt>
          <cx:pt idx="40169">4</cx:pt>
          <cx:pt idx="40170">3</cx:pt>
          <cx:pt idx="40171">2</cx:pt>
          <cx:pt idx="40172">1</cx:pt>
          <cx:pt idx="40173">2</cx:pt>
          <cx:pt idx="40174">3</cx:pt>
          <cx:pt idx="40175">2</cx:pt>
          <cx:pt idx="40176">2</cx:pt>
          <cx:pt idx="40177">3</cx:pt>
          <cx:pt idx="40178">2</cx:pt>
          <cx:pt idx="40179">2</cx:pt>
          <cx:pt idx="40180">2</cx:pt>
          <cx:pt idx="40181">2</cx:pt>
          <cx:pt idx="40182">2</cx:pt>
          <cx:pt idx="40183">3</cx:pt>
          <cx:pt idx="40184">2</cx:pt>
          <cx:pt idx="40185">2</cx:pt>
          <cx:pt idx="40186">2</cx:pt>
          <cx:pt idx="40187">3</cx:pt>
          <cx:pt idx="40188">2</cx:pt>
          <cx:pt idx="40189">1</cx:pt>
          <cx:pt idx="40190">2</cx:pt>
          <cx:pt idx="40191">2</cx:pt>
          <cx:pt idx="40192">2</cx:pt>
          <cx:pt idx="40193">2</cx:pt>
          <cx:pt idx="40194">1</cx:pt>
          <cx:pt idx="40195">2</cx:pt>
          <cx:pt idx="40196">2</cx:pt>
          <cx:pt idx="40197">2</cx:pt>
          <cx:pt idx="40198">1</cx:pt>
          <cx:pt idx="40199">2</cx:pt>
          <cx:pt idx="40200">2</cx:pt>
          <cx:pt idx="40201">3</cx:pt>
          <cx:pt idx="40202">2</cx:pt>
          <cx:pt idx="40203">4</cx:pt>
          <cx:pt idx="40204">3</cx:pt>
          <cx:pt idx="40205">2</cx:pt>
          <cx:pt idx="40206">3</cx:pt>
          <cx:pt idx="40207">2</cx:pt>
          <cx:pt idx="40208">2</cx:pt>
          <cx:pt idx="40209">4</cx:pt>
          <cx:pt idx="40210">3</cx:pt>
          <cx:pt idx="40211">3</cx:pt>
          <cx:pt idx="40212">2</cx:pt>
          <cx:pt idx="40213">3</cx:pt>
          <cx:pt idx="40214">4</cx:pt>
          <cx:pt idx="40215">1</cx:pt>
          <cx:pt idx="40216">3</cx:pt>
          <cx:pt idx="40217">2</cx:pt>
          <cx:pt idx="40218">2</cx:pt>
          <cx:pt idx="40219">1</cx:pt>
          <cx:pt idx="40220">2</cx:pt>
          <cx:pt idx="40221">2</cx:pt>
          <cx:pt idx="40222">1</cx:pt>
          <cx:pt idx="40223">2</cx:pt>
          <cx:pt idx="40224">1</cx:pt>
          <cx:pt idx="40225">3</cx:pt>
          <cx:pt idx="40226">2</cx:pt>
          <cx:pt idx="40227">2</cx:pt>
          <cx:pt idx="40228">3</cx:pt>
          <cx:pt idx="40229">2</cx:pt>
          <cx:pt idx="40230">1</cx:pt>
          <cx:pt idx="40231">2</cx:pt>
          <cx:pt idx="40232">1</cx:pt>
          <cx:pt idx="40233">1</cx:pt>
          <cx:pt idx="40234">2</cx:pt>
          <cx:pt idx="40235">2</cx:pt>
          <cx:pt idx="40236">5</cx:pt>
          <cx:pt idx="40237">1</cx:pt>
          <cx:pt idx="40238">2</cx:pt>
          <cx:pt idx="40239">1</cx:pt>
          <cx:pt idx="40240">2</cx:pt>
          <cx:pt idx="40241">2</cx:pt>
          <cx:pt idx="40242">1</cx:pt>
          <cx:pt idx="40243">1</cx:pt>
          <cx:pt idx="40244">3</cx:pt>
          <cx:pt idx="40245">3</cx:pt>
          <cx:pt idx="40246">2</cx:pt>
          <cx:pt idx="40247">2</cx:pt>
          <cx:pt idx="40248">2</cx:pt>
          <cx:pt idx="40249">1</cx:pt>
          <cx:pt idx="40250">4</cx:pt>
          <cx:pt idx="40251">1</cx:pt>
          <cx:pt idx="40252">3</cx:pt>
          <cx:pt idx="40253">2</cx:pt>
          <cx:pt idx="40254">2</cx:pt>
          <cx:pt idx="40255">1</cx:pt>
          <cx:pt idx="40256">4</cx:pt>
          <cx:pt idx="40257">2</cx:pt>
          <cx:pt idx="40258">2</cx:pt>
          <cx:pt idx="40259">2</cx:pt>
          <cx:pt idx="40260">2</cx:pt>
          <cx:pt idx="40261">2</cx:pt>
          <cx:pt idx="40262">2</cx:pt>
          <cx:pt idx="40263">2</cx:pt>
          <cx:pt idx="40264">2</cx:pt>
          <cx:pt idx="40265">3</cx:pt>
          <cx:pt idx="40266">1</cx:pt>
          <cx:pt idx="40267">2</cx:pt>
          <cx:pt idx="40268">3</cx:pt>
          <cx:pt idx="40269">2</cx:pt>
          <cx:pt idx="40270">2</cx:pt>
          <cx:pt idx="40271">2</cx:pt>
          <cx:pt idx="40272">2</cx:pt>
          <cx:pt idx="40273">2</cx:pt>
          <cx:pt idx="40274">2</cx:pt>
          <cx:pt idx="40275">1</cx:pt>
          <cx:pt idx="40276">1</cx:pt>
          <cx:pt idx="40277">3</cx:pt>
          <cx:pt idx="40278">3</cx:pt>
          <cx:pt idx="40279">2</cx:pt>
          <cx:pt idx="40280">2</cx:pt>
          <cx:pt idx="40281">3</cx:pt>
          <cx:pt idx="40282">2</cx:pt>
          <cx:pt idx="40283">1</cx:pt>
          <cx:pt idx="40284">1</cx:pt>
          <cx:pt idx="40285">1</cx:pt>
          <cx:pt idx="40286">3</cx:pt>
          <cx:pt idx="40287">2</cx:pt>
          <cx:pt idx="40288">1</cx:pt>
          <cx:pt idx="40289">2</cx:pt>
          <cx:pt idx="40290">1</cx:pt>
          <cx:pt idx="40291">2</cx:pt>
          <cx:pt idx="40292">2</cx:pt>
          <cx:pt idx="40293">2</cx:pt>
          <cx:pt idx="40294">3</cx:pt>
          <cx:pt idx="40295">1</cx:pt>
          <cx:pt idx="40296">2</cx:pt>
          <cx:pt idx="40297">1</cx:pt>
          <cx:pt idx="40298">3</cx:pt>
          <cx:pt idx="40299">4</cx:pt>
          <cx:pt idx="40300">2</cx:pt>
          <cx:pt idx="40301">3</cx:pt>
          <cx:pt idx="40302">1</cx:pt>
          <cx:pt idx="40303">4</cx:pt>
          <cx:pt idx="40304">3</cx:pt>
          <cx:pt idx="40305">2</cx:pt>
          <cx:pt idx="40306">2</cx:pt>
          <cx:pt idx="40307">2</cx:pt>
          <cx:pt idx="40308">3</cx:pt>
          <cx:pt idx="40309">2</cx:pt>
          <cx:pt idx="40310">2</cx:pt>
          <cx:pt idx="40311">5</cx:pt>
          <cx:pt idx="40312">1</cx:pt>
          <cx:pt idx="40313">2</cx:pt>
          <cx:pt idx="40314">4</cx:pt>
          <cx:pt idx="40315">2</cx:pt>
          <cx:pt idx="40316">1</cx:pt>
          <cx:pt idx="40317">2</cx:pt>
          <cx:pt idx="40318">3</cx:pt>
          <cx:pt idx="40319">3</cx:pt>
          <cx:pt idx="40320">4</cx:pt>
          <cx:pt idx="40321">3</cx:pt>
          <cx:pt idx="40322">2</cx:pt>
          <cx:pt idx="40323">1</cx:pt>
          <cx:pt idx="40324">4</cx:pt>
          <cx:pt idx="40325">3</cx:pt>
          <cx:pt idx="40326">3</cx:pt>
          <cx:pt idx="40327">2</cx:pt>
          <cx:pt idx="40328">2</cx:pt>
          <cx:pt idx="40329">2</cx:pt>
          <cx:pt idx="40330">1</cx:pt>
          <cx:pt idx="40331">2</cx:pt>
          <cx:pt idx="40332">2</cx:pt>
          <cx:pt idx="40333">3</cx:pt>
          <cx:pt idx="40334">2</cx:pt>
          <cx:pt idx="40335">2</cx:pt>
          <cx:pt idx="40336">1</cx:pt>
          <cx:pt idx="40337">2</cx:pt>
          <cx:pt idx="40338">2</cx:pt>
          <cx:pt idx="40339">2</cx:pt>
          <cx:pt idx="40340">2</cx:pt>
          <cx:pt idx="40341">1</cx:pt>
          <cx:pt idx="40342">1</cx:pt>
          <cx:pt idx="40343">2</cx:pt>
          <cx:pt idx="40344">4</cx:pt>
          <cx:pt idx="40345">1</cx:pt>
          <cx:pt idx="40346">2</cx:pt>
          <cx:pt idx="40347">2</cx:pt>
          <cx:pt idx="40348">1</cx:pt>
          <cx:pt idx="40349">1</cx:pt>
          <cx:pt idx="40350">2</cx:pt>
          <cx:pt idx="40351">2</cx:pt>
          <cx:pt idx="40352">3</cx:pt>
          <cx:pt idx="40353">5</cx:pt>
          <cx:pt idx="40354">2</cx:pt>
          <cx:pt idx="40355">2</cx:pt>
          <cx:pt idx="40356">2</cx:pt>
          <cx:pt idx="40357">3</cx:pt>
          <cx:pt idx="40358">2</cx:pt>
          <cx:pt idx="40359">2</cx:pt>
          <cx:pt idx="40360">2</cx:pt>
          <cx:pt idx="40361">1</cx:pt>
          <cx:pt idx="40362">3</cx:pt>
          <cx:pt idx="40363">2</cx:pt>
          <cx:pt idx="40364">2</cx:pt>
          <cx:pt idx="40365">3</cx:pt>
          <cx:pt idx="40366">3</cx:pt>
          <cx:pt idx="40367">2</cx:pt>
          <cx:pt idx="40368">2</cx:pt>
          <cx:pt idx="40369">3</cx:pt>
          <cx:pt idx="40370">1</cx:pt>
          <cx:pt idx="40371">3</cx:pt>
          <cx:pt idx="40372">2</cx:pt>
          <cx:pt idx="40373">2</cx:pt>
          <cx:pt idx="40374">2</cx:pt>
          <cx:pt idx="40375">4</cx:pt>
          <cx:pt idx="40376">3</cx:pt>
          <cx:pt idx="40377">2</cx:pt>
          <cx:pt idx="40378">4</cx:pt>
          <cx:pt idx="40379">2</cx:pt>
          <cx:pt idx="40380">1</cx:pt>
          <cx:pt idx="40381">3</cx:pt>
          <cx:pt idx="40382">1</cx:pt>
          <cx:pt idx="40383">2</cx:pt>
          <cx:pt idx="40384">1</cx:pt>
          <cx:pt idx="40385">1</cx:pt>
          <cx:pt idx="40386">1</cx:pt>
          <cx:pt idx="40387">2</cx:pt>
          <cx:pt idx="40388">3</cx:pt>
          <cx:pt idx="40389">1</cx:pt>
          <cx:pt idx="40390">2</cx:pt>
          <cx:pt idx="40391">2</cx:pt>
          <cx:pt idx="40392">1</cx:pt>
          <cx:pt idx="40393">3</cx:pt>
          <cx:pt idx="40394">2</cx:pt>
          <cx:pt idx="40395">2</cx:pt>
          <cx:pt idx="40396">2</cx:pt>
          <cx:pt idx="40397">2</cx:pt>
          <cx:pt idx="40398">1</cx:pt>
          <cx:pt idx="40399">1</cx:pt>
          <cx:pt idx="40400">3</cx:pt>
          <cx:pt idx="40401">2</cx:pt>
          <cx:pt idx="40402">4</cx:pt>
          <cx:pt idx="40403">3</cx:pt>
          <cx:pt idx="40404">2</cx:pt>
          <cx:pt idx="40405">1</cx:pt>
          <cx:pt idx="40406">3</cx:pt>
          <cx:pt idx="40407">2</cx:pt>
          <cx:pt idx="40408">2</cx:pt>
          <cx:pt idx="40409">1</cx:pt>
          <cx:pt idx="40410">3</cx:pt>
          <cx:pt idx="40411">3</cx:pt>
          <cx:pt idx="40412">2</cx:pt>
          <cx:pt idx="40413">2</cx:pt>
          <cx:pt idx="40414">3</cx:pt>
          <cx:pt idx="40415">2</cx:pt>
          <cx:pt idx="40416">2</cx:pt>
          <cx:pt idx="40417">2</cx:pt>
          <cx:pt idx="40418">2</cx:pt>
          <cx:pt idx="40419">3</cx:pt>
          <cx:pt idx="40420">2</cx:pt>
          <cx:pt idx="40421">2</cx:pt>
          <cx:pt idx="40422">3</cx:pt>
          <cx:pt idx="40423">2</cx:pt>
          <cx:pt idx="40424">2</cx:pt>
          <cx:pt idx="40425">2</cx:pt>
          <cx:pt idx="40426">3</cx:pt>
          <cx:pt idx="40427">2</cx:pt>
          <cx:pt idx="40428">1</cx:pt>
          <cx:pt idx="40429">2</cx:pt>
          <cx:pt idx="40430">2</cx:pt>
          <cx:pt idx="40431">2</cx:pt>
          <cx:pt idx="40432">2</cx:pt>
          <cx:pt idx="40433">2</cx:pt>
          <cx:pt idx="40434">2</cx:pt>
          <cx:pt idx="40435">3</cx:pt>
          <cx:pt idx="40436">2</cx:pt>
          <cx:pt idx="40437">2</cx:pt>
          <cx:pt idx="40438">1</cx:pt>
          <cx:pt idx="40439">3</cx:pt>
          <cx:pt idx="40440">1</cx:pt>
          <cx:pt idx="40441">2</cx:pt>
          <cx:pt idx="40442">2</cx:pt>
          <cx:pt idx="40443">1</cx:pt>
          <cx:pt idx="40444">3</cx:pt>
          <cx:pt idx="40445">2</cx:pt>
          <cx:pt idx="40446">2</cx:pt>
          <cx:pt idx="40447">1</cx:pt>
          <cx:pt idx="40448">4</cx:pt>
          <cx:pt idx="40449">1</cx:pt>
          <cx:pt idx="40450">2</cx:pt>
          <cx:pt idx="40451">2</cx:pt>
          <cx:pt idx="40452">3</cx:pt>
          <cx:pt idx="40453">3</cx:pt>
          <cx:pt idx="40454">3</cx:pt>
          <cx:pt idx="40455">1</cx:pt>
          <cx:pt idx="40456">1</cx:pt>
          <cx:pt idx="40457">2</cx:pt>
          <cx:pt idx="40458">2</cx:pt>
          <cx:pt idx="40459">2</cx:pt>
          <cx:pt idx="40460">1</cx:pt>
          <cx:pt idx="40461">2</cx:pt>
          <cx:pt idx="40462">1</cx:pt>
          <cx:pt idx="40463">2</cx:pt>
          <cx:pt idx="40464">2</cx:pt>
          <cx:pt idx="40465">2</cx:pt>
          <cx:pt idx="40466">1</cx:pt>
          <cx:pt idx="40467">3</cx:pt>
          <cx:pt idx="40468">1</cx:pt>
          <cx:pt idx="40469">1</cx:pt>
          <cx:pt idx="40470">4</cx:pt>
          <cx:pt idx="40471">2</cx:pt>
          <cx:pt idx="40472">1</cx:pt>
          <cx:pt idx="40473">2</cx:pt>
          <cx:pt idx="40474">2</cx:pt>
          <cx:pt idx="40475">3</cx:pt>
          <cx:pt idx="40476">2</cx:pt>
          <cx:pt idx="40477">1</cx:pt>
          <cx:pt idx="40478">1</cx:pt>
          <cx:pt idx="40479">4</cx:pt>
          <cx:pt idx="40480">3</cx:pt>
          <cx:pt idx="40481">1</cx:pt>
          <cx:pt idx="40482">2</cx:pt>
          <cx:pt idx="40483">4</cx:pt>
          <cx:pt idx="40484">1</cx:pt>
          <cx:pt idx="40485">2</cx:pt>
          <cx:pt idx="40486">5</cx:pt>
          <cx:pt idx="40487">1</cx:pt>
          <cx:pt idx="40488">2</cx:pt>
          <cx:pt idx="40489">3</cx:pt>
          <cx:pt idx="40490">4</cx:pt>
          <cx:pt idx="40491">2</cx:pt>
          <cx:pt idx="40492">2</cx:pt>
          <cx:pt idx="40493">2</cx:pt>
          <cx:pt idx="40494">1</cx:pt>
          <cx:pt idx="40495">3</cx:pt>
          <cx:pt idx="40496">2</cx:pt>
          <cx:pt idx="40497">2</cx:pt>
          <cx:pt idx="40498">2</cx:pt>
          <cx:pt idx="40499">2</cx:pt>
          <cx:pt idx="40500">1</cx:pt>
          <cx:pt idx="40501">4</cx:pt>
          <cx:pt idx="40502">2</cx:pt>
          <cx:pt idx="40503">2</cx:pt>
          <cx:pt idx="40504">2</cx:pt>
          <cx:pt idx="40505">2</cx:pt>
          <cx:pt idx="40506">1</cx:pt>
          <cx:pt idx="40507">1</cx:pt>
          <cx:pt idx="40508">1</cx:pt>
          <cx:pt idx="40509">1</cx:pt>
          <cx:pt idx="40510">2</cx:pt>
          <cx:pt idx="40511">2</cx:pt>
          <cx:pt idx="40512">5</cx:pt>
          <cx:pt idx="40513">1</cx:pt>
          <cx:pt idx="40514">2</cx:pt>
          <cx:pt idx="40515">2</cx:pt>
          <cx:pt idx="40516">2</cx:pt>
          <cx:pt idx="40517">2</cx:pt>
          <cx:pt idx="40518">4</cx:pt>
          <cx:pt idx="40519">3</cx:pt>
          <cx:pt idx="40520">2</cx:pt>
          <cx:pt idx="40521">3</cx:pt>
          <cx:pt idx="40522">2</cx:pt>
          <cx:pt idx="40523">3</cx:pt>
          <cx:pt idx="40524">4</cx:pt>
          <cx:pt idx="40525">1</cx:pt>
          <cx:pt idx="40526">2</cx:pt>
          <cx:pt idx="40527">1</cx:pt>
          <cx:pt idx="40528">1</cx:pt>
          <cx:pt idx="40529">3</cx:pt>
          <cx:pt idx="40530">2</cx:pt>
          <cx:pt idx="40531">2</cx:pt>
          <cx:pt idx="40532">4</cx:pt>
          <cx:pt idx="40533">1</cx:pt>
          <cx:pt idx="40534">3</cx:pt>
          <cx:pt idx="40535">2</cx:pt>
          <cx:pt idx="40536">3</cx:pt>
          <cx:pt idx="40537">2</cx:pt>
          <cx:pt idx="40538">3</cx:pt>
          <cx:pt idx="40539">4</cx:pt>
          <cx:pt idx="40540">2</cx:pt>
          <cx:pt idx="40541">1</cx:pt>
          <cx:pt idx="40542">2</cx:pt>
          <cx:pt idx="40543">2</cx:pt>
          <cx:pt idx="40544">2</cx:pt>
          <cx:pt idx="40545">3</cx:pt>
          <cx:pt idx="40546">2</cx:pt>
          <cx:pt idx="40547">1</cx:pt>
          <cx:pt idx="40548">2</cx:pt>
          <cx:pt idx="40549">2</cx:pt>
          <cx:pt idx="40550">4</cx:pt>
          <cx:pt idx="40551">2</cx:pt>
          <cx:pt idx="40552">2</cx:pt>
          <cx:pt idx="40553">2</cx:pt>
          <cx:pt idx="40554">2</cx:pt>
          <cx:pt idx="40555">2</cx:pt>
          <cx:pt idx="40556">4</cx:pt>
          <cx:pt idx="40557">4</cx:pt>
          <cx:pt idx="40558">1</cx:pt>
          <cx:pt idx="40559">2</cx:pt>
          <cx:pt idx="40560">1</cx:pt>
          <cx:pt idx="40561">5</cx:pt>
          <cx:pt idx="40562">2</cx:pt>
          <cx:pt idx="40563">2</cx:pt>
          <cx:pt idx="40564">1</cx:pt>
          <cx:pt idx="40565">3</cx:pt>
          <cx:pt idx="40566">2</cx:pt>
          <cx:pt idx="40567">1</cx:pt>
          <cx:pt idx="40568">2</cx:pt>
          <cx:pt idx="40569">3</cx:pt>
          <cx:pt idx="40570">2</cx:pt>
          <cx:pt idx="40571">2</cx:pt>
          <cx:pt idx="40572">2</cx:pt>
          <cx:pt idx="40573">2</cx:pt>
          <cx:pt idx="40574">4</cx:pt>
          <cx:pt idx="40575">3</cx:pt>
          <cx:pt idx="40576">2</cx:pt>
          <cx:pt idx="40577">2</cx:pt>
          <cx:pt idx="40578">3</cx:pt>
          <cx:pt idx="40579">2</cx:pt>
          <cx:pt idx="40580">1</cx:pt>
          <cx:pt idx="40581">4</cx:pt>
          <cx:pt idx="40582">2</cx:pt>
          <cx:pt idx="40583">2</cx:pt>
          <cx:pt idx="40584">3</cx:pt>
          <cx:pt idx="40585">1</cx:pt>
          <cx:pt idx="40586">1</cx:pt>
          <cx:pt idx="40587">2</cx:pt>
          <cx:pt idx="40588">2</cx:pt>
          <cx:pt idx="40589">1</cx:pt>
          <cx:pt idx="40590">2</cx:pt>
          <cx:pt idx="40591">2</cx:pt>
          <cx:pt idx="40592">5</cx:pt>
          <cx:pt idx="40593">2</cx:pt>
          <cx:pt idx="40594">4</cx:pt>
          <cx:pt idx="40595">3</cx:pt>
          <cx:pt idx="40596">2</cx:pt>
          <cx:pt idx="40597">2</cx:pt>
          <cx:pt idx="40598">3</cx:pt>
          <cx:pt idx="40599">2</cx:pt>
          <cx:pt idx="40600">2</cx:pt>
          <cx:pt idx="40601">1</cx:pt>
          <cx:pt idx="40602">2</cx:pt>
          <cx:pt idx="40603">2</cx:pt>
          <cx:pt idx="40604">2</cx:pt>
          <cx:pt idx="40605">2</cx:pt>
          <cx:pt idx="40606">2</cx:pt>
          <cx:pt idx="40607">1</cx:pt>
          <cx:pt idx="40608">1</cx:pt>
          <cx:pt idx="40609">2</cx:pt>
          <cx:pt idx="40610">3</cx:pt>
          <cx:pt idx="40611">4</cx:pt>
          <cx:pt idx="40612">2</cx:pt>
          <cx:pt idx="40613">1</cx:pt>
          <cx:pt idx="40614">2</cx:pt>
          <cx:pt idx="40615">2</cx:pt>
          <cx:pt idx="40616">1</cx:pt>
          <cx:pt idx="40617">2</cx:pt>
          <cx:pt idx="40618">2</cx:pt>
          <cx:pt idx="40619">2</cx:pt>
          <cx:pt idx="40620">2</cx:pt>
          <cx:pt idx="40621">1</cx:pt>
          <cx:pt idx="40622">3</cx:pt>
          <cx:pt idx="40623">2</cx:pt>
          <cx:pt idx="40624">3</cx:pt>
          <cx:pt idx="40625">1</cx:pt>
          <cx:pt idx="40626">2</cx:pt>
          <cx:pt idx="40627">2</cx:pt>
          <cx:pt idx="40628">2</cx:pt>
          <cx:pt idx="40629">2</cx:pt>
          <cx:pt idx="40630">2</cx:pt>
          <cx:pt idx="40631">3</cx:pt>
          <cx:pt idx="40632">4</cx:pt>
          <cx:pt idx="40633">1</cx:pt>
          <cx:pt idx="40634">1</cx:pt>
          <cx:pt idx="40635">3</cx:pt>
          <cx:pt idx="40636">4</cx:pt>
          <cx:pt idx="40637">2</cx:pt>
          <cx:pt idx="40638">2</cx:pt>
          <cx:pt idx="40639">2</cx:pt>
          <cx:pt idx="40640">1</cx:pt>
          <cx:pt idx="40641">4</cx:pt>
          <cx:pt idx="40642">4</cx:pt>
          <cx:pt idx="40643">2</cx:pt>
          <cx:pt idx="40644">1</cx:pt>
          <cx:pt idx="40645">2</cx:pt>
          <cx:pt idx="40646">2</cx:pt>
          <cx:pt idx="40647">1</cx:pt>
          <cx:pt idx="40648">2</cx:pt>
          <cx:pt idx="40649">2</cx:pt>
          <cx:pt idx="40650">1</cx:pt>
          <cx:pt idx="40651">2</cx:pt>
          <cx:pt idx="40652">3</cx:pt>
          <cx:pt idx="40653">1</cx:pt>
          <cx:pt idx="40654">2</cx:pt>
          <cx:pt idx="40655">2</cx:pt>
          <cx:pt idx="40656">2</cx:pt>
          <cx:pt idx="40657">1</cx:pt>
          <cx:pt idx="40658">1</cx:pt>
          <cx:pt idx="40659">2</cx:pt>
          <cx:pt idx="40660">1</cx:pt>
          <cx:pt idx="40661">3</cx:pt>
          <cx:pt idx="40662">1</cx:pt>
          <cx:pt idx="40663">1</cx:pt>
          <cx:pt idx="40664">5</cx:pt>
          <cx:pt idx="40665">2</cx:pt>
          <cx:pt idx="40666">4</cx:pt>
          <cx:pt idx="40667">1</cx:pt>
          <cx:pt idx="40668">1</cx:pt>
          <cx:pt idx="40669">3</cx:pt>
          <cx:pt idx="40670">4</cx:pt>
          <cx:pt idx="40671">2</cx:pt>
          <cx:pt idx="40672">3</cx:pt>
          <cx:pt idx="40673">2</cx:pt>
          <cx:pt idx="40674">1</cx:pt>
          <cx:pt idx="40675">1</cx:pt>
          <cx:pt idx="40676">1</cx:pt>
          <cx:pt idx="40677">3</cx:pt>
          <cx:pt idx="40678">2</cx:pt>
          <cx:pt idx="40679">3</cx:pt>
          <cx:pt idx="40680">2</cx:pt>
          <cx:pt idx="40681">2</cx:pt>
          <cx:pt idx="40682">1</cx:pt>
          <cx:pt idx="40683">2</cx:pt>
          <cx:pt idx="40684">1</cx:pt>
          <cx:pt idx="40685">1</cx:pt>
          <cx:pt idx="40686">1</cx:pt>
          <cx:pt idx="40687">3</cx:pt>
          <cx:pt idx="40688">1</cx:pt>
          <cx:pt idx="40689">4</cx:pt>
          <cx:pt idx="40690">2</cx:pt>
          <cx:pt idx="40691">1</cx:pt>
          <cx:pt idx="40692">2</cx:pt>
          <cx:pt idx="40693">2</cx:pt>
          <cx:pt idx="40694">1</cx:pt>
          <cx:pt idx="40695">1</cx:pt>
          <cx:pt idx="40696">1</cx:pt>
          <cx:pt idx="40697">2</cx:pt>
          <cx:pt idx="40698">2</cx:pt>
          <cx:pt idx="40699">3</cx:pt>
          <cx:pt idx="40700">3</cx:pt>
          <cx:pt idx="40701">4</cx:pt>
          <cx:pt idx="40702">2</cx:pt>
          <cx:pt idx="40703">1</cx:pt>
          <cx:pt idx="40704">1</cx:pt>
          <cx:pt idx="40705">2</cx:pt>
          <cx:pt idx="40706">3</cx:pt>
          <cx:pt idx="40707">2</cx:pt>
          <cx:pt idx="40708">2</cx:pt>
          <cx:pt idx="40709">2</cx:pt>
          <cx:pt idx="40710">1</cx:pt>
          <cx:pt idx="40711">2</cx:pt>
          <cx:pt idx="40712">1</cx:pt>
          <cx:pt idx="40713">2</cx:pt>
          <cx:pt idx="40714">5</cx:pt>
          <cx:pt idx="40715">4</cx:pt>
          <cx:pt idx="40716">1</cx:pt>
          <cx:pt idx="40717">1</cx:pt>
          <cx:pt idx="40718">1</cx:pt>
          <cx:pt idx="40719">2</cx:pt>
          <cx:pt idx="40720">2</cx:pt>
          <cx:pt idx="40721">2</cx:pt>
          <cx:pt idx="40722">1</cx:pt>
          <cx:pt idx="40723">1</cx:pt>
          <cx:pt idx="40724">1</cx:pt>
          <cx:pt idx="40725">1</cx:pt>
          <cx:pt idx="40726">2</cx:pt>
          <cx:pt idx="40727">2</cx:pt>
          <cx:pt idx="40728">2</cx:pt>
          <cx:pt idx="40729">2</cx:pt>
          <cx:pt idx="40730">2</cx:pt>
          <cx:pt idx="40731">2</cx:pt>
          <cx:pt idx="40732">4</cx:pt>
          <cx:pt idx="40733">2</cx:pt>
          <cx:pt idx="40734">2</cx:pt>
          <cx:pt idx="40735">2</cx:pt>
          <cx:pt idx="40736">2</cx:pt>
          <cx:pt idx="40737">3</cx:pt>
          <cx:pt idx="40738">2</cx:pt>
          <cx:pt idx="40739">3</cx:pt>
          <cx:pt idx="40740">2</cx:pt>
          <cx:pt idx="40741">2</cx:pt>
          <cx:pt idx="40742">2</cx:pt>
          <cx:pt idx="40743">3</cx:pt>
          <cx:pt idx="40744">1</cx:pt>
          <cx:pt idx="40745">3</cx:pt>
          <cx:pt idx="40746">3</cx:pt>
          <cx:pt idx="40747">2</cx:pt>
          <cx:pt idx="40748">2</cx:pt>
          <cx:pt idx="40749">2</cx:pt>
          <cx:pt idx="40750">2</cx:pt>
          <cx:pt idx="40751">2</cx:pt>
          <cx:pt idx="40752">2</cx:pt>
          <cx:pt idx="40753">2</cx:pt>
          <cx:pt idx="40754">4</cx:pt>
          <cx:pt idx="40755">3</cx:pt>
          <cx:pt idx="40756">3</cx:pt>
          <cx:pt idx="40757">3</cx:pt>
          <cx:pt idx="40758">2</cx:pt>
          <cx:pt idx="40759">2</cx:pt>
          <cx:pt idx="40760">2</cx:pt>
          <cx:pt idx="40761">3</cx:pt>
          <cx:pt idx="40762">2</cx:pt>
          <cx:pt idx="40763">4</cx:pt>
          <cx:pt idx="40764">2</cx:pt>
          <cx:pt idx="40765">3</cx:pt>
          <cx:pt idx="40766">2</cx:pt>
          <cx:pt idx="40767">1</cx:pt>
          <cx:pt idx="40768">4</cx:pt>
          <cx:pt idx="40769">3</cx:pt>
          <cx:pt idx="40770">2</cx:pt>
          <cx:pt idx="40771">2</cx:pt>
          <cx:pt idx="40772">4</cx:pt>
          <cx:pt idx="40773">2</cx:pt>
          <cx:pt idx="40774">1</cx:pt>
          <cx:pt idx="40775">2</cx:pt>
          <cx:pt idx="40776">2</cx:pt>
          <cx:pt idx="40777">1</cx:pt>
          <cx:pt idx="40778">1</cx:pt>
          <cx:pt idx="40779">1</cx:pt>
          <cx:pt idx="40780">2</cx:pt>
          <cx:pt idx="40781">2</cx:pt>
          <cx:pt idx="40782">3</cx:pt>
          <cx:pt idx="40783">2</cx:pt>
          <cx:pt idx="40784">2</cx:pt>
          <cx:pt idx="40785">2</cx:pt>
          <cx:pt idx="40786">2</cx:pt>
          <cx:pt idx="40787">5</cx:pt>
          <cx:pt idx="40788">2</cx:pt>
          <cx:pt idx="40789">2</cx:pt>
          <cx:pt idx="40790">3</cx:pt>
          <cx:pt idx="40791">2</cx:pt>
          <cx:pt idx="40792">2</cx:pt>
          <cx:pt idx="40793">4</cx:pt>
          <cx:pt idx="40794">2</cx:pt>
          <cx:pt idx="40795">2</cx:pt>
          <cx:pt idx="40796">2</cx:pt>
          <cx:pt idx="40797">2</cx:pt>
          <cx:pt idx="40798">2</cx:pt>
          <cx:pt idx="40799">2</cx:pt>
          <cx:pt idx="40800">2</cx:pt>
          <cx:pt idx="40801">3</cx:pt>
          <cx:pt idx="40802">1</cx:pt>
          <cx:pt idx="40803">1</cx:pt>
          <cx:pt idx="40804">2</cx:pt>
          <cx:pt idx="40805">1</cx:pt>
          <cx:pt idx="40806">2</cx:pt>
          <cx:pt idx="40807">1</cx:pt>
          <cx:pt idx="40808">3</cx:pt>
          <cx:pt idx="40809">2</cx:pt>
          <cx:pt idx="40810">4</cx:pt>
          <cx:pt idx="40811">1</cx:pt>
          <cx:pt idx="40812">3</cx:pt>
          <cx:pt idx="40813">2</cx:pt>
          <cx:pt idx="40814">4</cx:pt>
          <cx:pt idx="40815">1</cx:pt>
          <cx:pt idx="40816">2</cx:pt>
          <cx:pt idx="40817">1</cx:pt>
          <cx:pt idx="40818">3</cx:pt>
          <cx:pt idx="40819">1</cx:pt>
          <cx:pt idx="40820">3</cx:pt>
          <cx:pt idx="40821">1</cx:pt>
          <cx:pt idx="40822">2</cx:pt>
          <cx:pt idx="40823">4</cx:pt>
          <cx:pt idx="40824">2</cx:pt>
          <cx:pt idx="40825">2</cx:pt>
          <cx:pt idx="40826">2</cx:pt>
          <cx:pt idx="40827">2</cx:pt>
          <cx:pt idx="40828">2</cx:pt>
          <cx:pt idx="40829">1</cx:pt>
          <cx:pt idx="40830">3</cx:pt>
          <cx:pt idx="40831">2</cx:pt>
          <cx:pt idx="40832">2</cx:pt>
          <cx:pt idx="40833">2</cx:pt>
          <cx:pt idx="40834">3</cx:pt>
          <cx:pt idx="40835">2</cx:pt>
          <cx:pt idx="40836">3</cx:pt>
          <cx:pt idx="40837">2</cx:pt>
          <cx:pt idx="40838">1</cx:pt>
          <cx:pt idx="40839">2</cx:pt>
          <cx:pt idx="40840">2</cx:pt>
          <cx:pt idx="40841">1</cx:pt>
          <cx:pt idx="40842">1</cx:pt>
          <cx:pt idx="40843">3</cx:pt>
          <cx:pt idx="40844">4</cx:pt>
          <cx:pt idx="40845">1</cx:pt>
          <cx:pt idx="40846">2</cx:pt>
          <cx:pt idx="40847">1</cx:pt>
          <cx:pt idx="40848">3</cx:pt>
          <cx:pt idx="40849">2</cx:pt>
          <cx:pt idx="40850">1</cx:pt>
          <cx:pt idx="40851">1</cx:pt>
          <cx:pt idx="40852">4</cx:pt>
          <cx:pt idx="40853">2</cx:pt>
          <cx:pt idx="40854">2</cx:pt>
          <cx:pt idx="40855">1</cx:pt>
          <cx:pt idx="40856">2</cx:pt>
          <cx:pt idx="40857">1</cx:pt>
          <cx:pt idx="40858">1</cx:pt>
          <cx:pt idx="40859">2</cx:pt>
          <cx:pt idx="40860">1</cx:pt>
          <cx:pt idx="40861">3</cx:pt>
          <cx:pt idx="40862">2</cx:pt>
          <cx:pt idx="40863">4</cx:pt>
          <cx:pt idx="40864">3</cx:pt>
          <cx:pt idx="40865">2</cx:pt>
          <cx:pt idx="40866">2</cx:pt>
          <cx:pt idx="40867">1</cx:pt>
          <cx:pt idx="40868">4</cx:pt>
          <cx:pt idx="40869">4</cx:pt>
          <cx:pt idx="40870">1</cx:pt>
          <cx:pt idx="40871">2</cx:pt>
          <cx:pt idx="40872">3</cx:pt>
          <cx:pt idx="40873">1</cx:pt>
          <cx:pt idx="40874">1</cx:pt>
          <cx:pt idx="40875">2</cx:pt>
          <cx:pt idx="40876">3</cx:pt>
          <cx:pt idx="40877">2</cx:pt>
          <cx:pt idx="40878">1</cx:pt>
          <cx:pt idx="40879">3</cx:pt>
          <cx:pt idx="40880">2</cx:pt>
          <cx:pt idx="40881">1</cx:pt>
          <cx:pt idx="40882">2</cx:pt>
          <cx:pt idx="40883">2</cx:pt>
          <cx:pt idx="40884">2</cx:pt>
          <cx:pt idx="40885">2</cx:pt>
          <cx:pt idx="40886">4</cx:pt>
          <cx:pt idx="40887">3</cx:pt>
          <cx:pt idx="40888">2</cx:pt>
          <cx:pt idx="40889">2</cx:pt>
          <cx:pt idx="40890">2</cx:pt>
          <cx:pt idx="40891">2</cx:pt>
          <cx:pt idx="40892">1</cx:pt>
          <cx:pt idx="40893">2</cx:pt>
          <cx:pt idx="40894">2</cx:pt>
          <cx:pt idx="40895">2</cx:pt>
          <cx:pt idx="40896">1</cx:pt>
          <cx:pt idx="40897">2</cx:pt>
          <cx:pt idx="40898">2</cx:pt>
          <cx:pt idx="40899">2</cx:pt>
          <cx:pt idx="40900">2</cx:pt>
          <cx:pt idx="40901">4</cx:pt>
          <cx:pt idx="40902">1</cx:pt>
          <cx:pt idx="40903">2</cx:pt>
          <cx:pt idx="40904">2</cx:pt>
          <cx:pt idx="40905">2</cx:pt>
          <cx:pt idx="40906">2</cx:pt>
          <cx:pt idx="40907">1</cx:pt>
          <cx:pt idx="40908">1</cx:pt>
          <cx:pt idx="40909">1</cx:pt>
          <cx:pt idx="40910">2</cx:pt>
          <cx:pt idx="40911">1</cx:pt>
          <cx:pt idx="40912">2</cx:pt>
          <cx:pt idx="40913">2</cx:pt>
          <cx:pt idx="40914">2</cx:pt>
          <cx:pt idx="40915">1</cx:pt>
          <cx:pt idx="40916">2</cx:pt>
          <cx:pt idx="40917">1</cx:pt>
          <cx:pt idx="40918">2</cx:pt>
          <cx:pt idx="40919">4</cx:pt>
          <cx:pt idx="40920">3</cx:pt>
          <cx:pt idx="40921">2</cx:pt>
          <cx:pt idx="40922">2</cx:pt>
          <cx:pt idx="40923">2</cx:pt>
          <cx:pt idx="40924">2</cx:pt>
          <cx:pt idx="40925">2</cx:pt>
          <cx:pt idx="40926">2</cx:pt>
          <cx:pt idx="40927">2</cx:pt>
          <cx:pt idx="40928">2</cx:pt>
          <cx:pt idx="40929">3</cx:pt>
          <cx:pt idx="40930">4</cx:pt>
          <cx:pt idx="40931">2</cx:pt>
          <cx:pt idx="40932">3</cx:pt>
          <cx:pt idx="40933">3</cx:pt>
          <cx:pt idx="40934">1</cx:pt>
          <cx:pt idx="40935">1</cx:pt>
          <cx:pt idx="40936">2</cx:pt>
          <cx:pt idx="40937">1</cx:pt>
          <cx:pt idx="40938">2</cx:pt>
          <cx:pt idx="40939">3</cx:pt>
          <cx:pt idx="40940">1</cx:pt>
          <cx:pt idx="40941">3</cx:pt>
          <cx:pt idx="40942">2</cx:pt>
          <cx:pt idx="40943">1</cx:pt>
          <cx:pt idx="40944">2</cx:pt>
          <cx:pt idx="40945">2</cx:pt>
          <cx:pt idx="40946">2</cx:pt>
          <cx:pt idx="40947">1</cx:pt>
          <cx:pt idx="40948">1</cx:pt>
          <cx:pt idx="40949">2</cx:pt>
          <cx:pt idx="40950">2</cx:pt>
          <cx:pt idx="40951">3</cx:pt>
          <cx:pt idx="40952">1</cx:pt>
          <cx:pt idx="40953">4</cx:pt>
          <cx:pt idx="40954">1</cx:pt>
          <cx:pt idx="40955">2</cx:pt>
          <cx:pt idx="40956">2</cx:pt>
          <cx:pt idx="40957">2</cx:pt>
          <cx:pt idx="40958">2</cx:pt>
          <cx:pt idx="40959">1</cx:pt>
          <cx:pt idx="40960">2</cx:pt>
          <cx:pt idx="40961">2</cx:pt>
          <cx:pt idx="40962">1</cx:pt>
          <cx:pt idx="40963">2</cx:pt>
          <cx:pt idx="40964">3</cx:pt>
          <cx:pt idx="40965">1</cx:pt>
          <cx:pt idx="40966">2</cx:pt>
          <cx:pt idx="40967">2</cx:pt>
          <cx:pt idx="40968">2</cx:pt>
          <cx:pt idx="40969">2</cx:pt>
          <cx:pt idx="40970">3</cx:pt>
          <cx:pt idx="40971">2</cx:pt>
          <cx:pt idx="40972">2</cx:pt>
          <cx:pt idx="40973">1</cx:pt>
          <cx:pt idx="40974">1</cx:pt>
          <cx:pt idx="40975">2</cx:pt>
          <cx:pt idx="40976">1</cx:pt>
          <cx:pt idx="40977">3</cx:pt>
          <cx:pt idx="40978">2</cx:pt>
          <cx:pt idx="40979">3</cx:pt>
          <cx:pt idx="40980">2</cx:pt>
          <cx:pt idx="40981">2</cx:pt>
          <cx:pt idx="40982">2</cx:pt>
          <cx:pt idx="40983">2</cx:pt>
          <cx:pt idx="40984">2</cx:pt>
          <cx:pt idx="40985">1</cx:pt>
          <cx:pt idx="40986">2</cx:pt>
          <cx:pt idx="40987">4</cx:pt>
          <cx:pt idx="40988">1</cx:pt>
          <cx:pt idx="40989">1</cx:pt>
          <cx:pt idx="40990">2</cx:pt>
          <cx:pt idx="40991">3</cx:pt>
          <cx:pt idx="40992">2</cx:pt>
          <cx:pt idx="40993">2</cx:pt>
          <cx:pt idx="40994">3</cx:pt>
          <cx:pt idx="40995">2</cx:pt>
          <cx:pt idx="40996">3</cx:pt>
          <cx:pt idx="40997">2</cx:pt>
          <cx:pt idx="40998">1</cx:pt>
          <cx:pt idx="40999">2</cx:pt>
          <cx:pt idx="41000">4</cx:pt>
          <cx:pt idx="41001">2</cx:pt>
          <cx:pt idx="41002">1</cx:pt>
          <cx:pt idx="41003">2</cx:pt>
          <cx:pt idx="41004">2</cx:pt>
          <cx:pt idx="41005">1</cx:pt>
          <cx:pt idx="41006">2</cx:pt>
          <cx:pt idx="41007">2</cx:pt>
          <cx:pt idx="41008">3</cx:pt>
          <cx:pt idx="41009">2</cx:pt>
          <cx:pt idx="41010">3</cx:pt>
          <cx:pt idx="41011">2</cx:pt>
          <cx:pt idx="41012">1</cx:pt>
          <cx:pt idx="41013">2</cx:pt>
          <cx:pt idx="41014">1</cx:pt>
          <cx:pt idx="41015">3</cx:pt>
          <cx:pt idx="41016">5</cx:pt>
          <cx:pt idx="41017">1</cx:pt>
          <cx:pt idx="41018">1</cx:pt>
          <cx:pt idx="41019">1</cx:pt>
          <cx:pt idx="41020">1</cx:pt>
          <cx:pt idx="41021">2</cx:pt>
          <cx:pt idx="41022">1</cx:pt>
          <cx:pt idx="41023">5</cx:pt>
          <cx:pt idx="41024">2</cx:pt>
          <cx:pt idx="41025">2</cx:pt>
          <cx:pt idx="41026">2</cx:pt>
          <cx:pt idx="41027">2</cx:pt>
          <cx:pt idx="41028">1</cx:pt>
          <cx:pt idx="41029">2</cx:pt>
          <cx:pt idx="41030">2</cx:pt>
          <cx:pt idx="41031">2</cx:pt>
          <cx:pt idx="41032">2</cx:pt>
          <cx:pt idx="41033">2</cx:pt>
          <cx:pt idx="41034">3</cx:pt>
          <cx:pt idx="41035">2</cx:pt>
          <cx:pt idx="41036">2</cx:pt>
          <cx:pt idx="41037">3</cx:pt>
          <cx:pt idx="41038">2</cx:pt>
          <cx:pt idx="41039">2</cx:pt>
          <cx:pt idx="41040">1</cx:pt>
          <cx:pt idx="41041">2</cx:pt>
          <cx:pt idx="41042">3</cx:pt>
          <cx:pt idx="41043">3</cx:pt>
          <cx:pt idx="41044">2</cx:pt>
          <cx:pt idx="41045">2</cx:pt>
          <cx:pt idx="41046">2</cx:pt>
          <cx:pt idx="41047">2</cx:pt>
          <cx:pt idx="41048">2</cx:pt>
          <cx:pt idx="41049">2</cx:pt>
          <cx:pt idx="41050">2</cx:pt>
          <cx:pt idx="41051">1</cx:pt>
          <cx:pt idx="41052">2</cx:pt>
          <cx:pt idx="41053">4</cx:pt>
          <cx:pt idx="41054">4</cx:pt>
          <cx:pt idx="41055">1</cx:pt>
          <cx:pt idx="41056">3</cx:pt>
          <cx:pt idx="41057">2</cx:pt>
          <cx:pt idx="41058">1</cx:pt>
          <cx:pt idx="41059">2</cx:pt>
          <cx:pt idx="41060">3</cx:pt>
          <cx:pt idx="41061">2</cx:pt>
          <cx:pt idx="41062">1</cx:pt>
          <cx:pt idx="41063">2</cx:pt>
          <cx:pt idx="41064">2</cx:pt>
          <cx:pt idx="41065">1</cx:pt>
          <cx:pt idx="41066">1</cx:pt>
          <cx:pt idx="41067">1</cx:pt>
          <cx:pt idx="41068">1</cx:pt>
          <cx:pt idx="41069">3</cx:pt>
          <cx:pt idx="41070">1</cx:pt>
          <cx:pt idx="41071">2</cx:pt>
          <cx:pt idx="41072">2</cx:pt>
          <cx:pt idx="41073">3</cx:pt>
          <cx:pt idx="41074">2</cx:pt>
          <cx:pt idx="41075">3</cx:pt>
          <cx:pt idx="41076">3</cx:pt>
          <cx:pt idx="41077">1</cx:pt>
          <cx:pt idx="41078">4</cx:pt>
          <cx:pt idx="41079">3</cx:pt>
          <cx:pt idx="41080">3</cx:pt>
          <cx:pt idx="41081">2</cx:pt>
          <cx:pt idx="41082">2</cx:pt>
          <cx:pt idx="41083">1</cx:pt>
          <cx:pt idx="41084">1</cx:pt>
          <cx:pt idx="41085">2</cx:pt>
          <cx:pt idx="41086">2</cx:pt>
          <cx:pt idx="41087">3</cx:pt>
          <cx:pt idx="41088">1</cx:pt>
          <cx:pt idx="41089">4</cx:pt>
          <cx:pt idx="41090">2</cx:pt>
          <cx:pt idx="41091">4</cx:pt>
          <cx:pt idx="41092">3</cx:pt>
          <cx:pt idx="41093">4</cx:pt>
          <cx:pt idx="41094">2</cx:pt>
          <cx:pt idx="41095">3</cx:pt>
          <cx:pt idx="41096">1</cx:pt>
          <cx:pt idx="41097">4</cx:pt>
          <cx:pt idx="41098">4</cx:pt>
          <cx:pt idx="41099">2</cx:pt>
          <cx:pt idx="41100">1</cx:pt>
          <cx:pt idx="41101">3</cx:pt>
          <cx:pt idx="41102">2</cx:pt>
          <cx:pt idx="41103">2</cx:pt>
          <cx:pt idx="41104">2</cx:pt>
          <cx:pt idx="41105">1</cx:pt>
          <cx:pt idx="41106">4</cx:pt>
          <cx:pt idx="41107">2</cx:pt>
          <cx:pt idx="41108">3</cx:pt>
          <cx:pt idx="41109">1</cx:pt>
          <cx:pt idx="41110">2</cx:pt>
          <cx:pt idx="41111">3</cx:pt>
          <cx:pt idx="41112">1</cx:pt>
          <cx:pt idx="41113">2</cx:pt>
          <cx:pt idx="41114">2</cx:pt>
          <cx:pt idx="41115">3</cx:pt>
          <cx:pt idx="41116">1</cx:pt>
          <cx:pt idx="41117">2</cx:pt>
          <cx:pt idx="41118">2</cx:pt>
          <cx:pt idx="41119">3</cx:pt>
          <cx:pt idx="41120">3</cx:pt>
          <cx:pt idx="41121">2</cx:pt>
          <cx:pt idx="41122">2</cx:pt>
          <cx:pt idx="41123">1</cx:pt>
          <cx:pt idx="41124">2</cx:pt>
          <cx:pt idx="41125">1</cx:pt>
          <cx:pt idx="41126">3</cx:pt>
          <cx:pt idx="41127">2</cx:pt>
          <cx:pt idx="41128">4</cx:pt>
          <cx:pt idx="41129">1</cx:pt>
          <cx:pt idx="41130">1</cx:pt>
          <cx:pt idx="41131">2</cx:pt>
          <cx:pt idx="41132">2</cx:pt>
          <cx:pt idx="41133">2</cx:pt>
          <cx:pt idx="41134">3</cx:pt>
          <cx:pt idx="41135">2</cx:pt>
          <cx:pt idx="41136">2</cx:pt>
          <cx:pt idx="41137">2</cx:pt>
          <cx:pt idx="41138">2</cx:pt>
          <cx:pt idx="41139">3</cx:pt>
          <cx:pt idx="41140">3</cx:pt>
          <cx:pt idx="41141">4</cx:pt>
          <cx:pt idx="41142">3</cx:pt>
          <cx:pt idx="41143">4</cx:pt>
          <cx:pt idx="41144">2</cx:pt>
          <cx:pt idx="41145">2</cx:pt>
          <cx:pt idx="41146">1</cx:pt>
          <cx:pt idx="41147">2</cx:pt>
          <cx:pt idx="41148">2</cx:pt>
          <cx:pt idx="41149">2</cx:pt>
          <cx:pt idx="41150">2</cx:pt>
          <cx:pt idx="41151">4</cx:pt>
          <cx:pt idx="41152">1</cx:pt>
          <cx:pt idx="41153">1</cx:pt>
          <cx:pt idx="41154">2</cx:pt>
          <cx:pt idx="41155">3</cx:pt>
          <cx:pt idx="41156">2</cx:pt>
          <cx:pt idx="41157">1</cx:pt>
          <cx:pt idx="41158">2</cx:pt>
          <cx:pt idx="41159">2</cx:pt>
          <cx:pt idx="41160">2</cx:pt>
          <cx:pt idx="41161">3</cx:pt>
          <cx:pt idx="41162">4</cx:pt>
          <cx:pt idx="41163">2</cx:pt>
          <cx:pt idx="41164">2</cx:pt>
          <cx:pt idx="41165">4</cx:pt>
          <cx:pt idx="41166">2</cx:pt>
          <cx:pt idx="41167">2</cx:pt>
          <cx:pt idx="41168">3</cx:pt>
          <cx:pt idx="41169">3</cx:pt>
          <cx:pt idx="41170">3</cx:pt>
          <cx:pt idx="41171">2</cx:pt>
          <cx:pt idx="41172">3</cx:pt>
          <cx:pt idx="41173">2</cx:pt>
          <cx:pt idx="41174">2</cx:pt>
          <cx:pt idx="41175">2</cx:pt>
          <cx:pt idx="41176">2</cx:pt>
          <cx:pt idx="41177">2</cx:pt>
          <cx:pt idx="41178">2</cx:pt>
          <cx:pt idx="41179">2</cx:pt>
          <cx:pt idx="41180">3</cx:pt>
          <cx:pt idx="41181">3</cx:pt>
          <cx:pt idx="41182">4</cx:pt>
          <cx:pt idx="41183">4</cx:pt>
          <cx:pt idx="41184">2</cx:pt>
          <cx:pt idx="41185">3</cx:pt>
          <cx:pt idx="41186">2</cx:pt>
          <cx:pt idx="41187">1</cx:pt>
          <cx:pt idx="41188">1</cx:pt>
          <cx:pt idx="41189">1</cx:pt>
          <cx:pt idx="41190">3</cx:pt>
          <cx:pt idx="41191">2</cx:pt>
          <cx:pt idx="41192">2</cx:pt>
          <cx:pt idx="41193">3</cx:pt>
          <cx:pt idx="41194">2</cx:pt>
          <cx:pt idx="41195">3</cx:pt>
          <cx:pt idx="41196">1</cx:pt>
          <cx:pt idx="41197">2</cx:pt>
          <cx:pt idx="41198">2</cx:pt>
          <cx:pt idx="41199">3</cx:pt>
          <cx:pt idx="41200">4</cx:pt>
          <cx:pt idx="41201">2</cx:pt>
          <cx:pt idx="41202">2</cx:pt>
          <cx:pt idx="41203">3</cx:pt>
          <cx:pt idx="41204">2</cx:pt>
          <cx:pt idx="41205">1</cx:pt>
          <cx:pt idx="41206">3</cx:pt>
          <cx:pt idx="41207">2</cx:pt>
          <cx:pt idx="41208">1</cx:pt>
          <cx:pt idx="41209">1</cx:pt>
          <cx:pt idx="41210">2</cx:pt>
          <cx:pt idx="41211">2</cx:pt>
          <cx:pt idx="41212">2</cx:pt>
          <cx:pt idx="41213">2</cx:pt>
          <cx:pt idx="41214">2</cx:pt>
          <cx:pt idx="41215">1</cx:pt>
          <cx:pt idx="41216">2</cx:pt>
          <cx:pt idx="41217">2</cx:pt>
          <cx:pt idx="41218">2</cx:pt>
          <cx:pt idx="41219">2</cx:pt>
          <cx:pt idx="41220">2</cx:pt>
          <cx:pt idx="41221">1</cx:pt>
          <cx:pt idx="41222">2</cx:pt>
          <cx:pt idx="41223">2</cx:pt>
          <cx:pt idx="41224">4</cx:pt>
          <cx:pt idx="41225">2</cx:pt>
          <cx:pt idx="41226">2</cx:pt>
          <cx:pt idx="41227">1</cx:pt>
          <cx:pt idx="41228">3</cx:pt>
          <cx:pt idx="41229">3</cx:pt>
          <cx:pt idx="41230">1</cx:pt>
          <cx:pt idx="41231">2</cx:pt>
          <cx:pt idx="41232">2</cx:pt>
          <cx:pt idx="41233">5</cx:pt>
          <cx:pt idx="41234">2</cx:pt>
          <cx:pt idx="41235">2</cx:pt>
          <cx:pt idx="41236">1</cx:pt>
          <cx:pt idx="41237">3</cx:pt>
          <cx:pt idx="41238">2</cx:pt>
          <cx:pt idx="41239">2</cx:pt>
          <cx:pt idx="41240">3</cx:pt>
          <cx:pt idx="41241">1</cx:pt>
          <cx:pt idx="41242">1</cx:pt>
          <cx:pt idx="41243">2</cx:pt>
          <cx:pt idx="41244">2</cx:pt>
          <cx:pt idx="41245">1</cx:pt>
          <cx:pt idx="41246">2</cx:pt>
          <cx:pt idx="41247">5</cx:pt>
          <cx:pt idx="41248">2</cx:pt>
          <cx:pt idx="41249">2</cx:pt>
          <cx:pt idx="41250">2</cx:pt>
          <cx:pt idx="41251">3</cx:pt>
          <cx:pt idx="41252">2</cx:pt>
          <cx:pt idx="41253">2</cx:pt>
          <cx:pt idx="41254">4</cx:pt>
          <cx:pt idx="41255">2</cx:pt>
          <cx:pt idx="41256">1</cx:pt>
          <cx:pt idx="41257">1</cx:pt>
          <cx:pt idx="41258">1</cx:pt>
          <cx:pt idx="41259">1</cx:pt>
          <cx:pt idx="41260">1</cx:pt>
          <cx:pt idx="41261">2</cx:pt>
          <cx:pt idx="41262">2</cx:pt>
          <cx:pt idx="41263">2</cx:pt>
          <cx:pt idx="41264">1</cx:pt>
          <cx:pt idx="41265">3</cx:pt>
          <cx:pt idx="41266">2</cx:pt>
          <cx:pt idx="41267">3</cx:pt>
          <cx:pt idx="41268">2</cx:pt>
          <cx:pt idx="41269">2</cx:pt>
          <cx:pt idx="41270">2</cx:pt>
          <cx:pt idx="41271">2</cx:pt>
          <cx:pt idx="41272">3</cx:pt>
          <cx:pt idx="41273">3</cx:pt>
          <cx:pt idx="41274">2</cx:pt>
          <cx:pt idx="41275">3</cx:pt>
          <cx:pt idx="41276">1</cx:pt>
          <cx:pt idx="41277">4</cx:pt>
          <cx:pt idx="41278">1</cx:pt>
          <cx:pt idx="41279">4</cx:pt>
          <cx:pt idx="41280">2</cx:pt>
          <cx:pt idx="41281">1</cx:pt>
          <cx:pt idx="41282">2</cx:pt>
          <cx:pt idx="41283">1</cx:pt>
          <cx:pt idx="41284">3</cx:pt>
          <cx:pt idx="41285">2</cx:pt>
          <cx:pt idx="41286">2</cx:pt>
          <cx:pt idx="41287">2</cx:pt>
          <cx:pt idx="41288">2</cx:pt>
          <cx:pt idx="41289">2</cx:pt>
          <cx:pt idx="41290">2</cx:pt>
          <cx:pt idx="41291">2</cx:pt>
          <cx:pt idx="41292">3</cx:pt>
          <cx:pt idx="41293">2</cx:pt>
          <cx:pt idx="41294">3</cx:pt>
          <cx:pt idx="41295">1</cx:pt>
          <cx:pt idx="41296">1</cx:pt>
          <cx:pt idx="41297">2</cx:pt>
          <cx:pt idx="41298">4</cx:pt>
          <cx:pt idx="41299">2</cx:pt>
          <cx:pt idx="41300">3</cx:pt>
          <cx:pt idx="41301">4</cx:pt>
          <cx:pt idx="41302">2</cx:pt>
          <cx:pt idx="41303">3</cx:pt>
          <cx:pt idx="41304">1</cx:pt>
          <cx:pt idx="41305">2</cx:pt>
          <cx:pt idx="41306">3</cx:pt>
          <cx:pt idx="41307">2</cx:pt>
          <cx:pt idx="41308">2</cx:pt>
          <cx:pt idx="41309">1</cx:pt>
          <cx:pt idx="41310">2</cx:pt>
          <cx:pt idx="41311">2</cx:pt>
          <cx:pt idx="41312">2</cx:pt>
          <cx:pt idx="41313">2</cx:pt>
          <cx:pt idx="41314">3</cx:pt>
          <cx:pt idx="41315">5</cx:pt>
          <cx:pt idx="41316">2</cx:pt>
          <cx:pt idx="41317">2</cx:pt>
          <cx:pt idx="41318">5</cx:pt>
          <cx:pt idx="41319">2</cx:pt>
          <cx:pt idx="41320">1</cx:pt>
          <cx:pt idx="41321">2</cx:pt>
          <cx:pt idx="41322">1</cx:pt>
          <cx:pt idx="41323">2</cx:pt>
          <cx:pt idx="41324">2</cx:pt>
          <cx:pt idx="41325">2</cx:pt>
          <cx:pt idx="41326">2</cx:pt>
          <cx:pt idx="41327">3</cx:pt>
          <cx:pt idx="41328">4</cx:pt>
          <cx:pt idx="41329">2</cx:pt>
          <cx:pt idx="41330">1</cx:pt>
          <cx:pt idx="41331">3</cx:pt>
          <cx:pt idx="41332">2</cx:pt>
          <cx:pt idx="41333">2</cx:pt>
          <cx:pt idx="41334">3</cx:pt>
          <cx:pt idx="41335">4</cx:pt>
          <cx:pt idx="41336">1</cx:pt>
          <cx:pt idx="41337">5</cx:pt>
          <cx:pt idx="41338">2</cx:pt>
          <cx:pt idx="41339">4</cx:pt>
          <cx:pt idx="41340">1</cx:pt>
          <cx:pt idx="41341">1</cx:pt>
          <cx:pt idx="41342">2</cx:pt>
          <cx:pt idx="41343">1</cx:pt>
          <cx:pt idx="41344">2</cx:pt>
          <cx:pt idx="41345">2</cx:pt>
          <cx:pt idx="41346">1</cx:pt>
          <cx:pt idx="41347">2</cx:pt>
          <cx:pt idx="41348">2</cx:pt>
          <cx:pt idx="41349">2</cx:pt>
          <cx:pt idx="41350">2</cx:pt>
          <cx:pt idx="41351">2</cx:pt>
          <cx:pt idx="41352">3</cx:pt>
          <cx:pt idx="41353">1</cx:pt>
          <cx:pt idx="41354">4</cx:pt>
          <cx:pt idx="41355">2</cx:pt>
          <cx:pt idx="41356">1</cx:pt>
          <cx:pt idx="41357">3</cx:pt>
          <cx:pt idx="41358">2</cx:pt>
          <cx:pt idx="41359">2</cx:pt>
          <cx:pt idx="41360">2</cx:pt>
          <cx:pt idx="41361">2</cx:pt>
          <cx:pt idx="41362">4</cx:pt>
          <cx:pt idx="41363">2</cx:pt>
          <cx:pt idx="41364">2</cx:pt>
          <cx:pt idx="41365">2</cx:pt>
          <cx:pt idx="41366">1</cx:pt>
          <cx:pt idx="41367">2</cx:pt>
          <cx:pt idx="41368">2</cx:pt>
          <cx:pt idx="41369">2</cx:pt>
          <cx:pt idx="41370">1</cx:pt>
          <cx:pt idx="41371">2</cx:pt>
          <cx:pt idx="41372">3</cx:pt>
          <cx:pt idx="41373">4</cx:pt>
          <cx:pt idx="41374">3</cx:pt>
          <cx:pt idx="41375">1</cx:pt>
          <cx:pt idx="41376">1</cx:pt>
          <cx:pt idx="41377">2</cx:pt>
          <cx:pt idx="41378">3</cx:pt>
          <cx:pt idx="41379">3</cx:pt>
          <cx:pt idx="41380">2</cx:pt>
          <cx:pt idx="41381">3</cx:pt>
          <cx:pt idx="41382">2</cx:pt>
          <cx:pt idx="41383">2</cx:pt>
          <cx:pt idx="41384">2</cx:pt>
          <cx:pt idx="41385">1</cx:pt>
          <cx:pt idx="41386">2</cx:pt>
          <cx:pt idx="41387">5</cx:pt>
          <cx:pt idx="41388">3</cx:pt>
          <cx:pt idx="41389">1</cx:pt>
          <cx:pt idx="41390">4</cx:pt>
          <cx:pt idx="41391">2</cx:pt>
          <cx:pt idx="41392">4</cx:pt>
          <cx:pt idx="41393">1</cx:pt>
          <cx:pt idx="41394">3</cx:pt>
          <cx:pt idx="41395">2</cx:pt>
          <cx:pt idx="41396">4</cx:pt>
          <cx:pt idx="41397">2</cx:pt>
          <cx:pt idx="41398">4</cx:pt>
          <cx:pt idx="41399">1</cx:pt>
          <cx:pt idx="41400">1</cx:pt>
          <cx:pt idx="41401">2</cx:pt>
          <cx:pt idx="41402">2</cx:pt>
          <cx:pt idx="41403">2</cx:pt>
          <cx:pt idx="41404">3</cx:pt>
          <cx:pt idx="41405">1</cx:pt>
          <cx:pt idx="41406">1</cx:pt>
          <cx:pt idx="41407">3</cx:pt>
          <cx:pt idx="41408">2</cx:pt>
          <cx:pt idx="41409">2</cx:pt>
          <cx:pt idx="41410">2</cx:pt>
          <cx:pt idx="41411">4</cx:pt>
          <cx:pt idx="41412">2</cx:pt>
          <cx:pt idx="41413">1</cx:pt>
          <cx:pt idx="41414">3</cx:pt>
          <cx:pt idx="41415">3</cx:pt>
          <cx:pt idx="41416">2</cx:pt>
          <cx:pt idx="41417">2</cx:pt>
          <cx:pt idx="41418">1</cx:pt>
          <cx:pt idx="41419">4</cx:pt>
          <cx:pt idx="41420">1</cx:pt>
          <cx:pt idx="41421">2</cx:pt>
          <cx:pt idx="41422">2</cx:pt>
          <cx:pt idx="41423">2</cx:pt>
          <cx:pt idx="41424">1</cx:pt>
          <cx:pt idx="41425">3</cx:pt>
          <cx:pt idx="41426">3</cx:pt>
          <cx:pt idx="41427">2</cx:pt>
          <cx:pt idx="41428">2</cx:pt>
          <cx:pt idx="41429">1</cx:pt>
          <cx:pt idx="41430">4</cx:pt>
          <cx:pt idx="41431">3</cx:pt>
          <cx:pt idx="41432">2</cx:pt>
          <cx:pt idx="41433">3</cx:pt>
          <cx:pt idx="41434">1</cx:pt>
          <cx:pt idx="41435">3</cx:pt>
          <cx:pt idx="41436">1</cx:pt>
          <cx:pt idx="41437">5</cx:pt>
          <cx:pt idx="41438">3</cx:pt>
          <cx:pt idx="41439">2</cx:pt>
          <cx:pt idx="41440">3</cx:pt>
          <cx:pt idx="41441">3</cx:pt>
          <cx:pt idx="41442">2</cx:pt>
          <cx:pt idx="41443">2</cx:pt>
          <cx:pt idx="41444">1</cx:pt>
          <cx:pt idx="41445">4</cx:pt>
          <cx:pt idx="41446">2</cx:pt>
          <cx:pt idx="41447">2</cx:pt>
          <cx:pt idx="41448">1</cx:pt>
          <cx:pt idx="41449">2</cx:pt>
          <cx:pt idx="41450">4</cx:pt>
          <cx:pt idx="41451">2</cx:pt>
          <cx:pt idx="41452">3</cx:pt>
          <cx:pt idx="41453">3</cx:pt>
          <cx:pt idx="41454">2</cx:pt>
          <cx:pt idx="41455">1</cx:pt>
          <cx:pt idx="41456">2</cx:pt>
          <cx:pt idx="41457">2</cx:pt>
          <cx:pt idx="41458">2</cx:pt>
          <cx:pt idx="41459">3</cx:pt>
          <cx:pt idx="41460">2</cx:pt>
          <cx:pt idx="41461">4</cx:pt>
          <cx:pt idx="41462">2</cx:pt>
          <cx:pt idx="41463">1</cx:pt>
          <cx:pt idx="41464">1</cx:pt>
          <cx:pt idx="41465">2</cx:pt>
          <cx:pt idx="41466">2</cx:pt>
          <cx:pt idx="41467">2</cx:pt>
          <cx:pt idx="41468">2</cx:pt>
          <cx:pt idx="41469">1</cx:pt>
          <cx:pt idx="41470">2</cx:pt>
          <cx:pt idx="41471">2</cx:pt>
          <cx:pt idx="41472">1</cx:pt>
          <cx:pt idx="41473">2</cx:pt>
          <cx:pt idx="41474">2</cx:pt>
          <cx:pt idx="41475">2</cx:pt>
          <cx:pt idx="41476">2</cx:pt>
          <cx:pt idx="41477">1</cx:pt>
          <cx:pt idx="41478">1</cx:pt>
          <cx:pt idx="41479">1</cx:pt>
          <cx:pt idx="41480">3</cx:pt>
          <cx:pt idx="41481">2</cx:pt>
          <cx:pt idx="41482">2</cx:pt>
          <cx:pt idx="41483">2</cx:pt>
          <cx:pt idx="41484">1</cx:pt>
          <cx:pt idx="41485">1</cx:pt>
          <cx:pt idx="41486">4</cx:pt>
          <cx:pt idx="41487">2</cx:pt>
          <cx:pt idx="41488">3</cx:pt>
          <cx:pt idx="41489">1</cx:pt>
          <cx:pt idx="41490">1</cx:pt>
          <cx:pt idx="41491">2</cx:pt>
          <cx:pt idx="41492">1</cx:pt>
          <cx:pt idx="41493">2</cx:pt>
          <cx:pt idx="41494">2</cx:pt>
          <cx:pt idx="41495">2</cx:pt>
          <cx:pt idx="41496">1</cx:pt>
          <cx:pt idx="41497">2</cx:pt>
          <cx:pt idx="41498">1</cx:pt>
          <cx:pt idx="41499">1</cx:pt>
          <cx:pt idx="41500">1</cx:pt>
          <cx:pt idx="41501">4</cx:pt>
          <cx:pt idx="41502">1</cx:pt>
          <cx:pt idx="41503">2</cx:pt>
          <cx:pt idx="41504">4</cx:pt>
          <cx:pt idx="41505">1</cx:pt>
          <cx:pt idx="41506">1</cx:pt>
          <cx:pt idx="41507">3</cx:pt>
          <cx:pt idx="41508">1</cx:pt>
          <cx:pt idx="41509">2</cx:pt>
          <cx:pt idx="41510">4</cx:pt>
          <cx:pt idx="41511">2</cx:pt>
          <cx:pt idx="41512">4</cx:pt>
          <cx:pt idx="41513">2</cx:pt>
          <cx:pt idx="41514">2</cx:pt>
          <cx:pt idx="41515">2</cx:pt>
          <cx:pt idx="41516">3</cx:pt>
          <cx:pt idx="41517">2</cx:pt>
          <cx:pt idx="41518">3</cx:pt>
          <cx:pt idx="41519">2</cx:pt>
          <cx:pt idx="41520">1</cx:pt>
          <cx:pt idx="41521">2</cx:pt>
          <cx:pt idx="41522">2</cx:pt>
          <cx:pt idx="41523">2</cx:pt>
          <cx:pt idx="41524">2</cx:pt>
          <cx:pt idx="41525">2</cx:pt>
          <cx:pt idx="41526">4</cx:pt>
          <cx:pt idx="41527">1</cx:pt>
          <cx:pt idx="41528">1</cx:pt>
          <cx:pt idx="41529">3</cx:pt>
          <cx:pt idx="41530">2</cx:pt>
          <cx:pt idx="41531">2</cx:pt>
          <cx:pt idx="41532">4</cx:pt>
          <cx:pt idx="41533">3</cx:pt>
          <cx:pt idx="41534">3</cx:pt>
          <cx:pt idx="41535">2</cx:pt>
          <cx:pt idx="41536">1</cx:pt>
          <cx:pt idx="41537">2</cx:pt>
          <cx:pt idx="41538">2</cx:pt>
          <cx:pt idx="41539">2</cx:pt>
          <cx:pt idx="41540">2</cx:pt>
          <cx:pt idx="41541">2</cx:pt>
          <cx:pt idx="41542">2</cx:pt>
          <cx:pt idx="41543">3</cx:pt>
          <cx:pt idx="41544">2</cx:pt>
          <cx:pt idx="41545">3</cx:pt>
          <cx:pt idx="41546">1</cx:pt>
          <cx:pt idx="41547">3</cx:pt>
          <cx:pt idx="41548">3</cx:pt>
          <cx:pt idx="41549">2</cx:pt>
          <cx:pt idx="41550">2</cx:pt>
          <cx:pt idx="41551">1</cx:pt>
          <cx:pt idx="41552">2</cx:pt>
          <cx:pt idx="41553">2</cx:pt>
          <cx:pt idx="41554">2</cx:pt>
          <cx:pt idx="41555">1</cx:pt>
          <cx:pt idx="41556">1</cx:pt>
          <cx:pt idx="41557">2</cx:pt>
          <cx:pt idx="41558">2</cx:pt>
          <cx:pt idx="41559">1</cx:pt>
          <cx:pt idx="41560">3</cx:pt>
          <cx:pt idx="41561">1</cx:pt>
          <cx:pt idx="41562">2</cx:pt>
          <cx:pt idx="41563">3</cx:pt>
          <cx:pt idx="41564">2</cx:pt>
          <cx:pt idx="41565">2</cx:pt>
          <cx:pt idx="41566">1</cx:pt>
          <cx:pt idx="41567">2</cx:pt>
          <cx:pt idx="41568">1</cx:pt>
          <cx:pt idx="41569">2</cx:pt>
          <cx:pt idx="41570">2</cx:pt>
          <cx:pt idx="41571">1</cx:pt>
          <cx:pt idx="41572">3</cx:pt>
          <cx:pt idx="41573">3</cx:pt>
          <cx:pt idx="41574">1</cx:pt>
          <cx:pt idx="41575">3</cx:pt>
          <cx:pt idx="41576">3</cx:pt>
          <cx:pt idx="41577">3</cx:pt>
          <cx:pt idx="41578">3</cx:pt>
          <cx:pt idx="41579">2</cx:pt>
          <cx:pt idx="41580">1</cx:pt>
          <cx:pt idx="41581">1</cx:pt>
          <cx:pt idx="41582">2</cx:pt>
          <cx:pt idx="41583">2</cx:pt>
          <cx:pt idx="41584">2</cx:pt>
          <cx:pt idx="41585">3</cx:pt>
          <cx:pt idx="41586">2</cx:pt>
          <cx:pt idx="41587">2</cx:pt>
          <cx:pt idx="41588">2</cx:pt>
          <cx:pt idx="41589">4</cx:pt>
          <cx:pt idx="41590">2</cx:pt>
          <cx:pt idx="41591">2</cx:pt>
          <cx:pt idx="41592">3</cx:pt>
          <cx:pt idx="41593">2</cx:pt>
          <cx:pt idx="41594">2</cx:pt>
          <cx:pt idx="41595">2</cx:pt>
          <cx:pt idx="41596">2</cx:pt>
          <cx:pt idx="41597">1</cx:pt>
          <cx:pt idx="41598">3</cx:pt>
          <cx:pt idx="41599">1</cx:pt>
          <cx:pt idx="41600">2</cx:pt>
          <cx:pt idx="41601">2</cx:pt>
          <cx:pt idx="41602">1</cx:pt>
          <cx:pt idx="41603">1</cx:pt>
          <cx:pt idx="41604">1</cx:pt>
          <cx:pt idx="41605">2</cx:pt>
          <cx:pt idx="41606">1</cx:pt>
          <cx:pt idx="41607">2</cx:pt>
          <cx:pt idx="41608">1</cx:pt>
          <cx:pt idx="41609">1</cx:pt>
          <cx:pt idx="41610">1</cx:pt>
          <cx:pt idx="41611">2</cx:pt>
          <cx:pt idx="41612">1</cx:pt>
          <cx:pt idx="41613">1</cx:pt>
          <cx:pt idx="41614">2</cx:pt>
          <cx:pt idx="41615">2</cx:pt>
          <cx:pt idx="41616">2</cx:pt>
          <cx:pt idx="41617">2</cx:pt>
          <cx:pt idx="41618">3</cx:pt>
          <cx:pt idx="41619">1</cx:pt>
          <cx:pt idx="41620">3</cx:pt>
          <cx:pt idx="41621">1</cx:pt>
          <cx:pt idx="41622">2</cx:pt>
          <cx:pt idx="41623">1</cx:pt>
          <cx:pt idx="41624">2</cx:pt>
          <cx:pt idx="41625">1</cx:pt>
          <cx:pt idx="41626">2</cx:pt>
          <cx:pt idx="41627">2</cx:pt>
          <cx:pt idx="41628">2</cx:pt>
          <cx:pt idx="41629">2</cx:pt>
          <cx:pt idx="41630">1</cx:pt>
          <cx:pt idx="41631">2</cx:pt>
          <cx:pt idx="41632">2</cx:pt>
          <cx:pt idx="41633">2</cx:pt>
          <cx:pt idx="41634">2</cx:pt>
          <cx:pt idx="41635">3</cx:pt>
          <cx:pt idx="41636">3</cx:pt>
          <cx:pt idx="41637">1</cx:pt>
          <cx:pt idx="41638">2</cx:pt>
          <cx:pt idx="41639">2</cx:pt>
          <cx:pt idx="41640">1</cx:pt>
          <cx:pt idx="41641">2</cx:pt>
          <cx:pt idx="41642">2</cx:pt>
          <cx:pt idx="41643">2</cx:pt>
          <cx:pt idx="41644">3</cx:pt>
          <cx:pt idx="41645">3</cx:pt>
          <cx:pt idx="41646">1</cx:pt>
          <cx:pt idx="41647">1</cx:pt>
          <cx:pt idx="41648">2</cx:pt>
          <cx:pt idx="41649">2</cx:pt>
          <cx:pt idx="41650">5</cx:pt>
          <cx:pt idx="41651">3</cx:pt>
          <cx:pt idx="41652">1</cx:pt>
          <cx:pt idx="41653">4</cx:pt>
          <cx:pt idx="41654">3</cx:pt>
          <cx:pt idx="41655">3</cx:pt>
          <cx:pt idx="41656">2</cx:pt>
          <cx:pt idx="41657">6</cx:pt>
          <cx:pt idx="41658">3</cx:pt>
          <cx:pt idx="41659">2</cx:pt>
          <cx:pt idx="41660">5</cx:pt>
          <cx:pt idx="41661">1</cx:pt>
          <cx:pt idx="41662">3</cx:pt>
          <cx:pt idx="41663">2</cx:pt>
          <cx:pt idx="41664">2</cx:pt>
          <cx:pt idx="41665">4</cx:pt>
          <cx:pt idx="41666">2</cx:pt>
          <cx:pt idx="41667">2</cx:pt>
          <cx:pt idx="41668">1</cx:pt>
          <cx:pt idx="41669">2</cx:pt>
          <cx:pt idx="41670">2</cx:pt>
          <cx:pt idx="41671">2</cx:pt>
          <cx:pt idx="41672">2</cx:pt>
          <cx:pt idx="41673">1</cx:pt>
          <cx:pt idx="41674">1</cx:pt>
          <cx:pt idx="41675">4</cx:pt>
          <cx:pt idx="41676">2</cx:pt>
          <cx:pt idx="41677">3</cx:pt>
          <cx:pt idx="41678">2</cx:pt>
          <cx:pt idx="41679">3</cx:pt>
          <cx:pt idx="41680">2</cx:pt>
          <cx:pt idx="41681">2</cx:pt>
          <cx:pt idx="41682">3</cx:pt>
          <cx:pt idx="41683">2</cx:pt>
          <cx:pt idx="41684">1</cx:pt>
          <cx:pt idx="41685">1</cx:pt>
          <cx:pt idx="41686">1</cx:pt>
          <cx:pt idx="41687">4</cx:pt>
          <cx:pt idx="41688">3</cx:pt>
          <cx:pt idx="41689">3</cx:pt>
          <cx:pt idx="41690">2</cx:pt>
          <cx:pt idx="41691">2</cx:pt>
          <cx:pt idx="41692">3</cx:pt>
          <cx:pt idx="41693">2</cx:pt>
          <cx:pt idx="41694">2</cx:pt>
          <cx:pt idx="41695">2</cx:pt>
          <cx:pt idx="41696">2</cx:pt>
          <cx:pt idx="41697">1</cx:pt>
          <cx:pt idx="41698">2</cx:pt>
          <cx:pt idx="41699">1</cx:pt>
          <cx:pt idx="41700">2</cx:pt>
          <cx:pt idx="41701">3</cx:pt>
          <cx:pt idx="41702">4</cx:pt>
          <cx:pt idx="41703">2</cx:pt>
          <cx:pt idx="41704">2</cx:pt>
          <cx:pt idx="41705">3</cx:pt>
          <cx:pt idx="41706">1</cx:pt>
          <cx:pt idx="41707">3</cx:pt>
          <cx:pt idx="41708">2</cx:pt>
          <cx:pt idx="41709">4</cx:pt>
          <cx:pt idx="41710">2</cx:pt>
          <cx:pt idx="41711">2</cx:pt>
          <cx:pt idx="41712">1</cx:pt>
          <cx:pt idx="41713">2</cx:pt>
          <cx:pt idx="41714">4</cx:pt>
          <cx:pt idx="41715">4</cx:pt>
          <cx:pt idx="41716">2</cx:pt>
          <cx:pt idx="41717">4</cx:pt>
          <cx:pt idx="41718">2</cx:pt>
          <cx:pt idx="41719">1</cx:pt>
          <cx:pt idx="41720">3</cx:pt>
          <cx:pt idx="41721">2</cx:pt>
          <cx:pt idx="41722">3</cx:pt>
          <cx:pt idx="41723">1</cx:pt>
          <cx:pt idx="41724">1</cx:pt>
          <cx:pt idx="41725">3</cx:pt>
          <cx:pt idx="41726">5</cx:pt>
          <cx:pt idx="41727">2</cx:pt>
          <cx:pt idx="41728">2</cx:pt>
          <cx:pt idx="41729">4</cx:pt>
          <cx:pt idx="41730">2</cx:pt>
          <cx:pt idx="41731">2</cx:pt>
          <cx:pt idx="41732">2</cx:pt>
          <cx:pt idx="41733">2</cx:pt>
          <cx:pt idx="41734">1</cx:pt>
          <cx:pt idx="41735">2</cx:pt>
          <cx:pt idx="41736">1</cx:pt>
          <cx:pt idx="41737">2</cx:pt>
          <cx:pt idx="41738">3</cx:pt>
          <cx:pt idx="41739">2</cx:pt>
          <cx:pt idx="41740">2</cx:pt>
          <cx:pt idx="41741">1</cx:pt>
          <cx:pt idx="41742">3</cx:pt>
          <cx:pt idx="41743">2</cx:pt>
          <cx:pt idx="41744">1</cx:pt>
          <cx:pt idx="41745">2</cx:pt>
          <cx:pt idx="41746">2</cx:pt>
          <cx:pt idx="41747">4</cx:pt>
          <cx:pt idx="41748">2</cx:pt>
          <cx:pt idx="41749">2</cx:pt>
          <cx:pt idx="41750">1</cx:pt>
          <cx:pt idx="41751">2</cx:pt>
          <cx:pt idx="41752">2</cx:pt>
          <cx:pt idx="41753">2</cx:pt>
          <cx:pt idx="41754">2</cx:pt>
          <cx:pt idx="41755">1</cx:pt>
          <cx:pt idx="41756">1</cx:pt>
          <cx:pt idx="41757">2</cx:pt>
          <cx:pt idx="41758">2</cx:pt>
          <cx:pt idx="41759">1</cx:pt>
          <cx:pt idx="41760">2</cx:pt>
          <cx:pt idx="41761">1</cx:pt>
          <cx:pt idx="41762">3</cx:pt>
          <cx:pt idx="41763">5</cx:pt>
          <cx:pt idx="41764">2</cx:pt>
          <cx:pt idx="41765">4</cx:pt>
          <cx:pt idx="41766">2</cx:pt>
          <cx:pt idx="41767">2</cx:pt>
          <cx:pt idx="41768">1</cx:pt>
          <cx:pt idx="41769">1</cx:pt>
          <cx:pt idx="41770">4</cx:pt>
          <cx:pt idx="41771">2</cx:pt>
          <cx:pt idx="41772">2</cx:pt>
          <cx:pt idx="41773">1</cx:pt>
          <cx:pt idx="41774">2</cx:pt>
          <cx:pt idx="41775">3</cx:pt>
          <cx:pt idx="41776">1</cx:pt>
          <cx:pt idx="41777">3</cx:pt>
          <cx:pt idx="41778">2</cx:pt>
          <cx:pt idx="41779">2</cx:pt>
          <cx:pt idx="41780">1</cx:pt>
          <cx:pt idx="41781">3</cx:pt>
          <cx:pt idx="41782">4</cx:pt>
          <cx:pt idx="41783">1</cx:pt>
          <cx:pt idx="41784">3</cx:pt>
          <cx:pt idx="41785">1</cx:pt>
          <cx:pt idx="41786">3</cx:pt>
          <cx:pt idx="41787">2</cx:pt>
          <cx:pt idx="41788">3</cx:pt>
          <cx:pt idx="41789">2</cx:pt>
          <cx:pt idx="41790">2</cx:pt>
          <cx:pt idx="41791">1</cx:pt>
          <cx:pt idx="41792">2</cx:pt>
          <cx:pt idx="41793">3</cx:pt>
          <cx:pt idx="41794">4</cx:pt>
          <cx:pt idx="41795">1</cx:pt>
          <cx:pt idx="41796">2</cx:pt>
          <cx:pt idx="41797">2</cx:pt>
          <cx:pt idx="41798">2</cx:pt>
          <cx:pt idx="41799">3</cx:pt>
          <cx:pt idx="41800">1</cx:pt>
          <cx:pt idx="41801">1</cx:pt>
          <cx:pt idx="41802">2</cx:pt>
          <cx:pt idx="41803">2</cx:pt>
          <cx:pt idx="41804">2</cx:pt>
          <cx:pt idx="41805">1</cx:pt>
          <cx:pt idx="41806">1</cx:pt>
          <cx:pt idx="41807">2</cx:pt>
          <cx:pt idx="41808">2</cx:pt>
          <cx:pt idx="41809">2</cx:pt>
          <cx:pt idx="41810">1</cx:pt>
          <cx:pt idx="41811">3</cx:pt>
          <cx:pt idx="41812">3</cx:pt>
          <cx:pt idx="41813">1</cx:pt>
          <cx:pt idx="41814">2</cx:pt>
          <cx:pt idx="41815">2</cx:pt>
          <cx:pt idx="41816">1</cx:pt>
          <cx:pt idx="41817">1</cx:pt>
          <cx:pt idx="41818">1</cx:pt>
          <cx:pt idx="41819">2</cx:pt>
          <cx:pt idx="41820">1</cx:pt>
          <cx:pt idx="41821">1</cx:pt>
          <cx:pt idx="41822">4</cx:pt>
          <cx:pt idx="41823">3</cx:pt>
          <cx:pt idx="41824">1</cx:pt>
          <cx:pt idx="41825">2</cx:pt>
          <cx:pt idx="41826">3</cx:pt>
          <cx:pt idx="41827">2</cx:pt>
          <cx:pt idx="41828">3</cx:pt>
          <cx:pt idx="41829">2</cx:pt>
          <cx:pt idx="41830">2</cx:pt>
          <cx:pt idx="41831">2</cx:pt>
          <cx:pt idx="41832">4</cx:pt>
          <cx:pt idx="41833">1</cx:pt>
          <cx:pt idx="41834">2</cx:pt>
          <cx:pt idx="41835">2</cx:pt>
          <cx:pt idx="41836">1</cx:pt>
          <cx:pt idx="41837">1</cx:pt>
          <cx:pt idx="41838">2</cx:pt>
          <cx:pt idx="41839">2</cx:pt>
          <cx:pt idx="41840">2</cx:pt>
          <cx:pt idx="41841">3</cx:pt>
          <cx:pt idx="41842">2</cx:pt>
          <cx:pt idx="41843">4</cx:pt>
          <cx:pt idx="41844">3</cx:pt>
          <cx:pt idx="41845">2</cx:pt>
          <cx:pt idx="41846">3</cx:pt>
          <cx:pt idx="41847">2</cx:pt>
          <cx:pt idx="41848">4</cx:pt>
          <cx:pt idx="41849">3</cx:pt>
          <cx:pt idx="41850">2</cx:pt>
          <cx:pt idx="41851">4</cx:pt>
          <cx:pt idx="41852">2</cx:pt>
          <cx:pt idx="41853">2</cx:pt>
          <cx:pt idx="41854">2</cx:pt>
          <cx:pt idx="41855">1</cx:pt>
          <cx:pt idx="41856">3</cx:pt>
          <cx:pt idx="41857">1</cx:pt>
          <cx:pt idx="41858">2</cx:pt>
          <cx:pt idx="41859">4</cx:pt>
          <cx:pt idx="41860">1</cx:pt>
          <cx:pt idx="41861">2</cx:pt>
          <cx:pt idx="41862">1</cx:pt>
          <cx:pt idx="41863">3</cx:pt>
          <cx:pt idx="41864">2</cx:pt>
          <cx:pt idx="41865">2</cx:pt>
          <cx:pt idx="41866">2</cx:pt>
          <cx:pt idx="41867">2</cx:pt>
          <cx:pt idx="41868">2</cx:pt>
          <cx:pt idx="41869">2</cx:pt>
          <cx:pt idx="41870">3</cx:pt>
          <cx:pt idx="41871">5</cx:pt>
          <cx:pt idx="41872">2</cx:pt>
          <cx:pt idx="41873">1</cx:pt>
          <cx:pt idx="41874">2</cx:pt>
          <cx:pt idx="41875">2</cx:pt>
          <cx:pt idx="41876">3</cx:pt>
          <cx:pt idx="41877">3</cx:pt>
          <cx:pt idx="41878">2</cx:pt>
          <cx:pt idx="41879">4</cx:pt>
          <cx:pt idx="41880">1</cx:pt>
          <cx:pt idx="41881">2</cx:pt>
          <cx:pt idx="41882">2</cx:pt>
          <cx:pt idx="41883">2</cx:pt>
          <cx:pt idx="41884">2</cx:pt>
          <cx:pt idx="41885">1</cx:pt>
          <cx:pt idx="41886">2</cx:pt>
          <cx:pt idx="41887">1</cx:pt>
          <cx:pt idx="41888">2</cx:pt>
          <cx:pt idx="41889">2</cx:pt>
          <cx:pt idx="41890">2</cx:pt>
          <cx:pt idx="41891">3</cx:pt>
          <cx:pt idx="41892">4</cx:pt>
          <cx:pt idx="41893">2</cx:pt>
          <cx:pt idx="41894">2</cx:pt>
          <cx:pt idx="41895">2</cx:pt>
          <cx:pt idx="41896">2</cx:pt>
          <cx:pt idx="41897">2</cx:pt>
          <cx:pt idx="41898">2</cx:pt>
          <cx:pt idx="41899">4</cx:pt>
          <cx:pt idx="41900">2</cx:pt>
          <cx:pt idx="41901">2</cx:pt>
          <cx:pt idx="41902">2</cx:pt>
          <cx:pt idx="41903">1</cx:pt>
          <cx:pt idx="41904">3</cx:pt>
          <cx:pt idx="41905">2</cx:pt>
          <cx:pt idx="41906">2</cx:pt>
          <cx:pt idx="41907">1</cx:pt>
          <cx:pt idx="41908">2</cx:pt>
          <cx:pt idx="41909">2</cx:pt>
          <cx:pt idx="41910">1</cx:pt>
          <cx:pt idx="41911">2</cx:pt>
          <cx:pt idx="41912">2</cx:pt>
          <cx:pt idx="41913">1</cx:pt>
          <cx:pt idx="41914">1</cx:pt>
          <cx:pt idx="41915">2</cx:pt>
          <cx:pt idx="41916">1</cx:pt>
          <cx:pt idx="41917">4</cx:pt>
          <cx:pt idx="41918">1</cx:pt>
          <cx:pt idx="41919">2</cx:pt>
          <cx:pt idx="41920">2</cx:pt>
          <cx:pt idx="41921">3</cx:pt>
          <cx:pt idx="41922">1</cx:pt>
          <cx:pt idx="41923">3</cx:pt>
          <cx:pt idx="41924">2</cx:pt>
          <cx:pt idx="41925">2</cx:pt>
          <cx:pt idx="41926">1</cx:pt>
          <cx:pt idx="41927">1</cx:pt>
          <cx:pt idx="41928">2</cx:pt>
          <cx:pt idx="41929">3</cx:pt>
          <cx:pt idx="41930">2</cx:pt>
          <cx:pt idx="41931">1</cx:pt>
          <cx:pt idx="41932">2</cx:pt>
          <cx:pt idx="41933">3</cx:pt>
          <cx:pt idx="41934">2</cx:pt>
          <cx:pt idx="41935">1</cx:pt>
          <cx:pt idx="41936">2</cx:pt>
          <cx:pt idx="41937">2</cx:pt>
          <cx:pt idx="41938">1</cx:pt>
          <cx:pt idx="41939">2</cx:pt>
          <cx:pt idx="41940">2</cx:pt>
          <cx:pt idx="41941">3</cx:pt>
          <cx:pt idx="41942">1</cx:pt>
          <cx:pt idx="41943">3</cx:pt>
          <cx:pt idx="41944">2</cx:pt>
          <cx:pt idx="41945">1</cx:pt>
          <cx:pt idx="41946">2</cx:pt>
          <cx:pt idx="41947">2</cx:pt>
          <cx:pt idx="41948">1</cx:pt>
          <cx:pt idx="41949">2</cx:pt>
          <cx:pt idx="41950">1</cx:pt>
          <cx:pt idx="41951">2</cx:pt>
          <cx:pt idx="41952">1</cx:pt>
          <cx:pt idx="41953">2</cx:pt>
          <cx:pt idx="41954">2</cx:pt>
          <cx:pt idx="41955">1</cx:pt>
          <cx:pt idx="41956">1</cx:pt>
          <cx:pt idx="41957">2</cx:pt>
          <cx:pt idx="41958">2</cx:pt>
          <cx:pt idx="41959">5</cx:pt>
          <cx:pt idx="41960">2</cx:pt>
          <cx:pt idx="41961">1</cx:pt>
          <cx:pt idx="41962">4</cx:pt>
          <cx:pt idx="41963">2</cx:pt>
          <cx:pt idx="41964">2</cx:pt>
          <cx:pt idx="41965">2</cx:pt>
          <cx:pt idx="41966">2</cx:pt>
          <cx:pt idx="41967">4</cx:pt>
          <cx:pt idx="41968">2</cx:pt>
          <cx:pt idx="41969">2</cx:pt>
          <cx:pt idx="41970">2</cx:pt>
          <cx:pt idx="41971">1</cx:pt>
          <cx:pt idx="41972">2</cx:pt>
          <cx:pt idx="41973">1</cx:pt>
          <cx:pt idx="41974">1</cx:pt>
          <cx:pt idx="41975">2</cx:pt>
          <cx:pt idx="41976">2</cx:pt>
          <cx:pt idx="41977">3</cx:pt>
          <cx:pt idx="41978">3</cx:pt>
          <cx:pt idx="41979">4</cx:pt>
          <cx:pt idx="41980">1</cx:pt>
          <cx:pt idx="41981">2</cx:pt>
          <cx:pt idx="41983">2</cx:pt>
          <cx:pt idx="41984">2</cx:pt>
          <cx:pt idx="41985">1</cx:pt>
          <cx:pt idx="41986">3</cx:pt>
          <cx:pt idx="41987">3</cx:pt>
          <cx:pt idx="41988">5</cx:pt>
          <cx:pt idx="41989">2</cx:pt>
          <cx:pt idx="41990">2</cx:pt>
          <cx:pt idx="41991">2</cx:pt>
          <cx:pt idx="41992">3</cx:pt>
          <cx:pt idx="41993">1</cx:pt>
          <cx:pt idx="41994">1</cx:pt>
          <cx:pt idx="41995">2</cx:pt>
          <cx:pt idx="41996">3</cx:pt>
          <cx:pt idx="41997">3</cx:pt>
          <cx:pt idx="41998">2</cx:pt>
          <cx:pt idx="41999">2</cx:pt>
          <cx:pt idx="42000">2</cx:pt>
          <cx:pt idx="42001">2</cx:pt>
          <cx:pt idx="42002">2</cx:pt>
          <cx:pt idx="42003">2</cx:pt>
          <cx:pt idx="42004">1</cx:pt>
          <cx:pt idx="42005">2</cx:pt>
          <cx:pt idx="42006">2</cx:pt>
          <cx:pt idx="42007">2</cx:pt>
          <cx:pt idx="42008">1</cx:pt>
          <cx:pt idx="42009">1</cx:pt>
          <cx:pt idx="42010">2</cx:pt>
          <cx:pt idx="42011">2</cx:pt>
          <cx:pt idx="42012">2</cx:pt>
          <cx:pt idx="42013">2</cx:pt>
          <cx:pt idx="42014">1</cx:pt>
          <cx:pt idx="42015">2</cx:pt>
          <cx:pt idx="42016">2</cx:pt>
          <cx:pt idx="42017">3</cx:pt>
          <cx:pt idx="42018">2</cx:pt>
          <cx:pt idx="42019">1</cx:pt>
          <cx:pt idx="42020">3</cx:pt>
          <cx:pt idx="42021">2</cx:pt>
          <cx:pt idx="42022">1</cx:pt>
          <cx:pt idx="42023">4</cx:pt>
          <cx:pt idx="42024">2</cx:pt>
          <cx:pt idx="42025">2</cx:pt>
          <cx:pt idx="42026">1</cx:pt>
          <cx:pt idx="42027">1</cx:pt>
          <cx:pt idx="42028">1</cx:pt>
          <cx:pt idx="42029">2</cx:pt>
          <cx:pt idx="42030">3</cx:pt>
          <cx:pt idx="42031">2</cx:pt>
          <cx:pt idx="42032">3</cx:pt>
          <cx:pt idx="42033">2</cx:pt>
          <cx:pt idx="42034">2</cx:pt>
          <cx:pt idx="42035">2</cx:pt>
          <cx:pt idx="42036">2</cx:pt>
          <cx:pt idx="42037">2</cx:pt>
          <cx:pt idx="42038">1</cx:pt>
          <cx:pt idx="42039">2</cx:pt>
          <cx:pt idx="42040">4</cx:pt>
          <cx:pt idx="42041">1</cx:pt>
          <cx:pt idx="42042">3</cx:pt>
          <cx:pt idx="42043">2</cx:pt>
          <cx:pt idx="42044">1</cx:pt>
          <cx:pt idx="42045">4</cx:pt>
          <cx:pt idx="42046">2</cx:pt>
          <cx:pt idx="42047">3</cx:pt>
          <cx:pt idx="42048">1</cx:pt>
          <cx:pt idx="42049">2</cx:pt>
          <cx:pt idx="42050">2</cx:pt>
          <cx:pt idx="42051">1</cx:pt>
          <cx:pt idx="42052">3</cx:pt>
          <cx:pt idx="42053">1</cx:pt>
          <cx:pt idx="42054">3</cx:pt>
          <cx:pt idx="42055">2</cx:pt>
          <cx:pt idx="42056">1</cx:pt>
          <cx:pt idx="42057">3</cx:pt>
          <cx:pt idx="42058">2</cx:pt>
          <cx:pt idx="42059">2</cx:pt>
          <cx:pt idx="42060">1</cx:pt>
          <cx:pt idx="42061">2</cx:pt>
          <cx:pt idx="42062">2</cx:pt>
          <cx:pt idx="42063">1</cx:pt>
          <cx:pt idx="42064">2</cx:pt>
          <cx:pt idx="42065">1</cx:pt>
          <cx:pt idx="42066">2</cx:pt>
          <cx:pt idx="42067">1</cx:pt>
          <cx:pt idx="42068">2</cx:pt>
          <cx:pt idx="42069">1</cx:pt>
          <cx:pt idx="42070">2</cx:pt>
          <cx:pt idx="42071">2</cx:pt>
          <cx:pt idx="42072">3</cx:pt>
          <cx:pt idx="42073">1</cx:pt>
          <cx:pt idx="42074">1</cx:pt>
          <cx:pt idx="42075">2</cx:pt>
          <cx:pt idx="42076">2</cx:pt>
          <cx:pt idx="42077">2</cx:pt>
          <cx:pt idx="42078">1</cx:pt>
          <cx:pt idx="42079">2</cx:pt>
          <cx:pt idx="42080">2</cx:pt>
          <cx:pt idx="42081">2</cx:pt>
          <cx:pt idx="42082">1</cx:pt>
          <cx:pt idx="42083">3</cx:pt>
          <cx:pt idx="42084">2</cx:pt>
          <cx:pt idx="42085">2</cx:pt>
          <cx:pt idx="42086">4</cx:pt>
          <cx:pt idx="42087">3</cx:pt>
          <cx:pt idx="42088">2</cx:pt>
          <cx:pt idx="42089">2</cx:pt>
          <cx:pt idx="42090">3</cx:pt>
          <cx:pt idx="42091">2</cx:pt>
          <cx:pt idx="42092">2</cx:pt>
          <cx:pt idx="42093">1</cx:pt>
          <cx:pt idx="42094">2</cx:pt>
          <cx:pt idx="42095">3</cx:pt>
          <cx:pt idx="42096">2</cx:pt>
          <cx:pt idx="42097">2</cx:pt>
          <cx:pt idx="42098">2</cx:pt>
          <cx:pt idx="42099">2</cx:pt>
          <cx:pt idx="42100">2</cx:pt>
          <cx:pt idx="42101">1</cx:pt>
          <cx:pt idx="42102">2</cx:pt>
          <cx:pt idx="42103">2</cx:pt>
          <cx:pt idx="42104">2</cx:pt>
          <cx:pt idx="42105">2</cx:pt>
          <cx:pt idx="42106">2</cx:pt>
          <cx:pt idx="42107">1</cx:pt>
          <cx:pt idx="42108">1</cx:pt>
          <cx:pt idx="42109">2</cx:pt>
          <cx:pt idx="42110">4</cx:pt>
          <cx:pt idx="42111">3</cx:pt>
          <cx:pt idx="42112">4</cx:pt>
          <cx:pt idx="42113">1</cx:pt>
          <cx:pt idx="42114">2</cx:pt>
          <cx:pt idx="42115">4</cx:pt>
          <cx:pt idx="42116">1</cx:pt>
          <cx:pt idx="42117">2</cx:pt>
          <cx:pt idx="42118">3</cx:pt>
          <cx:pt idx="42119">1</cx:pt>
          <cx:pt idx="42120">1</cx:pt>
          <cx:pt idx="42121">2</cx:pt>
          <cx:pt idx="42122">2</cx:pt>
          <cx:pt idx="42123">3</cx:pt>
          <cx:pt idx="42124">2</cx:pt>
          <cx:pt idx="42125">1</cx:pt>
          <cx:pt idx="42126">1</cx:pt>
          <cx:pt idx="42127">3</cx:pt>
          <cx:pt idx="42128">1</cx:pt>
          <cx:pt idx="42129">2</cx:pt>
          <cx:pt idx="42130">2</cx:pt>
          <cx:pt idx="42131">2</cx:pt>
          <cx:pt idx="42132">1</cx:pt>
          <cx:pt idx="42133">3</cx:pt>
          <cx:pt idx="42134">2</cx:pt>
          <cx:pt idx="42135">2</cx:pt>
          <cx:pt idx="42136">2</cx:pt>
          <cx:pt idx="42137">4</cx:pt>
          <cx:pt idx="42138">4</cx:pt>
          <cx:pt idx="42139">3</cx:pt>
          <cx:pt idx="42140">1</cx:pt>
          <cx:pt idx="42141">2</cx:pt>
          <cx:pt idx="42142">3</cx:pt>
          <cx:pt idx="42143">2</cx:pt>
          <cx:pt idx="42144">1</cx:pt>
          <cx:pt idx="42145">2</cx:pt>
          <cx:pt idx="42146">2</cx:pt>
          <cx:pt idx="42147">1</cx:pt>
          <cx:pt idx="42148">1</cx:pt>
          <cx:pt idx="42149">3</cx:pt>
          <cx:pt idx="42150">2</cx:pt>
          <cx:pt idx="42151">2</cx:pt>
          <cx:pt idx="42152">3</cx:pt>
          <cx:pt idx="42153">2</cx:pt>
          <cx:pt idx="42154">3</cx:pt>
          <cx:pt idx="42155">2</cx:pt>
          <cx:pt idx="42156">3</cx:pt>
          <cx:pt idx="42157">2</cx:pt>
          <cx:pt idx="42158">2</cx:pt>
          <cx:pt idx="42159">2</cx:pt>
          <cx:pt idx="42160">2</cx:pt>
          <cx:pt idx="42161">2</cx:pt>
          <cx:pt idx="42162">2</cx:pt>
          <cx:pt idx="42163">2</cx:pt>
          <cx:pt idx="42164">4</cx:pt>
          <cx:pt idx="42165">1</cx:pt>
          <cx:pt idx="42166">3</cx:pt>
          <cx:pt idx="42167">3</cx:pt>
          <cx:pt idx="42168">2</cx:pt>
          <cx:pt idx="42169">3</cx:pt>
          <cx:pt idx="42170">2</cx:pt>
          <cx:pt idx="42171">3</cx:pt>
          <cx:pt idx="42172">2</cx:pt>
          <cx:pt idx="42173">2</cx:pt>
          <cx:pt idx="42174">2</cx:pt>
          <cx:pt idx="42175">2</cx:pt>
          <cx:pt idx="42176">2</cx:pt>
          <cx:pt idx="42177">3</cx:pt>
          <cx:pt idx="42178">3</cx:pt>
          <cx:pt idx="42179">5</cx:pt>
          <cx:pt idx="42180">2</cx:pt>
          <cx:pt idx="42181">4</cx:pt>
          <cx:pt idx="42182">2</cx:pt>
          <cx:pt idx="42183">2</cx:pt>
          <cx:pt idx="42184">1</cx:pt>
          <cx:pt idx="42185">1</cx:pt>
          <cx:pt idx="42186">2</cx:pt>
          <cx:pt idx="42187">3</cx:pt>
          <cx:pt idx="42188">1</cx:pt>
          <cx:pt idx="42189">2</cx:pt>
          <cx:pt idx="42190">2</cx:pt>
          <cx:pt idx="42191">2</cx:pt>
          <cx:pt idx="42192">2</cx:pt>
          <cx:pt idx="42193">2</cx:pt>
          <cx:pt idx="42194">3</cx:pt>
          <cx:pt idx="42195">4</cx:pt>
          <cx:pt idx="42196">3</cx:pt>
          <cx:pt idx="42197">2</cx:pt>
          <cx:pt idx="42198">2</cx:pt>
          <cx:pt idx="42199">2</cx:pt>
          <cx:pt idx="42200">3</cx:pt>
          <cx:pt idx="42201">2</cx:pt>
          <cx:pt idx="42202">2</cx:pt>
          <cx:pt idx="42203">2</cx:pt>
          <cx:pt idx="42204">2</cx:pt>
          <cx:pt idx="42205">4</cx:pt>
          <cx:pt idx="42206">4</cx:pt>
          <cx:pt idx="42207">3</cx:pt>
          <cx:pt idx="42208">1</cx:pt>
          <cx:pt idx="42209">1</cx:pt>
          <cx:pt idx="42210">1</cx:pt>
          <cx:pt idx="42211">2</cx:pt>
          <cx:pt idx="42212">2</cx:pt>
          <cx:pt idx="42213">3</cx:pt>
          <cx:pt idx="42214">4</cx:pt>
          <cx:pt idx="42215">2</cx:pt>
          <cx:pt idx="42216">2</cx:pt>
          <cx:pt idx="42217">4</cx:pt>
          <cx:pt idx="42218">1</cx:pt>
          <cx:pt idx="42219">1</cx:pt>
          <cx:pt idx="42220">4</cx:pt>
          <cx:pt idx="42221">4</cx:pt>
          <cx:pt idx="42222">3</cx:pt>
          <cx:pt idx="42223">4</cx:pt>
          <cx:pt idx="42224">2</cx:pt>
          <cx:pt idx="42225">2</cx:pt>
          <cx:pt idx="42226">1</cx:pt>
          <cx:pt idx="42227">3</cx:pt>
          <cx:pt idx="42228">2</cx:pt>
          <cx:pt idx="42229">2</cx:pt>
          <cx:pt idx="42230">1</cx:pt>
          <cx:pt idx="42231">2</cx:pt>
          <cx:pt idx="42232">1</cx:pt>
          <cx:pt idx="42233">2</cx:pt>
          <cx:pt idx="42234">2</cx:pt>
          <cx:pt idx="42235">4</cx:pt>
          <cx:pt idx="42236">1</cx:pt>
          <cx:pt idx="42237">3</cx:pt>
          <cx:pt idx="42238">2</cx:pt>
          <cx:pt idx="42239">2</cx:pt>
          <cx:pt idx="42240">3</cx:pt>
          <cx:pt idx="42241">3</cx:pt>
          <cx:pt idx="42242">3</cx:pt>
          <cx:pt idx="42243">4</cx:pt>
          <cx:pt idx="42244">1</cx:pt>
          <cx:pt idx="42245">2</cx:pt>
          <cx:pt idx="42246">2</cx:pt>
          <cx:pt idx="42247">1</cx:pt>
          <cx:pt idx="42248">2</cx:pt>
          <cx:pt idx="42249">3</cx:pt>
          <cx:pt idx="42250">3</cx:pt>
          <cx:pt idx="42251">1</cx:pt>
          <cx:pt idx="42252">3</cx:pt>
          <cx:pt idx="42253">1</cx:pt>
          <cx:pt idx="42254">2</cx:pt>
          <cx:pt idx="42255">2</cx:pt>
          <cx:pt idx="42256">3</cx:pt>
          <cx:pt idx="42257">2</cx:pt>
          <cx:pt idx="42258">2</cx:pt>
          <cx:pt idx="42259">1</cx:pt>
          <cx:pt idx="42260">2</cx:pt>
          <cx:pt idx="42261">2</cx:pt>
          <cx:pt idx="42262">2</cx:pt>
          <cx:pt idx="42263">2</cx:pt>
          <cx:pt idx="42264">1</cx:pt>
          <cx:pt idx="42265">1</cx:pt>
          <cx:pt idx="42266">2</cx:pt>
          <cx:pt idx="42267">2</cx:pt>
          <cx:pt idx="42268">2</cx:pt>
          <cx:pt idx="42269">1</cx:pt>
          <cx:pt idx="42270">3</cx:pt>
          <cx:pt idx="42271">2</cx:pt>
          <cx:pt idx="42272">2</cx:pt>
          <cx:pt idx="42273">2</cx:pt>
          <cx:pt idx="42274">2</cx:pt>
          <cx:pt idx="42275">2</cx:pt>
          <cx:pt idx="42276">2</cx:pt>
          <cx:pt idx="42277">2</cx:pt>
          <cx:pt idx="42278">1</cx:pt>
          <cx:pt idx="42279">2</cx:pt>
          <cx:pt idx="42280">2</cx:pt>
          <cx:pt idx="42281">2</cx:pt>
          <cx:pt idx="42282">2</cx:pt>
          <cx:pt idx="42283">2</cx:pt>
          <cx:pt idx="42284">2</cx:pt>
          <cx:pt idx="42285">2</cx:pt>
          <cx:pt idx="42286">2</cx:pt>
          <cx:pt idx="42287">2</cx:pt>
          <cx:pt idx="42288">2</cx:pt>
          <cx:pt idx="42289">2</cx:pt>
          <cx:pt idx="42290">2</cx:pt>
          <cx:pt idx="42291">2</cx:pt>
          <cx:pt idx="42292">1</cx:pt>
          <cx:pt idx="42293">3</cx:pt>
          <cx:pt idx="42294">3</cx:pt>
          <cx:pt idx="42295">1</cx:pt>
          <cx:pt idx="42296">3</cx:pt>
          <cx:pt idx="42297">2</cx:pt>
          <cx:pt idx="42298">3</cx:pt>
          <cx:pt idx="42299">2</cx:pt>
          <cx:pt idx="42300">2</cx:pt>
          <cx:pt idx="42301">1</cx:pt>
          <cx:pt idx="42302">4</cx:pt>
          <cx:pt idx="42303">2</cx:pt>
          <cx:pt idx="42304">4</cx:pt>
          <cx:pt idx="42305">1</cx:pt>
          <cx:pt idx="42306">1</cx:pt>
          <cx:pt idx="42307">2</cx:pt>
          <cx:pt idx="42308">3</cx:pt>
          <cx:pt idx="42309">2</cx:pt>
          <cx:pt idx="42310">1</cx:pt>
          <cx:pt idx="42311">2</cx:pt>
          <cx:pt idx="42312">2</cx:pt>
          <cx:pt idx="42313">4</cx:pt>
          <cx:pt idx="42314">2</cx:pt>
          <cx:pt idx="42315">4</cx:pt>
          <cx:pt idx="42316">2</cx:pt>
          <cx:pt idx="42317">3</cx:pt>
          <cx:pt idx="42318">2</cx:pt>
          <cx:pt idx="42319">2</cx:pt>
          <cx:pt idx="42320">3</cx:pt>
          <cx:pt idx="42321">1</cx:pt>
          <cx:pt idx="42322">2</cx:pt>
          <cx:pt idx="42323">2</cx:pt>
          <cx:pt idx="42324">2</cx:pt>
          <cx:pt idx="42325">2</cx:pt>
          <cx:pt idx="42326">2</cx:pt>
          <cx:pt idx="42327">1</cx:pt>
          <cx:pt idx="42328">2</cx:pt>
          <cx:pt idx="42329">2</cx:pt>
          <cx:pt idx="42330">4</cx:pt>
          <cx:pt idx="42331">2</cx:pt>
          <cx:pt idx="42332">2</cx:pt>
          <cx:pt idx="42333">4</cx:pt>
          <cx:pt idx="42334">2</cx:pt>
          <cx:pt idx="42335">2</cx:pt>
          <cx:pt idx="42336">2</cx:pt>
          <cx:pt idx="42337">2</cx:pt>
          <cx:pt idx="42338">1</cx:pt>
          <cx:pt idx="42339">2</cx:pt>
          <cx:pt idx="42340">1</cx:pt>
          <cx:pt idx="42341">3</cx:pt>
          <cx:pt idx="42342">2</cx:pt>
          <cx:pt idx="42343">3</cx:pt>
          <cx:pt idx="42344">2</cx:pt>
          <cx:pt idx="42345">2</cx:pt>
          <cx:pt idx="42346">1</cx:pt>
          <cx:pt idx="42347">1</cx:pt>
          <cx:pt idx="42348">1</cx:pt>
          <cx:pt idx="42349">3</cx:pt>
          <cx:pt idx="42350">2</cx:pt>
          <cx:pt idx="42351">2</cx:pt>
          <cx:pt idx="42352">2</cx:pt>
          <cx:pt idx="42353">2</cx:pt>
          <cx:pt idx="42354">4</cx:pt>
          <cx:pt idx="42355">3</cx:pt>
          <cx:pt idx="42356">2</cx:pt>
          <cx:pt idx="42357">3</cx:pt>
          <cx:pt idx="42358">1</cx:pt>
          <cx:pt idx="42359">3</cx:pt>
          <cx:pt idx="42360">2</cx:pt>
          <cx:pt idx="42361">3</cx:pt>
          <cx:pt idx="42362">2</cx:pt>
          <cx:pt idx="42363">2</cx:pt>
          <cx:pt idx="42364">2</cx:pt>
          <cx:pt idx="42365">3</cx:pt>
          <cx:pt idx="42366">3</cx:pt>
          <cx:pt idx="42367">1</cx:pt>
          <cx:pt idx="42368">3</cx:pt>
          <cx:pt idx="42369">3</cx:pt>
          <cx:pt idx="42370">2</cx:pt>
          <cx:pt idx="42371">4</cx:pt>
          <cx:pt idx="42372">3</cx:pt>
          <cx:pt idx="42373">2</cx:pt>
          <cx:pt idx="42374">2</cx:pt>
          <cx:pt idx="42375">3</cx:pt>
          <cx:pt idx="42376">1</cx:pt>
          <cx:pt idx="42377">4</cx:pt>
          <cx:pt idx="42378">2</cx:pt>
          <cx:pt idx="42379">4</cx:pt>
          <cx:pt idx="42380">3</cx:pt>
          <cx:pt idx="42381">4</cx:pt>
          <cx:pt idx="42382">3</cx:pt>
          <cx:pt idx="42383">2</cx:pt>
          <cx:pt idx="42384">2</cx:pt>
          <cx:pt idx="42385">1</cx:pt>
          <cx:pt idx="42386">1</cx:pt>
          <cx:pt idx="42387">2</cx:pt>
          <cx:pt idx="42388">4</cx:pt>
          <cx:pt idx="42389">1</cx:pt>
          <cx:pt idx="42390">2</cx:pt>
          <cx:pt idx="42391">2</cx:pt>
          <cx:pt idx="42392">1</cx:pt>
          <cx:pt idx="42393">2</cx:pt>
          <cx:pt idx="42394">3</cx:pt>
          <cx:pt idx="42395">2</cx:pt>
          <cx:pt idx="42396">1</cx:pt>
          <cx:pt idx="42397">2</cx:pt>
          <cx:pt idx="42398">1</cx:pt>
          <cx:pt idx="42399">3</cx:pt>
          <cx:pt idx="42400">1</cx:pt>
          <cx:pt idx="42401">3</cx:pt>
          <cx:pt idx="42402">3</cx:pt>
          <cx:pt idx="42403">4</cx:pt>
          <cx:pt idx="42404">1</cx:pt>
          <cx:pt idx="42405">2</cx:pt>
          <cx:pt idx="42406">2</cx:pt>
          <cx:pt idx="42407">1</cx:pt>
          <cx:pt idx="42408">1</cx:pt>
          <cx:pt idx="42409">2</cx:pt>
          <cx:pt idx="42410">1</cx:pt>
          <cx:pt idx="42411">1</cx:pt>
          <cx:pt idx="42412">3</cx:pt>
          <cx:pt idx="42413">2</cx:pt>
          <cx:pt idx="42414">1</cx:pt>
          <cx:pt idx="42415">2</cx:pt>
          <cx:pt idx="42416">2</cx:pt>
          <cx:pt idx="42417">3</cx:pt>
          <cx:pt idx="42418">2</cx:pt>
          <cx:pt idx="42419">3</cx:pt>
          <cx:pt idx="42420">1</cx:pt>
          <cx:pt idx="42421">3</cx:pt>
          <cx:pt idx="42422">2</cx:pt>
          <cx:pt idx="42423">2</cx:pt>
          <cx:pt idx="42424">2</cx:pt>
          <cx:pt idx="42425">1</cx:pt>
          <cx:pt idx="42426">2</cx:pt>
          <cx:pt idx="42427">2</cx:pt>
          <cx:pt idx="42428">5</cx:pt>
          <cx:pt idx="42429">2</cx:pt>
          <cx:pt idx="42430">1</cx:pt>
          <cx:pt idx="42431">3</cx:pt>
          <cx:pt idx="42432">1</cx:pt>
          <cx:pt idx="42433">2</cx:pt>
          <cx:pt idx="42434">2</cx:pt>
          <cx:pt idx="42435">1</cx:pt>
          <cx:pt idx="42436">2</cx:pt>
          <cx:pt idx="42437">2</cx:pt>
          <cx:pt idx="42438">2</cx:pt>
          <cx:pt idx="42439">3</cx:pt>
          <cx:pt idx="42440">2</cx:pt>
          <cx:pt idx="42441">3</cx:pt>
          <cx:pt idx="42442">2</cx:pt>
          <cx:pt idx="42443">1</cx:pt>
          <cx:pt idx="42444">2</cx:pt>
          <cx:pt idx="42445">2</cx:pt>
          <cx:pt idx="42446">2</cx:pt>
          <cx:pt idx="42447">3</cx:pt>
          <cx:pt idx="42448">2</cx:pt>
          <cx:pt idx="42449">2</cx:pt>
          <cx:pt idx="42450">2</cx:pt>
          <cx:pt idx="42451">1</cx:pt>
          <cx:pt idx="42452">3</cx:pt>
          <cx:pt idx="42453">1</cx:pt>
          <cx:pt idx="42454">2</cx:pt>
          <cx:pt idx="42455">2</cx:pt>
          <cx:pt idx="42456">2</cx:pt>
          <cx:pt idx="42457">2</cx:pt>
          <cx:pt idx="42458">4</cx:pt>
          <cx:pt idx="42459">2</cx:pt>
          <cx:pt idx="42460">2</cx:pt>
          <cx:pt idx="42461">4</cx:pt>
          <cx:pt idx="42462">2</cx:pt>
          <cx:pt idx="42463">2</cx:pt>
          <cx:pt idx="42464">3</cx:pt>
          <cx:pt idx="42465">2</cx:pt>
          <cx:pt idx="42466">1</cx:pt>
          <cx:pt idx="42467">2</cx:pt>
          <cx:pt idx="42468">2</cx:pt>
          <cx:pt idx="42469">2</cx:pt>
          <cx:pt idx="42470">2</cx:pt>
          <cx:pt idx="42471">2</cx:pt>
          <cx:pt idx="42472">2</cx:pt>
          <cx:pt idx="42473">2</cx:pt>
          <cx:pt idx="42474">4</cx:pt>
          <cx:pt idx="42475">2</cx:pt>
          <cx:pt idx="42476">2</cx:pt>
          <cx:pt idx="42477">2</cx:pt>
          <cx:pt idx="42478">1</cx:pt>
          <cx:pt idx="42479">1</cx:pt>
          <cx:pt idx="42480">2</cx:pt>
          <cx:pt idx="42481">2</cx:pt>
          <cx:pt idx="42482">1</cx:pt>
          <cx:pt idx="42483">2</cx:pt>
          <cx:pt idx="42484">2</cx:pt>
          <cx:pt idx="42485">2</cx:pt>
          <cx:pt idx="42486">3</cx:pt>
          <cx:pt idx="42487">1</cx:pt>
          <cx:pt idx="42488">2</cx:pt>
          <cx:pt idx="42489">1</cx:pt>
          <cx:pt idx="42490">1</cx:pt>
          <cx:pt idx="42491">3</cx:pt>
          <cx:pt idx="42492">3</cx:pt>
          <cx:pt idx="42493">3</cx:pt>
          <cx:pt idx="42494">2</cx:pt>
          <cx:pt idx="42495">1</cx:pt>
          <cx:pt idx="42496">2</cx:pt>
          <cx:pt idx="42497">1</cx:pt>
          <cx:pt idx="42498">2</cx:pt>
          <cx:pt idx="42499">2</cx:pt>
          <cx:pt idx="42500">1</cx:pt>
          <cx:pt idx="42501">2</cx:pt>
          <cx:pt idx="42502">3</cx:pt>
          <cx:pt idx="42503">1</cx:pt>
          <cx:pt idx="42504">2</cx:pt>
          <cx:pt idx="42505">2</cx:pt>
          <cx:pt idx="42506">2</cx:pt>
          <cx:pt idx="42507">2</cx:pt>
          <cx:pt idx="42508">2</cx:pt>
          <cx:pt idx="42509">3</cx:pt>
          <cx:pt idx="42510">2</cx:pt>
          <cx:pt idx="42511">2</cx:pt>
          <cx:pt idx="42512">4</cx:pt>
          <cx:pt idx="42513">2</cx:pt>
          <cx:pt idx="42514">2</cx:pt>
          <cx:pt idx="42515">3</cx:pt>
          <cx:pt idx="42516">2</cx:pt>
          <cx:pt idx="42517">1</cx:pt>
          <cx:pt idx="42518">1</cx:pt>
          <cx:pt idx="42519">2</cx:pt>
          <cx:pt idx="42520">3</cx:pt>
          <cx:pt idx="42521">2</cx:pt>
          <cx:pt idx="42522">2</cx:pt>
          <cx:pt idx="42523">1</cx:pt>
          <cx:pt idx="42524">2</cx:pt>
          <cx:pt idx="42525">1</cx:pt>
          <cx:pt idx="42526">1</cx:pt>
          <cx:pt idx="42527">1</cx:pt>
          <cx:pt idx="42528">2</cx:pt>
          <cx:pt idx="42529">2</cx:pt>
          <cx:pt idx="42530">2</cx:pt>
          <cx:pt idx="42531">3</cx:pt>
          <cx:pt idx="42532">1</cx:pt>
          <cx:pt idx="42533">2</cx:pt>
          <cx:pt idx="42534">4</cx:pt>
          <cx:pt idx="42535">1</cx:pt>
          <cx:pt idx="42536">1</cx:pt>
          <cx:pt idx="42537">3</cx:pt>
          <cx:pt idx="42538">4</cx:pt>
          <cx:pt idx="42539">2</cx:pt>
          <cx:pt idx="42540">2</cx:pt>
          <cx:pt idx="42541">2</cx:pt>
          <cx:pt idx="42542">2</cx:pt>
          <cx:pt idx="42543">1</cx:pt>
          <cx:pt idx="42544">3</cx:pt>
          <cx:pt idx="42545">2</cx:pt>
          <cx:pt idx="42546">2</cx:pt>
          <cx:pt idx="42547">2</cx:pt>
          <cx:pt idx="42548">1</cx:pt>
          <cx:pt idx="42549">3</cx:pt>
          <cx:pt idx="42550">4</cx:pt>
          <cx:pt idx="42551">1</cx:pt>
          <cx:pt idx="42552">3</cx:pt>
          <cx:pt idx="42553">2</cx:pt>
          <cx:pt idx="42554">2</cx:pt>
          <cx:pt idx="42555">2</cx:pt>
          <cx:pt idx="42556">2</cx:pt>
          <cx:pt idx="42557">4</cx:pt>
          <cx:pt idx="42558">1</cx:pt>
          <cx:pt idx="42559">3</cx:pt>
          <cx:pt idx="42560">3</cx:pt>
          <cx:pt idx="42561">1</cx:pt>
          <cx:pt idx="42562">2</cx:pt>
          <cx:pt idx="42563">3</cx:pt>
          <cx:pt idx="42564">3</cx:pt>
          <cx:pt idx="42565">3</cx:pt>
          <cx:pt idx="42566">2</cx:pt>
          <cx:pt idx="42567">2</cx:pt>
          <cx:pt idx="42568">2</cx:pt>
          <cx:pt idx="42569">1</cx:pt>
          <cx:pt idx="42570">3</cx:pt>
          <cx:pt idx="42571">2</cx:pt>
          <cx:pt idx="42572">1</cx:pt>
          <cx:pt idx="42573">3</cx:pt>
          <cx:pt idx="42574">2</cx:pt>
          <cx:pt idx="42575">2</cx:pt>
          <cx:pt idx="42576">2</cx:pt>
          <cx:pt idx="42577">2</cx:pt>
          <cx:pt idx="42578">3</cx:pt>
          <cx:pt idx="42579">2</cx:pt>
          <cx:pt idx="42580">2</cx:pt>
          <cx:pt idx="42581">1</cx:pt>
          <cx:pt idx="42582">1</cx:pt>
          <cx:pt idx="42583">2</cx:pt>
          <cx:pt idx="42584">2</cx:pt>
          <cx:pt idx="42585">2</cx:pt>
          <cx:pt idx="42586">2</cx:pt>
          <cx:pt idx="42587">2</cx:pt>
          <cx:pt idx="42588">1</cx:pt>
          <cx:pt idx="42589">2</cx:pt>
          <cx:pt idx="42590">2</cx:pt>
          <cx:pt idx="42591">2</cx:pt>
          <cx:pt idx="42592">1</cx:pt>
          <cx:pt idx="42593">3</cx:pt>
          <cx:pt idx="42594">2</cx:pt>
          <cx:pt idx="42595">1</cx:pt>
          <cx:pt idx="42596">2</cx:pt>
          <cx:pt idx="42597">2</cx:pt>
          <cx:pt idx="42598">5</cx:pt>
          <cx:pt idx="42599">3</cx:pt>
          <cx:pt idx="42600">1</cx:pt>
          <cx:pt idx="42601">3</cx:pt>
          <cx:pt idx="42602">2</cx:pt>
          <cx:pt idx="42603">2</cx:pt>
          <cx:pt idx="42604">2</cx:pt>
          <cx:pt idx="42605">2</cx:pt>
          <cx:pt idx="42606">4</cx:pt>
          <cx:pt idx="42607">1</cx:pt>
          <cx:pt idx="42608">2</cx:pt>
          <cx:pt idx="42609">1</cx:pt>
          <cx:pt idx="42610">3</cx:pt>
          <cx:pt idx="42611">2</cx:pt>
          <cx:pt idx="42612">1</cx:pt>
          <cx:pt idx="42613">2</cx:pt>
          <cx:pt idx="42614">3</cx:pt>
          <cx:pt idx="42615">2</cx:pt>
          <cx:pt idx="42616">3</cx:pt>
          <cx:pt idx="42617">1</cx:pt>
          <cx:pt idx="42618">2</cx:pt>
          <cx:pt idx="42619">2</cx:pt>
          <cx:pt idx="42620">3</cx:pt>
          <cx:pt idx="42621">1</cx:pt>
          <cx:pt idx="42622">2</cx:pt>
          <cx:pt idx="42623">2</cx:pt>
          <cx:pt idx="42624">2</cx:pt>
          <cx:pt idx="42625">3</cx:pt>
          <cx:pt idx="42626">4</cx:pt>
          <cx:pt idx="42627">2</cx:pt>
          <cx:pt idx="42628">3</cx:pt>
          <cx:pt idx="42629">1</cx:pt>
          <cx:pt idx="42630">2</cx:pt>
          <cx:pt idx="42631">1</cx:pt>
          <cx:pt idx="42632">2</cx:pt>
          <cx:pt idx="42633">1</cx:pt>
          <cx:pt idx="42634">2</cx:pt>
          <cx:pt idx="42635">2</cx:pt>
          <cx:pt idx="42636">1</cx:pt>
          <cx:pt idx="42637">2</cx:pt>
          <cx:pt idx="42638">2</cx:pt>
          <cx:pt idx="42639">4</cx:pt>
          <cx:pt idx="42640">2</cx:pt>
          <cx:pt idx="42641">1</cx:pt>
          <cx:pt idx="42642">1</cx:pt>
          <cx:pt idx="42643">2</cx:pt>
          <cx:pt idx="42644">2</cx:pt>
          <cx:pt idx="42645">1</cx:pt>
          <cx:pt idx="42646">3</cx:pt>
          <cx:pt idx="42647">2</cx:pt>
          <cx:pt idx="42648">3</cx:pt>
          <cx:pt idx="42649">1</cx:pt>
          <cx:pt idx="42650">2</cx:pt>
          <cx:pt idx="42651">2</cx:pt>
          <cx:pt idx="42652">2</cx:pt>
          <cx:pt idx="42653">4</cx:pt>
          <cx:pt idx="42654">2</cx:pt>
          <cx:pt idx="42655">2</cx:pt>
          <cx:pt idx="42656">4</cx:pt>
          <cx:pt idx="42657">2</cx:pt>
          <cx:pt idx="42658">4</cx:pt>
          <cx:pt idx="42659">2</cx:pt>
          <cx:pt idx="42660">4</cx:pt>
          <cx:pt idx="42661">2</cx:pt>
          <cx:pt idx="42662">2</cx:pt>
          <cx:pt idx="42663">4</cx:pt>
          <cx:pt idx="42664">2</cx:pt>
          <cx:pt idx="42665">2</cx:pt>
          <cx:pt idx="42666">2</cx:pt>
          <cx:pt idx="42667">2</cx:pt>
          <cx:pt idx="42668">3</cx:pt>
          <cx:pt idx="42669">2</cx:pt>
          <cx:pt idx="42670">1</cx:pt>
          <cx:pt idx="42671">1</cx:pt>
          <cx:pt idx="42672">2</cx:pt>
          <cx:pt idx="42673">1</cx:pt>
          <cx:pt idx="42674">2</cx:pt>
          <cx:pt idx="42675">3</cx:pt>
          <cx:pt idx="42676">2</cx:pt>
          <cx:pt idx="42677">2</cx:pt>
          <cx:pt idx="42678">2</cx:pt>
          <cx:pt idx="42679">2</cx:pt>
          <cx:pt idx="42680">1</cx:pt>
          <cx:pt idx="42681">4</cx:pt>
          <cx:pt idx="42682">2</cx:pt>
          <cx:pt idx="42683">2</cx:pt>
          <cx:pt idx="42684">2</cx:pt>
          <cx:pt idx="42685">1</cx:pt>
          <cx:pt idx="42686">1</cx:pt>
          <cx:pt idx="42687">2</cx:pt>
          <cx:pt idx="42688">2</cx:pt>
          <cx:pt idx="42689">5</cx:pt>
          <cx:pt idx="42690">2</cx:pt>
          <cx:pt idx="42691">3</cx:pt>
          <cx:pt idx="42692">1</cx:pt>
          <cx:pt idx="42693">1</cx:pt>
          <cx:pt idx="42694">3</cx:pt>
          <cx:pt idx="42695">1</cx:pt>
          <cx:pt idx="42696">2</cx:pt>
          <cx:pt idx="42697">2</cx:pt>
          <cx:pt idx="42698">2</cx:pt>
          <cx:pt idx="42699">1</cx:pt>
          <cx:pt idx="42700">8</cx:pt>
          <cx:pt idx="42701">2</cx:pt>
          <cx:pt idx="42702">1</cx:pt>
          <cx:pt idx="42703">2</cx:pt>
          <cx:pt idx="42704">1</cx:pt>
          <cx:pt idx="42705">1</cx:pt>
          <cx:pt idx="42706">2</cx:pt>
          <cx:pt idx="42707">4</cx:pt>
          <cx:pt idx="42708">2</cx:pt>
          <cx:pt idx="42709">2</cx:pt>
          <cx:pt idx="42710">2</cx:pt>
          <cx:pt idx="42711">2</cx:pt>
          <cx:pt idx="42712">2</cx:pt>
          <cx:pt idx="42713">2</cx:pt>
          <cx:pt idx="42714">2</cx:pt>
          <cx:pt idx="42715">2</cx:pt>
          <cx:pt idx="42716">2</cx:pt>
          <cx:pt idx="42717">1</cx:pt>
          <cx:pt idx="42718">2</cx:pt>
          <cx:pt idx="42719">4</cx:pt>
          <cx:pt idx="42720">2</cx:pt>
          <cx:pt idx="42721">2</cx:pt>
          <cx:pt idx="42722">2</cx:pt>
          <cx:pt idx="42723">1</cx:pt>
          <cx:pt idx="42724">2</cx:pt>
          <cx:pt idx="42725">1</cx:pt>
          <cx:pt idx="42726">4</cx:pt>
          <cx:pt idx="42727">2</cx:pt>
          <cx:pt idx="42728">2</cx:pt>
          <cx:pt idx="42729">2</cx:pt>
          <cx:pt idx="42730">2</cx:pt>
          <cx:pt idx="42731">3</cx:pt>
          <cx:pt idx="42732">2</cx:pt>
          <cx:pt idx="42733">5</cx:pt>
          <cx:pt idx="42734">1</cx:pt>
          <cx:pt idx="42735">3</cx:pt>
          <cx:pt idx="42736">2</cx:pt>
          <cx:pt idx="42737">2</cx:pt>
          <cx:pt idx="42738">4</cx:pt>
          <cx:pt idx="42739">1</cx:pt>
          <cx:pt idx="42740">4</cx:pt>
          <cx:pt idx="42741">2</cx:pt>
          <cx:pt idx="42742">2</cx:pt>
          <cx:pt idx="42743">2</cx:pt>
          <cx:pt idx="42744">2</cx:pt>
          <cx:pt idx="42745">3</cx:pt>
          <cx:pt idx="42746">2</cx:pt>
          <cx:pt idx="42747">4</cx:pt>
          <cx:pt idx="42748">3</cx:pt>
          <cx:pt idx="42749">3</cx:pt>
          <cx:pt idx="42750">2</cx:pt>
          <cx:pt idx="42751">4</cx:pt>
          <cx:pt idx="42752">2</cx:pt>
          <cx:pt idx="42753">1</cx:pt>
          <cx:pt idx="42754">2</cx:pt>
          <cx:pt idx="42755">2</cx:pt>
          <cx:pt idx="42756">2</cx:pt>
          <cx:pt idx="42757">2</cx:pt>
          <cx:pt idx="42758">3</cx:pt>
          <cx:pt idx="42759">4</cx:pt>
          <cx:pt idx="42760">2</cx:pt>
          <cx:pt idx="42761">2</cx:pt>
          <cx:pt idx="42762">3</cx:pt>
          <cx:pt idx="42763">2</cx:pt>
          <cx:pt idx="42764">2</cx:pt>
          <cx:pt idx="42765">2</cx:pt>
          <cx:pt idx="42766">2</cx:pt>
          <cx:pt idx="42767">1</cx:pt>
          <cx:pt idx="42768">5</cx:pt>
          <cx:pt idx="42769">3</cx:pt>
          <cx:pt idx="42770">1</cx:pt>
          <cx:pt idx="42771">1</cx:pt>
          <cx:pt idx="42772">2</cx:pt>
          <cx:pt idx="42773">2</cx:pt>
          <cx:pt idx="42774">2</cx:pt>
          <cx:pt idx="42775">4</cx:pt>
          <cx:pt idx="42776">1</cx:pt>
          <cx:pt idx="42777">2</cx:pt>
          <cx:pt idx="42778">2</cx:pt>
          <cx:pt idx="42779">2</cx:pt>
          <cx:pt idx="42780">4</cx:pt>
          <cx:pt idx="42781">3</cx:pt>
          <cx:pt idx="42782">4</cx:pt>
          <cx:pt idx="42783">2</cx:pt>
          <cx:pt idx="42784">2</cx:pt>
          <cx:pt idx="42785">2</cx:pt>
          <cx:pt idx="42786">2</cx:pt>
          <cx:pt idx="42787">2</cx:pt>
          <cx:pt idx="42788">2</cx:pt>
          <cx:pt idx="42789">2</cx:pt>
          <cx:pt idx="42790">2</cx:pt>
          <cx:pt idx="42791">3</cx:pt>
          <cx:pt idx="42792">2</cx:pt>
          <cx:pt idx="42793">1</cx:pt>
          <cx:pt idx="42794">3</cx:pt>
          <cx:pt idx="42795">2</cx:pt>
          <cx:pt idx="42796">1</cx:pt>
          <cx:pt idx="42797">2</cx:pt>
          <cx:pt idx="42798">1</cx:pt>
          <cx:pt idx="42799">4</cx:pt>
          <cx:pt idx="42800">2</cx:pt>
          <cx:pt idx="42801">2</cx:pt>
          <cx:pt idx="42802">2</cx:pt>
          <cx:pt idx="42803">3</cx:pt>
          <cx:pt idx="42804">2</cx:pt>
          <cx:pt idx="42805">1</cx:pt>
          <cx:pt idx="42806">3</cx:pt>
          <cx:pt idx="42807">3</cx:pt>
          <cx:pt idx="42808">2</cx:pt>
          <cx:pt idx="42809">2</cx:pt>
          <cx:pt idx="42810">1</cx:pt>
          <cx:pt idx="42811">3</cx:pt>
          <cx:pt idx="42812">2</cx:pt>
          <cx:pt idx="42813">2</cx:pt>
          <cx:pt idx="42814">2</cx:pt>
          <cx:pt idx="42815">2</cx:pt>
          <cx:pt idx="42816">2</cx:pt>
          <cx:pt idx="42817">2</cx:pt>
          <cx:pt idx="42818">3</cx:pt>
          <cx:pt idx="42819">2</cx:pt>
          <cx:pt idx="42820">2</cx:pt>
          <cx:pt idx="42821">4</cx:pt>
          <cx:pt idx="42822">3</cx:pt>
          <cx:pt idx="42823">1</cx:pt>
          <cx:pt idx="42824">2</cx:pt>
          <cx:pt idx="42825">1</cx:pt>
          <cx:pt idx="42826">2</cx:pt>
          <cx:pt idx="42827">4</cx:pt>
          <cx:pt idx="42828">1</cx:pt>
          <cx:pt idx="42829">2</cx:pt>
          <cx:pt idx="42830">1</cx:pt>
          <cx:pt idx="42831">3</cx:pt>
          <cx:pt idx="42832">3</cx:pt>
          <cx:pt idx="42833">1</cx:pt>
          <cx:pt idx="42834">1</cx:pt>
          <cx:pt idx="42835">1</cx:pt>
          <cx:pt idx="42836">3</cx:pt>
          <cx:pt idx="42837">2</cx:pt>
          <cx:pt idx="42838">2</cx:pt>
          <cx:pt idx="42839">3</cx:pt>
          <cx:pt idx="42840">1</cx:pt>
          <cx:pt idx="42841">2</cx:pt>
          <cx:pt idx="42842">2</cx:pt>
          <cx:pt idx="42843">2</cx:pt>
          <cx:pt idx="42844">1</cx:pt>
          <cx:pt idx="42845">3</cx:pt>
          <cx:pt idx="42846">2</cx:pt>
          <cx:pt idx="42847">2</cx:pt>
          <cx:pt idx="42848">2</cx:pt>
          <cx:pt idx="42849">2</cx:pt>
          <cx:pt idx="42850">3</cx:pt>
          <cx:pt idx="42851">3</cx:pt>
          <cx:pt idx="42852">2</cx:pt>
          <cx:pt idx="42853">2</cx:pt>
          <cx:pt idx="42854">1</cx:pt>
          <cx:pt idx="42855">2</cx:pt>
          <cx:pt idx="42856">3</cx:pt>
          <cx:pt idx="42857">3</cx:pt>
          <cx:pt idx="42858">2</cx:pt>
          <cx:pt idx="42859">2</cx:pt>
          <cx:pt idx="42860">2</cx:pt>
          <cx:pt idx="42861">2</cx:pt>
          <cx:pt idx="42862">2</cx:pt>
          <cx:pt idx="42863">2</cx:pt>
          <cx:pt idx="42864">2</cx:pt>
          <cx:pt idx="42865">1</cx:pt>
          <cx:pt idx="42866">2</cx:pt>
          <cx:pt idx="42867">3</cx:pt>
          <cx:pt idx="42868">2</cx:pt>
          <cx:pt idx="42869">3</cx:pt>
          <cx:pt idx="42870">4</cx:pt>
          <cx:pt idx="42871">1</cx:pt>
          <cx:pt idx="42872">2</cx:pt>
          <cx:pt idx="42873">1</cx:pt>
          <cx:pt idx="42874">1</cx:pt>
          <cx:pt idx="42875">2</cx:pt>
          <cx:pt idx="42876">2</cx:pt>
          <cx:pt idx="42877">2</cx:pt>
          <cx:pt idx="42878">2</cx:pt>
          <cx:pt idx="42879">2</cx:pt>
          <cx:pt idx="42880">3</cx:pt>
          <cx:pt idx="42881">1</cx:pt>
          <cx:pt idx="42882">2</cx:pt>
          <cx:pt idx="42883">3</cx:pt>
          <cx:pt idx="42884">4</cx:pt>
          <cx:pt idx="42885">1</cx:pt>
          <cx:pt idx="42886">2</cx:pt>
          <cx:pt idx="42887">3</cx:pt>
          <cx:pt idx="42888">1</cx:pt>
          <cx:pt idx="42889">2</cx:pt>
          <cx:pt idx="42890">2</cx:pt>
          <cx:pt idx="42891">2</cx:pt>
          <cx:pt idx="42892">2</cx:pt>
          <cx:pt idx="42893">2</cx:pt>
          <cx:pt idx="42894">2</cx:pt>
          <cx:pt idx="42895">1</cx:pt>
          <cx:pt idx="42896">1</cx:pt>
          <cx:pt idx="42897">2</cx:pt>
          <cx:pt idx="42898">1</cx:pt>
          <cx:pt idx="42899">4</cx:pt>
          <cx:pt idx="42900">2</cx:pt>
          <cx:pt idx="42901">2</cx:pt>
          <cx:pt idx="42902">1</cx:pt>
          <cx:pt idx="42903">1</cx:pt>
          <cx:pt idx="42904">2</cx:pt>
          <cx:pt idx="42905">1</cx:pt>
          <cx:pt idx="42906">2</cx:pt>
          <cx:pt idx="42907">2</cx:pt>
          <cx:pt idx="42908">3</cx:pt>
          <cx:pt idx="42909">2</cx:pt>
          <cx:pt idx="42910">3</cx:pt>
          <cx:pt idx="42911">2</cx:pt>
          <cx:pt idx="42912">1</cx:pt>
          <cx:pt idx="42913">2</cx:pt>
          <cx:pt idx="42914">2</cx:pt>
          <cx:pt idx="42915">2</cx:pt>
          <cx:pt idx="42916">1</cx:pt>
          <cx:pt idx="42917">3</cx:pt>
          <cx:pt idx="42918">1</cx:pt>
          <cx:pt idx="42919">3</cx:pt>
          <cx:pt idx="42920">2</cx:pt>
          <cx:pt idx="42921">2</cx:pt>
          <cx:pt idx="42922">3</cx:pt>
          <cx:pt idx="42923">2</cx:pt>
          <cx:pt idx="42924">3</cx:pt>
          <cx:pt idx="42925">2</cx:pt>
          <cx:pt idx="42926">4</cx:pt>
          <cx:pt idx="42927">3</cx:pt>
          <cx:pt idx="42928">3</cx:pt>
          <cx:pt idx="42929">2</cx:pt>
          <cx:pt idx="42930">2</cx:pt>
          <cx:pt idx="42931">3</cx:pt>
          <cx:pt idx="42932">5</cx:pt>
          <cx:pt idx="42933">1</cx:pt>
          <cx:pt idx="42934">2</cx:pt>
          <cx:pt idx="42935">1</cx:pt>
          <cx:pt idx="42936">4</cx:pt>
          <cx:pt idx="42937">1</cx:pt>
          <cx:pt idx="42938">2</cx:pt>
          <cx:pt idx="42939">2</cx:pt>
          <cx:pt idx="42940">2</cx:pt>
          <cx:pt idx="42941">2</cx:pt>
          <cx:pt idx="42942">2</cx:pt>
          <cx:pt idx="42943">3</cx:pt>
          <cx:pt idx="42944">1</cx:pt>
          <cx:pt idx="42945">2</cx:pt>
          <cx:pt idx="42946">3</cx:pt>
          <cx:pt idx="42947">1</cx:pt>
          <cx:pt idx="42948">2</cx:pt>
          <cx:pt idx="42949">3</cx:pt>
          <cx:pt idx="42950">2</cx:pt>
          <cx:pt idx="42951">2</cx:pt>
          <cx:pt idx="42952">2</cx:pt>
          <cx:pt idx="42953">4</cx:pt>
          <cx:pt idx="42954">2</cx:pt>
          <cx:pt idx="42955">2</cx:pt>
          <cx:pt idx="42956">4</cx:pt>
          <cx:pt idx="42957">2</cx:pt>
          <cx:pt idx="42958">2</cx:pt>
          <cx:pt idx="42959">2</cx:pt>
          <cx:pt idx="42960">2</cx:pt>
          <cx:pt idx="42961">2</cx:pt>
          <cx:pt idx="42962">2</cx:pt>
          <cx:pt idx="42963">2</cx:pt>
          <cx:pt idx="42964">2</cx:pt>
          <cx:pt idx="42965">2</cx:pt>
          <cx:pt idx="42966">2</cx:pt>
          <cx:pt idx="42967">3</cx:pt>
          <cx:pt idx="42968">2</cx:pt>
          <cx:pt idx="42969">1</cx:pt>
          <cx:pt idx="42970">3</cx:pt>
          <cx:pt idx="42971">3</cx:pt>
          <cx:pt idx="42972">3</cx:pt>
          <cx:pt idx="42973">1</cx:pt>
          <cx:pt idx="42974">3</cx:pt>
          <cx:pt idx="42975">3</cx:pt>
          <cx:pt idx="42976">2</cx:pt>
          <cx:pt idx="42977">4</cx:pt>
          <cx:pt idx="42978">2</cx:pt>
          <cx:pt idx="42979">2</cx:pt>
          <cx:pt idx="42980">1</cx:pt>
          <cx:pt idx="42981">2</cx:pt>
          <cx:pt idx="42982">3</cx:pt>
          <cx:pt idx="42983">2</cx:pt>
          <cx:pt idx="42984">1</cx:pt>
          <cx:pt idx="42985">1</cx:pt>
          <cx:pt idx="42986">2</cx:pt>
          <cx:pt idx="42987">3</cx:pt>
          <cx:pt idx="42988">2</cx:pt>
          <cx:pt idx="42989">2</cx:pt>
          <cx:pt idx="42990">1</cx:pt>
          <cx:pt idx="42991">2</cx:pt>
          <cx:pt idx="42992">2</cx:pt>
          <cx:pt idx="42993">2</cx:pt>
          <cx:pt idx="42994">3</cx:pt>
          <cx:pt idx="42995">5</cx:pt>
          <cx:pt idx="42996">2</cx:pt>
          <cx:pt idx="42997">2</cx:pt>
          <cx:pt idx="42998">3</cx:pt>
          <cx:pt idx="42999">2</cx:pt>
          <cx:pt idx="43000">4</cx:pt>
          <cx:pt idx="43001">1</cx:pt>
          <cx:pt idx="43002">1</cx:pt>
          <cx:pt idx="43003">1</cx:pt>
          <cx:pt idx="43004">1</cx:pt>
          <cx:pt idx="43005">2</cx:pt>
          <cx:pt idx="43006">2</cx:pt>
          <cx:pt idx="43007">2</cx:pt>
          <cx:pt idx="43008">1</cx:pt>
          <cx:pt idx="43009">2</cx:pt>
          <cx:pt idx="43010">2</cx:pt>
          <cx:pt idx="43011">3</cx:pt>
          <cx:pt idx="43012">3</cx:pt>
          <cx:pt idx="43013">3</cx:pt>
          <cx:pt idx="43014">2</cx:pt>
          <cx:pt idx="43015">2</cx:pt>
          <cx:pt idx="43016">1</cx:pt>
          <cx:pt idx="43017">2</cx:pt>
          <cx:pt idx="43018">4</cx:pt>
          <cx:pt idx="43019">1</cx:pt>
          <cx:pt idx="43020">3</cx:pt>
          <cx:pt idx="43021">3</cx:pt>
          <cx:pt idx="43022">2</cx:pt>
          <cx:pt idx="43023">1</cx:pt>
          <cx:pt idx="43024">2</cx:pt>
          <cx:pt idx="43025">4</cx:pt>
          <cx:pt idx="43026">2</cx:pt>
          <cx:pt idx="43027">1</cx:pt>
          <cx:pt idx="43028">2</cx:pt>
          <cx:pt idx="43029">2</cx:pt>
          <cx:pt idx="43030">1</cx:pt>
          <cx:pt idx="43031">3</cx:pt>
          <cx:pt idx="43032">3</cx:pt>
          <cx:pt idx="43033">1</cx:pt>
          <cx:pt idx="43034">5</cx:pt>
          <cx:pt idx="43035">2</cx:pt>
          <cx:pt idx="43036">4</cx:pt>
          <cx:pt idx="43037">3</cx:pt>
          <cx:pt idx="43038">2</cx:pt>
          <cx:pt idx="43039">2</cx:pt>
          <cx:pt idx="43040">4</cx:pt>
          <cx:pt idx="43041">3</cx:pt>
          <cx:pt idx="43042">2</cx:pt>
          <cx:pt idx="43043">2</cx:pt>
          <cx:pt idx="43044">4</cx:pt>
          <cx:pt idx="43045">2</cx:pt>
          <cx:pt idx="43046">2</cx:pt>
          <cx:pt idx="43047">4</cx:pt>
          <cx:pt idx="43048">1</cx:pt>
          <cx:pt idx="43049">2</cx:pt>
          <cx:pt idx="43050">3</cx:pt>
          <cx:pt idx="43051">2</cx:pt>
          <cx:pt idx="43052">2</cx:pt>
          <cx:pt idx="43053">2</cx:pt>
          <cx:pt idx="43054">3</cx:pt>
          <cx:pt idx="43055">2</cx:pt>
          <cx:pt idx="43056">2</cx:pt>
          <cx:pt idx="43057">2</cx:pt>
          <cx:pt idx="43058">2</cx:pt>
          <cx:pt idx="43059">2</cx:pt>
          <cx:pt idx="43060">2</cx:pt>
          <cx:pt idx="43061">3</cx:pt>
          <cx:pt idx="43062">2</cx:pt>
          <cx:pt idx="43063">3</cx:pt>
          <cx:pt idx="43064">3</cx:pt>
          <cx:pt idx="43065">1</cx:pt>
          <cx:pt idx="43066">2</cx:pt>
          <cx:pt idx="43067">2</cx:pt>
          <cx:pt idx="43068">2</cx:pt>
          <cx:pt idx="43069">2</cx:pt>
          <cx:pt idx="43070">2</cx:pt>
          <cx:pt idx="43071">2</cx:pt>
          <cx:pt idx="43072">2</cx:pt>
          <cx:pt idx="43073">2</cx:pt>
          <cx:pt idx="43074">2</cx:pt>
          <cx:pt idx="43075">3</cx:pt>
          <cx:pt idx="43076">2</cx:pt>
          <cx:pt idx="43077">1</cx:pt>
          <cx:pt idx="43078">2</cx:pt>
          <cx:pt idx="43079">2</cx:pt>
          <cx:pt idx="43080">3</cx:pt>
          <cx:pt idx="43081">1</cx:pt>
          <cx:pt idx="43082">3</cx:pt>
          <cx:pt idx="43083">4</cx:pt>
          <cx:pt idx="43084">1</cx:pt>
          <cx:pt idx="43085">1</cx:pt>
          <cx:pt idx="43086">4</cx:pt>
          <cx:pt idx="43087">2</cx:pt>
          <cx:pt idx="43088">2</cx:pt>
          <cx:pt idx="43089">1</cx:pt>
          <cx:pt idx="43090">2</cx:pt>
          <cx:pt idx="43091">2</cx:pt>
          <cx:pt idx="43092">2</cx:pt>
          <cx:pt idx="43093">4</cx:pt>
          <cx:pt idx="43094">2</cx:pt>
          <cx:pt idx="43095">2</cx:pt>
          <cx:pt idx="43096">3</cx:pt>
          <cx:pt idx="43097">2</cx:pt>
          <cx:pt idx="43098">1</cx:pt>
          <cx:pt idx="43099">2</cx:pt>
          <cx:pt idx="43100">1</cx:pt>
          <cx:pt idx="43101">2</cx:pt>
          <cx:pt idx="43102">2</cx:pt>
          <cx:pt idx="43103">2</cx:pt>
          <cx:pt idx="43104">2</cx:pt>
          <cx:pt idx="43105">4</cx:pt>
          <cx:pt idx="43106">1</cx:pt>
          <cx:pt idx="43107">1</cx:pt>
          <cx:pt idx="43108">2</cx:pt>
          <cx:pt idx="43109">4</cx:pt>
          <cx:pt idx="43110">2</cx:pt>
          <cx:pt idx="43111">1</cx:pt>
          <cx:pt idx="43112">3</cx:pt>
          <cx:pt idx="43113">2</cx:pt>
          <cx:pt idx="43114">2</cx:pt>
          <cx:pt idx="43115">1</cx:pt>
          <cx:pt idx="43116">4</cx:pt>
          <cx:pt idx="43117">1</cx:pt>
          <cx:pt idx="43118">2</cx:pt>
          <cx:pt idx="43119">4</cx:pt>
          <cx:pt idx="43120">3</cx:pt>
          <cx:pt idx="43121">2</cx:pt>
          <cx:pt idx="43122">4</cx:pt>
          <cx:pt idx="43123">3</cx:pt>
          <cx:pt idx="43124">4</cx:pt>
          <cx:pt idx="43125">3</cx:pt>
          <cx:pt idx="43126">2</cx:pt>
          <cx:pt idx="43127">2</cx:pt>
          <cx:pt idx="43128">4</cx:pt>
          <cx:pt idx="43129">2</cx:pt>
          <cx:pt idx="43130">2</cx:pt>
          <cx:pt idx="43131">2</cx:pt>
          <cx:pt idx="43132">2</cx:pt>
          <cx:pt idx="43133">2</cx:pt>
          <cx:pt idx="43134">2</cx:pt>
          <cx:pt idx="43135">1</cx:pt>
          <cx:pt idx="43136">2</cx:pt>
          <cx:pt idx="43137">2</cx:pt>
          <cx:pt idx="43138">2</cx:pt>
          <cx:pt idx="43139">3</cx:pt>
          <cx:pt idx="43140">3</cx:pt>
          <cx:pt idx="43141">2</cx:pt>
          <cx:pt idx="43142">2</cx:pt>
          <cx:pt idx="43143">2</cx:pt>
          <cx:pt idx="43144">3</cx:pt>
          <cx:pt idx="43145">2</cx:pt>
          <cx:pt idx="43146">1</cx:pt>
          <cx:pt idx="43147">2</cx:pt>
          <cx:pt idx="43148">2</cx:pt>
          <cx:pt idx="43149">2</cx:pt>
          <cx:pt idx="43150">2</cx:pt>
          <cx:pt idx="43151">1</cx:pt>
          <cx:pt idx="43152">1</cx:pt>
          <cx:pt idx="43153">1</cx:pt>
          <cx:pt idx="43154">1</cx:pt>
          <cx:pt idx="43155">2</cx:pt>
          <cx:pt idx="43156">4</cx:pt>
          <cx:pt idx="43157">2</cx:pt>
          <cx:pt idx="43158">2</cx:pt>
          <cx:pt idx="43159">4</cx:pt>
          <cx:pt idx="43160">2</cx:pt>
          <cx:pt idx="43161">2</cx:pt>
          <cx:pt idx="43162">2</cx:pt>
          <cx:pt idx="43163">3</cx:pt>
          <cx:pt idx="43164">2</cx:pt>
          <cx:pt idx="43165">2</cx:pt>
          <cx:pt idx="43166">3</cx:pt>
          <cx:pt idx="43167">4</cx:pt>
          <cx:pt idx="43168">2</cx:pt>
          <cx:pt idx="43169">2</cx:pt>
          <cx:pt idx="43170">3</cx:pt>
          <cx:pt idx="43171">1</cx:pt>
          <cx:pt idx="43172">2</cx:pt>
          <cx:pt idx="43173">1</cx:pt>
          <cx:pt idx="43174">2</cx:pt>
          <cx:pt idx="43175">2</cx:pt>
          <cx:pt idx="43176">2</cx:pt>
          <cx:pt idx="43177">2</cx:pt>
          <cx:pt idx="43178">1</cx:pt>
          <cx:pt idx="43179">2</cx:pt>
          <cx:pt idx="43180">2</cx:pt>
          <cx:pt idx="43181">2</cx:pt>
          <cx:pt idx="43182">3</cx:pt>
          <cx:pt idx="43183">4</cx:pt>
          <cx:pt idx="43184">3</cx:pt>
          <cx:pt idx="43185">1</cx:pt>
          <cx:pt idx="43186">4</cx:pt>
          <cx:pt idx="43187">2</cx:pt>
          <cx:pt idx="43188">2</cx:pt>
          <cx:pt idx="43189">2</cx:pt>
          <cx:pt idx="43190">2</cx:pt>
          <cx:pt idx="43191">2</cx:pt>
          <cx:pt idx="43192">2</cx:pt>
          <cx:pt idx="43193">1</cx:pt>
          <cx:pt idx="43194">2</cx:pt>
          <cx:pt idx="43195">1</cx:pt>
          <cx:pt idx="43196">2</cx:pt>
          <cx:pt idx="43197">2</cx:pt>
          <cx:pt idx="43198">4</cx:pt>
          <cx:pt idx="43199">3</cx:pt>
          <cx:pt idx="43200">2</cx:pt>
          <cx:pt idx="43201">2</cx:pt>
          <cx:pt idx="43202">1</cx:pt>
          <cx:pt idx="43203">1</cx:pt>
          <cx:pt idx="43204">2</cx:pt>
          <cx:pt idx="43205">2</cx:pt>
          <cx:pt idx="43206">5</cx:pt>
          <cx:pt idx="43207">2</cx:pt>
          <cx:pt idx="43208">1</cx:pt>
          <cx:pt idx="43209">2</cx:pt>
          <cx:pt idx="43210">3</cx:pt>
          <cx:pt idx="43211">2</cx:pt>
          <cx:pt idx="43212">1</cx:pt>
          <cx:pt idx="43213">3</cx:pt>
          <cx:pt idx="43214">4</cx:pt>
          <cx:pt idx="43215">2</cx:pt>
          <cx:pt idx="43216">3</cx:pt>
          <cx:pt idx="43217">4</cx:pt>
          <cx:pt idx="43218">1</cx:pt>
          <cx:pt idx="43219">3</cx:pt>
          <cx:pt idx="43220">3</cx:pt>
          <cx:pt idx="43221">2</cx:pt>
          <cx:pt idx="43222">1</cx:pt>
          <cx:pt idx="43223">2</cx:pt>
          <cx:pt idx="43224">4</cx:pt>
          <cx:pt idx="43225">3</cx:pt>
          <cx:pt idx="43226">2</cx:pt>
          <cx:pt idx="43227">4</cx:pt>
          <cx:pt idx="43228">1</cx:pt>
          <cx:pt idx="43229">3</cx:pt>
          <cx:pt idx="43230">2</cx:pt>
          <cx:pt idx="43231">2</cx:pt>
          <cx:pt idx="43232">4</cx:pt>
          <cx:pt idx="43233">3</cx:pt>
          <cx:pt idx="43234">2</cx:pt>
          <cx:pt idx="43235">2</cx:pt>
          <cx:pt idx="43236">2</cx:pt>
          <cx:pt idx="43237">2</cx:pt>
          <cx:pt idx="43238">2</cx:pt>
          <cx:pt idx="43239">2</cx:pt>
          <cx:pt idx="43240">2</cx:pt>
          <cx:pt idx="43241">1</cx:pt>
          <cx:pt idx="43242">1</cx:pt>
          <cx:pt idx="43243">3</cx:pt>
          <cx:pt idx="43244">2</cx:pt>
          <cx:pt idx="43245">2</cx:pt>
          <cx:pt idx="43246">3</cx:pt>
          <cx:pt idx="43247">2</cx:pt>
          <cx:pt idx="43248">2</cx:pt>
          <cx:pt idx="43249">2</cx:pt>
          <cx:pt idx="43250">1</cx:pt>
          <cx:pt idx="43251">2</cx:pt>
          <cx:pt idx="43252">1</cx:pt>
          <cx:pt idx="43253">2</cx:pt>
          <cx:pt idx="43254">4</cx:pt>
          <cx:pt idx="43255">1</cx:pt>
          <cx:pt idx="43256">2</cx:pt>
          <cx:pt idx="43257">2</cx:pt>
          <cx:pt idx="43258">2</cx:pt>
          <cx:pt idx="43259">3</cx:pt>
          <cx:pt idx="43260">2</cx:pt>
          <cx:pt idx="43261">1</cx:pt>
          <cx:pt idx="43262">2</cx:pt>
          <cx:pt idx="43263">1</cx:pt>
          <cx:pt idx="43264">2</cx:pt>
          <cx:pt idx="43265">2</cx:pt>
          <cx:pt idx="43266">2</cx:pt>
          <cx:pt idx="43267">3</cx:pt>
          <cx:pt idx="43268">2</cx:pt>
          <cx:pt idx="43269">2</cx:pt>
          <cx:pt idx="43270">1</cx:pt>
          <cx:pt idx="43271">2</cx:pt>
          <cx:pt idx="43272">4</cx:pt>
          <cx:pt idx="43273">1</cx:pt>
          <cx:pt idx="43274">2</cx:pt>
          <cx:pt idx="43275">3</cx:pt>
          <cx:pt idx="43276">1</cx:pt>
          <cx:pt idx="43277">2</cx:pt>
          <cx:pt idx="43278">2</cx:pt>
          <cx:pt idx="43279">1</cx:pt>
          <cx:pt idx="43280">2</cx:pt>
          <cx:pt idx="43281">4</cx:pt>
          <cx:pt idx="43282">2</cx:pt>
          <cx:pt idx="43283">4</cx:pt>
          <cx:pt idx="43284">5</cx:pt>
          <cx:pt idx="43285">2</cx:pt>
          <cx:pt idx="43286">2</cx:pt>
          <cx:pt idx="43287">2</cx:pt>
          <cx:pt idx="43288">2</cx:pt>
          <cx:pt idx="43289">1</cx:pt>
          <cx:pt idx="43290">2</cx:pt>
          <cx:pt idx="43291">1</cx:pt>
          <cx:pt idx="43292">2</cx:pt>
          <cx:pt idx="43293">1</cx:pt>
          <cx:pt idx="43294">1</cx:pt>
          <cx:pt idx="43295">2</cx:pt>
          <cx:pt idx="43296">2</cx:pt>
          <cx:pt idx="43297">4</cx:pt>
          <cx:pt idx="43298">4</cx:pt>
          <cx:pt idx="43299">5</cx:pt>
          <cx:pt idx="43300">2</cx:pt>
          <cx:pt idx="43301">2</cx:pt>
          <cx:pt idx="43302">1</cx:pt>
          <cx:pt idx="43303">1</cx:pt>
          <cx:pt idx="43304">1</cx:pt>
          <cx:pt idx="43305">3</cx:pt>
          <cx:pt idx="43306">1</cx:pt>
          <cx:pt idx="43307">2</cx:pt>
          <cx:pt idx="43308">4</cx:pt>
          <cx:pt idx="43309">3</cx:pt>
          <cx:pt idx="43310">1</cx:pt>
          <cx:pt idx="43311">2</cx:pt>
          <cx:pt idx="43312">2</cx:pt>
          <cx:pt idx="43313">2</cx:pt>
          <cx:pt idx="43314">3</cx:pt>
          <cx:pt idx="43315">2</cx:pt>
          <cx:pt idx="43316">4</cx:pt>
          <cx:pt idx="43317">2</cx:pt>
          <cx:pt idx="43318">2</cx:pt>
          <cx:pt idx="43319">1</cx:pt>
          <cx:pt idx="43320">1</cx:pt>
          <cx:pt idx="43321">1</cx:pt>
          <cx:pt idx="43322">1</cx:pt>
          <cx:pt idx="43323">2</cx:pt>
          <cx:pt idx="43324">4</cx:pt>
          <cx:pt idx="43325">2</cx:pt>
          <cx:pt idx="43326">2</cx:pt>
          <cx:pt idx="43327">2</cx:pt>
          <cx:pt idx="43328">2</cx:pt>
          <cx:pt idx="43329">5</cx:pt>
          <cx:pt idx="43330">3</cx:pt>
          <cx:pt idx="43331">3</cx:pt>
          <cx:pt idx="43332">2</cx:pt>
          <cx:pt idx="43333">2</cx:pt>
          <cx:pt idx="43334">1</cx:pt>
          <cx:pt idx="43335">4</cx:pt>
          <cx:pt idx="43336">2</cx:pt>
          <cx:pt idx="43337">2</cx:pt>
          <cx:pt idx="43338">2</cx:pt>
          <cx:pt idx="43339">2</cx:pt>
          <cx:pt idx="43340">2</cx:pt>
          <cx:pt idx="43341">2</cx:pt>
          <cx:pt idx="43342">2</cx:pt>
          <cx:pt idx="43343">3</cx:pt>
          <cx:pt idx="43344">1</cx:pt>
          <cx:pt idx="43345">2</cx:pt>
          <cx:pt idx="43346">4</cx:pt>
          <cx:pt idx="43347">3</cx:pt>
          <cx:pt idx="43348">2</cx:pt>
          <cx:pt idx="43349">2</cx:pt>
          <cx:pt idx="43350">2</cx:pt>
          <cx:pt idx="43351">3</cx:pt>
          <cx:pt idx="43352">2</cx:pt>
          <cx:pt idx="43353">1</cx:pt>
          <cx:pt idx="43354">3</cx:pt>
          <cx:pt idx="43355">2</cx:pt>
          <cx:pt idx="43356">2</cx:pt>
          <cx:pt idx="43357">2</cx:pt>
          <cx:pt idx="43358">2</cx:pt>
          <cx:pt idx="43359">2</cx:pt>
          <cx:pt idx="43360">2</cx:pt>
          <cx:pt idx="43361">2</cx:pt>
          <cx:pt idx="43362">3</cx:pt>
          <cx:pt idx="43363">2</cx:pt>
          <cx:pt idx="43364">5</cx:pt>
          <cx:pt idx="43365">1</cx:pt>
          <cx:pt idx="43366">2</cx:pt>
          <cx:pt idx="43367">1</cx:pt>
          <cx:pt idx="43368">5</cx:pt>
          <cx:pt idx="43369">2</cx:pt>
          <cx:pt idx="43370">2</cx:pt>
          <cx:pt idx="43371">2</cx:pt>
          <cx:pt idx="43372">2</cx:pt>
          <cx:pt idx="43373">2</cx:pt>
          <cx:pt idx="43374">2</cx:pt>
          <cx:pt idx="43375">2</cx:pt>
          <cx:pt idx="43376">3</cx:pt>
          <cx:pt idx="43377">5</cx:pt>
          <cx:pt idx="43378">4</cx:pt>
          <cx:pt idx="43379">1</cx:pt>
          <cx:pt idx="43380">1</cx:pt>
          <cx:pt idx="43381">3</cx:pt>
          <cx:pt idx="43382">1</cx:pt>
          <cx:pt idx="43383">2</cx:pt>
          <cx:pt idx="43384">1</cx:pt>
          <cx:pt idx="43385">2</cx:pt>
          <cx:pt idx="43386">2</cx:pt>
          <cx:pt idx="43387">2</cx:pt>
          <cx:pt idx="43388">1</cx:pt>
          <cx:pt idx="43389">3</cx:pt>
          <cx:pt idx="43390">4</cx:pt>
          <cx:pt idx="43391">1</cx:pt>
          <cx:pt idx="43392">2</cx:pt>
          <cx:pt idx="43393">2</cx:pt>
          <cx:pt idx="43394">2</cx:pt>
          <cx:pt idx="43395">2</cx:pt>
          <cx:pt idx="43396">2</cx:pt>
          <cx:pt idx="43397">3</cx:pt>
          <cx:pt idx="43398">1</cx:pt>
          <cx:pt idx="43399">2</cx:pt>
          <cx:pt idx="43400">2</cx:pt>
          <cx:pt idx="43401">3</cx:pt>
          <cx:pt idx="43402">2</cx:pt>
          <cx:pt idx="43403">3</cx:pt>
          <cx:pt idx="43404">2</cx:pt>
          <cx:pt idx="43405">2</cx:pt>
          <cx:pt idx="43406">1</cx:pt>
          <cx:pt idx="43407">2</cx:pt>
          <cx:pt idx="43408">5</cx:pt>
          <cx:pt idx="43409">1</cx:pt>
          <cx:pt idx="43410">2</cx:pt>
          <cx:pt idx="43411">4</cx:pt>
          <cx:pt idx="43412">3</cx:pt>
          <cx:pt idx="43413">3</cx:pt>
          <cx:pt idx="43414">2</cx:pt>
          <cx:pt idx="43415">2</cx:pt>
          <cx:pt idx="43416">5</cx:pt>
          <cx:pt idx="43417">3</cx:pt>
          <cx:pt idx="43418">4</cx:pt>
          <cx:pt idx="43419">1</cx:pt>
          <cx:pt idx="43420">2</cx:pt>
          <cx:pt idx="43421">2</cx:pt>
          <cx:pt idx="43422">3</cx:pt>
          <cx:pt idx="43423">4</cx:pt>
          <cx:pt idx="43424">2</cx:pt>
          <cx:pt idx="43425">2</cx:pt>
          <cx:pt idx="43426">2</cx:pt>
          <cx:pt idx="43427">2</cx:pt>
          <cx:pt idx="43428">2</cx:pt>
          <cx:pt idx="43429">3</cx:pt>
          <cx:pt idx="43430">3</cx:pt>
          <cx:pt idx="43431">4</cx:pt>
          <cx:pt idx="43432">3</cx:pt>
          <cx:pt idx="43433">1</cx:pt>
          <cx:pt idx="43434">2</cx:pt>
          <cx:pt idx="43435">3</cx:pt>
          <cx:pt idx="43436">3</cx:pt>
          <cx:pt idx="43437">2</cx:pt>
          <cx:pt idx="43438">2</cx:pt>
          <cx:pt idx="43439">1</cx:pt>
          <cx:pt idx="43440">2</cx:pt>
          <cx:pt idx="43441">2</cx:pt>
          <cx:pt idx="43442">1</cx:pt>
          <cx:pt idx="43443">2</cx:pt>
          <cx:pt idx="43444">2</cx:pt>
          <cx:pt idx="43445">2</cx:pt>
          <cx:pt idx="43446">2</cx:pt>
          <cx:pt idx="43447">2</cx:pt>
          <cx:pt idx="43448">2</cx:pt>
          <cx:pt idx="43449">3</cx:pt>
          <cx:pt idx="43450">1</cx:pt>
          <cx:pt idx="43451">4</cx:pt>
          <cx:pt idx="43452">2</cx:pt>
          <cx:pt idx="43453">3</cx:pt>
          <cx:pt idx="43454">1</cx:pt>
          <cx:pt idx="43455">3</cx:pt>
          <cx:pt idx="43456">4</cx:pt>
          <cx:pt idx="43457">2</cx:pt>
          <cx:pt idx="43458">1</cx:pt>
          <cx:pt idx="43459">1</cx:pt>
          <cx:pt idx="43460">3</cx:pt>
          <cx:pt idx="43461">3</cx:pt>
          <cx:pt idx="43462">1</cx:pt>
          <cx:pt idx="43463">1</cx:pt>
          <cx:pt idx="43464">2</cx:pt>
          <cx:pt idx="43465">3</cx:pt>
          <cx:pt idx="43466">2</cx:pt>
          <cx:pt idx="43467">1</cx:pt>
          <cx:pt idx="43468">2</cx:pt>
          <cx:pt idx="43469">3</cx:pt>
          <cx:pt idx="43470">2</cx:pt>
          <cx:pt idx="43471">2</cx:pt>
          <cx:pt idx="43472">2</cx:pt>
          <cx:pt idx="43473">3</cx:pt>
          <cx:pt idx="43474">1</cx:pt>
          <cx:pt idx="43475">2</cx:pt>
          <cx:pt idx="43476">1</cx:pt>
          <cx:pt idx="43477">1</cx:pt>
          <cx:pt idx="43478">2</cx:pt>
          <cx:pt idx="43479">2</cx:pt>
          <cx:pt idx="43480">2</cx:pt>
          <cx:pt idx="43481">4</cx:pt>
          <cx:pt idx="43482">2</cx:pt>
          <cx:pt idx="43483">2</cx:pt>
          <cx:pt idx="43484">1</cx:pt>
          <cx:pt idx="43485">1</cx:pt>
          <cx:pt idx="43486">1</cx:pt>
          <cx:pt idx="43487">3</cx:pt>
          <cx:pt idx="43488">1</cx:pt>
          <cx:pt idx="43489">3</cx:pt>
          <cx:pt idx="43490">2</cx:pt>
          <cx:pt idx="43491">3</cx:pt>
          <cx:pt idx="43492">2</cx:pt>
          <cx:pt idx="43493">1</cx:pt>
          <cx:pt idx="43494">3</cx:pt>
          <cx:pt idx="43495">2</cx:pt>
          <cx:pt idx="43496">3</cx:pt>
          <cx:pt idx="43497">2</cx:pt>
          <cx:pt idx="43498">2</cx:pt>
          <cx:pt idx="43499">1</cx:pt>
          <cx:pt idx="43500">3</cx:pt>
          <cx:pt idx="43501">4</cx:pt>
          <cx:pt idx="43502">2</cx:pt>
          <cx:pt idx="43503">2</cx:pt>
          <cx:pt idx="43504">2</cx:pt>
          <cx:pt idx="43505">2</cx:pt>
          <cx:pt idx="43506">2</cx:pt>
          <cx:pt idx="43507">1</cx:pt>
          <cx:pt idx="43508">4</cx:pt>
          <cx:pt idx="43509">4</cx:pt>
          <cx:pt idx="43510">1</cx:pt>
          <cx:pt idx="43511">3</cx:pt>
          <cx:pt idx="43512">1</cx:pt>
          <cx:pt idx="43513">3</cx:pt>
          <cx:pt idx="43514">1</cx:pt>
          <cx:pt idx="43515">2</cx:pt>
          <cx:pt idx="43516">2</cx:pt>
          <cx:pt idx="43517">4</cx:pt>
          <cx:pt idx="43518">1</cx:pt>
          <cx:pt idx="43519">2</cx:pt>
          <cx:pt idx="43520">4</cx:pt>
          <cx:pt idx="43521">5</cx:pt>
          <cx:pt idx="43522">1</cx:pt>
          <cx:pt idx="43523">2</cx:pt>
          <cx:pt idx="43524">4</cx:pt>
          <cx:pt idx="43525">2</cx:pt>
          <cx:pt idx="43526">3</cx:pt>
          <cx:pt idx="43527">2</cx:pt>
          <cx:pt idx="43528">2</cx:pt>
          <cx:pt idx="43529">1</cx:pt>
          <cx:pt idx="43530">2</cx:pt>
          <cx:pt idx="43531">2</cx:pt>
          <cx:pt idx="43532">2</cx:pt>
          <cx:pt idx="43533">2</cx:pt>
          <cx:pt idx="43534">1</cx:pt>
          <cx:pt idx="43535">4</cx:pt>
          <cx:pt idx="43536">3</cx:pt>
          <cx:pt idx="43537">2</cx:pt>
          <cx:pt idx="43538">1</cx:pt>
          <cx:pt idx="43539">4</cx:pt>
          <cx:pt idx="43540">4</cx:pt>
          <cx:pt idx="43541">2</cx:pt>
          <cx:pt idx="43542">2</cx:pt>
          <cx:pt idx="43543">2</cx:pt>
          <cx:pt idx="43544">4</cx:pt>
          <cx:pt idx="43545">2</cx:pt>
          <cx:pt idx="43546">2</cx:pt>
          <cx:pt idx="43547">2</cx:pt>
          <cx:pt idx="43548">2</cx:pt>
          <cx:pt idx="43549">4</cx:pt>
          <cx:pt idx="43550">2</cx:pt>
          <cx:pt idx="43551">2</cx:pt>
          <cx:pt idx="43552">2</cx:pt>
          <cx:pt idx="43553">1</cx:pt>
          <cx:pt idx="43554">3</cx:pt>
          <cx:pt idx="43555">2</cx:pt>
          <cx:pt idx="43556">2</cx:pt>
          <cx:pt idx="43557">2</cx:pt>
          <cx:pt idx="43558">1</cx:pt>
          <cx:pt idx="43559">3</cx:pt>
          <cx:pt idx="43560">4</cx:pt>
          <cx:pt idx="43561">2</cx:pt>
          <cx:pt idx="43562">1</cx:pt>
          <cx:pt idx="43563">1</cx:pt>
          <cx:pt idx="43564">2</cx:pt>
          <cx:pt idx="43565">2</cx:pt>
          <cx:pt idx="43566">3</cx:pt>
          <cx:pt idx="43567">2</cx:pt>
          <cx:pt idx="43568">2</cx:pt>
          <cx:pt idx="43569">2</cx:pt>
          <cx:pt idx="43570">4</cx:pt>
          <cx:pt idx="43571">2</cx:pt>
          <cx:pt idx="43572">2</cx:pt>
          <cx:pt idx="43573">2</cx:pt>
          <cx:pt idx="43574">3</cx:pt>
          <cx:pt idx="43575">2</cx:pt>
          <cx:pt idx="43576">2</cx:pt>
          <cx:pt idx="43577">2</cx:pt>
          <cx:pt idx="43578">1</cx:pt>
          <cx:pt idx="43579">2</cx:pt>
          <cx:pt idx="43580">1</cx:pt>
          <cx:pt idx="43581">1</cx:pt>
          <cx:pt idx="43582">3</cx:pt>
          <cx:pt idx="43583">2</cx:pt>
          <cx:pt idx="43584">2</cx:pt>
          <cx:pt idx="43585">2</cx:pt>
          <cx:pt idx="43586">2</cx:pt>
          <cx:pt idx="43587">2</cx:pt>
          <cx:pt idx="43588">5</cx:pt>
          <cx:pt idx="43589">1</cx:pt>
          <cx:pt idx="43590">2</cx:pt>
          <cx:pt idx="43591">3</cx:pt>
          <cx:pt idx="43592">2</cx:pt>
          <cx:pt idx="43593">2</cx:pt>
          <cx:pt idx="43594">3</cx:pt>
          <cx:pt idx="43595">2</cx:pt>
          <cx:pt idx="43596">4</cx:pt>
          <cx:pt idx="43597">2</cx:pt>
          <cx:pt idx="43598">2</cx:pt>
          <cx:pt idx="43599">4</cx:pt>
          <cx:pt idx="43600">2</cx:pt>
          <cx:pt idx="43601">1</cx:pt>
          <cx:pt idx="43602">1</cx:pt>
          <cx:pt idx="43603">1</cx:pt>
          <cx:pt idx="43604">2</cx:pt>
          <cx:pt idx="43605">2</cx:pt>
          <cx:pt idx="43606">2</cx:pt>
          <cx:pt idx="43607">2</cx:pt>
          <cx:pt idx="43608">2</cx:pt>
          <cx:pt idx="43609">1</cx:pt>
          <cx:pt idx="43610">4</cx:pt>
          <cx:pt idx="43611">1</cx:pt>
          <cx:pt idx="43612">2</cx:pt>
          <cx:pt idx="43613">2</cx:pt>
          <cx:pt idx="43614">1</cx:pt>
          <cx:pt idx="43615">2</cx:pt>
          <cx:pt idx="43616">3</cx:pt>
          <cx:pt idx="43617">2</cx:pt>
          <cx:pt idx="43618">1</cx:pt>
          <cx:pt idx="43619">1</cx:pt>
          <cx:pt idx="43620">1</cx:pt>
          <cx:pt idx="43621">3</cx:pt>
          <cx:pt idx="43622">2</cx:pt>
          <cx:pt idx="43623">2</cx:pt>
          <cx:pt idx="43624">2</cx:pt>
          <cx:pt idx="43625">1</cx:pt>
          <cx:pt idx="43626">2</cx:pt>
          <cx:pt idx="43627">3</cx:pt>
          <cx:pt idx="43628">2</cx:pt>
          <cx:pt idx="43629">2</cx:pt>
          <cx:pt idx="43630">2</cx:pt>
          <cx:pt idx="43631">2</cx:pt>
          <cx:pt idx="43632">3</cx:pt>
          <cx:pt idx="43633">1</cx:pt>
          <cx:pt idx="43634">1</cx:pt>
          <cx:pt idx="43635">2</cx:pt>
          <cx:pt idx="43636">2</cx:pt>
          <cx:pt idx="43637">1</cx:pt>
          <cx:pt idx="43638">2</cx:pt>
          <cx:pt idx="43639">2</cx:pt>
          <cx:pt idx="43640">1</cx:pt>
          <cx:pt idx="43641">2</cx:pt>
          <cx:pt idx="43642">3</cx:pt>
          <cx:pt idx="43643">2</cx:pt>
          <cx:pt idx="43644">3</cx:pt>
          <cx:pt idx="43645">1</cx:pt>
          <cx:pt idx="43646">1</cx:pt>
          <cx:pt idx="43647">2</cx:pt>
          <cx:pt idx="43648">3</cx:pt>
          <cx:pt idx="43649">4</cx:pt>
          <cx:pt idx="43650">2</cx:pt>
          <cx:pt idx="43651">2</cx:pt>
          <cx:pt idx="43652">2</cx:pt>
          <cx:pt idx="43653">2</cx:pt>
          <cx:pt idx="43654">1</cx:pt>
          <cx:pt idx="43655">2</cx:pt>
          <cx:pt idx="43656">3</cx:pt>
          <cx:pt idx="43657">4</cx:pt>
          <cx:pt idx="43658">3</cx:pt>
          <cx:pt idx="43659">2</cx:pt>
          <cx:pt idx="43660">3</cx:pt>
          <cx:pt idx="43661">1</cx:pt>
          <cx:pt idx="43662">2</cx:pt>
          <cx:pt idx="43663">3</cx:pt>
          <cx:pt idx="43664">4</cx:pt>
          <cx:pt idx="43665">2</cx:pt>
          <cx:pt idx="43666">4</cx:pt>
          <cx:pt idx="43667">1</cx:pt>
          <cx:pt idx="43668">2</cx:pt>
          <cx:pt idx="43669">2</cx:pt>
          <cx:pt idx="43670">4</cx:pt>
          <cx:pt idx="43671">3</cx:pt>
          <cx:pt idx="43672">3</cx:pt>
          <cx:pt idx="43673">2</cx:pt>
          <cx:pt idx="43674">2</cx:pt>
          <cx:pt idx="43675">2</cx:pt>
          <cx:pt idx="43676">2</cx:pt>
          <cx:pt idx="43677">2</cx:pt>
          <cx:pt idx="43678">1</cx:pt>
          <cx:pt idx="43679">1</cx:pt>
          <cx:pt idx="43680">4</cx:pt>
          <cx:pt idx="43681">2</cx:pt>
          <cx:pt idx="43682">2</cx:pt>
          <cx:pt idx="43683">3</cx:pt>
          <cx:pt idx="43684">2</cx:pt>
          <cx:pt idx="43685">5</cx:pt>
          <cx:pt idx="43686">2</cx:pt>
          <cx:pt idx="43687">1</cx:pt>
          <cx:pt idx="43688">2</cx:pt>
          <cx:pt idx="43689">4</cx:pt>
          <cx:pt idx="43690">2</cx:pt>
          <cx:pt idx="43691">2</cx:pt>
          <cx:pt idx="43692">2</cx:pt>
          <cx:pt idx="43693">3</cx:pt>
          <cx:pt idx="43694">1</cx:pt>
          <cx:pt idx="43695">2</cx:pt>
          <cx:pt idx="43696">3</cx:pt>
          <cx:pt idx="43697">2</cx:pt>
          <cx:pt idx="43698">2</cx:pt>
          <cx:pt idx="43699">2</cx:pt>
          <cx:pt idx="43700">1</cx:pt>
          <cx:pt idx="43701">2</cx:pt>
          <cx:pt idx="43702">4</cx:pt>
          <cx:pt idx="43703">2</cx:pt>
          <cx:pt idx="43704">2</cx:pt>
          <cx:pt idx="43705">1</cx:pt>
          <cx:pt idx="43706">1</cx:pt>
          <cx:pt idx="43707">2</cx:pt>
          <cx:pt idx="43708">1</cx:pt>
          <cx:pt idx="43709">1</cx:pt>
          <cx:pt idx="43710">2</cx:pt>
          <cx:pt idx="43711">2</cx:pt>
          <cx:pt idx="43712">2</cx:pt>
          <cx:pt idx="43713">2</cx:pt>
          <cx:pt idx="43714">1</cx:pt>
          <cx:pt idx="43715">2</cx:pt>
          <cx:pt idx="43716">2</cx:pt>
          <cx:pt idx="43717">4</cx:pt>
          <cx:pt idx="43718">2</cx:pt>
          <cx:pt idx="43719">1</cx:pt>
          <cx:pt idx="43720">2</cx:pt>
          <cx:pt idx="43721">3</cx:pt>
          <cx:pt idx="43722">2</cx:pt>
          <cx:pt idx="43723">2</cx:pt>
          <cx:pt idx="43724">2</cx:pt>
          <cx:pt idx="43725">3</cx:pt>
          <cx:pt idx="43726">3</cx:pt>
          <cx:pt idx="43727">2</cx:pt>
          <cx:pt idx="43728">1</cx:pt>
          <cx:pt idx="43729">1</cx:pt>
          <cx:pt idx="43730">2</cx:pt>
          <cx:pt idx="43731">3</cx:pt>
          <cx:pt idx="43732">1</cx:pt>
          <cx:pt idx="43733">1</cx:pt>
          <cx:pt idx="43734">3</cx:pt>
          <cx:pt idx="43735">2</cx:pt>
          <cx:pt idx="43736">3</cx:pt>
          <cx:pt idx="43737">3</cx:pt>
          <cx:pt idx="43738">2</cx:pt>
          <cx:pt idx="43739">1</cx:pt>
          <cx:pt idx="43740">1</cx:pt>
          <cx:pt idx="43741">4</cx:pt>
          <cx:pt idx="43742">1</cx:pt>
          <cx:pt idx="43743">3</cx:pt>
          <cx:pt idx="43744">2</cx:pt>
          <cx:pt idx="43745">1</cx:pt>
          <cx:pt idx="43746">2</cx:pt>
          <cx:pt idx="43747">2</cx:pt>
          <cx:pt idx="43748">2</cx:pt>
          <cx:pt idx="43749">2</cx:pt>
          <cx:pt idx="43750">2</cx:pt>
          <cx:pt idx="43751">2</cx:pt>
          <cx:pt idx="43752">2</cx:pt>
          <cx:pt idx="43753">2</cx:pt>
          <cx:pt idx="43754">3</cx:pt>
          <cx:pt idx="43755">2</cx:pt>
          <cx:pt idx="43756">1</cx:pt>
          <cx:pt idx="43757">2</cx:pt>
          <cx:pt idx="43758">4</cx:pt>
          <cx:pt idx="43759">2</cx:pt>
          <cx:pt idx="43760">1</cx:pt>
          <cx:pt idx="43761">4</cx:pt>
          <cx:pt idx="43762">1</cx:pt>
          <cx:pt idx="43763">3</cx:pt>
          <cx:pt idx="43764">2</cx:pt>
          <cx:pt idx="43765">1</cx:pt>
          <cx:pt idx="43766">1</cx:pt>
          <cx:pt idx="43767">4</cx:pt>
          <cx:pt idx="43768">1</cx:pt>
          <cx:pt idx="43769">1</cx:pt>
          <cx:pt idx="43770">3</cx:pt>
          <cx:pt idx="43771">2</cx:pt>
          <cx:pt idx="43772">1</cx:pt>
          <cx:pt idx="43773">2</cx:pt>
          <cx:pt idx="43774">1</cx:pt>
          <cx:pt idx="43775">3</cx:pt>
          <cx:pt idx="43776">2</cx:pt>
          <cx:pt idx="43777">2</cx:pt>
          <cx:pt idx="43778">2</cx:pt>
          <cx:pt idx="43779">2</cx:pt>
          <cx:pt idx="43780">2</cx:pt>
          <cx:pt idx="43781">3</cx:pt>
          <cx:pt idx="43782">2</cx:pt>
          <cx:pt idx="43783">2</cx:pt>
          <cx:pt idx="43784">2</cx:pt>
          <cx:pt idx="43785">1</cx:pt>
          <cx:pt idx="43786">1</cx:pt>
          <cx:pt idx="43787">2</cx:pt>
          <cx:pt idx="43788">2</cx:pt>
          <cx:pt idx="43789">2</cx:pt>
          <cx:pt idx="43790">1</cx:pt>
          <cx:pt idx="43791">2</cx:pt>
          <cx:pt idx="43792">1</cx:pt>
          <cx:pt idx="43793">2</cx:pt>
          <cx:pt idx="43794">2</cx:pt>
          <cx:pt idx="43795">1</cx:pt>
          <cx:pt idx="43796">3</cx:pt>
          <cx:pt idx="43797">2</cx:pt>
          <cx:pt idx="43798">2</cx:pt>
          <cx:pt idx="43799">1</cx:pt>
          <cx:pt idx="43800">3</cx:pt>
          <cx:pt idx="43801">2</cx:pt>
          <cx:pt idx="43802">4</cx:pt>
          <cx:pt idx="43803">2</cx:pt>
          <cx:pt idx="43804">3</cx:pt>
          <cx:pt idx="43805">3</cx:pt>
          <cx:pt idx="43806">1</cx:pt>
          <cx:pt idx="43807">2</cx:pt>
          <cx:pt idx="43808">2</cx:pt>
          <cx:pt idx="43809">3</cx:pt>
          <cx:pt idx="43810">3</cx:pt>
          <cx:pt idx="43811">2</cx:pt>
          <cx:pt idx="43812">2</cx:pt>
          <cx:pt idx="43813">3</cx:pt>
          <cx:pt idx="43814">1</cx:pt>
          <cx:pt idx="43815">2</cx:pt>
          <cx:pt idx="43816">3</cx:pt>
          <cx:pt idx="43817">2</cx:pt>
          <cx:pt idx="43818">1</cx:pt>
          <cx:pt idx="43819">2</cx:pt>
          <cx:pt idx="43820">2</cx:pt>
          <cx:pt idx="43821">3</cx:pt>
          <cx:pt idx="43822">2</cx:pt>
          <cx:pt idx="43823">2</cx:pt>
          <cx:pt idx="43824">1</cx:pt>
          <cx:pt idx="43825">2</cx:pt>
          <cx:pt idx="43826">2</cx:pt>
          <cx:pt idx="43827">2</cx:pt>
          <cx:pt idx="43828">2</cx:pt>
          <cx:pt idx="43829">2</cx:pt>
          <cx:pt idx="43830">1</cx:pt>
          <cx:pt idx="43831">2</cx:pt>
          <cx:pt idx="43832">3</cx:pt>
          <cx:pt idx="43833">2</cx:pt>
          <cx:pt idx="43834">2</cx:pt>
          <cx:pt idx="43835">1</cx:pt>
          <cx:pt idx="43836">2</cx:pt>
          <cx:pt idx="43837">3</cx:pt>
          <cx:pt idx="43838">2</cx:pt>
          <cx:pt idx="43839">2</cx:pt>
          <cx:pt idx="43840">2</cx:pt>
          <cx:pt idx="43841">2</cx:pt>
          <cx:pt idx="43842">1</cx:pt>
          <cx:pt idx="43843">1</cx:pt>
          <cx:pt idx="43844">3</cx:pt>
          <cx:pt idx="43845">1</cx:pt>
          <cx:pt idx="43846">1</cx:pt>
          <cx:pt idx="43847">3</cx:pt>
          <cx:pt idx="43848">2</cx:pt>
          <cx:pt idx="43849">1</cx:pt>
          <cx:pt idx="43850">3</cx:pt>
          <cx:pt idx="43851">2</cx:pt>
          <cx:pt idx="43852">3</cx:pt>
          <cx:pt idx="43853">2</cx:pt>
          <cx:pt idx="43854">1</cx:pt>
          <cx:pt idx="43855">2</cx:pt>
          <cx:pt idx="43856">2</cx:pt>
          <cx:pt idx="43857">4</cx:pt>
          <cx:pt idx="43858">2</cx:pt>
          <cx:pt idx="43859">2</cx:pt>
          <cx:pt idx="43860">2</cx:pt>
          <cx:pt idx="43861">2</cx:pt>
          <cx:pt idx="43862">3</cx:pt>
          <cx:pt idx="43863">2</cx:pt>
          <cx:pt idx="43864">2</cx:pt>
          <cx:pt idx="43865">4</cx:pt>
          <cx:pt idx="43866">2</cx:pt>
          <cx:pt idx="43867">2</cx:pt>
          <cx:pt idx="43868">2</cx:pt>
          <cx:pt idx="43869">1</cx:pt>
          <cx:pt idx="43870">1</cx:pt>
          <cx:pt idx="43871">2</cx:pt>
          <cx:pt idx="43872">2</cx:pt>
          <cx:pt idx="43873">3</cx:pt>
          <cx:pt idx="43874">1</cx:pt>
          <cx:pt idx="43875">1</cx:pt>
          <cx:pt idx="43876">2</cx:pt>
          <cx:pt idx="43877">2</cx:pt>
          <cx:pt idx="43878">1</cx:pt>
          <cx:pt idx="43879">2</cx:pt>
          <cx:pt idx="43880">3</cx:pt>
          <cx:pt idx="43881">2</cx:pt>
          <cx:pt idx="43882">2</cx:pt>
          <cx:pt idx="43883">3</cx:pt>
          <cx:pt idx="43884">3</cx:pt>
          <cx:pt idx="43885">3</cx:pt>
          <cx:pt idx="43886">4</cx:pt>
          <cx:pt idx="43887">2</cx:pt>
          <cx:pt idx="43888">2</cx:pt>
          <cx:pt idx="43889">2</cx:pt>
          <cx:pt idx="43890">2</cx:pt>
          <cx:pt idx="43891">1</cx:pt>
          <cx:pt idx="43892">3</cx:pt>
          <cx:pt idx="43893">2</cx:pt>
          <cx:pt idx="43894">1</cx:pt>
          <cx:pt idx="43895">3</cx:pt>
          <cx:pt idx="43896">2</cx:pt>
          <cx:pt idx="43897">3</cx:pt>
          <cx:pt idx="43898">3</cx:pt>
          <cx:pt idx="43899">3</cx:pt>
          <cx:pt idx="43900">1</cx:pt>
          <cx:pt idx="43901">2</cx:pt>
          <cx:pt idx="43902">2</cx:pt>
          <cx:pt idx="43903">2</cx:pt>
          <cx:pt idx="43904">2</cx:pt>
          <cx:pt idx="43905">4</cx:pt>
          <cx:pt idx="43906">2</cx:pt>
          <cx:pt idx="43907">1</cx:pt>
          <cx:pt idx="43908">3</cx:pt>
          <cx:pt idx="43909">1</cx:pt>
          <cx:pt idx="43910">1</cx:pt>
          <cx:pt idx="43911">2</cx:pt>
          <cx:pt idx="43912">2</cx:pt>
          <cx:pt idx="43913">1</cx:pt>
          <cx:pt idx="43914">3</cx:pt>
          <cx:pt idx="43915">2</cx:pt>
          <cx:pt idx="43916">3</cx:pt>
          <cx:pt idx="43917">3</cx:pt>
          <cx:pt idx="43918">2</cx:pt>
          <cx:pt idx="43919">1</cx:pt>
          <cx:pt idx="43920">4</cx:pt>
          <cx:pt idx="43921">2</cx:pt>
          <cx:pt idx="43922">2</cx:pt>
          <cx:pt idx="43923">4</cx:pt>
          <cx:pt idx="43924">4</cx:pt>
          <cx:pt idx="43925">3</cx:pt>
          <cx:pt idx="43926">1</cx:pt>
          <cx:pt idx="43927">3</cx:pt>
          <cx:pt idx="43928">3</cx:pt>
          <cx:pt idx="43929">1</cx:pt>
          <cx:pt idx="43930">2</cx:pt>
          <cx:pt idx="43931">1</cx:pt>
          <cx:pt idx="43932">2</cx:pt>
          <cx:pt idx="43933">2</cx:pt>
          <cx:pt idx="43934">2</cx:pt>
          <cx:pt idx="43935">2</cx:pt>
          <cx:pt idx="43936">1</cx:pt>
          <cx:pt idx="43937">3</cx:pt>
          <cx:pt idx="43938">3</cx:pt>
          <cx:pt idx="43939">1</cx:pt>
          <cx:pt idx="43940">2</cx:pt>
          <cx:pt idx="43941">3</cx:pt>
          <cx:pt idx="43942">3</cx:pt>
          <cx:pt idx="43943">3</cx:pt>
          <cx:pt idx="43944">4</cx:pt>
          <cx:pt idx="43945">3</cx:pt>
          <cx:pt idx="43946">4</cx:pt>
          <cx:pt idx="43947">2</cx:pt>
          <cx:pt idx="43948">2</cx:pt>
          <cx:pt idx="43949">1</cx:pt>
          <cx:pt idx="43950">2</cx:pt>
          <cx:pt idx="43951">2</cx:pt>
          <cx:pt idx="43952">4</cx:pt>
          <cx:pt idx="43953">1</cx:pt>
          <cx:pt idx="43954">1</cx:pt>
          <cx:pt idx="43955">4</cx:pt>
          <cx:pt idx="43956">1</cx:pt>
          <cx:pt idx="43957">2</cx:pt>
          <cx:pt idx="43958">2</cx:pt>
          <cx:pt idx="43959">2</cx:pt>
          <cx:pt idx="43960">1</cx:pt>
          <cx:pt idx="43961">2</cx:pt>
          <cx:pt idx="43962">2</cx:pt>
          <cx:pt idx="43963">2</cx:pt>
          <cx:pt idx="43964">3</cx:pt>
          <cx:pt idx="43965">2</cx:pt>
          <cx:pt idx="43966">2</cx:pt>
          <cx:pt idx="43967">2</cx:pt>
          <cx:pt idx="43968">1</cx:pt>
          <cx:pt idx="43969">3</cx:pt>
          <cx:pt idx="43970">2</cx:pt>
          <cx:pt idx="43971">4</cx:pt>
          <cx:pt idx="43972">1</cx:pt>
          <cx:pt idx="43973">2</cx:pt>
          <cx:pt idx="43974">3</cx:pt>
          <cx:pt idx="43975">1</cx:pt>
          <cx:pt idx="43976">3</cx:pt>
          <cx:pt idx="43977">4</cx:pt>
          <cx:pt idx="43978">1</cx:pt>
          <cx:pt idx="43979">3</cx:pt>
          <cx:pt idx="43980">2</cx:pt>
          <cx:pt idx="43981">3</cx:pt>
          <cx:pt idx="43982">2</cx:pt>
          <cx:pt idx="43983">2</cx:pt>
          <cx:pt idx="43984">2</cx:pt>
          <cx:pt idx="43985">2</cx:pt>
          <cx:pt idx="43986">1</cx:pt>
          <cx:pt idx="43987">2</cx:pt>
          <cx:pt idx="43988">3</cx:pt>
          <cx:pt idx="43989">4</cx:pt>
          <cx:pt idx="43990">2</cx:pt>
          <cx:pt idx="43991">2</cx:pt>
          <cx:pt idx="43992">2</cx:pt>
          <cx:pt idx="43993">2</cx:pt>
          <cx:pt idx="43994">4</cx:pt>
          <cx:pt idx="43995">2</cx:pt>
          <cx:pt idx="43996">1</cx:pt>
          <cx:pt idx="43997">2</cx:pt>
          <cx:pt idx="43998">3</cx:pt>
          <cx:pt idx="43999">1</cx:pt>
          <cx:pt idx="44000">2</cx:pt>
          <cx:pt idx="44001">1</cx:pt>
          <cx:pt idx="44002">2</cx:pt>
          <cx:pt idx="44003">2</cx:pt>
          <cx:pt idx="44004">2</cx:pt>
          <cx:pt idx="44005">2</cx:pt>
          <cx:pt idx="44006">1</cx:pt>
          <cx:pt idx="44007">1</cx:pt>
          <cx:pt idx="44008">2</cx:pt>
          <cx:pt idx="44009">2</cx:pt>
          <cx:pt idx="44010">2</cx:pt>
          <cx:pt idx="44011">3</cx:pt>
          <cx:pt idx="44012">2</cx:pt>
          <cx:pt idx="44013">3</cx:pt>
          <cx:pt idx="44014">1</cx:pt>
          <cx:pt idx="44015">2</cx:pt>
          <cx:pt idx="44016">3</cx:pt>
          <cx:pt idx="44017">4</cx:pt>
          <cx:pt idx="44018">1</cx:pt>
          <cx:pt idx="44019">2</cx:pt>
          <cx:pt idx="44020">2</cx:pt>
          <cx:pt idx="44021">2</cx:pt>
          <cx:pt idx="44022">3</cx:pt>
          <cx:pt idx="44023">2</cx:pt>
          <cx:pt idx="44024">2</cx:pt>
          <cx:pt idx="44025">1</cx:pt>
          <cx:pt idx="44026">1</cx:pt>
          <cx:pt idx="44027">2</cx:pt>
          <cx:pt idx="44028">3</cx:pt>
          <cx:pt idx="44029">2</cx:pt>
          <cx:pt idx="44030">1</cx:pt>
          <cx:pt idx="44031">2</cx:pt>
          <cx:pt idx="44032">4</cx:pt>
          <cx:pt idx="44033">3</cx:pt>
          <cx:pt idx="44034">4</cx:pt>
          <cx:pt idx="44035">2</cx:pt>
          <cx:pt idx="44036">2</cx:pt>
          <cx:pt idx="44037">2</cx:pt>
          <cx:pt idx="44038">2</cx:pt>
          <cx:pt idx="44039">2</cx:pt>
          <cx:pt idx="44040">2</cx:pt>
          <cx:pt idx="44041">2</cx:pt>
          <cx:pt idx="44042">3</cx:pt>
          <cx:pt idx="44043">3</cx:pt>
          <cx:pt idx="44044">2</cx:pt>
          <cx:pt idx="44045">3</cx:pt>
          <cx:pt idx="44046">2</cx:pt>
          <cx:pt idx="44047">2</cx:pt>
          <cx:pt idx="44048">1</cx:pt>
          <cx:pt idx="44049">2</cx:pt>
          <cx:pt idx="44050">1</cx:pt>
          <cx:pt idx="44051">2</cx:pt>
          <cx:pt idx="44052">3</cx:pt>
          <cx:pt idx="44053">2</cx:pt>
          <cx:pt idx="44054">2</cx:pt>
          <cx:pt idx="44055">2</cx:pt>
          <cx:pt idx="44056">3</cx:pt>
          <cx:pt idx="44057">1</cx:pt>
          <cx:pt idx="44058">4</cx:pt>
          <cx:pt idx="44059">2</cx:pt>
          <cx:pt idx="44060">3</cx:pt>
          <cx:pt idx="44061">3</cx:pt>
          <cx:pt idx="44062">4</cx:pt>
          <cx:pt idx="44063">2</cx:pt>
          <cx:pt idx="44064">1</cx:pt>
          <cx:pt idx="44065">1</cx:pt>
          <cx:pt idx="44066">6</cx:pt>
          <cx:pt idx="44067">1</cx:pt>
          <cx:pt idx="44068">2</cx:pt>
          <cx:pt idx="44069">4</cx:pt>
          <cx:pt idx="44070">2</cx:pt>
          <cx:pt idx="44071">2</cx:pt>
          <cx:pt idx="44072">2</cx:pt>
          <cx:pt idx="44073">2</cx:pt>
          <cx:pt idx="44074">2</cx:pt>
          <cx:pt idx="44075">5</cx:pt>
          <cx:pt idx="44076">3</cx:pt>
          <cx:pt idx="44077">2</cx:pt>
          <cx:pt idx="44078">2</cx:pt>
          <cx:pt idx="44079">5</cx:pt>
          <cx:pt idx="44080">2</cx:pt>
          <cx:pt idx="44081">3</cx:pt>
          <cx:pt idx="44082">1</cx:pt>
          <cx:pt idx="44083">2</cx:pt>
          <cx:pt idx="44084">2</cx:pt>
          <cx:pt idx="44085">3</cx:pt>
          <cx:pt idx="44086">2</cx:pt>
          <cx:pt idx="44087">1</cx:pt>
          <cx:pt idx="44088">5</cx:pt>
          <cx:pt idx="44089">2</cx:pt>
          <cx:pt idx="44090">2</cx:pt>
          <cx:pt idx="44091">4</cx:pt>
          <cx:pt idx="44092">2</cx:pt>
          <cx:pt idx="44093">1</cx:pt>
          <cx:pt idx="44094">1</cx:pt>
          <cx:pt idx="44095">3</cx:pt>
          <cx:pt idx="44096">1</cx:pt>
          <cx:pt idx="44097">1</cx:pt>
          <cx:pt idx="44098">3</cx:pt>
          <cx:pt idx="44099">1</cx:pt>
          <cx:pt idx="44100">4</cx:pt>
          <cx:pt idx="44101">2</cx:pt>
          <cx:pt idx="44102">1</cx:pt>
          <cx:pt idx="44103">2</cx:pt>
          <cx:pt idx="44104">1</cx:pt>
          <cx:pt idx="44105">1</cx:pt>
          <cx:pt idx="44106">1</cx:pt>
          <cx:pt idx="44107">2</cx:pt>
          <cx:pt idx="44108">5</cx:pt>
          <cx:pt idx="44109">1</cx:pt>
          <cx:pt idx="44110">1</cx:pt>
          <cx:pt idx="44111">2</cx:pt>
          <cx:pt idx="44112">3</cx:pt>
          <cx:pt idx="44113">2</cx:pt>
          <cx:pt idx="44114">4</cx:pt>
          <cx:pt idx="44115">3</cx:pt>
          <cx:pt idx="44116">1</cx:pt>
          <cx:pt idx="44117">2</cx:pt>
          <cx:pt idx="44118">2</cx:pt>
          <cx:pt idx="44119">2</cx:pt>
          <cx:pt idx="44120">4</cx:pt>
          <cx:pt idx="44121">3</cx:pt>
          <cx:pt idx="44122">2</cx:pt>
          <cx:pt idx="44123">1</cx:pt>
          <cx:pt idx="44124">3</cx:pt>
          <cx:pt idx="44125">2</cx:pt>
          <cx:pt idx="44126">3</cx:pt>
          <cx:pt idx="44127">1</cx:pt>
          <cx:pt idx="44128">2</cx:pt>
          <cx:pt idx="44129">2</cx:pt>
          <cx:pt idx="44130">2</cx:pt>
          <cx:pt idx="44131">1</cx:pt>
          <cx:pt idx="44132">4</cx:pt>
          <cx:pt idx="44133">2</cx:pt>
          <cx:pt idx="44134">4</cx:pt>
          <cx:pt idx="44135">3</cx:pt>
          <cx:pt idx="44136">1</cx:pt>
          <cx:pt idx="44137">2</cx:pt>
          <cx:pt idx="44138">2</cx:pt>
          <cx:pt idx="44139">2</cx:pt>
          <cx:pt idx="44140">4</cx:pt>
          <cx:pt idx="44141">2</cx:pt>
          <cx:pt idx="44142">1</cx:pt>
          <cx:pt idx="44143">1</cx:pt>
          <cx:pt idx="44144">1</cx:pt>
          <cx:pt idx="44145">2</cx:pt>
          <cx:pt idx="44146">2</cx:pt>
          <cx:pt idx="44147">1</cx:pt>
          <cx:pt idx="44148">2</cx:pt>
          <cx:pt idx="44149">2</cx:pt>
          <cx:pt idx="44150">2</cx:pt>
          <cx:pt idx="44151">2</cx:pt>
          <cx:pt idx="44152">2</cx:pt>
          <cx:pt idx="44153">2</cx:pt>
          <cx:pt idx="44154">2</cx:pt>
          <cx:pt idx="44155">1</cx:pt>
          <cx:pt idx="44156">2</cx:pt>
          <cx:pt idx="44157">2</cx:pt>
          <cx:pt idx="44158">3</cx:pt>
          <cx:pt idx="44159">4</cx:pt>
          <cx:pt idx="44160">3</cx:pt>
          <cx:pt idx="44161">2</cx:pt>
          <cx:pt idx="44162">2</cx:pt>
          <cx:pt idx="44163">3</cx:pt>
          <cx:pt idx="44164">2</cx:pt>
          <cx:pt idx="44165">3</cx:pt>
          <cx:pt idx="44166">5</cx:pt>
          <cx:pt idx="44167">4</cx:pt>
          <cx:pt idx="44168">3</cx:pt>
          <cx:pt idx="44169">3</cx:pt>
          <cx:pt idx="44170">1</cx:pt>
          <cx:pt idx="44171">4</cx:pt>
          <cx:pt idx="44172">2</cx:pt>
          <cx:pt idx="44173">2</cx:pt>
          <cx:pt idx="44174">2</cx:pt>
          <cx:pt idx="44175">1</cx:pt>
          <cx:pt idx="44176">1</cx:pt>
          <cx:pt idx="44177">2</cx:pt>
          <cx:pt idx="44178">1</cx:pt>
          <cx:pt idx="44179">4</cx:pt>
          <cx:pt idx="44180">1</cx:pt>
          <cx:pt idx="44181">2</cx:pt>
          <cx:pt idx="44182">1</cx:pt>
          <cx:pt idx="44183">2</cx:pt>
          <cx:pt idx="44184">2</cx:pt>
          <cx:pt idx="44185">2</cx:pt>
          <cx:pt idx="44186">1</cx:pt>
          <cx:pt idx="44187">2</cx:pt>
          <cx:pt idx="44188">2</cx:pt>
          <cx:pt idx="44189">1</cx:pt>
          <cx:pt idx="44190">2</cx:pt>
          <cx:pt idx="44191">2</cx:pt>
          <cx:pt idx="44192">3</cx:pt>
          <cx:pt idx="44193">2</cx:pt>
          <cx:pt idx="44194">1</cx:pt>
          <cx:pt idx="44195">1</cx:pt>
          <cx:pt idx="44196">2</cx:pt>
          <cx:pt idx="44197">2</cx:pt>
          <cx:pt idx="44198">3</cx:pt>
          <cx:pt idx="44199">2</cx:pt>
          <cx:pt idx="44200">2</cx:pt>
          <cx:pt idx="44201">4</cx:pt>
          <cx:pt idx="44202">2</cx:pt>
          <cx:pt idx="44203">3</cx:pt>
          <cx:pt idx="44204">1</cx:pt>
          <cx:pt idx="44205">2</cx:pt>
          <cx:pt idx="44206">2</cx:pt>
          <cx:pt idx="44207">2</cx:pt>
          <cx:pt idx="44208">2</cx:pt>
          <cx:pt idx="44209">2</cx:pt>
          <cx:pt idx="44210">2</cx:pt>
          <cx:pt idx="44211">4</cx:pt>
          <cx:pt idx="44212">4</cx:pt>
          <cx:pt idx="44213">2</cx:pt>
          <cx:pt idx="44214">2</cx:pt>
          <cx:pt idx="44215">4</cx:pt>
          <cx:pt idx="44216">1</cx:pt>
          <cx:pt idx="44217">2</cx:pt>
          <cx:pt idx="44218">3</cx:pt>
          <cx:pt idx="44219">1</cx:pt>
          <cx:pt idx="44220">2</cx:pt>
          <cx:pt idx="44221">2</cx:pt>
          <cx:pt idx="44222">3</cx:pt>
          <cx:pt idx="44223">1</cx:pt>
          <cx:pt idx="44224">4</cx:pt>
          <cx:pt idx="44225">2</cx:pt>
          <cx:pt idx="44226">2</cx:pt>
          <cx:pt idx="44227">4</cx:pt>
          <cx:pt idx="44228">2</cx:pt>
          <cx:pt idx="44229">2</cx:pt>
          <cx:pt idx="44230">2</cx:pt>
          <cx:pt idx="44231">4</cx:pt>
          <cx:pt idx="44232">2</cx:pt>
          <cx:pt idx="44233">1</cx:pt>
          <cx:pt idx="44234">2</cx:pt>
          <cx:pt idx="44235">2</cx:pt>
          <cx:pt idx="44236">2</cx:pt>
          <cx:pt idx="44237">2</cx:pt>
          <cx:pt idx="44238">2</cx:pt>
          <cx:pt idx="44239">1</cx:pt>
          <cx:pt idx="44240">2</cx:pt>
          <cx:pt idx="44241">2</cx:pt>
          <cx:pt idx="44242">2</cx:pt>
          <cx:pt idx="44243">3</cx:pt>
          <cx:pt idx="44244">4</cx:pt>
          <cx:pt idx="44245">2</cx:pt>
          <cx:pt idx="44246">3</cx:pt>
          <cx:pt idx="44247">1</cx:pt>
          <cx:pt idx="44248">1</cx:pt>
          <cx:pt idx="44249">1</cx:pt>
          <cx:pt idx="44250">1</cx:pt>
          <cx:pt idx="44251">4</cx:pt>
          <cx:pt idx="44252">2</cx:pt>
          <cx:pt idx="44253">2</cx:pt>
          <cx:pt idx="44254">4</cx:pt>
          <cx:pt idx="44255">2</cx:pt>
          <cx:pt idx="44256">1</cx:pt>
          <cx:pt idx="44257">2</cx:pt>
          <cx:pt idx="44258">3</cx:pt>
          <cx:pt idx="44259">2</cx:pt>
          <cx:pt idx="44260">1</cx:pt>
          <cx:pt idx="44261">1</cx:pt>
          <cx:pt idx="44262">2</cx:pt>
          <cx:pt idx="44263">3</cx:pt>
          <cx:pt idx="44264">1</cx:pt>
          <cx:pt idx="44265">4</cx:pt>
          <cx:pt idx="44266">3</cx:pt>
          <cx:pt idx="44267">4</cx:pt>
          <cx:pt idx="44268">1</cx:pt>
          <cx:pt idx="44269">2</cx:pt>
          <cx:pt idx="44270">2</cx:pt>
          <cx:pt idx="44271">2</cx:pt>
          <cx:pt idx="44272">1</cx:pt>
          <cx:pt idx="44273">2</cx:pt>
          <cx:pt idx="44274">4</cx:pt>
          <cx:pt idx="44275">2</cx:pt>
          <cx:pt idx="44276">2</cx:pt>
          <cx:pt idx="44277">3</cx:pt>
          <cx:pt idx="44278">3</cx:pt>
          <cx:pt idx="44279">2</cx:pt>
          <cx:pt idx="44280">2</cx:pt>
          <cx:pt idx="44281">2</cx:pt>
          <cx:pt idx="44282">1</cx:pt>
          <cx:pt idx="44283">2</cx:pt>
          <cx:pt idx="44284">2</cx:pt>
          <cx:pt idx="44285">1</cx:pt>
          <cx:pt idx="44286">3</cx:pt>
          <cx:pt idx="44287">2</cx:pt>
          <cx:pt idx="44288">2</cx:pt>
          <cx:pt idx="44289">3</cx:pt>
          <cx:pt idx="44290">2</cx:pt>
          <cx:pt idx="44291">2</cx:pt>
          <cx:pt idx="44292">3</cx:pt>
          <cx:pt idx="44293">1</cx:pt>
          <cx:pt idx="44294">2</cx:pt>
          <cx:pt idx="44295">2</cx:pt>
          <cx:pt idx="44296">2</cx:pt>
          <cx:pt idx="44297">2</cx:pt>
          <cx:pt idx="44298">3</cx:pt>
          <cx:pt idx="44299">4</cx:pt>
          <cx:pt idx="44300">1</cx:pt>
          <cx:pt idx="44301">2</cx:pt>
          <cx:pt idx="44302">2</cx:pt>
          <cx:pt idx="44303">1</cx:pt>
          <cx:pt idx="44304">3</cx:pt>
          <cx:pt idx="44305">2</cx:pt>
          <cx:pt idx="44306">2</cx:pt>
          <cx:pt idx="44307">2</cx:pt>
          <cx:pt idx="44308">2</cx:pt>
          <cx:pt idx="44309">1</cx:pt>
          <cx:pt idx="44310">2</cx:pt>
          <cx:pt idx="44311">3</cx:pt>
          <cx:pt idx="44312">2</cx:pt>
          <cx:pt idx="44313">1</cx:pt>
          <cx:pt idx="44314">2</cx:pt>
          <cx:pt idx="44315">3</cx:pt>
          <cx:pt idx="44316">4</cx:pt>
          <cx:pt idx="44317">3</cx:pt>
          <cx:pt idx="44318">2</cx:pt>
          <cx:pt idx="44319">3</cx:pt>
          <cx:pt idx="44320">2</cx:pt>
          <cx:pt idx="44321">1</cx:pt>
          <cx:pt idx="44322">2</cx:pt>
          <cx:pt idx="44323">4</cx:pt>
          <cx:pt idx="44324">2</cx:pt>
          <cx:pt idx="44325">2</cx:pt>
          <cx:pt idx="44326">4</cx:pt>
          <cx:pt idx="44327">2</cx:pt>
          <cx:pt idx="44328">2</cx:pt>
          <cx:pt idx="44329">1</cx:pt>
          <cx:pt idx="44330">2</cx:pt>
          <cx:pt idx="44331">2</cx:pt>
          <cx:pt idx="44332">2</cx:pt>
          <cx:pt idx="44333">2</cx:pt>
          <cx:pt idx="44334">2</cx:pt>
          <cx:pt idx="44335">1</cx:pt>
          <cx:pt idx="44336">2</cx:pt>
          <cx:pt idx="44337">3</cx:pt>
          <cx:pt idx="44338">2</cx:pt>
          <cx:pt idx="44339">2</cx:pt>
          <cx:pt idx="44340">4</cx:pt>
          <cx:pt idx="44341">1</cx:pt>
          <cx:pt idx="44342">2</cx:pt>
          <cx:pt idx="44343">3</cx:pt>
          <cx:pt idx="44344">2</cx:pt>
          <cx:pt idx="44345">2</cx:pt>
          <cx:pt idx="44346">2</cx:pt>
          <cx:pt idx="44347">2</cx:pt>
          <cx:pt idx="44348">2</cx:pt>
          <cx:pt idx="44349">4</cx:pt>
          <cx:pt idx="44350">4</cx:pt>
          <cx:pt idx="44351">1</cx:pt>
          <cx:pt idx="44352">2</cx:pt>
          <cx:pt idx="44353">2</cx:pt>
          <cx:pt idx="44354">2</cx:pt>
          <cx:pt idx="44355">4</cx:pt>
          <cx:pt idx="44356">2</cx:pt>
          <cx:pt idx="44357">3</cx:pt>
          <cx:pt idx="44358">2</cx:pt>
          <cx:pt idx="44359">1</cx:pt>
          <cx:pt idx="44360">1</cx:pt>
          <cx:pt idx="44361">2</cx:pt>
          <cx:pt idx="44362">2</cx:pt>
          <cx:pt idx="44363">4</cx:pt>
          <cx:pt idx="44364">2</cx:pt>
          <cx:pt idx="44365">1</cx:pt>
          <cx:pt idx="44366">2</cx:pt>
          <cx:pt idx="44367">1</cx:pt>
          <cx:pt idx="44368">3</cx:pt>
          <cx:pt idx="44369">4</cx:pt>
          <cx:pt idx="44370">1</cx:pt>
          <cx:pt idx="44371">2</cx:pt>
          <cx:pt idx="44372">1</cx:pt>
          <cx:pt idx="44373">2</cx:pt>
          <cx:pt idx="44374">2</cx:pt>
          <cx:pt idx="44375">1</cx:pt>
          <cx:pt idx="44376">2</cx:pt>
          <cx:pt idx="44377">2</cx:pt>
          <cx:pt idx="44378">2</cx:pt>
          <cx:pt idx="44379">1</cx:pt>
          <cx:pt idx="44380">2</cx:pt>
          <cx:pt idx="44381">3</cx:pt>
          <cx:pt idx="44382">2</cx:pt>
          <cx:pt idx="44383">2</cx:pt>
          <cx:pt idx="44384">1</cx:pt>
          <cx:pt idx="44385">2</cx:pt>
          <cx:pt idx="44386">2</cx:pt>
          <cx:pt idx="44387">2</cx:pt>
          <cx:pt idx="44388">4</cx:pt>
          <cx:pt idx="44389">1</cx:pt>
          <cx:pt idx="44390">1</cx:pt>
          <cx:pt idx="44391">4</cx:pt>
          <cx:pt idx="44392">4</cx:pt>
          <cx:pt idx="44393">2</cx:pt>
          <cx:pt idx="44394">2</cx:pt>
          <cx:pt idx="44395">2</cx:pt>
          <cx:pt idx="44396">2</cx:pt>
          <cx:pt idx="44397">2</cx:pt>
          <cx:pt idx="44398">2</cx:pt>
          <cx:pt idx="44399">2</cx:pt>
          <cx:pt idx="44400">1</cx:pt>
          <cx:pt idx="44401">1</cx:pt>
          <cx:pt idx="44402">1</cx:pt>
          <cx:pt idx="44403">2</cx:pt>
          <cx:pt idx="44404">3</cx:pt>
          <cx:pt idx="44405">2</cx:pt>
          <cx:pt idx="44406">2</cx:pt>
          <cx:pt idx="44407">1</cx:pt>
          <cx:pt idx="44408">1</cx:pt>
          <cx:pt idx="44409">1</cx:pt>
          <cx:pt idx="44410">1</cx:pt>
          <cx:pt idx="44411">3</cx:pt>
          <cx:pt idx="44412">3</cx:pt>
          <cx:pt idx="44413">2</cx:pt>
          <cx:pt idx="44414">2</cx:pt>
          <cx:pt idx="44415">2</cx:pt>
          <cx:pt idx="44416">1</cx:pt>
          <cx:pt idx="44417">1</cx:pt>
          <cx:pt idx="44418">2</cx:pt>
          <cx:pt idx="44419">1</cx:pt>
          <cx:pt idx="44420">2</cx:pt>
          <cx:pt idx="44421">2</cx:pt>
          <cx:pt idx="44422">2</cx:pt>
          <cx:pt idx="44423">4</cx:pt>
          <cx:pt idx="44424">1</cx:pt>
          <cx:pt idx="44425">3</cx:pt>
          <cx:pt idx="44426">2</cx:pt>
          <cx:pt idx="44427">3</cx:pt>
          <cx:pt idx="44428">3</cx:pt>
          <cx:pt idx="44429">1</cx:pt>
          <cx:pt idx="44430">2</cx:pt>
          <cx:pt idx="44431">3</cx:pt>
          <cx:pt idx="44432">2</cx:pt>
          <cx:pt idx="44433">2</cx:pt>
          <cx:pt idx="44434">1</cx:pt>
          <cx:pt idx="44435">1</cx:pt>
          <cx:pt idx="44436">2</cx:pt>
          <cx:pt idx="44437">2</cx:pt>
          <cx:pt idx="44438">2</cx:pt>
          <cx:pt idx="44439">2</cx:pt>
          <cx:pt idx="44440">2</cx:pt>
          <cx:pt idx="44441">2</cx:pt>
          <cx:pt idx="44442">2</cx:pt>
          <cx:pt idx="44443">4</cx:pt>
          <cx:pt idx="44444">2</cx:pt>
          <cx:pt idx="44445">1</cx:pt>
          <cx:pt idx="44446">2</cx:pt>
          <cx:pt idx="44447">2</cx:pt>
          <cx:pt idx="44448">2</cx:pt>
          <cx:pt idx="44449">3</cx:pt>
          <cx:pt idx="44450">1</cx:pt>
          <cx:pt idx="44451">1</cx:pt>
          <cx:pt idx="44452">2</cx:pt>
          <cx:pt idx="44453">1</cx:pt>
          <cx:pt idx="44454">1</cx:pt>
          <cx:pt idx="44455">2</cx:pt>
          <cx:pt idx="44456">2</cx:pt>
          <cx:pt idx="44457">1</cx:pt>
          <cx:pt idx="44458">2</cx:pt>
          <cx:pt idx="44459">3</cx:pt>
          <cx:pt idx="44460">2</cx:pt>
          <cx:pt idx="44461">2</cx:pt>
          <cx:pt idx="44462">3</cx:pt>
          <cx:pt idx="44463">1</cx:pt>
          <cx:pt idx="44464">3</cx:pt>
          <cx:pt idx="44465">1</cx:pt>
          <cx:pt idx="44466">2</cx:pt>
          <cx:pt idx="44467">2</cx:pt>
          <cx:pt idx="44468">2</cx:pt>
          <cx:pt idx="44469">2</cx:pt>
          <cx:pt idx="44470">4</cx:pt>
          <cx:pt idx="44471">3</cx:pt>
          <cx:pt idx="44472">2</cx:pt>
          <cx:pt idx="44473">4</cx:pt>
          <cx:pt idx="44474">1</cx:pt>
          <cx:pt idx="44475">2</cx:pt>
          <cx:pt idx="44476">1</cx:pt>
          <cx:pt idx="44477">2</cx:pt>
          <cx:pt idx="44478">2</cx:pt>
          <cx:pt idx="44479">2</cx:pt>
          <cx:pt idx="44480">2</cx:pt>
          <cx:pt idx="44481">4</cx:pt>
          <cx:pt idx="44482">2</cx:pt>
          <cx:pt idx="44483">2</cx:pt>
          <cx:pt idx="44484">4</cx:pt>
          <cx:pt idx="44485">4</cx:pt>
          <cx:pt idx="44486">2</cx:pt>
          <cx:pt idx="44487">1</cx:pt>
          <cx:pt idx="44488">2</cx:pt>
          <cx:pt idx="44489">3</cx:pt>
          <cx:pt idx="44490">2</cx:pt>
          <cx:pt idx="44491">3</cx:pt>
          <cx:pt idx="44492">2</cx:pt>
          <cx:pt idx="44493">4</cx:pt>
          <cx:pt idx="44494">2</cx:pt>
          <cx:pt idx="44495">1</cx:pt>
          <cx:pt idx="44496">1</cx:pt>
          <cx:pt idx="44497">3</cx:pt>
          <cx:pt idx="44498">2</cx:pt>
          <cx:pt idx="44499">2</cx:pt>
          <cx:pt idx="44500">1</cx:pt>
          <cx:pt idx="44501">2</cx:pt>
          <cx:pt idx="44502">2</cx:pt>
          <cx:pt idx="44503">3</cx:pt>
          <cx:pt idx="44504">2</cx:pt>
          <cx:pt idx="44505">2</cx:pt>
          <cx:pt idx="44506">2</cx:pt>
          <cx:pt idx="44507">1</cx:pt>
          <cx:pt idx="44508">1</cx:pt>
          <cx:pt idx="44509">2</cx:pt>
          <cx:pt idx="44510">1</cx:pt>
          <cx:pt idx="44511">3</cx:pt>
          <cx:pt idx="44512">2</cx:pt>
          <cx:pt idx="44513">1</cx:pt>
          <cx:pt idx="44514">3</cx:pt>
          <cx:pt idx="44515">2</cx:pt>
          <cx:pt idx="44516">2</cx:pt>
          <cx:pt idx="44517">2</cx:pt>
          <cx:pt idx="44518">1</cx:pt>
          <cx:pt idx="44519">1</cx:pt>
          <cx:pt idx="44520">2</cx:pt>
          <cx:pt idx="44521">1</cx:pt>
          <cx:pt idx="44522">3</cx:pt>
          <cx:pt idx="44523">2</cx:pt>
          <cx:pt idx="44524">3</cx:pt>
          <cx:pt idx="44525">1</cx:pt>
          <cx:pt idx="44526">1</cx:pt>
          <cx:pt idx="44527">3</cx:pt>
          <cx:pt idx="44528">2</cx:pt>
          <cx:pt idx="44529">2</cx:pt>
          <cx:pt idx="44530">4</cx:pt>
          <cx:pt idx="44531">6</cx:pt>
          <cx:pt idx="44532">2</cx:pt>
          <cx:pt idx="44533">1</cx:pt>
          <cx:pt idx="44534">2</cx:pt>
          <cx:pt idx="44535">3</cx:pt>
          <cx:pt idx="44536">1</cx:pt>
          <cx:pt idx="44537">2</cx:pt>
          <cx:pt idx="44538">2</cx:pt>
          <cx:pt idx="44539">2</cx:pt>
          <cx:pt idx="44540">3</cx:pt>
          <cx:pt idx="44541">3</cx:pt>
          <cx:pt idx="44542">2</cx:pt>
          <cx:pt idx="44543">2</cx:pt>
          <cx:pt idx="44544">2</cx:pt>
          <cx:pt idx="44545">2</cx:pt>
          <cx:pt idx="44546">2</cx:pt>
          <cx:pt idx="44547">1</cx:pt>
          <cx:pt idx="44548">3</cx:pt>
          <cx:pt idx="44549">2</cx:pt>
          <cx:pt idx="44550">4</cx:pt>
          <cx:pt idx="44551">3</cx:pt>
          <cx:pt idx="44552">2</cx:pt>
          <cx:pt idx="44553">1</cx:pt>
          <cx:pt idx="44554">3</cx:pt>
          <cx:pt idx="44555">2</cx:pt>
          <cx:pt idx="44556">2</cx:pt>
          <cx:pt idx="44557">2</cx:pt>
          <cx:pt idx="44558">4</cx:pt>
          <cx:pt idx="44559">2</cx:pt>
          <cx:pt idx="44560">2</cx:pt>
          <cx:pt idx="44561">4</cx:pt>
          <cx:pt idx="44562">3</cx:pt>
          <cx:pt idx="44563">2</cx:pt>
          <cx:pt idx="44564">3</cx:pt>
          <cx:pt idx="44565">1</cx:pt>
          <cx:pt idx="44566">2</cx:pt>
          <cx:pt idx="44567">1</cx:pt>
          <cx:pt idx="44568">3</cx:pt>
          <cx:pt idx="44569">2</cx:pt>
          <cx:pt idx="44570">2</cx:pt>
          <cx:pt idx="44571">3</cx:pt>
          <cx:pt idx="44572">2</cx:pt>
          <cx:pt idx="44573">1</cx:pt>
          <cx:pt idx="44574">2</cx:pt>
          <cx:pt idx="44575">1</cx:pt>
          <cx:pt idx="44576">1</cx:pt>
          <cx:pt idx="44577">2</cx:pt>
          <cx:pt idx="44578">1</cx:pt>
          <cx:pt idx="44579">3</cx:pt>
          <cx:pt idx="44580">1</cx:pt>
          <cx:pt idx="44581">1</cx:pt>
          <cx:pt idx="44582">2</cx:pt>
          <cx:pt idx="44583">3</cx:pt>
          <cx:pt idx="44584">1</cx:pt>
          <cx:pt idx="44585">2</cx:pt>
          <cx:pt idx="44586">4</cx:pt>
          <cx:pt idx="44587">1</cx:pt>
          <cx:pt idx="44588">2</cx:pt>
          <cx:pt idx="44589">1</cx:pt>
          <cx:pt idx="44590">1</cx:pt>
          <cx:pt idx="44591">2</cx:pt>
          <cx:pt idx="44592">2</cx:pt>
          <cx:pt idx="44593">2</cx:pt>
          <cx:pt idx="44594">2</cx:pt>
          <cx:pt idx="44595">3</cx:pt>
          <cx:pt idx="44596">3</cx:pt>
          <cx:pt idx="44597">2</cx:pt>
          <cx:pt idx="44598">2</cx:pt>
          <cx:pt idx="44599">2</cx:pt>
          <cx:pt idx="44600">4</cx:pt>
          <cx:pt idx="44601">3</cx:pt>
          <cx:pt idx="44602">2</cx:pt>
          <cx:pt idx="44603">2</cx:pt>
          <cx:pt idx="44604">4</cx:pt>
          <cx:pt idx="44605">2</cx:pt>
          <cx:pt idx="44606">1</cx:pt>
          <cx:pt idx="44607">4</cx:pt>
          <cx:pt idx="44608">1</cx:pt>
          <cx:pt idx="44609">2</cx:pt>
          <cx:pt idx="44610">2</cx:pt>
          <cx:pt idx="44611">2</cx:pt>
          <cx:pt idx="44612">3</cx:pt>
          <cx:pt idx="44613">1</cx:pt>
          <cx:pt idx="44614">3</cx:pt>
          <cx:pt idx="44615">2</cx:pt>
          <cx:pt idx="44616">2</cx:pt>
          <cx:pt idx="44617">2</cx:pt>
          <cx:pt idx="44618">2</cx:pt>
          <cx:pt idx="44619">4</cx:pt>
          <cx:pt idx="44620">2</cx:pt>
          <cx:pt idx="44621">4</cx:pt>
          <cx:pt idx="44622">2</cx:pt>
          <cx:pt idx="44623">1</cx:pt>
          <cx:pt idx="44624">1</cx:pt>
          <cx:pt idx="44625">2</cx:pt>
          <cx:pt idx="44626">3</cx:pt>
          <cx:pt idx="44627">1</cx:pt>
          <cx:pt idx="44628">2</cx:pt>
          <cx:pt idx="44629">1</cx:pt>
          <cx:pt idx="44630">3</cx:pt>
          <cx:pt idx="44631">2</cx:pt>
          <cx:pt idx="44632">2</cx:pt>
          <cx:pt idx="44633">3</cx:pt>
          <cx:pt idx="44634">3</cx:pt>
          <cx:pt idx="44635">3</cx:pt>
          <cx:pt idx="44636">2</cx:pt>
          <cx:pt idx="44637">3</cx:pt>
          <cx:pt idx="44638">3</cx:pt>
          <cx:pt idx="44639">1</cx:pt>
          <cx:pt idx="44640">3</cx:pt>
          <cx:pt idx="44641">2</cx:pt>
          <cx:pt idx="44642">2</cx:pt>
          <cx:pt idx="44643">1</cx:pt>
          <cx:pt idx="44644">2</cx:pt>
          <cx:pt idx="44645">1</cx:pt>
          <cx:pt idx="44646">2</cx:pt>
          <cx:pt idx="44647">1</cx:pt>
          <cx:pt idx="44648">1</cx:pt>
          <cx:pt idx="44649">3</cx:pt>
          <cx:pt idx="44650">1</cx:pt>
          <cx:pt idx="44651">2</cx:pt>
          <cx:pt idx="44652">2</cx:pt>
          <cx:pt idx="44653">2</cx:pt>
          <cx:pt idx="44654">1</cx:pt>
          <cx:pt idx="44655">1</cx:pt>
          <cx:pt idx="44656">2</cx:pt>
          <cx:pt idx="44657">2</cx:pt>
          <cx:pt idx="44658">2</cx:pt>
          <cx:pt idx="44659">3</cx:pt>
          <cx:pt idx="44660">4</cx:pt>
          <cx:pt idx="44661">2</cx:pt>
          <cx:pt idx="44662">3</cx:pt>
          <cx:pt idx="44663">2</cx:pt>
          <cx:pt idx="44664">2</cx:pt>
          <cx:pt idx="44665">2</cx:pt>
          <cx:pt idx="44666">1</cx:pt>
          <cx:pt idx="44667">2</cx:pt>
          <cx:pt idx="44668">3</cx:pt>
          <cx:pt idx="44669">2</cx:pt>
          <cx:pt idx="44670">2</cx:pt>
          <cx:pt idx="44671">2</cx:pt>
          <cx:pt idx="44672">2</cx:pt>
          <cx:pt idx="44673">3</cx:pt>
          <cx:pt idx="44674">4</cx:pt>
          <cx:pt idx="44675">3</cx:pt>
          <cx:pt idx="44676">3</cx:pt>
          <cx:pt idx="44677">2</cx:pt>
          <cx:pt idx="44678">3</cx:pt>
          <cx:pt idx="44679">2</cx:pt>
          <cx:pt idx="44680">2</cx:pt>
          <cx:pt idx="44681">2</cx:pt>
          <cx:pt idx="44682">2</cx:pt>
          <cx:pt idx="44683">2</cx:pt>
          <cx:pt idx="44684">1</cx:pt>
          <cx:pt idx="44685">2</cx:pt>
          <cx:pt idx="44686">1</cx:pt>
          <cx:pt idx="44687">2</cx:pt>
          <cx:pt idx="44688">1</cx:pt>
          <cx:pt idx="44689">2</cx:pt>
          <cx:pt idx="44690">5</cx:pt>
          <cx:pt idx="44691">2</cx:pt>
          <cx:pt idx="44692">1</cx:pt>
          <cx:pt idx="44693">3</cx:pt>
          <cx:pt idx="44694">2</cx:pt>
          <cx:pt idx="44695">2</cx:pt>
          <cx:pt idx="44696">3</cx:pt>
          <cx:pt idx="44697">2</cx:pt>
          <cx:pt idx="44698">1</cx:pt>
          <cx:pt idx="44699">2</cx:pt>
          <cx:pt idx="44700">1</cx:pt>
          <cx:pt idx="44701">2</cx:pt>
          <cx:pt idx="44702">2</cx:pt>
          <cx:pt idx="44703">1</cx:pt>
          <cx:pt idx="44704">2</cx:pt>
          <cx:pt idx="44705">2</cx:pt>
          <cx:pt idx="44706">3</cx:pt>
          <cx:pt idx="44707">2</cx:pt>
          <cx:pt idx="44708">2</cx:pt>
          <cx:pt idx="44709">4</cx:pt>
          <cx:pt idx="44710">2</cx:pt>
          <cx:pt idx="44711">3</cx:pt>
          <cx:pt idx="44712">3</cx:pt>
          <cx:pt idx="44713">2</cx:pt>
          <cx:pt idx="44714">4</cx:pt>
          <cx:pt idx="44715">2</cx:pt>
          <cx:pt idx="44716">3</cx:pt>
          <cx:pt idx="44717">3</cx:pt>
          <cx:pt idx="44718">3</cx:pt>
          <cx:pt idx="44719">3</cx:pt>
          <cx:pt idx="44720">2</cx:pt>
          <cx:pt idx="44721">1</cx:pt>
          <cx:pt idx="44722">2</cx:pt>
          <cx:pt idx="44723">2</cx:pt>
          <cx:pt idx="44724">3</cx:pt>
          <cx:pt idx="44725">2</cx:pt>
          <cx:pt idx="44726">3</cx:pt>
          <cx:pt idx="44727">3</cx:pt>
          <cx:pt idx="44728">4</cx:pt>
          <cx:pt idx="44729">1</cx:pt>
          <cx:pt idx="44730">2</cx:pt>
          <cx:pt idx="44731">1</cx:pt>
          <cx:pt idx="44732">1</cx:pt>
          <cx:pt idx="44733">2</cx:pt>
          <cx:pt idx="44734">2</cx:pt>
          <cx:pt idx="44735">3</cx:pt>
          <cx:pt idx="44736">2</cx:pt>
          <cx:pt idx="44737">2</cx:pt>
          <cx:pt idx="44738">2</cx:pt>
          <cx:pt idx="44739">2</cx:pt>
          <cx:pt idx="44740">2</cx:pt>
          <cx:pt idx="44741">3</cx:pt>
          <cx:pt idx="44742">1</cx:pt>
          <cx:pt idx="44743">1</cx:pt>
          <cx:pt idx="44744">1</cx:pt>
          <cx:pt idx="44745">3</cx:pt>
          <cx:pt idx="44746">4</cx:pt>
          <cx:pt idx="44747">3</cx:pt>
          <cx:pt idx="44748">1</cx:pt>
          <cx:pt idx="44749">2</cx:pt>
          <cx:pt idx="44750">2</cx:pt>
          <cx:pt idx="44751">2</cx:pt>
          <cx:pt idx="44752">2</cx:pt>
          <cx:pt idx="44753">2</cx:pt>
          <cx:pt idx="44754">2</cx:pt>
          <cx:pt idx="44755">2</cx:pt>
          <cx:pt idx="44756">2</cx:pt>
          <cx:pt idx="44757">1</cx:pt>
          <cx:pt idx="44758">2</cx:pt>
          <cx:pt idx="44759">2</cx:pt>
          <cx:pt idx="44760">2</cx:pt>
          <cx:pt idx="44761">3</cx:pt>
          <cx:pt idx="44762">1</cx:pt>
          <cx:pt idx="44763">3</cx:pt>
          <cx:pt idx="44764">2</cx:pt>
          <cx:pt idx="44765">2</cx:pt>
          <cx:pt idx="44766">3</cx:pt>
          <cx:pt idx="44767">2</cx:pt>
          <cx:pt idx="44768">2</cx:pt>
          <cx:pt idx="44769">1</cx:pt>
          <cx:pt idx="44770">2</cx:pt>
          <cx:pt idx="44771">4</cx:pt>
          <cx:pt idx="44772">4</cx:pt>
          <cx:pt idx="44773">2</cx:pt>
          <cx:pt idx="44774">1</cx:pt>
          <cx:pt idx="44775">1</cx:pt>
          <cx:pt idx="44776">2</cx:pt>
          <cx:pt idx="44777">2</cx:pt>
          <cx:pt idx="44778">3</cx:pt>
          <cx:pt idx="44779">3</cx:pt>
          <cx:pt idx="44780">2</cx:pt>
          <cx:pt idx="44781">2</cx:pt>
          <cx:pt idx="44782">1</cx:pt>
          <cx:pt idx="44783">2</cx:pt>
          <cx:pt idx="44784">2</cx:pt>
          <cx:pt idx="44785">2</cx:pt>
          <cx:pt idx="44786">3</cx:pt>
          <cx:pt idx="44787">2</cx:pt>
          <cx:pt idx="44788">2</cx:pt>
          <cx:pt idx="44789">1</cx:pt>
          <cx:pt idx="44790">2</cx:pt>
          <cx:pt idx="44791">2</cx:pt>
          <cx:pt idx="44792">1</cx:pt>
          <cx:pt idx="44793">2</cx:pt>
          <cx:pt idx="44794">3</cx:pt>
          <cx:pt idx="44795">2</cx:pt>
          <cx:pt idx="44796">4</cx:pt>
          <cx:pt idx="44797">2</cx:pt>
          <cx:pt idx="44798">3</cx:pt>
          <cx:pt idx="44799">3</cx:pt>
          <cx:pt idx="44800">3</cx:pt>
          <cx:pt idx="44801">4</cx:pt>
          <cx:pt idx="44802">2</cx:pt>
          <cx:pt idx="44803">3</cx:pt>
          <cx:pt idx="44804">1</cx:pt>
          <cx:pt idx="44805">2</cx:pt>
          <cx:pt idx="44806">2</cx:pt>
          <cx:pt idx="44807">3</cx:pt>
          <cx:pt idx="44808">4</cx:pt>
          <cx:pt idx="44809">6</cx:pt>
          <cx:pt idx="44810">1</cx:pt>
          <cx:pt idx="44811">2</cx:pt>
          <cx:pt idx="44812">2</cx:pt>
          <cx:pt idx="44813">1</cx:pt>
          <cx:pt idx="44814">2</cx:pt>
          <cx:pt idx="44815">4</cx:pt>
          <cx:pt idx="44816">4</cx:pt>
          <cx:pt idx="44817">1</cx:pt>
          <cx:pt idx="44818">2</cx:pt>
          <cx:pt idx="44819">2</cx:pt>
          <cx:pt idx="44820">1</cx:pt>
          <cx:pt idx="44821">2</cx:pt>
          <cx:pt idx="44822">2</cx:pt>
          <cx:pt idx="44823">2</cx:pt>
          <cx:pt idx="44824">1</cx:pt>
          <cx:pt idx="44825">2</cx:pt>
          <cx:pt idx="44826">2</cx:pt>
          <cx:pt idx="44827">4</cx:pt>
          <cx:pt idx="44828">5</cx:pt>
          <cx:pt idx="44829">4</cx:pt>
          <cx:pt idx="44830">2</cx:pt>
          <cx:pt idx="44831">2</cx:pt>
          <cx:pt idx="44832">1</cx:pt>
          <cx:pt idx="44833">2</cx:pt>
          <cx:pt idx="44834">1</cx:pt>
          <cx:pt idx="44835">2</cx:pt>
          <cx:pt idx="44836">2</cx:pt>
          <cx:pt idx="44837">2</cx:pt>
          <cx:pt idx="44838">2</cx:pt>
          <cx:pt idx="44839">4</cx:pt>
          <cx:pt idx="44840">2</cx:pt>
          <cx:pt idx="44841">1</cx:pt>
          <cx:pt idx="44842">2</cx:pt>
          <cx:pt idx="44843">1</cx:pt>
          <cx:pt idx="44844">3</cx:pt>
          <cx:pt idx="44845">3</cx:pt>
          <cx:pt idx="44846">4</cx:pt>
          <cx:pt idx="44847">3</cx:pt>
          <cx:pt idx="44848">1</cx:pt>
          <cx:pt idx="44849">2</cx:pt>
          <cx:pt idx="44850">3</cx:pt>
          <cx:pt idx="44851">1</cx:pt>
          <cx:pt idx="44852">3</cx:pt>
          <cx:pt idx="44853">3</cx:pt>
          <cx:pt idx="44854">3</cx:pt>
          <cx:pt idx="44855">3</cx:pt>
          <cx:pt idx="44856">4</cx:pt>
          <cx:pt idx="44857">3</cx:pt>
          <cx:pt idx="44858">2</cx:pt>
          <cx:pt idx="44859">3</cx:pt>
          <cx:pt idx="44860">3</cx:pt>
          <cx:pt idx="44861">3</cx:pt>
          <cx:pt idx="44862">1</cx:pt>
          <cx:pt idx="44863">2</cx:pt>
          <cx:pt idx="44864">1</cx:pt>
          <cx:pt idx="44865">3</cx:pt>
          <cx:pt idx="44866">1</cx:pt>
          <cx:pt idx="44867">3</cx:pt>
          <cx:pt idx="44868">3</cx:pt>
          <cx:pt idx="44869">2</cx:pt>
          <cx:pt idx="44870">1</cx:pt>
          <cx:pt idx="44871">2</cx:pt>
          <cx:pt idx="44872">3</cx:pt>
          <cx:pt idx="44873">2</cx:pt>
          <cx:pt idx="44874">2</cx:pt>
          <cx:pt idx="44875">2</cx:pt>
          <cx:pt idx="44876">2</cx:pt>
          <cx:pt idx="44877">2</cx:pt>
          <cx:pt idx="44878">3</cx:pt>
          <cx:pt idx="44879">2</cx:pt>
          <cx:pt idx="44880">2</cx:pt>
          <cx:pt idx="44881">2</cx:pt>
          <cx:pt idx="44882">1</cx:pt>
          <cx:pt idx="44883">2</cx:pt>
          <cx:pt idx="44884">2</cx:pt>
          <cx:pt idx="44885">2</cx:pt>
          <cx:pt idx="44886">3</cx:pt>
          <cx:pt idx="44887">1</cx:pt>
          <cx:pt idx="44888">2</cx:pt>
          <cx:pt idx="44889">2</cx:pt>
          <cx:pt idx="44890">3</cx:pt>
          <cx:pt idx="44891">2</cx:pt>
          <cx:pt idx="44892">2</cx:pt>
          <cx:pt idx="44893">2</cx:pt>
          <cx:pt idx="44894">4</cx:pt>
          <cx:pt idx="44895">1</cx:pt>
          <cx:pt idx="44896">3</cx:pt>
          <cx:pt idx="44897">2</cx:pt>
          <cx:pt idx="44898">3</cx:pt>
          <cx:pt idx="44899">1</cx:pt>
          <cx:pt idx="44900">3</cx:pt>
          <cx:pt idx="44901">3</cx:pt>
          <cx:pt idx="44902">2</cx:pt>
          <cx:pt idx="44903">2</cx:pt>
          <cx:pt idx="44904">3</cx:pt>
          <cx:pt idx="44905">2</cx:pt>
          <cx:pt idx="44906">1</cx:pt>
          <cx:pt idx="44907">4</cx:pt>
          <cx:pt idx="44908">2</cx:pt>
          <cx:pt idx="44909">2</cx:pt>
          <cx:pt idx="44910">2</cx:pt>
          <cx:pt idx="44911">4</cx:pt>
          <cx:pt idx="44912">3</cx:pt>
          <cx:pt idx="44913">2</cx:pt>
          <cx:pt idx="44914">4</cx:pt>
          <cx:pt idx="44915">2</cx:pt>
          <cx:pt idx="44916">4</cx:pt>
          <cx:pt idx="44917">3</cx:pt>
          <cx:pt idx="44918">2</cx:pt>
          <cx:pt idx="44919">1</cx:pt>
          <cx:pt idx="44920">1</cx:pt>
          <cx:pt idx="44921">3</cx:pt>
          <cx:pt idx="44922">2</cx:pt>
          <cx:pt idx="44923">2</cx:pt>
          <cx:pt idx="44924">3</cx:pt>
          <cx:pt idx="44925">2</cx:pt>
          <cx:pt idx="44926">2</cx:pt>
          <cx:pt idx="44927">1</cx:pt>
          <cx:pt idx="44928">2</cx:pt>
          <cx:pt idx="44929">2</cx:pt>
          <cx:pt idx="44930">1</cx:pt>
          <cx:pt idx="44931">3</cx:pt>
          <cx:pt idx="44932">1</cx:pt>
          <cx:pt idx="44933">2</cx:pt>
          <cx:pt idx="44934">2</cx:pt>
          <cx:pt idx="44935">4</cx:pt>
          <cx:pt idx="44936">2</cx:pt>
          <cx:pt idx="44937">2</cx:pt>
          <cx:pt idx="44938">4</cx:pt>
          <cx:pt idx="44939">1</cx:pt>
          <cx:pt idx="44940">1</cx:pt>
          <cx:pt idx="44941">2</cx:pt>
          <cx:pt idx="44942">1</cx:pt>
          <cx:pt idx="44943">3</cx:pt>
          <cx:pt idx="44944">2</cx:pt>
          <cx:pt idx="44945">1</cx:pt>
          <cx:pt idx="44946">3</cx:pt>
          <cx:pt idx="44947">2</cx:pt>
          <cx:pt idx="44948">1</cx:pt>
          <cx:pt idx="44949">1</cx:pt>
          <cx:pt idx="44950">2</cx:pt>
          <cx:pt idx="44951">2</cx:pt>
          <cx:pt idx="44952">3</cx:pt>
          <cx:pt idx="44953">3</cx:pt>
          <cx:pt idx="44954">2</cx:pt>
          <cx:pt idx="44955">3</cx:pt>
          <cx:pt idx="44956">3</cx:pt>
          <cx:pt idx="44957">2</cx:pt>
          <cx:pt idx="44958">4</cx:pt>
          <cx:pt idx="44959">2</cx:pt>
          <cx:pt idx="44960">1</cx:pt>
          <cx:pt idx="44961">2</cx:pt>
          <cx:pt idx="44962">1</cx:pt>
          <cx:pt idx="44963">2</cx:pt>
          <cx:pt idx="44964">2</cx:pt>
          <cx:pt idx="44965">2</cx:pt>
          <cx:pt idx="44966">1</cx:pt>
          <cx:pt idx="44967">4</cx:pt>
          <cx:pt idx="44968">4</cx:pt>
          <cx:pt idx="44969">2</cx:pt>
          <cx:pt idx="44970">2</cx:pt>
          <cx:pt idx="44971">3</cx:pt>
          <cx:pt idx="44972">2</cx:pt>
          <cx:pt idx="44973">2</cx:pt>
          <cx:pt idx="44974">1</cx:pt>
          <cx:pt idx="44975">3</cx:pt>
          <cx:pt idx="44976">1</cx:pt>
          <cx:pt idx="44977">2</cx:pt>
          <cx:pt idx="44978">2</cx:pt>
          <cx:pt idx="44979">3</cx:pt>
          <cx:pt idx="44980">2</cx:pt>
          <cx:pt idx="44981">2</cx:pt>
          <cx:pt idx="44982">1</cx:pt>
          <cx:pt idx="44983">2</cx:pt>
          <cx:pt idx="44984">2</cx:pt>
          <cx:pt idx="44985">1</cx:pt>
          <cx:pt idx="44986">1</cx:pt>
          <cx:pt idx="44987">2</cx:pt>
          <cx:pt idx="44988">2</cx:pt>
          <cx:pt idx="44989">1</cx:pt>
          <cx:pt idx="44990">3</cx:pt>
          <cx:pt idx="44991">1</cx:pt>
          <cx:pt idx="44992">3</cx:pt>
          <cx:pt idx="44993">2</cx:pt>
          <cx:pt idx="44994">2</cx:pt>
          <cx:pt idx="44995">3</cx:pt>
          <cx:pt idx="44996">2</cx:pt>
          <cx:pt idx="44997">2</cx:pt>
          <cx:pt idx="44998">2</cx:pt>
          <cx:pt idx="44999">2</cx:pt>
          <cx:pt idx="45000">2</cx:pt>
          <cx:pt idx="45001">2</cx:pt>
          <cx:pt idx="45002">2</cx:pt>
          <cx:pt idx="45003">4</cx:pt>
          <cx:pt idx="45004">1</cx:pt>
          <cx:pt idx="45005">2</cx:pt>
          <cx:pt idx="45006">3</cx:pt>
          <cx:pt idx="45007">3</cx:pt>
          <cx:pt idx="45008">4</cx:pt>
          <cx:pt idx="45009">2</cx:pt>
          <cx:pt idx="45010">1</cx:pt>
          <cx:pt idx="45011">2</cx:pt>
          <cx:pt idx="45012">2</cx:pt>
          <cx:pt idx="45013">3</cx:pt>
          <cx:pt idx="45014">3</cx:pt>
          <cx:pt idx="45015">3</cx:pt>
          <cx:pt idx="45016">1</cx:pt>
          <cx:pt idx="45017">1</cx:pt>
          <cx:pt idx="45018">1</cx:pt>
          <cx:pt idx="45019">2</cx:pt>
          <cx:pt idx="45020">1</cx:pt>
          <cx:pt idx="45021">2</cx:pt>
          <cx:pt idx="45022">2</cx:pt>
          <cx:pt idx="45023">1</cx:pt>
          <cx:pt idx="45024">1</cx:pt>
          <cx:pt idx="45025">4</cx:pt>
          <cx:pt idx="45026">1</cx:pt>
          <cx:pt idx="45027">2</cx:pt>
          <cx:pt idx="45028">2</cx:pt>
          <cx:pt idx="45029">3</cx:pt>
          <cx:pt idx="45030">2</cx:pt>
          <cx:pt idx="45031">5</cx:pt>
          <cx:pt idx="45032">2</cx:pt>
          <cx:pt idx="45033">3</cx:pt>
          <cx:pt idx="45034">4</cx:pt>
          <cx:pt idx="45035">4</cx:pt>
          <cx:pt idx="45036">2</cx:pt>
          <cx:pt idx="45037">1</cx:pt>
          <cx:pt idx="45038">2</cx:pt>
          <cx:pt idx="45039">2</cx:pt>
          <cx:pt idx="45040">3</cx:pt>
          <cx:pt idx="45041">2</cx:pt>
          <cx:pt idx="45042">3</cx:pt>
          <cx:pt idx="45043">1</cx:pt>
          <cx:pt idx="45044">2</cx:pt>
          <cx:pt idx="45045">3</cx:pt>
          <cx:pt idx="45046">2</cx:pt>
          <cx:pt idx="45047">2</cx:pt>
          <cx:pt idx="45048">1</cx:pt>
          <cx:pt idx="45049">2</cx:pt>
          <cx:pt idx="45050">1</cx:pt>
          <cx:pt idx="45051">3</cx:pt>
          <cx:pt idx="45052">2</cx:pt>
          <cx:pt idx="45053">1</cx:pt>
          <cx:pt idx="45054">1</cx:pt>
          <cx:pt idx="45055">4</cx:pt>
          <cx:pt idx="45056">1</cx:pt>
          <cx:pt idx="45057">1</cx:pt>
          <cx:pt idx="45058">2</cx:pt>
          <cx:pt idx="45059">1</cx:pt>
          <cx:pt idx="45060">1</cx:pt>
          <cx:pt idx="45061">3</cx:pt>
          <cx:pt idx="45062">2</cx:pt>
          <cx:pt idx="45063">4</cx:pt>
          <cx:pt idx="45064">2</cx:pt>
          <cx:pt idx="45065">3</cx:pt>
          <cx:pt idx="45066">2</cx:pt>
          <cx:pt idx="45067">2</cx:pt>
          <cx:pt idx="45068">2</cx:pt>
          <cx:pt idx="45069">2</cx:pt>
          <cx:pt idx="45070">2</cx:pt>
          <cx:pt idx="45071">1</cx:pt>
          <cx:pt idx="45072">1</cx:pt>
          <cx:pt idx="45073">3</cx:pt>
          <cx:pt idx="45074">2</cx:pt>
          <cx:pt idx="45075">4</cx:pt>
          <cx:pt idx="45076">4</cx:pt>
          <cx:pt idx="45077">3</cx:pt>
          <cx:pt idx="45078">2</cx:pt>
          <cx:pt idx="45079">4</cx:pt>
          <cx:pt idx="45080">3</cx:pt>
          <cx:pt idx="45081">1</cx:pt>
          <cx:pt idx="45082">2</cx:pt>
          <cx:pt idx="45083">3</cx:pt>
          <cx:pt idx="45084">3</cx:pt>
          <cx:pt idx="45085">2</cx:pt>
          <cx:pt idx="45086">2</cx:pt>
          <cx:pt idx="45087">2</cx:pt>
          <cx:pt idx="45088">2</cx:pt>
          <cx:pt idx="45089">2</cx:pt>
          <cx:pt idx="45090">2</cx:pt>
          <cx:pt idx="45091">1</cx:pt>
          <cx:pt idx="45092">2</cx:pt>
          <cx:pt idx="45093">2</cx:pt>
          <cx:pt idx="45094">3</cx:pt>
          <cx:pt idx="45095">2</cx:pt>
          <cx:pt idx="45096">2</cx:pt>
          <cx:pt idx="45097">2</cx:pt>
          <cx:pt idx="45098">2</cx:pt>
          <cx:pt idx="45099">3</cx:pt>
          <cx:pt idx="45100">1</cx:pt>
          <cx:pt idx="45101">2</cx:pt>
          <cx:pt idx="45102">2</cx:pt>
          <cx:pt idx="45103">3</cx:pt>
          <cx:pt idx="45104">3</cx:pt>
          <cx:pt idx="45105">1</cx:pt>
          <cx:pt idx="45106">2</cx:pt>
          <cx:pt idx="45107">2</cx:pt>
          <cx:pt idx="45108">3</cx:pt>
          <cx:pt idx="45109">2</cx:pt>
          <cx:pt idx="45110">4</cx:pt>
          <cx:pt idx="45111">2</cx:pt>
          <cx:pt idx="45112">2</cx:pt>
          <cx:pt idx="45113">1</cx:pt>
          <cx:pt idx="45114">2</cx:pt>
          <cx:pt idx="45115">2</cx:pt>
          <cx:pt idx="45116">4</cx:pt>
          <cx:pt idx="45117">3</cx:pt>
          <cx:pt idx="45118">1</cx:pt>
          <cx:pt idx="45119">2</cx:pt>
          <cx:pt idx="45120">2</cx:pt>
          <cx:pt idx="45121">2</cx:pt>
          <cx:pt idx="45122">2</cx:pt>
          <cx:pt idx="45123">2</cx:pt>
          <cx:pt idx="45124">2</cx:pt>
          <cx:pt idx="45125">4</cx:pt>
          <cx:pt idx="45126">2</cx:pt>
          <cx:pt idx="45127">5</cx:pt>
          <cx:pt idx="45128">2</cx:pt>
          <cx:pt idx="45129">1</cx:pt>
          <cx:pt idx="45130">2</cx:pt>
          <cx:pt idx="45131">2</cx:pt>
          <cx:pt idx="45132">2</cx:pt>
          <cx:pt idx="45133">1</cx:pt>
          <cx:pt idx="45134">4</cx:pt>
          <cx:pt idx="45135">3</cx:pt>
          <cx:pt idx="45136">3</cx:pt>
          <cx:pt idx="45137">2</cx:pt>
          <cx:pt idx="45138">2</cx:pt>
          <cx:pt idx="45139">1</cx:pt>
          <cx:pt idx="45140">3</cx:pt>
          <cx:pt idx="45141">1</cx:pt>
          <cx:pt idx="45142">2</cx:pt>
          <cx:pt idx="45143">1</cx:pt>
          <cx:pt idx="45144">2</cx:pt>
          <cx:pt idx="45145">4</cx:pt>
          <cx:pt idx="45146">4</cx:pt>
          <cx:pt idx="45147">1</cx:pt>
          <cx:pt idx="45148">2</cx:pt>
          <cx:pt idx="45149">2</cx:pt>
          <cx:pt idx="45150">2</cx:pt>
          <cx:pt idx="45151">2</cx:pt>
          <cx:pt idx="45152">1</cx:pt>
          <cx:pt idx="45153">1</cx:pt>
          <cx:pt idx="45154">2</cx:pt>
          <cx:pt idx="45155">3</cx:pt>
          <cx:pt idx="45156">2</cx:pt>
          <cx:pt idx="45157">1</cx:pt>
          <cx:pt idx="45158">2</cx:pt>
          <cx:pt idx="45159">1</cx:pt>
          <cx:pt idx="45160">1</cx:pt>
          <cx:pt idx="45161">3</cx:pt>
          <cx:pt idx="45162">6</cx:pt>
          <cx:pt idx="45163">3</cx:pt>
          <cx:pt idx="45164">1</cx:pt>
          <cx:pt idx="45165">2</cx:pt>
          <cx:pt idx="45166">1</cx:pt>
          <cx:pt idx="45167">1</cx:pt>
          <cx:pt idx="45168">3</cx:pt>
          <cx:pt idx="45169">2</cx:pt>
          <cx:pt idx="45170">4</cx:pt>
          <cx:pt idx="45171">1</cx:pt>
          <cx:pt idx="45172">2</cx:pt>
          <cx:pt idx="45173">2</cx:pt>
          <cx:pt idx="45174">2</cx:pt>
          <cx:pt idx="45175">2</cx:pt>
          <cx:pt idx="45176">2</cx:pt>
          <cx:pt idx="45177">3</cx:pt>
          <cx:pt idx="45178">3</cx:pt>
          <cx:pt idx="45179">3</cx:pt>
          <cx:pt idx="45180">2</cx:pt>
          <cx:pt idx="45181">1</cx:pt>
          <cx:pt idx="45182">2</cx:pt>
          <cx:pt idx="45183">3</cx:pt>
          <cx:pt idx="45184">2</cx:pt>
          <cx:pt idx="45185">4</cx:pt>
          <cx:pt idx="45186">3</cx:pt>
          <cx:pt idx="45187">1</cx:pt>
          <cx:pt idx="45188">3</cx:pt>
          <cx:pt idx="45189">2</cx:pt>
          <cx:pt idx="45190">1</cx:pt>
          <cx:pt idx="45191">1</cx:pt>
          <cx:pt idx="45192">1</cx:pt>
          <cx:pt idx="45193">2</cx:pt>
          <cx:pt idx="45194">2</cx:pt>
          <cx:pt idx="45195">2</cx:pt>
          <cx:pt idx="45196">2</cx:pt>
          <cx:pt idx="45197">2</cx:pt>
          <cx:pt idx="45198">2</cx:pt>
          <cx:pt idx="45199">1</cx:pt>
          <cx:pt idx="45200">3</cx:pt>
          <cx:pt idx="45201">1</cx:pt>
          <cx:pt idx="45202">2</cx:pt>
          <cx:pt idx="45203">4</cx:pt>
          <cx:pt idx="45204">2</cx:pt>
          <cx:pt idx="45205">3</cx:pt>
          <cx:pt idx="45206">2</cx:pt>
          <cx:pt idx="45207">1</cx:pt>
          <cx:pt idx="45208">2</cx:pt>
          <cx:pt idx="45209">4</cx:pt>
          <cx:pt idx="45210">1</cx:pt>
          <cx:pt idx="45211">1</cx:pt>
          <cx:pt idx="45212">3</cx:pt>
          <cx:pt idx="45213">1</cx:pt>
          <cx:pt idx="45214">1</cx:pt>
          <cx:pt idx="45215">2</cx:pt>
          <cx:pt idx="45216">2</cx:pt>
          <cx:pt idx="45217">2</cx:pt>
          <cx:pt idx="45218">2</cx:pt>
          <cx:pt idx="45219">4</cx:pt>
          <cx:pt idx="45220">1</cx:pt>
          <cx:pt idx="45221">2</cx:pt>
          <cx:pt idx="45222">1</cx:pt>
          <cx:pt idx="45223">2</cx:pt>
          <cx:pt idx="45224">2</cx:pt>
          <cx:pt idx="45225">3</cx:pt>
          <cx:pt idx="45226">2</cx:pt>
          <cx:pt idx="45227">3</cx:pt>
          <cx:pt idx="45228">2</cx:pt>
          <cx:pt idx="45229">2</cx:pt>
          <cx:pt idx="45230">2</cx:pt>
          <cx:pt idx="45231">2</cx:pt>
          <cx:pt idx="45232">2</cx:pt>
          <cx:pt idx="45233">2</cx:pt>
          <cx:pt idx="45234">2</cx:pt>
          <cx:pt idx="45235">2</cx:pt>
          <cx:pt idx="45236">2</cx:pt>
          <cx:pt idx="45237">1</cx:pt>
          <cx:pt idx="45238">2</cx:pt>
          <cx:pt idx="45239">2</cx:pt>
          <cx:pt idx="45240">2</cx:pt>
          <cx:pt idx="45241">3</cx:pt>
          <cx:pt idx="45242">3</cx:pt>
          <cx:pt idx="45243">1</cx:pt>
          <cx:pt idx="45244">1</cx:pt>
          <cx:pt idx="45245">2</cx:pt>
          <cx:pt idx="45246">2</cx:pt>
          <cx:pt idx="45247">3</cx:pt>
          <cx:pt idx="45248">2</cx:pt>
          <cx:pt idx="45249">1</cx:pt>
          <cx:pt idx="45250">3</cx:pt>
          <cx:pt idx="45251">1</cx:pt>
          <cx:pt idx="45252">2</cx:pt>
          <cx:pt idx="45253">2</cx:pt>
          <cx:pt idx="45254">2</cx:pt>
          <cx:pt idx="45255">2</cx:pt>
          <cx:pt idx="45256">4</cx:pt>
          <cx:pt idx="45257">2</cx:pt>
          <cx:pt idx="45258">4</cx:pt>
          <cx:pt idx="45259">2</cx:pt>
          <cx:pt idx="45260">2</cx:pt>
          <cx:pt idx="45261">2</cx:pt>
          <cx:pt idx="45262">2</cx:pt>
          <cx:pt idx="45263">1</cx:pt>
          <cx:pt idx="45264">2</cx:pt>
          <cx:pt idx="45265">5</cx:pt>
          <cx:pt idx="45266">3</cx:pt>
          <cx:pt idx="45267">2</cx:pt>
          <cx:pt idx="45268">4</cx:pt>
          <cx:pt idx="45269">3</cx:pt>
          <cx:pt idx="45270">2</cx:pt>
          <cx:pt idx="45271">1</cx:pt>
          <cx:pt idx="45272">1</cx:pt>
          <cx:pt idx="45273">1</cx:pt>
          <cx:pt idx="45274">4</cx:pt>
          <cx:pt idx="45275">2</cx:pt>
          <cx:pt idx="45276">2</cx:pt>
          <cx:pt idx="45277">3</cx:pt>
          <cx:pt idx="45278">3</cx:pt>
          <cx:pt idx="45279">4</cx:pt>
          <cx:pt idx="45280">2</cx:pt>
          <cx:pt idx="45281">1</cx:pt>
          <cx:pt idx="45282">1</cx:pt>
          <cx:pt idx="45283">2</cx:pt>
          <cx:pt idx="45284">1</cx:pt>
          <cx:pt idx="45285">2</cx:pt>
          <cx:pt idx="45286">3</cx:pt>
          <cx:pt idx="45287">2</cx:pt>
          <cx:pt idx="45288">2</cx:pt>
          <cx:pt idx="45289">4</cx:pt>
          <cx:pt idx="45290">3</cx:pt>
          <cx:pt idx="45291">1</cx:pt>
          <cx:pt idx="45292">3</cx:pt>
          <cx:pt idx="45293">2</cx:pt>
          <cx:pt idx="45294">2</cx:pt>
          <cx:pt idx="45295">2</cx:pt>
          <cx:pt idx="45296">2</cx:pt>
          <cx:pt idx="45297">2</cx:pt>
          <cx:pt idx="45298">2</cx:pt>
          <cx:pt idx="45299">2</cx:pt>
          <cx:pt idx="45300">3</cx:pt>
          <cx:pt idx="45301">2</cx:pt>
          <cx:pt idx="45302">5</cx:pt>
          <cx:pt idx="45303">1</cx:pt>
          <cx:pt idx="45304">3</cx:pt>
          <cx:pt idx="45305">2</cx:pt>
          <cx:pt idx="45306">3</cx:pt>
          <cx:pt idx="45307">2</cx:pt>
          <cx:pt idx="45308">2</cx:pt>
          <cx:pt idx="45309">2</cx:pt>
          <cx:pt idx="45310">2</cx:pt>
          <cx:pt idx="45311">2</cx:pt>
          <cx:pt idx="45312">2</cx:pt>
          <cx:pt idx="45313">4</cx:pt>
          <cx:pt idx="45314">2</cx:pt>
          <cx:pt idx="45315">3</cx:pt>
          <cx:pt idx="45316">2</cx:pt>
          <cx:pt idx="45317">3</cx:pt>
          <cx:pt idx="45318">1</cx:pt>
          <cx:pt idx="45319">2</cx:pt>
          <cx:pt idx="45320">4</cx:pt>
          <cx:pt idx="45321">2</cx:pt>
          <cx:pt idx="45322">2</cx:pt>
          <cx:pt idx="45323">2</cx:pt>
          <cx:pt idx="45324">2</cx:pt>
          <cx:pt idx="45325">1</cx:pt>
          <cx:pt idx="45326">2</cx:pt>
          <cx:pt idx="45327">1</cx:pt>
          <cx:pt idx="45328">2</cx:pt>
          <cx:pt idx="45329">3</cx:pt>
          <cx:pt idx="45330">3</cx:pt>
          <cx:pt idx="45331">2</cx:pt>
          <cx:pt idx="45332">3</cx:pt>
          <cx:pt idx="45333">1</cx:pt>
          <cx:pt idx="45334">2</cx:pt>
          <cx:pt idx="45335">2</cx:pt>
          <cx:pt idx="45336">1</cx:pt>
          <cx:pt idx="45337">1</cx:pt>
          <cx:pt idx="45338">2</cx:pt>
          <cx:pt idx="45339">2</cx:pt>
          <cx:pt idx="45340">1</cx:pt>
          <cx:pt idx="45341">2</cx:pt>
          <cx:pt idx="45342">2</cx:pt>
          <cx:pt idx="45343">2</cx:pt>
          <cx:pt idx="45344">3</cx:pt>
          <cx:pt idx="45345">4</cx:pt>
          <cx:pt idx="45346">2</cx:pt>
          <cx:pt idx="45347">3</cx:pt>
          <cx:pt idx="45348">4</cx:pt>
          <cx:pt idx="45349">1</cx:pt>
          <cx:pt idx="45350">1</cx:pt>
          <cx:pt idx="45351">1</cx:pt>
          <cx:pt idx="45352">3</cx:pt>
          <cx:pt idx="45353">2</cx:pt>
          <cx:pt idx="45354">3</cx:pt>
          <cx:pt idx="45355">2</cx:pt>
          <cx:pt idx="45356">2</cx:pt>
          <cx:pt idx="45357">2</cx:pt>
          <cx:pt idx="45358">3</cx:pt>
          <cx:pt idx="45359">3</cx:pt>
          <cx:pt idx="45360">1</cx:pt>
          <cx:pt idx="45361">2</cx:pt>
          <cx:pt idx="45362">4</cx:pt>
          <cx:pt idx="45363">2</cx:pt>
          <cx:pt idx="45364">4</cx:pt>
          <cx:pt idx="45365">2</cx:pt>
          <cx:pt idx="45366">4</cx:pt>
          <cx:pt idx="45367">1</cx:pt>
          <cx:pt idx="45368">2</cx:pt>
          <cx:pt idx="45369">3</cx:pt>
          <cx:pt idx="45370">2</cx:pt>
          <cx:pt idx="45371">2</cx:pt>
          <cx:pt idx="45372">5</cx:pt>
          <cx:pt idx="45373">2</cx:pt>
          <cx:pt idx="45374">2</cx:pt>
          <cx:pt idx="45375">2</cx:pt>
          <cx:pt idx="45376">3</cx:pt>
          <cx:pt idx="45377">3</cx:pt>
          <cx:pt idx="45378">2</cx:pt>
          <cx:pt idx="45379">1</cx:pt>
          <cx:pt idx="45380">2</cx:pt>
          <cx:pt idx="45381">2</cx:pt>
          <cx:pt idx="45382">3</cx:pt>
          <cx:pt idx="45383">4</cx:pt>
          <cx:pt idx="45384">1</cx:pt>
          <cx:pt idx="45385">3</cx:pt>
          <cx:pt idx="45386">3</cx:pt>
          <cx:pt idx="45387">2</cx:pt>
          <cx:pt idx="45388">1</cx:pt>
          <cx:pt idx="45389">4</cx:pt>
          <cx:pt idx="45390">2</cx:pt>
          <cx:pt idx="45391">2</cx:pt>
          <cx:pt idx="45392">2</cx:pt>
          <cx:pt idx="45393">1</cx:pt>
          <cx:pt idx="45394">1</cx:pt>
          <cx:pt idx="45395">1</cx:pt>
          <cx:pt idx="45396">2</cx:pt>
          <cx:pt idx="45397">4</cx:pt>
          <cx:pt idx="45398">3</cx:pt>
          <cx:pt idx="45399">1</cx:pt>
          <cx:pt idx="45400">2</cx:pt>
          <cx:pt idx="45401">2</cx:pt>
          <cx:pt idx="45402">2</cx:pt>
          <cx:pt idx="45403">2</cx:pt>
          <cx:pt idx="45404">1</cx:pt>
          <cx:pt idx="45405">1</cx:pt>
          <cx:pt idx="45406">4</cx:pt>
          <cx:pt idx="45407">2</cx:pt>
          <cx:pt idx="45408">6</cx:pt>
          <cx:pt idx="45409">2</cx:pt>
          <cx:pt idx="45410">2</cx:pt>
          <cx:pt idx="45411">1</cx:pt>
          <cx:pt idx="45412">2</cx:pt>
          <cx:pt idx="45413">2</cx:pt>
          <cx:pt idx="45414">2</cx:pt>
          <cx:pt idx="45415">4</cx:pt>
          <cx:pt idx="45416">2</cx:pt>
          <cx:pt idx="45417">2</cx:pt>
          <cx:pt idx="45418">2</cx:pt>
          <cx:pt idx="45419">4</cx:pt>
          <cx:pt idx="45420">3</cx:pt>
          <cx:pt idx="45421">3</cx:pt>
          <cx:pt idx="45422">2</cx:pt>
          <cx:pt idx="45423">1</cx:pt>
          <cx:pt idx="45424">2</cx:pt>
          <cx:pt idx="45425">2</cx:pt>
          <cx:pt idx="45426">3</cx:pt>
          <cx:pt idx="45427">2</cx:pt>
          <cx:pt idx="45428">1</cx:pt>
          <cx:pt idx="45429">2</cx:pt>
          <cx:pt idx="45430">3</cx:pt>
          <cx:pt idx="45431">4</cx:pt>
          <cx:pt idx="45432">1</cx:pt>
          <cx:pt idx="45433">2</cx:pt>
          <cx:pt idx="45434">2</cx:pt>
          <cx:pt idx="45435">2</cx:pt>
          <cx:pt idx="45436">1</cx:pt>
          <cx:pt idx="45437">1</cx:pt>
          <cx:pt idx="45438">1</cx:pt>
          <cx:pt idx="45439">2</cx:pt>
          <cx:pt idx="45440">1</cx:pt>
          <cx:pt idx="45441">2</cx:pt>
          <cx:pt idx="45442">2</cx:pt>
          <cx:pt idx="45443">1</cx:pt>
          <cx:pt idx="45444">3</cx:pt>
          <cx:pt idx="45445">2</cx:pt>
          <cx:pt idx="45446">2</cx:pt>
          <cx:pt idx="45447">2</cx:pt>
          <cx:pt idx="45448">2</cx:pt>
          <cx:pt idx="45449">1</cx:pt>
          <cx:pt idx="45450">2</cx:pt>
          <cx:pt idx="45451">1</cx:pt>
          <cx:pt idx="45452">2</cx:pt>
          <cx:pt idx="45453">3</cx:pt>
          <cx:pt idx="45454">2</cx:pt>
          <cx:pt idx="45455">5</cx:pt>
          <cx:pt idx="45456">2</cx:pt>
          <cx:pt idx="45457">2</cx:pt>
          <cx:pt idx="45458">3</cx:pt>
          <cx:pt idx="45459">4</cx:pt>
          <cx:pt idx="45460">3</cx:pt>
          <cx:pt idx="45461">2</cx:pt>
          <cx:pt idx="45462">4</cx:pt>
          <cx:pt idx="45463">3</cx:pt>
          <cx:pt idx="45464">4</cx:pt>
          <cx:pt idx="45465">3</cx:pt>
          <cx:pt idx="45466">2</cx:pt>
          <cx:pt idx="45467">2</cx:pt>
          <cx:pt idx="45468">1</cx:pt>
          <cx:pt idx="45469">2</cx:pt>
          <cx:pt idx="45470">3</cx:pt>
          <cx:pt idx="45471">2</cx:pt>
          <cx:pt idx="45472">2</cx:pt>
          <cx:pt idx="45473">1</cx:pt>
          <cx:pt idx="45474">3</cx:pt>
          <cx:pt idx="45475">2</cx:pt>
          <cx:pt idx="45476">2</cx:pt>
          <cx:pt idx="45477">3</cx:pt>
          <cx:pt idx="45478">2</cx:pt>
          <cx:pt idx="45479">2</cx:pt>
          <cx:pt idx="45480">2</cx:pt>
          <cx:pt idx="45481">1</cx:pt>
          <cx:pt idx="45482">2</cx:pt>
          <cx:pt idx="45483">3</cx:pt>
          <cx:pt idx="45484">2</cx:pt>
          <cx:pt idx="45485">3</cx:pt>
          <cx:pt idx="45486">2</cx:pt>
          <cx:pt idx="45487">2</cx:pt>
          <cx:pt idx="45488">3</cx:pt>
          <cx:pt idx="45489">4</cx:pt>
          <cx:pt idx="45490">2</cx:pt>
          <cx:pt idx="45491">2</cx:pt>
          <cx:pt idx="45492">2</cx:pt>
          <cx:pt idx="45493">2</cx:pt>
          <cx:pt idx="45494">2</cx:pt>
          <cx:pt idx="45495">2</cx:pt>
          <cx:pt idx="45496">2</cx:pt>
          <cx:pt idx="45497">2</cx:pt>
          <cx:pt idx="45498">1</cx:pt>
          <cx:pt idx="45499">4</cx:pt>
          <cx:pt idx="45500">1</cx:pt>
          <cx:pt idx="45501">1</cx:pt>
          <cx:pt idx="45502">1</cx:pt>
          <cx:pt idx="45503">2</cx:pt>
          <cx:pt idx="45504">2</cx:pt>
          <cx:pt idx="45505">2</cx:pt>
          <cx:pt idx="45506">2</cx:pt>
          <cx:pt idx="45507">4</cx:pt>
          <cx:pt idx="45508">2</cx:pt>
          <cx:pt idx="45509">3</cx:pt>
          <cx:pt idx="45510">1</cx:pt>
          <cx:pt idx="45511">2</cx:pt>
          <cx:pt idx="45512">3</cx:pt>
          <cx:pt idx="45513">1</cx:pt>
          <cx:pt idx="45514">2</cx:pt>
          <cx:pt idx="45515">2</cx:pt>
          <cx:pt idx="45516">2</cx:pt>
          <cx:pt idx="45517">3</cx:pt>
          <cx:pt idx="45518">3</cx:pt>
          <cx:pt idx="45519">4</cx:pt>
          <cx:pt idx="45520">2</cx:pt>
          <cx:pt idx="45521">2</cx:pt>
          <cx:pt idx="45522">1</cx:pt>
          <cx:pt idx="45523">2</cx:pt>
          <cx:pt idx="45524">2</cx:pt>
          <cx:pt idx="45525">3</cx:pt>
          <cx:pt idx="45526">2</cx:pt>
          <cx:pt idx="45527">4</cx:pt>
          <cx:pt idx="45528">2</cx:pt>
          <cx:pt idx="45529">3</cx:pt>
          <cx:pt idx="45530">2</cx:pt>
          <cx:pt idx="45531">2</cx:pt>
          <cx:pt idx="45532">1</cx:pt>
          <cx:pt idx="45533">2</cx:pt>
          <cx:pt idx="45534">1</cx:pt>
          <cx:pt idx="45535">3</cx:pt>
          <cx:pt idx="45536">1</cx:pt>
          <cx:pt idx="45537">3</cx:pt>
          <cx:pt idx="45538">2</cx:pt>
          <cx:pt idx="45539">3</cx:pt>
          <cx:pt idx="45540">1</cx:pt>
          <cx:pt idx="45541">1</cx:pt>
          <cx:pt idx="45542">2</cx:pt>
          <cx:pt idx="45543">1</cx:pt>
          <cx:pt idx="45544">2</cx:pt>
          <cx:pt idx="45545">3</cx:pt>
          <cx:pt idx="45546">2</cx:pt>
          <cx:pt idx="45547">1</cx:pt>
          <cx:pt idx="45548">4</cx:pt>
          <cx:pt idx="45549">2</cx:pt>
          <cx:pt idx="45550">2</cx:pt>
          <cx:pt idx="45551">2</cx:pt>
          <cx:pt idx="45552">2</cx:pt>
          <cx:pt idx="45553">3</cx:pt>
          <cx:pt idx="45554">2</cx:pt>
          <cx:pt idx="45555">3</cx:pt>
          <cx:pt idx="45556">2</cx:pt>
          <cx:pt idx="45557">1</cx:pt>
          <cx:pt idx="45558">2</cx:pt>
          <cx:pt idx="45559">2</cx:pt>
          <cx:pt idx="45560">4</cx:pt>
          <cx:pt idx="45561">2</cx:pt>
          <cx:pt idx="45562">1</cx:pt>
          <cx:pt idx="45563">2</cx:pt>
          <cx:pt idx="45564">1</cx:pt>
          <cx:pt idx="45565">2</cx:pt>
          <cx:pt idx="45566">2</cx:pt>
          <cx:pt idx="45567">2</cx:pt>
          <cx:pt idx="45568">2</cx:pt>
          <cx:pt idx="45569">2</cx:pt>
          <cx:pt idx="45570">2</cx:pt>
          <cx:pt idx="45571">2</cx:pt>
          <cx:pt idx="45572">3</cx:pt>
          <cx:pt idx="45573">2</cx:pt>
          <cx:pt idx="45574">2</cx:pt>
          <cx:pt idx="45575">2</cx:pt>
          <cx:pt idx="45576">3</cx:pt>
          <cx:pt idx="45577">2</cx:pt>
          <cx:pt idx="45578">2</cx:pt>
          <cx:pt idx="45579">2</cx:pt>
          <cx:pt idx="45580">1</cx:pt>
          <cx:pt idx="45581">4</cx:pt>
          <cx:pt idx="45582">3</cx:pt>
          <cx:pt idx="45583">2</cx:pt>
          <cx:pt idx="45584">2</cx:pt>
          <cx:pt idx="45585">4</cx:pt>
          <cx:pt idx="45586">2</cx:pt>
          <cx:pt idx="45587">1</cx:pt>
          <cx:pt idx="45588">2</cx:pt>
          <cx:pt idx="45589">4</cx:pt>
          <cx:pt idx="45590">3</cx:pt>
          <cx:pt idx="45591">1</cx:pt>
          <cx:pt idx="45592">2</cx:pt>
          <cx:pt idx="45593">4</cx:pt>
          <cx:pt idx="45594">1</cx:pt>
          <cx:pt idx="45595">2</cx:pt>
          <cx:pt idx="45596">2</cx:pt>
          <cx:pt idx="45597">3</cx:pt>
          <cx:pt idx="45598">3</cx:pt>
          <cx:pt idx="45599">2</cx:pt>
          <cx:pt idx="45600">2</cx:pt>
          <cx:pt idx="45601">1</cx:pt>
          <cx:pt idx="45602">2</cx:pt>
          <cx:pt idx="45603">2</cx:pt>
          <cx:pt idx="45604">2</cx:pt>
          <cx:pt idx="45605">3</cx:pt>
          <cx:pt idx="45606">3</cx:pt>
          <cx:pt idx="45607">2</cx:pt>
          <cx:pt idx="45608">1</cx:pt>
          <cx:pt idx="45609">2</cx:pt>
          <cx:pt idx="45610">1</cx:pt>
          <cx:pt idx="45611">2</cx:pt>
          <cx:pt idx="45612">2</cx:pt>
          <cx:pt idx="45613">1</cx:pt>
          <cx:pt idx="45614">2</cx:pt>
          <cx:pt idx="45615">3</cx:pt>
          <cx:pt idx="45616">2</cx:pt>
          <cx:pt idx="45617">4</cx:pt>
          <cx:pt idx="45618">2</cx:pt>
          <cx:pt idx="45619">2</cx:pt>
          <cx:pt idx="45620">2</cx:pt>
          <cx:pt idx="45621">2</cx:pt>
          <cx:pt idx="45622">4</cx:pt>
          <cx:pt idx="45623">4</cx:pt>
          <cx:pt idx="45624">2</cx:pt>
          <cx:pt idx="45625">2</cx:pt>
          <cx:pt idx="45626">2</cx:pt>
          <cx:pt idx="45627">2</cx:pt>
          <cx:pt idx="45628">2</cx:pt>
          <cx:pt idx="45629">4</cx:pt>
          <cx:pt idx="45630">1</cx:pt>
          <cx:pt idx="45631">2</cx:pt>
          <cx:pt idx="45632">2</cx:pt>
          <cx:pt idx="45633">3</cx:pt>
          <cx:pt idx="45634">1</cx:pt>
          <cx:pt idx="45635">2</cx:pt>
          <cx:pt idx="45636">2</cx:pt>
          <cx:pt idx="45637">3</cx:pt>
          <cx:pt idx="45638">4</cx:pt>
          <cx:pt idx="45639">3</cx:pt>
          <cx:pt idx="45640">2</cx:pt>
          <cx:pt idx="45641">2</cx:pt>
          <cx:pt idx="45642">2</cx:pt>
          <cx:pt idx="45643">2</cx:pt>
          <cx:pt idx="45644">2</cx:pt>
          <cx:pt idx="45645">2</cx:pt>
          <cx:pt idx="45646">2</cx:pt>
          <cx:pt idx="45647">3</cx:pt>
          <cx:pt idx="45648">2</cx:pt>
          <cx:pt idx="45649">2</cx:pt>
          <cx:pt idx="45650">2</cx:pt>
          <cx:pt idx="45651">2</cx:pt>
          <cx:pt idx="45652">2</cx:pt>
          <cx:pt idx="45653">2</cx:pt>
          <cx:pt idx="45654">2</cx:pt>
          <cx:pt idx="45655">2</cx:pt>
          <cx:pt idx="45656">4</cx:pt>
          <cx:pt idx="45657">4</cx:pt>
          <cx:pt idx="45658">1</cx:pt>
          <cx:pt idx="45659">1</cx:pt>
          <cx:pt idx="45660">1</cx:pt>
          <cx:pt idx="45661">2</cx:pt>
          <cx:pt idx="45662">2</cx:pt>
          <cx:pt idx="45663">2</cx:pt>
          <cx:pt idx="45664">2</cx:pt>
          <cx:pt idx="45665">4</cx:pt>
          <cx:pt idx="45666">3</cx:pt>
          <cx:pt idx="45667">2</cx:pt>
          <cx:pt idx="45668">2</cx:pt>
          <cx:pt idx="45669">4</cx:pt>
          <cx:pt idx="45670">1</cx:pt>
          <cx:pt idx="45671">2</cx:pt>
          <cx:pt idx="45672">2</cx:pt>
          <cx:pt idx="45673">2</cx:pt>
          <cx:pt idx="45674">2</cx:pt>
          <cx:pt idx="45675">3</cx:pt>
          <cx:pt idx="45676">4</cx:pt>
          <cx:pt idx="45677">3</cx:pt>
          <cx:pt idx="45678">2</cx:pt>
          <cx:pt idx="45679">2</cx:pt>
          <cx:pt idx="45680">3</cx:pt>
          <cx:pt idx="45681">2</cx:pt>
          <cx:pt idx="45682">2</cx:pt>
          <cx:pt idx="45683">1</cx:pt>
          <cx:pt idx="45684">2</cx:pt>
          <cx:pt idx="45685">2</cx:pt>
          <cx:pt idx="45686">3</cx:pt>
          <cx:pt idx="45687">2</cx:pt>
          <cx:pt idx="45688">4</cx:pt>
          <cx:pt idx="45689">2</cx:pt>
          <cx:pt idx="45690">2</cx:pt>
          <cx:pt idx="45691">2</cx:pt>
          <cx:pt idx="45692">2</cx:pt>
          <cx:pt idx="45693">1</cx:pt>
          <cx:pt idx="45694">1</cx:pt>
          <cx:pt idx="45695">1</cx:pt>
          <cx:pt idx="45696">2</cx:pt>
          <cx:pt idx="45697">2</cx:pt>
          <cx:pt idx="45698">2</cx:pt>
          <cx:pt idx="45699">3</cx:pt>
          <cx:pt idx="45700">2</cx:pt>
          <cx:pt idx="45701">2</cx:pt>
          <cx:pt idx="45702">2</cx:pt>
          <cx:pt idx="45703">2</cx:pt>
          <cx:pt idx="45704">2</cx:pt>
          <cx:pt idx="45705">3</cx:pt>
          <cx:pt idx="45706">2</cx:pt>
          <cx:pt idx="45707">2</cx:pt>
          <cx:pt idx="45708">2</cx:pt>
          <cx:pt idx="45709">2</cx:pt>
          <cx:pt idx="45710">4</cx:pt>
          <cx:pt idx="45711">4</cx:pt>
          <cx:pt idx="45712">3</cx:pt>
          <cx:pt idx="45713">2</cx:pt>
          <cx:pt idx="45714">1</cx:pt>
          <cx:pt idx="45715">2</cx:pt>
          <cx:pt idx="45716">2</cx:pt>
          <cx:pt idx="45717">2</cx:pt>
          <cx:pt idx="45718">1</cx:pt>
          <cx:pt idx="45719">2</cx:pt>
          <cx:pt idx="45720">3</cx:pt>
          <cx:pt idx="45721">1</cx:pt>
          <cx:pt idx="45722">2</cx:pt>
          <cx:pt idx="45723">1</cx:pt>
          <cx:pt idx="45724">1</cx:pt>
          <cx:pt idx="45725">3</cx:pt>
          <cx:pt idx="45726">5</cx:pt>
          <cx:pt idx="45727">1</cx:pt>
          <cx:pt idx="45728">2</cx:pt>
          <cx:pt idx="45729">2</cx:pt>
          <cx:pt idx="45730">2</cx:pt>
          <cx:pt idx="45731">1</cx:pt>
          <cx:pt idx="45732">1</cx:pt>
          <cx:pt idx="45733">1</cx:pt>
          <cx:pt idx="45734">2</cx:pt>
          <cx:pt idx="45735">3</cx:pt>
          <cx:pt idx="45736">2</cx:pt>
          <cx:pt idx="45737">2</cx:pt>
          <cx:pt idx="45738">2</cx:pt>
          <cx:pt idx="45739">1</cx:pt>
          <cx:pt idx="45740">2</cx:pt>
          <cx:pt idx="45741">2</cx:pt>
          <cx:pt idx="45742">3</cx:pt>
          <cx:pt idx="45743">2</cx:pt>
          <cx:pt idx="45744">1</cx:pt>
          <cx:pt idx="45745">2</cx:pt>
          <cx:pt idx="45746">2</cx:pt>
          <cx:pt idx="45747">2</cx:pt>
          <cx:pt idx="45748">3</cx:pt>
          <cx:pt idx="45749">3</cx:pt>
          <cx:pt idx="45750">1</cx:pt>
          <cx:pt idx="45751">4</cx:pt>
          <cx:pt idx="45752">2</cx:pt>
          <cx:pt idx="45753">2</cx:pt>
          <cx:pt idx="45754">2</cx:pt>
          <cx:pt idx="45755">1</cx:pt>
          <cx:pt idx="45756">2</cx:pt>
          <cx:pt idx="45757">1</cx:pt>
          <cx:pt idx="45758">1</cx:pt>
          <cx:pt idx="45759">4</cx:pt>
          <cx:pt idx="45760">2</cx:pt>
          <cx:pt idx="45761">2</cx:pt>
          <cx:pt idx="45762">2</cx:pt>
          <cx:pt idx="45763">1</cx:pt>
          <cx:pt idx="45764">2</cx:pt>
          <cx:pt idx="45765">1</cx:pt>
          <cx:pt idx="45766">1</cx:pt>
          <cx:pt idx="45767">1</cx:pt>
          <cx:pt idx="45768">2</cx:pt>
          <cx:pt idx="45769">2</cx:pt>
          <cx:pt idx="45770">4</cx:pt>
          <cx:pt idx="45771">3</cx:pt>
          <cx:pt idx="45772">2</cx:pt>
          <cx:pt idx="45773">4</cx:pt>
          <cx:pt idx="45774">2</cx:pt>
          <cx:pt idx="45775">2</cx:pt>
          <cx:pt idx="45776">4</cx:pt>
          <cx:pt idx="45777">2</cx:pt>
          <cx:pt idx="45778">1</cx:pt>
          <cx:pt idx="45779">2</cx:pt>
          <cx:pt idx="45780">3</cx:pt>
          <cx:pt idx="45781">2</cx:pt>
          <cx:pt idx="45782">2</cx:pt>
          <cx:pt idx="45783">4</cx:pt>
          <cx:pt idx="45784">2</cx:pt>
          <cx:pt idx="45785">1</cx:pt>
          <cx:pt idx="45786">2</cx:pt>
          <cx:pt idx="45787">2</cx:pt>
          <cx:pt idx="45788">1</cx:pt>
          <cx:pt idx="45789">1</cx:pt>
          <cx:pt idx="45790">2</cx:pt>
          <cx:pt idx="45791">2</cx:pt>
          <cx:pt idx="45792">2</cx:pt>
          <cx:pt idx="45793">3</cx:pt>
          <cx:pt idx="45794">1</cx:pt>
          <cx:pt idx="45795">2</cx:pt>
          <cx:pt idx="45796">1</cx:pt>
          <cx:pt idx="45797">2</cx:pt>
          <cx:pt idx="45798">1</cx:pt>
          <cx:pt idx="45799">2</cx:pt>
          <cx:pt idx="45800">2</cx:pt>
          <cx:pt idx="45801">2</cx:pt>
          <cx:pt idx="45802">2</cx:pt>
          <cx:pt idx="45803">4</cx:pt>
          <cx:pt idx="45804">3</cx:pt>
          <cx:pt idx="45805">3</cx:pt>
          <cx:pt idx="45806">2</cx:pt>
          <cx:pt idx="45807">1</cx:pt>
          <cx:pt idx="45808">2</cx:pt>
          <cx:pt idx="45809">2</cx:pt>
          <cx:pt idx="45810">2</cx:pt>
          <cx:pt idx="45811">2</cx:pt>
          <cx:pt idx="45812">2</cx:pt>
          <cx:pt idx="45813">3</cx:pt>
          <cx:pt idx="45814">2</cx:pt>
          <cx:pt idx="45815">2</cx:pt>
          <cx:pt idx="45816">3</cx:pt>
          <cx:pt idx="45817">4</cx:pt>
          <cx:pt idx="45818">2</cx:pt>
          <cx:pt idx="45819">3</cx:pt>
          <cx:pt idx="45820">2</cx:pt>
          <cx:pt idx="45821">2</cx:pt>
          <cx:pt idx="45822">3</cx:pt>
          <cx:pt idx="45823">3</cx:pt>
          <cx:pt idx="45824">1</cx:pt>
          <cx:pt idx="45825">2</cx:pt>
          <cx:pt idx="45826">3</cx:pt>
          <cx:pt idx="45827">2</cx:pt>
          <cx:pt idx="45828">1</cx:pt>
          <cx:pt idx="45829">2</cx:pt>
          <cx:pt idx="45830">1</cx:pt>
          <cx:pt idx="45831">2</cx:pt>
          <cx:pt idx="45832">2</cx:pt>
          <cx:pt idx="45833">2</cx:pt>
          <cx:pt idx="45834">3</cx:pt>
          <cx:pt idx="45835">5</cx:pt>
          <cx:pt idx="45836">2</cx:pt>
          <cx:pt idx="45837">2</cx:pt>
          <cx:pt idx="45838">2</cx:pt>
          <cx:pt idx="45839">2</cx:pt>
          <cx:pt idx="45840">2</cx:pt>
          <cx:pt idx="45841">1</cx:pt>
          <cx:pt idx="45842">2</cx:pt>
          <cx:pt idx="45843">2</cx:pt>
          <cx:pt idx="45844">2</cx:pt>
          <cx:pt idx="45845">2</cx:pt>
          <cx:pt idx="45846">3</cx:pt>
          <cx:pt idx="45847">2</cx:pt>
          <cx:pt idx="45848">1</cx:pt>
          <cx:pt idx="45849">3</cx:pt>
          <cx:pt idx="45850">1</cx:pt>
          <cx:pt idx="45851">3</cx:pt>
          <cx:pt idx="45852">2</cx:pt>
          <cx:pt idx="45853">2</cx:pt>
          <cx:pt idx="45854">2</cx:pt>
          <cx:pt idx="45855">2</cx:pt>
          <cx:pt idx="45856">3</cx:pt>
          <cx:pt idx="45857">2</cx:pt>
          <cx:pt idx="45858">3</cx:pt>
          <cx:pt idx="45859">2</cx:pt>
          <cx:pt idx="45860">2</cx:pt>
          <cx:pt idx="45861">1</cx:pt>
          <cx:pt idx="45862">3</cx:pt>
          <cx:pt idx="45863">2</cx:pt>
          <cx:pt idx="45864">2</cx:pt>
          <cx:pt idx="45865">2</cx:pt>
          <cx:pt idx="45866">3</cx:pt>
          <cx:pt idx="45867">3</cx:pt>
          <cx:pt idx="45868">2</cx:pt>
          <cx:pt idx="45869">2</cx:pt>
          <cx:pt idx="45870">1</cx:pt>
          <cx:pt idx="45871">2</cx:pt>
          <cx:pt idx="45872">2</cx:pt>
          <cx:pt idx="45873">1</cx:pt>
          <cx:pt idx="45874">2</cx:pt>
          <cx:pt idx="45875">3</cx:pt>
          <cx:pt idx="45876">3</cx:pt>
          <cx:pt idx="45877">3</cx:pt>
          <cx:pt idx="45878">1</cx:pt>
          <cx:pt idx="45879">2</cx:pt>
          <cx:pt idx="45880">3</cx:pt>
          <cx:pt idx="45881">2</cx:pt>
          <cx:pt idx="45882">2</cx:pt>
          <cx:pt idx="45883">2</cx:pt>
          <cx:pt idx="45884">1</cx:pt>
          <cx:pt idx="45885">4</cx:pt>
          <cx:pt idx="45886">1</cx:pt>
          <cx:pt idx="45887">2</cx:pt>
          <cx:pt idx="45888">2</cx:pt>
          <cx:pt idx="45889">3</cx:pt>
          <cx:pt idx="45890">3</cx:pt>
          <cx:pt idx="45891">2</cx:pt>
          <cx:pt idx="45892">2</cx:pt>
          <cx:pt idx="45893">2</cx:pt>
          <cx:pt idx="45894">1</cx:pt>
          <cx:pt idx="45895">3</cx:pt>
          <cx:pt idx="45896">2</cx:pt>
          <cx:pt idx="45897">2</cx:pt>
          <cx:pt idx="45898">3</cx:pt>
          <cx:pt idx="45899">2</cx:pt>
          <cx:pt idx="45900">4</cx:pt>
          <cx:pt idx="45901">2</cx:pt>
          <cx:pt idx="45902">3</cx:pt>
          <cx:pt idx="45903">1</cx:pt>
          <cx:pt idx="45904">1</cx:pt>
          <cx:pt idx="45905">2</cx:pt>
          <cx:pt idx="45906">2</cx:pt>
          <cx:pt idx="45907">3</cx:pt>
          <cx:pt idx="45908">2</cx:pt>
          <cx:pt idx="45909">2</cx:pt>
          <cx:pt idx="45910">2</cx:pt>
          <cx:pt idx="45911">2</cx:pt>
          <cx:pt idx="45912">2</cx:pt>
          <cx:pt idx="45913">2</cx:pt>
          <cx:pt idx="45914">1</cx:pt>
          <cx:pt idx="45915">4</cx:pt>
          <cx:pt idx="45916">1</cx:pt>
          <cx:pt idx="45917">3</cx:pt>
          <cx:pt idx="45918">2</cx:pt>
          <cx:pt idx="45919">2</cx:pt>
          <cx:pt idx="45920">1</cx:pt>
          <cx:pt idx="45921">1</cx:pt>
          <cx:pt idx="45922">2</cx:pt>
          <cx:pt idx="45923">1</cx:pt>
          <cx:pt idx="45924">4</cx:pt>
          <cx:pt idx="45925">1</cx:pt>
          <cx:pt idx="45926">2</cx:pt>
          <cx:pt idx="45927">2</cx:pt>
          <cx:pt idx="45928">3</cx:pt>
          <cx:pt idx="45929">3</cx:pt>
          <cx:pt idx="45930">3</cx:pt>
          <cx:pt idx="45931">2</cx:pt>
          <cx:pt idx="45932">2</cx:pt>
          <cx:pt idx="45933">2</cx:pt>
          <cx:pt idx="45934">1</cx:pt>
          <cx:pt idx="45935">1</cx:pt>
          <cx:pt idx="45936">2</cx:pt>
          <cx:pt idx="45937">2</cx:pt>
          <cx:pt idx="45938">3</cx:pt>
          <cx:pt idx="45939">1</cx:pt>
          <cx:pt idx="45940">4</cx:pt>
          <cx:pt idx="45941">2</cx:pt>
          <cx:pt idx="45942">3</cx:pt>
          <cx:pt idx="45943">1</cx:pt>
          <cx:pt idx="45944">2</cx:pt>
          <cx:pt idx="45945">4</cx:pt>
          <cx:pt idx="45946">2</cx:pt>
          <cx:pt idx="45947">1</cx:pt>
          <cx:pt idx="45948">1</cx:pt>
          <cx:pt idx="45949">3</cx:pt>
          <cx:pt idx="45950">3</cx:pt>
          <cx:pt idx="45951">3</cx:pt>
          <cx:pt idx="45952">2</cx:pt>
          <cx:pt idx="45953">3</cx:pt>
          <cx:pt idx="45954">1</cx:pt>
          <cx:pt idx="45955">1</cx:pt>
          <cx:pt idx="45956">2</cx:pt>
          <cx:pt idx="45957">1</cx:pt>
          <cx:pt idx="45958">4</cx:pt>
          <cx:pt idx="45959">1</cx:pt>
          <cx:pt idx="45960">1</cx:pt>
          <cx:pt idx="45961">1</cx:pt>
          <cx:pt idx="45962">1</cx:pt>
          <cx:pt idx="45963">2</cx:pt>
          <cx:pt idx="45964">1</cx:pt>
          <cx:pt idx="45965">2</cx:pt>
          <cx:pt idx="45966">1</cx:pt>
          <cx:pt idx="45967">2</cx:pt>
          <cx:pt idx="45968">1</cx:pt>
          <cx:pt idx="45969">1</cx:pt>
          <cx:pt idx="45970">5</cx:pt>
          <cx:pt idx="45971">2</cx:pt>
          <cx:pt idx="45972">2</cx:pt>
          <cx:pt idx="45973">1</cx:pt>
          <cx:pt idx="45974">3</cx:pt>
          <cx:pt idx="45975">2</cx:pt>
          <cx:pt idx="45976">1</cx:pt>
          <cx:pt idx="45977">2</cx:pt>
          <cx:pt idx="45978">4</cx:pt>
          <cx:pt idx="45979">1</cx:pt>
          <cx:pt idx="45980">2</cx:pt>
          <cx:pt idx="45981">1</cx:pt>
          <cx:pt idx="45982">3</cx:pt>
          <cx:pt idx="45983">2</cx:pt>
          <cx:pt idx="45984">2</cx:pt>
          <cx:pt idx="45985">1</cx:pt>
          <cx:pt idx="45986">1</cx:pt>
          <cx:pt idx="45987">1</cx:pt>
          <cx:pt idx="45988">2</cx:pt>
          <cx:pt idx="45989">2</cx:pt>
          <cx:pt idx="45990">2</cx:pt>
          <cx:pt idx="45991">2</cx:pt>
          <cx:pt idx="45992">2</cx:pt>
          <cx:pt idx="45993">1</cx:pt>
          <cx:pt idx="45994">5</cx:pt>
          <cx:pt idx="45995">7</cx:pt>
          <cx:pt idx="45996">2</cx:pt>
          <cx:pt idx="45997">1</cx:pt>
          <cx:pt idx="45998">2</cx:pt>
          <cx:pt idx="45999">2</cx:pt>
          <cx:pt idx="46000">3</cx:pt>
          <cx:pt idx="46001">2</cx:pt>
          <cx:pt idx="46002">2</cx:pt>
          <cx:pt idx="46003">4</cx:pt>
          <cx:pt idx="46004">2</cx:pt>
          <cx:pt idx="46005">2</cx:pt>
          <cx:pt idx="46006">2</cx:pt>
          <cx:pt idx="46007">2</cx:pt>
          <cx:pt idx="46008">2</cx:pt>
          <cx:pt idx="46009">4</cx:pt>
          <cx:pt idx="46010">1</cx:pt>
          <cx:pt idx="46011">2</cx:pt>
          <cx:pt idx="46012">2</cx:pt>
          <cx:pt idx="46013">3</cx:pt>
          <cx:pt idx="46014">2</cx:pt>
          <cx:pt idx="46015">3</cx:pt>
          <cx:pt idx="46016">1</cx:pt>
          <cx:pt idx="46017">2</cx:pt>
          <cx:pt idx="46018">1</cx:pt>
          <cx:pt idx="46019">2</cx:pt>
          <cx:pt idx="46020">1</cx:pt>
          <cx:pt idx="46021">1</cx:pt>
          <cx:pt idx="46022">2</cx:pt>
          <cx:pt idx="46023">3</cx:pt>
          <cx:pt idx="46024">2</cx:pt>
          <cx:pt idx="46025">1</cx:pt>
          <cx:pt idx="46026">2</cx:pt>
          <cx:pt idx="46027">2</cx:pt>
          <cx:pt idx="46028">3</cx:pt>
          <cx:pt idx="46029">2</cx:pt>
          <cx:pt idx="46030">2</cx:pt>
          <cx:pt idx="46031">1</cx:pt>
          <cx:pt idx="46032">3</cx:pt>
          <cx:pt idx="46033">3</cx:pt>
          <cx:pt idx="46034">2</cx:pt>
          <cx:pt idx="46035">2</cx:pt>
          <cx:pt idx="46036">3</cx:pt>
          <cx:pt idx="46037">2</cx:pt>
          <cx:pt idx="46038">4</cx:pt>
          <cx:pt idx="46039">2</cx:pt>
          <cx:pt idx="46040">2</cx:pt>
          <cx:pt idx="46041">1</cx:pt>
          <cx:pt idx="46042">2</cx:pt>
          <cx:pt idx="46043">2</cx:pt>
          <cx:pt idx="46044">2</cx:pt>
          <cx:pt idx="46045">1</cx:pt>
          <cx:pt idx="46046">2</cx:pt>
          <cx:pt idx="46047">1</cx:pt>
          <cx:pt idx="46048">2</cx:pt>
          <cx:pt idx="46049">1</cx:pt>
          <cx:pt idx="46050">2</cx:pt>
          <cx:pt idx="46051">1</cx:pt>
          <cx:pt idx="46052">1</cx:pt>
          <cx:pt idx="46053">2</cx:pt>
          <cx:pt idx="46054">2</cx:pt>
          <cx:pt idx="46055">2</cx:pt>
          <cx:pt idx="46056">1</cx:pt>
          <cx:pt idx="46057">3</cx:pt>
          <cx:pt idx="46058">3</cx:pt>
          <cx:pt idx="46059">3</cx:pt>
          <cx:pt idx="46060">1</cx:pt>
          <cx:pt idx="46061">2</cx:pt>
          <cx:pt idx="46062">2</cx:pt>
          <cx:pt idx="46063">1</cx:pt>
          <cx:pt idx="46064">3</cx:pt>
          <cx:pt idx="46065">2</cx:pt>
          <cx:pt idx="46066">2</cx:pt>
          <cx:pt idx="46067">2</cx:pt>
          <cx:pt idx="46068">2</cx:pt>
          <cx:pt idx="46069">1</cx:pt>
          <cx:pt idx="46070">1</cx:pt>
          <cx:pt idx="46071">1</cx:pt>
          <cx:pt idx="46072">2</cx:pt>
          <cx:pt idx="46073">2</cx:pt>
          <cx:pt idx="46074">5</cx:pt>
          <cx:pt idx="46075">1</cx:pt>
          <cx:pt idx="46076">2</cx:pt>
          <cx:pt idx="46077">3</cx:pt>
          <cx:pt idx="46078">4</cx:pt>
          <cx:pt idx="46079">2</cx:pt>
          <cx:pt idx="46080">4</cx:pt>
          <cx:pt idx="46081">2</cx:pt>
          <cx:pt idx="46082">1</cx:pt>
          <cx:pt idx="46083">2</cx:pt>
          <cx:pt idx="46084">2</cx:pt>
          <cx:pt idx="46085">2</cx:pt>
          <cx:pt idx="46086">1</cx:pt>
          <cx:pt idx="46087">2</cx:pt>
          <cx:pt idx="46088">3</cx:pt>
          <cx:pt idx="46089">3</cx:pt>
          <cx:pt idx="46090">1</cx:pt>
          <cx:pt idx="46091">3</cx:pt>
          <cx:pt idx="46092">2</cx:pt>
          <cx:pt idx="46093">1</cx:pt>
          <cx:pt idx="46094">3</cx:pt>
          <cx:pt idx="46095">2</cx:pt>
          <cx:pt idx="46096">2</cx:pt>
          <cx:pt idx="46097">1</cx:pt>
          <cx:pt idx="46098">2</cx:pt>
          <cx:pt idx="46099">2</cx:pt>
          <cx:pt idx="46100">3</cx:pt>
          <cx:pt idx="46101">1</cx:pt>
          <cx:pt idx="46102">2</cx:pt>
          <cx:pt idx="46103">2</cx:pt>
          <cx:pt idx="46104">3</cx:pt>
          <cx:pt idx="46105">1</cx:pt>
          <cx:pt idx="46106">2</cx:pt>
          <cx:pt idx="46107">4</cx:pt>
          <cx:pt idx="46108">3</cx:pt>
          <cx:pt idx="46109">2</cx:pt>
          <cx:pt idx="46110">3</cx:pt>
          <cx:pt idx="46111">1</cx:pt>
          <cx:pt idx="46112">1</cx:pt>
          <cx:pt idx="46113">2</cx:pt>
          <cx:pt idx="46114">1</cx:pt>
          <cx:pt idx="46115">2</cx:pt>
          <cx:pt idx="46116">3</cx:pt>
          <cx:pt idx="46117">3</cx:pt>
          <cx:pt idx="46118">2</cx:pt>
          <cx:pt idx="46119">2</cx:pt>
          <cx:pt idx="46120">2</cx:pt>
          <cx:pt idx="46121">2</cx:pt>
          <cx:pt idx="46122">4</cx:pt>
          <cx:pt idx="46123">1</cx:pt>
          <cx:pt idx="46124">2</cx:pt>
          <cx:pt idx="46125">3</cx:pt>
          <cx:pt idx="46126">2</cx:pt>
          <cx:pt idx="46127">3</cx:pt>
          <cx:pt idx="46128">1</cx:pt>
          <cx:pt idx="46129">4</cx:pt>
          <cx:pt idx="46130">3</cx:pt>
          <cx:pt idx="46131">1</cx:pt>
          <cx:pt idx="46132">2</cx:pt>
          <cx:pt idx="46133">1</cx:pt>
          <cx:pt idx="46134">2</cx:pt>
          <cx:pt idx="46135">2</cx:pt>
          <cx:pt idx="46136">2</cx:pt>
          <cx:pt idx="46137">1</cx:pt>
          <cx:pt idx="46138">3</cx:pt>
          <cx:pt idx="46139">3</cx:pt>
          <cx:pt idx="46140">1</cx:pt>
          <cx:pt idx="46141">3</cx:pt>
          <cx:pt idx="46142">4</cx:pt>
          <cx:pt idx="46143">2</cx:pt>
          <cx:pt idx="46144">3</cx:pt>
          <cx:pt idx="46145">4</cx:pt>
          <cx:pt idx="46146">2</cx:pt>
          <cx:pt idx="46147">2</cx:pt>
          <cx:pt idx="46148">2</cx:pt>
          <cx:pt idx="46149">3</cx:pt>
          <cx:pt idx="46150">4</cx:pt>
          <cx:pt idx="46151">4</cx:pt>
          <cx:pt idx="46152">2</cx:pt>
          <cx:pt idx="46153">2</cx:pt>
          <cx:pt idx="46154">1</cx:pt>
          <cx:pt idx="46155">1</cx:pt>
          <cx:pt idx="46156">4</cx:pt>
          <cx:pt idx="46157">2</cx:pt>
          <cx:pt idx="46158">2</cx:pt>
          <cx:pt idx="46159">1</cx:pt>
          <cx:pt idx="46160">2</cx:pt>
          <cx:pt idx="46161">1</cx:pt>
          <cx:pt idx="46162">4</cx:pt>
          <cx:pt idx="46163">1</cx:pt>
          <cx:pt idx="46164">3</cx:pt>
          <cx:pt idx="46165">1</cx:pt>
          <cx:pt idx="46166">1</cx:pt>
          <cx:pt idx="46167">2</cx:pt>
          <cx:pt idx="46168">2</cx:pt>
          <cx:pt idx="46169">2</cx:pt>
          <cx:pt idx="46170">3</cx:pt>
          <cx:pt idx="46171">4</cx:pt>
          <cx:pt idx="46172">1</cx:pt>
          <cx:pt idx="46173">2</cx:pt>
          <cx:pt idx="46174">3</cx:pt>
          <cx:pt idx="46175">2</cx:pt>
          <cx:pt idx="46176">2</cx:pt>
          <cx:pt idx="46177">2</cx:pt>
          <cx:pt idx="46178">2</cx:pt>
          <cx:pt idx="46179">3</cx:pt>
          <cx:pt idx="46180">2</cx:pt>
          <cx:pt idx="46181">1</cx:pt>
          <cx:pt idx="46182">2</cx:pt>
          <cx:pt idx="46183">3</cx:pt>
          <cx:pt idx="46184">2</cx:pt>
          <cx:pt idx="46185">2</cx:pt>
          <cx:pt idx="46186">2</cx:pt>
          <cx:pt idx="46187">1</cx:pt>
          <cx:pt idx="46188">2</cx:pt>
          <cx:pt idx="46189">2</cx:pt>
          <cx:pt idx="46190">2</cx:pt>
          <cx:pt idx="46191">2</cx:pt>
          <cx:pt idx="46192">2</cx:pt>
          <cx:pt idx="46193">2</cx:pt>
          <cx:pt idx="46194">3</cx:pt>
          <cx:pt idx="46195">2</cx:pt>
          <cx:pt idx="46196">4</cx:pt>
          <cx:pt idx="46197">3</cx:pt>
          <cx:pt idx="46198">2</cx:pt>
          <cx:pt idx="46199">2</cx:pt>
          <cx:pt idx="46200">4</cx:pt>
          <cx:pt idx="46201">3</cx:pt>
          <cx:pt idx="46202">3</cx:pt>
          <cx:pt idx="46203">3</cx:pt>
          <cx:pt idx="46204">1</cx:pt>
          <cx:pt idx="46205">2</cx:pt>
          <cx:pt idx="46206">1</cx:pt>
          <cx:pt idx="46207">3</cx:pt>
          <cx:pt idx="46208">2</cx:pt>
          <cx:pt idx="46209">3</cx:pt>
          <cx:pt idx="46210">2</cx:pt>
          <cx:pt idx="46211">1</cx:pt>
          <cx:pt idx="46212">1</cx:pt>
          <cx:pt idx="46213">3</cx:pt>
          <cx:pt idx="46214">2</cx:pt>
          <cx:pt idx="46215">3</cx:pt>
          <cx:pt idx="46216">1</cx:pt>
          <cx:pt idx="46217">2</cx:pt>
          <cx:pt idx="46218">1</cx:pt>
          <cx:pt idx="46219">2</cx:pt>
          <cx:pt idx="46220">2</cx:pt>
          <cx:pt idx="46221">3</cx:pt>
          <cx:pt idx="46222">1</cx:pt>
          <cx:pt idx="46223">2</cx:pt>
          <cx:pt idx="46224">4</cx:pt>
          <cx:pt idx="46225">1</cx:pt>
          <cx:pt idx="46226">3</cx:pt>
          <cx:pt idx="46227">3</cx:pt>
          <cx:pt idx="46228">1</cx:pt>
          <cx:pt idx="46229">1</cx:pt>
          <cx:pt idx="46230">2</cx:pt>
          <cx:pt idx="46231">2</cx:pt>
          <cx:pt idx="46232">4</cx:pt>
          <cx:pt idx="46233">2</cx:pt>
          <cx:pt idx="46234">2</cx:pt>
          <cx:pt idx="46235">2</cx:pt>
          <cx:pt idx="46236">4</cx:pt>
          <cx:pt idx="46237">1</cx:pt>
          <cx:pt idx="46238">1</cx:pt>
          <cx:pt idx="46239">2</cx:pt>
          <cx:pt idx="46240">1</cx:pt>
          <cx:pt idx="46241">2</cx:pt>
          <cx:pt idx="46242">1</cx:pt>
          <cx:pt idx="46243">1</cx:pt>
          <cx:pt idx="46244">2</cx:pt>
          <cx:pt idx="46245">4</cx:pt>
          <cx:pt idx="46246">2</cx:pt>
          <cx:pt idx="46247">2</cx:pt>
          <cx:pt idx="46248">4</cx:pt>
          <cx:pt idx="46249">3</cx:pt>
          <cx:pt idx="46250">2</cx:pt>
          <cx:pt idx="46251">2</cx:pt>
          <cx:pt idx="46252">1</cx:pt>
          <cx:pt idx="46253">3</cx:pt>
          <cx:pt idx="46254">2</cx:pt>
          <cx:pt idx="46255">2</cx:pt>
          <cx:pt idx="46256">2</cx:pt>
          <cx:pt idx="46257">2</cx:pt>
          <cx:pt idx="46258">2</cx:pt>
          <cx:pt idx="46259">1</cx:pt>
          <cx:pt idx="46260">2</cx:pt>
          <cx:pt idx="46261">2</cx:pt>
          <cx:pt idx="46262">2</cx:pt>
          <cx:pt idx="46263">2</cx:pt>
          <cx:pt idx="46264">4</cx:pt>
          <cx:pt idx="46265">2</cx:pt>
          <cx:pt idx="46266">3</cx:pt>
          <cx:pt idx="46267">1</cx:pt>
          <cx:pt idx="46268">4</cx:pt>
          <cx:pt idx="46269">3</cx:pt>
          <cx:pt idx="46270">1</cx:pt>
          <cx:pt idx="46271">1</cx:pt>
          <cx:pt idx="46272">2</cx:pt>
          <cx:pt idx="46273">2</cx:pt>
          <cx:pt idx="46274">2</cx:pt>
          <cx:pt idx="46275">2</cx:pt>
          <cx:pt idx="46276">2</cx:pt>
          <cx:pt idx="46277">2</cx:pt>
          <cx:pt idx="46278">3</cx:pt>
          <cx:pt idx="46279">3</cx:pt>
          <cx:pt idx="46280">2</cx:pt>
          <cx:pt idx="46281">5</cx:pt>
          <cx:pt idx="46282">2</cx:pt>
          <cx:pt idx="46283">4</cx:pt>
          <cx:pt idx="46284">2</cx:pt>
          <cx:pt idx="46285">1</cx:pt>
          <cx:pt idx="46286">2</cx:pt>
          <cx:pt idx="46287">2</cx:pt>
          <cx:pt idx="46288">1</cx:pt>
          <cx:pt idx="46289">3</cx:pt>
          <cx:pt idx="46290">4</cx:pt>
          <cx:pt idx="46291">4</cx:pt>
          <cx:pt idx="46292">3</cx:pt>
          <cx:pt idx="46293">1</cx:pt>
          <cx:pt idx="46294">1</cx:pt>
          <cx:pt idx="46295">3</cx:pt>
          <cx:pt idx="46296">1</cx:pt>
          <cx:pt idx="46297">2</cx:pt>
          <cx:pt idx="46298">1</cx:pt>
          <cx:pt idx="46299">2</cx:pt>
          <cx:pt idx="46300">3</cx:pt>
          <cx:pt idx="46301">2</cx:pt>
          <cx:pt idx="46302">2</cx:pt>
          <cx:pt idx="46303">4</cx:pt>
          <cx:pt idx="46304">3</cx:pt>
          <cx:pt idx="46305">2</cx:pt>
          <cx:pt idx="46306">2</cx:pt>
          <cx:pt idx="46307">3</cx:pt>
          <cx:pt idx="46308">4</cx:pt>
          <cx:pt idx="46309">5</cx:pt>
          <cx:pt idx="46310">3</cx:pt>
          <cx:pt idx="46311">3</cx:pt>
          <cx:pt idx="46312">3</cx:pt>
          <cx:pt idx="46313">1</cx:pt>
          <cx:pt idx="46314">3</cx:pt>
          <cx:pt idx="46315">2</cx:pt>
          <cx:pt idx="46316">1</cx:pt>
          <cx:pt idx="46317">2</cx:pt>
          <cx:pt idx="46318">2</cx:pt>
          <cx:pt idx="46319">4</cx:pt>
          <cx:pt idx="46320">2</cx:pt>
          <cx:pt idx="46321">2</cx:pt>
          <cx:pt idx="46322">1</cx:pt>
          <cx:pt idx="46323">2</cx:pt>
          <cx:pt idx="46324">3</cx:pt>
          <cx:pt idx="46325">1</cx:pt>
          <cx:pt idx="46326">1</cx:pt>
          <cx:pt idx="46327">2</cx:pt>
          <cx:pt idx="46328">4</cx:pt>
          <cx:pt idx="46329">3</cx:pt>
          <cx:pt idx="46330">1</cx:pt>
          <cx:pt idx="46331">2</cx:pt>
          <cx:pt idx="46332">2</cx:pt>
          <cx:pt idx="46333">2</cx:pt>
          <cx:pt idx="46334">2</cx:pt>
          <cx:pt idx="46335">2</cx:pt>
          <cx:pt idx="46336">3</cx:pt>
          <cx:pt idx="46337">2</cx:pt>
          <cx:pt idx="46338">2</cx:pt>
          <cx:pt idx="46339">2</cx:pt>
          <cx:pt idx="46340">2</cx:pt>
          <cx:pt idx="46341">2</cx:pt>
          <cx:pt idx="46342">2</cx:pt>
          <cx:pt idx="46343">2</cx:pt>
          <cx:pt idx="46344">2</cx:pt>
          <cx:pt idx="46345">3</cx:pt>
          <cx:pt idx="46346">3</cx:pt>
          <cx:pt idx="46347">2</cx:pt>
          <cx:pt idx="46348">1</cx:pt>
          <cx:pt idx="46349">2</cx:pt>
          <cx:pt idx="46350">2</cx:pt>
          <cx:pt idx="46351">2</cx:pt>
          <cx:pt idx="46352">1</cx:pt>
          <cx:pt idx="46353">2</cx:pt>
          <cx:pt idx="46354">3</cx:pt>
          <cx:pt idx="46355">3</cx:pt>
          <cx:pt idx="46356">1</cx:pt>
          <cx:pt idx="46357">2</cx:pt>
          <cx:pt idx="46358">1</cx:pt>
          <cx:pt idx="46359">2</cx:pt>
          <cx:pt idx="46360">2</cx:pt>
          <cx:pt idx="46361">2</cx:pt>
          <cx:pt idx="46362">2</cx:pt>
          <cx:pt idx="46363">2</cx:pt>
          <cx:pt idx="46364">2</cx:pt>
          <cx:pt idx="46365">3</cx:pt>
          <cx:pt idx="46366">2</cx:pt>
          <cx:pt idx="46367">2</cx:pt>
          <cx:pt idx="46368">2</cx:pt>
          <cx:pt idx="46369">3</cx:pt>
          <cx:pt idx="46370">1</cx:pt>
          <cx:pt idx="46371">3</cx:pt>
          <cx:pt idx="46372">1</cx:pt>
          <cx:pt idx="46373">2</cx:pt>
          <cx:pt idx="46374">1</cx:pt>
          <cx:pt idx="46375">2</cx:pt>
          <cx:pt idx="46376">2</cx:pt>
          <cx:pt idx="46377">3</cx:pt>
          <cx:pt idx="46378">2</cx:pt>
          <cx:pt idx="46379">1</cx:pt>
          <cx:pt idx="46380">4</cx:pt>
          <cx:pt idx="46381">2</cx:pt>
          <cx:pt idx="46382">2</cx:pt>
          <cx:pt idx="46383">1</cx:pt>
          <cx:pt idx="46384">2</cx:pt>
          <cx:pt idx="46385">1</cx:pt>
          <cx:pt idx="46386">3</cx:pt>
          <cx:pt idx="46387">2</cx:pt>
          <cx:pt idx="46388">1</cx:pt>
          <cx:pt idx="46389">2</cx:pt>
          <cx:pt idx="46390">2</cx:pt>
          <cx:pt idx="46391">2</cx:pt>
          <cx:pt idx="46392">2</cx:pt>
          <cx:pt idx="46393">8</cx:pt>
          <cx:pt idx="46394">2</cx:pt>
          <cx:pt idx="46395">1</cx:pt>
          <cx:pt idx="46396">2</cx:pt>
          <cx:pt idx="46397">3</cx:pt>
          <cx:pt idx="46398">3</cx:pt>
          <cx:pt idx="46399">2</cx:pt>
          <cx:pt idx="46400">1</cx:pt>
          <cx:pt idx="46401">2</cx:pt>
          <cx:pt idx="46402">3</cx:pt>
          <cx:pt idx="46403">1</cx:pt>
          <cx:pt idx="46404">2</cx:pt>
          <cx:pt idx="46405">2</cx:pt>
          <cx:pt idx="46406">3</cx:pt>
          <cx:pt idx="46407">2</cx:pt>
          <cx:pt idx="46408">1</cx:pt>
          <cx:pt idx="46409">2</cx:pt>
          <cx:pt idx="46410">2</cx:pt>
          <cx:pt idx="46411">2</cx:pt>
          <cx:pt idx="46412">2</cx:pt>
          <cx:pt idx="46413">2</cx:pt>
          <cx:pt idx="46414">4</cx:pt>
          <cx:pt idx="46415">1</cx:pt>
          <cx:pt idx="46416">2</cx:pt>
          <cx:pt idx="46417">2</cx:pt>
          <cx:pt idx="46418">2</cx:pt>
          <cx:pt idx="46419">3</cx:pt>
          <cx:pt idx="46420">2</cx:pt>
          <cx:pt idx="46421">2</cx:pt>
          <cx:pt idx="46422">2</cx:pt>
          <cx:pt idx="46423">2</cx:pt>
          <cx:pt idx="46424">2</cx:pt>
          <cx:pt idx="46425">3</cx:pt>
          <cx:pt idx="46426">2</cx:pt>
          <cx:pt idx="46427">3</cx:pt>
          <cx:pt idx="46428">2</cx:pt>
          <cx:pt idx="46429">3</cx:pt>
          <cx:pt idx="46430">1</cx:pt>
          <cx:pt idx="46431">1</cx:pt>
          <cx:pt idx="46432">3</cx:pt>
          <cx:pt idx="46433">2</cx:pt>
          <cx:pt idx="46434">4</cx:pt>
          <cx:pt idx="46435">1</cx:pt>
          <cx:pt idx="46436">2</cx:pt>
          <cx:pt idx="46437">2</cx:pt>
          <cx:pt idx="46438">2</cx:pt>
          <cx:pt idx="46439">3</cx:pt>
          <cx:pt idx="46440">2</cx:pt>
          <cx:pt idx="46441">2</cx:pt>
          <cx:pt idx="46442">2</cx:pt>
          <cx:pt idx="46443">1</cx:pt>
          <cx:pt idx="46444">3</cx:pt>
          <cx:pt idx="46445">2</cx:pt>
          <cx:pt idx="46446">1</cx:pt>
          <cx:pt idx="46447">2</cx:pt>
          <cx:pt idx="46448">3</cx:pt>
          <cx:pt idx="46449">2</cx:pt>
          <cx:pt idx="46450">2</cx:pt>
          <cx:pt idx="46451">2</cx:pt>
          <cx:pt idx="46452">2</cx:pt>
          <cx:pt idx="46453">2</cx:pt>
          <cx:pt idx="46454">4</cx:pt>
          <cx:pt idx="46455">2</cx:pt>
          <cx:pt idx="46456">2</cx:pt>
          <cx:pt idx="46457">1</cx:pt>
          <cx:pt idx="46458">3</cx:pt>
          <cx:pt idx="46459">2</cx:pt>
          <cx:pt idx="46460">2</cx:pt>
          <cx:pt idx="46461">3</cx:pt>
          <cx:pt idx="46462">3</cx:pt>
          <cx:pt idx="46463">2</cx:pt>
          <cx:pt idx="46464">2</cx:pt>
          <cx:pt idx="46465">3</cx:pt>
          <cx:pt idx="46466">2</cx:pt>
          <cx:pt idx="46467">3</cx:pt>
          <cx:pt idx="46468">5</cx:pt>
          <cx:pt idx="46469">4</cx:pt>
          <cx:pt idx="46470">2</cx:pt>
          <cx:pt idx="46471">2</cx:pt>
          <cx:pt idx="46472">5</cx:pt>
          <cx:pt idx="46473">4</cx:pt>
          <cx:pt idx="46474">1</cx:pt>
          <cx:pt idx="46475">2</cx:pt>
          <cx:pt idx="46476">1</cx:pt>
          <cx:pt idx="46477">2</cx:pt>
          <cx:pt idx="46478">2</cx:pt>
          <cx:pt idx="46479">1</cx:pt>
          <cx:pt idx="46480">1</cx:pt>
          <cx:pt idx="46481">2</cx:pt>
          <cx:pt idx="46482">2</cx:pt>
          <cx:pt idx="46483">3</cx:pt>
          <cx:pt idx="46484">2</cx:pt>
          <cx:pt idx="46485">2</cx:pt>
          <cx:pt idx="46486">4</cx:pt>
          <cx:pt idx="46487">3</cx:pt>
          <cx:pt idx="46488">2</cx:pt>
          <cx:pt idx="46489">1</cx:pt>
          <cx:pt idx="46490">2</cx:pt>
          <cx:pt idx="46491">2</cx:pt>
          <cx:pt idx="46492">2</cx:pt>
          <cx:pt idx="46493">1</cx:pt>
          <cx:pt idx="46494">2</cx:pt>
          <cx:pt idx="46495">1</cx:pt>
          <cx:pt idx="46496">4</cx:pt>
          <cx:pt idx="46497">2</cx:pt>
          <cx:pt idx="46498">3</cx:pt>
          <cx:pt idx="46499">2</cx:pt>
          <cx:pt idx="46500">5</cx:pt>
          <cx:pt idx="46501">2</cx:pt>
          <cx:pt idx="46502">2</cx:pt>
          <cx:pt idx="46503">2</cx:pt>
          <cx:pt idx="46504">4</cx:pt>
          <cx:pt idx="46505">2</cx:pt>
          <cx:pt idx="46506">3</cx:pt>
          <cx:pt idx="46507">2</cx:pt>
          <cx:pt idx="46508">2</cx:pt>
          <cx:pt idx="46509">2</cx:pt>
          <cx:pt idx="46510">2</cx:pt>
          <cx:pt idx="46511">3</cx:pt>
          <cx:pt idx="46512">4</cx:pt>
          <cx:pt idx="46513">2</cx:pt>
          <cx:pt idx="46514">1</cx:pt>
          <cx:pt idx="46515">2</cx:pt>
          <cx:pt idx="46516">5</cx:pt>
          <cx:pt idx="46517">2</cx:pt>
          <cx:pt idx="46518">2</cx:pt>
          <cx:pt idx="46519">1</cx:pt>
          <cx:pt idx="46520">2</cx:pt>
          <cx:pt idx="46521">1</cx:pt>
          <cx:pt idx="46522">2</cx:pt>
          <cx:pt idx="46523">1</cx:pt>
          <cx:pt idx="46524">2</cx:pt>
          <cx:pt idx="46525">1</cx:pt>
          <cx:pt idx="46526">3</cx:pt>
          <cx:pt idx="46527">2</cx:pt>
          <cx:pt idx="46528">2</cx:pt>
          <cx:pt idx="46529">1</cx:pt>
          <cx:pt idx="46530">2</cx:pt>
          <cx:pt idx="46531">2</cx:pt>
          <cx:pt idx="46532">1</cx:pt>
          <cx:pt idx="46533">2</cx:pt>
          <cx:pt idx="46534">2</cx:pt>
          <cx:pt idx="46535">2</cx:pt>
          <cx:pt idx="46536">1</cx:pt>
          <cx:pt idx="46537">1</cx:pt>
          <cx:pt idx="46538">2</cx:pt>
          <cx:pt idx="46539">4</cx:pt>
          <cx:pt idx="46540">4</cx:pt>
          <cx:pt idx="46541">2</cx:pt>
          <cx:pt idx="46542">2</cx:pt>
          <cx:pt idx="46543">3</cx:pt>
          <cx:pt idx="46544">3</cx:pt>
          <cx:pt idx="46545">2</cx:pt>
          <cx:pt idx="46546">1</cx:pt>
          <cx:pt idx="46547">3</cx:pt>
          <cx:pt idx="46548">2</cx:pt>
          <cx:pt idx="46549">2</cx:pt>
          <cx:pt idx="46550">2</cx:pt>
          <cx:pt idx="46551">1</cx:pt>
          <cx:pt idx="46552">2</cx:pt>
          <cx:pt idx="46553">2</cx:pt>
          <cx:pt idx="46554">1</cx:pt>
          <cx:pt idx="46555">2</cx:pt>
          <cx:pt idx="46556">2</cx:pt>
          <cx:pt idx="46557">2</cx:pt>
          <cx:pt idx="46558">3</cx:pt>
          <cx:pt idx="46559">1</cx:pt>
          <cx:pt idx="46560">1</cx:pt>
          <cx:pt idx="46561">2</cx:pt>
          <cx:pt idx="46562">2</cx:pt>
          <cx:pt idx="46563">3</cx:pt>
          <cx:pt idx="46564">2</cx:pt>
          <cx:pt idx="46565">1</cx:pt>
          <cx:pt idx="46566">1</cx:pt>
          <cx:pt idx="46567">1</cx:pt>
          <cx:pt idx="46568">4</cx:pt>
          <cx:pt idx="46569">3</cx:pt>
          <cx:pt idx="46570">3</cx:pt>
          <cx:pt idx="46571">2</cx:pt>
          <cx:pt idx="46572">1</cx:pt>
          <cx:pt idx="46573">2</cx:pt>
          <cx:pt idx="46574">2</cx:pt>
          <cx:pt idx="46575">1</cx:pt>
          <cx:pt idx="46576">1</cx:pt>
          <cx:pt idx="46577">1</cx:pt>
          <cx:pt idx="46578">1</cx:pt>
          <cx:pt idx="46579">2</cx:pt>
          <cx:pt idx="46580">2</cx:pt>
          <cx:pt idx="46581">2</cx:pt>
          <cx:pt idx="46582">2</cx:pt>
          <cx:pt idx="46583">2</cx:pt>
          <cx:pt idx="46584">1</cx:pt>
          <cx:pt idx="46585">2</cx:pt>
          <cx:pt idx="46586">3</cx:pt>
          <cx:pt idx="46587">2</cx:pt>
          <cx:pt idx="46588">3</cx:pt>
          <cx:pt idx="46589">2</cx:pt>
          <cx:pt idx="46590">2</cx:pt>
          <cx:pt idx="46591">2</cx:pt>
          <cx:pt idx="46592">2</cx:pt>
          <cx:pt idx="46593">2</cx:pt>
          <cx:pt idx="46594">2</cx:pt>
          <cx:pt idx="46595">4</cx:pt>
          <cx:pt idx="46596">2</cx:pt>
          <cx:pt idx="46597">2</cx:pt>
          <cx:pt idx="46598">4</cx:pt>
          <cx:pt idx="46599">2</cx:pt>
          <cx:pt idx="46600">1</cx:pt>
          <cx:pt idx="46601">3</cx:pt>
          <cx:pt idx="46602">3</cx:pt>
          <cx:pt idx="46603">1</cx:pt>
          <cx:pt idx="46604">1</cx:pt>
          <cx:pt idx="46605">2</cx:pt>
          <cx:pt idx="46606">2</cx:pt>
          <cx:pt idx="46607">2</cx:pt>
          <cx:pt idx="46608">1</cx:pt>
          <cx:pt idx="46609">3</cx:pt>
          <cx:pt idx="46610">2</cx:pt>
          <cx:pt idx="46611">1</cx:pt>
          <cx:pt idx="46612">4</cx:pt>
          <cx:pt idx="46613">3</cx:pt>
          <cx:pt idx="46614">2</cx:pt>
          <cx:pt idx="46615">2</cx:pt>
          <cx:pt idx="46616">2</cx:pt>
          <cx:pt idx="46617">2</cx:pt>
          <cx:pt idx="46618">3</cx:pt>
          <cx:pt idx="46619">1</cx:pt>
          <cx:pt idx="46620">1</cx:pt>
          <cx:pt idx="46621">2</cx:pt>
          <cx:pt idx="46622">2</cx:pt>
          <cx:pt idx="46623">2</cx:pt>
          <cx:pt idx="46624">1</cx:pt>
          <cx:pt idx="46625">3</cx:pt>
          <cx:pt idx="46626">2</cx:pt>
          <cx:pt idx="46627">1</cx:pt>
          <cx:pt idx="46628">3</cx:pt>
          <cx:pt idx="46629">2</cx:pt>
          <cx:pt idx="46630">1</cx:pt>
          <cx:pt idx="46631">5</cx:pt>
          <cx:pt idx="46632">2</cx:pt>
          <cx:pt idx="46633">2</cx:pt>
          <cx:pt idx="46634">3</cx:pt>
          <cx:pt idx="46635">2</cx:pt>
          <cx:pt idx="46636">2</cx:pt>
          <cx:pt idx="46637">1</cx:pt>
          <cx:pt idx="46638">1</cx:pt>
          <cx:pt idx="46639">1</cx:pt>
          <cx:pt idx="46640">2</cx:pt>
          <cx:pt idx="46641">2</cx:pt>
          <cx:pt idx="46642">3</cx:pt>
          <cx:pt idx="46643">1</cx:pt>
          <cx:pt idx="46644">1</cx:pt>
          <cx:pt idx="46645">2</cx:pt>
          <cx:pt idx="46646">4</cx:pt>
          <cx:pt idx="46647">1</cx:pt>
          <cx:pt idx="46648">3</cx:pt>
          <cx:pt idx="46649">2</cx:pt>
          <cx:pt idx="46650">2</cx:pt>
          <cx:pt idx="46651">2</cx:pt>
          <cx:pt idx="46652">2</cx:pt>
          <cx:pt idx="46653">2</cx:pt>
          <cx:pt idx="46654">4</cx:pt>
          <cx:pt idx="46655">3</cx:pt>
          <cx:pt idx="46656">1</cx:pt>
          <cx:pt idx="46657">1</cx:pt>
          <cx:pt idx="46658">2</cx:pt>
          <cx:pt idx="46659">2</cx:pt>
          <cx:pt idx="46660">2</cx:pt>
          <cx:pt idx="46661">2</cx:pt>
          <cx:pt idx="46662">1</cx:pt>
          <cx:pt idx="46663">1</cx:pt>
          <cx:pt idx="46664">3</cx:pt>
          <cx:pt idx="46665">1</cx:pt>
          <cx:pt idx="46666">4</cx:pt>
          <cx:pt idx="46667">2</cx:pt>
          <cx:pt idx="46668">2</cx:pt>
          <cx:pt idx="46669">1</cx:pt>
          <cx:pt idx="46670">2</cx:pt>
          <cx:pt idx="46671">3</cx:pt>
          <cx:pt idx="46672">2</cx:pt>
          <cx:pt idx="46673">4</cx:pt>
          <cx:pt idx="46674">1</cx:pt>
          <cx:pt idx="46675">2</cx:pt>
          <cx:pt idx="46676">2</cx:pt>
          <cx:pt idx="46677">1</cx:pt>
          <cx:pt idx="46678">2</cx:pt>
          <cx:pt idx="46679">5</cx:pt>
          <cx:pt idx="46680">2</cx:pt>
          <cx:pt idx="46681">3</cx:pt>
          <cx:pt idx="46682">1</cx:pt>
          <cx:pt idx="46683">3</cx:pt>
          <cx:pt idx="46684">2</cx:pt>
          <cx:pt idx="46685">1</cx:pt>
          <cx:pt idx="46686">3</cx:pt>
          <cx:pt idx="46687">2</cx:pt>
          <cx:pt idx="46688">3</cx:pt>
          <cx:pt idx="46689">1</cx:pt>
          <cx:pt idx="46690">2</cx:pt>
          <cx:pt idx="46691">2</cx:pt>
          <cx:pt idx="46692">2</cx:pt>
          <cx:pt idx="46693">3</cx:pt>
          <cx:pt idx="46694">1</cx:pt>
          <cx:pt idx="46695">1</cx:pt>
          <cx:pt idx="46696">1</cx:pt>
          <cx:pt idx="46697">2</cx:pt>
          <cx:pt idx="46698">2</cx:pt>
          <cx:pt idx="46699">2</cx:pt>
          <cx:pt idx="46700">2</cx:pt>
          <cx:pt idx="46701">2</cx:pt>
          <cx:pt idx="46702">2</cx:pt>
          <cx:pt idx="46703">1</cx:pt>
          <cx:pt idx="46704">2</cx:pt>
          <cx:pt idx="46705">2</cx:pt>
          <cx:pt idx="46706">4</cx:pt>
          <cx:pt idx="46707">3</cx:pt>
          <cx:pt idx="46708">2</cx:pt>
          <cx:pt idx="46709">2</cx:pt>
          <cx:pt idx="46710">2</cx:pt>
          <cx:pt idx="46711">2</cx:pt>
          <cx:pt idx="46712">2</cx:pt>
          <cx:pt idx="46713">2</cx:pt>
          <cx:pt idx="46714">2</cx:pt>
          <cx:pt idx="46715">3</cx:pt>
          <cx:pt idx="46716">3</cx:pt>
          <cx:pt idx="46717">3</cx:pt>
          <cx:pt idx="46718">2</cx:pt>
          <cx:pt idx="46719">2</cx:pt>
          <cx:pt idx="46720">2</cx:pt>
          <cx:pt idx="46721">1</cx:pt>
          <cx:pt idx="46722">1</cx:pt>
          <cx:pt idx="46723">2</cx:pt>
          <cx:pt idx="46724">2</cx:pt>
          <cx:pt idx="46725">3</cx:pt>
          <cx:pt idx="46726">2</cx:pt>
          <cx:pt idx="46727">2</cx:pt>
          <cx:pt idx="46728">2</cx:pt>
          <cx:pt idx="46729">1</cx:pt>
          <cx:pt idx="46730">2</cx:pt>
          <cx:pt idx="46731">3</cx:pt>
          <cx:pt idx="46732">3</cx:pt>
          <cx:pt idx="46733">2</cx:pt>
          <cx:pt idx="46734">2</cx:pt>
          <cx:pt idx="46735">2</cx:pt>
          <cx:pt idx="46736">3</cx:pt>
          <cx:pt idx="46737">2</cx:pt>
          <cx:pt idx="46738">3</cx:pt>
          <cx:pt idx="46739">3</cx:pt>
          <cx:pt idx="46740">3</cx:pt>
          <cx:pt idx="46741">2</cx:pt>
          <cx:pt idx="46742">2</cx:pt>
          <cx:pt idx="46743">1</cx:pt>
          <cx:pt idx="46744">3</cx:pt>
          <cx:pt idx="46745">2</cx:pt>
          <cx:pt idx="46746">2</cx:pt>
          <cx:pt idx="46747">2</cx:pt>
          <cx:pt idx="46748">2</cx:pt>
          <cx:pt idx="46749">1</cx:pt>
          <cx:pt idx="46750">4</cx:pt>
          <cx:pt idx="46751">4</cx:pt>
          <cx:pt idx="46752">3</cx:pt>
          <cx:pt idx="46753">2</cx:pt>
          <cx:pt idx="46754">1</cx:pt>
          <cx:pt idx="46755">1</cx:pt>
          <cx:pt idx="46756">3</cx:pt>
          <cx:pt idx="46757">2</cx:pt>
          <cx:pt idx="46758">2</cx:pt>
          <cx:pt idx="46759">4</cx:pt>
          <cx:pt idx="46760">2</cx:pt>
          <cx:pt idx="46761">1</cx:pt>
          <cx:pt idx="46762">2</cx:pt>
          <cx:pt idx="46763">3</cx:pt>
          <cx:pt idx="46764">2</cx:pt>
          <cx:pt idx="46765">3</cx:pt>
          <cx:pt idx="46766">2</cx:pt>
          <cx:pt idx="46767">3</cx:pt>
          <cx:pt idx="46768">3</cx:pt>
          <cx:pt idx="46769">1</cx:pt>
          <cx:pt idx="46770">2</cx:pt>
          <cx:pt idx="46771">2</cx:pt>
          <cx:pt idx="46772">2</cx:pt>
          <cx:pt idx="46773">2</cx:pt>
          <cx:pt idx="46774">1</cx:pt>
          <cx:pt idx="46775">2</cx:pt>
          <cx:pt idx="46776">2</cx:pt>
          <cx:pt idx="46777">3</cx:pt>
          <cx:pt idx="46778">3</cx:pt>
          <cx:pt idx="46779">2</cx:pt>
          <cx:pt idx="46780">3</cx:pt>
          <cx:pt idx="46781">2</cx:pt>
          <cx:pt idx="46782">2</cx:pt>
          <cx:pt idx="46783">2</cx:pt>
          <cx:pt idx="46784">2</cx:pt>
          <cx:pt idx="46785">1</cx:pt>
          <cx:pt idx="46786">2</cx:pt>
          <cx:pt idx="46787">2</cx:pt>
          <cx:pt idx="46788">2</cx:pt>
          <cx:pt idx="46789">2</cx:pt>
          <cx:pt idx="46790">1</cx:pt>
          <cx:pt idx="46791">3</cx:pt>
          <cx:pt idx="46792">4</cx:pt>
          <cx:pt idx="46793">1</cx:pt>
          <cx:pt idx="46794">1</cx:pt>
          <cx:pt idx="46795">2</cx:pt>
          <cx:pt idx="46796">1</cx:pt>
          <cx:pt idx="46797">2</cx:pt>
          <cx:pt idx="46798">4</cx:pt>
          <cx:pt idx="46799">2</cx:pt>
          <cx:pt idx="46800">2</cx:pt>
          <cx:pt idx="46801">3</cx:pt>
          <cx:pt idx="46802">2</cx:pt>
          <cx:pt idx="46803">2</cx:pt>
          <cx:pt idx="46804">2</cx:pt>
          <cx:pt idx="46805">1</cx:pt>
          <cx:pt idx="46806">3</cx:pt>
          <cx:pt idx="46807">2</cx:pt>
          <cx:pt idx="46808">2</cx:pt>
          <cx:pt idx="46809">2</cx:pt>
          <cx:pt idx="46810">2</cx:pt>
          <cx:pt idx="46811">2</cx:pt>
          <cx:pt idx="46812">3</cx:pt>
          <cx:pt idx="46813">2</cx:pt>
          <cx:pt idx="46814">2</cx:pt>
          <cx:pt idx="46815">2</cx:pt>
          <cx:pt idx="46816">1</cx:pt>
          <cx:pt idx="46817">2</cx:pt>
          <cx:pt idx="46818">2</cx:pt>
          <cx:pt idx="46819">3</cx:pt>
          <cx:pt idx="46820">1</cx:pt>
          <cx:pt idx="46821">2</cx:pt>
          <cx:pt idx="46822">2</cx:pt>
          <cx:pt idx="46823">3</cx:pt>
          <cx:pt idx="46824">4</cx:pt>
          <cx:pt idx="46825">2</cx:pt>
          <cx:pt idx="46826">1</cx:pt>
          <cx:pt idx="46827">1</cx:pt>
          <cx:pt idx="46828">1</cx:pt>
          <cx:pt idx="46829">2</cx:pt>
          <cx:pt idx="46830">3</cx:pt>
          <cx:pt idx="46831">2</cx:pt>
          <cx:pt idx="46832">2</cx:pt>
          <cx:pt idx="46833">2</cx:pt>
          <cx:pt idx="46834">4</cx:pt>
          <cx:pt idx="46835">1</cx:pt>
          <cx:pt idx="46836">1</cx:pt>
          <cx:pt idx="46837">2</cx:pt>
          <cx:pt idx="46838">2</cx:pt>
          <cx:pt idx="46839">1</cx:pt>
          <cx:pt idx="46840">2</cx:pt>
          <cx:pt idx="46841">2</cx:pt>
          <cx:pt idx="46842">1</cx:pt>
          <cx:pt idx="46843">1</cx:pt>
          <cx:pt idx="46844">2</cx:pt>
          <cx:pt idx="46845">3</cx:pt>
          <cx:pt idx="46846">2</cx:pt>
          <cx:pt idx="46847">2</cx:pt>
          <cx:pt idx="46848">2</cx:pt>
          <cx:pt idx="46849">2</cx:pt>
          <cx:pt idx="46850">1</cx:pt>
          <cx:pt idx="46851">2</cx:pt>
          <cx:pt idx="46852">3</cx:pt>
          <cx:pt idx="46853">2</cx:pt>
          <cx:pt idx="46854">1</cx:pt>
          <cx:pt idx="46855">3</cx:pt>
          <cx:pt idx="46856">2</cx:pt>
          <cx:pt idx="46857">4</cx:pt>
          <cx:pt idx="46858">2</cx:pt>
          <cx:pt idx="46859">1</cx:pt>
          <cx:pt idx="46860">1</cx:pt>
          <cx:pt idx="46861">3</cx:pt>
          <cx:pt idx="46862">2</cx:pt>
          <cx:pt idx="46863">1</cx:pt>
          <cx:pt idx="46864">2</cx:pt>
          <cx:pt idx="46865">1</cx:pt>
          <cx:pt idx="46866">1</cx:pt>
          <cx:pt idx="46867">2</cx:pt>
          <cx:pt idx="46868">3</cx:pt>
          <cx:pt idx="46869">2</cx:pt>
          <cx:pt idx="46870">1</cx:pt>
          <cx:pt idx="46871">2</cx:pt>
          <cx:pt idx="46872">2</cx:pt>
          <cx:pt idx="46873">2</cx:pt>
          <cx:pt idx="46874">3</cx:pt>
          <cx:pt idx="46875">2</cx:pt>
          <cx:pt idx="46876">2</cx:pt>
          <cx:pt idx="46877">3</cx:pt>
          <cx:pt idx="46878">1</cx:pt>
          <cx:pt idx="46879">1</cx:pt>
          <cx:pt idx="46880">3</cx:pt>
          <cx:pt idx="46881">3</cx:pt>
          <cx:pt idx="46882">2</cx:pt>
          <cx:pt idx="46883">2</cx:pt>
          <cx:pt idx="46884">2</cx:pt>
          <cx:pt idx="46885">2</cx:pt>
          <cx:pt idx="46886">1</cx:pt>
          <cx:pt idx="46887">2</cx:pt>
          <cx:pt idx="46888">2</cx:pt>
          <cx:pt idx="46889">3</cx:pt>
          <cx:pt idx="46890">1</cx:pt>
          <cx:pt idx="46891">3</cx:pt>
          <cx:pt idx="46892">3</cx:pt>
          <cx:pt idx="46893">1</cx:pt>
          <cx:pt idx="46894">4</cx:pt>
          <cx:pt idx="46895">2</cx:pt>
          <cx:pt idx="46896">2</cx:pt>
          <cx:pt idx="46897">1</cx:pt>
          <cx:pt idx="46898">2</cx:pt>
          <cx:pt idx="46899">4</cx:pt>
          <cx:pt idx="46900">2</cx:pt>
          <cx:pt idx="46901">3</cx:pt>
          <cx:pt idx="46902">2</cx:pt>
          <cx:pt idx="46903">2</cx:pt>
          <cx:pt idx="46904">2</cx:pt>
          <cx:pt idx="46905">2</cx:pt>
          <cx:pt idx="46906">2</cx:pt>
          <cx:pt idx="46907">2</cx:pt>
          <cx:pt idx="46908">1</cx:pt>
          <cx:pt idx="46909">3</cx:pt>
          <cx:pt idx="46910">4</cx:pt>
          <cx:pt idx="46911">1</cx:pt>
          <cx:pt idx="46912">2</cx:pt>
          <cx:pt idx="46913">2</cx:pt>
          <cx:pt idx="46914">1</cx:pt>
          <cx:pt idx="46915">1</cx:pt>
          <cx:pt idx="46916">4</cx:pt>
          <cx:pt idx="46917">1</cx:pt>
          <cx:pt idx="46918">2</cx:pt>
          <cx:pt idx="46919">2</cx:pt>
          <cx:pt idx="46920">4</cx:pt>
          <cx:pt idx="46921">2</cx:pt>
          <cx:pt idx="46922">2</cx:pt>
          <cx:pt idx="46923">2</cx:pt>
          <cx:pt idx="46924">2</cx:pt>
          <cx:pt idx="46925">1</cx:pt>
          <cx:pt idx="46926">2</cx:pt>
          <cx:pt idx="46927">1</cx:pt>
          <cx:pt idx="46928">5</cx:pt>
          <cx:pt idx="46929">6</cx:pt>
          <cx:pt idx="46930">1</cx:pt>
          <cx:pt idx="46931">3</cx:pt>
          <cx:pt idx="46932">2</cx:pt>
          <cx:pt idx="46933">3</cx:pt>
          <cx:pt idx="46934">1</cx:pt>
          <cx:pt idx="46935">1</cx:pt>
          <cx:pt idx="46936">4</cx:pt>
          <cx:pt idx="46937">2</cx:pt>
          <cx:pt idx="46938">2</cx:pt>
          <cx:pt idx="46939">2</cx:pt>
          <cx:pt idx="46940">2</cx:pt>
          <cx:pt idx="46941">2</cx:pt>
          <cx:pt idx="46942">4</cx:pt>
          <cx:pt idx="46943">2</cx:pt>
          <cx:pt idx="46944">2</cx:pt>
          <cx:pt idx="46945">3</cx:pt>
          <cx:pt idx="46946">2</cx:pt>
          <cx:pt idx="46947">2</cx:pt>
          <cx:pt idx="46948">1</cx:pt>
          <cx:pt idx="46949">2</cx:pt>
          <cx:pt idx="46950">1</cx:pt>
          <cx:pt idx="46951">2</cx:pt>
          <cx:pt idx="46952">2</cx:pt>
          <cx:pt idx="46953">4</cx:pt>
          <cx:pt idx="46954">2</cx:pt>
          <cx:pt idx="46955">2</cx:pt>
          <cx:pt idx="46956">2</cx:pt>
          <cx:pt idx="46957">3</cx:pt>
          <cx:pt idx="46958">3</cx:pt>
          <cx:pt idx="46959">4</cx:pt>
          <cx:pt idx="46960">1</cx:pt>
          <cx:pt idx="46961">1</cx:pt>
          <cx:pt idx="46962">2</cx:pt>
          <cx:pt idx="46963">4</cx:pt>
          <cx:pt idx="46964">2</cx:pt>
          <cx:pt idx="46965">2</cx:pt>
          <cx:pt idx="46966">2</cx:pt>
          <cx:pt idx="46967">2</cx:pt>
          <cx:pt idx="46968">1</cx:pt>
          <cx:pt idx="46969">2</cx:pt>
          <cx:pt idx="46970">2</cx:pt>
          <cx:pt idx="46971">2</cx:pt>
          <cx:pt idx="46972">1</cx:pt>
          <cx:pt idx="46973">2</cx:pt>
          <cx:pt idx="46974">2</cx:pt>
          <cx:pt idx="46975">2</cx:pt>
          <cx:pt idx="46976">1</cx:pt>
          <cx:pt idx="46977">1</cx:pt>
          <cx:pt idx="46978">2</cx:pt>
          <cx:pt idx="46979">2</cx:pt>
          <cx:pt idx="46980">2</cx:pt>
          <cx:pt idx="46981">2</cx:pt>
          <cx:pt idx="46982">1</cx:pt>
          <cx:pt idx="46983">2</cx:pt>
          <cx:pt idx="46984">3</cx:pt>
          <cx:pt idx="46985">2</cx:pt>
          <cx:pt idx="46986">2</cx:pt>
          <cx:pt idx="46987">1</cx:pt>
          <cx:pt idx="46988">1</cx:pt>
          <cx:pt idx="46989">2</cx:pt>
          <cx:pt idx="46990">2</cx:pt>
          <cx:pt idx="46991">2</cx:pt>
          <cx:pt idx="46992">4</cx:pt>
          <cx:pt idx="46993">2</cx:pt>
          <cx:pt idx="46994">2</cx:pt>
          <cx:pt idx="46995">2</cx:pt>
          <cx:pt idx="46996">2</cx:pt>
          <cx:pt idx="46997">3</cx:pt>
          <cx:pt idx="46998">2</cx:pt>
          <cx:pt idx="46999">2</cx:pt>
          <cx:pt idx="47000">3</cx:pt>
          <cx:pt idx="47001">2</cx:pt>
          <cx:pt idx="47002">2</cx:pt>
          <cx:pt idx="47003">2</cx:pt>
          <cx:pt idx="47004">2</cx:pt>
          <cx:pt idx="47005">1</cx:pt>
          <cx:pt idx="47006">4</cx:pt>
          <cx:pt idx="47007">2</cx:pt>
          <cx:pt idx="47008">1</cx:pt>
          <cx:pt idx="47009">1</cx:pt>
          <cx:pt idx="47010">2</cx:pt>
          <cx:pt idx="47011">2</cx:pt>
          <cx:pt idx="47012">2</cx:pt>
          <cx:pt idx="47013">2</cx:pt>
          <cx:pt idx="47014">2</cx:pt>
          <cx:pt idx="47015">4</cx:pt>
          <cx:pt idx="47016">1</cx:pt>
          <cx:pt idx="47017">1</cx:pt>
          <cx:pt idx="47018">2</cx:pt>
          <cx:pt idx="47019">3</cx:pt>
          <cx:pt idx="47020">2</cx:pt>
          <cx:pt idx="47021">3</cx:pt>
          <cx:pt idx="47022">3</cx:pt>
          <cx:pt idx="47023">1</cx:pt>
          <cx:pt idx="47024">2</cx:pt>
          <cx:pt idx="47025">4</cx:pt>
          <cx:pt idx="47026">2</cx:pt>
          <cx:pt idx="47027">2</cx:pt>
          <cx:pt idx="47028">2</cx:pt>
          <cx:pt idx="47029">1</cx:pt>
          <cx:pt idx="47030">2</cx:pt>
          <cx:pt idx="47031">2</cx:pt>
          <cx:pt idx="47032">1</cx:pt>
          <cx:pt idx="47033">2</cx:pt>
          <cx:pt idx="47034">2</cx:pt>
          <cx:pt idx="47035">2</cx:pt>
          <cx:pt idx="47036">1</cx:pt>
          <cx:pt idx="47037">2</cx:pt>
          <cx:pt idx="47038">3</cx:pt>
          <cx:pt idx="47039">1</cx:pt>
          <cx:pt idx="47040">3</cx:pt>
          <cx:pt idx="47041">3</cx:pt>
          <cx:pt idx="47042">3</cx:pt>
          <cx:pt idx="47043">1</cx:pt>
          <cx:pt idx="47044">3</cx:pt>
          <cx:pt idx="47045">2</cx:pt>
          <cx:pt idx="47046">1</cx:pt>
          <cx:pt idx="47047">2</cx:pt>
          <cx:pt idx="47048">2</cx:pt>
          <cx:pt idx="47049">2</cx:pt>
          <cx:pt idx="47050">2</cx:pt>
          <cx:pt idx="47051">2</cx:pt>
          <cx:pt idx="47052">2</cx:pt>
          <cx:pt idx="47053">2</cx:pt>
          <cx:pt idx="47054">3</cx:pt>
          <cx:pt idx="47055">3</cx:pt>
          <cx:pt idx="47056">4</cx:pt>
          <cx:pt idx="47057">4</cx:pt>
          <cx:pt idx="47058">2</cx:pt>
          <cx:pt idx="47059">1</cx:pt>
          <cx:pt idx="47060">3</cx:pt>
          <cx:pt idx="47061">4</cx:pt>
          <cx:pt idx="47062">3</cx:pt>
          <cx:pt idx="47063">2</cx:pt>
          <cx:pt idx="47064">1</cx:pt>
          <cx:pt idx="47065">2</cx:pt>
          <cx:pt idx="47066">1</cx:pt>
          <cx:pt idx="47067">3</cx:pt>
          <cx:pt idx="47068">2</cx:pt>
          <cx:pt idx="47069">1</cx:pt>
          <cx:pt idx="47070">4</cx:pt>
          <cx:pt idx="47071">2</cx:pt>
          <cx:pt idx="47072">1</cx:pt>
          <cx:pt idx="47073">4</cx:pt>
          <cx:pt idx="47074">2</cx:pt>
          <cx:pt idx="47075">3</cx:pt>
          <cx:pt idx="47076">2</cx:pt>
          <cx:pt idx="47077">2</cx:pt>
          <cx:pt idx="47078">2</cx:pt>
          <cx:pt idx="47079">2</cx:pt>
          <cx:pt idx="47080">2</cx:pt>
          <cx:pt idx="47081">1</cx:pt>
          <cx:pt idx="47082">2</cx:pt>
          <cx:pt idx="47083">2</cx:pt>
          <cx:pt idx="47084">2</cx:pt>
          <cx:pt idx="47085">2</cx:pt>
          <cx:pt idx="47086">2</cx:pt>
          <cx:pt idx="47087">2</cx:pt>
          <cx:pt idx="47088">4</cx:pt>
          <cx:pt idx="47089">2</cx:pt>
          <cx:pt idx="47090">1</cx:pt>
          <cx:pt idx="47091">3</cx:pt>
          <cx:pt idx="47092">3</cx:pt>
          <cx:pt idx="47093">2</cx:pt>
          <cx:pt idx="47094">1</cx:pt>
          <cx:pt idx="47095">2</cx:pt>
          <cx:pt idx="47096">2</cx:pt>
          <cx:pt idx="47097">1</cx:pt>
          <cx:pt idx="47098">1</cx:pt>
          <cx:pt idx="47099">1</cx:pt>
          <cx:pt idx="47100">2</cx:pt>
          <cx:pt idx="47101">2</cx:pt>
          <cx:pt idx="47102">2</cx:pt>
          <cx:pt idx="47103">3</cx:pt>
          <cx:pt idx="47104">2</cx:pt>
          <cx:pt idx="47105">2</cx:pt>
          <cx:pt idx="47106">3</cx:pt>
          <cx:pt idx="47107">1</cx:pt>
          <cx:pt idx="47108">3</cx:pt>
          <cx:pt idx="47109">3</cx:pt>
          <cx:pt idx="47110">2</cx:pt>
          <cx:pt idx="47111">3</cx:pt>
          <cx:pt idx="47112">2</cx:pt>
          <cx:pt idx="47113">4</cx:pt>
          <cx:pt idx="47114">1</cx:pt>
          <cx:pt idx="47115">2</cx:pt>
          <cx:pt idx="47116">3</cx:pt>
          <cx:pt idx="47117">2</cx:pt>
          <cx:pt idx="47118">2</cx:pt>
          <cx:pt idx="47119">3</cx:pt>
          <cx:pt idx="47120">2</cx:pt>
          <cx:pt idx="47121">3</cx:pt>
          <cx:pt idx="47122">2</cx:pt>
          <cx:pt idx="47123">2</cx:pt>
          <cx:pt idx="47124">2</cx:pt>
          <cx:pt idx="47125">3</cx:pt>
          <cx:pt idx="47126">2</cx:pt>
          <cx:pt idx="47127">3</cx:pt>
          <cx:pt idx="47128">2</cx:pt>
          <cx:pt idx="47129">1</cx:pt>
          <cx:pt idx="47130">2</cx:pt>
          <cx:pt idx="47131">1</cx:pt>
          <cx:pt idx="47132">2</cx:pt>
          <cx:pt idx="47133">2</cx:pt>
          <cx:pt idx="47134">2</cx:pt>
          <cx:pt idx="47135">2</cx:pt>
          <cx:pt idx="47136">2</cx:pt>
          <cx:pt idx="47137">3</cx:pt>
          <cx:pt idx="47138">3</cx:pt>
          <cx:pt idx="47139">2</cx:pt>
          <cx:pt idx="47140">4</cx:pt>
          <cx:pt idx="47141">4</cx:pt>
          <cx:pt idx="47142">2</cx:pt>
          <cx:pt idx="47143">2</cx:pt>
          <cx:pt idx="47144">4</cx:pt>
          <cx:pt idx="47145">1</cx:pt>
          <cx:pt idx="47146">1</cx:pt>
          <cx:pt idx="47147">2</cx:pt>
          <cx:pt idx="47148">3</cx:pt>
          <cx:pt idx="47149">3</cx:pt>
          <cx:pt idx="47150">2</cx:pt>
          <cx:pt idx="47151">2</cx:pt>
          <cx:pt idx="47152">1</cx:pt>
          <cx:pt idx="47153">1</cx:pt>
          <cx:pt idx="47154">1</cx:pt>
          <cx:pt idx="47155">2</cx:pt>
          <cx:pt idx="47156">3</cx:pt>
          <cx:pt idx="47157">2</cx:pt>
          <cx:pt idx="47158">2</cx:pt>
          <cx:pt idx="47159">2</cx:pt>
          <cx:pt idx="47160">3</cx:pt>
          <cx:pt idx="47161">2</cx:pt>
          <cx:pt idx="47162">1</cx:pt>
          <cx:pt idx="47163">1</cx:pt>
          <cx:pt idx="47164">1</cx:pt>
          <cx:pt idx="47165">2</cx:pt>
          <cx:pt idx="47166">2</cx:pt>
          <cx:pt idx="47167">4</cx:pt>
          <cx:pt idx="47168">2</cx:pt>
          <cx:pt idx="47169">2</cx:pt>
          <cx:pt idx="47170">3</cx:pt>
          <cx:pt idx="47171">1</cx:pt>
          <cx:pt idx="47172">2</cx:pt>
          <cx:pt idx="47173">2</cx:pt>
          <cx:pt idx="47174">2</cx:pt>
          <cx:pt idx="47175">4</cx:pt>
          <cx:pt idx="47176">2</cx:pt>
          <cx:pt idx="47177">2</cx:pt>
          <cx:pt idx="47178">2</cx:pt>
          <cx:pt idx="47179">3</cx:pt>
          <cx:pt idx="47180">1</cx:pt>
          <cx:pt idx="47181">2</cx:pt>
          <cx:pt idx="47182">2</cx:pt>
          <cx:pt idx="47183">3</cx:pt>
          <cx:pt idx="47184">3</cx:pt>
          <cx:pt idx="47185">3</cx:pt>
          <cx:pt idx="47186">3</cx:pt>
          <cx:pt idx="47187">1</cx:pt>
          <cx:pt idx="47188">1</cx:pt>
          <cx:pt idx="47189">1</cx:pt>
          <cx:pt idx="47190">2</cx:pt>
          <cx:pt idx="47191">6</cx:pt>
          <cx:pt idx="47192">3</cx:pt>
          <cx:pt idx="47193">2</cx:pt>
          <cx:pt idx="47194">1</cx:pt>
          <cx:pt idx="47195">3</cx:pt>
          <cx:pt idx="47196">2</cx:pt>
          <cx:pt idx="47197">2</cx:pt>
          <cx:pt idx="47198">2</cx:pt>
          <cx:pt idx="47199">2</cx:pt>
          <cx:pt idx="47200">2</cx:pt>
          <cx:pt idx="47201">2</cx:pt>
          <cx:pt idx="47202">1</cx:pt>
          <cx:pt idx="47203">3</cx:pt>
          <cx:pt idx="47204">2</cx:pt>
          <cx:pt idx="47205">2</cx:pt>
          <cx:pt idx="47206">1</cx:pt>
          <cx:pt idx="47207">1</cx:pt>
          <cx:pt idx="47208">1</cx:pt>
          <cx:pt idx="47209">2</cx:pt>
          <cx:pt idx="47210">1</cx:pt>
          <cx:pt idx="47211">1</cx:pt>
          <cx:pt idx="47212">1</cx:pt>
          <cx:pt idx="47213">1</cx:pt>
          <cx:pt idx="47214">1</cx:pt>
          <cx:pt idx="47215">2</cx:pt>
          <cx:pt idx="47216">2</cx:pt>
          <cx:pt idx="47217">2</cx:pt>
          <cx:pt idx="47218">4</cx:pt>
          <cx:pt idx="47219">2</cx:pt>
          <cx:pt idx="47220">2</cx:pt>
          <cx:pt idx="47221">2</cx:pt>
          <cx:pt idx="47222">1</cx:pt>
          <cx:pt idx="47223">4</cx:pt>
          <cx:pt idx="47224">2</cx:pt>
          <cx:pt idx="47225">2</cx:pt>
          <cx:pt idx="47226">1</cx:pt>
          <cx:pt idx="47227">3</cx:pt>
          <cx:pt idx="47228">2</cx:pt>
          <cx:pt idx="47229">2</cx:pt>
          <cx:pt idx="47230">1</cx:pt>
          <cx:pt idx="47231">1</cx:pt>
          <cx:pt idx="47232">2</cx:pt>
          <cx:pt idx="47233">2</cx:pt>
          <cx:pt idx="47234">4</cx:pt>
          <cx:pt idx="47235">3</cx:pt>
          <cx:pt idx="47236">2</cx:pt>
          <cx:pt idx="47237">2</cx:pt>
          <cx:pt idx="47238">1</cx:pt>
          <cx:pt idx="47239">3</cx:pt>
          <cx:pt idx="47240">4</cx:pt>
          <cx:pt idx="47241">4</cx:pt>
          <cx:pt idx="47242">2</cx:pt>
          <cx:pt idx="47243">2</cx:pt>
          <cx:pt idx="47244">1</cx:pt>
          <cx:pt idx="47245">2</cx:pt>
          <cx:pt idx="47246">2</cx:pt>
          <cx:pt idx="47247">4</cx:pt>
          <cx:pt idx="47248">3</cx:pt>
          <cx:pt idx="47249">2</cx:pt>
          <cx:pt idx="47250">2</cx:pt>
          <cx:pt idx="47251">3</cx:pt>
          <cx:pt idx="47252">1</cx:pt>
          <cx:pt idx="47253">1</cx:pt>
          <cx:pt idx="47254">2</cx:pt>
          <cx:pt idx="47255">2</cx:pt>
          <cx:pt idx="47256">3</cx:pt>
          <cx:pt idx="47257">4</cx:pt>
          <cx:pt idx="47258">4</cx:pt>
          <cx:pt idx="47259">3</cx:pt>
          <cx:pt idx="47260">1</cx:pt>
          <cx:pt idx="47261">3</cx:pt>
          <cx:pt idx="47262">2</cx:pt>
          <cx:pt idx="47263">1</cx:pt>
          <cx:pt idx="47264">2</cx:pt>
          <cx:pt idx="47265">4</cx:pt>
          <cx:pt idx="47266">2</cx:pt>
          <cx:pt idx="47267">3</cx:pt>
          <cx:pt idx="47268">2</cx:pt>
          <cx:pt idx="47269">2</cx:pt>
          <cx:pt idx="47270">3</cx:pt>
          <cx:pt idx="47271">2</cx:pt>
          <cx:pt idx="47272">3</cx:pt>
          <cx:pt idx="47273">1</cx:pt>
          <cx:pt idx="47274">2</cx:pt>
          <cx:pt idx="47275">1</cx:pt>
          <cx:pt idx="47276">2</cx:pt>
          <cx:pt idx="47277">2</cx:pt>
          <cx:pt idx="47278">2</cx:pt>
          <cx:pt idx="47279">3</cx:pt>
          <cx:pt idx="47280">2</cx:pt>
          <cx:pt idx="47281">3</cx:pt>
          <cx:pt idx="47282">1</cx:pt>
          <cx:pt idx="47283">3</cx:pt>
          <cx:pt idx="47284">1</cx:pt>
          <cx:pt idx="47285">2</cx:pt>
          <cx:pt idx="47286">2</cx:pt>
          <cx:pt idx="47287">2</cx:pt>
          <cx:pt idx="47288">2</cx:pt>
          <cx:pt idx="47289">1</cx:pt>
          <cx:pt idx="47290">1</cx:pt>
          <cx:pt idx="47291">2</cx:pt>
          <cx:pt idx="47292">2</cx:pt>
          <cx:pt idx="47293">2</cx:pt>
          <cx:pt idx="47294">1</cx:pt>
          <cx:pt idx="47295">4</cx:pt>
          <cx:pt idx="47296">5</cx:pt>
          <cx:pt idx="47297">1</cx:pt>
          <cx:pt idx="47298">2</cx:pt>
          <cx:pt idx="47299">2</cx:pt>
          <cx:pt idx="47300">3</cx:pt>
          <cx:pt idx="47301">2</cx:pt>
          <cx:pt idx="47302">2</cx:pt>
          <cx:pt idx="47303">2</cx:pt>
          <cx:pt idx="47304">5</cx:pt>
          <cx:pt idx="47305">1</cx:pt>
          <cx:pt idx="47306">2</cx:pt>
          <cx:pt idx="47307">2</cx:pt>
          <cx:pt idx="47308">1</cx:pt>
          <cx:pt idx="47309">2</cx:pt>
          <cx:pt idx="47310">4</cx:pt>
          <cx:pt idx="47311">3</cx:pt>
          <cx:pt idx="47312">2</cx:pt>
          <cx:pt idx="47313">2</cx:pt>
          <cx:pt idx="47314">1</cx:pt>
          <cx:pt idx="47315">2</cx:pt>
          <cx:pt idx="47316">3</cx:pt>
          <cx:pt idx="47317">4</cx:pt>
          <cx:pt idx="47318">3</cx:pt>
          <cx:pt idx="47319">1</cx:pt>
          <cx:pt idx="47320">2</cx:pt>
          <cx:pt idx="47321">3</cx:pt>
          <cx:pt idx="47322">2</cx:pt>
          <cx:pt idx="47323">1</cx:pt>
          <cx:pt idx="47324">2</cx:pt>
          <cx:pt idx="47325">2</cx:pt>
          <cx:pt idx="47326">2</cx:pt>
          <cx:pt idx="47327">1</cx:pt>
          <cx:pt idx="47328">2</cx:pt>
          <cx:pt idx="47329">1</cx:pt>
          <cx:pt idx="47330">2</cx:pt>
          <cx:pt idx="47331">2</cx:pt>
          <cx:pt idx="47332">2</cx:pt>
          <cx:pt idx="47333">2</cx:pt>
          <cx:pt idx="47334">1</cx:pt>
          <cx:pt idx="47335">3</cx:pt>
          <cx:pt idx="47336">2</cx:pt>
          <cx:pt idx="47337">2</cx:pt>
          <cx:pt idx="47338">2</cx:pt>
          <cx:pt idx="47339">2</cx:pt>
          <cx:pt idx="47340">1</cx:pt>
          <cx:pt idx="47341">2</cx:pt>
          <cx:pt idx="47342">2</cx:pt>
          <cx:pt idx="47343">2</cx:pt>
          <cx:pt idx="47344">3</cx:pt>
          <cx:pt idx="47345">2</cx:pt>
          <cx:pt idx="47346">2</cx:pt>
          <cx:pt idx="47347">1</cx:pt>
          <cx:pt idx="47348">5</cx:pt>
          <cx:pt idx="47349">1</cx:pt>
          <cx:pt idx="47350">2</cx:pt>
          <cx:pt idx="47351">3</cx:pt>
          <cx:pt idx="47352">3</cx:pt>
          <cx:pt idx="47353">2</cx:pt>
          <cx:pt idx="47354">4</cx:pt>
          <cx:pt idx="47355">2</cx:pt>
          <cx:pt idx="47356">2</cx:pt>
          <cx:pt idx="47357">2</cx:pt>
          <cx:pt idx="47358">2</cx:pt>
          <cx:pt idx="47359">3</cx:pt>
          <cx:pt idx="47360">2</cx:pt>
          <cx:pt idx="47361">4</cx:pt>
          <cx:pt idx="47362">2</cx:pt>
          <cx:pt idx="47363">1</cx:pt>
          <cx:pt idx="47364">2</cx:pt>
          <cx:pt idx="47365">2</cx:pt>
          <cx:pt idx="47366">2</cx:pt>
          <cx:pt idx="47367">2</cx:pt>
          <cx:pt idx="47368">2</cx:pt>
          <cx:pt idx="47369">2</cx:pt>
          <cx:pt idx="47370">1</cx:pt>
          <cx:pt idx="47371">2</cx:pt>
          <cx:pt idx="47372">2</cx:pt>
          <cx:pt idx="47373">3</cx:pt>
          <cx:pt idx="47374">2</cx:pt>
          <cx:pt idx="47375">3</cx:pt>
          <cx:pt idx="47376">1</cx:pt>
          <cx:pt idx="47377">2</cx:pt>
          <cx:pt idx="47378">2</cx:pt>
          <cx:pt idx="47379">3</cx:pt>
          <cx:pt idx="47380">2</cx:pt>
          <cx:pt idx="47381">2</cx:pt>
          <cx:pt idx="47382">2</cx:pt>
          <cx:pt idx="47383">2</cx:pt>
          <cx:pt idx="47384">2</cx:pt>
          <cx:pt idx="47385">2</cx:pt>
          <cx:pt idx="47386">1</cx:pt>
          <cx:pt idx="47387">2</cx:pt>
          <cx:pt idx="47388">2</cx:pt>
          <cx:pt idx="47389">2</cx:pt>
          <cx:pt idx="47390">1</cx:pt>
          <cx:pt idx="47391">1</cx:pt>
          <cx:pt idx="47392">1</cx:pt>
          <cx:pt idx="47393">3</cx:pt>
          <cx:pt idx="47394">2</cx:pt>
          <cx:pt idx="47395">2</cx:pt>
          <cx:pt idx="47396">2</cx:pt>
          <cx:pt idx="47397">5</cx:pt>
          <cx:pt idx="47398">4</cx:pt>
          <cx:pt idx="47399">1</cx:pt>
          <cx:pt idx="47400">2</cx:pt>
          <cx:pt idx="47401">3</cx:pt>
          <cx:pt idx="47402">3</cx:pt>
          <cx:pt idx="47403">4</cx:pt>
          <cx:pt idx="47404">2</cx:pt>
          <cx:pt idx="47405">3</cx:pt>
          <cx:pt idx="47406">2</cx:pt>
          <cx:pt idx="47407">2</cx:pt>
          <cx:pt idx="47408">4</cx:pt>
          <cx:pt idx="47409">3</cx:pt>
          <cx:pt idx="47410">1</cx:pt>
          <cx:pt idx="47411">2</cx:pt>
          <cx:pt idx="47412">2</cx:pt>
          <cx:pt idx="47413">2</cx:pt>
          <cx:pt idx="47414">2</cx:pt>
          <cx:pt idx="47415">3</cx:pt>
          <cx:pt idx="47416">2</cx:pt>
          <cx:pt idx="47417">1</cx:pt>
          <cx:pt idx="47418">4</cx:pt>
          <cx:pt idx="47419">3</cx:pt>
          <cx:pt idx="47420">2</cx:pt>
          <cx:pt idx="47421">4</cx:pt>
          <cx:pt idx="47422">2</cx:pt>
          <cx:pt idx="47423">2</cx:pt>
          <cx:pt idx="47424">3</cx:pt>
          <cx:pt idx="47425">4</cx:pt>
          <cx:pt idx="47426">2</cx:pt>
          <cx:pt idx="47427">3</cx:pt>
          <cx:pt idx="47428">1</cx:pt>
          <cx:pt idx="47429">3</cx:pt>
          <cx:pt idx="47430">1</cx:pt>
          <cx:pt idx="47431">2</cx:pt>
          <cx:pt idx="47432">2</cx:pt>
          <cx:pt idx="47433">2</cx:pt>
          <cx:pt idx="47434">3</cx:pt>
          <cx:pt idx="47435">2</cx:pt>
          <cx:pt idx="47436">2</cx:pt>
          <cx:pt idx="47437">1</cx:pt>
          <cx:pt idx="47438">2</cx:pt>
          <cx:pt idx="47439">3</cx:pt>
          <cx:pt idx="47440">2</cx:pt>
          <cx:pt idx="47441">3</cx:pt>
          <cx:pt idx="47442">1</cx:pt>
          <cx:pt idx="47443">3</cx:pt>
          <cx:pt idx="47444">2</cx:pt>
          <cx:pt idx="47445">3</cx:pt>
          <cx:pt idx="47446">2</cx:pt>
          <cx:pt idx="47447">3</cx:pt>
          <cx:pt idx="47448">1</cx:pt>
          <cx:pt idx="47449">2</cx:pt>
          <cx:pt idx="47450">4</cx:pt>
          <cx:pt idx="47451">1</cx:pt>
          <cx:pt idx="47452">2</cx:pt>
          <cx:pt idx="47453">2</cx:pt>
          <cx:pt idx="47454">2</cx:pt>
          <cx:pt idx="47455">2</cx:pt>
          <cx:pt idx="47456">2</cx:pt>
          <cx:pt idx="47457">2</cx:pt>
          <cx:pt idx="47458">1</cx:pt>
          <cx:pt idx="47459">3</cx:pt>
          <cx:pt idx="47460">2</cx:pt>
          <cx:pt idx="47461">2</cx:pt>
          <cx:pt idx="47462">1</cx:pt>
          <cx:pt idx="47463">2</cx:pt>
          <cx:pt idx="47464">3</cx:pt>
          <cx:pt idx="47465">1</cx:pt>
          <cx:pt idx="47466">2</cx:pt>
          <cx:pt idx="47467">3</cx:pt>
          <cx:pt idx="47468">2</cx:pt>
          <cx:pt idx="47469">2</cx:pt>
          <cx:pt idx="47470">3</cx:pt>
          <cx:pt idx="47471">2</cx:pt>
          <cx:pt idx="47472">2</cx:pt>
          <cx:pt idx="47473">2</cx:pt>
          <cx:pt idx="47474">2</cx:pt>
          <cx:pt idx="47475">3</cx:pt>
          <cx:pt idx="47476">3</cx:pt>
          <cx:pt idx="47477">2</cx:pt>
          <cx:pt idx="47478">2</cx:pt>
          <cx:pt idx="47479">1</cx:pt>
          <cx:pt idx="47480">1</cx:pt>
          <cx:pt idx="47481">2</cx:pt>
          <cx:pt idx="47482">2</cx:pt>
          <cx:pt idx="47483">1</cx:pt>
          <cx:pt idx="47484">2</cx:pt>
          <cx:pt idx="47485">2</cx:pt>
          <cx:pt idx="47486">1</cx:pt>
          <cx:pt idx="47487">2</cx:pt>
          <cx:pt idx="47488">1</cx:pt>
          <cx:pt idx="47489">4</cx:pt>
          <cx:pt idx="47490">4</cx:pt>
          <cx:pt idx="47491">2</cx:pt>
          <cx:pt idx="47492">2</cx:pt>
          <cx:pt idx="47493">1</cx:pt>
          <cx:pt idx="47494">1</cx:pt>
          <cx:pt idx="47495">3</cx:pt>
          <cx:pt idx="47496">1</cx:pt>
          <cx:pt idx="47497">2</cx:pt>
          <cx:pt idx="47498">5</cx:pt>
          <cx:pt idx="47499">1</cx:pt>
          <cx:pt idx="47500">3</cx:pt>
          <cx:pt idx="47501">1</cx:pt>
          <cx:pt idx="47502">1</cx:pt>
          <cx:pt idx="47503">2</cx:pt>
          <cx:pt idx="47504">1</cx:pt>
          <cx:pt idx="47505">2</cx:pt>
          <cx:pt idx="47506">2</cx:pt>
          <cx:pt idx="47507">1</cx:pt>
          <cx:pt idx="47508">4</cx:pt>
          <cx:pt idx="47509">2</cx:pt>
          <cx:pt idx="47510">2</cx:pt>
          <cx:pt idx="47511">4</cx:pt>
          <cx:pt idx="47512">2</cx:pt>
          <cx:pt idx="47513">4</cx:pt>
          <cx:pt idx="47514">2</cx:pt>
          <cx:pt idx="47515">2</cx:pt>
          <cx:pt idx="47516">2</cx:pt>
          <cx:pt idx="47517">3</cx:pt>
          <cx:pt idx="47518">2</cx:pt>
          <cx:pt idx="47519">2</cx:pt>
          <cx:pt idx="47520">1</cx:pt>
          <cx:pt idx="47521">1</cx:pt>
          <cx:pt idx="47522">2</cx:pt>
          <cx:pt idx="47523">4</cx:pt>
          <cx:pt idx="47524">2</cx:pt>
          <cx:pt idx="47525">4</cx:pt>
          <cx:pt idx="47526">1</cx:pt>
          <cx:pt idx="47527">2</cx:pt>
          <cx:pt idx="47528">4</cx:pt>
          <cx:pt idx="47529">3</cx:pt>
          <cx:pt idx="47530">2</cx:pt>
          <cx:pt idx="47531">1</cx:pt>
          <cx:pt idx="47532">3</cx:pt>
          <cx:pt idx="47533">2</cx:pt>
          <cx:pt idx="47534">2</cx:pt>
          <cx:pt idx="47535">2</cx:pt>
          <cx:pt idx="47536">5</cx:pt>
          <cx:pt idx="47537">2</cx:pt>
          <cx:pt idx="47538">2</cx:pt>
          <cx:pt idx="47539">2</cx:pt>
          <cx:pt idx="47540">2</cx:pt>
          <cx:pt idx="47541">2</cx:pt>
          <cx:pt idx="47542">3</cx:pt>
          <cx:pt idx="47543">3</cx:pt>
          <cx:pt idx="47544">2</cx:pt>
          <cx:pt idx="47545">2</cx:pt>
          <cx:pt idx="47546">4</cx:pt>
          <cx:pt idx="47547">1</cx:pt>
          <cx:pt idx="47548">2</cx:pt>
          <cx:pt idx="47549">4</cx:pt>
          <cx:pt idx="47550">2</cx:pt>
          <cx:pt idx="47551">3</cx:pt>
          <cx:pt idx="47552">3</cx:pt>
          <cx:pt idx="47553">1</cx:pt>
          <cx:pt idx="47554">3</cx:pt>
          <cx:pt idx="47555">2</cx:pt>
          <cx:pt idx="47556">2</cx:pt>
          <cx:pt idx="47557">2</cx:pt>
          <cx:pt idx="47558">3</cx:pt>
          <cx:pt idx="47559">2</cx:pt>
          <cx:pt idx="47560">1</cx:pt>
          <cx:pt idx="47561">2</cx:pt>
          <cx:pt idx="47562">4</cx:pt>
          <cx:pt idx="47563">1</cx:pt>
          <cx:pt idx="47564">3</cx:pt>
          <cx:pt idx="47565">3</cx:pt>
          <cx:pt idx="47566">2</cx:pt>
          <cx:pt idx="47567">1</cx:pt>
          <cx:pt idx="47568">3</cx:pt>
          <cx:pt idx="47569">2</cx:pt>
          <cx:pt idx="47570">2</cx:pt>
          <cx:pt idx="47571">3</cx:pt>
          <cx:pt idx="47572">4</cx:pt>
          <cx:pt idx="47573">1</cx:pt>
          <cx:pt idx="47574">1</cx:pt>
          <cx:pt idx="47575">2</cx:pt>
          <cx:pt idx="47576">2</cx:pt>
          <cx:pt idx="47577">5</cx:pt>
          <cx:pt idx="47578">2</cx:pt>
          <cx:pt idx="47579">3</cx:pt>
          <cx:pt idx="47580">2</cx:pt>
          <cx:pt idx="47581">2</cx:pt>
          <cx:pt idx="47582">2</cx:pt>
          <cx:pt idx="47583">2</cx:pt>
          <cx:pt idx="47584">2</cx:pt>
          <cx:pt idx="47585">2</cx:pt>
          <cx:pt idx="47586">2</cx:pt>
          <cx:pt idx="47587">2</cx:pt>
          <cx:pt idx="47588">2</cx:pt>
          <cx:pt idx="47589">1</cx:pt>
          <cx:pt idx="47590">2</cx:pt>
          <cx:pt idx="47591">4</cx:pt>
          <cx:pt idx="47592">3</cx:pt>
          <cx:pt idx="47593">2</cx:pt>
          <cx:pt idx="47594">1</cx:pt>
          <cx:pt idx="47595">1</cx:pt>
          <cx:pt idx="47596">1</cx:pt>
          <cx:pt idx="47597">2</cx:pt>
          <cx:pt idx="47598">1</cx:pt>
          <cx:pt idx="47599">2</cx:pt>
          <cx:pt idx="47600">2</cx:pt>
          <cx:pt idx="47601">1</cx:pt>
          <cx:pt idx="47602">2</cx:pt>
          <cx:pt idx="47603">2</cx:pt>
          <cx:pt idx="47604">2</cx:pt>
          <cx:pt idx="47605">3</cx:pt>
          <cx:pt idx="47606">2</cx:pt>
          <cx:pt idx="47607">1</cx:pt>
          <cx:pt idx="47608">1</cx:pt>
          <cx:pt idx="47609">2</cx:pt>
          <cx:pt idx="47610">4</cx:pt>
          <cx:pt idx="47611">3</cx:pt>
          <cx:pt idx="47612">2</cx:pt>
          <cx:pt idx="47613">3</cx:pt>
          <cx:pt idx="47614">2</cx:pt>
          <cx:pt idx="47615">3</cx:pt>
          <cx:pt idx="47616">2</cx:pt>
          <cx:pt idx="47617">2</cx:pt>
          <cx:pt idx="47618">1</cx:pt>
          <cx:pt idx="47619">1</cx:pt>
          <cx:pt idx="47620">1</cx:pt>
          <cx:pt idx="47621">5</cx:pt>
          <cx:pt idx="47622">1</cx:pt>
          <cx:pt idx="47623">2</cx:pt>
          <cx:pt idx="47624">1</cx:pt>
          <cx:pt idx="47625">1</cx:pt>
          <cx:pt idx="47626">1</cx:pt>
          <cx:pt idx="47627">2</cx:pt>
          <cx:pt idx="47628">4</cx:pt>
          <cx:pt idx="47629">3</cx:pt>
          <cx:pt idx="47630">2</cx:pt>
          <cx:pt idx="47631">2</cx:pt>
          <cx:pt idx="47632">5</cx:pt>
          <cx:pt idx="47633">2</cx:pt>
          <cx:pt idx="47634">2</cx:pt>
          <cx:pt idx="47635">1</cx:pt>
          <cx:pt idx="47636">2</cx:pt>
          <cx:pt idx="47637">4</cx:pt>
          <cx:pt idx="47638">2</cx:pt>
          <cx:pt idx="47639">2</cx:pt>
          <cx:pt idx="47640">2</cx:pt>
          <cx:pt idx="47641">3</cx:pt>
          <cx:pt idx="47642">4</cx:pt>
          <cx:pt idx="47643">4</cx:pt>
          <cx:pt idx="47644">2</cx:pt>
          <cx:pt idx="47645">1</cx:pt>
          <cx:pt idx="47646">2</cx:pt>
          <cx:pt idx="47647">4</cx:pt>
          <cx:pt idx="47648">2</cx:pt>
          <cx:pt idx="47649">1</cx:pt>
          <cx:pt idx="47650">4</cx:pt>
          <cx:pt idx="47651">2</cx:pt>
          <cx:pt idx="47652">1</cx:pt>
          <cx:pt idx="47653">2</cx:pt>
          <cx:pt idx="47654">3</cx:pt>
          <cx:pt idx="47655">2</cx:pt>
          <cx:pt idx="47656">4</cx:pt>
          <cx:pt idx="47657">2</cx:pt>
          <cx:pt idx="47658">3</cx:pt>
          <cx:pt idx="47659">2</cx:pt>
          <cx:pt idx="47660">2</cx:pt>
          <cx:pt idx="47661">3</cx:pt>
          <cx:pt idx="47662">2</cx:pt>
          <cx:pt idx="47663">1</cx:pt>
          <cx:pt idx="47664">2</cx:pt>
          <cx:pt idx="47665">4</cx:pt>
          <cx:pt idx="47666">1</cx:pt>
          <cx:pt idx="47667">2</cx:pt>
          <cx:pt idx="47668">2</cx:pt>
          <cx:pt idx="47669">2</cx:pt>
          <cx:pt idx="47670">4</cx:pt>
          <cx:pt idx="47671">2</cx:pt>
          <cx:pt idx="47672">2</cx:pt>
          <cx:pt idx="47673">1</cx:pt>
          <cx:pt idx="47674">2</cx:pt>
          <cx:pt idx="47675">1</cx:pt>
          <cx:pt idx="47676">3</cx:pt>
          <cx:pt idx="47677">2</cx:pt>
          <cx:pt idx="47678">2</cx:pt>
          <cx:pt idx="47679">2</cx:pt>
          <cx:pt idx="47680">2</cx:pt>
          <cx:pt idx="47681">2</cx:pt>
          <cx:pt idx="47682">2</cx:pt>
          <cx:pt idx="47683">3</cx:pt>
          <cx:pt idx="47684">2</cx:pt>
          <cx:pt idx="47685">1</cx:pt>
          <cx:pt idx="47686">2</cx:pt>
          <cx:pt idx="47687">1</cx:pt>
          <cx:pt idx="47688">2</cx:pt>
          <cx:pt idx="47689">1</cx:pt>
          <cx:pt idx="47690">1</cx:pt>
          <cx:pt idx="47691">3</cx:pt>
          <cx:pt idx="47692">2</cx:pt>
          <cx:pt idx="47693">3</cx:pt>
          <cx:pt idx="47694">1</cx:pt>
          <cx:pt idx="47695">3</cx:pt>
          <cx:pt idx="47696">2</cx:pt>
          <cx:pt idx="47697">2</cx:pt>
          <cx:pt idx="47698">2</cx:pt>
          <cx:pt idx="47699">1</cx:pt>
          <cx:pt idx="47700">4</cx:pt>
          <cx:pt idx="47701">2</cx:pt>
          <cx:pt idx="47702">2</cx:pt>
          <cx:pt idx="47703">3</cx:pt>
          <cx:pt idx="47704">2</cx:pt>
          <cx:pt idx="47705">2</cx:pt>
          <cx:pt idx="47706">2</cx:pt>
          <cx:pt idx="47707">1</cx:pt>
          <cx:pt idx="47708">1</cx:pt>
          <cx:pt idx="47709">2</cx:pt>
          <cx:pt idx="47710">2</cx:pt>
          <cx:pt idx="47711">2</cx:pt>
          <cx:pt idx="47712">1</cx:pt>
          <cx:pt idx="47713">1</cx:pt>
          <cx:pt idx="47714">2</cx:pt>
          <cx:pt idx="47715">2</cx:pt>
          <cx:pt idx="47716">3</cx:pt>
          <cx:pt idx="47717">1</cx:pt>
          <cx:pt idx="47718">2</cx:pt>
          <cx:pt idx="47719">2</cx:pt>
          <cx:pt idx="47720">4</cx:pt>
          <cx:pt idx="47721">1</cx:pt>
          <cx:pt idx="47722">3</cx:pt>
          <cx:pt idx="47723">2</cx:pt>
          <cx:pt idx="47724">2</cx:pt>
          <cx:pt idx="47725">1</cx:pt>
          <cx:pt idx="47726">2</cx:pt>
          <cx:pt idx="47727">4</cx:pt>
          <cx:pt idx="47728">4</cx:pt>
          <cx:pt idx="47729">5</cx:pt>
          <cx:pt idx="47730">1</cx:pt>
          <cx:pt idx="47731">1</cx:pt>
          <cx:pt idx="47732">2</cx:pt>
          <cx:pt idx="47733">1</cx:pt>
          <cx:pt idx="47734">3</cx:pt>
          <cx:pt idx="47735">3</cx:pt>
          <cx:pt idx="47736">2</cx:pt>
          <cx:pt idx="47737">3</cx:pt>
          <cx:pt idx="47738">2</cx:pt>
          <cx:pt idx="47739">2</cx:pt>
          <cx:pt idx="47740">2</cx:pt>
          <cx:pt idx="47741">4</cx:pt>
          <cx:pt idx="47742">2</cx:pt>
          <cx:pt idx="47743">3</cx:pt>
          <cx:pt idx="47744">2</cx:pt>
          <cx:pt idx="47745">2</cx:pt>
          <cx:pt idx="47746">1</cx:pt>
          <cx:pt idx="47747">1</cx:pt>
          <cx:pt idx="47748">1</cx:pt>
          <cx:pt idx="47749">2</cx:pt>
          <cx:pt idx="47750">4</cx:pt>
          <cx:pt idx="47751">4</cx:pt>
          <cx:pt idx="47752">1</cx:pt>
          <cx:pt idx="47753">4</cx:pt>
          <cx:pt idx="47754">4</cx:pt>
          <cx:pt idx="47755">1</cx:pt>
          <cx:pt idx="47756">2</cx:pt>
          <cx:pt idx="47757">2</cx:pt>
          <cx:pt idx="47758">2</cx:pt>
          <cx:pt idx="47759">2</cx:pt>
          <cx:pt idx="47760">1</cx:pt>
          <cx:pt idx="47761">3</cx:pt>
          <cx:pt idx="47762">2</cx:pt>
          <cx:pt idx="47763">2</cx:pt>
          <cx:pt idx="47764">2</cx:pt>
          <cx:pt idx="47765">2</cx:pt>
          <cx:pt idx="47766">2</cx:pt>
          <cx:pt idx="47767">2</cx:pt>
          <cx:pt idx="47768">4</cx:pt>
          <cx:pt idx="47769">4</cx:pt>
          <cx:pt idx="47770">2</cx:pt>
          <cx:pt idx="47771">2</cx:pt>
          <cx:pt idx="47772">2</cx:pt>
          <cx:pt idx="47773">2</cx:pt>
          <cx:pt idx="47774">3</cx:pt>
          <cx:pt idx="47775">2</cx:pt>
          <cx:pt idx="47776">2</cx:pt>
          <cx:pt idx="47777">2</cx:pt>
          <cx:pt idx="47778">3</cx:pt>
          <cx:pt idx="47779">2</cx:pt>
          <cx:pt idx="47780">4</cx:pt>
          <cx:pt idx="47781">2</cx:pt>
          <cx:pt idx="47782">2</cx:pt>
          <cx:pt idx="47783">2</cx:pt>
          <cx:pt idx="47784">2</cx:pt>
          <cx:pt idx="47785">1</cx:pt>
          <cx:pt idx="47786">1</cx:pt>
          <cx:pt idx="47787">1</cx:pt>
          <cx:pt idx="47788">2</cx:pt>
          <cx:pt idx="47789">2</cx:pt>
          <cx:pt idx="47790">2</cx:pt>
          <cx:pt idx="47791">2</cx:pt>
          <cx:pt idx="47792">1</cx:pt>
          <cx:pt idx="47793">2</cx:pt>
          <cx:pt idx="47794">1</cx:pt>
          <cx:pt idx="47795">5</cx:pt>
          <cx:pt idx="47796">3</cx:pt>
          <cx:pt idx="47797">2</cx:pt>
          <cx:pt idx="47798">3</cx:pt>
          <cx:pt idx="47799">2</cx:pt>
          <cx:pt idx="47800">1</cx:pt>
          <cx:pt idx="47801">2</cx:pt>
          <cx:pt idx="47802">4</cx:pt>
          <cx:pt idx="47803">1</cx:pt>
          <cx:pt idx="47804">3</cx:pt>
          <cx:pt idx="47805">2</cx:pt>
          <cx:pt idx="47806">3</cx:pt>
          <cx:pt idx="47807">1</cx:pt>
          <cx:pt idx="47808">1</cx:pt>
          <cx:pt idx="47809">3</cx:pt>
          <cx:pt idx="47810">1</cx:pt>
          <cx:pt idx="47811">1</cx:pt>
          <cx:pt idx="47812">3</cx:pt>
          <cx:pt idx="47813">2</cx:pt>
          <cx:pt idx="47814">2</cx:pt>
          <cx:pt idx="47815">3</cx:pt>
          <cx:pt idx="47816">2</cx:pt>
          <cx:pt idx="47817">2</cx:pt>
          <cx:pt idx="47818">2</cx:pt>
          <cx:pt idx="47819">1</cx:pt>
          <cx:pt idx="47820">1</cx:pt>
          <cx:pt idx="47821">2</cx:pt>
          <cx:pt idx="47822">1</cx:pt>
          <cx:pt idx="47823">2</cx:pt>
          <cx:pt idx="47824">1</cx:pt>
          <cx:pt idx="47825">3</cx:pt>
          <cx:pt idx="47826">2</cx:pt>
          <cx:pt idx="47827">2</cx:pt>
          <cx:pt idx="47828">1</cx:pt>
          <cx:pt idx="47829">4</cx:pt>
          <cx:pt idx="47830">2</cx:pt>
          <cx:pt idx="47831">2</cx:pt>
          <cx:pt idx="47832">2</cx:pt>
          <cx:pt idx="47833">2</cx:pt>
          <cx:pt idx="47834">1</cx:pt>
          <cx:pt idx="47835">1</cx:pt>
          <cx:pt idx="47836">2</cx:pt>
          <cx:pt idx="47837">2</cx:pt>
          <cx:pt idx="47838">2</cx:pt>
          <cx:pt idx="47839">2</cx:pt>
          <cx:pt idx="47840">2</cx:pt>
          <cx:pt idx="47841">1</cx:pt>
          <cx:pt idx="47842">2</cx:pt>
          <cx:pt idx="47843">2</cx:pt>
          <cx:pt idx="47844">2</cx:pt>
          <cx:pt idx="47845">3</cx:pt>
          <cx:pt idx="47846">2</cx:pt>
          <cx:pt idx="47847">3</cx:pt>
          <cx:pt idx="47848">4</cx:pt>
          <cx:pt idx="47849">2</cx:pt>
          <cx:pt idx="47850">2</cx:pt>
          <cx:pt idx="47851">3</cx:pt>
          <cx:pt idx="47852">2</cx:pt>
          <cx:pt idx="47853">2</cx:pt>
          <cx:pt idx="47854">2</cx:pt>
          <cx:pt idx="47855">1</cx:pt>
          <cx:pt idx="47856">1</cx:pt>
          <cx:pt idx="47857">4</cx:pt>
          <cx:pt idx="47858">2</cx:pt>
          <cx:pt idx="47859">3</cx:pt>
          <cx:pt idx="47860">2</cx:pt>
          <cx:pt idx="47861">2</cx:pt>
          <cx:pt idx="47862">2</cx:pt>
          <cx:pt idx="47863">2</cx:pt>
          <cx:pt idx="47864">1</cx:pt>
          <cx:pt idx="47865">2</cx:pt>
          <cx:pt idx="47866">3</cx:pt>
          <cx:pt idx="47867">2</cx:pt>
          <cx:pt idx="47868">2</cx:pt>
          <cx:pt idx="47869">2</cx:pt>
          <cx:pt idx="47870">3</cx:pt>
          <cx:pt idx="47871">1</cx:pt>
          <cx:pt idx="47872">2</cx:pt>
          <cx:pt idx="47873">2</cx:pt>
          <cx:pt idx="47874">2</cx:pt>
          <cx:pt idx="47875">2</cx:pt>
          <cx:pt idx="47876">2</cx:pt>
          <cx:pt idx="47877">2</cx:pt>
          <cx:pt idx="47878">2</cx:pt>
          <cx:pt idx="47879">2</cx:pt>
          <cx:pt idx="47880">2</cx:pt>
          <cx:pt idx="47881">4</cx:pt>
          <cx:pt idx="47882">2</cx:pt>
          <cx:pt idx="47883">2</cx:pt>
          <cx:pt idx="47884">1</cx:pt>
          <cx:pt idx="47885">1</cx:pt>
          <cx:pt idx="47886">2</cx:pt>
          <cx:pt idx="47887">2</cx:pt>
          <cx:pt idx="47888">4</cx:pt>
          <cx:pt idx="47889">1</cx:pt>
          <cx:pt idx="47890">1</cx:pt>
          <cx:pt idx="47891">2</cx:pt>
          <cx:pt idx="47892">3</cx:pt>
          <cx:pt idx="47893">2</cx:pt>
          <cx:pt idx="47894">1</cx:pt>
          <cx:pt idx="47895">2</cx:pt>
          <cx:pt idx="47896">3</cx:pt>
          <cx:pt idx="47897">3</cx:pt>
          <cx:pt idx="47898">1</cx:pt>
          <cx:pt idx="47899">2</cx:pt>
          <cx:pt idx="47900">2</cx:pt>
          <cx:pt idx="47901">3</cx:pt>
          <cx:pt idx="47902">2</cx:pt>
          <cx:pt idx="47903">2</cx:pt>
          <cx:pt idx="47904">3</cx:pt>
          <cx:pt idx="47905">3</cx:pt>
          <cx:pt idx="47906">3</cx:pt>
          <cx:pt idx="47907">1</cx:pt>
          <cx:pt idx="47908">2</cx:pt>
          <cx:pt idx="47909">2</cx:pt>
          <cx:pt idx="47910">2</cx:pt>
          <cx:pt idx="47911">3</cx:pt>
          <cx:pt idx="47912">3</cx:pt>
          <cx:pt idx="47913">2</cx:pt>
          <cx:pt idx="47914">4</cx:pt>
          <cx:pt idx="47915">1</cx:pt>
          <cx:pt idx="47916">3</cx:pt>
          <cx:pt idx="47917">1</cx:pt>
          <cx:pt idx="47918">2</cx:pt>
          <cx:pt idx="47919">2</cx:pt>
          <cx:pt idx="47920">2</cx:pt>
          <cx:pt idx="47921">2</cx:pt>
          <cx:pt idx="47922">2</cx:pt>
          <cx:pt idx="47923">4</cx:pt>
          <cx:pt idx="47924">3</cx:pt>
          <cx:pt idx="47925">4</cx:pt>
          <cx:pt idx="47926">4</cx:pt>
          <cx:pt idx="47927">2</cx:pt>
          <cx:pt idx="47928">4</cx:pt>
          <cx:pt idx="47929">1</cx:pt>
          <cx:pt idx="47930">2</cx:pt>
          <cx:pt idx="47931">2</cx:pt>
          <cx:pt idx="47932">2</cx:pt>
          <cx:pt idx="47933">2</cx:pt>
          <cx:pt idx="47934">2</cx:pt>
          <cx:pt idx="47935">2</cx:pt>
          <cx:pt idx="47936">2</cx:pt>
          <cx:pt idx="47937">3</cx:pt>
          <cx:pt idx="47938">2</cx:pt>
          <cx:pt idx="47939">2</cx:pt>
          <cx:pt idx="47940">1</cx:pt>
          <cx:pt idx="47941">3</cx:pt>
          <cx:pt idx="47942">2</cx:pt>
          <cx:pt idx="47943">1</cx:pt>
          <cx:pt idx="47944">3</cx:pt>
          <cx:pt idx="47945">3</cx:pt>
          <cx:pt idx="47946">2</cx:pt>
          <cx:pt idx="47947">3</cx:pt>
          <cx:pt idx="47948">1</cx:pt>
          <cx:pt idx="47949">4</cx:pt>
          <cx:pt idx="47950">1</cx:pt>
          <cx:pt idx="47951">1</cx:pt>
          <cx:pt idx="47952">2</cx:pt>
          <cx:pt idx="47953">2</cx:pt>
          <cx:pt idx="47954">2</cx:pt>
          <cx:pt idx="47955">1</cx:pt>
          <cx:pt idx="47956">1</cx:pt>
          <cx:pt idx="47957">1</cx:pt>
          <cx:pt idx="47958">3</cx:pt>
          <cx:pt idx="47959">2</cx:pt>
          <cx:pt idx="47960">3</cx:pt>
          <cx:pt idx="47961">2</cx:pt>
          <cx:pt idx="47962">1</cx:pt>
          <cx:pt idx="47963">3</cx:pt>
          <cx:pt idx="47964">5</cx:pt>
          <cx:pt idx="47965">3</cx:pt>
          <cx:pt idx="47966">2</cx:pt>
          <cx:pt idx="47967">2</cx:pt>
          <cx:pt idx="47968">3</cx:pt>
          <cx:pt idx="47969">2</cx:pt>
          <cx:pt idx="47970">2</cx:pt>
          <cx:pt idx="47971">2</cx:pt>
          <cx:pt idx="47972">3</cx:pt>
          <cx:pt idx="47973">4</cx:pt>
          <cx:pt idx="47974">2</cx:pt>
          <cx:pt idx="47975">4</cx:pt>
          <cx:pt idx="47976">4</cx:pt>
          <cx:pt idx="47977">3</cx:pt>
          <cx:pt idx="47978">2</cx:pt>
          <cx:pt idx="47979">3</cx:pt>
          <cx:pt idx="47980">2</cx:pt>
          <cx:pt idx="47981">3</cx:pt>
          <cx:pt idx="47982">2</cx:pt>
          <cx:pt idx="47983">2</cx:pt>
          <cx:pt idx="47984">3</cx:pt>
          <cx:pt idx="47985">6</cx:pt>
          <cx:pt idx="47986">1</cx:pt>
          <cx:pt idx="47987">2</cx:pt>
          <cx:pt idx="47988">2</cx:pt>
          <cx:pt idx="47989">1</cx:pt>
          <cx:pt idx="47990">1</cx:pt>
          <cx:pt idx="47991">1</cx:pt>
          <cx:pt idx="47992">2</cx:pt>
          <cx:pt idx="47993">2</cx:pt>
          <cx:pt idx="47994">3</cx:pt>
          <cx:pt idx="47995">2</cx:pt>
          <cx:pt idx="47996">4</cx:pt>
          <cx:pt idx="47997">1</cx:pt>
          <cx:pt idx="47998">2</cx:pt>
          <cx:pt idx="47999">1</cx:pt>
          <cx:pt idx="48000">2</cx:pt>
          <cx:pt idx="48001">2</cx:pt>
          <cx:pt idx="48002">2</cx:pt>
          <cx:pt idx="48003">1</cx:pt>
          <cx:pt idx="48004">4</cx:pt>
          <cx:pt idx="48005">2</cx:pt>
          <cx:pt idx="48006">2</cx:pt>
          <cx:pt idx="48007">2</cx:pt>
          <cx:pt idx="48008">4</cx:pt>
          <cx:pt idx="48009">2</cx:pt>
          <cx:pt idx="48010">2</cx:pt>
          <cx:pt idx="48011">2</cx:pt>
          <cx:pt idx="48012">1</cx:pt>
          <cx:pt idx="48013">3</cx:pt>
          <cx:pt idx="48014">2</cx:pt>
          <cx:pt idx="48015">3</cx:pt>
          <cx:pt idx="48016">2</cx:pt>
          <cx:pt idx="48017">2</cx:pt>
          <cx:pt idx="48018">2</cx:pt>
          <cx:pt idx="48019">2</cx:pt>
          <cx:pt idx="48020">2</cx:pt>
          <cx:pt idx="48021">2</cx:pt>
          <cx:pt idx="48022">2</cx:pt>
          <cx:pt idx="48023">3</cx:pt>
          <cx:pt idx="48024">1</cx:pt>
          <cx:pt idx="48025">2</cx:pt>
          <cx:pt idx="48026">4</cx:pt>
          <cx:pt idx="48027">5</cx:pt>
          <cx:pt idx="48028">4</cx:pt>
          <cx:pt idx="48029">2</cx:pt>
          <cx:pt idx="48030">2</cx:pt>
          <cx:pt idx="48031">2</cx:pt>
          <cx:pt idx="48032">1</cx:pt>
          <cx:pt idx="48033">3</cx:pt>
          <cx:pt idx="48034">3</cx:pt>
          <cx:pt idx="48035">2</cx:pt>
          <cx:pt idx="48036">3</cx:pt>
          <cx:pt idx="48037">4</cx:pt>
          <cx:pt idx="48038">1</cx:pt>
          <cx:pt idx="48039">1</cx:pt>
          <cx:pt idx="48040">2</cx:pt>
          <cx:pt idx="48041">1</cx:pt>
          <cx:pt idx="48042">1</cx:pt>
          <cx:pt idx="48043">2</cx:pt>
          <cx:pt idx="48044">4</cx:pt>
          <cx:pt idx="48045">3</cx:pt>
          <cx:pt idx="48046">2</cx:pt>
          <cx:pt idx="48047">4</cx:pt>
          <cx:pt idx="48048">2</cx:pt>
          <cx:pt idx="48049">2</cx:pt>
          <cx:pt idx="48050">4</cx:pt>
          <cx:pt idx="48051">1</cx:pt>
          <cx:pt idx="48052">3</cx:pt>
          <cx:pt idx="48053">2</cx:pt>
          <cx:pt idx="48054">2</cx:pt>
          <cx:pt idx="48055">1</cx:pt>
          <cx:pt idx="48056">2</cx:pt>
          <cx:pt idx="48057">2</cx:pt>
          <cx:pt idx="48058">3</cx:pt>
          <cx:pt idx="48059">2</cx:pt>
          <cx:pt idx="48060">6</cx:pt>
          <cx:pt idx="48061">1</cx:pt>
          <cx:pt idx="48062">1</cx:pt>
          <cx:pt idx="48063">1</cx:pt>
          <cx:pt idx="48064">1</cx:pt>
          <cx:pt idx="48065">4</cx:pt>
          <cx:pt idx="48066">2</cx:pt>
          <cx:pt idx="48067">1</cx:pt>
          <cx:pt idx="48068">1</cx:pt>
          <cx:pt idx="48069">5</cx:pt>
          <cx:pt idx="48070">2</cx:pt>
          <cx:pt idx="48071">1</cx:pt>
          <cx:pt idx="48072">2</cx:pt>
          <cx:pt idx="48073">2</cx:pt>
          <cx:pt idx="48074">3</cx:pt>
          <cx:pt idx="48075">2</cx:pt>
          <cx:pt idx="48076">3</cx:pt>
          <cx:pt idx="48077">2</cx:pt>
          <cx:pt idx="48078">2</cx:pt>
          <cx:pt idx="48079">3</cx:pt>
          <cx:pt idx="48080">2</cx:pt>
          <cx:pt idx="48081">2</cx:pt>
          <cx:pt idx="48082">4</cx:pt>
          <cx:pt idx="48083">1</cx:pt>
          <cx:pt idx="48084">2</cx:pt>
          <cx:pt idx="48085">2</cx:pt>
          <cx:pt idx="48086">2</cx:pt>
          <cx:pt idx="48087">1</cx:pt>
          <cx:pt idx="48088">3</cx:pt>
          <cx:pt idx="48089">2</cx:pt>
          <cx:pt idx="48090">1</cx:pt>
          <cx:pt idx="48091">2</cx:pt>
          <cx:pt idx="48092">2</cx:pt>
          <cx:pt idx="48093">3</cx:pt>
          <cx:pt idx="48094">2</cx:pt>
          <cx:pt idx="48095">2</cx:pt>
          <cx:pt idx="48096">3</cx:pt>
          <cx:pt idx="48097">2</cx:pt>
          <cx:pt idx="48098">2</cx:pt>
          <cx:pt idx="48099">4</cx:pt>
          <cx:pt idx="48100">2</cx:pt>
          <cx:pt idx="48101">1</cx:pt>
          <cx:pt idx="48102">2</cx:pt>
          <cx:pt idx="48103">3</cx:pt>
          <cx:pt idx="48104">2</cx:pt>
          <cx:pt idx="48105">2</cx:pt>
          <cx:pt idx="48106">2</cx:pt>
          <cx:pt idx="48107">2</cx:pt>
          <cx:pt idx="48108">2</cx:pt>
          <cx:pt idx="48109">3</cx:pt>
          <cx:pt idx="48110">2</cx:pt>
          <cx:pt idx="48111">1</cx:pt>
          <cx:pt idx="48112">2</cx:pt>
          <cx:pt idx="48113">2</cx:pt>
          <cx:pt idx="48114">1</cx:pt>
          <cx:pt idx="48115">4</cx:pt>
          <cx:pt idx="48116">1</cx:pt>
          <cx:pt idx="48117">2</cx:pt>
          <cx:pt idx="48118">3</cx:pt>
          <cx:pt idx="48119">2</cx:pt>
          <cx:pt idx="48120">1</cx:pt>
          <cx:pt idx="48121">2</cx:pt>
          <cx:pt idx="48122">2</cx:pt>
          <cx:pt idx="48123">6</cx:pt>
          <cx:pt idx="48124">1</cx:pt>
          <cx:pt idx="48125">2</cx:pt>
          <cx:pt idx="48126">2</cx:pt>
          <cx:pt idx="48127">1</cx:pt>
          <cx:pt idx="48128">1</cx:pt>
          <cx:pt idx="48129">1</cx:pt>
          <cx:pt idx="48130">2</cx:pt>
          <cx:pt idx="48131">1</cx:pt>
          <cx:pt idx="48132">3</cx:pt>
          <cx:pt idx="48133">1</cx:pt>
          <cx:pt idx="48134">1</cx:pt>
          <cx:pt idx="48135">2</cx:pt>
          <cx:pt idx="48136">4</cx:pt>
          <cx:pt idx="48137">1</cx:pt>
          <cx:pt idx="48138">2</cx:pt>
          <cx:pt idx="48139">1</cx:pt>
          <cx:pt idx="48140">2</cx:pt>
          <cx:pt idx="48141">2</cx:pt>
          <cx:pt idx="48142">2</cx:pt>
          <cx:pt idx="48143">2</cx:pt>
          <cx:pt idx="48144">2</cx:pt>
          <cx:pt idx="48145">3</cx:pt>
          <cx:pt idx="48146">4</cx:pt>
          <cx:pt idx="48147">2</cx:pt>
          <cx:pt idx="48148">3</cx:pt>
          <cx:pt idx="48149">1</cx:pt>
          <cx:pt idx="48150">2</cx:pt>
          <cx:pt idx="48151">2</cx:pt>
          <cx:pt idx="48152">3</cx:pt>
          <cx:pt idx="48153">3</cx:pt>
          <cx:pt idx="48154">1</cx:pt>
          <cx:pt idx="48155">2</cx:pt>
          <cx:pt idx="48156">1</cx:pt>
          <cx:pt idx="48157">2</cx:pt>
          <cx:pt idx="48158">1</cx:pt>
          <cx:pt idx="48159">2</cx:pt>
          <cx:pt idx="48160">2</cx:pt>
          <cx:pt idx="48161">2</cx:pt>
          <cx:pt idx="48162">1</cx:pt>
          <cx:pt idx="48163">1</cx:pt>
          <cx:pt idx="48164">2</cx:pt>
          <cx:pt idx="48165">3</cx:pt>
          <cx:pt idx="48166">2</cx:pt>
          <cx:pt idx="48167">2</cx:pt>
          <cx:pt idx="48168">1</cx:pt>
          <cx:pt idx="48169">2</cx:pt>
          <cx:pt idx="48170">1</cx:pt>
          <cx:pt idx="48171">2</cx:pt>
          <cx:pt idx="48172">2</cx:pt>
          <cx:pt idx="48173">1</cx:pt>
          <cx:pt idx="48174">4</cx:pt>
          <cx:pt idx="48175">2</cx:pt>
          <cx:pt idx="48176">3</cx:pt>
          <cx:pt idx="48177">2</cx:pt>
          <cx:pt idx="48178">2</cx:pt>
          <cx:pt idx="48179">1</cx:pt>
          <cx:pt idx="48180">1</cx:pt>
          <cx:pt idx="48181">4</cx:pt>
          <cx:pt idx="48182">2</cx:pt>
          <cx:pt idx="48183">2</cx:pt>
          <cx:pt idx="48184">1</cx:pt>
          <cx:pt idx="48185">2</cx:pt>
          <cx:pt idx="48186">4</cx:pt>
          <cx:pt idx="48187">3</cx:pt>
          <cx:pt idx="48188">3</cx:pt>
          <cx:pt idx="48189">3</cx:pt>
          <cx:pt idx="48190">2</cx:pt>
          <cx:pt idx="48191">2</cx:pt>
          <cx:pt idx="48192">2</cx:pt>
          <cx:pt idx="48193">1</cx:pt>
          <cx:pt idx="48194">2</cx:pt>
          <cx:pt idx="48195">2</cx:pt>
          <cx:pt idx="48196">3</cx:pt>
          <cx:pt idx="48197">3</cx:pt>
          <cx:pt idx="48198">2</cx:pt>
          <cx:pt idx="48199">3</cx:pt>
          <cx:pt idx="48200">2</cx:pt>
          <cx:pt idx="48201">2</cx:pt>
          <cx:pt idx="48202">2</cx:pt>
          <cx:pt idx="48203">2</cx:pt>
          <cx:pt idx="48204">3</cx:pt>
          <cx:pt idx="48205">4</cx:pt>
          <cx:pt idx="48206">3</cx:pt>
          <cx:pt idx="48207">2</cx:pt>
          <cx:pt idx="48208">2</cx:pt>
          <cx:pt idx="48209">2</cx:pt>
          <cx:pt idx="48210">2</cx:pt>
          <cx:pt idx="48211">2</cx:pt>
          <cx:pt idx="48212">2</cx:pt>
          <cx:pt idx="48213">1</cx:pt>
          <cx:pt idx="48214">2</cx:pt>
          <cx:pt idx="48215">2</cx:pt>
          <cx:pt idx="48216">1</cx:pt>
          <cx:pt idx="48217">2</cx:pt>
          <cx:pt idx="48218">1</cx:pt>
          <cx:pt idx="48219">2</cx:pt>
          <cx:pt idx="48220">2</cx:pt>
          <cx:pt idx="48221">2</cx:pt>
          <cx:pt idx="48222">3</cx:pt>
          <cx:pt idx="48223">3</cx:pt>
          <cx:pt idx="48224">2</cx:pt>
          <cx:pt idx="48225">2</cx:pt>
          <cx:pt idx="48226">2</cx:pt>
          <cx:pt idx="48227">2</cx:pt>
          <cx:pt idx="48228">2</cx:pt>
          <cx:pt idx="48229">2</cx:pt>
          <cx:pt idx="48230">4</cx:pt>
          <cx:pt idx="48231">2</cx:pt>
          <cx:pt idx="48232">2</cx:pt>
          <cx:pt idx="48233">2</cx:pt>
          <cx:pt idx="48234">2</cx:pt>
          <cx:pt idx="48235">1</cx:pt>
          <cx:pt idx="48236">2</cx:pt>
          <cx:pt idx="48237">1</cx:pt>
          <cx:pt idx="48238">2</cx:pt>
          <cx:pt idx="48239">2</cx:pt>
          <cx:pt idx="48240">2</cx:pt>
          <cx:pt idx="48241">2</cx:pt>
          <cx:pt idx="48242">2</cx:pt>
          <cx:pt idx="48243">2</cx:pt>
          <cx:pt idx="48244">2</cx:pt>
          <cx:pt idx="48245">3</cx:pt>
          <cx:pt idx="48246">4</cx:pt>
          <cx:pt idx="48247">4</cx:pt>
          <cx:pt idx="48248">1</cx:pt>
          <cx:pt idx="48249">3</cx:pt>
          <cx:pt idx="48250">3</cx:pt>
          <cx:pt idx="48251">2</cx:pt>
          <cx:pt idx="48252">2</cx:pt>
          <cx:pt idx="48253">2</cx:pt>
          <cx:pt idx="48254">3</cx:pt>
          <cx:pt idx="48255">2</cx:pt>
          <cx:pt idx="48256">2</cx:pt>
          <cx:pt idx="48257">2</cx:pt>
          <cx:pt idx="48258">2</cx:pt>
          <cx:pt idx="48259">2</cx:pt>
          <cx:pt idx="48260">3</cx:pt>
          <cx:pt idx="48261">1</cx:pt>
          <cx:pt idx="48262">2</cx:pt>
          <cx:pt idx="48263">2</cx:pt>
          <cx:pt idx="48264">1</cx:pt>
          <cx:pt idx="48265">1</cx:pt>
          <cx:pt idx="48266">2</cx:pt>
          <cx:pt idx="48267">2</cx:pt>
          <cx:pt idx="48268">2</cx:pt>
          <cx:pt idx="48269">2</cx:pt>
          <cx:pt idx="48270">2</cx:pt>
          <cx:pt idx="48271">1</cx:pt>
          <cx:pt idx="48272">2</cx:pt>
          <cx:pt idx="48273">4</cx:pt>
          <cx:pt idx="48274">3</cx:pt>
          <cx:pt idx="48275">4</cx:pt>
          <cx:pt idx="48276">2</cx:pt>
          <cx:pt idx="48277">2</cx:pt>
          <cx:pt idx="48278">3</cx:pt>
          <cx:pt idx="48279">1</cx:pt>
          <cx:pt idx="48280">4</cx:pt>
          <cx:pt idx="48281">2</cx:pt>
          <cx:pt idx="48282">2</cx:pt>
          <cx:pt idx="48283">2</cx:pt>
          <cx:pt idx="48284">2</cx:pt>
          <cx:pt idx="48285">2</cx:pt>
          <cx:pt idx="48286">1</cx:pt>
          <cx:pt idx="48287">2</cx:pt>
          <cx:pt idx="48288">2</cx:pt>
          <cx:pt idx="48289">3</cx:pt>
          <cx:pt idx="48290">4</cx:pt>
          <cx:pt idx="48291">1</cx:pt>
          <cx:pt idx="48292">2</cx:pt>
          <cx:pt idx="48293">3</cx:pt>
          <cx:pt idx="48294">2</cx:pt>
          <cx:pt idx="48295">2</cx:pt>
          <cx:pt idx="48296">2</cx:pt>
          <cx:pt idx="48297">4</cx:pt>
          <cx:pt idx="48298">2</cx:pt>
          <cx:pt idx="48299">3</cx:pt>
          <cx:pt idx="48300">1</cx:pt>
          <cx:pt idx="48301">2</cx:pt>
          <cx:pt idx="48302">4</cx:pt>
          <cx:pt idx="48303">3</cx:pt>
          <cx:pt idx="48304">1</cx:pt>
          <cx:pt idx="48305">2</cx:pt>
          <cx:pt idx="48306">3</cx:pt>
          <cx:pt idx="48307">2</cx:pt>
          <cx:pt idx="48308">1</cx:pt>
          <cx:pt idx="48309">3</cx:pt>
          <cx:pt idx="48310">3</cx:pt>
          <cx:pt idx="48311">1</cx:pt>
          <cx:pt idx="48312">2</cx:pt>
          <cx:pt idx="48313">2</cx:pt>
          <cx:pt idx="48314">2</cx:pt>
          <cx:pt idx="48315">1</cx:pt>
          <cx:pt idx="48316">2</cx:pt>
          <cx:pt idx="48317">2</cx:pt>
          <cx:pt idx="48318">3</cx:pt>
          <cx:pt idx="48319">2</cx:pt>
          <cx:pt idx="48320">3</cx:pt>
          <cx:pt idx="48321">2</cx:pt>
          <cx:pt idx="48322">2</cx:pt>
          <cx:pt idx="48323">1</cx:pt>
          <cx:pt idx="48324">3</cx:pt>
          <cx:pt idx="48325">2</cx:pt>
          <cx:pt idx="48326">2</cx:pt>
          <cx:pt idx="48327">5</cx:pt>
          <cx:pt idx="48328">2</cx:pt>
          <cx:pt idx="48329">1</cx:pt>
          <cx:pt idx="48330">2</cx:pt>
          <cx:pt idx="48331">2</cx:pt>
          <cx:pt idx="48332">2</cx:pt>
          <cx:pt idx="48333">2</cx:pt>
          <cx:pt idx="48334">2</cx:pt>
          <cx:pt idx="48335">2</cx:pt>
          <cx:pt idx="48336">4</cx:pt>
          <cx:pt idx="48337">3</cx:pt>
          <cx:pt idx="48338">2</cx:pt>
          <cx:pt idx="48339">4</cx:pt>
          <cx:pt idx="48340">2</cx:pt>
          <cx:pt idx="48341">2</cx:pt>
          <cx:pt idx="48342">2</cx:pt>
          <cx:pt idx="48343">4</cx:pt>
          <cx:pt idx="48344">3</cx:pt>
          <cx:pt idx="48345">3</cx:pt>
          <cx:pt idx="48346">2</cx:pt>
          <cx:pt idx="48347">1</cx:pt>
          <cx:pt idx="48348">2</cx:pt>
          <cx:pt idx="48349">3</cx:pt>
          <cx:pt idx="48350">4</cx:pt>
          <cx:pt idx="48351">3</cx:pt>
          <cx:pt idx="48352">3</cx:pt>
          <cx:pt idx="48353">2</cx:pt>
          <cx:pt idx="48354">2</cx:pt>
          <cx:pt idx="48355">1</cx:pt>
          <cx:pt idx="48356">2</cx:pt>
          <cx:pt idx="48357">2</cx:pt>
          <cx:pt idx="48358">2</cx:pt>
          <cx:pt idx="48359">3</cx:pt>
          <cx:pt idx="48360">2</cx:pt>
          <cx:pt idx="48361">3</cx:pt>
          <cx:pt idx="48362">3</cx:pt>
          <cx:pt idx="48363">3</cx:pt>
          <cx:pt idx="48364">1</cx:pt>
          <cx:pt idx="48365">1</cx:pt>
          <cx:pt idx="48366">3</cx:pt>
          <cx:pt idx="48367">1</cx:pt>
          <cx:pt idx="48368">3</cx:pt>
          <cx:pt idx="48369">1</cx:pt>
          <cx:pt idx="48370">2</cx:pt>
          <cx:pt idx="48371">2</cx:pt>
          <cx:pt idx="48372">2</cx:pt>
          <cx:pt idx="48373">2</cx:pt>
          <cx:pt idx="48374">3</cx:pt>
          <cx:pt idx="48375">2</cx:pt>
          <cx:pt idx="48376">4</cx:pt>
          <cx:pt idx="48377">4</cx:pt>
          <cx:pt idx="48378">4</cx:pt>
          <cx:pt idx="48379">2</cx:pt>
          <cx:pt idx="48380">2</cx:pt>
          <cx:pt idx="48381">1</cx:pt>
          <cx:pt idx="48382">3</cx:pt>
          <cx:pt idx="48383">2</cx:pt>
          <cx:pt idx="48384">1</cx:pt>
          <cx:pt idx="48385">2</cx:pt>
          <cx:pt idx="48386">1</cx:pt>
          <cx:pt idx="48387">4</cx:pt>
          <cx:pt idx="48388">3</cx:pt>
          <cx:pt idx="48389">2</cx:pt>
          <cx:pt idx="48390">4</cx:pt>
          <cx:pt idx="48391">2</cx:pt>
          <cx:pt idx="48392">2</cx:pt>
          <cx:pt idx="48393">1</cx:pt>
          <cx:pt idx="48394">2</cx:pt>
          <cx:pt idx="48395">2</cx:pt>
          <cx:pt idx="48396">2</cx:pt>
          <cx:pt idx="48397">2</cx:pt>
          <cx:pt idx="48398">2</cx:pt>
          <cx:pt idx="48399">2</cx:pt>
          <cx:pt idx="48400">2</cx:pt>
          <cx:pt idx="48401">1</cx:pt>
          <cx:pt idx="48402">4</cx:pt>
          <cx:pt idx="48403">2</cx:pt>
          <cx:pt idx="48404">1</cx:pt>
          <cx:pt idx="48405">1</cx:pt>
          <cx:pt idx="48406">2</cx:pt>
          <cx:pt idx="48407">1</cx:pt>
          <cx:pt idx="48408">2</cx:pt>
          <cx:pt idx="48409">1</cx:pt>
          <cx:pt idx="48410">2</cx:pt>
          <cx:pt idx="48411">2</cx:pt>
          <cx:pt idx="48412">2</cx:pt>
          <cx:pt idx="48413">4</cx:pt>
          <cx:pt idx="48414">1</cx:pt>
          <cx:pt idx="48415">2</cx:pt>
          <cx:pt idx="48416">3</cx:pt>
          <cx:pt idx="48417">2</cx:pt>
          <cx:pt idx="48418">2</cx:pt>
          <cx:pt idx="48419">3</cx:pt>
          <cx:pt idx="48420">1</cx:pt>
          <cx:pt idx="48421">1</cx:pt>
          <cx:pt idx="48422">2</cx:pt>
          <cx:pt idx="48423">2</cx:pt>
          <cx:pt idx="48424">1</cx:pt>
          <cx:pt idx="48425">2</cx:pt>
          <cx:pt idx="48426">2</cx:pt>
          <cx:pt idx="48427">4</cx:pt>
          <cx:pt idx="48428">3</cx:pt>
          <cx:pt idx="48429">3</cx:pt>
          <cx:pt idx="48430">2</cx:pt>
          <cx:pt idx="48431">2</cx:pt>
          <cx:pt idx="48432">2</cx:pt>
          <cx:pt idx="48433">1</cx:pt>
          <cx:pt idx="48434">2</cx:pt>
          <cx:pt idx="48435">1</cx:pt>
          <cx:pt idx="48436">2</cx:pt>
          <cx:pt idx="48437">2</cx:pt>
          <cx:pt idx="48438">3</cx:pt>
          <cx:pt idx="48439">4</cx:pt>
          <cx:pt idx="48440">2</cx:pt>
          <cx:pt idx="48441">3</cx:pt>
          <cx:pt idx="48442">1</cx:pt>
          <cx:pt idx="48443">3</cx:pt>
          <cx:pt idx="48444">2</cx:pt>
          <cx:pt idx="48445">2</cx:pt>
          <cx:pt idx="48446">3</cx:pt>
          <cx:pt idx="48447">1</cx:pt>
          <cx:pt idx="48448">2</cx:pt>
          <cx:pt idx="48449">1</cx:pt>
          <cx:pt idx="48450">2</cx:pt>
          <cx:pt idx="48451">2</cx:pt>
          <cx:pt idx="48452">3</cx:pt>
          <cx:pt idx="48453">2</cx:pt>
          <cx:pt idx="48454">3</cx:pt>
          <cx:pt idx="48455">2</cx:pt>
          <cx:pt idx="48456">2</cx:pt>
          <cx:pt idx="48457">2</cx:pt>
          <cx:pt idx="48458">3</cx:pt>
          <cx:pt idx="48459">4</cx:pt>
          <cx:pt idx="48460">2</cx:pt>
          <cx:pt idx="48461">2</cx:pt>
          <cx:pt idx="48462">1</cx:pt>
          <cx:pt idx="48463">1</cx:pt>
          <cx:pt idx="48464">2</cx:pt>
          <cx:pt idx="48465">2</cx:pt>
          <cx:pt idx="48466">2</cx:pt>
          <cx:pt idx="48467">2</cx:pt>
          <cx:pt idx="48468">2</cx:pt>
          <cx:pt idx="48469">2</cx:pt>
          <cx:pt idx="48470">2</cx:pt>
          <cx:pt idx="48471">2</cx:pt>
          <cx:pt idx="48472">1</cx:pt>
          <cx:pt idx="48473">2</cx:pt>
          <cx:pt idx="48474">2</cx:pt>
          <cx:pt idx="48475">3</cx:pt>
          <cx:pt idx="48476">3</cx:pt>
          <cx:pt idx="48477">3</cx:pt>
          <cx:pt idx="48478">5</cx:pt>
          <cx:pt idx="48479">2</cx:pt>
          <cx:pt idx="48480">3</cx:pt>
          <cx:pt idx="48481">3</cx:pt>
          <cx:pt idx="48482">2</cx:pt>
          <cx:pt idx="48483">1</cx:pt>
          <cx:pt idx="48484">2</cx:pt>
          <cx:pt idx="48485">4</cx:pt>
          <cx:pt idx="48486">2</cx:pt>
          <cx:pt idx="48487">3</cx:pt>
          <cx:pt idx="48488">2</cx:pt>
          <cx:pt idx="48489">2</cx:pt>
          <cx:pt idx="48490">3</cx:pt>
          <cx:pt idx="48491">2</cx:pt>
          <cx:pt idx="48492">2</cx:pt>
          <cx:pt idx="48493">1</cx:pt>
          <cx:pt idx="48494">2</cx:pt>
          <cx:pt idx="48495">2</cx:pt>
          <cx:pt idx="48496">1</cx:pt>
          <cx:pt idx="48497">1</cx:pt>
          <cx:pt idx="48498">2</cx:pt>
          <cx:pt idx="48499">2</cx:pt>
          <cx:pt idx="48500">2</cx:pt>
          <cx:pt idx="48501">1</cx:pt>
          <cx:pt idx="48502">2</cx:pt>
          <cx:pt idx="48503">2</cx:pt>
          <cx:pt idx="48504">2</cx:pt>
          <cx:pt idx="48505">4</cx:pt>
          <cx:pt idx="48506">2</cx:pt>
          <cx:pt idx="48507">1</cx:pt>
          <cx:pt idx="48508">2</cx:pt>
          <cx:pt idx="48509">4</cx:pt>
          <cx:pt idx="48510">4</cx:pt>
          <cx:pt idx="48511">1</cx:pt>
          <cx:pt idx="48512">3</cx:pt>
          <cx:pt idx="48513">1</cx:pt>
          <cx:pt idx="48514">2</cx:pt>
          <cx:pt idx="48515">1</cx:pt>
          <cx:pt idx="48516">2</cx:pt>
          <cx:pt idx="48517">2</cx:pt>
          <cx:pt idx="48518">3</cx:pt>
          <cx:pt idx="48519">1</cx:pt>
          <cx:pt idx="48520">4</cx:pt>
          <cx:pt idx="48521">3</cx:pt>
          <cx:pt idx="48522">2</cx:pt>
          <cx:pt idx="48523">3</cx:pt>
          <cx:pt idx="48524">2</cx:pt>
          <cx:pt idx="48525">2</cx:pt>
          <cx:pt idx="48526">2</cx:pt>
          <cx:pt idx="48527">2</cx:pt>
          <cx:pt idx="48528">3</cx:pt>
          <cx:pt idx="48529">2</cx:pt>
          <cx:pt idx="48530">1</cx:pt>
          <cx:pt idx="48531">2</cx:pt>
          <cx:pt idx="48532">1</cx:pt>
          <cx:pt idx="48533">1</cx:pt>
          <cx:pt idx="48534">2</cx:pt>
          <cx:pt idx="48535">4</cx:pt>
          <cx:pt idx="48536">4</cx:pt>
          <cx:pt idx="48537">1</cx:pt>
          <cx:pt idx="48538">2</cx:pt>
          <cx:pt idx="48539">4</cx:pt>
          <cx:pt idx="48540">2</cx:pt>
          <cx:pt idx="48541">1</cx:pt>
          <cx:pt idx="48542">2</cx:pt>
          <cx:pt idx="48543">4</cx:pt>
          <cx:pt idx="48544">2</cx:pt>
          <cx:pt idx="48545">2</cx:pt>
          <cx:pt idx="48546">1</cx:pt>
          <cx:pt idx="48547">2</cx:pt>
          <cx:pt idx="48548">1</cx:pt>
          <cx:pt idx="48549">2</cx:pt>
          <cx:pt idx="48550">2</cx:pt>
          <cx:pt idx="48551">1</cx:pt>
          <cx:pt idx="48552">2</cx:pt>
          <cx:pt idx="48553">3</cx:pt>
          <cx:pt idx="48554">2</cx:pt>
          <cx:pt idx="48555">2</cx:pt>
          <cx:pt idx="48556">2</cx:pt>
          <cx:pt idx="48557">2</cx:pt>
          <cx:pt idx="48558">1</cx:pt>
          <cx:pt idx="48559">4</cx:pt>
          <cx:pt idx="48560">2</cx:pt>
          <cx:pt idx="48561">1</cx:pt>
          <cx:pt idx="48562">1</cx:pt>
          <cx:pt idx="48563">3</cx:pt>
          <cx:pt idx="48564">3</cx:pt>
          <cx:pt idx="48565">2</cx:pt>
          <cx:pt idx="48566">4</cx:pt>
          <cx:pt idx="48567">4</cx:pt>
          <cx:pt idx="48568">3</cx:pt>
          <cx:pt idx="48569">2</cx:pt>
          <cx:pt idx="48570">2</cx:pt>
          <cx:pt idx="48571">3</cx:pt>
          <cx:pt idx="48572">2</cx:pt>
          <cx:pt idx="48573">2</cx:pt>
          <cx:pt idx="48574">2</cx:pt>
          <cx:pt idx="48575">1</cx:pt>
          <cx:pt idx="48576">2</cx:pt>
          <cx:pt idx="48577">4</cx:pt>
          <cx:pt idx="48578">2</cx:pt>
          <cx:pt idx="48579">2</cx:pt>
          <cx:pt idx="48580">1</cx:pt>
          <cx:pt idx="48581">3</cx:pt>
          <cx:pt idx="48582">2</cx:pt>
          <cx:pt idx="48583">3</cx:pt>
          <cx:pt idx="48584">2</cx:pt>
          <cx:pt idx="48585">4</cx:pt>
          <cx:pt idx="48586">2</cx:pt>
          <cx:pt idx="48587">4</cx:pt>
          <cx:pt idx="48588">1</cx:pt>
          <cx:pt idx="48589">1</cx:pt>
          <cx:pt idx="48590">3</cx:pt>
          <cx:pt idx="48591">2</cx:pt>
          <cx:pt idx="48592">2</cx:pt>
          <cx:pt idx="48593">2</cx:pt>
          <cx:pt idx="48594">3</cx:pt>
          <cx:pt idx="48595">1</cx:pt>
          <cx:pt idx="48596">3</cx:pt>
          <cx:pt idx="48597">3</cx:pt>
          <cx:pt idx="48598">3</cx:pt>
          <cx:pt idx="48599">2</cx:pt>
          <cx:pt idx="48600">1</cx:pt>
          <cx:pt idx="48601">2</cx:pt>
          <cx:pt idx="48602">3</cx:pt>
          <cx:pt idx="48603">2</cx:pt>
          <cx:pt idx="48604">2</cx:pt>
          <cx:pt idx="48605">1</cx:pt>
          <cx:pt idx="48606">3</cx:pt>
          <cx:pt idx="48607">3</cx:pt>
          <cx:pt idx="48608">2</cx:pt>
          <cx:pt idx="48609">1</cx:pt>
          <cx:pt idx="48610">2</cx:pt>
          <cx:pt idx="48611">2</cx:pt>
          <cx:pt idx="48612">2</cx:pt>
          <cx:pt idx="48613">3</cx:pt>
          <cx:pt idx="48614">2</cx:pt>
          <cx:pt idx="48615">1</cx:pt>
          <cx:pt idx="48616">3</cx:pt>
          <cx:pt idx="48617">2</cx:pt>
          <cx:pt idx="48618">4</cx:pt>
          <cx:pt idx="48619">1</cx:pt>
          <cx:pt idx="48620">3</cx:pt>
          <cx:pt idx="48621">1</cx:pt>
          <cx:pt idx="48622">2</cx:pt>
          <cx:pt idx="48623">3</cx:pt>
          <cx:pt idx="48624">2</cx:pt>
          <cx:pt idx="48625">2</cx:pt>
          <cx:pt idx="48626">4</cx:pt>
          <cx:pt idx="48627">2</cx:pt>
          <cx:pt idx="48628">1</cx:pt>
          <cx:pt idx="48629">2</cx:pt>
          <cx:pt idx="48630">3</cx:pt>
          <cx:pt idx="48631">1</cx:pt>
          <cx:pt idx="48632">1</cx:pt>
          <cx:pt idx="48633">2</cx:pt>
          <cx:pt idx="48634">5</cx:pt>
          <cx:pt idx="48635">4</cx:pt>
          <cx:pt idx="48636">2</cx:pt>
          <cx:pt idx="48637">2</cx:pt>
          <cx:pt idx="48638">3</cx:pt>
          <cx:pt idx="48639">2</cx:pt>
          <cx:pt idx="48640">2</cx:pt>
          <cx:pt idx="48641">2</cx:pt>
          <cx:pt idx="48642">2</cx:pt>
          <cx:pt idx="48643">4</cx:pt>
          <cx:pt idx="48644">2</cx:pt>
          <cx:pt idx="48645">3</cx:pt>
          <cx:pt idx="48646">1</cx:pt>
          <cx:pt idx="48647">2</cx:pt>
          <cx:pt idx="48648">2</cx:pt>
          <cx:pt idx="48649">2</cx:pt>
          <cx:pt idx="48650">2</cx:pt>
          <cx:pt idx="48651">1</cx:pt>
          <cx:pt idx="48652">2</cx:pt>
          <cx:pt idx="48653">2</cx:pt>
          <cx:pt idx="48654">3</cx:pt>
          <cx:pt idx="48655">2</cx:pt>
          <cx:pt idx="48656">1</cx:pt>
          <cx:pt idx="48657">2</cx:pt>
          <cx:pt idx="48658">1</cx:pt>
          <cx:pt idx="48659">1</cx:pt>
          <cx:pt idx="48660">2</cx:pt>
          <cx:pt idx="48661">5</cx:pt>
          <cx:pt idx="48662">2</cx:pt>
          <cx:pt idx="48663">2</cx:pt>
          <cx:pt idx="48664">1</cx:pt>
          <cx:pt idx="48665">3</cx:pt>
          <cx:pt idx="48666">2</cx:pt>
          <cx:pt idx="48667">1</cx:pt>
          <cx:pt idx="48668">2</cx:pt>
          <cx:pt idx="48669">3</cx:pt>
          <cx:pt idx="48670">1</cx:pt>
          <cx:pt idx="48671">2</cx:pt>
          <cx:pt idx="48672">2</cx:pt>
          <cx:pt idx="48673">2</cx:pt>
          <cx:pt idx="48674">2</cx:pt>
          <cx:pt idx="48675">4</cx:pt>
          <cx:pt idx="48676">3</cx:pt>
          <cx:pt idx="48677">1</cx:pt>
          <cx:pt idx="48678">2</cx:pt>
          <cx:pt idx="48679">2</cx:pt>
          <cx:pt idx="48680">3</cx:pt>
          <cx:pt idx="48681">2</cx:pt>
          <cx:pt idx="48682">1</cx:pt>
          <cx:pt idx="48683">2</cx:pt>
          <cx:pt idx="48684">2</cx:pt>
          <cx:pt idx="48685">2</cx:pt>
          <cx:pt idx="48686">2</cx:pt>
          <cx:pt idx="48687">2</cx:pt>
          <cx:pt idx="48688">2</cx:pt>
          <cx:pt idx="48689">2</cx:pt>
          <cx:pt idx="48690">4</cx:pt>
          <cx:pt idx="48691">1</cx:pt>
          <cx:pt idx="48692">2</cx:pt>
          <cx:pt idx="48693">2</cx:pt>
          <cx:pt idx="48694">1</cx:pt>
          <cx:pt idx="48695">2</cx:pt>
          <cx:pt idx="48696">2</cx:pt>
          <cx:pt idx="48697">2</cx:pt>
          <cx:pt idx="48698">2</cx:pt>
          <cx:pt idx="48699">2</cx:pt>
          <cx:pt idx="48700">1</cx:pt>
          <cx:pt idx="48701">2</cx:pt>
          <cx:pt idx="48702">1</cx:pt>
          <cx:pt idx="48703">3</cx:pt>
          <cx:pt idx="48704">3</cx:pt>
          <cx:pt idx="48705">2</cx:pt>
          <cx:pt idx="48706">1</cx:pt>
          <cx:pt idx="48707">2</cx:pt>
          <cx:pt idx="48708">1</cx:pt>
          <cx:pt idx="48709">3</cx:pt>
          <cx:pt idx="48710">2</cx:pt>
          <cx:pt idx="48711">3</cx:pt>
          <cx:pt idx="48712">3</cx:pt>
          <cx:pt idx="48713">2</cx:pt>
          <cx:pt idx="48714">2</cx:pt>
          <cx:pt idx="48715">2</cx:pt>
          <cx:pt idx="48716">3</cx:pt>
          <cx:pt idx="48717">3</cx:pt>
          <cx:pt idx="48718">1</cx:pt>
          <cx:pt idx="48719">2</cx:pt>
          <cx:pt idx="48720">3</cx:pt>
          <cx:pt idx="48721">3</cx:pt>
          <cx:pt idx="48722">3</cx:pt>
          <cx:pt idx="48723">2</cx:pt>
          <cx:pt idx="48724">4</cx:pt>
          <cx:pt idx="48725">2</cx:pt>
          <cx:pt idx="48726">3</cx:pt>
          <cx:pt idx="48727">2</cx:pt>
          <cx:pt idx="48728">3</cx:pt>
          <cx:pt idx="48729">1</cx:pt>
          <cx:pt idx="48730">1</cx:pt>
          <cx:pt idx="48731">2</cx:pt>
          <cx:pt idx="48732">3</cx:pt>
          <cx:pt idx="48733">2</cx:pt>
          <cx:pt idx="48734">2</cx:pt>
          <cx:pt idx="48735">2</cx:pt>
          <cx:pt idx="48736">3</cx:pt>
          <cx:pt idx="48737">3</cx:pt>
          <cx:pt idx="48738">4</cx:pt>
          <cx:pt idx="48739">3</cx:pt>
          <cx:pt idx="48740">2</cx:pt>
          <cx:pt idx="48741">4</cx:pt>
          <cx:pt idx="48742">2</cx:pt>
          <cx:pt idx="48743">2</cx:pt>
          <cx:pt idx="48744">2</cx:pt>
          <cx:pt idx="48745">3</cx:pt>
          <cx:pt idx="48746">2</cx:pt>
          <cx:pt idx="48747">2</cx:pt>
          <cx:pt idx="48748">3</cx:pt>
          <cx:pt idx="48749">2</cx:pt>
          <cx:pt idx="48750">3</cx:pt>
          <cx:pt idx="48751">3</cx:pt>
          <cx:pt idx="48752">3</cx:pt>
          <cx:pt idx="48753">2</cx:pt>
          <cx:pt idx="48754">1</cx:pt>
          <cx:pt idx="48755">3</cx:pt>
          <cx:pt idx="48756">3</cx:pt>
          <cx:pt idx="48757">2</cx:pt>
          <cx:pt idx="48758">3</cx:pt>
          <cx:pt idx="48759">4</cx:pt>
          <cx:pt idx="48760">1</cx:pt>
          <cx:pt idx="48761">2</cx:pt>
          <cx:pt idx="48762">3</cx:pt>
          <cx:pt idx="48763">1</cx:pt>
          <cx:pt idx="48764">2</cx:pt>
          <cx:pt idx="48765">1</cx:pt>
          <cx:pt idx="48766">2</cx:pt>
          <cx:pt idx="48767">2</cx:pt>
          <cx:pt idx="48768">4</cx:pt>
          <cx:pt idx="48769">2</cx:pt>
          <cx:pt idx="48770">2</cx:pt>
          <cx:pt idx="48771">2</cx:pt>
          <cx:pt idx="48772">3</cx:pt>
          <cx:pt idx="48773">3</cx:pt>
          <cx:pt idx="48774">4</cx:pt>
          <cx:pt idx="48775">4</cx:pt>
          <cx:pt idx="48776">2</cx:pt>
          <cx:pt idx="48777">1</cx:pt>
          <cx:pt idx="48778">2</cx:pt>
          <cx:pt idx="48779">1</cx:pt>
          <cx:pt idx="48780">2</cx:pt>
          <cx:pt idx="48781">4</cx:pt>
          <cx:pt idx="48782">4</cx:pt>
          <cx:pt idx="48783">2</cx:pt>
          <cx:pt idx="48784">4</cx:pt>
          <cx:pt idx="48785">1</cx:pt>
          <cx:pt idx="48786">3</cx:pt>
          <cx:pt idx="48787">3</cx:pt>
          <cx:pt idx="48788">5</cx:pt>
          <cx:pt idx="48789">1</cx:pt>
          <cx:pt idx="48790">2</cx:pt>
          <cx:pt idx="48791">1</cx:pt>
          <cx:pt idx="48792">1</cx:pt>
          <cx:pt idx="48793">1</cx:pt>
          <cx:pt idx="48794">2</cx:pt>
          <cx:pt idx="48795">2</cx:pt>
          <cx:pt idx="48796">2</cx:pt>
          <cx:pt idx="48797">2</cx:pt>
          <cx:pt idx="48798">2</cx:pt>
          <cx:pt idx="48799">1</cx:pt>
          <cx:pt idx="48800">2</cx:pt>
          <cx:pt idx="48801">2</cx:pt>
          <cx:pt idx="48802">1</cx:pt>
          <cx:pt idx="48803">1</cx:pt>
          <cx:pt idx="48804">3</cx:pt>
          <cx:pt idx="48805">1</cx:pt>
          <cx:pt idx="48806">3</cx:pt>
          <cx:pt idx="48807">3</cx:pt>
          <cx:pt idx="48808">2</cx:pt>
          <cx:pt idx="48809">2</cx:pt>
          <cx:pt idx="48810">2</cx:pt>
          <cx:pt idx="48811">1</cx:pt>
          <cx:pt idx="48812">1</cx:pt>
          <cx:pt idx="48813">2</cx:pt>
          <cx:pt idx="48814">2</cx:pt>
          <cx:pt idx="48815">1</cx:pt>
          <cx:pt idx="48816">1</cx:pt>
          <cx:pt idx="48817">2</cx:pt>
          <cx:pt idx="48818">1</cx:pt>
          <cx:pt idx="48819">3</cx:pt>
          <cx:pt idx="48820">1</cx:pt>
          <cx:pt idx="48821">3</cx:pt>
          <cx:pt idx="48822">5</cx:pt>
          <cx:pt idx="48823">1</cx:pt>
          <cx:pt idx="48824">2</cx:pt>
          <cx:pt idx="48825">2</cx:pt>
          <cx:pt idx="48826">2</cx:pt>
          <cx:pt idx="48827">1</cx:pt>
          <cx:pt idx="48828">3</cx:pt>
          <cx:pt idx="48829">2</cx:pt>
          <cx:pt idx="48830">1</cx:pt>
          <cx:pt idx="48831">2</cx:pt>
          <cx:pt idx="48832">2</cx:pt>
          <cx:pt idx="48833">1</cx:pt>
          <cx:pt idx="48834">2</cx:pt>
          <cx:pt idx="48835">1</cx:pt>
          <cx:pt idx="48836">3</cx:pt>
          <cx:pt idx="48837">1</cx:pt>
          <cx:pt idx="48838">2</cx:pt>
          <cx:pt idx="48839">2</cx:pt>
          <cx:pt idx="48840">2</cx:pt>
          <cx:pt idx="48841">2</cx:pt>
          <cx:pt idx="48842">1</cx:pt>
          <cx:pt idx="48843">2</cx:pt>
          <cx:pt idx="48844">3</cx:pt>
          <cx:pt idx="48845">3</cx:pt>
          <cx:pt idx="48846">2</cx:pt>
          <cx:pt idx="48847">2</cx:pt>
          <cx:pt idx="48848">2</cx:pt>
          <cx:pt idx="48849">1</cx:pt>
          <cx:pt idx="48850">2</cx:pt>
          <cx:pt idx="48851">2</cx:pt>
          <cx:pt idx="48852">2</cx:pt>
          <cx:pt idx="48853">4</cx:pt>
          <cx:pt idx="48854">4</cx:pt>
          <cx:pt idx="48855">2</cx:pt>
          <cx:pt idx="48856">2</cx:pt>
          <cx:pt idx="48857">1</cx:pt>
          <cx:pt idx="48858">3</cx:pt>
          <cx:pt idx="48859">2</cx:pt>
          <cx:pt idx="48860">3</cx:pt>
          <cx:pt idx="48861">1</cx:pt>
          <cx:pt idx="48862">2</cx:pt>
          <cx:pt idx="48863">2</cx:pt>
          <cx:pt idx="48864">2</cx:pt>
          <cx:pt idx="48865">2</cx:pt>
          <cx:pt idx="48866">4</cx:pt>
          <cx:pt idx="48867">4</cx:pt>
          <cx:pt idx="48868">2</cx:pt>
          <cx:pt idx="48869">1</cx:pt>
          <cx:pt idx="48870">4</cx:pt>
          <cx:pt idx="48871">2</cx:pt>
          <cx:pt idx="48872">2</cx:pt>
          <cx:pt idx="48873">2</cx:pt>
          <cx:pt idx="48874">2</cx:pt>
          <cx:pt idx="48875">2</cx:pt>
          <cx:pt idx="48876">2</cx:pt>
          <cx:pt idx="48877">4</cx:pt>
          <cx:pt idx="48878">3</cx:pt>
          <cx:pt idx="48879">2</cx:pt>
          <cx:pt idx="48880">1</cx:pt>
          <cx:pt idx="48881">3</cx:pt>
          <cx:pt idx="48882">2</cx:pt>
          <cx:pt idx="48883">2</cx:pt>
          <cx:pt idx="48884">2</cx:pt>
          <cx:pt idx="48885">2</cx:pt>
          <cx:pt idx="48886">3</cx:pt>
          <cx:pt idx="48887">3</cx:pt>
          <cx:pt idx="48888">4</cx:pt>
          <cx:pt idx="48889">4</cx:pt>
          <cx:pt idx="48890">4</cx:pt>
          <cx:pt idx="48891">1</cx:pt>
          <cx:pt idx="48892">1</cx:pt>
          <cx:pt idx="48893">3</cx:pt>
          <cx:pt idx="48894">1</cx:pt>
          <cx:pt idx="48895">2</cx:pt>
          <cx:pt idx="48896">2</cx:pt>
          <cx:pt idx="48897">4</cx:pt>
          <cx:pt idx="48898">3</cx:pt>
          <cx:pt idx="48899">1</cx:pt>
          <cx:pt idx="48900">3</cx:pt>
          <cx:pt idx="48901">1</cx:pt>
          <cx:pt idx="48902">2</cx:pt>
          <cx:pt idx="48903">2</cx:pt>
          <cx:pt idx="48904">4</cx:pt>
          <cx:pt idx="48905">2</cx:pt>
          <cx:pt idx="48906">1</cx:pt>
          <cx:pt idx="48907">2</cx:pt>
          <cx:pt idx="48908">3</cx:pt>
          <cx:pt idx="48909">2</cx:pt>
          <cx:pt idx="48910">2</cx:pt>
          <cx:pt idx="48911">1</cx:pt>
          <cx:pt idx="48912">3</cx:pt>
          <cx:pt idx="48913">2</cx:pt>
          <cx:pt idx="48914">3</cx:pt>
          <cx:pt idx="48915">2</cx:pt>
          <cx:pt idx="48916">3</cx:pt>
          <cx:pt idx="48917">4</cx:pt>
          <cx:pt idx="48918">2</cx:pt>
          <cx:pt idx="48919">2</cx:pt>
          <cx:pt idx="48920">2</cx:pt>
          <cx:pt idx="48921">2</cx:pt>
          <cx:pt idx="48922">2</cx:pt>
          <cx:pt idx="48923">2</cx:pt>
          <cx:pt idx="48924">2</cx:pt>
          <cx:pt idx="48925">3</cx:pt>
          <cx:pt idx="48926">4</cx:pt>
          <cx:pt idx="48927">2</cx:pt>
          <cx:pt idx="48928">2</cx:pt>
          <cx:pt idx="48929">3</cx:pt>
          <cx:pt idx="48930">3</cx:pt>
          <cx:pt idx="48931">2</cx:pt>
          <cx:pt idx="48932">2</cx:pt>
          <cx:pt idx="48933">2</cx:pt>
          <cx:pt idx="48934">2</cx:pt>
          <cx:pt idx="48935">1</cx:pt>
          <cx:pt idx="48936">2</cx:pt>
          <cx:pt idx="48937">1</cx:pt>
          <cx:pt idx="48938">1</cx:pt>
          <cx:pt idx="48939">2</cx:pt>
          <cx:pt idx="48940">3</cx:pt>
          <cx:pt idx="48941">2</cx:pt>
          <cx:pt idx="48942">2</cx:pt>
          <cx:pt idx="48943">4</cx:pt>
          <cx:pt idx="48944">1</cx:pt>
          <cx:pt idx="48945">1</cx:pt>
          <cx:pt idx="48946">1</cx:pt>
          <cx:pt idx="48947">2</cx:pt>
          <cx:pt idx="48948">2</cx:pt>
          <cx:pt idx="48949">2</cx:pt>
          <cx:pt idx="48950">4</cx:pt>
          <cx:pt idx="48951">2</cx:pt>
          <cx:pt idx="48952">3</cx:pt>
          <cx:pt idx="48953">1</cx:pt>
          <cx:pt idx="48954">2</cx:pt>
          <cx:pt idx="48955">2</cx:pt>
          <cx:pt idx="48956">1</cx:pt>
          <cx:pt idx="48957">4</cx:pt>
          <cx:pt idx="48958">1</cx:pt>
          <cx:pt idx="48959">2</cx:pt>
          <cx:pt idx="48960">3</cx:pt>
          <cx:pt idx="48961">1</cx:pt>
          <cx:pt idx="48962">2</cx:pt>
          <cx:pt idx="48963">3</cx:pt>
          <cx:pt idx="48964">1</cx:pt>
          <cx:pt idx="48965">2</cx:pt>
          <cx:pt idx="48966">1</cx:pt>
          <cx:pt idx="48967">2</cx:pt>
          <cx:pt idx="48968">2</cx:pt>
          <cx:pt idx="48969">4</cx:pt>
          <cx:pt idx="48970">1</cx:pt>
          <cx:pt idx="48971">1</cx:pt>
          <cx:pt idx="48972">4</cx:pt>
          <cx:pt idx="48973">1</cx:pt>
          <cx:pt idx="48974">2</cx:pt>
          <cx:pt idx="48975">2</cx:pt>
          <cx:pt idx="48976">1</cx:pt>
          <cx:pt idx="48977">3</cx:pt>
          <cx:pt idx="48978">2</cx:pt>
          <cx:pt idx="48979">2</cx:pt>
          <cx:pt idx="48980">3</cx:pt>
          <cx:pt idx="48981">1</cx:pt>
          <cx:pt idx="48982">3</cx:pt>
          <cx:pt idx="48983">2</cx:pt>
          <cx:pt idx="48984">4</cx:pt>
          <cx:pt idx="48985">2</cx:pt>
          <cx:pt idx="48986">1</cx:pt>
          <cx:pt idx="48987">2</cx:pt>
          <cx:pt idx="48988">2</cx:pt>
          <cx:pt idx="48989">1</cx:pt>
          <cx:pt idx="48990">3</cx:pt>
          <cx:pt idx="48991">2</cx:pt>
          <cx:pt idx="48992">2</cx:pt>
          <cx:pt idx="48993">2</cx:pt>
          <cx:pt idx="48994">3</cx:pt>
          <cx:pt idx="48995">4</cx:pt>
          <cx:pt idx="48996">3</cx:pt>
          <cx:pt idx="48997">2</cx:pt>
          <cx:pt idx="48998">2</cx:pt>
          <cx:pt idx="48999">1</cx:pt>
          <cx:pt idx="49000">1</cx:pt>
          <cx:pt idx="49001">2</cx:pt>
          <cx:pt idx="49002">3</cx:pt>
          <cx:pt idx="49003">3</cx:pt>
          <cx:pt idx="49004">1</cx:pt>
          <cx:pt idx="49005">2</cx:pt>
          <cx:pt idx="49006">2</cx:pt>
          <cx:pt idx="49007">1</cx:pt>
          <cx:pt idx="49008">3</cx:pt>
          <cx:pt idx="49009">1</cx:pt>
          <cx:pt idx="49010">2</cx:pt>
          <cx:pt idx="49011">1</cx:pt>
          <cx:pt idx="49012">5</cx:pt>
          <cx:pt idx="49013">2</cx:pt>
          <cx:pt idx="49014">1</cx:pt>
          <cx:pt idx="49015">1</cx:pt>
          <cx:pt idx="49016">2</cx:pt>
          <cx:pt idx="49017">2</cx:pt>
          <cx:pt idx="49018">2</cx:pt>
          <cx:pt idx="49019">2</cx:pt>
          <cx:pt idx="49020">2</cx:pt>
          <cx:pt idx="49021">2</cx:pt>
          <cx:pt idx="49022">1</cx:pt>
          <cx:pt idx="49023">2</cx:pt>
          <cx:pt idx="49024">1</cx:pt>
          <cx:pt idx="49025">2</cx:pt>
          <cx:pt idx="49026">2</cx:pt>
          <cx:pt idx="49027">2</cx:pt>
          <cx:pt idx="49028">3</cx:pt>
          <cx:pt idx="49029">4</cx:pt>
          <cx:pt idx="49030">2</cx:pt>
          <cx:pt idx="49031">2</cx:pt>
          <cx:pt idx="49032">2</cx:pt>
          <cx:pt idx="49033">4</cx:pt>
          <cx:pt idx="49034">4</cx:pt>
          <cx:pt idx="49035">2</cx:pt>
          <cx:pt idx="49036">2</cx:pt>
          <cx:pt idx="49037">1</cx:pt>
          <cx:pt idx="49038">1</cx:pt>
          <cx:pt idx="49039">3</cx:pt>
          <cx:pt idx="49040">2</cx:pt>
          <cx:pt idx="49041">3</cx:pt>
          <cx:pt idx="49042">1</cx:pt>
          <cx:pt idx="49043">2</cx:pt>
          <cx:pt idx="49044">3</cx:pt>
          <cx:pt idx="49045">3</cx:pt>
          <cx:pt idx="49046">3</cx:pt>
          <cx:pt idx="49047">1</cx:pt>
          <cx:pt idx="49048">2</cx:pt>
          <cx:pt idx="49049">2</cx:pt>
          <cx:pt idx="49050">2</cx:pt>
          <cx:pt idx="49051">5</cx:pt>
          <cx:pt idx="49052">2</cx:pt>
          <cx:pt idx="49053">2</cx:pt>
          <cx:pt idx="49054">5</cx:pt>
          <cx:pt idx="49055">1</cx:pt>
          <cx:pt idx="49056">3</cx:pt>
          <cx:pt idx="49057">3</cx:pt>
          <cx:pt idx="49058">4</cx:pt>
          <cx:pt idx="49059">1</cx:pt>
          <cx:pt idx="49060">1</cx:pt>
          <cx:pt idx="49061">1</cx:pt>
          <cx:pt idx="49062">3</cx:pt>
          <cx:pt idx="49063">1</cx:pt>
          <cx:pt idx="49064">2</cx:pt>
          <cx:pt idx="49065">2</cx:pt>
          <cx:pt idx="49066">3</cx:pt>
          <cx:pt idx="49067">1</cx:pt>
          <cx:pt idx="49068">1</cx:pt>
          <cx:pt idx="49069">2</cx:pt>
          <cx:pt idx="49070">1</cx:pt>
          <cx:pt idx="49071">2</cx:pt>
          <cx:pt idx="49072">2</cx:pt>
          <cx:pt idx="49073">2</cx:pt>
          <cx:pt idx="49074">2</cx:pt>
          <cx:pt idx="49075">5</cx:pt>
          <cx:pt idx="49076">2</cx:pt>
          <cx:pt idx="49077">1</cx:pt>
          <cx:pt idx="49078">2</cx:pt>
          <cx:pt idx="49079">2</cx:pt>
          <cx:pt idx="49080">2</cx:pt>
          <cx:pt idx="49081">4</cx:pt>
          <cx:pt idx="49082">1</cx:pt>
          <cx:pt idx="49083">3</cx:pt>
          <cx:pt idx="49084">1</cx:pt>
          <cx:pt idx="49085">2</cx:pt>
          <cx:pt idx="49086">4</cx:pt>
          <cx:pt idx="49087">4</cx:pt>
          <cx:pt idx="49088">2</cx:pt>
          <cx:pt idx="49089">2</cx:pt>
          <cx:pt idx="49090">3</cx:pt>
          <cx:pt idx="49091">3</cx:pt>
          <cx:pt idx="49092">2</cx:pt>
          <cx:pt idx="49093">2</cx:pt>
          <cx:pt idx="49094">1</cx:pt>
          <cx:pt idx="49095">3</cx:pt>
          <cx:pt idx="49096">2</cx:pt>
          <cx:pt idx="49097">1</cx:pt>
          <cx:pt idx="49098">4</cx:pt>
          <cx:pt idx="49099">3</cx:pt>
          <cx:pt idx="49100">3</cx:pt>
          <cx:pt idx="49101">3</cx:pt>
          <cx:pt idx="49102">2</cx:pt>
          <cx:pt idx="49103">5</cx:pt>
          <cx:pt idx="49104">3</cx:pt>
          <cx:pt idx="49105">2</cx:pt>
          <cx:pt idx="49106">2</cx:pt>
          <cx:pt idx="49107">5</cx:pt>
          <cx:pt idx="49108">1</cx:pt>
          <cx:pt idx="49109">2</cx:pt>
          <cx:pt idx="49110">2</cx:pt>
          <cx:pt idx="49111">1</cx:pt>
          <cx:pt idx="49112">5</cx:pt>
          <cx:pt idx="49113">2</cx:pt>
          <cx:pt idx="49114">4</cx:pt>
          <cx:pt idx="49115">2</cx:pt>
          <cx:pt idx="49116">1</cx:pt>
          <cx:pt idx="49117">2</cx:pt>
          <cx:pt idx="49118">2</cx:pt>
          <cx:pt idx="49119">1</cx:pt>
          <cx:pt idx="49120">1</cx:pt>
          <cx:pt idx="49121">1</cx:pt>
          <cx:pt idx="49122">1</cx:pt>
          <cx:pt idx="49123">2</cx:pt>
          <cx:pt idx="49124">2</cx:pt>
          <cx:pt idx="49125">2</cx:pt>
          <cx:pt idx="49126">4</cx:pt>
          <cx:pt idx="49127">2</cx:pt>
          <cx:pt idx="49128">2</cx:pt>
          <cx:pt idx="49129">3</cx:pt>
          <cx:pt idx="49130">4</cx:pt>
          <cx:pt idx="49131">2</cx:pt>
          <cx:pt idx="49132">2</cx:pt>
          <cx:pt idx="49133">2</cx:pt>
          <cx:pt idx="49134">3</cx:pt>
          <cx:pt idx="49135">3</cx:pt>
          <cx:pt idx="49136">4</cx:pt>
          <cx:pt idx="49137">1</cx:pt>
          <cx:pt idx="49138">2</cx:pt>
          <cx:pt idx="49139">2</cx:pt>
          <cx:pt idx="49140">1</cx:pt>
          <cx:pt idx="49141">2</cx:pt>
          <cx:pt idx="49142">2</cx:pt>
          <cx:pt idx="49143">2</cx:pt>
          <cx:pt idx="49144">2</cx:pt>
          <cx:pt idx="49145">2</cx:pt>
          <cx:pt idx="49146">2</cx:pt>
          <cx:pt idx="49147">2</cx:pt>
          <cx:pt idx="49148">4</cx:pt>
          <cx:pt idx="49149">3</cx:pt>
          <cx:pt idx="49150">1</cx:pt>
          <cx:pt idx="49151">2</cx:pt>
          <cx:pt idx="49152">3</cx:pt>
          <cx:pt idx="49153">2</cx:pt>
          <cx:pt idx="49154">3</cx:pt>
          <cx:pt idx="49155">2</cx:pt>
          <cx:pt idx="49156">3</cx:pt>
          <cx:pt idx="49157">3</cx:pt>
          <cx:pt idx="49158">1</cx:pt>
          <cx:pt idx="49159">2</cx:pt>
          <cx:pt idx="49160">1</cx:pt>
          <cx:pt idx="49161">1</cx:pt>
          <cx:pt idx="49162">2</cx:pt>
          <cx:pt idx="49163">2</cx:pt>
          <cx:pt idx="49164">1</cx:pt>
          <cx:pt idx="49165">2</cx:pt>
          <cx:pt idx="49166">2</cx:pt>
          <cx:pt idx="49167">2</cx:pt>
          <cx:pt idx="49168">2</cx:pt>
          <cx:pt idx="49169">1</cx:pt>
          <cx:pt idx="49170">1</cx:pt>
          <cx:pt idx="49171">3</cx:pt>
          <cx:pt idx="49172">3</cx:pt>
          <cx:pt idx="49173">3</cx:pt>
          <cx:pt idx="49174">2</cx:pt>
          <cx:pt idx="49175">1</cx:pt>
          <cx:pt idx="49176">2</cx:pt>
          <cx:pt idx="49177">2</cx:pt>
          <cx:pt idx="49178">2</cx:pt>
          <cx:pt idx="49179">3</cx:pt>
          <cx:pt idx="49180">2</cx:pt>
          <cx:pt idx="49181">2</cx:pt>
          <cx:pt idx="49182">2</cx:pt>
          <cx:pt idx="49183">2</cx:pt>
          <cx:pt idx="49184">2</cx:pt>
          <cx:pt idx="49185">2</cx:pt>
          <cx:pt idx="49186">2</cx:pt>
          <cx:pt idx="49187">1</cx:pt>
          <cx:pt idx="49188">4</cx:pt>
          <cx:pt idx="49189">2</cx:pt>
          <cx:pt idx="49190">1</cx:pt>
          <cx:pt idx="49191">2</cx:pt>
          <cx:pt idx="49192">2</cx:pt>
          <cx:pt idx="49193">1</cx:pt>
          <cx:pt idx="49194">4</cx:pt>
          <cx:pt idx="49195">2</cx:pt>
          <cx:pt idx="49196">2</cx:pt>
          <cx:pt idx="49197">3</cx:pt>
          <cx:pt idx="49198">2</cx:pt>
          <cx:pt idx="49199">2</cx:pt>
          <cx:pt idx="49200">1</cx:pt>
          <cx:pt idx="49201">2</cx:pt>
          <cx:pt idx="49202">2</cx:pt>
          <cx:pt idx="49203">2</cx:pt>
          <cx:pt idx="49204">4</cx:pt>
          <cx:pt idx="49205">2</cx:pt>
          <cx:pt idx="49206">3</cx:pt>
          <cx:pt idx="49207">1</cx:pt>
          <cx:pt idx="49208">1</cx:pt>
          <cx:pt idx="49209">2</cx:pt>
          <cx:pt idx="49210">2</cx:pt>
          <cx:pt idx="49211">2</cx:pt>
          <cx:pt idx="49212">3</cx:pt>
          <cx:pt idx="49213">1</cx:pt>
          <cx:pt idx="49214">2</cx:pt>
          <cx:pt idx="49215">1</cx:pt>
          <cx:pt idx="49216">3</cx:pt>
          <cx:pt idx="49217">3</cx:pt>
          <cx:pt idx="49218">1</cx:pt>
          <cx:pt idx="49219">2</cx:pt>
          <cx:pt idx="49220">2</cx:pt>
          <cx:pt idx="49221">2</cx:pt>
          <cx:pt idx="49222">1</cx:pt>
          <cx:pt idx="49223">2</cx:pt>
          <cx:pt idx="49224">3</cx:pt>
          <cx:pt idx="49225">3</cx:pt>
          <cx:pt idx="49226">1</cx:pt>
          <cx:pt idx="49227">2</cx:pt>
          <cx:pt idx="49228">2</cx:pt>
          <cx:pt idx="49229">2</cx:pt>
          <cx:pt idx="49230">1</cx:pt>
          <cx:pt idx="49231">3</cx:pt>
          <cx:pt idx="49232">4</cx:pt>
          <cx:pt idx="49233">2</cx:pt>
          <cx:pt idx="49234">3</cx:pt>
          <cx:pt idx="49235">1</cx:pt>
          <cx:pt idx="49236">2</cx:pt>
          <cx:pt idx="49237">2</cx:pt>
          <cx:pt idx="49238">3</cx:pt>
          <cx:pt idx="49239">3</cx:pt>
          <cx:pt idx="49240">1</cx:pt>
          <cx:pt idx="49241">2</cx:pt>
          <cx:pt idx="49242">2</cx:pt>
          <cx:pt idx="49243">2</cx:pt>
          <cx:pt idx="49244">2</cx:pt>
          <cx:pt idx="49245">2</cx:pt>
          <cx:pt idx="49246">1</cx:pt>
          <cx:pt idx="49247">2</cx:pt>
          <cx:pt idx="49248">2</cx:pt>
          <cx:pt idx="49249">3</cx:pt>
          <cx:pt idx="49250">5</cx:pt>
          <cx:pt idx="49251">1</cx:pt>
          <cx:pt idx="49252">2</cx:pt>
          <cx:pt idx="49253">3</cx:pt>
          <cx:pt idx="49254">3</cx:pt>
          <cx:pt idx="49255">2</cx:pt>
          <cx:pt idx="49256">3</cx:pt>
          <cx:pt idx="49257">2</cx:pt>
          <cx:pt idx="49258">1</cx:pt>
          <cx:pt idx="49259">1</cx:pt>
          <cx:pt idx="49260">2</cx:pt>
          <cx:pt idx="49261">2</cx:pt>
          <cx:pt idx="49262">5</cx:pt>
          <cx:pt idx="49263">1</cx:pt>
          <cx:pt idx="49264">2</cx:pt>
          <cx:pt idx="49265">2</cx:pt>
          <cx:pt idx="49266">1</cx:pt>
          <cx:pt idx="49267">2</cx:pt>
          <cx:pt idx="49268">4</cx:pt>
          <cx:pt idx="49269">3</cx:pt>
          <cx:pt idx="49270">1</cx:pt>
          <cx:pt idx="49271">2</cx:pt>
          <cx:pt idx="49272">3</cx:pt>
          <cx:pt idx="49273">4</cx:pt>
          <cx:pt idx="49274">4</cx:pt>
          <cx:pt idx="49275">2</cx:pt>
          <cx:pt idx="49276">2</cx:pt>
          <cx:pt idx="49277">3</cx:pt>
          <cx:pt idx="49278">1</cx:pt>
          <cx:pt idx="49279">2</cx:pt>
          <cx:pt idx="49280">2</cx:pt>
          <cx:pt idx="49281">3</cx:pt>
          <cx:pt idx="49282">2</cx:pt>
          <cx:pt idx="49283">3</cx:pt>
          <cx:pt idx="49284">3</cx:pt>
          <cx:pt idx="49285">1</cx:pt>
          <cx:pt idx="49286">1</cx:pt>
          <cx:pt idx="49287">3</cx:pt>
          <cx:pt idx="49288">1</cx:pt>
          <cx:pt idx="49289">2</cx:pt>
          <cx:pt idx="49290">1</cx:pt>
          <cx:pt idx="49291">4</cx:pt>
          <cx:pt idx="49292">4</cx:pt>
          <cx:pt idx="49293">2</cx:pt>
          <cx:pt idx="49294">2</cx:pt>
          <cx:pt idx="49295">5</cx:pt>
          <cx:pt idx="49296">2</cx:pt>
          <cx:pt idx="49297">1</cx:pt>
          <cx:pt idx="49298">4</cx:pt>
          <cx:pt idx="49299">3</cx:pt>
          <cx:pt idx="49300">2</cx:pt>
          <cx:pt idx="49301">2</cx:pt>
          <cx:pt idx="49302">1</cx:pt>
          <cx:pt idx="49303">2</cx:pt>
          <cx:pt idx="49304">3</cx:pt>
          <cx:pt idx="49305">3</cx:pt>
          <cx:pt idx="49306">3</cx:pt>
          <cx:pt idx="49307">2</cx:pt>
          <cx:pt idx="49308">1</cx:pt>
          <cx:pt idx="49309">3</cx:pt>
          <cx:pt idx="49310">1</cx:pt>
          <cx:pt idx="49311">5</cx:pt>
          <cx:pt idx="49312">2</cx:pt>
          <cx:pt idx="49313">1</cx:pt>
          <cx:pt idx="49314">2</cx:pt>
          <cx:pt idx="49315">2</cx:pt>
          <cx:pt idx="49316">2</cx:pt>
          <cx:pt idx="49317">1</cx:pt>
          <cx:pt idx="49318">4</cx:pt>
          <cx:pt idx="49319">1</cx:pt>
          <cx:pt idx="49320">2</cx:pt>
          <cx:pt idx="49321">3</cx:pt>
          <cx:pt idx="49322">2</cx:pt>
          <cx:pt idx="49323">2</cx:pt>
          <cx:pt idx="49324">2</cx:pt>
          <cx:pt idx="49325">2</cx:pt>
          <cx:pt idx="49326">1</cx:pt>
          <cx:pt idx="49327">2</cx:pt>
          <cx:pt idx="49328">2</cx:pt>
          <cx:pt idx="49329">2</cx:pt>
          <cx:pt idx="49330">3</cx:pt>
          <cx:pt idx="49331">1</cx:pt>
          <cx:pt idx="49332">2</cx:pt>
          <cx:pt idx="49333">1</cx:pt>
          <cx:pt idx="49334">2</cx:pt>
          <cx:pt idx="49335">3</cx:pt>
          <cx:pt idx="49336">3</cx:pt>
          <cx:pt idx="49337">3</cx:pt>
          <cx:pt idx="49338">1</cx:pt>
          <cx:pt idx="49339">2</cx:pt>
          <cx:pt idx="49340">2</cx:pt>
          <cx:pt idx="49341">2</cx:pt>
          <cx:pt idx="49342">1</cx:pt>
          <cx:pt idx="49343">1</cx:pt>
          <cx:pt idx="49344">2</cx:pt>
          <cx:pt idx="49345">2</cx:pt>
          <cx:pt idx="49346">2</cx:pt>
          <cx:pt idx="49347">2</cx:pt>
          <cx:pt idx="49348">2</cx:pt>
          <cx:pt idx="49349">2</cx:pt>
          <cx:pt idx="49350">2</cx:pt>
          <cx:pt idx="49351">2</cx:pt>
          <cx:pt idx="49352">2</cx:pt>
          <cx:pt idx="49353">2</cx:pt>
          <cx:pt idx="49354">5</cx:pt>
          <cx:pt idx="49355">4</cx:pt>
          <cx:pt idx="49356">2</cx:pt>
          <cx:pt idx="49357">1</cx:pt>
          <cx:pt idx="49358">4</cx:pt>
          <cx:pt idx="49359">3</cx:pt>
          <cx:pt idx="49360">1</cx:pt>
          <cx:pt idx="49361">1</cx:pt>
          <cx:pt idx="49362">2</cx:pt>
          <cx:pt idx="49363">2</cx:pt>
          <cx:pt idx="49364">5</cx:pt>
          <cx:pt idx="49365">1</cx:pt>
          <cx:pt idx="49366">3</cx:pt>
          <cx:pt idx="49367">4</cx:pt>
          <cx:pt idx="49368">1</cx:pt>
          <cx:pt idx="49369">5</cx:pt>
          <cx:pt idx="49370">2</cx:pt>
          <cx:pt idx="49371">2</cx:pt>
          <cx:pt idx="49372">1</cx:pt>
          <cx:pt idx="49373">1</cx:pt>
          <cx:pt idx="49374">3</cx:pt>
          <cx:pt idx="49375">2</cx:pt>
          <cx:pt idx="49376">1</cx:pt>
          <cx:pt idx="49377">3</cx:pt>
          <cx:pt idx="49378">1</cx:pt>
          <cx:pt idx="49379">1</cx:pt>
          <cx:pt idx="49380">3</cx:pt>
          <cx:pt idx="49381">3</cx:pt>
          <cx:pt idx="49382">2</cx:pt>
          <cx:pt idx="49383">1</cx:pt>
          <cx:pt idx="49384">2</cx:pt>
          <cx:pt idx="49385">2</cx:pt>
          <cx:pt idx="49386">2</cx:pt>
          <cx:pt idx="49387">2</cx:pt>
          <cx:pt idx="49388">2</cx:pt>
          <cx:pt idx="49389">3</cx:pt>
          <cx:pt idx="49390">3</cx:pt>
          <cx:pt idx="49391">2</cx:pt>
          <cx:pt idx="49392">1</cx:pt>
          <cx:pt idx="49393">2</cx:pt>
          <cx:pt idx="49394">2</cx:pt>
          <cx:pt idx="49395">2</cx:pt>
          <cx:pt idx="49396">2</cx:pt>
          <cx:pt idx="49397">2</cx:pt>
          <cx:pt idx="49398">3</cx:pt>
          <cx:pt idx="49399">2</cx:pt>
          <cx:pt idx="49400">3</cx:pt>
          <cx:pt idx="49401">1</cx:pt>
          <cx:pt idx="49402">5</cx:pt>
          <cx:pt idx="49403">4</cx:pt>
          <cx:pt idx="49404">2</cx:pt>
          <cx:pt idx="49405">2</cx:pt>
          <cx:pt idx="49406">4</cx:pt>
          <cx:pt idx="49407">2</cx:pt>
          <cx:pt idx="49408">4</cx:pt>
          <cx:pt idx="49409">2</cx:pt>
          <cx:pt idx="49410">2</cx:pt>
          <cx:pt idx="49411">1</cx:pt>
          <cx:pt idx="49412">1</cx:pt>
          <cx:pt idx="49413">4</cx:pt>
          <cx:pt idx="49414">3</cx:pt>
          <cx:pt idx="49415">2</cx:pt>
          <cx:pt idx="49416">2</cx:pt>
          <cx:pt idx="49417">2</cx:pt>
          <cx:pt idx="49418">1</cx:pt>
          <cx:pt idx="49419">2</cx:pt>
          <cx:pt idx="49420">2</cx:pt>
          <cx:pt idx="49421">2</cx:pt>
          <cx:pt idx="49422">3</cx:pt>
          <cx:pt idx="49423">4</cx:pt>
          <cx:pt idx="49424">1</cx:pt>
          <cx:pt idx="49425">2</cx:pt>
          <cx:pt idx="49426">1</cx:pt>
          <cx:pt idx="49427">1</cx:pt>
          <cx:pt idx="49428">2</cx:pt>
          <cx:pt idx="49429">1</cx:pt>
          <cx:pt idx="49430">1</cx:pt>
          <cx:pt idx="49431">2</cx:pt>
          <cx:pt idx="49432">3</cx:pt>
          <cx:pt idx="49433">2</cx:pt>
          <cx:pt idx="49434">4</cx:pt>
          <cx:pt idx="49435">2</cx:pt>
          <cx:pt idx="49436">2</cx:pt>
          <cx:pt idx="49437">3</cx:pt>
          <cx:pt idx="49438">3</cx:pt>
          <cx:pt idx="49439">2</cx:pt>
          <cx:pt idx="49440">2</cx:pt>
          <cx:pt idx="49441">1</cx:pt>
          <cx:pt idx="49442">2</cx:pt>
          <cx:pt idx="49443">2</cx:pt>
          <cx:pt idx="49444">3</cx:pt>
          <cx:pt idx="49445">2</cx:pt>
          <cx:pt idx="49446">2</cx:pt>
          <cx:pt idx="49447">3</cx:pt>
          <cx:pt idx="49448">3</cx:pt>
          <cx:pt idx="49449">2</cx:pt>
          <cx:pt idx="49450">1</cx:pt>
          <cx:pt idx="49451">4</cx:pt>
          <cx:pt idx="49452">2</cx:pt>
          <cx:pt idx="49453">2</cx:pt>
          <cx:pt idx="49454">3</cx:pt>
          <cx:pt idx="49455">2</cx:pt>
          <cx:pt idx="49456">1</cx:pt>
          <cx:pt idx="49457">2</cx:pt>
          <cx:pt idx="49458">3</cx:pt>
          <cx:pt idx="49459">1</cx:pt>
          <cx:pt idx="49460">2</cx:pt>
          <cx:pt idx="49461">3</cx:pt>
          <cx:pt idx="49462">2</cx:pt>
          <cx:pt idx="49463">1</cx:pt>
          <cx:pt idx="49464">2</cx:pt>
          <cx:pt idx="49465">1</cx:pt>
          <cx:pt idx="49466">2</cx:pt>
          <cx:pt idx="49467">4</cx:pt>
          <cx:pt idx="49468">1</cx:pt>
          <cx:pt idx="49469">1</cx:pt>
          <cx:pt idx="49470">2</cx:pt>
          <cx:pt idx="49471">2</cx:pt>
          <cx:pt idx="49472">3</cx:pt>
          <cx:pt idx="49473">1</cx:pt>
          <cx:pt idx="49474">2</cx:pt>
          <cx:pt idx="49475">2</cx:pt>
          <cx:pt idx="49476">2</cx:pt>
          <cx:pt idx="49477">4</cx:pt>
          <cx:pt idx="49478">2</cx:pt>
          <cx:pt idx="49479">2</cx:pt>
          <cx:pt idx="49480">1</cx:pt>
          <cx:pt idx="49481">4</cx:pt>
          <cx:pt idx="49482">3</cx:pt>
          <cx:pt idx="49483">2</cx:pt>
          <cx:pt idx="49484">2</cx:pt>
          <cx:pt idx="49485">2</cx:pt>
          <cx:pt idx="49486">1</cx:pt>
          <cx:pt idx="49487">5</cx:pt>
          <cx:pt idx="49488">2</cx:pt>
          <cx:pt idx="49489">1</cx:pt>
          <cx:pt idx="49490">2</cx:pt>
          <cx:pt idx="49491">2</cx:pt>
          <cx:pt idx="49492">2</cx:pt>
          <cx:pt idx="49493">2</cx:pt>
          <cx:pt idx="49494">2</cx:pt>
          <cx:pt idx="49495">3</cx:pt>
          <cx:pt idx="49496">4</cx:pt>
          <cx:pt idx="49497">3</cx:pt>
          <cx:pt idx="49498">3</cx:pt>
          <cx:pt idx="49499">2</cx:pt>
          <cx:pt idx="49500">2</cx:pt>
          <cx:pt idx="49501">2</cx:pt>
          <cx:pt idx="49502">1</cx:pt>
          <cx:pt idx="49503">1</cx:pt>
          <cx:pt idx="49504">2</cx:pt>
          <cx:pt idx="49505">3</cx:pt>
          <cx:pt idx="49506">3</cx:pt>
          <cx:pt idx="49507">2</cx:pt>
          <cx:pt idx="49508">2</cx:pt>
          <cx:pt idx="49509">4</cx:pt>
          <cx:pt idx="49510">3</cx:pt>
          <cx:pt idx="49511">1</cx:pt>
          <cx:pt idx="49512">3</cx:pt>
          <cx:pt idx="49513">2</cx:pt>
          <cx:pt idx="49514">1</cx:pt>
          <cx:pt idx="49515">2</cx:pt>
          <cx:pt idx="49516">4</cx:pt>
          <cx:pt idx="49517">2</cx:pt>
          <cx:pt idx="49518">1</cx:pt>
          <cx:pt idx="49519">1</cx:pt>
          <cx:pt idx="49520">2</cx:pt>
          <cx:pt idx="49521">1</cx:pt>
          <cx:pt idx="49522">1</cx:pt>
          <cx:pt idx="49523">2</cx:pt>
          <cx:pt idx="49524">2</cx:pt>
          <cx:pt idx="49525">1</cx:pt>
          <cx:pt idx="49526">2</cx:pt>
          <cx:pt idx="49527">2</cx:pt>
          <cx:pt idx="49528">3</cx:pt>
          <cx:pt idx="49529">1</cx:pt>
          <cx:pt idx="49530">4</cx:pt>
          <cx:pt idx="49531">1</cx:pt>
          <cx:pt idx="49532">1</cx:pt>
          <cx:pt idx="49533">2</cx:pt>
          <cx:pt idx="49534">1</cx:pt>
          <cx:pt idx="49535">2</cx:pt>
          <cx:pt idx="49536">2</cx:pt>
          <cx:pt idx="49537">2</cx:pt>
          <cx:pt idx="49538">2</cx:pt>
          <cx:pt idx="49539">2</cx:pt>
          <cx:pt idx="49540">4</cx:pt>
          <cx:pt idx="49541">3</cx:pt>
          <cx:pt idx="49542">4</cx:pt>
          <cx:pt idx="49543">2</cx:pt>
          <cx:pt idx="49544">2</cx:pt>
          <cx:pt idx="49545">3</cx:pt>
          <cx:pt idx="49546">2</cx:pt>
          <cx:pt idx="49547">1</cx:pt>
          <cx:pt idx="49548">2</cx:pt>
          <cx:pt idx="49549">3</cx:pt>
          <cx:pt idx="49550">2</cx:pt>
          <cx:pt idx="49551">1</cx:pt>
          <cx:pt idx="49552">1</cx:pt>
          <cx:pt idx="49553">3</cx:pt>
          <cx:pt idx="49554">2</cx:pt>
          <cx:pt idx="49555">2</cx:pt>
          <cx:pt idx="49556">2</cx:pt>
          <cx:pt idx="49557">3</cx:pt>
          <cx:pt idx="49558">2</cx:pt>
          <cx:pt idx="49559">2</cx:pt>
          <cx:pt idx="49560">3</cx:pt>
          <cx:pt idx="49561">3</cx:pt>
          <cx:pt idx="49562">1</cx:pt>
          <cx:pt idx="49563">1</cx:pt>
          <cx:pt idx="49564">2</cx:pt>
          <cx:pt idx="49565">2</cx:pt>
          <cx:pt idx="49566">3</cx:pt>
          <cx:pt idx="49567">2</cx:pt>
          <cx:pt idx="49568">2</cx:pt>
          <cx:pt idx="49569">2</cx:pt>
          <cx:pt idx="49570">2</cx:pt>
          <cx:pt idx="49571">3</cx:pt>
          <cx:pt idx="49572">1</cx:pt>
          <cx:pt idx="49573">2</cx:pt>
          <cx:pt idx="49574">2</cx:pt>
          <cx:pt idx="49575">2</cx:pt>
          <cx:pt idx="49576">2</cx:pt>
          <cx:pt idx="49577">3</cx:pt>
          <cx:pt idx="49578">4</cx:pt>
          <cx:pt idx="49579">4</cx:pt>
          <cx:pt idx="49580">3</cx:pt>
          <cx:pt idx="49581">3</cx:pt>
          <cx:pt idx="49582">1</cx:pt>
          <cx:pt idx="49583">1</cx:pt>
          <cx:pt idx="49584">4</cx:pt>
          <cx:pt idx="49585">2</cx:pt>
          <cx:pt idx="49586">1</cx:pt>
          <cx:pt idx="49587">1</cx:pt>
          <cx:pt idx="49588">2</cx:pt>
          <cx:pt idx="49589">2</cx:pt>
          <cx:pt idx="49590">2</cx:pt>
          <cx:pt idx="49591">2</cx:pt>
          <cx:pt idx="49592">2</cx:pt>
          <cx:pt idx="49593">2</cx:pt>
          <cx:pt idx="49594">3</cx:pt>
          <cx:pt idx="49595">2</cx:pt>
          <cx:pt idx="49596">3</cx:pt>
          <cx:pt idx="49597">2</cx:pt>
          <cx:pt idx="49598">2</cx:pt>
          <cx:pt idx="49599">2</cx:pt>
          <cx:pt idx="49600">1</cx:pt>
          <cx:pt idx="49601">3</cx:pt>
          <cx:pt idx="49602">2</cx:pt>
          <cx:pt idx="49603">1</cx:pt>
          <cx:pt idx="49604">4</cx:pt>
          <cx:pt idx="49605">2</cx:pt>
          <cx:pt idx="49606">2</cx:pt>
          <cx:pt idx="49607">2</cx:pt>
          <cx:pt idx="49608">1</cx:pt>
          <cx:pt idx="49609">2</cx:pt>
          <cx:pt idx="49610">2</cx:pt>
          <cx:pt idx="49611">2</cx:pt>
          <cx:pt idx="49612">2</cx:pt>
          <cx:pt idx="49613">5</cx:pt>
          <cx:pt idx="49614">3</cx:pt>
          <cx:pt idx="49615">2</cx:pt>
          <cx:pt idx="49616">2</cx:pt>
          <cx:pt idx="49617">2</cx:pt>
          <cx:pt idx="49618">3</cx:pt>
          <cx:pt idx="49619">2</cx:pt>
          <cx:pt idx="49620">2</cx:pt>
          <cx:pt idx="49621">2</cx:pt>
          <cx:pt idx="49622">2</cx:pt>
          <cx:pt idx="49623">2</cx:pt>
          <cx:pt idx="49624">2</cx:pt>
          <cx:pt idx="49625">2</cx:pt>
          <cx:pt idx="49626">4</cx:pt>
          <cx:pt idx="49627">2</cx:pt>
          <cx:pt idx="49628">2</cx:pt>
          <cx:pt idx="49629">2</cx:pt>
          <cx:pt idx="49630">3</cx:pt>
          <cx:pt idx="49631">2</cx:pt>
          <cx:pt idx="49632">3</cx:pt>
          <cx:pt idx="49633">2</cx:pt>
          <cx:pt idx="49634">2</cx:pt>
          <cx:pt idx="49635">3</cx:pt>
          <cx:pt idx="49636">3</cx:pt>
          <cx:pt idx="49637">2</cx:pt>
          <cx:pt idx="49638">1</cx:pt>
          <cx:pt idx="49639">1</cx:pt>
          <cx:pt idx="49640">1</cx:pt>
          <cx:pt idx="49641">3</cx:pt>
          <cx:pt idx="49642">3</cx:pt>
          <cx:pt idx="49643">3</cx:pt>
          <cx:pt idx="49644">1</cx:pt>
          <cx:pt idx="49645">2</cx:pt>
          <cx:pt idx="49646">2</cx:pt>
          <cx:pt idx="49647">1</cx:pt>
          <cx:pt idx="49648">3</cx:pt>
          <cx:pt idx="49649">3</cx:pt>
          <cx:pt idx="49650">2</cx:pt>
          <cx:pt idx="49651">4</cx:pt>
          <cx:pt idx="49652">2</cx:pt>
          <cx:pt idx="49653">2</cx:pt>
          <cx:pt idx="49654">1</cx:pt>
          <cx:pt idx="49655">2</cx:pt>
          <cx:pt idx="49656">2</cx:pt>
          <cx:pt idx="49657">3</cx:pt>
          <cx:pt idx="49658">1</cx:pt>
          <cx:pt idx="49659">1</cx:pt>
          <cx:pt idx="49660">2</cx:pt>
          <cx:pt idx="49661">4</cx:pt>
          <cx:pt idx="49662">4</cx:pt>
          <cx:pt idx="49663">2</cx:pt>
          <cx:pt idx="49664">1</cx:pt>
          <cx:pt idx="49665">2</cx:pt>
          <cx:pt idx="49666">2</cx:pt>
          <cx:pt idx="49667">3</cx:pt>
          <cx:pt idx="49668">2</cx:pt>
          <cx:pt idx="49669">3</cx:pt>
          <cx:pt idx="49670">4</cx:pt>
          <cx:pt idx="49671">2</cx:pt>
          <cx:pt idx="49672">1</cx:pt>
          <cx:pt idx="49673">3</cx:pt>
          <cx:pt idx="49674">2</cx:pt>
          <cx:pt idx="49675">2</cx:pt>
          <cx:pt idx="49676">2</cx:pt>
          <cx:pt idx="49677">2</cx:pt>
          <cx:pt idx="49678">2</cx:pt>
          <cx:pt idx="49679">1</cx:pt>
          <cx:pt idx="49680">4</cx:pt>
          <cx:pt idx="49681">2</cx:pt>
          <cx:pt idx="49682">1</cx:pt>
          <cx:pt idx="49683">2</cx:pt>
          <cx:pt idx="49684">2</cx:pt>
          <cx:pt idx="49685">3</cx:pt>
          <cx:pt idx="49686">2</cx:pt>
          <cx:pt idx="49687">1</cx:pt>
          <cx:pt idx="49688">2</cx:pt>
          <cx:pt idx="49689">2</cx:pt>
          <cx:pt idx="49690">1</cx:pt>
          <cx:pt idx="49691">1</cx:pt>
          <cx:pt idx="49692">2</cx:pt>
          <cx:pt idx="49693">2</cx:pt>
          <cx:pt idx="49694">1</cx:pt>
          <cx:pt idx="49695">2</cx:pt>
          <cx:pt idx="49696">2</cx:pt>
          <cx:pt idx="49697">1</cx:pt>
          <cx:pt idx="49698">2</cx:pt>
          <cx:pt idx="49699">2</cx:pt>
          <cx:pt idx="49700">3</cx:pt>
          <cx:pt idx="49701">3</cx:pt>
          <cx:pt idx="49702">2</cx:pt>
          <cx:pt idx="49703">2</cx:pt>
          <cx:pt idx="49704">2</cx:pt>
          <cx:pt idx="49705">2</cx:pt>
          <cx:pt idx="49706">2</cx:pt>
          <cx:pt idx="49707">3</cx:pt>
          <cx:pt idx="49708">2</cx:pt>
          <cx:pt idx="49709">1</cx:pt>
          <cx:pt idx="49710">2</cx:pt>
          <cx:pt idx="49711">1</cx:pt>
          <cx:pt idx="49712">2</cx:pt>
          <cx:pt idx="49713">2</cx:pt>
          <cx:pt idx="49714">1</cx:pt>
          <cx:pt idx="49715">2</cx:pt>
          <cx:pt idx="49716">3</cx:pt>
          <cx:pt idx="49717">3</cx:pt>
          <cx:pt idx="49718">2</cx:pt>
          <cx:pt idx="49719">1</cx:pt>
          <cx:pt idx="49720">2</cx:pt>
          <cx:pt idx="49721">2</cx:pt>
          <cx:pt idx="49722">2</cx:pt>
          <cx:pt idx="49723">2</cx:pt>
          <cx:pt idx="49724">3</cx:pt>
          <cx:pt idx="49725">3</cx:pt>
          <cx:pt idx="49726">2</cx:pt>
          <cx:pt idx="49727">2</cx:pt>
          <cx:pt idx="49728">3</cx:pt>
          <cx:pt idx="49729">2</cx:pt>
          <cx:pt idx="49730">2</cx:pt>
          <cx:pt idx="49731">2</cx:pt>
          <cx:pt idx="49732">2</cx:pt>
          <cx:pt idx="49733">2</cx:pt>
          <cx:pt idx="49734">2</cx:pt>
          <cx:pt idx="49735">1</cx:pt>
          <cx:pt idx="49736">2</cx:pt>
          <cx:pt idx="49737">1</cx:pt>
          <cx:pt idx="49738">2</cx:pt>
          <cx:pt idx="49739">3</cx:pt>
          <cx:pt idx="49740">2</cx:pt>
          <cx:pt idx="49741">2</cx:pt>
          <cx:pt idx="49742">3</cx:pt>
          <cx:pt idx="49743">2</cx:pt>
          <cx:pt idx="49744">3</cx:pt>
          <cx:pt idx="49745">1</cx:pt>
          <cx:pt idx="49746">1</cx:pt>
          <cx:pt idx="49747">2</cx:pt>
          <cx:pt idx="49748">3</cx:pt>
          <cx:pt idx="49749">2</cx:pt>
          <cx:pt idx="49750">2</cx:pt>
          <cx:pt idx="49751">1</cx:pt>
          <cx:pt idx="49752">1</cx:pt>
          <cx:pt idx="49753">4</cx:pt>
          <cx:pt idx="49754">3</cx:pt>
          <cx:pt idx="49755">2</cx:pt>
          <cx:pt idx="49756">2</cx:pt>
          <cx:pt idx="49757">3</cx:pt>
          <cx:pt idx="49758">2</cx:pt>
          <cx:pt idx="49759">3</cx:pt>
          <cx:pt idx="49760">1</cx:pt>
          <cx:pt idx="49761">2</cx:pt>
          <cx:pt idx="49762">1</cx:pt>
          <cx:pt idx="49763">2</cx:pt>
          <cx:pt idx="49764">1</cx:pt>
          <cx:pt idx="49765">4</cx:pt>
          <cx:pt idx="49766">4</cx:pt>
          <cx:pt idx="49767">2</cx:pt>
          <cx:pt idx="49768">2</cx:pt>
          <cx:pt idx="49769">2</cx:pt>
          <cx:pt idx="49770">1</cx:pt>
          <cx:pt idx="49771">3</cx:pt>
          <cx:pt idx="49772">2</cx:pt>
          <cx:pt idx="49773">2</cx:pt>
          <cx:pt idx="49774">2</cx:pt>
          <cx:pt idx="49775">3</cx:pt>
          <cx:pt idx="49776">4</cx:pt>
          <cx:pt idx="49777">2</cx:pt>
          <cx:pt idx="49778">3</cx:pt>
          <cx:pt idx="49779">3</cx:pt>
          <cx:pt idx="49780">2</cx:pt>
          <cx:pt idx="49781">4</cx:pt>
          <cx:pt idx="49782">1</cx:pt>
          <cx:pt idx="49783">2</cx:pt>
          <cx:pt idx="49784">3</cx:pt>
          <cx:pt idx="49785">2</cx:pt>
          <cx:pt idx="49786">2</cx:pt>
          <cx:pt idx="49787">2</cx:pt>
          <cx:pt idx="49788">4</cx:pt>
          <cx:pt idx="49789">3</cx:pt>
          <cx:pt idx="49790">3</cx:pt>
          <cx:pt idx="49791">2</cx:pt>
          <cx:pt idx="49792">2</cx:pt>
          <cx:pt idx="49793">1</cx:pt>
          <cx:pt idx="49794">2</cx:pt>
          <cx:pt idx="49795">2</cx:pt>
          <cx:pt idx="49796">2</cx:pt>
          <cx:pt idx="49797">2</cx:pt>
          <cx:pt idx="49798">3</cx:pt>
          <cx:pt idx="49799">1</cx:pt>
          <cx:pt idx="49800">1</cx:pt>
          <cx:pt idx="49801">2</cx:pt>
          <cx:pt idx="49802">2</cx:pt>
          <cx:pt idx="49803">2</cx:pt>
          <cx:pt idx="49804">3</cx:pt>
          <cx:pt idx="49805">2</cx:pt>
          <cx:pt idx="49806">2</cx:pt>
          <cx:pt idx="49807">2</cx:pt>
          <cx:pt idx="49808">1</cx:pt>
          <cx:pt idx="49809">2</cx:pt>
          <cx:pt idx="49810">2</cx:pt>
          <cx:pt idx="49811">2</cx:pt>
          <cx:pt idx="49812">2</cx:pt>
          <cx:pt idx="49813">2</cx:pt>
          <cx:pt idx="49814">2</cx:pt>
          <cx:pt idx="49815">2</cx:pt>
          <cx:pt idx="49816">1</cx:pt>
          <cx:pt idx="49817">2</cx:pt>
          <cx:pt idx="49818">4</cx:pt>
          <cx:pt idx="49819">2</cx:pt>
          <cx:pt idx="49820">2</cx:pt>
          <cx:pt idx="49821">2</cx:pt>
          <cx:pt idx="49822">1</cx:pt>
          <cx:pt idx="49823">2</cx:pt>
          <cx:pt idx="49824">2</cx:pt>
          <cx:pt idx="49825">2</cx:pt>
          <cx:pt idx="49826">3</cx:pt>
          <cx:pt idx="49827">1</cx:pt>
          <cx:pt idx="49828">3</cx:pt>
          <cx:pt idx="49829">1</cx:pt>
          <cx:pt idx="49830">2</cx:pt>
          <cx:pt idx="49831">2</cx:pt>
          <cx:pt idx="49832">2</cx:pt>
          <cx:pt idx="49833">2</cx:pt>
          <cx:pt idx="49834">2</cx:pt>
          <cx:pt idx="49835">1</cx:pt>
          <cx:pt idx="49836">2</cx:pt>
          <cx:pt idx="49837">4</cx:pt>
          <cx:pt idx="49838">2</cx:pt>
          <cx:pt idx="49839">2</cx:pt>
          <cx:pt idx="49840">2</cx:pt>
          <cx:pt idx="49841">2</cx:pt>
          <cx:pt idx="49842">2</cx:pt>
          <cx:pt idx="49843">1</cx:pt>
          <cx:pt idx="49844">3</cx:pt>
          <cx:pt idx="49845">2</cx:pt>
          <cx:pt idx="49846">2</cx:pt>
          <cx:pt idx="49847">2</cx:pt>
          <cx:pt idx="49848">2</cx:pt>
          <cx:pt idx="49849">2</cx:pt>
          <cx:pt idx="49850">1</cx:pt>
          <cx:pt idx="49851">2</cx:pt>
          <cx:pt idx="49852">2</cx:pt>
          <cx:pt idx="49853">4</cx:pt>
          <cx:pt idx="49854">2</cx:pt>
          <cx:pt idx="49855">2</cx:pt>
          <cx:pt idx="49856">2</cx:pt>
          <cx:pt idx="49857">2</cx:pt>
          <cx:pt idx="49858">2</cx:pt>
          <cx:pt idx="49859">3</cx:pt>
          <cx:pt idx="49860">1</cx:pt>
          <cx:pt idx="49861">2</cx:pt>
          <cx:pt idx="49862">3</cx:pt>
          <cx:pt idx="49863">1</cx:pt>
          <cx:pt idx="49864">2</cx:pt>
          <cx:pt idx="49865">5</cx:pt>
          <cx:pt idx="49866">2</cx:pt>
          <cx:pt idx="49867">1</cx:pt>
          <cx:pt idx="49868">2</cx:pt>
          <cx:pt idx="49869">1</cx:pt>
          <cx:pt idx="49870">2</cx:pt>
          <cx:pt idx="49871">4</cx:pt>
          <cx:pt idx="49872">1</cx:pt>
          <cx:pt idx="49873">4</cx:pt>
          <cx:pt idx="49874">2</cx:pt>
          <cx:pt idx="49875">2</cx:pt>
          <cx:pt idx="49876">4</cx:pt>
          <cx:pt idx="49877">1</cx:pt>
          <cx:pt idx="49878">2</cx:pt>
          <cx:pt idx="49879">3</cx:pt>
          <cx:pt idx="49880">2</cx:pt>
          <cx:pt idx="49881">3</cx:pt>
          <cx:pt idx="49882">2</cx:pt>
          <cx:pt idx="49883">2</cx:pt>
          <cx:pt idx="49884">4</cx:pt>
          <cx:pt idx="49885">4</cx:pt>
          <cx:pt idx="49886">3</cx:pt>
          <cx:pt idx="49887">3</cx:pt>
          <cx:pt idx="49888">2</cx:pt>
          <cx:pt idx="49889">1</cx:pt>
          <cx:pt idx="49890">4</cx:pt>
          <cx:pt idx="49891">4</cx:pt>
          <cx:pt idx="49892">2</cx:pt>
          <cx:pt idx="49893">2</cx:pt>
          <cx:pt idx="49894">1</cx:pt>
          <cx:pt idx="49895">1</cx:pt>
          <cx:pt idx="49896">3</cx:pt>
          <cx:pt idx="49897">2</cx:pt>
          <cx:pt idx="49898">2</cx:pt>
          <cx:pt idx="49899">2</cx:pt>
          <cx:pt idx="49900">2</cx:pt>
          <cx:pt idx="49901">2</cx:pt>
          <cx:pt idx="49902">3</cx:pt>
          <cx:pt idx="49903">2</cx:pt>
          <cx:pt idx="49904">2</cx:pt>
          <cx:pt idx="49905">2</cx:pt>
          <cx:pt idx="49906">2</cx:pt>
          <cx:pt idx="49907">3</cx:pt>
          <cx:pt idx="49908">4</cx:pt>
          <cx:pt idx="49909">2</cx:pt>
          <cx:pt idx="49910">2</cx:pt>
          <cx:pt idx="49911">4</cx:pt>
          <cx:pt idx="49912">1</cx:pt>
          <cx:pt idx="49913">1</cx:pt>
          <cx:pt idx="49914">2</cx:pt>
          <cx:pt idx="49915">2</cx:pt>
          <cx:pt idx="49916">1</cx:pt>
          <cx:pt idx="49917">4</cx:pt>
          <cx:pt idx="49918">2</cx:pt>
          <cx:pt idx="49919">2</cx:pt>
          <cx:pt idx="49920">3</cx:pt>
          <cx:pt idx="49921">2</cx:pt>
          <cx:pt idx="49922">2</cx:pt>
          <cx:pt idx="49923">2</cx:pt>
          <cx:pt idx="49924">4</cx:pt>
          <cx:pt idx="49925">2</cx:pt>
          <cx:pt idx="49926">2</cx:pt>
          <cx:pt idx="49927">2</cx:pt>
          <cx:pt idx="49928">2</cx:pt>
          <cx:pt idx="49929">1</cx:pt>
          <cx:pt idx="49930">1</cx:pt>
          <cx:pt idx="49931">2</cx:pt>
          <cx:pt idx="49932">2</cx:pt>
          <cx:pt idx="49933">2</cx:pt>
          <cx:pt idx="49934">2</cx:pt>
          <cx:pt idx="49935">5</cx:pt>
          <cx:pt idx="49936">3</cx:pt>
          <cx:pt idx="49937">2</cx:pt>
          <cx:pt idx="49938">2</cx:pt>
          <cx:pt idx="49939">3</cx:pt>
          <cx:pt idx="49940">1</cx:pt>
          <cx:pt idx="49941">2</cx:pt>
          <cx:pt idx="49942">3</cx:pt>
          <cx:pt idx="49943">1</cx:pt>
          <cx:pt idx="49944">1</cx:pt>
          <cx:pt idx="49945">3</cx:pt>
          <cx:pt idx="49946">1</cx:pt>
          <cx:pt idx="49947">1</cx:pt>
          <cx:pt idx="49948">4</cx:pt>
          <cx:pt idx="49949">3</cx:pt>
          <cx:pt idx="49950">2</cx:pt>
          <cx:pt idx="49951">2</cx:pt>
          <cx:pt idx="49952">3</cx:pt>
          <cx:pt idx="49953">1</cx:pt>
          <cx:pt idx="49954">2</cx:pt>
          <cx:pt idx="49955">2</cx:pt>
          <cx:pt idx="49956">3</cx:pt>
          <cx:pt idx="49957">1</cx:pt>
          <cx:pt idx="49958">1</cx:pt>
          <cx:pt idx="49959">2</cx:pt>
          <cx:pt idx="49960">1</cx:pt>
          <cx:pt idx="49961">4</cx:pt>
          <cx:pt idx="49962">3</cx:pt>
          <cx:pt idx="49963">1</cx:pt>
          <cx:pt idx="49964">3</cx:pt>
          <cx:pt idx="49965">2</cx:pt>
          <cx:pt idx="49966">3</cx:pt>
          <cx:pt idx="49967">3</cx:pt>
          <cx:pt idx="49968">3</cx:pt>
          <cx:pt idx="49969">1</cx:pt>
          <cx:pt idx="49970">1</cx:pt>
          <cx:pt idx="49971">1</cx:pt>
          <cx:pt idx="49972">3</cx:pt>
          <cx:pt idx="49973">4</cx:pt>
          <cx:pt idx="49974">3</cx:pt>
          <cx:pt idx="49975">2</cx:pt>
          <cx:pt idx="49976">3</cx:pt>
          <cx:pt idx="49977">2</cx:pt>
          <cx:pt idx="49978">2</cx:pt>
          <cx:pt idx="49979">2</cx:pt>
          <cx:pt idx="49980">2</cx:pt>
          <cx:pt idx="49981">1</cx:pt>
          <cx:pt idx="49982">2</cx:pt>
          <cx:pt idx="49983">1</cx:pt>
          <cx:pt idx="49984">2</cx:pt>
          <cx:pt idx="49985">2</cx:pt>
          <cx:pt idx="49986">1</cx:pt>
          <cx:pt idx="49987">3</cx:pt>
          <cx:pt idx="49988">2</cx:pt>
          <cx:pt idx="49989">1</cx:pt>
          <cx:pt idx="49990">2</cx:pt>
          <cx:pt idx="49991">1</cx:pt>
          <cx:pt idx="49992">5</cx:pt>
          <cx:pt idx="49993">1</cx:pt>
          <cx:pt idx="49994">1</cx:pt>
          <cx:pt idx="49995">2</cx:pt>
          <cx:pt idx="49996">3</cx:pt>
          <cx:pt idx="49997">2</cx:pt>
          <cx:pt idx="49998">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4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Cnt_Fam_Members</a:t>
            </a:r>
            <a:endParaRPr lang="en-GB" sz="1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boxWhisker" uniqueId="{62312C95-2651-AE4A-BE25-89A6E5D900FF}">
          <cx:tx>
            <cx:txData>
              <cx:f>'Relevant Columns'!$S$1</cx:f>
              <cx:v>CNT_FAM_MEMBERS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'Relevant Columns'!$AA$2:$AA$50000</cx:f>
        <cx:lvl ptCount="49999" formatCode="General">
          <cx:pt idx="0">-1134</cx:pt>
          <cx:pt idx="1">-828</cx:pt>
          <cx:pt idx="2">-815</cx:pt>
          <cx:pt idx="3">-617</cx:pt>
          <cx:pt idx="4">-1106</cx:pt>
          <cx:pt idx="5">-2536</cx:pt>
          <cx:pt idx="6">-1562</cx:pt>
          <cx:pt idx="7">-1070</cx:pt>
          <cx:pt idx="8">0</cx:pt>
          <cx:pt idx="9">-1673</cx:pt>
          <cx:pt idx="10">-844</cx:pt>
          <cx:pt idx="11">-2396</cx:pt>
          <cx:pt idx="12">-2370</cx:pt>
          <cx:pt idx="13">-4</cx:pt>
          <cx:pt idx="14">-188</cx:pt>
          <cx:pt idx="15">-925</cx:pt>
          <cx:pt idx="16">-3</cx:pt>
          <cx:pt idx="17">-2811</cx:pt>
          <cx:pt idx="18">-239</cx:pt>
          <cx:pt idx="19">-1850</cx:pt>
          <cx:pt idx="20">-296</cx:pt>
          <cx:pt idx="21">0</cx:pt>
          <cx:pt idx="22">-468</cx:pt>
          <cx:pt idx="23">-795</cx:pt>
          <cx:pt idx="24">-4</cx:pt>
          <cx:pt idx="25">0</cx:pt>
          <cx:pt idx="26">-161</cx:pt>
          <cx:pt idx="27">-2</cx:pt>
          <cx:pt idx="28">-849</cx:pt>
          <cx:pt idx="29">-599</cx:pt>
          <cx:pt idx="30">-1634</cx:pt>
          <cx:pt idx="31">-397</cx:pt>
          <cx:pt idx="32">-2766</cx:pt>
          <cx:pt idx="33">-697</cx:pt>
          <cx:pt idx="34">-3019</cx:pt>
          <cx:pt idx="35">-1285</cx:pt>
          <cx:pt idx="36">-2411</cx:pt>
          <cx:pt idx="37">-1541</cx:pt>
          <cx:pt idx="38">0</cx:pt>
          <cx:pt idx="39">-540</cx:pt>
          <cx:pt idx="40">-1075</cx:pt>
          <cx:pt idx="41">-458</cx:pt>
          <cx:pt idx="42">-1480</cx:pt>
          <cx:pt idx="43">-491</cx:pt>
          <cx:pt idx="44">-556</cx:pt>
          <cx:pt idx="45">-462</cx:pt>
          <cx:pt idx="46">-649</cx:pt>
          <cx:pt idx="47">-1247</cx:pt>
          <cx:pt idx="48">-784</cx:pt>
          <cx:pt idx="49">-1498</cx:pt>
          <cx:pt idx="50">0</cx:pt>
          <cx:pt idx="51">-1285</cx:pt>
          <cx:pt idx="52">-466</cx:pt>
          <cx:pt idx="53">-570</cx:pt>
          <cx:pt idx="54">-462</cx:pt>
          <cx:pt idx="55">-1547</cx:pt>
          <cx:pt idx="56">0</cx:pt>
          <cx:pt idx="57">-167</cx:pt>
          <cx:pt idx="58">-112</cx:pt>
          <cx:pt idx="59">-1377</cx:pt>
          <cx:pt idx="60">-1572</cx:pt>
          <cx:pt idx="61">-725</cx:pt>
          <cx:pt idx="62">-2385</cx:pt>
          <cx:pt idx="63">-280</cx:pt>
          <cx:pt idx="64">-3</cx:pt>
          <cx:pt idx="65">-295</cx:pt>
          <cx:pt idx="66">-1594</cx:pt>
          <cx:pt idx="67">-662</cx:pt>
          <cx:pt idx="68">-1711</cx:pt>
          <cx:pt idx="69">-2519</cx:pt>
          <cx:pt idx="70">-1003</cx:pt>
          <cx:pt idx="71">-2053</cx:pt>
          <cx:pt idx="72">-1475</cx:pt>
          <cx:pt idx="73">-1175</cx:pt>
          <cx:pt idx="74">-1597</cx:pt>
          <cx:pt idx="75">-1230</cx:pt>
          <cx:pt idx="76">-1537</cx:pt>
          <cx:pt idx="77">-92</cx:pt>
          <cx:pt idx="78">0</cx:pt>
          <cx:pt idx="79">-260</cx:pt>
          <cx:pt idx="80">-1040</cx:pt>
          <cx:pt idx="81">0</cx:pt>
          <cx:pt idx="82">-371</cx:pt>
          <cx:pt idx="83">-617</cx:pt>
          <cx:pt idx="84">0</cx:pt>
          <cx:pt idx="85">-1876</cx:pt>
          <cx:pt idx="86">-1585</cx:pt>
          <cx:pt idx="87">-2</cx:pt>
          <cx:pt idx="88">0</cx:pt>
          <cx:pt idx="89">-2591</cx:pt>
          <cx:pt idx="90">-1733</cx:pt>
          <cx:pt idx="91">-546</cx:pt>
          <cx:pt idx="92">0</cx:pt>
          <cx:pt idx="93">-1234</cx:pt>
          <cx:pt idx="94">-591</cx:pt>
          <cx:pt idx="95">-1981</cx:pt>
          <cx:pt idx="96">-227</cx:pt>
          <cx:pt idx="97">-40</cx:pt>
          <cx:pt idx="98">-1083</cx:pt>
          <cx:pt idx="99">0</cx:pt>
          <cx:pt idx="100">-149</cx:pt>
          <cx:pt idx="101">-17</cx:pt>
          <cx:pt idx="102">-319</cx:pt>
          <cx:pt idx="103">-663</cx:pt>
          <cx:pt idx="104">-1689</cx:pt>
          <cx:pt idx="105">-1080</cx:pt>
          <cx:pt idx="106">-1165</cx:pt>
          <cx:pt idx="107">-1091</cx:pt>
          <cx:pt idx="108">-2279</cx:pt>
          <cx:pt idx="109">0</cx:pt>
          <cx:pt idx="110">-56</cx:pt>
          <cx:pt idx="111">-734</cx:pt>
          <cx:pt idx="112">-905</cx:pt>
          <cx:pt idx="113">-591</cx:pt>
          <cx:pt idx="114">0</cx:pt>
          <cx:pt idx="115">-1209</cx:pt>
          <cx:pt idx="116">-2397</cx:pt>
          <cx:pt idx="117">0</cx:pt>
          <cx:pt idx="118">-242</cx:pt>
          <cx:pt idx="119">-1868</cx:pt>
          <cx:pt idx="120">-120</cx:pt>
          <cx:pt idx="121">-1759</cx:pt>
          <cx:pt idx="122">-1499</cx:pt>
          <cx:pt idx="123">-1282</cx:pt>
          <cx:pt idx="124">-1782</cx:pt>
          <cx:pt idx="125">-909</cx:pt>
          <cx:pt idx="126">-1198</cx:pt>
          <cx:pt idx="127">-2415</cx:pt>
          <cx:pt idx="128">-395</cx:pt>
          <cx:pt idx="129">-398</cx:pt>
          <cx:pt idx="130">-1761</cx:pt>
          <cx:pt idx="131">-1192</cx:pt>
          <cx:pt idx="132">-329</cx:pt>
          <cx:pt idx="133">-524</cx:pt>
          <cx:pt idx="134">-2703</cx:pt>
          <cx:pt idx="135">0</cx:pt>
          <cx:pt idx="136">-2041</cx:pt>
          <cx:pt idx="137">-700</cx:pt>
          <cx:pt idx="138">-106</cx:pt>
          <cx:pt idx="139">-306</cx:pt>
          <cx:pt idx="140">-1594</cx:pt>
          <cx:pt idx="141">-1691</cx:pt>
          <cx:pt idx="142">-845</cx:pt>
          <cx:pt idx="143">-396</cx:pt>
          <cx:pt idx="144">-160</cx:pt>
          <cx:pt idx="145">-1914</cx:pt>
          <cx:pt idx="146">-1166</cx:pt>
          <cx:pt idx="147">-307</cx:pt>
          <cx:pt idx="148">-1683</cx:pt>
          <cx:pt idx="149">-131</cx:pt>
          <cx:pt idx="150">-328</cx:pt>
          <cx:pt idx="151">-2085</cx:pt>
          <cx:pt idx="152">-1792</cx:pt>
          <cx:pt idx="153">-1020</cx:pt>
          <cx:pt idx="154">-216</cx:pt>
          <cx:pt idx="155">-1933</cx:pt>
          <cx:pt idx="156">-1183</cx:pt>
          <cx:pt idx="157">-1792</cx:pt>
          <cx:pt idx="158">-2025</cx:pt>
          <cx:pt idx="159">-573</cx:pt>
          <cx:pt idx="160">-581</cx:pt>
          <cx:pt idx="161">-1161</cx:pt>
          <cx:pt idx="162">-2576</cx:pt>
          <cx:pt idx="163">-122</cx:pt>
          <cx:pt idx="164">-2553</cx:pt>
          <cx:pt idx="165">-215</cx:pt>
          <cx:pt idx="166">-114</cx:pt>
          <cx:pt idx="167">-1606</cx:pt>
          <cx:pt idx="168">-2575</cx:pt>
          <cx:pt idx="169">0</cx:pt>
          <cx:pt idx="170">-738</cx:pt>
          <cx:pt idx="171">-332</cx:pt>
          <cx:pt idx="172">-1754</cx:pt>
          <cx:pt idx="173">-632</cx:pt>
          <cx:pt idx="174">-2</cx:pt>
          <cx:pt idx="175">-7</cx:pt>
          <cx:pt idx="176">-1111</cx:pt>
          <cx:pt idx="177">0</cx:pt>
          <cx:pt idx="178">-2709</cx:pt>
          <cx:pt idx="179">-1127</cx:pt>
          <cx:pt idx="180">-429</cx:pt>
          <cx:pt idx="181">-1488</cx:pt>
          <cx:pt idx="182">-534</cx:pt>
          <cx:pt idx="183">-2690</cx:pt>
          <cx:pt idx="184">-130</cx:pt>
          <cx:pt idx="185">-2028</cx:pt>
          <cx:pt idx="186">-1</cx:pt>
          <cx:pt idx="187">-252</cx:pt>
          <cx:pt idx="188">-382</cx:pt>
          <cx:pt idx="189">-926</cx:pt>
          <cx:pt idx="190">-1898</cx:pt>
          <cx:pt idx="191">-584</cx:pt>
          <cx:pt idx="192">0</cx:pt>
          <cx:pt idx="193">-1450</cx:pt>
          <cx:pt idx="194">0</cx:pt>
          <cx:pt idx="195">-964</cx:pt>
          <cx:pt idx="196">-317</cx:pt>
          <cx:pt idx="197">-122</cx:pt>
          <cx:pt idx="198">-481</cx:pt>
          <cx:pt idx="199">0</cx:pt>
          <cx:pt idx="200">-2071</cx:pt>
          <cx:pt idx="201">0</cx:pt>
          <cx:pt idx="202">-736</cx:pt>
          <cx:pt idx="203">-149</cx:pt>
          <cx:pt idx="204">-533</cx:pt>
          <cx:pt idx="205">-334</cx:pt>
          <cx:pt idx="206">-1864</cx:pt>
          <cx:pt idx="207">-155</cx:pt>
          <cx:pt idx="208">-2278</cx:pt>
          <cx:pt idx="209">-1197</cx:pt>
          <cx:pt idx="210">0</cx:pt>
          <cx:pt idx="211">-309</cx:pt>
          <cx:pt idx="212">-1498</cx:pt>
          <cx:pt idx="213">-1386</cx:pt>
          <cx:pt idx="214">-1655</cx:pt>
          <cx:pt idx="215">-1203</cx:pt>
          <cx:pt idx="216">-1424</cx:pt>
          <cx:pt idx="217">-470</cx:pt>
          <cx:pt idx="218">-307</cx:pt>
          <cx:pt idx="219">-567</cx:pt>
          <cx:pt idx="220">-2568</cx:pt>
          <cx:pt idx="221">-364</cx:pt>
          <cx:pt idx="222">-1838</cx:pt>
          <cx:pt idx="223">-770</cx:pt>
          <cx:pt idx="224">-2649</cx:pt>
          <cx:pt idx="225">-830</cx:pt>
          <cx:pt idx="226">-2255</cx:pt>
          <cx:pt idx="227">-2435</cx:pt>
          <cx:pt idx="228">-800</cx:pt>
          <cx:pt idx="229">-1388</cx:pt>
          <cx:pt idx="230">-330</cx:pt>
          <cx:pt idx="231">-2206</cx:pt>
          <cx:pt idx="232">-177</cx:pt>
          <cx:pt idx="233">-2124</cx:pt>
          <cx:pt idx="234">-70</cx:pt>
          <cx:pt idx="235">-1246</cx:pt>
          <cx:pt idx="236">-2263</cx:pt>
          <cx:pt idx="237">-1563</cx:pt>
          <cx:pt idx="238">0</cx:pt>
          <cx:pt idx="239">-318</cx:pt>
          <cx:pt idx="240">-975</cx:pt>
          <cx:pt idx="241">-1631</cx:pt>
          <cx:pt idx="242">-64</cx:pt>
          <cx:pt idx="243">-914</cx:pt>
          <cx:pt idx="244">0</cx:pt>
          <cx:pt idx="245">0</cx:pt>
          <cx:pt idx="246">-238</cx:pt>
          <cx:pt idx="247">-648</cx:pt>
          <cx:pt idx="248">-425</cx:pt>
          <cx:pt idx="249">-669</cx:pt>
          <cx:pt idx="250">-1053</cx:pt>
          <cx:pt idx="251">-502</cx:pt>
          <cx:pt idx="252">0</cx:pt>
          <cx:pt idx="253">0</cx:pt>
          <cx:pt idx="254">-16</cx:pt>
          <cx:pt idx="255">-14</cx:pt>
          <cx:pt idx="256">-231</cx:pt>
          <cx:pt idx="257">-1002</cx:pt>
          <cx:pt idx="258">-1485</cx:pt>
          <cx:pt idx="259">-1393</cx:pt>
          <cx:pt idx="260">-2149</cx:pt>
          <cx:pt idx="261">0</cx:pt>
          <cx:pt idx="262">-930</cx:pt>
          <cx:pt idx="263">-609</cx:pt>
          <cx:pt idx="264">-1121</cx:pt>
          <cx:pt idx="265">-945</cx:pt>
          <cx:pt idx="266">-745</cx:pt>
          <cx:pt idx="267">-1891</cx:pt>
          <cx:pt idx="268">-288</cx:pt>
          <cx:pt idx="269">-89</cx:pt>
          <cx:pt idx="270">-2379</cx:pt>
          <cx:pt idx="271">-1073</cx:pt>
          <cx:pt idx="272">-1441</cx:pt>
          <cx:pt idx="273">-1955</cx:pt>
          <cx:pt idx="274">-1701</cx:pt>
          <cx:pt idx="275">-141</cx:pt>
          <cx:pt idx="276">-2028</cx:pt>
          <cx:pt idx="277">-842</cx:pt>
          <cx:pt idx="278">0</cx:pt>
          <cx:pt idx="279">-1644</cx:pt>
          <cx:pt idx="280">-206</cx:pt>
          <cx:pt idx="281">-1957</cx:pt>
          <cx:pt idx="282">-1474</cx:pt>
          <cx:pt idx="283">0</cx:pt>
          <cx:pt idx="284">-1858</cx:pt>
          <cx:pt idx="285">-715</cx:pt>
          <cx:pt idx="286">-1477</cx:pt>
          <cx:pt idx="287">0</cx:pt>
          <cx:pt idx="288">-984</cx:pt>
          <cx:pt idx="289">-373</cx:pt>
          <cx:pt idx="290">-1331</cx:pt>
          <cx:pt idx="291">-1781</cx:pt>
          <cx:pt idx="292">0</cx:pt>
          <cx:pt idx="293">-115</cx:pt>
          <cx:pt idx="294">-1560</cx:pt>
          <cx:pt idx="295">-2218</cx:pt>
          <cx:pt idx="296">0</cx:pt>
          <cx:pt idx="297">0</cx:pt>
          <cx:pt idx="298">-1016</cx:pt>
          <cx:pt idx="299">-1499</cx:pt>
          <cx:pt idx="300">-631</cx:pt>
          <cx:pt idx="301">-1878</cx:pt>
          <cx:pt idx="302">-494</cx:pt>
          <cx:pt idx="303">-6</cx:pt>
          <cx:pt idx="304">-669</cx:pt>
          <cx:pt idx="305">-1711</cx:pt>
          <cx:pt idx="306">-957</cx:pt>
          <cx:pt idx="307">-617</cx:pt>
          <cx:pt idx="308">-1135</cx:pt>
          <cx:pt idx="309">-223</cx:pt>
          <cx:pt idx="310">-583</cx:pt>
          <cx:pt idx="311">-653</cx:pt>
          <cx:pt idx="312">-743</cx:pt>
          <cx:pt idx="313">-1232</cx:pt>
          <cx:pt idx="314">-991</cx:pt>
          <cx:pt idx="315">-1698</cx:pt>
          <cx:pt idx="316">-563</cx:pt>
          <cx:pt idx="317">0</cx:pt>
          <cx:pt idx="318">-358</cx:pt>
          <cx:pt idx="319">-151</cx:pt>
          <cx:pt idx="320">-398</cx:pt>
          <cx:pt idx="321">-459</cx:pt>
          <cx:pt idx="322">-1088</cx:pt>
          <cx:pt idx="323">0</cx:pt>
          <cx:pt idx="324">0</cx:pt>
          <cx:pt idx="325">-1053</cx:pt>
          <cx:pt idx="326">-644</cx:pt>
          <cx:pt idx="327">0</cx:pt>
          <cx:pt idx="328">-542</cx:pt>
          <cx:pt idx="329">-344</cx:pt>
          <cx:pt idx="330">-811</cx:pt>
          <cx:pt idx="331">-658</cx:pt>
          <cx:pt idx="332">0</cx:pt>
          <cx:pt idx="333">0</cx:pt>
          <cx:pt idx="334">-217</cx:pt>
          <cx:pt idx="335">-757</cx:pt>
          <cx:pt idx="336">-55</cx:pt>
          <cx:pt idx="337">-2421</cx:pt>
          <cx:pt idx="338">-3</cx:pt>
          <cx:pt idx="339">-374</cx:pt>
          <cx:pt idx="340">-215</cx:pt>
          <cx:pt idx="341">-1014</cx:pt>
          <cx:pt idx="342">-1779</cx:pt>
          <cx:pt idx="343">-3351</cx:pt>
          <cx:pt idx="344">0</cx:pt>
          <cx:pt idx="345">-2552</cx:pt>
          <cx:pt idx="346">-1293</cx:pt>
          <cx:pt idx="347">-1553</cx:pt>
          <cx:pt idx="348">0</cx:pt>
          <cx:pt idx="349">-275</cx:pt>
          <cx:pt idx="350">-527</cx:pt>
          <cx:pt idx="351">-963</cx:pt>
          <cx:pt idx="352">-164</cx:pt>
          <cx:pt idx="353">-1129</cx:pt>
          <cx:pt idx="354">0</cx:pt>
          <cx:pt idx="355">-1343</cx:pt>
          <cx:pt idx="356">-2461</cx:pt>
          <cx:pt idx="357">-792</cx:pt>
          <cx:pt idx="358">-506</cx:pt>
          <cx:pt idx="359">-344</cx:pt>
          <cx:pt idx="360">-2519</cx:pt>
          <cx:pt idx="361">-2275</cx:pt>
          <cx:pt idx="362">-2779</cx:pt>
          <cx:pt idx="363">-542</cx:pt>
          <cx:pt idx="364">-1662</cx:pt>
          <cx:pt idx="365">0</cx:pt>
          <cx:pt idx="366">-502</cx:pt>
          <cx:pt idx="367">-109</cx:pt>
          <cx:pt idx="368">-745</cx:pt>
          <cx:pt idx="369">0</cx:pt>
          <cx:pt idx="370">-2458</cx:pt>
          <cx:pt idx="371">-2334</cx:pt>
          <cx:pt idx="372">-543</cx:pt>
          <cx:pt idx="373">-44</cx:pt>
          <cx:pt idx="374">-235</cx:pt>
          <cx:pt idx="375">-506</cx:pt>
          <cx:pt idx="376">-1811</cx:pt>
          <cx:pt idx="377">-2652</cx:pt>
          <cx:pt idx="378">-2327</cx:pt>
          <cx:pt idx="379">-3258</cx:pt>
          <cx:pt idx="380">-407</cx:pt>
          <cx:pt idx="381">-510</cx:pt>
          <cx:pt idx="382">-861</cx:pt>
          <cx:pt idx="383">-1488</cx:pt>
          <cx:pt idx="384">-1447</cx:pt>
          <cx:pt idx="385">0</cx:pt>
          <cx:pt idx="386">-2700</cx:pt>
          <cx:pt idx="387">-849</cx:pt>
          <cx:pt idx="388">-1649</cx:pt>
          <cx:pt idx="389">-1144</cx:pt>
          <cx:pt idx="390">-1754</cx:pt>
          <cx:pt idx="391">-2</cx:pt>
          <cx:pt idx="392">-464</cx:pt>
          <cx:pt idx="393">-860</cx:pt>
          <cx:pt idx="394">-638</cx:pt>
          <cx:pt idx="395">-238</cx:pt>
          <cx:pt idx="396">-1031</cx:pt>
          <cx:pt idx="397">-404</cx:pt>
          <cx:pt idx="398">-1603</cx:pt>
          <cx:pt idx="399">-2463</cx:pt>
          <cx:pt idx="400">-1347</cx:pt>
          <cx:pt idx="401">-1542</cx:pt>
          <cx:pt idx="402">-2207</cx:pt>
          <cx:pt idx="403">0</cx:pt>
          <cx:pt idx="404">-6</cx:pt>
          <cx:pt idx="405">-64</cx:pt>
          <cx:pt idx="406">0</cx:pt>
          <cx:pt idx="407">0</cx:pt>
          <cx:pt idx="408">-2527</cx:pt>
          <cx:pt idx="409">-1139</cx:pt>
          <cx:pt idx="410">-207</cx:pt>
          <cx:pt idx="411">-565</cx:pt>
          <cx:pt idx="412">-271</cx:pt>
          <cx:pt idx="413">-1364</cx:pt>
          <cx:pt idx="414">0</cx:pt>
          <cx:pt idx="415">0</cx:pt>
          <cx:pt idx="416">-1350</cx:pt>
          <cx:pt idx="417">-1713</cx:pt>
          <cx:pt idx="418">-526</cx:pt>
          <cx:pt idx="419">-443</cx:pt>
          <cx:pt idx="420">-1419</cx:pt>
          <cx:pt idx="421">-572</cx:pt>
          <cx:pt idx="422">-4</cx:pt>
          <cx:pt idx="423">-3177</cx:pt>
          <cx:pt idx="424">-730</cx:pt>
          <cx:pt idx="425">-809</cx:pt>
          <cx:pt idx="426">-554</cx:pt>
          <cx:pt idx="427">-2814</cx:pt>
          <cx:pt idx="428">-395</cx:pt>
          <cx:pt idx="429">-1802</cx:pt>
          <cx:pt idx="430">-823</cx:pt>
          <cx:pt idx="431">-1388</cx:pt>
          <cx:pt idx="432">-840</cx:pt>
          <cx:pt idx="433">-1815</cx:pt>
          <cx:pt idx="434">-2</cx:pt>
          <cx:pt idx="435">-1039</cx:pt>
          <cx:pt idx="436">-287</cx:pt>
          <cx:pt idx="437">-2878</cx:pt>
          <cx:pt idx="438">-2998</cx:pt>
          <cx:pt idx="439">-613</cx:pt>
          <cx:pt idx="440">-263</cx:pt>
          <cx:pt idx="441">-523</cx:pt>
          <cx:pt idx="442">-1723</cx:pt>
          <cx:pt idx="443">-787</cx:pt>
          <cx:pt idx="444">-586</cx:pt>
          <cx:pt idx="445">-1534</cx:pt>
          <cx:pt idx="446">-1059</cx:pt>
          <cx:pt idx="447">-1533</cx:pt>
          <cx:pt idx="448">-1339</cx:pt>
          <cx:pt idx="449">-1581</cx:pt>
          <cx:pt idx="450">-588</cx:pt>
          <cx:pt idx="451">-207</cx:pt>
          <cx:pt idx="452">-150</cx:pt>
          <cx:pt idx="453">-2166</cx:pt>
          <cx:pt idx="454">-516</cx:pt>
          <cx:pt idx="455">0</cx:pt>
          <cx:pt idx="456">-278</cx:pt>
          <cx:pt idx="457">-187</cx:pt>
          <cx:pt idx="458">-1218</cx:pt>
          <cx:pt idx="459">0</cx:pt>
          <cx:pt idx="460">-268</cx:pt>
          <cx:pt idx="461">-218</cx:pt>
          <cx:pt idx="462">-226</cx:pt>
          <cx:pt idx="463">-2787</cx:pt>
          <cx:pt idx="464">-377</cx:pt>
          <cx:pt idx="465">-2246</cx:pt>
          <cx:pt idx="466">-1964</cx:pt>
          <cx:pt idx="467">-2295</cx:pt>
          <cx:pt idx="468">-2254</cx:pt>
          <cx:pt idx="469">-1831</cx:pt>
          <cx:pt idx="470">-683</cx:pt>
          <cx:pt idx="471">-697</cx:pt>
          <cx:pt idx="472">0</cx:pt>
          <cx:pt idx="473">-1227</cx:pt>
          <cx:pt idx="474">-82</cx:pt>
          <cx:pt idx="475">-1516</cx:pt>
          <cx:pt idx="476">-2368</cx:pt>
          <cx:pt idx="477">-1401</cx:pt>
          <cx:pt idx="478">0</cx:pt>
          <cx:pt idx="479">-1791</cx:pt>
          <cx:pt idx="480">-441</cx:pt>
          <cx:pt idx="481">-438</cx:pt>
          <cx:pt idx="482">-1086</cx:pt>
          <cx:pt idx="483">-1266</cx:pt>
          <cx:pt idx="484">-211</cx:pt>
          <cx:pt idx="485">-2675</cx:pt>
          <cx:pt idx="486">-961</cx:pt>
          <cx:pt idx="487">-1530</cx:pt>
          <cx:pt idx="488">-298</cx:pt>
          <cx:pt idx="489">-2275</cx:pt>
          <cx:pt idx="490">-168</cx:pt>
          <cx:pt idx="491">-189</cx:pt>
          <cx:pt idx="492">-390</cx:pt>
          <cx:pt idx="493">-19</cx:pt>
          <cx:pt idx="494">0</cx:pt>
          <cx:pt idx="495">0</cx:pt>
          <cx:pt idx="496">-1478</cx:pt>
          <cx:pt idx="497">-1417</cx:pt>
          <cx:pt idx="498">-523</cx:pt>
          <cx:pt idx="499">-1220</cx:pt>
          <cx:pt idx="500">-2059</cx:pt>
          <cx:pt idx="501">-679</cx:pt>
          <cx:pt idx="502">-1783</cx:pt>
          <cx:pt idx="503">-2523</cx:pt>
          <cx:pt idx="504">-542</cx:pt>
          <cx:pt idx="505">-1322</cx:pt>
          <cx:pt idx="506">-718</cx:pt>
          <cx:pt idx="507">-6</cx:pt>
          <cx:pt idx="508">0</cx:pt>
          <cx:pt idx="509">-1817</cx:pt>
          <cx:pt idx="510">-433</cx:pt>
          <cx:pt idx="511">-490</cx:pt>
          <cx:pt idx="512">-2009</cx:pt>
          <cx:pt idx="513">-250</cx:pt>
          <cx:pt idx="514">-313</cx:pt>
          <cx:pt idx="515">-2748</cx:pt>
          <cx:pt idx="516">-2601</cx:pt>
          <cx:pt idx="517">-539</cx:pt>
          <cx:pt idx="518">-31</cx:pt>
          <cx:pt idx="519">-1206</cx:pt>
          <cx:pt idx="520">-671</cx:pt>
          <cx:pt idx="521">-1692</cx:pt>
          <cx:pt idx="522">-1924</cx:pt>
          <cx:pt idx="523">-2065</cx:pt>
          <cx:pt idx="524">-617</cx:pt>
          <cx:pt idx="525">-1402</cx:pt>
          <cx:pt idx="526">-2391</cx:pt>
          <cx:pt idx="527">-692</cx:pt>
          <cx:pt idx="528">-107</cx:pt>
          <cx:pt idx="529">-6</cx:pt>
          <cx:pt idx="530">-1986</cx:pt>
          <cx:pt idx="531">-2620</cx:pt>
          <cx:pt idx="532">0</cx:pt>
          <cx:pt idx="533">0</cx:pt>
          <cx:pt idx="534">-2524</cx:pt>
          <cx:pt idx="535">-1776</cx:pt>
          <cx:pt idx="536">-642</cx:pt>
          <cx:pt idx="537">-1853</cx:pt>
          <cx:pt idx="538">-773</cx:pt>
          <cx:pt idx="539">0</cx:pt>
          <cx:pt idx="540">-177</cx:pt>
          <cx:pt idx="541">-596</cx:pt>
          <cx:pt idx="542">-3012</cx:pt>
          <cx:pt idx="543">-282</cx:pt>
          <cx:pt idx="544">-1289</cx:pt>
          <cx:pt idx="545">-1435</cx:pt>
          <cx:pt idx="546">-551</cx:pt>
          <cx:pt idx="547">-773</cx:pt>
          <cx:pt idx="548">-2010</cx:pt>
          <cx:pt idx="549">-282</cx:pt>
          <cx:pt idx="550">-1518</cx:pt>
          <cx:pt idx="551">-137</cx:pt>
          <cx:pt idx="552">-588</cx:pt>
          <cx:pt idx="553">0</cx:pt>
          <cx:pt idx="554">-1729</cx:pt>
          <cx:pt idx="555">-499</cx:pt>
          <cx:pt idx="556">-1425</cx:pt>
          <cx:pt idx="557">-920</cx:pt>
          <cx:pt idx="558">-355</cx:pt>
          <cx:pt idx="559">-390</cx:pt>
          <cx:pt idx="560">-554</cx:pt>
          <cx:pt idx="561">-733</cx:pt>
          <cx:pt idx="562">-971</cx:pt>
          <cx:pt idx="563">0</cx:pt>
          <cx:pt idx="564">-2210</cx:pt>
          <cx:pt idx="565">-1075</cx:pt>
          <cx:pt idx="566">-1196</cx:pt>
          <cx:pt idx="567">-613</cx:pt>
          <cx:pt idx="568">-400</cx:pt>
          <cx:pt idx="569">-213</cx:pt>
          <cx:pt idx="570">-694</cx:pt>
          <cx:pt idx="571">-3</cx:pt>
          <cx:pt idx="572">-115</cx:pt>
          <cx:pt idx="573">-505</cx:pt>
          <cx:pt idx="574">-338</cx:pt>
          <cx:pt idx="575">-1606</cx:pt>
          <cx:pt idx="576">-1057</cx:pt>
          <cx:pt idx="577">-2498</cx:pt>
          <cx:pt idx="578">-5</cx:pt>
          <cx:pt idx="579">-202</cx:pt>
          <cx:pt idx="580">-1684</cx:pt>
          <cx:pt idx="581">-579</cx:pt>
          <cx:pt idx="582">-681</cx:pt>
          <cx:pt idx="583">-2082</cx:pt>
          <cx:pt idx="584">-938</cx:pt>
          <cx:pt idx="585">-79</cx:pt>
          <cx:pt idx="586">-377</cx:pt>
          <cx:pt idx="587">-2</cx:pt>
          <cx:pt idx="588">-1436</cx:pt>
          <cx:pt idx="589">-391</cx:pt>
          <cx:pt idx="590">-1622</cx:pt>
          <cx:pt idx="591">-1823</cx:pt>
          <cx:pt idx="592">-463</cx:pt>
          <cx:pt idx="593">-1536</cx:pt>
          <cx:pt idx="594">-3051</cx:pt>
          <cx:pt idx="595">-1194</cx:pt>
          <cx:pt idx="596">-440</cx:pt>
          <cx:pt idx="597">-2918</cx:pt>
          <cx:pt idx="598">-1637</cx:pt>
          <cx:pt idx="599">-1727</cx:pt>
          <cx:pt idx="600">-1252</cx:pt>
          <cx:pt idx="601">-563</cx:pt>
          <cx:pt idx="602">0</cx:pt>
          <cx:pt idx="603">-2957</cx:pt>
          <cx:pt idx="604">-1829</cx:pt>
          <cx:pt idx="605">-353</cx:pt>
          <cx:pt idx="606">-750</cx:pt>
          <cx:pt idx="607">-466</cx:pt>
          <cx:pt idx="608">-203</cx:pt>
          <cx:pt idx="609">0</cx:pt>
          <cx:pt idx="610">-3242</cx:pt>
          <cx:pt idx="611">-446</cx:pt>
          <cx:pt idx="612">-1696</cx:pt>
          <cx:pt idx="613">0</cx:pt>
          <cx:pt idx="614">-1501</cx:pt>
          <cx:pt idx="615">-196</cx:pt>
          <cx:pt idx="616">-477</cx:pt>
          <cx:pt idx="617">-364</cx:pt>
          <cx:pt idx="618">-1524</cx:pt>
          <cx:pt idx="619">-1613</cx:pt>
          <cx:pt idx="620">-151</cx:pt>
          <cx:pt idx="621">-1949</cx:pt>
          <cx:pt idx="622">-2304</cx:pt>
          <cx:pt idx="623">0</cx:pt>
          <cx:pt idx="624">-366</cx:pt>
          <cx:pt idx="625">0</cx:pt>
          <cx:pt idx="626">-1604</cx:pt>
          <cx:pt idx="627">-636</cx:pt>
          <cx:pt idx="628">-311</cx:pt>
          <cx:pt idx="629">-1084</cx:pt>
          <cx:pt idx="630">-602</cx:pt>
          <cx:pt idx="631">-175</cx:pt>
          <cx:pt idx="632">-2580</cx:pt>
          <cx:pt idx="633">0</cx:pt>
          <cx:pt idx="634">-611</cx:pt>
          <cx:pt idx="635">-732</cx:pt>
          <cx:pt idx="636">-812</cx:pt>
          <cx:pt idx="637">0</cx:pt>
          <cx:pt idx="638">-280</cx:pt>
          <cx:pt idx="639">-696</cx:pt>
          <cx:pt idx="640">-886</cx:pt>
          <cx:pt idx="641">-256</cx:pt>
          <cx:pt idx="642">-188</cx:pt>
          <cx:pt idx="643">-1760</cx:pt>
          <cx:pt idx="644">-1464</cx:pt>
          <cx:pt idx="645">-544</cx:pt>
          <cx:pt idx="646">-1391</cx:pt>
          <cx:pt idx="647">-1597</cx:pt>
          <cx:pt idx="648">-510</cx:pt>
          <cx:pt idx="649">-426</cx:pt>
          <cx:pt idx="650">-31</cx:pt>
          <cx:pt idx="651">-2038</cx:pt>
          <cx:pt idx="652">-988</cx:pt>
          <cx:pt idx="653">-1614</cx:pt>
          <cx:pt idx="654">-1610</cx:pt>
          <cx:pt idx="655">-1131</cx:pt>
          <cx:pt idx="656">0</cx:pt>
          <cx:pt idx="657">-3409</cx:pt>
          <cx:pt idx="658">-559</cx:pt>
          <cx:pt idx="659">0</cx:pt>
          <cx:pt idx="660">-363</cx:pt>
          <cx:pt idx="661">-1276</cx:pt>
          <cx:pt idx="662">-679</cx:pt>
          <cx:pt idx="663">0</cx:pt>
          <cx:pt idx="664">-649</cx:pt>
          <cx:pt idx="665">-1643</cx:pt>
          <cx:pt idx="666">0</cx:pt>
          <cx:pt idx="667">-1919</cx:pt>
          <cx:pt idx="668">-2559</cx:pt>
          <cx:pt idx="669">0</cx:pt>
          <cx:pt idx="670">-42</cx:pt>
          <cx:pt idx="671">-1573</cx:pt>
          <cx:pt idx="672">-1055</cx:pt>
          <cx:pt idx="673">-2855</cx:pt>
          <cx:pt idx="674">-1022</cx:pt>
          <cx:pt idx="675">-134</cx:pt>
          <cx:pt idx="676">-1722</cx:pt>
          <cx:pt idx="677">-789</cx:pt>
          <cx:pt idx="678">-1683</cx:pt>
          <cx:pt idx="679">-1803</cx:pt>
          <cx:pt idx="680">0</cx:pt>
          <cx:pt idx="681">-672</cx:pt>
          <cx:pt idx="682">-751</cx:pt>
          <cx:pt idx="683">-1163</cx:pt>
          <cx:pt idx="684">-1450</cx:pt>
          <cx:pt idx="685">-2431</cx:pt>
          <cx:pt idx="686">0</cx:pt>
          <cx:pt idx="687">-969</cx:pt>
          <cx:pt idx="688">-1823</cx:pt>
          <cx:pt idx="689">-1229</cx:pt>
          <cx:pt idx="690">-2518</cx:pt>
          <cx:pt idx="691">-807</cx:pt>
          <cx:pt idx="692">-2669</cx:pt>
          <cx:pt idx="693">-1735</cx:pt>
          <cx:pt idx="694">-1667</cx:pt>
          <cx:pt idx="695">-255</cx:pt>
          <cx:pt idx="696">-401</cx:pt>
          <cx:pt idx="697">-805</cx:pt>
          <cx:pt idx="698">0</cx:pt>
          <cx:pt idx="699">-590</cx:pt>
          <cx:pt idx="700">-429</cx:pt>
          <cx:pt idx="701">-457</cx:pt>
          <cx:pt idx="702">-5</cx:pt>
          <cx:pt idx="703">-3318</cx:pt>
          <cx:pt idx="704">0</cx:pt>
          <cx:pt idx="705">-2399</cx:pt>
          <cx:pt idx="706">-170</cx:pt>
          <cx:pt idx="707">-116</cx:pt>
          <cx:pt idx="708">-6</cx:pt>
          <cx:pt idx="709">-1577</cx:pt>
          <cx:pt idx="710">-396</cx:pt>
          <cx:pt idx="711">0</cx:pt>
          <cx:pt idx="712">-635</cx:pt>
          <cx:pt idx="713">-618</cx:pt>
          <cx:pt idx="714">-798</cx:pt>
          <cx:pt idx="715">-1507</cx:pt>
          <cx:pt idx="716">-1082</cx:pt>
          <cx:pt idx="717">-1490</cx:pt>
          <cx:pt idx="718">-390</cx:pt>
          <cx:pt idx="719">-1104</cx:pt>
          <cx:pt idx="720">-177</cx:pt>
          <cx:pt idx="721">0</cx:pt>
          <cx:pt idx="722">-116</cx:pt>
          <cx:pt idx="723">0</cx:pt>
          <cx:pt idx="724">-2011</cx:pt>
          <cx:pt idx="725">-787</cx:pt>
          <cx:pt idx="726">-284</cx:pt>
          <cx:pt idx="727">0</cx:pt>
          <cx:pt idx="728">-2</cx:pt>
          <cx:pt idx="729">0</cx:pt>
          <cx:pt idx="730">-774</cx:pt>
          <cx:pt idx="731">-401</cx:pt>
          <cx:pt idx="732">-641</cx:pt>
          <cx:pt idx="733">-106</cx:pt>
          <cx:pt idx="734">-1860</cx:pt>
          <cx:pt idx="735">-1223</cx:pt>
          <cx:pt idx="736">-1850</cx:pt>
          <cx:pt idx="737">-2</cx:pt>
          <cx:pt idx="738">-344</cx:pt>
          <cx:pt idx="739">-569</cx:pt>
          <cx:pt idx="740">0</cx:pt>
          <cx:pt idx="741">-1277</cx:pt>
          <cx:pt idx="742">-795</cx:pt>
          <cx:pt idx="743">-2566</cx:pt>
          <cx:pt idx="744">-787</cx:pt>
          <cx:pt idx="745">-547</cx:pt>
          <cx:pt idx="746">-1719</cx:pt>
          <cx:pt idx="747">-98</cx:pt>
          <cx:pt idx="748">-931</cx:pt>
          <cx:pt idx="749">-1618</cx:pt>
          <cx:pt idx="750">-698</cx:pt>
          <cx:pt idx="751">-6</cx:pt>
          <cx:pt idx="752">-1622</cx:pt>
          <cx:pt idx="753">-1181</cx:pt>
          <cx:pt idx="754">-213</cx:pt>
          <cx:pt idx="755">-2005</cx:pt>
          <cx:pt idx="756">-18</cx:pt>
          <cx:pt idx="757">-1906</cx:pt>
          <cx:pt idx="758">-314</cx:pt>
          <cx:pt idx="759">-482</cx:pt>
          <cx:pt idx="760">0</cx:pt>
          <cx:pt idx="761">-565</cx:pt>
          <cx:pt idx="762">-3132</cx:pt>
          <cx:pt idx="763">-269</cx:pt>
          <cx:pt idx="764">-1905</cx:pt>
          <cx:pt idx="765">-271</cx:pt>
          <cx:pt idx="766">-2889</cx:pt>
          <cx:pt idx="767">-265</cx:pt>
          <cx:pt idx="768">-543</cx:pt>
          <cx:pt idx="769">0</cx:pt>
          <cx:pt idx="770">-387</cx:pt>
          <cx:pt idx="771">0</cx:pt>
          <cx:pt idx="772">-555</cx:pt>
          <cx:pt idx="773">-1380</cx:pt>
          <cx:pt idx="774">-1709</cx:pt>
          <cx:pt idx="775">-748</cx:pt>
          <cx:pt idx="776">-1287</cx:pt>
          <cx:pt idx="777">0</cx:pt>
          <cx:pt idx="778">-746</cx:pt>
          <cx:pt idx="779">-1288</cx:pt>
          <cx:pt idx="780">0</cx:pt>
          <cx:pt idx="781">-1347</cx:pt>
          <cx:pt idx="782">-2120</cx:pt>
          <cx:pt idx="783">0</cx:pt>
          <cx:pt idx="784">-1161</cx:pt>
          <cx:pt idx="785">-195</cx:pt>
          <cx:pt idx="786">-2570</cx:pt>
          <cx:pt idx="787">0</cx:pt>
          <cx:pt idx="788">0</cx:pt>
          <cx:pt idx="789">-242</cx:pt>
          <cx:pt idx="790">-712</cx:pt>
          <cx:pt idx="791">-475</cx:pt>
          <cx:pt idx="792">-2125</cx:pt>
          <cx:pt idx="793">-548</cx:pt>
          <cx:pt idx="794">-769</cx:pt>
          <cx:pt idx="795">-974</cx:pt>
          <cx:pt idx="796">-1024</cx:pt>
          <cx:pt idx="797">-1915</cx:pt>
          <cx:pt idx="798">-2384</cx:pt>
          <cx:pt idx="799">-457</cx:pt>
          <cx:pt idx="800">-432</cx:pt>
          <cx:pt idx="801">-413</cx:pt>
          <cx:pt idx="802">-241</cx:pt>
          <cx:pt idx="803">-3333</cx:pt>
          <cx:pt idx="804">-725</cx:pt>
          <cx:pt idx="805">0</cx:pt>
          <cx:pt idx="806">-911</cx:pt>
          <cx:pt idx="807">-1178</cx:pt>
          <cx:pt idx="808">-2099</cx:pt>
          <cx:pt idx="809">-2257</cx:pt>
          <cx:pt idx="810">-2611</cx:pt>
          <cx:pt idx="811">-1066</cx:pt>
          <cx:pt idx="812">-1284</cx:pt>
          <cx:pt idx="813">-1283</cx:pt>
          <cx:pt idx="814">-1470</cx:pt>
          <cx:pt idx="815">0</cx:pt>
          <cx:pt idx="816">-765</cx:pt>
          <cx:pt idx="817">-1408</cx:pt>
          <cx:pt idx="818">0</cx:pt>
          <cx:pt idx="819">-383</cx:pt>
          <cx:pt idx="820">-1729</cx:pt>
          <cx:pt idx="821">-2394</cx:pt>
          <cx:pt idx="822">-703</cx:pt>
          <cx:pt idx="823">-869</cx:pt>
          <cx:pt idx="824">-1771</cx:pt>
          <cx:pt idx="825">-259</cx:pt>
          <cx:pt idx="826">-81</cx:pt>
          <cx:pt idx="827">0</cx:pt>
          <cx:pt idx="828">-928</cx:pt>
          <cx:pt idx="829">-751</cx:pt>
          <cx:pt idx="830">-2898</cx:pt>
          <cx:pt idx="831">-1847</cx:pt>
          <cx:pt idx="832">-1831</cx:pt>
          <cx:pt idx="833">-660</cx:pt>
          <cx:pt idx="834">-341</cx:pt>
          <cx:pt idx="835">-1012</cx:pt>
          <cx:pt idx="836">-1094</cx:pt>
          <cx:pt idx="837">-1499</cx:pt>
          <cx:pt idx="838">-978</cx:pt>
          <cx:pt idx="839">-2029</cx:pt>
          <cx:pt idx="840">-179</cx:pt>
          <cx:pt idx="841">-1900</cx:pt>
          <cx:pt idx="842">-1790</cx:pt>
          <cx:pt idx="843">0</cx:pt>
          <cx:pt idx="844">-847</cx:pt>
          <cx:pt idx="845">0</cx:pt>
          <cx:pt idx="846">-1518</cx:pt>
          <cx:pt idx="847">-1602</cx:pt>
          <cx:pt idx="848">-1373</cx:pt>
          <cx:pt idx="849">0</cx:pt>
          <cx:pt idx="850">-612</cx:pt>
          <cx:pt idx="851">-1063</cx:pt>
          <cx:pt idx="852">-780</cx:pt>
          <cx:pt idx="853">-2350</cx:pt>
          <cx:pt idx="854">-653</cx:pt>
          <cx:pt idx="855">-224</cx:pt>
          <cx:pt idx="856">-509</cx:pt>
          <cx:pt idx="857">-614</cx:pt>
          <cx:pt idx="858">-2414</cx:pt>
          <cx:pt idx="859">-4</cx:pt>
          <cx:pt idx="860">-332</cx:pt>
          <cx:pt idx="861">0</cx:pt>
          <cx:pt idx="862">-496</cx:pt>
          <cx:pt idx="863">-636</cx:pt>
          <cx:pt idx="864">-2201</cx:pt>
          <cx:pt idx="865">-1884</cx:pt>
          <cx:pt idx="866">-1222</cx:pt>
          <cx:pt idx="867">-1556</cx:pt>
          <cx:pt idx="868">0</cx:pt>
          <cx:pt idx="869">0</cx:pt>
          <cx:pt idx="870">-1291</cx:pt>
          <cx:pt idx="871">-4</cx:pt>
          <cx:pt idx="872">-413</cx:pt>
          <cx:pt idx="873">-1783</cx:pt>
          <cx:pt idx="874">-1847</cx:pt>
          <cx:pt idx="875">-672</cx:pt>
          <cx:pt idx="876">-3233</cx:pt>
          <cx:pt idx="877">-462</cx:pt>
          <cx:pt idx="878">-451</cx:pt>
          <cx:pt idx="879">0</cx:pt>
          <cx:pt idx="880">-1290</cx:pt>
          <cx:pt idx="881">-2076</cx:pt>
          <cx:pt idx="882">-544</cx:pt>
          <cx:pt idx="883">-1473</cx:pt>
          <cx:pt idx="884">-292</cx:pt>
          <cx:pt idx="885">-1284</cx:pt>
          <cx:pt idx="886">-1282</cx:pt>
          <cx:pt idx="887">-2308</cx:pt>
          <cx:pt idx="888">-1649</cx:pt>
          <cx:pt idx="889">-1358</cx:pt>
          <cx:pt idx="890">-1573</cx:pt>
          <cx:pt idx="891">-256</cx:pt>
          <cx:pt idx="892">-1981</cx:pt>
          <cx:pt idx="893">-232</cx:pt>
          <cx:pt idx="894">-1384</cx:pt>
          <cx:pt idx="895">-1841</cx:pt>
          <cx:pt idx="896">-2350</cx:pt>
          <cx:pt idx="897">-1261</cx:pt>
          <cx:pt idx="898">-327</cx:pt>
          <cx:pt idx="899">-1070</cx:pt>
          <cx:pt idx="900">-2275</cx:pt>
          <cx:pt idx="901">-1433</cx:pt>
          <cx:pt idx="902">-577</cx:pt>
          <cx:pt idx="903">-37</cx:pt>
          <cx:pt idx="904">-530</cx:pt>
          <cx:pt idx="905">-559</cx:pt>
          <cx:pt idx="906">0</cx:pt>
          <cx:pt idx="907">-1093</cx:pt>
          <cx:pt idx="908">-1657</cx:pt>
          <cx:pt idx="909">-1168</cx:pt>
          <cx:pt idx="910">-1959</cx:pt>
          <cx:pt idx="911">-1203</cx:pt>
          <cx:pt idx="912">-558</cx:pt>
          <cx:pt idx="913">-324</cx:pt>
          <cx:pt idx="914">-566</cx:pt>
          <cx:pt idx="915">-1211</cx:pt>
          <cx:pt idx="916">-1378</cx:pt>
          <cx:pt idx="917">-1737</cx:pt>
          <cx:pt idx="918">-789</cx:pt>
          <cx:pt idx="919">-1958</cx:pt>
          <cx:pt idx="920">-1482</cx:pt>
          <cx:pt idx="921">-685</cx:pt>
          <cx:pt idx="922">-1</cx:pt>
          <cx:pt idx="923">-758</cx:pt>
          <cx:pt idx="924">-2428</cx:pt>
          <cx:pt idx="925">-2877</cx:pt>
          <cx:pt idx="926">-721</cx:pt>
          <cx:pt idx="927">0</cx:pt>
          <cx:pt idx="928">-390</cx:pt>
          <cx:pt idx="929">-1860</cx:pt>
          <cx:pt idx="930">-2329</cx:pt>
          <cx:pt idx="931">-1435</cx:pt>
          <cx:pt idx="932">-1151</cx:pt>
          <cx:pt idx="933">-2413</cx:pt>
          <cx:pt idx="934">-505</cx:pt>
          <cx:pt idx="935">-449</cx:pt>
          <cx:pt idx="936">-611</cx:pt>
          <cx:pt idx="937">-834</cx:pt>
          <cx:pt idx="938">-1</cx:pt>
          <cx:pt idx="939">-1279</cx:pt>
          <cx:pt idx="940">-1646</cx:pt>
          <cx:pt idx="941">-1073</cx:pt>
          <cx:pt idx="942">-25</cx:pt>
          <cx:pt idx="943">-2408</cx:pt>
          <cx:pt idx="944">-2150</cx:pt>
          <cx:pt idx="945">-1642</cx:pt>
          <cx:pt idx="946">-82</cx:pt>
          <cx:pt idx="947">-2119</cx:pt>
          <cx:pt idx="948">-1744</cx:pt>
          <cx:pt idx="949">0</cx:pt>
          <cx:pt idx="950">-1554</cx:pt>
          <cx:pt idx="951">-2174</cx:pt>
          <cx:pt idx="952">-708</cx:pt>
          <cx:pt idx="953">-1141</cx:pt>
          <cx:pt idx="954">-551</cx:pt>
          <cx:pt idx="955">-359</cx:pt>
          <cx:pt idx="956">-617</cx:pt>
          <cx:pt idx="957">-1682</cx:pt>
          <cx:pt idx="958">-1554</cx:pt>
          <cx:pt idx="959">-549</cx:pt>
          <cx:pt idx="960">0</cx:pt>
          <cx:pt idx="961">-442</cx:pt>
          <cx:pt idx="962">-2344</cx:pt>
          <cx:pt idx="963">-2024</cx:pt>
          <cx:pt idx="964">-1044</cx:pt>
          <cx:pt idx="965">-2288</cx:pt>
          <cx:pt idx="966">-85</cx:pt>
          <cx:pt idx="967">-2341</cx:pt>
          <cx:pt idx="968">-2274</cx:pt>
          <cx:pt idx="969">-1565</cx:pt>
          <cx:pt idx="970">-1269</cx:pt>
          <cx:pt idx="971">0</cx:pt>
          <cx:pt idx="972">0</cx:pt>
          <cx:pt idx="973">0</cx:pt>
          <cx:pt idx="974">-1428</cx:pt>
          <cx:pt idx="975">-3064</cx:pt>
          <cx:pt idx="976">-949</cx:pt>
          <cx:pt idx="977">-623</cx:pt>
          <cx:pt idx="978">-2529</cx:pt>
          <cx:pt idx="979">0</cx:pt>
          <cx:pt idx="980">-1371</cx:pt>
          <cx:pt idx="981">-2930</cx:pt>
          <cx:pt idx="982">-310</cx:pt>
          <cx:pt idx="983">0</cx:pt>
          <cx:pt idx="984">-1396</cx:pt>
          <cx:pt idx="985">-2676</cx:pt>
          <cx:pt idx="986">-1148</cx:pt>
          <cx:pt idx="987">-1066</cx:pt>
          <cx:pt idx="988">-493</cx:pt>
          <cx:pt idx="989">-16</cx:pt>
          <cx:pt idx="990">0</cx:pt>
          <cx:pt idx="991">0</cx:pt>
          <cx:pt idx="992">-1</cx:pt>
          <cx:pt idx="993">-1915</cx:pt>
          <cx:pt idx="994">-556</cx:pt>
          <cx:pt idx="995">-1912</cx:pt>
          <cx:pt idx="996">-536</cx:pt>
          <cx:pt idx="997">-2340</cx:pt>
          <cx:pt idx="998">-631</cx:pt>
          <cx:pt idx="999">-1743</cx:pt>
          <cx:pt idx="1000">-761</cx:pt>
          <cx:pt idx="1001">-483</cx:pt>
          <cx:pt idx="1002">-611</cx:pt>
          <cx:pt idx="1003">0</cx:pt>
          <cx:pt idx="1004">-1059</cx:pt>
          <cx:pt idx="1005">-379</cx:pt>
          <cx:pt idx="1006">-617</cx:pt>
          <cx:pt idx="1007">-499</cx:pt>
          <cx:pt idx="1008">-718</cx:pt>
          <cx:pt idx="1009">-1195</cx:pt>
          <cx:pt idx="1010">-821</cx:pt>
          <cx:pt idx="1011">-1511</cx:pt>
          <cx:pt idx="1012">-1135</cx:pt>
          <cx:pt idx="1013">-485</cx:pt>
          <cx:pt idx="1014">0</cx:pt>
          <cx:pt idx="1015">-910</cx:pt>
          <cx:pt idx="1016">-1378</cx:pt>
          <cx:pt idx="1017">-582</cx:pt>
          <cx:pt idx="1018">-2158</cx:pt>
          <cx:pt idx="1019">-2312</cx:pt>
          <cx:pt idx="1020">-1072</cx:pt>
          <cx:pt idx="1021">-1654</cx:pt>
          <cx:pt idx="1022">0</cx:pt>
          <cx:pt idx="1023">-1899</cx:pt>
          <cx:pt idx="1024">0</cx:pt>
          <cx:pt idx="1025">-193</cx:pt>
          <cx:pt idx="1026">-1517</cx:pt>
          <cx:pt idx="1027">-1152</cx:pt>
          <cx:pt idx="1028">-4</cx:pt>
          <cx:pt idx="1029">-1773</cx:pt>
          <cx:pt idx="1030">-192</cx:pt>
          <cx:pt idx="1031">-709</cx:pt>
          <cx:pt idx="1032">-587</cx:pt>
          <cx:pt idx="1033">0</cx:pt>
          <cx:pt idx="1034">-1450</cx:pt>
          <cx:pt idx="1035">0</cx:pt>
          <cx:pt idx="1036">-445</cx:pt>
          <cx:pt idx="1037">-695</cx:pt>
          <cx:pt idx="1038">-239</cx:pt>
          <cx:pt idx="1039">-1037</cx:pt>
          <cx:pt idx="1040">-1363</cx:pt>
          <cx:pt idx="1041">-144</cx:pt>
          <cx:pt idx="1042">-1943</cx:pt>
          <cx:pt idx="1043">0</cx:pt>
          <cx:pt idx="1044">0</cx:pt>
          <cx:pt idx="1045">-3021</cx:pt>
          <cx:pt idx="1046">0</cx:pt>
          <cx:pt idx="1047">-3192</cx:pt>
          <cx:pt idx="1048">-13</cx:pt>
          <cx:pt idx="1049">-520</cx:pt>
          <cx:pt idx="1050">-2549</cx:pt>
          <cx:pt idx="1051">-58</cx:pt>
          <cx:pt idx="1052">-2264</cx:pt>
          <cx:pt idx="1053">-1270</cx:pt>
          <cx:pt idx="1054">-699</cx:pt>
          <cx:pt idx="1055">-446</cx:pt>
          <cx:pt idx="1056">-1106</cx:pt>
          <cx:pt idx="1057">-478</cx:pt>
          <cx:pt idx="1058">-819</cx:pt>
          <cx:pt idx="1059">-1868</cx:pt>
          <cx:pt idx="1060">-545</cx:pt>
          <cx:pt idx="1061">0</cx:pt>
          <cx:pt idx="1062">-206</cx:pt>
          <cx:pt idx="1063">-959</cx:pt>
          <cx:pt idx="1064">0</cx:pt>
          <cx:pt idx="1065">-707</cx:pt>
          <cx:pt idx="1066">-753</cx:pt>
          <cx:pt idx="1067">-1051</cx:pt>
          <cx:pt idx="1068">-1786</cx:pt>
          <cx:pt idx="1069">-194</cx:pt>
          <cx:pt idx="1070">-250</cx:pt>
          <cx:pt idx="1071">0</cx:pt>
          <cx:pt idx="1072">0</cx:pt>
          <cx:pt idx="1073">-2105</cx:pt>
          <cx:pt idx="1074">-2614</cx:pt>
          <cx:pt idx="1075">-1529</cx:pt>
          <cx:pt idx="1076">-217</cx:pt>
          <cx:pt idx="1077">-331</cx:pt>
          <cx:pt idx="1078">-755</cx:pt>
          <cx:pt idx="1079">-3090</cx:pt>
          <cx:pt idx="1080">-1484</cx:pt>
          <cx:pt idx="1081">-625</cx:pt>
          <cx:pt idx="1082">-1630</cx:pt>
          <cx:pt idx="1083">-2177</cx:pt>
          <cx:pt idx="1084">-1478</cx:pt>
          <cx:pt idx="1085">-695</cx:pt>
          <cx:pt idx="1086">-173</cx:pt>
          <cx:pt idx="1087">-372</cx:pt>
          <cx:pt idx="1088">-1433</cx:pt>
          <cx:pt idx="1089">-798</cx:pt>
          <cx:pt idx="1090">-556</cx:pt>
          <cx:pt idx="1091">-1526</cx:pt>
          <cx:pt idx="1092">0</cx:pt>
          <cx:pt idx="1093">-1564</cx:pt>
          <cx:pt idx="1094">-1811</cx:pt>
          <cx:pt idx="1095">-28</cx:pt>
          <cx:pt idx="1096">0</cx:pt>
          <cx:pt idx="1097">-117</cx:pt>
          <cx:pt idx="1098">-2024</cx:pt>
          <cx:pt idx="1099">0</cx:pt>
          <cx:pt idx="1100">0</cx:pt>
          <cx:pt idx="1101">-730</cx:pt>
          <cx:pt idx="1102">-2435</cx:pt>
          <cx:pt idx="1103">-761</cx:pt>
          <cx:pt idx="1104">-988</cx:pt>
          <cx:pt idx="1105">0</cx:pt>
          <cx:pt idx="1106">-235</cx:pt>
          <cx:pt idx="1107">-1550</cx:pt>
          <cx:pt idx="1108">-5</cx:pt>
          <cx:pt idx="1109">-1</cx:pt>
          <cx:pt idx="1110">-1714</cx:pt>
          <cx:pt idx="1111">-1780</cx:pt>
          <cx:pt idx="1112">-3067</cx:pt>
          <cx:pt idx="1113">-298</cx:pt>
          <cx:pt idx="1114">-1527</cx:pt>
          <cx:pt idx="1115">-462</cx:pt>
          <cx:pt idx="1116">-1818</cx:pt>
          <cx:pt idx="1117">-646</cx:pt>
          <cx:pt idx="1118">-2196</cx:pt>
          <cx:pt idx="1119">-1967</cx:pt>
          <cx:pt idx="1120">0</cx:pt>
          <cx:pt idx="1121">-11</cx:pt>
          <cx:pt idx="1122">-1242</cx:pt>
          <cx:pt idx="1123">-592</cx:pt>
          <cx:pt idx="1124">-920</cx:pt>
          <cx:pt idx="1125">-2606</cx:pt>
          <cx:pt idx="1126">0</cx:pt>
          <cx:pt idx="1127">-1142</cx:pt>
          <cx:pt idx="1128">-244</cx:pt>
          <cx:pt idx="1129">-1893</cx:pt>
          <cx:pt idx="1130">-666</cx:pt>
          <cx:pt idx="1131">-1664</cx:pt>
          <cx:pt idx="1132">-659</cx:pt>
          <cx:pt idx="1133">-1399</cx:pt>
          <cx:pt idx="1134">-1287</cx:pt>
          <cx:pt idx="1135">-1605</cx:pt>
          <cx:pt idx="1136">-206</cx:pt>
          <cx:pt idx="1137">-591</cx:pt>
          <cx:pt idx="1138">-633</cx:pt>
          <cx:pt idx="1139">0</cx:pt>
          <cx:pt idx="1140">-1295</cx:pt>
          <cx:pt idx="1141">-2155</cx:pt>
          <cx:pt idx="1142">0</cx:pt>
          <cx:pt idx="1143">0</cx:pt>
          <cx:pt idx="1144">-1</cx:pt>
          <cx:pt idx="1145">0</cx:pt>
          <cx:pt idx="1146">0</cx:pt>
          <cx:pt idx="1147">-861</cx:pt>
          <cx:pt idx="1148">-638</cx:pt>
          <cx:pt idx="1149">-3</cx:pt>
          <cx:pt idx="1150">-1415</cx:pt>
          <cx:pt idx="1151">-1225</cx:pt>
          <cx:pt idx="1152">0</cx:pt>
          <cx:pt idx="1153">-2143</cx:pt>
          <cx:pt idx="1154">-168</cx:pt>
          <cx:pt idx="1155">0</cx:pt>
          <cx:pt idx="1156">-325</cx:pt>
          <cx:pt idx="1157">0</cx:pt>
          <cx:pt idx="1158">-667</cx:pt>
          <cx:pt idx="1159">0</cx:pt>
          <cx:pt idx="1160">-629</cx:pt>
          <cx:pt idx="1161">-374</cx:pt>
          <cx:pt idx="1162">-1276</cx:pt>
          <cx:pt idx="1163">-2875</cx:pt>
          <cx:pt idx="1164">-1691</cx:pt>
          <cx:pt idx="1165">-1911</cx:pt>
          <cx:pt idx="1166">-413</cx:pt>
          <cx:pt idx="1167">-1404</cx:pt>
          <cx:pt idx="1168">-1556</cx:pt>
          <cx:pt idx="1169">-1773</cx:pt>
          <cx:pt idx="1170">-269</cx:pt>
          <cx:pt idx="1171">-1836</cx:pt>
          <cx:pt idx="1172">-1086</cx:pt>
          <cx:pt idx="1173">-237</cx:pt>
          <cx:pt idx="1174">-1566</cx:pt>
          <cx:pt idx="1175">-804</cx:pt>
          <cx:pt idx="1176">0</cx:pt>
          <cx:pt idx="1177">-94</cx:pt>
          <cx:pt idx="1178">-4</cx:pt>
          <cx:pt idx="1179">-421</cx:pt>
          <cx:pt idx="1180">-2410</cx:pt>
          <cx:pt idx="1181">-879</cx:pt>
          <cx:pt idx="1182">-2525</cx:pt>
          <cx:pt idx="1183">-1883</cx:pt>
          <cx:pt idx="1184">-1122</cx:pt>
          <cx:pt idx="1185">-1677</cx:pt>
          <cx:pt idx="1186">-610</cx:pt>
          <cx:pt idx="1187">-2341</cx:pt>
          <cx:pt idx="1188">-965</cx:pt>
          <cx:pt idx="1189">-1510</cx:pt>
          <cx:pt idx="1190">-1247</cx:pt>
          <cx:pt idx="1191">-2216</cx:pt>
          <cx:pt idx="1192">-1461</cx:pt>
          <cx:pt idx="1193">-2571</cx:pt>
          <cx:pt idx="1194">-1771</cx:pt>
          <cx:pt idx="1195">-3</cx:pt>
          <cx:pt idx="1196">-1627</cx:pt>
          <cx:pt idx="1197">-872</cx:pt>
          <cx:pt idx="1198">-20</cx:pt>
          <cx:pt idx="1199">-3</cx:pt>
          <cx:pt idx="1200">-26</cx:pt>
          <cx:pt idx="1201">0</cx:pt>
          <cx:pt idx="1202">-1640</cx:pt>
          <cx:pt idx="1203">-19</cx:pt>
          <cx:pt idx="1204">-348</cx:pt>
          <cx:pt idx="1205">-40</cx:pt>
          <cx:pt idx="1206">-2235</cx:pt>
          <cx:pt idx="1207">-25</cx:pt>
          <cx:pt idx="1208">0</cx:pt>
          <cx:pt idx="1209">-347</cx:pt>
          <cx:pt idx="1210">-2863</cx:pt>
          <cx:pt idx="1211">-2104</cx:pt>
          <cx:pt idx="1212">-630</cx:pt>
          <cx:pt idx="1213">-330</cx:pt>
          <cx:pt idx="1214">-1078</cx:pt>
          <cx:pt idx="1215">-2011</cx:pt>
          <cx:pt idx="1216">-1302</cx:pt>
          <cx:pt idx="1217">-1957</cx:pt>
          <cx:pt idx="1218">-702</cx:pt>
          <cx:pt idx="1219">-653</cx:pt>
          <cx:pt idx="1220">-2042</cx:pt>
          <cx:pt idx="1221">-1577</cx:pt>
          <cx:pt idx="1222">-499</cx:pt>
          <cx:pt idx="1223">-539</cx:pt>
          <cx:pt idx="1224">-434</cx:pt>
          <cx:pt idx="1225">-712</cx:pt>
          <cx:pt idx="1226">-2051</cx:pt>
          <cx:pt idx="1227">0</cx:pt>
          <cx:pt idx="1228">-914</cx:pt>
          <cx:pt idx="1229">-632</cx:pt>
          <cx:pt idx="1230">-305</cx:pt>
          <cx:pt idx="1231">0</cx:pt>
          <cx:pt idx="1232">-755</cx:pt>
          <cx:pt idx="1233">-558</cx:pt>
          <cx:pt idx="1234">-784</cx:pt>
          <cx:pt idx="1235">-139</cx:pt>
          <cx:pt idx="1236">-872</cx:pt>
          <cx:pt idx="1237">-1530</cx:pt>
          <cx:pt idx="1238">-1695</cx:pt>
          <cx:pt idx="1239">-2170</cx:pt>
          <cx:pt idx="1240">-390</cx:pt>
          <cx:pt idx="1241">-1169</cx:pt>
          <cx:pt idx="1242">-530</cx:pt>
          <cx:pt idx="1243">-2531</cx:pt>
          <cx:pt idx="1244">-1478</cx:pt>
          <cx:pt idx="1245">-929</cx:pt>
          <cx:pt idx="1246">-522</cx:pt>
          <cx:pt idx="1247">-2130</cx:pt>
          <cx:pt idx="1248">0</cx:pt>
          <cx:pt idx="1249">-1833</cx:pt>
          <cx:pt idx="1250">-1687</cx:pt>
          <cx:pt idx="1251">-701</cx:pt>
          <cx:pt idx="1252">0</cx:pt>
          <cx:pt idx="1253">0</cx:pt>
          <cx:pt idx="1254">-1785</cx:pt>
          <cx:pt idx="1255">-1058</cx:pt>
          <cx:pt idx="1256">-3123</cx:pt>
          <cx:pt idx="1257">0</cx:pt>
          <cx:pt idx="1258">-1683</cx:pt>
          <cx:pt idx="1259">-1541</cx:pt>
          <cx:pt idx="1260">0</cx:pt>
          <cx:pt idx="1261">-1594</cx:pt>
          <cx:pt idx="1262">-344</cx:pt>
          <cx:pt idx="1263">-581</cx:pt>
          <cx:pt idx="1264">-827</cx:pt>
          <cx:pt idx="1265">-427</cx:pt>
          <cx:pt idx="1266">-1520</cx:pt>
          <cx:pt idx="1267">-119</cx:pt>
          <cx:pt idx="1268">-569</cx:pt>
          <cx:pt idx="1269">-273</cx:pt>
          <cx:pt idx="1270">-2</cx:pt>
          <cx:pt idx="1271">-1646</cx:pt>
          <cx:pt idx="1272">-1405</cx:pt>
          <cx:pt idx="1273">-1488</cx:pt>
          <cx:pt idx="1274">-423</cx:pt>
          <cx:pt idx="1275">-147</cx:pt>
          <cx:pt idx="1276">-521</cx:pt>
          <cx:pt idx="1277">-4</cx:pt>
          <cx:pt idx="1278">-782</cx:pt>
          <cx:pt idx="1279">-1167</cx:pt>
          <cx:pt idx="1280">-547</cx:pt>
          <cx:pt idx="1281">-846</cx:pt>
          <cx:pt idx="1282">-526</cx:pt>
          <cx:pt idx="1283">-878</cx:pt>
          <cx:pt idx="1284">-1750</cx:pt>
          <cx:pt idx="1285">-1096</cx:pt>
          <cx:pt idx="1286">-528</cx:pt>
          <cx:pt idx="1287">-5</cx:pt>
          <cx:pt idx="1288">-854</cx:pt>
          <cx:pt idx="1289">-2084</cx:pt>
          <cx:pt idx="1290">-812</cx:pt>
          <cx:pt idx="1291">-1252</cx:pt>
          <cx:pt idx="1292">0</cx:pt>
          <cx:pt idx="1293">-848</cx:pt>
          <cx:pt idx="1294">-916</cx:pt>
          <cx:pt idx="1295">-570</cx:pt>
          <cx:pt idx="1296">-1627</cx:pt>
          <cx:pt idx="1297">-1</cx:pt>
          <cx:pt idx="1298">0</cx:pt>
          <cx:pt idx="1299">-1498</cx:pt>
          <cx:pt idx="1300">-387</cx:pt>
          <cx:pt idx="1301">-1149</cx:pt>
          <cx:pt idx="1302">-332</cx:pt>
          <cx:pt idx="1303">-1101</cx:pt>
          <cx:pt idx="1304">-2240</cx:pt>
          <cx:pt idx="1305">-1738</cx:pt>
          <cx:pt idx="1306">-3313</cx:pt>
          <cx:pt idx="1307">0</cx:pt>
          <cx:pt idx="1308">-222</cx:pt>
          <cx:pt idx="1309">-1206</cx:pt>
          <cx:pt idx="1310">-695</cx:pt>
          <cx:pt idx="1311">-740</cx:pt>
          <cx:pt idx="1312">-1492</cx:pt>
          <cx:pt idx="1313">-551</cx:pt>
          <cx:pt idx="1314">-62</cx:pt>
          <cx:pt idx="1315">-3297</cx:pt>
          <cx:pt idx="1316">-3329</cx:pt>
          <cx:pt idx="1317">-1522</cx:pt>
          <cx:pt idx="1318">-1514</cx:pt>
          <cx:pt idx="1319">-3</cx:pt>
          <cx:pt idx="1320">-1528</cx:pt>
          <cx:pt idx="1321">-2154</cx:pt>
          <cx:pt idx="1322">-1592</cx:pt>
          <cx:pt idx="1323">-1025</cx:pt>
          <cx:pt idx="1324">-2843</cx:pt>
          <cx:pt idx="1325">-696</cx:pt>
          <cx:pt idx="1326">-1351</cx:pt>
          <cx:pt idx="1327">-140</cx:pt>
          <cx:pt idx="1328">-380</cx:pt>
          <cx:pt idx="1329">-861</cx:pt>
          <cx:pt idx="1330">-682</cx:pt>
          <cx:pt idx="1331">-261</cx:pt>
          <cx:pt idx="1332">0</cx:pt>
          <cx:pt idx="1333">-1612</cx:pt>
          <cx:pt idx="1334">-715</cx:pt>
          <cx:pt idx="1335">-1967</cx:pt>
          <cx:pt idx="1336">-1904</cx:pt>
          <cx:pt idx="1337">-460</cx:pt>
          <cx:pt idx="1338">0</cx:pt>
          <cx:pt idx="1339">-1781</cx:pt>
          <cx:pt idx="1340">-665</cx:pt>
          <cx:pt idx="1341">-118</cx:pt>
          <cx:pt idx="1342">-2460</cx:pt>
          <cx:pt idx="1343">-617</cx:pt>
          <cx:pt idx="1344">-540</cx:pt>
          <cx:pt idx="1345">-304</cx:pt>
          <cx:pt idx="1346">-1700</cx:pt>
          <cx:pt idx="1347">-2508</cx:pt>
          <cx:pt idx="1348">-327</cx:pt>
          <cx:pt idx="1349">0</cx:pt>
          <cx:pt idx="1350">-478</cx:pt>
          <cx:pt idx="1351">-1474</cx:pt>
          <cx:pt idx="1352">-2704</cx:pt>
          <cx:pt idx="1353">-2081</cx:pt>
          <cx:pt idx="1354">-1421</cx:pt>
          <cx:pt idx="1355">-931</cx:pt>
          <cx:pt idx="1356">-2719</cx:pt>
          <cx:pt idx="1357">-1016</cx:pt>
          <cx:pt idx="1358">-464</cx:pt>
          <cx:pt idx="1359">-677</cx:pt>
          <cx:pt idx="1360">-223</cx:pt>
          <cx:pt idx="1361">-1484</cx:pt>
          <cx:pt idx="1362">-1121</cx:pt>
          <cx:pt idx="1363">-3244</cx:pt>
          <cx:pt idx="1364">-1037</cx:pt>
          <cx:pt idx="1365">-1068</cx:pt>
          <cx:pt idx="1366">-1785</cx:pt>
          <cx:pt idx="1367">-1523</cx:pt>
          <cx:pt idx="1368">-2097</cx:pt>
          <cx:pt idx="1369">-1103</cx:pt>
          <cx:pt idx="1370">-398</cx:pt>
          <cx:pt idx="1371">-368</cx:pt>
          <cx:pt idx="1372">-1882</cx:pt>
          <cx:pt idx="1373">-1732</cx:pt>
          <cx:pt idx="1374">-1668</cx:pt>
          <cx:pt idx="1375">-2295</cx:pt>
          <cx:pt idx="1376">-1062</cx:pt>
          <cx:pt idx="1377">-1771</cx:pt>
          <cx:pt idx="1378">-2</cx:pt>
          <cx:pt idx="1379">-1032</cx:pt>
          <cx:pt idx="1380">-1772</cx:pt>
          <cx:pt idx="1381">-1141</cx:pt>
          <cx:pt idx="1382">-322</cx:pt>
          <cx:pt idx="1383">-576</cx:pt>
          <cx:pt idx="1384">-115</cx:pt>
          <cx:pt idx="1385">-2047</cx:pt>
          <cx:pt idx="1386">-1748</cx:pt>
          <cx:pt idx="1387">-1178</cx:pt>
          <cx:pt idx="1388">-2502</cx:pt>
          <cx:pt idx="1389">0</cx:pt>
          <cx:pt idx="1390">-1331</cx:pt>
          <cx:pt idx="1391">-283</cx:pt>
          <cx:pt idx="1392">0</cx:pt>
          <cx:pt idx="1393">-1056</cx:pt>
          <cx:pt idx="1394">-1447</cx:pt>
          <cx:pt idx="1395">-2115</cx:pt>
          <cx:pt idx="1396">0</cx:pt>
          <cx:pt idx="1397">-2408</cx:pt>
          <cx:pt idx="1398">0</cx:pt>
          <cx:pt idx="1399">-1365</cx:pt>
          <cx:pt idx="1400">-1317</cx:pt>
          <cx:pt idx="1401">-624</cx:pt>
          <cx:pt idx="1402">-146</cx:pt>
          <cx:pt idx="1403">-2022</cx:pt>
          <cx:pt idx="1404">-163</cx:pt>
          <cx:pt idx="1405">-523</cx:pt>
          <cx:pt idx="1406">-1241</cx:pt>
          <cx:pt idx="1407">-1132</cx:pt>
          <cx:pt idx="1408">0</cx:pt>
          <cx:pt idx="1409">-1953</cx:pt>
          <cx:pt idx="1410">-1442</cx:pt>
          <cx:pt idx="1411">-326</cx:pt>
          <cx:pt idx="1412">-1585</cx:pt>
          <cx:pt idx="1413">-812</cx:pt>
          <cx:pt idx="1414">-2068</cx:pt>
          <cx:pt idx="1415">-1411</cx:pt>
          <cx:pt idx="1416">-1318</cx:pt>
          <cx:pt idx="1417">0</cx:pt>
          <cx:pt idx="1418">-347</cx:pt>
          <cx:pt idx="1419">-1046</cx:pt>
          <cx:pt idx="1420">-593</cx:pt>
          <cx:pt idx="1421">-983</cx:pt>
          <cx:pt idx="1422">-533</cx:pt>
          <cx:pt idx="1423">0</cx:pt>
          <cx:pt idx="1424">-1823</cx:pt>
          <cx:pt idx="1425">-598</cx:pt>
          <cx:pt idx="1426">-1393</cx:pt>
          <cx:pt idx="1427">-324</cx:pt>
          <cx:pt idx="1428">0</cx:pt>
          <cx:pt idx="1429">-861</cx:pt>
          <cx:pt idx="1430">-534</cx:pt>
          <cx:pt idx="1431">-474</cx:pt>
          <cx:pt idx="1432">-1849</cx:pt>
          <cx:pt idx="1433">-1476</cx:pt>
          <cx:pt idx="1434">-1201</cx:pt>
          <cx:pt idx="1435">0</cx:pt>
          <cx:pt idx="1436">-665</cx:pt>
          <cx:pt idx="1437">-708</cx:pt>
          <cx:pt idx="1438">-2</cx:pt>
          <cx:pt idx="1439">-1043</cx:pt>
          <cx:pt idx="1440">-2054</cx:pt>
          <cx:pt idx="1441">-2330</cx:pt>
          <cx:pt idx="1442">-1806</cx:pt>
          <cx:pt idx="1443">-2132</cx:pt>
          <cx:pt idx="1444">-1626</cx:pt>
          <cx:pt idx="1445">-396</cx:pt>
          <cx:pt idx="1446">-2169</cx:pt>
          <cx:pt idx="1447">-151</cx:pt>
          <cx:pt idx="1448">0</cx:pt>
          <cx:pt idx="1449">-203</cx:pt>
          <cx:pt idx="1450">-683</cx:pt>
          <cx:pt idx="1451">-1506</cx:pt>
          <cx:pt idx="1452">-1253</cx:pt>
          <cx:pt idx="1453">-1215</cx:pt>
          <cx:pt idx="1454">-138</cx:pt>
          <cx:pt idx="1455">-1041</cx:pt>
          <cx:pt idx="1456">-1234</cx:pt>
          <cx:pt idx="1457">-1236</cx:pt>
          <cx:pt idx="1458">-747</cx:pt>
          <cx:pt idx="1459">-3</cx:pt>
          <cx:pt idx="1460">-1473</cx:pt>
          <cx:pt idx="1461">-2130</cx:pt>
          <cx:pt idx="1462">-1807</cx:pt>
          <cx:pt idx="1463">-2474</cx:pt>
          <cx:pt idx="1464">-425</cx:pt>
          <cx:pt idx="1465">-407</cx:pt>
          <cx:pt idx="1466">-587</cx:pt>
          <cx:pt idx="1467">0</cx:pt>
          <cx:pt idx="1468">-185</cx:pt>
          <cx:pt idx="1469">-236</cx:pt>
          <cx:pt idx="1470">0</cx:pt>
          <cx:pt idx="1471">-1794</cx:pt>
          <cx:pt idx="1472">-753</cx:pt>
          <cx:pt idx="1473">-919</cx:pt>
          <cx:pt idx="1474">-332</cx:pt>
          <cx:pt idx="1475">-2611</cx:pt>
          <cx:pt idx="1476">-12</cx:pt>
          <cx:pt idx="1477">-741</cx:pt>
          <cx:pt idx="1478">-425</cx:pt>
          <cx:pt idx="1479">-1848</cx:pt>
          <cx:pt idx="1480">-562</cx:pt>
          <cx:pt idx="1481">-1513</cx:pt>
          <cx:pt idx="1482">-145</cx:pt>
          <cx:pt idx="1483">-653</cx:pt>
          <cx:pt idx="1484">-64</cx:pt>
          <cx:pt idx="1485">0</cx:pt>
          <cx:pt idx="1486">-171</cx:pt>
          <cx:pt idx="1487">-2193</cx:pt>
          <cx:pt idx="1488">-1803</cx:pt>
          <cx:pt idx="1489">-52</cx:pt>
          <cx:pt idx="1490">0</cx:pt>
          <cx:pt idx="1491">-334</cx:pt>
          <cx:pt idx="1492">-1433</cx:pt>
          <cx:pt idx="1493">-678</cx:pt>
          <cx:pt idx="1494">-2167</cx:pt>
          <cx:pt idx="1495">-641</cx:pt>
          <cx:pt idx="1496">-1274</cx:pt>
          <cx:pt idx="1497">-711</cx:pt>
          <cx:pt idx="1498">-1855</cx:pt>
          <cx:pt idx="1499">-58</cx:pt>
          <cx:pt idx="1500">0</cx:pt>
          <cx:pt idx="1501">-1649</cx:pt>
          <cx:pt idx="1502">-1791</cx:pt>
          <cx:pt idx="1503">-1532</cx:pt>
          <cx:pt idx="1504">-491</cx:pt>
          <cx:pt idx="1505">-2582</cx:pt>
          <cx:pt idx="1506">-1746</cx:pt>
          <cx:pt idx="1507">-413</cx:pt>
          <cx:pt idx="1508">-159</cx:pt>
          <cx:pt idx="1509">-1264</cx:pt>
          <cx:pt idx="1510">-676</cx:pt>
          <cx:pt idx="1511">-2057</cx:pt>
          <cx:pt idx="1512">-2116</cx:pt>
          <cx:pt idx="1513">-1037</cx:pt>
          <cx:pt idx="1514">-153</cx:pt>
          <cx:pt idx="1515">-23</cx:pt>
          <cx:pt idx="1516">-327</cx:pt>
          <cx:pt idx="1517">-1316</cx:pt>
          <cx:pt idx="1518">-306</cx:pt>
          <cx:pt idx="1519">-1601</cx:pt>
          <cx:pt idx="1520">-1868</cx:pt>
          <cx:pt idx="1521">-1748</cx:pt>
          <cx:pt idx="1522">-419</cx:pt>
          <cx:pt idx="1523">-2904</cx:pt>
          <cx:pt idx="1524">-1384</cx:pt>
          <cx:pt idx="1525">-1654</cx:pt>
          <cx:pt idx="1526">-575</cx:pt>
          <cx:pt idx="1527">-1638</cx:pt>
          <cx:pt idx="1528">-383</cx:pt>
          <cx:pt idx="1529">0</cx:pt>
          <cx:pt idx="1530">-1547</cx:pt>
          <cx:pt idx="1531">-496</cx:pt>
          <cx:pt idx="1532">-1267</cx:pt>
          <cx:pt idx="1533">-2893</cx:pt>
          <cx:pt idx="1534">-206</cx:pt>
          <cx:pt idx="1535">-451</cx:pt>
          <cx:pt idx="1536">-583</cx:pt>
          <cx:pt idx="1537">-420</cx:pt>
          <cx:pt idx="1538">-1806</cx:pt>
          <cx:pt idx="1539">0</cx:pt>
          <cx:pt idx="1540">-1509</cx:pt>
          <cx:pt idx="1541">0</cx:pt>
          <cx:pt idx="1542">-1820</cx:pt>
          <cx:pt idx="1543">-462</cx:pt>
          <cx:pt idx="1544">-1</cx:pt>
          <cx:pt idx="1545">0</cx:pt>
          <cx:pt idx="1546">-816</cx:pt>
          <cx:pt idx="1547">-516</cx:pt>
          <cx:pt idx="1548">-216</cx:pt>
          <cx:pt idx="1549">-111</cx:pt>
          <cx:pt idx="1550">-1587</cx:pt>
          <cx:pt idx="1551">-840</cx:pt>
          <cx:pt idx="1552">-1</cx:pt>
          <cx:pt idx="1553">-1612</cx:pt>
          <cx:pt idx="1554">-1610</cx:pt>
          <cx:pt idx="1555">-418</cx:pt>
          <cx:pt idx="1556">-581</cx:pt>
          <cx:pt idx="1557">-1714</cx:pt>
          <cx:pt idx="1558">-1796</cx:pt>
          <cx:pt idx="1559">-1945</cx:pt>
          <cx:pt idx="1560">-912</cx:pt>
          <cx:pt idx="1561">-209</cx:pt>
          <cx:pt idx="1562">-2697</cx:pt>
          <cx:pt idx="1563">0</cx:pt>
          <cx:pt idx="1564">-1280</cx:pt>
          <cx:pt idx="1565">-192</cx:pt>
          <cx:pt idx="1566">-1382</cx:pt>
          <cx:pt idx="1567">-1572</cx:pt>
          <cx:pt idx="1568">-1</cx:pt>
          <cx:pt idx="1569">-568</cx:pt>
          <cx:pt idx="1570">-1652</cx:pt>
          <cx:pt idx="1571">-8</cx:pt>
          <cx:pt idx="1572">-4</cx:pt>
          <cx:pt idx="1573">-1544</cx:pt>
          <cx:pt idx="1574">-1499</cx:pt>
          <cx:pt idx="1575">-2772</cx:pt>
          <cx:pt idx="1576">0</cx:pt>
          <cx:pt idx="1577">-1836</cx:pt>
          <cx:pt idx="1578">-732</cx:pt>
          <cx:pt idx="1579">-661</cx:pt>
          <cx:pt idx="1580">0</cx:pt>
          <cx:pt idx="1581">-1756</cx:pt>
          <cx:pt idx="1582">0</cx:pt>
          <cx:pt idx="1583">-1179</cx:pt>
          <cx:pt idx="1584">0</cx:pt>
          <cx:pt idx="1585">-1446</cx:pt>
          <cx:pt idx="1586">-664</cx:pt>
          <cx:pt idx="1587">-299</cx:pt>
          <cx:pt idx="1588">0</cx:pt>
          <cx:pt idx="1589">-1983</cx:pt>
          <cx:pt idx="1590">-1450</cx:pt>
          <cx:pt idx="1591">0</cx:pt>
          <cx:pt idx="1592">-47</cx:pt>
          <cx:pt idx="1593">-2926</cx:pt>
          <cx:pt idx="1594">-1463</cx:pt>
          <cx:pt idx="1595">-1548</cx:pt>
          <cx:pt idx="1596">-561</cx:pt>
          <cx:pt idx="1597">-237</cx:pt>
          <cx:pt idx="1598">0</cx:pt>
          <cx:pt idx="1599">-824</cx:pt>
          <cx:pt idx="1600">-426</cx:pt>
          <cx:pt idx="1601">-626</cx:pt>
          <cx:pt idx="1602">-312</cx:pt>
          <cx:pt idx="1603">-240</cx:pt>
          <cx:pt idx="1604">-614</cx:pt>
          <cx:pt idx="1605">-459</cx:pt>
          <cx:pt idx="1606">-2145</cx:pt>
          <cx:pt idx="1607">-729</cx:pt>
          <cx:pt idx="1608">0</cx:pt>
          <cx:pt idx="1609">-984</cx:pt>
          <cx:pt idx="1610">-919</cx:pt>
          <cx:pt idx="1611">0</cx:pt>
          <cx:pt idx="1612">-304</cx:pt>
          <cx:pt idx="1613">-1815</cx:pt>
          <cx:pt idx="1614">-501</cx:pt>
          <cx:pt idx="1615">-1117</cx:pt>
          <cx:pt idx="1616">0</cx:pt>
          <cx:pt idx="1617">-2149</cx:pt>
          <cx:pt idx="1618">-1004</cx:pt>
          <cx:pt idx="1619">-2405</cx:pt>
          <cx:pt idx="1620">-1793</cx:pt>
          <cx:pt idx="1621">-803</cx:pt>
          <cx:pt idx="1622">-217</cx:pt>
          <cx:pt idx="1623">-1605</cx:pt>
          <cx:pt idx="1624">-181</cx:pt>
          <cx:pt idx="1625">-95</cx:pt>
          <cx:pt idx="1626">-1348</cx:pt>
          <cx:pt idx="1627">-900</cx:pt>
          <cx:pt idx="1628">0</cx:pt>
          <cx:pt idx="1629">-1669</cx:pt>
          <cx:pt idx="1630">0</cx:pt>
          <cx:pt idx="1631">-2291</cx:pt>
          <cx:pt idx="1632">-1440</cx:pt>
          <cx:pt idx="1633">-2808</cx:pt>
          <cx:pt idx="1634">-473</cx:pt>
          <cx:pt idx="1635">-1469</cx:pt>
          <cx:pt idx="1636">-2529</cx:pt>
          <cx:pt idx="1637">0</cx:pt>
          <cx:pt idx="1638">0</cx:pt>
          <cx:pt idx="1639">-1134</cx:pt>
          <cx:pt idx="1640">-299</cx:pt>
          <cx:pt idx="1641">-689</cx:pt>
          <cx:pt idx="1642">-988</cx:pt>
          <cx:pt idx="1643">0</cx:pt>
          <cx:pt idx="1644">-628</cx:pt>
          <cx:pt idx="1645">0</cx:pt>
          <cx:pt idx="1646">-25</cx:pt>
          <cx:pt idx="1647">-1495</cx:pt>
          <cx:pt idx="1648">-986</cx:pt>
          <cx:pt idx="1649">-84</cx:pt>
          <cx:pt idx="1650">-1610</cx:pt>
          <cx:pt idx="1651">0</cx:pt>
          <cx:pt idx="1652">-165</cx:pt>
          <cx:pt idx="1653">-462</cx:pt>
          <cx:pt idx="1654">-818</cx:pt>
          <cx:pt idx="1655">-1193</cx:pt>
          <cx:pt idx="1656">-575</cx:pt>
          <cx:pt idx="1657">-164</cx:pt>
          <cx:pt idx="1658">0</cx:pt>
          <cx:pt idx="1659">-588</cx:pt>
          <cx:pt idx="1660">-1355</cx:pt>
          <cx:pt idx="1661">0</cx:pt>
          <cx:pt idx="1662">-2396</cx:pt>
          <cx:pt idx="1663">-130</cx:pt>
          <cx:pt idx="1664">-1273</cx:pt>
          <cx:pt idx="1665">-1014</cx:pt>
          <cx:pt idx="1666">-1811</cx:pt>
          <cx:pt idx="1667">-1144</cx:pt>
          <cx:pt idx="1668">-1000</cx:pt>
          <cx:pt idx="1669">-2</cx:pt>
          <cx:pt idx="1670">0</cx:pt>
          <cx:pt idx="1671">-1728</cx:pt>
          <cx:pt idx="1672">0</cx:pt>
          <cx:pt idx="1673">-2027</cx:pt>
          <cx:pt idx="1674">-1151</cx:pt>
          <cx:pt idx="1675">-2438</cx:pt>
          <cx:pt idx="1676">-352</cx:pt>
          <cx:pt idx="1677">-307</cx:pt>
          <cx:pt idx="1678">0</cx:pt>
          <cx:pt idx="1679">-1693</cx:pt>
          <cx:pt idx="1680">-1656</cx:pt>
          <cx:pt idx="1681">-1481</cx:pt>
          <cx:pt idx="1682">-1110</cx:pt>
          <cx:pt idx="1683">-840</cx:pt>
          <cx:pt idx="1684">-1436</cx:pt>
          <cx:pt idx="1685">-726</cx:pt>
          <cx:pt idx="1686">-1056</cx:pt>
          <cx:pt idx="1687">-1550</cx:pt>
          <cx:pt idx="1688">-770</cx:pt>
          <cx:pt idx="1689">0</cx:pt>
          <cx:pt idx="1690">0</cx:pt>
          <cx:pt idx="1691">-751</cx:pt>
          <cx:pt idx="1692">-1965</cx:pt>
          <cx:pt idx="1693">0</cx:pt>
          <cx:pt idx="1694">-741</cx:pt>
          <cx:pt idx="1695">0</cx:pt>
          <cx:pt idx="1696">-28</cx:pt>
          <cx:pt idx="1697">-1858</cx:pt>
          <cx:pt idx="1698">-953</cx:pt>
          <cx:pt idx="1699">0</cx:pt>
          <cx:pt idx="1700">-2</cx:pt>
          <cx:pt idx="1701">-1765</cx:pt>
          <cx:pt idx="1702">-2188</cx:pt>
          <cx:pt idx="1703">-1089</cx:pt>
          <cx:pt idx="1704">0</cx:pt>
          <cx:pt idx="1705">-2307</cx:pt>
          <cx:pt idx="1706">-238</cx:pt>
          <cx:pt idx="1707">-4</cx:pt>
          <cx:pt idx="1708">-172</cx:pt>
          <cx:pt idx="1709">0</cx:pt>
          <cx:pt idx="1710">-1562</cx:pt>
          <cx:pt idx="1711">-580</cx:pt>
          <cx:pt idx="1712">-893</cx:pt>
          <cx:pt idx="1713">0</cx:pt>
          <cx:pt idx="1714">-1904</cx:pt>
          <cx:pt idx="1715">0</cx:pt>
          <cx:pt idx="1716">-267</cx:pt>
          <cx:pt idx="1717">-408</cx:pt>
          <cx:pt idx="1718">-355</cx:pt>
          <cx:pt idx="1719">-287</cx:pt>
          <cx:pt idx="1720">-539</cx:pt>
          <cx:pt idx="1721">-281</cx:pt>
          <cx:pt idx="1722">0</cx:pt>
          <cx:pt idx="1723">-381</cx:pt>
          <cx:pt idx="1724">-2143</cx:pt>
          <cx:pt idx="1725">-2293</cx:pt>
          <cx:pt idx="1726">-404</cx:pt>
          <cx:pt idx="1727">-597</cx:pt>
          <cx:pt idx="1728">0</cx:pt>
          <cx:pt idx="1729">-1658</cx:pt>
          <cx:pt idx="1730">-619</cx:pt>
          <cx:pt idx="1731">-740</cx:pt>
          <cx:pt idx="1732">-1533</cx:pt>
          <cx:pt idx="1733">-1480</cx:pt>
          <cx:pt idx="1734">-1264</cx:pt>
          <cx:pt idx="1735">-1136</cx:pt>
          <cx:pt idx="1736">-792</cx:pt>
          <cx:pt idx="1737">-1548</cx:pt>
          <cx:pt idx="1738">-1280</cx:pt>
          <cx:pt idx="1739">-1126</cx:pt>
          <cx:pt idx="1740">-520</cx:pt>
          <cx:pt idx="1741">0</cx:pt>
          <cx:pt idx="1742">-70</cx:pt>
          <cx:pt idx="1743">-1402</cx:pt>
          <cx:pt idx="1744">-1623</cx:pt>
          <cx:pt idx="1745">-1887</cx:pt>
          <cx:pt idx="1746">-1266</cx:pt>
          <cx:pt idx="1747">-339</cx:pt>
          <cx:pt idx="1748">-2041</cx:pt>
          <cx:pt idx="1749">-110</cx:pt>
          <cx:pt idx="1750">-3</cx:pt>
          <cx:pt idx="1751">-163</cx:pt>
          <cx:pt idx="1752">-223</cx:pt>
          <cx:pt idx="1753">-1827</cx:pt>
          <cx:pt idx="1754">-1404</cx:pt>
          <cx:pt idx="1755">-1</cx:pt>
          <cx:pt idx="1756">-566</cx:pt>
          <cx:pt idx="1757">-2910</cx:pt>
          <cx:pt idx="1758">-1693</cx:pt>
          <cx:pt idx="1759">-640</cx:pt>
          <cx:pt idx="1760">-808</cx:pt>
          <cx:pt idx="1761">-676</cx:pt>
          <cx:pt idx="1762">-695</cx:pt>
          <cx:pt idx="1763">-548</cx:pt>
          <cx:pt idx="1764">-2306</cx:pt>
          <cx:pt idx="1765">-418</cx:pt>
          <cx:pt idx="1766">-987</cx:pt>
          <cx:pt idx="1767">-312</cx:pt>
          <cx:pt idx="1768">0</cx:pt>
          <cx:pt idx="1769">-1655</cx:pt>
          <cx:pt idx="1770">-2034</cx:pt>
          <cx:pt idx="1771">-2746</cx:pt>
          <cx:pt idx="1772">-938</cx:pt>
          <cx:pt idx="1773">0</cx:pt>
          <cx:pt idx="1774">-1591</cx:pt>
          <cx:pt idx="1775">-1286</cx:pt>
          <cx:pt idx="1776">-2443</cx:pt>
          <cx:pt idx="1777">-365</cx:pt>
          <cx:pt idx="1778">-1699</cx:pt>
          <cx:pt idx="1779">-1970</cx:pt>
          <cx:pt idx="1780">-784</cx:pt>
          <cx:pt idx="1781">-260</cx:pt>
          <cx:pt idx="1782">-513</cx:pt>
          <cx:pt idx="1783">-1891</cx:pt>
          <cx:pt idx="1784">-1242</cx:pt>
          <cx:pt idx="1785">-457</cx:pt>
          <cx:pt idx="1786">-1606</cx:pt>
          <cx:pt idx="1787">-1054</cx:pt>
          <cx:pt idx="1788">-410</cx:pt>
          <cx:pt idx="1789">-957</cx:pt>
          <cx:pt idx="1790">-2050</cx:pt>
          <cx:pt idx="1791">-1715</cx:pt>
          <cx:pt idx="1792">-1974</cx:pt>
          <cx:pt idx="1793">-1014</cx:pt>
          <cx:pt idx="1794">-16</cx:pt>
          <cx:pt idx="1795">-652</cx:pt>
          <cx:pt idx="1796">-1033</cx:pt>
          <cx:pt idx="1797">-1503</cx:pt>
          <cx:pt idx="1798">-1511</cx:pt>
          <cx:pt idx="1799">-179</cx:pt>
          <cx:pt idx="1800">-1187</cx:pt>
          <cx:pt idx="1801">-794</cx:pt>
          <cx:pt idx="1802">-1312</cx:pt>
          <cx:pt idx="1803">-1613</cx:pt>
          <cx:pt idx="1804">-1501</cx:pt>
          <cx:pt idx="1805">-1487</cx:pt>
          <cx:pt idx="1806">-1314</cx:pt>
          <cx:pt idx="1807">0</cx:pt>
          <cx:pt idx="1808">-300</cx:pt>
          <cx:pt idx="1809">-731</cx:pt>
          <cx:pt idx="1810">-1052</cx:pt>
          <cx:pt idx="1811">-808</cx:pt>
          <cx:pt idx="1812">0</cx:pt>
          <cx:pt idx="1813">-599</cx:pt>
          <cx:pt idx="1814">-688</cx:pt>
          <cx:pt idx="1815">-1659</cx:pt>
          <cx:pt idx="1816">-527</cx:pt>
          <cx:pt idx="1817">-2248</cx:pt>
          <cx:pt idx="1818">-272</cx:pt>
          <cx:pt idx="1819">-568</cx:pt>
          <cx:pt idx="1820">-438</cx:pt>
          <cx:pt idx="1821">-1880</cx:pt>
          <cx:pt idx="1822">-465</cx:pt>
          <cx:pt idx="1823">-258</cx:pt>
          <cx:pt idx="1824">0</cx:pt>
          <cx:pt idx="1825">-1166</cx:pt>
          <cx:pt idx="1826">-1728</cx:pt>
          <cx:pt idx="1827">-577</cx:pt>
          <cx:pt idx="1828">0</cx:pt>
          <cx:pt idx="1829">-2253</cx:pt>
          <cx:pt idx="1830">-1777</cx:pt>
          <cx:pt idx="1831">-394</cx:pt>
          <cx:pt idx="1832">-491</cx:pt>
          <cx:pt idx="1833">-1617</cx:pt>
          <cx:pt idx="1834">-1126</cx:pt>
          <cx:pt idx="1835">-2221</cx:pt>
          <cx:pt idx="1836">-300</cx:pt>
          <cx:pt idx="1837">-2294</cx:pt>
          <cx:pt idx="1838">-1615</cx:pt>
          <cx:pt idx="1839">-1516</cx:pt>
          <cx:pt idx="1840">-2405</cx:pt>
          <cx:pt idx="1841">-3193</cx:pt>
          <cx:pt idx="1842">-1139</cx:pt>
          <cx:pt idx="1843">-669</cx:pt>
          <cx:pt idx="1844">-167</cx:pt>
          <cx:pt idx="1845">-1429</cx:pt>
          <cx:pt idx="1846">-1585</cx:pt>
          <cx:pt idx="1847">-1655</cx:pt>
          <cx:pt idx="1848">-637</cx:pt>
          <cx:pt idx="1849">-404</cx:pt>
          <cx:pt idx="1850">-84</cx:pt>
          <cx:pt idx="1851">0</cx:pt>
          <cx:pt idx="1852">-601</cx:pt>
          <cx:pt idx="1853">0</cx:pt>
          <cx:pt idx="1854">-807</cx:pt>
          <cx:pt idx="1855">-1809</cx:pt>
          <cx:pt idx="1856">-3</cx:pt>
          <cx:pt idx="1857">-112</cx:pt>
          <cx:pt idx="1858">-998</cx:pt>
          <cx:pt idx="1859">-1642</cx:pt>
          <cx:pt idx="1860">-627</cx:pt>
          <cx:pt idx="1861">-1768</cx:pt>
          <cx:pt idx="1862">-326</cx:pt>
          <cx:pt idx="1863">-1245</cx:pt>
          <cx:pt idx="1864">-1523</cx:pt>
          <cx:pt idx="1865">-1560</cx:pt>
          <cx:pt idx="1866">-1218</cx:pt>
          <cx:pt idx="1867">0</cx:pt>
          <cx:pt idx="1868">-1285</cx:pt>
          <cx:pt idx="1869">0</cx:pt>
          <cx:pt idx="1870">-717</cx:pt>
          <cx:pt idx="1871">-923</cx:pt>
          <cx:pt idx="1872">-247</cx:pt>
          <cx:pt idx="1873">-2610</cx:pt>
          <cx:pt idx="1874">-2472</cx:pt>
          <cx:pt idx="1875">-456</cx:pt>
          <cx:pt idx="1876">-2539</cx:pt>
          <cx:pt idx="1877">0</cx:pt>
          <cx:pt idx="1878">-2248</cx:pt>
          <cx:pt idx="1879">-1310</cx:pt>
          <cx:pt idx="1880">-1496</cx:pt>
          <cx:pt idx="1881">-296</cx:pt>
          <cx:pt idx="1882">-2</cx:pt>
          <cx:pt idx="1883">-216</cx:pt>
          <cx:pt idx="1884">-1521</cx:pt>
          <cx:pt idx="1885">-1796</cx:pt>
          <cx:pt idx="1886">-718</cx:pt>
          <cx:pt idx="1887">-2276</cx:pt>
          <cx:pt idx="1888">-1194</cx:pt>
          <cx:pt idx="1889">-1242</cx:pt>
          <cx:pt idx="1890">-1234</cx:pt>
          <cx:pt idx="1891">-477</cx:pt>
          <cx:pt idx="1892">-1733</cx:pt>
          <cx:pt idx="1893">-307</cx:pt>
          <cx:pt idx="1894">-1484</cx:pt>
          <cx:pt idx="1895">-752</cx:pt>
          <cx:pt idx="1896">-1700</cx:pt>
          <cx:pt idx="1897">-209</cx:pt>
          <cx:pt idx="1898">-538</cx:pt>
          <cx:pt idx="1899">-1401</cx:pt>
          <cx:pt idx="1900">-1184</cx:pt>
          <cx:pt idx="1901">-324</cx:pt>
          <cx:pt idx="1902">-500</cx:pt>
          <cx:pt idx="1903">-323</cx:pt>
          <cx:pt idx="1904">-2403</cx:pt>
          <cx:pt idx="1905">-2686</cx:pt>
          <cx:pt idx="1906">-2259</cx:pt>
          <cx:pt idx="1907">0</cx:pt>
          <cx:pt idx="1908">-1265</cx:pt>
          <cx:pt idx="1909">-1040</cx:pt>
          <cx:pt idx="1910">-598</cx:pt>
          <cx:pt idx="1911">-500</cx:pt>
          <cx:pt idx="1912">-327</cx:pt>
          <cx:pt idx="1913">-534</cx:pt>
          <cx:pt idx="1914">-680</cx:pt>
          <cx:pt idx="1915">-2727</cx:pt>
          <cx:pt idx="1916">-1567</cx:pt>
          <cx:pt idx="1917">-869</cx:pt>
          <cx:pt idx="1918">-83</cx:pt>
          <cx:pt idx="1919">-747</cx:pt>
          <cx:pt idx="1920">-2779</cx:pt>
          <cx:pt idx="1921">-685</cx:pt>
          <cx:pt idx="1922">-557</cx:pt>
          <cx:pt idx="1923">-1163</cx:pt>
          <cx:pt idx="1924">-421</cx:pt>
          <cx:pt idx="1925">-1988</cx:pt>
          <cx:pt idx="1926">-363</cx:pt>
          <cx:pt idx="1927">-488</cx:pt>
          <cx:pt idx="1928">-1485</cx:pt>
          <cx:pt idx="1929">-1948</cx:pt>
          <cx:pt idx="1930">0</cx:pt>
          <cx:pt idx="1931">-1511</cx:pt>
          <cx:pt idx="1932">-384</cx:pt>
          <cx:pt idx="1933">-1929</cx:pt>
          <cx:pt idx="1934">-1789</cx:pt>
          <cx:pt idx="1935">0</cx:pt>
          <cx:pt idx="1936">-307</cx:pt>
          <cx:pt idx="1937">0</cx:pt>
          <cx:pt idx="1938">0</cx:pt>
          <cx:pt idx="1939">-745</cx:pt>
          <cx:pt idx="1940">0</cx:pt>
          <cx:pt idx="1941">-1235</cx:pt>
          <cx:pt idx="1942">-127</cx:pt>
          <cx:pt idx="1943">0</cx:pt>
          <cx:pt idx="1944">-1515</cx:pt>
          <cx:pt idx="1945">-1808</cx:pt>
          <cx:pt idx="1946">-1038</cx:pt>
          <cx:pt idx="1947">-123</cx:pt>
          <cx:pt idx="1948">-1524</cx:pt>
          <cx:pt idx="1949">-1176</cx:pt>
          <cx:pt idx="1950">-2615</cx:pt>
          <cx:pt idx="1951">-2225</cx:pt>
          <cx:pt idx="1952">-261</cx:pt>
          <cx:pt idx="1953">0</cx:pt>
          <cx:pt idx="1954">-1874</cx:pt>
          <cx:pt idx="1955">-617</cx:pt>
          <cx:pt idx="1956">-609</cx:pt>
          <cx:pt idx="1957">-685</cx:pt>
          <cx:pt idx="1958">-337</cx:pt>
          <cx:pt idx="1959">0</cx:pt>
          <cx:pt idx="1960">0</cx:pt>
          <cx:pt idx="1961">-630</cx:pt>
          <cx:pt idx="1962">-1203</cx:pt>
          <cx:pt idx="1963">-2397</cx:pt>
          <cx:pt idx="1964">-2576</cx:pt>
          <cx:pt idx="1965">-1199</cx:pt>
          <cx:pt idx="1966">-1761</cx:pt>
          <cx:pt idx="1967">-405</cx:pt>
          <cx:pt idx="1968">-1809</cx:pt>
          <cx:pt idx="1969">-597</cx:pt>
          <cx:pt idx="1970">-3432</cx:pt>
          <cx:pt idx="1971">-1646</cx:pt>
          <cx:pt idx="1972">-302</cx:pt>
          <cx:pt idx="1973">-476</cx:pt>
          <cx:pt idx="1974">-546</cx:pt>
          <cx:pt idx="1975">-1652</cx:pt>
          <cx:pt idx="1976">-417</cx:pt>
          <cx:pt idx="1977">-377</cx:pt>
          <cx:pt idx="1978">-1365</cx:pt>
          <cx:pt idx="1979">-2115</cx:pt>
          <cx:pt idx="1980">0</cx:pt>
          <cx:pt idx="1981">-159</cx:pt>
          <cx:pt idx="1982">0</cx:pt>
          <cx:pt idx="1983">-289</cx:pt>
          <cx:pt idx="1984">-2032</cx:pt>
          <cx:pt idx="1985">-599</cx:pt>
          <cx:pt idx="1986">-1009</cx:pt>
          <cx:pt idx="1987">-2168</cx:pt>
          <cx:pt idx="1988">-1653</cx:pt>
          <cx:pt idx="1989">-1683</cx:pt>
          <cx:pt idx="1990">0</cx:pt>
          <cx:pt idx="1991">-919</cx:pt>
          <cx:pt idx="1992">-7</cx:pt>
          <cx:pt idx="1993">-737</cx:pt>
          <cx:pt idx="1994">-183</cx:pt>
          <cx:pt idx="1995">-14</cx:pt>
          <cx:pt idx="1996">-706</cx:pt>
          <cx:pt idx="1997">-586</cx:pt>
          <cx:pt idx="1998">-3090</cx:pt>
          <cx:pt idx="1999">-152</cx:pt>
          <cx:pt idx="2000">-3302</cx:pt>
          <cx:pt idx="2001">-1318</cx:pt>
          <cx:pt idx="2002">-598</cx:pt>
          <cx:pt idx="2003">0</cx:pt>
          <cx:pt idx="2004">-1697</cx:pt>
          <cx:pt idx="2005">0</cx:pt>
          <cx:pt idx="2006">-140</cx:pt>
          <cx:pt idx="2007">-2912</cx:pt>
          <cx:pt idx="2008">-1120</cx:pt>
          <cx:pt idx="2009">-1752</cx:pt>
          <cx:pt idx="2010">0</cx:pt>
          <cx:pt idx="2011">-2144</cx:pt>
          <cx:pt idx="2012">-2747</cx:pt>
          <cx:pt idx="2013">-2437</cx:pt>
          <cx:pt idx="2014">-2137</cx:pt>
          <cx:pt idx="2015">-230</cx:pt>
          <cx:pt idx="2016">-1538</cx:pt>
          <cx:pt idx="2017">-665</cx:pt>
          <cx:pt idx="2018">-920</cx:pt>
          <cx:pt idx="2019">-356</cx:pt>
          <cx:pt idx="2020">-1746</cx:pt>
          <cx:pt idx="2021">0</cx:pt>
          <cx:pt idx="2022">-1370</cx:pt>
          <cx:pt idx="2023">-821</cx:pt>
          <cx:pt idx="2024">-1790</cx:pt>
          <cx:pt idx="2025">-2422</cx:pt>
          <cx:pt idx="2026">0</cx:pt>
          <cx:pt idx="2027">-911</cx:pt>
          <cx:pt idx="2028">-648</cx:pt>
          <cx:pt idx="2029">0</cx:pt>
          <cx:pt idx="2030">0</cx:pt>
          <cx:pt idx="2031">-693</cx:pt>
          <cx:pt idx="2032">-1323</cx:pt>
          <cx:pt idx="2033">-630</cx:pt>
          <cx:pt idx="2034">-2046</cx:pt>
          <cx:pt idx="2035">-1023</cx:pt>
          <cx:pt idx="2036">0</cx:pt>
          <cx:pt idx="2037">-578</cx:pt>
          <cx:pt idx="2038">-318</cx:pt>
          <cx:pt idx="2039">-304</cx:pt>
          <cx:pt idx="2040">-2183</cx:pt>
          <cx:pt idx="2041">-1563</cx:pt>
          <cx:pt idx="2042">-1863</cx:pt>
          <cx:pt idx="2043">-1150</cx:pt>
          <cx:pt idx="2044">-1909</cx:pt>
          <cx:pt idx="2045">0</cx:pt>
          <cx:pt idx="2046">-376</cx:pt>
          <cx:pt idx="2047">-1751</cx:pt>
          <cx:pt idx="2048">-372</cx:pt>
          <cx:pt idx="2049">-398</cx:pt>
          <cx:pt idx="2050">-1633</cx:pt>
          <cx:pt idx="2051">-2113</cx:pt>
          <cx:pt idx="2052">-1315</cx:pt>
          <cx:pt idx="2053">0</cx:pt>
          <cx:pt idx="2054">-463</cx:pt>
          <cx:pt idx="2055">-1055</cx:pt>
          <cx:pt idx="2056">0</cx:pt>
          <cx:pt idx="2057">-2364</cx:pt>
          <cx:pt idx="2058">-1972</cx:pt>
          <cx:pt idx="2059">0</cx:pt>
          <cx:pt idx="2060">-2934</cx:pt>
          <cx:pt idx="2061">-1761</cx:pt>
          <cx:pt idx="2062">-1157</cx:pt>
          <cx:pt idx="2063">-3347</cx:pt>
          <cx:pt idx="2064">-2131</cx:pt>
          <cx:pt idx="2065">-1516</cx:pt>
          <cx:pt idx="2066">0</cx:pt>
          <cx:pt idx="2067">0</cx:pt>
          <cx:pt idx="2068">-602</cx:pt>
          <cx:pt idx="2069">-1476</cx:pt>
          <cx:pt idx="2070">-1136</cx:pt>
          <cx:pt idx="2071">-605</cx:pt>
          <cx:pt idx="2072">-835</cx:pt>
          <cx:pt idx="2073">-1418</cx:pt>
          <cx:pt idx="2074">-2649</cx:pt>
          <cx:pt idx="2075">-1831</cx:pt>
          <cx:pt idx="2076">-1379</cx:pt>
          <cx:pt idx="2077">-495</cx:pt>
          <cx:pt idx="2078">0</cx:pt>
          <cx:pt idx="2079">-1364</cx:pt>
          <cx:pt idx="2080">-2211</cx:pt>
          <cx:pt idx="2081">-3</cx:pt>
          <cx:pt idx="2082">-1607</cx:pt>
          <cx:pt idx="2083">0</cx:pt>
          <cx:pt idx="2084">-595</cx:pt>
          <cx:pt idx="2085">0</cx:pt>
          <cx:pt idx="2086">0</cx:pt>
          <cx:pt idx="2087">-966</cx:pt>
          <cx:pt idx="2088">-1523</cx:pt>
          <cx:pt idx="2089">-444</cx:pt>
          <cx:pt idx="2090">-1805</cx:pt>
          <cx:pt idx="2091">0</cx:pt>
          <cx:pt idx="2092">-1183</cx:pt>
          <cx:pt idx="2093">-260</cx:pt>
          <cx:pt idx="2094">-2446</cx:pt>
          <cx:pt idx="2095">0</cx:pt>
          <cx:pt idx="2096">-1081</cx:pt>
          <cx:pt idx="2097">-742</cx:pt>
          <cx:pt idx="2098">-1565</cx:pt>
          <cx:pt idx="2099">-1053</cx:pt>
          <cx:pt idx="2100">-844</cx:pt>
          <cx:pt idx="2101">0</cx:pt>
          <cx:pt idx="2102">-1509</cx:pt>
          <cx:pt idx="2103">-689</cx:pt>
          <cx:pt idx="2104">-96</cx:pt>
          <cx:pt idx="2105">0</cx:pt>
          <cx:pt idx="2106">-2169</cx:pt>
          <cx:pt idx="2107">-1115</cx:pt>
          <cx:pt idx="2108">-866</cx:pt>
          <cx:pt idx="2109">-224</cx:pt>
          <cx:pt idx="2110">-1260</cx:pt>
          <cx:pt idx="2111">-776</cx:pt>
          <cx:pt idx="2112">-448</cx:pt>
          <cx:pt idx="2113">-1619</cx:pt>
          <cx:pt idx="2114">-580</cx:pt>
          <cx:pt idx="2115">-790</cx:pt>
          <cx:pt idx="2116">-1597</cx:pt>
          <cx:pt idx="2117">-685</cx:pt>
          <cx:pt idx="2118">-945</cx:pt>
          <cx:pt idx="2119">-27</cx:pt>
          <cx:pt idx="2120">-370</cx:pt>
          <cx:pt idx="2121">0</cx:pt>
          <cx:pt idx="2122">-828</cx:pt>
          <cx:pt idx="2123">-328</cx:pt>
          <cx:pt idx="2124">-679</cx:pt>
          <cx:pt idx="2125">-96</cx:pt>
          <cx:pt idx="2126">-2367</cx:pt>
          <cx:pt idx="2127">-379</cx:pt>
          <cx:pt idx="2128">-960</cx:pt>
          <cx:pt idx="2129">-305</cx:pt>
          <cx:pt idx="2130">-2192</cx:pt>
          <cx:pt idx="2131">-1257</cx:pt>
          <cx:pt idx="2132">-2572</cx:pt>
          <cx:pt idx="2133">-254</cx:pt>
          <cx:pt idx="2134">0</cx:pt>
          <cx:pt idx="2135">0</cx:pt>
          <cx:pt idx="2136">-1506</cx:pt>
          <cx:pt idx="2137">-627</cx:pt>
          <cx:pt idx="2138">-355</cx:pt>
          <cx:pt idx="2139">-92</cx:pt>
          <cx:pt idx="2140">0</cx:pt>
          <cx:pt idx="2141">-817</cx:pt>
          <cx:pt idx="2142">-811</cx:pt>
          <cx:pt idx="2143">-578</cx:pt>
          <cx:pt idx="2144">-1</cx:pt>
          <cx:pt idx="2145">-110</cx:pt>
          <cx:pt idx="2146">-1510</cx:pt>
          <cx:pt idx="2147">0</cx:pt>
          <cx:pt idx="2148">0</cx:pt>
          <cx:pt idx="2149">-1614</cx:pt>
          <cx:pt idx="2150">-1228</cx:pt>
          <cx:pt idx="2151">0</cx:pt>
          <cx:pt idx="2152">-679</cx:pt>
          <cx:pt idx="2153">-230</cx:pt>
          <cx:pt idx="2154">0</cx:pt>
          <cx:pt idx="2155">0</cx:pt>
          <cx:pt idx="2156">-631</cx:pt>
          <cx:pt idx="2157">0</cx:pt>
          <cx:pt idx="2158">-5</cx:pt>
          <cx:pt idx="2159">-1</cx:pt>
          <cx:pt idx="2160">-2558</cx:pt>
          <cx:pt idx="2161">-2339</cx:pt>
          <cx:pt idx="2162">-1175</cx:pt>
          <cx:pt idx="2163">-1527</cx:pt>
          <cx:pt idx="2164">-3217</cx:pt>
          <cx:pt idx="2165">-608</cx:pt>
          <cx:pt idx="2166">-1163</cx:pt>
          <cx:pt idx="2167">-381</cx:pt>
          <cx:pt idx="2168">-838</cx:pt>
          <cx:pt idx="2169">-1366</cx:pt>
          <cx:pt idx="2170">-1158</cx:pt>
          <cx:pt idx="2171">-1438</cx:pt>
          <cx:pt idx="2172">-509</cx:pt>
          <cx:pt idx="2173">0</cx:pt>
          <cx:pt idx="2174">-799</cx:pt>
          <cx:pt idx="2175">0</cx:pt>
          <cx:pt idx="2176">-1534</cx:pt>
          <cx:pt idx="2177">0</cx:pt>
          <cx:pt idx="2178">-1362</cx:pt>
          <cx:pt idx="2179">-1499</cx:pt>
          <cx:pt idx="2180">-403</cx:pt>
          <cx:pt idx="2181">-718</cx:pt>
          <cx:pt idx="2182">-1488</cx:pt>
          <cx:pt idx="2183">-503</cx:pt>
          <cx:pt idx="2184">-1018</cx:pt>
          <cx:pt idx="2185">-2135</cx:pt>
          <cx:pt idx="2186">-1636</cx:pt>
          <cx:pt idx="2187">-296</cx:pt>
          <cx:pt idx="2188">-135</cx:pt>
          <cx:pt idx="2189">-275</cx:pt>
          <cx:pt idx="2190">-1170</cx:pt>
          <cx:pt idx="2191">0</cx:pt>
          <cx:pt idx="2192">-1491</cx:pt>
          <cx:pt idx="2193">-1818</cx:pt>
          <cx:pt idx="2194">-3375</cx:pt>
          <cx:pt idx="2195">0</cx:pt>
          <cx:pt idx="2196">-1481</cx:pt>
          <cx:pt idx="2197">-735</cx:pt>
          <cx:pt idx="2198">-860</cx:pt>
          <cx:pt idx="2199">-627</cx:pt>
          <cx:pt idx="2200">-568</cx:pt>
          <cx:pt idx="2201">-2065</cx:pt>
          <cx:pt idx="2202">-3172</cx:pt>
          <cx:pt idx="2203">-2394</cx:pt>
          <cx:pt idx="2204">-902</cx:pt>
          <cx:pt idx="2205">0</cx:pt>
          <cx:pt idx="2206">-402</cx:pt>
          <cx:pt idx="2207">-204</cx:pt>
          <cx:pt idx="2208">-1062</cx:pt>
          <cx:pt idx="2209">-1583</cx:pt>
          <cx:pt idx="2210">-3415</cx:pt>
          <cx:pt idx="2211">0</cx:pt>
          <cx:pt idx="2212">-1070</cx:pt>
          <cx:pt idx="2213">-1013</cx:pt>
          <cx:pt idx="2214">-1914</cx:pt>
          <cx:pt idx="2215">-592</cx:pt>
          <cx:pt idx="2216">-1153</cx:pt>
          <cx:pt idx="2217">0</cx:pt>
          <cx:pt idx="2218">-388</cx:pt>
          <cx:pt idx="2219">-604</cx:pt>
          <cx:pt idx="2220">-75</cx:pt>
          <cx:pt idx="2221">-2175</cx:pt>
          <cx:pt idx="2222">-699</cx:pt>
          <cx:pt idx="2223">-892</cx:pt>
          <cx:pt idx="2224">-527</cx:pt>
          <cx:pt idx="2225">-175</cx:pt>
          <cx:pt idx="2226">-2636</cx:pt>
          <cx:pt idx="2227">-678</cx:pt>
          <cx:pt idx="2228">-5</cx:pt>
          <cx:pt idx="2229">-245</cx:pt>
          <cx:pt idx="2230">-1733</cx:pt>
          <cx:pt idx="2231">-1506</cx:pt>
          <cx:pt idx="2232">-525</cx:pt>
          <cx:pt idx="2233">-607</cx:pt>
          <cx:pt idx="2234">0</cx:pt>
          <cx:pt idx="2235">0</cx:pt>
          <cx:pt idx="2236">-981</cx:pt>
          <cx:pt idx="2237">0</cx:pt>
          <cx:pt idx="2238">0</cx:pt>
          <cx:pt idx="2239">-1101</cx:pt>
          <cx:pt idx="2240">-1432</cx:pt>
          <cx:pt idx="2241">-296</cx:pt>
          <cx:pt idx="2242">-1476</cx:pt>
          <cx:pt idx="2243">-1582</cx:pt>
          <cx:pt idx="2244">-1139</cx:pt>
          <cx:pt idx="2245">-1575</cx:pt>
          <cx:pt idx="2246">-630</cx:pt>
          <cx:pt idx="2247">0</cx:pt>
          <cx:pt idx="2248">-1936</cx:pt>
          <cx:pt idx="2249">-776</cx:pt>
          <cx:pt idx="2250">-593</cx:pt>
          <cx:pt idx="2251">0</cx:pt>
          <cx:pt idx="2252">-2058</cx:pt>
          <cx:pt idx="2253">-972</cx:pt>
          <cx:pt idx="2254">-935</cx:pt>
          <cx:pt idx="2255">0</cx:pt>
          <cx:pt idx="2256">-1071</cx:pt>
          <cx:pt idx="2257">-1714</cx:pt>
          <cx:pt idx="2258">-1661</cx:pt>
          <cx:pt idx="2259">-893</cx:pt>
          <cx:pt idx="2260">-1334</cx:pt>
          <cx:pt idx="2261">0</cx:pt>
          <cx:pt idx="2262">-1399</cx:pt>
          <cx:pt idx="2263">-765</cx:pt>
          <cx:pt idx="2264">-1978</cx:pt>
          <cx:pt idx="2265">-1851</cx:pt>
          <cx:pt idx="2266">-446</cx:pt>
          <cx:pt idx="2267">-1653</cx:pt>
          <cx:pt idx="2268">-694</cx:pt>
          <cx:pt idx="2269">-196</cx:pt>
          <cx:pt idx="2270">-1766</cx:pt>
          <cx:pt idx="2271">-5</cx:pt>
          <cx:pt idx="2272">-281</cx:pt>
          <cx:pt idx="2273">-731</cx:pt>
          <cx:pt idx="2274">-116</cx:pt>
          <cx:pt idx="2275">-1326</cx:pt>
          <cx:pt idx="2276">-1334</cx:pt>
          <cx:pt idx="2277">-959</cx:pt>
          <cx:pt idx="2278">-536</cx:pt>
          <cx:pt idx="2279">0</cx:pt>
          <cx:pt idx="2280">0</cx:pt>
          <cx:pt idx="2281">-376</cx:pt>
          <cx:pt idx="2282">0</cx:pt>
          <cx:pt idx="2283">-1861</cx:pt>
          <cx:pt idx="2284">0</cx:pt>
          <cx:pt idx="2285">-2189</cx:pt>
          <cx:pt idx="2286">-1329</cx:pt>
          <cx:pt idx="2287">-116</cx:pt>
          <cx:pt idx="2288">-1723</cx:pt>
          <cx:pt idx="2289">-1233</cx:pt>
          <cx:pt idx="2290">0</cx:pt>
          <cx:pt idx="2291">-1780</cx:pt>
          <cx:pt idx="2292">-3317</cx:pt>
          <cx:pt idx="2293">-1655</cx:pt>
          <cx:pt idx="2294">-698</cx:pt>
          <cx:pt idx="2295">-1242</cx:pt>
          <cx:pt idx="2296">-140</cx:pt>
          <cx:pt idx="2297">-1106</cx:pt>
          <cx:pt idx="2298">-241</cx:pt>
          <cx:pt idx="2299">-1828</cx:pt>
          <cx:pt idx="2300">-387</cx:pt>
          <cx:pt idx="2301">0</cx:pt>
          <cx:pt idx="2302">0</cx:pt>
          <cx:pt idx="2303">-1636</cx:pt>
          <cx:pt idx="2304">-1709</cx:pt>
          <cx:pt idx="2305">-1522</cx:pt>
          <cx:pt idx="2306">-2161</cx:pt>
          <cx:pt idx="2307">-220</cx:pt>
          <cx:pt idx="2308">-1472</cx:pt>
          <cx:pt idx="2309">0</cx:pt>
          <cx:pt idx="2310">-18</cx:pt>
          <cx:pt idx="2311">-14</cx:pt>
          <cx:pt idx="2312">-1168</cx:pt>
          <cx:pt idx="2313">-1291</cx:pt>
          <cx:pt idx="2314">0</cx:pt>
          <cx:pt idx="2315">-2775</cx:pt>
          <cx:pt idx="2316">-1338</cx:pt>
          <cx:pt idx="2317">-866</cx:pt>
          <cx:pt idx="2318">-645</cx:pt>
          <cx:pt idx="2319">-1128</cx:pt>
          <cx:pt idx="2320">0</cx:pt>
          <cx:pt idx="2321">-2196</cx:pt>
          <cx:pt idx="2322">-2280</cx:pt>
          <cx:pt idx="2323">-1709</cx:pt>
          <cx:pt idx="2324">-317</cx:pt>
          <cx:pt idx="2325">-636</cx:pt>
          <cx:pt idx="2326">-1505</cx:pt>
          <cx:pt idx="2327">-2231</cx:pt>
          <cx:pt idx="2328">-3027</cx:pt>
          <cx:pt idx="2329">0</cx:pt>
          <cx:pt idx="2330">-285</cx:pt>
          <cx:pt idx="2331">-3341</cx:pt>
          <cx:pt idx="2332">-1305</cx:pt>
          <cx:pt idx="2333">-1761</cx:pt>
          <cx:pt idx="2334">0</cx:pt>
          <cx:pt idx="2335">-1539</cx:pt>
          <cx:pt idx="2336">-1095</cx:pt>
          <cx:pt idx="2337">-1763</cx:pt>
          <cx:pt idx="2338">-1509</cx:pt>
          <cx:pt idx="2339">-603</cx:pt>
          <cx:pt idx="2340">0</cx:pt>
          <cx:pt idx="2341">-355</cx:pt>
          <cx:pt idx="2342">-1322</cx:pt>
          <cx:pt idx="2343">-2030</cx:pt>
          <cx:pt idx="2344">-232</cx:pt>
          <cx:pt idx="2345">-954</cx:pt>
          <cx:pt idx="2346">-1087</cx:pt>
          <cx:pt idx="2347">-2429</cx:pt>
          <cx:pt idx="2348">-2336</cx:pt>
          <cx:pt idx="2349">-2</cx:pt>
          <cx:pt idx="2350">-1439</cx:pt>
          <cx:pt idx="2351">-981</cx:pt>
          <cx:pt idx="2352">-1328</cx:pt>
          <cx:pt idx="2353">-319</cx:pt>
          <cx:pt idx="2354">-2046</cx:pt>
          <cx:pt idx="2355">-1698</cx:pt>
          <cx:pt idx="2356">-591</cx:pt>
          <cx:pt idx="2357">-1724</cx:pt>
          <cx:pt idx="2358">-252</cx:pt>
          <cx:pt idx="2359">-326</cx:pt>
          <cx:pt idx="2360">-411</cx:pt>
          <cx:pt idx="2361">0</cx:pt>
          <cx:pt idx="2362">-1985</cx:pt>
          <cx:pt idx="2363">-3250</cx:pt>
          <cx:pt idx="2364">-403</cx:pt>
          <cx:pt idx="2365">-1222</cx:pt>
          <cx:pt idx="2366">0</cx:pt>
          <cx:pt idx="2367">-594</cx:pt>
          <cx:pt idx="2368">-1371</cx:pt>
          <cx:pt idx="2369">-490</cx:pt>
          <cx:pt idx="2370">-1136</cx:pt>
          <cx:pt idx="2371">-898</cx:pt>
          <cx:pt idx="2372">0</cx:pt>
          <cx:pt idx="2373">0</cx:pt>
          <cx:pt idx="2374">-218</cx:pt>
          <cx:pt idx="2375">-885</cx:pt>
          <cx:pt idx="2376">-224</cx:pt>
          <cx:pt idx="2377">-315</cx:pt>
          <cx:pt idx="2378">-889</cx:pt>
          <cx:pt idx="2379">-1959</cx:pt>
          <cx:pt idx="2380">0</cx:pt>
          <cx:pt idx="2381">-1037</cx:pt>
          <cx:pt idx="2382">-924</cx:pt>
          <cx:pt idx="2383">-420</cx:pt>
          <cx:pt idx="2384">-2006</cx:pt>
          <cx:pt idx="2385">-723</cx:pt>
          <cx:pt idx="2386">-171</cx:pt>
          <cx:pt idx="2387">-2447</cx:pt>
          <cx:pt idx="2388">0</cx:pt>
          <cx:pt idx="2389">-1704</cx:pt>
          <cx:pt idx="2390">-12</cx:pt>
          <cx:pt idx="2391">-2620</cx:pt>
          <cx:pt idx="2392">-288</cx:pt>
          <cx:pt idx="2393">-2770</cx:pt>
          <cx:pt idx="2394">-1048</cx:pt>
          <cx:pt idx="2395">-493</cx:pt>
          <cx:pt idx="2396">-1449</cx:pt>
          <cx:pt idx="2397">-380</cx:pt>
          <cx:pt idx="2398">-300</cx:pt>
          <cx:pt idx="2399">-1306</cx:pt>
          <cx:pt idx="2400">-752</cx:pt>
          <cx:pt idx="2401">-1516</cx:pt>
          <cx:pt idx="2402">-667</cx:pt>
          <cx:pt idx="2403">-2</cx:pt>
          <cx:pt idx="2404">-683</cx:pt>
          <cx:pt idx="2405">-1744</cx:pt>
          <cx:pt idx="2406">-1826</cx:pt>
          <cx:pt idx="2407">-587</cx:pt>
          <cx:pt idx="2408">-391</cx:pt>
          <cx:pt idx="2409">-661</cx:pt>
          <cx:pt idx="2410">-391</cx:pt>
          <cx:pt idx="2411">-1572</cx:pt>
          <cx:pt idx="2412">-1783</cx:pt>
          <cx:pt idx="2413">-1831</cx:pt>
          <cx:pt idx="2414">-1030</cx:pt>
          <cx:pt idx="2415">-100</cx:pt>
          <cx:pt idx="2416">-1018</cx:pt>
          <cx:pt idx="2417">-894</cx:pt>
          <cx:pt idx="2418">-647</cx:pt>
          <cx:pt idx="2419">-1553</cx:pt>
          <cx:pt idx="2420">-366</cx:pt>
          <cx:pt idx="2421">-434</cx:pt>
          <cx:pt idx="2422">-8</cx:pt>
          <cx:pt idx="2423">-1882</cx:pt>
          <cx:pt idx="2424">-1</cx:pt>
          <cx:pt idx="2425">-862</cx:pt>
          <cx:pt idx="2426">-1555</cx:pt>
          <cx:pt idx="2427">-1786</cx:pt>
          <cx:pt idx="2428">-863</cx:pt>
          <cx:pt idx="2429">-2701</cx:pt>
          <cx:pt idx="2430">-1792</cx:pt>
          <cx:pt idx="2431">0</cx:pt>
          <cx:pt idx="2432">-1837</cx:pt>
          <cx:pt idx="2433">-1544</cx:pt>
          <cx:pt idx="2434">-1210</cx:pt>
          <cx:pt idx="2435">-219</cx:pt>
          <cx:pt idx="2436">-1954</cx:pt>
          <cx:pt idx="2437">-2</cx:pt>
          <cx:pt idx="2438">-1865</cx:pt>
          <cx:pt idx="2439">-758</cx:pt>
          <cx:pt idx="2440">-320</cx:pt>
          <cx:pt idx="2441">0</cx:pt>
          <cx:pt idx="2442">-468</cx:pt>
          <cx:pt idx="2443">-862</cx:pt>
          <cx:pt idx="2444">-444</cx:pt>
          <cx:pt idx="2445">-1002</cx:pt>
          <cx:pt idx="2446">-1393</cx:pt>
          <cx:pt idx="2447">-771</cx:pt>
          <cx:pt idx="2448">0</cx:pt>
          <cx:pt idx="2449">-181</cx:pt>
          <cx:pt idx="2450">-1415</cx:pt>
          <cx:pt idx="2451">-1071</cx:pt>
          <cx:pt idx="2452">-850</cx:pt>
          <cx:pt idx="2453">-2330</cx:pt>
          <cx:pt idx="2454">-1204</cx:pt>
          <cx:pt idx="2455">-343</cx:pt>
          <cx:pt idx="2456">-1401</cx:pt>
          <cx:pt idx="2457">-1182</cx:pt>
          <cx:pt idx="2458">-567</cx:pt>
          <cx:pt idx="2459">-179</cx:pt>
          <cx:pt idx="2460">-2864</cx:pt>
          <cx:pt idx="2461">0</cx:pt>
          <cx:pt idx="2462">-160</cx:pt>
          <cx:pt idx="2463">-2660</cx:pt>
          <cx:pt idx="2464">-2656</cx:pt>
          <cx:pt idx="2465">-435</cx:pt>
          <cx:pt idx="2466">-596</cx:pt>
          <cx:pt idx="2467">0</cx:pt>
          <cx:pt idx="2468">0</cx:pt>
          <cx:pt idx="2469">-2938</cx:pt>
          <cx:pt idx="2470">-2299</cx:pt>
          <cx:pt idx="2471">-1912</cx:pt>
          <cx:pt idx="2472">-518</cx:pt>
          <cx:pt idx="2473">-499</cx:pt>
          <cx:pt idx="2474">-1444</cx:pt>
          <cx:pt idx="2475">0</cx:pt>
          <cx:pt idx="2476">-56</cx:pt>
          <cx:pt idx="2477">0</cx:pt>
          <cx:pt idx="2478">-476</cx:pt>
          <cx:pt idx="2479">-207</cx:pt>
          <cx:pt idx="2480">-384</cx:pt>
          <cx:pt idx="2481">-1717</cx:pt>
          <cx:pt idx="2482">-981</cx:pt>
          <cx:pt idx="2483">-193</cx:pt>
          <cx:pt idx="2484">-2119</cx:pt>
          <cx:pt idx="2485">-55</cx:pt>
          <cx:pt idx="2486">-1229</cx:pt>
          <cx:pt idx="2487">-646</cx:pt>
          <cx:pt idx="2488">-511</cx:pt>
          <cx:pt idx="2489">-2517</cx:pt>
          <cx:pt idx="2490">0</cx:pt>
          <cx:pt idx="2491">-481</cx:pt>
          <cx:pt idx="2492">-539</cx:pt>
          <cx:pt idx="2493">-1165</cx:pt>
          <cx:pt idx="2494">-199</cx:pt>
          <cx:pt idx="2495">-728</cx:pt>
          <cx:pt idx="2496">-1932</cx:pt>
          <cx:pt idx="2497">-706</cx:pt>
          <cx:pt idx="2498">-1599</cx:pt>
          <cx:pt idx="2499">-1058</cx:pt>
          <cx:pt idx="2500">-336</cx:pt>
          <cx:pt idx="2501">-137</cx:pt>
          <cx:pt idx="2502">-582</cx:pt>
          <cx:pt idx="2503">-39</cx:pt>
          <cx:pt idx="2504">-2</cx:pt>
          <cx:pt idx="2505">-1651</cx:pt>
          <cx:pt idx="2506">-1860</cx:pt>
          <cx:pt idx="2507">-893</cx:pt>
          <cx:pt idx="2508">-922</cx:pt>
          <cx:pt idx="2509">-254</cx:pt>
          <cx:pt idx="2510">-2343</cx:pt>
          <cx:pt idx="2511">-1459</cx:pt>
          <cx:pt idx="2512">-426</cx:pt>
          <cx:pt idx="2513">-354</cx:pt>
          <cx:pt idx="2514">0</cx:pt>
          <cx:pt idx="2515">-290</cx:pt>
          <cx:pt idx="2516">-488</cx:pt>
          <cx:pt idx="2517">-679</cx:pt>
          <cx:pt idx="2518">-643</cx:pt>
          <cx:pt idx="2519">-1365</cx:pt>
          <cx:pt idx="2520">-543</cx:pt>
          <cx:pt idx="2521">-578</cx:pt>
          <cx:pt idx="2522">-391</cx:pt>
          <cx:pt idx="2523">-245</cx:pt>
          <cx:pt idx="2524">-173</cx:pt>
          <cx:pt idx="2525">-1635</cx:pt>
          <cx:pt idx="2526">-2064</cx:pt>
          <cx:pt idx="2527">-2776</cx:pt>
          <cx:pt idx="2528">-248</cx:pt>
          <cx:pt idx="2529">0</cx:pt>
          <cx:pt idx="2530">-523</cx:pt>
          <cx:pt idx="2531">-435</cx:pt>
          <cx:pt idx="2532">0</cx:pt>
          <cx:pt idx="2533">-1669</cx:pt>
          <cx:pt idx="2534">-799</cx:pt>
          <cx:pt idx="2535">-2329</cx:pt>
          <cx:pt idx="2536">-3007</cx:pt>
          <cx:pt idx="2537">-312</cx:pt>
          <cx:pt idx="2538">-625</cx:pt>
          <cx:pt idx="2539">0</cx:pt>
          <cx:pt idx="2540">-1363</cx:pt>
          <cx:pt idx="2541">-366</cx:pt>
          <cx:pt idx="2542">-161</cx:pt>
          <cx:pt idx="2543">-26</cx:pt>
          <cx:pt idx="2544">0</cx:pt>
          <cx:pt idx="2545">-393</cx:pt>
          <cx:pt idx="2546">-190</cx:pt>
          <cx:pt idx="2547">-181</cx:pt>
          <cx:pt idx="2548">-738</cx:pt>
          <cx:pt idx="2549">-2015</cx:pt>
          <cx:pt idx="2550">-195</cx:pt>
          <cx:pt idx="2551">-1651</cx:pt>
          <cx:pt idx="2552">-495</cx:pt>
          <cx:pt idx="2553">-1390</cx:pt>
          <cx:pt idx="2554">-791</cx:pt>
          <cx:pt idx="2555">-1761</cx:pt>
          <cx:pt idx="2556">-227</cx:pt>
          <cx:pt idx="2557">-75</cx:pt>
          <cx:pt idx="2558">-471</cx:pt>
          <cx:pt idx="2559">-2327</cx:pt>
          <cx:pt idx="2560">-859</cx:pt>
          <cx:pt idx="2561">-2922</cx:pt>
          <cx:pt idx="2562">-277</cx:pt>
          <cx:pt idx="2563">-150</cx:pt>
          <cx:pt idx="2564">-859</cx:pt>
          <cx:pt idx="2565">-1006</cx:pt>
          <cx:pt idx="2566">-2239</cx:pt>
          <cx:pt idx="2567">-5</cx:pt>
          <cx:pt idx="2568">0</cx:pt>
          <cx:pt idx="2569">-1831</cx:pt>
          <cx:pt idx="2570">-930</cx:pt>
          <cx:pt idx="2571">-2740</cx:pt>
          <cx:pt idx="2572">-788</cx:pt>
          <cx:pt idx="2573">-2676</cx:pt>
          <cx:pt idx="2574">-2190</cx:pt>
          <cx:pt idx="2575">-1748</cx:pt>
          <cx:pt idx="2576">-2149</cx:pt>
          <cx:pt idx="2577">-613</cx:pt>
          <cx:pt idx="2578">-2604</cx:pt>
          <cx:pt idx="2579">-382</cx:pt>
          <cx:pt idx="2580">-2463</cx:pt>
          <cx:pt idx="2581">-710</cx:pt>
          <cx:pt idx="2582">-1162</cx:pt>
          <cx:pt idx="2583">0</cx:pt>
          <cx:pt idx="2584">0</cx:pt>
          <cx:pt idx="2585">-457</cx:pt>
          <cx:pt idx="2586">-1095</cx:pt>
          <cx:pt idx="2587">-352</cx:pt>
          <cx:pt idx="2588">-720</cx:pt>
          <cx:pt idx="2589">-1016</cx:pt>
          <cx:pt idx="2590">-132</cx:pt>
          <cx:pt idx="2591">-347</cx:pt>
          <cx:pt idx="2592">-1278</cx:pt>
          <cx:pt idx="2593">0</cx:pt>
          <cx:pt idx="2594">-966</cx:pt>
          <cx:pt idx="2595">-1723</cx:pt>
          <cx:pt idx="2596">-1853</cx:pt>
          <cx:pt idx="2597">0</cx:pt>
          <cx:pt idx="2598">0</cx:pt>
          <cx:pt idx="2599">-726</cx:pt>
          <cx:pt idx="2600">-160</cx:pt>
          <cx:pt idx="2601">-1</cx:pt>
          <cx:pt idx="2602">-228</cx:pt>
          <cx:pt idx="2603">-1130</cx:pt>
          <cx:pt idx="2604">-195</cx:pt>
          <cx:pt idx="2605">-1588</cx:pt>
          <cx:pt idx="2606">-1706</cx:pt>
          <cx:pt idx="2607">0</cx:pt>
          <cx:pt idx="2608">-752</cx:pt>
          <cx:pt idx="2609">-272</cx:pt>
          <cx:pt idx="2610">-806</cx:pt>
          <cx:pt idx="2611">-1199</cx:pt>
          <cx:pt idx="2612">-46</cx:pt>
          <cx:pt idx="2613">-308</cx:pt>
          <cx:pt idx="2614">-842</cx:pt>
          <cx:pt idx="2615">-3087</cx:pt>
          <cx:pt idx="2616">0</cx:pt>
          <cx:pt idx="2617">-2460</cx:pt>
          <cx:pt idx="2618">-87</cx:pt>
          <cx:pt idx="2619">-794</cx:pt>
          <cx:pt idx="2620">-206</cx:pt>
          <cx:pt idx="2621">-788</cx:pt>
          <cx:pt idx="2622">-572</cx:pt>
          <cx:pt idx="2623">0</cx:pt>
          <cx:pt idx="2624">-2385</cx:pt>
          <cx:pt idx="2625">-1695</cx:pt>
          <cx:pt idx="2626">-1753</cx:pt>
          <cx:pt idx="2627">-1785</cx:pt>
          <cx:pt idx="2628">-273</cx:pt>
          <cx:pt idx="2629">0</cx:pt>
          <cx:pt idx="2630">-705</cx:pt>
          <cx:pt idx="2631">-2419</cx:pt>
          <cx:pt idx="2632">-1231</cx:pt>
          <cx:pt idx="2633">-1705</cx:pt>
          <cx:pt idx="2634">-557</cx:pt>
          <cx:pt idx="2635">-546</cx:pt>
          <cx:pt idx="2636">-641</cx:pt>
          <cx:pt idx="2637">-452</cx:pt>
          <cx:pt idx="2638">-71</cx:pt>
          <cx:pt idx="2639">-1734</cx:pt>
          <cx:pt idx="2640">-1079</cx:pt>
          <cx:pt idx="2641">-186</cx:pt>
          <cx:pt idx="2642">-902</cx:pt>
          <cx:pt idx="2643">-1492</cx:pt>
          <cx:pt idx="2644">-984</cx:pt>
          <cx:pt idx="2645">-652</cx:pt>
          <cx:pt idx="2646">0</cx:pt>
          <cx:pt idx="2647">-732</cx:pt>
          <cx:pt idx="2648">-2071</cx:pt>
          <cx:pt idx="2649">0</cx:pt>
          <cx:pt idx="2650">-1569</cx:pt>
          <cx:pt idx="2651">-562</cx:pt>
          <cx:pt idx="2652">-851</cx:pt>
          <cx:pt idx="2653">-154</cx:pt>
          <cx:pt idx="2654">-185</cx:pt>
          <cx:pt idx="2655">-646</cx:pt>
          <cx:pt idx="2656">-959</cx:pt>
          <cx:pt idx="2657">-549</cx:pt>
          <cx:pt idx="2658">-164</cx:pt>
          <cx:pt idx="2659">-2163</cx:pt>
          <cx:pt idx="2660">-184</cx:pt>
          <cx:pt idx="2661">-1550</cx:pt>
          <cx:pt idx="2662">-2469</cx:pt>
          <cx:pt idx="2663">-974</cx:pt>
          <cx:pt idx="2664">-564</cx:pt>
          <cx:pt idx="2665">0</cx:pt>
          <cx:pt idx="2666">-1097</cx:pt>
          <cx:pt idx="2667">-1977</cx:pt>
          <cx:pt idx="2668">-658</cx:pt>
          <cx:pt idx="2669">-438</cx:pt>
          <cx:pt idx="2670">-386</cx:pt>
          <cx:pt idx="2671">-740</cx:pt>
          <cx:pt idx="2672">-1182</cx:pt>
          <cx:pt idx="2673">-1471</cx:pt>
          <cx:pt idx="2674">-72</cx:pt>
          <cx:pt idx="2675">0</cx:pt>
          <cx:pt idx="2676">-1360</cx:pt>
          <cx:pt idx="2677">-496</cx:pt>
          <cx:pt idx="2678">-1497</cx:pt>
          <cx:pt idx="2679">-308</cx:pt>
          <cx:pt idx="2680">-1123</cx:pt>
          <cx:pt idx="2681">-3261</cx:pt>
          <cx:pt idx="2682">-4</cx:pt>
          <cx:pt idx="2683">-2203</cx:pt>
          <cx:pt idx="2684">-297</cx:pt>
          <cx:pt idx="2685">0</cx:pt>
          <cx:pt idx="2686">-1447</cx:pt>
          <cx:pt idx="2687">-1778</cx:pt>
          <cx:pt idx="2688">-713</cx:pt>
          <cx:pt idx="2689">-1459</cx:pt>
          <cx:pt idx="2690">0</cx:pt>
          <cx:pt idx="2691">-1593</cx:pt>
          <cx:pt idx="2692">-1064</cx:pt>
          <cx:pt idx="2693">-877</cx:pt>
          <cx:pt idx="2694">-1691</cx:pt>
          <cx:pt idx="2695">-1216</cx:pt>
          <cx:pt idx="2696">-355</cx:pt>
          <cx:pt idx="2697">-675</cx:pt>
          <cx:pt idx="2698">-645</cx:pt>
          <cx:pt idx="2699">-3028</cx:pt>
          <cx:pt idx="2700">-356</cx:pt>
          <cx:pt idx="2701">0</cx:pt>
          <cx:pt idx="2702">-569</cx:pt>
          <cx:pt idx="2703">-586</cx:pt>
          <cx:pt idx="2704">-275</cx:pt>
          <cx:pt idx="2705">-808</cx:pt>
          <cx:pt idx="2706">-474</cx:pt>
          <cx:pt idx="2707">-1076</cx:pt>
          <cx:pt idx="2708">-1896</cx:pt>
          <cx:pt idx="2709">-1450</cx:pt>
          <cx:pt idx="2710">-581</cx:pt>
          <cx:pt idx="2711">-3314</cx:pt>
          <cx:pt idx="2712">-896</cx:pt>
          <cx:pt idx="2713">-756</cx:pt>
          <cx:pt idx="2714">-1393</cx:pt>
          <cx:pt idx="2715">-786</cx:pt>
          <cx:pt idx="2716">0</cx:pt>
          <cx:pt idx="2717">0</cx:pt>
          <cx:pt idx="2718">-510</cx:pt>
          <cx:pt idx="2719">0</cx:pt>
          <cx:pt idx="2720">-656</cx:pt>
          <cx:pt idx="2721">-529</cx:pt>
          <cx:pt idx="2722">-2086</cx:pt>
          <cx:pt idx="2723">-1891</cx:pt>
          <cx:pt idx="2724">-1901</cx:pt>
          <cx:pt idx="2725">-3</cx:pt>
          <cx:pt idx="2726">-355</cx:pt>
          <cx:pt idx="2727">-114</cx:pt>
          <cx:pt idx="2728">-3</cx:pt>
          <cx:pt idx="2729">-1436</cx:pt>
          <cx:pt idx="2730">-1576</cx:pt>
          <cx:pt idx="2731">-1819</cx:pt>
          <cx:pt idx="2732">-375</cx:pt>
          <cx:pt idx="2733">-254</cx:pt>
          <cx:pt idx="2734">-2669</cx:pt>
          <cx:pt idx="2735">-690</cx:pt>
          <cx:pt idx="2736">0</cx:pt>
          <cx:pt idx="2737">-449</cx:pt>
          <cx:pt idx="2738">-1590</cx:pt>
          <cx:pt idx="2739">-426</cx:pt>
          <cx:pt idx="2740">-317</cx:pt>
          <cx:pt idx="2741">0</cx:pt>
          <cx:pt idx="2742">0</cx:pt>
          <cx:pt idx="2743">0</cx:pt>
          <cx:pt idx="2744">0</cx:pt>
          <cx:pt idx="2745">-1506</cx:pt>
          <cx:pt idx="2746">-1023</cx:pt>
          <cx:pt idx="2747">-2466</cx:pt>
          <cx:pt idx="2748">-1382</cx:pt>
          <cx:pt idx="2749">-1638</cx:pt>
          <cx:pt idx="2750">-2439</cx:pt>
          <cx:pt idx="2751">-441</cx:pt>
          <cx:pt idx="2752">-2646</cx:pt>
          <cx:pt idx="2753">0</cx:pt>
          <cx:pt idx="2754">0</cx:pt>
          <cx:pt idx="2755">-2568</cx:pt>
          <cx:pt idx="2756">-1206</cx:pt>
          <cx:pt idx="2757">-1769</cx:pt>
          <cx:pt idx="2758">-205</cx:pt>
          <cx:pt idx="2759">-524</cx:pt>
          <cx:pt idx="2760">-66</cx:pt>
          <cx:pt idx="2761">-261</cx:pt>
          <cx:pt idx="2762">-1700</cx:pt>
          <cx:pt idx="2763">0</cx:pt>
          <cx:pt idx="2764">-1024</cx:pt>
          <cx:pt idx="2765">-513</cx:pt>
          <cx:pt idx="2766">-19</cx:pt>
          <cx:pt idx="2767">-309</cx:pt>
          <cx:pt idx="2768">-413</cx:pt>
          <cx:pt idx="2769">-4</cx:pt>
          <cx:pt idx="2770">-2267</cx:pt>
          <cx:pt idx="2771">-404</cx:pt>
          <cx:pt idx="2772">-962</cx:pt>
          <cx:pt idx="2773">-437</cx:pt>
          <cx:pt idx="2774">-828</cx:pt>
          <cx:pt idx="2775">-1802</cx:pt>
          <cx:pt idx="2776">-1527</cx:pt>
          <cx:pt idx="2777">-1663</cx:pt>
          <cx:pt idx="2778">-163</cx:pt>
          <cx:pt idx="2779">-633</cx:pt>
          <cx:pt idx="2780">-1137</cx:pt>
          <cx:pt idx="2781">-4</cx:pt>
          <cx:pt idx="2782">-558</cx:pt>
          <cx:pt idx="2783">-121</cx:pt>
          <cx:pt idx="2784">-3</cx:pt>
          <cx:pt idx="2785">-1484</cx:pt>
          <cx:pt idx="2786">-2042</cx:pt>
          <cx:pt idx="2787">-724</cx:pt>
          <cx:pt idx="2788">-2</cx:pt>
          <cx:pt idx="2789">-1954</cx:pt>
          <cx:pt idx="2790">-3231</cx:pt>
          <cx:pt idx="2791">-1357</cx:pt>
          <cx:pt idx="2792">0</cx:pt>
          <cx:pt idx="2793">-283</cx:pt>
          <cx:pt idx="2794">-826</cx:pt>
          <cx:pt idx="2795">-705</cx:pt>
          <cx:pt idx="2796">-1898</cx:pt>
          <cx:pt idx="2797">0</cx:pt>
          <cx:pt idx="2798">-2049</cx:pt>
          <cx:pt idx="2799">-1</cx:pt>
          <cx:pt idx="2800">-1373</cx:pt>
          <cx:pt idx="2801">-586</cx:pt>
          <cx:pt idx="2802">-1614</cx:pt>
          <cx:pt idx="2803">-1736</cx:pt>
          <cx:pt idx="2804">-577</cx:pt>
          <cx:pt idx="2805">-416</cx:pt>
          <cx:pt idx="2806">-1066</cx:pt>
          <cx:pt idx="2807">-1</cx:pt>
          <cx:pt idx="2808">-620</cx:pt>
          <cx:pt idx="2809">-1417</cx:pt>
          <cx:pt idx="2810">-1267</cx:pt>
          <cx:pt idx="2811">-608</cx:pt>
          <cx:pt idx="2812">-1522</cx:pt>
          <cx:pt idx="2813">-746</cx:pt>
          <cx:pt idx="2814">-16</cx:pt>
          <cx:pt idx="2815">-1563</cx:pt>
          <cx:pt idx="2816">-213</cx:pt>
          <cx:pt idx="2817">0</cx:pt>
          <cx:pt idx="2818">-1509</cx:pt>
          <cx:pt idx="2819">-374</cx:pt>
          <cx:pt idx="2820">-736</cx:pt>
          <cx:pt idx="2821">-1385</cx:pt>
          <cx:pt idx="2822">-868</cx:pt>
          <cx:pt idx="2823">-315</cx:pt>
          <cx:pt idx="2824">0</cx:pt>
          <cx:pt idx="2825">-2438</cx:pt>
          <cx:pt idx="2826">-539</cx:pt>
          <cx:pt idx="2827">-521</cx:pt>
          <cx:pt idx="2828">-526</cx:pt>
          <cx:pt idx="2829">-1779</cx:pt>
          <cx:pt idx="2830">-728</cx:pt>
          <cx:pt idx="2831">0</cx:pt>
          <cx:pt idx="2832">-277</cx:pt>
          <cx:pt idx="2833">-1098</cx:pt>
          <cx:pt idx="2834">-564</cx:pt>
          <cx:pt idx="2835">-668</cx:pt>
          <cx:pt idx="2836">-345</cx:pt>
          <cx:pt idx="2837">-469</cx:pt>
          <cx:pt idx="2838">-2945</cx:pt>
          <cx:pt idx="2839">-1061</cx:pt>
          <cx:pt idx="2840">-694</cx:pt>
          <cx:pt idx="2841">-135</cx:pt>
          <cx:pt idx="2842">-2253</cx:pt>
          <cx:pt idx="2843">-835</cx:pt>
          <cx:pt idx="2844">0</cx:pt>
          <cx:pt idx="2845">-1133</cx:pt>
          <cx:pt idx="2846">0</cx:pt>
          <cx:pt idx="2847">-3845</cx:pt>
          <cx:pt idx="2848">-2160</cx:pt>
          <cx:pt idx="2849">-486</cx:pt>
          <cx:pt idx="2850">-1251</cx:pt>
          <cx:pt idx="2851">-1231</cx:pt>
          <cx:pt idx="2852">0</cx:pt>
          <cx:pt idx="2853">-2138</cx:pt>
          <cx:pt idx="2854">-2464</cx:pt>
          <cx:pt idx="2855">-1857</cx:pt>
          <cx:pt idx="2856">-328</cx:pt>
          <cx:pt idx="2857">-2500</cx:pt>
          <cx:pt idx="2858">-373</cx:pt>
          <cx:pt idx="2859">-1117</cx:pt>
          <cx:pt idx="2860">-861</cx:pt>
          <cx:pt idx="2861">0</cx:pt>
          <cx:pt idx="2862">-522</cx:pt>
          <cx:pt idx="2863">-87</cx:pt>
          <cx:pt idx="2864">-758</cx:pt>
          <cx:pt idx="2865">-1500</cx:pt>
          <cx:pt idx="2866">0</cx:pt>
          <cx:pt idx="2867">-696</cx:pt>
          <cx:pt idx="2868">-320</cx:pt>
          <cx:pt idx="2869">-1679</cx:pt>
          <cx:pt idx="2870">-549</cx:pt>
          <cx:pt idx="2871">-1851</cx:pt>
          <cx:pt idx="2872">-1154</cx:pt>
          <cx:pt idx="2873">-87</cx:pt>
          <cx:pt idx="2874">-271</cx:pt>
          <cx:pt idx="2875">-2322</cx:pt>
          <cx:pt idx="2876">-1</cx:pt>
          <cx:pt idx="2877">-778</cx:pt>
          <cx:pt idx="2878">-940</cx:pt>
          <cx:pt idx="2879">-141</cx:pt>
          <cx:pt idx="2880">0</cx:pt>
          <cx:pt idx="2881">-1097</cx:pt>
          <cx:pt idx="2882">-396</cx:pt>
          <cx:pt idx="2883">-273</cx:pt>
          <cx:pt idx="2884">-201</cx:pt>
          <cx:pt idx="2885">-1823</cx:pt>
          <cx:pt idx="2886">-1724</cx:pt>
          <cx:pt idx="2887">-1300</cx:pt>
          <cx:pt idx="2888">-2616</cx:pt>
          <cx:pt idx="2889">-1461</cx:pt>
          <cx:pt idx="2890">-2427</cx:pt>
          <cx:pt idx="2891">-406</cx:pt>
          <cx:pt idx="2892">-1339</cx:pt>
          <cx:pt idx="2893">-441</cx:pt>
          <cx:pt idx="2894">-1809</cx:pt>
          <cx:pt idx="2895">-1693</cx:pt>
          <cx:pt idx="2896">-1987</cx:pt>
          <cx:pt idx="2897">-70</cx:pt>
          <cx:pt idx="2898">-2773</cx:pt>
          <cx:pt idx="2899">-145</cx:pt>
          <cx:pt idx="2900">-82</cx:pt>
          <cx:pt idx="2901">-1854</cx:pt>
          <cx:pt idx="2902">-1915</cx:pt>
          <cx:pt idx="2903">-2213</cx:pt>
          <cx:pt idx="2904">-523</cx:pt>
          <cx:pt idx="2905">0</cx:pt>
          <cx:pt idx="2906">-855</cx:pt>
          <cx:pt idx="2907">-1604</cx:pt>
          <cx:pt idx="2908">0</cx:pt>
          <cx:pt idx="2909">0</cx:pt>
          <cx:pt idx="2910">-1386</cx:pt>
          <cx:pt idx="2911">-1245</cx:pt>
          <cx:pt idx="2912">0</cx:pt>
          <cx:pt idx="2913">-1893</cx:pt>
          <cx:pt idx="2914">-1970</cx:pt>
          <cx:pt idx="2915">-103</cx:pt>
          <cx:pt idx="2916">0</cx:pt>
          <cx:pt idx="2917">-1990</cx:pt>
          <cx:pt idx="2918">-1417</cx:pt>
          <cx:pt idx="2919">-2574</cx:pt>
          <cx:pt idx="2920">-1422</cx:pt>
          <cx:pt idx="2921">0</cx:pt>
          <cx:pt idx="2922">0</cx:pt>
          <cx:pt idx="2923">0</cx:pt>
          <cx:pt idx="2924">-1505</cx:pt>
          <cx:pt idx="2925">-3205</cx:pt>
          <cx:pt idx="2926">-644</cx:pt>
          <cx:pt idx="2927">-1504</cx:pt>
          <cx:pt idx="2928">-1</cx:pt>
          <cx:pt idx="2929">0</cx:pt>
          <cx:pt idx="2930">-642</cx:pt>
          <cx:pt idx="2931">0</cx:pt>
          <cx:pt idx="2932">-234</cx:pt>
          <cx:pt idx="2933">-616</cx:pt>
          <cx:pt idx="2934">-905</cx:pt>
          <cx:pt idx="2935">0</cx:pt>
          <cx:pt idx="2936">-389</cx:pt>
          <cx:pt idx="2937">-1399</cx:pt>
          <cx:pt idx="2938">0</cx:pt>
          <cx:pt idx="2939">-435</cx:pt>
          <cx:pt idx="2940">-1366</cx:pt>
          <cx:pt idx="2941">-1654</cx:pt>
          <cx:pt idx="2942">-945</cx:pt>
          <cx:pt idx="2943">-1203</cx:pt>
          <cx:pt idx="2944">-2216</cx:pt>
          <cx:pt idx="2945">-1457</cx:pt>
          <cx:pt idx="2946">-1656</cx:pt>
          <cx:pt idx="2947">-440</cx:pt>
          <cx:pt idx="2948">-301</cx:pt>
          <cx:pt idx="2949">-463</cx:pt>
          <cx:pt idx="2950">0</cx:pt>
          <cx:pt idx="2951">-241</cx:pt>
          <cx:pt idx="2952">-2012</cx:pt>
          <cx:pt idx="2953">-892</cx:pt>
          <cx:pt idx="2954">-2550</cx:pt>
          <cx:pt idx="2955">-409</cx:pt>
          <cx:pt idx="2956">-1249</cx:pt>
          <cx:pt idx="2957">-1541</cx:pt>
          <cx:pt idx="2958">-735</cx:pt>
          <cx:pt idx="2959">0</cx:pt>
          <cx:pt idx="2960">-174</cx:pt>
          <cx:pt idx="2961">-906</cx:pt>
          <cx:pt idx="2962">-1203</cx:pt>
          <cx:pt idx="2963">-661</cx:pt>
          <cx:pt idx="2964">0</cx:pt>
          <cx:pt idx="2965">0</cx:pt>
          <cx:pt idx="2966">0</cx:pt>
          <cx:pt idx="2967">0</cx:pt>
          <cx:pt idx="2968">0</cx:pt>
          <cx:pt idx="2969">-1</cx:pt>
          <cx:pt idx="2970">-101</cx:pt>
          <cx:pt idx="2971">-217</cx:pt>
          <cx:pt idx="2972">-3560</cx:pt>
          <cx:pt idx="2973">-1237</cx:pt>
          <cx:pt idx="2974">-2193</cx:pt>
          <cx:pt idx="2975">-1796</cx:pt>
          <cx:pt idx="2976">-428</cx:pt>
          <cx:pt idx="2977">-676</cx:pt>
          <cx:pt idx="2978">-1539</cx:pt>
          <cx:pt idx="2979">-684</cx:pt>
          <cx:pt idx="2980">-1769</cx:pt>
          <cx:pt idx="2981">-1506</cx:pt>
          <cx:pt idx="2982">-1723</cx:pt>
          <cx:pt idx="2983">-527</cx:pt>
          <cx:pt idx="2984">-2224</cx:pt>
          <cx:pt idx="2985">-2855</cx:pt>
          <cx:pt idx="2986">-1844</cx:pt>
          <cx:pt idx="2987">0</cx:pt>
          <cx:pt idx="2988">-282</cx:pt>
          <cx:pt idx="2989">0</cx:pt>
          <cx:pt idx="2990">0</cx:pt>
          <cx:pt idx="2991">-393</cx:pt>
          <cx:pt idx="2992">-179</cx:pt>
          <cx:pt idx="2993">-2629</cx:pt>
          <cx:pt idx="2994">-1549</cx:pt>
          <cx:pt idx="2995">-1699</cx:pt>
          <cx:pt idx="2996">-1531</cx:pt>
          <cx:pt idx="2997">-252</cx:pt>
          <cx:pt idx="2998">-2797</cx:pt>
          <cx:pt idx="2999">-768</cx:pt>
          <cx:pt idx="3000">-1260</cx:pt>
          <cx:pt idx="3001">-1098</cx:pt>
          <cx:pt idx="3002">-2264</cx:pt>
          <cx:pt idx="3003">-112</cx:pt>
          <cx:pt idx="3004">0</cx:pt>
          <cx:pt idx="3005">-751</cx:pt>
          <cx:pt idx="3006">0</cx:pt>
          <cx:pt idx="3007">-262</cx:pt>
          <cx:pt idx="3008">-1310</cx:pt>
          <cx:pt idx="3009">0</cx:pt>
          <cx:pt idx="3010">-669</cx:pt>
          <cx:pt idx="3011">-482</cx:pt>
          <cx:pt idx="3012">-3</cx:pt>
          <cx:pt idx="3013">-47</cx:pt>
          <cx:pt idx="3014">-402</cx:pt>
          <cx:pt idx="3015">-122</cx:pt>
          <cx:pt idx="3016">-1844</cx:pt>
          <cx:pt idx="3017">-410</cx:pt>
          <cx:pt idx="3018">0</cx:pt>
          <cx:pt idx="3019">-459</cx:pt>
          <cx:pt idx="3020">-960</cx:pt>
          <cx:pt idx="3021">-2690</cx:pt>
          <cx:pt idx="3022">-755</cx:pt>
          <cx:pt idx="3023">-147</cx:pt>
          <cx:pt idx="3024">-358</cx:pt>
          <cx:pt idx="3025">-1212</cx:pt>
          <cx:pt idx="3026">-1366</cx:pt>
          <cx:pt idx="3027">-826</cx:pt>
          <cx:pt idx="3028">-1908</cx:pt>
          <cx:pt idx="3029">0</cx:pt>
          <cx:pt idx="3030">-905</cx:pt>
          <cx:pt idx="3031">-353</cx:pt>
          <cx:pt idx="3032">-891</cx:pt>
          <cx:pt idx="3033">-524</cx:pt>
          <cx:pt idx="3034">-306</cx:pt>
          <cx:pt idx="3035">-1294</cx:pt>
          <cx:pt idx="3036">-203</cx:pt>
          <cx:pt idx="3037">-3189</cx:pt>
          <cx:pt idx="3038">-1764</cx:pt>
          <cx:pt idx="3039">-2660</cx:pt>
          <cx:pt idx="3040">-529</cx:pt>
          <cx:pt idx="3041">0</cx:pt>
          <cx:pt idx="3042">-136</cx:pt>
          <cx:pt idx="3043">-2100</cx:pt>
          <cx:pt idx="3044">-237</cx:pt>
          <cx:pt idx="3045">0</cx:pt>
          <cx:pt idx="3046">-1382</cx:pt>
          <cx:pt idx="3047">-438</cx:pt>
          <cx:pt idx="3048">-860</cx:pt>
          <cx:pt idx="3049">-49</cx:pt>
          <cx:pt idx="3050">-3</cx:pt>
          <cx:pt idx="3051">-393</cx:pt>
          <cx:pt idx="3052">-723</cx:pt>
          <cx:pt idx="3053">-190</cx:pt>
          <cx:pt idx="3054">0</cx:pt>
          <cx:pt idx="3055">-422</cx:pt>
          <cx:pt idx="3056">-2603</cx:pt>
          <cx:pt idx="3057">-1722</cx:pt>
          <cx:pt idx="3058">0</cx:pt>
          <cx:pt idx="3059">0</cx:pt>
          <cx:pt idx="3060">-331</cx:pt>
          <cx:pt idx="3061">-316</cx:pt>
          <cx:pt idx="3062">0</cx:pt>
          <cx:pt idx="3063">-1402</cx:pt>
          <cx:pt idx="3064">-1097</cx:pt>
          <cx:pt idx="3065">-983</cx:pt>
          <cx:pt idx="3066">-1062</cx:pt>
          <cx:pt idx="3067">-708</cx:pt>
          <cx:pt idx="3068">-730</cx:pt>
          <cx:pt idx="3069">-104</cx:pt>
          <cx:pt idx="3070">-1598</cx:pt>
          <cx:pt idx="3071">-1031</cx:pt>
          <cx:pt idx="3072">-661</cx:pt>
          <cx:pt idx="3073">-350</cx:pt>
          <cx:pt idx="3074">-521</cx:pt>
          <cx:pt idx="3075">0</cx:pt>
          <cx:pt idx="3076">0</cx:pt>
          <cx:pt idx="3077">-341</cx:pt>
          <cx:pt idx="3078">-845</cx:pt>
          <cx:pt idx="3079">-66</cx:pt>
          <cx:pt idx="3080">-519</cx:pt>
          <cx:pt idx="3081">0</cx:pt>
          <cx:pt idx="3082">-1692</cx:pt>
          <cx:pt idx="3083">-1070</cx:pt>
          <cx:pt idx="3084">-575</cx:pt>
          <cx:pt idx="3085">-695</cx:pt>
          <cx:pt idx="3086">-850</cx:pt>
          <cx:pt idx="3087">-2179</cx:pt>
          <cx:pt idx="3088">-1520</cx:pt>
          <cx:pt idx="3089">-1409</cx:pt>
          <cx:pt idx="3090">-2977</cx:pt>
          <cx:pt idx="3091">-445</cx:pt>
          <cx:pt idx="3092">-1184</cx:pt>
          <cx:pt idx="3093">-2219</cx:pt>
          <cx:pt idx="3094">-395</cx:pt>
          <cx:pt idx="3095">-463</cx:pt>
          <cx:pt idx="3096">-1481</cx:pt>
          <cx:pt idx="3097">-1263</cx:pt>
          <cx:pt idx="3098">-59</cx:pt>
          <cx:pt idx="3099">-477</cx:pt>
          <cx:pt idx="3100">-630</cx:pt>
          <cx:pt idx="3101">-385</cx:pt>
          <cx:pt idx="3102">-1848</cx:pt>
          <cx:pt idx="3103">-1098</cx:pt>
          <cx:pt idx="3104">0</cx:pt>
          <cx:pt idx="3105">-1675</cx:pt>
          <cx:pt idx="3106">-563</cx:pt>
          <cx:pt idx="3107">-542</cx:pt>
          <cx:pt idx="3108">0</cx:pt>
          <cx:pt idx="3109">-1996</cx:pt>
          <cx:pt idx="3110">0</cx:pt>
          <cx:pt idx="3111">-1388</cx:pt>
          <cx:pt idx="3112">-2784</cx:pt>
          <cx:pt idx="3113">-2622</cx:pt>
          <cx:pt idx="3114">-1621</cx:pt>
          <cx:pt idx="3115">-704</cx:pt>
          <cx:pt idx="3116">-511</cx:pt>
          <cx:pt idx="3117">0</cx:pt>
          <cx:pt idx="3118">-139</cx:pt>
          <cx:pt idx="3119">-2112</cx:pt>
          <cx:pt idx="3120">-377</cx:pt>
          <cx:pt idx="3121">-150</cx:pt>
          <cx:pt idx="3122">-1647</cx:pt>
          <cx:pt idx="3123">-1090</cx:pt>
          <cx:pt idx="3124">0</cx:pt>
          <cx:pt idx="3125">-1572</cx:pt>
          <cx:pt idx="3126">-717</cx:pt>
          <cx:pt idx="3127">-74</cx:pt>
          <cx:pt idx="3128">-671</cx:pt>
          <cx:pt idx="3129">-736</cx:pt>
          <cx:pt idx="3130">-174</cx:pt>
          <cx:pt idx="3131">-751</cx:pt>
          <cx:pt idx="3132">-2462</cx:pt>
          <cx:pt idx="3133">-700</cx:pt>
          <cx:pt idx="3134">-1664</cx:pt>
          <cx:pt idx="3135">0</cx:pt>
          <cx:pt idx="3136">-2</cx:pt>
          <cx:pt idx="3137">0</cx:pt>
          <cx:pt idx="3138">-973</cx:pt>
          <cx:pt idx="3139">-2595</cx:pt>
          <cx:pt idx="3140">-549</cx:pt>
          <cx:pt idx="3141">-1093</cx:pt>
          <cx:pt idx="3142">-2544</cx:pt>
          <cx:pt idx="3143">-673</cx:pt>
          <cx:pt idx="3144">-253</cx:pt>
          <cx:pt idx="3145">0</cx:pt>
          <cx:pt idx="3146">-1355</cx:pt>
          <cx:pt idx="3147">-295</cx:pt>
          <cx:pt idx="3148">-414</cx:pt>
          <cx:pt idx="3149">-910</cx:pt>
          <cx:pt idx="3150">-455</cx:pt>
          <cx:pt idx="3151">-304</cx:pt>
          <cx:pt idx="3152">-358</cx:pt>
          <cx:pt idx="3153">-499</cx:pt>
          <cx:pt idx="3154">-2755</cx:pt>
          <cx:pt idx="3155">-703</cx:pt>
          <cx:pt idx="3156">-1359</cx:pt>
          <cx:pt idx="3157">-393</cx:pt>
          <cx:pt idx="3158">-2504</cx:pt>
          <cx:pt idx="3159">-42</cx:pt>
          <cx:pt idx="3160">-418</cx:pt>
          <cx:pt idx="3161">-291</cx:pt>
          <cx:pt idx="3162">-2244</cx:pt>
          <cx:pt idx="3163">-537</cx:pt>
          <cx:pt idx="3164">-530</cx:pt>
          <cx:pt idx="3165">-212</cx:pt>
          <cx:pt idx="3166">-201</cx:pt>
          <cx:pt idx="3167">-802</cx:pt>
          <cx:pt idx="3168">-773</cx:pt>
          <cx:pt idx="3169">-542</cx:pt>
          <cx:pt idx="3170">-1757</cx:pt>
          <cx:pt idx="3171">-991</cx:pt>
          <cx:pt idx="3172">-1185</cx:pt>
          <cx:pt idx="3173">0</cx:pt>
          <cx:pt idx="3174">-1988</cx:pt>
          <cx:pt idx="3175">0</cx:pt>
          <cx:pt idx="3176">0</cx:pt>
          <cx:pt idx="3177">-1452</cx:pt>
          <cx:pt idx="3178">-1855</cx:pt>
          <cx:pt idx="3179">0</cx:pt>
          <cx:pt idx="3180">0</cx:pt>
          <cx:pt idx="3181">-493</cx:pt>
          <cx:pt idx="3182">-617</cx:pt>
          <cx:pt idx="3183">-1459</cx:pt>
          <cx:pt idx="3184">0</cx:pt>
          <cx:pt idx="3185">-3</cx:pt>
          <cx:pt idx="3186">-759</cx:pt>
          <cx:pt idx="3187">-513</cx:pt>
          <cx:pt idx="3188">-716</cx:pt>
          <cx:pt idx="3189">-698</cx:pt>
          <cx:pt idx="3190">0</cx:pt>
          <cx:pt idx="3191">-985</cx:pt>
          <cx:pt idx="3192">-1010</cx:pt>
          <cx:pt idx="3193">-338</cx:pt>
          <cx:pt idx="3194">-2080</cx:pt>
          <cx:pt idx="3195">-550</cx:pt>
          <cx:pt idx="3196">-1072</cx:pt>
          <cx:pt idx="3197">-594</cx:pt>
          <cx:pt idx="3198">-2175</cx:pt>
          <cx:pt idx="3199">-704</cx:pt>
          <cx:pt idx="3200">0</cx:pt>
          <cx:pt idx="3201">-475</cx:pt>
          <cx:pt idx="3202">0</cx:pt>
          <cx:pt idx="3203">0</cx:pt>
          <cx:pt idx="3204">-1566</cx:pt>
          <cx:pt idx="3205">-2210</cx:pt>
          <cx:pt idx="3206">-814</cx:pt>
          <cx:pt idx="3207">-2051</cx:pt>
          <cx:pt idx="3208">-1521</cx:pt>
          <cx:pt idx="3209">-246</cx:pt>
          <cx:pt idx="3210">-1583</cx:pt>
          <cx:pt idx="3211">-1009</cx:pt>
          <cx:pt idx="3212">-1473</cx:pt>
          <cx:pt idx="3213">-898</cx:pt>
          <cx:pt idx="3214">0</cx:pt>
          <cx:pt idx="3215">-1514</cx:pt>
          <cx:pt idx="3216">-2884</cx:pt>
          <cx:pt idx="3217">0</cx:pt>
          <cx:pt idx="3218">-561</cx:pt>
          <cx:pt idx="3219">-1794</cx:pt>
          <cx:pt idx="3220">-2880</cx:pt>
          <cx:pt idx="3221">-1934</cx:pt>
          <cx:pt idx="3222">-793</cx:pt>
          <cx:pt idx="3223">-1882</cx:pt>
          <cx:pt idx="3224">-3331</cx:pt>
          <cx:pt idx="3225">-2299</cx:pt>
          <cx:pt idx="3226">-1440</cx:pt>
          <cx:pt idx="3227">-719</cx:pt>
          <cx:pt idx="3228">-690</cx:pt>
          <cx:pt idx="3229">-297</cx:pt>
          <cx:pt idx="3230">-480</cx:pt>
          <cx:pt idx="3231">0</cx:pt>
          <cx:pt idx="3232">-285</cx:pt>
          <cx:pt idx="3233">0</cx:pt>
          <cx:pt idx="3234">-1846</cx:pt>
          <cx:pt idx="3235">-654</cx:pt>
          <cx:pt idx="3236">-1438</cx:pt>
          <cx:pt idx="3237">0</cx:pt>
          <cx:pt idx="3238">-1243</cx:pt>
          <cx:pt idx="3239">-353</cx:pt>
          <cx:pt idx="3240">-2280</cx:pt>
          <cx:pt idx="3241">-167</cx:pt>
          <cx:pt idx="3242">0</cx:pt>
          <cx:pt idx="3243">-1287</cx:pt>
          <cx:pt idx="3244">-1000</cx:pt>
          <cx:pt idx="3245">-1676</cx:pt>
          <cx:pt idx="3246">-474</cx:pt>
          <cx:pt idx="3247">-1628</cx:pt>
          <cx:pt idx="3248">-1483</cx:pt>
          <cx:pt idx="3249">0</cx:pt>
          <cx:pt idx="3250">-1355</cx:pt>
          <cx:pt idx="3251">-1676</cx:pt>
          <cx:pt idx="3252">-2382</cx:pt>
          <cx:pt idx="3253">-590</cx:pt>
          <cx:pt idx="3254">-1512</cx:pt>
          <cx:pt idx="3255">-3057</cx:pt>
          <cx:pt idx="3256">-431</cx:pt>
          <cx:pt idx="3257">-2191</cx:pt>
          <cx:pt idx="3258">-1271</cx:pt>
          <cx:pt idx="3259">-158</cx:pt>
          <cx:pt idx="3260">-2125</cx:pt>
          <cx:pt idx="3261">-83</cx:pt>
          <cx:pt idx="3262">-853</cx:pt>
          <cx:pt idx="3263">-1784</cx:pt>
          <cx:pt idx="3264">0</cx:pt>
          <cx:pt idx="3265">-1076</cx:pt>
          <cx:pt idx="3266">-1073</cx:pt>
          <cx:pt idx="3267">-1105</cx:pt>
          <cx:pt idx="3268">-1369</cx:pt>
          <cx:pt idx="3269">-1669</cx:pt>
          <cx:pt idx="3270">-1100</cx:pt>
          <cx:pt idx="3271">-1964</cx:pt>
          <cx:pt idx="3272">-1484</cx:pt>
          <cx:pt idx="3273">-332</cx:pt>
          <cx:pt idx="3274">0</cx:pt>
          <cx:pt idx="3275">-379</cx:pt>
          <cx:pt idx="3276">0</cx:pt>
          <cx:pt idx="3277">-350</cx:pt>
          <cx:pt idx="3278">-2100</cx:pt>
          <cx:pt idx="3279">-1307</cx:pt>
          <cx:pt idx="3280">-942</cx:pt>
          <cx:pt idx="3281">-2594</cx:pt>
          <cx:pt idx="3282">-854</cx:pt>
          <cx:pt idx="3283">-2209</cx:pt>
          <cx:pt idx="3284">0</cx:pt>
          <cx:pt idx="3285">-49</cx:pt>
          <cx:pt idx="3286">-909</cx:pt>
          <cx:pt idx="3287">-1168</cx:pt>
          <cx:pt idx="3288">-1044</cx:pt>
          <cx:pt idx="3289">0</cx:pt>
          <cx:pt idx="3290">-3110</cx:pt>
          <cx:pt idx="3291">-3013</cx:pt>
          <cx:pt idx="3292">-2645</cx:pt>
          <cx:pt idx="3293">-732</cx:pt>
          <cx:pt idx="3294">-1318</cx:pt>
          <cx:pt idx="3295">-1097</cx:pt>
          <cx:pt idx="3296">0</cx:pt>
          <cx:pt idx="3297">-1337</cx:pt>
          <cx:pt idx="3298">-1398</cx:pt>
          <cx:pt idx="3299">-1697</cx:pt>
          <cx:pt idx="3300">-2661</cx:pt>
          <cx:pt idx="3301">-1401</cx:pt>
          <cx:pt idx="3302">-1386</cx:pt>
          <cx:pt idx="3303">-279</cx:pt>
          <cx:pt idx="3304">-426</cx:pt>
          <cx:pt idx="3305">-3248</cx:pt>
          <cx:pt idx="3306">-1923</cx:pt>
          <cx:pt idx="3307">-2611</cx:pt>
          <cx:pt idx="3308">-1325</cx:pt>
          <cx:pt idx="3309">-1485</cx:pt>
          <cx:pt idx="3310">-321</cx:pt>
          <cx:pt idx="3311">-2144</cx:pt>
          <cx:pt idx="3312">-652</cx:pt>
          <cx:pt idx="3313">-1594</cx:pt>
          <cx:pt idx="3314">0</cx:pt>
          <cx:pt idx="3315">0</cx:pt>
          <cx:pt idx="3316">-1126</cx:pt>
          <cx:pt idx="3317">-2032</cx:pt>
          <cx:pt idx="3318">-1551</cx:pt>
          <cx:pt idx="3319">-2576</cx:pt>
          <cx:pt idx="3320">-2462</cx:pt>
          <cx:pt idx="3321">-2607</cx:pt>
          <cx:pt idx="3322">0</cx:pt>
          <cx:pt idx="3323">-1189</cx:pt>
          <cx:pt idx="3324">-2721</cx:pt>
          <cx:pt idx="3325">-2223</cx:pt>
          <cx:pt idx="3326">-2144</cx:pt>
          <cx:pt idx="3327">-396</cx:pt>
          <cx:pt idx="3328">-23</cx:pt>
          <cx:pt idx="3329">-457</cx:pt>
          <cx:pt idx="3330">0</cx:pt>
          <cx:pt idx="3331">-2448</cx:pt>
          <cx:pt idx="3332">-573</cx:pt>
          <cx:pt idx="3333">0</cx:pt>
          <cx:pt idx="3334">-2364</cx:pt>
          <cx:pt idx="3335">-439</cx:pt>
          <cx:pt idx="3336">-1656</cx:pt>
          <cx:pt idx="3337">-1447</cx:pt>
          <cx:pt idx="3338">0</cx:pt>
          <cx:pt idx="3339">-870</cx:pt>
          <cx:pt idx="3340">0</cx:pt>
          <cx:pt idx="3341">-2012</cx:pt>
          <cx:pt idx="3342">-441</cx:pt>
          <cx:pt idx="3343">-2074</cx:pt>
          <cx:pt idx="3344">-184</cx:pt>
          <cx:pt idx="3345">-1283</cx:pt>
          <cx:pt idx="3346">-711</cx:pt>
          <cx:pt idx="3347">0</cx:pt>
          <cx:pt idx="3348">-185</cx:pt>
          <cx:pt idx="3349">-1335</cx:pt>
          <cx:pt idx="3350">-459</cx:pt>
          <cx:pt idx="3351">-12</cx:pt>
          <cx:pt idx="3352">-219</cx:pt>
          <cx:pt idx="3353">-1591</cx:pt>
          <cx:pt idx="3354">0</cx:pt>
          <cx:pt idx="3355">-73</cx:pt>
          <cx:pt idx="3356">-399</cx:pt>
          <cx:pt idx="3357">-1002</cx:pt>
          <cx:pt idx="3358">-549</cx:pt>
          <cx:pt idx="3359">-846</cx:pt>
          <cx:pt idx="3360">-1013</cx:pt>
          <cx:pt idx="3361">-2277</cx:pt>
          <cx:pt idx="3362">-263</cx:pt>
          <cx:pt idx="3363">-393</cx:pt>
          <cx:pt idx="3364">0</cx:pt>
          <cx:pt idx="3365">-239</cx:pt>
          <cx:pt idx="3366">-1668</cx:pt>
          <cx:pt idx="3367">-3030</cx:pt>
          <cx:pt idx="3368">-1501</cx:pt>
          <cx:pt idx="3369">-442</cx:pt>
          <cx:pt idx="3370">-551</cx:pt>
          <cx:pt idx="3371">-2</cx:pt>
          <cx:pt idx="3372">0</cx:pt>
          <cx:pt idx="3373">-227</cx:pt>
          <cx:pt idx="3374">-842</cx:pt>
          <cx:pt idx="3375">-1362</cx:pt>
          <cx:pt idx="3376">-3063</cx:pt>
          <cx:pt idx="3377">-46</cx:pt>
          <cx:pt idx="3378">-1462</cx:pt>
          <cx:pt idx="3379">-1057</cx:pt>
          <cx:pt idx="3380">-562</cx:pt>
          <cx:pt idx="3381">0</cx:pt>
          <cx:pt idx="3382">-1577</cx:pt>
          <cx:pt idx="3383">0</cx:pt>
          <cx:pt idx="3384">-1624</cx:pt>
          <cx:pt idx="3385">-3027</cx:pt>
          <cx:pt idx="3386">0</cx:pt>
          <cx:pt idx="3387">-296</cx:pt>
          <cx:pt idx="3388">0</cx:pt>
          <cx:pt idx="3389">0</cx:pt>
          <cx:pt idx="3390">0</cx:pt>
          <cx:pt idx="3391">-761</cx:pt>
          <cx:pt idx="3392">-1159</cx:pt>
          <cx:pt idx="3393">-397</cx:pt>
          <cx:pt idx="3394">-2701</cx:pt>
          <cx:pt idx="3395">-1</cx:pt>
          <cx:pt idx="3396">-3</cx:pt>
          <cx:pt idx="3397">-584</cx:pt>
          <cx:pt idx="3398">-404</cx:pt>
          <cx:pt idx="3399">-1397</cx:pt>
          <cx:pt idx="3400">-380</cx:pt>
          <cx:pt idx="3401">-1714</cx:pt>
          <cx:pt idx="3402">-768</cx:pt>
          <cx:pt idx="3403">-502</cx:pt>
          <cx:pt idx="3404">-1001</cx:pt>
          <cx:pt idx="3405">-2709</cx:pt>
          <cx:pt idx="3406">-210</cx:pt>
          <cx:pt idx="3407">-1860</cx:pt>
          <cx:pt idx="3408">-1526</cx:pt>
          <cx:pt idx="3409">-2380</cx:pt>
          <cx:pt idx="3410">-372</cx:pt>
          <cx:pt idx="3411">0</cx:pt>
          <cx:pt idx="3412">-31</cx:pt>
          <cx:pt idx="3413">-2478</cx:pt>
          <cx:pt idx="3414">-351</cx:pt>
          <cx:pt idx="3415">-2121</cx:pt>
          <cx:pt idx="3416">-308</cx:pt>
          <cx:pt idx="3417">-1135</cx:pt>
          <cx:pt idx="3418">-1651</cx:pt>
          <cx:pt idx="3419">-351</cx:pt>
          <cx:pt idx="3420">-2137</cx:pt>
          <cx:pt idx="3421">0</cx:pt>
          <cx:pt idx="3422">0</cx:pt>
          <cx:pt idx="3423">-1154</cx:pt>
          <cx:pt idx="3424">-446</cx:pt>
          <cx:pt idx="3425">-931</cx:pt>
          <cx:pt idx="3426">-11</cx:pt>
          <cx:pt idx="3427">-723</cx:pt>
          <cx:pt idx="3428">-713</cx:pt>
          <cx:pt idx="3429">-2086</cx:pt>
          <cx:pt idx="3430">-1281</cx:pt>
          <cx:pt idx="3431">-2365</cx:pt>
          <cx:pt idx="3432">-1525</cx:pt>
          <cx:pt idx="3433">-852</cx:pt>
          <cx:pt idx="3434">-1324</cx:pt>
          <cx:pt idx="3435">-1966</cx:pt>
          <cx:pt idx="3436">-1531</cx:pt>
          <cx:pt idx="3437">-2040</cx:pt>
          <cx:pt idx="3438">-745</cx:pt>
          <cx:pt idx="3439">-701</cx:pt>
          <cx:pt idx="3440">-705</cx:pt>
          <cx:pt idx="3441">-545</cx:pt>
          <cx:pt idx="3442">-655</cx:pt>
          <cx:pt idx="3443">-983</cx:pt>
          <cx:pt idx="3444">-997</cx:pt>
          <cx:pt idx="3445">-664</cx:pt>
          <cx:pt idx="3446">-1470</cx:pt>
          <cx:pt idx="3447">-207</cx:pt>
          <cx:pt idx="3448">-1414</cx:pt>
          <cx:pt idx="3449">-1633</cx:pt>
          <cx:pt idx="3450">-2217</cx:pt>
          <cx:pt idx="3451">-574</cx:pt>
          <cx:pt idx="3452">0</cx:pt>
          <cx:pt idx="3453">-475</cx:pt>
          <cx:pt idx="3454">-1198</cx:pt>
          <cx:pt idx="3455">-808</cx:pt>
          <cx:pt idx="3456">-1471</cx:pt>
          <cx:pt idx="3457">-90</cx:pt>
          <cx:pt idx="3458">-1574</cx:pt>
          <cx:pt idx="3459">-1321</cx:pt>
          <cx:pt idx="3460">-1357</cx:pt>
          <cx:pt idx="3461">-2</cx:pt>
          <cx:pt idx="3462">-791</cx:pt>
          <cx:pt idx="3463">-247</cx:pt>
          <cx:pt idx="3464">-3288</cx:pt>
          <cx:pt idx="3465">-1550</cx:pt>
          <cx:pt idx="3466">-833</cx:pt>
          <cx:pt idx="3467">-1661</cx:pt>
          <cx:pt idx="3468">-148</cx:pt>
          <cx:pt idx="3469">-3084</cx:pt>
          <cx:pt idx="3470">-1000</cx:pt>
          <cx:pt idx="3471">-843</cx:pt>
          <cx:pt idx="3472">-172</cx:pt>
          <cx:pt idx="3473">-736</cx:pt>
          <cx:pt idx="3474">-2473</cx:pt>
          <cx:pt idx="3475">-1476</cx:pt>
          <cx:pt idx="3476">-58</cx:pt>
          <cx:pt idx="3477">-533</cx:pt>
          <cx:pt idx="3478">-1081</cx:pt>
          <cx:pt idx="3479">0</cx:pt>
          <cx:pt idx="3480">-1499</cx:pt>
          <cx:pt idx="3481">-90</cx:pt>
          <cx:pt idx="3482">-1649</cx:pt>
          <cx:pt idx="3483">-1738</cx:pt>
          <cx:pt idx="3484">-1855</cx:pt>
          <cx:pt idx="3485">-449</cx:pt>
          <cx:pt idx="3486">-832</cx:pt>
          <cx:pt idx="3487">-173</cx:pt>
          <cx:pt idx="3488">-604</cx:pt>
          <cx:pt idx="3489">-522</cx:pt>
          <cx:pt idx="3490">-2178</cx:pt>
          <cx:pt idx="3491">-769</cx:pt>
          <cx:pt idx="3492">-884</cx:pt>
          <cx:pt idx="3493">-525</cx:pt>
          <cx:pt idx="3494">-1280</cx:pt>
          <cx:pt idx="3495">-2386</cx:pt>
          <cx:pt idx="3496">0</cx:pt>
          <cx:pt idx="3497">-472</cx:pt>
          <cx:pt idx="3498">-333</cx:pt>
          <cx:pt idx="3499">0</cx:pt>
          <cx:pt idx="3500">-209</cx:pt>
          <cx:pt idx="3501">-2145</cx:pt>
          <cx:pt idx="3502">0</cx:pt>
          <cx:pt idx="3503">-260</cx:pt>
          <cx:pt idx="3504">-1099</cx:pt>
          <cx:pt idx="3505">-1836</cx:pt>
          <cx:pt idx="3506">-1294</cx:pt>
          <cx:pt idx="3507">-5</cx:pt>
          <cx:pt idx="3508">-376</cx:pt>
          <cx:pt idx="3509">-316</cx:pt>
          <cx:pt idx="3510">-630</cx:pt>
          <cx:pt idx="3511">-1692</cx:pt>
          <cx:pt idx="3512">-960</cx:pt>
          <cx:pt idx="3513">-406</cx:pt>
          <cx:pt idx="3514">-1086</cx:pt>
          <cx:pt idx="3515">-474</cx:pt>
          <cx:pt idx="3516">0</cx:pt>
          <cx:pt idx="3517">-183</cx:pt>
          <cx:pt idx="3518">-1733</cx:pt>
          <cx:pt idx="3519">0</cx:pt>
          <cx:pt idx="3520">-2297</cx:pt>
          <cx:pt idx="3521">0</cx:pt>
          <cx:pt idx="3522">-798</cx:pt>
          <cx:pt idx="3523">-1519</cx:pt>
          <cx:pt idx="3524">-1741</cx:pt>
          <cx:pt idx="3525">0</cx:pt>
          <cx:pt idx="3526">-787</cx:pt>
          <cx:pt idx="3527">-2157</cx:pt>
          <cx:pt idx="3528">-822</cx:pt>
          <cx:pt idx="3529">-887</cx:pt>
          <cx:pt idx="3530">-1842</cx:pt>
          <cx:pt idx="3531">-646</cx:pt>
          <cx:pt idx="3532">-5</cx:pt>
          <cx:pt idx="3533">-448</cx:pt>
          <cx:pt idx="3534">-1089</cx:pt>
          <cx:pt idx="3535">-1251</cx:pt>
          <cx:pt idx="3536">-1218</cx:pt>
          <cx:pt idx="3537">-2722</cx:pt>
          <cx:pt idx="3538">0</cx:pt>
          <cx:pt idx="3539">-671</cx:pt>
          <cx:pt idx="3540">-730</cx:pt>
          <cx:pt idx="3541">-1461</cx:pt>
          <cx:pt idx="3542">-272</cx:pt>
          <cx:pt idx="3543">-612</cx:pt>
          <cx:pt idx="3544">-1928</cx:pt>
          <cx:pt idx="3545">-3054</cx:pt>
          <cx:pt idx="3546">-352</cx:pt>
          <cx:pt idx="3547">-1161</cx:pt>
          <cx:pt idx="3548">-717</cx:pt>
          <cx:pt idx="3549">-591</cx:pt>
          <cx:pt idx="3550">0</cx:pt>
          <cx:pt idx="3551">-15</cx:pt>
          <cx:pt idx="3552">-1777</cx:pt>
          <cx:pt idx="3553">-329</cx:pt>
          <cx:pt idx="3554">-1219</cx:pt>
          <cx:pt idx="3555">-2003</cx:pt>
          <cx:pt idx="3556">-356</cx:pt>
          <cx:pt idx="3557">-2515</cx:pt>
          <cx:pt idx="3558">-1240</cx:pt>
          <cx:pt idx="3559">0</cx:pt>
          <cx:pt idx="3560">-986</cx:pt>
          <cx:pt idx="3561">0</cx:pt>
          <cx:pt idx="3562">0</cx:pt>
          <cx:pt idx="3563">0</cx:pt>
          <cx:pt idx="3564">-2552</cx:pt>
          <cx:pt idx="3565">-1656</cx:pt>
          <cx:pt idx="3566">-326</cx:pt>
          <cx:pt idx="3567">-1159</cx:pt>
          <cx:pt idx="3568">-635</cx:pt>
          <cx:pt idx="3569">-2116</cx:pt>
          <cx:pt idx="3570">-1845</cx:pt>
          <cx:pt idx="3571">-2575</cx:pt>
          <cx:pt idx="3572">-2159</cx:pt>
          <cx:pt idx="3573">0</cx:pt>
          <cx:pt idx="3574">-1396</cx:pt>
          <cx:pt idx="3575">-676</cx:pt>
          <cx:pt idx="3576">-495</cx:pt>
          <cx:pt idx="3577">-1609</cx:pt>
          <cx:pt idx="3578">-1163</cx:pt>
          <cx:pt idx="3579">-2</cx:pt>
          <cx:pt idx="3580">-221</cx:pt>
          <cx:pt idx="3581">-1581</cx:pt>
          <cx:pt idx="3582">-2976</cx:pt>
          <cx:pt idx="3583">-704</cx:pt>
          <cx:pt idx="3584">-1041</cx:pt>
          <cx:pt idx="3585">-2603</cx:pt>
          <cx:pt idx="3586">-843</cx:pt>
          <cx:pt idx="3587">-475</cx:pt>
          <cx:pt idx="3588">-1219</cx:pt>
          <cx:pt idx="3589">-247</cx:pt>
          <cx:pt idx="3590">-570</cx:pt>
          <cx:pt idx="3591">-1355</cx:pt>
          <cx:pt idx="3592">-166</cx:pt>
          <cx:pt idx="3593">-403</cx:pt>
          <cx:pt idx="3594">-1501</cx:pt>
          <cx:pt idx="3595">-1053</cx:pt>
          <cx:pt idx="3596">-443</cx:pt>
          <cx:pt idx="3597">-304</cx:pt>
          <cx:pt idx="3598">0</cx:pt>
          <cx:pt idx="3599">-360</cx:pt>
          <cx:pt idx="3600">-1160</cx:pt>
          <cx:pt idx="3601">-1435</cx:pt>
          <cx:pt idx="3602">-539</cx:pt>
          <cx:pt idx="3603">-867</cx:pt>
          <cx:pt idx="3604">0</cx:pt>
          <cx:pt idx="3605">-448</cx:pt>
          <cx:pt idx="3606">-1953</cx:pt>
          <cx:pt idx="3607">-1185</cx:pt>
          <cx:pt idx="3608">-396</cx:pt>
          <cx:pt idx="3609">-320</cx:pt>
          <cx:pt idx="3610">-863</cx:pt>
          <cx:pt idx="3611">-1998</cx:pt>
          <cx:pt idx="3612">-574</cx:pt>
          <cx:pt idx="3613">0</cx:pt>
          <cx:pt idx="3614">-1938</cx:pt>
          <cx:pt idx="3615">0</cx:pt>
          <cx:pt idx="3616">-1173</cx:pt>
          <cx:pt idx="3617">-27</cx:pt>
          <cx:pt idx="3618">-438</cx:pt>
          <cx:pt idx="3619">-493</cx:pt>
          <cx:pt idx="3620">0</cx:pt>
          <cx:pt idx="3621">-2211</cx:pt>
          <cx:pt idx="3622">-219</cx:pt>
          <cx:pt idx="3623">0</cx:pt>
          <cx:pt idx="3624">-1764</cx:pt>
          <cx:pt idx="3625">-1851</cx:pt>
          <cx:pt idx="3626">-448</cx:pt>
          <cx:pt idx="3627">-1031</cx:pt>
          <cx:pt idx="3628">-1540</cx:pt>
          <cx:pt idx="3629">-2019</cx:pt>
          <cx:pt idx="3630">0</cx:pt>
          <cx:pt idx="3631">-2493</cx:pt>
          <cx:pt idx="3632">-383</cx:pt>
          <cx:pt idx="3633">0</cx:pt>
          <cx:pt idx="3634">-7</cx:pt>
          <cx:pt idx="3635">-422</cx:pt>
          <cx:pt idx="3636">-1489</cx:pt>
          <cx:pt idx="3637">-816</cx:pt>
          <cx:pt idx="3638">0</cx:pt>
          <cx:pt idx="3639">0</cx:pt>
          <cx:pt idx="3640">-2453</cx:pt>
          <cx:pt idx="3641">-1700</cx:pt>
          <cx:pt idx="3642">-2627</cx:pt>
          <cx:pt idx="3643">-503</cx:pt>
          <cx:pt idx="3644">-2340</cx:pt>
          <cx:pt idx="3645">-1249</cx:pt>
          <cx:pt idx="3646">-1830</cx:pt>
          <cx:pt idx="3647">-2036</cx:pt>
          <cx:pt idx="3648">-1069</cx:pt>
          <cx:pt idx="3649">-1679</cx:pt>
          <cx:pt idx="3650">-800</cx:pt>
          <cx:pt idx="3651">-323</cx:pt>
          <cx:pt idx="3652">-513</cx:pt>
          <cx:pt idx="3653">-2934</cx:pt>
          <cx:pt idx="3654">-1799</cx:pt>
          <cx:pt idx="3655">-643</cx:pt>
          <cx:pt idx="3656">0</cx:pt>
          <cx:pt idx="3657">-1761</cx:pt>
          <cx:pt idx="3658">-532</cx:pt>
          <cx:pt idx="3659">-204</cx:pt>
          <cx:pt idx="3660">-1504</cx:pt>
          <cx:pt idx="3661">-1911</cx:pt>
          <cx:pt idx="3662">-1837</cx:pt>
          <cx:pt idx="3663">-84</cx:pt>
          <cx:pt idx="3664">-1687</cx:pt>
          <cx:pt idx="3665">-388</cx:pt>
          <cx:pt idx="3666">-1159</cx:pt>
          <cx:pt idx="3667">-1159</cx:pt>
          <cx:pt idx="3668">-425</cx:pt>
          <cx:pt idx="3669">-1112</cx:pt>
          <cx:pt idx="3670">-390</cx:pt>
          <cx:pt idx="3671">-1951</cx:pt>
          <cx:pt idx="3672">-2081</cx:pt>
          <cx:pt idx="3673">-3364</cx:pt>
          <cx:pt idx="3674">-852</cx:pt>
          <cx:pt idx="3675">-836</cx:pt>
          <cx:pt idx="3676">-2231</cx:pt>
          <cx:pt idx="3677">-1620</cx:pt>
          <cx:pt idx="3678">-400</cx:pt>
          <cx:pt idx="3679">-1775</cx:pt>
          <cx:pt idx="3680">-241</cx:pt>
          <cx:pt idx="3681">-2076</cx:pt>
          <cx:pt idx="3682">-187</cx:pt>
          <cx:pt idx="3683">-2086</cx:pt>
          <cx:pt idx="3684">-2343</cx:pt>
          <cx:pt idx="3685">-790</cx:pt>
          <cx:pt idx="3686">-606</cx:pt>
          <cx:pt idx="3687">-2390</cx:pt>
          <cx:pt idx="3688">-1602</cx:pt>
          <cx:pt idx="3689">-771</cx:pt>
          <cx:pt idx="3690">-2892</cx:pt>
          <cx:pt idx="3691">-716</cx:pt>
          <cx:pt idx="3692">-1832</cx:pt>
          <cx:pt idx="3693">0</cx:pt>
          <cx:pt idx="3694">-1163</cx:pt>
          <cx:pt idx="3695">-2274</cx:pt>
          <cx:pt idx="3696">-390</cx:pt>
          <cx:pt idx="3697">-1498</cx:pt>
          <cx:pt idx="3698">-1371</cx:pt>
          <cx:pt idx="3699">-621</cx:pt>
          <cx:pt idx="3700">-423</cx:pt>
          <cx:pt idx="3701">-1687</cx:pt>
          <cx:pt idx="3702">-789</cx:pt>
          <cx:pt idx="3703">-2645</cx:pt>
          <cx:pt idx="3704">0</cx:pt>
          <cx:pt idx="3705">0</cx:pt>
          <cx:pt idx="3706">-1408</cx:pt>
          <cx:pt idx="3707">-964</cx:pt>
          <cx:pt idx="3708">-1131</cx:pt>
          <cx:pt idx="3709">-1255</cx:pt>
          <cx:pt idx="3710">-175</cx:pt>
          <cx:pt idx="3711">0</cx:pt>
          <cx:pt idx="3712">-646</cx:pt>
          <cx:pt idx="3713">-739</cx:pt>
          <cx:pt idx="3714">-2</cx:pt>
          <cx:pt idx="3715">0</cx:pt>
          <cx:pt idx="3716">-876</cx:pt>
          <cx:pt idx="3717">-327</cx:pt>
          <cx:pt idx="3718">-2</cx:pt>
          <cx:pt idx="3719">-301</cx:pt>
          <cx:pt idx="3720">-458</cx:pt>
          <cx:pt idx="3721">-403</cx:pt>
          <cx:pt idx="3722">-517</cx:pt>
          <cx:pt idx="3723">-3368</cx:pt>
          <cx:pt idx="3724">-1720</cx:pt>
          <cx:pt idx="3725">-2254</cx:pt>
          <cx:pt idx="3726">-908</cx:pt>
          <cx:pt idx="3727">-628</cx:pt>
          <cx:pt idx="3728">-1790</cx:pt>
          <cx:pt idx="3729">-1955</cx:pt>
          <cx:pt idx="3730">-291</cx:pt>
          <cx:pt idx="3731">-1733</cx:pt>
          <cx:pt idx="3732">-253</cx:pt>
          <cx:pt idx="3733">-2742</cx:pt>
          <cx:pt idx="3734">-347</cx:pt>
          <cx:pt idx="3735">0</cx:pt>
          <cx:pt idx="3736">-904</cx:pt>
          <cx:pt idx="3737">-672</cx:pt>
          <cx:pt idx="3738">-1076</cx:pt>
          <cx:pt idx="3739">0</cx:pt>
          <cx:pt idx="3740">-1872</cx:pt>
          <cx:pt idx="3741">-1599</cx:pt>
          <cx:pt idx="3742">-641</cx:pt>
          <cx:pt idx="3743">-2024</cx:pt>
          <cx:pt idx="3744">-1264</cx:pt>
          <cx:pt idx="3745">-4</cx:pt>
          <cx:pt idx="3746">0</cx:pt>
          <cx:pt idx="3747">-586</cx:pt>
          <cx:pt idx="3748">-270</cx:pt>
          <cx:pt idx="3749">-2355</cx:pt>
          <cx:pt idx="3750">0</cx:pt>
          <cx:pt idx="3751">-1091</cx:pt>
          <cx:pt idx="3752">0</cx:pt>
          <cx:pt idx="3753">-1496</cx:pt>
          <cx:pt idx="3754">0</cx:pt>
          <cx:pt idx="3755">-424</cx:pt>
          <cx:pt idx="3756">-474</cx:pt>
          <cx:pt idx="3757">-9</cx:pt>
          <cx:pt idx="3758">0</cx:pt>
          <cx:pt idx="3759">-467</cx:pt>
          <cx:pt idx="3760">0</cx:pt>
          <cx:pt idx="3761">-2039</cx:pt>
          <cx:pt idx="3762">-1371</cx:pt>
          <cx:pt idx="3763">-1876</cx:pt>
          <cx:pt idx="3764">-1272</cx:pt>
          <cx:pt idx="3765">-272</cx:pt>
          <cx:pt idx="3766">-2147</cx:pt>
          <cx:pt idx="3767">-1986</cx:pt>
          <cx:pt idx="3768">-823</cx:pt>
          <cx:pt idx="3769">-771</cx:pt>
          <cx:pt idx="3770">-964</cx:pt>
          <cx:pt idx="3771">0</cx:pt>
          <cx:pt idx="3772">-689</cx:pt>
          <cx:pt idx="3773">-1372</cx:pt>
          <cx:pt idx="3774">-1866</cx:pt>
          <cx:pt idx="3775">-901</cx:pt>
          <cx:pt idx="3776">-378</cx:pt>
          <cx:pt idx="3777">-936</cx:pt>
          <cx:pt idx="3778">-1766</cx:pt>
          <cx:pt idx="3779">-1736</cx:pt>
          <cx:pt idx="3780">-377</cx:pt>
          <cx:pt idx="3781">-1804</cx:pt>
          <cx:pt idx="3782">-2128</cx:pt>
          <cx:pt idx="3783">-795</cx:pt>
          <cx:pt idx="3784">-2409</cx:pt>
          <cx:pt idx="3785">-789</cx:pt>
          <cx:pt idx="3786">0</cx:pt>
          <cx:pt idx="3787">-1442</cx:pt>
          <cx:pt idx="3788">-736</cx:pt>
          <cx:pt idx="3789">0</cx:pt>
          <cx:pt idx="3790">0</cx:pt>
          <cx:pt idx="3791">0</cx:pt>
          <cx:pt idx="3792">0</cx:pt>
          <cx:pt idx="3793">-2484</cx:pt>
          <cx:pt idx="3794">-4</cx:pt>
          <cx:pt idx="3795">-312</cx:pt>
          <cx:pt idx="3796">-620</cx:pt>
          <cx:pt idx="3797">-314</cx:pt>
          <cx:pt idx="3798">-1723</cx:pt>
          <cx:pt idx="3799">0</cx:pt>
          <cx:pt idx="3800">-1803</cx:pt>
          <cx:pt idx="3801">-507</cx:pt>
          <cx:pt idx="3802">-335</cx:pt>
          <cx:pt idx="3803">-2</cx:pt>
          <cx:pt idx="3804">-324</cx:pt>
          <cx:pt idx="3805">-2373</cx:pt>
          <cx:pt idx="3806">-895</cx:pt>
          <cx:pt idx="3807">-1353</cx:pt>
          <cx:pt idx="3808">-778</cx:pt>
          <cx:pt idx="3809">-1714</cx:pt>
          <cx:pt idx="3810">0</cx:pt>
          <cx:pt idx="3811">-2476</cx:pt>
          <cx:pt idx="3812">-353</cx:pt>
          <cx:pt idx="3813">0</cx:pt>
          <cx:pt idx="3814">-812</cx:pt>
          <cx:pt idx="3815">-166</cx:pt>
          <cx:pt idx="3816">-325</cx:pt>
          <cx:pt idx="3817">0</cx:pt>
          <cx:pt idx="3818">-1709</cx:pt>
          <cx:pt idx="3819">-9</cx:pt>
          <cx:pt idx="3820">-396</cx:pt>
          <cx:pt idx="3821">-1187</cx:pt>
          <cx:pt idx="3822">0</cx:pt>
          <cx:pt idx="3823">-1730</cx:pt>
          <cx:pt idx="3824">-1122</cx:pt>
          <cx:pt idx="3825">-1791</cx:pt>
          <cx:pt idx="3826">-556</cx:pt>
          <cx:pt idx="3827">-1281</cx:pt>
          <cx:pt idx="3828">-1175</cx:pt>
          <cx:pt idx="3829">-2506</cx:pt>
          <cx:pt idx="3830">-825</cx:pt>
          <cx:pt idx="3831">-8</cx:pt>
          <cx:pt idx="3832">-624</cx:pt>
          <cx:pt idx="3833">-692</cx:pt>
          <cx:pt idx="3834">-278</cx:pt>
          <cx:pt idx="3835">-787</cx:pt>
          <cx:pt idx="3836">-311</cx:pt>
          <cx:pt idx="3837">-1749</cx:pt>
          <cx:pt idx="3838">-2029</cx:pt>
          <cx:pt idx="3839">-84</cx:pt>
          <cx:pt idx="3840">-905</cx:pt>
          <cx:pt idx="3841">-385</cx:pt>
          <cx:pt idx="3842">-590</cx:pt>
          <cx:pt idx="3843">-276</cx:pt>
          <cx:pt idx="3844">-382</cx:pt>
          <cx:pt idx="3845">-2009</cx:pt>
          <cx:pt idx="3846">0</cx:pt>
          <cx:pt idx="3847">-585</cx:pt>
          <cx:pt idx="3848">-1785</cx:pt>
          <cx:pt idx="3849">-1321</cx:pt>
          <cx:pt idx="3850">-2493</cx:pt>
          <cx:pt idx="3851">-479</cx:pt>
          <cx:pt idx="3852">-1294</cx:pt>
          <cx:pt idx="3853">-42</cx:pt>
          <cx:pt idx="3854">-1326</cx:pt>
          <cx:pt idx="3855">-2590</cx:pt>
          <cx:pt idx="3856">-1001</cx:pt>
          <cx:pt idx="3857">-327</cx:pt>
          <cx:pt idx="3858">-329</cx:pt>
          <cx:pt idx="3859">-370</cx:pt>
          <cx:pt idx="3860">0</cx:pt>
          <cx:pt idx="3861">-276</cx:pt>
          <cx:pt idx="3862">-1961</cx:pt>
          <cx:pt idx="3863">0</cx:pt>
          <cx:pt idx="3864">-1812</cx:pt>
          <cx:pt idx="3865">-379</cx:pt>
          <cx:pt idx="3866">-498</cx:pt>
          <cx:pt idx="3867">-1666</cx:pt>
          <cx:pt idx="3868">-743</cx:pt>
          <cx:pt idx="3869">-1784</cx:pt>
          <cx:pt idx="3870">-487</cx:pt>
          <cx:pt idx="3871">-620</cx:pt>
          <cx:pt idx="3872">-496</cx:pt>
          <cx:pt idx="3873">-2284</cx:pt>
          <cx:pt idx="3874">-2276</cx:pt>
          <cx:pt idx="3875">0</cx:pt>
          <cx:pt idx="3876">-2148</cx:pt>
          <cx:pt idx="3877">-174</cx:pt>
          <cx:pt idx="3878">0</cx:pt>
          <cx:pt idx="3879">0</cx:pt>
          <cx:pt idx="3880">-2609</cx:pt>
          <cx:pt idx="3881">-225</cx:pt>
          <cx:pt idx="3882">-2</cx:pt>
          <cx:pt idx="3883">0</cx:pt>
          <cx:pt idx="3884">-2199</cx:pt>
          <cx:pt idx="3885">-427</cx:pt>
          <cx:pt idx="3886">-264</cx:pt>
          <cx:pt idx="3887">-7</cx:pt>
          <cx:pt idx="3888">-556</cx:pt>
          <cx:pt idx="3889">-603</cx:pt>
          <cx:pt idx="3890">-155</cx:pt>
          <cx:pt idx="3891">-807</cx:pt>
          <cx:pt idx="3892">-1102</cx:pt>
          <cx:pt idx="3893">0</cx:pt>
          <cx:pt idx="3894">-1674</cx:pt>
          <cx:pt idx="3895">0</cx:pt>
          <cx:pt idx="3896">-459</cx:pt>
          <cx:pt idx="3897">0</cx:pt>
          <cx:pt idx="3898">-837</cx:pt>
          <cx:pt idx="3899">-1802</cx:pt>
          <cx:pt idx="3900">-6</cx:pt>
          <cx:pt idx="3901">-364</cx:pt>
          <cx:pt idx="3902">0</cx:pt>
          <cx:pt idx="3903">-685</cx:pt>
          <cx:pt idx="3904">-141</cx:pt>
          <cx:pt idx="3905">-1881</cx:pt>
          <cx:pt idx="3906">-1495</cx:pt>
          <cx:pt idx="3907">-497</cx:pt>
          <cx:pt idx="3908">-494</cx:pt>
          <cx:pt idx="3909">0</cx:pt>
          <cx:pt idx="3910">0</cx:pt>
          <cx:pt idx="3911">-1477</cx:pt>
          <cx:pt idx="3912">-737</cx:pt>
          <cx:pt idx="3913">-1429</cx:pt>
          <cx:pt idx="3914">-465</cx:pt>
          <cx:pt idx="3915">-369</cx:pt>
          <cx:pt idx="3916">-1061</cx:pt>
          <cx:pt idx="3917">-1809</cx:pt>
          <cx:pt idx="3918">0</cx:pt>
          <cx:pt idx="3919">-295</cx:pt>
          <cx:pt idx="3920">-1839</cx:pt>
          <cx:pt idx="3921">-560</cx:pt>
          <cx:pt idx="3922">0</cx:pt>
          <cx:pt idx="3923">-550</cx:pt>
          <cx:pt idx="3924">-1031</cx:pt>
          <cx:pt idx="3925">-372</cx:pt>
          <cx:pt idx="3926">0</cx:pt>
          <cx:pt idx="3927">-220</cx:pt>
          <cx:pt idx="3928">-2364</cx:pt>
          <cx:pt idx="3929">0</cx:pt>
          <cx:pt idx="3930">-1231</cx:pt>
          <cx:pt idx="3931">-183</cx:pt>
          <cx:pt idx="3932">-1072</cx:pt>
          <cx:pt idx="3933">0</cx:pt>
          <cx:pt idx="3934">-519</cx:pt>
          <cx:pt idx="3935">-1314</cx:pt>
          <cx:pt idx="3936">-2207</cx:pt>
          <cx:pt idx="3937">-49</cx:pt>
          <cx:pt idx="3938">-1100</cx:pt>
          <cx:pt idx="3939">-2139</cx:pt>
          <cx:pt idx="3940">-351</cx:pt>
          <cx:pt idx="3941">0</cx:pt>
          <cx:pt idx="3942">-1526</cx:pt>
          <cx:pt idx="3943">0</cx:pt>
          <cx:pt idx="3944">-272</cx:pt>
          <cx:pt idx="3945">-225</cx:pt>
          <cx:pt idx="3946">-918</cx:pt>
          <cx:pt idx="3947">-192</cx:pt>
          <cx:pt idx="3948">-518</cx:pt>
          <cx:pt idx="3949">-907</cx:pt>
          <cx:pt idx="3950">0</cx:pt>
          <cx:pt idx="3951">-808</cx:pt>
          <cx:pt idx="3952">-529</cx:pt>
          <cx:pt idx="3953">0</cx:pt>
          <cx:pt idx="3954">-301</cx:pt>
          <cx:pt idx="3955">-723</cx:pt>
          <cx:pt idx="3956">-2624</cx:pt>
          <cx:pt idx="3957">-1702</cx:pt>
          <cx:pt idx="3958">-1540</cx:pt>
          <cx:pt idx="3959">0</cx:pt>
          <cx:pt idx="3960">-1539</cx:pt>
          <cx:pt idx="3961">-398</cx:pt>
          <cx:pt idx="3962">-1449</cx:pt>
          <cx:pt idx="3963">-53</cx:pt>
          <cx:pt idx="3964">-2306</cx:pt>
          <cx:pt idx="3965">-30</cx:pt>
          <cx:pt idx="3966">-723</cx:pt>
          <cx:pt idx="3967">0</cx:pt>
          <cx:pt idx="3968">-740</cx:pt>
          <cx:pt idx="3969">-2713</cx:pt>
          <cx:pt idx="3970">-656</cx:pt>
          <cx:pt idx="3971">-1127</cx:pt>
          <cx:pt idx="3972">-635</cx:pt>
          <cx:pt idx="3973">-1011</cx:pt>
          <cx:pt idx="3974">-1623</cx:pt>
          <cx:pt idx="3975">-2470</cx:pt>
          <cx:pt idx="3976">-595</cx:pt>
          <cx:pt idx="3977">-681</cx:pt>
          <cx:pt idx="3978">0</cx:pt>
          <cx:pt idx="3979">-879</cx:pt>
          <cx:pt idx="3980">-1115</cx:pt>
          <cx:pt idx="3981">-458</cx:pt>
          <cx:pt idx="3982">-1</cx:pt>
          <cx:pt idx="3983">-1860</cx:pt>
          <cx:pt idx="3984">-714</cx:pt>
          <cx:pt idx="3985">-423</cx:pt>
          <cx:pt idx="3986">-2</cx:pt>
          <cx:pt idx="3987">-1111</cx:pt>
          <cx:pt idx="3988">0</cx:pt>
          <cx:pt idx="3989">0</cx:pt>
          <cx:pt idx="3990">-2025</cx:pt>
          <cx:pt idx="3991">-625</cx:pt>
          <cx:pt idx="3992">0</cx:pt>
          <cx:pt idx="3993">-1725</cx:pt>
          <cx:pt idx="3994">0</cx:pt>
          <cx:pt idx="3995">-1931</cx:pt>
          <cx:pt idx="3996">0</cx:pt>
          <cx:pt idx="3997">-1700</cx:pt>
          <cx:pt idx="3998">-1128</cx:pt>
          <cx:pt idx="3999">-791</cx:pt>
          <cx:pt idx="4000">-410</cx:pt>
          <cx:pt idx="4001">-592</cx:pt>
          <cx:pt idx="4002">0</cx:pt>
          <cx:pt idx="4003">-829</cx:pt>
          <cx:pt idx="4004">-959</cx:pt>
          <cx:pt idx="4005">-1114</cx:pt>
          <cx:pt idx="4006">0</cx:pt>
          <cx:pt idx="4007">-1537</cx:pt>
          <cx:pt idx="4008">-1</cx:pt>
          <cx:pt idx="4009">-1846</cx:pt>
          <cx:pt idx="4010">-1852</cx:pt>
          <cx:pt idx="4011">-3035</cx:pt>
          <cx:pt idx="4012">-709</cx:pt>
          <cx:pt idx="4013">-377</cx:pt>
          <cx:pt idx="4014">-968</cx:pt>
          <cx:pt idx="4015">-1290</cx:pt>
          <cx:pt idx="4016">-465</cx:pt>
          <cx:pt idx="4017">-489</cx:pt>
          <cx:pt idx="4018">-1050</cx:pt>
          <cx:pt idx="4019">-1033</cx:pt>
          <cx:pt idx="4020">-133</cx:pt>
          <cx:pt idx="4021">-643</cx:pt>
          <cx:pt idx="4022">-72</cx:pt>
          <cx:pt idx="4023">-441</cx:pt>
          <cx:pt idx="4024">-1526</cx:pt>
          <cx:pt idx="4025">-273</cx:pt>
          <cx:pt idx="4026">-1419</cx:pt>
          <cx:pt idx="4027">-3</cx:pt>
          <cx:pt idx="4028">-283</cx:pt>
          <cx:pt idx="4029">0</cx:pt>
          <cx:pt idx="4030">0</cx:pt>
          <cx:pt idx="4031">-303</cx:pt>
          <cx:pt idx="4032">-457</cx:pt>
          <cx:pt idx="4033">-2599</cx:pt>
          <cx:pt idx="4034">-1299</cx:pt>
          <cx:pt idx="4035">-1042</cx:pt>
          <cx:pt idx="4036">-2</cx:pt>
          <cx:pt idx="4037">-312</cx:pt>
          <cx:pt idx="4038">0</cx:pt>
          <cx:pt idx="4039">0</cx:pt>
          <cx:pt idx="4040">-2258</cx:pt>
          <cx:pt idx="4041">-1346</cx:pt>
          <cx:pt idx="4042">-788</cx:pt>
          <cx:pt idx="4043">-1941</cx:pt>
          <cx:pt idx="4044">-1944</cx:pt>
          <cx:pt idx="4045">-751</cx:pt>
          <cx:pt idx="4046">-158</cx:pt>
          <cx:pt idx="4047">-2174</cx:pt>
          <cx:pt idx="4048">-2397</cx:pt>
          <cx:pt idx="4049">-2145</cx:pt>
          <cx:pt idx="4050">-341</cx:pt>
          <cx:pt idx="4051">-537</cx:pt>
          <cx:pt idx="4052">-1312</cx:pt>
          <cx:pt idx="4053">-309</cx:pt>
          <cx:pt idx="4054">-1484</cx:pt>
          <cx:pt idx="4055">-439</cx:pt>
          <cx:pt idx="4056">0</cx:pt>
          <cx:pt idx="4057">-278</cx:pt>
          <cx:pt idx="4058">-501</cx:pt>
          <cx:pt idx="4059">-518</cx:pt>
          <cx:pt idx="4060">-658</cx:pt>
          <cx:pt idx="4061">-1326</cx:pt>
          <cx:pt idx="4062">-602</cx:pt>
          <cx:pt idx="4063">-2</cx:pt>
          <cx:pt idx="4064">-665</cx:pt>
          <cx:pt idx="4065">-714</cx:pt>
          <cx:pt idx="4066">-2102</cx:pt>
          <cx:pt idx="4067">-1188</cx:pt>
          <cx:pt idx="4068">0</cx:pt>
          <cx:pt idx="4069">-426</cx:pt>
          <cx:pt idx="4070">0</cx:pt>
          <cx:pt idx="4071">-1081</cx:pt>
          <cx:pt idx="4072">-2353</cx:pt>
          <cx:pt idx="4073">-645</cx:pt>
          <cx:pt idx="4074">-1398</cx:pt>
          <cx:pt idx="4075">-2356</cx:pt>
          <cx:pt idx="4076">-1907</cx:pt>
          <cx:pt idx="4077">-99</cx:pt>
          <cx:pt idx="4078">-1784</cx:pt>
          <cx:pt idx="4079">-2223</cx:pt>
          <cx:pt idx="4080">-1532</cx:pt>
          <cx:pt idx="4081">-1651</cx:pt>
          <cx:pt idx="4082">-1615</cx:pt>
          <cx:pt idx="4083">-198</cx:pt>
          <cx:pt idx="4084">-826</cx:pt>
          <cx:pt idx="4085">-1710</cx:pt>
          <cx:pt idx="4086">-1437</cx:pt>
          <cx:pt idx="4087">-1579</cx:pt>
          <cx:pt idx="4088">-1252</cx:pt>
          <cx:pt idx="4089">-1586</cx:pt>
          <cx:pt idx="4090">-714</cx:pt>
          <cx:pt idx="4091">-1541</cx:pt>
          <cx:pt idx="4092">-797</cx:pt>
          <cx:pt idx="4093">-2377</cx:pt>
          <cx:pt idx="4094">-630</cx:pt>
          <cx:pt idx="4095">-1610</cx:pt>
          <cx:pt idx="4096">0</cx:pt>
          <cx:pt idx="4097">0</cx:pt>
          <cx:pt idx="4098">-409</cx:pt>
          <cx:pt idx="4099">-1092</cx:pt>
          <cx:pt idx="4100">-1842</cx:pt>
          <cx:pt idx="4101">-2819</cx:pt>
          <cx:pt idx="4102">-542</cx:pt>
          <cx:pt idx="4103">-526</cx:pt>
          <cx:pt idx="4104">-1725</cx:pt>
          <cx:pt idx="4105">-764</cx:pt>
          <cx:pt idx="4106">-1421</cx:pt>
          <cx:pt idx="4107">-1334</cx:pt>
          <cx:pt idx="4108">-674</cx:pt>
          <cx:pt idx="4109">-1002</cx:pt>
          <cx:pt idx="4110">-852</cx:pt>
          <cx:pt idx="4111">-203</cx:pt>
          <cx:pt idx="4112">-1613</cx:pt>
          <cx:pt idx="4113">-3</cx:pt>
          <cx:pt idx="4114">-338</cx:pt>
          <cx:pt idx="4115">-1584</cx:pt>
          <cx:pt idx="4116">-1505</cx:pt>
          <cx:pt idx="4117">-2354</cx:pt>
          <cx:pt idx="4118">-1036</cx:pt>
          <cx:pt idx="4119">-294</cx:pt>
          <cx:pt idx="4120">-311</cx:pt>
          <cx:pt idx="4121">-1434</cx:pt>
          <cx:pt idx="4122">-2</cx:pt>
          <cx:pt idx="4123">-4</cx:pt>
          <cx:pt idx="4124">-1014</cx:pt>
          <cx:pt idx="4125">-1034</cx:pt>
          <cx:pt idx="4126">-352</cx:pt>
          <cx:pt idx="4127">-4</cx:pt>
          <cx:pt idx="4128">-1550</cx:pt>
          <cx:pt idx="4129">-1378</cx:pt>
          <cx:pt idx="4130">0</cx:pt>
          <cx:pt idx="4131">-436</cx:pt>
          <cx:pt idx="4132">0</cx:pt>
          <cx:pt idx="4133">-168</cx:pt>
          <cx:pt idx="4134">-1647</cx:pt>
          <cx:pt idx="4135">-2962</cx:pt>
          <cx:pt idx="4136">-97</cx:pt>
          <cx:pt idx="4137">-1309</cx:pt>
          <cx:pt idx="4138">-561</cx:pt>
          <cx:pt idx="4139">-1373</cx:pt>
          <cx:pt idx="4140">0</cx:pt>
          <cx:pt idx="4141">0</cx:pt>
          <cx:pt idx="4142">-1169</cx:pt>
          <cx:pt idx="4143">-1831</cx:pt>
          <cx:pt idx="4144">-551</cx:pt>
          <cx:pt idx="4145">-2170</cx:pt>
          <cx:pt idx="4146">-395</cx:pt>
          <cx:pt idx="4147">-1563</cx:pt>
          <cx:pt idx="4148">-503</cx:pt>
          <cx:pt idx="4149">-3</cx:pt>
          <cx:pt idx="4150">-1510</cx:pt>
          <cx:pt idx="4151">-735</cx:pt>
          <cx:pt idx="4152">-1005</cx:pt>
          <cx:pt idx="4153">-1754</cx:pt>
          <cx:pt idx="4154">-186</cx:pt>
          <cx:pt idx="4155">-625</cx:pt>
          <cx:pt idx="4156">-1257</cx:pt>
          <cx:pt idx="4157">-124</cx:pt>
          <cx:pt idx="4158">-1931</cx:pt>
          <cx:pt idx="4159">-199</cx:pt>
          <cx:pt idx="4160">-802</cx:pt>
          <cx:pt idx="4161">-197</cx:pt>
          <cx:pt idx="4162">-1888</cx:pt>
          <cx:pt idx="4163">-14</cx:pt>
          <cx:pt idx="4164">-2336</cx:pt>
          <cx:pt idx="4165">-757</cx:pt>
          <cx:pt idx="4166">0</cx:pt>
          <cx:pt idx="4167">0</cx:pt>
          <cx:pt idx="4168">-1142</cx:pt>
          <cx:pt idx="4169">-728</cx:pt>
          <cx:pt idx="4170">-2472</cx:pt>
          <cx:pt idx="4171">-425</cx:pt>
          <cx:pt idx="4172">-484</cx:pt>
          <cx:pt idx="4173">-665</cx:pt>
          <cx:pt idx="4174">-206</cx:pt>
          <cx:pt idx="4175">-1050</cx:pt>
          <cx:pt idx="4176">0</cx:pt>
          <cx:pt idx="4177">-777</cx:pt>
          <cx:pt idx="4178">-1387</cx:pt>
          <cx:pt idx="4179">-832</cx:pt>
          <cx:pt idx="4180">-824</cx:pt>
          <cx:pt idx="4181">-1890</cx:pt>
          <cx:pt idx="4182">-2</cx:pt>
          <cx:pt idx="4183">-399</cx:pt>
          <cx:pt idx="4184">-2458</cx:pt>
          <cx:pt idx="4185">-1524</cx:pt>
          <cx:pt idx="4186">-1698</cx:pt>
          <cx:pt idx="4187">-2814</cx:pt>
          <cx:pt idx="4188">-1478</cx:pt>
          <cx:pt idx="4189">-1060</cx:pt>
          <cx:pt idx="4190">-2041</cx:pt>
          <cx:pt idx="4191">-1076</cx:pt>
          <cx:pt idx="4192">-993</cx:pt>
          <cx:pt idx="4193">0</cx:pt>
          <cx:pt idx="4194">0</cx:pt>
          <cx:pt idx="4195">-834</cx:pt>
          <cx:pt idx="4196">-672</cx:pt>
          <cx:pt idx="4197">-1948</cx:pt>
          <cx:pt idx="4198">0</cx:pt>
          <cx:pt idx="4199">-1336</cx:pt>
          <cx:pt idx="4200">-111</cx:pt>
          <cx:pt idx="4201">-586</cx:pt>
          <cx:pt idx="4202">-1713</cx:pt>
          <cx:pt idx="4203">-462</cx:pt>
          <cx:pt idx="4204">-1696</cx:pt>
          <cx:pt idx="4205">-238</cx:pt>
          <cx:pt idx="4206">0</cx:pt>
          <cx:pt idx="4207">-3</cx:pt>
          <cx:pt idx="4208">0</cx:pt>
          <cx:pt idx="4209">-8</cx:pt>
          <cx:pt idx="4210">-142</cx:pt>
          <cx:pt idx="4211">-668</cx:pt>
          <cx:pt idx="4212">-304</cx:pt>
          <cx:pt idx="4213">-1099</cx:pt>
          <cx:pt idx="4214">-1378</cx:pt>
          <cx:pt idx="4215">-510</cx:pt>
          <cx:pt idx="4216">-1331</cx:pt>
          <cx:pt idx="4217">-205</cx:pt>
          <cx:pt idx="4218">-2547</cx:pt>
          <cx:pt idx="4219">-517</cx:pt>
          <cx:pt idx="4220">-12</cx:pt>
          <cx:pt idx="4221">-3438</cx:pt>
          <cx:pt idx="4222">-1559</cx:pt>
          <cx:pt idx="4223">-425</cx:pt>
          <cx:pt idx="4224">0</cx:pt>
          <cx:pt idx="4225">0</cx:pt>
          <cx:pt idx="4226">-810</cx:pt>
          <cx:pt idx="4227">-688</cx:pt>
          <cx:pt idx="4228">-832</cx:pt>
          <cx:pt idx="4229">0</cx:pt>
          <cx:pt idx="4230">-361</cx:pt>
          <cx:pt idx="4231">-151</cx:pt>
          <cx:pt idx="4232">-975</cx:pt>
          <cx:pt idx="4233">-1302</cx:pt>
          <cx:pt idx="4234">-213</cx:pt>
          <cx:pt idx="4235">-61</cx:pt>
          <cx:pt idx="4236">-1594</cx:pt>
          <cx:pt idx="4237">-558</cx:pt>
          <cx:pt idx="4238">-1405</cx:pt>
          <cx:pt idx="4239">-885</cx:pt>
          <cx:pt idx="4240">-207</cx:pt>
          <cx:pt idx="4241">-215</cx:pt>
          <cx:pt idx="4242">-942</cx:pt>
          <cx:pt idx="4243">-12</cx:pt>
          <cx:pt idx="4244">-2381</cx:pt>
          <cx:pt idx="4245">-1490</cx:pt>
          <cx:pt idx="4246">0</cx:pt>
          <cx:pt idx="4247">0</cx:pt>
          <cx:pt idx="4248">-294</cx:pt>
          <cx:pt idx="4249">-564</cx:pt>
          <cx:pt idx="4250">-90</cx:pt>
          <cx:pt idx="4251">-197</cx:pt>
          <cx:pt idx="4252">-1082</cx:pt>
          <cx:pt idx="4253">0</cx:pt>
          <cx:pt idx="4254">-128</cx:pt>
          <cx:pt idx="4255">-81</cx:pt>
          <cx:pt idx="4256">-1265</cx:pt>
          <cx:pt idx="4257">-680</cx:pt>
          <cx:pt idx="4258">0</cx:pt>
          <cx:pt idx="4259">-701</cx:pt>
          <cx:pt idx="4260">-1402</cx:pt>
          <cx:pt idx="4261">-376</cx:pt>
          <cx:pt idx="4262">-2427</cx:pt>
          <cx:pt idx="4263">-783</cx:pt>
          <cx:pt idx="4264">0</cx:pt>
          <cx:pt idx="4265">-2543</cx:pt>
          <cx:pt idx="4266">-714</cx:pt>
          <cx:pt idx="4267">0</cx:pt>
          <cx:pt idx="4268">-1</cx:pt>
          <cx:pt idx="4269">-786</cx:pt>
          <cx:pt idx="4270">0</cx:pt>
          <cx:pt idx="4271">-354</cx:pt>
          <cx:pt idx="4272">-2631</cx:pt>
          <cx:pt idx="4273">-301</cx:pt>
          <cx:pt idx="4274">-32</cx:pt>
          <cx:pt idx="4275">-1430</cx:pt>
          <cx:pt idx="4276">-1185</cx:pt>
          <cx:pt idx="4277">-1333</cx:pt>
          <cx:pt idx="4278">-1395</cx:pt>
          <cx:pt idx="4279">0</cx:pt>
          <cx:pt idx="4280">-1511</cx:pt>
          <cx:pt idx="4281">-499</cx:pt>
          <cx:pt idx="4282">-1801</cx:pt>
          <cx:pt idx="4283">-844</cx:pt>
          <cx:pt idx="4284">-1</cx:pt>
          <cx:pt idx="4285">-488</cx:pt>
          <cx:pt idx="4286">-620</cx:pt>
          <cx:pt idx="4287">-53</cx:pt>
          <cx:pt idx="4288">0</cx:pt>
          <cx:pt idx="4289">-1033</cx:pt>
          <cx:pt idx="4290">-2136</cx:pt>
          <cx:pt idx="4291">-900</cx:pt>
          <cx:pt idx="4292">-230</cx:pt>
          <cx:pt idx="4293">-1880</cx:pt>
          <cx:pt idx="4294">-1827</cx:pt>
          <cx:pt idx="4295">-1127</cx:pt>
          <cx:pt idx="4296">-680</cx:pt>
          <cx:pt idx="4297">0</cx:pt>
          <cx:pt idx="4298">-1180</cx:pt>
          <cx:pt idx="4299">-664</cx:pt>
          <cx:pt idx="4300">-2409</cx:pt>
          <cx:pt idx="4301">-1076</cx:pt>
          <cx:pt idx="4302">-2688</cx:pt>
          <cx:pt idx="4303">-1974</cx:pt>
          <cx:pt idx="4304">-384</cx:pt>
          <cx:pt idx="4305">0</cx:pt>
          <cx:pt idx="4306">0</cx:pt>
          <cx:pt idx="4307">-357</cx:pt>
          <cx:pt idx="4308">-1521</cx:pt>
          <cx:pt idx="4309">-1592</cx:pt>
          <cx:pt idx="4310">-2115</cx:pt>
          <cx:pt idx="4311">0</cx:pt>
          <cx:pt idx="4312">0</cx:pt>
          <cx:pt idx="4313">-701</cx:pt>
          <cx:pt idx="4314">-305</cx:pt>
          <cx:pt idx="4315">-1005</cx:pt>
          <cx:pt idx="4316">0</cx:pt>
          <cx:pt idx="4317">-574</cx:pt>
          <cx:pt idx="4318">-1096</cx:pt>
          <cx:pt idx="4319">-3301</cx:pt>
          <cx:pt idx="4320">-813</cx:pt>
          <cx:pt idx="4321">-1245</cx:pt>
          <cx:pt idx="4322">-293</cx:pt>
          <cx:pt idx="4323">0</cx:pt>
          <cx:pt idx="4324">-3</cx:pt>
          <cx:pt idx="4325">-1794</cx:pt>
          <cx:pt idx="4326">-366</cx:pt>
          <cx:pt idx="4327">-2146</cx:pt>
          <cx:pt idx="4328">-1760</cx:pt>
          <cx:pt idx="4329">-87</cx:pt>
          <cx:pt idx="4330">-1891</cx:pt>
          <cx:pt idx="4331">-619</cx:pt>
          <cx:pt idx="4332">-243</cx:pt>
          <cx:pt idx="4333">-1737</cx:pt>
          <cx:pt idx="4334">-984</cx:pt>
          <cx:pt idx="4335">-601</cx:pt>
          <cx:pt idx="4336">-510</cx:pt>
          <cx:pt idx="4337">-1121</cx:pt>
          <cx:pt idx="4338">-1</cx:pt>
          <cx:pt idx="4339">-417</cx:pt>
          <cx:pt idx="4340">-288</cx:pt>
          <cx:pt idx="4341">0</cx:pt>
          <cx:pt idx="4342">-588</cx:pt>
          <cx:pt idx="4343">0</cx:pt>
          <cx:pt idx="4344">-1573</cx:pt>
          <cx:pt idx="4345">-305</cx:pt>
          <cx:pt idx="4346">-195</cx:pt>
          <cx:pt idx="4347">-1142</cx:pt>
          <cx:pt idx="4348">-290</cx:pt>
          <cx:pt idx="4349">-610</cx:pt>
          <cx:pt idx="4350">-1133</cx:pt>
          <cx:pt idx="4351">-438</cx:pt>
          <cx:pt idx="4352">-370</cx:pt>
          <cx:pt idx="4353">-487</cx:pt>
          <cx:pt idx="4354">-1281</cx:pt>
          <cx:pt idx="4355">-197</cx:pt>
          <cx:pt idx="4356">-1870</cx:pt>
          <cx:pt idx="4357">-2565</cx:pt>
          <cx:pt idx="4358">-822</cx:pt>
          <cx:pt idx="4359">-1002</cx:pt>
          <cx:pt idx="4360">-1340</cx:pt>
          <cx:pt idx="4361">-2389</cx:pt>
          <cx:pt idx="4362">-1730</cx:pt>
          <cx:pt idx="4363">-1329</cx:pt>
          <cx:pt idx="4364">-1826</cx:pt>
          <cx:pt idx="4365">-96</cx:pt>
          <cx:pt idx="4366">-196</cx:pt>
          <cx:pt idx="4367">-1332</cx:pt>
          <cx:pt idx="4368">-1606</cx:pt>
          <cx:pt idx="4369">0</cx:pt>
          <cx:pt idx="4370">-450</cx:pt>
          <cx:pt idx="4371">0</cx:pt>
          <cx:pt idx="4372">-531</cx:pt>
          <cx:pt idx="4373">-2029</cx:pt>
          <cx:pt idx="4374">0</cx:pt>
          <cx:pt idx="4375">-1512</cx:pt>
          <cx:pt idx="4376">-379</cx:pt>
          <cx:pt idx="4377">-301</cx:pt>
          <cx:pt idx="4378">0</cx:pt>
          <cx:pt idx="4379">-980</cx:pt>
          <cx:pt idx="4380">-971</cx:pt>
          <cx:pt idx="4381">-1358</cx:pt>
          <cx:pt idx="4382">-869</cx:pt>
          <cx:pt idx="4383">-908</cx:pt>
          <cx:pt idx="4384">-1411</cx:pt>
          <cx:pt idx="4385">-133</cx:pt>
          <cx:pt idx="4386">-241</cx:pt>
          <cx:pt idx="4387">-1946</cx:pt>
          <cx:pt idx="4388">0</cx:pt>
          <cx:pt idx="4389">-999</cx:pt>
          <cx:pt idx="4390">-2554</cx:pt>
          <cx:pt idx="4391">-1131</cx:pt>
          <cx:pt idx="4392">-1535</cx:pt>
          <cx:pt idx="4393">-240</cx:pt>
          <cx:pt idx="4394">-526</cx:pt>
          <cx:pt idx="4395">-169</cx:pt>
          <cx:pt idx="4396">0</cx:pt>
          <cx:pt idx="4397">-1921</cx:pt>
          <cx:pt idx="4398">-1645</cx:pt>
          <cx:pt idx="4399">-562</cx:pt>
          <cx:pt idx="4400">0</cx:pt>
          <cx:pt idx="4401">-117</cx:pt>
          <cx:pt idx="4402">-1310</cx:pt>
          <cx:pt idx="4403">-529</cx:pt>
          <cx:pt idx="4404">-1725</cx:pt>
          <cx:pt idx="4405">0</cx:pt>
          <cx:pt idx="4406">-1885</cx:pt>
          <cx:pt idx="4407">-924</cx:pt>
          <cx:pt idx="4408">-351</cx:pt>
          <cx:pt idx="4409">-1311</cx:pt>
          <cx:pt idx="4410">0</cx:pt>
          <cx:pt idx="4411">-3040</cx:pt>
          <cx:pt idx="4412">-433</cx:pt>
          <cx:pt idx="4413">-1732</cx:pt>
          <cx:pt idx="4414">0</cx:pt>
          <cx:pt idx="4415">0</cx:pt>
          <cx:pt idx="4416">-971</cx:pt>
          <cx:pt idx="4417">-713</cx:pt>
          <cx:pt idx="4418">0</cx:pt>
          <cx:pt idx="4419">-181</cx:pt>
          <cx:pt idx="4420">-203</cx:pt>
          <cx:pt idx="4421">-727</cx:pt>
          <cx:pt idx="4422">-210</cx:pt>
          <cx:pt idx="4423">-233</cx:pt>
          <cx:pt idx="4424">-2974</cx:pt>
          <cx:pt idx="4425">-936</cx:pt>
          <cx:pt idx="4426">0</cx:pt>
          <cx:pt idx="4427">-215</cx:pt>
          <cx:pt idx="4428">-584</cx:pt>
          <cx:pt idx="4429">-1592</cx:pt>
          <cx:pt idx="4430">-707</cx:pt>
          <cx:pt idx="4431">-1643</cx:pt>
          <cx:pt idx="4432">-1615</cx:pt>
          <cx:pt idx="4433">-276</cx:pt>
          <cx:pt idx="4434">-1489</cx:pt>
          <cx:pt idx="4435">-348</cx:pt>
          <cx:pt idx="4436">-427</cx:pt>
          <cx:pt idx="4437">-712</cx:pt>
          <cx:pt idx="4438">-529</cx:pt>
          <cx:pt idx="4439">-2128</cx:pt>
          <cx:pt idx="4440">-510</cx:pt>
          <cx:pt idx="4441">-1</cx:pt>
          <cx:pt idx="4442">-5</cx:pt>
          <cx:pt idx="4443">-44</cx:pt>
          <cx:pt idx="4444">-1550</cx:pt>
          <cx:pt idx="4445">-1284</cx:pt>
          <cx:pt idx="4446">-452</cx:pt>
          <cx:pt idx="4447">-2326</cx:pt>
          <cx:pt idx="4448">-916</cx:pt>
          <cx:pt idx="4449">-3005</cx:pt>
          <cx:pt idx="4450">-830</cx:pt>
          <cx:pt idx="4451">-3294</cx:pt>
          <cx:pt idx="4452">-353</cx:pt>
          <cx:pt idx="4453">-369</cx:pt>
          <cx:pt idx="4454">-1732</cx:pt>
          <cx:pt idx="4455">-1554</cx:pt>
          <cx:pt idx="4456">-1513</cx:pt>
          <cx:pt idx="4457">-347</cx:pt>
          <cx:pt idx="4458">-908</cx:pt>
          <cx:pt idx="4459">-2345</cx:pt>
          <cx:pt idx="4460">-1888</cx:pt>
          <cx:pt idx="4461">-280</cx:pt>
          <cx:pt idx="4462">-861</cx:pt>
          <cx:pt idx="4463">-1669</cx:pt>
          <cx:pt idx="4464">-2371</cx:pt>
          <cx:pt idx="4465">0</cx:pt>
          <cx:pt idx="4466">-451</cx:pt>
          <cx:pt idx="4467">0</cx:pt>
          <cx:pt idx="4468">-7</cx:pt>
          <cx:pt idx="4469">-1514</cx:pt>
          <cx:pt idx="4470">-1821</cx:pt>
          <cx:pt idx="4471">-249</cx:pt>
          <cx:pt idx="4472">-1484</cx:pt>
          <cx:pt idx="4473">-258</cx:pt>
          <cx:pt idx="4474">-199</cx:pt>
          <cx:pt idx="4475">-1249</cx:pt>
          <cx:pt idx="4476">-2586</cx:pt>
          <cx:pt idx="4477">-134</cx:pt>
          <cx:pt idx="4478">-605</cx:pt>
          <cx:pt idx="4479">-249</cx:pt>
          <cx:pt idx="4480">-2036</cx:pt>
          <cx:pt idx="4481">-2253</cx:pt>
          <cx:pt idx="4482">-485</cx:pt>
          <cx:pt idx="4483">-1857</cx:pt>
          <cx:pt idx="4484">0</cx:pt>
          <cx:pt idx="4485">-645</cx:pt>
          <cx:pt idx="4486">-631</cx:pt>
          <cx:pt idx="4487">-389</cx:pt>
          <cx:pt idx="4488">-1547</cx:pt>
          <cx:pt idx="4489">-1</cx:pt>
          <cx:pt idx="4490">-1033</cx:pt>
          <cx:pt idx="4491">-269</cx:pt>
          <cx:pt idx="4492">-582</cx:pt>
          <cx:pt idx="4493">-1267</cx:pt>
          <cx:pt idx="4494">-2</cx:pt>
          <cx:pt idx="4495">-1190</cx:pt>
          <cx:pt idx="4496">-1891</cx:pt>
          <cx:pt idx="4497">-869</cx:pt>
          <cx:pt idx="4498">-598</cx:pt>
          <cx:pt idx="4499">-1545</cx:pt>
          <cx:pt idx="4500">-416</cx:pt>
          <cx:pt idx="4501">0</cx:pt>
          <cx:pt idx="4502">-1207</cx:pt>
          <cx:pt idx="4503">-858</cx:pt>
          <cx:pt idx="4504">0</cx:pt>
          <cx:pt idx="4505">-890</cx:pt>
          <cx:pt idx="4506">-220</cx:pt>
          <cx:pt idx="4507">-1581</cx:pt>
          <cx:pt idx="4508">-1792</cx:pt>
          <cx:pt idx="4509">-2360</cx:pt>
          <cx:pt idx="4510">-1124</cx:pt>
          <cx:pt idx="4511">-554</cx:pt>
          <cx:pt idx="4512">-453</cx:pt>
          <cx:pt idx="4513">-1589</cx:pt>
          <cx:pt idx="4514">-2618</cx:pt>
          <cx:pt idx="4515">-1446</cx:pt>
          <cx:pt idx="4516">-670</cx:pt>
          <cx:pt idx="4517">-816</cx:pt>
          <cx:pt idx="4518">-1734</cx:pt>
          <cx:pt idx="4519">-479</cx:pt>
          <cx:pt idx="4520">0</cx:pt>
          <cx:pt idx="4521">-1381</cx:pt>
          <cx:pt idx="4522">-878</cx:pt>
          <cx:pt idx="4523">-1063</cx:pt>
          <cx:pt idx="4524">-1</cx:pt>
          <cx:pt idx="4525">-2150</cx:pt>
          <cx:pt idx="4526">-228</cx:pt>
          <cx:pt idx="4527">-1790</cx:pt>
          <cx:pt idx="4528">-902</cx:pt>
          <cx:pt idx="4529">-821</cx:pt>
          <cx:pt idx="4530">0</cx:pt>
          <cx:pt idx="4531">-1974</cx:pt>
          <cx:pt idx="4532">-708</cx:pt>
          <cx:pt idx="4533">-3528</cx:pt>
          <cx:pt idx="4534">-12</cx:pt>
          <cx:pt idx="4535">-1188</cx:pt>
          <cx:pt idx="4536">-2148</cx:pt>
          <cx:pt idx="4537">-579</cx:pt>
          <cx:pt idx="4538">-497</cx:pt>
          <cx:pt idx="4539">-652</cx:pt>
          <cx:pt idx="4540">-1106</cx:pt>
          <cx:pt idx="4541">-328</cx:pt>
          <cx:pt idx="4542">-623</cx:pt>
          <cx:pt idx="4543">-517</cx:pt>
          <cx:pt idx="4544">-821</cx:pt>
          <cx:pt idx="4545">-519</cx:pt>
          <cx:pt idx="4546">-460</cx:pt>
          <cx:pt idx="4547">-919</cx:pt>
          <cx:pt idx="4548">-2</cx:pt>
          <cx:pt idx="4549">-1281</cx:pt>
          <cx:pt idx="4550">-1420</cx:pt>
          <cx:pt idx="4551">-245</cx:pt>
          <cx:pt idx="4552">-375</cx:pt>
          <cx:pt idx="4553">-2682</cx:pt>
          <cx:pt idx="4554">-2252</cx:pt>
          <cx:pt idx="4555">-196</cx:pt>
          <cx:pt idx="4556">-682</cx:pt>
          <cx:pt idx="4557">-688</cx:pt>
          <cx:pt idx="4558">-1420</cx:pt>
          <cx:pt idx="4559">-1516</cx:pt>
          <cx:pt idx="4560">0</cx:pt>
          <cx:pt idx="4561">-352</cx:pt>
          <cx:pt idx="4562">-1101</cx:pt>
          <cx:pt idx="4563">-981</cx:pt>
          <cx:pt idx="4564">-205</cx:pt>
          <cx:pt idx="4565">-2621</cx:pt>
          <cx:pt idx="4566">-1134</cx:pt>
          <cx:pt idx="4567">-2518</cx:pt>
          <cx:pt idx="4568">-339</cx:pt>
          <cx:pt idx="4569">-266</cx:pt>
          <cx:pt idx="4570">-18</cx:pt>
          <cx:pt idx="4571">-1080</cx:pt>
          <cx:pt idx="4572">-1539</cx:pt>
          <cx:pt idx="4573">-79</cx:pt>
          <cx:pt idx="4574">-437</cx:pt>
          <cx:pt idx="4575">-503</cx:pt>
          <cx:pt idx="4576">-2</cx:pt>
          <cx:pt idx="4577">-2111</cx:pt>
          <cx:pt idx="4578">-2536</cx:pt>
          <cx:pt idx="4579">0</cx:pt>
          <cx:pt idx="4580">-1840</cx:pt>
          <cx:pt idx="4581">-1678</cx:pt>
          <cx:pt idx="4582">-613</cx:pt>
          <cx:pt idx="4583">-918</cx:pt>
          <cx:pt idx="4584">-802</cx:pt>
          <cx:pt idx="4585">-106</cx:pt>
          <cx:pt idx="4586">-199</cx:pt>
          <cx:pt idx="4587">0</cx:pt>
          <cx:pt idx="4588">-1468</cx:pt>
          <cx:pt idx="4589">-370</cx:pt>
          <cx:pt idx="4590">-3350</cx:pt>
          <cx:pt idx="4591">-554</cx:pt>
          <cx:pt idx="4592">-1867</cx:pt>
          <cx:pt idx="4593">-643</cx:pt>
          <cx:pt idx="4594">-1890</cx:pt>
          <cx:pt idx="4595">-773</cx:pt>
          <cx:pt idx="4596">-1233</cx:pt>
          <cx:pt idx="4597">-1251</cx:pt>
          <cx:pt idx="4598">0</cx:pt>
          <cx:pt idx="4599">-778</cx:pt>
          <cx:pt idx="4600">-357</cx:pt>
          <cx:pt idx="4601">-1726</cx:pt>
          <cx:pt idx="4602">-1083</cx:pt>
          <cx:pt idx="4603">0</cx:pt>
          <cx:pt idx="4604">-1991</cx:pt>
          <cx:pt idx="4605">-558</cx:pt>
          <cx:pt idx="4606">-2630</cx:pt>
          <cx:pt idx="4607">-814</cx:pt>
          <cx:pt idx="4608">-1461</cx:pt>
          <cx:pt idx="4609">-1383</cx:pt>
          <cx:pt idx="4610">-1732</cx:pt>
          <cx:pt idx="4611">-1552</cx:pt>
          <cx:pt idx="4612">-22</cx:pt>
          <cx:pt idx="4613">-578</cx:pt>
          <cx:pt idx="4614">-1489</cx:pt>
          <cx:pt idx="4615">-563</cx:pt>
          <cx:pt idx="4616">-1102</cx:pt>
          <cx:pt idx="4617">-1527</cx:pt>
          <cx:pt idx="4618">-1494</cx:pt>
          <cx:pt idx="4619">-393</cx:pt>
          <cx:pt idx="4620">-1245</cx:pt>
          <cx:pt idx="4621">-1057</cx:pt>
          <cx:pt idx="4622">-3</cx:pt>
          <cx:pt idx="4623">-1949</cx:pt>
          <cx:pt idx="4624">0</cx:pt>
          <cx:pt idx="4625">-1103</cx:pt>
          <cx:pt idx="4626">0</cx:pt>
          <cx:pt idx="4627">-2832</cx:pt>
          <cx:pt idx="4628">-2443</cx:pt>
          <cx:pt idx="4629">-1297</cx:pt>
          <cx:pt idx="4630">-1511</cx:pt>
          <cx:pt idx="4631">-166</cx:pt>
          <cx:pt idx="4632">0</cx:pt>
          <cx:pt idx="4633">-2646</cx:pt>
          <cx:pt idx="4634">-1943</cx:pt>
          <cx:pt idx="4635">-1578</cx:pt>
          <cx:pt idx="4636">-2203</cx:pt>
          <cx:pt idx="4637">-905</cx:pt>
          <cx:pt idx="4638">-1570</cx:pt>
          <cx:pt idx="4639">-97</cx:pt>
          <cx:pt idx="4640">-406</cx:pt>
          <cx:pt idx="4641">-1</cx:pt>
          <cx:pt idx="4642">-1571</cx:pt>
          <cx:pt idx="4643">-456</cx:pt>
          <cx:pt idx="4644">-1795</cx:pt>
          <cx:pt idx="4645">-1264</cx:pt>
          <cx:pt idx="4646">-688</cx:pt>
          <cx:pt idx="4647">-284</cx:pt>
          <cx:pt idx="4648">-82</cx:pt>
          <cx:pt idx="4649">-44</cx:pt>
          <cx:pt idx="4650">-301</cx:pt>
          <cx:pt idx="4651">-3049</cx:pt>
          <cx:pt idx="4652">-540</cx:pt>
          <cx:pt idx="4653">-936</cx:pt>
          <cx:pt idx="4654">-1839</cx:pt>
          <cx:pt idx="4655">-820</cx:pt>
          <cx:pt idx="4656">-1619</cx:pt>
          <cx:pt idx="4657">-581</cx:pt>
          <cx:pt idx="4658">-677</cx:pt>
          <cx:pt idx="4659">-2346</cx:pt>
          <cx:pt idx="4660">-3882</cx:pt>
          <cx:pt idx="4661">-564</cx:pt>
          <cx:pt idx="4662">-663</cx:pt>
          <cx:pt idx="4663">-171</cx:pt>
          <cx:pt idx="4664">-1695</cx:pt>
          <cx:pt idx="4665">0</cx:pt>
          <cx:pt idx="4666">0</cx:pt>
          <cx:pt idx="4667">0</cx:pt>
          <cx:pt idx="4668">-3363</cx:pt>
          <cx:pt idx="4669">-2</cx:pt>
          <cx:pt idx="4670">0</cx:pt>
          <cx:pt idx="4671">-1371</cx:pt>
          <cx:pt idx="4672">-1968</cx:pt>
          <cx:pt idx="4673">-924</cx:pt>
          <cx:pt idx="4674">-1594</cx:pt>
          <cx:pt idx="4675">-2526</cx:pt>
          <cx:pt idx="4676">-259</cx:pt>
          <cx:pt idx="4677">-1535</cx:pt>
          <cx:pt idx="4678">-435</cx:pt>
          <cx:pt idx="4679">-483</cx:pt>
          <cx:pt idx="4680">-1190</cx:pt>
          <cx:pt idx="4681">-1442</cx:pt>
          <cx:pt idx="4682">-402</cx:pt>
          <cx:pt idx="4683">-1827</cx:pt>
          <cx:pt idx="4684">-855</cx:pt>
          <cx:pt idx="4685">-1669</cx:pt>
          <cx:pt idx="4686">-103</cx:pt>
          <cx:pt idx="4687">-170</cx:pt>
          <cx:pt idx="4688">-2010</cx:pt>
          <cx:pt idx="4689">-354</cx:pt>
          <cx:pt idx="4690">-258</cx:pt>
          <cx:pt idx="4691">-467</cx:pt>
          <cx:pt idx="4692">-1691</cx:pt>
          <cx:pt idx="4693">-428</cx:pt>
          <cx:pt idx="4694">-908</cx:pt>
          <cx:pt idx="4695">-2357</cx:pt>
          <cx:pt idx="4696">-1901</cx:pt>
          <cx:pt idx="4697">-2355</cx:pt>
          <cx:pt idx="4698">-1</cx:pt>
          <cx:pt idx="4699">-629</cx:pt>
          <cx:pt idx="4700">-2752</cx:pt>
          <cx:pt idx="4701">-545</cx:pt>
          <cx:pt idx="4702">-561</cx:pt>
          <cx:pt idx="4703">0</cx:pt>
          <cx:pt idx="4704">-1636</cx:pt>
          <cx:pt idx="4705">-244</cx:pt>
          <cx:pt idx="4706">-2078</cx:pt>
          <cx:pt idx="4707">-1202</cx:pt>
          <cx:pt idx="4708">-3283</cx:pt>
          <cx:pt idx="4709">-587</cx:pt>
          <cx:pt idx="4710">-2125</cx:pt>
          <cx:pt idx="4711">0</cx:pt>
          <cx:pt idx="4712">-1957</cx:pt>
          <cx:pt idx="4713">-1594</cx:pt>
          <cx:pt idx="4714">-447</cx:pt>
          <cx:pt idx="4715">-2</cx:pt>
          <cx:pt idx="4716">-2351</cx:pt>
          <cx:pt idx="4717">0</cx:pt>
          <cx:pt idx="4718">-813</cx:pt>
          <cx:pt idx="4719">-2287</cx:pt>
          <cx:pt idx="4720">-1481</cx:pt>
          <cx:pt idx="4721">-686</cx:pt>
          <cx:pt idx="4722">-200</cx:pt>
          <cx:pt idx="4723">-2244</cx:pt>
          <cx:pt idx="4724">0</cx:pt>
          <cx:pt idx="4725">-1592</cx:pt>
          <cx:pt idx="4726">-316</cx:pt>
          <cx:pt idx="4727">-2635</cx:pt>
          <cx:pt idx="4728">-1709</cx:pt>
          <cx:pt idx="4729">-341</cx:pt>
          <cx:pt idx="4730">-508</cx:pt>
          <cx:pt idx="4731">-284</cx:pt>
          <cx:pt idx="4732">-785</cx:pt>
          <cx:pt idx="4733">-299</cx:pt>
          <cx:pt idx="4734">-3096</cx:pt>
          <cx:pt idx="4735">0</cx:pt>
          <cx:pt idx="4736">-2456</cx:pt>
          <cx:pt idx="4737">-890</cx:pt>
          <cx:pt idx="4738">-878</cx:pt>
          <cx:pt idx="4739">-601</cx:pt>
          <cx:pt idx="4740">-1811</cx:pt>
          <cx:pt idx="4741">-1463</cx:pt>
          <cx:pt idx="4742">-765</cx:pt>
          <cx:pt idx="4743">-197</cx:pt>
          <cx:pt idx="4744">0</cx:pt>
          <cx:pt idx="4745">-2</cx:pt>
          <cx:pt idx="4746">0</cx:pt>
          <cx:pt idx="4747">-302</cx:pt>
          <cx:pt idx="4748">-716</cx:pt>
          <cx:pt idx="4749">-237</cx:pt>
          <cx:pt idx="4750">-1333</cx:pt>
          <cx:pt idx="4751">-575</cx:pt>
          <cx:pt idx="4752">-887</cx:pt>
          <cx:pt idx="4753">-211</cx:pt>
          <cx:pt idx="4754">-1155</cx:pt>
          <cx:pt idx="4755">-1033</cx:pt>
          <cx:pt idx="4756">-662</cx:pt>
          <cx:pt idx="4757">-1767</cx:pt>
          <cx:pt idx="4758">-743</cx:pt>
          <cx:pt idx="4759">0</cx:pt>
          <cx:pt idx="4760">0</cx:pt>
          <cx:pt idx="4761">-227</cx:pt>
          <cx:pt idx="4762">-1923</cx:pt>
          <cx:pt idx="4763">-1518</cx:pt>
          <cx:pt idx="4764">-153</cx:pt>
          <cx:pt idx="4765">-859</cx:pt>
          <cx:pt idx="4766">-310</cx:pt>
          <cx:pt idx="4767">-569</cx:pt>
          <cx:pt idx="4768">-226</cx:pt>
          <cx:pt idx="4769">-500</cx:pt>
          <cx:pt idx="4770">-485</cx:pt>
          <cx:pt idx="4771">-232</cx:pt>
          <cx:pt idx="4772">-242</cx:pt>
          <cx:pt idx="4773">-1342</cx:pt>
          <cx:pt idx="4774">-558</cx:pt>
          <cx:pt idx="4775">0</cx:pt>
          <cx:pt idx="4776">-316</cx:pt>
          <cx:pt idx="4777">-968</cx:pt>
          <cx:pt idx="4778">-1418</cx:pt>
          <cx:pt idx="4779">-503</cx:pt>
          <cx:pt idx="4780">-3282</cx:pt>
          <cx:pt idx="4781">0</cx:pt>
          <cx:pt idx="4782">0</cx:pt>
          <cx:pt idx="4783">-222</cx:pt>
          <cx:pt idx="4784">-2799</cx:pt>
          <cx:pt idx="4785">-1431</cx:pt>
          <cx:pt idx="4786">-1325</cx:pt>
          <cx:pt idx="4787">0</cx:pt>
          <cx:pt idx="4788">-836</cx:pt>
          <cx:pt idx="4789">-1907</cx:pt>
          <cx:pt idx="4790">0</cx:pt>
          <cx:pt idx="4791">-1</cx:pt>
          <cx:pt idx="4792">-102</cx:pt>
          <cx:pt idx="4793">0</cx:pt>
          <cx:pt idx="4794">-4</cx:pt>
          <cx:pt idx="4795">-793</cx:pt>
          <cx:pt idx="4796">-1774</cx:pt>
          <cx:pt idx="4797">-1709</cx:pt>
          <cx:pt idx="4798">-1565</cx:pt>
          <cx:pt idx="4799">-206</cx:pt>
          <cx:pt idx="4800">-766</cx:pt>
          <cx:pt idx="4801">-959</cx:pt>
          <cx:pt idx="4802">-251</cx:pt>
          <cx:pt idx="4803">-1493</cx:pt>
          <cx:pt idx="4804">0</cx:pt>
          <cx:pt idx="4805">-1795</cx:pt>
          <cx:pt idx="4806">-593</cx:pt>
          <cx:pt idx="4807">0</cx:pt>
          <cx:pt idx="4808">-471</cx:pt>
          <cx:pt idx="4809">-878</cx:pt>
          <cx:pt idx="4810">-1269</cx:pt>
          <cx:pt idx="4811">-604</cx:pt>
          <cx:pt idx="4812">-1524</cx:pt>
          <cx:pt idx="4813">-2056</cx:pt>
          <cx:pt idx="4814">-1765</cx:pt>
          <cx:pt idx="4815">-1829</cx:pt>
          <cx:pt idx="4816">-992</cx:pt>
          <cx:pt idx="4817">-554</cx:pt>
          <cx:pt idx="4818">-359</cx:pt>
          <cx:pt idx="4819">0</cx:pt>
          <cx:pt idx="4820">-17</cx:pt>
          <cx:pt idx="4821">0</cx:pt>
          <cx:pt idx="4822">-829</cx:pt>
          <cx:pt idx="4823">-2084</cx:pt>
          <cx:pt idx="4824">0</cx:pt>
          <cx:pt idx="4825">-195</cx:pt>
          <cx:pt idx="4826">-1834</cx:pt>
          <cx:pt idx="4827">-648</cx:pt>
          <cx:pt idx="4828">-1452</cx:pt>
          <cx:pt idx="4829">-1601</cx:pt>
          <cx:pt idx="4830">-315</cx:pt>
          <cx:pt idx="4831">-377</cx:pt>
          <cx:pt idx="4832">-2143</cx:pt>
          <cx:pt idx="4833">-532</cx:pt>
          <cx:pt idx="4834">-2067</cx:pt>
          <cx:pt idx="4835">-796</cx:pt>
          <cx:pt idx="4836">-2667</cx:pt>
          <cx:pt idx="4837">-1623</cx:pt>
          <cx:pt idx="4838">-139</cx:pt>
          <cx:pt idx="4839">-625</cx:pt>
          <cx:pt idx="4840">-679</cx:pt>
          <cx:pt idx="4841">-1022</cx:pt>
          <cx:pt idx="4842">-411</cx:pt>
          <cx:pt idx="4843">-182</cx:pt>
          <cx:pt idx="4844">-685</cx:pt>
          <cx:pt idx="4845">-2489</cx:pt>
          <cx:pt idx="4846">-2431</cx:pt>
          <cx:pt idx="4847">-6</cx:pt>
          <cx:pt idx="4848">-2262</cx:pt>
          <cx:pt idx="4849">-729</cx:pt>
          <cx:pt idx="4850">-489</cx:pt>
          <cx:pt idx="4851">-917</cx:pt>
          <cx:pt idx="4852">-662</cx:pt>
          <cx:pt idx="4853">0</cx:pt>
          <cx:pt idx="4854">-1777</cx:pt>
          <cx:pt idx="4855">-1492</cx:pt>
          <cx:pt idx="4856">-1069</cx:pt>
          <cx:pt idx="4857">-992</cx:pt>
          <cx:pt idx="4858">-4</cx:pt>
          <cx:pt idx="4859">-1068</cx:pt>
          <cx:pt idx="4860">-1548</cx:pt>
          <cx:pt idx="4861">-269</cx:pt>
          <cx:pt idx="4862">0</cx:pt>
          <cx:pt idx="4863">-2401</cx:pt>
          <cx:pt idx="4864">-2209</cx:pt>
          <cx:pt idx="4865">0</cx:pt>
          <cx:pt idx="4866">0</cx:pt>
          <cx:pt idx="4867">-1679</cx:pt>
          <cx:pt idx="4868">-493</cx:pt>
          <cx:pt idx="4869">-839</cx:pt>
          <cx:pt idx="4870">-762</cx:pt>
          <cx:pt idx="4871">-1846</cx:pt>
          <cx:pt idx="4872">-3262</cx:pt>
          <cx:pt idx="4873">0</cx:pt>
          <cx:pt idx="4874">-28</cx:pt>
          <cx:pt idx="4875">-867</cx:pt>
          <cx:pt idx="4876">-1</cx:pt>
          <cx:pt idx="4877">-1632</cx:pt>
          <cx:pt idx="4878">-1539</cx:pt>
          <cx:pt idx="4879">0</cx:pt>
          <cx:pt idx="4880">-433</cx:pt>
          <cx:pt idx="4881">-789</cx:pt>
          <cx:pt idx="4882">-411</cx:pt>
          <cx:pt idx="4883">0</cx:pt>
          <cx:pt idx="4884">-2597</cx:pt>
          <cx:pt idx="4885">-1238</cx:pt>
          <cx:pt idx="4886">-2281</cx:pt>
          <cx:pt idx="4887">-386</cx:pt>
          <cx:pt idx="4888">-69</cx:pt>
          <cx:pt idx="4889">-718</cx:pt>
          <cx:pt idx="4890">-2</cx:pt>
          <cx:pt idx="4891">-1933</cx:pt>
          <cx:pt idx="4892">-1256</cx:pt>
          <cx:pt idx="4893">-2</cx:pt>
          <cx:pt idx="4894">-1127</cx:pt>
          <cx:pt idx="4895">-609</cx:pt>
          <cx:pt idx="4896">-1879</cx:pt>
          <cx:pt idx="4897">-907</cx:pt>
          <cx:pt idx="4898">-876</cx:pt>
          <cx:pt idx="4899">-2044</cx:pt>
          <cx:pt idx="4900">-354</cx:pt>
          <cx:pt idx="4901">-462</cx:pt>
          <cx:pt idx="4902">-2539</cx:pt>
          <cx:pt idx="4903">-1745</cx:pt>
          <cx:pt idx="4904">-377</cx:pt>
          <cx:pt idx="4905">-2642</cx:pt>
          <cx:pt idx="4906">-1170</cx:pt>
          <cx:pt idx="4907">-1206</cx:pt>
          <cx:pt idx="4908">-1956</cx:pt>
          <cx:pt idx="4909">0</cx:pt>
          <cx:pt idx="4910">-508</cx:pt>
          <cx:pt idx="4911">-362</cx:pt>
          <cx:pt idx="4912">-562</cx:pt>
          <cx:pt idx="4913">-898</cx:pt>
          <cx:pt idx="4914">-1148</cx:pt>
          <cx:pt idx="4915">-2832</cx:pt>
          <cx:pt idx="4916">0</cx:pt>
          <cx:pt idx="4917">0</cx:pt>
          <cx:pt idx="4918">-1697</cx:pt>
          <cx:pt idx="4919">-956</cx:pt>
          <cx:pt idx="4920">-555</cx:pt>
          <cx:pt idx="4921">-2282</cx:pt>
          <cx:pt idx="4922">-1745</cx:pt>
          <cx:pt idx="4923">-1659</cx:pt>
          <cx:pt idx="4924">-1494</cx:pt>
          <cx:pt idx="4925">-5</cx:pt>
          <cx:pt idx="4926">-524</cx:pt>
          <cx:pt idx="4927">-1816</cx:pt>
          <cx:pt idx="4928">-503</cx:pt>
          <cx:pt idx="4929">0</cx:pt>
          <cx:pt idx="4930">-2939</cx:pt>
          <cx:pt idx="4931">-424</cx:pt>
          <cx:pt idx="4932">-1953</cx:pt>
          <cx:pt idx="4933">-1164</cx:pt>
          <cx:pt idx="4934">-1014</cx:pt>
          <cx:pt idx="4935">-261</cx:pt>
          <cx:pt idx="4936">-1468</cx:pt>
          <cx:pt idx="4937">-1354</cx:pt>
          <cx:pt idx="4938">-576</cx:pt>
          <cx:pt idx="4939">-826</cx:pt>
          <cx:pt idx="4940">0</cx:pt>
          <cx:pt idx="4941">-1624</cx:pt>
          <cx:pt idx="4942">-3184</cx:pt>
          <cx:pt idx="4943">-2441</cx:pt>
          <cx:pt idx="4944">-2917</cx:pt>
          <cx:pt idx="4945">0</cx:pt>
          <cx:pt idx="4946">0</cx:pt>
          <cx:pt idx="4947">-1816</cx:pt>
          <cx:pt idx="4948">-122</cx:pt>
          <cx:pt idx="4949">-471</cx:pt>
          <cx:pt idx="4950">-727</cx:pt>
          <cx:pt idx="4951">-742</cx:pt>
          <cx:pt idx="4952">-472</cx:pt>
          <cx:pt idx="4953">-1344</cx:pt>
          <cx:pt idx="4954">-92</cx:pt>
          <cx:pt idx="4955">-183</cx:pt>
          <cx:pt idx="4956">-1445</cx:pt>
          <cx:pt idx="4957">0</cx:pt>
          <cx:pt idx="4958">-517</cx:pt>
          <cx:pt idx="4959">-508</cx:pt>
          <cx:pt idx="4960">-441</cx:pt>
          <cx:pt idx="4961">-1069</cx:pt>
          <cx:pt idx="4962">-793</cx:pt>
          <cx:pt idx="4963">-918</cx:pt>
          <cx:pt idx="4964">-2097</cx:pt>
          <cx:pt idx="4965">-521</cx:pt>
          <cx:pt idx="4966">-71</cx:pt>
          <cx:pt idx="4967">-266</cx:pt>
          <cx:pt idx="4968">0</cx:pt>
          <cx:pt idx="4969">-935</cx:pt>
          <cx:pt idx="4970">-982</cx:pt>
          <cx:pt idx="4971">-3022</cx:pt>
          <cx:pt idx="4972">-1486</cx:pt>
          <cx:pt idx="4973">-1583</cx:pt>
          <cx:pt idx="4974">-3</cx:pt>
          <cx:pt idx="4975">-626</cx:pt>
          <cx:pt idx="4976">-1520</cx:pt>
          <cx:pt idx="4977">-536</cx:pt>
          <cx:pt idx="4978">-1862</cx:pt>
          <cx:pt idx="4979">0</cx:pt>
          <cx:pt idx="4980">0</cx:pt>
          <cx:pt idx="4981">-746</cx:pt>
          <cx:pt idx="4982">-31</cx:pt>
          <cx:pt idx="4983">-923</cx:pt>
          <cx:pt idx="4984">-1</cx:pt>
          <cx:pt idx="4985">0</cx:pt>
          <cx:pt idx="4986">-2</cx:pt>
          <cx:pt idx="4987">-1861</cx:pt>
          <cx:pt idx="4988">-1584</cx:pt>
          <cx:pt idx="4989">-1718</cx:pt>
          <cx:pt idx="4990">-2107</cx:pt>
          <cx:pt idx="4991">-469</cx:pt>
          <cx:pt idx="4992">-1658</cx:pt>
          <cx:pt idx="4993">-2477</cx:pt>
          <cx:pt idx="4994">-1605</cx:pt>
          <cx:pt idx="4995">-2509</cx:pt>
          <cx:pt idx="4996">0</cx:pt>
          <cx:pt idx="4997">-162</cx:pt>
          <cx:pt idx="4998">-638</cx:pt>
          <cx:pt idx="4999">-419</cx:pt>
          <cx:pt idx="5000">-607</cx:pt>
          <cx:pt idx="5001">-1045</cx:pt>
          <cx:pt idx="5002">-57</cx:pt>
          <cx:pt idx="5003">0</cx:pt>
          <cx:pt idx="5004">0</cx:pt>
          <cx:pt idx="5005">-180</cx:pt>
          <cx:pt idx="5006">-251</cx:pt>
          <cx:pt idx="5007">0</cx:pt>
          <cx:pt idx="5008">-2559</cx:pt>
          <cx:pt idx="5009">-596</cx:pt>
          <cx:pt idx="5010">-628</cx:pt>
          <cx:pt idx="5011">0</cx:pt>
          <cx:pt idx="5012">-371</cx:pt>
          <cx:pt idx="5013">-287</cx:pt>
          <cx:pt idx="5014">-537</cx:pt>
          <cx:pt idx="5015">-801</cx:pt>
          <cx:pt idx="5016">-424</cx:pt>
          <cx:pt idx="5017">-450</cx:pt>
          <cx:pt idx="5018">-572</cx:pt>
          <cx:pt idx="5019">-2155</cx:pt>
          <cx:pt idx="5020">-1511</cx:pt>
          <cx:pt idx="5021">-493</cx:pt>
          <cx:pt idx="5022">-592</cx:pt>
          <cx:pt idx="5023">-779</cx:pt>
          <cx:pt idx="5024">-663</cx:pt>
          <cx:pt idx="5025">-83</cx:pt>
          <cx:pt idx="5026">-577</cx:pt>
          <cx:pt idx="5027">-1733</cx:pt>
          <cx:pt idx="5028">0</cx:pt>
          <cx:pt idx="5029">-1738</cx:pt>
          <cx:pt idx="5030">-840</cx:pt>
          <cx:pt idx="5031">-631</cx:pt>
          <cx:pt idx="5032">-549</cx:pt>
          <cx:pt idx="5033">-613</cx:pt>
          <cx:pt idx="5034">-396</cx:pt>
          <cx:pt idx="5035">0</cx:pt>
          <cx:pt idx="5036">-24</cx:pt>
          <cx:pt idx="5037">0</cx:pt>
          <cx:pt idx="5038">-420</cx:pt>
          <cx:pt idx="5039">-387</cx:pt>
          <cx:pt idx="5040">-936</cx:pt>
          <cx:pt idx="5041">-1865</cx:pt>
          <cx:pt idx="5042">-1609</cx:pt>
          <cx:pt idx="5043">-1143</cx:pt>
          <cx:pt idx="5044">0</cx:pt>
          <cx:pt idx="5045">0</cx:pt>
          <cx:pt idx="5046">-1790</cx:pt>
          <cx:pt idx="5047">-70</cx:pt>
          <cx:pt idx="5048">-1133</cx:pt>
          <cx:pt idx="5049">-591</cx:pt>
          <cx:pt idx="5050">-1467</cx:pt>
          <cx:pt idx="5051">-722</cx:pt>
          <cx:pt idx="5052">-64</cx:pt>
          <cx:pt idx="5053">-1372</cx:pt>
          <cx:pt idx="5054">-2423</cx:pt>
          <cx:pt idx="5055">-2186</cx:pt>
          <cx:pt idx="5056">0</cx:pt>
          <cx:pt idx="5057">-1475</cx:pt>
          <cx:pt idx="5058">-167</cx:pt>
          <cx:pt idx="5059">-375</cx:pt>
          <cx:pt idx="5060">-772</cx:pt>
          <cx:pt idx="5061">-1779</cx:pt>
          <cx:pt idx="5062">-470</cx:pt>
          <cx:pt idx="5063">-195</cx:pt>
          <cx:pt idx="5064">-295</cx:pt>
          <cx:pt idx="5065">-1080</cx:pt>
          <cx:pt idx="5066">-160</cx:pt>
          <cx:pt idx="5067">-200</cx:pt>
          <cx:pt idx="5068">-1074</cx:pt>
          <cx:pt idx="5069">-192</cx:pt>
          <cx:pt idx="5070">-712</cx:pt>
          <cx:pt idx="5071">-963</cx:pt>
          <cx:pt idx="5072">-1599</cx:pt>
          <cx:pt idx="5073">-1</cx:pt>
          <cx:pt idx="5074">-177</cx:pt>
          <cx:pt idx="5075">-544</cx:pt>
          <cx:pt idx="5076">-978</cx:pt>
          <cx:pt idx="5077">-1757</cx:pt>
          <cx:pt idx="5078">-599</cx:pt>
          <cx:pt idx="5079">-711</cx:pt>
          <cx:pt idx="5080">-1361</cx:pt>
          <cx:pt idx="5081">-3</cx:pt>
          <cx:pt idx="5082">-440</cx:pt>
          <cx:pt idx="5083">-377</cx:pt>
          <cx:pt idx="5084">-398</cx:pt>
          <cx:pt idx="5085">-1084</cx:pt>
          <cx:pt idx="5086">-590</cx:pt>
          <cx:pt idx="5087">-1227</cx:pt>
          <cx:pt idx="5088">-284</cx:pt>
          <cx:pt idx="5089">0</cx:pt>
          <cx:pt idx="5090">-710</cx:pt>
          <cx:pt idx="5091">-1416</cx:pt>
          <cx:pt idx="5092">-575</cx:pt>
          <cx:pt idx="5093">0</cx:pt>
          <cx:pt idx="5094">-1660</cx:pt>
          <cx:pt idx="5095">-678</cx:pt>
          <cx:pt idx="5096">-3</cx:pt>
          <cx:pt idx="5097">-999</cx:pt>
          <cx:pt idx="5098">-1019</cx:pt>
          <cx:pt idx="5099">-2213</cx:pt>
          <cx:pt idx="5100">-673</cx:pt>
          <cx:pt idx="5101">-1420</cx:pt>
          <cx:pt idx="5102">-388</cx:pt>
          <cx:pt idx="5103">-1849</cx:pt>
          <cx:pt idx="5104">-757</cx:pt>
          <cx:pt idx="5105">-370</cx:pt>
          <cx:pt idx="5106">-1627</cx:pt>
          <cx:pt idx="5107">-1457</cx:pt>
          <cx:pt idx="5108">-541</cx:pt>
          <cx:pt idx="5109">-1025</cx:pt>
          <cx:pt idx="5110">-849</cx:pt>
          <cx:pt idx="5111">-2410</cx:pt>
          <cx:pt idx="5112">-1681</cx:pt>
          <cx:pt idx="5113">-1485</cx:pt>
          <cx:pt idx="5114">-416</cx:pt>
          <cx:pt idx="5115">-610</cx:pt>
          <cx:pt idx="5116">-206</cx:pt>
          <cx:pt idx="5117">-388</cx:pt>
          <cx:pt idx="5118">-447</cx:pt>
          <cx:pt idx="5119">-1066</cx:pt>
          <cx:pt idx="5120">-763</cx:pt>
          <cx:pt idx="5121">-9</cx:pt>
          <cx:pt idx="5122">-1561</cx:pt>
          <cx:pt idx="5123">-2402</cx:pt>
          <cx:pt idx="5124">-2579</cx:pt>
          <cx:pt idx="5125">-471</cx:pt>
          <cx:pt idx="5126">-1503</cx:pt>
          <cx:pt idx="5127">-1231</cx:pt>
          <cx:pt idx="5128">-378</cx:pt>
          <cx:pt idx="5129">-379</cx:pt>
          <cx:pt idx="5130">-408</cx:pt>
          <cx:pt idx="5131">-1032</cx:pt>
          <cx:pt idx="5132">-834</cx:pt>
          <cx:pt idx="5133">-1</cx:pt>
          <cx:pt idx="5134">-805</cx:pt>
          <cx:pt idx="5135">-2470</cx:pt>
          <cx:pt idx="5136">-306</cx:pt>
          <cx:pt idx="5137">-1227</cx:pt>
          <cx:pt idx="5138">0</cx:pt>
          <cx:pt idx="5139">-1758</cx:pt>
          <cx:pt idx="5140">-4</cx:pt>
          <cx:pt idx="5141">-746</cx:pt>
          <cx:pt idx="5142">-497</cx:pt>
          <cx:pt idx="5143">-192</cx:pt>
          <cx:pt idx="5144">-2090</cx:pt>
          <cx:pt idx="5145">-2699</cx:pt>
          <cx:pt idx="5146">-530</cx:pt>
          <cx:pt idx="5147">-2744</cx:pt>
          <cx:pt idx="5148">-1292</cx:pt>
          <cx:pt idx="5149">0</cx:pt>
          <cx:pt idx="5150">-1382</cx:pt>
          <cx:pt idx="5151">-783</cx:pt>
          <cx:pt idx="5152">-497</cx:pt>
          <cx:pt idx="5153">-980</cx:pt>
          <cx:pt idx="5154">0</cx:pt>
          <cx:pt idx="5155">-1381</cx:pt>
          <cx:pt idx="5156">0</cx:pt>
          <cx:pt idx="5157">-1458</cx:pt>
          <cx:pt idx="5158">-600</cx:pt>
          <cx:pt idx="5159">-1031</cx:pt>
          <cx:pt idx="5160">-1424</cx:pt>
          <cx:pt idx="5161">0</cx:pt>
          <cx:pt idx="5162">-942</cx:pt>
          <cx:pt idx="5163">-288</cx:pt>
          <cx:pt idx="5164">-2193</cx:pt>
          <cx:pt idx="5165">-1360</cx:pt>
          <cx:pt idx="5166">-1401</cx:pt>
          <cx:pt idx="5167">-3068</cx:pt>
          <cx:pt idx="5168">0</cx:pt>
          <cx:pt idx="5169">-589</cx:pt>
          <cx:pt idx="5170">-1700</cx:pt>
          <cx:pt idx="5171">-896</cx:pt>
          <cx:pt idx="5172">-359</cx:pt>
          <cx:pt idx="5173">-2429</cx:pt>
          <cx:pt idx="5174">-2745</cx:pt>
          <cx:pt idx="5175">-759</cx:pt>
          <cx:pt idx="5176">-1632</cx:pt>
          <cx:pt idx="5177">-1763</cx:pt>
          <cx:pt idx="5178">-2404</cx:pt>
          <cx:pt idx="5179">-784</cx:pt>
          <cx:pt idx="5180">-1161</cx:pt>
          <cx:pt idx="5181">-513</cx:pt>
          <cx:pt idx="5182">-953</cx:pt>
          <cx:pt idx="5183">-2933</cx:pt>
          <cx:pt idx="5184">0</cx:pt>
          <cx:pt idx="5185">-330</cx:pt>
          <cx:pt idx="5186">-210</cx:pt>
          <cx:pt idx="5187">-1109</cx:pt>
          <cx:pt idx="5188">-403</cx:pt>
          <cx:pt idx="5189">-1423</cx:pt>
          <cx:pt idx="5190">-2284</cx:pt>
          <cx:pt idx="5191">-1250</cx:pt>
          <cx:pt idx="5192">0</cx:pt>
          <cx:pt idx="5193">0</cx:pt>
          <cx:pt idx="5194">-394</cx:pt>
          <cx:pt idx="5195">-480</cx:pt>
          <cx:pt idx="5196">-391</cx:pt>
          <cx:pt idx="5197">-303</cx:pt>
          <cx:pt idx="5198">0</cx:pt>
          <cx:pt idx="5199">-1153</cx:pt>
          <cx:pt idx="5200">-542</cx:pt>
          <cx:pt idx="5201">-1</cx:pt>
          <cx:pt idx="5202">-173</cx:pt>
          <cx:pt idx="5203">-2062</cx:pt>
          <cx:pt idx="5204">-774</cx:pt>
          <cx:pt idx="5205">-1013</cx:pt>
          <cx:pt idx="5206">0</cx:pt>
          <cx:pt idx="5207">-4</cx:pt>
          <cx:pt idx="5208">-2448</cx:pt>
          <cx:pt idx="5209">-2192</cx:pt>
          <cx:pt idx="5210">-1472</cx:pt>
          <cx:pt idx="5211">-1536</cx:pt>
          <cx:pt idx="5212">-671</cx:pt>
          <cx:pt idx="5213">-1526</cx:pt>
          <cx:pt idx="5214">-2565</cx:pt>
          <cx:pt idx="5215">-478</cx:pt>
          <cx:pt idx="5216">-1797</cx:pt>
          <cx:pt idx="5217">-1837</cx:pt>
          <cx:pt idx="5218">-1580</cx:pt>
          <cx:pt idx="5219">-501</cx:pt>
          <cx:pt idx="5220">-1740</cx:pt>
          <cx:pt idx="5221">-1737</cx:pt>
          <cx:pt idx="5222">0</cx:pt>
          <cx:pt idx="5223">-235</cx:pt>
          <cx:pt idx="5224">-1315</cx:pt>
          <cx:pt idx="5225">-1075</cx:pt>
          <cx:pt idx="5226">-112</cx:pt>
          <cx:pt idx="5227">-3</cx:pt>
          <cx:pt idx="5228">-147</cx:pt>
          <cx:pt idx="5229">-2364</cx:pt>
          <cx:pt idx="5230">-1714</cx:pt>
          <cx:pt idx="5231">-1207</cx:pt>
          <cx:pt idx="5232">-3235</cx:pt>
          <cx:pt idx="5233">-534</cx:pt>
          <cx:pt idx="5234">-1390</cx:pt>
          <cx:pt idx="5235">-1696</cx:pt>
          <cx:pt idx="5236">0</cx:pt>
          <cx:pt idx="5237">-1977</cx:pt>
          <cx:pt idx="5238">0</cx:pt>
          <cx:pt idx="5239">-1918</cx:pt>
          <cx:pt idx="5240">-691</cx:pt>
          <cx:pt idx="5241">-1343</cx:pt>
          <cx:pt idx="5242">-528</cx:pt>
          <cx:pt idx="5243">-204</cx:pt>
          <cx:pt idx="5244">0</cx:pt>
          <cx:pt idx="5245">-1535</cx:pt>
          <cx:pt idx="5246">-2659</cx:pt>
          <cx:pt idx="5247">-1521</cx:pt>
          <cx:pt idx="5248">-518</cx:pt>
          <cx:pt idx="5249">-98</cx:pt>
          <cx:pt idx="5250">-1753</cx:pt>
          <cx:pt idx="5251">-606</cx:pt>
          <cx:pt idx="5252">-284</cx:pt>
          <cx:pt idx="5253">-982</cx:pt>
          <cx:pt idx="5254">-827</cx:pt>
          <cx:pt idx="5255">0</cx:pt>
          <cx:pt idx="5256">-2447</cx:pt>
          <cx:pt idx="5257">-2106</cx:pt>
          <cx:pt idx="5258">-3036</cx:pt>
          <cx:pt idx="5259">-1714</cx:pt>
          <cx:pt idx="5260">-1485</cx:pt>
          <cx:pt idx="5261">-595</cx:pt>
          <cx:pt idx="5262">-1093</cx:pt>
          <cx:pt idx="5263">-1549</cx:pt>
          <cx:pt idx="5264">-877</cx:pt>
          <cx:pt idx="5265">-940</cx:pt>
          <cx:pt idx="5266">-975</cx:pt>
          <cx:pt idx="5267">-1326</cx:pt>
          <cx:pt idx="5268">-1577</cx:pt>
          <cx:pt idx="5269">-338</cx:pt>
          <cx:pt idx="5270">-708</cx:pt>
          <cx:pt idx="5271">-1</cx:pt>
          <cx:pt idx="5272">-680</cx:pt>
          <cx:pt idx="5273">-1192</cx:pt>
          <cx:pt idx="5274">-775</cx:pt>
          <cx:pt idx="5275">-182</cx:pt>
          <cx:pt idx="5276">-1728</cx:pt>
          <cx:pt idx="5277">-871</cx:pt>
          <cx:pt idx="5278">-2217</cx:pt>
          <cx:pt idx="5279">-386</cx:pt>
          <cx:pt idx="5280">-6</cx:pt>
          <cx:pt idx="5281">0</cx:pt>
          <cx:pt idx="5282">0</cx:pt>
          <cx:pt idx="5283">0</cx:pt>
          <cx:pt idx="5284">-8</cx:pt>
          <cx:pt idx="5285">-448</cx:pt>
          <cx:pt idx="5286">-1650</cx:pt>
          <cx:pt idx="5287">-988</cx:pt>
          <cx:pt idx="5288">-1393</cx:pt>
          <cx:pt idx="5289">-2282</cx:pt>
          <cx:pt idx="5290">-3</cx:pt>
          <cx:pt idx="5291">-1405</cx:pt>
          <cx:pt idx="5292">-248</cx:pt>
          <cx:pt idx="5293">-1286</cx:pt>
          <cx:pt idx="5294">-1701</cx:pt>
          <cx:pt idx="5295">-709</cx:pt>
          <cx:pt idx="5296">-1333</cx:pt>
          <cx:pt idx="5297">-216</cx:pt>
          <cx:pt idx="5298">-835</cx:pt>
          <cx:pt idx="5299">-1124</cx:pt>
          <cx:pt idx="5300">-372</cx:pt>
          <cx:pt idx="5301">0</cx:pt>
          <cx:pt idx="5302">0</cx:pt>
          <cx:pt idx="5303">-677</cx:pt>
          <cx:pt idx="5304">0</cx:pt>
          <cx:pt idx="5305">-627</cx:pt>
          <cx:pt idx="5306">-1641</cx:pt>
          <cx:pt idx="5307">-232</cx:pt>
          <cx:pt idx="5308">-776</cx:pt>
          <cx:pt idx="5309">-1</cx:pt>
          <cx:pt idx="5310">-731</cx:pt>
          <cx:pt idx="5311">-1103</cx:pt>
          <cx:pt idx="5312">-711</cx:pt>
          <cx:pt idx="5313">-1564</cx:pt>
          <cx:pt idx="5314">-626</cx:pt>
          <cx:pt idx="5315">-302</cx:pt>
          <cx:pt idx="5316">-1491</cx:pt>
          <cx:pt idx="5317">-433</cx:pt>
          <cx:pt idx="5318">-3036</cx:pt>
          <cx:pt idx="5319">0</cx:pt>
          <cx:pt idx="5320">-3336</cx:pt>
          <cx:pt idx="5321">-378</cx:pt>
          <cx:pt idx="5322">-931</cx:pt>
          <cx:pt idx="5323">0</cx:pt>
          <cx:pt idx="5324">0</cx:pt>
          <cx:pt idx="5325">-414</cx:pt>
          <cx:pt idx="5326">-767</cx:pt>
          <cx:pt idx="5327">-723</cx:pt>
          <cx:pt idx="5328">-1</cx:pt>
          <cx:pt idx="5329">-465</cx:pt>
          <cx:pt idx="5330">-2382</cx:pt>
          <cx:pt idx="5331">-383</cx:pt>
          <cx:pt idx="5332">-1</cx:pt>
          <cx:pt idx="5333">-1151</cx:pt>
          <cx:pt idx="5334">-1070</cx:pt>
          <cx:pt idx="5335">-779</cx:pt>
          <cx:pt idx="5336">0</cx:pt>
          <cx:pt idx="5337">-574</cx:pt>
          <cx:pt idx="5338">-699</cx:pt>
          <cx:pt idx="5339">-865</cx:pt>
          <cx:pt idx="5340">-1910</cx:pt>
          <cx:pt idx="5341">-256</cx:pt>
          <cx:pt idx="5342">0</cx:pt>
          <cx:pt idx="5343">-1592</cx:pt>
          <cx:pt idx="5344">0</cx:pt>
          <cx:pt idx="5345">-956</cx:pt>
          <cx:pt idx="5346">-366</cx:pt>
          <cx:pt idx="5347">-689</cx:pt>
          <cx:pt idx="5348">-385</cx:pt>
          <cx:pt idx="5349">-537</cx:pt>
          <cx:pt idx="5350">-3091</cx:pt>
          <cx:pt idx="5351">0</cx:pt>
          <cx:pt idx="5352">-996</cx:pt>
          <cx:pt idx="5353">-1</cx:pt>
          <cx:pt idx="5354">-2292</cx:pt>
          <cx:pt idx="5355">-813</cx:pt>
          <cx:pt idx="5356">-2102</cx:pt>
          <cx:pt idx="5357">-6</cx:pt>
          <cx:pt idx="5358">0</cx:pt>
          <cx:pt idx="5359">-686</cx:pt>
          <cx:pt idx="5360">-1688</cx:pt>
          <cx:pt idx="5361">-367</cx:pt>
          <cx:pt idx="5362">0</cx:pt>
          <cx:pt idx="5363">-1053</cx:pt>
          <cx:pt idx="5364">-1486</cx:pt>
          <cx:pt idx="5365">-247</cx:pt>
          <cx:pt idx="5366">-1572</cx:pt>
          <cx:pt idx="5367">-2666</cx:pt>
          <cx:pt idx="5368">-1942</cx:pt>
          <cx:pt idx="5369">-1610</cx:pt>
          <cx:pt idx="5370">-1884</cx:pt>
          <cx:pt idx="5371">-757</cx:pt>
          <cx:pt idx="5372">-926</cx:pt>
          <cx:pt idx="5373">-205</cx:pt>
          <cx:pt idx="5374">-1391</cx:pt>
          <cx:pt idx="5375">-186</cx:pt>
          <cx:pt idx="5376">-460</cx:pt>
          <cx:pt idx="5377">-1</cx:pt>
          <cx:pt idx="5378">-2109</cx:pt>
          <cx:pt idx="5379">-2295</cx:pt>
          <cx:pt idx="5380">-1524</cx:pt>
          <cx:pt idx="5381">-1936</cx:pt>
          <cx:pt idx="5382">-2356</cx:pt>
          <cx:pt idx="5383">-771</cx:pt>
          <cx:pt idx="5384">-738</cx:pt>
          <cx:pt idx="5385">-1490</cx:pt>
          <cx:pt idx="5386">-750</cx:pt>
          <cx:pt idx="5387">-410</cx:pt>
          <cx:pt idx="5388">-292</cx:pt>
          <cx:pt idx="5389">-1892</cx:pt>
          <cx:pt idx="5390">-1790</cx:pt>
          <cx:pt idx="5391">0</cx:pt>
          <cx:pt idx="5392">-425</cx:pt>
          <cx:pt idx="5393">-124</cx:pt>
          <cx:pt idx="5394">0</cx:pt>
          <cx:pt idx="5395">-466</cx:pt>
          <cx:pt idx="5396">-422</cx:pt>
          <cx:pt idx="5397">-1723</cx:pt>
          <cx:pt idx="5398">-1585</cx:pt>
          <cx:pt idx="5399">-2162</cx:pt>
          <cx:pt idx="5400">-483</cx:pt>
          <cx:pt idx="5401">-436</cx:pt>
          <cx:pt idx="5402">-279</cx:pt>
          <cx:pt idx="5403">-2895</cx:pt>
          <cx:pt idx="5404">-1292</cx:pt>
          <cx:pt idx="5405">-1412</cx:pt>
          <cx:pt idx="5406">-2496</cx:pt>
          <cx:pt idx="5407">0</cx:pt>
          <cx:pt idx="5408">-2480</cx:pt>
          <cx:pt idx="5409">0</cx:pt>
          <cx:pt idx="5410">-2145</cx:pt>
          <cx:pt idx="5411">-855</cx:pt>
          <cx:pt idx="5412">-1529</cx:pt>
          <cx:pt idx="5413">-1533</cx:pt>
          <cx:pt idx="5414">-1039</cx:pt>
          <cx:pt idx="5415">-384</cx:pt>
          <cx:pt idx="5416">-559</cx:pt>
          <cx:pt idx="5417">-2599</cx:pt>
          <cx:pt idx="5418">0</cx:pt>
          <cx:pt idx="5419">-2507</cx:pt>
          <cx:pt idx="5420">-1174</cx:pt>
          <cx:pt idx="5421">-325</cx:pt>
          <cx:pt idx="5422">-790</cx:pt>
          <cx:pt idx="5423">-776</cx:pt>
          <cx:pt idx="5424">-892</cx:pt>
          <cx:pt idx="5425">-676</cx:pt>
          <cx:pt idx="5426">-2486</cx:pt>
          <cx:pt idx="5427">-1153</cx:pt>
          <cx:pt idx="5428">-19</cx:pt>
          <cx:pt idx="5429">-2027</cx:pt>
          <cx:pt idx="5430">-83</cx:pt>
          <cx:pt idx="5431">-2972</cx:pt>
          <cx:pt idx="5432">-558</cx:pt>
          <cx:pt idx="5433">-358</cx:pt>
          <cx:pt idx="5434">-376</cx:pt>
          <cx:pt idx="5435">-401</cx:pt>
          <cx:pt idx="5436">0</cx:pt>
          <cx:pt idx="5437">-434</cx:pt>
          <cx:pt idx="5438">-247</cx:pt>
          <cx:pt idx="5439">-734</cx:pt>
          <cx:pt idx="5440">-849</cx:pt>
          <cx:pt idx="5441">-513</cx:pt>
          <cx:pt idx="5442">-2578</cx:pt>
          <cx:pt idx="5443">-315</cx:pt>
          <cx:pt idx="5444">-589</cx:pt>
          <cx:pt idx="5445">-928</cx:pt>
          <cx:pt idx="5446">-1567</cx:pt>
          <cx:pt idx="5447">-609</cx:pt>
          <cx:pt idx="5448">-212</cx:pt>
          <cx:pt idx="5449">-148</cx:pt>
          <cx:pt idx="5450">-865</cx:pt>
          <cx:pt idx="5451">-867</cx:pt>
          <cx:pt idx="5452">0</cx:pt>
          <cx:pt idx="5453">-1063</cx:pt>
          <cx:pt idx="5454">0</cx:pt>
          <cx:pt idx="5455">-1111</cx:pt>
          <cx:pt idx="5456">-517</cx:pt>
          <cx:pt idx="5457">-1047</cx:pt>
          <cx:pt idx="5458">-389</cx:pt>
          <cx:pt idx="5459">-1064</cx:pt>
          <cx:pt idx="5460">-1593</cx:pt>
          <cx:pt idx="5461">-2094</cx:pt>
          <cx:pt idx="5462">-2941</cx:pt>
          <cx:pt idx="5463">-697</cx:pt>
          <cx:pt idx="5464">-463</cx:pt>
          <cx:pt idx="5465">-1946</cx:pt>
          <cx:pt idx="5466">-1431</cx:pt>
          <cx:pt idx="5467">-1822</cx:pt>
          <cx:pt idx="5468">-789</cx:pt>
          <cx:pt idx="5469">0</cx:pt>
          <cx:pt idx="5470">-1522</cx:pt>
          <cx:pt idx="5471">-49</cx:pt>
          <cx:pt idx="5472">-66</cx:pt>
          <cx:pt idx="5473">-1</cx:pt>
          <cx:pt idx="5474">-2202</cx:pt>
          <cx:pt idx="5475">-2798</cx:pt>
          <cx:pt idx="5476">-698</cx:pt>
          <cx:pt idx="5477">-444</cx:pt>
          <cx:pt idx="5478">-1111</cx:pt>
          <cx:pt idx="5479">-1728</cx:pt>
          <cx:pt idx="5480">-199</cx:pt>
          <cx:pt idx="5481">-642</cx:pt>
          <cx:pt idx="5482">-752</cx:pt>
          <cx:pt idx="5483">-1492</cx:pt>
          <cx:pt idx="5484">-477</cx:pt>
          <cx:pt idx="5485">-704</cx:pt>
          <cx:pt idx="5486">-1053</cx:pt>
          <cx:pt idx="5487">-814</cx:pt>
          <cx:pt idx="5488">-1825</cx:pt>
          <cx:pt idx="5489">-286</cx:pt>
          <cx:pt idx="5490">-502</cx:pt>
          <cx:pt idx="5491">0</cx:pt>
          <cx:pt idx="5492">-170</cx:pt>
          <cx:pt idx="5493">-1574</cx:pt>
          <cx:pt idx="5494">-1296</cx:pt>
          <cx:pt idx="5495">0</cx:pt>
          <cx:pt idx="5496">-2587</cx:pt>
          <cx:pt idx="5497">-2501</cx:pt>
          <cx:pt idx="5498">-1901</cx:pt>
          <cx:pt idx="5499">-927</cx:pt>
          <cx:pt idx="5500">0</cx:pt>
          <cx:pt idx="5501">-610</cx:pt>
          <cx:pt idx="5502">-2295</cx:pt>
          <cx:pt idx="5503">-1953</cx:pt>
          <cx:pt idx="5504">-2931</cx:pt>
          <cx:pt idx="5505">-1747</cx:pt>
          <cx:pt idx="5506">-645</cx:pt>
          <cx:pt idx="5507">-247</cx:pt>
          <cx:pt idx="5508">-1835</cx:pt>
          <cx:pt idx="5509">-734</cx:pt>
          <cx:pt idx="5510">-49</cx:pt>
          <cx:pt idx="5511">-2073</cx:pt>
          <cx:pt idx="5512">-1882</cx:pt>
          <cx:pt idx="5513">-1357</cx:pt>
          <cx:pt idx="5514">-3205</cx:pt>
          <cx:pt idx="5515">-2444</cx:pt>
          <cx:pt idx="5516">-24</cx:pt>
          <cx:pt idx="5517">-619</cx:pt>
          <cx:pt idx="5518">-550</cx:pt>
          <cx:pt idx="5519">-1800</cx:pt>
          <cx:pt idx="5520">-728</cx:pt>
          <cx:pt idx="5521">-264</cx:pt>
          <cx:pt idx="5522">-2463</cx:pt>
          <cx:pt idx="5523">-1286</cx:pt>
          <cx:pt idx="5524">-595</cx:pt>
          <cx:pt idx="5525">-1043</cx:pt>
          <cx:pt idx="5526">-528</cx:pt>
          <cx:pt idx="5527">0</cx:pt>
          <cx:pt idx="5528">-1625</cx:pt>
          <cx:pt idx="5529">-335</cx:pt>
          <cx:pt idx="5530">-461</cx:pt>
          <cx:pt idx="5531">-173</cx:pt>
          <cx:pt idx="5532">-230</cx:pt>
          <cx:pt idx="5533">-1868</cx:pt>
          <cx:pt idx="5534">-1057</cx:pt>
          <cx:pt idx="5535">-198</cx:pt>
          <cx:pt idx="5536">-1745</cx:pt>
          <cx:pt idx="5537">-691</cx:pt>
          <cx:pt idx="5538">-2626</cx:pt>
          <cx:pt idx="5539">-3432</cx:pt>
          <cx:pt idx="5540">0</cx:pt>
          <cx:pt idx="5541">-2475</cx:pt>
          <cx:pt idx="5542">0</cx:pt>
          <cx:pt idx="5543">-1548</cx:pt>
          <cx:pt idx="5544">-2620</cx:pt>
          <cx:pt idx="5545">-3023</cx:pt>
          <cx:pt idx="5546">-3207</cx:pt>
          <cx:pt idx="5547">0</cx:pt>
          <cx:pt idx="5548">-1654</cx:pt>
          <cx:pt idx="5549">-3</cx:pt>
          <cx:pt idx="5550">0</cx:pt>
          <cx:pt idx="5551">0</cx:pt>
          <cx:pt idx="5552">-3223</cx:pt>
          <cx:pt idx="5553">-1436</cx:pt>
          <cx:pt idx="5554">-1</cx:pt>
          <cx:pt idx="5555">-1128</cx:pt>
          <cx:pt idx="5556">-3449</cx:pt>
          <cx:pt idx="5557">0</cx:pt>
          <cx:pt idx="5558">-3139</cx:pt>
          <cx:pt idx="5559">0</cx:pt>
          <cx:pt idx="5560">-1498</cx:pt>
          <cx:pt idx="5561">-363</cx:pt>
          <cx:pt idx="5562">-1553</cx:pt>
          <cx:pt idx="5563">-2569</cx:pt>
          <cx:pt idx="5564">-2119</cx:pt>
          <cx:pt idx="5565">-1003</cx:pt>
          <cx:pt idx="5566">-267</cx:pt>
          <cx:pt idx="5567">-672</cx:pt>
          <cx:pt idx="5568">-641</cx:pt>
          <cx:pt idx="5569">-152</cx:pt>
          <cx:pt idx="5570">-2649</cx:pt>
          <cx:pt idx="5571">-609</cx:pt>
          <cx:pt idx="5572">-545</cx:pt>
          <cx:pt idx="5573">0</cx:pt>
          <cx:pt idx="5574">-657</cx:pt>
          <cx:pt idx="5575">-2671</cx:pt>
          <cx:pt idx="5576">-1363</cx:pt>
          <cx:pt idx="5577">-2697</cx:pt>
          <cx:pt idx="5578">-1376</cx:pt>
          <cx:pt idx="5579">0</cx:pt>
          <cx:pt idx="5580">-385</cx:pt>
          <cx:pt idx="5581">-1223</cx:pt>
          <cx:pt idx="5582">-1930</cx:pt>
          <cx:pt idx="5583">-827</cx:pt>
          <cx:pt idx="5584">0</cx:pt>
          <cx:pt idx="5585">0</cx:pt>
          <cx:pt idx="5586">-1570</cx:pt>
          <cx:pt idx="5587">-2185</cx:pt>
          <cx:pt idx="5588">-1192</cx:pt>
          <cx:pt idx="5589">-1750</cx:pt>
          <cx:pt idx="5590">-856</cx:pt>
          <cx:pt idx="5591">0</cx:pt>
          <cx:pt idx="5592">0</cx:pt>
          <cx:pt idx="5593">-320</cx:pt>
          <cx:pt idx="5594">0</cx:pt>
          <cx:pt idx="5595">-2513</cx:pt>
          <cx:pt idx="5596">-1527</cx:pt>
          <cx:pt idx="5597">-1351</cx:pt>
          <cx:pt idx="5598">-11</cx:pt>
          <cx:pt idx="5599">-3856</cx:pt>
          <cx:pt idx="5600">0</cx:pt>
          <cx:pt idx="5601">-355</cx:pt>
          <cx:pt idx="5602">-2477</cx:pt>
          <cx:pt idx="5603">0</cx:pt>
          <cx:pt idx="5604">0</cx:pt>
          <cx:pt idx="5605">-531</cx:pt>
          <cx:pt idx="5606">-380</cx:pt>
          <cx:pt idx="5607">-1023</cx:pt>
          <cx:pt idx="5608">-981</cx:pt>
          <cx:pt idx="5609">-528</cx:pt>
          <cx:pt idx="5610">-168</cx:pt>
          <cx:pt idx="5611">-1528</cx:pt>
          <cx:pt idx="5612">-1496</cx:pt>
          <cx:pt idx="5613">-1815</cx:pt>
          <cx:pt idx="5614">-1356</cx:pt>
          <cx:pt idx="5615">-620</cx:pt>
          <cx:pt idx="5616">-1922</cx:pt>
          <cx:pt idx="5617">-352</cx:pt>
          <cx:pt idx="5618">-1865</cx:pt>
          <cx:pt idx="5619">-1352</cx:pt>
          <cx:pt idx="5620">-1600</cx:pt>
          <cx:pt idx="5621">-791</cx:pt>
          <cx:pt idx="5622">-500</cx:pt>
          <cx:pt idx="5623">-707</cx:pt>
          <cx:pt idx="5624">-1080</cx:pt>
          <cx:pt idx="5625">-1726</cx:pt>
          <cx:pt idx="5626">-395</cx:pt>
          <cx:pt idx="5627">0</cx:pt>
          <cx:pt idx="5628">-16</cx:pt>
          <cx:pt idx="5629">-1229</cx:pt>
          <cx:pt idx="5630">-362</cx:pt>
          <cx:pt idx="5631">-167</cx:pt>
          <cx:pt idx="5632">-714</cx:pt>
          <cx:pt idx="5633">-1790</cx:pt>
          <cx:pt idx="5634">-690</cx:pt>
          <cx:pt idx="5635">-568</cx:pt>
          <cx:pt idx="5636">-2667</cx:pt>
          <cx:pt idx="5637">-522</cx:pt>
          <cx:pt idx="5638">-1740</cx:pt>
          <cx:pt idx="5639">-459</cx:pt>
          <cx:pt idx="5640">-3</cx:pt>
          <cx:pt idx="5641">-290</cx:pt>
          <cx:pt idx="5642">0</cx:pt>
          <cx:pt idx="5643">-889</cx:pt>
          <cx:pt idx="5644">-1775</cx:pt>
          <cx:pt idx="5645">-362</cx:pt>
          <cx:pt idx="5646">-1287</cx:pt>
          <cx:pt idx="5647">-1518</cx:pt>
          <cx:pt idx="5648">-14</cx:pt>
          <cx:pt idx="5649">0</cx:pt>
          <cx:pt idx="5650">-2506</cx:pt>
          <cx:pt idx="5651">-360</cx:pt>
          <cx:pt idx="5652">-1321</cx:pt>
          <cx:pt idx="5653">-620</cx:pt>
          <cx:pt idx="5654">-2272</cx:pt>
          <cx:pt idx="5655">-982</cx:pt>
          <cx:pt idx="5656">-944</cx:pt>
          <cx:pt idx="5657">-629</cx:pt>
          <cx:pt idx="5658">-392</cx:pt>
          <cx:pt idx="5659">-709</cx:pt>
          <cx:pt idx="5660">-580</cx:pt>
          <cx:pt idx="5661">-1735</cx:pt>
          <cx:pt idx="5662">-27</cx:pt>
          <cx:pt idx="5663">-544</cx:pt>
          <cx:pt idx="5664">-557</cx:pt>
          <cx:pt idx="5665">0</cx:pt>
          <cx:pt idx="5666">-2315</cx:pt>
          <cx:pt idx="5667">-2231</cx:pt>
          <cx:pt idx="5668">0</cx:pt>
          <cx:pt idx="5669">-2717</cx:pt>
          <cx:pt idx="5670">-615</cx:pt>
          <cx:pt idx="5671">-2199</cx:pt>
          <cx:pt idx="5672">-35</cx:pt>
          <cx:pt idx="5673">-88</cx:pt>
          <cx:pt idx="5674">-161</cx:pt>
          <cx:pt idx="5675">-397</cx:pt>
          <cx:pt idx="5676">-131</cx:pt>
          <cx:pt idx="5677">-48</cx:pt>
          <cx:pt idx="5678">-1499</cx:pt>
          <cx:pt idx="5679">-777</cx:pt>
          <cx:pt idx="5680">-2375</cx:pt>
          <cx:pt idx="5681">-463</cx:pt>
          <cx:pt idx="5682">-1505</cx:pt>
          <cx:pt idx="5683">0</cx:pt>
          <cx:pt idx="5684">-1709</cx:pt>
          <cx:pt idx="5685">-462</cx:pt>
          <cx:pt idx="5686">-138</cx:pt>
          <cx:pt idx="5687">-542</cx:pt>
          <cx:pt idx="5688">-1709</cx:pt>
          <cx:pt idx="5689">-266</cx:pt>
          <cx:pt idx="5690">-1039</cx:pt>
          <cx:pt idx="5691">0</cx:pt>
          <cx:pt idx="5692">-1879</cx:pt>
          <cx:pt idx="5693">-2258</cx:pt>
          <cx:pt idx="5694">-454</cx:pt>
          <cx:pt idx="5695">-1453</cx:pt>
          <cx:pt idx="5696">-140</cx:pt>
          <cx:pt idx="5697">-1102</cx:pt>
          <cx:pt idx="5698">0</cx:pt>
          <cx:pt idx="5699">-232</cx:pt>
          <cx:pt idx="5700">-1483</cx:pt>
          <cx:pt idx="5701">-822</cx:pt>
          <cx:pt idx="5702">-1181</cx:pt>
          <cx:pt idx="5703">-331</cx:pt>
          <cx:pt idx="5704">-1388</cx:pt>
          <cx:pt idx="5705">0</cx:pt>
          <cx:pt idx="5706">-1998</cx:pt>
          <cx:pt idx="5707">-44</cx:pt>
          <cx:pt idx="5708">-1478</cx:pt>
          <cx:pt idx="5709">-2201</cx:pt>
          <cx:pt idx="5710">-2387</cx:pt>
          <cx:pt idx="5711">-3056</cx:pt>
          <cx:pt idx="5712">-1291</cx:pt>
          <cx:pt idx="5713">-683</cx:pt>
          <cx:pt idx="5714">-2201</cx:pt>
          <cx:pt idx="5715">0</cx:pt>
          <cx:pt idx="5716">-1203</cx:pt>
          <cx:pt idx="5717">-1271</cx:pt>
          <cx:pt idx="5718">-1062</cx:pt>
          <cx:pt idx="5719">-245</cx:pt>
          <cx:pt idx="5720">-1163</cx:pt>
          <cx:pt idx="5721">0</cx:pt>
          <cx:pt idx="5722">-769</cx:pt>
          <cx:pt idx="5723">-273</cx:pt>
          <cx:pt idx="5724">-665</cx:pt>
          <cx:pt idx="5725">-1953</cx:pt>
          <cx:pt idx="5726">-1757</cx:pt>
          <cx:pt idx="5727">-689</cx:pt>
          <cx:pt idx="5728">-1541</cx:pt>
          <cx:pt idx="5729">-704</cx:pt>
          <cx:pt idx="5730">-152</cx:pt>
          <cx:pt idx="5731">-1144</cx:pt>
          <cx:pt idx="5732">-980</cx:pt>
          <cx:pt idx="5733">-1621</cx:pt>
          <cx:pt idx="5734">-2708</cx:pt>
          <cx:pt idx="5735">-1651</cx:pt>
          <cx:pt idx="5736">-196</cx:pt>
          <cx:pt idx="5737">-1358</cx:pt>
          <cx:pt idx="5738">-98</cx:pt>
          <cx:pt idx="5739">-1893</cx:pt>
          <cx:pt idx="5740">-1505</cx:pt>
          <cx:pt idx="5741">0</cx:pt>
          <cx:pt idx="5742">-308</cx:pt>
          <cx:pt idx="5743">-37</cx:pt>
          <cx:pt idx="5744">-1359</cx:pt>
          <cx:pt idx="5745">-1856</cx:pt>
          <cx:pt idx="5746">0</cx:pt>
          <cx:pt idx="5747">0</cx:pt>
          <cx:pt idx="5748">-674</cx:pt>
          <cx:pt idx="5749">-376</cx:pt>
          <cx:pt idx="5750">-781</cx:pt>
          <cx:pt idx="5751">-1002</cx:pt>
          <cx:pt idx="5752">-996</cx:pt>
          <cx:pt idx="5753">-1607</cx:pt>
          <cx:pt idx="5754">0</cx:pt>
          <cx:pt idx="5755">-584</cx:pt>
          <cx:pt idx="5756">-3645</cx:pt>
          <cx:pt idx="5757">-2797</cx:pt>
          <cx:pt idx="5758">-911</cx:pt>
          <cx:pt idx="5759">-1379</cx:pt>
          <cx:pt idx="5760">-482</cx:pt>
          <cx:pt idx="5761">-318</cx:pt>
          <cx:pt idx="5762">0</cx:pt>
          <cx:pt idx="5763">0</cx:pt>
          <cx:pt idx="5764">0</cx:pt>
          <cx:pt idx="5765">-494</cx:pt>
          <cx:pt idx="5766">-1579</cx:pt>
          <cx:pt idx="5767">-1595</cx:pt>
          <cx:pt idx="5768">-1487</cx:pt>
          <cx:pt idx="5769">-450</cx:pt>
          <cx:pt idx="5770">-1084</cx:pt>
          <cx:pt idx="5771">-311</cx:pt>
          <cx:pt idx="5772">-2448</cx:pt>
          <cx:pt idx="5773">-1561</cx:pt>
          <cx:pt idx="5774">0</cx:pt>
          <cx:pt idx="5775">-2034</cx:pt>
          <cx:pt idx="5776">-2231</cx:pt>
          <cx:pt idx="5777">-1542</cx:pt>
          <cx:pt idx="5778">-989</cx:pt>
          <cx:pt idx="5779">0</cx:pt>
          <cx:pt idx="5780">-947</cx:pt>
          <cx:pt idx="5781">-913</cx:pt>
          <cx:pt idx="5782">-1929</cx:pt>
          <cx:pt idx="5783">-1331</cx:pt>
          <cx:pt idx="5784">-1641</cx:pt>
          <cx:pt idx="5785">-1201</cx:pt>
          <cx:pt idx="5786">-527</cx:pt>
          <cx:pt idx="5787">-1403</cx:pt>
          <cx:pt idx="5788">-12</cx:pt>
          <cx:pt idx="5789">-1221</cx:pt>
          <cx:pt idx="5790">-3225</cx:pt>
          <cx:pt idx="5791">-1243</cx:pt>
          <cx:pt idx="5792">-1344</cx:pt>
          <cx:pt idx="5793">-106</cx:pt>
          <cx:pt idx="5794">-3</cx:pt>
          <cx:pt idx="5795">0</cx:pt>
          <cx:pt idx="5796">-951</cx:pt>
          <cx:pt idx="5797">-2341</cx:pt>
          <cx:pt idx="5798">-703</cx:pt>
          <cx:pt idx="5799">-2170</cx:pt>
          <cx:pt idx="5800">-2886</cx:pt>
          <cx:pt idx="5801">-334</cx:pt>
          <cx:pt idx="5802">-2005</cx:pt>
          <cx:pt idx="5803">-195</cx:pt>
          <cx:pt idx="5804">0</cx:pt>
          <cx:pt idx="5805">0</cx:pt>
          <cx:pt idx="5806">-449</cx:pt>
          <cx:pt idx="5807">-1303</cx:pt>
          <cx:pt idx="5808">-1533</cx:pt>
          <cx:pt idx="5809">-476</cx:pt>
          <cx:pt idx="5810">-1546</cx:pt>
          <cx:pt idx="5811">-34</cx:pt>
          <cx:pt idx="5812">-1322</cx:pt>
          <cx:pt idx="5813">-864</cx:pt>
          <cx:pt idx="5814">-131</cx:pt>
          <cx:pt idx="5815">-16</cx:pt>
          <cx:pt idx="5816">-4</cx:pt>
          <cx:pt idx="5817">-1522</cx:pt>
          <cx:pt idx="5818">-170</cx:pt>
          <cx:pt idx="5819">-1174</cx:pt>
          <cx:pt idx="5820">-805</cx:pt>
          <cx:pt idx="5821">-209</cx:pt>
          <cx:pt idx="5822">-1541</cx:pt>
          <cx:pt idx="5823">-251</cx:pt>
          <cx:pt idx="5824">-983</cx:pt>
          <cx:pt idx="5825">-428</cx:pt>
          <cx:pt idx="5826">-810</cx:pt>
          <cx:pt idx="5827">-218</cx:pt>
          <cx:pt idx="5828">-3090</cx:pt>
          <cx:pt idx="5829">-570</cx:pt>
          <cx:pt idx="5830">-1301</cx:pt>
          <cx:pt idx="5831">-2611</cx:pt>
          <cx:pt idx="5832">-340</cx:pt>
          <cx:pt idx="5833">-397</cx:pt>
          <cx:pt idx="5834">0</cx:pt>
          <cx:pt idx="5835">0</cx:pt>
          <cx:pt idx="5836">-2476</cx:pt>
          <cx:pt idx="5837">-666</cx:pt>
          <cx:pt idx="5838">-1513</cx:pt>
          <cx:pt idx="5839">-2439</cx:pt>
          <cx:pt idx="5840">-563</cx:pt>
          <cx:pt idx="5841">-1930</cx:pt>
          <cx:pt idx="5842">-1716</cx:pt>
          <cx:pt idx="5843">-1582</cx:pt>
          <cx:pt idx="5844">-1</cx:pt>
          <cx:pt idx="5845">-1613</cx:pt>
          <cx:pt idx="5846">-1218</cx:pt>
          <cx:pt idx="5847">-501</cx:pt>
          <cx:pt idx="5848">-295</cx:pt>
          <cx:pt idx="5849">-479</cx:pt>
          <cx:pt idx="5850">-339</cx:pt>
          <cx:pt idx="5851">-2075</cx:pt>
          <cx:pt idx="5852">-1537</cx:pt>
          <cx:pt idx="5853">-451</cx:pt>
          <cx:pt idx="5854">-2250</cx:pt>
          <cx:pt idx="5855">0</cx:pt>
          <cx:pt idx="5856">-1633</cx:pt>
          <cx:pt idx="5857">-304</cx:pt>
          <cx:pt idx="5858">-787</cx:pt>
          <cx:pt idx="5859">-900</cx:pt>
          <cx:pt idx="5860">-1248</cx:pt>
          <cx:pt idx="5861">0</cx:pt>
          <cx:pt idx="5862">-762</cx:pt>
          <cx:pt idx="5863">-1415</cx:pt>
          <cx:pt idx="5864">-1292</cx:pt>
          <cx:pt idx="5865">-1879</cx:pt>
          <cx:pt idx="5866">-2925</cx:pt>
          <cx:pt idx="5867">-523</cx:pt>
          <cx:pt idx="5868">-991</cx:pt>
          <cx:pt idx="5869">-370</cx:pt>
          <cx:pt idx="5870">-2525</cx:pt>
          <cx:pt idx="5871">-1562</cx:pt>
          <cx:pt idx="5872">-1845</cx:pt>
          <cx:pt idx="5873">-1394</cx:pt>
          <cx:pt idx="5874">-1291</cx:pt>
          <cx:pt idx="5875">-318</cx:pt>
          <cx:pt idx="5876">0</cx:pt>
          <cx:pt idx="5877">-1244</cx:pt>
          <cx:pt idx="5878">-1085</cx:pt>
          <cx:pt idx="5879">0</cx:pt>
          <cx:pt idx="5880">-836</cx:pt>
          <cx:pt idx="5881">-621</cx:pt>
          <cx:pt idx="5882">-328</cx:pt>
          <cx:pt idx="5883">-827</cx:pt>
          <cx:pt idx="5884">-248</cx:pt>
          <cx:pt idx="5885">-2</cx:pt>
          <cx:pt idx="5886">-1601</cx:pt>
          <cx:pt idx="5887">-4</cx:pt>
          <cx:pt idx="5888">-1886</cx:pt>
          <cx:pt idx="5889">-2657</cx:pt>
          <cx:pt idx="5890">-1678</cx:pt>
          <cx:pt idx="5891">-1620</cx:pt>
          <cx:pt idx="5892">-1171</cx:pt>
          <cx:pt idx="5893">0</cx:pt>
          <cx:pt idx="5894">-410</cx:pt>
          <cx:pt idx="5895">-1542</cx:pt>
          <cx:pt idx="5896">-536</cx:pt>
          <cx:pt idx="5897">-1681</cx:pt>
          <cx:pt idx="5898">-364</cx:pt>
          <cx:pt idx="5899">-2068</cx:pt>
          <cx:pt idx="5900">-202</cx:pt>
          <cx:pt idx="5901">-1031</cx:pt>
          <cx:pt idx="5902">0</cx:pt>
          <cx:pt idx="5903">0</cx:pt>
          <cx:pt idx="5904">-584</cx:pt>
          <cx:pt idx="5905">-167</cx:pt>
          <cx:pt idx="5906">-941</cx:pt>
          <cx:pt idx="5907">-1288</cx:pt>
          <cx:pt idx="5908">0</cx:pt>
          <cx:pt idx="5909">-1595</cx:pt>
          <cx:pt idx="5910">-72</cx:pt>
          <cx:pt idx="5911">-588</cx:pt>
          <cx:pt idx="5912">-605</cx:pt>
          <cx:pt idx="5913">-3393</cx:pt>
          <cx:pt idx="5914">0</cx:pt>
          <cx:pt idx="5915">-447</cx:pt>
          <cx:pt idx="5916">-326</cx:pt>
          <cx:pt idx="5917">-516</cx:pt>
          <cx:pt idx="5918">-582</cx:pt>
          <cx:pt idx="5919">-880</cx:pt>
          <cx:pt idx="5920">0</cx:pt>
          <cx:pt idx="5921">-2549</cx:pt>
          <cx:pt idx="5922">-1380</cx:pt>
          <cx:pt idx="5923">-1622</cx:pt>
          <cx:pt idx="5924">-1436</cx:pt>
          <cx:pt idx="5925">-580</cx:pt>
          <cx:pt idx="5926">-728</cx:pt>
          <cx:pt idx="5927">-682</cx:pt>
          <cx:pt idx="5928">-263</cx:pt>
          <cx:pt idx="5929">-483</cx:pt>
          <cx:pt idx="5930">-2591</cx:pt>
          <cx:pt idx="5931">-681</cx:pt>
          <cx:pt idx="5932">-158</cx:pt>
          <cx:pt idx="5933">-125</cx:pt>
          <cx:pt idx="5934">-257</cx:pt>
          <cx:pt idx="5935">-1596</cx:pt>
          <cx:pt idx="5936">-1124</cx:pt>
          <cx:pt idx="5937">-476</cx:pt>
          <cx:pt idx="5938">-594</cx:pt>
          <cx:pt idx="5939">-3236</cx:pt>
          <cx:pt idx="5940">-756</cx:pt>
          <cx:pt idx="5941">-1729</cx:pt>
          <cx:pt idx="5942">0</cx:pt>
          <cx:pt idx="5943">-1718</cx:pt>
          <cx:pt idx="5944">-1929</cx:pt>
          <cx:pt idx="5945">-791</cx:pt>
          <cx:pt idx="5946">-1304</cx:pt>
          <cx:pt idx="5947">0</cx:pt>
          <cx:pt idx="5948">-1367</cx:pt>
          <cx:pt idx="5949">-1301</cx:pt>
          <cx:pt idx="5950">-1295</cx:pt>
          <cx:pt idx="5951">-2104</cx:pt>
          <cx:pt idx="5952">-1235</cx:pt>
          <cx:pt idx="5953">-1463</cx:pt>
          <cx:pt idx="5954">-1358</cx:pt>
          <cx:pt idx="5955">-2363</cx:pt>
          <cx:pt idx="5956">-276</cx:pt>
          <cx:pt idx="5957">-1489</cx:pt>
          <cx:pt idx="5958">-634</cx:pt>
          <cx:pt idx="5959">-2270</cx:pt>
          <cx:pt idx="5960">-1491</cx:pt>
          <cx:pt idx="5961">-2136</cx:pt>
          <cx:pt idx="5962">-16</cx:pt>
          <cx:pt idx="5963">-1218</cx:pt>
          <cx:pt idx="5964">-973</cx:pt>
          <cx:pt idx="5965">-227</cx:pt>
          <cx:pt idx="5966">0</cx:pt>
          <cx:pt idx="5967">-1775</cx:pt>
          <cx:pt idx="5968">0</cx:pt>
          <cx:pt idx="5969">-3269</cx:pt>
          <cx:pt idx="5970">-97</cx:pt>
          <cx:pt idx="5971">-445</cx:pt>
          <cx:pt idx="5972">-658</cx:pt>
          <cx:pt idx="5973">0</cx:pt>
          <cx:pt idx="5974">-725</cx:pt>
          <cx:pt idx="5975">-1303</cx:pt>
          <cx:pt idx="5976">-1</cx:pt>
          <cx:pt idx="5977">-1393</cx:pt>
          <cx:pt idx="5978">-1917</cx:pt>
          <cx:pt idx="5979">-1064</cx:pt>
          <cx:pt idx="5980">-1488</cx:pt>
          <cx:pt idx="5981">-147</cx:pt>
          <cx:pt idx="5982">-892</cx:pt>
          <cx:pt idx="5983">-1529</cx:pt>
          <cx:pt idx="5984">-190</cx:pt>
          <cx:pt idx="5985">-1033</cx:pt>
          <cx:pt idx="5986">-1488</cx:pt>
          <cx:pt idx="5987">-6</cx:pt>
          <cx:pt idx="5988">-267</cx:pt>
          <cx:pt idx="5989">-93</cx:pt>
          <cx:pt idx="5990">-632</cx:pt>
          <cx:pt idx="5991">0</cx:pt>
          <cx:pt idx="5992">0</cx:pt>
          <cx:pt idx="5993">-24</cx:pt>
          <cx:pt idx="5994">-1939</cx:pt>
          <cx:pt idx="5995">-300</cx:pt>
          <cx:pt idx="5996">-649</cx:pt>
          <cx:pt idx="5997">0</cx:pt>
          <cx:pt idx="5998">-1755</cx:pt>
          <cx:pt idx="5999">-513</cx:pt>
          <cx:pt idx="6000">-1004</cx:pt>
          <cx:pt idx="6001">-3393</cx:pt>
          <cx:pt idx="6002">-2914</cx:pt>
          <cx:pt idx="6003">-455</cx:pt>
          <cx:pt idx="6004">-99</cx:pt>
          <cx:pt idx="6005">-2555</cx:pt>
          <cx:pt idx="6006">-1091</cx:pt>
          <cx:pt idx="6007">-137</cx:pt>
          <cx:pt idx="6008">-2343</cx:pt>
          <cx:pt idx="6009">0</cx:pt>
          <cx:pt idx="6010">0</cx:pt>
          <cx:pt idx="6011">-782</cx:pt>
          <cx:pt idx="6012">-1497</cx:pt>
          <cx:pt idx="6013">-884</cx:pt>
          <cx:pt idx="6014">-1716</cx:pt>
          <cx:pt idx="6015">0</cx:pt>
          <cx:pt idx="6016">0</cx:pt>
          <cx:pt idx="6017">-2240</cx:pt>
          <cx:pt idx="6018">-1385</cx:pt>
          <cx:pt idx="6019">-342</cx:pt>
          <cx:pt idx="6020">-421</cx:pt>
          <cx:pt idx="6021">0</cx:pt>
          <cx:pt idx="6022">-2288</cx:pt>
          <cx:pt idx="6023">-2240</cx:pt>
          <cx:pt idx="6024">-40</cx:pt>
          <cx:pt idx="6025">-2018</cx:pt>
          <cx:pt idx="6026">-1906</cx:pt>
          <cx:pt idx="6027">-1644</cx:pt>
          <cx:pt idx="6028">-2006</cx:pt>
          <cx:pt idx="6029">-2241</cx:pt>
          <cx:pt idx="6030">-1093</cx:pt>
          <cx:pt idx="6031">-2617</cx:pt>
          <cx:pt idx="6032">-1474</cx:pt>
          <cx:pt idx="6033">0</cx:pt>
          <cx:pt idx="6034">0</cx:pt>
          <cx:pt idx="6035">-2</cx:pt>
          <cx:pt idx="6036">-2186</cx:pt>
          <cx:pt idx="6037">-863</cx:pt>
          <cx:pt idx="6038">-1685</cx:pt>
          <cx:pt idx="6039">-2377</cx:pt>
          <cx:pt idx="6040">-1208</cx:pt>
          <cx:pt idx="6041">-921</cx:pt>
          <cx:pt idx="6042">-506</cx:pt>
          <cx:pt idx="6043">-1568</cx:pt>
          <cx:pt idx="6044">0</cx:pt>
          <cx:pt idx="6045">-1695</cx:pt>
          <cx:pt idx="6046">-1788</cx:pt>
          <cx:pt idx="6047">-152</cx:pt>
          <cx:pt idx="6048">-220</cx:pt>
          <cx:pt idx="6049">-640</cx:pt>
          <cx:pt idx="6050">0</cx:pt>
          <cx:pt idx="6051">-667</cx:pt>
          <cx:pt idx="6052">-2364</cx:pt>
          <cx:pt idx="6053">0</cx:pt>
          <cx:pt idx="6054">-334</cx:pt>
          <cx:pt idx="6055">-1679</cx:pt>
          <cx:pt idx="6056">-844</cx:pt>
          <cx:pt idx="6057">0</cx:pt>
          <cx:pt idx="6058">-241</cx:pt>
          <cx:pt idx="6059">-1516</cx:pt>
          <cx:pt idx="6060">-1871</cx:pt>
          <cx:pt idx="6061">-59</cx:pt>
          <cx:pt idx="6062">-1747</cx:pt>
          <cx:pt idx="6063">-16</cx:pt>
          <cx:pt idx="6064">-254</cx:pt>
          <cx:pt idx="6065">-1613</cx:pt>
          <cx:pt idx="6066">-919</cx:pt>
          <cx:pt idx="6067">0</cx:pt>
          <cx:pt idx="6068">-1282</cx:pt>
          <cx:pt idx="6069">0</cx:pt>
          <cx:pt idx="6070">-259</cx:pt>
          <cx:pt idx="6071">0</cx:pt>
          <cx:pt idx="6072">0</cx:pt>
          <cx:pt idx="6073">-1590</cx:pt>
          <cx:pt idx="6074">-16</cx:pt>
          <cx:pt idx="6075">-211</cx:pt>
          <cx:pt idx="6076">-800</cx:pt>
          <cx:pt idx="6077">-6</cx:pt>
          <cx:pt idx="6078">-93</cx:pt>
          <cx:pt idx="6079">-634</cx:pt>
          <cx:pt idx="6080">-168</cx:pt>
          <cx:pt idx="6081">-653</cx:pt>
          <cx:pt idx="6082">-2113</cx:pt>
          <cx:pt idx="6083">-161</cx:pt>
          <cx:pt idx="6084">-1936</cx:pt>
          <cx:pt idx="6085">-35</cx:pt>
          <cx:pt idx="6086">-826</cx:pt>
          <cx:pt idx="6087">-593</cx:pt>
          <cx:pt idx="6088">-479</cx:pt>
          <cx:pt idx="6089">-2573</cx:pt>
          <cx:pt idx="6090">-1609</cx:pt>
          <cx:pt idx="6091">-574</cx:pt>
          <cx:pt idx="6092">-1505</cx:pt>
          <cx:pt idx="6093">-2704</cx:pt>
          <cx:pt idx="6094">-2243</cx:pt>
          <cx:pt idx="6095">-2770</cx:pt>
          <cx:pt idx="6096">-1451</cx:pt>
          <cx:pt idx="6097">-1671</cx:pt>
          <cx:pt idx="6098">-509</cx:pt>
          <cx:pt idx="6099">-943</cx:pt>
          <cx:pt idx="6100">-741</cx:pt>
          <cx:pt idx="6101">-1520</cx:pt>
          <cx:pt idx="6102">-1769</cx:pt>
          <cx:pt idx="6103">-470</cx:pt>
          <cx:pt idx="6104">-609</cx:pt>
          <cx:pt idx="6105">-400</cx:pt>
          <cx:pt idx="6106">-1191</cx:pt>
          <cx:pt idx="6107">-594</cx:pt>
          <cx:pt idx="6108">-2862</cx:pt>
          <cx:pt idx="6109">-184</cx:pt>
          <cx:pt idx="6110">0</cx:pt>
          <cx:pt idx="6111">-700</cx:pt>
          <cx:pt idx="6112">0</cx:pt>
          <cx:pt idx="6113">-350</cx:pt>
          <cx:pt idx="6114">-1702</cx:pt>
          <cx:pt idx="6115">-3406</cx:pt>
          <cx:pt idx="6116">-546</cx:pt>
          <cx:pt idx="6117">-1583</cx:pt>
          <cx:pt idx="6118">-658</cx:pt>
          <cx:pt idx="6119">-2459</cx:pt>
          <cx:pt idx="6120">0</cx:pt>
          <cx:pt idx="6121">-368</cx:pt>
          <cx:pt idx="6122">-1111</cx:pt>
          <cx:pt idx="6123">-1922</cx:pt>
          <cx:pt idx="6124">-706</cx:pt>
          <cx:pt idx="6125">-404</cx:pt>
          <cx:pt idx="6126">-601</cx:pt>
          <cx:pt idx="6127">-1519</cx:pt>
          <cx:pt idx="6128">-519</cx:pt>
          <cx:pt idx="6129">-423</cx:pt>
          <cx:pt idx="6130">-835</cx:pt>
          <cx:pt idx="6131">-15</cx:pt>
          <cx:pt idx="6132">-567</cx:pt>
          <cx:pt idx="6133">-1090</cx:pt>
          <cx:pt idx="6134">-1927</cx:pt>
          <cx:pt idx="6135">-624</cx:pt>
          <cx:pt idx="6136">-448</cx:pt>
          <cx:pt idx="6137">-360</cx:pt>
          <cx:pt idx="6138">-290</cx:pt>
          <cx:pt idx="6139">-2296</cx:pt>
          <cx:pt idx="6140">-595</cx:pt>
          <cx:pt idx="6141">-999</cx:pt>
          <cx:pt idx="6142">-566</cx:pt>
          <cx:pt idx="6143">-25</cx:pt>
          <cx:pt idx="6144">-134</cx:pt>
          <cx:pt idx="6145">0</cx:pt>
          <cx:pt idx="6146">0</cx:pt>
          <cx:pt idx="6147">-1</cx:pt>
          <cx:pt idx="6148">-1</cx:pt>
          <cx:pt idx="6149">-753</cx:pt>
          <cx:pt idx="6150">-381</cx:pt>
          <cx:pt idx="6151">-1574</cx:pt>
          <cx:pt idx="6152">-496</cx:pt>
          <cx:pt idx="6153">-400</cx:pt>
          <cx:pt idx="6154">-1743</cx:pt>
          <cx:pt idx="6155">-2563</cx:pt>
          <cx:pt idx="6156">0</cx:pt>
          <cx:pt idx="6157">-2635</cx:pt>
          <cx:pt idx="6158">-415</cx:pt>
          <cx:pt idx="6159">-102</cx:pt>
          <cx:pt idx="6160">-184</cx:pt>
          <cx:pt idx="6161">-906</cx:pt>
          <cx:pt idx="6162">-28</cx:pt>
          <cx:pt idx="6163">-1179</cx:pt>
          <cx:pt idx="6164">-2275</cx:pt>
          <cx:pt idx="6165">0</cx:pt>
          <cx:pt idx="6166">-482</cx:pt>
          <cx:pt idx="6167">0</cx:pt>
          <cx:pt idx="6168">-399</cx:pt>
          <cx:pt idx="6169">-655</cx:pt>
          <cx:pt idx="6170">-289</cx:pt>
          <cx:pt idx="6171">-3</cx:pt>
          <cx:pt idx="6172">-377</cx:pt>
          <cx:pt idx="6173">-3137</cx:pt>
          <cx:pt idx="6174">-1587</cx:pt>
          <cx:pt idx="6175">-1227</cx:pt>
          <cx:pt idx="6176">-395</cx:pt>
          <cx:pt idx="6177">-730</cx:pt>
          <cx:pt idx="6178">-1891</cx:pt>
          <cx:pt idx="6179">-2</cx:pt>
          <cx:pt idx="6180">-667</cx:pt>
          <cx:pt idx="6181">0</cx:pt>
          <cx:pt idx="6182">-1514</cx:pt>
          <cx:pt idx="6183">-374</cx:pt>
          <cx:pt idx="6184">0</cx:pt>
          <cx:pt idx="6185">-2</cx:pt>
          <cx:pt idx="6186">-1214</cx:pt>
          <cx:pt idx="6187">-714</cx:pt>
          <cx:pt idx="6188">-972</cx:pt>
          <cx:pt idx="6189">0</cx:pt>
          <cx:pt idx="6190">-365</cx:pt>
          <cx:pt idx="6191">-553</cx:pt>
          <cx:pt idx="6192">-2134</cx:pt>
          <cx:pt idx="6193">0</cx:pt>
          <cx:pt idx="6194">0</cx:pt>
          <cx:pt idx="6195">-449</cx:pt>
          <cx:pt idx="6196">-2075</cx:pt>
          <cx:pt idx="6197">0</cx:pt>
          <cx:pt idx="6198">-1893</cx:pt>
          <cx:pt idx="6199">-1821</cx:pt>
          <cx:pt idx="6200">-1488</cx:pt>
          <cx:pt idx="6201">-750</cx:pt>
          <cx:pt idx="6202">0</cx:pt>
          <cx:pt idx="6203">-49</cx:pt>
          <cx:pt idx="6204">-635</cx:pt>
          <cx:pt idx="6205">-2017</cx:pt>
          <cx:pt idx="6206">-1824</cx:pt>
          <cx:pt idx="6207">-64</cx:pt>
          <cx:pt idx="6208">-3004</cx:pt>
          <cx:pt idx="6209">-806</cx:pt>
          <cx:pt idx="6210">-3152</cx:pt>
          <cx:pt idx="6211">-582</cx:pt>
          <cx:pt idx="6212">-518</cx:pt>
          <cx:pt idx="6213">-257</cx:pt>
          <cx:pt idx="6214">-2927</cx:pt>
          <cx:pt idx="6215">-1343</cx:pt>
          <cx:pt idx="6216">-493</cx:pt>
          <cx:pt idx="6217">-1122</cx:pt>
          <cx:pt idx="6218">-406</cx:pt>
          <cx:pt idx="6219">0</cx:pt>
          <cx:pt idx="6220">-541</cx:pt>
          <cx:pt idx="6221">-410</cx:pt>
          <cx:pt idx="6222">-1936</cx:pt>
          <cx:pt idx="6223">-2429</cx:pt>
          <cx:pt idx="6224">-12</cx:pt>
          <cx:pt idx="6225">-1180</cx:pt>
          <cx:pt idx="6226">-888</cx:pt>
          <cx:pt idx="6227">-524</cx:pt>
          <cx:pt idx="6228">-597</cx:pt>
          <cx:pt idx="6229">0</cx:pt>
          <cx:pt idx="6230">-329</cx:pt>
          <cx:pt idx="6231">-79</cx:pt>
          <cx:pt idx="6232">-1705</cx:pt>
          <cx:pt idx="6233">-1461</cx:pt>
          <cx:pt idx="6234">0</cx:pt>
          <cx:pt idx="6235">-301</cx:pt>
          <cx:pt idx="6236">-1632</cx:pt>
          <cx:pt idx="6237">-86</cx:pt>
          <cx:pt idx="6238">-1592</cx:pt>
          <cx:pt idx="6239">-339</cx:pt>
          <cx:pt idx="6240">-274</cx:pt>
          <cx:pt idx="6241">-4</cx:pt>
          <cx:pt idx="6242">-2336</cx:pt>
          <cx:pt idx="6243">-1557</cx:pt>
          <cx:pt idx="6244">-817</cx:pt>
          <cx:pt idx="6245">-77</cx:pt>
          <cx:pt idx="6246">-160</cx:pt>
          <cx:pt idx="6247">-1222</cx:pt>
          <cx:pt idx="6248">-507</cx:pt>
          <cx:pt idx="6249">-970</cx:pt>
          <cx:pt idx="6250">-312</cx:pt>
          <cx:pt idx="6251">-225</cx:pt>
          <cx:pt idx="6252">-1547</cx:pt>
          <cx:pt idx="6253">-1962</cx:pt>
          <cx:pt idx="6254">-1219</cx:pt>
          <cx:pt idx="6255">-485</cx:pt>
          <cx:pt idx="6256">0</cx:pt>
          <cx:pt idx="6257">-2</cx:pt>
          <cx:pt idx="6258">0</cx:pt>
          <cx:pt idx="6259">-457</cx:pt>
          <cx:pt idx="6260">-1420</cx:pt>
          <cx:pt idx="6261">0</cx:pt>
          <cx:pt idx="6262">-1558</cx:pt>
          <cx:pt idx="6263">-1492</cx:pt>
          <cx:pt idx="6264">-878</cx:pt>
          <cx:pt idx="6265">-491</cx:pt>
          <cx:pt idx="6266">-876</cx:pt>
          <cx:pt idx="6267">-405</cx:pt>
          <cx:pt idx="6268">0</cx:pt>
          <cx:pt idx="6269">-2016</cx:pt>
          <cx:pt idx="6270">-1690</cx:pt>
          <cx:pt idx="6271">-631</cx:pt>
          <cx:pt idx="6272">-879</cx:pt>
          <cx:pt idx="6273">-388</cx:pt>
          <cx:pt idx="6274">-1600</cx:pt>
          <cx:pt idx="6275">-1290</cx:pt>
          <cx:pt idx="6276">-1032</cx:pt>
          <cx:pt idx="6277">-1660</cx:pt>
          <cx:pt idx="6278">-2436</cx:pt>
          <cx:pt idx="6279">-626</cx:pt>
          <cx:pt idx="6280">-1</cx:pt>
          <cx:pt idx="6281">-1</cx:pt>
          <cx:pt idx="6282">-449</cx:pt>
          <cx:pt idx="6283">-326</cx:pt>
          <cx:pt idx="6284">-497</cx:pt>
          <cx:pt idx="6285">-1270</cx:pt>
          <cx:pt idx="6286">-1715</cx:pt>
          <cx:pt idx="6287">-860</cx:pt>
          <cx:pt idx="6288">-1984</cx:pt>
          <cx:pt idx="6289">0</cx:pt>
          <cx:pt idx="6290">-472</cx:pt>
          <cx:pt idx="6291">-1211</cx:pt>
          <cx:pt idx="6292">-315</cx:pt>
          <cx:pt idx="6293">-670</cx:pt>
          <cx:pt idx="6294">-2495</cx:pt>
          <cx:pt idx="6295">-2342</cx:pt>
          <cx:pt idx="6296">-1352</cx:pt>
          <cx:pt idx="6297">-696</cx:pt>
          <cx:pt idx="6298">-668</cx:pt>
          <cx:pt idx="6299">-475</cx:pt>
          <cx:pt idx="6300">-404</cx:pt>
          <cx:pt idx="6301">-466</cx:pt>
          <cx:pt idx="6302">-2495</cx:pt>
          <cx:pt idx="6303">-541</cx:pt>
          <cx:pt idx="6304">-263</cx:pt>
          <cx:pt idx="6305">-1377</cx:pt>
          <cx:pt idx="6306">-1757</cx:pt>
          <cx:pt idx="6307">-1475</cx:pt>
          <cx:pt idx="6308">-313</cx:pt>
          <cx:pt idx="6309">-628</cx:pt>
          <cx:pt idx="6310">0</cx:pt>
          <cx:pt idx="6311">-286</cx:pt>
          <cx:pt idx="6312">0</cx:pt>
          <cx:pt idx="6313">0</cx:pt>
          <cx:pt idx="6314">-1574</cx:pt>
          <cx:pt idx="6315">0</cx:pt>
          <cx:pt idx="6316">-753</cx:pt>
          <cx:pt idx="6317">-2502</cx:pt>
          <cx:pt idx="6318">-841</cx:pt>
          <cx:pt idx="6319">-1885</cx:pt>
          <cx:pt idx="6320">-1551</cx:pt>
          <cx:pt idx="6321">-1</cx:pt>
          <cx:pt idx="6322">-721</cx:pt>
          <cx:pt idx="6323">-1</cx:pt>
          <cx:pt idx="6324">0</cx:pt>
          <cx:pt idx="6325">-2179</cx:pt>
          <cx:pt idx="6326">-1286</cx:pt>
          <cx:pt idx="6327">-409</cx:pt>
          <cx:pt idx="6328">-853</cx:pt>
          <cx:pt idx="6329">-27</cx:pt>
          <cx:pt idx="6330">0</cx:pt>
          <cx:pt idx="6331">-1470</cx:pt>
          <cx:pt idx="6332">-585</cx:pt>
          <cx:pt idx="6333">-482</cx:pt>
          <cx:pt idx="6334">-1823</cx:pt>
          <cx:pt idx="6335">-998</cx:pt>
          <cx:pt idx="6336">0</cx:pt>
          <cx:pt idx="6337">-836</cx:pt>
          <cx:pt idx="6338">-2173</cx:pt>
          <cx:pt idx="6339">-435</cx:pt>
          <cx:pt idx="6340">0</cx:pt>
          <cx:pt idx="6341">-1384</cx:pt>
          <cx:pt idx="6342">-1127</cx:pt>
          <cx:pt idx="6343">-1596</cx:pt>
          <cx:pt idx="6344">-1</cx:pt>
          <cx:pt idx="6345">-496</cx:pt>
          <cx:pt idx="6346">-975</cx:pt>
          <cx:pt idx="6347">-1971</cx:pt>
          <cx:pt idx="6348">-694</cx:pt>
          <cx:pt idx="6349">-1598</cx:pt>
          <cx:pt idx="6350">-1760</cx:pt>
          <cx:pt idx="6351">0</cx:pt>
          <cx:pt idx="6352">-238</cx:pt>
          <cx:pt idx="6353">-472</cx:pt>
          <cx:pt idx="6354">-642</cx:pt>
          <cx:pt idx="6355">-1078</cx:pt>
          <cx:pt idx="6356">-2068</cx:pt>
          <cx:pt idx="6357">-1933</cx:pt>
          <cx:pt idx="6358">-1927</cx:pt>
          <cx:pt idx="6359">-392</cx:pt>
          <cx:pt idx="6360">-1757</cx:pt>
          <cx:pt idx="6361">-581</cx:pt>
          <cx:pt idx="6362">-1402</cx:pt>
          <cx:pt idx="6363">-3113</cx:pt>
          <cx:pt idx="6364">-1554</cx:pt>
          <cx:pt idx="6365">-1463</cx:pt>
          <cx:pt idx="6366">0</cx:pt>
          <cx:pt idx="6367">-824</cx:pt>
          <cx:pt idx="6368">-1373</cx:pt>
          <cx:pt idx="6369">-1401</cx:pt>
          <cx:pt idx="6370">-1474</cx:pt>
          <cx:pt idx="6371">-2</cx:pt>
          <cx:pt idx="6372">-2491</cx:pt>
          <cx:pt idx="6373">-1</cx:pt>
          <cx:pt idx="6374">-1334</cx:pt>
          <cx:pt idx="6375">-542</cx:pt>
          <cx:pt idx="6376">-1695</cx:pt>
          <cx:pt idx="6377">-823</cx:pt>
          <cx:pt idx="6378">-1526</cx:pt>
          <cx:pt idx="6379">-3038</cx:pt>
          <cx:pt idx="6380">-1684</cx:pt>
          <cx:pt idx="6381">-1092</cx:pt>
          <cx:pt idx="6382">-2616</cx:pt>
          <cx:pt idx="6383">-1813</cx:pt>
          <cx:pt idx="6384">-1905</cx:pt>
          <cx:pt idx="6385">-14</cx:pt>
          <cx:pt idx="6386">-1967</cx:pt>
          <cx:pt idx="6387">-2000</cx:pt>
          <cx:pt idx="6388">-502</cx:pt>
          <cx:pt idx="6389">-1130</cx:pt>
          <cx:pt idx="6390">-562</cx:pt>
          <cx:pt idx="6391">0</cx:pt>
          <cx:pt idx="6392">-657</cx:pt>
          <cx:pt idx="6393">-1437</cx:pt>
          <cx:pt idx="6394">-1219</cx:pt>
          <cx:pt idx="6395">-424</cx:pt>
          <cx:pt idx="6396">-525</cx:pt>
          <cx:pt idx="6397">-1489</cx:pt>
          <cx:pt idx="6398">-438</cx:pt>
          <cx:pt idx="6399">-1777</cx:pt>
          <cx:pt idx="6400">-1210</cx:pt>
          <cx:pt idx="6401">-709</cx:pt>
          <cx:pt idx="6402">-1148</cx:pt>
          <cx:pt idx="6403">-279</cx:pt>
          <cx:pt idx="6404">-313</cx:pt>
          <cx:pt idx="6405">-108</cx:pt>
          <cx:pt idx="6406">-659</cx:pt>
          <cx:pt idx="6407">-1</cx:pt>
          <cx:pt idx="6408">-129</cx:pt>
          <cx:pt idx="6409">-266</cx:pt>
          <cx:pt idx="6410">-441</cx:pt>
          <cx:pt idx="6411">-1447</cx:pt>
          <cx:pt idx="6412">-593</cx:pt>
          <cx:pt idx="6413">-285</cx:pt>
          <cx:pt idx="6414">-1992</cx:pt>
          <cx:pt idx="6415">-1694</cx:pt>
          <cx:pt idx="6416">0</cx:pt>
          <cx:pt idx="6417">0</cx:pt>
          <cx:pt idx="6418">-203</cx:pt>
          <cx:pt idx="6419">-275</cx:pt>
          <cx:pt idx="6420">-2554</cx:pt>
          <cx:pt idx="6421">-320</cx:pt>
          <cx:pt idx="6422">-684</cx:pt>
          <cx:pt idx="6423">-1698</cx:pt>
          <cx:pt idx="6424">-565</cx:pt>
          <cx:pt idx="6425">-643</cx:pt>
          <cx:pt idx="6426">-1135</cx:pt>
          <cx:pt idx="6427">-1687</cx:pt>
          <cx:pt idx="6428">-304</cx:pt>
          <cx:pt idx="6429">-860</cx:pt>
          <cx:pt idx="6430">-2</cx:pt>
          <cx:pt idx="6431">-2435</cx:pt>
          <cx:pt idx="6432">0</cx:pt>
          <cx:pt idx="6433">0</cx:pt>
          <cx:pt idx="6434">-70</cx:pt>
          <cx:pt idx="6435">-219</cx:pt>
          <cx:pt idx="6436">-2573</cx:pt>
          <cx:pt idx="6437">-548</cx:pt>
          <cx:pt idx="6438">-1903</cx:pt>
          <cx:pt idx="6439">-1607</cx:pt>
          <cx:pt idx="6440">0</cx:pt>
          <cx:pt idx="6441">-189</cx:pt>
          <cx:pt idx="6442">0</cx:pt>
          <cx:pt idx="6443">-704</cx:pt>
          <cx:pt idx="6444">-1022</cx:pt>
          <cx:pt idx="6445">-189</cx:pt>
          <cx:pt idx="6446">-591</cx:pt>
          <cx:pt idx="6447">-1233</cx:pt>
          <cx:pt idx="6448">-161</cx:pt>
          <cx:pt idx="6449">-3611</cx:pt>
          <cx:pt idx="6450">-1699</cx:pt>
          <cx:pt idx="6451">-783</cx:pt>
          <cx:pt idx="6452">-18</cx:pt>
          <cx:pt idx="6453">-777</cx:pt>
          <cx:pt idx="6454">-1884</cx:pt>
          <cx:pt idx="6455">-70</cx:pt>
          <cx:pt idx="6456">-1498</cx:pt>
          <cx:pt idx="6457">-492</cx:pt>
          <cx:pt idx="6458">-562</cx:pt>
          <cx:pt idx="6459">0</cx:pt>
          <cx:pt idx="6460">-2093</cx:pt>
          <cx:pt idx="6461">-2066</cx:pt>
          <cx:pt idx="6462">-666</cx:pt>
          <cx:pt idx="6463">-844</cx:pt>
          <cx:pt idx="6464">-1835</cx:pt>
          <cx:pt idx="6465">0</cx:pt>
          <cx:pt idx="6466">0</cx:pt>
          <cx:pt idx="6467">-1653</cx:pt>
          <cx:pt idx="6468">-168</cx:pt>
          <cx:pt idx="6469">-1207</cx:pt>
          <cx:pt idx="6470">-142</cx:pt>
          <cx:pt idx="6471">-731</cx:pt>
          <cx:pt idx="6472">0</cx:pt>
          <cx:pt idx="6473">0</cx:pt>
          <cx:pt idx="6474">-4</cx:pt>
          <cx:pt idx="6475">-1566</cx:pt>
          <cx:pt idx="6476">-1</cx:pt>
          <cx:pt idx="6477">-1606</cx:pt>
          <cx:pt idx="6478">-1600</cx:pt>
          <cx:pt idx="6479">-445</cx:pt>
          <cx:pt idx="6480">-391</cx:pt>
          <cx:pt idx="6481">-291</cx:pt>
          <cx:pt idx="6482">0</cx:pt>
          <cx:pt idx="6483">-288</cx:pt>
          <cx:pt idx="6484">-515</cx:pt>
          <cx:pt idx="6485">-303</cx:pt>
          <cx:pt idx="6486">-656</cx:pt>
          <cx:pt idx="6487">0</cx:pt>
          <cx:pt idx="6488">-1707</cx:pt>
          <cx:pt idx="6489">-355</cx:pt>
          <cx:pt idx="6490">-2265</cx:pt>
          <cx:pt idx="6491">-889</cx:pt>
          <cx:pt idx="6492">-1575</cx:pt>
          <cx:pt idx="6493">-2606</cx:pt>
          <cx:pt idx="6494">0</cx:pt>
          <cx:pt idx="6495">-1816</cx:pt>
          <cx:pt idx="6496">0</cx:pt>
          <cx:pt idx="6497">-1702</cx:pt>
          <cx:pt idx="6498">-692</cx:pt>
          <cx:pt idx="6499">-763</cx:pt>
          <cx:pt idx="6500">-1505</cx:pt>
          <cx:pt idx="6501">-475</cx:pt>
          <cx:pt idx="6502">-2159</cx:pt>
          <cx:pt idx="6503">-637</cx:pt>
          <cx:pt idx="6504">-1860</cx:pt>
          <cx:pt idx="6505">-2333</cx:pt>
          <cx:pt idx="6506">-3225</cx:pt>
          <cx:pt idx="6507">-545</cx:pt>
          <cx:pt idx="6508">-5</cx:pt>
          <cx:pt idx="6509">-998</cx:pt>
          <cx:pt idx="6510">-387</cx:pt>
          <cx:pt idx="6511">-648</cx:pt>
          <cx:pt idx="6512">-878</cx:pt>
          <cx:pt idx="6513">-173</cx:pt>
          <cx:pt idx="6514">-1833</cx:pt>
          <cx:pt idx="6515">0</cx:pt>
          <cx:pt idx="6516">0</cx:pt>
          <cx:pt idx="6517">-712</cx:pt>
          <cx:pt idx="6518">-874</cx:pt>
          <cx:pt idx="6519">-1854</cx:pt>
          <cx:pt idx="6520">-2432</cx:pt>
          <cx:pt idx="6521">-152</cx:pt>
          <cx:pt idx="6522">-1168</cx:pt>
          <cx:pt idx="6523">-962</cx:pt>
          <cx:pt idx="6524">-537</cx:pt>
          <cx:pt idx="6525">-630</cx:pt>
          <cx:pt idx="6526">-3</cx:pt>
          <cx:pt idx="6527">-202</cx:pt>
          <cx:pt idx="6528">-1085</cx:pt>
          <cx:pt idx="6529">-2425</cx:pt>
          <cx:pt idx="6530">-1419</cx:pt>
          <cx:pt idx="6531">-728</cx:pt>
          <cx:pt idx="6532">-107</cx:pt>
          <cx:pt idx="6533">-2353</cx:pt>
          <cx:pt idx="6534">-1709</cx:pt>
          <cx:pt idx="6535">-1630</cx:pt>
          <cx:pt idx="6536">-873</cx:pt>
          <cx:pt idx="6537">-1126</cx:pt>
          <cx:pt idx="6538">-2517</cx:pt>
          <cx:pt idx="6539">-566</cx:pt>
          <cx:pt idx="6540">0</cx:pt>
          <cx:pt idx="6541">-2288</cx:pt>
          <cx:pt idx="6542">0</cx:pt>
          <cx:pt idx="6543">-1081</cx:pt>
          <cx:pt idx="6544">-822</cx:pt>
          <cx:pt idx="6545">-246</cx:pt>
          <cx:pt idx="6546">0</cx:pt>
          <cx:pt idx="6547">-1119</cx:pt>
          <cx:pt idx="6548">-477</cx:pt>
          <cx:pt idx="6549">-1901</cx:pt>
          <cx:pt idx="6550">-1558</cx:pt>
          <cx:pt idx="6551">0</cx:pt>
          <cx:pt idx="6552">-691</cx:pt>
          <cx:pt idx="6553">-487</cx:pt>
          <cx:pt idx="6554">-2101</cx:pt>
          <cx:pt idx="6555">-183</cx:pt>
          <cx:pt idx="6556">-918</cx:pt>
          <cx:pt idx="6557">-1749</cx:pt>
          <cx:pt idx="6558">0</cx:pt>
          <cx:pt idx="6559">-1655</cx:pt>
          <cx:pt idx="6560">-514</cx:pt>
          <cx:pt idx="6561">-700</cx:pt>
          <cx:pt idx="6562">-1</cx:pt>
          <cx:pt idx="6563">-31</cx:pt>
          <cx:pt idx="6564">-220</cx:pt>
          <cx:pt idx="6565">-2516</cx:pt>
          <cx:pt idx="6566">-2246</cx:pt>
          <cx:pt idx="6567">-1</cx:pt>
          <cx:pt idx="6568">-498</cx:pt>
          <cx:pt idx="6569">0</cx:pt>
          <cx:pt idx="6570">-1133</cx:pt>
          <cx:pt idx="6571">-497</cx:pt>
          <cx:pt idx="6572">0</cx:pt>
          <cx:pt idx="6573">-834</cx:pt>
          <cx:pt idx="6574">-204</cx:pt>
          <cx:pt idx="6575">0</cx:pt>
          <cx:pt idx="6576">-871</cx:pt>
          <cx:pt idx="6577">-2254</cx:pt>
          <cx:pt idx="6578">0</cx:pt>
          <cx:pt idx="6579">-2149</cx:pt>
          <cx:pt idx="6580">-1323</cx:pt>
          <cx:pt idx="6581">-1043</cx:pt>
          <cx:pt idx="6582">-357</cx:pt>
          <cx:pt idx="6583">-1357</cx:pt>
          <cx:pt idx="6584">-302</cx:pt>
          <cx:pt idx="6585">-180</cx:pt>
          <cx:pt idx="6586">-1122</cx:pt>
          <cx:pt idx="6587">-1516</cx:pt>
          <cx:pt idx="6588">-955</cx:pt>
          <cx:pt idx="6589">-2580</cx:pt>
          <cx:pt idx="6590">0</cx:pt>
          <cx:pt idx="6591">-1962</cx:pt>
          <cx:pt idx="6592">-1994</cx:pt>
          <cx:pt idx="6593">-448</cx:pt>
          <cx:pt idx="6594">-764</cx:pt>
          <cx:pt idx="6595">-1159</cx:pt>
          <cx:pt idx="6596">-534</cx:pt>
          <cx:pt idx="6597">-2629</cx:pt>
          <cx:pt idx="6598">-1429</cx:pt>
          <cx:pt idx="6599">-1350</cx:pt>
          <cx:pt idx="6600">-645</cx:pt>
          <cx:pt idx="6601">-1318</cx:pt>
          <cx:pt idx="6602">-1</cx:pt>
          <cx:pt idx="6603">-616</cx:pt>
          <cx:pt idx="6604">-877</cx:pt>
          <cx:pt idx="6605">-1443</cx:pt>
          <cx:pt idx="6606">-1778</cx:pt>
          <cx:pt idx="6607">-149</cx:pt>
          <cx:pt idx="6608">-920</cx:pt>
          <cx:pt idx="6609">-1785</cx:pt>
          <cx:pt idx="6610">0</cx:pt>
          <cx:pt idx="6611">-2319</cx:pt>
          <cx:pt idx="6612">-3</cx:pt>
          <cx:pt idx="6613">-338</cx:pt>
          <cx:pt idx="6614">-807</cx:pt>
          <cx:pt idx="6615">-638</cx:pt>
          <cx:pt idx="6616">-342</cx:pt>
          <cx:pt idx="6617">-925</cx:pt>
          <cx:pt idx="6618">-1193</cx:pt>
          <cx:pt idx="6619">-1226</cx:pt>
          <cx:pt idx="6620">-1768</cx:pt>
          <cx:pt idx="6621">-2249</cx:pt>
          <cx:pt idx="6622">-1869</cx:pt>
          <cx:pt idx="6623">0</cx:pt>
          <cx:pt idx="6624">-1986</cx:pt>
          <cx:pt idx="6625">-58</cx:pt>
          <cx:pt idx="6626">0</cx:pt>
          <cx:pt idx="6627">-344</cx:pt>
          <cx:pt idx="6628">-792</cx:pt>
          <cx:pt idx="6629">-651</cx:pt>
          <cx:pt idx="6630">-5</cx:pt>
          <cx:pt idx="6631">-1960</cx:pt>
          <cx:pt idx="6632">-1145</cx:pt>
          <cx:pt idx="6633">-2936</cx:pt>
          <cx:pt idx="6634">-375</cx:pt>
          <cx:pt idx="6635">0</cx:pt>
          <cx:pt idx="6636">-268</cx:pt>
          <cx:pt idx="6637">-1327</cx:pt>
          <cx:pt idx="6638">-1298</cx:pt>
          <cx:pt idx="6639">-913</cx:pt>
          <cx:pt idx="6640">-508</cx:pt>
          <cx:pt idx="6641">-1695</cx:pt>
          <cx:pt idx="6642">-3</cx:pt>
          <cx:pt idx="6643">-1978</cx:pt>
          <cx:pt idx="6644">-2116</cx:pt>
          <cx:pt idx="6645">0</cx:pt>
          <cx:pt idx="6646">-3</cx:pt>
          <cx:pt idx="6647">-268</cx:pt>
          <cx:pt idx="6648">0</cx:pt>
          <cx:pt idx="6649">-1606</cx:pt>
          <cx:pt idx="6650">-2318</cx:pt>
          <cx:pt idx="6651">-1100</cx:pt>
          <cx:pt idx="6652">-171</cx:pt>
          <cx:pt idx="6653">-2209</cx:pt>
          <cx:pt idx="6654">0</cx:pt>
          <cx:pt idx="6655">-1782</cx:pt>
          <cx:pt idx="6656">-1090</cx:pt>
          <cx:pt idx="6657">-1267</cx:pt>
          <cx:pt idx="6658">-1078</cx:pt>
          <cx:pt idx="6659">-415</cx:pt>
          <cx:pt idx="6660">-1550</cx:pt>
          <cx:pt idx="6661">-389</cx:pt>
          <cx:pt idx="6662">-1944</cx:pt>
          <cx:pt idx="6663">-613</cx:pt>
          <cx:pt idx="6664">-1867</cx:pt>
          <cx:pt idx="6665">-1452</cx:pt>
          <cx:pt idx="6666">-1917</cx:pt>
          <cx:pt idx="6667">-1488</cx:pt>
          <cx:pt idx="6668">-452</cx:pt>
          <cx:pt idx="6669">-407</cx:pt>
          <cx:pt idx="6670">-536</cx:pt>
          <cx:pt idx="6671">-520</cx:pt>
          <cx:pt idx="6672">-1224</cx:pt>
          <cx:pt idx="6673">-419</cx:pt>
          <cx:pt idx="6674">0</cx:pt>
          <cx:pt idx="6675">-842</cx:pt>
          <cx:pt idx="6676">-1153</cx:pt>
          <cx:pt idx="6677">-945</cx:pt>
          <cx:pt idx="6678">0</cx:pt>
          <cx:pt idx="6679">-491</cx:pt>
          <cx:pt idx="6680">-58</cx:pt>
          <cx:pt idx="6681">-1528</cx:pt>
          <cx:pt idx="6682">-285</cx:pt>
          <cx:pt idx="6683">-2362</cx:pt>
          <cx:pt idx="6684">-1151</cx:pt>
          <cx:pt idx="6685">-395</cx:pt>
          <cx:pt idx="6686">-9</cx:pt>
          <cx:pt idx="6687">-1335</cx:pt>
          <cx:pt idx="6688">-997</cx:pt>
          <cx:pt idx="6689">-1774</cx:pt>
          <cx:pt idx="6690">-815</cx:pt>
          <cx:pt idx="6691">-175</cx:pt>
          <cx:pt idx="6692">-811</cx:pt>
          <cx:pt idx="6693">-183</cx:pt>
          <cx:pt idx="6694">-1085</cx:pt>
          <cx:pt idx="6695">-1133</cx:pt>
          <cx:pt idx="6696">-1969</cx:pt>
          <cx:pt idx="6697">-1202</cx:pt>
          <cx:pt idx="6698">0</cx:pt>
          <cx:pt idx="6699">-1058</cx:pt>
          <cx:pt idx="6700">-1517</cx:pt>
          <cx:pt idx="6701">-755</cx:pt>
          <cx:pt idx="6702">-2950</cx:pt>
          <cx:pt idx="6703">-1292</cx:pt>
          <cx:pt idx="6704">-2744</cx:pt>
          <cx:pt idx="6705">-408</cx:pt>
          <cx:pt idx="6706">-123</cx:pt>
          <cx:pt idx="6707">-4</cx:pt>
          <cx:pt idx="6708">-597</cx:pt>
          <cx:pt idx="6709">-2284</cx:pt>
          <cx:pt idx="6710">-891</cx:pt>
          <cx:pt idx="6711">-615</cx:pt>
          <cx:pt idx="6712">-1466</cx:pt>
          <cx:pt idx="6713">-893</cx:pt>
          <cx:pt idx="6714">-1339</cx:pt>
          <cx:pt idx="6715">-691</cx:pt>
          <cx:pt idx="6716">-891</cx:pt>
          <cx:pt idx="6717">-447</cx:pt>
          <cx:pt idx="6718">-502</cx:pt>
          <cx:pt idx="6719">0</cx:pt>
          <cx:pt idx="6720">-688</cx:pt>
          <cx:pt idx="6721">-225</cx:pt>
          <cx:pt idx="6722">-316</cx:pt>
          <cx:pt idx="6723">-1877</cx:pt>
          <cx:pt idx="6724">0</cx:pt>
          <cx:pt idx="6725">-1768</cx:pt>
          <cx:pt idx="6726">-1129</cx:pt>
          <cx:pt idx="6727">0</cx:pt>
          <cx:pt idx="6728">-42</cx:pt>
          <cx:pt idx="6729">0</cx:pt>
          <cx:pt idx="6730">-11</cx:pt>
          <cx:pt idx="6731">-1002</cx:pt>
          <cx:pt idx="6732">-110</cx:pt>
          <cx:pt idx="6733">-169</cx:pt>
          <cx:pt idx="6734">-1572</cx:pt>
          <cx:pt idx="6735">-1124</cx:pt>
          <cx:pt idx="6736">-664</cx:pt>
          <cx:pt idx="6737">-507</cx:pt>
          <cx:pt idx="6738">-2013</cx:pt>
          <cx:pt idx="6739">-1464</cx:pt>
          <cx:pt idx="6740">-491</cx:pt>
          <cx:pt idx="6741">-1877</cx:pt>
          <cx:pt idx="6742">-1032</cx:pt>
          <cx:pt idx="6743">-6</cx:pt>
          <cx:pt idx="6744">-568</cx:pt>
          <cx:pt idx="6745">-1350</cx:pt>
          <cx:pt idx="6746">-906</cx:pt>
          <cx:pt idx="6747">0</cx:pt>
          <cx:pt idx="6748">-672</cx:pt>
          <cx:pt idx="6749">-345</cx:pt>
          <cx:pt idx="6750">-149</cx:pt>
          <cx:pt idx="6751">-2641</cx:pt>
          <cx:pt idx="6752">-680</cx:pt>
          <cx:pt idx="6753">0</cx:pt>
          <cx:pt idx="6754">-3171</cx:pt>
          <cx:pt idx="6755">-884</cx:pt>
          <cx:pt idx="6756">-431</cx:pt>
          <cx:pt idx="6757">-1484</cx:pt>
          <cx:pt idx="6758">-552</cx:pt>
          <cx:pt idx="6759">-281</cx:pt>
          <cx:pt idx="6760">-2729</cx:pt>
          <cx:pt idx="6761">-2412</cx:pt>
          <cx:pt idx="6762">-389</cx:pt>
          <cx:pt idx="6763">0</cx:pt>
          <cx:pt idx="6764">-353</cx:pt>
          <cx:pt idx="6765">-1707</cx:pt>
          <cx:pt idx="6766">-1389</cx:pt>
          <cx:pt idx="6767">-1353</cx:pt>
          <cx:pt idx="6768">-1527</cx:pt>
          <cx:pt idx="6769">-23</cx:pt>
          <cx:pt idx="6770">-2897</cx:pt>
          <cx:pt idx="6771">-5</cx:pt>
          <cx:pt idx="6772">-1</cx:pt>
          <cx:pt idx="6773">0</cx:pt>
          <cx:pt idx="6774">-2275</cx:pt>
          <cx:pt idx="6775">-92</cx:pt>
          <cx:pt idx="6776">-3143</cx:pt>
          <cx:pt idx="6777">-649</cx:pt>
          <cx:pt idx="6778">0</cx:pt>
          <cx:pt idx="6779">-1484</cx:pt>
          <cx:pt idx="6780">-1282</cx:pt>
          <cx:pt idx="6781">-1016</cx:pt>
          <cx:pt idx="6782">-521</cx:pt>
          <cx:pt idx="6783">0</cx:pt>
          <cx:pt idx="6784">-2448</cx:pt>
          <cx:pt idx="6785">-1719</cx:pt>
          <cx:pt idx="6786">-1223</cx:pt>
          <cx:pt idx="6787">0</cx:pt>
          <cx:pt idx="6788">-1672</cx:pt>
          <cx:pt idx="6789">0</cx:pt>
          <cx:pt idx="6790">-359</cx:pt>
          <cx:pt idx="6791">-1378</cx:pt>
          <cx:pt idx="6792">-267</cx:pt>
          <cx:pt idx="6793">-699</cx:pt>
          <cx:pt idx="6794">0</cx:pt>
          <cx:pt idx="6795">-72</cx:pt>
          <cx:pt idx="6796">-2364</cx:pt>
          <cx:pt idx="6797">-514</cx:pt>
          <cx:pt idx="6798">-1558</cx:pt>
          <cx:pt idx="6799">-1732</cx:pt>
          <cx:pt idx="6800">0</cx:pt>
          <cx:pt idx="6801">-1213</cx:pt>
          <cx:pt idx="6802">-93</cx:pt>
          <cx:pt idx="6803">-1292</cx:pt>
          <cx:pt idx="6804">-1601</cx:pt>
          <cx:pt idx="6805">-3</cx:pt>
          <cx:pt idx="6806">-70</cx:pt>
          <cx:pt idx="6807">0</cx:pt>
          <cx:pt idx="6808">-1162</cx:pt>
          <cx:pt idx="6809">-2095</cx:pt>
          <cx:pt idx="6810">-699</cx:pt>
          <cx:pt idx="6811">-423</cx:pt>
          <cx:pt idx="6812">-271</cx:pt>
          <cx:pt idx="6813">-95</cx:pt>
          <cx:pt idx="6814">-307</cx:pt>
          <cx:pt idx="6815">-1375</cx:pt>
          <cx:pt idx="6816">-168</cx:pt>
          <cx:pt idx="6817">-566</cx:pt>
          <cx:pt idx="6818">-3</cx:pt>
          <cx:pt idx="6819">-2482</cx:pt>
          <cx:pt idx="6820">-2334</cx:pt>
          <cx:pt idx="6821">-663</cx:pt>
          <cx:pt idx="6822">-1361</cx:pt>
          <cx:pt idx="6823">-825</cx:pt>
          <cx:pt idx="6824">-1532</cx:pt>
          <cx:pt idx="6825">-1735</cx:pt>
          <cx:pt idx="6826">-1601</cx:pt>
          <cx:pt idx="6827">-3093</cx:pt>
          <cx:pt idx="6828">-291</cx:pt>
          <cx:pt idx="6829">-4</cx:pt>
          <cx:pt idx="6830">-618</cx:pt>
          <cx:pt idx="6831">-1845</cx:pt>
          <cx:pt idx="6832">-520</cx:pt>
          <cx:pt idx="6833">-724</cx:pt>
          <cx:pt idx="6834">-731</cx:pt>
          <cx:pt idx="6835">-14</cx:pt>
          <cx:pt idx="6836">-1145</cx:pt>
          <cx:pt idx="6837">0</cx:pt>
          <cx:pt idx="6838">-1149</cx:pt>
          <cx:pt idx="6839">-2194</cx:pt>
          <cx:pt idx="6840">-792</cx:pt>
          <cx:pt idx="6841">-1764</cx:pt>
          <cx:pt idx="6842">-557</cx:pt>
          <cx:pt idx="6843">-274</cx:pt>
          <cx:pt idx="6844">-1411</cx:pt>
          <cx:pt idx="6845">-812</cx:pt>
          <cx:pt idx="6846">-816</cx:pt>
          <cx:pt idx="6847">0</cx:pt>
          <cx:pt idx="6848">-3250</cx:pt>
          <cx:pt idx="6849">-2403</cx:pt>
          <cx:pt idx="6850">-1844</cx:pt>
          <cx:pt idx="6851">-869</cx:pt>
          <cx:pt idx="6852">-1560</cx:pt>
          <cx:pt idx="6853">-735</cx:pt>
          <cx:pt idx="6854">-965</cx:pt>
          <cx:pt idx="6855">-1889</cx:pt>
          <cx:pt idx="6856">-3246</cx:pt>
          <cx:pt idx="6857">-171</cx:pt>
          <cx:pt idx="6858">0</cx:pt>
          <cx:pt idx="6859">-518</cx:pt>
          <cx:pt idx="6860">0</cx:pt>
          <cx:pt idx="6861">-1825</cx:pt>
          <cx:pt idx="6862">-360</cx:pt>
          <cx:pt idx="6863">-296</cx:pt>
          <cx:pt idx="6864">-2456</cx:pt>
          <cx:pt idx="6865">-883</cx:pt>
          <cx:pt idx="6866">-314</cx:pt>
          <cx:pt idx="6867">-598</cx:pt>
          <cx:pt idx="6868">-1305</cx:pt>
          <cx:pt idx="6869">-540</cx:pt>
          <cx:pt idx="6870">0</cx:pt>
          <cx:pt idx="6871">-250</cx:pt>
          <cx:pt idx="6872">0</cx:pt>
          <cx:pt idx="6873">0</cx:pt>
          <cx:pt idx="6874">-720</cx:pt>
          <cx:pt idx="6875">-352</cx:pt>
          <cx:pt idx="6876">0</cx:pt>
          <cx:pt idx="6877">-907</cx:pt>
          <cx:pt idx="6878">0</cx:pt>
          <cx:pt idx="6879">-445</cx:pt>
          <cx:pt idx="6880">-453</cx:pt>
          <cx:pt idx="6881">-4</cx:pt>
          <cx:pt idx="6882">-246</cx:pt>
          <cx:pt idx="6883">-566</cx:pt>
          <cx:pt idx="6884">0</cx:pt>
          <cx:pt idx="6885">-1173</cx:pt>
          <cx:pt idx="6886">0</cx:pt>
          <cx:pt idx="6887">-12</cx:pt>
          <cx:pt idx="6888">-3</cx:pt>
          <cx:pt idx="6889">-769</cx:pt>
          <cx:pt idx="6890">-919</cx:pt>
          <cx:pt idx="6891">-1754</cx:pt>
          <cx:pt idx="6892">-1238</cx:pt>
          <cx:pt idx="6893">-972</cx:pt>
          <cx:pt idx="6894">-691</cx:pt>
          <cx:pt idx="6895">-556</cx:pt>
          <cx:pt idx="6896">-1397</cx:pt>
          <cx:pt idx="6897">-1369</cx:pt>
          <cx:pt idx="6898">-1178</cx:pt>
          <cx:pt idx="6899">-1200</cx:pt>
          <cx:pt idx="6900">-488</cx:pt>
          <cx:pt idx="6901">-426</cx:pt>
          <cx:pt idx="6902">-843</cx:pt>
          <cx:pt idx="6903">-743</cx:pt>
          <cx:pt idx="6904">-2559</cx:pt>
          <cx:pt idx="6905">-226</cx:pt>
          <cx:pt idx="6906">-691</cx:pt>
          <cx:pt idx="6907">-494</cx:pt>
          <cx:pt idx="6908">-586</cx:pt>
          <cx:pt idx="6909">-407</cx:pt>
          <cx:pt idx="6910">-967</cx:pt>
          <cx:pt idx="6911">-75</cx:pt>
          <cx:pt idx="6912">-1328</cx:pt>
          <cx:pt idx="6913">-1993</cx:pt>
          <cx:pt idx="6914">-1522</cx:pt>
          <cx:pt idx="6915">0</cx:pt>
          <cx:pt idx="6916">-187</cx:pt>
          <cx:pt idx="6917">-1669</cx:pt>
          <cx:pt idx="6918">-1226</cx:pt>
          <cx:pt idx="6919">-219</cx:pt>
          <cx:pt idx="6920">-1388</cx:pt>
          <cx:pt idx="6921">-961</cx:pt>
          <cx:pt idx="6922">0</cx:pt>
          <cx:pt idx="6923">-1465</cx:pt>
          <cx:pt idx="6924">0</cx:pt>
          <cx:pt idx="6925">-628</cx:pt>
          <cx:pt idx="6926">0</cx:pt>
          <cx:pt idx="6927">-128</cx:pt>
          <cx:pt idx="6928">-1077</cx:pt>
          <cx:pt idx="6929">-1190</cx:pt>
          <cx:pt idx="6930">-272</cx:pt>
          <cx:pt idx="6931">-346</cx:pt>
          <cx:pt idx="6932">-1339</cx:pt>
          <cx:pt idx="6933">-287</cx:pt>
          <cx:pt idx="6934">-826</cx:pt>
          <cx:pt idx="6935">-3348</cx:pt>
          <cx:pt idx="6936">-64</cx:pt>
          <cx:pt idx="6937">-455</cx:pt>
          <cx:pt idx="6938">-2049</cx:pt>
          <cx:pt idx="6939">-1153</cx:pt>
          <cx:pt idx="6940">-673</cx:pt>
          <cx:pt idx="6941">-1716</cx:pt>
          <cx:pt idx="6942">-1579</cx:pt>
          <cx:pt idx="6943">0</cx:pt>
          <cx:pt idx="6944">0</cx:pt>
          <cx:pt idx="6945">-1536</cx:pt>
          <cx:pt idx="6946">-275</cx:pt>
          <cx:pt idx="6947">-1817</cx:pt>
          <cx:pt idx="6948">-2024</cx:pt>
          <cx:pt idx="6949">-819</cx:pt>
          <cx:pt idx="6950">-281</cx:pt>
          <cx:pt idx="6951">-718</cx:pt>
          <cx:pt idx="6952">-1686</cx:pt>
          <cx:pt idx="6953">-758</cx:pt>
          <cx:pt idx="6954">-2541</cx:pt>
          <cx:pt idx="6955">-2235</cx:pt>
          <cx:pt idx="6956">0</cx:pt>
          <cx:pt idx="6957">-1705</cx:pt>
          <cx:pt idx="6958">-1333</cx:pt>
          <cx:pt idx="6959">-1235</cx:pt>
          <cx:pt idx="6960">-726</cx:pt>
          <cx:pt idx="6961">-309</cx:pt>
          <cx:pt idx="6962">-179</cx:pt>
          <cx:pt idx="6963">-588</cx:pt>
          <cx:pt idx="6964">-243</cx:pt>
          <cx:pt idx="6965">-2258</cx:pt>
          <cx:pt idx="6966">-476</cx:pt>
          <cx:pt idx="6967">-1229</cx:pt>
          <cx:pt idx="6968">-2224</cx:pt>
          <cx:pt idx="6969">-280</cx:pt>
          <cx:pt idx="6970">-1802</cx:pt>
          <cx:pt idx="6971">-594</cx:pt>
          <cx:pt idx="6972">-2822</cx:pt>
          <cx:pt idx="6973">-3115</cx:pt>
          <cx:pt idx="6974">-1495</cx:pt>
          <cx:pt idx="6975">-2285</cx:pt>
          <cx:pt idx="6976">-843</cx:pt>
          <cx:pt idx="6977">-2182</cx:pt>
          <cx:pt idx="6978">-636</cx:pt>
          <cx:pt idx="6979">-517</cx:pt>
          <cx:pt idx="6980">-237</cx:pt>
          <cx:pt idx="6981">-371</cx:pt>
          <cx:pt idx="6982">-434</cx:pt>
          <cx:pt idx="6983">-837</cx:pt>
          <cx:pt idx="6984">-666</cx:pt>
          <cx:pt idx="6985">-1196</cx:pt>
          <cx:pt idx="6986">-3194</cx:pt>
          <cx:pt idx="6987">-2567</cx:pt>
          <cx:pt idx="6988">0</cx:pt>
          <cx:pt idx="6989">-1530</cx:pt>
          <cx:pt idx="6990">-809</cx:pt>
          <cx:pt idx="6991">-170</cx:pt>
          <cx:pt idx="6992">-244</cx:pt>
          <cx:pt idx="6993">-2010</cx:pt>
          <cx:pt idx="6994">0</cx:pt>
          <cx:pt idx="6995">-614</cx:pt>
          <cx:pt idx="6996">-1506</cx:pt>
          <cx:pt idx="6997">-672</cx:pt>
          <cx:pt idx="6998">-975</cx:pt>
          <cx:pt idx="6999">-414</cx:pt>
          <cx:pt idx="7000">-530</cx:pt>
          <cx:pt idx="7001">-271</cx:pt>
          <cx:pt idx="7002">-109</cx:pt>
          <cx:pt idx="7003">-750</cx:pt>
          <cx:pt idx="7004">-750</cx:pt>
          <cx:pt idx="7005">-2565</cx:pt>
          <cx:pt idx="7006">-1147</cx:pt>
          <cx:pt idx="7007">-2362</cx:pt>
          <cx:pt idx="7008">0</cx:pt>
          <cx:pt idx="7009">0</cx:pt>
          <cx:pt idx="7010">-1052</cx:pt>
          <cx:pt idx="7011">-1034</cx:pt>
          <cx:pt idx="7012">-2418</cx:pt>
          <cx:pt idx="7013">-478</cx:pt>
          <cx:pt idx="7014">-1266</cx:pt>
          <cx:pt idx="7015">-728</cx:pt>
          <cx:pt idx="7016">-1571</cx:pt>
          <cx:pt idx="7017">-1786</cx:pt>
          <cx:pt idx="7018">-3139</cx:pt>
          <cx:pt idx="7019">-471</cx:pt>
          <cx:pt idx="7020">-19</cx:pt>
          <cx:pt idx="7021">-461</cx:pt>
          <cx:pt idx="7022">-1177</cx:pt>
          <cx:pt idx="7023">-1301</cx:pt>
          <cx:pt idx="7024">-1093</cx:pt>
          <cx:pt idx="7025">0</cx:pt>
          <cx:pt idx="7026">-2272</cx:pt>
          <cx:pt idx="7027">-235</cx:pt>
          <cx:pt idx="7028">-3303</cx:pt>
          <cx:pt idx="7029">-1077</cx:pt>
          <cx:pt idx="7030">-453</cx:pt>
          <cx:pt idx="7031">-244</cx:pt>
          <cx:pt idx="7032">-1000</cx:pt>
          <cx:pt idx="7033">0</cx:pt>
          <cx:pt idx="7034">-1689</cx:pt>
          <cx:pt idx="7035">-755</cx:pt>
          <cx:pt idx="7036">-1741</cx:pt>
          <cx:pt idx="7037">-807</cx:pt>
          <cx:pt idx="7038">-2039</cx:pt>
          <cx:pt idx="7039">-806</cx:pt>
          <cx:pt idx="7040">-1916</cx:pt>
          <cx:pt idx="7041">-1630</cx:pt>
          <cx:pt idx="7042">-2735</cx:pt>
          <cx:pt idx="7043">-1081</cx:pt>
          <cx:pt idx="7044">-1663</cx:pt>
          <cx:pt idx="7045">-854</cx:pt>
          <cx:pt idx="7046">0</cx:pt>
          <cx:pt idx="7047">-1997</cx:pt>
          <cx:pt idx="7048">-1870</cx:pt>
          <cx:pt idx="7049">-373</cx:pt>
          <cx:pt idx="7050">-448</cx:pt>
          <cx:pt idx="7051">-1789</cx:pt>
          <cx:pt idx="7052">0</cx:pt>
          <cx:pt idx="7053">-1211</cx:pt>
          <cx:pt idx="7054">-600</cx:pt>
          <cx:pt idx="7055">-1814</cx:pt>
          <cx:pt idx="7056">-268</cx:pt>
          <cx:pt idx="7057">-1779</cx:pt>
          <cx:pt idx="7058">-440</cx:pt>
          <cx:pt idx="7059">-156</cx:pt>
          <cx:pt idx="7060">0</cx:pt>
          <cx:pt idx="7061">-5</cx:pt>
          <cx:pt idx="7062">-1500</cx:pt>
          <cx:pt idx="7063">-393</cx:pt>
          <cx:pt idx="7064">-2432</cx:pt>
          <cx:pt idx="7065">-1898</cx:pt>
          <cx:pt idx="7066">-1761</cx:pt>
          <cx:pt idx="7067">-1566</cx:pt>
          <cx:pt idx="7068">-1366</cx:pt>
          <cx:pt idx="7069">-1973</cx:pt>
          <cx:pt idx="7070">-1244</cx:pt>
          <cx:pt idx="7071">-672</cx:pt>
          <cx:pt idx="7072">-2093</cx:pt>
          <cx:pt idx="7073">-271</cx:pt>
          <cx:pt idx="7074">-729</cx:pt>
          <cx:pt idx="7075">-1</cx:pt>
          <cx:pt idx="7076">0</cx:pt>
          <cx:pt idx="7077">-223</cx:pt>
          <cx:pt idx="7078">-2</cx:pt>
          <cx:pt idx="7079">-791</cx:pt>
          <cx:pt idx="7080">0</cx:pt>
          <cx:pt idx="7081">-1002</cx:pt>
          <cx:pt idx="7082">0</cx:pt>
          <cx:pt idx="7083">-3039</cx:pt>
          <cx:pt idx="7084">-2864</cx:pt>
          <cx:pt idx="7085">-762</cx:pt>
          <cx:pt idx="7086">-4</cx:pt>
          <cx:pt idx="7087">-1556</cx:pt>
          <cx:pt idx="7088">-828</cx:pt>
          <cx:pt idx="7089">-2843</cx:pt>
          <cx:pt idx="7090">0</cx:pt>
          <cx:pt idx="7091">-1273</cx:pt>
          <cx:pt idx="7092">0</cx:pt>
          <cx:pt idx="7093">-438</cx:pt>
          <cx:pt idx="7094">0</cx:pt>
          <cx:pt idx="7095">-948</cx:pt>
          <cx:pt idx="7096">-3389</cx:pt>
          <cx:pt idx="7097">-479</cx:pt>
          <cx:pt idx="7098">-760</cx:pt>
          <cx:pt idx="7099">-1920</cx:pt>
          <cx:pt idx="7100">-1485</cx:pt>
          <cx:pt idx="7101">-3115</cx:pt>
          <cx:pt idx="7102">-2232</cx:pt>
          <cx:pt idx="7103">0</cx:pt>
          <cx:pt idx="7104">-1</cx:pt>
          <cx:pt idx="7105">-765</cx:pt>
          <cx:pt idx="7106">-2522</cx:pt>
          <cx:pt idx="7107">-2517</cx:pt>
          <cx:pt idx="7108">-334</cx:pt>
          <cx:pt idx="7109">0</cx:pt>
          <cx:pt idx="7110">-1569</cx:pt>
          <cx:pt idx="7111">-1157</cx:pt>
          <cx:pt idx="7112">-473</cx:pt>
          <cx:pt idx="7113">-221</cx:pt>
          <cx:pt idx="7114">-451</cx:pt>
          <cx:pt idx="7115">-537</cx:pt>
          <cx:pt idx="7116">-1443</cx:pt>
          <cx:pt idx="7117">-660</cx:pt>
          <cx:pt idx="7118">-270</cx:pt>
          <cx:pt idx="7119">-461</cx:pt>
          <cx:pt idx="7120">-914</cx:pt>
          <cx:pt idx="7121">-1920</cx:pt>
          <cx:pt idx="7122">-323</cx:pt>
          <cx:pt idx="7123">-2234</cx:pt>
          <cx:pt idx="7124">-1284</cx:pt>
          <cx:pt idx="7125">-1261</cx:pt>
          <cx:pt idx="7126">-538</cx:pt>
          <cx:pt idx="7127">-339</cx:pt>
          <cx:pt idx="7128">-1282</cx:pt>
          <cx:pt idx="7129">-2010</cx:pt>
          <cx:pt idx="7130">-790</cx:pt>
          <cx:pt idx="7131">-175</cx:pt>
          <cx:pt idx="7132">-2570</cx:pt>
          <cx:pt idx="7133">-951</cx:pt>
          <cx:pt idx="7134">-674</cx:pt>
          <cx:pt idx="7135">-879</cx:pt>
          <cx:pt idx="7136">-194</cx:pt>
          <cx:pt idx="7137">-1475</cx:pt>
          <cx:pt idx="7138">-510</cx:pt>
          <cx:pt idx="7139">-649</cx:pt>
          <cx:pt idx="7140">-1228</cx:pt>
          <cx:pt idx="7141">-1086</cx:pt>
          <cx:pt idx="7142">-1</cx:pt>
          <cx:pt idx="7143">-632</cx:pt>
          <cx:pt idx="7144">0</cx:pt>
          <cx:pt idx="7145">0</cx:pt>
          <cx:pt idx="7146">0</cx:pt>
          <cx:pt idx="7147">-2268</cx:pt>
          <cx:pt idx="7148">-727</cx:pt>
          <cx:pt idx="7149">-148</cx:pt>
          <cx:pt idx="7150">-273</cx:pt>
          <cx:pt idx="7151">-1736</cx:pt>
          <cx:pt idx="7152">-677</cx:pt>
          <cx:pt idx="7153">-1923</cx:pt>
          <cx:pt idx="7154">-1056</cx:pt>
          <cx:pt idx="7155">-499</cx:pt>
          <cx:pt idx="7156">-695</cx:pt>
          <cx:pt idx="7157">-2191</cx:pt>
          <cx:pt idx="7158">0</cx:pt>
          <cx:pt idx="7159">-343</cx:pt>
          <cx:pt idx="7160">-2735</cx:pt>
          <cx:pt idx="7161">-221</cx:pt>
          <cx:pt idx="7162">-560</cx:pt>
          <cx:pt idx="7163">-1236</cx:pt>
          <cx:pt idx="7164">-651</cx:pt>
          <cx:pt idx="7165">-1645</cx:pt>
          <cx:pt idx="7166">0</cx:pt>
          <cx:pt idx="7167">0</cx:pt>
          <cx:pt idx="7168">-226</cx:pt>
          <cx:pt idx="7169">-873</cx:pt>
          <cx:pt idx="7170">-652</cx:pt>
          <cx:pt idx="7171">-1425</cx:pt>
          <cx:pt idx="7172">-538</cx:pt>
          <cx:pt idx="7173">-2043</cx:pt>
          <cx:pt idx="7174">-909</cx:pt>
          <cx:pt idx="7175">0</cx:pt>
          <cx:pt idx="7176">-273</cx:pt>
          <cx:pt idx="7177">-1656</cx:pt>
          <cx:pt idx="7178">-328</cx:pt>
          <cx:pt idx="7179">0</cx:pt>
          <cx:pt idx="7180">-808</cx:pt>
          <cx:pt idx="7181">-688</cx:pt>
          <cx:pt idx="7182">-544</cx:pt>
          <cx:pt idx="7183">0</cx:pt>
          <cx:pt idx="7184">-445</cx:pt>
          <cx:pt idx="7185">-119</cx:pt>
          <cx:pt idx="7186">-4</cx:pt>
          <cx:pt idx="7187">-978</cx:pt>
          <cx:pt idx="7188">-2592</cx:pt>
          <cx:pt idx="7189">-896</cx:pt>
          <cx:pt idx="7190">-621</cx:pt>
          <cx:pt idx="7191">-2172</cx:pt>
          <cx:pt idx="7192">-1039</cx:pt>
          <cx:pt idx="7193">-337</cx:pt>
          <cx:pt idx="7194">-513</cx:pt>
          <cx:pt idx="7195">-1909</cx:pt>
          <cx:pt idx="7196">-2919</cx:pt>
          <cx:pt idx="7197">-802</cx:pt>
          <cx:pt idx="7198">-1389</cx:pt>
          <cx:pt idx="7199">-1928</cx:pt>
          <cx:pt idx="7200">0</cx:pt>
          <cx:pt idx="7201">-1096</cx:pt>
          <cx:pt idx="7202">-1987</cx:pt>
          <cx:pt idx="7203">-1992</cx:pt>
          <cx:pt idx="7204">-2462</cx:pt>
          <cx:pt idx="7205">-704</cx:pt>
          <cx:pt idx="7206">-476</cx:pt>
          <cx:pt idx="7207">-507</cx:pt>
          <cx:pt idx="7208">-404</cx:pt>
          <cx:pt idx="7209">-1251</cx:pt>
          <cx:pt idx="7210">-3133</cx:pt>
          <cx:pt idx="7211">-1369</cx:pt>
          <cx:pt idx="7212">-4</cx:pt>
          <cx:pt idx="7213">-1297</cx:pt>
          <cx:pt idx="7214">-1515</cx:pt>
          <cx:pt idx="7215">-560</cx:pt>
          <cx:pt idx="7216">0</cx:pt>
          <cx:pt idx="7217">-1285</cx:pt>
          <cx:pt idx="7218">-332</cx:pt>
          <cx:pt idx="7219">-473</cx:pt>
          <cx:pt idx="7220">-807</cx:pt>
          <cx:pt idx="7221">0</cx:pt>
          <cx:pt idx="7222">-1116</cx:pt>
          <cx:pt idx="7223">0</cx:pt>
          <cx:pt idx="7224">-1005</cx:pt>
          <cx:pt idx="7225">-1521</cx:pt>
          <cx:pt idx="7226">-465</cx:pt>
          <cx:pt idx="7227">0</cx:pt>
          <cx:pt idx="7228">-191</cx:pt>
          <cx:pt idx="7229">-496</cx:pt>
          <cx:pt idx="7230">-1472</cx:pt>
          <cx:pt idx="7231">-272</cx:pt>
          <cx:pt idx="7232">-2043</cx:pt>
          <cx:pt idx="7233">0</cx:pt>
          <cx:pt idx="7234">-342</cx:pt>
          <cx:pt idx="7235">-1367</cx:pt>
          <cx:pt idx="7236">-1025</cx:pt>
          <cx:pt idx="7237">0</cx:pt>
          <cx:pt idx="7238">-2472</cx:pt>
          <cx:pt idx="7239">-732</cx:pt>
          <cx:pt idx="7240">-2035</cx:pt>
          <cx:pt idx="7241">0</cx:pt>
          <cx:pt idx="7242">0</cx:pt>
          <cx:pt idx="7243">0</cx:pt>
          <cx:pt idx="7244">-1304</cx:pt>
          <cx:pt idx="7245">-812</cx:pt>
          <cx:pt idx="7246">-376</cx:pt>
          <cx:pt idx="7247">-1299</cx:pt>
          <cx:pt idx="7248">-748</cx:pt>
          <cx:pt idx="7249">-3224</cx:pt>
          <cx:pt idx="7250">-197</cx:pt>
          <cx:pt idx="7251">-85</cx:pt>
          <cx:pt idx="7252">-193</cx:pt>
          <cx:pt idx="7253">-246</cx:pt>
          <cx:pt idx="7254">-3003</cx:pt>
          <cx:pt idx="7255">-631</cx:pt>
          <cx:pt idx="7256">-624</cx:pt>
          <cx:pt idx="7257">-165</cx:pt>
          <cx:pt idx="7258">-2187</cx:pt>
          <cx:pt idx="7259">-573</cx:pt>
          <cx:pt idx="7260">-764</cx:pt>
          <cx:pt idx="7261">-2196</cx:pt>
          <cx:pt idx="7262">-130</cx:pt>
          <cx:pt idx="7263">-776</cx:pt>
          <cx:pt idx="7264">-453</cx:pt>
          <cx:pt idx="7265">-2188</cx:pt>
          <cx:pt idx="7266">-472</cx:pt>
          <cx:pt idx="7267">0</cx:pt>
          <cx:pt idx="7268">-801</cx:pt>
          <cx:pt idx="7269">-503</cx:pt>
          <cx:pt idx="7270">-3263</cx:pt>
          <cx:pt idx="7271">-1773</cx:pt>
          <cx:pt idx="7272">-1330</cx:pt>
          <cx:pt idx="7273">-326</cx:pt>
          <cx:pt idx="7274">-1569</cx:pt>
          <cx:pt idx="7275">-642</cx:pt>
          <cx:pt idx="7276">-1634</cx:pt>
          <cx:pt idx="7277">-179</cx:pt>
          <cx:pt idx="7278">-2309</cx:pt>
          <cx:pt idx="7279">-774</cx:pt>
          <cx:pt idx="7280">-398</cx:pt>
          <cx:pt idx="7281">-1665</cx:pt>
          <cx:pt idx="7282">0</cx:pt>
          <cx:pt idx="7283">0</cx:pt>
          <cx:pt idx="7284">-681</cx:pt>
          <cx:pt idx="7285">-1989</cx:pt>
          <cx:pt idx="7286">0</cx:pt>
          <cx:pt idx="7287">-579</cx:pt>
          <cx:pt idx="7288">-2</cx:pt>
          <cx:pt idx="7289">0</cx:pt>
          <cx:pt idx="7290">0</cx:pt>
          <cx:pt idx="7291">-485</cx:pt>
          <cx:pt idx="7292">0</cx:pt>
          <cx:pt idx="7293">-1721</cx:pt>
          <cx:pt idx="7294">-564</cx:pt>
          <cx:pt idx="7295">-2276</cx:pt>
          <cx:pt idx="7296">-917</cx:pt>
          <cx:pt idx="7297">-1239</cx:pt>
          <cx:pt idx="7298">-1556</cx:pt>
          <cx:pt idx="7299">0</cx:pt>
          <cx:pt idx="7300">0</cx:pt>
          <cx:pt idx="7301">-1155</cx:pt>
          <cx:pt idx="7302">-1053</cx:pt>
          <cx:pt idx="7303">-649</cx:pt>
          <cx:pt idx="7304">-1201</cx:pt>
          <cx:pt idx="7305">-832</cx:pt>
          <cx:pt idx="7306">-15</cx:pt>
          <cx:pt idx="7307">0</cx:pt>
          <cx:pt idx="7308">-992</cx:pt>
          <cx:pt idx="7309">-1573</cx:pt>
          <cx:pt idx="7310">-1217</cx:pt>
          <cx:pt idx="7311">-1309</cx:pt>
          <cx:pt idx="7312">-2164</cx:pt>
          <cx:pt idx="7313">-42</cx:pt>
          <cx:pt idx="7314">-1125</cx:pt>
          <cx:pt idx="7315">-1472</cx:pt>
          <cx:pt idx="7316">-569</cx:pt>
          <cx:pt idx="7317">-201</cx:pt>
          <cx:pt idx="7318">-586</cx:pt>
          <cx:pt idx="7319">-1997</cx:pt>
          <cx:pt idx="7320">-1158</cx:pt>
          <cx:pt idx="7321">0</cx:pt>
          <cx:pt idx="7322">-3</cx:pt>
          <cx:pt idx="7323">-2466</cx:pt>
          <cx:pt idx="7324">0</cx:pt>
          <cx:pt idx="7325">-1546</cx:pt>
          <cx:pt idx="7326">-598</cx:pt>
          <cx:pt idx="7327">-255</cx:pt>
          <cx:pt idx="7328">-234</cx:pt>
          <cx:pt idx="7329">0</cx:pt>
          <cx:pt idx="7330">-713</cx:pt>
          <cx:pt idx="7331">-1053</cx:pt>
          <cx:pt idx="7332">-368</cx:pt>
          <cx:pt idx="7333">-1352</cx:pt>
          <cx:pt idx="7334">0</cx:pt>
          <cx:pt idx="7335">-2249</cx:pt>
          <cx:pt idx="7336">-2554</cx:pt>
          <cx:pt idx="7337">-716</cx:pt>
          <cx:pt idx="7338">-2467</cx:pt>
          <cx:pt idx="7339">-1472</cx:pt>
          <cx:pt idx="7340">-1545</cx:pt>
          <cx:pt idx="7341">-1680</cx:pt>
          <cx:pt idx="7342">0</cx:pt>
          <cx:pt idx="7343">-435</cx:pt>
          <cx:pt idx="7344">-1132</cx:pt>
          <cx:pt idx="7345">-1597</cx:pt>
          <cx:pt idx="7346">-235</cx:pt>
          <cx:pt idx="7347">0</cx:pt>
          <cx:pt idx="7348">-2166</cx:pt>
          <cx:pt idx="7349">-1315</cx:pt>
          <cx:pt idx="7350">-1015</cx:pt>
          <cx:pt idx="7351">-209</cx:pt>
          <cx:pt idx="7352">-4</cx:pt>
          <cx:pt idx="7353">-2834</cx:pt>
          <cx:pt idx="7354">-1093</cx:pt>
          <cx:pt idx="7355">-1527</cx:pt>
          <cx:pt idx="7356">0</cx:pt>
          <cx:pt idx="7357">-394</cx:pt>
          <cx:pt idx="7358">-666</cx:pt>
          <cx:pt idx="7359">-1696</cx:pt>
          <cx:pt idx="7360">-2376</cx:pt>
          <cx:pt idx="7361">-475</cx:pt>
          <cx:pt idx="7362">-1105</cx:pt>
          <cx:pt idx="7363">-1815</cx:pt>
          <cx:pt idx="7364">-1646</cx:pt>
          <cx:pt idx="7365">-592</cx:pt>
          <cx:pt idx="7366">-359</cx:pt>
          <cx:pt idx="7367">-116</cx:pt>
          <cx:pt idx="7368">0</cx:pt>
          <cx:pt idx="7369">-358</cx:pt>
          <cx:pt idx="7370">-286</cx:pt>
          <cx:pt idx="7371">-568</cx:pt>
          <cx:pt idx="7372">-850</cx:pt>
          <cx:pt idx="7373">0</cx:pt>
          <cx:pt idx="7374">-2436</cx:pt>
          <cx:pt idx="7375">-1298</cx:pt>
          <cx:pt idx="7376">-2456</cx:pt>
          <cx:pt idx="7377">-3567</cx:pt>
          <cx:pt idx="7378">0</cx:pt>
          <cx:pt idx="7379">-1009</cx:pt>
          <cx:pt idx="7380">-75</cx:pt>
          <cx:pt idx="7381">-776</cx:pt>
          <cx:pt idx="7382">-1825</cx:pt>
          <cx:pt idx="7383">-459</cx:pt>
          <cx:pt idx="7384">-392</cx:pt>
          <cx:pt idx="7385">-352</cx:pt>
          <cx:pt idx="7386">-1048</cx:pt>
          <cx:pt idx="7387">-534</cx:pt>
          <cx:pt idx="7388">-1966</cx:pt>
          <cx:pt idx="7389">-2309</cx:pt>
          <cx:pt idx="7390">-790</cx:pt>
          <cx:pt idx="7391">-1938</cx:pt>
          <cx:pt idx="7392">-623</cx:pt>
          <cx:pt idx="7393">-2590</cx:pt>
          <cx:pt idx="7394">-1872</cx:pt>
          <cx:pt idx="7395">-341</cx:pt>
          <cx:pt idx="7396">-1782</cx:pt>
          <cx:pt idx="7397">0</cx:pt>
          <cx:pt idx="7398">-1158</cx:pt>
          <cx:pt idx="7399">-531</cx:pt>
          <cx:pt idx="7400">-1575</cx:pt>
          <cx:pt idx="7401">-4</cx:pt>
          <cx:pt idx="7402">-1645</cx:pt>
          <cx:pt idx="7403">-977</cx:pt>
          <cx:pt idx="7404">-588</cx:pt>
          <cx:pt idx="7405">0</cx:pt>
          <cx:pt idx="7406">-1589</cx:pt>
          <cx:pt idx="7407">0</cx:pt>
          <cx:pt idx="7408">-1932</cx:pt>
          <cx:pt idx="7409">-1626</cx:pt>
          <cx:pt idx="7410">-128</cx:pt>
          <cx:pt idx="7411">-2799</cx:pt>
          <cx:pt idx="7412">0</cx:pt>
          <cx:pt idx="7413">-1</cx:pt>
          <cx:pt idx="7414">-345</cx:pt>
          <cx:pt idx="7415">-48</cx:pt>
          <cx:pt idx="7416">-458</cx:pt>
          <cx:pt idx="7417">-507</cx:pt>
          <cx:pt idx="7418">-1081</cx:pt>
          <cx:pt idx="7419">-2411</cx:pt>
          <cx:pt idx="7420">-1488</cx:pt>
          <cx:pt idx="7421">-1851</cx:pt>
          <cx:pt idx="7422">-2462</cx:pt>
          <cx:pt idx="7423">0</cx:pt>
          <cx:pt idx="7424">-2392</cx:pt>
          <cx:pt idx="7425">0</cx:pt>
          <cx:pt idx="7426">0</cx:pt>
          <cx:pt idx="7427">-900</cx:pt>
          <cx:pt idx="7428">-312</cx:pt>
          <cx:pt idx="7429">0</cx:pt>
          <cx:pt idx="7430">-975</cx:pt>
          <cx:pt idx="7431">0</cx:pt>
          <cx:pt idx="7432">-775</cx:pt>
          <cx:pt idx="7433">-1764</cx:pt>
          <cx:pt idx="7434">-2257</cx:pt>
          <cx:pt idx="7435">-1807</cx:pt>
          <cx:pt idx="7436">-1708</cx:pt>
          <cx:pt idx="7437">0</cx:pt>
          <cx:pt idx="7438">0</cx:pt>
          <cx:pt idx="7439">-302</cx:pt>
          <cx:pt idx="7440">-192</cx:pt>
          <cx:pt idx="7441">-1262</cx:pt>
          <cx:pt idx="7442">-499</cx:pt>
          <cx:pt idx="7443">0</cx:pt>
          <cx:pt idx="7444">-2089</cx:pt>
          <cx:pt idx="7445">-3103</cx:pt>
          <cx:pt idx="7446">-1287</cx:pt>
          <cx:pt idx="7447">-571</cx:pt>
          <cx:pt idx="7448">-1634</cx:pt>
          <cx:pt idx="7449">-4</cx:pt>
          <cx:pt idx="7450">-1661</cx:pt>
          <cx:pt idx="7451">-372</cx:pt>
          <cx:pt idx="7452">-380</cx:pt>
          <cx:pt idx="7453">-1471</cx:pt>
          <cx:pt idx="7454">-1507</cx:pt>
          <cx:pt idx="7455">-1931</cx:pt>
          <cx:pt idx="7456">0</cx:pt>
          <cx:pt idx="7457">0</cx:pt>
          <cx:pt idx="7458">0</cx:pt>
          <cx:pt idx="7459">-2578</cx:pt>
          <cx:pt idx="7460">-1300</cx:pt>
          <cx:pt idx="7461">-69</cx:pt>
          <cx:pt idx="7462">-264</cx:pt>
          <cx:pt idx="7463">-946</cx:pt>
          <cx:pt idx="7464">-729</cx:pt>
          <cx:pt idx="7465">-750</cx:pt>
          <cx:pt idx="7466">-1912</cx:pt>
          <cx:pt idx="7467">-1981</cx:pt>
          <cx:pt idx="7468">0</cx:pt>
          <cx:pt idx="7469">-921</cx:pt>
          <cx:pt idx="7470">-282</cx:pt>
          <cx:pt idx="7471">-151</cx:pt>
          <cx:pt idx="7472">-1577</cx:pt>
          <cx:pt idx="7473">-861</cx:pt>
          <cx:pt idx="7474">0</cx:pt>
          <cx:pt idx="7475">0</cx:pt>
          <cx:pt idx="7476">-112</cx:pt>
          <cx:pt idx="7477">-7</cx:pt>
          <cx:pt idx="7478">-481</cx:pt>
          <cx:pt idx="7479">0</cx:pt>
          <cx:pt idx="7480">-1562</cx:pt>
          <cx:pt idx="7481">-1117</cx:pt>
          <cx:pt idx="7482">-114</cx:pt>
          <cx:pt idx="7483">0</cx:pt>
          <cx:pt idx="7484">-1910</cx:pt>
          <cx:pt idx="7485">-1457</cx:pt>
          <cx:pt idx="7486">-1702</cx:pt>
          <cx:pt idx="7487">-1741</cx:pt>
          <cx:pt idx="7488">-1419</cx:pt>
          <cx:pt idx="7489">-1394</cx:pt>
          <cx:pt idx="7490">-671</cx:pt>
          <cx:pt idx="7491">-767</cx:pt>
          <cx:pt idx="7492">-1024</cx:pt>
          <cx:pt idx="7493">-754</cx:pt>
          <cx:pt idx="7494">-1864</cx:pt>
          <cx:pt idx="7495">0</cx:pt>
          <cx:pt idx="7496">-3014</cx:pt>
          <cx:pt idx="7497">-354</cx:pt>
          <cx:pt idx="7498">-343</cx:pt>
          <cx:pt idx="7499">0</cx:pt>
          <cx:pt idx="7500">-333</cx:pt>
          <cx:pt idx="7501">-1674</cx:pt>
          <cx:pt idx="7502">-937</cx:pt>
          <cx:pt idx="7503">-144</cx:pt>
          <cx:pt idx="7504">-545</cx:pt>
          <cx:pt idx="7505">-467</cx:pt>
          <cx:pt idx="7506">-1193</cx:pt>
          <cx:pt idx="7507">-162</cx:pt>
          <cx:pt idx="7508">-1630</cx:pt>
          <cx:pt idx="7509">-10</cx:pt>
          <cx:pt idx="7510">-2233</cx:pt>
          <cx:pt idx="7511">0</cx:pt>
          <cx:pt idx="7512">-517</cx:pt>
          <cx:pt idx="7513">-973</cx:pt>
          <cx:pt idx="7514">-139</cx:pt>
          <cx:pt idx="7515">-320</cx:pt>
          <cx:pt idx="7516">-460</cx:pt>
          <cx:pt idx="7517">-1492</cx:pt>
          <cx:pt idx="7518">-572</cx:pt>
          <cx:pt idx="7519">0</cx:pt>
          <cx:pt idx="7520">-1456</cx:pt>
          <cx:pt idx="7521">-2457</cx:pt>
          <cx:pt idx="7522">-3253</cx:pt>
          <cx:pt idx="7523">-2320</cx:pt>
          <cx:pt idx="7524">-414</cx:pt>
          <cx:pt idx="7525">-1562</cx:pt>
          <cx:pt idx="7526">-362</cx:pt>
          <cx:pt idx="7527">-811</cx:pt>
          <cx:pt idx="7528">-678</cx:pt>
          <cx:pt idx="7529">-2211</cx:pt>
          <cx:pt idx="7530">-513</cx:pt>
          <cx:pt idx="7531">-1047</cx:pt>
          <cx:pt idx="7532">-1168</cx:pt>
          <cx:pt idx="7533">-1831</cx:pt>
          <cx:pt idx="7534">-1434</cx:pt>
          <cx:pt idx="7535">-1664</cx:pt>
          <cx:pt idx="7536">-401</cx:pt>
          <cx:pt idx="7537">0</cx:pt>
          <cx:pt idx="7538">-1117</cx:pt>
          <cx:pt idx="7539">-815</cx:pt>
          <cx:pt idx="7540">-181</cx:pt>
          <cx:pt idx="7541">-886</cx:pt>
          <cx:pt idx="7542">-4</cx:pt>
          <cx:pt idx="7543">-1242</cx:pt>
          <cx:pt idx="7544">-1159</cx:pt>
          <cx:pt idx="7545">-1201</cx:pt>
          <cx:pt idx="7546">0</cx:pt>
          <cx:pt idx="7547">-218</cx:pt>
          <cx:pt idx="7548">-2569</cx:pt>
          <cx:pt idx="7549">-163</cx:pt>
          <cx:pt idx="7550">-227</cx:pt>
          <cx:pt idx="7551">-165</cx:pt>
          <cx:pt idx="7552">-1842</cx:pt>
          <cx:pt idx="7553">-586</cx:pt>
          <cx:pt idx="7554">0</cx:pt>
          <cx:pt idx="7555">-1062</cx:pt>
          <cx:pt idx="7556">-1875</cx:pt>
          <cx:pt idx="7557">-1503</cx:pt>
          <cx:pt idx="7558">-986</cx:pt>
          <cx:pt idx="7559">-1036</cx:pt>
          <cx:pt idx="7560">0</cx:pt>
          <cx:pt idx="7561">-2260</cx:pt>
          <cx:pt idx="7562">-166</cx:pt>
          <cx:pt idx="7563">-1410</cx:pt>
          <cx:pt idx="7564">-476</cx:pt>
          <cx:pt idx="7565">-435</cx:pt>
          <cx:pt idx="7566">-683</cx:pt>
          <cx:pt idx="7567">-577</cx:pt>
          <cx:pt idx="7568">-2167</cx:pt>
          <cx:pt idx="7569">-559</cx:pt>
          <cx:pt idx="7570">-1031</cx:pt>
          <cx:pt idx="7571">-1128</cx:pt>
          <cx:pt idx="7572">-1598</cx:pt>
          <cx:pt idx="7573">-2</cx:pt>
          <cx:pt idx="7574">-5</cx:pt>
          <cx:pt idx="7575">0</cx:pt>
          <cx:pt idx="7576">-225</cx:pt>
          <cx:pt idx="7577">-755</cx:pt>
          <cx:pt idx="7578">-1260</cx:pt>
          <cx:pt idx="7579">-153</cx:pt>
          <cx:pt idx="7580">-1570</cx:pt>
          <cx:pt idx="7581">-1635</cx:pt>
          <cx:pt idx="7582">-670</cx:pt>
          <cx:pt idx="7583">-1490</cx:pt>
          <cx:pt idx="7584">-175</cx:pt>
          <cx:pt idx="7585">-2371</cx:pt>
          <cx:pt idx="7586">-252</cx:pt>
          <cx:pt idx="7587">-262</cx:pt>
          <cx:pt idx="7588">-1509</cx:pt>
          <cx:pt idx="7589">-2744</cx:pt>
          <cx:pt idx="7590">-557</cx:pt>
          <cx:pt idx="7591">-1112</cx:pt>
          <cx:pt idx="7592">-2533</cx:pt>
          <cx:pt idx="7593">-1788</cx:pt>
          <cx:pt idx="7594">-3</cx:pt>
          <cx:pt idx="7595">-527</cx:pt>
          <cx:pt idx="7596">-1</cx:pt>
          <cx:pt idx="7597">-1892</cx:pt>
          <cx:pt idx="7598">-567</cx:pt>
          <cx:pt idx="7599">-2297</cx:pt>
          <cx:pt idx="7600">-2</cx:pt>
          <cx:pt idx="7601">-1720</cx:pt>
          <cx:pt idx="7602">-431</cx:pt>
          <cx:pt idx="7603">-1538</cx:pt>
          <cx:pt idx="7604">-635</cx:pt>
          <cx:pt idx="7605">-2196</cx:pt>
          <cx:pt idx="7606">-329</cx:pt>
          <cx:pt idx="7607">-165</cx:pt>
          <cx:pt idx="7608">-398</cx:pt>
          <cx:pt idx="7609">-2342</cx:pt>
          <cx:pt idx="7610">-1046</cx:pt>
          <cx:pt idx="7611">-628</cx:pt>
          <cx:pt idx="7612">-392</cx:pt>
          <cx:pt idx="7613">0</cx:pt>
          <cx:pt idx="7614">-1263</cx:pt>
          <cx:pt idx="7615">-1221</cx:pt>
          <cx:pt idx="7616">-792</cx:pt>
          <cx:pt idx="7617">-1050</cx:pt>
          <cx:pt idx="7618">-412</cx:pt>
          <cx:pt idx="7619">-727</cx:pt>
          <cx:pt idx="7620">0</cx:pt>
          <cx:pt idx="7621">-3063</cx:pt>
          <cx:pt idx="7622">-449</cx:pt>
          <cx:pt idx="7623">-2070</cx:pt>
          <cx:pt idx="7624">-381</cx:pt>
          <cx:pt idx="7625">-1346</cx:pt>
          <cx:pt idx="7626">-1493</cx:pt>
          <cx:pt idx="7627">-718</cx:pt>
          <cx:pt idx="7628">-2385</cx:pt>
          <cx:pt idx="7629">0</cx:pt>
          <cx:pt idx="7630">-330</cx:pt>
          <cx:pt idx="7631">-1176</cx:pt>
          <cx:pt idx="7632">0</cx:pt>
          <cx:pt idx="7633">-3037</cx:pt>
          <cx:pt idx="7634">-1164</cx:pt>
          <cx:pt idx="7635">-2101</cx:pt>
          <cx:pt idx="7636">-1623</cx:pt>
          <cx:pt idx="7637">-2720</cx:pt>
          <cx:pt idx="7638">-1311</cx:pt>
          <cx:pt idx="7639">-2344</cx:pt>
          <cx:pt idx="7640">0</cx:pt>
          <cx:pt idx="7641">-1082</cx:pt>
          <cx:pt idx="7642">-1</cx:pt>
          <cx:pt idx="7643">-1282</cx:pt>
          <cx:pt idx="7644">-528</cx:pt>
          <cx:pt idx="7645">-486</cx:pt>
          <cx:pt idx="7646">-465</cx:pt>
          <cx:pt idx="7647">-159</cx:pt>
          <cx:pt idx="7648">-155</cx:pt>
          <cx:pt idx="7649">-1981</cx:pt>
          <cx:pt idx="7650">-2480</cx:pt>
          <cx:pt idx="7651">-1786</cx:pt>
          <cx:pt idx="7652">-455</cx:pt>
          <cx:pt idx="7653">-593</cx:pt>
          <cx:pt idx="7654">-2094</cx:pt>
          <cx:pt idx="7655">-897</cx:pt>
          <cx:pt idx="7656">-1824</cx:pt>
          <cx:pt idx="7657">-374</cx:pt>
          <cx:pt idx="7658">-1437</cx:pt>
          <cx:pt idx="7659">0</cx:pt>
          <cx:pt idx="7660">-4</cx:pt>
          <cx:pt idx="7661">-1700</cx:pt>
          <cx:pt idx="7662">-1273</cx:pt>
          <cx:pt idx="7663">-866</cx:pt>
          <cx:pt idx="7664">0</cx:pt>
          <cx:pt idx="7665">-1539</cx:pt>
          <cx:pt idx="7666">-1127</cx:pt>
          <cx:pt idx="7667">-589</cx:pt>
          <cx:pt idx="7668">-2306</cx:pt>
          <cx:pt idx="7669">-917</cx:pt>
          <cx:pt idx="7670">-423</cx:pt>
          <cx:pt idx="7671">-2565</cx:pt>
          <cx:pt idx="7672">0</cx:pt>
          <cx:pt idx="7673">-889</cx:pt>
          <cx:pt idx="7674">-301</cx:pt>
          <cx:pt idx="7675">-193</cx:pt>
          <cx:pt idx="7676">0</cx:pt>
          <cx:pt idx="7677">-428</cx:pt>
          <cx:pt idx="7678">-1587</cx:pt>
          <cx:pt idx="7679">-482</cx:pt>
          <cx:pt idx="7680">-2538</cx:pt>
          <cx:pt idx="7681">-975</cx:pt>
          <cx:pt idx="7682">-1898</cx:pt>
          <cx:pt idx="7683">-1184</cx:pt>
          <cx:pt idx="7684">-1573</cx:pt>
          <cx:pt idx="7685">-1695</cx:pt>
          <cx:pt idx="7686">-873</cx:pt>
          <cx:pt idx="7687">-406</cx:pt>
          <cx:pt idx="7688">-304</cx:pt>
          <cx:pt idx="7689">0</cx:pt>
          <cx:pt idx="7690">-1154</cx:pt>
          <cx:pt idx="7691">-595</cx:pt>
          <cx:pt idx="7692">-1476</cx:pt>
          <cx:pt idx="7693">-527</cx:pt>
          <cx:pt idx="7694">-1542</cx:pt>
          <cx:pt idx="7695">-2995</cx:pt>
          <cx:pt idx="7696">-1993</cx:pt>
          <cx:pt idx="7697">0</cx:pt>
          <cx:pt idx="7698">-1870</cx:pt>
          <cx:pt idx="7699">-1568</cx:pt>
          <cx:pt idx="7700">-117</cx:pt>
          <cx:pt idx="7701">-1896</cx:pt>
          <cx:pt idx="7702">0</cx:pt>
          <cx:pt idx="7703">-2260</cx:pt>
          <cx:pt idx="7704">0</cx:pt>
          <cx:pt idx="7705">-3</cx:pt>
          <cx:pt idx="7706">-222</cx:pt>
          <cx:pt idx="7707">-211</cx:pt>
          <cx:pt idx="7708">-458</cx:pt>
          <cx:pt idx="7709">0</cx:pt>
          <cx:pt idx="7710">-1825</cx:pt>
          <cx:pt idx="7711">-1821</cx:pt>
          <cx:pt idx="7712">-1704</cx:pt>
          <cx:pt idx="7713">-2139</cx:pt>
          <cx:pt idx="7714">-686</cx:pt>
          <cx:pt idx="7715">-356</cx:pt>
          <cx:pt idx="7716">-230</cx:pt>
          <cx:pt idx="7717">-1356</cx:pt>
          <cx:pt idx="7718">-1116</cx:pt>
          <cx:pt idx="7719">-1740</cx:pt>
          <cx:pt idx="7720">-426</cx:pt>
          <cx:pt idx="7721">-1820</cx:pt>
          <cx:pt idx="7722">-503</cx:pt>
          <cx:pt idx="7723">-2384</cx:pt>
          <cx:pt idx="7724">-840</cx:pt>
          <cx:pt idx="7725">-1293</cx:pt>
          <cx:pt idx="7726">-159</cx:pt>
          <cx:pt idx="7727">-2490</cx:pt>
          <cx:pt idx="7728">-634</cx:pt>
          <cx:pt idx="7729">-1201</cx:pt>
          <cx:pt idx="7730">0</cx:pt>
          <cx:pt idx="7731">-1334</cx:pt>
          <cx:pt idx="7732">-2130</cx:pt>
          <cx:pt idx="7733">-2876</cx:pt>
          <cx:pt idx="7734">-548</cx:pt>
          <cx:pt idx="7735">-2877</cx:pt>
          <cx:pt idx="7736">-543</cx:pt>
          <cx:pt idx="7737">-729</cx:pt>
          <cx:pt idx="7738">-1767</cx:pt>
          <cx:pt idx="7739">-637</cx:pt>
          <cx:pt idx="7740">-437</cx:pt>
          <cx:pt idx="7741">-309</cx:pt>
          <cx:pt idx="7742">-1756</cx:pt>
          <cx:pt idx="7743">-1288</cx:pt>
          <cx:pt idx="7744">-553</cx:pt>
          <cx:pt idx="7745">-914</cx:pt>
          <cx:pt idx="7746">-1577</cx:pt>
          <cx:pt idx="7747">-529</cx:pt>
          <cx:pt idx="7748">-422</cx:pt>
          <cx:pt idx="7749">-1434</cx:pt>
          <cx:pt idx="7750">-557</cx:pt>
          <cx:pt idx="7751">-147</cx:pt>
          <cx:pt idx="7752">0</cx:pt>
          <cx:pt idx="7753">-341</cx:pt>
          <cx:pt idx="7754">-1517</cx:pt>
          <cx:pt idx="7755">-1723</cx:pt>
          <cx:pt idx="7756">-1800</cx:pt>
          <cx:pt idx="7757">-1478</cx:pt>
          <cx:pt idx="7758">-1320</cx:pt>
          <cx:pt idx="7759">-1359</cx:pt>
          <cx:pt idx="7760">-207</cx:pt>
          <cx:pt idx="7761">-260</cx:pt>
          <cx:pt idx="7762">-821</cx:pt>
          <cx:pt idx="7763">-290</cx:pt>
          <cx:pt idx="7764">-700</cx:pt>
          <cx:pt idx="7765">-2737</cx:pt>
          <cx:pt idx="7766">-2464</cx:pt>
          <cx:pt idx="7767">-442</cx:pt>
          <cx:pt idx="7768">-2172</cx:pt>
          <cx:pt idx="7769">-504</cx:pt>
          <cx:pt idx="7770">-434</cx:pt>
          <cx:pt idx="7771">-1078</cx:pt>
          <cx:pt idx="7772">-686</cx:pt>
          <cx:pt idx="7773">-1913</cx:pt>
          <cx:pt idx="7774">-503</cx:pt>
          <cx:pt idx="7775">-476</cx:pt>
          <cx:pt idx="7776">-266</cx:pt>
          <cx:pt idx="7777">-1207</cx:pt>
          <cx:pt idx="7778">-513</cx:pt>
          <cx:pt idx="7779">-478</cx:pt>
          <cx:pt idx="7780">-82</cx:pt>
          <cx:pt idx="7781">0</cx:pt>
          <cx:pt idx="7782">-540</cx:pt>
          <cx:pt idx="7783">0</cx:pt>
          <cx:pt idx="7784">-1867</cx:pt>
          <cx:pt idx="7785">-275</cx:pt>
          <cx:pt idx="7786">-2792</cx:pt>
          <cx:pt idx="7787">-1741</cx:pt>
          <cx:pt idx="7788">0</cx:pt>
          <cx:pt idx="7789">-816</cx:pt>
          <cx:pt idx="7790">-1986</cx:pt>
          <cx:pt idx="7791">-129</cx:pt>
          <cx:pt idx="7792">-2953</cx:pt>
          <cx:pt idx="7793">-2747</cx:pt>
          <cx:pt idx="7794">0</cx:pt>
          <cx:pt idx="7795">-510</cx:pt>
          <cx:pt idx="7796">-156</cx:pt>
          <cx:pt idx="7797">-1603</cx:pt>
          <cx:pt idx="7798">-1569</cx:pt>
          <cx:pt idx="7799">-478</cx:pt>
          <cx:pt idx="7800">-490</cx:pt>
          <cx:pt idx="7801">-44</cx:pt>
          <cx:pt idx="7802">-2209</cx:pt>
          <cx:pt idx="7803">0</cx:pt>
          <cx:pt idx="7804">-1747</cx:pt>
          <cx:pt idx="7805">-1388</cx:pt>
          <cx:pt idx="7806">-358</cx:pt>
          <cx:pt idx="7807">-1210</cx:pt>
          <cx:pt idx="7808">-329</cx:pt>
          <cx:pt idx="7809">-784</cx:pt>
          <cx:pt idx="7810">-2586</cx:pt>
          <cx:pt idx="7811">-578</cx:pt>
          <cx:pt idx="7812">-2546</cx:pt>
          <cx:pt idx="7813">-836</cx:pt>
          <cx:pt idx="7814">-97</cx:pt>
          <cx:pt idx="7815">-280</cx:pt>
          <cx:pt idx="7816">-609</cx:pt>
          <cx:pt idx="7817">0</cx:pt>
          <cx:pt idx="7818">-1214</cx:pt>
          <cx:pt idx="7819">-1547</cx:pt>
          <cx:pt idx="7820">-991</cx:pt>
          <cx:pt idx="7821">-624</cx:pt>
          <cx:pt idx="7822">0</cx:pt>
          <cx:pt idx="7823">-1057</cx:pt>
          <cx:pt idx="7824">-734</cx:pt>
          <cx:pt idx="7825">-375</cx:pt>
          <cx:pt idx="7826">-1150</cx:pt>
          <cx:pt idx="7827">-1640</cx:pt>
          <cx:pt idx="7828">-2194</cx:pt>
          <cx:pt idx="7829">-735</cx:pt>
          <cx:pt idx="7830">-1048</cx:pt>
          <cx:pt idx="7831">-2166</cx:pt>
          <cx:pt idx="7832">-2574</cx:pt>
          <cx:pt idx="7833">-161</cx:pt>
          <cx:pt idx="7834">-742</cx:pt>
          <cx:pt idx="7835">-1235</cx:pt>
          <cx:pt idx="7836">-152</cx:pt>
          <cx:pt idx="7837">-2153</cx:pt>
          <cx:pt idx="7838">0</cx:pt>
          <cx:pt idx="7839">0</cx:pt>
          <cx:pt idx="7840">-120</cx:pt>
          <cx:pt idx="7841">-2858</cx:pt>
          <cx:pt idx="7842">-174</cx:pt>
          <cx:pt idx="7843">-642</cx:pt>
          <cx:pt idx="7844">0</cx:pt>
          <cx:pt idx="7845">0</cx:pt>
          <cx:pt idx="7846">-427</cx:pt>
          <cx:pt idx="7847">-1246</cx:pt>
          <cx:pt idx="7848">-1871</cx:pt>
          <cx:pt idx="7849">-1297</cx:pt>
          <cx:pt idx="7850">-1272</cx:pt>
          <cx:pt idx="7851">-797</cx:pt>
          <cx:pt idx="7852">-44</cx:pt>
          <cx:pt idx="7853">0</cx:pt>
          <cx:pt idx="7854">-964</cx:pt>
          <cx:pt idx="7855">-2256</cx:pt>
          <cx:pt idx="7856">-7</cx:pt>
          <cx:pt idx="7857">-17</cx:pt>
          <cx:pt idx="7858">-806</cx:pt>
          <cx:pt idx="7859">-612</cx:pt>
          <cx:pt idx="7860">0</cx:pt>
          <cx:pt idx="7861">-923</cx:pt>
          <cx:pt idx="7862">-1955</cx:pt>
          <cx:pt idx="7863">-1142</cx:pt>
          <cx:pt idx="7864">-2587</cx:pt>
          <cx:pt idx="7865">-503</cx:pt>
          <cx:pt idx="7866">-1695</cx:pt>
          <cx:pt idx="7867">-2136</cx:pt>
          <cx:pt idx="7868">-1080</cx:pt>
          <cx:pt idx="7869">0</cx:pt>
          <cx:pt idx="7870">-1883</cx:pt>
          <cx:pt idx="7871">0</cx:pt>
          <cx:pt idx="7872">0</cx:pt>
          <cx:pt idx="7873">-1514</cx:pt>
          <cx:pt idx="7874">-759</cx:pt>
          <cx:pt idx="7875">-1519</cx:pt>
          <cx:pt idx="7876">-1497</cx:pt>
          <cx:pt idx="7877">-2</cx:pt>
          <cx:pt idx="7878">-1688</cx:pt>
          <cx:pt idx="7879">-752</cx:pt>
          <cx:pt idx="7880">-158</cx:pt>
          <cx:pt idx="7881">-1908</cx:pt>
          <cx:pt idx="7882">-1201</cx:pt>
          <cx:pt idx="7883">-1984</cx:pt>
          <cx:pt idx="7884">-531</cx:pt>
          <cx:pt idx="7885">-702</cx:pt>
          <cx:pt idx="7886">-468</cx:pt>
          <cx:pt idx="7887">0</cx:pt>
          <cx:pt idx="7888">-705</cx:pt>
          <cx:pt idx="7889">-718</cx:pt>
          <cx:pt idx="7890">-601</cx:pt>
          <cx:pt idx="7891">-1983</cx:pt>
          <cx:pt idx="7892">-2657</cx:pt>
          <cx:pt idx="7893">0</cx:pt>
          <cx:pt idx="7894">-928</cx:pt>
          <cx:pt idx="7895">-1519</cx:pt>
          <cx:pt idx="7896">-1299</cx:pt>
          <cx:pt idx="7897">-1788</cx:pt>
          <cx:pt idx="7898">-218</cx:pt>
          <cx:pt idx="7899">-675</cx:pt>
          <cx:pt idx="7900">-8</cx:pt>
          <cx:pt idx="7901">-2482</cx:pt>
          <cx:pt idx="7902">-363</cx:pt>
          <cx:pt idx="7903">-762</cx:pt>
          <cx:pt idx="7904">-457</cx:pt>
          <cx:pt idx="7905">-1439</cx:pt>
          <cx:pt idx="7906">-1787</cx:pt>
          <cx:pt idx="7907">-1676</cx:pt>
          <cx:pt idx="7908">-2</cx:pt>
          <cx:pt idx="7909">-932</cx:pt>
          <cx:pt idx="7910">-1285</cx:pt>
          <cx:pt idx="7911">-112</cx:pt>
          <cx:pt idx="7912">0</cx:pt>
          <cx:pt idx="7913">-1686</cx:pt>
          <cx:pt idx="7914">-44</cx:pt>
          <cx:pt idx="7915">-712</cx:pt>
          <cx:pt idx="7916">-7</cx:pt>
          <cx:pt idx="7917">-528</cx:pt>
          <cx:pt idx="7918">-1837</cx:pt>
          <cx:pt idx="7919">-2654</cx:pt>
          <cx:pt idx="7920">-453</cx:pt>
          <cx:pt idx="7921">-861</cx:pt>
          <cx:pt idx="7922">0</cx:pt>
          <cx:pt idx="7923">-873</cx:pt>
          <cx:pt idx="7924">-966</cx:pt>
          <cx:pt idx="7925">0</cx:pt>
          <cx:pt idx="7926">-805</cx:pt>
          <cx:pt idx="7927">-884</cx:pt>
          <cx:pt idx="7928">-1125</cx:pt>
          <cx:pt idx="7929">-492</cx:pt>
          <cx:pt idx="7930">-1820</cx:pt>
          <cx:pt idx="7931">-560</cx:pt>
          <cx:pt idx="7932">-1024</cx:pt>
          <cx:pt idx="7933">-1748</cx:pt>
          <cx:pt idx="7934">-598</cx:pt>
          <cx:pt idx="7935">-1704</cx:pt>
          <cx:pt idx="7936">-2451</cx:pt>
          <cx:pt idx="7937">0</cx:pt>
          <cx:pt idx="7938">-1626</cx:pt>
          <cx:pt idx="7939">-1022</cx:pt>
          <cx:pt idx="7940">-632</cx:pt>
          <cx:pt idx="7941">0</cx:pt>
          <cx:pt idx="7942">-2704</cx:pt>
          <cx:pt idx="7943">-1064</cx:pt>
          <cx:pt idx="7944">-1362</cx:pt>
          <cx:pt idx="7945">-1874</cx:pt>
          <cx:pt idx="7946">-1446</cx:pt>
          <cx:pt idx="7947">-628</cx:pt>
          <cx:pt idx="7948">0</cx:pt>
          <cx:pt idx="7949">-1544</cx:pt>
          <cx:pt idx="7950">-1762</cx:pt>
          <cx:pt idx="7951">-702</cx:pt>
          <cx:pt idx="7952">-54</cx:pt>
          <cx:pt idx="7953">-428</cx:pt>
          <cx:pt idx="7954">-675</cx:pt>
          <cx:pt idx="7955">-475</cx:pt>
          <cx:pt idx="7956">-2539</cx:pt>
          <cx:pt idx="7957">-754</cx:pt>
          <cx:pt idx="7958">-990</cx:pt>
          <cx:pt idx="7959">-211</cx:pt>
          <cx:pt idx="7960">-2782</cx:pt>
          <cx:pt idx="7961">-2806</cx:pt>
          <cx:pt idx="7962">-733</cx:pt>
          <cx:pt idx="7963">-2015</cx:pt>
          <cx:pt idx="7964">-1874</cx:pt>
          <cx:pt idx="7965">-562</cx:pt>
          <cx:pt idx="7966">0</cx:pt>
          <cx:pt idx="7967">-3</cx:pt>
          <cx:pt idx="7968">-2</cx:pt>
          <cx:pt idx="7969">-1898</cx:pt>
          <cx:pt idx="7970">0</cx:pt>
          <cx:pt idx="7971">-454</cx:pt>
          <cx:pt idx="7972">0</cx:pt>
          <cx:pt idx="7973">-1795</cx:pt>
          <cx:pt idx="7974">-1137</cx:pt>
          <cx:pt idx="7975">-551</cx:pt>
          <cx:pt idx="7976">-2363</cx:pt>
          <cx:pt idx="7977">-758</cx:pt>
          <cx:pt idx="7978">-303</cx:pt>
          <cx:pt idx="7979">-767</cx:pt>
          <cx:pt idx="7980">-1990</cx:pt>
          <cx:pt idx="7981">-822</cx:pt>
          <cx:pt idx="7982">-768</cx:pt>
          <cx:pt idx="7983">-1672</cx:pt>
          <cx:pt idx="7984">-1232</cx:pt>
          <cx:pt idx="7985">-683</cx:pt>
          <cx:pt idx="7986">-504</cx:pt>
          <cx:pt idx="7987">-524</cx:pt>
          <cx:pt idx="7988">-2132</cx:pt>
          <cx:pt idx="7989">0</cx:pt>
          <cx:pt idx="7990">-1181</cx:pt>
          <cx:pt idx="7991">-1491</cx:pt>
          <cx:pt idx="7992">-381</cx:pt>
          <cx:pt idx="7993">0</cx:pt>
          <cx:pt idx="7994">-2408</cx:pt>
          <cx:pt idx="7995">-2</cx:pt>
          <cx:pt idx="7996">-1204</cx:pt>
          <cx:pt idx="7997">-540</cx:pt>
          <cx:pt idx="7998">-203</cx:pt>
          <cx:pt idx="7999">0</cx:pt>
          <cx:pt idx="8000">0</cx:pt>
          <cx:pt idx="8001">-403</cx:pt>
          <cx:pt idx="8002">-193</cx:pt>
          <cx:pt idx="8003">-1456</cx:pt>
          <cx:pt idx="8004">-1546</cx:pt>
          <cx:pt idx="8005">-1984</cx:pt>
          <cx:pt idx="8006">-18</cx:pt>
          <cx:pt idx="8007">-2031</cx:pt>
          <cx:pt idx="8008">-2</cx:pt>
          <cx:pt idx="8009">-607</cx:pt>
          <cx:pt idx="8010">-10</cx:pt>
          <cx:pt idx="8011">-1005</cx:pt>
          <cx:pt idx="8012">-1608</cx:pt>
          <cx:pt idx="8013">-728</cx:pt>
          <cx:pt idx="8014">-1507</cx:pt>
          <cx:pt idx="8015">-3195</cx:pt>
          <cx:pt idx="8016">0</cx:pt>
          <cx:pt idx="8017">0</cx:pt>
          <cx:pt idx="8018">-572</cx:pt>
          <cx:pt idx="8019">-309</cx:pt>
          <cx:pt idx="8020">-175</cx:pt>
          <cx:pt idx="8021">0</cx:pt>
          <cx:pt idx="8022">-923</cx:pt>
          <cx:pt idx="8023">-280</cx:pt>
          <cx:pt idx="8024">-1004</cx:pt>
          <cx:pt idx="8025">-1812</cx:pt>
          <cx:pt idx="8026">-1017</cx:pt>
          <cx:pt idx="8027">-379</cx:pt>
          <cx:pt idx="8028">-363</cx:pt>
          <cx:pt idx="8029">-597</cx:pt>
          <cx:pt idx="8030">-728</cx:pt>
          <cx:pt idx="8031">-127</cx:pt>
          <cx:pt idx="8032">-158</cx:pt>
          <cx:pt idx="8033">-3575</cx:pt>
          <cx:pt idx="8034">-1379</cx:pt>
          <cx:pt idx="8035">-151</cx:pt>
          <cx:pt idx="8036">-1165</cx:pt>
          <cx:pt idx="8037">0</cx:pt>
          <cx:pt idx="8038">0</cx:pt>
          <cx:pt idx="8039">-627</cx:pt>
          <cx:pt idx="8040">-2428</cx:pt>
          <cx:pt idx="8041">-385</cx:pt>
          <cx:pt idx="8042">-174</cx:pt>
          <cx:pt idx="8043">-2023</cx:pt>
          <cx:pt idx="8044">-1643</cx:pt>
          <cx:pt idx="8045">-1562</cx:pt>
          <cx:pt idx="8046">0</cx:pt>
          <cx:pt idx="8047">-1182</cx:pt>
          <cx:pt idx="8048">-427</cx:pt>
          <cx:pt idx="8049">-2422</cx:pt>
          <cx:pt idx="8050">-236</cx:pt>
          <cx:pt idx="8051">-1540</cx:pt>
          <cx:pt idx="8052">-3216</cx:pt>
          <cx:pt idx="8053">-1501</cx:pt>
          <cx:pt idx="8054">-4</cx:pt>
          <cx:pt idx="8055">-1615</cx:pt>
          <cx:pt idx="8056">-194</cx:pt>
          <cx:pt idx="8057">0</cx:pt>
          <cx:pt idx="8058">-286</cx:pt>
          <cx:pt idx="8059">-968</cx:pt>
          <cx:pt idx="8060">-2764</cx:pt>
          <cx:pt idx="8061">-1739</cx:pt>
          <cx:pt idx="8062">-480</cx:pt>
          <cx:pt idx="8063">0</cx:pt>
          <cx:pt idx="8064">-16</cx:pt>
          <cx:pt idx="8065">-1719</cx:pt>
          <cx:pt idx="8066">-1035</cx:pt>
          <cx:pt idx="8067">-1971</cx:pt>
          <cx:pt idx="8068">-1458</cx:pt>
          <cx:pt idx="8069">-1592</cx:pt>
          <cx:pt idx="8070">-1297</cx:pt>
          <cx:pt idx="8071">-481</cx:pt>
          <cx:pt idx="8072">-486</cx:pt>
          <cx:pt idx="8073">-1117</cx:pt>
          <cx:pt idx="8074">-811</cx:pt>
          <cx:pt idx="8075">0</cx:pt>
          <cx:pt idx="8076">-220</cx:pt>
          <cx:pt idx="8077">-740</cx:pt>
          <cx:pt idx="8078">-156</cx:pt>
          <cx:pt idx="8079">-205</cx:pt>
          <cx:pt idx="8080">-966</cx:pt>
          <cx:pt idx="8081">-597</cx:pt>
          <cx:pt idx="8082">-28</cx:pt>
          <cx:pt idx="8083">-153</cx:pt>
          <cx:pt idx="8084">-291</cx:pt>
          <cx:pt idx="8085">-1811</cx:pt>
          <cx:pt idx="8086">-1502</cx:pt>
          <cx:pt idx="8087">-322</cx:pt>
          <cx:pt idx="8088">-2477</cx:pt>
          <cx:pt idx="8089">-772</cx:pt>
          <cx:pt idx="8090">-874</cx:pt>
          <cx:pt idx="8091">0</cx:pt>
          <cx:pt idx="8092">-641</cx:pt>
          <cx:pt idx="8093">-1699</cx:pt>
          <cx:pt idx="8094">-142</cx:pt>
          <cx:pt idx="8095">-587</cx:pt>
          <cx:pt idx="8096">-354</cx:pt>
          <cx:pt idx="8097">-338</cx:pt>
          <cx:pt idx="8098">-2477</cx:pt>
          <cx:pt idx="8099">-1839</cx:pt>
          <cx:pt idx="8100">-2535</cx:pt>
          <cx:pt idx="8101">-291</cx:pt>
          <cx:pt idx="8102">-279</cx:pt>
          <cx:pt idx="8103">-1</cx:pt>
          <cx:pt idx="8104">-1803</cx:pt>
          <cx:pt idx="8105">-515</cx:pt>
          <cx:pt idx="8106">0</cx:pt>
          <cx:pt idx="8107">-554</cx:pt>
          <cx:pt idx="8108">0</cx:pt>
          <cx:pt idx="8109">0</cx:pt>
          <cx:pt idx="8110">-1712</cx:pt>
          <cx:pt idx="8111">-1990</cx:pt>
          <cx:pt idx="8112">0</cx:pt>
          <cx:pt idx="8113">-970</cx:pt>
          <cx:pt idx="8114">-1582</cx:pt>
          <cx:pt idx="8115">-370</cx:pt>
          <cx:pt idx="8116">-1052</cx:pt>
          <cx:pt idx="8117">-1086</cx:pt>
          <cx:pt idx="8118">-1879</cx:pt>
          <cx:pt idx="8119">-1325</cx:pt>
          <cx:pt idx="8120">-541</cx:pt>
          <cx:pt idx="8121">-2470</cx:pt>
          <cx:pt idx="8122">-567</cx:pt>
          <cx:pt idx="8123">-191</cx:pt>
          <cx:pt idx="8124">-397</cx:pt>
          <cx:pt idx="8125">-4</cx:pt>
          <cx:pt idx="8126">-1024</cx:pt>
          <cx:pt idx="8127">-436</cx:pt>
          <cx:pt idx="8128">-650</cx:pt>
          <cx:pt idx="8129">-214</cx:pt>
          <cx:pt idx="8130">-1706</cx:pt>
          <cx:pt idx="8131">-865</cx:pt>
          <cx:pt idx="8132">-2842</cx:pt>
          <cx:pt idx="8133">-1087</cx:pt>
          <cx:pt idx="8134">-1087</cx:pt>
          <cx:pt idx="8135">-1705</cx:pt>
          <cx:pt idx="8136">-542</cx:pt>
          <cx:pt idx="8137">-2116</cx:pt>
          <cx:pt idx="8138">0</cx:pt>
          <cx:pt idx="8139">-2434</cx:pt>
          <cx:pt idx="8140">-2218</cx:pt>
          <cx:pt idx="8141">-1346</cx:pt>
          <cx:pt idx="8142">-11</cx:pt>
          <cx:pt idx="8143">-572</cx:pt>
          <cx:pt idx="8144">-2312</cx:pt>
          <cx:pt idx="8145">-2234</cx:pt>
          <cx:pt idx="8146">-2912</cx:pt>
          <cx:pt idx="8147">-478</cx:pt>
          <cx:pt idx="8148">-2743</cx:pt>
          <cx:pt idx="8149">-986</cx:pt>
          <cx:pt idx="8150">-3273</cx:pt>
          <cx:pt idx="8151">-201</cx:pt>
          <cx:pt idx="8152">-2385</cx:pt>
          <cx:pt idx="8153">-20</cx:pt>
          <cx:pt idx="8154">-2441</cx:pt>
          <cx:pt idx="8155">-1141</cx:pt>
          <cx:pt idx="8156">-1348</cx:pt>
          <cx:pt idx="8157">-2512</cx:pt>
          <cx:pt idx="8158">-2241</cx:pt>
          <cx:pt idx="8159">-5</cx:pt>
          <cx:pt idx="8160">0</cx:pt>
          <cx:pt idx="8161">-1025</cx:pt>
          <cx:pt idx="8162">-2170</cx:pt>
          <cx:pt idx="8163">0</cx:pt>
          <cx:pt idx="8164">-199</cx:pt>
          <cx:pt idx="8165">-533</cx:pt>
          <cx:pt idx="8166">-13</cx:pt>
          <cx:pt idx="8167">-2075</cx:pt>
          <cx:pt idx="8168">-1806</cx:pt>
          <cx:pt idx="8169">-136</cx:pt>
          <cx:pt idx="8170">-1647</cx:pt>
          <cx:pt idx="8171">-1946</cx:pt>
          <cx:pt idx="8172">-269</cx:pt>
          <cx:pt idx="8173">-394</cx:pt>
          <cx:pt idx="8174">-2786</cx:pt>
          <cx:pt idx="8175">-640</cx:pt>
          <cx:pt idx="8176">-2236</cx:pt>
          <cx:pt idx="8177">0</cx:pt>
          <cx:pt idx="8178">-39</cx:pt>
          <cx:pt idx="8179">-439</cx:pt>
          <cx:pt idx="8180">-125</cx:pt>
          <cx:pt idx="8181">0</cx:pt>
          <cx:pt idx="8182">-1374</cx:pt>
          <cx:pt idx="8183">0</cx:pt>
          <cx:pt idx="8184">-1366</cx:pt>
          <cx:pt idx="8185">-482</cx:pt>
          <cx:pt idx="8186">-556</cx:pt>
          <cx:pt idx="8187">-220</cx:pt>
          <cx:pt idx="8188">-32</cx:pt>
          <cx:pt idx="8189">-1594</cx:pt>
          <cx:pt idx="8190">-1604</cx:pt>
          <cx:pt idx="8191">-1217</cx:pt>
          <cx:pt idx="8192">-2</cx:pt>
          <cx:pt idx="8193">-1867</cx:pt>
          <cx:pt idx="8194">-1110</cx:pt>
          <cx:pt idx="8195">-1924</cx:pt>
          <cx:pt idx="8196">-1072</cx:pt>
          <cx:pt idx="8197">-1624</cx:pt>
          <cx:pt idx="8198">-478</cx:pt>
          <cx:pt idx="8199">-2132</cx:pt>
          <cx:pt idx="8200">-517</cx:pt>
          <cx:pt idx="8201">-1009</cx:pt>
          <cx:pt idx="8202">0</cx:pt>
          <cx:pt idx="8203">-1679</cx:pt>
          <cx:pt idx="8204">-887</cx:pt>
          <cx:pt idx="8205">-561</cx:pt>
          <cx:pt idx="8206">-2681</cx:pt>
          <cx:pt idx="8207">-134</cx:pt>
          <cx:pt idx="8208">-439</cx:pt>
          <cx:pt idx="8209">-1561</cx:pt>
          <cx:pt idx="8210">-1872</cx:pt>
          <cx:pt idx="8211">-1832</cx:pt>
          <cx:pt idx="8212">-1948</cx:pt>
          <cx:pt idx="8213">-1024</cx:pt>
          <cx:pt idx="8214">-1535</cx:pt>
          <cx:pt idx="8215">-915</cx:pt>
          <cx:pt idx="8216">-2801</cx:pt>
          <cx:pt idx="8217">-2811</cx:pt>
          <cx:pt idx="8218">0</cx:pt>
          <cx:pt idx="8219">-3</cx:pt>
          <cx:pt idx="8220">-2441</cx:pt>
          <cx:pt idx="8221">-325</cx:pt>
          <cx:pt idx="8222">-780</cx:pt>
          <cx:pt idx="8223">-934</cx:pt>
          <cx:pt idx="8224">0</cx:pt>
          <cx:pt idx="8225">-509</cx:pt>
          <cx:pt idx="8226">-203</cx:pt>
          <cx:pt idx="8227">-288</cx:pt>
          <cx:pt idx="8228">-1542</cx:pt>
          <cx:pt idx="8229">-613</cx:pt>
          <cx:pt idx="8230">-900</cx:pt>
          <cx:pt idx="8231">-310</cx:pt>
          <cx:pt idx="8232">-1807</cx:pt>
          <cx:pt idx="8233">-3190</cx:pt>
          <cx:pt idx="8234">-1622</cx:pt>
          <cx:pt idx="8235">0</cx:pt>
          <cx:pt idx="8236">-1897</cx:pt>
          <cx:pt idx="8237">-1821</cx:pt>
          <cx:pt idx="8238">-909</cx:pt>
          <cx:pt idx="8239">-1367</cx:pt>
          <cx:pt idx="8240">-406</cx:pt>
          <cx:pt idx="8241">0</cx:pt>
          <cx:pt idx="8242">-1060</cx:pt>
          <cx:pt idx="8243">-3123</cx:pt>
          <cx:pt idx="8244">0</cx:pt>
          <cx:pt idx="8245">-777</cx:pt>
          <cx:pt idx="8246">0</cx:pt>
          <cx:pt idx="8247">-366</cx:pt>
          <cx:pt idx="8248">-648</cx:pt>
          <cx:pt idx="8249">0</cx:pt>
          <cx:pt idx="8250">-2</cx:pt>
          <cx:pt idx="8251">-1159</cx:pt>
          <cx:pt idx="8252">-632</cx:pt>
          <cx:pt idx="8253">0</cx:pt>
          <cx:pt idx="8254">-1293</cx:pt>
          <cx:pt idx="8255">-1226</cx:pt>
          <cx:pt idx="8256">-174</cx:pt>
          <cx:pt idx="8257">0</cx:pt>
          <cx:pt idx="8258">-1124</cx:pt>
          <cx:pt idx="8259">-11</cx:pt>
          <cx:pt idx="8260">-416</cx:pt>
          <cx:pt idx="8261">-1200</cx:pt>
          <cx:pt idx="8262">-1485</cx:pt>
          <cx:pt idx="8263">0</cx:pt>
          <cx:pt idx="8264">-120</cx:pt>
          <cx:pt idx="8265">-1154</cx:pt>
          <cx:pt idx="8266">-628</cx:pt>
          <cx:pt idx="8267">-1038</cx:pt>
          <cx:pt idx="8268">-485</cx:pt>
          <cx:pt idx="8269">-1703</cx:pt>
          <cx:pt idx="8270">-556</cx:pt>
          <cx:pt idx="8271">-1117</cx:pt>
          <cx:pt idx="8272">-1188</cx:pt>
          <cx:pt idx="8273">-1562</cx:pt>
          <cx:pt idx="8274">-440</cx:pt>
          <cx:pt idx="8275">0</cx:pt>
          <cx:pt idx="8276">-1353</cx:pt>
          <cx:pt idx="8277">-462</cx:pt>
          <cx:pt idx="8278">-2151</cx:pt>
          <cx:pt idx="8279">0</cx:pt>
          <cx:pt idx="8280">-1520</cx:pt>
          <cx:pt idx="8281">-3288</cx:pt>
          <cx:pt idx="8282">-2274</cx:pt>
          <cx:pt idx="8283">-452</cx:pt>
          <cx:pt idx="8284">-776</cx:pt>
          <cx:pt idx="8285">-566</cx:pt>
          <cx:pt idx="8286">-1158</cx:pt>
          <cx:pt idx="8287">-309</cx:pt>
          <cx:pt idx="8288">-2070</cx:pt>
          <cx:pt idx="8289">-1838</cx:pt>
          <cx:pt idx="8290">-1905</cx:pt>
          <cx:pt idx="8291">-1296</cx:pt>
          <cx:pt idx="8292">-945</cx:pt>
          <cx:pt idx="8293">-2282</cx:pt>
          <cx:pt idx="8294">-1</cx:pt>
          <cx:pt idx="8295">-29</cx:pt>
          <cx:pt idx="8296">-2399</cx:pt>
          <cx:pt idx="8297">-1583</cx:pt>
          <cx:pt idx="8298">-725</cx:pt>
          <cx:pt idx="8299">0</cx:pt>
          <cx:pt idx="8300">-339</cx:pt>
          <cx:pt idx="8301">-949</cx:pt>
          <cx:pt idx="8302">-2257</cx:pt>
          <cx:pt idx="8303">-558</cx:pt>
          <cx:pt idx="8304">-632</cx:pt>
          <cx:pt idx="8305">-1137</cx:pt>
          <cx:pt idx="8306">-1922</cx:pt>
          <cx:pt idx="8307">-1162</cx:pt>
          <cx:pt idx="8308">0</cx:pt>
          <cx:pt idx="8309">-289</cx:pt>
          <cx:pt idx="8310">-597</cx:pt>
          <cx:pt idx="8311">-1919</cx:pt>
          <cx:pt idx="8312">-2089</cx:pt>
          <cx:pt idx="8313">-237</cx:pt>
          <cx:pt idx="8314">0</cx:pt>
          <cx:pt idx="8315">0</cx:pt>
          <cx:pt idx="8316">-615</cx:pt>
          <cx:pt idx="8317">-1402</cx:pt>
          <cx:pt idx="8318">-1360</cx:pt>
          <cx:pt idx="8319">-276</cx:pt>
          <cx:pt idx="8320">-858</cx:pt>
          <cx:pt idx="8321">-531</cx:pt>
          <cx:pt idx="8322">-1488</cx:pt>
          <cx:pt idx="8323">-261</cx:pt>
          <cx:pt idx="8324">-329</cx:pt>
          <cx:pt idx="8325">-876</cx:pt>
          <cx:pt idx="8326">-2516</cx:pt>
          <cx:pt idx="8327">-1674</cx:pt>
          <cx:pt idx="8328">-1470</cx:pt>
          <cx:pt idx="8329">-601</cx:pt>
          <cx:pt idx="8330">-554</cx:pt>
          <cx:pt idx="8331">-166</cx:pt>
          <cx:pt idx="8332">-282</cx:pt>
          <cx:pt idx="8333">-1601</cx:pt>
          <cx:pt idx="8334">-396</cx:pt>
          <cx:pt idx="8335">-216</cx:pt>
          <cx:pt idx="8336">0</cx:pt>
          <cx:pt idx="8337">-999</cx:pt>
          <cx:pt idx="8338">-1706</cx:pt>
          <cx:pt idx="8339">-930</cx:pt>
          <cx:pt idx="8340">-1610</cx:pt>
          <cx:pt idx="8341">0</cx:pt>
          <cx:pt idx="8342">-1038</cx:pt>
          <cx:pt idx="8343">-2395</cx:pt>
          <cx:pt idx="8344">-443</cx:pt>
          <cx:pt idx="8345">-2370</cx:pt>
          <cx:pt idx="8346">0</cx:pt>
          <cx:pt idx="8347">-2077</cx:pt>
          <cx:pt idx="8348">-897</cx:pt>
          <cx:pt idx="8349">-1750</cx:pt>
          <cx:pt idx="8350">-2898</cx:pt>
          <cx:pt idx="8351">-2235</cx:pt>
          <cx:pt idx="8352">-2266</cx:pt>
          <cx:pt idx="8353">-2828</cx:pt>
          <cx:pt idx="8354">-1150</cx:pt>
          <cx:pt idx="8355">-1742</cx:pt>
          <cx:pt idx="8356">-2751</cx:pt>
          <cx:pt idx="8357">-363</cx:pt>
          <cx:pt idx="8358">-1247</cx:pt>
          <cx:pt idx="8359">-446</cx:pt>
          <cx:pt idx="8360">-223</cx:pt>
          <cx:pt idx="8361">-417</cx:pt>
          <cx:pt idx="8362">-32</cx:pt>
          <cx:pt idx="8363">-2296</cx:pt>
          <cx:pt idx="8364">-1730</cx:pt>
          <cx:pt idx="8365">-1486</cx:pt>
          <cx:pt idx="8366">-684</cx:pt>
          <cx:pt idx="8367">-2278</cx:pt>
          <cx:pt idx="8368">-2060</cx:pt>
          <cx:pt idx="8369">-354</cx:pt>
          <cx:pt idx="8370">0</cx:pt>
          <cx:pt idx="8371">-2182</cx:pt>
          <cx:pt idx="8372">-2468</cx:pt>
          <cx:pt idx="8373">-904</cx:pt>
          <cx:pt idx="8374">-395</cx:pt>
          <cx:pt idx="8375">-1609</cx:pt>
          <cx:pt idx="8376">-57</cx:pt>
          <cx:pt idx="8377">-159</cx:pt>
          <cx:pt idx="8378">-2</cx:pt>
          <cx:pt idx="8379">-773</cx:pt>
          <cx:pt idx="8380">-1881</cx:pt>
          <cx:pt idx="8381">-1846</cx:pt>
          <cx:pt idx="8382">-405</cx:pt>
          <cx:pt idx="8383">-2214</cx:pt>
          <cx:pt idx="8384">0</cx:pt>
          <cx:pt idx="8385">-1697</cx:pt>
          <cx:pt idx="8386">0</cx:pt>
          <cx:pt idx="8387">0</cx:pt>
          <cx:pt idx="8388">0</cx:pt>
          <cx:pt idx="8389">0</cx:pt>
          <cx:pt idx="8390">-741</cx:pt>
          <cx:pt idx="8391">-586</cx:pt>
          <cx:pt idx="8392">-1126</cx:pt>
          <cx:pt idx="8393">-836</cx:pt>
          <cx:pt idx="8394">-470</cx:pt>
          <cx:pt idx="8395">-523</cx:pt>
          <cx:pt idx="8396">-1215</cx:pt>
          <cx:pt idx="8397">-489</cx:pt>
          <cx:pt idx="8398">-638</cx:pt>
          <cx:pt idx="8399">-14</cx:pt>
          <cx:pt idx="8400">-1159</cx:pt>
          <cx:pt idx="8401">-354</cx:pt>
          <cx:pt idx="8402">-1006</cx:pt>
          <cx:pt idx="8403">-1661</cx:pt>
          <cx:pt idx="8404">-1568</cx:pt>
          <cx:pt idx="8405">-1624</cx:pt>
          <cx:pt idx="8406">-992</cx:pt>
          <cx:pt idx="8407">-1211</cx:pt>
          <cx:pt idx="8408">-1707</cx:pt>
          <cx:pt idx="8409">-964</cx:pt>
          <cx:pt idx="8410">-354</cx:pt>
          <cx:pt idx="8411">0</cx:pt>
          <cx:pt idx="8412">-1627</cx:pt>
          <cx:pt idx="8413">-2209</cx:pt>
          <cx:pt idx="8414">-1752</cx:pt>
          <cx:pt idx="8415">-452</cx:pt>
          <cx:pt idx="8416">-576</cx:pt>
          <cx:pt idx="8417">-2258</cx:pt>
          <cx:pt idx="8418">-1054</cx:pt>
          <cx:pt idx="8419">0</cx:pt>
          <cx:pt idx="8420">-252</cx:pt>
          <cx:pt idx="8421">-625</cx:pt>
          <cx:pt idx="8422">-1674</cx:pt>
          <cx:pt idx="8423">-540</cx:pt>
          <cx:pt idx="8424">-1799</cx:pt>
          <cx:pt idx="8425">-3179</cx:pt>
          <cx:pt idx="8426">-1844</cx:pt>
          <cx:pt idx="8427">-1905</cx:pt>
          <cx:pt idx="8428">-317</cx:pt>
          <cx:pt idx="8429">-1792</cx:pt>
          <cx:pt idx="8430">-749</cx:pt>
          <cx:pt idx="8431">-1558</cx:pt>
          <cx:pt idx="8432">-19</cx:pt>
          <cx:pt idx="8433">-1723</cx:pt>
          <cx:pt idx="8434">-800</cx:pt>
          <cx:pt idx="8435">-2167</cx:pt>
          <cx:pt idx="8436">-1666</cx:pt>
          <cx:pt idx="8437">-1286</cx:pt>
          <cx:pt idx="8438">0</cx:pt>
          <cx:pt idx="8439">0</cx:pt>
          <cx:pt idx="8440">-2571</cx:pt>
          <cx:pt idx="8441">-498</cx:pt>
          <cx:pt idx="8442">-807</cx:pt>
          <cx:pt idx="8443">-2394</cx:pt>
          <cx:pt idx="8444">-277</cx:pt>
          <cx:pt idx="8445">-1341</cx:pt>
          <cx:pt idx="8446">-1089</cx:pt>
          <cx:pt idx="8447">-474</cx:pt>
          <cx:pt idx="8448">0</cx:pt>
          <cx:pt idx="8449">-1</cx:pt>
          <cx:pt idx="8450">-2</cx:pt>
          <cx:pt idx="8451">-441</cx:pt>
          <cx:pt idx="8452">-1755</cx:pt>
          <cx:pt idx="8453">-327</cx:pt>
          <cx:pt idx="8454">-1466</cx:pt>
          <cx:pt idx="8455">0</cx:pt>
          <cx:pt idx="8456">-508</cx:pt>
          <cx:pt idx="8457">0</cx:pt>
          <cx:pt idx="8458">-363</cx:pt>
          <cx:pt idx="8459">-745</cx:pt>
          <cx:pt idx="8460">-1102</cx:pt>
          <cx:pt idx="8461">-483</cx:pt>
          <cx:pt idx="8462">-3</cx:pt>
          <cx:pt idx="8463">-140</cx:pt>
          <cx:pt idx="8464">-333</cx:pt>
          <cx:pt idx="8465">-1605</cx:pt>
          <cx:pt idx="8466">-1448</cx:pt>
          <cx:pt idx="8467">0</cx:pt>
          <cx:pt idx="8468">-1994</cx:pt>
          <cx:pt idx="8469">-1241</cx:pt>
          <cx:pt idx="8470">-4</cx:pt>
          <cx:pt idx="8471">-1488</cx:pt>
          <cx:pt idx="8472">0</cx:pt>
          <cx:pt idx="8473">0</cx:pt>
          <cx:pt idx="8474">-1994</cx:pt>
          <cx:pt idx="8475">0</cx:pt>
          <cx:pt idx="8476">-676</cx:pt>
          <cx:pt idx="8477">-538</cx:pt>
          <cx:pt idx="8478">-1484</cx:pt>
          <cx:pt idx="8479">-2187</cx:pt>
          <cx:pt idx="8480">-1973</cx:pt>
          <cx:pt idx="8481">-393</cx:pt>
          <cx:pt idx="8482">-1255</cx:pt>
          <cx:pt idx="8483">-1549</cx:pt>
          <cx:pt idx="8484">-731</cx:pt>
          <cx:pt idx="8485">-204</cx:pt>
          <cx:pt idx="8486">-1616</cx:pt>
          <cx:pt idx="8487">-2660</cx:pt>
          <cx:pt idx="8488">-696</cx:pt>
          <cx:pt idx="8489">-644</cx:pt>
          <cx:pt idx="8490">-1466</cx:pt>
          <cx:pt idx="8491">-1</cx:pt>
          <cx:pt idx="8492">-3</cx:pt>
          <cx:pt idx="8493">0</cx:pt>
          <cx:pt idx="8494">-1162</cx:pt>
          <cx:pt idx="8495">-923</cx:pt>
          <cx:pt idx="8496">-2169</cx:pt>
          <cx:pt idx="8497">-959</cx:pt>
          <cx:pt idx="8498">-772</cx:pt>
          <cx:pt idx="8499">-1740</cx:pt>
          <cx:pt idx="8500">-1</cx:pt>
          <cx:pt idx="8501">-804</cx:pt>
          <cx:pt idx="8502">-197</cx:pt>
          <cx:pt idx="8503">-1176</cx:pt>
          <cx:pt idx="8504">-1831</cx:pt>
          <cx:pt idx="8505">-3</cx:pt>
          <cx:pt idx="8506">-391</cx:pt>
          <cx:pt idx="8507">-744</cx:pt>
          <cx:pt idx="8508">0</cx:pt>
          <cx:pt idx="8509">-327</cx:pt>
          <cx:pt idx="8510">-471</cx:pt>
          <cx:pt idx="8511">-682</cx:pt>
          <cx:pt idx="8512">-849</cx:pt>
          <cx:pt idx="8513">-1574</cx:pt>
          <cx:pt idx="8514">-6</cx:pt>
          <cx:pt idx="8515">-4</cx:pt>
          <cx:pt idx="8516">-3667</cx:pt>
          <cx:pt idx="8517">-518</cx:pt>
          <cx:pt idx="8518">-2035</cx:pt>
          <cx:pt idx="8519">-2561</cx:pt>
          <cx:pt idx="8520">-187</cx:pt>
          <cx:pt idx="8521">-997</cx:pt>
          <cx:pt idx="8522">-756</cx:pt>
          <cx:pt idx="8523">-2578</cx:pt>
          <cx:pt idx="8524">-1228</cx:pt>
          <cx:pt idx="8525">-693</cx:pt>
          <cx:pt idx="8526">0</cx:pt>
          <cx:pt idx="8527">-575</cx:pt>
          <cx:pt idx="8528">-2028</cx:pt>
          <cx:pt idx="8529">0</cx:pt>
          <cx:pt idx="8530">0</cx:pt>
          <cx:pt idx="8531">-546</cx:pt>
          <cx:pt idx="8532">-623</cx:pt>
          <cx:pt idx="8533">-2279</cx:pt>
          <cx:pt idx="8534">0</cx:pt>
          <cx:pt idx="8535">-1452</cx:pt>
          <cx:pt idx="8536">-491</cx:pt>
          <cx:pt idx="8537">-2594</cx:pt>
          <cx:pt idx="8538">0</cx:pt>
          <cx:pt idx="8539">-1479</cx:pt>
          <cx:pt idx="8540">-226</cx:pt>
          <cx:pt idx="8541">-6</cx:pt>
          <cx:pt idx="8542">-1652</cx:pt>
          <cx:pt idx="8543">-273</cx:pt>
          <cx:pt idx="8544">-1575</cx:pt>
          <cx:pt idx="8545">-1147</cx:pt>
          <cx:pt idx="8546">-31</cx:pt>
          <cx:pt idx="8547">-2277</cx:pt>
          <cx:pt idx="8548">-2</cx:pt>
          <cx:pt idx="8549">-1967</cx:pt>
          <cx:pt idx="8550">-1767</cx:pt>
          <cx:pt idx="8551">-939</cx:pt>
          <cx:pt idx="8552">-1087</cx:pt>
          <cx:pt idx="8553">-342</cx:pt>
          <cx:pt idx="8554">-942</cx:pt>
          <cx:pt idx="8555">-2076</cx:pt>
          <cx:pt idx="8556">0</cx:pt>
          <cx:pt idx="8557">-319</cx:pt>
          <cx:pt idx="8558">-592</cx:pt>
          <cx:pt idx="8559">-1420</cx:pt>
          <cx:pt idx="8560">-3004</cx:pt>
          <cx:pt idx="8561">-422</cx:pt>
          <cx:pt idx="8562">-656</cx:pt>
          <cx:pt idx="8563">-1804</cx:pt>
          <cx:pt idx="8564">-1402</cx:pt>
          <cx:pt idx="8565">-309</cx:pt>
          <cx:pt idx="8566">0</cx:pt>
          <cx:pt idx="8567">-933</cx:pt>
          <cx:pt idx="8568">-1505</cx:pt>
          <cx:pt idx="8569">-56</cx:pt>
          <cx:pt idx="8570">-1059</cx:pt>
          <cx:pt idx="8571">-499</cx:pt>
          <cx:pt idx="8572">-902</cx:pt>
          <cx:pt idx="8573">-1365</cx:pt>
          <cx:pt idx="8574">-1373</cx:pt>
          <cx:pt idx="8575">-658</cx:pt>
          <cx:pt idx="8576">-75</cx:pt>
          <cx:pt idx="8577">-2107</cx:pt>
          <cx:pt idx="8578">-1650</cx:pt>
          <cx:pt idx="8579">-1100</cx:pt>
          <cx:pt idx="8580">-1788</cx:pt>
          <cx:pt idx="8581">-478</cx:pt>
          <cx:pt idx="8582">-758</cx:pt>
          <cx:pt idx="8583">-2458</cx:pt>
          <cx:pt idx="8584">-258</cx:pt>
          <cx:pt idx="8585">-255</cx:pt>
          <cx:pt idx="8586">-1445</cx:pt>
          <cx:pt idx="8587">-1671</cx:pt>
          <cx:pt idx="8588">-684</cx:pt>
          <cx:pt idx="8589">-637</cx:pt>
          <cx:pt idx="8590">-932</cx:pt>
          <cx:pt idx="8591">-63</cx:pt>
          <cx:pt idx="8592">-2077</cx:pt>
          <cx:pt idx="8593">-559</cx:pt>
          <cx:pt idx="8594">0</cx:pt>
          <cx:pt idx="8595">-756</cx:pt>
          <cx:pt idx="8596">-3009</cx:pt>
          <cx:pt idx="8597">-291</cx:pt>
          <cx:pt idx="8598">-201</cx:pt>
          <cx:pt idx="8599">-2</cx:pt>
          <cx:pt idx="8600">-2612</cx:pt>
          <cx:pt idx="8601">-968</cx:pt>
          <cx:pt idx="8602">-608</cx:pt>
          <cx:pt idx="8603">-908</cx:pt>
          <cx:pt idx="8604">0</cx:pt>
          <cx:pt idx="8605">-549</cx:pt>
          <cx:pt idx="8606">-1931</cx:pt>
          <cx:pt idx="8607">-1446</cx:pt>
          <cx:pt idx="8608">-184</cx:pt>
          <cx:pt idx="8609">-431</cx:pt>
          <cx:pt idx="8610">0</cx:pt>
          <cx:pt idx="8611">-785</cx:pt>
          <cx:pt idx="8612">0</cx:pt>
          <cx:pt idx="8613">-172</cx:pt>
          <cx:pt idx="8614">-2309</cx:pt>
          <cx:pt idx="8615">-2297</cx:pt>
          <cx:pt idx="8616">-1641</cx:pt>
          <cx:pt idx="8617">-3</cx:pt>
          <cx:pt idx="8618">-1444</cx:pt>
          <cx:pt idx="8619">-1883</cx:pt>
          <cx:pt idx="8620">0</cx:pt>
          <cx:pt idx="8621">-2437</cx:pt>
          <cx:pt idx="8622">-483</cx:pt>
          <cx:pt idx="8623">-1052</cx:pt>
          <cx:pt idx="8624">-1134</cx:pt>
          <cx:pt idx="8625">-1132</cx:pt>
          <cx:pt idx="8626">-223</cx:pt>
          <cx:pt idx="8627">-391</cx:pt>
          <cx:pt idx="8628">-2827</cx:pt>
          <cx:pt idx="8629">-1963</cx:pt>
          <cx:pt idx="8630">-1229</cx:pt>
          <cx:pt idx="8631">-686</cx:pt>
          <cx:pt idx="8632">-637</cx:pt>
          <cx:pt idx="8633">-1124</cx:pt>
          <cx:pt idx="8634">-452</cx:pt>
          <cx:pt idx="8635">-1818</cx:pt>
          <cx:pt idx="8636">-516</cx:pt>
          <cx:pt idx="8637">-240</cx:pt>
          <cx:pt idx="8638">-1733</cx:pt>
          <cx:pt idx="8639">-2201</cx:pt>
          <cx:pt idx="8640">-376</cx:pt>
          <cx:pt idx="8641">-1216</cx:pt>
          <cx:pt idx="8642">-1807</cx:pt>
          <cx:pt idx="8643">-1253</cx:pt>
          <cx:pt idx="8644">-646</cx:pt>
          <cx:pt idx="8645">0</cx:pt>
          <cx:pt idx="8646">-1206</cx:pt>
          <cx:pt idx="8647">-443</cx:pt>
          <cx:pt idx="8648">-2090</cx:pt>
          <cx:pt idx="8649">-1151</cx:pt>
          <cx:pt idx="8650">-1019</cx:pt>
          <cx:pt idx="8651">-2047</cx:pt>
          <cx:pt idx="8652">-520</cx:pt>
          <cx:pt idx="8653">-2879</cx:pt>
          <cx:pt idx="8654">0</cx:pt>
          <cx:pt idx="8655">-1748</cx:pt>
          <cx:pt idx="8656">-153</cx:pt>
          <cx:pt idx="8657">-181</cx:pt>
          <cx:pt idx="8658">-753</cx:pt>
          <cx:pt idx="8659">-596</cx:pt>
          <cx:pt idx="8660">-1836</cx:pt>
          <cx:pt idx="8661">-1043</cx:pt>
          <cx:pt idx="8662">0</cx:pt>
          <cx:pt idx="8663">-1357</cx:pt>
          <cx:pt idx="8664">0</cx:pt>
          <cx:pt idx="8665">-732</cx:pt>
          <cx:pt idx="8666">-3216</cx:pt>
          <cx:pt idx="8667">-1562</cx:pt>
          <cx:pt idx="8668">-1026</cx:pt>
          <cx:pt idx="8669">-2</cx:pt>
          <cx:pt idx="8670">-364</cx:pt>
          <cx:pt idx="8671">-1437</cx:pt>
          <cx:pt idx="8672">-149</cx:pt>
          <cx:pt idx="8673">-2705</cx:pt>
          <cx:pt idx="8674">-2014</cx:pt>
          <cx:pt idx="8675">-57</cx:pt>
          <cx:pt idx="8676">-344</cx:pt>
          <cx:pt idx="8677">-1247</cx:pt>
          <cx:pt idx="8678">-1133</cx:pt>
          <cx:pt idx="8679">-1954</cx:pt>
          <cx:pt idx="8680">-373</cx:pt>
          <cx:pt idx="8681">-1781</cx:pt>
          <cx:pt idx="8682">0</cx:pt>
          <cx:pt idx="8683">-1537</cx:pt>
          <cx:pt idx="8684">-459</cx:pt>
          <cx:pt idx="8685">-730</cx:pt>
          <cx:pt idx="8686">-1256</cx:pt>
          <cx:pt idx="8687">-250</cx:pt>
          <cx:pt idx="8688">-1</cx:pt>
          <cx:pt idx="8689">-792</cx:pt>
          <cx:pt idx="8690">-514</cx:pt>
          <cx:pt idx="8691">0</cx:pt>
          <cx:pt idx="8692">-2</cx:pt>
          <cx:pt idx="8693">-1480</cx:pt>
          <cx:pt idx="8694">-2754</cx:pt>
          <cx:pt idx="8695">-2123</cx:pt>
          <cx:pt idx="8696">-1119</cx:pt>
          <cx:pt idx="8697">-1942</cx:pt>
          <cx:pt idx="8698">-736</cx:pt>
          <cx:pt idx="8699">-334</cx:pt>
          <cx:pt idx="8700">0</cx:pt>
          <cx:pt idx="8701">-2201</cx:pt>
          <cx:pt idx="8702">0</cx:pt>
          <cx:pt idx="8703">-1590</cx:pt>
          <cx:pt idx="8704">-1762</cx:pt>
          <cx:pt idx="8705">-1622</cx:pt>
          <cx:pt idx="8706">-315</cx:pt>
          <cx:pt idx="8707">0</cx:pt>
          <cx:pt idx="8708">-244</cx:pt>
          <cx:pt idx="8709">-35</cx:pt>
          <cx:pt idx="8710">-1235</cx:pt>
          <cx:pt idx="8711">0</cx:pt>
          <cx:pt idx="8712">-127</cx:pt>
          <cx:pt idx="8713">-2300</cx:pt>
          <cx:pt idx="8714">0</cx:pt>
          <cx:pt idx="8715">-514</cx:pt>
          <cx:pt idx="8716">-1</cx:pt>
          <cx:pt idx="8717">-2165</cx:pt>
          <cx:pt idx="8718">-1244</cx:pt>
          <cx:pt idx="8719">-525</cx:pt>
          <cx:pt idx="8720">-757</cx:pt>
          <cx:pt idx="8721">-2562</cx:pt>
          <cx:pt idx="8722">-1776</cx:pt>
          <cx:pt idx="8723">-1518</cx:pt>
          <cx:pt idx="8724">-218</cx:pt>
          <cx:pt idx="8725">0</cx:pt>
          <cx:pt idx="8726">0</cx:pt>
          <cx:pt idx="8727">-1200</cx:pt>
          <cx:pt idx="8728">-135</cx:pt>
          <cx:pt idx="8729">-1002</cx:pt>
          <cx:pt idx="8730">-1854</cx:pt>
          <cx:pt idx="8731">0</cx:pt>
          <cx:pt idx="8732">-494</cx:pt>
          <cx:pt idx="8733">-2471</cx:pt>
          <cx:pt idx="8734">-1471</cx:pt>
          <cx:pt idx="8735">-1260</cx:pt>
          <cx:pt idx="8736">-482</cx:pt>
          <cx:pt idx="8737">-2011</cx:pt>
          <cx:pt idx="8738">-1118</cx:pt>
          <cx:pt idx="8739">-391</cx:pt>
          <cx:pt idx="8740">-399</cx:pt>
          <cx:pt idx="8741">-333</cx:pt>
          <cx:pt idx="8742">-366</cx:pt>
          <cx:pt idx="8743">-246</cx:pt>
          <cx:pt idx="8744">-724</cx:pt>
          <cx:pt idx="8745">0</cx:pt>
          <cx:pt idx="8746">-1938</cx:pt>
          <cx:pt idx="8747">-195</cx:pt>
          <cx:pt idx="8748">0</cx:pt>
          <cx:pt idx="8749">-1987</cx:pt>
          <cx:pt idx="8750">-778</cx:pt>
          <cx:pt idx="8751">-1332</cx:pt>
          <cx:pt idx="8752">-1126</cx:pt>
          <cx:pt idx="8753">-630</cx:pt>
          <cx:pt idx="8754">-983</cx:pt>
          <cx:pt idx="8755">-1212</cx:pt>
          <cx:pt idx="8756">-710</cx:pt>
          <cx:pt idx="8757">-334</cx:pt>
          <cx:pt idx="8758">-806</cx:pt>
          <cx:pt idx="8759">-440</cx:pt>
          <cx:pt idx="8760">-2044</cx:pt>
          <cx:pt idx="8761">-7</cx:pt>
          <cx:pt idx="8762">-882</cx:pt>
          <cx:pt idx="8763">-270</cx:pt>
          <cx:pt idx="8764">-1380</cx:pt>
          <cx:pt idx="8765">-1326</cx:pt>
          <cx:pt idx="8766">-1268</cx:pt>
          <cx:pt idx="8767">-356</cx:pt>
          <cx:pt idx="8768">-311</cx:pt>
          <cx:pt idx="8769">-1250</cx:pt>
          <cx:pt idx="8770">-782</cx:pt>
          <cx:pt idx="8771">-1970</cx:pt>
          <cx:pt idx="8772">-1090</cx:pt>
          <cx:pt idx="8773">-790</cx:pt>
          <cx:pt idx="8774">0</cx:pt>
          <cx:pt idx="8775">-197</cx:pt>
          <cx:pt idx="8776">-2514</cx:pt>
          <cx:pt idx="8777">-1686</cx:pt>
          <cx:pt idx="8778">-1</cx:pt>
          <cx:pt idx="8779">-1278</cx:pt>
          <cx:pt idx="8780">-1135</cx:pt>
          <cx:pt idx="8781">-1653</cx:pt>
          <cx:pt idx="8782">-2001</cx:pt>
          <cx:pt idx="8783">-1598</cx:pt>
          <cx:pt idx="8784">-1479</cx:pt>
          <cx:pt idx="8785">0</cx:pt>
          <cx:pt idx="8786">-1642</cx:pt>
          <cx:pt idx="8787">-1299</cx:pt>
          <cx:pt idx="8788">-280</cx:pt>
          <cx:pt idx="8789">-2084</cx:pt>
          <cx:pt idx="8790">-2486</cx:pt>
          <cx:pt idx="8791">-851</cx:pt>
          <cx:pt idx="8792">-1823</cx:pt>
          <cx:pt idx="8793">-3</cx:pt>
          <cx:pt idx="8794">0</cx:pt>
          <cx:pt idx="8795">-410</cx:pt>
          <cx:pt idx="8796">-919</cx:pt>
          <cx:pt idx="8797">-2126</cx:pt>
          <cx:pt idx="8798">-199</cx:pt>
          <cx:pt idx="8799">0</cx:pt>
          <cx:pt idx="8800">-1060</cx:pt>
          <cx:pt idx="8801">-868</cx:pt>
          <cx:pt idx="8802">-2799</cx:pt>
          <cx:pt idx="8803">-4</cx:pt>
          <cx:pt idx="8804">-1612</cx:pt>
          <cx:pt idx="8805">-2742</cx:pt>
          <cx:pt idx="8806">-1250</cx:pt>
          <cx:pt idx="8807">-3241</cx:pt>
          <cx:pt idx="8808">-381</cx:pt>
          <cx:pt idx="8809">-3253</cx:pt>
          <cx:pt idx="8810">0</cx:pt>
          <cx:pt idx="8811">-559</cx:pt>
          <cx:pt idx="8812">-2711</cx:pt>
          <cx:pt idx="8813">-2255</cx:pt>
          <cx:pt idx="8814">-2060</cx:pt>
          <cx:pt idx="8815">-86</cx:pt>
          <cx:pt idx="8816">-486</cx:pt>
          <cx:pt idx="8817">-699</cx:pt>
          <cx:pt idx="8818">-454</cx:pt>
          <cx:pt idx="8819">-503</cx:pt>
          <cx:pt idx="8820">-1025</cx:pt>
          <cx:pt idx="8821">-1232</cx:pt>
          <cx:pt idx="8822">-914</cx:pt>
          <cx:pt idx="8823">-3366</cx:pt>
          <cx:pt idx="8824">-1182</cx:pt>
          <cx:pt idx="8825">-1400</cx:pt>
          <cx:pt idx="8826">-1551</cx:pt>
          <cx:pt idx="8827">-1213</cx:pt>
          <cx:pt idx="8828">-282</cx:pt>
          <cx:pt idx="8829">-705</cx:pt>
          <cx:pt idx="8830">-2438</cx:pt>
          <cx:pt idx="8831">-1860</cx:pt>
          <cx:pt idx="8832">-707</cx:pt>
          <cx:pt idx="8833">-1603</cx:pt>
          <cx:pt idx="8834">-2678</cx:pt>
          <cx:pt idx="8835">-1036</cx:pt>
          <cx:pt idx="8836">-244</cx:pt>
          <cx:pt idx="8837">-1733</cx:pt>
          <cx:pt idx="8838">-1016</cx:pt>
          <cx:pt idx="8839">-2547</cx:pt>
          <cx:pt idx="8840">-2059</cx:pt>
          <cx:pt idx="8841">-1233</cx:pt>
          <cx:pt idx="8842">0</cx:pt>
          <cx:pt idx="8843">-2144</cx:pt>
          <cx:pt idx="8844">-653</cx:pt>
          <cx:pt idx="8845">-857</cx:pt>
          <cx:pt idx="8846">0</cx:pt>
          <cx:pt idx="8847">-478</cx:pt>
          <cx:pt idx="8848">-1861</cx:pt>
          <cx:pt idx="8849">-1231</cx:pt>
          <cx:pt idx="8850">-1902</cx:pt>
          <cx:pt idx="8851">-368</cx:pt>
          <cx:pt idx="8852">-738</cx:pt>
          <cx:pt idx="8853">-355</cx:pt>
          <cx:pt idx="8854">-1807</cx:pt>
          <cx:pt idx="8855">0</cx:pt>
          <cx:pt idx="8856">-217</cx:pt>
          <cx:pt idx="8857">-981</cx:pt>
          <cx:pt idx="8858">-1540</cx:pt>
          <cx:pt idx="8859">-541</cx:pt>
          <cx:pt idx="8860">-310</cx:pt>
          <cx:pt idx="8861">-2585</cx:pt>
          <cx:pt idx="8862">0</cx:pt>
          <cx:pt idx="8863">-1665</cx:pt>
          <cx:pt idx="8864">-240</cx:pt>
          <cx:pt idx="8865">-3106</cx:pt>
          <cx:pt idx="8866">-1</cx:pt>
          <cx:pt idx="8867">-1867</cx:pt>
          <cx:pt idx="8868">-392</cx:pt>
          <cx:pt idx="8869">-1536</cx:pt>
          <cx:pt idx="8870">-997</cx:pt>
          <cx:pt idx="8871">-1598</cx:pt>
          <cx:pt idx="8872">-1658</cx:pt>
          <cx:pt idx="8873">-2054</cx:pt>
          <cx:pt idx="8874">0</cx:pt>
          <cx:pt idx="8875">-1590</cx:pt>
          <cx:pt idx="8876">0</cx:pt>
          <cx:pt idx="8877">-1809</cx:pt>
          <cx:pt idx="8878">-2630</cx:pt>
          <cx:pt idx="8879">-55</cx:pt>
          <cx:pt idx="8880">-3405</cx:pt>
          <cx:pt idx="8881">-267</cx:pt>
          <cx:pt idx="8882">-886</cx:pt>
          <cx:pt idx="8883">-139</cx:pt>
          <cx:pt idx="8884">-621</cx:pt>
          <cx:pt idx="8885">-1350</cx:pt>
          <cx:pt idx="8886">-1368</cx:pt>
          <cx:pt idx="8887">-279</cx:pt>
          <cx:pt idx="8888">-462</cx:pt>
          <cx:pt idx="8889">-1766</cx:pt>
          <cx:pt idx="8890">-2815</cx:pt>
          <cx:pt idx="8891">-497</cx:pt>
          <cx:pt idx="8892">-564</cx:pt>
          <cx:pt idx="8893">-1633</cx:pt>
          <cx:pt idx="8894">0</cx:pt>
          <cx:pt idx="8895">-7</cx:pt>
          <cx:pt idx="8896">-252</cx:pt>
          <cx:pt idx="8897">-2931</cx:pt>
          <cx:pt idx="8898">-426</cx:pt>
          <cx:pt idx="8899">0</cx:pt>
          <cx:pt idx="8900">-1005</cx:pt>
          <cx:pt idx="8901">-320</cx:pt>
          <cx:pt idx="8902">-30</cx:pt>
          <cx:pt idx="8903">0</cx:pt>
          <cx:pt idx="8904">-2264</cx:pt>
          <cx:pt idx="8905">-2</cx:pt>
          <cx:pt idx="8906">-2383</cx:pt>
          <cx:pt idx="8907">-240</cx:pt>
          <cx:pt idx="8908">-1596</cx:pt>
          <cx:pt idx="8909">-1184</cx:pt>
          <cx:pt idx="8910">-385</cx:pt>
          <cx:pt idx="8911">0</cx:pt>
          <cx:pt idx="8912">-979</cx:pt>
          <cx:pt idx="8913">-686</cx:pt>
          <cx:pt idx="8914">-1388</cx:pt>
          <cx:pt idx="8915">0</cx:pt>
          <cx:pt idx="8916">-1449</cx:pt>
          <cx:pt idx="8917">-129</cx:pt>
          <cx:pt idx="8918">-2233</cx:pt>
          <cx:pt idx="8919">-2718</cx:pt>
          <cx:pt idx="8920">-1216</cx:pt>
          <cx:pt idx="8921">-1896</cx:pt>
          <cx:pt idx="8922">-291</cx:pt>
          <cx:pt idx="8923">-1784</cx:pt>
          <cx:pt idx="8924">-1166</cx:pt>
          <cx:pt idx="8925">-276</cx:pt>
          <cx:pt idx="8926">-1128</cx:pt>
          <cx:pt idx="8927">-69</cx:pt>
          <cx:pt idx="8928">-1591</cx:pt>
          <cx:pt idx="8929">-938</cx:pt>
          <cx:pt idx="8930">-1626</cx:pt>
          <cx:pt idx="8931">-186</cx:pt>
          <cx:pt idx="8932">-485</cx:pt>
          <cx:pt idx="8933">-2384</cx:pt>
          <cx:pt idx="8934">-248</cx:pt>
          <cx:pt idx="8935">-295</cx:pt>
          <cx:pt idx="8936">-436</cx:pt>
          <cx:pt idx="8937">-334</cx:pt>
          <cx:pt idx="8938">-1158</cx:pt>
          <cx:pt idx="8939">-1345</cx:pt>
          <cx:pt idx="8940">-1624</cx:pt>
          <cx:pt idx="8941">-2134</cx:pt>
          <cx:pt idx="8942">-2103</cx:pt>
          <cx:pt idx="8943">-756</cx:pt>
          <cx:pt idx="8944">-935</cx:pt>
          <cx:pt idx="8945">-1768</cx:pt>
          <cx:pt idx="8946">-6</cx:pt>
          <cx:pt idx="8947">-565</cx:pt>
          <cx:pt idx="8948">-1476</cx:pt>
          <cx:pt idx="8949">-485</cx:pt>
          <cx:pt idx="8950">-134</cx:pt>
          <cx:pt idx="8951">-1591</cx:pt>
          <cx:pt idx="8952">-307</cx:pt>
          <cx:pt idx="8953">-2199</cx:pt>
          <cx:pt idx="8954">-557</cx:pt>
          <cx:pt idx="8955">-1583</cx:pt>
          <cx:pt idx="8956">-1582</cx:pt>
          <cx:pt idx="8957">-860</cx:pt>
          <cx:pt idx="8958">-272</cx:pt>
          <cx:pt idx="8959">-159</cx:pt>
          <cx:pt idx="8960">0</cx:pt>
          <cx:pt idx="8961">0</cx:pt>
          <cx:pt idx="8962">-945</cx:pt>
          <cx:pt idx="8963">-738</cx:pt>
          <cx:pt idx="8964">-1411</cx:pt>
          <cx:pt idx="8965">0</cx:pt>
          <cx:pt idx="8966">-904</cx:pt>
          <cx:pt idx="8967">-1412</cx:pt>
          <cx:pt idx="8968">-1775</cx:pt>
          <cx:pt idx="8969">-1219</cx:pt>
          <cx:pt idx="8970">-108</cx:pt>
          <cx:pt idx="8971">-438</cx:pt>
          <cx:pt idx="8972">0</cx:pt>
          <cx:pt idx="8973">-2474</cx:pt>
          <cx:pt idx="8974">0</cx:pt>
          <cx:pt idx="8975">-1614</cx:pt>
          <cx:pt idx="8976">-2103</cx:pt>
          <cx:pt idx="8977">-323</cx:pt>
          <cx:pt idx="8978">-1821</cx:pt>
          <cx:pt idx="8979">-1161</cx:pt>
          <cx:pt idx="8980">-2078</cx:pt>
          <cx:pt idx="8981">-1381</cx:pt>
          <cx:pt idx="8982">-126</cx:pt>
          <cx:pt idx="8983">-2581</cx:pt>
          <cx:pt idx="8984">0</cx:pt>
          <cx:pt idx="8985">-828</cx:pt>
          <cx:pt idx="8986">-2898</cx:pt>
          <cx:pt idx="8987">-2739</cx:pt>
          <cx:pt idx="8988">0</cx:pt>
          <cx:pt idx="8989">-1263</cx:pt>
          <cx:pt idx="8990">-1859</cx:pt>
          <cx:pt idx="8991">-3</cx:pt>
          <cx:pt idx="8992">-706</cx:pt>
          <cx:pt idx="8993">-269</cx:pt>
          <cx:pt idx="8994">-2030</cx:pt>
          <cx:pt idx="8995">-1477</cx:pt>
          <cx:pt idx="8996">-131</cx:pt>
          <cx:pt idx="8997">-1597</cx:pt>
          <cx:pt idx="8998">-871</cx:pt>
          <cx:pt idx="8999">-2294</cx:pt>
          <cx:pt idx="9000">-631</cx:pt>
          <cx:pt idx="9001">-1127</cx:pt>
          <cx:pt idx="9002">-1629</cx:pt>
          <cx:pt idx="9003">-1358</cx:pt>
          <cx:pt idx="9004">-2</cx:pt>
          <cx:pt idx="9005">-692</cx:pt>
          <cx:pt idx="9006">0</cx:pt>
          <cx:pt idx="9007">-1459</cx:pt>
          <cx:pt idx="9008">-1900</cx:pt>
          <cx:pt idx="9009">-690</cx:pt>
          <cx:pt idx="9010">-1192</cx:pt>
          <cx:pt idx="9011">-468</cx:pt>
          <cx:pt idx="9012">-1542</cx:pt>
          <cx:pt idx="9013">-281</cx:pt>
          <cx:pt idx="9014">0</cx:pt>
          <cx:pt idx="9015">-183</cx:pt>
          <cx:pt idx="9016">0</cx:pt>
          <cx:pt idx="9017">-924</cx:pt>
          <cx:pt idx="9018">-2654</cx:pt>
          <cx:pt idx="9019">-356</cx:pt>
          <cx:pt idx="9020">-1992</cx:pt>
          <cx:pt idx="9021">-417</cx:pt>
          <cx:pt idx="9022">-443</cx:pt>
          <cx:pt idx="9023">0</cx:pt>
          <cx:pt idx="9024">0</cx:pt>
          <cx:pt idx="9025">-3</cx:pt>
          <cx:pt idx="9026">0</cx:pt>
          <cx:pt idx="9027">-578</cx:pt>
          <cx:pt idx="9028">-1022</cx:pt>
          <cx:pt idx="9029">-543</cx:pt>
          <cx:pt idx="9030">-2607</cx:pt>
          <cx:pt idx="9031">0</cx:pt>
          <cx:pt idx="9032">-1494</cx:pt>
          <cx:pt idx="9033">-695</cx:pt>
          <cx:pt idx="9034">-2746</cx:pt>
          <cx:pt idx="9035">-279</cx:pt>
          <cx:pt idx="9036">-180</cx:pt>
          <cx:pt idx="9037">0</cx:pt>
          <cx:pt idx="9038">-2853</cx:pt>
          <cx:pt idx="9039">-713</cx:pt>
          <cx:pt idx="9040">-280</cx:pt>
          <cx:pt idx="9041">-1949</cx:pt>
          <cx:pt idx="9042">-3043</cx:pt>
          <cx:pt idx="9043">-253</cx:pt>
          <cx:pt idx="9044">-2</cx:pt>
          <cx:pt idx="9045">-1142</cx:pt>
          <cx:pt idx="9046">-202</cx:pt>
          <cx:pt idx="9047">-1113</cx:pt>
          <cx:pt idx="9048">-1768</cx:pt>
          <cx:pt idx="9049">-253</cx:pt>
          <cx:pt idx="9050">-1547</cx:pt>
          <cx:pt idx="9051">-95</cx:pt>
          <cx:pt idx="9052">-137</cx:pt>
          <cx:pt idx="9053">-655</cx:pt>
          <cx:pt idx="9054">-1666</cx:pt>
          <cx:pt idx="9055">-239</cx:pt>
          <cx:pt idx="9056">0</cx:pt>
          <cx:pt idx="9057">-637</cx:pt>
          <cx:pt idx="9058">-78</cx:pt>
          <cx:pt idx="9059">0</cx:pt>
          <cx:pt idx="9060">-1811</cx:pt>
          <cx:pt idx="9061">-3664</cx:pt>
          <cx:pt idx="9062">0</cx:pt>
          <cx:pt idx="9063">-1139</cx:pt>
          <cx:pt idx="9064">-1493</cx:pt>
          <cx:pt idx="9065">0</cx:pt>
          <cx:pt idx="9066">0</cx:pt>
          <cx:pt idx="9067">-1208</cx:pt>
          <cx:pt idx="9068">-2002</cx:pt>
          <cx:pt idx="9069">0</cx:pt>
          <cx:pt idx="9070">0</cx:pt>
          <cx:pt idx="9071">-101</cx:pt>
          <cx:pt idx="9072">-1832</cx:pt>
          <cx:pt idx="9073">-1381</cx:pt>
          <cx:pt idx="9074">-768</cx:pt>
          <cx:pt idx="9075">0</cx:pt>
          <cx:pt idx="9076">-1460</cx:pt>
          <cx:pt idx="9077">-720</cx:pt>
          <cx:pt idx="9078">-488</cx:pt>
          <cx:pt idx="9079">0</cx:pt>
          <cx:pt idx="9080">-406</cx:pt>
          <cx:pt idx="9081">-2</cx:pt>
          <cx:pt idx="9082">-100</cx:pt>
          <cx:pt idx="9083">-1810</cx:pt>
          <cx:pt idx="9084">-1846</cx:pt>
          <cx:pt idx="9085">-267</cx:pt>
          <cx:pt idx="9086">-1848</cx:pt>
          <cx:pt idx="9087">0</cx:pt>
          <cx:pt idx="9088">-303</cx:pt>
          <cx:pt idx="9089">-1441</cx:pt>
          <cx:pt idx="9090">-1620</cx:pt>
          <cx:pt idx="9091">-2220</cx:pt>
          <cx:pt idx="9092">0</cx:pt>
          <cx:pt idx="9093">-241</cx:pt>
          <cx:pt idx="9094">-626</cx:pt>
          <cx:pt idx="9095">-880</cx:pt>
          <cx:pt idx="9096">-778</cx:pt>
          <cx:pt idx="9097">-1108</cx:pt>
          <cx:pt idx="9098">-237</cx:pt>
          <cx:pt idx="9099">-163</cx:pt>
          <cx:pt idx="9100">0</cx:pt>
          <cx:pt idx="9101">-54</cx:pt>
          <cx:pt idx="9102">-815</cx:pt>
          <cx:pt idx="9103">-1358</cx:pt>
          <cx:pt idx="9104">-1457</cx:pt>
          <cx:pt idx="9105">-248</cx:pt>
          <cx:pt idx="9106">-1856</cx:pt>
          <cx:pt idx="9107">0</cx:pt>
          <cx:pt idx="9108">-162</cx:pt>
          <cx:pt idx="9109">-365</cx:pt>
          <cx:pt idx="9110">-2512</cx:pt>
          <cx:pt idx="9111">-2516</cx:pt>
          <cx:pt idx="9112">-586</cx:pt>
          <cx:pt idx="9113">-211</cx:pt>
          <cx:pt idx="9114">0</cx:pt>
          <cx:pt idx="9115">-1748</cx:pt>
          <cx:pt idx="9116">-353</cx:pt>
          <cx:pt idx="9117">0</cx:pt>
          <cx:pt idx="9118">-352</cx:pt>
          <cx:pt idx="9119">0</cx:pt>
          <cx:pt idx="9120">-257</cx:pt>
          <cx:pt idx="9121">-353</cx:pt>
          <cx:pt idx="9122">-134</cx:pt>
          <cx:pt idx="9123">-701</cx:pt>
          <cx:pt idx="9124">-516</cx:pt>
          <cx:pt idx="9125">-646</cx:pt>
          <cx:pt idx="9126">-1486</cx:pt>
          <cx:pt idx="9127">-546</cx:pt>
          <cx:pt idx="9128">-186</cx:pt>
          <cx:pt idx="9129">-1010</cx:pt>
          <cx:pt idx="9130">-611</cx:pt>
          <cx:pt idx="9131">-3277</cx:pt>
          <cx:pt idx="9132">-1687</cx:pt>
          <cx:pt idx="9133">-929</cx:pt>
          <cx:pt idx="9134">-1518</cx:pt>
          <cx:pt idx="9135">-1110</cx:pt>
          <cx:pt idx="9136">-289</cx:pt>
          <cx:pt idx="9137">-3387</cx:pt>
          <cx:pt idx="9138">-264</cx:pt>
          <cx:pt idx="9139">-1330</cx:pt>
          <cx:pt idx="9140">-209</cx:pt>
          <cx:pt idx="9141">-2274</cx:pt>
          <cx:pt idx="9142">-630</cx:pt>
          <cx:pt idx="9143">-966</cx:pt>
          <cx:pt idx="9144">0</cx:pt>
          <cx:pt idx="9145">-1215</cx:pt>
          <cx:pt idx="9146">-1511</cx:pt>
          <cx:pt idx="9147">-2417</cx:pt>
          <cx:pt idx="9148">-587</cx:pt>
          <cx:pt idx="9149">-245</cx:pt>
          <cx:pt idx="9150">-1246</cx:pt>
          <cx:pt idx="9151">-602</cx:pt>
          <cx:pt idx="9152">-320</cx:pt>
          <cx:pt idx="9153">-366</cx:pt>
          <cx:pt idx="9154">-1523</cx:pt>
          <cx:pt idx="9155">-4</cx:pt>
          <cx:pt idx="9156">-1508</cx:pt>
          <cx:pt idx="9157">-514</cx:pt>
          <cx:pt idx="9158">0</cx:pt>
          <cx:pt idx="9159">-650</cx:pt>
          <cx:pt idx="9160">0</cx:pt>
          <cx:pt idx="9161">-2193</cx:pt>
          <cx:pt idx="9162">-628</cx:pt>
          <cx:pt idx="9163">-354</cx:pt>
          <cx:pt idx="9164">-427</cx:pt>
          <cx:pt idx="9165">-1584</cx:pt>
          <cx:pt idx="9166">0</cx:pt>
          <cx:pt idx="9167">-12</cx:pt>
          <cx:pt idx="9168">-545</cx:pt>
          <cx:pt idx="9169">-2556</cx:pt>
          <cx:pt idx="9170">-172</cx:pt>
          <cx:pt idx="9171">-687</cx:pt>
          <cx:pt idx="9172">-1137</cx:pt>
          <cx:pt idx="9173">-3</cx:pt>
          <cx:pt idx="9174">-659</cx:pt>
          <cx:pt idx="9175">-1</cx:pt>
          <cx:pt idx="9176">-1745</cx:pt>
          <cx:pt idx="9177">-650</cx:pt>
          <cx:pt idx="9178">-215</cx:pt>
          <cx:pt idx="9179">-1065</cx:pt>
          <cx:pt idx="9180">-1423</cx:pt>
          <cx:pt idx="9181">-334</cx:pt>
          <cx:pt idx="9182">-1595</cx:pt>
          <cx:pt idx="9183">-1720</cx:pt>
          <cx:pt idx="9184">0</cx:pt>
          <cx:pt idx="9185">-1423</cx:pt>
          <cx:pt idx="9186">0</cx:pt>
          <cx:pt idx="9187">-1378</cx:pt>
          <cx:pt idx="9188">-1870</cx:pt>
          <cx:pt idx="9189">-475</cx:pt>
          <cx:pt idx="9190">-362</cx:pt>
          <cx:pt idx="9191">-1788</cx:pt>
          <cx:pt idx="9192">-299</cx:pt>
          <cx:pt idx="9193">-203</cx:pt>
          <cx:pt idx="9194">-399</cx:pt>
          <cx:pt idx="9195">-809</cx:pt>
          <cx:pt idx="9196">-1135</cx:pt>
          <cx:pt idx="9197">0</cx:pt>
          <cx:pt idx="9198">0</cx:pt>
          <cx:pt idx="9199">-1097</cx:pt>
          <cx:pt idx="9200">-558</cx:pt>
          <cx:pt idx="9201">-889</cx:pt>
          <cx:pt idx="9202">-22</cx:pt>
          <cx:pt idx="9203">-596</cx:pt>
          <cx:pt idx="9204">0</cx:pt>
          <cx:pt idx="9205">-999</cx:pt>
          <cx:pt idx="9206">-1776</cx:pt>
          <cx:pt idx="9207">-2583</cx:pt>
          <cx:pt idx="9208">-529</cx:pt>
          <cx:pt idx="9209">-2208</cx:pt>
          <cx:pt idx="9210">-2</cx:pt>
          <cx:pt idx="9211">-1968</cx:pt>
          <cx:pt idx="9212">-2327</cx:pt>
          <cx:pt idx="9213">-1742</cx:pt>
          <cx:pt idx="9214">-1420</cx:pt>
          <cx:pt idx="9215">-932</cx:pt>
          <cx:pt idx="9216">-3432</cx:pt>
          <cx:pt idx="9217">-1680</cx:pt>
          <cx:pt idx="9218">-4</cx:pt>
          <cx:pt idx="9219">-981</cx:pt>
          <cx:pt idx="9220">-710</cx:pt>
          <cx:pt idx="9221">-2747</cx:pt>
          <cx:pt idx="9222">-292</cx:pt>
          <cx:pt idx="9223">-1941</cx:pt>
          <cx:pt idx="9224">-705</cx:pt>
          <cx:pt idx="9225">-1213</cx:pt>
          <cx:pt idx="9226">-1632</cx:pt>
          <cx:pt idx="9227">-417</cx:pt>
          <cx:pt idx="9228">-596</cx:pt>
          <cx:pt idx="9229">-147</cx:pt>
          <cx:pt idx="9230">-2445</cx:pt>
          <cx:pt idx="9231">-833</cx:pt>
          <cx:pt idx="9232">-162</cx:pt>
          <cx:pt idx="9233">-3201</cx:pt>
          <cx:pt idx="9234">-1100</cx:pt>
          <cx:pt idx="9235">-2166</cx:pt>
          <cx:pt idx="9236">-440</cx:pt>
          <cx:pt idx="9237">-1759</cx:pt>
          <cx:pt idx="9238">-777</cx:pt>
          <cx:pt idx="9239">-443</cx:pt>
          <cx:pt idx="9240">0</cx:pt>
          <cx:pt idx="9241">-592</cx:pt>
          <cx:pt idx="9242">-1862</cx:pt>
          <cx:pt idx="9243">-1954</cx:pt>
          <cx:pt idx="9244">-538</cx:pt>
          <cx:pt idx="9245">-825</cx:pt>
          <cx:pt idx="9246">-3012</cx:pt>
          <cx:pt idx="9247">-1280</cx:pt>
          <cx:pt idx="9248">-622</cx:pt>
          <cx:pt idx="9249">-393</cx:pt>
          <cx:pt idx="9250">-1269</cx:pt>
          <cx:pt idx="9251">-671</cx:pt>
          <cx:pt idx="9252">-1540</cx:pt>
          <cx:pt idx="9253">-1018</cx:pt>
          <cx:pt idx="9254">-622</cx:pt>
          <cx:pt idx="9255">-3696</cx:pt>
          <cx:pt idx="9256">-855</cx:pt>
          <cx:pt idx="9257">-559</cx:pt>
          <cx:pt idx="9258">-1325</cx:pt>
          <cx:pt idx="9259">-1848</cx:pt>
          <cx:pt idx="9260">-207</cx:pt>
          <cx:pt idx="9261">-740</cx:pt>
          <cx:pt idx="9262">-1960</cx:pt>
          <cx:pt idx="9263">-825</cx:pt>
          <cx:pt idx="9264">-5</cx:pt>
          <cx:pt idx="9265">-2225</cx:pt>
          <cx:pt idx="9266">-1757</cx:pt>
          <cx:pt idx="9267">-859</cx:pt>
          <cx:pt idx="9268">-375</cx:pt>
          <cx:pt idx="9269">0</cx:pt>
          <cx:pt idx="9270">-1533</cx:pt>
          <cx:pt idx="9271">-2194</cx:pt>
          <cx:pt idx="9272">-1530</cx:pt>
          <cx:pt idx="9273">-956</cx:pt>
          <cx:pt idx="9274">-2262</cx:pt>
          <cx:pt idx="9275">-171</cx:pt>
          <cx:pt idx="9276">-2306</cx:pt>
          <cx:pt idx="9277">-333</cx:pt>
          <cx:pt idx="9278">0</cx:pt>
          <cx:pt idx="9279">-1385</cx:pt>
          <cx:pt idx="9280">-1425</cx:pt>
          <cx:pt idx="9281">-626</cx:pt>
          <cx:pt idx="9282">-1068</cx:pt>
          <cx:pt idx="9283">-1251</cx:pt>
          <cx:pt idx="9284">-1010</cx:pt>
          <cx:pt idx="9285">-1635</cx:pt>
          <cx:pt idx="9286">-704</cx:pt>
          <cx:pt idx="9287">-996</cx:pt>
          <cx:pt idx="9288">-622</cx:pt>
          <cx:pt idx="9289">0</cx:pt>
          <cx:pt idx="9290">-592</cx:pt>
          <cx:pt idx="9291">-1078</cx:pt>
          <cx:pt idx="9292">-353</cx:pt>
          <cx:pt idx="9293">-515</cx:pt>
          <cx:pt idx="9294">-51</cx:pt>
          <cx:pt idx="9295">-420</cx:pt>
          <cx:pt idx="9296">-1734</cx:pt>
          <cx:pt idx="9297">-1407</cx:pt>
          <cx:pt idx="9298">-3</cx:pt>
          <cx:pt idx="9299">-1200</cx:pt>
          <cx:pt idx="9300">-782</cx:pt>
          <cx:pt idx="9301">-299</cx:pt>
          <cx:pt idx="9302">0</cx:pt>
          <cx:pt idx="9303">-1575</cx:pt>
          <cx:pt idx="9304">0</cx:pt>
          <cx:pt idx="9305">-292</cx:pt>
          <cx:pt idx="9306">-4</cx:pt>
          <cx:pt idx="9307">-566</cx:pt>
          <cx:pt idx="9308">-1029</cx:pt>
          <cx:pt idx="9309">-188</cx:pt>
          <cx:pt idx="9310">-1629</cx:pt>
          <cx:pt idx="9311">-1921</cx:pt>
          <cx:pt idx="9312">-927</cx:pt>
          <cx:pt idx="9313">0</cx:pt>
          <cx:pt idx="9314">-2298</cx:pt>
          <cx:pt idx="9315">-776</cx:pt>
          <cx:pt idx="9316">0</cx:pt>
          <cx:pt idx="9317">-295</cx:pt>
          <cx:pt idx="9318">-196</cx:pt>
          <cx:pt idx="9319">0</cx:pt>
          <cx:pt idx="9320">-1197</cx:pt>
          <cx:pt idx="9321">-369</cx:pt>
          <cx:pt idx="9322">-598</cx:pt>
          <cx:pt idx="9323">0</cx:pt>
          <cx:pt idx="9324">-207</cx:pt>
          <cx:pt idx="9325">-1728</cx:pt>
          <cx:pt idx="9326">-1510</cx:pt>
          <cx:pt idx="9327">-1668</cx:pt>
          <cx:pt idx="9328">-1665</cx:pt>
          <cx:pt idx="9329">-407</cx:pt>
          <cx:pt idx="9330">-675</cx:pt>
          <cx:pt idx="9331">-995</cx:pt>
          <cx:pt idx="9332">-1456</cx:pt>
          <cx:pt idx="9333">-2159</cx:pt>
          <cx:pt idx="9334">-618</cx:pt>
          <cx:pt idx="9335">-2618</cx:pt>
          <cx:pt idx="9336">0</cx:pt>
          <cx:pt idx="9337">-644</cx:pt>
          <cx:pt idx="9338">-395</cx:pt>
          <cx:pt idx="9339">0</cx:pt>
          <cx:pt idx="9340">0</cx:pt>
          <cx:pt idx="9341">-440</cx:pt>
          <cx:pt idx="9342">-16</cx:pt>
          <cx:pt idx="9343">-552</cx:pt>
          <cx:pt idx="9344">-1411</cx:pt>
          <cx:pt idx="9345">-1608</cx:pt>
          <cx:pt idx="9346">-1109</cx:pt>
          <cx:pt idx="9347">-719</cx:pt>
          <cx:pt idx="9348">-615</cx:pt>
          <cx:pt idx="9349">-1619</cx:pt>
          <cx:pt idx="9350">0</cx:pt>
          <cx:pt idx="9351">-1665</cx:pt>
          <cx:pt idx="9352">-381</cx:pt>
          <cx:pt idx="9353">-704</cx:pt>
          <cx:pt idx="9354">-560</cx:pt>
          <cx:pt idx="9355">-2278</cx:pt>
          <cx:pt idx="9356">-600</cx:pt>
          <cx:pt idx="9357">-765</cx:pt>
          <cx:pt idx="9358">-1243</cx:pt>
          <cx:pt idx="9359">-1627</cx:pt>
          <cx:pt idx="9360">-2694</cx:pt>
          <cx:pt idx="9361">-1192</cx:pt>
          <cx:pt idx="9362">-364</cx:pt>
          <cx:pt idx="9363">0</cx:pt>
          <cx:pt idx="9364">-3234</cx:pt>
          <cx:pt idx="9365">0</cx:pt>
          <cx:pt idx="9366">0</cx:pt>
          <cx:pt idx="9367">-613</cx:pt>
          <cx:pt idx="9368">-1441</cx:pt>
          <cx:pt idx="9369">-1534</cx:pt>
          <cx:pt idx="9370">0</cx:pt>
          <cx:pt idx="9371">-741</cx:pt>
          <cx:pt idx="9372">-611</cx:pt>
          <cx:pt idx="9373">0</cx:pt>
          <cx:pt idx="9374">-6</cx:pt>
          <cx:pt idx="9375">-1435</cx:pt>
          <cx:pt idx="9376">-565</cx:pt>
          <cx:pt idx="9377">-383</cx:pt>
          <cx:pt idx="9378">-1071</cx:pt>
          <cx:pt idx="9379">-2820</cx:pt>
          <cx:pt idx="9380">-2263</cx:pt>
          <cx:pt idx="9381">-32</cx:pt>
          <cx:pt idx="9382">0</cx:pt>
          <cx:pt idx="9383">-403</cx:pt>
          <cx:pt idx="9384">-275</cx:pt>
          <cx:pt idx="9385">-197</cx:pt>
          <cx:pt idx="9386">0</cx:pt>
          <cx:pt idx="9387">-3292</cx:pt>
          <cx:pt idx="9388">-465</cx:pt>
          <cx:pt idx="9389">-3059</cx:pt>
          <cx:pt idx="9390">-624</cx:pt>
          <cx:pt idx="9391">-402</cx:pt>
          <cx:pt idx="9392">-1403</cx:pt>
          <cx:pt idx="9393">0</cx:pt>
          <cx:pt idx="9394">-899</cx:pt>
          <cx:pt idx="9395">-474</cx:pt>
          <cx:pt idx="9396">-648</cx:pt>
          <cx:pt idx="9397">-2602</cx:pt>
          <cx:pt idx="9398">-1</cx:pt>
          <cx:pt idx="9399">-1319</cx:pt>
          <cx:pt idx="9400">-210</cx:pt>
          <cx:pt idx="9401">-2462</cx:pt>
          <cx:pt idx="9402">-327</cx:pt>
          <cx:pt idx="9403">-1810</cx:pt>
          <cx:pt idx="9404">0</cx:pt>
          <cx:pt idx="9405">-154</cx:pt>
          <cx:pt idx="9406">-1646</cx:pt>
          <cx:pt idx="9407">-2475</cx:pt>
          <cx:pt idx="9408">0</cx:pt>
          <cx:pt idx="9409">-203</cx:pt>
          <cx:pt idx="9410">-846</cx:pt>
          <cx:pt idx="9411">-1591</cx:pt>
          <cx:pt idx="9412">-637</cx:pt>
          <cx:pt idx="9413">0</cx:pt>
          <cx:pt idx="9414">-31</cx:pt>
          <cx:pt idx="9415">-532</cx:pt>
          <cx:pt idx="9416">0</cx:pt>
          <cx:pt idx="9417">-1945</cx:pt>
          <cx:pt idx="9418">-375</cx:pt>
          <cx:pt idx="9419">-2260</cx:pt>
          <cx:pt idx="9420">-1079</cx:pt>
          <cx:pt idx="9421">-1269</cx:pt>
          <cx:pt idx="9422">-703</cx:pt>
          <cx:pt idx="9423">-1544</cx:pt>
          <cx:pt idx="9424">-329</cx:pt>
          <cx:pt idx="9425">-1816</cx:pt>
          <cx:pt idx="9426">-723</cx:pt>
          <cx:pt idx="9427">-398</cx:pt>
          <cx:pt idx="9428">0</cx:pt>
          <cx:pt idx="9429">-1025</cx:pt>
          <cx:pt idx="9430">-333</cx:pt>
          <cx:pt idx="9431">-1854</cx:pt>
          <cx:pt idx="9432">-4</cx:pt>
          <cx:pt idx="9433">-1780</cx:pt>
          <cx:pt idx="9434">-307</cx:pt>
          <cx:pt idx="9435">-525</cx:pt>
          <cx:pt idx="9436">-114</cx:pt>
          <cx:pt idx="9437">-1611</cx:pt>
          <cx:pt idx="9438">-1489</cx:pt>
          <cx:pt idx="9439">-1734</cx:pt>
          <cx:pt idx="9440">-297</cx:pt>
          <cx:pt idx="9441">0</cx:pt>
          <cx:pt idx="9442">-166</cx:pt>
          <cx:pt idx="9443">-509</cx:pt>
          <cx:pt idx="9444">-210</cx:pt>
          <cx:pt idx="9445">0</cx:pt>
          <cx:pt idx="9446">-69</cx:pt>
          <cx:pt idx="9447">-118</cx:pt>
          <cx:pt idx="9448">-1150</cx:pt>
          <cx:pt idx="9449">0</cx:pt>
          <cx:pt idx="9450">-1046</cx:pt>
          <cx:pt idx="9451">-1526</cx:pt>
          <cx:pt idx="9452">-566</cx:pt>
          <cx:pt idx="9453">-665</cx:pt>
          <cx:pt idx="9454">-1248</cx:pt>
          <cx:pt idx="9455">-25</cx:pt>
          <cx:pt idx="9456">-842</cx:pt>
          <cx:pt idx="9457">-9</cx:pt>
          <cx:pt idx="9458">-2</cx:pt>
          <cx:pt idx="9459">-1807</cx:pt>
          <cx:pt idx="9460">0</cx:pt>
          <cx:pt idx="9461">-1187</cx:pt>
          <cx:pt idx="9462">0</cx:pt>
          <cx:pt idx="9463">0</cx:pt>
          <cx:pt idx="9464">-2445</cx:pt>
          <cx:pt idx="9465">-920</cx:pt>
          <cx:pt idx="9466">-528</cx:pt>
          <cx:pt idx="9467">-1707</cx:pt>
          <cx:pt idx="9468">0</cx:pt>
          <cx:pt idx="9469">0</cx:pt>
          <cx:pt idx="9470">-1361</cx:pt>
          <cx:pt idx="9471">-178</cx:pt>
          <cx:pt idx="9472">-1451</cx:pt>
          <cx:pt idx="9473">-697</cx:pt>
          <cx:pt idx="9474">-1824</cx:pt>
          <cx:pt idx="9475">-960</cx:pt>
          <cx:pt idx="9476">0</cx:pt>
          <cx:pt idx="9477">-1214</cx:pt>
          <cx:pt idx="9478">-712</cx:pt>
          <cx:pt idx="9479">-1483</cx:pt>
          <cx:pt idx="9480">0</cx:pt>
          <cx:pt idx="9481">-2204</cx:pt>
          <cx:pt idx="9482">-2149</cx:pt>
          <cx:pt idx="9483">-648</cx:pt>
          <cx:pt idx="9484">0</cx:pt>
          <cx:pt idx="9485">-285</cx:pt>
          <cx:pt idx="9486">0</cx:pt>
          <cx:pt idx="9487">-1369</cx:pt>
          <cx:pt idx="9488">0</cx:pt>
          <cx:pt idx="9489">-1472</cx:pt>
          <cx:pt idx="9490">-41</cx:pt>
          <cx:pt idx="9491">-2391</cx:pt>
          <cx:pt idx="9492">-140</cx:pt>
          <cx:pt idx="9493">-1740</cx:pt>
          <cx:pt idx="9494">0</cx:pt>
          <cx:pt idx="9495">-726</cx:pt>
          <cx:pt idx="9496">-1326</cx:pt>
          <cx:pt idx="9497">-1492</cx:pt>
          <cx:pt idx="9498">-1402</cx:pt>
          <cx:pt idx="9499">-876</cx:pt>
          <cx:pt idx="9500">-1</cx:pt>
          <cx:pt idx="9501">-295</cx:pt>
          <cx:pt idx="9502">-576</cx:pt>
          <cx:pt idx="9503">-1644</cx:pt>
          <cx:pt idx="9504">0</cx:pt>
          <cx:pt idx="9505">-1649</cx:pt>
          <cx:pt idx="9506">-717</cx:pt>
          <cx:pt idx="9507">-1557</cx:pt>
          <cx:pt idx="9508">0</cx:pt>
          <cx:pt idx="9509">-1908</cx:pt>
          <cx:pt idx="9510">-2088</cx:pt>
          <cx:pt idx="9511">-397</cx:pt>
          <cx:pt idx="9512">-1921</cx:pt>
          <cx:pt idx="9513">-961</cx:pt>
          <cx:pt idx="9514">0</cx:pt>
          <cx:pt idx="9515">-694</cx:pt>
          <cx:pt idx="9516">-1436</cx:pt>
          <cx:pt idx="9517">-1694</cx:pt>
          <cx:pt idx="9518">-309</cx:pt>
          <cx:pt idx="9519">-2505</cx:pt>
          <cx:pt idx="9520">0</cx:pt>
          <cx:pt idx="9521">-2</cx:pt>
          <cx:pt idx="9522">-111</cx:pt>
          <cx:pt idx="9523">-298</cx:pt>
          <cx:pt idx="9524">-533</cx:pt>
          <cx:pt idx="9525">-1078</cx:pt>
          <cx:pt idx="9526">-738</cx:pt>
          <cx:pt idx="9527">-2232</cx:pt>
          <cx:pt idx="9528">-2531</cx:pt>
          <cx:pt idx="9529">-466</cx:pt>
          <cx:pt idx="9530">0</cx:pt>
          <cx:pt idx="9531">-1857</cx:pt>
          <cx:pt idx="9532">-1</cx:pt>
          <cx:pt idx="9533">-2686</cx:pt>
          <cx:pt idx="9534">-476</cx:pt>
          <cx:pt idx="9535">-1297</cx:pt>
          <cx:pt idx="9536">-1507</cx:pt>
          <cx:pt idx="9537">-2590</cx:pt>
          <cx:pt idx="9538">-1976</cx:pt>
          <cx:pt idx="9539">-1098</cx:pt>
          <cx:pt idx="9540">-994</cx:pt>
          <cx:pt idx="9541">-97</cx:pt>
          <cx:pt idx="9542">-2062</cx:pt>
          <cx:pt idx="9543">-1359</cx:pt>
          <cx:pt idx="9544">-1541</cx:pt>
          <cx:pt idx="9545">-524</cx:pt>
          <cx:pt idx="9546">-790</cx:pt>
          <cx:pt idx="9547">-2566</cx:pt>
          <cx:pt idx="9548">-835</cx:pt>
          <cx:pt idx="9549">-748</cx:pt>
          <cx:pt idx="9550">-674</cx:pt>
          <cx:pt idx="9551">-2101</cx:pt>
          <cx:pt idx="9552">-875</cx:pt>
          <cx:pt idx="9553">-2067</cx:pt>
          <cx:pt idx="9554">0</cx:pt>
          <cx:pt idx="9555">-1270</cx:pt>
          <cx:pt idx="9556">-3187</cx:pt>
          <cx:pt idx="9557">0</cx:pt>
          <cx:pt idx="9558">-629</cx:pt>
          <cx:pt idx="9559">0</cx:pt>
          <cx:pt idx="9560">-405</cx:pt>
          <cx:pt idx="9561">-87</cx:pt>
          <cx:pt idx="9562">-1816</cx:pt>
          <cx:pt idx="9563">-1527</cx:pt>
          <cx:pt idx="9564">0</cx:pt>
          <cx:pt idx="9565">-468</cx:pt>
          <cx:pt idx="9566">-2121</cx:pt>
          <cx:pt idx="9567">-1767</cx:pt>
          <cx:pt idx="9568">0</cx:pt>
          <cx:pt idx="9569">-222</cx:pt>
          <cx:pt idx="9570">-1667</cx:pt>
          <cx:pt idx="9571">-2</cx:pt>
          <cx:pt idx="9572">-1271</cx:pt>
          <cx:pt idx="9573">-1620</cx:pt>
          <cx:pt idx="9574">-1175</cx:pt>
          <cx:pt idx="9575">-386</cx:pt>
          <cx:pt idx="9576">-1607</cx:pt>
          <cx:pt idx="9577">-2540</cx:pt>
          <cx:pt idx="9578">-446</cx:pt>
          <cx:pt idx="9579">-1343</cx:pt>
          <cx:pt idx="9580">-825</cx:pt>
          <cx:pt idx="9581">-1289</cx:pt>
          <cx:pt idx="9582">-1794</cx:pt>
          <cx:pt idx="9583">-185</cx:pt>
          <cx:pt idx="9584">0</cx:pt>
          <cx:pt idx="9585">-499</cx:pt>
          <cx:pt idx="9586">-880</cx:pt>
          <cx:pt idx="9587">0</cx:pt>
          <cx:pt idx="9588">0</cx:pt>
          <cx:pt idx="9589">-2313</cx:pt>
          <cx:pt idx="9590">0</cx:pt>
          <cx:pt idx="9591">-1598</cx:pt>
          <cx:pt idx="9592">0</cx:pt>
          <cx:pt idx="9593">-2</cx:pt>
          <cx:pt idx="9594">-1839</cx:pt>
          <cx:pt idx="9595">-461</cx:pt>
          <cx:pt idx="9596">-1489</cx:pt>
          <cx:pt idx="9597">-1211</cx:pt>
          <cx:pt idx="9598">-1484</cx:pt>
          <cx:pt idx="9599">0</cx:pt>
          <cx:pt idx="9600">-1922</cx:pt>
          <cx:pt idx="9601">-1564</cx:pt>
          <cx:pt idx="9602">-174</cx:pt>
          <cx:pt idx="9603">0</cx:pt>
          <cx:pt idx="9604">-883</cx:pt>
          <cx:pt idx="9605">-3280</cx:pt>
          <cx:pt idx="9606">0</cx:pt>
          <cx:pt idx="9607">-1411</cx:pt>
          <cx:pt idx="9608">-1904</cx:pt>
          <cx:pt idx="9609">-1588</cx:pt>
          <cx:pt idx="9610">-1561</cx:pt>
          <cx:pt idx="9611">-2886</cx:pt>
          <cx:pt idx="9612">-146</cx:pt>
          <cx:pt idx="9613">-1289</cx:pt>
          <cx:pt idx="9614">-2327</cx:pt>
          <cx:pt idx="9615">-1730</cx:pt>
          <cx:pt idx="9616">-1368</cx:pt>
          <cx:pt idx="9617">-348</cx:pt>
          <cx:pt idx="9618">0</cx:pt>
          <cx:pt idx="9619">-5</cx:pt>
          <cx:pt idx="9620">0</cx:pt>
          <cx:pt idx="9621">-248</cx:pt>
          <cx:pt idx="9622">-1989</cx:pt>
          <cx:pt idx="9623">-294</cx:pt>
          <cx:pt idx="9624">-1857</cx:pt>
          <cx:pt idx="9625">-1022</cx:pt>
          <cx:pt idx="9626">-3040</cx:pt>
          <cx:pt idx="9627">0</cx:pt>
          <cx:pt idx="9628">-1147</cx:pt>
          <cx:pt idx="9629">-449</cx:pt>
          <cx:pt idx="9630">-236</cx:pt>
          <cx:pt idx="9631">-1187</cx:pt>
          <cx:pt idx="9632">0</cx:pt>
          <cx:pt idx="9633">-368</cx:pt>
          <cx:pt idx="9634">0</cx:pt>
          <cx:pt idx="9635">-911</cx:pt>
          <cx:pt idx="9636">-848</cx:pt>
          <cx:pt idx="9637">-1104</cx:pt>
          <cx:pt idx="9638">-1534</cx:pt>
          <cx:pt idx="9639">-1947</cx:pt>
          <cx:pt idx="9640">-3268</cx:pt>
          <cx:pt idx="9641">0</cx:pt>
          <cx:pt idx="9642">0</cx:pt>
          <cx:pt idx="9643">-1468</cx:pt>
          <cx:pt idx="9644">-1806</cx:pt>
          <cx:pt idx="9645">-228</cx:pt>
          <cx:pt idx="9646">-1145</cx:pt>
          <cx:pt idx="9647">-400</cx:pt>
          <cx:pt idx="9648">-570</cx:pt>
          <cx:pt idx="9649">-1205</cx:pt>
          <cx:pt idx="9650">-1860</cx:pt>
          <cx:pt idx="9651">-178</cx:pt>
          <cx:pt idx="9652">-900</cx:pt>
          <cx:pt idx="9653">-1099</cx:pt>
          <cx:pt idx="9654">-134</cx:pt>
          <cx:pt idx="9655">-38</cx:pt>
          <cx:pt idx="9656">-727</cx:pt>
          <cx:pt idx="9657">-464</cx:pt>
          <cx:pt idx="9658">-174</cx:pt>
          <cx:pt idx="9659">0</cx:pt>
          <cx:pt idx="9660">-580</cx:pt>
          <cx:pt idx="9661">-1928</cx:pt>
          <cx:pt idx="9662">-463</cx:pt>
          <cx:pt idx="9663">-595</cx:pt>
          <cx:pt idx="9664">-2810</cx:pt>
          <cx:pt idx="9665">0</cx:pt>
          <cx:pt idx="9666">-2547</cx:pt>
          <cx:pt idx="9667">-2</cx:pt>
          <cx:pt idx="9668">-1803</cx:pt>
          <cx:pt idx="9669">-3064</cx:pt>
          <cx:pt idx="9670">-685</cx:pt>
          <cx:pt idx="9671">-175</cx:pt>
          <cx:pt idx="9672">-86</cx:pt>
          <cx:pt idx="9673">-458</cx:pt>
          <cx:pt idx="9674">-484</cx:pt>
          <cx:pt idx="9675">-2266</cx:pt>
          <cx:pt idx="9676">-453</cx:pt>
          <cx:pt idx="9677">-33</cx:pt>
          <cx:pt idx="9678">-518</cx:pt>
          <cx:pt idx="9679">-1747</cx:pt>
          <cx:pt idx="9680">-1</cx:pt>
          <cx:pt idx="9681">-733</cx:pt>
          <cx:pt idx="9682">-525</cx:pt>
          <cx:pt idx="9683">-822</cx:pt>
          <cx:pt idx="9684">0</cx:pt>
          <cx:pt idx="9685">-1827</cx:pt>
          <cx:pt idx="9686">-375</cx:pt>
          <cx:pt idx="9687">-2646</cx:pt>
          <cx:pt idx="9688">-108</cx:pt>
          <cx:pt idx="9689">-266</cx:pt>
          <cx:pt idx="9690">-319</cx:pt>
          <cx:pt idx="9691">-329</cx:pt>
          <cx:pt idx="9692">-1507</cx:pt>
          <cx:pt idx="9693">0</cx:pt>
          <cx:pt idx="9694">-1</cx:pt>
          <cx:pt idx="9695">-2947</cx:pt>
          <cx:pt idx="9696">0</cx:pt>
          <cx:pt idx="9697">-2618</cx:pt>
          <cx:pt idx="9698">-1842</cx:pt>
          <cx:pt idx="9699">0</cx:pt>
          <cx:pt idx="9700">-941</cx:pt>
          <cx:pt idx="9701">-1881</cx:pt>
          <cx:pt idx="9702">-1031</cx:pt>
          <cx:pt idx="9703">-394</cx:pt>
          <cx:pt idx="9704">-1732</cx:pt>
          <cx:pt idx="9705">-3101</cx:pt>
          <cx:pt idx="9706">0</cx:pt>
          <cx:pt idx="9707">-200</cx:pt>
          <cx:pt idx="9708">-1786</cx:pt>
          <cx:pt idx="9709">0</cx:pt>
          <cx:pt idx="9710">0</cx:pt>
          <cx:pt idx="9711">-1118</cx:pt>
          <cx:pt idx="9712">-546</cx:pt>
          <cx:pt idx="9713">-359</cx:pt>
          <cx:pt idx="9714">-1045</cx:pt>
          <cx:pt idx="9715">-1683</cx:pt>
          <cx:pt idx="9716">-870</cx:pt>
          <cx:pt idx="9717">-18</cx:pt>
          <cx:pt idx="9718">-4</cx:pt>
          <cx:pt idx="9719">-895</cx:pt>
          <cx:pt idx="9720">-1519</cx:pt>
          <cx:pt idx="9721">-952</cx:pt>
          <cx:pt idx="9722">-882</cx:pt>
          <cx:pt idx="9723">-291</cx:pt>
          <cx:pt idx="9724">-1354</cx:pt>
          <cx:pt idx="9725">-4</cx:pt>
          <cx:pt idx="9726">-1836</cx:pt>
          <cx:pt idx="9727">-56</cx:pt>
          <cx:pt idx="9728">-353</cx:pt>
          <cx:pt idx="9729">-1494</cx:pt>
          <cx:pt idx="9730">-2203</cx:pt>
          <cx:pt idx="9731">-1479</cx:pt>
          <cx:pt idx="9732">-1805</cx:pt>
          <cx:pt idx="9733">-933</cx:pt>
          <cx:pt idx="9734">-1887</cx:pt>
          <cx:pt idx="9735">-3240</cx:pt>
          <cx:pt idx="9736">-2158</cx:pt>
          <cx:pt idx="9737">-261</cx:pt>
          <cx:pt idx="9738">-265</cx:pt>
          <cx:pt idx="9739">-2785</cx:pt>
          <cx:pt idx="9740">-39</cx:pt>
          <cx:pt idx="9741">-1682</cx:pt>
          <cx:pt idx="9742">-1933</cx:pt>
          <cx:pt idx="9743">-1294</cx:pt>
          <cx:pt idx="9744">-441</cx:pt>
          <cx:pt idx="9745">-1285</cx:pt>
          <cx:pt idx="9746">0</cx:pt>
          <cx:pt idx="9747">-634</cx:pt>
          <cx:pt idx="9748">0</cx:pt>
          <cx:pt idx="9749">-355</cx:pt>
          <cx:pt idx="9750">-1512</cx:pt>
          <cx:pt idx="9751">-215</cx:pt>
          <cx:pt idx="9752">-1530</cx:pt>
          <cx:pt idx="9753">-2112</cx:pt>
          <cx:pt idx="9754">-188</cx:pt>
          <cx:pt idx="9755">-2924</cx:pt>
          <cx:pt idx="9756">-585</cx:pt>
          <cx:pt idx="9757">-1293</cx:pt>
          <cx:pt idx="9758">-2495</cx:pt>
          <cx:pt idx="9759">-1662</cx:pt>
          <cx:pt idx="9760">-172</cx:pt>
          <cx:pt idx="9761">0</cx:pt>
          <cx:pt idx="9762">-817</cx:pt>
          <cx:pt idx="9763">-874</cx:pt>
          <cx:pt idx="9764">-1293</cx:pt>
          <cx:pt idx="9765">-769</cx:pt>
          <cx:pt idx="9766">-881</cx:pt>
          <cx:pt idx="9767">-1559</cx:pt>
          <cx:pt idx="9768">-281</cx:pt>
          <cx:pt idx="9769">-3</cx:pt>
          <cx:pt idx="9770">-2007</cx:pt>
          <cx:pt idx="9771">-2317</cx:pt>
          <cx:pt idx="9772">-6</cx:pt>
          <cx:pt idx="9773">-1796</cx:pt>
          <cx:pt idx="9774">-1406</cx:pt>
          <cx:pt idx="9775">-2540</cx:pt>
          <cx:pt idx="9776">-1734</cx:pt>
          <cx:pt idx="9777">-1529</cx:pt>
          <cx:pt idx="9778">-452</cx:pt>
          <cx:pt idx="9779">-1222</cx:pt>
          <cx:pt idx="9780">-555</cx:pt>
          <cx:pt idx="9781">-3050</cx:pt>
          <cx:pt idx="9782">-1323</cx:pt>
          <cx:pt idx="9783">-541</cx:pt>
          <cx:pt idx="9784">-105</cx:pt>
          <cx:pt idx="9785">-870</cx:pt>
          <cx:pt idx="9786">-3102</cx:pt>
          <cx:pt idx="9787">-67</cx:pt>
          <cx:pt idx="9788">-771</cx:pt>
          <cx:pt idx="9789">-801</cx:pt>
          <cx:pt idx="9790">-464</cx:pt>
          <cx:pt idx="9791">-2393</cx:pt>
          <cx:pt idx="9792">-1807</cx:pt>
          <cx:pt idx="9793">-431</cx:pt>
          <cx:pt idx="9794">0</cx:pt>
          <cx:pt idx="9795">-134</cx:pt>
          <cx:pt idx="9796">-1601</cx:pt>
          <cx:pt idx="9797">-890</cx:pt>
          <cx:pt idx="9798">-831</cx:pt>
          <cx:pt idx="9799">-422</cx:pt>
          <cx:pt idx="9800">-914</cx:pt>
          <cx:pt idx="9801">-946</cx:pt>
          <cx:pt idx="9802">-527</cx:pt>
          <cx:pt idx="9803">0</cx:pt>
          <cx:pt idx="9804">-471</cx:pt>
          <cx:pt idx="9805">-1615</cx:pt>
          <cx:pt idx="9806">-350</cx:pt>
          <cx:pt idx="9807">-2389</cx:pt>
          <cx:pt idx="9808">-388</cx:pt>
          <cx:pt idx="9809">-1468</cx:pt>
          <cx:pt idx="9810">-1544</cx:pt>
          <cx:pt idx="9811">-1339</cx:pt>
          <cx:pt idx="9812">-1119</cx:pt>
          <cx:pt idx="9813">-2696</cx:pt>
          <cx:pt idx="9814">-1009</cx:pt>
          <cx:pt idx="9815">0</cx:pt>
          <cx:pt idx="9816">0</cx:pt>
          <cx:pt idx="9817">-1439</cx:pt>
          <cx:pt idx="9818">-1174</cx:pt>
          <cx:pt idx="9819">-134</cx:pt>
          <cx:pt idx="9820">-703</cx:pt>
          <cx:pt idx="9821">-2515</cx:pt>
          <cx:pt idx="9822">-323</cx:pt>
          <cx:pt idx="9823">0</cx:pt>
          <cx:pt idx="9824">-436</cx:pt>
          <cx:pt idx="9825">-779</cx:pt>
          <cx:pt idx="9826">-1907</cx:pt>
          <cx:pt idx="9827">-2104</cx:pt>
          <cx:pt idx="9828">-1109</cx:pt>
          <cx:pt idx="9829">-1475</cx:pt>
          <cx:pt idx="9830">-361</cx:pt>
          <cx:pt idx="9831">-639</cx:pt>
          <cx:pt idx="9832">-1734</cx:pt>
          <cx:pt idx="9833">-638</cx:pt>
          <cx:pt idx="9834">0</cx:pt>
          <cx:pt idx="9835">-1810</cx:pt>
          <cx:pt idx="9836">-1219</cx:pt>
          <cx:pt idx="9837">-1904</cx:pt>
          <cx:pt idx="9838">-327</cx:pt>
          <cx:pt idx="9839">0</cx:pt>
          <cx:pt idx="9840">-1816</cx:pt>
          <cx:pt idx="9841">-406</cx:pt>
          <cx:pt idx="9842">0</cx:pt>
          <cx:pt idx="9843">-184</cx:pt>
          <cx:pt idx="9844">-881</cx:pt>
          <cx:pt idx="9845">-210</cx:pt>
          <cx:pt idx="9846">-1626</cx:pt>
          <cx:pt idx="9847">-2028</cx:pt>
          <cx:pt idx="9848">0</cx:pt>
          <cx:pt idx="9849">-1182</cx:pt>
          <cx:pt idx="9850">-1</cx:pt>
          <cx:pt idx="9851">-1978</cx:pt>
          <cx:pt idx="9852">-2732</cx:pt>
          <cx:pt idx="9853">-1310</cx:pt>
          <cx:pt idx="9854">-906</cx:pt>
          <cx:pt idx="9855">-2165</cx:pt>
          <cx:pt idx="9856">-529</cx:pt>
          <cx:pt idx="9857">-122</cx:pt>
          <cx:pt idx="9858">-56</cx:pt>
          <cx:pt idx="9859">-476</cx:pt>
          <cx:pt idx="9860">-1986</cx:pt>
          <cx:pt idx="9861">-1161</cx:pt>
          <cx:pt idx="9862">-2358</cx:pt>
          <cx:pt idx="9863">-497</cx:pt>
          <cx:pt idx="9864">-462</cx:pt>
          <cx:pt idx="9865">-678</cx:pt>
          <cx:pt idx="9866">-511</cx:pt>
          <cx:pt idx="9867">-2401</cx:pt>
          <cx:pt idx="9868">-10</cx:pt>
          <cx:pt idx="9869">-2328</cx:pt>
          <cx:pt idx="9870">-539</cx:pt>
          <cx:pt idx="9871">-1295</cx:pt>
          <cx:pt idx="9872">-19</cx:pt>
          <cx:pt idx="9873">-152</cx:pt>
          <cx:pt idx="9874">-351</cx:pt>
          <cx:pt idx="9875">-28</cx:pt>
          <cx:pt idx="9876">-138</cx:pt>
          <cx:pt idx="9877">-373</cx:pt>
          <cx:pt idx="9878">-2479</cx:pt>
          <cx:pt idx="9879">-2425</cx:pt>
          <cx:pt idx="9880">-1527</cx:pt>
          <cx:pt idx="9881">0</cx:pt>
          <cx:pt idx="9882">-2692</cx:pt>
          <cx:pt idx="9883">-288</cx:pt>
          <cx:pt idx="9884">-1174</cx:pt>
          <cx:pt idx="9885">0</cx:pt>
          <cx:pt idx="9886">-628</cx:pt>
          <cx:pt idx="9887">-1939</cx:pt>
          <cx:pt idx="9888">-1795</cx:pt>
          <cx:pt idx="9889">-159</cx:pt>
          <cx:pt idx="9890">-863</cx:pt>
          <cx:pt idx="9891">0</cx:pt>
          <cx:pt idx="9892">-50</cx:pt>
          <cx:pt idx="9893">0</cx:pt>
          <cx:pt idx="9894">0</cx:pt>
          <cx:pt idx="9895">-753</cx:pt>
          <cx:pt idx="9896">-2494</cx:pt>
          <cx:pt idx="9897">-2493</cx:pt>
          <cx:pt idx="9898">-2451</cx:pt>
          <cx:pt idx="9899">-1671</cx:pt>
          <cx:pt idx="9900">-1581</cx:pt>
          <cx:pt idx="9901">-703</cx:pt>
          <cx:pt idx="9902">-1191</cx:pt>
          <cx:pt idx="9903">-468</cx:pt>
          <cx:pt idx="9904">-413</cx:pt>
          <cx:pt idx="9905">-952</cx:pt>
          <cx:pt idx="9906">-907</cx:pt>
          <cx:pt idx="9907">0</cx:pt>
          <cx:pt idx="9908">-1392</cx:pt>
          <cx:pt idx="9909">0</cx:pt>
          <cx:pt idx="9910">-2257</cx:pt>
          <cx:pt idx="9911">-1184</cx:pt>
          <cx:pt idx="9912">-48</cx:pt>
          <cx:pt idx="9913">-1280</cx:pt>
          <cx:pt idx="9914">-1055</cx:pt>
          <cx:pt idx="9915">-1375</cx:pt>
          <cx:pt idx="9916">-2325</cx:pt>
          <cx:pt idx="9917">0</cx:pt>
          <cx:pt idx="9918">-274</cx:pt>
          <cx:pt idx="9919">-1723</cx:pt>
          <cx:pt idx="9920">-205</cx:pt>
          <cx:pt idx="9921">-1707</cx:pt>
          <cx:pt idx="9922">0</cx:pt>
          <cx:pt idx="9923">-962</cx:pt>
          <cx:pt idx="9924">0</cx:pt>
          <cx:pt idx="9925">-1610</cx:pt>
          <cx:pt idx="9926">0</cx:pt>
          <cx:pt idx="9927">-1337</cx:pt>
          <cx:pt idx="9928">-1762</cx:pt>
          <cx:pt idx="9929">0</cx:pt>
          <cx:pt idx="9930">0</cx:pt>
          <cx:pt idx="9931">0</cx:pt>
          <cx:pt idx="9932">-1437</cx:pt>
          <cx:pt idx="9933">-1540</cx:pt>
          <cx:pt idx="9934">-1510</cx:pt>
          <cx:pt idx="9935">-1339</cx:pt>
          <cx:pt idx="9936">-1595</cx:pt>
          <cx:pt idx="9937">-2</cx:pt>
          <cx:pt idx="9938">-983</cx:pt>
          <cx:pt idx="9939">-1010</cx:pt>
          <cx:pt idx="9940">-72</cx:pt>
          <cx:pt idx="9941">-538</cx:pt>
          <cx:pt idx="9942">-664</cx:pt>
          <cx:pt idx="9943">-817</cx:pt>
          <cx:pt idx="9944">-343</cx:pt>
          <cx:pt idx="9945">-973</cx:pt>
          <cx:pt idx="9946">-598</cx:pt>
          <cx:pt idx="9947">-802</cx:pt>
          <cx:pt idx="9948">-645</cx:pt>
          <cx:pt idx="9949">-1011</cx:pt>
          <cx:pt idx="9950">-137</cx:pt>
          <cx:pt idx="9951">-643</cx:pt>
          <cx:pt idx="9952">0</cx:pt>
          <cx:pt idx="9953">0</cx:pt>
          <cx:pt idx="9954">-707</cx:pt>
          <cx:pt idx="9955">-385</cx:pt>
          <cx:pt idx="9956">-570</cx:pt>
          <cx:pt idx="9957">-2357</cx:pt>
          <cx:pt idx="9958">-1005</cx:pt>
          <cx:pt idx="9959">-244</cx:pt>
          <cx:pt idx="9960">-413</cx:pt>
          <cx:pt idx="9961">-2161</cx:pt>
          <cx:pt idx="9962">-803</cx:pt>
          <cx:pt idx="9963">-334</cx:pt>
          <cx:pt idx="9964">0</cx:pt>
          <cx:pt idx="9965">0</cx:pt>
          <cx:pt idx="9966">0</cx:pt>
          <cx:pt idx="9967">-2338</cx:pt>
          <cx:pt idx="9968">-427</cx:pt>
          <cx:pt idx="9969">-419</cx:pt>
          <cx:pt idx="9970">-1856</cx:pt>
          <cx:pt idx="9971">-1482</cx:pt>
          <cx:pt idx="9972">-2465</cx:pt>
          <cx:pt idx="9973">0</cx:pt>
          <cx:pt idx="9974">-1635</cx:pt>
          <cx:pt idx="9975">-906</cx:pt>
          <cx:pt idx="9976">-1065</cx:pt>
          <cx:pt idx="9977">-674</cx:pt>
          <cx:pt idx="9978">-707</cx:pt>
          <cx:pt idx="9979">-327</cx:pt>
          <cx:pt idx="9980">-1988</cx:pt>
          <cx:pt idx="9981">-1477</cx:pt>
          <cx:pt idx="9982">-384</cx:pt>
          <cx:pt idx="9983">-331</cx:pt>
          <cx:pt idx="9984">-1517</cx:pt>
          <cx:pt idx="9985">-3191</cx:pt>
          <cx:pt idx="9986">-730</cx:pt>
          <cx:pt idx="9987">0</cx:pt>
          <cx:pt idx="9988">-2042</cx:pt>
          <cx:pt idx="9989">-1507</cx:pt>
          <cx:pt idx="9990">-585</cx:pt>
          <cx:pt idx="9991">-1838</cx:pt>
          <cx:pt idx="9992">-3084</cx:pt>
          <cx:pt idx="9993">-685</cx:pt>
          <cx:pt idx="9994">-1777</cx:pt>
          <cx:pt idx="9995">0</cx:pt>
          <cx:pt idx="9996">0</cx:pt>
          <cx:pt idx="9997">-721</cx:pt>
          <cx:pt idx="9998">-246</cx:pt>
          <cx:pt idx="9999">-588</cx:pt>
          <cx:pt idx="10000">-588</cx:pt>
          <cx:pt idx="10001">-261</cx:pt>
          <cx:pt idx="10002">-2461</cx:pt>
          <cx:pt idx="10003">-255</cx:pt>
          <cx:pt idx="10004">-1</cx:pt>
          <cx:pt idx="10005">-3133</cx:pt>
          <cx:pt idx="10006">-850</cx:pt>
          <cx:pt idx="10007">-1126</cx:pt>
          <cx:pt idx="10008">-2409</cx:pt>
          <cx:pt idx="10009">-1076</cx:pt>
          <cx:pt idx="10010">-1792</cx:pt>
          <cx:pt idx="10011">-46</cx:pt>
          <cx:pt idx="10012">-2</cx:pt>
          <cx:pt idx="10013">0</cx:pt>
          <cx:pt idx="10014">-829</cx:pt>
          <cx:pt idx="10015">-1263</cx:pt>
          <cx:pt idx="10016">-1819</cx:pt>
          <cx:pt idx="10017">-679</cx:pt>
          <cx:pt idx="10018">-1463</cx:pt>
          <cx:pt idx="10019">-1217</cx:pt>
          <cx:pt idx="10020">-1378</cx:pt>
          <cx:pt idx="10021">-320</cx:pt>
          <cx:pt idx="10022">-1977</cx:pt>
          <cx:pt idx="10023">-983</cx:pt>
          <cx:pt idx="10024">-488</cx:pt>
          <cx:pt idx="10025">-925</cx:pt>
          <cx:pt idx="10026">-3225</cx:pt>
          <cx:pt idx="10027">-1499</cx:pt>
          <cx:pt idx="10028">-1086</cx:pt>
          <cx:pt idx="10029">-342</cx:pt>
          <cx:pt idx="10030">-2591</cx:pt>
          <cx:pt idx="10031">-384</cx:pt>
          <cx:pt idx="10032">0</cx:pt>
          <cx:pt idx="10033">-1925</cx:pt>
          <cx:pt idx="10034">-2862</cx:pt>
          <cx:pt idx="10035">-1897</cx:pt>
          <cx:pt idx="10036">-1740</cx:pt>
          <cx:pt idx="10037">-495</cx:pt>
          <cx:pt idx="10038">-183</cx:pt>
          <cx:pt idx="10039">-650</cx:pt>
          <cx:pt idx="10040">-532</cx:pt>
          <cx:pt idx="10041">-1694</cx:pt>
          <cx:pt idx="10042">-683</cx:pt>
          <cx:pt idx="10043">-73</cx:pt>
          <cx:pt idx="10044">-1368</cx:pt>
          <cx:pt idx="10045">-3129</cx:pt>
          <cx:pt idx="10046">-40</cx:pt>
          <cx:pt idx="10047">-1421</cx:pt>
          <cx:pt idx="10048">-546</cx:pt>
          <cx:pt idx="10049">-2064</cx:pt>
          <cx:pt idx="10050">-1961</cx:pt>
          <cx:pt idx="10051">-29</cx:pt>
          <cx:pt idx="10052">-1125</cx:pt>
          <cx:pt idx="10053">-957</cx:pt>
          <cx:pt idx="10054">0</cx:pt>
          <cx:pt idx="10055">-1777</cx:pt>
          <cx:pt idx="10056">-2320</cx:pt>
          <cx:pt idx="10057">-716</cx:pt>
          <cx:pt idx="10058">0</cx:pt>
          <cx:pt idx="10059">-1186</cx:pt>
          <cx:pt idx="10060">-379</cx:pt>
          <cx:pt idx="10061">-173</cx:pt>
          <cx:pt idx="10062">0</cx:pt>
          <cx:pt idx="10063">0</cx:pt>
          <cx:pt idx="10064">-130</cx:pt>
          <cx:pt idx="10065">-962</cx:pt>
          <cx:pt idx="10066">-2</cx:pt>
          <cx:pt idx="10067">-465</cx:pt>
          <cx:pt idx="10068">-690</cx:pt>
          <cx:pt idx="10069">-617</cx:pt>
          <cx:pt idx="10070">-2669</cx:pt>
          <cx:pt idx="10071">-1801</cx:pt>
          <cx:pt idx="10072">-1786</cx:pt>
          <cx:pt idx="10073">0</cx:pt>
          <cx:pt idx="10074">-1205</cx:pt>
          <cx:pt idx="10075">-2302</cx:pt>
          <cx:pt idx="10076">-907</cx:pt>
          <cx:pt idx="10077">-406</cx:pt>
          <cx:pt idx="10078">-2050</cx:pt>
          <cx:pt idx="10079">-572</cx:pt>
          <cx:pt idx="10080">-141</cx:pt>
          <cx:pt idx="10081">0</cx:pt>
          <cx:pt idx="10082">-1</cx:pt>
          <cx:pt idx="10083">-769</cx:pt>
          <cx:pt idx="10084">-504</cx:pt>
          <cx:pt idx="10085">-1897</cx:pt>
          <cx:pt idx="10086">-294</cx:pt>
          <cx:pt idx="10087">-1952</cx:pt>
          <cx:pt idx="10088">-237</cx:pt>
          <cx:pt idx="10089">-356</cx:pt>
          <cx:pt idx="10090">-432</cx:pt>
          <cx:pt idx="10091">-1298</cx:pt>
          <cx:pt idx="10092">-1878</cx:pt>
          <cx:pt idx="10093">-1</cx:pt>
          <cx:pt idx="10094">0</cx:pt>
          <cx:pt idx="10095">-595</cx:pt>
          <cx:pt idx="10096">-665</cx:pt>
          <cx:pt idx="10097">-1608</cx:pt>
          <cx:pt idx="10098">-21</cx:pt>
          <cx:pt idx="10099">0</cx:pt>
          <cx:pt idx="10100">-52</cx:pt>
          <cx:pt idx="10101">-1357</cx:pt>
          <cx:pt idx="10102">-271</cx:pt>
          <cx:pt idx="10103">-1168</cx:pt>
          <cx:pt idx="10104">0</cx:pt>
          <cx:pt idx="10105">-580</cx:pt>
          <cx:pt idx="10106">-2531</cx:pt>
          <cx:pt idx="10107">0</cx:pt>
          <cx:pt idx="10108">-830</cx:pt>
          <cx:pt idx="10109">-1483</cx:pt>
          <cx:pt idx="10110">-392</cx:pt>
          <cx:pt idx="10111">-1557</cx:pt>
          <cx:pt idx="10112">-1146</cx:pt>
          <cx:pt idx="10113">-3220</cx:pt>
          <cx:pt idx="10114">-474</cx:pt>
          <cx:pt idx="10115">-1610</cx:pt>
          <cx:pt idx="10116">-1803</cx:pt>
          <cx:pt idx="10117">-849</cx:pt>
          <cx:pt idx="10118">-73</cx:pt>
          <cx:pt idx="10119">-1738</cx:pt>
          <cx:pt idx="10120">-1380</cx:pt>
          <cx:pt idx="10121">-1826</cx:pt>
          <cx:pt idx="10122">-1318</cx:pt>
          <cx:pt idx="10123">-178</cx:pt>
          <cx:pt idx="10124">-142</cx:pt>
          <cx:pt idx="10125">-546</cx:pt>
          <cx:pt idx="10126">-2165</cx:pt>
          <cx:pt idx="10127">-317</cx:pt>
          <cx:pt idx="10128">-608</cx:pt>
          <cx:pt idx="10129">-1585</cx:pt>
          <cx:pt idx="10130">-365</cx:pt>
          <cx:pt idx="10131">-654</cx:pt>
          <cx:pt idx="10132">0</cx:pt>
          <cx:pt idx="10133">-639</cx:pt>
          <cx:pt idx="10134">-6</cx:pt>
          <cx:pt idx="10135">-114</cx:pt>
          <cx:pt idx="10136">-392</cx:pt>
          <cx:pt idx="10137">-373</cx:pt>
          <cx:pt idx="10138">-380</cx:pt>
          <cx:pt idx="10139">0</cx:pt>
          <cx:pt idx="10140">-475</cx:pt>
          <cx:pt idx="10141">-891</cx:pt>
          <cx:pt idx="10142">-358</cx:pt>
          <cx:pt idx="10143">-554</cx:pt>
          <cx:pt idx="10144">-1612</cx:pt>
          <cx:pt idx="10145">-2</cx:pt>
          <cx:pt idx="10146">-750</cx:pt>
          <cx:pt idx="10147">0</cx:pt>
          <cx:pt idx="10148">-273</cx:pt>
          <cx:pt idx="10149">-4</cx:pt>
          <cx:pt idx="10150">-376</cx:pt>
          <cx:pt idx="10151">-3483</cx:pt>
          <cx:pt idx="10152">-2974</cx:pt>
          <cx:pt idx="10153">-287</cx:pt>
          <cx:pt idx="10154">-308</cx:pt>
          <cx:pt idx="10155">0</cx:pt>
          <cx:pt idx="10156">-2211</cx:pt>
          <cx:pt idx="10157">-529</cx:pt>
          <cx:pt idx="10158">-524</cx:pt>
          <cx:pt idx="10159">-791</cx:pt>
          <cx:pt idx="10160">-1212</cx:pt>
          <cx:pt idx="10161">-4</cx:pt>
          <cx:pt idx="10162">-1518</cx:pt>
          <cx:pt idx="10163">-1608</cx:pt>
          <cx:pt idx="10164">-1457</cx:pt>
          <cx:pt idx="10165">0</cx:pt>
          <cx:pt idx="10166">-148</cx:pt>
          <cx:pt idx="10167">-1481</cx:pt>
          <cx:pt idx="10168">-2</cx:pt>
          <cx:pt idx="10169">-2356</cx:pt>
          <cx:pt idx="10170">-1061</cx:pt>
          <cx:pt idx="10171">0</cx:pt>
          <cx:pt idx="10172">-212</cx:pt>
          <cx:pt idx="10173">-1245</cx:pt>
          <cx:pt idx="10174">-1</cx:pt>
          <cx:pt idx="10175">-1618</cx:pt>
          <cx:pt idx="10176">-2125</cx:pt>
          <cx:pt idx="10177">-1444</cx:pt>
          <cx:pt idx="10178">-352</cx:pt>
          <cx:pt idx="10179">-427</cx:pt>
          <cx:pt idx="10180">-499</cx:pt>
          <cx:pt idx="10181">0</cx:pt>
          <cx:pt idx="10182">0</cx:pt>
          <cx:pt idx="10183">-535</cx:pt>
          <cx:pt idx="10184">-413</cx:pt>
          <cx:pt idx="10185">-1120</cx:pt>
          <cx:pt idx="10186">-1992</cx:pt>
          <cx:pt idx="10187">0</cx:pt>
          <cx:pt idx="10188">-1313</cx:pt>
          <cx:pt idx="10189">0</cx:pt>
          <cx:pt idx="10190">-160</cx:pt>
          <cx:pt idx="10191">-137</cx:pt>
          <cx:pt idx="10192">0</cx:pt>
          <cx:pt idx="10193">-638</cx:pt>
          <cx:pt idx="10194">-481</cx:pt>
          <cx:pt idx="10195">-2813</cx:pt>
          <cx:pt idx="10196">-1312</cx:pt>
          <cx:pt idx="10197">-3184</cx:pt>
          <cx:pt idx="10198">-2</cx:pt>
          <cx:pt idx="10199">-1008</cx:pt>
          <cx:pt idx="10200">0</cx:pt>
          <cx:pt idx="10201">-1691</cx:pt>
          <cx:pt idx="10202">0</cx:pt>
          <cx:pt idx="10203">-2373</cx:pt>
          <cx:pt idx="10204">-686</cx:pt>
          <cx:pt idx="10205">-1775</cx:pt>
          <cx:pt idx="10206">-621</cx:pt>
          <cx:pt idx="10207">-812</cx:pt>
          <cx:pt idx="10208">-1713</cx:pt>
          <cx:pt idx="10209">-604</cx:pt>
          <cx:pt idx="10210">-1133</cx:pt>
          <cx:pt idx="10211">-96</cx:pt>
          <cx:pt idx="10212">-475</cx:pt>
          <cx:pt idx="10213">-2055</cx:pt>
          <cx:pt idx="10214">-340</cx:pt>
          <cx:pt idx="10215">-694</cx:pt>
          <cx:pt idx="10216">-65</cx:pt>
          <cx:pt idx="10217">-1477</cx:pt>
          <cx:pt idx="10218">-519</cx:pt>
          <cx:pt idx="10219">-1545</cx:pt>
          <cx:pt idx="10220">-217</cx:pt>
          <cx:pt idx="10221">-2211</cx:pt>
          <cx:pt idx="10222">-618</cx:pt>
          <cx:pt idx="10223">-610</cx:pt>
          <cx:pt idx="10224">-481</cx:pt>
          <cx:pt idx="10225">-909</cx:pt>
          <cx:pt idx="10226">-1945</cx:pt>
          <cx:pt idx="10227">-1289</cx:pt>
          <cx:pt idx="10228">-221</cx:pt>
          <cx:pt idx="10229">-1218</cx:pt>
          <cx:pt idx="10230">-1570</cx:pt>
          <cx:pt idx="10231">-482</cx:pt>
          <cx:pt idx="10232">0</cx:pt>
          <cx:pt idx="10233">-1585</cx:pt>
          <cx:pt idx="10234">-690</cx:pt>
          <cx:pt idx="10235">-5</cx:pt>
          <cx:pt idx="10236">-248</cx:pt>
          <cx:pt idx="10237">0</cx:pt>
          <cx:pt idx="10238">-111</cx:pt>
          <cx:pt idx="10239">-4</cx:pt>
          <cx:pt idx="10240">-1878</cx:pt>
          <cx:pt idx="10241">-1485</cx:pt>
          <cx:pt idx="10242">-1496</cx:pt>
          <cx:pt idx="10243">-483</cx:pt>
          <cx:pt idx="10244">-1589</cx:pt>
          <cx:pt idx="10245">0</cx:pt>
          <cx:pt idx="10246">-5</cx:pt>
          <cx:pt idx="10247">-1833</cx:pt>
          <cx:pt idx="10248">-1596</cx:pt>
          <cx:pt idx="10249">-684</cx:pt>
          <cx:pt idx="10250">-246</cx:pt>
          <cx:pt idx="10251">-705</cx:pt>
          <cx:pt idx="10252">-1534</cx:pt>
          <cx:pt idx="10253">-2220</cx:pt>
          <cx:pt idx="10254">-647</cx:pt>
          <cx:pt idx="10255">-2548</cx:pt>
          <cx:pt idx="10256">-1486</cx:pt>
          <cx:pt idx="10257">0</cx:pt>
          <cx:pt idx="10258">-3401</cx:pt>
          <cx:pt idx="10259">-1201</cx:pt>
          <cx:pt idx="10260">-23</cx:pt>
          <cx:pt idx="10261">-1900</cx:pt>
          <cx:pt idx="10262">-796</cx:pt>
          <cx:pt idx="10263">-588</cx:pt>
          <cx:pt idx="10264">-393</cx:pt>
          <cx:pt idx="10265">-636</cx:pt>
          <cx:pt idx="10266">-3983</cx:pt>
          <cx:pt idx="10267">-1634</cx:pt>
          <cx:pt idx="10268">-2127</cx:pt>
          <cx:pt idx="10269">-1839</cx:pt>
          <cx:pt idx="10270">0</cx:pt>
          <cx:pt idx="10271">-1539</cx:pt>
          <cx:pt idx="10272">-1856</cx:pt>
          <cx:pt idx="10273">-2832</cx:pt>
          <cx:pt idx="10274">-3192</cx:pt>
          <cx:pt idx="10275">-1775</cx:pt>
          <cx:pt idx="10276">-531</cx:pt>
          <cx:pt idx="10277">-524</cx:pt>
          <cx:pt idx="10278">-1159</cx:pt>
          <cx:pt idx="10279">0</cx:pt>
          <cx:pt idx="10280">-675</cx:pt>
          <cx:pt idx="10281">-2441</cx:pt>
          <cx:pt idx="10282">-717</cx:pt>
          <cx:pt idx="10283">-2186</cx:pt>
          <cx:pt idx="10284">-1484</cx:pt>
          <cx:pt idx="10285">-2527</cx:pt>
          <cx:pt idx="10286">-1043</cx:pt>
          <cx:pt idx="10287">-2496</cx:pt>
          <cx:pt idx="10288">-449</cx:pt>
          <cx:pt idx="10289">-2120</cx:pt>
          <cx:pt idx="10290">-654</cx:pt>
          <cx:pt idx="10291">-1425</cx:pt>
          <cx:pt idx="10292">-1240</cx:pt>
          <cx:pt idx="10293">-849</cx:pt>
          <cx:pt idx="10294">-870</cx:pt>
          <cx:pt idx="10295">0</cx:pt>
          <cx:pt idx="10296">-662</cx:pt>
          <cx:pt idx="10297">-792</cx:pt>
          <cx:pt idx="10298">-48</cx:pt>
          <cx:pt idx="10299">-1226</cx:pt>
          <cx:pt idx="10300">-610</cx:pt>
          <cx:pt idx="10301">-376</cx:pt>
          <cx:pt idx="10302">-44</cx:pt>
          <cx:pt idx="10303">-112</cx:pt>
          <cx:pt idx="10304">-1836</cx:pt>
          <cx:pt idx="10305">-1398</cx:pt>
          <cx:pt idx="10306">-2571</cx:pt>
          <cx:pt idx="10307">-1529</cx:pt>
          <cx:pt idx="10308">-2500</cx:pt>
          <cx:pt idx="10309">-1576</cx:pt>
          <cx:pt idx="10310">-283</cx:pt>
          <cx:pt idx="10311">-1816</cx:pt>
          <cx:pt idx="10312">-1527</cx:pt>
          <cx:pt idx="10313">-3267</cx:pt>
          <cx:pt idx="10314">-1491</cx:pt>
          <cx:pt idx="10315">-2186</cx:pt>
          <cx:pt idx="10316">-1207</cx:pt>
          <cx:pt idx="10317">-1542</cx:pt>
          <cx:pt idx="10318">-610</cx:pt>
          <cx:pt idx="10319">-743</cx:pt>
          <cx:pt idx="10320">-1635</cx:pt>
          <cx:pt idx="10321">-430</cx:pt>
          <cx:pt idx="10322">-696</cx:pt>
          <cx:pt idx="10323">-1451</cx:pt>
          <cx:pt idx="10324">-3011</cx:pt>
          <cx:pt idx="10325">0</cx:pt>
          <cx:pt idx="10326">-26</cx:pt>
          <cx:pt idx="10327">-1540</cx:pt>
          <cx:pt idx="10328">-6</cx:pt>
          <cx:pt idx="10329">0</cx:pt>
          <cx:pt idx="10330">-793</cx:pt>
          <cx:pt idx="10331">-652</cx:pt>
          <cx:pt idx="10332">-537</cx:pt>
          <cx:pt idx="10333">0</cx:pt>
          <cx:pt idx="10334">-3124</cx:pt>
          <cx:pt idx="10335">-1517</cx:pt>
          <cx:pt idx="10336">-698</cx:pt>
          <cx:pt idx="10337">-846</cx:pt>
          <cx:pt idx="10338">-2053</cx:pt>
          <cx:pt idx="10339">-1880</cx:pt>
          <cx:pt idx="10340">-1831</cx:pt>
          <cx:pt idx="10341">0</cx:pt>
          <cx:pt idx="10342">-2041</cx:pt>
          <cx:pt idx="10343">-491</cx:pt>
          <cx:pt idx="10344">-542</cx:pt>
          <cx:pt idx="10345">-1024</cx:pt>
          <cx:pt idx="10346">-1321</cx:pt>
          <cx:pt idx="10347">-1718</cx:pt>
          <cx:pt idx="10348">-2467</cx:pt>
          <cx:pt idx="10349">-237</cx:pt>
          <cx:pt idx="10350">-1037</cx:pt>
          <cx:pt idx="10351">-635</cx:pt>
          <cx:pt idx="10352">-284</cx:pt>
          <cx:pt idx="10353">-1504</cx:pt>
          <cx:pt idx="10354">0</cx:pt>
          <cx:pt idx="10355">-1312</cx:pt>
          <cx:pt idx="10356">-823</cx:pt>
          <cx:pt idx="10357">-196</cx:pt>
          <cx:pt idx="10358">0</cx:pt>
          <cx:pt idx="10359">-338</cx:pt>
          <cx:pt idx="10360">-1880</cx:pt>
          <cx:pt idx="10361">-1675</cx:pt>
          <cx:pt idx="10362">-517</cx:pt>
          <cx:pt idx="10363">-1116</cx:pt>
          <cx:pt idx="10364">-578</cx:pt>
          <cx:pt idx="10365">-2157</cx:pt>
          <cx:pt idx="10366">-1962</cx:pt>
          <cx:pt idx="10367">-145</cx:pt>
          <cx:pt idx="10368">-2395</cx:pt>
          <cx:pt idx="10369">-336</cx:pt>
          <cx:pt idx="10370">-1119</cx:pt>
          <cx:pt idx="10371">-2002</cx:pt>
          <cx:pt idx="10372">-539</cx:pt>
          <cx:pt idx="10373">-1319</cx:pt>
          <cx:pt idx="10374">-708</cx:pt>
          <cx:pt idx="10375">-1601</cx:pt>
          <cx:pt idx="10376">-108</cx:pt>
          <cx:pt idx="10377">-504</cx:pt>
          <cx:pt idx="10378">-3227</cx:pt>
          <cx:pt idx="10379">0</cx:pt>
          <cx:pt idx="10380">-624</cx:pt>
          <cx:pt idx="10381">0</cx:pt>
          <cx:pt idx="10382">-1772</cx:pt>
          <cx:pt idx="10383">-484</cx:pt>
          <cx:pt idx="10384">-1140</cx:pt>
          <cx:pt idx="10385">-265</cx:pt>
          <cx:pt idx="10386">-316</cx:pt>
          <cx:pt idx="10387">0</cx:pt>
          <cx:pt idx="10388">-1069</cx:pt>
          <cx:pt idx="10389">0</cx:pt>
          <cx:pt idx="10390">-916</cx:pt>
          <cx:pt idx="10391">-1470</cx:pt>
          <cx:pt idx="10392">-2108</cx:pt>
          <cx:pt idx="10393">0</cx:pt>
          <cx:pt idx="10394">-2573</cx:pt>
          <cx:pt idx="10395">-1603</cx:pt>
          <cx:pt idx="10396">-467</cx:pt>
          <cx:pt idx="10397">-2846</cx:pt>
          <cx:pt idx="10398">-75</cx:pt>
          <cx:pt idx="10399">-105</cx:pt>
          <cx:pt idx="10400">-284</cx:pt>
          <cx:pt idx="10401">-1800</cx:pt>
          <cx:pt idx="10402">-2368</cx:pt>
          <cx:pt idx="10403">-1802</cx:pt>
          <cx:pt idx="10404">0</cx:pt>
          <cx:pt idx="10405">-340</cx:pt>
          <cx:pt idx="10406">-2236</cx:pt>
          <cx:pt idx="10407">-1660</cx:pt>
          <cx:pt idx="10408">-2144</cx:pt>
          <cx:pt idx="10409">-600</cx:pt>
          <cx:pt idx="10410">-3</cx:pt>
          <cx:pt idx="10411">-387</cx:pt>
          <cx:pt idx="10412">-12</cx:pt>
          <cx:pt idx="10413">-246</cx:pt>
          <cx:pt idx="10414">-1607</cx:pt>
          <cx:pt idx="10415">-2422</cx:pt>
          <cx:pt idx="10416">-1641</cx:pt>
          <cx:pt idx="10417">-490</cx:pt>
          <cx:pt idx="10418">0</cx:pt>
          <cx:pt idx="10419">0</cx:pt>
          <cx:pt idx="10420">-1946</cx:pt>
          <cx:pt idx="10421">-1806</cx:pt>
          <cx:pt idx="10422">-32</cx:pt>
          <cx:pt idx="10423">-408</cx:pt>
          <cx:pt idx="10424">-3000</cx:pt>
          <cx:pt idx="10425">-577</cx:pt>
          <cx:pt idx="10426">0</cx:pt>
          <cx:pt idx="10427">-1211</cx:pt>
          <cx:pt idx="10428">0</cx:pt>
          <cx:pt idx="10429">-919</cx:pt>
          <cx:pt idx="10430">-201</cx:pt>
          <cx:pt idx="10431">-1715</cx:pt>
          <cx:pt idx="10432">-604</cx:pt>
          <cx:pt idx="10433">-278</cx:pt>
          <cx:pt idx="10434">-3338</cx:pt>
          <cx:pt idx="10435">0</cx:pt>
          <cx:pt idx="10436">-441</cx:pt>
          <cx:pt idx="10437">-830</cx:pt>
          <cx:pt idx="10438">-548</cx:pt>
          <cx:pt idx="10439">-1631</cx:pt>
          <cx:pt idx="10440">-1119</cx:pt>
          <cx:pt idx="10441">-261</cx:pt>
          <cx:pt idx="10442">-160</cx:pt>
          <cx:pt idx="10443">-1485</cx:pt>
          <cx:pt idx="10444">-2024</cx:pt>
          <cx:pt idx="10445">0</cx:pt>
          <cx:pt idx="10446">-2307</cx:pt>
          <cx:pt idx="10447">-849</cx:pt>
          <cx:pt idx="10448">-366</cx:pt>
          <cx:pt idx="10449">-1741</cx:pt>
          <cx:pt idx="10450">-2222</cx:pt>
          <cx:pt idx="10451">-729</cx:pt>
          <cx:pt idx="10452">-2110</cx:pt>
          <cx:pt idx="10453">-1171</cx:pt>
          <cx:pt idx="10454">-537</cx:pt>
          <cx:pt idx="10455">-2051</cx:pt>
          <cx:pt idx="10456">-439</cx:pt>
          <cx:pt idx="10457">-2441</cx:pt>
          <cx:pt idx="10458">-530</cx:pt>
          <cx:pt idx="10459">-4</cx:pt>
          <cx:pt idx="10460">-3118</cx:pt>
          <cx:pt idx="10461">-2515</cx:pt>
          <cx:pt idx="10462">-318</cx:pt>
          <cx:pt idx="10463">-1958</cx:pt>
          <cx:pt idx="10464">-1567</cx:pt>
          <cx:pt idx="10465">-288</cx:pt>
          <cx:pt idx="10466">-2089</cx:pt>
          <cx:pt idx="10467">-573</cx:pt>
          <cx:pt idx="10468">-712</cx:pt>
          <cx:pt idx="10469">-509</cx:pt>
          <cx:pt idx="10470">-1593</cx:pt>
          <cx:pt idx="10471">-148</cx:pt>
          <cx:pt idx="10472">-599</cx:pt>
          <cx:pt idx="10473">-1707</cx:pt>
          <cx:pt idx="10474">-407</cx:pt>
          <cx:pt idx="10475">0</cx:pt>
          <cx:pt idx="10476">-600</cx:pt>
          <cx:pt idx="10477">-660</cx:pt>
          <cx:pt idx="10478">-883</cx:pt>
          <cx:pt idx="10479">-1330</cx:pt>
          <cx:pt idx="10480">-1529</cx:pt>
          <cx:pt idx="10481">-1396</cx:pt>
          <cx:pt idx="10482">-4</cx:pt>
          <cx:pt idx="10483">-61</cx:pt>
          <cx:pt idx="10484">-230</cx:pt>
          <cx:pt idx="10485">-2833</cx:pt>
          <cx:pt idx="10486">-526</cx:pt>
          <cx:pt idx="10487">-2968</cx:pt>
          <cx:pt idx="10488">-1485</cx:pt>
          <cx:pt idx="10489">-2510</cx:pt>
          <cx:pt idx="10490">-39</cx:pt>
          <cx:pt idx="10491">-587</cx:pt>
          <cx:pt idx="10492">-1224</cx:pt>
          <cx:pt idx="10493">-764</cx:pt>
          <cx:pt idx="10494">-1</cx:pt>
          <cx:pt idx="10495">-664</cx:pt>
          <cx:pt idx="10496">-325</cx:pt>
          <cx:pt idx="10497">-498</cx:pt>
          <cx:pt idx="10498">-1859</cx:pt>
          <cx:pt idx="10499">-367</cx:pt>
          <cx:pt idx="10500">-2522</cx:pt>
          <cx:pt idx="10501">-1852</cx:pt>
          <cx:pt idx="10502">-4</cx:pt>
          <cx:pt idx="10503">-542</cx:pt>
          <cx:pt idx="10504">0</cx:pt>
          <cx:pt idx="10505">-1568</cx:pt>
          <cx:pt idx="10506">-128</cx:pt>
          <cx:pt idx="10507">-1490</cx:pt>
          <cx:pt idx="10508">-1073</cx:pt>
          <cx:pt idx="10509">-3038</cx:pt>
          <cx:pt idx="10510">-1606</cx:pt>
          <cx:pt idx="10511">-1</cx:pt>
          <cx:pt idx="10512">-1459</cx:pt>
          <cx:pt idx="10513">-2165</cx:pt>
          <cx:pt idx="10514">-519</cx:pt>
          <cx:pt idx="10515">-178</cx:pt>
          <cx:pt idx="10516">-408</cx:pt>
          <cx:pt idx="10517">-2078</cx:pt>
          <cx:pt idx="10518">-707</cx:pt>
          <cx:pt idx="10519">-1159</cx:pt>
          <cx:pt idx="10520">-777</cx:pt>
          <cx:pt idx="10521">-1756</cx:pt>
          <cx:pt idx="10522">-2035</cx:pt>
          <cx:pt idx="10523">-641</cx:pt>
          <cx:pt idx="10524">-252</cx:pt>
          <cx:pt idx="10525">-1203</cx:pt>
          <cx:pt idx="10526">0</cx:pt>
          <cx:pt idx="10527">-327</cx:pt>
          <cx:pt idx="10528">0</cx:pt>
          <cx:pt idx="10529">-381</cx:pt>
          <cx:pt idx="10530">-719</cx:pt>
          <cx:pt idx="10531">-1071</cx:pt>
          <cx:pt idx="10532">-567</cx:pt>
          <cx:pt idx="10533">-476</cx:pt>
          <cx:pt idx="10534">-1488</cx:pt>
          <cx:pt idx="10535">-489</cx:pt>
          <cx:pt idx="10536">0</cx:pt>
          <cx:pt idx="10537">0</cx:pt>
          <cx:pt idx="10538">-1071</cx:pt>
          <cx:pt idx="10539">-522</cx:pt>
          <cx:pt idx="10540">-235</cx:pt>
          <cx:pt idx="10541">-1274</cx:pt>
          <cx:pt idx="10542">-2152</cx:pt>
          <cx:pt idx="10543">0</cx:pt>
          <cx:pt idx="10544">-358</cx:pt>
          <cx:pt idx="10545">-427</cx:pt>
          <cx:pt idx="10546">-1300</cx:pt>
          <cx:pt idx="10547">-918</cx:pt>
          <cx:pt idx="10548">-246</cx:pt>
          <cx:pt idx="10549">-567</cx:pt>
          <cx:pt idx="10550">-406</cx:pt>
          <cx:pt idx="10551">-70</cx:pt>
          <cx:pt idx="10552">-2994</cx:pt>
          <cx:pt idx="10553">-1242</cx:pt>
          <cx:pt idx="10554">-498</cx:pt>
          <cx:pt idx="10555">-1912</cx:pt>
          <cx:pt idx="10556">-515</cx:pt>
          <cx:pt idx="10557">0</cx:pt>
          <cx:pt idx="10558">-2287</cx:pt>
          <cx:pt idx="10559">-1918</cx:pt>
          <cx:pt idx="10560">-250</cx:pt>
          <cx:pt idx="10561">-262</cx:pt>
          <cx:pt idx="10562">-185</cx:pt>
          <cx:pt idx="10563">-1098</cx:pt>
          <cx:pt idx="10564">0</cx:pt>
          <cx:pt idx="10565">-510</cx:pt>
          <cx:pt idx="10566">-1640</cx:pt>
          <cx:pt idx="10567">-28</cx:pt>
          <cx:pt idx="10568">-2288</cx:pt>
          <cx:pt idx="10569">-926</cx:pt>
          <cx:pt idx="10570">-790</cx:pt>
          <cx:pt idx="10571">-804</cx:pt>
          <cx:pt idx="10572">-835</cx:pt>
          <cx:pt idx="10573">-663</cx:pt>
          <cx:pt idx="10574">-907</cx:pt>
          <cx:pt idx="10575">-395</cx:pt>
          <cx:pt idx="10576">0</cx:pt>
          <cx:pt idx="10577">-921</cx:pt>
          <cx:pt idx="10578">-2030</cx:pt>
          <cx:pt idx="10579">-784</cx:pt>
          <cx:pt idx="10580">-1386</cx:pt>
          <cx:pt idx="10581">-2177</cx:pt>
          <cx:pt idx="10582">-1732</cx:pt>
          <cx:pt idx="10583">-880</cx:pt>
          <cx:pt idx="10584">-2400</cx:pt>
          <cx:pt idx="10585">-1540</cx:pt>
          <cx:pt idx="10586">-1637</cx:pt>
          <cx:pt idx="10587">-384</cx:pt>
          <cx:pt idx="10588">-198</cx:pt>
          <cx:pt idx="10589">-1218</cx:pt>
          <cx:pt idx="10590">-491</cx:pt>
          <cx:pt idx="10591">0</cx:pt>
          <cx:pt idx="10592">-1404</cx:pt>
          <cx:pt idx="10593">-1224</cx:pt>
          <cx:pt idx="10594">-2634</cx:pt>
          <cx:pt idx="10595">-2</cx:pt>
          <cx:pt idx="10596">-466</cx:pt>
          <cx:pt idx="10597">-1213</cx:pt>
          <cx:pt idx="10598">0</cx:pt>
          <cx:pt idx="10599">-2477</cx:pt>
          <cx:pt idx="10600">-2292</cx:pt>
          <cx:pt idx="10601">-510</cx:pt>
          <cx:pt idx="10602">0</cx:pt>
          <cx:pt idx="10603">0</cx:pt>
          <cx:pt idx="10604">-322</cx:pt>
          <cx:pt idx="10605">-308</cx:pt>
          <cx:pt idx="10606">-3036</cx:pt>
          <cx:pt idx="10607">-1505</cx:pt>
          <cx:pt idx="10608">-2670</cx:pt>
          <cx:pt idx="10609">-125</cx:pt>
          <cx:pt idx="10610">-406</cx:pt>
          <cx:pt idx="10611">-1070</cx:pt>
          <cx:pt idx="10612">-472</cx:pt>
          <cx:pt idx="10613">-296</cx:pt>
          <cx:pt idx="10614">-1848</cx:pt>
          <cx:pt idx="10615">0</cx:pt>
          <cx:pt idx="10616">-1011</cx:pt>
          <cx:pt idx="10617">-194</cx:pt>
          <cx:pt idx="10618">0</cx:pt>
          <cx:pt idx="10619">-347</cx:pt>
          <cx:pt idx="10620">0</cx:pt>
          <cx:pt idx="10621">-875</cx:pt>
          <cx:pt idx="10622">-682</cx:pt>
          <cx:pt idx="10623">0</cx:pt>
          <cx:pt idx="10624">-354</cx:pt>
          <cx:pt idx="10625">-147</cx:pt>
          <cx:pt idx="10626">-2662</cx:pt>
          <cx:pt idx="10627">-1593</cx:pt>
          <cx:pt idx="10628">-13</cx:pt>
          <cx:pt idx="10629">-878</cx:pt>
          <cx:pt idx="10630">-1430</cx:pt>
          <cx:pt idx="10631">-1210</cx:pt>
          <cx:pt idx="10632">-225</cx:pt>
          <cx:pt idx="10633">-266</cx:pt>
          <cx:pt idx="10634">-1841</cx:pt>
          <cx:pt idx="10635">-286</cx:pt>
          <cx:pt idx="10636">-1870</cx:pt>
          <cx:pt idx="10637">0</cx:pt>
          <cx:pt idx="10638">0</cx:pt>
          <cx:pt idx="10639">-1868</cx:pt>
          <cx:pt idx="10640">-2971</cx:pt>
          <cx:pt idx="10641">-884</cx:pt>
          <cx:pt idx="10642">-676</cx:pt>
          <cx:pt idx="10643">-2369</cx:pt>
          <cx:pt idx="10644">-193</cx:pt>
          <cx:pt idx="10645">-683</cx:pt>
          <cx:pt idx="10646">-342</cx:pt>
          <cx:pt idx="10647">-1815</cx:pt>
          <cx:pt idx="10648">-406</cx:pt>
          <cx:pt idx="10649">-1778</cx:pt>
          <cx:pt idx="10650">0</cx:pt>
          <cx:pt idx="10651">-379</cx:pt>
          <cx:pt idx="10652">-207</cx:pt>
          <cx:pt idx="10653">-1857</cx:pt>
          <cx:pt idx="10654">-3277</cx:pt>
          <cx:pt idx="10655">-2048</cx:pt>
          <cx:pt idx="10656">-707</cx:pt>
          <cx:pt idx="10657">-544</cx:pt>
          <cx:pt idx="10658">-1790</cx:pt>
          <cx:pt idx="10659">-6</cx:pt>
          <cx:pt idx="10660">-973</cx:pt>
          <cx:pt idx="10661">0</cx:pt>
          <cx:pt idx="10662">-512</cx:pt>
          <cx:pt idx="10663">-740</cx:pt>
          <cx:pt idx="10664">-1315</cx:pt>
          <cx:pt idx="10665">-277</cx:pt>
          <cx:pt idx="10666">-2359</cx:pt>
          <cx:pt idx="10667">-1122</cx:pt>
          <cx:pt idx="10668">-124</cx:pt>
          <cx:pt idx="10669">-1271</cx:pt>
          <cx:pt idx="10670">-1175</cx:pt>
          <cx:pt idx="10671">0</cx:pt>
          <cx:pt idx="10672">-1470</cx:pt>
          <cx:pt idx="10673">-12</cx:pt>
          <cx:pt idx="10674">-133</cx:pt>
          <cx:pt idx="10675">-1336</cx:pt>
          <cx:pt idx="10676">-1956</cx:pt>
          <cx:pt idx="10677">-558</cx:pt>
          <cx:pt idx="10678">-1086</cx:pt>
          <cx:pt idx="10679">-898</cx:pt>
          <cx:pt idx="10680">0</cx:pt>
          <cx:pt idx="10681">-835</cx:pt>
          <cx:pt idx="10682">-582</cx:pt>
          <cx:pt idx="10683">0</cx:pt>
          <cx:pt idx="10684">-1578</cx:pt>
          <cx:pt idx="10685">-2033</cx:pt>
          <cx:pt idx="10686">-734</cx:pt>
          <cx:pt idx="10687">-1971</cx:pt>
          <cx:pt idx="10688">0</cx:pt>
          <cx:pt idx="10689">0</cx:pt>
          <cx:pt idx="10690">-297</cx:pt>
          <cx:pt idx="10691">-659</cx:pt>
          <cx:pt idx="10692">-1497</cx:pt>
          <cx:pt idx="10693">0</cx:pt>
          <cx:pt idx="10694">-921</cx:pt>
          <cx:pt idx="10695">-1802</cx:pt>
          <cx:pt idx="10696">-1951</cx:pt>
          <cx:pt idx="10697">-494</cx:pt>
          <cx:pt idx="10698">-346</cx:pt>
          <cx:pt idx="10699">0</cx:pt>
          <cx:pt idx="10700">-2807</cx:pt>
          <cx:pt idx="10701">-518</cx:pt>
          <cx:pt idx="10702">-825</cx:pt>
          <cx:pt idx="10703">-1</cx:pt>
          <cx:pt idx="10704">-2544</cx:pt>
          <cx:pt idx="10705">0</cx:pt>
          <cx:pt idx="10706">-140</cx:pt>
          <cx:pt idx="10707">-1443</cx:pt>
          <cx:pt idx="10708">-2654</cx:pt>
          <cx:pt idx="10709">0</cx:pt>
          <cx:pt idx="10710">-293</cx:pt>
          <cx:pt idx="10711">0</cx:pt>
          <cx:pt idx="10712">-356</cx:pt>
          <cx:pt idx="10713">-446</cx:pt>
          <cx:pt idx="10714">0</cx:pt>
          <cx:pt idx="10715">-343</cx:pt>
          <cx:pt idx="10716">-461</cx:pt>
          <cx:pt idx="10717">-1644</cx:pt>
          <cx:pt idx="10718">-333</cx:pt>
          <cx:pt idx="10719">-700</cx:pt>
          <cx:pt idx="10720">-2159</cx:pt>
          <cx:pt idx="10721">-1482</cx:pt>
          <cx:pt idx="10722">-585</cx:pt>
          <cx:pt idx="10723">-1702</cx:pt>
          <cx:pt idx="10724">-539</cx:pt>
          <cx:pt idx="10725">-325</cx:pt>
          <cx:pt idx="10726">-633</cx:pt>
          <cx:pt idx="10727">-1835</cx:pt>
          <cx:pt idx="10728">-30</cx:pt>
          <cx:pt idx="10729">-850</cx:pt>
          <cx:pt idx="10730">-3941</cx:pt>
          <cx:pt idx="10731">0</cx:pt>
          <cx:pt idx="10732">-1418</cx:pt>
          <cx:pt idx="10733">-1726</cx:pt>
          <cx:pt idx="10734">0</cx:pt>
          <cx:pt idx="10735">-762</cx:pt>
          <cx:pt idx="10736">-439</cx:pt>
          <cx:pt idx="10737">-1491</cx:pt>
          <cx:pt idx="10738">-213</cx:pt>
          <cx:pt idx="10739">-7</cx:pt>
          <cx:pt idx="10740">-1181</cx:pt>
          <cx:pt idx="10741">-221</cx:pt>
          <cx:pt idx="10742">-434</cx:pt>
          <cx:pt idx="10743">-1685</cx:pt>
          <cx:pt idx="10744">-21</cx:pt>
          <cx:pt idx="10745">-399</cx:pt>
          <cx:pt idx="10746">-3</cx:pt>
          <cx:pt idx="10747">-1057</cx:pt>
          <cx:pt idx="10748">-2909</cx:pt>
          <cx:pt idx="10749">-2008</cx:pt>
          <cx:pt idx="10750">-1476</cx:pt>
          <cx:pt idx="10751">-635</cx:pt>
          <cx:pt idx="10752">-252</cx:pt>
          <cx:pt idx="10753">-393</cx:pt>
          <cx:pt idx="10754">-610</cx:pt>
          <cx:pt idx="10755">-44</cx:pt>
          <cx:pt idx="10756">-414</cx:pt>
          <cx:pt idx="10757">-555</cx:pt>
          <cx:pt idx="10758">-1997</cx:pt>
          <cx:pt idx="10759">-1399</cx:pt>
          <cx:pt idx="10760">-267</cx:pt>
          <cx:pt idx="10761">-2372</cx:pt>
          <cx:pt idx="10762">-819</cx:pt>
          <cx:pt idx="10763">-1260</cx:pt>
          <cx:pt idx="10764">-3</cx:pt>
          <cx:pt idx="10765">-2720</cx:pt>
          <cx:pt idx="10766">-946</cx:pt>
          <cx:pt idx="10767">-1267</cx:pt>
          <cx:pt idx="10768">-211</cx:pt>
          <cx:pt idx="10769">0</cx:pt>
          <cx:pt idx="10770">-325</cx:pt>
          <cx:pt idx="10771">0</cx:pt>
          <cx:pt idx="10772">0</cx:pt>
          <cx:pt idx="10773">-1535</cx:pt>
          <cx:pt idx="10774">-970</cx:pt>
          <cx:pt idx="10775">-1742</cx:pt>
          <cx:pt idx="10776">-407</cx:pt>
          <cx:pt idx="10777">-568</cx:pt>
          <cx:pt idx="10778">0</cx:pt>
          <cx:pt idx="10779">-934</cx:pt>
          <cx:pt idx="10780">-1091</cx:pt>
          <cx:pt idx="10781">-1764</cx:pt>
          <cx:pt idx="10782">-713</cx:pt>
          <cx:pt idx="10783">-1783</cx:pt>
          <cx:pt idx="10784">-2635</cx:pt>
          <cx:pt idx="10785">-265</cx:pt>
          <cx:pt idx="10786">-818</cx:pt>
          <cx:pt idx="10787">-913</cx:pt>
          <cx:pt idx="10788">-2452</cx:pt>
          <cx:pt idx="10789">-910</cx:pt>
          <cx:pt idx="10790">-1017</cx:pt>
          <cx:pt idx="10791">-323</cx:pt>
          <cx:pt idx="10792">-550</cx:pt>
          <cx:pt idx="10793">-421</cx:pt>
          <cx:pt idx="10794">-1848</cx:pt>
          <cx:pt idx="10795">-792</cx:pt>
          <cx:pt idx="10796">-933</cx:pt>
          <cx:pt idx="10797">-2181</cx:pt>
          <cx:pt idx="10798">-865</cx:pt>
          <cx:pt idx="10799">-300</cx:pt>
          <cx:pt idx="10800">-831</cx:pt>
          <cx:pt idx="10801">-520</cx:pt>
          <cx:pt idx="10802">-1200</cx:pt>
          <cx:pt idx="10803">-65</cx:pt>
          <cx:pt idx="10804">-2622</cx:pt>
          <cx:pt idx="10805">-1488</cx:pt>
          <cx:pt idx="10806">0</cx:pt>
          <cx:pt idx="10807">-4</cx:pt>
          <cx:pt idx="10808">-712</cx:pt>
          <cx:pt idx="10809">0</cx:pt>
          <cx:pt idx="10810">0</cx:pt>
          <cx:pt idx="10811">-1540</cx:pt>
          <cx:pt idx="10812">-542</cx:pt>
          <cx:pt idx="10813">-2</cx:pt>
          <cx:pt idx="10814">-2051</cx:pt>
          <cx:pt idx="10815">-522</cx:pt>
          <cx:pt idx="10816">-422</cx:pt>
          <cx:pt idx="10817">0</cx:pt>
          <cx:pt idx="10818">-1626</cx:pt>
          <cx:pt idx="10819">-1952</cx:pt>
          <cx:pt idx="10820">-308</cx:pt>
          <cx:pt idx="10821">-2760</cx:pt>
          <cx:pt idx="10822">-2923</cx:pt>
          <cx:pt idx="10823">-2106</cx:pt>
          <cx:pt idx="10824">-1725</cx:pt>
          <cx:pt idx="10825">-581</cx:pt>
          <cx:pt idx="10826">-464</cx:pt>
          <cx:pt idx="10827">-1503</cx:pt>
          <cx:pt idx="10828">-13</cx:pt>
          <cx:pt idx="10829">-667</cx:pt>
          <cx:pt idx="10830">-1209</cx:pt>
          <cx:pt idx="10831">-238</cx:pt>
          <cx:pt idx="10832">0</cx:pt>
          <cx:pt idx="10833">-1454</cx:pt>
          <cx:pt idx="10834">-424</cx:pt>
          <cx:pt idx="10835">-1671</cx:pt>
          <cx:pt idx="10836">-1088</cx:pt>
          <cx:pt idx="10837">-1964</cx:pt>
          <cx:pt idx="10838">-1676</cx:pt>
          <cx:pt idx="10839">-3282</cx:pt>
          <cx:pt idx="10840">-3</cx:pt>
          <cx:pt idx="10841">-467</cx:pt>
          <cx:pt idx="10842">-653</cx:pt>
          <cx:pt idx="10843">-123</cx:pt>
          <cx:pt idx="10844">-1667</cx:pt>
          <cx:pt idx="10845">-587</cx:pt>
          <cx:pt idx="10846">-1934</cx:pt>
          <cx:pt idx="10847">-489</cx:pt>
          <cx:pt idx="10848">-1376</cx:pt>
          <cx:pt idx="10849">-687</cx:pt>
          <cx:pt idx="10850">-32</cx:pt>
          <cx:pt idx="10851">0</cx:pt>
          <cx:pt idx="10852">-290</cx:pt>
          <cx:pt idx="10853">-1733</cx:pt>
          <cx:pt idx="10854">-1651</cx:pt>
          <cx:pt idx="10855">-1199</cx:pt>
          <cx:pt idx="10856">-1548</cx:pt>
          <cx:pt idx="10857">-226</cx:pt>
          <cx:pt idx="10858">-657</cx:pt>
          <cx:pt idx="10859">-237</cx:pt>
          <cx:pt idx="10860">-1735</cx:pt>
          <cx:pt idx="10861">-5</cx:pt>
          <cx:pt idx="10862">-254</cx:pt>
          <cx:pt idx="10863">-3423</cx:pt>
          <cx:pt idx="10864">-509</cx:pt>
          <cx:pt idx="10865">-3101</cx:pt>
          <cx:pt idx="10866">-1187</cx:pt>
          <cx:pt idx="10867">-1329</cx:pt>
          <cx:pt idx="10868">-2613</cx:pt>
          <cx:pt idx="10869">-451</cx:pt>
          <cx:pt idx="10870">-693</cx:pt>
          <cx:pt idx="10871">-1369</cx:pt>
          <cx:pt idx="10872">-714</cx:pt>
          <cx:pt idx="10873">0</cx:pt>
          <cx:pt idx="10874">0</cx:pt>
          <cx:pt idx="10875">-1704</cx:pt>
          <cx:pt idx="10876">0</cx:pt>
          <cx:pt idx="10877">-281</cx:pt>
          <cx:pt idx="10878">-185</cx:pt>
          <cx:pt idx="10879">-1033</cx:pt>
          <cx:pt idx="10880">-787</cx:pt>
          <cx:pt idx="10881">-1850</cx:pt>
          <cx:pt idx="10882">-2109</cx:pt>
          <cx:pt idx="10883">-510</cx:pt>
          <cx:pt idx="10884">-1151</cx:pt>
          <cx:pt idx="10885">-551</cx:pt>
          <cx:pt idx="10886">-154</cx:pt>
          <cx:pt idx="10887">-1506</cx:pt>
          <cx:pt idx="10888">-1133</cx:pt>
          <cx:pt idx="10889">-2972</cx:pt>
          <cx:pt idx="10890">-1688</cx:pt>
          <cx:pt idx="10891">0</cx:pt>
          <cx:pt idx="10892">0</cx:pt>
          <cx:pt idx="10893">-1495</cx:pt>
          <cx:pt idx="10894">-1564</cx:pt>
          <cx:pt idx="10895">-4</cx:pt>
          <cx:pt idx="10896">-404</cx:pt>
          <cx:pt idx="10897">-247</cx:pt>
          <cx:pt idx="10898">-1127</cx:pt>
          <cx:pt idx="10899">-101</cx:pt>
          <cx:pt idx="10900">-16</cx:pt>
          <cx:pt idx="10901">-671</cx:pt>
          <cx:pt idx="10902">0</cx:pt>
          <cx:pt idx="10903">-964</cx:pt>
          <cx:pt idx="10904">-2321</cx:pt>
          <cx:pt idx="10905">0</cx:pt>
          <cx:pt idx="10906">-143</cx:pt>
          <cx:pt idx="10907">-1075</cx:pt>
          <cx:pt idx="10908">-1772</cx:pt>
          <cx:pt idx="10909">-745</cx:pt>
          <cx:pt idx="10910">-4</cx:pt>
          <cx:pt idx="10911">0</cx:pt>
          <cx:pt idx="10912">-524</cx:pt>
          <cx:pt idx="10913">-619</cx:pt>
          <cx:pt idx="10914">-527</cx:pt>
          <cx:pt idx="10915">-296</cx:pt>
          <cx:pt idx="10916">0</cx:pt>
          <cx:pt idx="10917">-34</cx:pt>
          <cx:pt idx="10918">-971</cx:pt>
          <cx:pt idx="10919">0</cx:pt>
          <cx:pt idx="10920">-1812</cx:pt>
          <cx:pt idx="10921">-1396</cx:pt>
          <cx:pt idx="10922">-1402</cx:pt>
          <cx:pt idx="10923">-1838</cx:pt>
          <cx:pt idx="10924">-1281</cx:pt>
          <cx:pt idx="10925">-1</cx:pt>
          <cx:pt idx="10926">-465</cx:pt>
          <cx:pt idx="10927">-202</cx:pt>
          <cx:pt idx="10928">-530</cx:pt>
          <cx:pt idx="10929">-2903</cx:pt>
          <cx:pt idx="10930">-143</cx:pt>
          <cx:pt idx="10931">-2380</cx:pt>
          <cx:pt idx="10932">-422</cx:pt>
          <cx:pt idx="10933">-1429</cx:pt>
          <cx:pt idx="10934">-827</cx:pt>
          <cx:pt idx="10935">-1332</cx:pt>
          <cx:pt idx="10936">-947</cx:pt>
          <cx:pt idx="10937">-3472</cx:pt>
          <cx:pt idx="10938">0</cx:pt>
          <cx:pt idx="10939">-755</cx:pt>
          <cx:pt idx="10940">-973</cx:pt>
          <cx:pt idx="10941">-733</cx:pt>
          <cx:pt idx="10942">-1256</cx:pt>
          <cx:pt idx="10943">-2549</cx:pt>
          <cx:pt idx="10944">-169</cx:pt>
          <cx:pt idx="10945">-1081</cx:pt>
          <cx:pt idx="10946">-547</cx:pt>
          <cx:pt idx="10947">-663</cx:pt>
          <cx:pt idx="10948">-899</cx:pt>
          <cx:pt idx="10949">-2924</cx:pt>
          <cx:pt idx="10950">-1469</cx:pt>
          <cx:pt idx="10951">0</cx:pt>
          <cx:pt idx="10952">-1594</cx:pt>
          <cx:pt idx="10953">-1330</cx:pt>
          <cx:pt idx="10954">-646</cx:pt>
          <cx:pt idx="10955">-2656</cx:pt>
          <cx:pt idx="10956">-724</cx:pt>
          <cx:pt idx="10957">-154</cx:pt>
          <cx:pt idx="10958">-174</cx:pt>
          <cx:pt idx="10959">-1494</cx:pt>
          <cx:pt idx="10960">-2018</cx:pt>
          <cx:pt idx="10961">0</cx:pt>
          <cx:pt idx="10962">-376</cx:pt>
          <cx:pt idx="10963">0</cx:pt>
          <cx:pt idx="10964">-1025</cx:pt>
          <cx:pt idx="10965">-535</cx:pt>
          <cx:pt idx="10966">-196</cx:pt>
          <cx:pt idx="10967">-1878</cx:pt>
          <cx:pt idx="10968">-227</cx:pt>
          <cx:pt idx="10969">-298</cx:pt>
          <cx:pt idx="10970">-2062</cx:pt>
          <cx:pt idx="10971">-2561</cx:pt>
          <cx:pt idx="10972">-1321</cx:pt>
          <cx:pt idx="10973">-666</cx:pt>
          <cx:pt idx="10974">-823</cx:pt>
          <cx:pt idx="10975">-2294</cx:pt>
          <cx:pt idx="10976">-1377</cx:pt>
          <cx:pt idx="10977">-462</cx:pt>
          <cx:pt idx="10978">0</cx:pt>
          <cx:pt idx="10979">-1395</cx:pt>
          <cx:pt idx="10980">-368</cx:pt>
          <cx:pt idx="10981">-1667</cx:pt>
          <cx:pt idx="10982">-350</cx:pt>
          <cx:pt idx="10983">-706</cx:pt>
          <cx:pt idx="10984">0</cx:pt>
          <cx:pt idx="10985">-470</cx:pt>
          <cx:pt idx="10986">-5</cx:pt>
          <cx:pt idx="10987">-1101</cx:pt>
          <cx:pt idx="10988">-3</cx:pt>
          <cx:pt idx="10989">-1625</cx:pt>
          <cx:pt idx="10990">-859</cx:pt>
          <cx:pt idx="10991">-2435</cx:pt>
          <cx:pt idx="10992">-488</cx:pt>
          <cx:pt idx="10993">0</cx:pt>
          <cx:pt idx="10994">-618</cx:pt>
          <cx:pt idx="10995">-1371</cx:pt>
          <cx:pt idx="10996">-750</cx:pt>
          <cx:pt idx="10997">-782</cx:pt>
          <cx:pt idx="10998">-2697</cx:pt>
          <cx:pt idx="10999">0</cx:pt>
          <cx:pt idx="11000">0</cx:pt>
          <cx:pt idx="11001">-1836</cx:pt>
          <cx:pt idx="11002">-2139</cx:pt>
          <cx:pt idx="11003">0</cx:pt>
          <cx:pt idx="11004">0</cx:pt>
          <cx:pt idx="11005">-1048</cx:pt>
          <cx:pt idx="11006">-1186</cx:pt>
          <cx:pt idx="11007">-193</cx:pt>
          <cx:pt idx="11008">-1250</cx:pt>
          <cx:pt idx="11009">-758</cx:pt>
          <cx:pt idx="11010">-1661</cx:pt>
          <cx:pt idx="11011">-2499</cx:pt>
          <cx:pt idx="11012">-700</cx:pt>
          <cx:pt idx="11013">-1530</cx:pt>
          <cx:pt idx="11014">0</cx:pt>
          <cx:pt idx="11015">-1094</cx:pt>
          <cx:pt idx="11016">-4</cx:pt>
          <cx:pt idx="11017">-1754</cx:pt>
          <cx:pt idx="11018">0</cx:pt>
          <cx:pt idx="11019">-723</cx:pt>
          <cx:pt idx="11020">-1</cx:pt>
          <cx:pt idx="11021">-696</cx:pt>
          <cx:pt idx="11022">-1989</cx:pt>
          <cx:pt idx="11023">-707</cx:pt>
          <cx:pt idx="11024">-1113</cx:pt>
          <cx:pt idx="11025">-937</cx:pt>
          <cx:pt idx="11026">-861</cx:pt>
          <cx:pt idx="11027">0</cx:pt>
          <cx:pt idx="11028">-2241</cx:pt>
          <cx:pt idx="11029">-2209</cx:pt>
          <cx:pt idx="11030">-2</cx:pt>
          <cx:pt idx="11031">-1618</cx:pt>
          <cx:pt idx="11032">-634</cx:pt>
          <cx:pt idx="11033">-1019</cx:pt>
          <cx:pt idx="11034">0</cx:pt>
          <cx:pt idx="11035">-388</cx:pt>
          <cx:pt idx="11036">-562</cx:pt>
          <cx:pt idx="11037">-1207</cx:pt>
          <cx:pt idx="11038">-2</cx:pt>
          <cx:pt idx="11039">-519</cx:pt>
          <cx:pt idx="11040">-278</cx:pt>
          <cx:pt idx="11041">-572</cx:pt>
          <cx:pt idx="11042">-1315</cx:pt>
          <cx:pt idx="11043">0</cx:pt>
          <cx:pt idx="11044">-1</cx:pt>
          <cx:pt idx="11045">-116</cx:pt>
          <cx:pt idx="11046">-381</cx:pt>
          <cx:pt idx="11047">0</cx:pt>
          <cx:pt idx="11048">0</cx:pt>
          <cx:pt idx="11049">-1097</cx:pt>
          <cx:pt idx="11050">-277</cx:pt>
          <cx:pt idx="11051">-1607</cx:pt>
          <cx:pt idx="11052">-742</cx:pt>
          <cx:pt idx="11053">-1589</cx:pt>
          <cx:pt idx="11054">-714</cx:pt>
          <cx:pt idx="11055">-1480</cx:pt>
          <cx:pt idx="11056">-2502</cx:pt>
          <cx:pt idx="11057">-153</cx:pt>
          <cx:pt idx="11058">-530</cx:pt>
          <cx:pt idx="11059">-1923</cx:pt>
          <cx:pt idx="11060">-208</cx:pt>
          <cx:pt idx="11061">0</cx:pt>
          <cx:pt idx="11062">-2497</cx:pt>
          <cx:pt idx="11063">0</cx:pt>
          <cx:pt idx="11064">-582</cx:pt>
          <cx:pt idx="11065">-992</cx:pt>
          <cx:pt idx="11066">-239</cx:pt>
          <cx:pt idx="11067">-1789</cx:pt>
          <cx:pt idx="11068">-713</cx:pt>
          <cx:pt idx="11069">-1098</cx:pt>
          <cx:pt idx="11070">-435</cx:pt>
          <cx:pt idx="11071">-2058</cx:pt>
          <cx:pt idx="11072">-68</cx:pt>
          <cx:pt idx="11073">-741</cx:pt>
          <cx:pt idx="11074">-3274</cx:pt>
          <cx:pt idx="11075">-1077</cx:pt>
          <cx:pt idx="11076">-1268</cx:pt>
          <cx:pt idx="11077">-2236</cx:pt>
          <cx:pt idx="11078">-239</cx:pt>
          <cx:pt idx="11079">0</cx:pt>
          <cx:pt idx="11080">-636</cx:pt>
          <cx:pt idx="11081">0</cx:pt>
          <cx:pt idx="11082">-1893</cx:pt>
          <cx:pt idx="11083">-1449</cx:pt>
          <cx:pt idx="11084">-855</cx:pt>
          <cx:pt idx="11085">-1623</cx:pt>
          <cx:pt idx="11086">-2151</cx:pt>
          <cx:pt idx="11087">-1043</cx:pt>
          <cx:pt idx="11088">-981</cx:pt>
          <cx:pt idx="11089">-1501</cx:pt>
          <cx:pt idx="11090">-488</cx:pt>
          <cx:pt idx="11091">-380</cx:pt>
          <cx:pt idx="11092">-1860</cx:pt>
          <cx:pt idx="11093">0</cx:pt>
          <cx:pt idx="11094">-2054</cx:pt>
          <cx:pt idx="11095">0</cx:pt>
          <cx:pt idx="11096">-1803</cx:pt>
          <cx:pt idx="11097">-3241</cx:pt>
          <cx:pt idx="11098">-1595</cx:pt>
          <cx:pt idx="11099">-625</cx:pt>
          <cx:pt idx="11100">-1644</cx:pt>
          <cx:pt idx="11101">-1987</cx:pt>
          <cx:pt idx="11102">-473</cx:pt>
          <cx:pt idx="11103">-2157</cx:pt>
          <cx:pt idx="11104">-6</cx:pt>
          <cx:pt idx="11105">-1</cx:pt>
          <cx:pt idx="11106">-1538</cx:pt>
          <cx:pt idx="11107">0</cx:pt>
          <cx:pt idx="11108">-2504</cx:pt>
          <cx:pt idx="11109">-373</cx:pt>
          <cx:pt idx="11110">-308</cx:pt>
          <cx:pt idx="11111">-1547</cx:pt>
          <cx:pt idx="11112">-783</cx:pt>
          <cx:pt idx="11113">0</cx:pt>
          <cx:pt idx="11114">-489</cx:pt>
          <cx:pt idx="11115">-713</cx:pt>
          <cx:pt idx="11116">0</cx:pt>
          <cx:pt idx="11117">-770</cx:pt>
          <cx:pt idx="11118">0</cx:pt>
          <cx:pt idx="11119">-32</cx:pt>
          <cx:pt idx="11120">-2162</cx:pt>
          <cx:pt idx="11121">-385</cx:pt>
          <cx:pt idx="11122">-1103</cx:pt>
          <cx:pt idx="11123">-261</cx:pt>
          <cx:pt idx="11124">-343</cx:pt>
          <cx:pt idx="11125">-1594</cx:pt>
          <cx:pt idx="11126">-2139</cx:pt>
          <cx:pt idx="11127">0</cx:pt>
          <cx:pt idx="11128">-639</cx:pt>
          <cx:pt idx="11129">-151</cx:pt>
          <cx:pt idx="11130">-1894</cx:pt>
          <cx:pt idx="11131">-558</cx:pt>
          <cx:pt idx="11132">0</cx:pt>
          <cx:pt idx="11133">0</cx:pt>
          <cx:pt idx="11134">-1804</cx:pt>
          <cx:pt idx="11135">-301</cx:pt>
          <cx:pt idx="11136">-2373</cx:pt>
          <cx:pt idx="11137">-1418</cx:pt>
          <cx:pt idx="11138">-2362</cx:pt>
          <cx:pt idx="11139">-1510</cx:pt>
          <cx:pt idx="11140">0</cx:pt>
          <cx:pt idx="11141">-114</cx:pt>
          <cx:pt idx="11142">-1407</cx:pt>
          <cx:pt idx="11143">-802</cx:pt>
          <cx:pt idx="11144">-394</cx:pt>
          <cx:pt idx="11145">-1755</cx:pt>
          <cx:pt idx="11146">-432</cx:pt>
          <cx:pt idx="11147">-1980</cx:pt>
          <cx:pt idx="11148">-503</cx:pt>
          <cx:pt idx="11149">-627</cx:pt>
          <cx:pt idx="11150">-459</cx:pt>
          <cx:pt idx="11151">-2553</cx:pt>
          <cx:pt idx="11152">-15</cx:pt>
          <cx:pt idx="11153">-275</cx:pt>
          <cx:pt idx="11154">-541</cx:pt>
          <cx:pt idx="11155">-543</cx:pt>
          <cx:pt idx="11156">-2618</cx:pt>
          <cx:pt idx="11157">-1813</cx:pt>
          <cx:pt idx="11158">-287</cx:pt>
          <cx:pt idx="11159">-469</cx:pt>
          <cx:pt idx="11160">-2691</cx:pt>
          <cx:pt idx="11161">-952</cx:pt>
          <cx:pt idx="11162">-2488</cx:pt>
          <cx:pt idx="11163">-354</cx:pt>
          <cx:pt idx="11164">-544</cx:pt>
          <cx:pt idx="11165">-1703</cx:pt>
          <cx:pt idx="11166">-581</cx:pt>
          <cx:pt idx="11167">-431</cx:pt>
          <cx:pt idx="11168">-141</cx:pt>
          <cx:pt idx="11169">-407</cx:pt>
          <cx:pt idx="11170">-1183</cx:pt>
          <cx:pt idx="11171">-84</cx:pt>
          <cx:pt idx="11172">-1228</cx:pt>
          <cx:pt idx="11173">-1590</cx:pt>
          <cx:pt idx="11174">-1735</cx:pt>
          <cx:pt idx="11175">-1407</cx:pt>
          <cx:pt idx="11176">-2403</cx:pt>
          <cx:pt idx="11177">-894</cx:pt>
          <cx:pt idx="11178">-772</cx:pt>
          <cx:pt idx="11179">-773</cx:pt>
          <cx:pt idx="11180">-775</cx:pt>
          <cx:pt idx="11181">-1858</cx:pt>
          <cx:pt idx="11182">-750</cx:pt>
          <cx:pt idx="11183">-205</cx:pt>
          <cx:pt idx="11184">-344</cx:pt>
          <cx:pt idx="11185">-328</cx:pt>
          <cx:pt idx="11186">-1</cx:pt>
          <cx:pt idx="11187">-3</cx:pt>
          <cx:pt idx="11188">-2</cx:pt>
          <cx:pt idx="11189">0</cx:pt>
          <cx:pt idx="11190">0</cx:pt>
          <cx:pt idx="11191">-480</cx:pt>
          <cx:pt idx="11192">0</cx:pt>
          <cx:pt idx="11193">-487</cx:pt>
          <cx:pt idx="11194">-1855</cx:pt>
          <cx:pt idx="11195">-537</cx:pt>
          <cx:pt idx="11196">-17</cx:pt>
          <cx:pt idx="11197">-688</cx:pt>
          <cx:pt idx="11198">-834</cx:pt>
          <cx:pt idx="11199">-2761</cx:pt>
          <cx:pt idx="11200">-3473</cx:pt>
          <cx:pt idx="11201">0</cx:pt>
          <cx:pt idx="11202">-459</cx:pt>
          <cx:pt idx="11203">-916</cx:pt>
          <cx:pt idx="11204">-1429</cx:pt>
          <cx:pt idx="11205">-2</cx:pt>
          <cx:pt idx="11206">-790</cx:pt>
          <cx:pt idx="11207">-1206</cx:pt>
          <cx:pt idx="11208">-2392</cx:pt>
          <cx:pt idx="11209">-600</cx:pt>
          <cx:pt idx="11210">-1830</cx:pt>
          <cx:pt idx="11211">-799</cx:pt>
          <cx:pt idx="11212">-1898</cx:pt>
          <cx:pt idx="11213">-1621</cx:pt>
          <cx:pt idx="11214">-151</cx:pt>
          <cx:pt idx="11215">-1285</cx:pt>
          <cx:pt idx="11216">-1888</cx:pt>
          <cx:pt idx="11217">0</cx:pt>
          <cx:pt idx="11218">-728</cx:pt>
          <cx:pt idx="11219">-3</cx:pt>
          <cx:pt idx="11220">-5</cx:pt>
          <cx:pt idx="11221">-631</cx:pt>
          <cx:pt idx="11222">-141</cx:pt>
          <cx:pt idx="11223">-847</cx:pt>
          <cx:pt idx="11224">-1172</cx:pt>
          <cx:pt idx="11225">-1490</cx:pt>
          <cx:pt idx="11226">-2820</cx:pt>
          <cx:pt idx="11227">-724</cx:pt>
          <cx:pt idx="11228">-1545</cx:pt>
          <cx:pt idx="11229">-1114</cx:pt>
          <cx:pt idx="11230">-786</cx:pt>
          <cx:pt idx="11231">-1947</cx:pt>
          <cx:pt idx="11232">-386</cx:pt>
          <cx:pt idx="11233">-1906</cx:pt>
          <cx:pt idx="11234">-2898</cx:pt>
          <cx:pt idx="11235">-1897</cx:pt>
          <cx:pt idx="11236">-430</cx:pt>
          <cx:pt idx="11237">-670</cx:pt>
          <cx:pt idx="11238">-1409</cx:pt>
          <cx:pt idx="11239">-2621</cx:pt>
          <cx:pt idx="11240">-1629</cx:pt>
          <cx:pt idx="11241">-463</cx:pt>
          <cx:pt idx="11242">-1347</cx:pt>
          <cx:pt idx="11243">-1604</cx:pt>
          <cx:pt idx="11244">-444</cx:pt>
          <cx:pt idx="11245">-3115</cx:pt>
          <cx:pt idx="11246">-1337</cx:pt>
          <cx:pt idx="11247">-349</cx:pt>
          <cx:pt idx="11248">-1339</cx:pt>
          <cx:pt idx="11249">0</cx:pt>
          <cx:pt idx="11250">-1288</cx:pt>
          <cx:pt idx="11251">-583</cx:pt>
          <cx:pt idx="11252">-544</cx:pt>
          <cx:pt idx="11253">-400</cx:pt>
          <cx:pt idx="11254">-778</cx:pt>
          <cx:pt idx="11255">0</cx:pt>
          <cx:pt idx="11256">0</cx:pt>
          <cx:pt idx="11257">-1850</cx:pt>
          <cx:pt idx="11258">-1017</cx:pt>
          <cx:pt idx="11259">-1012</cx:pt>
          <cx:pt idx="11260">-1029</cx:pt>
          <cx:pt idx="11261">-992</cx:pt>
          <cx:pt idx="11262">-1043</cx:pt>
          <cx:pt idx="11263">-2628</cx:pt>
          <cx:pt idx="11264">-350</cx:pt>
          <cx:pt idx="11265">-56</cx:pt>
          <cx:pt idx="11266">-1008</cx:pt>
          <cx:pt idx="11267">-1155</cx:pt>
          <cx:pt idx="11268">-265</cx:pt>
          <cx:pt idx="11269">-992</cx:pt>
          <cx:pt idx="11270">-333</cx:pt>
          <cx:pt idx="11271">-649</cx:pt>
          <cx:pt idx="11272">-553</cx:pt>
          <cx:pt idx="11273">-930</cx:pt>
          <cx:pt idx="11274">-465</cx:pt>
          <cx:pt idx="11275">-308</cx:pt>
          <cx:pt idx="11276">-108</cx:pt>
          <cx:pt idx="11277">-1811</cx:pt>
          <cx:pt idx="11278">-1648</cx:pt>
          <cx:pt idx="11279">-1283</cx:pt>
          <cx:pt idx="11280">-1629</cx:pt>
          <cx:pt idx="11281">-1145</cx:pt>
          <cx:pt idx="11282">-4</cx:pt>
          <cx:pt idx="11283">-298</cx:pt>
          <cx:pt idx="11284">0</cx:pt>
          <cx:pt idx="11285">-1327</cx:pt>
          <cx:pt idx="11286">0</cx:pt>
          <cx:pt idx="11287">-1780</cx:pt>
          <cx:pt idx="11288">-293</cx:pt>
          <cx:pt idx="11289">-2026</cx:pt>
          <cx:pt idx="11290">0</cx:pt>
          <cx:pt idx="11291">-1618</cx:pt>
          <cx:pt idx="11292">-1337</cx:pt>
          <cx:pt idx="11293">-840</cx:pt>
          <cx:pt idx="11294">0</cx:pt>
          <cx:pt idx="11295">-4</cx:pt>
          <cx:pt idx="11296">-424</cx:pt>
          <cx:pt idx="11297">0</cx:pt>
          <cx:pt idx="11298">-628</cx:pt>
          <cx:pt idx="11299">-156</cx:pt>
          <cx:pt idx="11300">0</cx:pt>
          <cx:pt idx="11301">-618</cx:pt>
          <cx:pt idx="11302">-1276</cx:pt>
          <cx:pt idx="11303">0</cx:pt>
          <cx:pt idx="11304">-2139</cx:pt>
          <cx:pt idx="11305">-1234</cx:pt>
          <cx:pt idx="11306">0</cx:pt>
          <cx:pt idx="11307">-28</cx:pt>
          <cx:pt idx="11308">-1194</cx:pt>
          <cx:pt idx="11309">-711</cx:pt>
          <cx:pt idx="11310">-578</cx:pt>
          <cx:pt idx="11311">-3111</cx:pt>
          <cx:pt idx="11312">-339</cx:pt>
          <cx:pt idx="11313">0</cx:pt>
          <cx:pt idx="11314">-1630</cx:pt>
          <cx:pt idx="11315">-362</cx:pt>
          <cx:pt idx="11316">-488</cx:pt>
          <cx:pt idx="11317">-1371</cx:pt>
          <cx:pt idx="11318">-1798</cx:pt>
          <cx:pt idx="11319">0</cx:pt>
          <cx:pt idx="11320">0</cx:pt>
          <cx:pt idx="11321">-804</cx:pt>
          <cx:pt idx="11322">-672</cx:pt>
          <cx:pt idx="11323">-759</cx:pt>
          <cx:pt idx="11324">-761</cx:pt>
          <cx:pt idx="11325">-769</cx:pt>
          <cx:pt idx="11326">0</cx:pt>
          <cx:pt idx="11327">-736</cx:pt>
          <cx:pt idx="11328">-1736</cx:pt>
          <cx:pt idx="11329">-1863</cx:pt>
          <cx:pt idx="11330">-437</cx:pt>
          <cx:pt idx="11331">-1909</cx:pt>
          <cx:pt idx="11332">-507</cx:pt>
          <cx:pt idx="11333">-888</cx:pt>
          <cx:pt idx="11334">-2236</cx:pt>
          <cx:pt idx="11335">-285</cx:pt>
          <cx:pt idx="11336">-1002</cx:pt>
          <cx:pt idx="11337">-1006</cx:pt>
          <cx:pt idx="11338">-534</cx:pt>
          <cx:pt idx="11339">-422</cx:pt>
          <cx:pt idx="11340">-2</cx:pt>
          <cx:pt idx="11341">-1109</cx:pt>
          <cx:pt idx="11342">0</cx:pt>
          <cx:pt idx="11343">-669</cx:pt>
          <cx:pt idx="11344">-675</cx:pt>
          <cx:pt idx="11345">-2278</cx:pt>
          <cx:pt idx="11346">-1060</cx:pt>
          <cx:pt idx="11347">-1074</cx:pt>
          <cx:pt idx="11348">-1315</cx:pt>
          <cx:pt idx="11349">-2</cx:pt>
          <cx:pt idx="11350">0</cx:pt>
          <cx:pt idx="11351">0</cx:pt>
          <cx:pt idx="11352">-368</cx:pt>
          <cx:pt idx="11353">0</cx:pt>
          <cx:pt idx="11354">-2564</cx:pt>
          <cx:pt idx="11355">-599</cx:pt>
          <cx:pt idx="11356">-407</cx:pt>
          <cx:pt idx="11357">-1363</cx:pt>
          <cx:pt idx="11358">0</cx:pt>
          <cx:pt idx="11359">0</cx:pt>
          <cx:pt idx="11360">-750</cx:pt>
          <cx:pt idx="11361">-533</cx:pt>
          <cx:pt idx="11362">-1290</cx:pt>
          <cx:pt idx="11363">-723</cx:pt>
          <cx:pt idx="11364">-1</cx:pt>
          <cx:pt idx="11365">-1008</cx:pt>
          <cx:pt idx="11366">-1020</cx:pt>
          <cx:pt idx="11367">-124</cx:pt>
          <cx:pt idx="11368">0</cx:pt>
          <cx:pt idx="11369">0</cx:pt>
          <cx:pt idx="11370">-2125</cx:pt>
          <cx:pt idx="11371">-1647</cx:pt>
          <cx:pt idx="11372">-55</cx:pt>
          <cx:pt idx="11373">-1656</cx:pt>
          <cx:pt idx="11374">-561</cx:pt>
          <cx:pt idx="11375">-1638</cx:pt>
          <cx:pt idx="11376">-526</cx:pt>
          <cx:pt idx="11377">-358</cx:pt>
          <cx:pt idx="11378">-1908</cx:pt>
          <cx:pt idx="11379">0</cx:pt>
          <cx:pt idx="11380">-1505</cx:pt>
          <cx:pt idx="11381">-2599</cx:pt>
          <cx:pt idx="11382">-1542</cx:pt>
          <cx:pt idx="11383">0</cx:pt>
          <cx:pt idx="11384">-304</cx:pt>
          <cx:pt idx="11385">-3235</cx:pt>
          <cx:pt idx="11386">-112</cx:pt>
          <cx:pt idx="11387">-852</cx:pt>
          <cx:pt idx="11388">-415</cx:pt>
          <cx:pt idx="11389">-1429</cx:pt>
          <cx:pt idx="11390">0</cx:pt>
          <cx:pt idx="11391">-824</cx:pt>
          <cx:pt idx="11392">-2335</cx:pt>
          <cx:pt idx="11393">-645</cx:pt>
          <cx:pt idx="11394">0</cx:pt>
          <cx:pt idx="11395">-751</cx:pt>
          <cx:pt idx="11396">-738</cx:pt>
          <cx:pt idx="11397">-564</cx:pt>
          <cx:pt idx="11398">-567</cx:pt>
          <cx:pt idx="11399">-1518</cx:pt>
          <cx:pt idx="11400">-1283</cx:pt>
          <cx:pt idx="11401">-713</cx:pt>
          <cx:pt idx="11402">-25</cx:pt>
          <cx:pt idx="11403">-1801</cx:pt>
          <cx:pt idx="11404">-866</cx:pt>
          <cx:pt idx="11405">-1553</cx:pt>
          <cx:pt idx="11406">-230</cx:pt>
          <cx:pt idx="11407">-314</cx:pt>
          <cx:pt idx="11408">-228</cx:pt>
          <cx:pt idx="11409">-173</cx:pt>
          <cx:pt idx="11410">0</cx:pt>
          <cx:pt idx="11411">-202</cx:pt>
          <cx:pt idx="11412">-451</cx:pt>
          <cx:pt idx="11413">-1215</cx:pt>
          <cx:pt idx="11414">-295</cx:pt>
          <cx:pt idx="11415">-424</cx:pt>
          <cx:pt idx="11416">-3412</cx:pt>
          <cx:pt idx="11417">-1558</cx:pt>
          <cx:pt idx="11418">-300</cx:pt>
          <cx:pt idx="11419">-253</cx:pt>
          <cx:pt idx="11420">-2813</cx:pt>
          <cx:pt idx="11421">-1674</cx:pt>
          <cx:pt idx="11422">-1048</cx:pt>
          <cx:pt idx="11423">-584</cx:pt>
          <cx:pt idx="11424">-1146</cx:pt>
          <cx:pt idx="11425">-803</cx:pt>
          <cx:pt idx="11426">-1539</cx:pt>
          <cx:pt idx="11427">-3124</cx:pt>
          <cx:pt idx="11428">-2731</cx:pt>
          <cx:pt idx="11429">-258</cx:pt>
          <cx:pt idx="11430">-1070</cx:pt>
          <cx:pt idx="11431">0</cx:pt>
          <cx:pt idx="11432">-540</cx:pt>
          <cx:pt idx="11433">-2217</cx:pt>
          <cx:pt idx="11434">-274</cx:pt>
          <cx:pt idx="11435">-533</cx:pt>
          <cx:pt idx="11436">-252</cx:pt>
          <cx:pt idx="11437">-1151</cx:pt>
          <cx:pt idx="11438">-2482</cx:pt>
          <cx:pt idx="11439">0</cx:pt>
          <cx:pt idx="11440">-1039</cx:pt>
          <cx:pt idx="11441">-2807</cx:pt>
          <cx:pt idx="11442">0</cx:pt>
          <cx:pt idx="11443">-537</cx:pt>
          <cx:pt idx="11444">-301</cx:pt>
          <cx:pt idx="11445">-2092</cx:pt>
          <cx:pt idx="11446">-1837</cx:pt>
          <cx:pt idx="11447">-2689</cx:pt>
          <cx:pt idx="11448">-1632</cx:pt>
          <cx:pt idx="11449">-816</cx:pt>
          <cx:pt idx="11450">-309</cx:pt>
          <cx:pt idx="11451">-1460</cx:pt>
          <cx:pt idx="11452">-2237</cx:pt>
          <cx:pt idx="11453">-762</cx:pt>
          <cx:pt idx="11454">-396</cx:pt>
          <cx:pt idx="11455">0</cx:pt>
          <cx:pt idx="11456">-1080</cx:pt>
          <cx:pt idx="11457">-1805</cx:pt>
          <cx:pt idx="11458">-2137</cx:pt>
          <cx:pt idx="11459">-692</cx:pt>
          <cx:pt idx="11460">-35</cx:pt>
          <cx:pt idx="11461">-463</cx:pt>
          <cx:pt idx="11462">-1764</cx:pt>
          <cx:pt idx="11463">-1948</cx:pt>
          <cx:pt idx="11464">-2242</cx:pt>
          <cx:pt idx="11465">-543</cx:pt>
          <cx:pt idx="11466">-869</cx:pt>
          <cx:pt idx="11467">-332</cx:pt>
          <cx:pt idx="11468">-130</cx:pt>
          <cx:pt idx="11469">-1737</cx:pt>
          <cx:pt idx="11470">-182</cx:pt>
          <cx:pt idx="11471">-2903</cx:pt>
          <cx:pt idx="11472">-2215</cx:pt>
          <cx:pt idx="11473">-1918</cx:pt>
          <cx:pt idx="11474">-1056</cx:pt>
          <cx:pt idx="11475">-1</cx:pt>
          <cx:pt idx="11476">0</cx:pt>
          <cx:pt idx="11477">-847</cx:pt>
          <cx:pt idx="11478">-6</cx:pt>
          <cx:pt idx="11479">-21</cx:pt>
          <cx:pt idx="11480">0</cx:pt>
          <cx:pt idx="11481">-1938</cx:pt>
          <cx:pt idx="11482">0</cx:pt>
          <cx:pt idx="11483">0</cx:pt>
          <cx:pt idx="11484">-466</cx:pt>
          <cx:pt idx="11485">-2914</cx:pt>
          <cx:pt idx="11486">-1732</cx:pt>
          <cx:pt idx="11487">-404</cx:pt>
          <cx:pt idx="11488">-558</cx:pt>
          <cx:pt idx="11489">-411</cx:pt>
          <cx:pt idx="11490">-1330</cx:pt>
          <cx:pt idx="11491">-730</cx:pt>
          <cx:pt idx="11492">-2003</cx:pt>
          <cx:pt idx="11493">-868</cx:pt>
          <cx:pt idx="11494">-238</cx:pt>
          <cx:pt idx="11495">-722</cx:pt>
          <cx:pt idx="11496">-1038</cx:pt>
          <cx:pt idx="11497">-658</cx:pt>
          <cx:pt idx="11498">-2511</cx:pt>
          <cx:pt idx="11499">-863</cx:pt>
          <cx:pt idx="11500">-340</cx:pt>
          <cx:pt idx="11501">-127</cx:pt>
          <cx:pt idx="11502">-210</cx:pt>
          <cx:pt idx="11503">-358</cx:pt>
          <cx:pt idx="11504">-1561</cx:pt>
          <cx:pt idx="11505">-1144</cx:pt>
          <cx:pt idx="11506">-1530</cx:pt>
          <cx:pt idx="11507">-611</cx:pt>
          <cx:pt idx="11508">-2297</cx:pt>
          <cx:pt idx="11509">0</cx:pt>
          <cx:pt idx="11510">0</cx:pt>
          <cx:pt idx="11511">-721</cx:pt>
          <cx:pt idx="11512">-604</cx:pt>
          <cx:pt idx="11513">-2092</cx:pt>
          <cx:pt idx="11514">-1670</cx:pt>
          <cx:pt idx="11515">-217</cx:pt>
          <cx:pt idx="11516">-1435</cx:pt>
          <cx:pt idx="11517">-2266</cx:pt>
          <cx:pt idx="11518">-1594</cx:pt>
          <cx:pt idx="11519">-301</cx:pt>
          <cx:pt idx="11520">-1236</cx:pt>
          <cx:pt idx="11521">-885</cx:pt>
          <cx:pt idx="11522">-116</cx:pt>
          <cx:pt idx="11523">-1729</cx:pt>
          <cx:pt idx="11524">-1136</cx:pt>
          <cx:pt idx="11525">-28</cx:pt>
          <cx:pt idx="11526">-53</cx:pt>
          <cx:pt idx="11527">-746</cx:pt>
          <cx:pt idx="11528">-2702</cx:pt>
          <cx:pt idx="11529">-944</cx:pt>
          <cx:pt idx="11530">0</cx:pt>
          <cx:pt idx="11531">-488</cx:pt>
          <cx:pt idx="11532">0</cx:pt>
          <cx:pt idx="11533">-866</cx:pt>
          <cx:pt idx="11534">-981</cx:pt>
          <cx:pt idx="11535">-317</cx:pt>
          <cx:pt idx="11536">-1009</cx:pt>
          <cx:pt idx="11537">-2639</cx:pt>
          <cx:pt idx="11538">0</cx:pt>
          <cx:pt idx="11539">-29</cx:pt>
          <cx:pt idx="11540">-2011</cx:pt>
          <cx:pt idx="11541">-1322</cx:pt>
          <cx:pt idx="11542">-481</cx:pt>
          <cx:pt idx="11543">-752</cx:pt>
          <cx:pt idx="11544">-728</cx:pt>
          <cx:pt idx="11545">-329</cx:pt>
          <cx:pt idx="11546">0</cx:pt>
          <cx:pt idx="11547">-855</cx:pt>
          <cx:pt idx="11548">-1126</cx:pt>
          <cx:pt idx="11549">-3209</cx:pt>
          <cx:pt idx="11550">0</cx:pt>
          <cx:pt idx="11551">-2074</cx:pt>
          <cx:pt idx="11552">-747</cx:pt>
          <cx:pt idx="11553">0</cx:pt>
          <cx:pt idx="11554">-1495</cx:pt>
          <cx:pt idx="11555">-1805</cx:pt>
          <cx:pt idx="11556">0</cx:pt>
          <cx:pt idx="11557">-2439</cx:pt>
          <cx:pt idx="11558">-1508</cx:pt>
          <cx:pt idx="11559">-2083</cx:pt>
          <cx:pt idx="11560">-505</cx:pt>
          <cx:pt idx="11561">0</cx:pt>
          <cx:pt idx="11562">-216</cx:pt>
          <cx:pt idx="11563">-641</cx:pt>
          <cx:pt idx="11564">-646</cx:pt>
          <cx:pt idx="11565">-970</cx:pt>
          <cx:pt idx="11566">-183</cx:pt>
          <cx:pt idx="11567">-2010</cx:pt>
          <cx:pt idx="11568">-2925</cx:pt>
          <cx:pt idx="11569">-2</cx:pt>
          <cx:pt idx="11570">-1870</cx:pt>
          <cx:pt idx="11571">-790</cx:pt>
          <cx:pt idx="11572">-2315</cx:pt>
          <cx:pt idx="11573">-668</cx:pt>
          <cx:pt idx="11574">-1344</cx:pt>
          <cx:pt idx="11575">-2149</cx:pt>
          <cx:pt idx="11576">-1306</cx:pt>
          <cx:pt idx="11577">-213</cx:pt>
          <cx:pt idx="11578">0</cx:pt>
          <cx:pt idx="11579">-560</cx:pt>
          <cx:pt idx="11580">-3784</cx:pt>
          <cx:pt idx="11581">-1637</cx:pt>
          <cx:pt idx="11582">-2325</cx:pt>
          <cx:pt idx="11583">-510</cx:pt>
          <cx:pt idx="11584">-374</cx:pt>
          <cx:pt idx="11585">-129</cx:pt>
          <cx:pt idx="11586">0</cx:pt>
          <cx:pt idx="11587">-939</cx:pt>
          <cx:pt idx="11588">-353</cx:pt>
          <cx:pt idx="11589">-2166</cx:pt>
          <cx:pt idx="11590">-923</cx:pt>
          <cx:pt idx="11591">-544</cx:pt>
          <cx:pt idx="11592">-419</cx:pt>
          <cx:pt idx="11593">-660</cx:pt>
          <cx:pt idx="11594">-1367</cx:pt>
          <cx:pt idx="11595">-1896</cx:pt>
          <cx:pt idx="11596">-1320</cx:pt>
          <cx:pt idx="11597">0</cx:pt>
          <cx:pt idx="11598">-2308</cx:pt>
          <cx:pt idx="11599">-342</cx:pt>
          <cx:pt idx="11600">-817</cx:pt>
          <cx:pt idx="11601">-794</cx:pt>
          <cx:pt idx="11602">-167</cx:pt>
          <cx:pt idx="11603">0</cx:pt>
          <cx:pt idx="11604">-179</cx:pt>
          <cx:pt idx="11605">-6</cx:pt>
          <cx:pt idx="11606">-2466</cx:pt>
          <cx:pt idx="11607">-663</cx:pt>
          <cx:pt idx="11608">0</cx:pt>
          <cx:pt idx="11609">-1995</cx:pt>
          <cx:pt idx="11610">-1201</cx:pt>
          <cx:pt idx="11611">-2016</cx:pt>
          <cx:pt idx="11612">-1</cx:pt>
          <cx:pt idx="11613">-1565</cx:pt>
          <cx:pt idx="11614">0</cx:pt>
          <cx:pt idx="11615">0</cx:pt>
          <cx:pt idx="11616">-2963</cx:pt>
          <cx:pt idx="11617">-3023</cx:pt>
          <cx:pt idx="11618">-769</cx:pt>
          <cx:pt idx="11619">-490</cx:pt>
          <cx:pt idx="11620">-2359</cx:pt>
          <cx:pt idx="11621">-599</cx:pt>
          <cx:pt idx="11622">-2521</cx:pt>
          <cx:pt idx="11623">-1842</cx:pt>
          <cx:pt idx="11624">-96</cx:pt>
          <cx:pt idx="11625">-1343</cx:pt>
          <cx:pt idx="11626">-2878</cx:pt>
          <cx:pt idx="11627">-600</cx:pt>
          <cx:pt idx="11628">-3</cx:pt>
          <cx:pt idx="11629">-577</cx:pt>
          <cx:pt idx="11630">-657</cx:pt>
          <cx:pt idx="11631">-411</cx:pt>
          <cx:pt idx="11632">0</cx:pt>
          <cx:pt idx="11633">-315</cx:pt>
          <cx:pt idx="11634">-1412</cx:pt>
          <cx:pt idx="11635">-559</cx:pt>
          <cx:pt idx="11636">-1852</cx:pt>
          <cx:pt idx="11637">-2099</cx:pt>
          <cx:pt idx="11638">0</cx:pt>
          <cx:pt idx="11639">0</cx:pt>
          <cx:pt idx="11640">0</cx:pt>
          <cx:pt idx="11641">-2642</cx:pt>
          <cx:pt idx="11642">-319</cx:pt>
          <cx:pt idx="11643">0</cx:pt>
          <cx:pt idx="11644">0</cx:pt>
          <cx:pt idx="11645">0</cx:pt>
          <cx:pt idx="11646">-705</cx:pt>
          <cx:pt idx="11647">-953</cx:pt>
          <cx:pt idx="11648">-466</cx:pt>
          <cx:pt idx="11649">-818</cx:pt>
          <cx:pt idx="11650">-2153</cx:pt>
          <cx:pt idx="11651">-1995</cx:pt>
          <cx:pt idx="11652">-250</cx:pt>
          <cx:pt idx="11653">-4</cx:pt>
          <cx:pt idx="11654">-1328</cx:pt>
          <cx:pt idx="11655">-402</cx:pt>
          <cx:pt idx="11656">-1279</cx:pt>
          <cx:pt idx="11657">-297</cx:pt>
          <cx:pt idx="11658">0</cx:pt>
          <cx:pt idx="11659">-779</cx:pt>
          <cx:pt idx="11660">-1164</cx:pt>
          <cx:pt idx="11661">-953</cx:pt>
          <cx:pt idx="11662">-993</cx:pt>
          <cx:pt idx="11663">-362</cx:pt>
          <cx:pt idx="11664">-2</cx:pt>
          <cx:pt idx="11665">0</cx:pt>
          <cx:pt idx="11666">0</cx:pt>
          <cx:pt idx="11667">-966</cx:pt>
          <cx:pt idx="11668">-1854</cx:pt>
          <cx:pt idx="11669">-1959</cx:pt>
          <cx:pt idx="11670">-2285</cx:pt>
          <cx:pt idx="11671">0</cx:pt>
          <cx:pt idx="11672">-1612</cx:pt>
          <cx:pt idx="11673">-2052</cx:pt>
          <cx:pt idx="11674">-778</cx:pt>
          <cx:pt idx="11675">-396</cx:pt>
          <cx:pt idx="11676">-23</cx:pt>
          <cx:pt idx="11677">-2202</cx:pt>
          <cx:pt idx="11678">-1616</cx:pt>
          <cx:pt idx="11679">-468</cx:pt>
          <cx:pt idx="11680">-1260</cx:pt>
          <cx:pt idx="11681">-971</cx:pt>
          <cx:pt idx="11682">0</cx:pt>
          <cx:pt idx="11683">-1072</cx:pt>
          <cx:pt idx="11684">-470</cx:pt>
          <cx:pt idx="11685">-1267</cx:pt>
          <cx:pt idx="11686">-362</cx:pt>
          <cx:pt idx="11687">-268</cx:pt>
          <cx:pt idx="11688">-2347</cx:pt>
          <cx:pt idx="11689">-491</cx:pt>
          <cx:pt idx="11690">-263</cx:pt>
          <cx:pt idx="11691">-1782</cx:pt>
          <cx:pt idx="11692">-310</cx:pt>
          <cx:pt idx="11693">-183</cx:pt>
          <cx:pt idx="11694">-535</cx:pt>
          <cx:pt idx="11695">-730</cx:pt>
          <cx:pt idx="11696">-274</cx:pt>
          <cx:pt idx="11697">-743</cx:pt>
          <cx:pt idx="11698">-416</cx:pt>
          <cx:pt idx="11699">-354</cx:pt>
          <cx:pt idx="11700">0</cx:pt>
          <cx:pt idx="11701">-156</cx:pt>
          <cx:pt idx="11702">-2401</cx:pt>
          <cx:pt idx="11703">-861</cx:pt>
          <cx:pt idx="11704">0</cx:pt>
          <cx:pt idx="11705">-1678</cx:pt>
          <cx:pt idx="11706">-796</cx:pt>
          <cx:pt idx="11707">-480</cx:pt>
          <cx:pt idx="11708">-1251</cx:pt>
          <cx:pt idx="11709">0</cx:pt>
          <cx:pt idx="11710">-1901</cx:pt>
          <cx:pt idx="11711">0</cx:pt>
          <cx:pt idx="11712">-1290</cx:pt>
          <cx:pt idx="11713">-2121</cx:pt>
          <cx:pt idx="11714">-301</cx:pt>
          <cx:pt idx="11715">-1755</cx:pt>
          <cx:pt idx="11716">-511</cx:pt>
          <cx:pt idx="11717">-634</cx:pt>
          <cx:pt idx="11718">-250</cx:pt>
          <cx:pt idx="11719">-1794</cx:pt>
          <cx:pt idx="11720">-447</cx:pt>
          <cx:pt idx="11721">-627</cx:pt>
          <cx:pt idx="11722">-510</cx:pt>
          <cx:pt idx="11723">-306</cx:pt>
          <cx:pt idx="11724">-1463</cx:pt>
          <cx:pt idx="11725">-623</cx:pt>
          <cx:pt idx="11726">0</cx:pt>
          <cx:pt idx="11727">-653</cx:pt>
          <cx:pt idx="11728">-512</cx:pt>
          <cx:pt idx="11729">-1604</cx:pt>
          <cx:pt idx="11730">0</cx:pt>
          <cx:pt idx="11731">-1678</cx:pt>
          <cx:pt idx="11732">-2</cx:pt>
          <cx:pt idx="11733">-14</cx:pt>
          <cx:pt idx="11734">-515</cx:pt>
          <cx:pt idx="11735">0</cx:pt>
          <cx:pt idx="11736">-2145</cx:pt>
          <cx:pt idx="11737">-1232</cx:pt>
          <cx:pt idx="11738">0</cx:pt>
          <cx:pt idx="11739">-1</cx:pt>
          <cx:pt idx="11740">-1076</cx:pt>
          <cx:pt idx="11741">0</cx:pt>
          <cx:pt idx="11742">-1559</cx:pt>
          <cx:pt idx="11743">-532</cx:pt>
          <cx:pt idx="11744">-1705</cx:pt>
          <cx:pt idx="11745">-2367</cx:pt>
          <cx:pt idx="11746">-3</cx:pt>
          <cx:pt idx="11747">-1639</cx:pt>
          <cx:pt idx="11748">-103</cx:pt>
          <cx:pt idx="11749">-1766</cx:pt>
          <cx:pt idx="11750">-229</cx:pt>
          <cx:pt idx="11751">-171</cx:pt>
          <cx:pt idx="11752">-673</cx:pt>
          <cx:pt idx="11753">-47</cx:pt>
          <cx:pt idx="11754">-2695</cx:pt>
          <cx:pt idx="11755">0</cx:pt>
          <cx:pt idx="11756">0</cx:pt>
          <cx:pt idx="11757">-1523</cx:pt>
          <cx:pt idx="11758">-207</cx:pt>
          <cx:pt idx="11759">-1583</cx:pt>
          <cx:pt idx="11760">-655</cx:pt>
          <cx:pt idx="11761">-474</cx:pt>
          <cx:pt idx="11762">-890</cx:pt>
          <cx:pt idx="11763">0</cx:pt>
          <cx:pt idx="11764">-509</cx:pt>
          <cx:pt idx="11765">-1799</cx:pt>
          <cx:pt idx="11766">-1983</cx:pt>
          <cx:pt idx="11767">-2499</cx:pt>
          <cx:pt idx="11768">-597</cx:pt>
          <cx:pt idx="11769">-1333</cx:pt>
          <cx:pt idx="11770">-957</cx:pt>
          <cx:pt idx="11771">-231</cx:pt>
          <cx:pt idx="11772">-739</cx:pt>
          <cx:pt idx="11773">-3101</cx:pt>
          <cx:pt idx="11774">-83</cx:pt>
          <cx:pt idx="11775">0</cx:pt>
          <cx:pt idx="11776">-1838</cx:pt>
          <cx:pt idx="11777">-806</cx:pt>
          <cx:pt idx="11778">-505</cx:pt>
          <cx:pt idx="11779">-1095</cx:pt>
          <cx:pt idx="11780">-2092</cx:pt>
          <cx:pt idx="11781">-340</cx:pt>
          <cx:pt idx="11782">0</cx:pt>
          <cx:pt idx="11783">-527</cx:pt>
          <cx:pt idx="11784">-1512</cx:pt>
          <cx:pt idx="11785">-990</cx:pt>
          <cx:pt idx="11786">-2613</cx:pt>
          <cx:pt idx="11787">-510</cx:pt>
          <cx:pt idx="11788">-572</cx:pt>
          <cx:pt idx="11789">-2475</cx:pt>
          <cx:pt idx="11790">-2870</cx:pt>
          <cx:pt idx="11791">-2183</cx:pt>
          <cx:pt idx="11792">-192</cx:pt>
          <cx:pt idx="11793">-370</cx:pt>
          <cx:pt idx="11794">-1108</cx:pt>
          <cx:pt idx="11795">-336</cx:pt>
          <cx:pt idx="11796">-1032</cx:pt>
          <cx:pt idx="11797">-183</cx:pt>
          <cx:pt idx="11798">-547</cx:pt>
          <cx:pt idx="11799">-1443</cx:pt>
          <cx:pt idx="11800">-1750</cx:pt>
          <cx:pt idx="11801">-420</cx:pt>
          <cx:pt idx="11802">-463</cx:pt>
          <cx:pt idx="11803">-1136</cx:pt>
          <cx:pt idx="11804">-4</cx:pt>
          <cx:pt idx="11805">0</cx:pt>
          <cx:pt idx="11806">-368</cx:pt>
          <cx:pt idx="11807">-1540</cx:pt>
          <cx:pt idx="11808">-742</cx:pt>
          <cx:pt idx="11809">-64</cx:pt>
          <cx:pt idx="11810">-1777</cx:pt>
          <cx:pt idx="11811">-837</cx:pt>
          <cx:pt idx="11812">-882</cx:pt>
          <cx:pt idx="11813">-1490</cx:pt>
          <cx:pt idx="11814">-1950</cx:pt>
          <cx:pt idx="11815">-844</cx:pt>
          <cx:pt idx="11816">-885</cx:pt>
          <cx:pt idx="11817">0</cx:pt>
          <cx:pt idx="11818">-391</cx:pt>
          <cx:pt idx="11819">-391</cx:pt>
          <cx:pt idx="11820">-265</cx:pt>
          <cx:pt idx="11821">-1491</cx:pt>
          <cx:pt idx="11822">0</cx:pt>
          <cx:pt idx="11823">-2275</cx:pt>
          <cx:pt idx="11824">-660</cx:pt>
          <cx:pt idx="11825">0</cx:pt>
          <cx:pt idx="11826">0</cx:pt>
          <cx:pt idx="11827">-110</cx:pt>
          <cx:pt idx="11828">-858</cx:pt>
          <cx:pt idx="11829">-2016</cx:pt>
          <cx:pt idx="11830">-547</cx:pt>
          <cx:pt idx="11831">-1418</cx:pt>
          <cx:pt idx="11832">-1073</cx:pt>
          <cx:pt idx="11833">-1654</cx:pt>
          <cx:pt idx="11834">-2871</cx:pt>
          <cx:pt idx="11835">-979</cx:pt>
          <cx:pt idx="11836">-1714</cx:pt>
          <cx:pt idx="11837">-2285</cx:pt>
          <cx:pt idx="11838">-1025</cx:pt>
          <cx:pt idx="11839">-176</cx:pt>
          <cx:pt idx="11840">0</cx:pt>
          <cx:pt idx="11841">-596</cx:pt>
          <cx:pt idx="11842">-326</cx:pt>
          <cx:pt idx="11843">-695</cx:pt>
          <cx:pt idx="11844">-2413</cx:pt>
          <cx:pt idx="11845">0</cx:pt>
          <cx:pt idx="11846">-518</cx:pt>
          <cx:pt idx="11847">0</cx:pt>
          <cx:pt idx="11848">-2899</cx:pt>
          <cx:pt idx="11849">0</cx:pt>
          <cx:pt idx="11850">-499</cx:pt>
          <cx:pt idx="11851">-1247</cx:pt>
          <cx:pt idx="11852">-894</cx:pt>
          <cx:pt idx="11853">0</cx:pt>
          <cx:pt idx="11854">0</cx:pt>
          <cx:pt idx="11855">-58</cx:pt>
          <cx:pt idx="11856">0</cx:pt>
          <cx:pt idx="11857">-2850</cx:pt>
          <cx:pt idx="11858">0</cx:pt>
          <cx:pt idx="11859">-1223</cx:pt>
          <cx:pt idx="11860">-540</cx:pt>
          <cx:pt idx="11861">-1023</cx:pt>
          <cx:pt idx="11862">-742</cx:pt>
          <cx:pt idx="11863">-1175</cx:pt>
          <cx:pt idx="11864">-953</cx:pt>
          <cx:pt idx="11865">-1270</cx:pt>
          <cx:pt idx="11866">-1895</cx:pt>
          <cx:pt idx="11867">-1091</cx:pt>
          <cx:pt idx="11868">-646</cx:pt>
          <cx:pt idx="11869">-484</cx:pt>
          <cx:pt idx="11870">-2209</cx:pt>
          <cx:pt idx="11871">-1814</cx:pt>
          <cx:pt idx="11872">-187</cx:pt>
          <cx:pt idx="11873">-2563</cx:pt>
          <cx:pt idx="11874">-761</cx:pt>
          <cx:pt idx="11875">-3134</cx:pt>
          <cx:pt idx="11876">-1941</cx:pt>
          <cx:pt idx="11877">-1993</cx:pt>
          <cx:pt idx="11878">-990</cx:pt>
          <cx:pt idx="11879">-1602</cx:pt>
          <cx:pt idx="11880">0</cx:pt>
          <cx:pt idx="11881">-588</cx:pt>
          <cx:pt idx="11882">-1482</cx:pt>
          <cx:pt idx="11883">-181</cx:pt>
          <cx:pt idx="11884">-316</cx:pt>
          <cx:pt idx="11885">-2732</cx:pt>
          <cx:pt idx="11886">-1937</cx:pt>
          <cx:pt idx="11887">-1301</cx:pt>
          <cx:pt idx="11888">0</cx:pt>
          <cx:pt idx="11889">-608</cx:pt>
          <cx:pt idx="11890">-423</cx:pt>
          <cx:pt idx="11891">-3187</cx:pt>
          <cx:pt idx="11892">-482</cx:pt>
          <cx:pt idx="11893">0</cx:pt>
          <cx:pt idx="11894">-553</cx:pt>
          <cx:pt idx="11895">-1491</cx:pt>
          <cx:pt idx="11896">-1</cx:pt>
          <cx:pt idx="11897">-2340</cx:pt>
          <cx:pt idx="11898">-2266</cx:pt>
          <cx:pt idx="11899">-354</cx:pt>
          <cx:pt idx="11900">-2217</cx:pt>
          <cx:pt idx="11901">-440</cx:pt>
          <cx:pt idx="11902">-2490</cx:pt>
          <cx:pt idx="11903">-1412</cx:pt>
          <cx:pt idx="11904">-2</cx:pt>
          <cx:pt idx="11905">-205</cx:pt>
          <cx:pt idx="11906">-10</cx:pt>
          <cx:pt idx="11907">-1654</cx:pt>
          <cx:pt idx="11908">-686</cx:pt>
          <cx:pt idx="11909">-1476</cx:pt>
          <cx:pt idx="11910">-2158</cx:pt>
          <cx:pt idx="11911">-533</cx:pt>
          <cx:pt idx="11912">-403</cx:pt>
          <cx:pt idx="11913">-803</cx:pt>
          <cx:pt idx="11914">-917</cx:pt>
          <cx:pt idx="11915">-1772</cx:pt>
          <cx:pt idx="11916">-542</cx:pt>
          <cx:pt idx="11917">-2178</cx:pt>
          <cx:pt idx="11918">-967</cx:pt>
          <cx:pt idx="11919">-424</cx:pt>
          <cx:pt idx="11920">-2383</cx:pt>
          <cx:pt idx="11921">0</cx:pt>
          <cx:pt idx="11922">-92</cx:pt>
          <cx:pt idx="11923">-2436</cx:pt>
          <cx:pt idx="11924">-1234</cx:pt>
          <cx:pt idx="11925">-2489</cx:pt>
          <cx:pt idx="11926">-2470</cx:pt>
          <cx:pt idx="11927">-659</cx:pt>
          <cx:pt idx="11928">-1070</cx:pt>
          <cx:pt idx="11929">-913</cx:pt>
          <cx:pt idx="11930">-2567</cx:pt>
          <cx:pt idx="11931">-1029</cx:pt>
          <cx:pt idx="11932">-2551</cx:pt>
          <cx:pt idx="11933">-419</cx:pt>
          <cx:pt idx="11934">-422</cx:pt>
          <cx:pt idx="11935">-629</cx:pt>
          <cx:pt idx="11936">-590</cx:pt>
          <cx:pt idx="11937">-2547</cx:pt>
          <cx:pt idx="11938">-914</cx:pt>
          <cx:pt idx="11939">-268</cx:pt>
          <cx:pt idx="11940">0</cx:pt>
          <cx:pt idx="11941">-442</cx:pt>
          <cx:pt idx="11942">0</cx:pt>
          <cx:pt idx="11943">-1694</cx:pt>
          <cx:pt idx="11944">-1497</cx:pt>
          <cx:pt idx="11945">-4</cx:pt>
          <cx:pt idx="11946">-2823</cx:pt>
          <cx:pt idx="11947">-1641</cx:pt>
          <cx:pt idx="11948">-797</cx:pt>
          <cx:pt idx="11949">-1251</cx:pt>
          <cx:pt idx="11950">-1945</cx:pt>
          <cx:pt idx="11951">-640</cx:pt>
          <cx:pt idx="11952">-1478</cx:pt>
          <cx:pt idx="11953">-1</cx:pt>
          <cx:pt idx="11954">-441</cx:pt>
          <cx:pt idx="11955">0</cx:pt>
          <cx:pt idx="11956">-464</cx:pt>
          <cx:pt idx="11957">-5</cx:pt>
          <cx:pt idx="11958">-832</cx:pt>
          <cx:pt idx="11959">-673</cx:pt>
          <cx:pt idx="11960">-1</cx:pt>
          <cx:pt idx="11961">0</cx:pt>
          <cx:pt idx="11962">0</cx:pt>
          <cx:pt idx="11963">-1601</cx:pt>
          <cx:pt idx="11964">-612</cx:pt>
          <cx:pt idx="11965">-245</cx:pt>
          <cx:pt idx="11966">-335</cx:pt>
          <cx:pt idx="11967">-219</cx:pt>
          <cx:pt idx="11968">-440</cx:pt>
          <cx:pt idx="11969">-478</cx:pt>
          <cx:pt idx="11970">-1967</cx:pt>
          <cx:pt idx="11971">-1191</cx:pt>
          <cx:pt idx="11972">-1785</cx:pt>
          <cx:pt idx="11973">-913</cx:pt>
          <cx:pt idx="11974">-3</cx:pt>
          <cx:pt idx="11975">-793</cx:pt>
          <cx:pt idx="11976">-448</cx:pt>
          <cx:pt idx="11977">-511</cx:pt>
          <cx:pt idx="11978">-352</cx:pt>
          <cx:pt idx="11979">-817</cx:pt>
          <cx:pt idx="11980">-463</cx:pt>
          <cx:pt idx="11981">-3307</cx:pt>
          <cx:pt idx="11982">-463</cx:pt>
          <cx:pt idx="11983">-1265</cx:pt>
          <cx:pt idx="11984">0</cx:pt>
          <cx:pt idx="11985">-835</cx:pt>
          <cx:pt idx="11986">-478</cx:pt>
          <cx:pt idx="11987">-329</cx:pt>
          <cx:pt idx="11988">-859</cx:pt>
          <cx:pt idx="11989">0</cx:pt>
          <cx:pt idx="11990">-1612</cx:pt>
          <cx:pt idx="11991">-2727</cx:pt>
          <cx:pt idx="11992">-290</cx:pt>
          <cx:pt idx="11993">0</cx:pt>
          <cx:pt idx="11994">-895</cx:pt>
          <cx:pt idx="11995">-659</cx:pt>
          <cx:pt idx="11996">-1148</cx:pt>
          <cx:pt idx="11997">-1070</cx:pt>
          <cx:pt idx="11998">0</cx:pt>
          <cx:pt idx="11999">-3</cx:pt>
          <cx:pt idx="12000">-285</cx:pt>
          <cx:pt idx="12001">-798</cx:pt>
          <cx:pt idx="12002">-1169</cx:pt>
          <cx:pt idx="12003">0</cx:pt>
          <cx:pt idx="12004">-374</cx:pt>
          <cx:pt idx="12005">-510</cx:pt>
          <cx:pt idx="12006">-683</cx:pt>
          <cx:pt idx="12007">-1251</cx:pt>
          <cx:pt idx="12008">-1050</cx:pt>
          <cx:pt idx="12009">-1995</cx:pt>
          <cx:pt idx="12010">-3149</cx:pt>
          <cx:pt idx="12011">-1454</cx:pt>
          <cx:pt idx="12012">-527</cx:pt>
          <cx:pt idx="12013">0</cx:pt>
          <cx:pt idx="12014">-1490</cx:pt>
          <cx:pt idx="12015">-1858</cx:pt>
          <cx:pt idx="12016">-238</cx:pt>
          <cx:pt idx="12017">-473</cx:pt>
          <cx:pt idx="12018">-362</cx:pt>
          <cx:pt idx="12019">-1348</cx:pt>
          <cx:pt idx="12020">-1089</cx:pt>
          <cx:pt idx="12021">0</cx:pt>
          <cx:pt idx="12022">-1333</cx:pt>
          <cx:pt idx="12023">-2526</cx:pt>
          <cx:pt idx="12024">-247</cx:pt>
          <cx:pt idx="12025">-455</cx:pt>
          <cx:pt idx="12026">0</cx:pt>
          <cx:pt idx="12027">-1401</cx:pt>
          <cx:pt idx="12028">-1626</cx:pt>
          <cx:pt idx="12029">-995</cx:pt>
          <cx:pt idx="12030">-1320</cx:pt>
          <cx:pt idx="12031">-1811</cx:pt>
          <cx:pt idx="12032">-1666</cx:pt>
          <cx:pt idx="12033">-105</cx:pt>
          <cx:pt idx="12034">-36</cx:pt>
          <cx:pt idx="12035">-52</cx:pt>
          <cx:pt idx="12036">-1472</cx:pt>
          <cx:pt idx="12037">-20</cx:pt>
          <cx:pt idx="12038">-1361</cx:pt>
          <cx:pt idx="12039">-854</cx:pt>
          <cx:pt idx="12040">-677</cx:pt>
          <cx:pt idx="12041">-498</cx:pt>
          <cx:pt idx="12042">-2046</cx:pt>
          <cx:pt idx="12043">-517</cx:pt>
          <cx:pt idx="12044">0</cx:pt>
          <cx:pt idx="12045">-252</cx:pt>
          <cx:pt idx="12046">-241</cx:pt>
          <cx:pt idx="12047">-586</cx:pt>
          <cx:pt idx="12048">-1219</cx:pt>
          <cx:pt idx="12049">-2</cx:pt>
          <cx:pt idx="12050">-603</cx:pt>
          <cx:pt idx="12051">-992</cx:pt>
          <cx:pt idx="12052">-873</cx:pt>
          <cx:pt idx="12053">-2303</cx:pt>
          <cx:pt idx="12054">-982</cx:pt>
          <cx:pt idx="12055">0</cx:pt>
          <cx:pt idx="12056">-760</cx:pt>
          <cx:pt idx="12057">-1537</cx:pt>
          <cx:pt idx="12058">-356</cx:pt>
          <cx:pt idx="12059">0</cx:pt>
          <cx:pt idx="12060">-1746</cx:pt>
          <cx:pt idx="12061">-43</cx:pt>
          <cx:pt idx="12062">0</cx:pt>
          <cx:pt idx="12063">-2265</cx:pt>
          <cx:pt idx="12064">-772</cx:pt>
          <cx:pt idx="12065">-1488</cx:pt>
          <cx:pt idx="12066">-1519</cx:pt>
          <cx:pt idx="12067">-337</cx:pt>
          <cx:pt idx="12068">-946</cx:pt>
          <cx:pt idx="12069">-2192</cx:pt>
          <cx:pt idx="12070">-978</cx:pt>
          <cx:pt idx="12071">-189</cx:pt>
          <cx:pt idx="12072">0</cx:pt>
          <cx:pt idx="12073">-109</cx:pt>
          <cx:pt idx="12074">-1882</cx:pt>
          <cx:pt idx="12075">0</cx:pt>
          <cx:pt idx="12076">-1310</cx:pt>
          <cx:pt idx="12077">-3388</cx:pt>
          <cx:pt idx="12078">-883</cx:pt>
          <cx:pt idx="12079">-1063</cx:pt>
          <cx:pt idx="12080">-1865</cx:pt>
          <cx:pt idx="12081">0</cx:pt>
          <cx:pt idx="12082">-1959</cx:pt>
          <cx:pt idx="12083">-1808</cx:pt>
          <cx:pt idx="12084">0</cx:pt>
          <cx:pt idx="12085">-1205</cx:pt>
          <cx:pt idx="12086">-1014</cx:pt>
          <cx:pt idx="12087">-164</cx:pt>
          <cx:pt idx="12088">-1521</cx:pt>
          <cx:pt idx="12089">-2110</cx:pt>
          <cx:pt idx="12090">-1361</cx:pt>
          <cx:pt idx="12091">-220</cx:pt>
          <cx:pt idx="12092">0</cx:pt>
          <cx:pt idx="12093">0</cx:pt>
          <cx:pt idx="12094">-1819</cx:pt>
          <cx:pt idx="12095">-436</cx:pt>
          <cx:pt idx="12096">-1470</cx:pt>
          <cx:pt idx="12097">-2</cx:pt>
          <cx:pt idx="12098">-944</cx:pt>
          <cx:pt idx="12099">-792</cx:pt>
          <cx:pt idx="12100">-2423</cx:pt>
          <cx:pt idx="12101">-411</cx:pt>
          <cx:pt idx="12102">-1556</cx:pt>
          <cx:pt idx="12103">-383</cx:pt>
          <cx:pt idx="12104">-1995</cx:pt>
          <cx:pt idx="12105">-2029</cx:pt>
          <cx:pt idx="12106">-1099</cx:pt>
          <cx:pt idx="12107">-2186</cx:pt>
          <cx:pt idx="12108">-306</cx:pt>
          <cx:pt idx="12109">-522</cx:pt>
          <cx:pt idx="12110">-1381</cx:pt>
          <cx:pt idx="12111">-570</cx:pt>
          <cx:pt idx="12112">-475</cx:pt>
          <cx:pt idx="12113">-1568</cx:pt>
          <cx:pt idx="12114">-544</cx:pt>
          <cx:pt idx="12115">0</cx:pt>
          <cx:pt idx="12116">-683</cx:pt>
          <cx:pt idx="12117">-428</cx:pt>
          <cx:pt idx="12118">-1419</cx:pt>
          <cx:pt idx="12119">-145</cx:pt>
          <cx:pt idx="12120">-1113</cx:pt>
          <cx:pt idx="12121">-178</cx:pt>
          <cx:pt idx="12122">-1818</cx:pt>
          <cx:pt idx="12123">-486</cx:pt>
          <cx:pt idx="12124">-1716</cx:pt>
          <cx:pt idx="12125">-1927</cx:pt>
          <cx:pt idx="12126">-1988</cx:pt>
          <cx:pt idx="12127">-1850</cx:pt>
          <cx:pt idx="12128">0</cx:pt>
          <cx:pt idx="12129">0</cx:pt>
          <cx:pt idx="12130">-1538</cx:pt>
          <cx:pt idx="12131">-374</cx:pt>
          <cx:pt idx="12132">-1490</cx:pt>
          <cx:pt idx="12133">-154</cx:pt>
          <cx:pt idx="12134">-395</cx:pt>
          <cx:pt idx="12135">-1110</cx:pt>
          <cx:pt idx="12136">-1569</cx:pt>
          <cx:pt idx="12137">-546</cx:pt>
          <cx:pt idx="12138">-293</cx:pt>
          <cx:pt idx="12139">-1584</cx:pt>
          <cx:pt idx="12140">0</cx:pt>
          <cx:pt idx="12141">-653</cx:pt>
          <cx:pt idx="12142">-1506</cx:pt>
          <cx:pt idx="12143">-1542</cx:pt>
          <cx:pt idx="12144">-1525</cx:pt>
          <cx:pt idx="12145">-1747</cx:pt>
          <cx:pt idx="12146">-1683</cx:pt>
          <cx:pt idx="12147">-2002</cx:pt>
          <cx:pt idx="12148">-337</cx:pt>
          <cx:pt idx="12149">-2</cx:pt>
          <cx:pt idx="12150">-308</cx:pt>
          <cx:pt idx="12151">-776</cx:pt>
          <cx:pt idx="12152">-699</cx:pt>
          <cx:pt idx="12153">-1907</cx:pt>
          <cx:pt idx="12154">-521</cx:pt>
          <cx:pt idx="12155">0</cx:pt>
          <cx:pt idx="12156">-379</cx:pt>
          <cx:pt idx="12157">-1819</cx:pt>
          <cx:pt idx="12158">-451</cx:pt>
          <cx:pt idx="12159">-98</cx:pt>
          <cx:pt idx="12160">-3480</cx:pt>
          <cx:pt idx="12161">-268</cx:pt>
          <cx:pt idx="12162">-497</cx:pt>
          <cx:pt idx="12163">-251</cx:pt>
          <cx:pt idx="12164">-747</cx:pt>
          <cx:pt idx="12165">-1087</cx:pt>
          <cx:pt idx="12166">-314</cx:pt>
          <cx:pt idx="12167">-1</cx:pt>
          <cx:pt idx="12168">-352</cx:pt>
          <cx:pt idx="12169">-1694</cx:pt>
          <cx:pt idx="12170">-1952</cx:pt>
          <cx:pt idx="12171">-1172</cx:pt>
          <cx:pt idx="12172">-26</cx:pt>
          <cx:pt idx="12173">-171</cx:pt>
          <cx:pt idx="12174">-866</cx:pt>
          <cx:pt idx="12175">0</cx:pt>
          <cx:pt idx="12176">-760</cx:pt>
          <cx:pt idx="12177">-2076</cx:pt>
          <cx:pt idx="12178">-690</cx:pt>
          <cx:pt idx="12179">-916</cx:pt>
          <cx:pt idx="12180">0</cx:pt>
          <cx:pt idx="12181">-566</cx:pt>
          <cx:pt idx="12182">-1600</cx:pt>
          <cx:pt idx="12183">-1285</cx:pt>
          <cx:pt idx="12184">-1309</cx:pt>
          <cx:pt idx="12185">-311</cx:pt>
          <cx:pt idx="12186">-207</cx:pt>
          <cx:pt idx="12187">-1538</cx:pt>
          <cx:pt idx="12188">0</cx:pt>
          <cx:pt idx="12189">-5</cx:pt>
          <cx:pt idx="12190">-167</cx:pt>
          <cx:pt idx="12191">-310</cx:pt>
          <cx:pt idx="12192">-1433</cx:pt>
          <cx:pt idx="12193">-1305</cx:pt>
          <cx:pt idx="12194">-4</cx:pt>
          <cx:pt idx="12195">-1071</cx:pt>
          <cx:pt idx="12196">-361</cx:pt>
          <cx:pt idx="12197">-383</cx:pt>
          <cx:pt idx="12198">-2039</cx:pt>
          <cx:pt idx="12199">-607</cx:pt>
          <cx:pt idx="12200">-791</cx:pt>
          <cx:pt idx="12201">-217</cx:pt>
          <cx:pt idx="12202">-1725</cx:pt>
          <cx:pt idx="12203">0</cx:pt>
          <cx:pt idx="12204">-446</cx:pt>
          <cx:pt idx="12205">-1270</cx:pt>
          <cx:pt idx="12206">-1581</cx:pt>
          <cx:pt idx="12207">-1356</cx:pt>
          <cx:pt idx="12208">-192</cx:pt>
          <cx:pt idx="12209">0</cx:pt>
          <cx:pt idx="12210">-2030</cx:pt>
          <cx:pt idx="12211">0</cx:pt>
          <cx:pt idx="12212">-952</cx:pt>
          <cx:pt idx="12213">-1565</cx:pt>
          <cx:pt idx="12214">-2542</cx:pt>
          <cx:pt idx="12215">-2112</cx:pt>
          <cx:pt idx="12216">0</cx:pt>
          <cx:pt idx="12217">0</cx:pt>
          <cx:pt idx="12218">-1194</cx:pt>
          <cx:pt idx="12219">-876</cx:pt>
          <cx:pt idx="12220">-16</cx:pt>
          <cx:pt idx="12221">-1215</cx:pt>
          <cx:pt idx="12222">-1297</cx:pt>
          <cx:pt idx="12223">0</cx:pt>
          <cx:pt idx="12224">-1195</cx:pt>
          <cx:pt idx="12225">-822</cx:pt>
          <cx:pt idx="12226">0</cx:pt>
          <cx:pt idx="12227">-1970</cx:pt>
          <cx:pt idx="12228">0</cx:pt>
          <cx:pt idx="12229">0</cx:pt>
          <cx:pt idx="12230">-1372</cx:pt>
          <cx:pt idx="12231">-2654</cx:pt>
          <cx:pt idx="12232">-5</cx:pt>
          <cx:pt idx="12233">-2087</cx:pt>
          <cx:pt idx="12234">-1255</cx:pt>
          <cx:pt idx="12235">-284</cx:pt>
          <cx:pt idx="12236">-1606</cx:pt>
          <cx:pt idx="12237">-631</cx:pt>
          <cx:pt idx="12238">-928</cx:pt>
          <cx:pt idx="12239">-1024</cx:pt>
          <cx:pt idx="12240">0</cx:pt>
          <cx:pt idx="12241">-182</cx:pt>
          <cx:pt idx="12242">-2</cx:pt>
          <cx:pt idx="12243">-1738</cx:pt>
          <cx:pt idx="12244">-688</cx:pt>
          <cx:pt idx="12245">-360</cx:pt>
          <cx:pt idx="12246">-1835</cx:pt>
          <cx:pt idx="12247">-1542</cx:pt>
          <cx:pt idx="12248">-773</cx:pt>
          <cx:pt idx="12249">-1039</cx:pt>
          <cx:pt idx="12250">-2094</cx:pt>
          <cx:pt idx="12251">-1739</cx:pt>
          <cx:pt idx="12252">-3</cx:pt>
          <cx:pt idx="12253">-277</cx:pt>
          <cx:pt idx="12254">-1711</cx:pt>
          <cx:pt idx="12255">-750</cx:pt>
          <cx:pt idx="12256">-385</cx:pt>
          <cx:pt idx="12257">-1103</cx:pt>
          <cx:pt idx="12258">-727</cx:pt>
          <cx:pt idx="12259">-1239</cx:pt>
          <cx:pt idx="12260">-1236</cx:pt>
          <cx:pt idx="12261">-1905</cx:pt>
          <cx:pt idx="12262">-1371</cx:pt>
          <cx:pt idx="12263">-543</cx:pt>
          <cx:pt idx="12264">0</cx:pt>
          <cx:pt idx="12265">-687</cx:pt>
          <cx:pt idx="12266">0</cx:pt>
          <cx:pt idx="12267">0</cx:pt>
          <cx:pt idx="12268">-1725</cx:pt>
          <cx:pt idx="12269">-1713</cx:pt>
          <cx:pt idx="12270">-3</cx:pt>
          <cx:pt idx="12271">0</cx:pt>
          <cx:pt idx="12272">-1047</cx:pt>
          <cx:pt idx="12273">-612</cx:pt>
          <cx:pt idx="12274">-1892</cx:pt>
          <cx:pt idx="12275">-2176</cx:pt>
          <cx:pt idx="12276">-1338</cx:pt>
          <cx:pt idx="12277">0</cx:pt>
          <cx:pt idx="12278">0</cx:pt>
          <cx:pt idx="12279">-1182</cx:pt>
          <cx:pt idx="12280">-562</cx:pt>
          <cx:pt idx="12281">-326</cx:pt>
          <cx:pt idx="12282">-435</cx:pt>
          <cx:pt idx="12283">-2270</cx:pt>
          <cx:pt idx="12284">-1470</cx:pt>
          <cx:pt idx="12285">-1651</cx:pt>
          <cx:pt idx="12286">-1715</cx:pt>
          <cx:pt idx="12287">-1041</cx:pt>
          <cx:pt idx="12288">0</cx:pt>
          <cx:pt idx="12289">-1610</cx:pt>
          <cx:pt idx="12290">-38</cx:pt>
          <cx:pt idx="12291">-1953</cx:pt>
          <cx:pt idx="12292">-1921</cx:pt>
          <cx:pt idx="12293">-239</cx:pt>
          <cx:pt idx="12294">-1279</cx:pt>
          <cx:pt idx="12295">0</cx:pt>
          <cx:pt idx="12296">-1054</cx:pt>
          <cx:pt idx="12297">-1657</cx:pt>
          <cx:pt idx="12298">-840</cx:pt>
          <cx:pt idx="12299">-796</cx:pt>
          <cx:pt idx="12300">-456</cx:pt>
          <cx:pt idx="12301">-1631</cx:pt>
          <cx:pt idx="12302">-1155</cx:pt>
          <cx:pt idx="12303">-726</cx:pt>
          <cx:pt idx="12304">-1184</cx:pt>
          <cx:pt idx="12305">-549</cx:pt>
          <cx:pt idx="12306">-813</cx:pt>
          <cx:pt idx="12307">-431</cx:pt>
          <cx:pt idx="12308">-746</cx:pt>
          <cx:pt idx="12309">-274</cx:pt>
          <cx:pt idx="12310">-2164</cx:pt>
          <cx:pt idx="12311">-1329</cx:pt>
          <cx:pt idx="12312">-2401</cx:pt>
          <cx:pt idx="12313">-2724</cx:pt>
          <cx:pt idx="12314">-528</cx:pt>
          <cx:pt idx="12315">-532</cx:pt>
          <cx:pt idx="12316">-318</cx:pt>
          <cx:pt idx="12317">-557</cx:pt>
          <cx:pt idx="12318">-619</cx:pt>
          <cx:pt idx="12319">-1146</cx:pt>
          <cx:pt idx="12320">-563</cx:pt>
          <cx:pt idx="12321">-628</cx:pt>
          <cx:pt idx="12322">-429</cx:pt>
          <cx:pt idx="12323">-565</cx:pt>
          <cx:pt idx="12324">-420</cx:pt>
          <cx:pt idx="12325">-1731</cx:pt>
          <cx:pt idx="12326">-335</cx:pt>
          <cx:pt idx="12327">-1204</cx:pt>
          <cx:pt idx="12328">-1315</cx:pt>
          <cx:pt idx="12329">-1291</cx:pt>
          <cx:pt idx="12330">-3</cx:pt>
          <cx:pt idx="12331">-762</cx:pt>
          <cx:pt idx="12332">0</cx:pt>
          <cx:pt idx="12333">0</cx:pt>
          <cx:pt idx="12334">-1706</cx:pt>
          <cx:pt idx="12335">-1397</cx:pt>
          <cx:pt idx="12336">-3</cx:pt>
          <cx:pt idx="12337">-829</cx:pt>
          <cx:pt idx="12338">-549</cx:pt>
          <cx:pt idx="12339">0</cx:pt>
          <cx:pt idx="12340">-720</cx:pt>
          <cx:pt idx="12341">-165</cx:pt>
          <cx:pt idx="12342">-2683</cx:pt>
          <cx:pt idx="12343">-867</cx:pt>
          <cx:pt idx="12344">-1214</cx:pt>
          <cx:pt idx="12345">-1015</cx:pt>
          <cx:pt idx="12346">-2015</cx:pt>
          <cx:pt idx="12347">-1217</cx:pt>
          <cx:pt idx="12348">-2473</cx:pt>
          <cx:pt idx="12349">-271</cx:pt>
          <cx:pt idx="12350">-1545</cx:pt>
          <cx:pt idx="12351">-1053</cx:pt>
          <cx:pt idx="12352">-1329</cx:pt>
          <cx:pt idx="12353">-822</cx:pt>
          <cx:pt idx="12354">-1678</cx:pt>
          <cx:pt idx="12355">-715</cx:pt>
          <cx:pt idx="12356">-233</cx:pt>
          <cx:pt idx="12357">-331</cx:pt>
          <cx:pt idx="12358">0</cx:pt>
          <cx:pt idx="12359">-1853</cx:pt>
          <cx:pt idx="12360">-394</cx:pt>
          <cx:pt idx="12361">-2021</cx:pt>
          <cx:pt idx="12362">-2016</cx:pt>
          <cx:pt idx="12363">0</cx:pt>
          <cx:pt idx="12364">-1214</cx:pt>
          <cx:pt idx="12365">-510</cx:pt>
          <cx:pt idx="12366">-2794</cx:pt>
          <cx:pt idx="12367">-282</cx:pt>
          <cx:pt idx="12368">-1658</cx:pt>
          <cx:pt idx="12369">0</cx:pt>
          <cx:pt idx="12370">0</cx:pt>
          <cx:pt idx="12371">-1495</cx:pt>
          <cx:pt idx="12372">-10</cx:pt>
          <cx:pt idx="12373">0</cx:pt>
          <cx:pt idx="12374">-221</cx:pt>
          <cx:pt idx="12375">-2050</cx:pt>
          <cx:pt idx="12376">-2110</cx:pt>
          <cx:pt idx="12377">-2035</cx:pt>
          <cx:pt idx="12378">-2251</cx:pt>
          <cx:pt idx="12379">-1226</cx:pt>
          <cx:pt idx="12380">-652</cx:pt>
          <cx:pt idx="12381">-445</cx:pt>
          <cx:pt idx="12382">-2000</cx:pt>
          <cx:pt idx="12383">-958</cx:pt>
          <cx:pt idx="12384">0</cx:pt>
          <cx:pt idx="12385">-745</cx:pt>
          <cx:pt idx="12386">-901</cx:pt>
          <cx:pt idx="12387">-1926</cx:pt>
          <cx:pt idx="12388">-322</cx:pt>
          <cx:pt idx="12389">-836</cx:pt>
          <cx:pt idx="12390">-2743</cx:pt>
          <cx:pt idx="12391">-1880</cx:pt>
          <cx:pt idx="12392">-576</cx:pt>
          <cx:pt idx="12393">-894</cx:pt>
          <cx:pt idx="12394">-2628</cx:pt>
          <cx:pt idx="12395">-2104</cx:pt>
          <cx:pt idx="12396">-566</cx:pt>
          <cx:pt idx="12397">-1413</cx:pt>
          <cx:pt idx="12398">-1116</cx:pt>
          <cx:pt idx="12399">-863</cx:pt>
          <cx:pt idx="12400">-1889</cx:pt>
          <cx:pt idx="12401">-408</cx:pt>
          <cx:pt idx="12402">-1754</cx:pt>
          <cx:pt idx="12403">-651</cx:pt>
          <cx:pt idx="12404">-166</cx:pt>
          <cx:pt idx="12405">-558</cx:pt>
          <cx:pt idx="12406">-371</cx:pt>
          <cx:pt idx="12407">-551</cx:pt>
          <cx:pt idx="12408">0</cx:pt>
          <cx:pt idx="12409">-1911</cx:pt>
          <cx:pt idx="12410">-679</cx:pt>
          <cx:pt idx="12411">-180</cx:pt>
          <cx:pt idx="12412">-35</cx:pt>
          <cx:pt idx="12413">-2828</cx:pt>
          <cx:pt idx="12414">-2</cx:pt>
          <cx:pt idx="12415">-689</cx:pt>
          <cx:pt idx="12416">-626</cx:pt>
          <cx:pt idx="12417">-698</cx:pt>
          <cx:pt idx="12418">-1963</cx:pt>
          <cx:pt idx="12419">-42</cx:pt>
          <cx:pt idx="12420">-685</cx:pt>
          <cx:pt idx="12421">-1640</cx:pt>
          <cx:pt idx="12422">-596</cx:pt>
          <cx:pt idx="12423">-448</cx:pt>
          <cx:pt idx="12424">-1</cx:pt>
          <cx:pt idx="12425">-494</cx:pt>
          <cx:pt idx="12426">-1453</cx:pt>
          <cx:pt idx="12427">-2096</cx:pt>
          <cx:pt idx="12428">0</cx:pt>
          <cx:pt idx="12429">-1657</cx:pt>
          <cx:pt idx="12430">-1337</cx:pt>
          <cx:pt idx="12431">-386</cx:pt>
          <cx:pt idx="12432">-1089</cx:pt>
          <cx:pt idx="12433">-1065</cx:pt>
          <cx:pt idx="12434">-599</cx:pt>
          <cx:pt idx="12435">-1891</cx:pt>
          <cx:pt idx="12436">-524</cx:pt>
          <cx:pt idx="12437">-1472</cx:pt>
          <cx:pt idx="12438">-2281</cx:pt>
          <cx:pt idx="12439">-448</cx:pt>
          <cx:pt idx="12440">-130</cx:pt>
          <cx:pt idx="12441">-972</cx:pt>
          <cx:pt idx="12442">-736</cx:pt>
          <cx:pt idx="12443">-541</cx:pt>
          <cx:pt idx="12444">-1286</cx:pt>
          <cx:pt idx="12445">-1703</cx:pt>
          <cx:pt idx="12446">-66</cx:pt>
          <cx:pt idx="12447">-1296</cx:pt>
          <cx:pt idx="12448">-455</cx:pt>
          <cx:pt idx="12449">-2556</cx:pt>
          <cx:pt idx="12450">-515</cx:pt>
          <cx:pt idx="12451">-1901</cx:pt>
          <cx:pt idx="12452">-16</cx:pt>
          <cx:pt idx="12453">-368</cx:pt>
          <cx:pt idx="12454">-522</cx:pt>
          <cx:pt idx="12455">0</cx:pt>
          <cx:pt idx="12456">-2653</cx:pt>
          <cx:pt idx="12457">0</cx:pt>
          <cx:pt idx="12458">0</cx:pt>
          <cx:pt idx="12459">-840</cx:pt>
          <cx:pt idx="12460">-236</cx:pt>
          <cx:pt idx="12461">-521</cx:pt>
          <cx:pt idx="12462">-1043</cx:pt>
          <cx:pt idx="12463">-644</cx:pt>
          <cx:pt idx="12464">-1734</cx:pt>
          <cx:pt idx="12465">-2667</cx:pt>
          <cx:pt idx="12466">-1861</cx:pt>
          <cx:pt idx="12467">-1096</cx:pt>
          <cx:pt idx="12468">-1821</cx:pt>
          <cx:pt idx="12469">-1704</cx:pt>
          <cx:pt idx="12470">0</cx:pt>
          <cx:pt idx="12471">-325</cx:pt>
          <cx:pt idx="12472">-576</cx:pt>
          <cx:pt idx="12473">-1292</cx:pt>
          <cx:pt idx="12474">-322</cx:pt>
          <cx:pt idx="12475">0</cx:pt>
          <cx:pt idx="12476">-561</cx:pt>
          <cx:pt idx="12477">-2546</cx:pt>
          <cx:pt idx="12478">-2052</cx:pt>
          <cx:pt idx="12479">-693</cx:pt>
          <cx:pt idx="12480">-821</cx:pt>
          <cx:pt idx="12481">-337</cx:pt>
          <cx:pt idx="12482">-677</cx:pt>
          <cx:pt idx="12483">-1710</cx:pt>
          <cx:pt idx="12484">-535</cx:pt>
          <cx:pt idx="12485">-250</cx:pt>
          <cx:pt idx="12486">-236</cx:pt>
          <cx:pt idx="12487">-98</cx:pt>
          <cx:pt idx="12488">-2433</cx:pt>
          <cx:pt idx="12489">-553</cx:pt>
          <cx:pt idx="12490">0</cx:pt>
          <cx:pt idx="12491">-1983</cx:pt>
          <cx:pt idx="12492">0</cx:pt>
          <cx:pt idx="12493">-2396</cx:pt>
          <cx:pt idx="12494">-215</cx:pt>
          <cx:pt idx="12495">-287</cx:pt>
          <cx:pt idx="12496">-669</cx:pt>
          <cx:pt idx="12497">-704</cx:pt>
          <cx:pt idx="12498">0</cx:pt>
          <cx:pt idx="12499">-934</cx:pt>
          <cx:pt idx="12500">-795</cx:pt>
          <cx:pt idx="12501">-1503</cx:pt>
          <cx:pt idx="12502">-1374</cx:pt>
          <cx:pt idx="12503">-120</cx:pt>
          <cx:pt idx="12504">-713</cx:pt>
          <cx:pt idx="12505">-730</cx:pt>
          <cx:pt idx="12506">-2513</cx:pt>
          <cx:pt idx="12507">-314</cx:pt>
          <cx:pt idx="12508">-2982</cx:pt>
          <cx:pt idx="12509">-96</cx:pt>
          <cx:pt idx="12510">-501</cx:pt>
          <cx:pt idx="12511">-2959</cx:pt>
          <cx:pt idx="12512">-1298</cx:pt>
          <cx:pt idx="12513">-2133</cx:pt>
          <cx:pt idx="12514">-2330</cx:pt>
          <cx:pt idx="12515">-1353</cx:pt>
          <cx:pt idx="12516">-295</cx:pt>
          <cx:pt idx="12517">-1272</cx:pt>
          <cx:pt idx="12518">-1020</cx:pt>
          <cx:pt idx="12519">-1271</cx:pt>
          <cx:pt idx="12520">0</cx:pt>
          <cx:pt idx="12521">-395</cx:pt>
          <cx:pt idx="12522">-693</cx:pt>
          <cx:pt idx="12523">-160</cx:pt>
          <cx:pt idx="12524">-719</cx:pt>
          <cx:pt idx="12525">-2882</cx:pt>
          <cx:pt idx="12526">-691</cx:pt>
          <cx:pt idx="12527">-1101</cx:pt>
          <cx:pt idx="12528">-735</cx:pt>
          <cx:pt idx="12529">-1081</cx:pt>
          <cx:pt idx="12530">-228</cx:pt>
          <cx:pt idx="12531">-860</cx:pt>
          <cx:pt idx="12532">-1</cx:pt>
          <cx:pt idx="12533">-716</cx:pt>
          <cx:pt idx="12534">-11</cx:pt>
          <cx:pt idx="12535">-254</cx:pt>
          <cx:pt idx="12536">-2399</cx:pt>
          <cx:pt idx="12537">-492</cx:pt>
          <cx:pt idx="12538">0</cx:pt>
          <cx:pt idx="12539">-524</cx:pt>
          <cx:pt idx="12540">-2003</cx:pt>
          <cx:pt idx="12541">-2466</cx:pt>
          <cx:pt idx="12542">-766</cx:pt>
          <cx:pt idx="12543">0</cx:pt>
          <cx:pt idx="12544">-1076</cx:pt>
          <cx:pt idx="12545">-1226</cx:pt>
          <cx:pt idx="12546">-548</cx:pt>
          <cx:pt idx="12547">-341</cx:pt>
          <cx:pt idx="12548">-356</cx:pt>
          <cx:pt idx="12549">-453</cx:pt>
          <cx:pt idx="12550">-1493</cx:pt>
          <cx:pt idx="12551">-1697</cx:pt>
          <cx:pt idx="12552">-911</cx:pt>
          <cx:pt idx="12553">-1093</cx:pt>
          <cx:pt idx="12554">-1725</cx:pt>
          <cx:pt idx="12555">-1876</cx:pt>
          <cx:pt idx="12556">-1562</cx:pt>
          <cx:pt idx="12557">-5</cx:pt>
          <cx:pt idx="12558">-1073</cx:pt>
          <cx:pt idx="12559">-596</cx:pt>
          <cx:pt idx="12560">-1679</cx:pt>
          <cx:pt idx="12561">-1755</cx:pt>
          <cx:pt idx="12562">-1827</cx:pt>
          <cx:pt idx="12563">-235</cx:pt>
          <cx:pt idx="12564">-420</cx:pt>
          <cx:pt idx="12565">-973</cx:pt>
          <cx:pt idx="12566">-348</cx:pt>
          <cx:pt idx="12567">-1252</cx:pt>
          <cx:pt idx="12568">-594</cx:pt>
          <cx:pt idx="12569">-486</cx:pt>
          <cx:pt idx="12570">0</cx:pt>
          <cx:pt idx="12571">-454</cx:pt>
          <cx:pt idx="12572">-1293</cx:pt>
          <cx:pt idx="12573">-3</cx:pt>
          <cx:pt idx="12574">-3399</cx:pt>
          <cx:pt idx="12575">-1924</cx:pt>
          <cx:pt idx="12576">-473</cx:pt>
          <cx:pt idx="12577">-1494</cx:pt>
          <cx:pt idx="12578">-474</cx:pt>
          <cx:pt idx="12579">-1942</cx:pt>
          <cx:pt idx="12580">-2487</cx:pt>
          <cx:pt idx="12581">-953</cx:pt>
          <cx:pt idx="12582">-1123</cx:pt>
          <cx:pt idx="12583">-368</cx:pt>
          <cx:pt idx="12584">-2151</cx:pt>
          <cx:pt idx="12585">0</cx:pt>
          <cx:pt idx="12586">-1550</cx:pt>
          <cx:pt idx="12587">-320</cx:pt>
          <cx:pt idx="12588">-1461</cx:pt>
          <cx:pt idx="12589">0</cx:pt>
          <cx:pt idx="12590">-297</cx:pt>
          <cx:pt idx="12591">-639</cx:pt>
          <cx:pt idx="12592">-2244</cx:pt>
          <cx:pt idx="12593">-2091</cx:pt>
          <cx:pt idx="12594">-1557</cx:pt>
          <cx:pt idx="12595">0</cx:pt>
          <cx:pt idx="12596">-1300</cx:pt>
          <cx:pt idx="12597">-386</cx:pt>
          <cx:pt idx="12598">-881</cx:pt>
          <cx:pt idx="12599">-343</cx:pt>
          <cx:pt idx="12600">-736</cx:pt>
          <cx:pt idx="12601">-96</cx:pt>
          <cx:pt idx="12602">-2563</cx:pt>
          <cx:pt idx="12603">-1945</cx:pt>
          <cx:pt idx="12604">-1273</cx:pt>
          <cx:pt idx="12605">-589</cx:pt>
          <cx:pt idx="12606">-2198</cx:pt>
          <cx:pt idx="12607">-134</cx:pt>
          <cx:pt idx="12608">-1293</cx:pt>
          <cx:pt idx="12609">-13</cx:pt>
          <cx:pt idx="12610">-639</cx:pt>
          <cx:pt idx="12611">-397</cx:pt>
          <cx:pt idx="12612">-462</cx:pt>
          <cx:pt idx="12613">-1791</cx:pt>
          <cx:pt idx="12614">-2421</cx:pt>
          <cx:pt idx="12615">-1049</cx:pt>
          <cx:pt idx="12616">-531</cx:pt>
          <cx:pt idx="12617">-32</cx:pt>
          <cx:pt idx="12618">-941</cx:pt>
          <cx:pt idx="12619">-469</cx:pt>
          <cx:pt idx="12620">-1516</cx:pt>
          <cx:pt idx="12621">-1368</cx:pt>
          <cx:pt idx="12622">-1688</cx:pt>
          <cx:pt idx="12623">-756</cx:pt>
          <cx:pt idx="12624">-1070</cx:pt>
          <cx:pt idx="12625">-1595</cx:pt>
          <cx:pt idx="12626">-85</cx:pt>
          <cx:pt idx="12627">-2048</cx:pt>
          <cx:pt idx="12628">-304</cx:pt>
          <cx:pt idx="12629">-101</cx:pt>
          <cx:pt idx="12630">-381</cx:pt>
          <cx:pt idx="12631">-456</cx:pt>
          <cx:pt idx="12632">-1337</cx:pt>
          <cx:pt idx="12633">-737</cx:pt>
          <cx:pt idx="12634">-455</cx:pt>
          <cx:pt idx="12635">0</cx:pt>
          <cx:pt idx="12636">-734</cx:pt>
          <cx:pt idx="12637">-399</cx:pt>
          <cx:pt idx="12638">-221</cx:pt>
          <cx:pt idx="12639">-922</cx:pt>
          <cx:pt idx="12640">-1001</cx:pt>
          <cx:pt idx="12641">-3</cx:pt>
          <cx:pt idx="12642">-1829</cx:pt>
          <cx:pt idx="12643">0</cx:pt>
          <cx:pt idx="12644">-113</cx:pt>
          <cx:pt idx="12645">-216</cx:pt>
          <cx:pt idx="12646">-766</cx:pt>
          <cx:pt idx="12647">-568</cx:pt>
          <cx:pt idx="12648">0</cx:pt>
          <cx:pt idx="12649">0</cx:pt>
          <cx:pt idx="12650">-1936</cx:pt>
          <cx:pt idx="12651">-2141</cx:pt>
          <cx:pt idx="12652">-708</cx:pt>
          <cx:pt idx="12653">-32</cx:pt>
          <cx:pt idx="12654">0</cx:pt>
          <cx:pt idx="12655">0</cx:pt>
          <cx:pt idx="12656">0</cx:pt>
          <cx:pt idx="12657">-434</cx:pt>
          <cx:pt idx="12658">-1466</cx:pt>
          <cx:pt idx="12659">-1767</cx:pt>
          <cx:pt idx="12660">0</cx:pt>
          <cx:pt idx="12661">-1362</cx:pt>
          <cx:pt idx="12662">-416</cx:pt>
          <cx:pt idx="12663">-749</cx:pt>
          <cx:pt idx="12664">-1722</cx:pt>
          <cx:pt idx="12665">-160</cx:pt>
          <cx:pt idx="12666">0</cx:pt>
          <cx:pt idx="12667">-316</cx:pt>
          <cx:pt idx="12668">0</cx:pt>
          <cx:pt idx="12669">-784</cx:pt>
          <cx:pt idx="12670">-1332</cx:pt>
          <cx:pt idx="12671">-1822</cx:pt>
          <cx:pt idx="12672">-2352</cx:pt>
          <cx:pt idx="12673">-1139</cx:pt>
          <cx:pt idx="12674">-137</cx:pt>
          <cx:pt idx="12675">-1305</cx:pt>
          <cx:pt idx="12676">0</cx:pt>
          <cx:pt idx="12677">-810</cx:pt>
          <cx:pt idx="12678">-2900</cx:pt>
          <cx:pt idx="12679">-1744</cx:pt>
          <cx:pt idx="12680">-490</cx:pt>
          <cx:pt idx="12681">-117</cx:pt>
          <cx:pt idx="12682">-193</cx:pt>
          <cx:pt idx="12683">-988</cx:pt>
          <cx:pt idx="12684">-1555</cx:pt>
          <cx:pt idx="12685">-524</cx:pt>
          <cx:pt idx="12686">-366</cx:pt>
          <cx:pt idx="12687">0</cx:pt>
          <cx:pt idx="12688">-519</cx:pt>
          <cx:pt idx="12689">0</cx:pt>
          <cx:pt idx="12690">-2310</cx:pt>
          <cx:pt idx="12691">-1692</cx:pt>
          <cx:pt idx="12692">-1687</cx:pt>
          <cx:pt idx="12693">-2491</cx:pt>
          <cx:pt idx="12694">-769</cx:pt>
          <cx:pt idx="12695">-711</cx:pt>
          <cx:pt idx="12696">-578</cx:pt>
          <cx:pt idx="12697">-502</cx:pt>
          <cx:pt idx="12698">-1494</cx:pt>
          <cx:pt idx="12699">0</cx:pt>
          <cx:pt idx="12700">0</cx:pt>
          <cx:pt idx="12701">-2619</cx:pt>
          <cx:pt idx="12702">-532</cx:pt>
          <cx:pt idx="12703">0</cx:pt>
          <cx:pt idx="12704">0</cx:pt>
          <cx:pt idx="12705">-448</cx:pt>
          <cx:pt idx="12706">-1602</cx:pt>
          <cx:pt idx="12707">-3610</cx:pt>
          <cx:pt idx="12708">-2140</cx:pt>
          <cx:pt idx="12709">-2167</cx:pt>
          <cx:pt idx="12710">-1339</cx:pt>
          <cx:pt idx="12711">-524</cx:pt>
          <cx:pt idx="12712">-728</cx:pt>
          <cx:pt idx="12713">-1617</cx:pt>
          <cx:pt idx="12714">-111</cx:pt>
          <cx:pt idx="12715">-483</cx:pt>
          <cx:pt idx="12716">0</cx:pt>
          <cx:pt idx="12717">-694</cx:pt>
          <cx:pt idx="12718">0</cx:pt>
          <cx:pt idx="12719">0</cx:pt>
          <cx:pt idx="12720">-2253</cx:pt>
          <cx:pt idx="12721">-1331</cx:pt>
          <cx:pt idx="12722">-3352</cx:pt>
          <cx:pt idx="12723">-663</cx:pt>
          <cx:pt idx="12724">-1787</cx:pt>
          <cx:pt idx="12725">-1246</cx:pt>
          <cx:pt idx="12726">-1893</cx:pt>
          <cx:pt idx="12727">-2447</cx:pt>
          <cx:pt idx="12728">0</cx:pt>
          <cx:pt idx="12729">-1024</cx:pt>
          <cx:pt idx="12730">-57</cx:pt>
          <cx:pt idx="12731">-808</cx:pt>
          <cx:pt idx="12732">-1059</cx:pt>
          <cx:pt idx="12733">0</cx:pt>
          <cx:pt idx="12734">-1310</cx:pt>
          <cx:pt idx="12735">-5</cx:pt>
          <cx:pt idx="12736">-53</cx:pt>
          <cx:pt idx="12737">-499</cx:pt>
          <cx:pt idx="12738">-749</cx:pt>
          <cx:pt idx="12739">-519</cx:pt>
          <cx:pt idx="12740">-1180</cx:pt>
          <cx:pt idx="12741">0</cx:pt>
          <cx:pt idx="12742">-1952</cx:pt>
          <cx:pt idx="12743">-1324</cx:pt>
          <cx:pt idx="12744">-176</cx:pt>
          <cx:pt idx="12745">0</cx:pt>
          <cx:pt idx="12746">-455</cx:pt>
          <cx:pt idx="12747">-1889</cx:pt>
          <cx:pt idx="12748">0</cx:pt>
          <cx:pt idx="12749">-701</cx:pt>
          <cx:pt idx="12750">-8</cx:pt>
          <cx:pt idx="12751">0</cx:pt>
          <cx:pt idx="12752">-578</cx:pt>
          <cx:pt idx="12753">-2564</cx:pt>
          <cx:pt idx="12754">0</cx:pt>
          <cx:pt idx="12755">-203</cx:pt>
          <cx:pt idx="12756">-2227</cx:pt>
          <cx:pt idx="12757">-1008</cx:pt>
          <cx:pt idx="12758">-1784</cx:pt>
          <cx:pt idx="12759">-625</cx:pt>
          <cx:pt idx="12760">-457</cx:pt>
          <cx:pt idx="12761">-1477</cx:pt>
          <cx:pt idx="12762">-449</cx:pt>
          <cx:pt idx="12763">-1219</cx:pt>
          <cx:pt idx="12764">-1874</cx:pt>
          <cx:pt idx="12765">-703</cx:pt>
          <cx:pt idx="12766">0</cx:pt>
          <cx:pt idx="12767">0</cx:pt>
          <cx:pt idx="12768">-2413</cx:pt>
          <cx:pt idx="12769">-784</cx:pt>
          <cx:pt idx="12770">-2733</cx:pt>
          <cx:pt idx="12771">-1496</cx:pt>
          <cx:pt idx="12772">0</cx:pt>
          <cx:pt idx="12773">0</cx:pt>
          <cx:pt idx="12774">-1873</cx:pt>
          <cx:pt idx="12775">-1061</cx:pt>
          <cx:pt idx="12776">-1290</cx:pt>
          <cx:pt idx="12777">-637</cx:pt>
          <cx:pt idx="12778">-132</cx:pt>
          <cx:pt idx="12779">-198</cx:pt>
          <cx:pt idx="12780">-1923</cx:pt>
          <cx:pt idx="12781">-1040</cx:pt>
          <cx:pt idx="12782">-1212</cx:pt>
          <cx:pt idx="12783">0</cx:pt>
          <cx:pt idx="12784">0</cx:pt>
          <cx:pt idx="12785">-759</cx:pt>
          <cx:pt idx="12786">-613</cx:pt>
          <cx:pt idx="12787">-983</cx:pt>
          <cx:pt idx="12788">-618</cx:pt>
          <cx:pt idx="12789">-731</cx:pt>
          <cx:pt idx="12790">0</cx:pt>
          <cx:pt idx="12791">0</cx:pt>
          <cx:pt idx="12792">-318</cx:pt>
          <cx:pt idx="12793">-230</cx:pt>
          <cx:pt idx="12794">-183</cx:pt>
          <cx:pt idx="12795">0</cx:pt>
          <cx:pt idx="12796">-941</cx:pt>
          <cx:pt idx="12797">-648</cx:pt>
          <cx:pt idx="12798">-298</cx:pt>
          <cx:pt idx="12799">-337</cx:pt>
          <cx:pt idx="12800">-285</cx:pt>
          <cx:pt idx="12801">-881</cx:pt>
          <cx:pt idx="12802">-498</cx:pt>
          <cx:pt idx="12803">-884</cx:pt>
          <cx:pt idx="12804">-1025</cx:pt>
          <cx:pt idx="12805">-1313</cx:pt>
          <cx:pt idx="12806">-36</cx:pt>
          <cx:pt idx="12807">-1552</cx:pt>
          <cx:pt idx="12808">-1413</cx:pt>
          <cx:pt idx="12809">-749</cx:pt>
          <cx:pt idx="12810">0</cx:pt>
          <cx:pt idx="12811">-668</cx:pt>
          <cx:pt idx="12812">-1965</cx:pt>
          <cx:pt idx="12813">-364</cx:pt>
          <cx:pt idx="12814">-427</cx:pt>
          <cx:pt idx="12815">-1893</cx:pt>
          <cx:pt idx="12816">-1373</cx:pt>
          <cx:pt idx="12817">-672</cx:pt>
          <cx:pt idx="12818">-1042</cx:pt>
          <cx:pt idx="12819">-1434</cx:pt>
          <cx:pt idx="12820">-2024</cx:pt>
          <cx:pt idx="12821">-304</cx:pt>
          <cx:pt idx="12822">-1926</cx:pt>
          <cx:pt idx="12823">-84</cx:pt>
          <cx:pt idx="12824">0</cx:pt>
          <cx:pt idx="12825">-355</cx:pt>
          <cx:pt idx="12826">-372</cx:pt>
          <cx:pt idx="12827">-591</cx:pt>
          <cx:pt idx="12828">0</cx:pt>
          <cx:pt idx="12829">-2718</cx:pt>
          <cx:pt idx="12830">-142</cx:pt>
          <cx:pt idx="12831">-899</cx:pt>
          <cx:pt idx="12832">-1832</cx:pt>
          <cx:pt idx="12833">-1012</cx:pt>
          <cx:pt idx="12834">-1358</cx:pt>
          <cx:pt idx="12835">-3124</cx:pt>
          <cx:pt idx="12836">-1894</cx:pt>
          <cx:pt idx="12837">-1901</cx:pt>
          <cx:pt idx="12838">0</cx:pt>
          <cx:pt idx="12839">0</cx:pt>
          <cx:pt idx="12840">0</cx:pt>
          <cx:pt idx="12841">-3044</cx:pt>
          <cx:pt idx="12842">0</cx:pt>
          <cx:pt idx="12843">-2867</cx:pt>
          <cx:pt idx="12844">-490</cx:pt>
          <cx:pt idx="12845">-234</cx:pt>
          <cx:pt idx="12846">-4</cx:pt>
          <cx:pt idx="12847">0</cx:pt>
          <cx:pt idx="12848">-447</cx:pt>
          <cx:pt idx="12849">-1978</cx:pt>
          <cx:pt idx="12850">-207</cx:pt>
          <cx:pt idx="12851">-2365</cx:pt>
          <cx:pt idx="12852">-2997</cx:pt>
          <cx:pt idx="12853">-947</cx:pt>
          <cx:pt idx="12854">-305</cx:pt>
          <cx:pt idx="12855">-142</cx:pt>
          <cx:pt idx="12856">-2271</cx:pt>
          <cx:pt idx="12857">-822</cx:pt>
          <cx:pt idx="12858">-1629</cx:pt>
          <cx:pt idx="12859">-810</cx:pt>
          <cx:pt idx="12860">-160</cx:pt>
          <cx:pt idx="12861">-2431</cx:pt>
          <cx:pt idx="12862">-177</cx:pt>
          <cx:pt idx="12863">0</cx:pt>
          <cx:pt idx="12864">-1429</cx:pt>
          <cx:pt idx="12865">0</cx:pt>
          <cx:pt idx="12866">-467</cx:pt>
          <cx:pt idx="12867">-875</cx:pt>
          <cx:pt idx="12868">-397</cx:pt>
          <cx:pt idx="12869">-1574</cx:pt>
          <cx:pt idx="12870">-2067</cx:pt>
          <cx:pt idx="12871">-2132</cx:pt>
          <cx:pt idx="12872">-1589</cx:pt>
          <cx:pt idx="12873">0</cx:pt>
          <cx:pt idx="12874">-2135</cx:pt>
          <cx:pt idx="12875">-1509</cx:pt>
          <cx:pt idx="12876">-90</cx:pt>
          <cx:pt idx="12877">-1339</cx:pt>
          <cx:pt idx="12878">-2445</cx:pt>
          <cx:pt idx="12879">-310</cx:pt>
          <cx:pt idx="12880">-143</cx:pt>
          <cx:pt idx="12881">-336</cx:pt>
          <cx:pt idx="12882">-271</cx:pt>
          <cx:pt idx="12883">-1219</cx:pt>
          <cx:pt idx="12884">-273</cx:pt>
          <cx:pt idx="12885">-206</cx:pt>
          <cx:pt idx="12886">0</cx:pt>
          <cx:pt idx="12887">0</cx:pt>
          <cx:pt idx="12888">-1957</cx:pt>
          <cx:pt idx="12889">-510</cx:pt>
          <cx:pt idx="12890">-1611</cx:pt>
          <cx:pt idx="12891">-1197</cx:pt>
          <cx:pt idx="12892">-3</cx:pt>
          <cx:pt idx="12893">-1662</cx:pt>
          <cx:pt idx="12894">-1869</cx:pt>
          <cx:pt idx="12895">-1736</cx:pt>
          <cx:pt idx="12896">0</cx:pt>
          <cx:pt idx="12897">-892</cx:pt>
          <cx:pt idx="12898">-1513</cx:pt>
          <cx:pt idx="12899">-1883</cx:pt>
          <cx:pt idx="12900">0</cx:pt>
          <cx:pt idx="12901">-696</cx:pt>
          <cx:pt idx="12902">-871</cx:pt>
          <cx:pt idx="12903">-874</cx:pt>
          <cx:pt idx="12904">-1</cx:pt>
          <cx:pt idx="12905">-2196</cx:pt>
          <cx:pt idx="12906">-2668</cx:pt>
          <cx:pt idx="12907">0</cx:pt>
          <cx:pt idx="12908">-371</cx:pt>
          <cx:pt idx="12909">-573</cx:pt>
          <cx:pt idx="12910">-1266</cx:pt>
          <cx:pt idx="12911">-1580</cx:pt>
          <cx:pt idx="12912">-1019</cx:pt>
          <cx:pt idx="12913">-745</cx:pt>
          <cx:pt idx="12914">-2</cx:pt>
          <cx:pt idx="12915">-172</cx:pt>
          <cx:pt idx="12916">-427</cx:pt>
          <cx:pt idx="12917">-708</cx:pt>
          <cx:pt idx="12918">-1002</cx:pt>
          <cx:pt idx="12919">-1897</cx:pt>
          <cx:pt idx="12920">-17</cx:pt>
          <cx:pt idx="12921">-997</cx:pt>
          <cx:pt idx="12922">-632</cx:pt>
          <cx:pt idx="12923">-142</cx:pt>
          <cx:pt idx="12924">-1936</cx:pt>
          <cx:pt idx="12925">-913</cx:pt>
          <cx:pt idx="12926">-3069</cx:pt>
          <cx:pt idx="12927">-1194</cx:pt>
          <cx:pt idx="12928">-1292</cx:pt>
          <cx:pt idx="12929">-305</cx:pt>
          <cx:pt idx="12930">-750</cx:pt>
          <cx:pt idx="12931">-330</cx:pt>
          <cx:pt idx="12932">-522</cx:pt>
          <cx:pt idx="12933">-810</cx:pt>
          <cx:pt idx="12934">-1553</cx:pt>
          <cx:pt idx="12935">-701</cx:pt>
          <cx:pt idx="12936">-191</cx:pt>
          <cx:pt idx="12937">-1434</cx:pt>
          <cx:pt idx="12938">-1060</cx:pt>
          <cx:pt idx="12939">-867</cx:pt>
          <cx:pt idx="12940">-679</cx:pt>
          <cx:pt idx="12941">-1918</cx:pt>
          <cx:pt idx="12942">-1960</cx:pt>
          <cx:pt idx="12943">-1573</cx:pt>
          <cx:pt idx="12944">-7</cx:pt>
          <cx:pt idx="12945">-79</cx:pt>
          <cx:pt idx="12946">0</cx:pt>
          <cx:pt idx="12947">0</cx:pt>
          <cx:pt idx="12948">-311</cx:pt>
          <cx:pt idx="12949">-1003</cx:pt>
          <cx:pt idx="12950">-298</cx:pt>
          <cx:pt idx="12951">-275</cx:pt>
          <cx:pt idx="12952">-1512</cx:pt>
          <cx:pt idx="12953">0</cx:pt>
          <cx:pt idx="12954">-813</cx:pt>
          <cx:pt idx="12955">-197</cx:pt>
          <cx:pt idx="12956">-567</cx:pt>
          <cx:pt idx="12957">-1124</cx:pt>
          <cx:pt idx="12958">-2120</cx:pt>
          <cx:pt idx="12959">-2952</cx:pt>
          <cx:pt idx="12960">-2310</cx:pt>
          <cx:pt idx="12961">-557</cx:pt>
          <cx:pt idx="12962">0</cx:pt>
          <cx:pt idx="12963">-2008</cx:pt>
          <cx:pt idx="12964">0</cx:pt>
          <cx:pt idx="12965">-257</cx:pt>
          <cx:pt idx="12966">-646</cx:pt>
          <cx:pt idx="12967">-210</cx:pt>
          <cx:pt idx="12968">-848</cx:pt>
          <cx:pt idx="12969">-590</cx:pt>
          <cx:pt idx="12970">-1338</cx:pt>
          <cx:pt idx="12971">0</cx:pt>
          <cx:pt idx="12972">-927</cx:pt>
          <cx:pt idx="12973">-274</cx:pt>
          <cx:pt idx="12974">-1679</cx:pt>
          <cx:pt idx="12975">-1491</cx:pt>
          <cx:pt idx="12976">-1622</cx:pt>
          <cx:pt idx="12977">-1529</cx:pt>
          <cx:pt idx="12978">-164</cx:pt>
          <cx:pt idx="12979">-1155</cx:pt>
          <cx:pt idx="12980">-383</cx:pt>
          <cx:pt idx="12981">-2380</cx:pt>
          <cx:pt idx="12982">-1299</cx:pt>
          <cx:pt idx="12983">-640</cx:pt>
          <cx:pt idx="12984">-55</cx:pt>
          <cx:pt idx="12985">-413</cx:pt>
          <cx:pt idx="12986">-884</cx:pt>
          <cx:pt idx="12987">-465</cx:pt>
          <cx:pt idx="12988">-343</cx:pt>
          <cx:pt idx="12989">-1833</cx:pt>
          <cx:pt idx="12990">-1877</cx:pt>
          <cx:pt idx="12991">-1210</cx:pt>
          <cx:pt idx="12992">-1645</cx:pt>
          <cx:pt idx="12993">-1119</cx:pt>
          <cx:pt idx="12994">-915</cx:pt>
          <cx:pt idx="12995">-830</cx:pt>
          <cx:pt idx="12996">-219</cx:pt>
          <cx:pt idx="12997">-183</cx:pt>
          <cx:pt idx="12998">-217</cx:pt>
          <cx:pt idx="12999">-2668</cx:pt>
          <cx:pt idx="13000">0</cx:pt>
          <cx:pt idx="13001">-2779</cx:pt>
          <cx:pt idx="13002">-169</cx:pt>
          <cx:pt idx="13003">0</cx:pt>
          <cx:pt idx="13004">-285</cx:pt>
          <cx:pt idx="13005">-1857</cx:pt>
          <cx:pt idx="13006">-1195</cx:pt>
          <cx:pt idx="13007">-1020</cx:pt>
          <cx:pt idx="13008">-1837</cx:pt>
          <cx:pt idx="13009">-2004</cx:pt>
          <cx:pt idx="13010">-312</cx:pt>
          <cx:pt idx="13011">-3091</cx:pt>
          <cx:pt idx="13012">-2406</cx:pt>
          <cx:pt idx="13013">-667</cx:pt>
          <cx:pt idx="13014">-496</cx:pt>
          <cx:pt idx="13015">-1284</cx:pt>
          <cx:pt idx="13016">-2292</cx:pt>
          <cx:pt idx="13017">0</cx:pt>
          <cx:pt idx="13018">-3079</cx:pt>
          <cx:pt idx="13019">-3389</cx:pt>
          <cx:pt idx="13020">-2272</cx:pt>
          <cx:pt idx="13021">-1466</cx:pt>
          <cx:pt idx="13022">-657</cx:pt>
          <cx:pt idx="13023">0</cx:pt>
          <cx:pt idx="13024">-773</cx:pt>
          <cx:pt idx="13025">-183</cx:pt>
          <cx:pt idx="13026">-2559</cx:pt>
          <cx:pt idx="13027">-725</cx:pt>
          <cx:pt idx="13028">-993</cx:pt>
          <cx:pt idx="13029">-1504</cx:pt>
          <cx:pt idx="13030">-567</cx:pt>
          <cx:pt idx="13031">-1456</cx:pt>
          <cx:pt idx="13032">-196</cx:pt>
          <cx:pt idx="13033">-2511</cx:pt>
          <cx:pt idx="13034">-608</cx:pt>
          <cx:pt idx="13035">-820</cx:pt>
          <cx:pt idx="13036">-376</cx:pt>
          <cx:pt idx="13037">-481</cx:pt>
          <cx:pt idx="13038">-1728</cx:pt>
          <cx:pt idx="13039">-1207</cx:pt>
          <cx:pt idx="13040">-461</cx:pt>
          <cx:pt idx="13041">0</cx:pt>
          <cx:pt idx="13042">-3480</cx:pt>
          <cx:pt idx="13043">-1260</cx:pt>
          <cx:pt idx="13044">-1821</cx:pt>
          <cx:pt idx="13045">0</cx:pt>
          <cx:pt idx="13046">-158</cx:pt>
          <cx:pt idx="13047">0</cx:pt>
          <cx:pt idx="13048">-834</cx:pt>
          <cx:pt idx="13049">-2094</cx:pt>
          <cx:pt idx="13050">-710</cx:pt>
          <cx:pt idx="13051">-1831</cx:pt>
          <cx:pt idx="13052">-248</cx:pt>
          <cx:pt idx="13053">-393</cx:pt>
          <cx:pt idx="13054">-884</cx:pt>
          <cx:pt idx="13055">-611</cx:pt>
          <cx:pt idx="13056">-2160</cx:pt>
          <cx:pt idx="13057">-970</cx:pt>
          <cx:pt idx="13058">-701</cx:pt>
          <cx:pt idx="13059">-257</cx:pt>
          <cx:pt idx="13060">-1346</cx:pt>
          <cx:pt idx="13061">-241</cx:pt>
          <cx:pt idx="13062">-749</cx:pt>
          <cx:pt idx="13063">-312</cx:pt>
          <cx:pt idx="13064">-1042</cx:pt>
          <cx:pt idx="13065">-1538</cx:pt>
          <cx:pt idx="13066">-798</cx:pt>
          <cx:pt idx="13067">-1586</cx:pt>
          <cx:pt idx="13068">-1881</cx:pt>
          <cx:pt idx="13069">-2229</cx:pt>
          <cx:pt idx="13070">-1677</cx:pt>
          <cx:pt idx="13071">-507</cx:pt>
          <cx:pt idx="13072">-744</cx:pt>
          <cx:pt idx="13073">-119</cx:pt>
          <cx:pt idx="13074">0</cx:pt>
          <cx:pt idx="13075">-409</cx:pt>
          <cx:pt idx="13076">-1338</cx:pt>
          <cx:pt idx="13077">-345</cx:pt>
          <cx:pt idx="13078">-2677</cx:pt>
          <cx:pt idx="13079">-2119</cx:pt>
          <cx:pt idx="13080">0</cx:pt>
          <cx:pt idx="13081">-1186</cx:pt>
          <cx:pt idx="13082">-2176</cx:pt>
          <cx:pt idx="13083">-544</cx:pt>
          <cx:pt idx="13084">-1051</cx:pt>
          <cx:pt idx="13085">-585</cx:pt>
          <cx:pt idx="13086">-216</cx:pt>
          <cx:pt idx="13087">-2168</cx:pt>
          <cx:pt idx="13088">-43</cx:pt>
          <cx:pt idx="13089">-1049</cx:pt>
          <cx:pt idx="13090">-2123</cx:pt>
          <cx:pt idx="13091">-1856</cx:pt>
          <cx:pt idx="13092">-1616</cx:pt>
          <cx:pt idx="13093">-893</cx:pt>
          <cx:pt idx="13094">-1763</cx:pt>
          <cx:pt idx="13095">0</cx:pt>
          <cx:pt idx="13096">-607</cx:pt>
          <cx:pt idx="13097">0</cx:pt>
          <cx:pt idx="13098">-1134</cx:pt>
          <cx:pt idx="13099">-964</cx:pt>
          <cx:pt idx="13100">-255</cx:pt>
          <cx:pt idx="13101">-229</cx:pt>
          <cx:pt idx="13102">-709</cx:pt>
          <cx:pt idx="13103">-388</cx:pt>
          <cx:pt idx="13104">-608</cx:pt>
          <cx:pt idx="13105">-2092</cx:pt>
          <cx:pt idx="13106">-421</cx:pt>
          <cx:pt idx="13107">0</cx:pt>
          <cx:pt idx="13108">-646</cx:pt>
          <cx:pt idx="13109">-2</cx:pt>
          <cx:pt idx="13110">-740</cx:pt>
          <cx:pt idx="13111">0</cx:pt>
          <cx:pt idx="13112">-258</cx:pt>
          <cx:pt idx="13113">0</cx:pt>
          <cx:pt idx="13114">-113</cx:pt>
          <cx:pt idx="13115">-380</cx:pt>
          <cx:pt idx="13116">0</cx:pt>
          <cx:pt idx="13117">-2146</cx:pt>
          <cx:pt idx="13118">-728</cx:pt>
          <cx:pt idx="13119">-800</cx:pt>
          <cx:pt idx="13120">0</cx:pt>
          <cx:pt idx="13121">-1727</cx:pt>
          <cx:pt idx="13122">-1349</cx:pt>
          <cx:pt idx="13123">-2</cx:pt>
          <cx:pt idx="13124">-1342</cx:pt>
          <cx:pt idx="13125">-1018</cx:pt>
          <cx:pt idx="13126">-504</cx:pt>
          <cx:pt idx="13127">-1557</cx:pt>
          <cx:pt idx="13128">-749</cx:pt>
          <cx:pt idx="13129">-301</cx:pt>
          <cx:pt idx="13130">-1544</cx:pt>
          <cx:pt idx="13131">-3091</cx:pt>
          <cx:pt idx="13132">-595</cx:pt>
          <cx:pt idx="13133">-828</cx:pt>
          <cx:pt idx="13134">-471</cx:pt>
          <cx:pt idx="13135">-3352</cx:pt>
          <cx:pt idx="13136">-988</cx:pt>
          <cx:pt idx="13137">-1779</cx:pt>
          <cx:pt idx="13138">-1956</cx:pt>
          <cx:pt idx="13139">-757</cx:pt>
          <cx:pt idx="13140">-21</cx:pt>
          <cx:pt idx="13141">-960</cx:pt>
          <cx:pt idx="13142">-1806</cx:pt>
          <cx:pt idx="13143">-1250</cx:pt>
          <cx:pt idx="13144">-229</cx:pt>
          <cx:pt idx="13145">-1782</cx:pt>
          <cx:pt idx="13146">-2887</cx:pt>
          <cx:pt idx="13147">-649</cx:pt>
          <cx:pt idx="13148">-220</cx:pt>
          <cx:pt idx="13149">0</cx:pt>
          <cx:pt idx="13150">-974</cx:pt>
          <cx:pt idx="13151">-505</cx:pt>
          <cx:pt idx="13152">-228</cx:pt>
          <cx:pt idx="13153">0</cx:pt>
          <cx:pt idx="13154">-1100</cx:pt>
          <cx:pt idx="13155">-1064</cx:pt>
          <cx:pt idx="13156">-1607</cx:pt>
          <cx:pt idx="13157">-1667</cx:pt>
          <cx:pt idx="13158">-1267</cx:pt>
          <cx:pt idx="13159">-960</cx:pt>
          <cx:pt idx="13160">-97</cx:pt>
          <cx:pt idx="13161">-3107</cx:pt>
          <cx:pt idx="13162">-917</cx:pt>
          <cx:pt idx="13163">-695</cx:pt>
          <cx:pt idx="13164">-3</cx:pt>
          <cx:pt idx="13165">0</cx:pt>
          <cx:pt idx="13166">0</cx:pt>
          <cx:pt idx="13167">-1091</cx:pt>
          <cx:pt idx="13168">-1535</cx:pt>
          <cx:pt idx="13169">-599</cx:pt>
          <cx:pt idx="13170">-1098</cx:pt>
          <cx:pt idx="13171">-1461</cx:pt>
          <cx:pt idx="13172">-582</cx:pt>
          <cx:pt idx="13173">0</cx:pt>
          <cx:pt idx="13174">-3499</cx:pt>
          <cx:pt idx="13175">-310</cx:pt>
          <cx:pt idx="13176">-1913</cx:pt>
          <cx:pt idx="13177">-338</cx:pt>
          <cx:pt idx="13178">-1502</cx:pt>
          <cx:pt idx="13179">-328</cx:pt>
          <cx:pt idx="13180">-671</cx:pt>
          <cx:pt idx="13181">-166</cx:pt>
          <cx:pt idx="13182">-948</cx:pt>
          <cx:pt idx="13183">-474</cx:pt>
          <cx:pt idx="13184">-463</cx:pt>
          <cx:pt idx="13185">-707</cx:pt>
          <cx:pt idx="13186">-3079</cx:pt>
          <cx:pt idx="13187">-201</cx:pt>
          <cx:pt idx="13188">-560</cx:pt>
          <cx:pt idx="13189">-1</cx:pt>
          <cx:pt idx="13190">-1843</cx:pt>
          <cx:pt idx="13191">0</cx:pt>
          <cx:pt idx="13192">-661</cx:pt>
          <cx:pt idx="13193">-1512</cx:pt>
          <cx:pt idx="13194">-417</cx:pt>
          <cx:pt idx="13195">-195</cx:pt>
          <cx:pt idx="13196">-13</cx:pt>
          <cx:pt idx="13197">-1548</cx:pt>
          <cx:pt idx="13198">-1667</cx:pt>
          <cx:pt idx="13199">-443</cx:pt>
          <cx:pt idx="13200">0</cx:pt>
          <cx:pt idx="13201">-2049</cx:pt>
          <cx:pt idx="13202">-3</cx:pt>
          <cx:pt idx="13203">-350</cx:pt>
          <cx:pt idx="13204">0</cx:pt>
          <cx:pt idx="13205">-556</cx:pt>
          <cx:pt idx="13206">-1150</cx:pt>
          <cx:pt idx="13207">-961</cx:pt>
          <cx:pt idx="13208">-1707</cx:pt>
          <cx:pt idx="13209">-2338</cx:pt>
          <cx:pt idx="13210">-114</cx:pt>
          <cx:pt idx="13211">-1191</cx:pt>
          <cx:pt idx="13212">-464</cx:pt>
          <cx:pt idx="13213">-1319</cx:pt>
          <cx:pt idx="13214">0</cx:pt>
          <cx:pt idx="13215">-713</cx:pt>
          <cx:pt idx="13216">-1316</cx:pt>
          <cx:pt idx="13217">-327</cx:pt>
          <cx:pt idx="13218">-1681</cx:pt>
          <cx:pt idx="13219">-2569</cx:pt>
          <cx:pt idx="13220">-292</cx:pt>
          <cx:pt idx="13221">-3</cx:pt>
          <cx:pt idx="13222">0</cx:pt>
          <cx:pt idx="13223">-657</cx:pt>
          <cx:pt idx="13224">-1508</cx:pt>
          <cx:pt idx="13225">-1900</cx:pt>
          <cx:pt idx="13226">-199</cx:pt>
          <cx:pt idx="13227">-1929</cx:pt>
          <cx:pt idx="13228">-70</cx:pt>
          <cx:pt idx="13229">-843</cx:pt>
          <cx:pt idx="13230">-606</cx:pt>
          <cx:pt idx="13231">0</cx:pt>
          <cx:pt idx="13232">-148</cx:pt>
          <cx:pt idx="13233">0</cx:pt>
          <cx:pt idx="13234">-1</cx:pt>
          <cx:pt idx="13235">-1530</cx:pt>
          <cx:pt idx="13236">-766</cx:pt>
          <cx:pt idx="13237">-8</cx:pt>
          <cx:pt idx="13238">-1502</cx:pt>
          <cx:pt idx="13239">-1036</cx:pt>
          <cx:pt idx="13240">0</cx:pt>
          <cx:pt idx="13241">-512</cx:pt>
          <cx:pt idx="13242">-596</cx:pt>
          <cx:pt idx="13243">-293</cx:pt>
          <cx:pt idx="13244">-200</cx:pt>
          <cx:pt idx="13245">-2989</cx:pt>
          <cx:pt idx="13246">0</cx:pt>
          <cx:pt idx="13247">-1231</cx:pt>
          <cx:pt idx="13248">-604</cx:pt>
          <cx:pt idx="13249">-2710</cx:pt>
          <cx:pt idx="13250">-1405</cx:pt>
          <cx:pt idx="13251">-535</cx:pt>
          <cx:pt idx="13252">-1399</cx:pt>
          <cx:pt idx="13253">-94</cx:pt>
          <cx:pt idx="13254">-2136</cx:pt>
          <cx:pt idx="13255">-1013</cx:pt>
          <cx:pt idx="13256">-752</cx:pt>
          <cx:pt idx="13257">0</cx:pt>
          <cx:pt idx="13258">0</cx:pt>
          <cx:pt idx="13259">-1891</cx:pt>
          <cx:pt idx="13260">-416</cx:pt>
          <cx:pt idx="13261">-989</cx:pt>
          <cx:pt idx="13262">-2079</cx:pt>
          <cx:pt idx="13263">-39</cx:pt>
          <cx:pt idx="13264">-266</cx:pt>
          <cx:pt idx="13265">-745</cx:pt>
          <cx:pt idx="13266">-1349</cx:pt>
          <cx:pt idx="13267">0</cx:pt>
          <cx:pt idx="13268">-700</cx:pt>
          <cx:pt idx="13269">-679</cx:pt>
          <cx:pt idx="13270">-505</cx:pt>
          <cx:pt idx="13271">-1223</cx:pt>
          <cx:pt idx="13272">-686</cx:pt>
          <cx:pt idx="13273">-1081</cx:pt>
          <cx:pt idx="13274">-960</cx:pt>
          <cx:pt idx="13275">-305</cx:pt>
          <cx:pt idx="13276">-1393</cx:pt>
          <cx:pt idx="13277">-144</cx:pt>
          <cx:pt idx="13278">-515</cx:pt>
          <cx:pt idx="13279">-850</cx:pt>
          <cx:pt idx="13280">-2045</cx:pt>
          <cx:pt idx="13281">-1505</cx:pt>
          <cx:pt idx="13282">-655</cx:pt>
          <cx:pt idx="13283">-2363</cx:pt>
          <cx:pt idx="13284">-595</cx:pt>
          <cx:pt idx="13285">-1175</cx:pt>
          <cx:pt idx="13286">-60</cx:pt>
          <cx:pt idx="13287">-896</cx:pt>
          <cx:pt idx="13288">-1084</cx:pt>
          <cx:pt idx="13289">-1032</cx:pt>
          <cx:pt idx="13290">-2533</cx:pt>
          <cx:pt idx="13291">-1610</cx:pt>
          <cx:pt idx="13292">-408</cx:pt>
          <cx:pt idx="13293">-258</cx:pt>
          <cx:pt idx="13294">-744</cx:pt>
          <cx:pt idx="13295">-571</cx:pt>
          <cx:pt idx="13296">-1366</cx:pt>
          <cx:pt idx="13297">-681</cx:pt>
          <cx:pt idx="13298">-1684</cx:pt>
          <cx:pt idx="13299">-1612</cx:pt>
          <cx:pt idx="13300">-398</cx:pt>
          <cx:pt idx="13301">0</cx:pt>
          <cx:pt idx="13302">-332</cx:pt>
          <cx:pt idx="13303">-1194</cx:pt>
          <cx:pt idx="13304">-1034</cx:pt>
          <cx:pt idx="13305">-98</cx:pt>
          <cx:pt idx="13306">0</cx:pt>
          <cx:pt idx="13307">0</cx:pt>
          <cx:pt idx="13308">-1437</cx:pt>
          <cx:pt idx="13309">-616</cx:pt>
          <cx:pt idx="13310">-968</cx:pt>
          <cx:pt idx="13311">-801</cx:pt>
          <cx:pt idx="13312">-1</cx:pt>
          <cx:pt idx="13313">-407</cx:pt>
          <cx:pt idx="13314">-281</cx:pt>
          <cx:pt idx="13315">-1305</cx:pt>
          <cx:pt idx="13316">-795</cx:pt>
          <cx:pt idx="13317">-2998</cx:pt>
          <cx:pt idx="13318">0</cx:pt>
          <cx:pt idx="13319">-1987</cx:pt>
          <cx:pt idx="13320">-1820</cx:pt>
          <cx:pt idx="13321">-834</cx:pt>
          <cx:pt idx="13322">-320</cx:pt>
          <cx:pt idx="13323">-399</cx:pt>
          <cx:pt idx="13324">-70</cx:pt>
          <cx:pt idx="13325">-2472</cx:pt>
          <cx:pt idx="13326">-1817</cx:pt>
          <cx:pt idx="13327">-878</cx:pt>
          <cx:pt idx="13328">-1322</cx:pt>
          <cx:pt idx="13329">-1526</cx:pt>
          <cx:pt idx="13330">-1482</cx:pt>
          <cx:pt idx="13331">-409</cx:pt>
          <cx:pt idx="13332">-105</cx:pt>
          <cx:pt idx="13333">-645</cx:pt>
          <cx:pt idx="13334">-392</cx:pt>
          <cx:pt idx="13335">-1533</cx:pt>
          <cx:pt idx="13336">-980</cx:pt>
          <cx:pt idx="13337">0</cx:pt>
          <cx:pt idx="13338">-1567</cx:pt>
          <cx:pt idx="13339">-209</cx:pt>
          <cx:pt idx="13340">-1523</cx:pt>
          <cx:pt idx="13341">-65</cx:pt>
          <cx:pt idx="13342">-511</cx:pt>
          <cx:pt idx="13343">-571</cx:pt>
          <cx:pt idx="13344">-17</cx:pt>
          <cx:pt idx="13345">-1010</cx:pt>
          <cx:pt idx="13346">-472</cx:pt>
          <cx:pt idx="13347">-554</cx:pt>
          <cx:pt idx="13348">-679</cx:pt>
          <cx:pt idx="13349">-1962</cx:pt>
          <cx:pt idx="13350">-1004</cx:pt>
          <cx:pt idx="13351">-544</cx:pt>
          <cx:pt idx="13352">-1627</cx:pt>
          <cx:pt idx="13353">-464</cx:pt>
          <cx:pt idx="13354">-1538</cx:pt>
          <cx:pt idx="13355">-496</cx:pt>
          <cx:pt idx="13356">-1243</cx:pt>
          <cx:pt idx="13357">-1716</cx:pt>
          <cx:pt idx="13358">-2</cx:pt>
          <cx:pt idx="13359">-652</cx:pt>
          <cx:pt idx="13360">-299</cx:pt>
          <cx:pt idx="13361">-2157</cx:pt>
          <cx:pt idx="13362">0</cx:pt>
          <cx:pt idx="13363">-1243</cx:pt>
          <cx:pt idx="13364">-244</cx:pt>
          <cx:pt idx="13365">-138</cx:pt>
          <cx:pt idx="13366">-297</cx:pt>
          <cx:pt idx="13367">-1560</cx:pt>
          <cx:pt idx="13368">-2849</cx:pt>
          <cx:pt idx="13369">-1509</cx:pt>
          <cx:pt idx="13370">-12</cx:pt>
          <cx:pt idx="13371">-429</cx:pt>
          <cx:pt idx="13372">-418</cx:pt>
          <cx:pt idx="13373">0</cx:pt>
          <cx:pt idx="13374">-962</cx:pt>
          <cx:pt idx="13375">-2534</cx:pt>
          <cx:pt idx="13376">0</cx:pt>
          <cx:pt idx="13377">-878</cx:pt>
          <cx:pt idx="13378">-719</cx:pt>
          <cx:pt idx="13379">-516</cx:pt>
          <cx:pt idx="13380">-512</cx:pt>
          <cx:pt idx="13381">-569</cx:pt>
          <cx:pt idx="13382">0</cx:pt>
          <cx:pt idx="13383">-1308</cx:pt>
          <cx:pt idx="13384">-1996</cx:pt>
          <cx:pt idx="13385">-725</cx:pt>
          <cx:pt idx="13386">-481</cx:pt>
          <cx:pt idx="13387">-666</cx:pt>
          <cx:pt idx="13388">-1664</cx:pt>
          <cx:pt idx="13389">-1637</cx:pt>
          <cx:pt idx="13390">-3520</cx:pt>
          <cx:pt idx="13391">-1809</cx:pt>
          <cx:pt idx="13392">0</cx:pt>
          <cx:pt idx="13393">-230</cx:pt>
          <cx:pt idx="13394">0</cx:pt>
          <cx:pt idx="13395">-301</cx:pt>
          <cx:pt idx="13396">0</cx:pt>
          <cx:pt idx="13397">-1982</cx:pt>
          <cx:pt idx="13398">0</cx:pt>
          <cx:pt idx="13399">-508</cx:pt>
          <cx:pt idx="13400">-912</cx:pt>
          <cx:pt idx="13401">-1078</cx:pt>
          <cx:pt idx="13402">-2073</cx:pt>
          <cx:pt idx="13403">-2</cx:pt>
          <cx:pt idx="13404">-919</cx:pt>
          <cx:pt idx="13405">-354</cx:pt>
          <cx:pt idx="13406">-2146</cx:pt>
          <cx:pt idx="13407">-1585</cx:pt>
          <cx:pt idx="13408">-1176</cx:pt>
          <cx:pt idx="13409">-1344</cx:pt>
          <cx:pt idx="13410">-298</cx:pt>
          <cx:pt idx="13411">-1495</cx:pt>
          <cx:pt idx="13412">-1756</cx:pt>
          <cx:pt idx="13413">-1871</cx:pt>
          <cx:pt idx="13414">-44</cx:pt>
          <cx:pt idx="13415">-726</cx:pt>
          <cx:pt idx="13416">-136</cx:pt>
          <cx:pt idx="13417">0</cx:pt>
          <cx:pt idx="13418">-1298</cx:pt>
          <cx:pt idx="13419">-509</cx:pt>
          <cx:pt idx="13420">-2</cx:pt>
          <cx:pt idx="13421">0</cx:pt>
          <cx:pt idx="13422">-1588</cx:pt>
          <cx:pt idx="13423">0</cx:pt>
          <cx:pt idx="13424">0</cx:pt>
          <cx:pt idx="13425">-248</cx:pt>
          <cx:pt idx="13426">-550</cx:pt>
          <cx:pt idx="13427">-1</cx:pt>
          <cx:pt idx="13428">-1555</cx:pt>
          <cx:pt idx="13429">-481</cx:pt>
          <cx:pt idx="13430">-1405</cx:pt>
          <cx:pt idx="13431">0</cx:pt>
          <cx:pt idx="13432">-702</cx:pt>
          <cx:pt idx="13433">-305</cx:pt>
          <cx:pt idx="13434">-3</cx:pt>
          <cx:pt idx="13435">0</cx:pt>
          <cx:pt idx="13436">-322</cx:pt>
          <cx:pt idx="13437">-1970</cx:pt>
          <cx:pt idx="13438">-2</cx:pt>
          <cx:pt idx="13439">-255</cx:pt>
          <cx:pt idx="13440">-247</cx:pt>
          <cx:pt idx="13441">-1543</cx:pt>
          <cx:pt idx="13442">-265</cx:pt>
          <cx:pt idx="13443">-299</cx:pt>
          <cx:pt idx="13444">-441</cx:pt>
          <cx:pt idx="13445">-2731</cx:pt>
          <cx:pt idx="13446">-371</cx:pt>
          <cx:pt idx="13447">-2047</cx:pt>
          <cx:pt idx="13448">-1449</cx:pt>
          <cx:pt idx="13449">-836</cx:pt>
          <cx:pt idx="13450">0</cx:pt>
          <cx:pt idx="13451">-2667</cx:pt>
          <cx:pt idx="13452">-897</cx:pt>
          <cx:pt idx="13453">-206</cx:pt>
          <cx:pt idx="13454">-1731</cx:pt>
          <cx:pt idx="13455">-380</cx:pt>
          <cx:pt idx="13456">-203</cx:pt>
          <cx:pt idx="13457">-175</cx:pt>
          <cx:pt idx="13458">-1188</cx:pt>
          <cx:pt idx="13459">-2747</cx:pt>
          <cx:pt idx="13460">-407</cx:pt>
          <cx:pt idx="13461">-375</cx:pt>
          <cx:pt idx="13462">-374</cx:pt>
          <cx:pt idx="13463">-2609</cx:pt>
          <cx:pt idx="13464">-2064</cx:pt>
          <cx:pt idx="13465">-1285</cx:pt>
          <cx:pt idx="13466">-875</cx:pt>
          <cx:pt idx="13467">0</cx:pt>
          <cx:pt idx="13468">-2</cx:pt>
          <cx:pt idx="13469">-1393</cx:pt>
          <cx:pt idx="13470">0</cx:pt>
          <cx:pt idx="13471">-586</cx:pt>
          <cx:pt idx="13472">-206</cx:pt>
          <cx:pt idx="13473">0</cx:pt>
          <cx:pt idx="13474">-294</cx:pt>
          <cx:pt idx="13475">-659</cx:pt>
          <cx:pt idx="13476">-718</cx:pt>
          <cx:pt idx="13477">-1560</cx:pt>
          <cx:pt idx="13478">-1542</cx:pt>
          <cx:pt idx="13479">-895</cx:pt>
          <cx:pt idx="13480">-1</cx:pt>
          <cx:pt idx="13481">-2333</cx:pt>
          <cx:pt idx="13482">-817</cx:pt>
          <cx:pt idx="13483">0</cx:pt>
          <cx:pt idx="13484">-828</cx:pt>
          <cx:pt idx="13485">-98</cx:pt>
          <cx:pt idx="13486">-2202</cx:pt>
          <cx:pt idx="13487">-1609</cx:pt>
          <cx:pt idx="13488">-1135</cx:pt>
          <cx:pt idx="13489">-1623</cx:pt>
          <cx:pt idx="13490">-1347</cx:pt>
          <cx:pt idx="13491">-4</cx:pt>
          <cx:pt idx="13492">-1881</cx:pt>
          <cx:pt idx="13493">-480</cx:pt>
          <cx:pt idx="13494">-1743</cx:pt>
          <cx:pt idx="13495">0</cx:pt>
          <cx:pt idx="13496">0</cx:pt>
          <cx:pt idx="13497">-2492</cx:pt>
          <cx:pt idx="13498">-301</cx:pt>
          <cx:pt idx="13499">-1246</cx:pt>
          <cx:pt idx="13500">-6</cx:pt>
          <cx:pt idx="13501">-1730</cx:pt>
          <cx:pt idx="13502">-221</cx:pt>
          <cx:pt idx="13503">-1415</cx:pt>
          <cx:pt idx="13504">-158</cx:pt>
          <cx:pt idx="13505">0</cx:pt>
          <cx:pt idx="13506">-1323</cx:pt>
          <cx:pt idx="13507">-2638</cx:pt>
          <cx:pt idx="13508">-739</cx:pt>
          <cx:pt idx="13509">-1166</cx:pt>
          <cx:pt idx="13510">0</cx:pt>
          <cx:pt idx="13511">-2419</cx:pt>
          <cx:pt idx="13512">-1</cx:pt>
          <cx:pt idx="13513">-309</cx:pt>
          <cx:pt idx="13514">-1486</cx:pt>
          <cx:pt idx="13515">-1891</cx:pt>
          <cx:pt idx="13516">0</cx:pt>
          <cx:pt idx="13517">-792</cx:pt>
          <cx:pt idx="13518">-814</cx:pt>
          <cx:pt idx="13519">-844</cx:pt>
          <cx:pt idx="13520">-1663</cx:pt>
          <cx:pt idx="13521">-1126</cx:pt>
          <cx:pt idx="13522">-497</cx:pt>
          <cx:pt idx="13523">-1744</cx:pt>
          <cx:pt idx="13524">-989</cx:pt>
          <cx:pt idx="13525">-1948</cx:pt>
          <cx:pt idx="13526">-1561</cx:pt>
          <cx:pt idx="13527">-152</cx:pt>
          <cx:pt idx="13528">-2071</cx:pt>
          <cx:pt idx="13529">-1857</cx:pt>
          <cx:pt idx="13530">-1577</cx:pt>
          <cx:pt idx="13531">-470</cx:pt>
          <cx:pt idx="13532">-1508</cx:pt>
          <cx:pt idx="13533">-810</cx:pt>
          <cx:pt idx="13534">-877</cx:pt>
          <cx:pt idx="13535">-1421</cx:pt>
          <cx:pt idx="13536">-329</cx:pt>
          <cx:pt idx="13537">0</cx:pt>
          <cx:pt idx="13538">-2251</cx:pt>
          <cx:pt idx="13539">-1322</cx:pt>
          <cx:pt idx="13540">-1823</cx:pt>
          <cx:pt idx="13541">-660</cx:pt>
          <cx:pt idx="13542">0</cx:pt>
          <cx:pt idx="13543">0</cx:pt>
          <cx:pt idx="13544">-390</cx:pt>
          <cx:pt idx="13545">-417</cx:pt>
          <cx:pt idx="13546">-495</cx:pt>
          <cx:pt idx="13547">-1669</cx:pt>
          <cx:pt idx="13548">0</cx:pt>
          <cx:pt idx="13549">0</cx:pt>
          <cx:pt idx="13550">-3</cx:pt>
          <cx:pt idx="13551">-1916</cx:pt>
          <cx:pt idx="13552">-1248</cx:pt>
          <cx:pt idx="13553">-352</cx:pt>
          <cx:pt idx="13554">-728</cx:pt>
          <cx:pt idx="13555">-1104</cx:pt>
          <cx:pt idx="13556">-177</cx:pt>
          <cx:pt idx="13557">-333</cx:pt>
          <cx:pt idx="13558">-2198</cx:pt>
          <cx:pt idx="13559">-1325</cx:pt>
          <cx:pt idx="13560">0</cx:pt>
          <cx:pt idx="13561">-1377</cx:pt>
          <cx:pt idx="13562">-1344</cx:pt>
          <cx:pt idx="13563">-832</cx:pt>
          <cx:pt idx="13564">-1067</cx:pt>
          <cx:pt idx="13565">0</cx:pt>
          <cx:pt idx="13566">-2309</cx:pt>
          <cx:pt idx="13567">-1472</cx:pt>
          <cx:pt idx="13568">-495</cx:pt>
          <cx:pt idx="13569">-2472</cx:pt>
          <cx:pt idx="13570">-168</cx:pt>
          <cx:pt idx="13571">-429</cx:pt>
          <cx:pt idx="13572">-1950</cx:pt>
          <cx:pt idx="13573">-2</cx:pt>
          <cx:pt idx="13574">-240</cx:pt>
          <cx:pt idx="13575">-611</cx:pt>
          <cx:pt idx="13576">-9</cx:pt>
          <cx:pt idx="13577">-353</cx:pt>
          <cx:pt idx="13578">0</cx:pt>
          <cx:pt idx="13579">-494</cx:pt>
          <cx:pt idx="13580">0</cx:pt>
          <cx:pt idx="13581">-352</cx:pt>
          <cx:pt idx="13582">-727</cx:pt>
          <cx:pt idx="13583">-690</cx:pt>
          <cx:pt idx="13584">-1791</cx:pt>
          <cx:pt idx="13585">-3219</cx:pt>
          <cx:pt idx="13586">-890</cx:pt>
          <cx:pt idx="13587">-336</cx:pt>
          <cx:pt idx="13588">-94</cx:pt>
          <cx:pt idx="13589">-146</cx:pt>
          <cx:pt idx="13590">-633</cx:pt>
          <cx:pt idx="13591">0</cx:pt>
          <cx:pt idx="13592">-2660</cx:pt>
          <cx:pt idx="13593">-266</cx:pt>
          <cx:pt idx="13594">-329</cx:pt>
          <cx:pt idx="13595">-2029</cx:pt>
          <cx:pt idx="13596">-1508</cx:pt>
          <cx:pt idx="13597">-733</cx:pt>
          <cx:pt idx="13598">0</cx:pt>
          <cx:pt idx="13599">-1010</cx:pt>
          <cx:pt idx="13600">-1751</cx:pt>
          <cx:pt idx="13601">-567</cx:pt>
          <cx:pt idx="13602">-766</cx:pt>
          <cx:pt idx="13603">-717</cx:pt>
          <cx:pt idx="13604">-2300</cx:pt>
          <cx:pt idx="13605">-517</cx:pt>
          <cx:pt idx="13606">-1341</cx:pt>
          <cx:pt idx="13607">-394</cx:pt>
          <cx:pt idx="13608">-1635</cx:pt>
          <cx:pt idx="13609">-892</cx:pt>
          <cx:pt idx="13610">-434</cx:pt>
          <cx:pt idx="13611">-1451</cx:pt>
          <cx:pt idx="13612">-494</cx:pt>
          <cx:pt idx="13613">-913</cx:pt>
          <cx:pt idx="13614">-396</cx:pt>
          <cx:pt idx="13615">-546</cx:pt>
          <cx:pt idx="13616">-1901</cx:pt>
          <cx:pt idx="13617">-1458</cx:pt>
          <cx:pt idx="13618">-1533</cx:pt>
          <cx:pt idx="13619">-1699</cx:pt>
          <cx:pt idx="13620">0</cx:pt>
          <cx:pt idx="13621">-251</cx:pt>
          <cx:pt idx="13622">-1662</cx:pt>
          <cx:pt idx="13623">-1165</cx:pt>
          <cx:pt idx="13624">-613</cx:pt>
          <cx:pt idx="13625">-370</cx:pt>
          <cx:pt idx="13626">-2436</cx:pt>
          <cx:pt idx="13627">-253</cx:pt>
          <cx:pt idx="13628">-558</cx:pt>
          <cx:pt idx="13629">-1502</cx:pt>
          <cx:pt idx="13630">-1659</cx:pt>
          <cx:pt idx="13631">-695</cx:pt>
          <cx:pt idx="13632">-514</cx:pt>
          <cx:pt idx="13633">-2603</cx:pt>
          <cx:pt idx="13634">-2154</cx:pt>
          <cx:pt idx="13635">-1330</cx:pt>
          <cx:pt idx="13636">0</cx:pt>
          <cx:pt idx="13637">-987</cx:pt>
          <cx:pt idx="13638">-1790</cx:pt>
          <cx:pt idx="13639">-363</cx:pt>
          <cx:pt idx="13640">-330</cx:pt>
          <cx:pt idx="13641">-479</cx:pt>
          <cx:pt idx="13642">-145</cx:pt>
          <cx:pt idx="13643">-1</cx:pt>
          <cx:pt idx="13644">-980</cx:pt>
          <cx:pt idx="13645">-484</cx:pt>
          <cx:pt idx="13646">-1</cx:pt>
          <cx:pt idx="13647">-2217</cx:pt>
          <cx:pt idx="13648">-1791</cx:pt>
          <cx:pt idx="13649">-1510</cx:pt>
          <cx:pt idx="13650">-2611</cx:pt>
          <cx:pt idx="13651">-2205</cx:pt>
          <cx:pt idx="13652">0</cx:pt>
          <cx:pt idx="13653">-623</cx:pt>
          <cx:pt idx="13654">-15</cx:pt>
          <cx:pt idx="13655">-905</cx:pt>
          <cx:pt idx="13656">-130</cx:pt>
          <cx:pt idx="13657">-426</cx:pt>
          <cx:pt idx="13658">-1194</cx:pt>
          <cx:pt idx="13659">-1518</cx:pt>
          <cx:pt idx="13660">-554</cx:pt>
          <cx:pt idx="13661">-536</cx:pt>
          <cx:pt idx="13662">-600</cx:pt>
          <cx:pt idx="13663">-395</cx:pt>
          <cx:pt idx="13664">0</cx:pt>
          <cx:pt idx="13665">-1193</cx:pt>
          <cx:pt idx="13666">-1038</cx:pt>
          <cx:pt idx="13667">0</cx:pt>
          <cx:pt idx="13668">-1592</cx:pt>
          <cx:pt idx="13669">-3500</cx:pt>
          <cx:pt idx="13670">-37</cx:pt>
          <cx:pt idx="13671">-743</cx:pt>
          <cx:pt idx="13672">-1927</cx:pt>
          <cx:pt idx="13673">-472</cx:pt>
          <cx:pt idx="13674">-2095</cx:pt>
          <cx:pt idx="13675">-417</cx:pt>
          <cx:pt idx="13676">-756</cx:pt>
          <cx:pt idx="13677">-2422</cx:pt>
          <cx:pt idx="13678">-1168</cx:pt>
          <cx:pt idx="13679">-2406</cx:pt>
          <cx:pt idx="13680">-825</cx:pt>
          <cx:pt idx="13681">-1103</cx:pt>
          <cx:pt idx="13682">-397</cx:pt>
          <cx:pt idx="13683">-1172</cx:pt>
          <cx:pt idx="13684">-740</cx:pt>
          <cx:pt idx="13685">-1638</cx:pt>
          <cx:pt idx="13686">-223</cx:pt>
          <cx:pt idx="13687">-164</cx:pt>
          <cx:pt idx="13688">-1924</cx:pt>
          <cx:pt idx="13689">-1616</cx:pt>
          <cx:pt idx="13690">-2294</cx:pt>
          <cx:pt idx="13691">-1741</cx:pt>
          <cx:pt idx="13692">-1731</cx:pt>
          <cx:pt idx="13693">-2047</cx:pt>
          <cx:pt idx="13694">-1894</cx:pt>
          <cx:pt idx="13695">-564</cx:pt>
          <cx:pt idx="13696">-2066</cx:pt>
          <cx:pt idx="13697">-1453</cx:pt>
          <cx:pt idx="13698">0</cx:pt>
          <cx:pt idx="13699">-1793</cx:pt>
          <cx:pt idx="13700">-1130</cx:pt>
          <cx:pt idx="13701">0</cx:pt>
          <cx:pt idx="13702">-264</cx:pt>
          <cx:pt idx="13703">0</cx:pt>
          <cx:pt idx="13704">-1063</cx:pt>
          <cx:pt idx="13705">-1420</cx:pt>
          <cx:pt idx="13706">-1883</cx:pt>
          <cx:pt idx="13707">-1713</cx:pt>
          <cx:pt idx="13708">-851</cx:pt>
          <cx:pt idx="13709">-1712</cx:pt>
          <cx:pt idx="13710">-261</cx:pt>
          <cx:pt idx="13711">-1152</cx:pt>
          <cx:pt idx="13712">0</cx:pt>
          <cx:pt idx="13713">-1898</cx:pt>
          <cx:pt idx="13714">-800</cx:pt>
          <cx:pt idx="13715">0</cx:pt>
          <cx:pt idx="13716">-1360</cx:pt>
          <cx:pt idx="13717">-30</cx:pt>
          <cx:pt idx="13718">-1056</cx:pt>
          <cx:pt idx="13719">-2502</cx:pt>
          <cx:pt idx="13720">-1372</cx:pt>
          <cx:pt idx="13721">-350</cx:pt>
          <cx:pt idx="13722">-1741</cx:pt>
          <cx:pt idx="13723">-1631</cx:pt>
          <cx:pt idx="13724">-1314</cx:pt>
          <cx:pt idx="13725">-2533</cx:pt>
          <cx:pt idx="13726">-1820</cx:pt>
          <cx:pt idx="13727">-531</cx:pt>
          <cx:pt idx="13728">-1253</cx:pt>
          <cx:pt idx="13729">-767</cx:pt>
          <cx:pt idx="13730">-1409</cx:pt>
          <cx:pt idx="13731">0</cx:pt>
          <cx:pt idx="13732">-2150</cx:pt>
          <cx:pt idx="13733">-236</cx:pt>
          <cx:pt idx="13734">-367</cx:pt>
          <cx:pt idx="13735">-653</cx:pt>
          <cx:pt idx="13736">-1600</cx:pt>
          <cx:pt idx="13737">-172</cx:pt>
          <cx:pt idx="13738">-1667</cx:pt>
          <cx:pt idx="13739">-530</cx:pt>
          <cx:pt idx="13740">-2445</cx:pt>
          <cx:pt idx="13741">0</cx:pt>
          <cx:pt idx="13742">-421</cx:pt>
          <cx:pt idx="13743">-1577</cx:pt>
          <cx:pt idx="13744">0</cx:pt>
          <cx:pt idx="13745">-1609</cx:pt>
          <cx:pt idx="13746">-2193</cx:pt>
          <cx:pt idx="13747">-366</cx:pt>
          <cx:pt idx="13748">-511</cx:pt>
          <cx:pt idx="13749">-1614</cx:pt>
          <cx:pt idx="13750">-309</cx:pt>
          <cx:pt idx="13751">-899</cx:pt>
          <cx:pt idx="13752">-300</cx:pt>
          <cx:pt idx="13753">-496</cx:pt>
          <cx:pt idx="13754">-1730</cx:pt>
          <cx:pt idx="13755">-1654</cx:pt>
          <cx:pt idx="13756">-5</cx:pt>
          <cx:pt idx="13757">-690</cx:pt>
          <cx:pt idx="13758">-190</cx:pt>
          <cx:pt idx="13759">-1583</cx:pt>
          <cx:pt idx="13760">-2142</cx:pt>
          <cx:pt idx="13761">-1746</cx:pt>
          <cx:pt idx="13762">0</cx:pt>
          <cx:pt idx="13763">-928</cx:pt>
          <cx:pt idx="13764">0</cx:pt>
          <cx:pt idx="13765">-1802</cx:pt>
          <cx:pt idx="13766">-1080</cx:pt>
          <cx:pt idx="13767">-1626</cx:pt>
          <cx:pt idx="13768">-291</cx:pt>
          <cx:pt idx="13769">-1647</cx:pt>
          <cx:pt idx="13770">-1725</cx:pt>
          <cx:pt idx="13771">-2431</cx:pt>
          <cx:pt idx="13772">-2161</cx:pt>
          <cx:pt idx="13773">-2165</cx:pt>
          <cx:pt idx="13774">-1596</cx:pt>
          <cx:pt idx="13775">-1002</cx:pt>
          <cx:pt idx="13776">-1284</cx:pt>
          <cx:pt idx="13777">-24</cx:pt>
          <cx:pt idx="13778">-495</cx:pt>
          <cx:pt idx="13779">-1162</cx:pt>
          <cx:pt idx="13780">0</cx:pt>
          <cx:pt idx="13781">-1044</cx:pt>
          <cx:pt idx="13782">-1782</cx:pt>
          <cx:pt idx="13783">-1564</cx:pt>
          <cx:pt idx="13784">-1324</cx:pt>
          <cx:pt idx="13785">-1089</cx:pt>
          <cx:pt idx="13786">0</cx:pt>
          <cx:pt idx="13787">-1440</cx:pt>
          <cx:pt idx="13788">-1166</cx:pt>
          <cx:pt idx="13789">-521</cx:pt>
          <cx:pt idx="13790">-2679</cx:pt>
          <cx:pt idx="13791">-2691</cx:pt>
          <cx:pt idx="13792">0</cx:pt>
          <cx:pt idx="13793">-359</cx:pt>
          <cx:pt idx="13794">-637</cx:pt>
          <cx:pt idx="13795">-1994</cx:pt>
          <cx:pt idx="13796">-980</cx:pt>
          <cx:pt idx="13797">-866</cx:pt>
          <cx:pt idx="13798">-1858</cx:pt>
          <cx:pt idx="13799">-1987</cx:pt>
          <cx:pt idx="13800">-804</cx:pt>
          <cx:pt idx="13801">-1151</cx:pt>
          <cx:pt idx="13802">-1735</cx:pt>
          <cx:pt idx="13803">-1137</cx:pt>
          <cx:pt idx="13804">-726</cx:pt>
          <cx:pt idx="13805">-1306</cx:pt>
          <cx:pt idx="13806">-347</cx:pt>
          <cx:pt idx="13807">-2135</cx:pt>
          <cx:pt idx="13808">-785</cx:pt>
          <cx:pt idx="13809">-452</cx:pt>
          <cx:pt idx="13810">-1559</cx:pt>
          <cx:pt idx="13811">-1411</cx:pt>
          <cx:pt idx="13812">0</cx:pt>
          <cx:pt idx="13813">-2026</cx:pt>
          <cx:pt idx="13814">-228</cx:pt>
          <cx:pt idx="13815">-434</cx:pt>
          <cx:pt idx="13816">0</cx:pt>
          <cx:pt idx="13817">-324</cx:pt>
          <cx:pt idx="13818">-1007</cx:pt>
          <cx:pt idx="13819">-1719</cx:pt>
          <cx:pt idx="13820">-1331</cx:pt>
          <cx:pt idx="13821">-1345</cx:pt>
          <cx:pt idx="13822">-1</cx:pt>
          <cx:pt idx="13823">-904</cx:pt>
          <cx:pt idx="13824">-287</cx:pt>
          <cx:pt idx="13825">-499</cx:pt>
          <cx:pt idx="13826">-2815</cx:pt>
          <cx:pt idx="13827">0</cx:pt>
          <cx:pt idx="13828">-1338</cx:pt>
          <cx:pt idx="13829">-2390</cx:pt>
          <cx:pt idx="13830">-1009</cx:pt>
          <cx:pt idx="13831">0</cx:pt>
          <cx:pt idx="13832">-2653</cx:pt>
          <cx:pt idx="13833">-800</cx:pt>
          <cx:pt idx="13834">-1463</cx:pt>
          <cx:pt idx="13835">-912</cx:pt>
          <cx:pt idx="13836">-842</cx:pt>
          <cx:pt idx="13837">-484</cx:pt>
          <cx:pt idx="13838">-934</cx:pt>
          <cx:pt idx="13839">-2562</cx:pt>
          <cx:pt idx="13840">0</cx:pt>
          <cx:pt idx="13841">-2749</cx:pt>
          <cx:pt idx="13842">-1686</cx:pt>
          <cx:pt idx="13843">0</cx:pt>
          <cx:pt idx="13844">0</cx:pt>
          <cx:pt idx="13845">-2589</cx:pt>
          <cx:pt idx="13846">-973</cx:pt>
          <cx:pt idx="13847">-407</cx:pt>
          <cx:pt idx="13848">0</cx:pt>
          <cx:pt idx="13849">-1603</cx:pt>
          <cx:pt idx="13850">-1496</cx:pt>
          <cx:pt idx="13851">-513</cx:pt>
          <cx:pt idx="13852">0</cx:pt>
          <cx:pt idx="13853">-1464</cx:pt>
          <cx:pt idx="13854">-2</cx:pt>
          <cx:pt idx="13855">-2291</cx:pt>
          <cx:pt idx="13856">-2081</cx:pt>
          <cx:pt idx="13857">-728</cx:pt>
          <cx:pt idx="13858">-1097</cx:pt>
          <cx:pt idx="13859">-1269</cx:pt>
          <cx:pt idx="13860">-353</cx:pt>
          <cx:pt idx="13861">-567</cx:pt>
          <cx:pt idx="13862">-212</cx:pt>
          <cx:pt idx="13863">-2650</cx:pt>
          <cx:pt idx="13864">-560</cx:pt>
          <cx:pt idx="13865">0</cx:pt>
          <cx:pt idx="13866">-163</cx:pt>
          <cx:pt idx="13867">-728</cx:pt>
          <cx:pt idx="13868">-663</cx:pt>
          <cx:pt idx="13869">-405</cx:pt>
          <cx:pt idx="13870">-25</cx:pt>
          <cx:pt idx="13871">-986</cx:pt>
          <cx:pt idx="13872">-356</cx:pt>
          <cx:pt idx="13873">-1522</cx:pt>
          <cx:pt idx="13874">-596</cx:pt>
          <cx:pt idx="13875">0</cx:pt>
          <cx:pt idx="13876">-1721</cx:pt>
          <cx:pt idx="13877">-1461</cx:pt>
          <cx:pt idx="13878">-1441</cx:pt>
          <cx:pt idx="13879">-1232</cx:pt>
          <cx:pt idx="13880">-1660</cx:pt>
          <cx:pt idx="13881">-1144</cx:pt>
          <cx:pt idx="13882">-1855</cx:pt>
          <cx:pt idx="13883">-696</cx:pt>
          <cx:pt idx="13884">-1833</cx:pt>
          <cx:pt idx="13885">-1</cx:pt>
          <cx:pt idx="13886">-1482</cx:pt>
          <cx:pt idx="13887">-683</cx:pt>
          <cx:pt idx="13888">-812</cx:pt>
          <cx:pt idx="13889">-1319</cx:pt>
          <cx:pt idx="13890">-343</cx:pt>
          <cx:pt idx="13891">-1045</cx:pt>
          <cx:pt idx="13892">-1916</cx:pt>
          <cx:pt idx="13893">-1618</cx:pt>
          <cx:pt idx="13894">-641</cx:pt>
          <cx:pt idx="13895">-272</cx:pt>
          <cx:pt idx="13896">-332</cx:pt>
          <cx:pt idx="13897">0</cx:pt>
          <cx:pt idx="13898">0</cx:pt>
          <cx:pt idx="13899">-2412</cx:pt>
          <cx:pt idx="13900">-25</cx:pt>
          <cx:pt idx="13901">-644</cx:pt>
          <cx:pt idx="13902">0</cx:pt>
          <cx:pt idx="13903">-1779</cx:pt>
          <cx:pt idx="13904">-354</cx:pt>
          <cx:pt idx="13905">-1750</cx:pt>
          <cx:pt idx="13906">-619</cx:pt>
          <cx:pt idx="13907">-1857</cx:pt>
          <cx:pt idx="13908">-163</cx:pt>
          <cx:pt idx="13909">-925</cx:pt>
          <cx:pt idx="13910">-954</cx:pt>
          <cx:pt idx="13911">-487</cx:pt>
          <cx:pt idx="13912">0</cx:pt>
          <cx:pt idx="13913">-2501</cx:pt>
          <cx:pt idx="13914">-1957</cx:pt>
          <cx:pt idx="13915">-435</cx:pt>
          <cx:pt idx="13916">-1258</cx:pt>
          <cx:pt idx="13917">-559</cx:pt>
          <cx:pt idx="13918">-489</cx:pt>
          <cx:pt idx="13919">-1221</cx:pt>
          <cx:pt idx="13920">-562</cx:pt>
          <cx:pt idx="13921">-474</cx:pt>
          <cx:pt idx="13922">-1366</cx:pt>
          <cx:pt idx="13923">-1485</cx:pt>
          <cx:pt idx="13924">0</cx:pt>
          <cx:pt idx="13925">-1386</cx:pt>
          <cx:pt idx="13926">-53</cx:pt>
          <cx:pt idx="13927">-1427</cx:pt>
          <cx:pt idx="13928">-1414</cx:pt>
          <cx:pt idx="13929">-793</cx:pt>
          <cx:pt idx="13930">-14</cx:pt>
          <cx:pt idx="13931">0</cx:pt>
          <cx:pt idx="13932">0</cx:pt>
          <cx:pt idx="13933">-878</cx:pt>
          <cx:pt idx="13934">-3212</cx:pt>
          <cx:pt idx="13935">-833</cx:pt>
          <cx:pt idx="13936">-1614</cx:pt>
          <cx:pt idx="13937">-203</cx:pt>
          <cx:pt idx="13938">-1612</cx:pt>
          <cx:pt idx="13939">-1392</cx:pt>
          <cx:pt idx="13940">0</cx:pt>
          <cx:pt idx="13941">-1206</cx:pt>
          <cx:pt idx="13942">-347</cx:pt>
          <cx:pt idx="13943">-1332</cx:pt>
          <cx:pt idx="13944">-197</cx:pt>
          <cx:pt idx="13945">-510</cx:pt>
          <cx:pt idx="13946">-533</cx:pt>
          <cx:pt idx="13947">-619</cx:pt>
          <cx:pt idx="13948">-2766</cx:pt>
          <cx:pt idx="13949">-1099</cx:pt>
          <cx:pt idx="13950">-205</cx:pt>
          <cx:pt idx="13951">-2687</cx:pt>
          <cx:pt idx="13952">-1060</cx:pt>
          <cx:pt idx="13953">-969</cx:pt>
          <cx:pt idx="13954">-1650</cx:pt>
          <cx:pt idx="13955">-1323</cx:pt>
          <cx:pt idx="13956">-861</cx:pt>
          <cx:pt idx="13957">-784</cx:pt>
          <cx:pt idx="13958">0</cx:pt>
          <cx:pt idx="13959">-348</cx:pt>
          <cx:pt idx="13960">-969</cx:pt>
          <cx:pt idx="13961">-619</cx:pt>
          <cx:pt idx="13962">-475</cx:pt>
          <cx:pt idx="13963">-2394</cx:pt>
          <cx:pt idx="13964">0</cx:pt>
          <cx:pt idx="13965">-1959</cx:pt>
          <cx:pt idx="13966">-2323</cx:pt>
          <cx:pt idx="13967">-839</cx:pt>
          <cx:pt idx="13968">0</cx:pt>
          <cx:pt idx="13969">-1302</cx:pt>
          <cx:pt idx="13970">-723</cx:pt>
          <cx:pt idx="13971">-2557</cx:pt>
          <cx:pt idx="13972">-1035</cx:pt>
          <cx:pt idx="13973">-514</cx:pt>
          <cx:pt idx="13974">-1857</cx:pt>
          <cx:pt idx="13975">-476</cx:pt>
          <cx:pt idx="13976">-1</cx:pt>
          <cx:pt idx="13977">-232</cx:pt>
          <cx:pt idx="13978">-2780</cx:pt>
          <cx:pt idx="13979">-323</cx:pt>
          <cx:pt idx="13980">0</cx:pt>
          <cx:pt idx="13981">-1608</cx:pt>
          <cx:pt idx="13982">-15</cx:pt>
          <cx:pt idx="13983">0</cx:pt>
          <cx:pt idx="13984">-290</cx:pt>
          <cx:pt idx="13985">-328</cx:pt>
          <cx:pt idx="13986">0</cx:pt>
          <cx:pt idx="13987">-364</cx:pt>
          <cx:pt idx="13988">-1</cx:pt>
          <cx:pt idx="13989">-341</cx:pt>
          <cx:pt idx="13990">-512</cx:pt>
          <cx:pt idx="13991">-992</cx:pt>
          <cx:pt idx="13992">-706</cx:pt>
          <cx:pt idx="13993">-328</cx:pt>
          <cx:pt idx="13994">-397</cx:pt>
          <cx:pt idx="13995">-244</cx:pt>
          <cx:pt idx="13996">-1860</cx:pt>
          <cx:pt idx="13997">-1867</cx:pt>
          <cx:pt idx="13998">-614</cx:pt>
          <cx:pt idx="13999">-462</cx:pt>
          <cx:pt idx="14000">-414</cx:pt>
          <cx:pt idx="14001">-857</cx:pt>
          <cx:pt idx="14002">-1772</cx:pt>
          <cx:pt idx="14003">-207</cx:pt>
          <cx:pt idx="14004">-648</cx:pt>
          <cx:pt idx="14005">-747</cx:pt>
          <cx:pt idx="14006">0</cx:pt>
          <cx:pt idx="14007">-6</cx:pt>
          <cx:pt idx="14008">-853</cx:pt>
          <cx:pt idx="14009">-133</cx:pt>
          <cx:pt idx="14010">-1688</cx:pt>
          <cx:pt idx="14011">-320</cx:pt>
          <cx:pt idx="14012">-363</cx:pt>
          <cx:pt idx="14013">-328</cx:pt>
          <cx:pt idx="14014">-1484</cx:pt>
          <cx:pt idx="14015">-1749</cx:pt>
          <cx:pt idx="14016">-61</cx:pt>
          <cx:pt idx="14017">-112</cx:pt>
          <cx:pt idx="14018">-41</cx:pt>
          <cx:pt idx="14019">-764</cx:pt>
          <cx:pt idx="14020">-154</cx:pt>
          <cx:pt idx="14021">-357</cx:pt>
          <cx:pt idx="14022">-515</cx:pt>
          <cx:pt idx="14023">-871</cx:pt>
          <cx:pt idx="14024">-2582</cx:pt>
          <cx:pt idx="14025">0</cx:pt>
          <cx:pt idx="14026">-1649</cx:pt>
          <cx:pt idx="14027">-1356</cx:pt>
          <cx:pt idx="14028">0</cx:pt>
          <cx:pt idx="14029">-1011</cx:pt>
          <cx:pt idx="14030">-4</cx:pt>
          <cx:pt idx="14031">-897</cx:pt>
          <cx:pt idx="14032">-608</cx:pt>
          <cx:pt idx="14033">-1748</cx:pt>
          <cx:pt idx="14034">-2981</cx:pt>
          <cx:pt idx="14035">-2058</cx:pt>
          <cx:pt idx="14036">-485</cx:pt>
          <cx:pt idx="14037">-433</cx:pt>
          <cx:pt idx="14038">-2575</cx:pt>
          <cx:pt idx="14039">-1684</cx:pt>
          <cx:pt idx="14040">-1219</cx:pt>
          <cx:pt idx="14041">-3</cx:pt>
          <cx:pt idx="14042">-1882</cx:pt>
          <cx:pt idx="14043">-1083</cx:pt>
          <cx:pt idx="14044">-2392</cx:pt>
          <cx:pt idx="14045">-2255</cx:pt>
          <cx:pt idx="14046">-1396</cx:pt>
          <cx:pt idx="14047">-581</cx:pt>
          <cx:pt idx="14048">-352</cx:pt>
          <cx:pt idx="14049">-1717</cx:pt>
          <cx:pt idx="14050">-1015</cx:pt>
          <cx:pt idx="14051">-112</cx:pt>
          <cx:pt idx="14052">-566</cx:pt>
          <cx:pt idx="14053">-4</cx:pt>
          <cx:pt idx="14054">-873</cx:pt>
          <cx:pt idx="14055">-2773</cx:pt>
          <cx:pt idx="14056">0</cx:pt>
          <cx:pt idx="14057">0</cx:pt>
          <cx:pt idx="14058">-234</cx:pt>
          <cx:pt idx="14059">-2016</cx:pt>
          <cx:pt idx="14060">-2734</cx:pt>
          <cx:pt idx="14061">-1080</cx:pt>
          <cx:pt idx="14062">-1261</cx:pt>
          <cx:pt idx="14063">-2399</cx:pt>
          <cx:pt idx="14064">-1028</cx:pt>
          <cx:pt idx="14065">-449</cx:pt>
          <cx:pt idx="14066">-294</cx:pt>
          <cx:pt idx="14067">-757</cx:pt>
          <cx:pt idx="14068">-1600</cx:pt>
          <cx:pt idx="14069">-1952</cx:pt>
          <cx:pt idx="14070">-1941</cx:pt>
          <cx:pt idx="14071">-1319</cx:pt>
          <cx:pt idx="14072">-673</cx:pt>
          <cx:pt idx="14073">-1106</cx:pt>
          <cx:pt idx="14074">-2178</cx:pt>
          <cx:pt idx="14075">-344</cx:pt>
          <cx:pt idx="14076">-495</cx:pt>
          <cx:pt idx="14077">-1041</cx:pt>
          <cx:pt idx="14078">-1694</cx:pt>
          <cx:pt idx="14079">-574</cx:pt>
          <cx:pt idx="14080">-654</cx:pt>
          <cx:pt idx="14081">-5</cx:pt>
          <cx:pt idx="14082">-263</cx:pt>
          <cx:pt idx="14083">-1</cx:pt>
          <cx:pt idx="14084">-1069</cx:pt>
          <cx:pt idx="14085">-1938</cx:pt>
          <cx:pt idx="14086">-527</cx:pt>
          <cx:pt idx="14087">-2497</cx:pt>
          <cx:pt idx="14088">-1240</cx:pt>
          <cx:pt idx="14089">-2163</cx:pt>
          <cx:pt idx="14090">-476</cx:pt>
          <cx:pt idx="14091">0</cx:pt>
          <cx:pt idx="14092">-621</cx:pt>
          <cx:pt idx="14093">-1291</cx:pt>
          <cx:pt idx="14094">-300</cx:pt>
          <cx:pt idx="14095">-400</cx:pt>
          <cx:pt idx="14096">-1413</cx:pt>
          <cx:pt idx="14097">-939</cx:pt>
          <cx:pt idx="14098">-1722</cx:pt>
          <cx:pt idx="14099">-3001</cx:pt>
          <cx:pt idx="14100">-670</cx:pt>
          <cx:pt idx="14101">-874</cx:pt>
          <cx:pt idx="14102">-2255</cx:pt>
          <cx:pt idx="14103">-1647</cx:pt>
          <cx:pt idx="14104">-2266</cx:pt>
          <cx:pt idx="14105">-1220</cx:pt>
          <cx:pt idx="14106">0</cx:pt>
          <cx:pt idx="14107">-354</cx:pt>
          <cx:pt idx="14108">-1343</cx:pt>
          <cx:pt idx="14109">-302</cx:pt>
          <cx:pt idx="14110">-2455</cx:pt>
          <cx:pt idx="14111">-849</cx:pt>
          <cx:pt idx="14112">-700</cx:pt>
          <cx:pt idx="14113">-688</cx:pt>
          <cx:pt idx="14114">-1751</cx:pt>
          <cx:pt idx="14115">-300</cx:pt>
          <cx:pt idx="14116">-621</cx:pt>
          <cx:pt idx="14117">-362</cx:pt>
          <cx:pt idx="14118">0</cx:pt>
          <cx:pt idx="14119">-2455</cx:pt>
          <cx:pt idx="14120">-1324</cx:pt>
          <cx:pt idx="14121">-690</cx:pt>
          <cx:pt idx="14122">-642</cx:pt>
          <cx:pt idx="14123">-963</cx:pt>
          <cx:pt idx="14124">-453</cx:pt>
          <cx:pt idx="14125">-390</cx:pt>
          <cx:pt idx="14126">-364</cx:pt>
          <cx:pt idx="14127">-1170</cx:pt>
          <cx:pt idx="14128">-625</cx:pt>
          <cx:pt idx="14129">0</cx:pt>
          <cx:pt idx="14130">-1818</cx:pt>
          <cx:pt idx="14131">-6</cx:pt>
          <cx:pt idx="14132">0</cx:pt>
          <cx:pt idx="14133">-38</cx:pt>
          <cx:pt idx="14134">-350</cx:pt>
          <cx:pt idx="14135">-194</cx:pt>
          <cx:pt idx="14136">0</cx:pt>
          <cx:pt idx="14137">-744</cx:pt>
          <cx:pt idx="14138">-249</cx:pt>
          <cx:pt idx="14139">-263</cx:pt>
          <cx:pt idx="14140">-1228</cx:pt>
          <cx:pt idx="14141">0</cx:pt>
          <cx:pt idx="14142">-2704</cx:pt>
          <cx:pt idx="14143">0</cx:pt>
          <cx:pt idx="14144">-754</cx:pt>
          <cx:pt idx="14145">0</cx:pt>
          <cx:pt idx="14146">0</cx:pt>
          <cx:pt idx="14147">0</cx:pt>
          <cx:pt idx="14148">-759</cx:pt>
          <cx:pt idx="14149">-386</cx:pt>
          <cx:pt idx="14150">-2337</cx:pt>
          <cx:pt idx="14151">-1688</cx:pt>
          <cx:pt idx="14152">0</cx:pt>
          <cx:pt idx="14153">-519</cx:pt>
          <cx:pt idx="14154">-333</cx:pt>
          <cx:pt idx="14155">-130</cx:pt>
          <cx:pt idx="14156">-1273</cx:pt>
          <cx:pt idx="14157">-1635</cx:pt>
          <cx:pt idx="14158">-1553</cx:pt>
          <cx:pt idx="14159">-73</cx:pt>
          <cx:pt idx="14160">0</cx:pt>
          <cx:pt idx="14161">-1448</cx:pt>
          <cx:pt idx="14162">-1753</cx:pt>
          <cx:pt idx="14163">-501</cx:pt>
          <cx:pt idx="14164">-589</cx:pt>
          <cx:pt idx="14165">-519</cx:pt>
          <cx:pt idx="14166">-469</cx:pt>
          <cx:pt idx="14167">-359</cx:pt>
          <cx:pt idx="14168">-475</cx:pt>
          <cx:pt idx="14169">-233</cx:pt>
          <cx:pt idx="14170">0</cx:pt>
          <cx:pt idx="14171">-848</cx:pt>
          <cx:pt idx="14172">-469</cx:pt>
          <cx:pt idx="14173">-692</cx:pt>
          <cx:pt idx="14174">-1544</cx:pt>
          <cx:pt idx="14175">-689</cx:pt>
          <cx:pt idx="14176">-2196</cx:pt>
          <cx:pt idx="14177">0</cx:pt>
          <cx:pt idx="14178">-623</cx:pt>
          <cx:pt idx="14179">-221</cx:pt>
          <cx:pt idx="14180">-640</cx:pt>
          <cx:pt idx="14181">-747</cx:pt>
          <cx:pt idx="14182">0</cx:pt>
          <cx:pt idx="14183">-1071</cx:pt>
          <cx:pt idx="14184">-189</cx:pt>
          <cx:pt idx="14185">-5</cx:pt>
          <cx:pt idx="14186">0</cx:pt>
          <cx:pt idx="14187">-2505</cx:pt>
          <cx:pt idx="14188">-1659</cx:pt>
          <cx:pt idx="14189">-814</cx:pt>
          <cx:pt idx="14190">0</cx:pt>
          <cx:pt idx="14191">-461</cx:pt>
          <cx:pt idx="14192">0</cx:pt>
          <cx:pt idx="14193">-1915</cx:pt>
          <cx:pt idx="14194">-2628</cx:pt>
          <cx:pt idx="14195">-1806</cx:pt>
          <cx:pt idx="14196">-1546</cx:pt>
          <cx:pt idx="14197">-1324</cx:pt>
          <cx:pt idx="14198">-582</cx:pt>
          <cx:pt idx="14199">-791</cx:pt>
          <cx:pt idx="14200">-727</cx:pt>
          <cx:pt idx="14201">0</cx:pt>
          <cx:pt idx="14202">-2455</cx:pt>
          <cx:pt idx="14203">-111</cx:pt>
          <cx:pt idx="14204">-1003</cx:pt>
          <cx:pt idx="14205">-799</cx:pt>
          <cx:pt idx="14206">-1731</cx:pt>
          <cx:pt idx="14207">-2623</cx:pt>
          <cx:pt idx="14208">-1126</cx:pt>
          <cx:pt idx="14209">-650</cx:pt>
          <cx:pt idx="14210">-428</cx:pt>
          <cx:pt idx="14211">-792</cx:pt>
          <cx:pt idx="14212">-597</cx:pt>
          <cx:pt idx="14213">0</cx:pt>
          <cx:pt idx="14214">-512</cx:pt>
          <cx:pt idx="14215">-2480</cx:pt>
          <cx:pt idx="14216">-2380</cx:pt>
          <cx:pt idx="14217">0</cx:pt>
          <cx:pt idx="14218">-1147</cx:pt>
          <cx:pt idx="14219">0</cx:pt>
          <cx:pt idx="14220">-2595</cx:pt>
          <cx:pt idx="14221">-2307</cx:pt>
          <cx:pt idx="14222">0</cx:pt>
          <cx:pt idx="14223">-719</cx:pt>
          <cx:pt idx="14224">-1347</cx:pt>
          <cx:pt idx="14225">-57</cx:pt>
          <cx:pt idx="14226">-3</cx:pt>
          <cx:pt idx="14227">-919</cx:pt>
          <cx:pt idx="14228">-1314</cx:pt>
          <cx:pt idx="14229">-832</cx:pt>
          <cx:pt idx="14230">-186</cx:pt>
          <cx:pt idx="14231">-2139</cx:pt>
          <cx:pt idx="14232">-1519</cx:pt>
          <cx:pt idx="14233">0</cx:pt>
          <cx:pt idx="14234">-1964</cx:pt>
          <cx:pt idx="14235">-3</cx:pt>
          <cx:pt idx="14236">-10</cx:pt>
          <cx:pt idx="14237">-3003</cx:pt>
          <cx:pt idx="14238">-243</cx:pt>
          <cx:pt idx="14239">-1129</cx:pt>
          <cx:pt idx="14240">-442</cx:pt>
          <cx:pt idx="14241">-561</cx:pt>
          <cx:pt idx="14242">-1715</cx:pt>
          <cx:pt idx="14243">0</cx:pt>
          <cx:pt idx="14244">-777</cx:pt>
          <cx:pt idx="14245">-1228</cx:pt>
          <cx:pt idx="14246">-2193</cx:pt>
          <cx:pt idx="14247">-1992</cx:pt>
          <cx:pt idx="14248">-838</cx:pt>
          <cx:pt idx="14249">-711</cx:pt>
          <cx:pt idx="14250">-2281</cx:pt>
          <cx:pt idx="14251">-1833</cx:pt>
          <cx:pt idx="14252">-40</cx:pt>
          <cx:pt idx="14253">-1666</cx:pt>
          <cx:pt idx="14254">-2</cx:pt>
          <cx:pt idx="14255">-2</cx:pt>
          <cx:pt idx="14256">-1545</cx:pt>
          <cx:pt idx="14257">-3117</cx:pt>
          <cx:pt idx="14258">-9</cx:pt>
          <cx:pt idx="14259">0</cx:pt>
          <cx:pt idx="14260">0</cx:pt>
          <cx:pt idx="14261">-2</cx:pt>
          <cx:pt idx="14262">-4</cx:pt>
          <cx:pt idx="14263">0</cx:pt>
          <cx:pt idx="14264">0</cx:pt>
          <cx:pt idx="14265">-1226</cx:pt>
          <cx:pt idx="14266">-965</cx:pt>
          <cx:pt idx="14267">-1153</cx:pt>
          <cx:pt idx="14268">-1545</cx:pt>
          <cx:pt idx="14269">-1548</cx:pt>
          <cx:pt idx="14270">-565</cx:pt>
          <cx:pt idx="14271">-2285</cx:pt>
          <cx:pt idx="14272">0</cx:pt>
          <cx:pt idx="14273">-280</cx:pt>
          <cx:pt idx="14274">-2335</cx:pt>
          <cx:pt idx="14275">0</cx:pt>
          <cx:pt idx="14276">-2625</cx:pt>
          <cx:pt idx="14277">-1554</cx:pt>
          <cx:pt idx="14278">-1838</cx:pt>
          <cx:pt idx="14279">-3</cx:pt>
          <cx:pt idx="14280">-1369</cx:pt>
          <cx:pt idx="14281">0</cx:pt>
          <cx:pt idx="14282">-670</cx:pt>
          <cx:pt idx="14283">-240</cx:pt>
          <cx:pt idx="14284">-2674</cx:pt>
          <cx:pt idx="14285">-803</cx:pt>
          <cx:pt idx="14286">-2389</cx:pt>
          <cx:pt idx="14287">-1520</cx:pt>
          <cx:pt idx="14288">-644</cx:pt>
          <cx:pt idx="14289">-1121</cx:pt>
          <cx:pt idx="14290">-385</cx:pt>
          <cx:pt idx="14291">-1450</cx:pt>
          <cx:pt idx="14292">-451</cx:pt>
          <cx:pt idx="14293">-549</cx:pt>
          <cx:pt idx="14294">-391</cx:pt>
          <cx:pt idx="14295">-3261</cx:pt>
          <cx:pt idx="14296">-759</cx:pt>
          <cx:pt idx="14297">-1489</cx:pt>
          <cx:pt idx="14298">-1687</cx:pt>
          <cx:pt idx="14299">-3224</cx:pt>
          <cx:pt idx="14300">-1527</cx:pt>
          <cx:pt idx="14301">-1787</cx:pt>
          <cx:pt idx="14302">-1013</cx:pt>
          <cx:pt idx="14303">-2504</cx:pt>
          <cx:pt idx="14304">-853</cx:pt>
          <cx:pt idx="14305">-1115</cx:pt>
          <cx:pt idx="14306">-182</cx:pt>
          <cx:pt idx="14307">-43</cx:pt>
          <cx:pt idx="14308">-2823</cx:pt>
          <cx:pt idx="14309">-880</cx:pt>
          <cx:pt idx="14310">-772</cx:pt>
          <cx:pt idx="14311">-2053</cx:pt>
          <cx:pt idx="14312">-476</cx:pt>
          <cx:pt idx="14313">-212</cx:pt>
          <cx:pt idx="14314">-627</cx:pt>
          <cx:pt idx="14315">-1463</cx:pt>
          <cx:pt idx="14316">-1797</cx:pt>
          <cx:pt idx="14317">0</cx:pt>
          <cx:pt idx="14318">-228</cx:pt>
          <cx:pt idx="14319">-75</cx:pt>
          <cx:pt idx="14320">-523</cx:pt>
          <cx:pt idx="14321">-374</cx:pt>
          <cx:pt idx="14322">-370</cx:pt>
          <cx:pt idx="14323">-398</cx:pt>
          <cx:pt idx="14324">-1594</cx:pt>
          <cx:pt idx="14325">-962</cx:pt>
          <cx:pt idx="14326">-829</cx:pt>
          <cx:pt idx="14327">-1735</cx:pt>
          <cx:pt idx="14328">-211</cx:pt>
          <cx:pt idx="14329">-1247</cx:pt>
          <cx:pt idx="14330">-1021</cx:pt>
          <cx:pt idx="14331">-1831</cx:pt>
          <cx:pt idx="14332">-570</cx:pt>
          <cx:pt idx="14333">-147</cx:pt>
          <cx:pt idx="14334">-2509</cx:pt>
          <cx:pt idx="14335">-1522</cx:pt>
          <cx:pt idx="14336">-1402</cx:pt>
          <cx:pt idx="14337">-2257</cx:pt>
          <cx:pt idx="14338">-588</cx:pt>
          <cx:pt idx="14339">-6</cx:pt>
          <cx:pt idx="14340">-2283</cx:pt>
          <cx:pt idx="14341">-2307</cx:pt>
          <cx:pt idx="14342">-323</cx:pt>
          <cx:pt idx="14343">-1457</cx:pt>
          <cx:pt idx="14344">-1736</cx:pt>
          <cx:pt idx="14345">-1549</cx:pt>
          <cx:pt idx="14346">-1750</cx:pt>
          <cx:pt idx="14347">-1091</cx:pt>
          <cx:pt idx="14348">-460</cx:pt>
          <cx:pt idx="14349">-1504</cx:pt>
          <cx:pt idx="14350">-1930</cx:pt>
          <cx:pt idx="14351">-534</cx:pt>
          <cx:pt idx="14352">0</cx:pt>
          <cx:pt idx="14353">-2408</cx:pt>
          <cx:pt idx="14354">-1995</cx:pt>
          <cx:pt idx="14355">-676</cx:pt>
          <cx:pt idx="14356">-138</cx:pt>
          <cx:pt idx="14357">-1200</cx:pt>
          <cx:pt idx="14358">0</cx:pt>
          <cx:pt idx="14359">-571</cx:pt>
          <cx:pt idx="14360">0</cx:pt>
          <cx:pt idx="14361">-442</cx:pt>
          <cx:pt idx="14362">0</cx:pt>
          <cx:pt idx="14363">-494</cx:pt>
          <cx:pt idx="14364">-855</cx:pt>
          <cx:pt idx="14365">0</cx:pt>
          <cx:pt idx="14366">-4</cx:pt>
          <cx:pt idx="14367">-2500</cx:pt>
          <cx:pt idx="14368">-292</cx:pt>
          <cx:pt idx="14369">0</cx:pt>
          <cx:pt idx="14370">-2034</cx:pt>
          <cx:pt idx="14371">-1984</cx:pt>
          <cx:pt idx="14372">-1597</cx:pt>
          <cx:pt idx="14373">0</cx:pt>
          <cx:pt idx="14374">-1048</cx:pt>
          <cx:pt idx="14375">-1504</cx:pt>
          <cx:pt idx="14376">0</cx:pt>
          <cx:pt idx="14377">-323</cx:pt>
          <cx:pt idx="14378">-5</cx:pt>
          <cx:pt idx="14379">-1314</cx:pt>
          <cx:pt idx="14380">0</cx:pt>
          <cx:pt idx="14381">-1853</cx:pt>
          <cx:pt idx="14382">-151</cx:pt>
          <cx:pt idx="14383">-938</cx:pt>
          <cx:pt idx="14384">-2139</cx:pt>
          <cx:pt idx="14385">-921</cx:pt>
          <cx:pt idx="14386">-1622</cx:pt>
          <cx:pt idx="14387">-1471</cx:pt>
          <cx:pt idx="14388">-4</cx:pt>
          <cx:pt idx="14389">-845</cx:pt>
          <cx:pt idx="14390">-1342</cx:pt>
          <cx:pt idx="14391">-708</cx:pt>
          <cx:pt idx="14392">0</cx:pt>
          <cx:pt idx="14393">0</cx:pt>
          <cx:pt idx="14394">-654</cx:pt>
          <cx:pt idx="14395">0</cx:pt>
          <cx:pt idx="14396">-18</cx:pt>
          <cx:pt idx="14397">-1769</cx:pt>
          <cx:pt idx="14398">-1807</cx:pt>
          <cx:pt idx="14399">-195</cx:pt>
          <cx:pt idx="14400">0</cx:pt>
          <cx:pt idx="14401">-103</cx:pt>
          <cx:pt idx="14402">-2066</cx:pt>
          <cx:pt idx="14403">-487</cx:pt>
          <cx:pt idx="14404">-175</cx:pt>
          <cx:pt idx="14405">-1733</cx:pt>
          <cx:pt idx="14406">-1615</cx:pt>
          <cx:pt idx="14407">-787</cx:pt>
          <cx:pt idx="14408">-1709</cx:pt>
          <cx:pt idx="14409">-1850</cx:pt>
          <cx:pt idx="14410">0</cx:pt>
          <cx:pt idx="14411">-1913</cx:pt>
          <cx:pt idx="14412">-1013</cx:pt>
          <cx:pt idx="14413">-455</cx:pt>
          <cx:pt idx="14414">0</cx:pt>
          <cx:pt idx="14415">-1344</cx:pt>
          <cx:pt idx="14416">-2285</cx:pt>
          <cx:pt idx="14417">-2209</cx:pt>
          <cx:pt idx="14418">-833</cx:pt>
          <cx:pt idx="14419">-1253</cx:pt>
          <cx:pt idx="14420">-1794</cx:pt>
          <cx:pt idx="14421">-382</cx:pt>
          <cx:pt idx="14422">-2523</cx:pt>
          <cx:pt idx="14423">-136</cx:pt>
          <cx:pt idx="14424">-2861</cx:pt>
          <cx:pt idx="14425">-1100</cx:pt>
          <cx:pt idx="14426">-186</cx:pt>
          <cx:pt idx="14427">-1491</cx:pt>
          <cx:pt idx="14428">-1127</cx:pt>
          <cx:pt idx="14429">-365</cx:pt>
          <cx:pt idx="14430">-723</cx:pt>
          <cx:pt idx="14431">-584</cx:pt>
          <cx:pt idx="14432">0</cx:pt>
          <cx:pt idx="14433">-197</cx:pt>
          <cx:pt idx="14434">-2272</cx:pt>
          <cx:pt idx="14435">-825</cx:pt>
          <cx:pt idx="14436">-461</cx:pt>
          <cx:pt idx="14437">-1038</cx:pt>
          <cx:pt idx="14438">-2349</cx:pt>
          <cx:pt idx="14439">-1897</cx:pt>
          <cx:pt idx="14440">-2241</cx:pt>
          <cx:pt idx="14441">-688</cx:pt>
          <cx:pt idx="14442">-1052</cx:pt>
          <cx:pt idx="14443">-137</cx:pt>
          <cx:pt idx="14444">-1463</cx:pt>
          <cx:pt idx="14445">-1060</cx:pt>
          <cx:pt idx="14446">-545</cx:pt>
          <cx:pt idx="14447">0</cx:pt>
          <cx:pt idx="14448">-637</cx:pt>
          <cx:pt idx="14449">-13</cx:pt>
          <cx:pt idx="14450">-568</cx:pt>
          <cx:pt idx="14451">-1777</cx:pt>
          <cx:pt idx="14452">0</cx:pt>
          <cx:pt idx="14453">-2162</cx:pt>
          <cx:pt idx="14454">-294</cx:pt>
          <cx:pt idx="14455">0</cx:pt>
          <cx:pt idx="14456">0</cx:pt>
          <cx:pt idx="14457">0</cx:pt>
          <cx:pt idx="14458">-680</cx:pt>
          <cx:pt idx="14459">0</cx:pt>
          <cx:pt idx="14460">-725</cx:pt>
          <cx:pt idx="14461">-229</cx:pt>
          <cx:pt idx="14462">-305</cx:pt>
          <cx:pt idx="14463">-1053</cx:pt>
          <cx:pt idx="14464">-2</cx:pt>
          <cx:pt idx="14465">-1413</cx:pt>
          <cx:pt idx="14466">-3384</cx:pt>
          <cx:pt idx="14467">-493</cx:pt>
          <cx:pt idx="14468">-1496</cx:pt>
          <cx:pt idx="14469">-4</cx:pt>
          <cx:pt idx="14470">-1604</cx:pt>
          <cx:pt idx="14471">0</cx:pt>
          <cx:pt idx="14472">-461</cx:pt>
          <cx:pt idx="14473">-1123</cx:pt>
          <cx:pt idx="14474">-1667</cx:pt>
          <cx:pt idx="14475">-258</cx:pt>
          <cx:pt idx="14476">0</cx:pt>
          <cx:pt idx="14477">-1041</cx:pt>
          <cx:pt idx="14478">-1045</cx:pt>
          <cx:pt idx="14479">-259</cx:pt>
          <cx:pt idx="14480">-543</cx:pt>
          <cx:pt idx="14481">-215</cx:pt>
          <cx:pt idx="14482">-65</cx:pt>
          <cx:pt idx="14483">-3109</cx:pt>
          <cx:pt idx="14484">-813</cx:pt>
          <cx:pt idx="14485">0</cx:pt>
          <cx:pt idx="14486">-1843</cx:pt>
          <cx:pt idx="14487">-834</cx:pt>
          <cx:pt idx="14488">0</cx:pt>
          <cx:pt idx="14489">-996</cx:pt>
          <cx:pt idx="14490">-581</cx:pt>
          <cx:pt idx="14491">-473</cx:pt>
          <cx:pt idx="14492">-556</cx:pt>
          <cx:pt idx="14493">-910</cx:pt>
          <cx:pt idx="14494">-924</cx:pt>
          <cx:pt idx="14495">-686</cx:pt>
          <cx:pt idx="14496">-1251</cx:pt>
          <cx:pt idx="14497">0</cx:pt>
          <cx:pt idx="14498">-783</cx:pt>
          <cx:pt idx="14499">-1869</cx:pt>
          <cx:pt idx="14500">-175</cx:pt>
          <cx:pt idx="14501">-2053</cx:pt>
          <cx:pt idx="14502">-449</cx:pt>
          <cx:pt idx="14503">0</cx:pt>
          <cx:pt idx="14504">-924</cx:pt>
          <cx:pt idx="14505">0</cx:pt>
          <cx:pt idx="14506">-1733</cx:pt>
          <cx:pt idx="14507">-1562</cx:pt>
          <cx:pt idx="14508">-866</cx:pt>
          <cx:pt idx="14509">-144</cx:pt>
          <cx:pt idx="14510">0</cx:pt>
          <cx:pt idx="14511">0</cx:pt>
          <cx:pt idx="14512">-703</cx:pt>
          <cx:pt idx="14513">0</cx:pt>
          <cx:pt idx="14514">0</cx:pt>
          <cx:pt idx="14515">-468</cx:pt>
          <cx:pt idx="14516">-2252</cx:pt>
          <cx:pt idx="14517">-241</cx:pt>
          <cx:pt idx="14518">-466</cx:pt>
          <cx:pt idx="14519">-218</cx:pt>
          <cx:pt idx="14520">-453</cx:pt>
          <cx:pt idx="14521">0</cx:pt>
          <cx:pt idx="14522">-821</cx:pt>
          <cx:pt idx="14523">-964</cx:pt>
          <cx:pt idx="14524">-278</cx:pt>
          <cx:pt idx="14525">-2574</cx:pt>
          <cx:pt idx="14526">-372</cx:pt>
          <cx:pt idx="14527">-289</cx:pt>
          <cx:pt idx="14528">0</cx:pt>
          <cx:pt idx="14529">-1104</cx:pt>
          <cx:pt idx="14530">-807</cx:pt>
          <cx:pt idx="14531">-310</cx:pt>
          <cx:pt idx="14532">-841</cx:pt>
          <cx:pt idx="14533">-358</cx:pt>
          <cx:pt idx="14534">0</cx:pt>
          <cx:pt idx="14535">-1216</cx:pt>
          <cx:pt idx="14536">-626</cx:pt>
          <cx:pt idx="14537">-1555</cx:pt>
          <cx:pt idx="14538">-985</cx:pt>
          <cx:pt idx="14539">-1763</cx:pt>
          <cx:pt idx="14540">-1877</cx:pt>
          <cx:pt idx="14541">-1088</cx:pt>
          <cx:pt idx="14542">-1738</cx:pt>
          <cx:pt idx="14543">-1913</cx:pt>
          <cx:pt idx="14544">-1388</cx:pt>
          <cx:pt idx="14545">-541</cx:pt>
          <cx:pt idx="14546">-494</cx:pt>
          <cx:pt idx="14547">-320</cx:pt>
          <cx:pt idx="14548">-1121</cx:pt>
          <cx:pt idx="14549">-1706</cx:pt>
          <cx:pt idx="14550">-2799</cx:pt>
          <cx:pt idx="14551">-1198</cx:pt>
          <cx:pt idx="14552">-782</cx:pt>
          <cx:pt idx="14553">-46</cx:pt>
          <cx:pt idx="14554">-26</cx:pt>
          <cx:pt idx="14555">-718</cx:pt>
          <cx:pt idx="14556">-949</cx:pt>
          <cx:pt idx="14557">0</cx:pt>
          <cx:pt idx="14558">-1745</cx:pt>
          <cx:pt idx="14559">0</cx:pt>
          <cx:pt idx="14560">-271</cx:pt>
          <cx:pt idx="14561">-2269</cx:pt>
          <cx:pt idx="14562">0</cx:pt>
          <cx:pt idx="14563">-700</cx:pt>
          <cx:pt idx="14564">-92</cx:pt>
          <cx:pt idx="14565">-1701</cx:pt>
          <cx:pt idx="14566">-223</cx:pt>
          <cx:pt idx="14567">-1383</cx:pt>
          <cx:pt idx="14568">-1724</cx:pt>
          <cx:pt idx="14569">-1774</cx:pt>
          <cx:pt idx="14570">-738</cx:pt>
          <cx:pt idx="14571">-657</cx:pt>
          <cx:pt idx="14572">0</cx:pt>
          <cx:pt idx="14573">-894</cx:pt>
          <cx:pt idx="14574">-666</cx:pt>
          <cx:pt idx="14575">-37</cx:pt>
          <cx:pt idx="14576">-565</cx:pt>
          <cx:pt idx="14577">-1078</cx:pt>
          <cx:pt idx="14578">-595</cx:pt>
          <cx:pt idx="14579">-2020</cx:pt>
          <cx:pt idx="14580">0</cx:pt>
          <cx:pt idx="14581">-640</cx:pt>
          <cx:pt idx="14582">-1988</cx:pt>
          <cx:pt idx="14583">-1082</cx:pt>
          <cx:pt idx="14584">-140</cx:pt>
          <cx:pt idx="14585">0</cx:pt>
          <cx:pt idx="14586">-671</cx:pt>
          <cx:pt idx="14587">-130</cx:pt>
          <cx:pt idx="14588">-652</cx:pt>
          <cx:pt idx="14589">0</cx:pt>
          <cx:pt idx="14590">-208</cx:pt>
          <cx:pt idx="14591">-1668</cx:pt>
          <cx:pt idx="14592">0</cx:pt>
          <cx:pt idx="14593">-788</cx:pt>
          <cx:pt idx="14594">-1786</cx:pt>
          <cx:pt idx="14595">0</cx:pt>
          <cx:pt idx="14596">-672</cx:pt>
          <cx:pt idx="14597">-576</cx:pt>
          <cx:pt idx="14598">-535</cx:pt>
          <cx:pt idx="14599">-1166</cx:pt>
          <cx:pt idx="14600">-1833</cx:pt>
          <cx:pt idx="14601">-298</cx:pt>
          <cx:pt idx="14602">-2323</cx:pt>
          <cx:pt idx="14603">-381</cx:pt>
          <cx:pt idx="14604">-1386</cx:pt>
          <cx:pt idx="14605">-1803</cx:pt>
          <cx:pt idx="14606">-1187</cx:pt>
          <cx:pt idx="14607">-127</cx:pt>
          <cx:pt idx="14608">0</cx:pt>
          <cx:pt idx="14609">-1007</cx:pt>
          <cx:pt idx="14610">-990</cx:pt>
          <cx:pt idx="14611">-638</cx:pt>
          <cx:pt idx="14612">-731</cx:pt>
          <cx:pt idx="14613">-815</cx:pt>
          <cx:pt idx="14614">-329</cx:pt>
          <cx:pt idx="14615">-767</cx:pt>
          <cx:pt idx="14616">-127</cx:pt>
          <cx:pt idx="14617">-2589</cx:pt>
          <cx:pt idx="14618">-1649</cx:pt>
          <cx:pt idx="14619">-1351</cx:pt>
          <cx:pt idx="14620">0</cx:pt>
          <cx:pt idx="14621">-1668</cx:pt>
          <cx:pt idx="14622">0</cx:pt>
          <cx:pt idx="14623">-182</cx:pt>
          <cx:pt idx="14624">-538</cx:pt>
          <cx:pt idx="14625">-1498</cx:pt>
          <cx:pt idx="14626">0</cx:pt>
          <cx:pt idx="14627">-4</cx:pt>
          <cx:pt idx="14628">0</cx:pt>
          <cx:pt idx="14629">0</cx:pt>
          <cx:pt idx="14630">-2105</cx:pt>
          <cx:pt idx="14631">-753</cx:pt>
          <cx:pt idx="14632">-640</cx:pt>
          <cx:pt idx="14633">-1283</cx:pt>
          <cx:pt idx="14634">-658</cx:pt>
          <cx:pt idx="14635">-691</cx:pt>
          <cx:pt idx="14636">-671</cx:pt>
          <cx:pt idx="14637">-1093</cx:pt>
          <cx:pt idx="14638">-1701</cx:pt>
          <cx:pt idx="14639">-929</cx:pt>
          <cx:pt idx="14640">-1981</cx:pt>
          <cx:pt idx="14641">-1</cx:pt>
          <cx:pt idx="14642">0</cx:pt>
          <cx:pt idx="14643">-470</cx:pt>
          <cx:pt idx="14644">-1432</cx:pt>
          <cx:pt idx="14645">-1052</cx:pt>
          <cx:pt idx="14646">-883</cx:pt>
          <cx:pt idx="14647">-636</cx:pt>
          <cx:pt idx="14648">-378</cx:pt>
          <cx:pt idx="14649">-614</cx:pt>
          <cx:pt idx="14650">-2</cx:pt>
          <cx:pt idx="14651">-1757</cx:pt>
          <cx:pt idx="14652">-805</cx:pt>
          <cx:pt idx="14653">-930</cx:pt>
          <cx:pt idx="14654">-738</cx:pt>
          <cx:pt idx="14655">-282</cx:pt>
          <cx:pt idx="14656">-1629</cx:pt>
          <cx:pt idx="14657">-1739</cx:pt>
          <cx:pt idx="14658">-1535</cx:pt>
          <cx:pt idx="14659">-1943</cx:pt>
          <cx:pt idx="14660">-2006</cx:pt>
          <cx:pt idx="14661">-699</cx:pt>
          <cx:pt idx="14662">0</cx:pt>
          <cx:pt idx="14663">0</cx:pt>
          <cx:pt idx="14664">-2</cx:pt>
          <cx:pt idx="14665">-2777</cx:pt>
          <cx:pt idx="14666">0</cx:pt>
          <cx:pt idx="14667">-796</cx:pt>
          <cx:pt idx="14668">-228</cx:pt>
          <cx:pt idx="14669">-745</cx:pt>
          <cx:pt idx="14670">-16</cx:pt>
          <cx:pt idx="14671">0</cx:pt>
          <cx:pt idx="14672">-14</cx:pt>
          <cx:pt idx="14673">-2104</cx:pt>
          <cx:pt idx="14674">0</cx:pt>
          <cx:pt idx="14675">-1469</cx:pt>
          <cx:pt idx="14676">-3</cx:pt>
          <cx:pt idx="14677">-1278</cx:pt>
          <cx:pt idx="14678">-473</cx:pt>
          <cx:pt idx="14679">-2272</cx:pt>
          <cx:pt idx="14680">-85</cx:pt>
          <cx:pt idx="14681">-2475</cx:pt>
          <cx:pt idx="14682">-637</cx:pt>
          <cx:pt idx="14683">-181</cx:pt>
          <cx:pt idx="14684">0</cx:pt>
          <cx:pt idx="14685">-125</cx:pt>
          <cx:pt idx="14686">-1368</cx:pt>
          <cx:pt idx="14687">-2563</cx:pt>
          <cx:pt idx="14688">-1369</cx:pt>
          <cx:pt idx="14689">-1649</cx:pt>
          <cx:pt idx="14690">-174</cx:pt>
          <cx:pt idx="14691">-3</cx:pt>
          <cx:pt idx="14692">-364</cx:pt>
          <cx:pt idx="14693">-1445</cx:pt>
          <cx:pt idx="14694">-762</cx:pt>
          <cx:pt idx="14695">-126</cx:pt>
          <cx:pt idx="14696">-891</cx:pt>
          <cx:pt idx="14697">-1370</cx:pt>
          <cx:pt idx="14698">-67</cx:pt>
          <cx:pt idx="14699">-378</cx:pt>
          <cx:pt idx="14700">-1</cx:pt>
          <cx:pt idx="14701">-218</cx:pt>
          <cx:pt idx="14702">-2295</cx:pt>
          <cx:pt idx="14703">-744</cx:pt>
          <cx:pt idx="14704">-2622</cx:pt>
          <cx:pt idx="14705">0</cx:pt>
          <cx:pt idx="14706">-1619</cx:pt>
          <cx:pt idx="14707">-2093</cx:pt>
          <cx:pt idx="14708">-1095</cx:pt>
          <cx:pt idx="14709">-484</cx:pt>
          <cx:pt idx="14710">-394</cx:pt>
          <cx:pt idx="14711">-1538</cx:pt>
          <cx:pt idx="14712">-414</cx:pt>
          <cx:pt idx="14713">-336</cx:pt>
          <cx:pt idx="14714">-1824</cx:pt>
          <cx:pt idx="14715">0</cx:pt>
          <cx:pt idx="14716">-121</cx:pt>
          <cx:pt idx="14717">-1430</cx:pt>
          <cx:pt idx="14718">-1256</cx:pt>
          <cx:pt idx="14719">-1261</cx:pt>
          <cx:pt idx="14720">-377</cx:pt>
          <cx:pt idx="14721">-683</cx:pt>
          <cx:pt idx="14722">-597</cx:pt>
          <cx:pt idx="14723">-1872</cx:pt>
          <cx:pt idx="14724">-1134</cx:pt>
          <cx:pt idx="14725">-1844</cx:pt>
          <cx:pt idx="14726">-1204</cx:pt>
          <cx:pt idx="14727">-858</cx:pt>
          <cx:pt idx="14728">-1440</cx:pt>
          <cx:pt idx="14729">-2278</cx:pt>
          <cx:pt idx="14730">-40</cx:pt>
          <cx:pt idx="14731">-1304</cx:pt>
          <cx:pt idx="14732">-1794</cx:pt>
          <cx:pt idx="14733">-430</cx:pt>
          <cx:pt idx="14734">-795</cx:pt>
          <cx:pt idx="14735">-53</cx:pt>
          <cx:pt idx="14736">-377</cx:pt>
          <cx:pt idx="14737">-1090</cx:pt>
          <cx:pt idx="14738">0</cx:pt>
          <cx:pt idx="14739">-3677</cx:pt>
          <cx:pt idx="14740">-58</cx:pt>
          <cx:pt idx="14741">-996</cx:pt>
          <cx:pt idx="14742">-1617</cx:pt>
          <cx:pt idx="14743">0</cx:pt>
          <cx:pt idx="14744">-516</cx:pt>
          <cx:pt idx="14745">-2185</cx:pt>
          <cx:pt idx="14746">-482</cx:pt>
          <cx:pt idx="14747">-1143</cx:pt>
          <cx:pt idx="14748">-1085</cx:pt>
          <cx:pt idx="14749">-796</cx:pt>
          <cx:pt idx="14750">-806</cx:pt>
          <cx:pt idx="14751">-1338</cx:pt>
          <cx:pt idx="14752">-596</cx:pt>
          <cx:pt idx="14753">0</cx:pt>
          <cx:pt idx="14754">-1517</cx:pt>
          <cx:pt idx="14755">-508</cx:pt>
          <cx:pt idx="14756">-637</cx:pt>
          <cx:pt idx="14757">0</cx:pt>
          <cx:pt idx="14758">-397</cx:pt>
          <cx:pt idx="14759">-2220</cx:pt>
          <cx:pt idx="14760">-1855</cx:pt>
          <cx:pt idx="14761">-665</cx:pt>
          <cx:pt idx="14762">-154</cx:pt>
          <cx:pt idx="14763">-545</cx:pt>
          <cx:pt idx="14764">-1766</cx:pt>
          <cx:pt idx="14765">-21</cx:pt>
          <cx:pt idx="14766">0</cx:pt>
          <cx:pt idx="14767">-779</cx:pt>
          <cx:pt idx="14768">-773</cx:pt>
          <cx:pt idx="14769">-1537</cx:pt>
          <cx:pt idx="14770">-362</cx:pt>
          <cx:pt idx="14771">-587</cx:pt>
          <cx:pt idx="14772">-319</cx:pt>
          <cx:pt idx="14773">-252</cx:pt>
          <cx:pt idx="14774">-2107</cx:pt>
          <cx:pt idx="14775">-159</cx:pt>
          <cx:pt idx="14776">-143</cx:pt>
          <cx:pt idx="14777">-1644</cx:pt>
          <cx:pt idx="14778">0</cx:pt>
          <cx:pt idx="14779">0</cx:pt>
          <cx:pt idx="14780">-2215</cx:pt>
          <cx:pt idx="14781">-1389</cx:pt>
          <cx:pt idx="14782">-1615</cx:pt>
          <cx:pt idx="14783">-846</cx:pt>
          <cx:pt idx="14784">0</cx:pt>
          <cx:pt idx="14785">-1153</cx:pt>
          <cx:pt idx="14786">-1352</cx:pt>
          <cx:pt idx="14787">-4</cx:pt>
          <cx:pt idx="14788">0</cx:pt>
          <cx:pt idx="14789">-825</cx:pt>
          <cx:pt idx="14790">-342</cx:pt>
          <cx:pt idx="14791">-156</cx:pt>
          <cx:pt idx="14792">-1</cx:pt>
          <cx:pt idx="14793">-2618</cx:pt>
          <cx:pt idx="14794">-1273</cx:pt>
          <cx:pt idx="14795">-386</cx:pt>
          <cx:pt idx="14796">-1461</cx:pt>
          <cx:pt idx="14797">-242</cx:pt>
          <cx:pt idx="14798">-632</cx:pt>
          <cx:pt idx="14799">-604</cx:pt>
          <cx:pt idx="14800">0</cx:pt>
          <cx:pt idx="14801">-580</cx:pt>
          <cx:pt idx="14802">-524</cx:pt>
          <cx:pt idx="14803">-1085</cx:pt>
          <cx:pt idx="14804">-2684</cx:pt>
          <cx:pt idx="14805">-2007</cx:pt>
          <cx:pt idx="14806">-144</cx:pt>
          <cx:pt idx="14807">-1387</cx:pt>
          <cx:pt idx="14808">-2126</cx:pt>
          <cx:pt idx="14809">-791</cx:pt>
          <cx:pt idx="14810">-866</cx:pt>
          <cx:pt idx="14811">0</cx:pt>
          <cx:pt idx="14812">-36</cx:pt>
          <cx:pt idx="14813">-648</cx:pt>
          <cx:pt idx="14814">-1574</cx:pt>
          <cx:pt idx="14815">-816</cx:pt>
          <cx:pt idx="14816">-1479</cx:pt>
          <cx:pt idx="14817">-199</cx:pt>
          <cx:pt idx="14818">-690</cx:pt>
          <cx:pt idx="14819">-2510</cx:pt>
          <cx:pt idx="14820">-800</cx:pt>
          <cx:pt idx="14821">0</cx:pt>
          <cx:pt idx="14822">-304</cx:pt>
          <cx:pt idx="14823">-2130</cx:pt>
          <cx:pt idx="14824">-1090</cx:pt>
          <cx:pt idx="14825">0</cx:pt>
          <cx:pt idx="14826">-761</cx:pt>
          <cx:pt idx="14827">-1342</cx:pt>
          <cx:pt idx="14828">-1620</cx:pt>
          <cx:pt idx="14829">-507</cx:pt>
          <cx:pt idx="14830">-1741</cx:pt>
          <cx:pt idx="14831">-1684</cx:pt>
          <cx:pt idx="14832">-1510</cx:pt>
          <cx:pt idx="14833">-1452</cx:pt>
          <cx:pt idx="14834">0</cx:pt>
          <cx:pt idx="14835">-1</cx:pt>
          <cx:pt idx="14836">-1550</cx:pt>
          <cx:pt idx="14837">-1543</cx:pt>
          <cx:pt idx="14838">-1177</cx:pt>
          <cx:pt idx="14839">-896</cx:pt>
          <cx:pt idx="14840">-1752</cx:pt>
          <cx:pt idx="14841">-1710</cx:pt>
          <cx:pt idx="14842">-329</cx:pt>
          <cx:pt idx="14843">-1266</cx:pt>
          <cx:pt idx="14844">0</cx:pt>
          <cx:pt idx="14845">-330</cx:pt>
          <cx:pt idx="14846">0</cx:pt>
          <cx:pt idx="14847">-428</cx:pt>
          <cx:pt idx="14848">-1345</cx:pt>
          <cx:pt idx="14849">-2073</cx:pt>
          <cx:pt idx="14850">-289</cx:pt>
          <cx:pt idx="14851">-1099</cx:pt>
          <cx:pt idx="14852">-858</cx:pt>
          <cx:pt idx="14853">-1</cx:pt>
          <cx:pt idx="14854">-383</cx:pt>
          <cx:pt idx="14855">-221</cx:pt>
          <cx:pt idx="14856">-390</cx:pt>
          <cx:pt idx="14857">-643</cx:pt>
          <cx:pt idx="14858">0</cx:pt>
          <cx:pt idx="14859">-1575</cx:pt>
          <cx:pt idx="14860">-317</cx:pt>
          <cx:pt idx="14861">-1733</cx:pt>
          <cx:pt idx="14862">-1535</cx:pt>
          <cx:pt idx="14863">-310</cx:pt>
          <cx:pt idx="14864">0</cx:pt>
          <cx:pt idx="14865">-1033</cx:pt>
          <cx:pt idx="14866">-319</cx:pt>
          <cx:pt idx="14867">0</cx:pt>
          <cx:pt idx="14868">-2396</cx:pt>
          <cx:pt idx="14869">-91</cx:pt>
          <cx:pt idx="14870">-683</cx:pt>
          <cx:pt idx="14871">-3190</cx:pt>
          <cx:pt idx="14872">-205</cx:pt>
          <cx:pt idx="14873">-874</cx:pt>
          <cx:pt idx="14874">-1446</cx:pt>
          <cx:pt idx="14875">-1282</cx:pt>
          <cx:pt idx="14876">-693</cx:pt>
          <cx:pt idx="14877">-649</cx:pt>
          <cx:pt idx="14878">-1744</cx:pt>
          <cx:pt idx="14879">-330</cx:pt>
          <cx:pt idx="14880">-2460</cx:pt>
          <cx:pt idx="14881">-1126</cx:pt>
          <cx:pt idx="14882">0</cx:pt>
          <cx:pt idx="14883">0</cx:pt>
          <cx:pt idx="14884">-1341</cx:pt>
          <cx:pt idx="14885">-595</cx:pt>
          <cx:pt idx="14886">-2076</cx:pt>
          <cx:pt idx="14887">0</cx:pt>
          <cx:pt idx="14888">-1863</cx:pt>
          <cx:pt idx="14889">-424</cx:pt>
          <cx:pt idx="14890">-425</cx:pt>
          <cx:pt idx="14891">-952</cx:pt>
          <cx:pt idx="14892">-939</cx:pt>
          <cx:pt idx="14893">-1369</cx:pt>
          <cx:pt idx="14894">0</cx:pt>
          <cx:pt idx="14895">-1156</cx:pt>
          <cx:pt idx="14896">-297</cx:pt>
          <cx:pt idx="14897">-915</cx:pt>
          <cx:pt idx="14898">-29</cx:pt>
          <cx:pt idx="14899">-114</cx:pt>
          <cx:pt idx="14900">-30</cx:pt>
          <cx:pt idx="14901">-396</cx:pt>
          <cx:pt idx="14902">0</cx:pt>
          <cx:pt idx="14903">-11</cx:pt>
          <cx:pt idx="14904">-1018</cx:pt>
          <cx:pt idx="14905">-567</cx:pt>
          <cx:pt idx="14906">-2444</cx:pt>
          <cx:pt idx="14907">-333</cx:pt>
          <cx:pt idx="14908">0</cx:pt>
          <cx:pt idx="14909">-498</cx:pt>
          <cx:pt idx="14910">-862</cx:pt>
          <cx:pt idx="14911">-133</cx:pt>
          <cx:pt idx="14912">-1857</cx:pt>
          <cx:pt idx="14913">-639</cx:pt>
          <cx:pt idx="14914">-1</cx:pt>
          <cx:pt idx="14915">-735</cx:pt>
          <cx:pt idx="14916">-1258</cx:pt>
          <cx:pt idx="14917">-1851</cx:pt>
          <cx:pt idx="14918">-729</cx:pt>
          <cx:pt idx="14919">-1101</cx:pt>
          <cx:pt idx="14920">-665</cx:pt>
          <cx:pt idx="14921">0</cx:pt>
          <cx:pt idx="14922">-1568</cx:pt>
          <cx:pt idx="14923">-512</cx:pt>
          <cx:pt idx="14924">-231</cx:pt>
          <cx:pt idx="14925">-3319</cx:pt>
          <cx:pt idx="14926">-1563</cx:pt>
          <cx:pt idx="14927">-465</cx:pt>
          <cx:pt idx="14928">-564</cx:pt>
          <cx:pt idx="14929">-1202</cx:pt>
          <cx:pt idx="14930">-510</cx:pt>
          <cx:pt idx="14931">-3</cx:pt>
          <cx:pt idx="14932">0</cx:pt>
          <cx:pt idx="14933">-508</cx:pt>
          <cx:pt idx="14934">-448</cx:pt>
          <cx:pt idx="14935">-1863</cx:pt>
          <cx:pt idx="14936">-1711</cx:pt>
          <cx:pt idx="14937">-2</cx:pt>
          <cx:pt idx="14938">-1171</cx:pt>
          <cx:pt idx="14939">-2708</cx:pt>
          <cx:pt idx="14940">-1223</cx:pt>
          <cx:pt idx="14941">-208</cx:pt>
          <cx:pt idx="14942">-1837</cx:pt>
          <cx:pt idx="14943">-432</cx:pt>
          <cx:pt idx="14944">-1485</cx:pt>
          <cx:pt idx="14945">0</cx:pt>
          <cx:pt idx="14946">-98</cx:pt>
          <cx:pt idx="14947">-2383</cx:pt>
          <cx:pt idx="14948">-1102</cx:pt>
          <cx:pt idx="14949">-2835</cx:pt>
          <cx:pt idx="14950">-2690</cx:pt>
          <cx:pt idx="14951">0</cx:pt>
          <cx:pt idx="14952">-1735</cx:pt>
          <cx:pt idx="14953">-2007</cx:pt>
          <cx:pt idx="14954">-1431</cx:pt>
          <cx:pt idx="14955">-300</cx:pt>
          <cx:pt idx="14956">0</cx:pt>
          <cx:pt idx="14957">-44</cx:pt>
          <cx:pt idx="14958">-2173</cx:pt>
          <cx:pt idx="14959">0</cx:pt>
          <cx:pt idx="14960">-531</cx:pt>
          <cx:pt idx="14961">-1592</cx:pt>
          <cx:pt idx="14962">-1981</cx:pt>
          <cx:pt idx="14963">-721</cx:pt>
          <cx:pt idx="14964">0</cx:pt>
          <cx:pt idx="14965">-2115</cx:pt>
          <cx:pt idx="14966">-99</cx:pt>
          <cx:pt idx="14967">-2037</cx:pt>
          <cx:pt idx="14968">-673</cx:pt>
          <cx:pt idx="14969">-1238</cx:pt>
          <cx:pt idx="14970">-149</cx:pt>
          <cx:pt idx="14971">-2908</cx:pt>
          <cx:pt idx="14972">-126</cx:pt>
          <cx:pt idx="14973">-1970</cx:pt>
          <cx:pt idx="14974">-1585</cx:pt>
          <cx:pt idx="14975">-453</cx:pt>
          <cx:pt idx="14976">-1200</cx:pt>
          <cx:pt idx="14977">-857</cx:pt>
          <cx:pt idx="14978">-2437</cx:pt>
          <cx:pt idx="14979">-1712</cx:pt>
          <cx:pt idx="14980">0</cx:pt>
          <cx:pt idx="14981">-1729</cx:pt>
          <cx:pt idx="14982">-1014</cx:pt>
          <cx:pt idx="14983">-493</cx:pt>
          <cx:pt idx="14984">-1186</cx:pt>
          <cx:pt idx="14985">-733</cx:pt>
          <cx:pt idx="14986">-473</cx:pt>
          <cx:pt idx="14987">-2659</cx:pt>
          <cx:pt idx="14988">-330</cx:pt>
          <cx:pt idx="14989">-904</cx:pt>
          <cx:pt idx="14990">-6</cx:pt>
          <cx:pt idx="14991">-774</cx:pt>
          <cx:pt idx="14992">-1533</cx:pt>
          <cx:pt idx="14993">-2480</cx:pt>
          <cx:pt idx="14994">0</cx:pt>
          <cx:pt idx="14995">-600</cx:pt>
          <cx:pt idx="14996">-721</cx:pt>
          <cx:pt idx="14997">-3</cx:pt>
          <cx:pt idx="14998">-637</cx:pt>
          <cx:pt idx="14999">-2618</cx:pt>
          <cx:pt idx="15000">0</cx:pt>
          <cx:pt idx="15001">-1474</cx:pt>
          <cx:pt idx="15002">0</cx:pt>
          <cx:pt idx="15003">-327</cx:pt>
          <cx:pt idx="15004">-2315</cx:pt>
          <cx:pt idx="15005">-499</cx:pt>
          <cx:pt idx="15006">-2471</cx:pt>
          <cx:pt idx="15007">-3039</cx:pt>
          <cx:pt idx="15008">0</cx:pt>
          <cx:pt idx="15009">-1873</cx:pt>
          <cx:pt idx="15010">-2130</cx:pt>
          <cx:pt idx="15011">-857</cx:pt>
          <cx:pt idx="15012">-1762</cx:pt>
          <cx:pt idx="15013">-510</cx:pt>
          <cx:pt idx="15014">-943</cx:pt>
          <cx:pt idx="15015">-1707</cx:pt>
          <cx:pt idx="15016">-2132</cx:pt>
          <cx:pt idx="15017">-1236</cx:pt>
          <cx:pt idx="15018">-2791</cx:pt>
          <cx:pt idx="15019">-328</cx:pt>
          <cx:pt idx="15020">-292</cx:pt>
          <cx:pt idx="15021">-2670</cx:pt>
          <cx:pt idx="15022">-901</cx:pt>
          <cx:pt idx="15023">0</cx:pt>
          <cx:pt idx="15024">-826</cx:pt>
          <cx:pt idx="15025">-1457</cx:pt>
          <cx:pt idx="15026">0</cx:pt>
          <cx:pt idx="15027">-1347</cx:pt>
          <cx:pt idx="15028">-6</cx:pt>
          <cx:pt idx="15029">-2697</cx:pt>
          <cx:pt idx="15030">-479</cx:pt>
          <cx:pt idx="15031">-1728</cx:pt>
          <cx:pt idx="15032">-2423</cx:pt>
          <cx:pt idx="15033">-272</cx:pt>
          <cx:pt idx="15034">-1249</cx:pt>
          <cx:pt idx="15035">-1468</cx:pt>
          <cx:pt idx="15036">0</cx:pt>
          <cx:pt idx="15037">0</cx:pt>
          <cx:pt idx="15038">0</cx:pt>
          <cx:pt idx="15039">-700</cx:pt>
          <cx:pt idx="15040">0</cx:pt>
          <cx:pt idx="15041">-932</cx:pt>
          <cx:pt idx="15042">-2452</cx:pt>
          <cx:pt idx="15043">-267</cx:pt>
          <cx:pt idx="15044">-447</cx:pt>
          <cx:pt idx="15045">-1779</cx:pt>
          <cx:pt idx="15046">-2082</cx:pt>
          <cx:pt idx="15047">-793</cx:pt>
          <cx:pt idx="15048">-1615</cx:pt>
          <cx:pt idx="15049">-1817</cx:pt>
          <cx:pt idx="15050">0</cx:pt>
          <cx:pt idx="15051">-796</cx:pt>
          <cx:pt idx="15052">0</cx:pt>
          <cx:pt idx="15053">-966</cx:pt>
          <cx:pt idx="15054">-1668</cx:pt>
          <cx:pt idx="15055">-2282</cx:pt>
          <cx:pt idx="15056">0</cx:pt>
          <cx:pt idx="15057">-21</cx:pt>
          <cx:pt idx="15058">-2</cx:pt>
          <cx:pt idx="15059">-802</cx:pt>
          <cx:pt idx="15060">-883</cx:pt>
          <cx:pt idx="15061">-1022</cx:pt>
          <cx:pt idx="15062">-1183</cx:pt>
          <cx:pt idx="15063">-408</cx:pt>
          <cx:pt idx="15064">0</cx:pt>
          <cx:pt idx="15065">-1</cx:pt>
          <cx:pt idx="15066">-1415</cx:pt>
          <cx:pt idx="15067">-310</cx:pt>
          <cx:pt idx="15068">-1240</cx:pt>
          <cx:pt idx="15069">-147</cx:pt>
          <cx:pt idx="15070">-1387</cx:pt>
          <cx:pt idx="15071">-869</cx:pt>
          <cx:pt idx="15072">-316</cx:pt>
          <cx:pt idx="15073">0</cx:pt>
          <cx:pt idx="15074">-365</cx:pt>
          <cx:pt idx="15075">-1612</cx:pt>
          <cx:pt idx="15076">-2729</cx:pt>
          <cx:pt idx="15077">-161</cx:pt>
          <cx:pt idx="15078">-1932</cx:pt>
          <cx:pt idx="15079">-1275</cx:pt>
          <cx:pt idx="15080">-823</cx:pt>
          <cx:pt idx="15081">0</cx:pt>
          <cx:pt idx="15082">-34</cx:pt>
          <cx:pt idx="15083">-630</cx:pt>
          <cx:pt idx="15084">-1800</cx:pt>
          <cx:pt idx="15085">-1502</cx:pt>
          <cx:pt idx="15086">-472</cx:pt>
          <cx:pt idx="15087">-204</cx:pt>
          <cx:pt idx="15088">-1579</cx:pt>
          <cx:pt idx="15089">-2937</cx:pt>
          <cx:pt idx="15090">-867</cx:pt>
          <cx:pt idx="15091">-1482</cx:pt>
          <cx:pt idx="15092">-1858</cx:pt>
          <cx:pt idx="15093">-1692</cx:pt>
          <cx:pt idx="15094">-557</cx:pt>
          <cx:pt idx="15095">-641</cx:pt>
          <cx:pt idx="15096">-19</cx:pt>
          <cx:pt idx="15097">-1915</cx:pt>
          <cx:pt idx="15098">-1217</cx:pt>
          <cx:pt idx="15099">-1714</cx:pt>
          <cx:pt idx="15100">-2523</cx:pt>
          <cx:pt idx="15101">-229</cx:pt>
          <cx:pt idx="15102">0</cx:pt>
          <cx:pt idx="15103">-1105</cx:pt>
          <cx:pt idx="15104">-1019</cx:pt>
          <cx:pt idx="15105">-3395</cx:pt>
          <cx:pt idx="15106">-1723</cx:pt>
          <cx:pt idx="15107">-727</cx:pt>
          <cx:pt idx="15108">-192</cx:pt>
          <cx:pt idx="15109">-1766</cx:pt>
          <cx:pt idx="15110">-1337</cx:pt>
          <cx:pt idx="15111">-2278</cx:pt>
          <cx:pt idx="15112">-2532</cx:pt>
          <cx:pt idx="15113">-2320</cx:pt>
          <cx:pt idx="15114">-176</cx:pt>
          <cx:pt idx="15115">-2934</cx:pt>
          <cx:pt idx="15116">0</cx:pt>
          <cx:pt idx="15117">-989</cx:pt>
          <cx:pt idx="15118">-2429</cx:pt>
          <cx:pt idx="15119">-2877</cx:pt>
          <cx:pt idx="15120">-2119</cx:pt>
          <cx:pt idx="15121">-2631</cx:pt>
          <cx:pt idx="15122">-1890</cx:pt>
          <cx:pt idx="15123">-557</cx:pt>
          <cx:pt idx="15124">0</cx:pt>
          <cx:pt idx="15125">-1811</cx:pt>
          <cx:pt idx="15126">-2217</cx:pt>
          <cx:pt idx="15127">-1914</cx:pt>
          <cx:pt idx="15128">-1757</cx:pt>
          <cx:pt idx="15129">-439</cx:pt>
          <cx:pt idx="15130">-2202</cx:pt>
          <cx:pt idx="15131">-952</cx:pt>
          <cx:pt idx="15132">0</cx:pt>
          <cx:pt idx="15133">-175</cx:pt>
          <cx:pt idx="15134">-2516</cx:pt>
          <cx:pt idx="15135">-1471</cx:pt>
          <cx:pt idx="15136">-661</cx:pt>
          <cx:pt idx="15137">-694</cx:pt>
          <cx:pt idx="15138">0</cx:pt>
          <cx:pt idx="15139">-1722</cx:pt>
          <cx:pt idx="15140">-1631</cx:pt>
          <cx:pt idx="15141">-2117</cx:pt>
          <cx:pt idx="15142">-1470</cx:pt>
          <cx:pt idx="15143">-2449</cx:pt>
          <cx:pt idx="15144">-1651</cx:pt>
          <cx:pt idx="15145">-833</cx:pt>
          <cx:pt idx="15146">-1506</cx:pt>
          <cx:pt idx="15147">-166</cx:pt>
          <cx:pt idx="15148">-881</cx:pt>
          <cx:pt idx="15149">-1689</cx:pt>
          <cx:pt idx="15150">-391</cx:pt>
          <cx:pt idx="15151">-755</cx:pt>
          <cx:pt idx="15152">-1945</cx:pt>
          <cx:pt idx="15153">-806</cx:pt>
          <cx:pt idx="15154">-1802</cx:pt>
          <cx:pt idx="15155">-2081</cx:pt>
          <cx:pt idx="15156">-220</cx:pt>
          <cx:pt idx="15157">-1638</cx:pt>
          <cx:pt idx="15158">-2511</cx:pt>
          <cx:pt idx="15159">-237</cx:pt>
          <cx:pt idx="15160">-554</cx:pt>
          <cx:pt idx="15161">-1106</cx:pt>
          <cx:pt idx="15162">-2361</cx:pt>
          <cx:pt idx="15163">-432</cx:pt>
          <cx:pt idx="15164">-2403</cx:pt>
          <cx:pt idx="15165">-1710</cx:pt>
          <cx:pt idx="15166">-502</cx:pt>
          <cx:pt idx="15167">-2767</cx:pt>
          <cx:pt idx="15168">-1</cx:pt>
          <cx:pt idx="15169">0</cx:pt>
          <cx:pt idx="15170">-2057</cx:pt>
          <cx:pt idx="15171">-1906</cx:pt>
          <cx:pt idx="15172">-607</cx:pt>
          <cx:pt idx="15173">-1526</cx:pt>
          <cx:pt idx="15174">-1071</cx:pt>
          <cx:pt idx="15175">-1742</cx:pt>
          <cx:pt idx="15176">-1990</cx:pt>
          <cx:pt idx="15177">0</cx:pt>
          <cx:pt idx="15178">-1640</cx:pt>
          <cx:pt idx="15179">-892</cx:pt>
          <cx:pt idx="15180">0</cx:pt>
          <cx:pt idx="15181">-2100</cx:pt>
          <cx:pt idx="15182">-528</cx:pt>
          <cx:pt idx="15183">-12</cx:pt>
          <cx:pt idx="15184">-168</cx:pt>
          <cx:pt idx="15185">-1895</cx:pt>
          <cx:pt idx="15186">0</cx:pt>
          <cx:pt idx="15187">0</cx:pt>
          <cx:pt idx="15188">-479</cx:pt>
          <cx:pt idx="15189">-229</cx:pt>
          <cx:pt idx="15190">-2221</cx:pt>
          <cx:pt idx="15191">-275</cx:pt>
          <cx:pt idx="15192">0</cx:pt>
          <cx:pt idx="15193">-77</cx:pt>
          <cx:pt idx="15194">-1949</cx:pt>
          <cx:pt idx="15195">-450</cx:pt>
          <cx:pt idx="15196">-603</cx:pt>
          <cx:pt idx="15197">-798</cx:pt>
          <cx:pt idx="15198">-8</cx:pt>
          <cx:pt idx="15199">-483</cx:pt>
          <cx:pt idx="15200">-688</cx:pt>
          <cx:pt idx="15201">-260</cx:pt>
          <cx:pt idx="15202">-89</cx:pt>
          <cx:pt idx="15203">-1030</cx:pt>
          <cx:pt idx="15204">-206</cx:pt>
          <cx:pt idx="15205">-2551</cx:pt>
          <cx:pt idx="15206">-2471</cx:pt>
          <cx:pt idx="15207">-1584</cx:pt>
          <cx:pt idx="15208">-1129</cx:pt>
          <cx:pt idx="15209">-890</cx:pt>
          <cx:pt idx="15210">-1037</cx:pt>
          <cx:pt idx="15211">-1744</cx:pt>
          <cx:pt idx="15212">0</cx:pt>
          <cx:pt idx="15213">-358</cx:pt>
          <cx:pt idx="15214">-1211</cx:pt>
          <cx:pt idx="15215">-3</cx:pt>
          <cx:pt idx="15216">-1474</cx:pt>
          <cx:pt idx="15217">0</cx:pt>
          <cx:pt idx="15218">-353</cx:pt>
          <cx:pt idx="15219">-2338</cx:pt>
          <cx:pt idx="15220">-2832</cx:pt>
          <cx:pt idx="15221">-749</cx:pt>
          <cx:pt idx="15222">-2484</cx:pt>
          <cx:pt idx="15223">0</cx:pt>
          <cx:pt idx="15224">0</cx:pt>
          <cx:pt idx="15225">-1801</cx:pt>
          <cx:pt idx="15226">-65</cx:pt>
          <cx:pt idx="15227">-1710</cx:pt>
          <cx:pt idx="15228">-1698</cx:pt>
          <cx:pt idx="15229">-834</cx:pt>
          <cx:pt idx="15230">-509</cx:pt>
          <cx:pt idx="15231">-1199</cx:pt>
          <cx:pt idx="15232">-1747</cx:pt>
          <cx:pt idx="15233">-475</cx:pt>
          <cx:pt idx="15234">0</cx:pt>
          <cx:pt idx="15235">-472</cx:pt>
          <cx:pt idx="15236">-797</cx:pt>
          <cx:pt idx="15237">-4</cx:pt>
          <cx:pt idx="15238">-49</cx:pt>
          <cx:pt idx="15239">-387</cx:pt>
          <cx:pt idx="15240">-2377</cx:pt>
          <cx:pt idx="15241">-1358</cx:pt>
          <cx:pt idx="15242">-1338</cx:pt>
          <cx:pt idx="15243">-1698</cx:pt>
          <cx:pt idx="15244">-566</cx:pt>
          <cx:pt idx="15245">-703</cx:pt>
          <cx:pt idx="15246">-1766</cx:pt>
          <cx:pt idx="15247">-361</cx:pt>
          <cx:pt idx="15248">-672</cx:pt>
          <cx:pt idx="15249">-1531</cx:pt>
          <cx:pt idx="15250">-815</cx:pt>
          <cx:pt idx="15251">-897</cx:pt>
          <cx:pt idx="15252">0</cx:pt>
          <cx:pt idx="15253">-1600</cx:pt>
          <cx:pt idx="15254">-1978</cx:pt>
          <cx:pt idx="15255">-849</cx:pt>
          <cx:pt idx="15256">-1</cx:pt>
          <cx:pt idx="15257">-434</cx:pt>
          <cx:pt idx="15258">-753</cx:pt>
          <cx:pt idx="15259">0</cx:pt>
          <cx:pt idx="15260">-1</cx:pt>
          <cx:pt idx="15261">-687</cx:pt>
          <cx:pt idx="15262">-762</cx:pt>
          <cx:pt idx="15263">-813</cx:pt>
          <cx:pt idx="15264">-165</cx:pt>
          <cx:pt idx="15265">-1505</cx:pt>
          <cx:pt idx="15266">-151</cx:pt>
          <cx:pt idx="15267">-1993</cx:pt>
          <cx:pt idx="15268">-1218</cx:pt>
          <cx:pt idx="15269">-601</cx:pt>
          <cx:pt idx="15270">-771</cx:pt>
          <cx:pt idx="15271">-440</cx:pt>
          <cx:pt idx="15272">0</cx:pt>
          <cx:pt idx="15273">-171</cx:pt>
          <cx:pt idx="15274">-1953</cx:pt>
          <cx:pt idx="15275">-682</cx:pt>
          <cx:pt idx="15276">-8</cx:pt>
          <cx:pt idx="15277">-1581</cx:pt>
          <cx:pt idx="15278">-886</cx:pt>
          <cx:pt idx="15279">-545</cx:pt>
          <cx:pt idx="15280">-283</cx:pt>
          <cx:pt idx="15281">0</cx:pt>
          <cx:pt idx="15282">-899</cx:pt>
          <cx:pt idx="15283">-645</cx:pt>
          <cx:pt idx="15284">-594</cx:pt>
          <cx:pt idx="15285">-1759</cx:pt>
          <cx:pt idx="15286">-1750</cx:pt>
          <cx:pt idx="15287">-1671</cx:pt>
          <cx:pt idx="15288">-1</cx:pt>
          <cx:pt idx="15289">-715</cx:pt>
          <cx:pt idx="15290">-434</cx:pt>
          <cx:pt idx="15291">-707</cx:pt>
          <cx:pt idx="15292">-1810</cx:pt>
          <cx:pt idx="15293">0</cx:pt>
          <cx:pt idx="15294">-1</cx:pt>
          <cx:pt idx="15295">-800</cx:pt>
          <cx:pt idx="15296">0</cx:pt>
          <cx:pt idx="15297">-1754</cx:pt>
          <cx:pt idx="15298">-2253</cx:pt>
          <cx:pt idx="15299">-165</cx:pt>
          <cx:pt idx="15300">-1425</cx:pt>
          <cx:pt idx="15301">-526</cx:pt>
          <cx:pt idx="15302">-1591</cx:pt>
          <cx:pt idx="15303">-417</cx:pt>
          <cx:pt idx="15304">-141</cx:pt>
          <cx:pt idx="15305">0</cx:pt>
          <cx:pt idx="15306">-1121</cx:pt>
          <cx:pt idx="15307">-682</cx:pt>
          <cx:pt idx="15308">-1460</cx:pt>
          <cx:pt idx="15309">-1748</cx:pt>
          <cx:pt idx="15310">-1497</cx:pt>
          <cx:pt idx="15311">-538</cx:pt>
          <cx:pt idx="15312">0</cx:pt>
          <cx:pt idx="15313">0</cx:pt>
          <cx:pt idx="15314">-520</cx:pt>
          <cx:pt idx="15315">-524</cx:pt>
          <cx:pt idx="15316">-1302</cx:pt>
          <cx:pt idx="15317">-3</cx:pt>
          <cx:pt idx="15318">-339</cx:pt>
          <cx:pt idx="15319">-507</cx:pt>
          <cx:pt idx="15320">-161</cx:pt>
          <cx:pt idx="15321">-724</cx:pt>
          <cx:pt idx="15322">-488</cx:pt>
          <cx:pt idx="15323">-3488</cx:pt>
          <cx:pt idx="15324">0</cx:pt>
          <cx:pt idx="15325">-2182</cx:pt>
          <cx:pt idx="15326">0</cx:pt>
          <cx:pt idx="15327">0</cx:pt>
          <cx:pt idx="15328">-634</cx:pt>
          <cx:pt idx="15329">-149</cx:pt>
          <cx:pt idx="15330">-956</cx:pt>
          <cx:pt idx="15331">-889</cx:pt>
          <cx:pt idx="15332">0</cx:pt>
          <cx:pt idx="15333">-798</cx:pt>
          <cx:pt idx="15334">-1849</cx:pt>
          <cx:pt idx="15335">-964</cx:pt>
          <cx:pt idx="15336">-2180</cx:pt>
          <cx:pt idx="15337">0</cx:pt>
          <cx:pt idx="15338">0</cx:pt>
          <cx:pt idx="15339">0</cx:pt>
          <cx:pt idx="15340">-932</cx:pt>
          <cx:pt idx="15341">-2058</cx:pt>
          <cx:pt idx="15342">-2564</cx:pt>
          <cx:pt idx="15343">-164</cx:pt>
          <cx:pt idx="15344">-1021</cx:pt>
          <cx:pt idx="15345">-197</cx:pt>
          <cx:pt idx="15346">-623</cx:pt>
          <cx:pt idx="15347">-1862</cx:pt>
          <cx:pt idx="15348">-2465</cx:pt>
          <cx:pt idx="15349">-29</cx:pt>
          <cx:pt idx="15350">-1713</cx:pt>
          <cx:pt idx="15351">-241</cx:pt>
          <cx:pt idx="15352">-1533</cx:pt>
          <cx:pt idx="15353">-1527</cx:pt>
          <cx:pt idx="15354">-485</cx:pt>
          <cx:pt idx="15355">-362</cx:pt>
          <cx:pt idx="15356">-376</cx:pt>
          <cx:pt idx="15357">-1754</cx:pt>
          <cx:pt idx="15358">-4</cx:pt>
          <cx:pt idx="15359">-1862</cx:pt>
          <cx:pt idx="15360">-13</cx:pt>
          <cx:pt idx="15361">-286</cx:pt>
          <cx:pt idx="15362">-1814</cx:pt>
          <cx:pt idx="15363">-598</cx:pt>
          <cx:pt idx="15364">-183</cx:pt>
          <cx:pt idx="15365">-686</cx:pt>
          <cx:pt idx="15366">-186</cx:pt>
          <cx:pt idx="15367">-992</cx:pt>
          <cx:pt idx="15368">-137</cx:pt>
          <cx:pt idx="15369">-190</cx:pt>
          <cx:pt idx="15370">-220</cx:pt>
          <cx:pt idx="15371">-2460</cx:pt>
          <cx:pt idx="15372">-1069</cx:pt>
          <cx:pt idx="15373">-76</cx:pt>
          <cx:pt idx="15374">-245</cx:pt>
          <cx:pt idx="15375">-310</cx:pt>
          <cx:pt idx="15376">-2098</cx:pt>
          <cx:pt idx="15377">-594</cx:pt>
          <cx:pt idx="15378">0</cx:pt>
          <cx:pt idx="15379">-2560</cx:pt>
          <cx:pt idx="15380">-2010</cx:pt>
          <cx:pt idx="15381">-530</cx:pt>
          <cx:pt idx="15382">-1013</cx:pt>
          <cx:pt idx="15383">-1371</cx:pt>
          <cx:pt idx="15384">0</cx:pt>
          <cx:pt idx="15385">-1084</cx:pt>
          <cx:pt idx="15386">-14</cx:pt>
          <cx:pt idx="15387">-1620</cx:pt>
          <cx:pt idx="15388">-1332</cx:pt>
          <cx:pt idx="15389">-665</cx:pt>
          <cx:pt idx="15390">-422</cx:pt>
          <cx:pt idx="15391">-2694</cx:pt>
          <cx:pt idx="15392">0</cx:pt>
          <cx:pt idx="15393">0</cx:pt>
          <cx:pt idx="15394">-2001</cx:pt>
          <cx:pt idx="15395">-550</cx:pt>
          <cx:pt idx="15396">-152</cx:pt>
          <cx:pt idx="15397">-514</cx:pt>
          <cx:pt idx="15398">0</cx:pt>
          <cx:pt idx="15399">-1126</cx:pt>
          <cx:pt idx="15400">-375</cx:pt>
          <cx:pt idx="15401">-1101</cx:pt>
          <cx:pt idx="15402">-469</cx:pt>
          <cx:pt idx="15403">0</cx:pt>
          <cx:pt idx="15404">-1711</cx:pt>
          <cx:pt idx="15405">-364</cx:pt>
          <cx:pt idx="15406">0</cx:pt>
          <cx:pt idx="15407">-2626</cx:pt>
          <cx:pt idx="15408">-690</cx:pt>
          <cx:pt idx="15409">-625</cx:pt>
          <cx:pt idx="15410">-902</cx:pt>
          <cx:pt idx="15411">-45</cx:pt>
          <cx:pt idx="15412">-582</cx:pt>
          <cx:pt idx="15413">-2353</cx:pt>
          <cx:pt idx="15414">-1</cx:pt>
          <cx:pt idx="15415">-635</cx:pt>
          <cx:pt idx="15416">-641</cx:pt>
          <cx:pt idx="15417">-1948</cx:pt>
          <cx:pt idx="15418">-1077</cx:pt>
          <cx:pt idx="15419">-1818</cx:pt>
          <cx:pt idx="15420">-385</cx:pt>
          <cx:pt idx="15421">-1057</cx:pt>
          <cx:pt idx="15422">-585</cx:pt>
          <cx:pt idx="15423">-485</cx:pt>
          <cx:pt idx="15424">0</cx:pt>
          <cx:pt idx="15425">-477</cx:pt>
          <cx:pt idx="15426">-347</cx:pt>
          <cx:pt idx="15427">-2838</cx:pt>
          <cx:pt idx="15428">-543</cx:pt>
          <cx:pt idx="15429">-541</cx:pt>
          <cx:pt idx="15430">-856</cx:pt>
          <cx:pt idx="15431">-889</cx:pt>
          <cx:pt idx="15432">0</cx:pt>
          <cx:pt idx="15433">-2842</cx:pt>
          <cx:pt idx="15434">0</cx:pt>
          <cx:pt idx="15435">-1884</cx:pt>
          <cx:pt idx="15436">-1133</cx:pt>
          <cx:pt idx="15437">-709</cx:pt>
          <cx:pt idx="15438">-1102</cx:pt>
          <cx:pt idx="15439">-918</cx:pt>
          <cx:pt idx="15440">-1431</cx:pt>
          <cx:pt idx="15441">-607</cx:pt>
          <cx:pt idx="15442">0</cx:pt>
          <cx:pt idx="15443">-444</cx:pt>
          <cx:pt idx="15444">-442</cx:pt>
          <cx:pt idx="15445">-365</cx:pt>
          <cx:pt idx="15446">-155</cx:pt>
          <cx:pt idx="15447">-1107</cx:pt>
          <cx:pt idx="15448">-557</cx:pt>
          <cx:pt idx="15449">-467</cx:pt>
          <cx:pt idx="15450">-116</cx:pt>
          <cx:pt idx="15451">-913</cx:pt>
          <cx:pt idx="15452">-10</cx:pt>
          <cx:pt idx="15453">-641</cx:pt>
          <cx:pt idx="15454">-579</cx:pt>
          <cx:pt idx="15455">-1804</cx:pt>
          <cx:pt idx="15456">-4</cx:pt>
          <cx:pt idx="15457">-1494</cx:pt>
          <cx:pt idx="15458">0</cx:pt>
          <cx:pt idx="15459">-306</cx:pt>
          <cx:pt idx="15460">-2525</cx:pt>
          <cx:pt idx="15461">-440</cx:pt>
          <cx:pt idx="15462">-2</cx:pt>
          <cx:pt idx="15463">0</cx:pt>
          <cx:pt idx="15464">-1828</cx:pt>
          <cx:pt idx="15465">-477</cx:pt>
          <cx:pt idx="15466">-294</cx:pt>
          <cx:pt idx="15467">-2141</cx:pt>
          <cx:pt idx="15468">-765</cx:pt>
          <cx:pt idx="15469">-212</cx:pt>
          <cx:pt idx="15470">0</cx:pt>
          <cx:pt idx="15471">-501</cx:pt>
          <cx:pt idx="15472">-677</cx:pt>
          <cx:pt idx="15473">-1913</cx:pt>
          <cx:pt idx="15474">-273</cx:pt>
          <cx:pt idx="15475">-1</cx:pt>
          <cx:pt idx="15476">-592</cx:pt>
          <cx:pt idx="15477">-34</cx:pt>
          <cx:pt idx="15478">-2107</cx:pt>
          <cx:pt idx="15479">-290</cx:pt>
          <cx:pt idx="15480">-1900</cx:pt>
          <cx:pt idx="15481">-797</cx:pt>
          <cx:pt idx="15482">-1482</cx:pt>
          <cx:pt idx="15483">-2039</cx:pt>
          <cx:pt idx="15484">-522</cx:pt>
          <cx:pt idx="15485">-1725</cx:pt>
          <cx:pt idx="15486">-1</cx:pt>
          <cx:pt idx="15487">-2007</cx:pt>
          <cx:pt idx="15488">-315</cx:pt>
          <cx:pt idx="15489">-1775</cx:pt>
          <cx:pt idx="15490">-2096</cx:pt>
          <cx:pt idx="15491">-388</cx:pt>
          <cx:pt idx="15492">-800</cx:pt>
          <cx:pt idx="15493">-533</cx:pt>
          <cx:pt idx="15494">-2014</cx:pt>
          <cx:pt idx="15495">-1524</cx:pt>
          <cx:pt idx="15496">-2</cx:pt>
          <cx:pt idx="15497">0</cx:pt>
          <cx:pt idx="15498">-2556</cx:pt>
          <cx:pt idx="15499">-7</cx:pt>
          <cx:pt idx="15500">-845</cx:pt>
          <cx:pt idx="15501">-308</cx:pt>
          <cx:pt idx="15502">-2003</cx:pt>
          <cx:pt idx="15503">-335</cx:pt>
          <cx:pt idx="15504">0</cx:pt>
          <cx:pt idx="15505">-2350</cx:pt>
          <cx:pt idx="15506">-116</cx:pt>
          <cx:pt idx="15507">-2399</cx:pt>
          <cx:pt idx="15508">-733</cx:pt>
          <cx:pt idx="15509">-742</cx:pt>
          <cx:pt idx="15510">-2173</cx:pt>
          <cx:pt idx="15511">-503</cx:pt>
          <cx:pt idx="15512">-1543</cx:pt>
          <cx:pt idx="15513">-351</cx:pt>
          <cx:pt idx="15514">0</cx:pt>
          <cx:pt idx="15515">0</cx:pt>
          <cx:pt idx="15516">-432</cx:pt>
          <cx:pt idx="15517">-1001</cx:pt>
          <cx:pt idx="15518">-776</cx:pt>
          <cx:pt idx="15519">-708</cx:pt>
          <cx:pt idx="15520">-1594</cx:pt>
          <cx:pt idx="15521">-2508</cx:pt>
          <cx:pt idx="15522">0</cx:pt>
          <cx:pt idx="15523">-710</cx:pt>
          <cx:pt idx="15524">0</cx:pt>
          <cx:pt idx="15525">-1797</cx:pt>
          <cx:pt idx="15526">-471</cx:pt>
          <cx:pt idx="15527">-743</cx:pt>
          <cx:pt idx="15528">-2</cx:pt>
          <cx:pt idx="15529">-350</cx:pt>
          <cx:pt idx="15530">-1114</cx:pt>
          <cx:pt idx="15531">-900</cx:pt>
          <cx:pt idx="15532">-1856</cx:pt>
          <cx:pt idx="15533">-221</cx:pt>
          <cx:pt idx="15534">0</cx:pt>
          <cx:pt idx="15535">0</cx:pt>
          <cx:pt idx="15536">-2000</cx:pt>
          <cx:pt idx="15537">-2750</cx:pt>
          <cx:pt idx="15538">-363</cx:pt>
          <cx:pt idx="15539">-1235</cx:pt>
          <cx:pt idx="15540">-1385</cx:pt>
          <cx:pt idx="15541">-501</cx:pt>
          <cx:pt idx="15542">-3107</cx:pt>
          <cx:pt idx="15543">0</cx:pt>
          <cx:pt idx="15544">-2</cx:pt>
          <cx:pt idx="15545">-717</cx:pt>
          <cx:pt idx="15546">-278</cx:pt>
          <cx:pt idx="15547">-366</cx:pt>
          <cx:pt idx="15548">-30</cx:pt>
          <cx:pt idx="15549">-379</cx:pt>
          <cx:pt idx="15550">-3</cx:pt>
          <cx:pt idx="15551">-727</cx:pt>
          <cx:pt idx="15552">-2407</cx:pt>
          <cx:pt idx="15553">-742</cx:pt>
          <cx:pt idx="15554">-751</cx:pt>
          <cx:pt idx="15555">-558</cx:pt>
          <cx:pt idx="15556">-1025</cx:pt>
          <cx:pt idx="15557">-605</cx:pt>
          <cx:pt idx="15558">0</cx:pt>
          <cx:pt idx="15559">-1066</cx:pt>
          <cx:pt idx="15560">-1416</cx:pt>
          <cx:pt idx="15561">0</cx:pt>
          <cx:pt idx="15562">-2910</cx:pt>
          <cx:pt idx="15563">-2339</cx:pt>
          <cx:pt idx="15564">-1819</cx:pt>
          <cx:pt idx="15565">-1165</cx:pt>
          <cx:pt idx="15566">-240</cx:pt>
          <cx:pt idx="15567">-271</cx:pt>
          <cx:pt idx="15568">-1859</cx:pt>
          <cx:pt idx="15569">-5</cx:pt>
          <cx:pt idx="15570">-2230</cx:pt>
          <cx:pt idx="15571">-1981</cx:pt>
          <cx:pt idx="15572">0</cx:pt>
          <cx:pt idx="15573">-2028</cx:pt>
          <cx:pt idx="15574">-803</cx:pt>
          <cx:pt idx="15575">-740</cx:pt>
          <cx:pt idx="15576">-1</cx:pt>
          <cx:pt idx="15577">-1382</cx:pt>
          <cx:pt idx="15578">-198</cx:pt>
          <cx:pt idx="15579">-1087</cx:pt>
          <cx:pt idx="15580">-300</cx:pt>
          <cx:pt idx="15581">-300</cx:pt>
          <cx:pt idx="15582">-1615</cx:pt>
          <cx:pt idx="15583">-604</cx:pt>
          <cx:pt idx="15584">0</cx:pt>
          <cx:pt idx="15585">-2273</cx:pt>
          <cx:pt idx="15586">0</cx:pt>
          <cx:pt idx="15587">-2570</cx:pt>
          <cx:pt idx="15588">-447</cx:pt>
          <cx:pt idx="15589">-19</cx:pt>
          <cx:pt idx="15590">-2665</cx:pt>
          <cx:pt idx="15591">-1167</cx:pt>
          <cx:pt idx="15592">-1534</cx:pt>
          <cx:pt idx="15593">-183</cx:pt>
          <cx:pt idx="15594">-719</cx:pt>
          <cx:pt idx="15595">-1086</cx:pt>
          <cx:pt idx="15596">-1</cx:pt>
          <cx:pt idx="15597">0</cx:pt>
          <cx:pt idx="15598">-1314</cx:pt>
          <cx:pt idx="15599">-902</cx:pt>
          <cx:pt idx="15600">-238</cx:pt>
          <cx:pt idx="15601">-146</cx:pt>
          <cx:pt idx="15602">-446</cx:pt>
          <cx:pt idx="15603">-1380</cx:pt>
          <cx:pt idx="15604">-3023</cx:pt>
          <cx:pt idx="15605">-1346</cx:pt>
          <cx:pt idx="15606">0</cx:pt>
          <cx:pt idx="15607">0</cx:pt>
          <cx:pt idx="15608">-487</cx:pt>
          <cx:pt idx="15609">-321</cx:pt>
          <cx:pt idx="15610">-147</cx:pt>
          <cx:pt idx="15611">-719</cx:pt>
          <cx:pt idx="15612">-2367</cx:pt>
          <cx:pt idx="15613">-2478</cx:pt>
          <cx:pt idx="15614">-440</cx:pt>
          <cx:pt idx="15615">0</cx:pt>
          <cx:pt idx="15616">-30</cx:pt>
          <cx:pt idx="15617">-591</cx:pt>
          <cx:pt idx="15618">-429</cx:pt>
          <cx:pt idx="15619">-696</cx:pt>
          <cx:pt idx="15620">-1395</cx:pt>
          <cx:pt idx="15621">-879</cx:pt>
          <cx:pt idx="15622">-1088</cx:pt>
          <cx:pt idx="15623">-1499</cx:pt>
          <cx:pt idx="15624">-501</cx:pt>
          <cx:pt idx="15625">-2656</cx:pt>
          <cx:pt idx="15626">-1270</cx:pt>
          <cx:pt idx="15627">-337</cx:pt>
          <cx:pt idx="15628">-626</cx:pt>
          <cx:pt idx="15629">-1146</cx:pt>
          <cx:pt idx="15630">-141</cx:pt>
          <cx:pt idx="15631">-1531</cx:pt>
          <cx:pt idx="15632">-2554</cx:pt>
          <cx:pt idx="15633">-1744</cx:pt>
          <cx:pt idx="15634">-842</cx:pt>
          <cx:pt idx="15635">-1181</cx:pt>
          <cx:pt idx="15636">-432</cx:pt>
          <cx:pt idx="15637">-2293</cx:pt>
          <cx:pt idx="15638">-112</cx:pt>
          <cx:pt idx="15639">-1326</cx:pt>
          <cx:pt idx="15640">-2022</cx:pt>
          <cx:pt idx="15641">-1747</cx:pt>
          <cx:pt idx="15642">-769</cx:pt>
          <cx:pt idx="15643">-590</cx:pt>
          <cx:pt idx="15644">-242</cx:pt>
          <cx:pt idx="15645">-1024</cx:pt>
          <cx:pt idx="15646">-2023</cx:pt>
          <cx:pt idx="15647">-935</cx:pt>
          <cx:pt idx="15648">-1867</cx:pt>
          <cx:pt idx="15649">0</cx:pt>
          <cx:pt idx="15650">-443</cx:pt>
          <cx:pt idx="15651">-1865</cx:pt>
          <cx:pt idx="15652">-2216</cx:pt>
          <cx:pt idx="15653">-1479</cx:pt>
          <cx:pt idx="15654">-830</cx:pt>
          <cx:pt idx="15655">-765</cx:pt>
          <cx:pt idx="15656">-636</cx:pt>
          <cx:pt idx="15657">-1349</cx:pt>
          <cx:pt idx="15658">-27</cx:pt>
          <cx:pt idx="15659">-222</cx:pt>
          <cx:pt idx="15660">0</cx:pt>
          <cx:pt idx="15661">-975</cx:pt>
          <cx:pt idx="15662">-1503</cx:pt>
          <cx:pt idx="15663">-1892</cx:pt>
          <cx:pt idx="15664">-1698</cx:pt>
          <cx:pt idx="15665">-293</cx:pt>
          <cx:pt idx="15666">-2364</cx:pt>
          <cx:pt idx="15667">0</cx:pt>
          <cx:pt idx="15668">-2481</cx:pt>
          <cx:pt idx="15669">-334</cx:pt>
          <cx:pt idx="15670">-2639</cx:pt>
          <cx:pt idx="15671">-374</cx:pt>
          <cx:pt idx="15672">-263</cx:pt>
          <cx:pt idx="15673">-1781</cx:pt>
          <cx:pt idx="15674">-91</cx:pt>
          <cx:pt idx="15675">-1309</cx:pt>
          <cx:pt idx="15676">-139</cx:pt>
          <cx:pt idx="15677">-2638</cx:pt>
          <cx:pt idx="15678">-1009</cx:pt>
          <cx:pt idx="15679">-468</cx:pt>
          <cx:pt idx="15680">-944</cx:pt>
          <cx:pt idx="15681">-893</cx:pt>
          <cx:pt idx="15682">-1089</cx:pt>
          <cx:pt idx="15683">-1737</cx:pt>
          <cx:pt idx="15684">-725</cx:pt>
          <cx:pt idx="15685">-161</cx:pt>
          <cx:pt idx="15686">-1022</cx:pt>
          <cx:pt idx="15687">-1343</cx:pt>
          <cx:pt idx="15688">-459</cx:pt>
          <cx:pt idx="15689">-828</cx:pt>
          <cx:pt idx="15690">-433</cx:pt>
          <cx:pt idx="15691">0</cx:pt>
          <cx:pt idx="15692">-1838</cx:pt>
          <cx:pt idx="15693">-1547</cx:pt>
          <cx:pt idx="15694">-55</cx:pt>
          <cx:pt idx="15695">-731</cx:pt>
          <cx:pt idx="15696">-736</cx:pt>
          <cx:pt idx="15697">-1146</cx:pt>
          <cx:pt idx="15698">-363</cx:pt>
          <cx:pt idx="15699">-1832</cx:pt>
          <cx:pt idx="15700">-320</cx:pt>
          <cx:pt idx="15701">-1</cx:pt>
          <cx:pt idx="15702">-755</cx:pt>
          <cx:pt idx="15703">-3158</cx:pt>
          <cx:pt idx="15704">-669</cx:pt>
          <cx:pt idx="15705">-1658</cx:pt>
          <cx:pt idx="15706">-284</cx:pt>
          <cx:pt idx="15707">-903</cx:pt>
          <cx:pt idx="15708">-1755</cx:pt>
          <cx:pt idx="15710">-1535</cx:pt>
          <cx:pt idx="15711">-156</cx:pt>
          <cx:pt idx="15712">-2543</cx:pt>
          <cx:pt idx="15713">0</cx:pt>
          <cx:pt idx="15714">-1501</cx:pt>
          <cx:pt idx="15715">-77</cx:pt>
          <cx:pt idx="15716">-190</cx:pt>
          <cx:pt idx="15717">-394</cx:pt>
          <cx:pt idx="15718">-1161</cx:pt>
          <cx:pt idx="15719">-2809</cx:pt>
          <cx:pt idx="15720">-1841</cx:pt>
          <cx:pt idx="15721">-484</cx:pt>
          <cx:pt idx="15722">-1267</cx:pt>
          <cx:pt idx="15723">-1076</cx:pt>
          <cx:pt idx="15724">-503</cx:pt>
          <cx:pt idx="15725">-669</cx:pt>
          <cx:pt idx="15726">-229</cx:pt>
          <cx:pt idx="15727">-1729</cx:pt>
          <cx:pt idx="15728">-1298</cx:pt>
          <cx:pt idx="15729">-257</cx:pt>
          <cx:pt idx="15730">0</cx:pt>
          <cx:pt idx="15731">-4</cx:pt>
          <cx:pt idx="15732">-1334</cx:pt>
          <cx:pt idx="15733">-458</cx:pt>
          <cx:pt idx="15734">-1420</cx:pt>
          <cx:pt idx="15735">-1485</cx:pt>
          <cx:pt idx="15736">-598</cx:pt>
          <cx:pt idx="15737">-2237</cx:pt>
          <cx:pt idx="15738">-2426</cx:pt>
          <cx:pt idx="15739">-704</cx:pt>
          <cx:pt idx="15740">-1163</cx:pt>
          <cx:pt idx="15741">-1170</cx:pt>
          <cx:pt idx="15742">-339</cx:pt>
          <cx:pt idx="15743">-702</cx:pt>
          <cx:pt idx="15744">-1798</cx:pt>
          <cx:pt idx="15745">-371</cx:pt>
          <cx:pt idx="15746">-1168</cx:pt>
          <cx:pt idx="15747">-662</cx:pt>
          <cx:pt idx="15748">0</cx:pt>
          <cx:pt idx="15749">-1071</cx:pt>
          <cx:pt idx="15750">-976</cx:pt>
          <cx:pt idx="15751">-590</cx:pt>
          <cx:pt idx="15752">-896</cx:pt>
          <cx:pt idx="15753">-988</cx:pt>
          <cx:pt idx="15754">-881</cx:pt>
          <cx:pt idx="15755">-1344</cx:pt>
          <cx:pt idx="15756">-2353</cx:pt>
          <cx:pt idx="15757">-811</cx:pt>
          <cx:pt idx="15758">-54</cx:pt>
          <cx:pt idx="15759">-1731</cx:pt>
          <cx:pt idx="15760">-1622</cx:pt>
          <cx:pt idx="15761">-1424</cx:pt>
          <cx:pt idx="15762">-2027</cx:pt>
          <cx:pt idx="15763">-1583</cx:pt>
          <cx:pt idx="15764">-552</cx:pt>
          <cx:pt idx="15765">-467</cx:pt>
          <cx:pt idx="15766">-2355</cx:pt>
          <cx:pt idx="15767">-1662</cx:pt>
          <cx:pt idx="15768">-1591</cx:pt>
          <cx:pt idx="15769">-1613</cx:pt>
          <cx:pt idx="15770">-1560</cx:pt>
          <cx:pt idx="15771">-3436</cx:pt>
          <cx:pt idx="15772">-1942</cx:pt>
          <cx:pt idx="15773">-2524</cx:pt>
          <cx:pt idx="15774">-1751</cx:pt>
          <cx:pt idx="15775">-760</cx:pt>
          <cx:pt idx="15776">-1567</cx:pt>
          <cx:pt idx="15777">-549</cx:pt>
          <cx:pt idx="15778">-939</cx:pt>
          <cx:pt idx="15779">-2675</cx:pt>
          <cx:pt idx="15780">-1809</cx:pt>
          <cx:pt idx="15781">-878</cx:pt>
          <cx:pt idx="15782">-431</cx:pt>
          <cx:pt idx="15783">-1531</cx:pt>
          <cx:pt idx="15784">-2790</cx:pt>
          <cx:pt idx="15785">-1</cx:pt>
          <cx:pt idx="15786">-443</cx:pt>
          <cx:pt idx="15787">-1443</cx:pt>
          <cx:pt idx="15788">-487</cx:pt>
          <cx:pt idx="15789">-1450</cx:pt>
          <cx:pt idx="15790">-1499</cx:pt>
          <cx:pt idx="15791">-2151</cx:pt>
          <cx:pt idx="15792">-1730</cx:pt>
          <cx:pt idx="15793">-1188</cx:pt>
          <cx:pt idx="15794">-1910</cx:pt>
          <cx:pt idx="15795">-592</cx:pt>
          <cx:pt idx="15796">-428</cx:pt>
          <cx:pt idx="15797">-1584</cx:pt>
          <cx:pt idx="15798">-387</cx:pt>
          <cx:pt idx="15799">-1704</cx:pt>
          <cx:pt idx="15800">-52</cx:pt>
          <cx:pt idx="15801">-765</cx:pt>
          <cx:pt idx="15802">-1094</cx:pt>
          <cx:pt idx="15803">0</cx:pt>
          <cx:pt idx="15804">-2</cx:pt>
          <cx:pt idx="15805">-788</cx:pt>
          <cx:pt idx="15806">-572</cx:pt>
          <cx:pt idx="15807">-800</cx:pt>
          <cx:pt idx="15808">-1593</cx:pt>
          <cx:pt idx="15809">0</cx:pt>
          <cx:pt idx="15810">-660</cx:pt>
          <cx:pt idx="15811">-462</cx:pt>
          <cx:pt idx="15812">-353</cx:pt>
          <cx:pt idx="15813">-1499</cx:pt>
          <cx:pt idx="15814">-475</cx:pt>
          <cx:pt idx="15815">-3143</cx:pt>
          <cx:pt idx="15816">-170</cx:pt>
          <cx:pt idx="15817">-1287</cx:pt>
          <cx:pt idx="15818">-267</cx:pt>
          <cx:pt idx="15819">-2442</cx:pt>
          <cx:pt idx="15820">-2018</cx:pt>
          <cx:pt idx="15821">-2551</cx:pt>
          <cx:pt idx="15822">-1611</cx:pt>
          <cx:pt idx="15823">-3</cx:pt>
          <cx:pt idx="15824">0</cx:pt>
          <cx:pt idx="15825">-711</cx:pt>
          <cx:pt idx="15826">-1127</cx:pt>
          <cx:pt idx="15827">-508</cx:pt>
          <cx:pt idx="15828">-1092</cx:pt>
          <cx:pt idx="15829">-1874</cx:pt>
          <cx:pt idx="15830">0</cx:pt>
          <cx:pt idx="15831">-626</cx:pt>
          <cx:pt idx="15832">-674</cx:pt>
          <cx:pt idx="15833">0</cx:pt>
          <cx:pt idx="15834">-1637</cx:pt>
          <cx:pt idx="15835">-620</cx:pt>
          <cx:pt idx="15836">0</cx:pt>
          <cx:pt idx="15837">-1632</cx:pt>
          <cx:pt idx="15838">-2899</cx:pt>
          <cx:pt idx="15839">-1626</cx:pt>
          <cx:pt idx="15840">-656</cx:pt>
          <cx:pt idx="15841">-977</cx:pt>
          <cx:pt idx="15842">-1066</cx:pt>
          <cx:pt idx="15843">-461</cx:pt>
          <cx:pt idx="15844">-965</cx:pt>
          <cx:pt idx="15845">-1</cx:pt>
          <cx:pt idx="15846">-811</cx:pt>
          <cx:pt idx="15847">-325</cx:pt>
          <cx:pt idx="15848">-202</cx:pt>
          <cx:pt idx="15849">-1690</cx:pt>
          <cx:pt idx="15850">-2102</cx:pt>
          <cx:pt idx="15851">-2269</cx:pt>
          <cx:pt idx="15852">-1046</cx:pt>
          <cx:pt idx="15853">0</cx:pt>
          <cx:pt idx="15854">-335</cx:pt>
          <cx:pt idx="15855">-1071</cx:pt>
          <cx:pt idx="15856">-1051</cx:pt>
          <cx:pt idx="15857">-966</cx:pt>
          <cx:pt idx="15858">-1051</cx:pt>
          <cx:pt idx="15859">-1716</cx:pt>
          <cx:pt idx="15860">-1793</cx:pt>
          <cx:pt idx="15861">-2830</cx:pt>
          <cx:pt idx="15862">-238</cx:pt>
          <cx:pt idx="15863">-1917</cx:pt>
          <cx:pt idx="15864">-1746</cx:pt>
          <cx:pt idx="15865">-1590</cx:pt>
          <cx:pt idx="15866">-306</cx:pt>
          <cx:pt idx="15867">-661</cx:pt>
          <cx:pt idx="15868">-470</cx:pt>
          <cx:pt idx="15869">-1222</cx:pt>
          <cx:pt idx="15870">0</cx:pt>
          <cx:pt idx="15871">0</cx:pt>
          <cx:pt idx="15872">-2527</cx:pt>
          <cx:pt idx="15873">-1387</cx:pt>
          <cx:pt idx="15874">-5</cx:pt>
          <cx:pt idx="15875">-40</cx:pt>
          <cx:pt idx="15876">-567</cx:pt>
          <cx:pt idx="15877">-287</cx:pt>
          <cx:pt idx="15878">0</cx:pt>
          <cx:pt idx="15879">-1896</cx:pt>
          <cx:pt idx="15880">-1712</cx:pt>
          <cx:pt idx="15881">-711</cx:pt>
          <cx:pt idx="15882">-1793</cx:pt>
          <cx:pt idx="15883">0</cx:pt>
          <cx:pt idx="15884">-2081</cx:pt>
          <cx:pt idx="15885">-487</cx:pt>
          <cx:pt idx="15886">-375</cx:pt>
          <cx:pt idx="15887">-1470</cx:pt>
          <cx:pt idx="15888">-1773</cx:pt>
          <cx:pt idx="15889">-364</cx:pt>
          <cx:pt idx="15890">-726</cx:pt>
          <cx:pt idx="15891">-1208</cx:pt>
          <cx:pt idx="15892">-1559</cx:pt>
          <cx:pt idx="15893">-598</cx:pt>
          <cx:pt idx="15894">-2457</cx:pt>
          <cx:pt idx="15895">-1131</cx:pt>
          <cx:pt idx="15896">-2014</cx:pt>
          <cx:pt idx="15897">-181</cx:pt>
          <cx:pt idx="15898">-340</cx:pt>
          <cx:pt idx="15899">-1870</cx:pt>
          <cx:pt idx="15900">-8</cx:pt>
          <cx:pt idx="15901">-558</cx:pt>
          <cx:pt idx="15902">-3188</cx:pt>
          <cx:pt idx="15903">-320</cx:pt>
          <cx:pt idx="15904">-3</cx:pt>
          <cx:pt idx="15905">-2414</cx:pt>
          <cx:pt idx="15906">-1123</cx:pt>
          <cx:pt idx="15907">-235</cx:pt>
          <cx:pt idx="15908">-350</cx:pt>
          <cx:pt idx="15909">-159</cx:pt>
          <cx:pt idx="15910">-2475</cx:pt>
          <cx:pt idx="15911">-581</cx:pt>
          <cx:pt idx="15912">-820</cx:pt>
          <cx:pt idx="15913">-417</cx:pt>
          <cx:pt idx="15914">-1033</cx:pt>
          <cx:pt idx="15915">-1195</cx:pt>
          <cx:pt idx="15916">-845</cx:pt>
          <cx:pt idx="15917">-1092</cx:pt>
          <cx:pt idx="15918">-1993</cx:pt>
          <cx:pt idx="15919">-1804</cx:pt>
          <cx:pt idx="15920">-1550</cx:pt>
          <cx:pt idx="15921">-318</cx:pt>
          <cx:pt idx="15922">-315</cx:pt>
          <cx:pt idx="15923">-494</cx:pt>
          <cx:pt idx="15924">-441</cx:pt>
          <cx:pt idx="15925">-144</cx:pt>
          <cx:pt idx="15926">-1594</cx:pt>
          <cx:pt idx="15927">-224</cx:pt>
          <cx:pt idx="15928">-520</cx:pt>
          <cx:pt idx="15929">0</cx:pt>
          <cx:pt idx="15930">-6</cx:pt>
          <cx:pt idx="15931">-1387</cx:pt>
          <cx:pt idx="15932">-1070</cx:pt>
          <cx:pt idx="15933">-1589</cx:pt>
          <cx:pt idx="15934">-1621</cx:pt>
          <cx:pt idx="15935">-1835</cx:pt>
          <cx:pt idx="15936">-352</cx:pt>
          <cx:pt idx="15937">0</cx:pt>
          <cx:pt idx="15938">-430</cx:pt>
          <cx:pt idx="15939">0</cx:pt>
          <cx:pt idx="15940">-587</cx:pt>
          <cx:pt idx="15941">-230</cx:pt>
          <cx:pt idx="15942">0</cx:pt>
          <cx:pt idx="15943">-1888</cx:pt>
          <cx:pt idx="15944">-1706</cx:pt>
          <cx:pt idx="15945">0</cx:pt>
          <cx:pt idx="15946">-498</cx:pt>
          <cx:pt idx="15947">-11</cx:pt>
          <cx:pt idx="15948">-26</cx:pt>
          <cx:pt idx="15949">-284</cx:pt>
          <cx:pt idx="15950">-155</cx:pt>
          <cx:pt idx="15951">-1752</cx:pt>
          <cx:pt idx="15952">-211</cx:pt>
          <cx:pt idx="15953">-1604</cx:pt>
          <cx:pt idx="15954">-2196</cx:pt>
          <cx:pt idx="15955">-909</cx:pt>
          <cx:pt idx="15956">-1</cx:pt>
          <cx:pt idx="15957">-1303</cx:pt>
          <cx:pt idx="15958">-1075</cx:pt>
          <cx:pt idx="15959">-1181</cx:pt>
          <cx:pt idx="15960">-2136</cx:pt>
          <cx:pt idx="15961">-1389</cx:pt>
          <cx:pt idx="15962">-772</cx:pt>
          <cx:pt idx="15963">-3203</cx:pt>
          <cx:pt idx="15964">0</cx:pt>
          <cx:pt idx="15965">-817</cx:pt>
          <cx:pt idx="15966">-1530</cx:pt>
          <cx:pt idx="15967">-1162</cx:pt>
          <cx:pt idx="15968">-3032</cx:pt>
          <cx:pt idx="15969">0</cx:pt>
          <cx:pt idx="15970">-527</cx:pt>
          <cx:pt idx="15971">-2393</cx:pt>
          <cx:pt idx="15972">-530</cx:pt>
          <cx:pt idx="15973">-716</cx:pt>
          <cx:pt idx="15974">-12</cx:pt>
          <cx:pt idx="15975">-1834</cx:pt>
          <cx:pt idx="15976">-516</cx:pt>
          <cx:pt idx="15977">-520</cx:pt>
          <cx:pt idx="15978">-993</cx:pt>
          <cx:pt idx="15979">0</cx:pt>
          <cx:pt idx="15980">-2843</cx:pt>
          <cx:pt idx="15981">-884</cx:pt>
          <cx:pt idx="15982">-2</cx:pt>
          <cx:pt idx="15983">-1</cx:pt>
          <cx:pt idx="15984">-786</cx:pt>
          <cx:pt idx="15985">-1316</cx:pt>
          <cx:pt idx="15986">-443</cx:pt>
          <cx:pt idx="15987">0</cx:pt>
          <cx:pt idx="15988">-813</cx:pt>
          <cx:pt idx="15989">-777</cx:pt>
          <cx:pt idx="15990">0</cx:pt>
          <cx:pt idx="15991">-2884</cx:pt>
          <cx:pt idx="15992">-532</cx:pt>
          <cx:pt idx="15993">-594</cx:pt>
          <cx:pt idx="15994">-1</cx:pt>
          <cx:pt idx="15995">-412</cx:pt>
          <cx:pt idx="15996">-2121</cx:pt>
          <cx:pt idx="15997">-4</cx:pt>
          <cx:pt idx="15998">0</cx:pt>
          <cx:pt idx="15999">-1861</cx:pt>
          <cx:pt idx="16000">-857</cx:pt>
          <cx:pt idx="16001">0</cx:pt>
          <cx:pt idx="16002">-356</cx:pt>
          <cx:pt idx="16003">-611</cx:pt>
          <cx:pt idx="16004">-2</cx:pt>
          <cx:pt idx="16005">-590</cx:pt>
          <cx:pt idx="16006">-926</cx:pt>
          <cx:pt idx="16007">0</cx:pt>
          <cx:pt idx="16008">-2198</cx:pt>
          <cx:pt idx="16009">-457</cx:pt>
          <cx:pt idx="16010">-35</cx:pt>
          <cx:pt idx="16011">0</cx:pt>
          <cx:pt idx="16012">-1697</cx:pt>
          <cx:pt idx="16013">-1771</cx:pt>
          <cx:pt idx="16014">-590</cx:pt>
          <cx:pt idx="16015">-161</cx:pt>
          <cx:pt idx="16016">-392</cx:pt>
          <cx:pt idx="16017">-1363</cx:pt>
          <cx:pt idx="16018">-2176</cx:pt>
          <cx:pt idx="16019">0</cx:pt>
          <cx:pt idx="16020">-2439</cx:pt>
          <cx:pt idx="16021">-684</cx:pt>
          <cx:pt idx="16022">-48</cx:pt>
          <cx:pt idx="16023">-827</cx:pt>
          <cx:pt idx="16024">-233</cx:pt>
          <cx:pt idx="16025">-756</cx:pt>
          <cx:pt idx="16026">-1555</cx:pt>
          <cx:pt idx="16027">-1359</cx:pt>
          <cx:pt idx="16028">-105</cx:pt>
          <cx:pt idx="16029">-264</cx:pt>
          <cx:pt idx="16030">-1750</cx:pt>
          <cx:pt idx="16031">0</cx:pt>
          <cx:pt idx="16032">-582</cx:pt>
          <cx:pt idx="16033">0</cx:pt>
          <cx:pt idx="16034">-2195</cx:pt>
          <cx:pt idx="16035">-531</cx:pt>
          <cx:pt idx="16036">-1078</cx:pt>
          <cx:pt idx="16037">-2153</cx:pt>
          <cx:pt idx="16038">0</cx:pt>
          <cx:pt idx="16039">-676</cx:pt>
          <cx:pt idx="16040">-1832</cx:pt>
          <cx:pt idx="16041">-1933</cx:pt>
          <cx:pt idx="16042">-733</cx:pt>
          <cx:pt idx="16043">-2047</cx:pt>
          <cx:pt idx="16044">-1822</cx:pt>
          <cx:pt idx="16045">-1059</cx:pt>
          <cx:pt idx="16046">-1298</cx:pt>
          <cx:pt idx="16047">-1501</cx:pt>
          <cx:pt idx="16048">-1897</cx:pt>
          <cx:pt idx="16049">-1885</cx:pt>
          <cx:pt idx="16050">-1088</cx:pt>
          <cx:pt idx="16051">0</cx:pt>
          <cx:pt idx="16052">-1164</cx:pt>
          <cx:pt idx="16053">-202</cx:pt>
          <cx:pt idx="16054">-2316</cx:pt>
          <cx:pt idx="16055">-890</cx:pt>
          <cx:pt idx="16056">-1348</cx:pt>
          <cx:pt idx="16057">-2183</cx:pt>
          <cx:pt idx="16058">-2619</cx:pt>
          <cx:pt idx="16059">0</cx:pt>
          <cx:pt idx="16060">-1411</cx:pt>
          <cx:pt idx="16061">-291</cx:pt>
          <cx:pt idx="16062">0</cx:pt>
          <cx:pt idx="16063">-683</cx:pt>
          <cx:pt idx="16064">-361</cx:pt>
          <cx:pt idx="16065">-508</cx:pt>
          <cx:pt idx="16066">-969</cx:pt>
          <cx:pt idx="16067">-721</cx:pt>
          <cx:pt idx="16068">-2891</cx:pt>
          <cx:pt idx="16069">-505</cx:pt>
          <cx:pt idx="16070">-2038</cx:pt>
          <cx:pt idx="16071">-2283</cx:pt>
          <cx:pt idx="16072">-1182</cx:pt>
          <cx:pt idx="16073">-665</cx:pt>
          <cx:pt idx="16074">-1061</cx:pt>
          <cx:pt idx="16075">-2592</cx:pt>
          <cx:pt idx="16076">-556</cx:pt>
          <cx:pt idx="16077">-96</cx:pt>
          <cx:pt idx="16078">-363</cx:pt>
          <cx:pt idx="16079">-419</cx:pt>
          <cx:pt idx="16080">-1049</cx:pt>
          <cx:pt idx="16081">-456</cx:pt>
          <cx:pt idx="16082">-819</cx:pt>
          <cx:pt idx="16083">-1215</cx:pt>
          <cx:pt idx="16084">-1230</cx:pt>
          <cx:pt idx="16085">-1889</cx:pt>
          <cx:pt idx="16086">-712</cx:pt>
          <cx:pt idx="16087">-2279</cx:pt>
          <cx:pt idx="16088">-570</cx:pt>
          <cx:pt idx="16089">0</cx:pt>
          <cx:pt idx="16090">-1356</cx:pt>
          <cx:pt idx="16091">-1960</cx:pt>
          <cx:pt idx="16092">-1418</cx:pt>
          <cx:pt idx="16093">0</cx:pt>
          <cx:pt idx="16094">-304</cx:pt>
          <cx:pt idx="16095">-66</cx:pt>
          <cx:pt idx="16096">-1120</cx:pt>
          <cx:pt idx="16097">0</cx:pt>
          <cx:pt idx="16098">-5</cx:pt>
          <cx:pt idx="16099">-1787</cx:pt>
          <cx:pt idx="16100">-1865</cx:pt>
          <cx:pt idx="16101">-2412</cx:pt>
          <cx:pt idx="16102">-1799</cx:pt>
          <cx:pt idx="16103">-1147</cx:pt>
          <cx:pt idx="16104">-562</cx:pt>
          <cx:pt idx="16105">-615</cx:pt>
          <cx:pt idx="16106">-1258</cx:pt>
          <cx:pt idx="16107">-923</cx:pt>
          <cx:pt idx="16108">-719</cx:pt>
          <cx:pt idx="16109">-1134</cx:pt>
          <cx:pt idx="16110">-2510</cx:pt>
          <cx:pt idx="16111">-600</cx:pt>
          <cx:pt idx="16112">0</cx:pt>
          <cx:pt idx="16113">-1244</cx:pt>
          <cx:pt idx="16114">0</cx:pt>
          <cx:pt idx="16115">-1919</cx:pt>
          <cx:pt idx="16116">-2338</cx:pt>
          <cx:pt idx="16117">-445</cx:pt>
          <cx:pt idx="16118">-1623</cx:pt>
          <cx:pt idx="16119">-849</cx:pt>
          <cx:pt idx="16120">0</cx:pt>
          <cx:pt idx="16121">-675</cx:pt>
          <cx:pt idx="16122">-2391</cx:pt>
          <cx:pt idx="16123">0</cx:pt>
          <cx:pt idx="16124">-67</cx:pt>
          <cx:pt idx="16125">-880</cx:pt>
          <cx:pt idx="16126">-3690</cx:pt>
          <cx:pt idx="16127">0</cx:pt>
          <cx:pt idx="16128">-429</cx:pt>
          <cx:pt idx="16129">0</cx:pt>
          <cx:pt idx="16130">-2256</cx:pt>
          <cx:pt idx="16131">-402</cx:pt>
          <cx:pt idx="16132">-1674</cx:pt>
          <cx:pt idx="16133">-818</cx:pt>
          <cx:pt idx="16134">0</cx:pt>
          <cx:pt idx="16135">-590</cx:pt>
          <cx:pt idx="16136">-362</cx:pt>
          <cx:pt idx="16137">-1345</cx:pt>
          <cx:pt idx="16138">-2836</cx:pt>
          <cx:pt idx="16139">0</cx:pt>
          <cx:pt idx="16140">-1314</cx:pt>
          <cx:pt idx="16141">-1776</cx:pt>
          <cx:pt idx="16142">-236</cx:pt>
          <cx:pt idx="16143">-1677</cx:pt>
          <cx:pt idx="16144">-1863</cx:pt>
          <cx:pt idx="16145">-687</cx:pt>
          <cx:pt idx="16146">-4</cx:pt>
          <cx:pt idx="16147">-1849</cx:pt>
          <cx:pt idx="16148">-957</cx:pt>
          <cx:pt idx="16149">-300</cx:pt>
          <cx:pt idx="16150">-514</cx:pt>
          <cx:pt idx="16151">-344</cx:pt>
          <cx:pt idx="16152">-2832</cx:pt>
          <cx:pt idx="16153">-540</cx:pt>
          <cx:pt idx="16154">-1708</cx:pt>
          <cx:pt idx="16155">-306</cx:pt>
          <cx:pt idx="16156">-527</cx:pt>
          <cx:pt idx="16157">-2641</cx:pt>
          <cx:pt idx="16158">-986</cx:pt>
          <cx:pt idx="16159">-2651</cx:pt>
          <cx:pt idx="16160">-1740</cx:pt>
          <cx:pt idx="16161">0</cx:pt>
          <cx:pt idx="16162">-747</cx:pt>
          <cx:pt idx="16163">-1341</cx:pt>
          <cx:pt idx="16164">-780</cx:pt>
          <cx:pt idx="16165">-2251</cx:pt>
          <cx:pt idx="16166">0</cx:pt>
          <cx:pt idx="16167">-402</cx:pt>
          <cx:pt idx="16168">-517</cx:pt>
          <cx:pt idx="16169">-686</cx:pt>
          <cx:pt idx="16170">-252</cx:pt>
          <cx:pt idx="16171">-616</cx:pt>
          <cx:pt idx="16172">-2223</cx:pt>
          <cx:pt idx="16173">-627</cx:pt>
          <cx:pt idx="16174">-2356</cx:pt>
          <cx:pt idx="16175">-721</cx:pt>
          <cx:pt idx="16176">-1531</cx:pt>
          <cx:pt idx="16177">-873</cx:pt>
          <cx:pt idx="16178">-202</cx:pt>
          <cx:pt idx="16179">-459</cx:pt>
          <cx:pt idx="16180">-377</cx:pt>
          <cx:pt idx="16181">-1088</cx:pt>
          <cx:pt idx="16182">-45</cx:pt>
          <cx:pt idx="16183">-1927</cx:pt>
          <cx:pt idx="16184">-2784</cx:pt>
          <cx:pt idx="16185">-668</cx:pt>
          <cx:pt idx="16186">-1205</cx:pt>
          <cx:pt idx="16187">-776</cx:pt>
          <cx:pt idx="16188">-2079</cx:pt>
          <cx:pt idx="16189">-5</cx:pt>
          <cx:pt idx="16190">-1449</cx:pt>
          <cx:pt idx="16191">-2077</cx:pt>
          <cx:pt idx="16192">-4</cx:pt>
          <cx:pt idx="16193">-528</cx:pt>
          <cx:pt idx="16194">-430</cx:pt>
          <cx:pt idx="16195">-246</cx:pt>
          <cx:pt idx="16196">-1601</cx:pt>
          <cx:pt idx="16197">0</cx:pt>
          <cx:pt idx="16198">-1403</cx:pt>
          <cx:pt idx="16199">0</cx:pt>
          <cx:pt idx="16200">-1787</cx:pt>
          <cx:pt idx="16201">-2871</cx:pt>
          <cx:pt idx="16202">-592</cx:pt>
          <cx:pt idx="16203">-2413</cx:pt>
          <cx:pt idx="16204">-2305</cx:pt>
          <cx:pt idx="16205">-857</cx:pt>
          <cx:pt idx="16206">-927</cx:pt>
          <cx:pt idx="16207">-28</cx:pt>
          <cx:pt idx="16208">0</cx:pt>
          <cx:pt idx="16209">-2484</cx:pt>
          <cx:pt idx="16210">-2533</cx:pt>
          <cx:pt idx="16211">-490</cx:pt>
          <cx:pt idx="16212">-487</cx:pt>
          <cx:pt idx="16213">0</cx:pt>
          <cx:pt idx="16214">-455</cx:pt>
          <cx:pt idx="16215">0</cx:pt>
          <cx:pt idx="16216">-788</cx:pt>
          <cx:pt idx="16217">-755</cx:pt>
          <cx:pt idx="16218">-1</cx:pt>
          <cx:pt idx="16219">0</cx:pt>
          <cx:pt idx="16220">-716</cx:pt>
          <cx:pt idx="16221">-1994</cx:pt>
          <cx:pt idx="16222">-619</cx:pt>
          <cx:pt idx="16223">-812</cx:pt>
          <cx:pt idx="16224">-896</cx:pt>
          <cx:pt idx="16225">-764</cx:pt>
          <cx:pt idx="16226">-1</cx:pt>
          <cx:pt idx="16227">-584</cx:pt>
          <cx:pt idx="16228">0</cx:pt>
          <cx:pt idx="16229">-1123</cx:pt>
          <cx:pt idx="16230">-62</cx:pt>
          <cx:pt idx="16231">-402</cx:pt>
          <cx:pt idx="16232">-748</cx:pt>
          <cx:pt idx="16233">-1683</cx:pt>
          <cx:pt idx="16234">-480</cx:pt>
          <cx:pt idx="16235">-648</cx:pt>
          <cx:pt idx="16236">-2046</cx:pt>
          <cx:pt idx="16237">-466</cx:pt>
          <cx:pt idx="16238">-725</cx:pt>
          <cx:pt idx="16239">-1676</cx:pt>
          <cx:pt idx="16240">-2314</cx:pt>
          <cx:pt idx="16241">-184</cx:pt>
          <cx:pt idx="16242">-558</cx:pt>
          <cx:pt idx="16243">-1525</cx:pt>
          <cx:pt idx="16244">-1729</cx:pt>
          <cx:pt idx="16245">-598</cx:pt>
          <cx:pt idx="16246">-1277</cx:pt>
          <cx:pt idx="16247">-3</cx:pt>
          <cx:pt idx="16248">-711</cx:pt>
          <cx:pt idx="16249">-739</cx:pt>
          <cx:pt idx="16250">-2415</cx:pt>
          <cx:pt idx="16251">-791</cx:pt>
          <cx:pt idx="16252">0</cx:pt>
          <cx:pt idx="16253">-644</cx:pt>
          <cx:pt idx="16254">-552</cx:pt>
          <cx:pt idx="16255">-121</cx:pt>
          <cx:pt idx="16256">-196</cx:pt>
          <cx:pt idx="16257">-348</cx:pt>
          <cx:pt idx="16258">-1474</cx:pt>
          <cx:pt idx="16259">-2515</cx:pt>
          <cx:pt idx="16260">-395</cx:pt>
          <cx:pt idx="16261">-469</cx:pt>
          <cx:pt idx="16262">-4</cx:pt>
          <cx:pt idx="16263">-1952</cx:pt>
          <cx:pt idx="16264">-1407</cx:pt>
          <cx:pt idx="16265">-1035</cx:pt>
          <cx:pt idx="16266">-1285</cx:pt>
          <cx:pt idx="16267">-302</cx:pt>
          <cx:pt idx="16268">-366</cx:pt>
          <cx:pt idx="16269">-1542</cx:pt>
          <cx:pt idx="16270">-1712</cx:pt>
          <cx:pt idx="16271">-338</cx:pt>
          <cx:pt idx="16272">-729</cx:pt>
          <cx:pt idx="16273">-969</cx:pt>
          <cx:pt idx="16274">-746</cx:pt>
          <cx:pt idx="16275">-347</cx:pt>
          <cx:pt idx="16276">-2604</cx:pt>
          <cx:pt idx="16277">-529</cx:pt>
          <cx:pt idx="16278">0</cx:pt>
          <cx:pt idx="16279">-813</cx:pt>
          <cx:pt idx="16280">-2521</cx:pt>
          <cx:pt idx="16281">-386</cx:pt>
          <cx:pt idx="16282">-275</cx:pt>
          <cx:pt idx="16283">0</cx:pt>
          <cx:pt idx="16284">-2</cx:pt>
          <cx:pt idx="16285">-1096</cx:pt>
          <cx:pt idx="16286">-188</cx:pt>
          <cx:pt idx="16287">-512</cx:pt>
          <cx:pt idx="16288">-423</cx:pt>
          <cx:pt idx="16289">-1621</cx:pt>
          <cx:pt idx="16290">0</cx:pt>
          <cx:pt idx="16291">-1496</cx:pt>
          <cx:pt idx="16292">-547</cx:pt>
          <cx:pt idx="16293">0</cx:pt>
          <cx:pt idx="16294">-553</cx:pt>
          <cx:pt idx="16295">-1106</cx:pt>
          <cx:pt idx="16296">-308</cx:pt>
          <cx:pt idx="16297">-1144</cx:pt>
          <cx:pt idx="16298">-877</cx:pt>
          <cx:pt idx="16299">-3543</cx:pt>
          <cx:pt idx="16300">-58</cx:pt>
          <cx:pt idx="16301">-5</cx:pt>
          <cx:pt idx="16302">-564</cx:pt>
          <cx:pt idx="16303">-600</cx:pt>
          <cx:pt idx="16304">0</cx:pt>
          <cx:pt idx="16305">-787</cx:pt>
          <cx:pt idx="16306">-3050</cx:pt>
          <cx:pt idx="16307">-673</cx:pt>
          <cx:pt idx="16308">-218</cx:pt>
          <cx:pt idx="16309">-1719</cx:pt>
          <cx:pt idx="16310">-3</cx:pt>
          <cx:pt idx="16311">0</cx:pt>
          <cx:pt idx="16312">-3177</cx:pt>
          <cx:pt idx="16313">0</cx:pt>
          <cx:pt idx="16314">-3</cx:pt>
          <cx:pt idx="16315">0</cx:pt>
          <cx:pt idx="16316">-257</cx:pt>
          <cx:pt idx="16317">-1553</cx:pt>
          <cx:pt idx="16318">-714</cx:pt>
          <cx:pt idx="16319">-1704</cx:pt>
          <cx:pt idx="16320">-540</cx:pt>
          <cx:pt idx="16321">-2505</cx:pt>
          <cx:pt idx="16322">-373</cx:pt>
          <cx:pt idx="16323">0</cx:pt>
          <cx:pt idx="16324">-645</cx:pt>
          <cx:pt idx="16325">-683</cx:pt>
          <cx:pt idx="16326">-2049</cx:pt>
          <cx:pt idx="16327">-1827</cx:pt>
          <cx:pt idx="16328">-914</cx:pt>
          <cx:pt idx="16329">-1527</cx:pt>
          <cx:pt idx="16330">-1501</cx:pt>
          <cx:pt idx="16331">-1883</cx:pt>
          <cx:pt idx="16332">0</cx:pt>
          <cx:pt idx="16333">-1737</cx:pt>
          <cx:pt idx="16334">0</cx:pt>
          <cx:pt idx="16335">-1554</cx:pt>
          <cx:pt idx="16336">-859</cx:pt>
          <cx:pt idx="16337">-1676</cx:pt>
          <cx:pt idx="16338">-356</cx:pt>
          <cx:pt idx="16339">-2269</cx:pt>
          <cx:pt idx="16340">-252</cx:pt>
          <cx:pt idx="16341">0</cx:pt>
          <cx:pt idx="16342">-2368</cx:pt>
          <cx:pt idx="16343">-1162</cx:pt>
          <cx:pt idx="16344">-280</cx:pt>
          <cx:pt idx="16345">-1207</cx:pt>
          <cx:pt idx="16346">-668</cx:pt>
          <cx:pt idx="16347">-681</cx:pt>
          <cx:pt idx="16348">-521</cx:pt>
          <cx:pt idx="16349">-961</cx:pt>
          <cx:pt idx="16350">-148</cx:pt>
          <cx:pt idx="16351">-1723</cx:pt>
          <cx:pt idx="16352">-2199</cx:pt>
          <cx:pt idx="16353">-1716</cx:pt>
          <cx:pt idx="16354">-462</cx:pt>
          <cx:pt idx="16355">-369</cx:pt>
          <cx:pt idx="16356">0</cx:pt>
          <cx:pt idx="16357">-783</cx:pt>
          <cx:pt idx="16358">-955</cx:pt>
          <cx:pt idx="16359">-1097</cx:pt>
          <cx:pt idx="16360">-29</cx:pt>
          <cx:pt idx="16361">-371</cx:pt>
          <cx:pt idx="16362">-1994</cx:pt>
          <cx:pt idx="16363">-730</cx:pt>
          <cx:pt idx="16364">-6</cx:pt>
          <cx:pt idx="16365">-740</cx:pt>
          <cx:pt idx="16366">0</cx:pt>
          <cx:pt idx="16367">-955</cx:pt>
          <cx:pt idx="16368">-2270</cx:pt>
          <cx:pt idx="16369">-1441</cx:pt>
          <cx:pt idx="16370">-1120</cx:pt>
          <cx:pt idx="16371">-2053</cx:pt>
          <cx:pt idx="16372">-1237</cx:pt>
          <cx:pt idx="16373">-1491</cx:pt>
          <cx:pt idx="16374">-693</cx:pt>
          <cx:pt idx="16375">-3420</cx:pt>
          <cx:pt idx="16376">0</cx:pt>
          <cx:pt idx="16377">-150</cx:pt>
          <cx:pt idx="16378">-1595</cx:pt>
          <cx:pt idx="16379">-778</cx:pt>
          <cx:pt idx="16380">-560</cx:pt>
          <cx:pt idx="16381">-2191</cx:pt>
          <cx:pt idx="16382">-750</cx:pt>
          <cx:pt idx="16383">-572</cx:pt>
          <cx:pt idx="16384">-629</cx:pt>
          <cx:pt idx="16385">-590</cx:pt>
          <cx:pt idx="16386">-1424</cx:pt>
          <cx:pt idx="16387">0</cx:pt>
          <cx:pt idx="16388">-2353</cx:pt>
          <cx:pt idx="16389">-1076</cx:pt>
          <cx:pt idx="16390">-985</cx:pt>
          <cx:pt idx="16391">-1770</cx:pt>
          <cx:pt idx="16392">-2251</cx:pt>
          <cx:pt idx="16393">-2110</cx:pt>
          <cx:pt idx="16394">-1021</cx:pt>
          <cx:pt idx="16395">-3002</cx:pt>
          <cx:pt idx="16396">0</cx:pt>
          <cx:pt idx="16397">-14</cx:pt>
          <cx:pt idx="16398">-5</cx:pt>
          <cx:pt idx="16399">-2956</cx:pt>
          <cx:pt idx="16400">-2402</cx:pt>
          <cx:pt idx="16401">-726</cx:pt>
          <cx:pt idx="16402">-1068</cx:pt>
          <cx:pt idx="16403">-217</cx:pt>
          <cx:pt idx="16404">0</cx:pt>
          <cx:pt idx="16405">-345</cx:pt>
          <cx:pt idx="16406">-623</cx:pt>
          <cx:pt idx="16407">-1591</cx:pt>
          <cx:pt idx="16408">-931</cx:pt>
          <cx:pt idx="16409">-1117</cx:pt>
          <cx:pt idx="16410">-2402</cx:pt>
          <cx:pt idx="16411">-1168</cx:pt>
          <cx:pt idx="16412">-181</cx:pt>
          <cx:pt idx="16413">0</cx:pt>
          <cx:pt idx="16414">-545</cx:pt>
          <cx:pt idx="16415">-1776</cx:pt>
          <cx:pt idx="16416">-1</cx:pt>
          <cx:pt idx="16417">-1959</cx:pt>
          <cx:pt idx="16418">-95</cx:pt>
          <cx:pt idx="16419">-969</cx:pt>
          <cx:pt idx="16420">-1313</cx:pt>
          <cx:pt idx="16421">-1512</cx:pt>
          <cx:pt idx="16422">0</cx:pt>
          <cx:pt idx="16423">-829</cx:pt>
          <cx:pt idx="16424">-1629</cx:pt>
          <cx:pt idx="16425">-822</cx:pt>
          <cx:pt idx="16426">0</cx:pt>
          <cx:pt idx="16427">-1591</cx:pt>
          <cx:pt idx="16428">-761</cx:pt>
          <cx:pt idx="16429">-660</cx:pt>
          <cx:pt idx="16430">-63</cx:pt>
          <cx:pt idx="16431">0</cx:pt>
          <cx:pt idx="16432">-2</cx:pt>
          <cx:pt idx="16433">-1971</cx:pt>
          <cx:pt idx="16434">-2696</cx:pt>
          <cx:pt idx="16435">-1620</cx:pt>
          <cx:pt idx="16436">-299</cx:pt>
          <cx:pt idx="16437">-734</cx:pt>
          <cx:pt idx="16438">-2586</cx:pt>
          <cx:pt idx="16439">-1595</cx:pt>
          <cx:pt idx="16440">0</cx:pt>
          <cx:pt idx="16441">-569</cx:pt>
          <cx:pt idx="16442">-1</cx:pt>
          <cx:pt idx="16443">-616</cx:pt>
          <cx:pt idx="16444">-445</cx:pt>
          <cx:pt idx="16445">-1505</cx:pt>
          <cx:pt idx="16446">-4</cx:pt>
          <cx:pt idx="16447">-346</cx:pt>
          <cx:pt idx="16448">-1887</cx:pt>
          <cx:pt idx="16449">0</cx:pt>
          <cx:pt idx="16450">-1200</cx:pt>
          <cx:pt idx="16451">-135</cx:pt>
          <cx:pt idx="16452">-717</cx:pt>
          <cx:pt idx="16453">-1931</cx:pt>
          <cx:pt idx="16454">-1227</cx:pt>
          <cx:pt idx="16455">0</cx:pt>
          <cx:pt idx="16456">-738</cx:pt>
          <cx:pt idx="16457">0</cx:pt>
          <cx:pt idx="16458">-1499</cx:pt>
          <cx:pt idx="16459">-1494</cx:pt>
          <cx:pt idx="16460">-94</cx:pt>
          <cx:pt idx="16461">-668</cx:pt>
          <cx:pt idx="16462">-555</cx:pt>
          <cx:pt idx="16463">0</cx:pt>
          <cx:pt idx="16464">-344</cx:pt>
          <cx:pt idx="16465">-262</cx:pt>
          <cx:pt idx="16466">-360</cx:pt>
          <cx:pt idx="16467">-1451</cx:pt>
          <cx:pt idx="16468">-639</cx:pt>
          <cx:pt idx="16469">-290</cx:pt>
          <cx:pt idx="16470">-236</cx:pt>
          <cx:pt idx="16471">-1816</cx:pt>
          <cx:pt idx="16472">-1512</cx:pt>
          <cx:pt idx="16473">-1884</cx:pt>
          <cx:pt idx="16474">-849</cx:pt>
          <cx:pt idx="16475">-1674</cx:pt>
          <cx:pt idx="16476">-2129</cx:pt>
          <cx:pt idx="16477">-3271</cx:pt>
          <cx:pt idx="16478">-364</cx:pt>
          <cx:pt idx="16479">-4</cx:pt>
          <cx:pt idx="16480">-2800</cx:pt>
          <cx:pt idx="16481">-1</cx:pt>
          <cx:pt idx="16482">-495</cx:pt>
          <cx:pt idx="16483">-1151</cx:pt>
          <cx:pt idx="16484">-1623</cx:pt>
          <cx:pt idx="16485">-1054</cx:pt>
          <cx:pt idx="16486">-204</cx:pt>
          <cx:pt idx="16487">-1533</cx:pt>
          <cx:pt idx="16488">-1891</cx:pt>
          <cx:pt idx="16489">-530</cx:pt>
          <cx:pt idx="16490">-875</cx:pt>
          <cx:pt idx="16491">-351</cx:pt>
          <cx:pt idx="16492">-1650</cx:pt>
          <cx:pt idx="16493">-768</cx:pt>
          <cx:pt idx="16494">-2029</cx:pt>
          <cx:pt idx="16495">-835</cx:pt>
          <cx:pt idx="16496">-784</cx:pt>
          <cx:pt idx="16497">-693</cx:pt>
          <cx:pt idx="16498">-456</cx:pt>
          <cx:pt idx="16499">0</cx:pt>
          <cx:pt idx="16500">-377</cx:pt>
          <cx:pt idx="16501">-196</cx:pt>
          <cx:pt idx="16502">-1956</cx:pt>
          <cx:pt idx="16503">-1376</cx:pt>
          <cx:pt idx="16504">-815</cx:pt>
          <cx:pt idx="16505">-366</cx:pt>
          <cx:pt idx="16506">-203</cx:pt>
          <cx:pt idx="16507">-1199</cx:pt>
          <cx:pt idx="16508">-1472</cx:pt>
          <cx:pt idx="16509">-909</cx:pt>
          <cx:pt idx="16510">-1512</cx:pt>
          <cx:pt idx="16511">0</cx:pt>
          <cx:pt idx="16512">-257</cx:pt>
          <cx:pt idx="16513">-1256</cx:pt>
          <cx:pt idx="16514">-322</cx:pt>
          <cx:pt idx="16515">-1069</cx:pt>
          <cx:pt idx="16516">-142</cx:pt>
          <cx:pt idx="16517">-317</cx:pt>
          <cx:pt idx="16518">-706</cx:pt>
          <cx:pt idx="16519">-2431</cx:pt>
          <cx:pt idx="16520">-6</cx:pt>
          <cx:pt idx="16521">-822</cx:pt>
          <cx:pt idx="16522">-2174</cx:pt>
          <cx:pt idx="16523">-383</cx:pt>
          <cx:pt idx="16524">-1693</cx:pt>
          <cx:pt idx="16525">-1792</cx:pt>
          <cx:pt idx="16526">-584</cx:pt>
          <cx:pt idx="16527">-1635</cx:pt>
          <cx:pt idx="16528">-1848</cx:pt>
          <cx:pt idx="16529">-6</cx:pt>
          <cx:pt idx="16530">-1247</cx:pt>
          <cx:pt idx="16531">-1526</cx:pt>
          <cx:pt idx="16532">-973</cx:pt>
          <cx:pt idx="16533">-2372</cx:pt>
          <cx:pt idx="16534">-586</cx:pt>
          <cx:pt idx="16535">-2183</cx:pt>
          <cx:pt idx="16536">-1448</cx:pt>
          <cx:pt idx="16537">-953</cx:pt>
          <cx:pt idx="16538">-785</cx:pt>
          <cx:pt idx="16539">-172</cx:pt>
          <cx:pt idx="16540">-325</cx:pt>
          <cx:pt idx="16541">-4</cx:pt>
          <cx:pt idx="16542">-913</cx:pt>
          <cx:pt idx="16543">-2574</cx:pt>
          <cx:pt idx="16544">-3</cx:pt>
          <cx:pt idx="16545">-1127</cx:pt>
          <cx:pt idx="16546">-1601</cx:pt>
          <cx:pt idx="16547">-1655</cx:pt>
          <cx:pt idx="16548">-644</cx:pt>
          <cx:pt idx="16549">-310</cx:pt>
          <cx:pt idx="16550">-440</cx:pt>
          <cx:pt idx="16551">-710</cx:pt>
          <cx:pt idx="16552">-364</cx:pt>
          <cx:pt idx="16553">-395</cx:pt>
          <cx:pt idx="16554">-719</cx:pt>
          <cx:pt idx="16555">-259</cx:pt>
          <cx:pt idx="16556">-273</cx:pt>
          <cx:pt idx="16557">-1584</cx:pt>
          <cx:pt idx="16558">-1066</cx:pt>
          <cx:pt idx="16559">-779</cx:pt>
          <cx:pt idx="16560">-2564</cx:pt>
          <cx:pt idx="16561">-1891</cx:pt>
          <cx:pt idx="16562">-23</cx:pt>
          <cx:pt idx="16563">-1561</cx:pt>
          <cx:pt idx="16564">-667</cx:pt>
          <cx:pt idx="16565">-1177</cx:pt>
          <cx:pt idx="16566">-3522</cx:pt>
          <cx:pt idx="16567">-435</cx:pt>
          <cx:pt idx="16568">-152</cx:pt>
          <cx:pt idx="16569">-126</cx:pt>
          <cx:pt idx="16570">-81</cx:pt>
          <cx:pt idx="16571">-199</cx:pt>
          <cx:pt idx="16572">-2475</cx:pt>
          <cx:pt idx="16573">-1051</cx:pt>
          <cx:pt idx="16574">-3075</cx:pt>
          <cx:pt idx="16575">-1582</cx:pt>
          <cx:pt idx="16576">-943</cx:pt>
          <cx:pt idx="16577">-1305</cx:pt>
          <cx:pt idx="16578">0</cx:pt>
          <cx:pt idx="16579">-708</cx:pt>
          <cx:pt idx="16580">-487</cx:pt>
          <cx:pt idx="16581">-514</cx:pt>
          <cx:pt idx="16582">-1178</cx:pt>
          <cx:pt idx="16583">0</cx:pt>
          <cx:pt idx="16584">-1046</cx:pt>
          <cx:pt idx="16585">0</cx:pt>
          <cx:pt idx="16586">-2697</cx:pt>
          <cx:pt idx="16587">-201</cx:pt>
          <cx:pt idx="16588">-1485</cx:pt>
          <cx:pt idx="16589">-1694</cx:pt>
          <cx:pt idx="16590">-173</cx:pt>
          <cx:pt idx="16591">-1943</cx:pt>
          <cx:pt idx="16592">-1881</cx:pt>
          <cx:pt idx="16593">-911</cx:pt>
          <cx:pt idx="16594">0</cx:pt>
          <cx:pt idx="16595">-1006</cx:pt>
          <cx:pt idx="16596">-511</cx:pt>
          <cx:pt idx="16597">-472</cx:pt>
          <cx:pt idx="16598">-530</cx:pt>
          <cx:pt idx="16599">-931</cx:pt>
          <cx:pt idx="16600">-1011</cx:pt>
          <cx:pt idx="16601">-738</cx:pt>
          <cx:pt idx="16602">-1728</cx:pt>
          <cx:pt idx="16603">-2806</cx:pt>
          <cx:pt idx="16604">0</cx:pt>
          <cx:pt idx="16605">-573</cx:pt>
          <cx:pt idx="16606">-1536</cx:pt>
          <cx:pt idx="16607">-2620</cx:pt>
          <cx:pt idx="16608">0</cx:pt>
          <cx:pt idx="16609">-1183</cx:pt>
          <cx:pt idx="16610">-1473</cx:pt>
          <cx:pt idx="16611">-409</cx:pt>
          <cx:pt idx="16612">-1667</cx:pt>
          <cx:pt idx="16613">-1555</cx:pt>
          <cx:pt idx="16614">0</cx:pt>
          <cx:pt idx="16615">-1</cx:pt>
          <cx:pt idx="16616">-731</cx:pt>
          <cx:pt idx="16617">-910</cx:pt>
          <cx:pt idx="16618">-362</cx:pt>
          <cx:pt idx="16619">-243</cx:pt>
          <cx:pt idx="16620">0</cx:pt>
          <cx:pt idx="16621">-1357</cx:pt>
          <cx:pt idx="16622">-840</cx:pt>
          <cx:pt idx="16623">-482</cx:pt>
          <cx:pt idx="16624">-1511</cx:pt>
          <cx:pt idx="16625">-640</cx:pt>
          <cx:pt idx="16626">-2733</cx:pt>
          <cx:pt idx="16627">-257</cx:pt>
          <cx:pt idx="16628">0</cx:pt>
          <cx:pt idx="16629">-687</cx:pt>
          <cx:pt idx="16630">-273</cx:pt>
          <cx:pt idx="16631">-1851</cx:pt>
          <cx:pt idx="16632">-1200</cx:pt>
          <cx:pt idx="16633">-346</cx:pt>
          <cx:pt idx="16634">-391</cx:pt>
          <cx:pt idx="16635">-985</cx:pt>
          <cx:pt idx="16636">-484</cx:pt>
          <cx:pt idx="16637">-721</cx:pt>
          <cx:pt idx="16638">-272</cx:pt>
          <cx:pt idx="16639">-1016</cx:pt>
          <cx:pt idx="16640">-1471</cx:pt>
          <cx:pt idx="16641">0</cx:pt>
          <cx:pt idx="16642">-774</cx:pt>
          <cx:pt idx="16643">-1851</cx:pt>
          <cx:pt idx="16644">-847</cx:pt>
          <cx:pt idx="16645">-1911</cx:pt>
          <cx:pt idx="16646">-1199</cx:pt>
          <cx:pt idx="16647">-1024</cx:pt>
          <cx:pt idx="16648">-723</cx:pt>
          <cx:pt idx="16649">-1532</cx:pt>
          <cx:pt idx="16650">-1672</cx:pt>
          <cx:pt idx="16651">-1355</cx:pt>
          <cx:pt idx="16652">-1310</cx:pt>
          <cx:pt idx="16653">-1288</cx:pt>
          <cx:pt idx="16654">-213</cx:pt>
          <cx:pt idx="16655">-2341</cx:pt>
          <cx:pt idx="16656">-904</cx:pt>
          <cx:pt idx="16657">-1373</cx:pt>
          <cx:pt idx="16658">-2325</cx:pt>
          <cx:pt idx="16659">-527</cx:pt>
          <cx:pt idx="16660">-21</cx:pt>
          <cx:pt idx="16661">-1455</cx:pt>
          <cx:pt idx="16662">-962</cx:pt>
          <cx:pt idx="16663">-188</cx:pt>
          <cx:pt idx="16664">0</cx:pt>
          <cx:pt idx="16665">0</cx:pt>
          <cx:pt idx="16666">-1629</cx:pt>
          <cx:pt idx="16667">-20</cx:pt>
          <cx:pt idx="16668">-380</cx:pt>
          <cx:pt idx="16669">-584</cx:pt>
          <cx:pt idx="16670">0</cx:pt>
          <cx:pt idx="16671">-431</cx:pt>
          <cx:pt idx="16672">-1339</cx:pt>
          <cx:pt idx="16673">-1081</cx:pt>
          <cx:pt idx="16674">0</cx:pt>
          <cx:pt idx="16675">-2617</cx:pt>
          <cx:pt idx="16676">-1339</cx:pt>
          <cx:pt idx="16677">0</cx:pt>
          <cx:pt idx="16678">-1805</cx:pt>
          <cx:pt idx="16679">-1627</cx:pt>
          <cx:pt idx="16680">-644</cx:pt>
          <cx:pt idx="16681">-1880</cx:pt>
          <cx:pt idx="16682">-402</cx:pt>
          <cx:pt idx="16683">-392</cx:pt>
          <cx:pt idx="16684">-1303</cx:pt>
          <cx:pt idx="16685">-819</cx:pt>
          <cx:pt idx="16686">-560</cx:pt>
          <cx:pt idx="16687">-1160</cx:pt>
          <cx:pt idx="16688">-487</cx:pt>
          <cx:pt idx="16689">-105</cx:pt>
          <cx:pt idx="16690">-1385</cx:pt>
          <cx:pt idx="16691">-224</cx:pt>
          <cx:pt idx="16692">-239</cx:pt>
          <cx:pt idx="16693">-937</cx:pt>
          <cx:pt idx="16694">-353</cx:pt>
          <cx:pt idx="16695">-1522</cx:pt>
          <cx:pt idx="16696">-1873</cx:pt>
          <cx:pt idx="16697">0</cx:pt>
          <cx:pt idx="16698">-383</cx:pt>
          <cx:pt idx="16699">-319</cx:pt>
          <cx:pt idx="16700">-1078</cx:pt>
          <cx:pt idx="16701">-1246</cx:pt>
          <cx:pt idx="16702">-407</cx:pt>
          <cx:pt idx="16703">-1787</cx:pt>
          <cx:pt idx="16704">-2076</cx:pt>
          <cx:pt idx="16705">-201</cx:pt>
          <cx:pt idx="16706">-1724</cx:pt>
          <cx:pt idx="16707">-932</cx:pt>
          <cx:pt idx="16708">0</cx:pt>
          <cx:pt idx="16709">-1660</cx:pt>
          <cx:pt idx="16710">-398</cx:pt>
          <cx:pt idx="16711">-611</cx:pt>
          <cx:pt idx="16712">-2177</cx:pt>
          <cx:pt idx="16713">-2908</cx:pt>
          <cx:pt idx="16714">-402</cx:pt>
          <cx:pt idx="16715">-1059</cx:pt>
          <cx:pt idx="16716">-1887</cx:pt>
          <cx:pt idx="16717">-1357</cx:pt>
          <cx:pt idx="16718">-266</cx:pt>
          <cx:pt idx="16719">-1870</cx:pt>
          <cx:pt idx="16720">-2235</cx:pt>
          <cx:pt idx="16721">-1468</cx:pt>
          <cx:pt idx="16722">-1662</cx:pt>
          <cx:pt idx="16723">-2054</cx:pt>
          <cx:pt idx="16724">-1275</cx:pt>
          <cx:pt idx="16725">-2476</cx:pt>
          <cx:pt idx="16726">-657</cx:pt>
          <cx:pt idx="16727">-453</cx:pt>
          <cx:pt idx="16728">-908</cx:pt>
          <cx:pt idx="16729">-585</cx:pt>
          <cx:pt idx="16730">-2438</cx:pt>
          <cx:pt idx="16731">0</cx:pt>
          <cx:pt idx="16732">-2056</cx:pt>
          <cx:pt idx="16733">-872</cx:pt>
          <cx:pt idx="16734">-225</cx:pt>
          <cx:pt idx="16735">-677</cx:pt>
          <cx:pt idx="16736">0</cx:pt>
          <cx:pt idx="16737">-2486</cx:pt>
          <cx:pt idx="16738">0</cx:pt>
          <cx:pt idx="16739">-1442</cx:pt>
          <cx:pt idx="16740">-685</cx:pt>
          <cx:pt idx="16741">-2764</cx:pt>
          <cx:pt idx="16742">0</cx:pt>
          <cx:pt idx="16743">-1768</cx:pt>
          <cx:pt idx="16744">-600</cx:pt>
          <cx:pt idx="16745">-1940</cx:pt>
          <cx:pt idx="16746">0</cx:pt>
          <cx:pt idx="16747">-99</cx:pt>
          <cx:pt idx="16748">-288</cx:pt>
          <cx:pt idx="16749">0</cx:pt>
          <cx:pt idx="16750">-218</cx:pt>
          <cx:pt idx="16751">-861</cx:pt>
          <cx:pt idx="16752">-939</cx:pt>
          <cx:pt idx="16753">-592</cx:pt>
          <cx:pt idx="16754">-14</cx:pt>
          <cx:pt idx="16755">-716</cx:pt>
          <cx:pt idx="16756">-1859</cx:pt>
          <cx:pt idx="16757">-2394</cx:pt>
          <cx:pt idx="16758">-1723</cx:pt>
          <cx:pt idx="16759">-607</cx:pt>
          <cx:pt idx="16760">0</cx:pt>
          <cx:pt idx="16761">-681</cx:pt>
          <cx:pt idx="16762">-1536</cx:pt>
          <cx:pt idx="16763">-1146</cx:pt>
          <cx:pt idx="16764">-1114</cx:pt>
          <cx:pt idx="16765">-835</cx:pt>
          <cx:pt idx="16766">-1953</cx:pt>
          <cx:pt idx="16767">-2250</cx:pt>
          <cx:pt idx="16768">-2556</cx:pt>
          <cx:pt idx="16769">-2782</cx:pt>
          <cx:pt idx="16770">-462</cx:pt>
          <cx:pt idx="16771">-581</cx:pt>
          <cx:pt idx="16772">-1142</cx:pt>
          <cx:pt idx="16773">-1167</cx:pt>
          <cx:pt idx="16774">0</cx:pt>
          <cx:pt idx="16775">-278</cx:pt>
          <cx:pt idx="16776">-561</cx:pt>
          <cx:pt idx="16777">-538</cx:pt>
          <cx:pt idx="16778">0</cx:pt>
          <cx:pt idx="16779">-41</cx:pt>
          <cx:pt idx="16780">0</cx:pt>
          <cx:pt idx="16781">0</cx:pt>
          <cx:pt idx="16782">-475</cx:pt>
          <cx:pt idx="16783">-575</cx:pt>
          <cx:pt idx="16784">-1811</cx:pt>
          <cx:pt idx="16785">-146</cx:pt>
          <cx:pt idx="16786">-1810</cx:pt>
          <cx:pt idx="16787">-2729</cx:pt>
          <cx:pt idx="16788">0</cx:pt>
          <cx:pt idx="16789">-798</cx:pt>
          <cx:pt idx="16790">-1178</cx:pt>
          <cx:pt idx="16791">-797</cx:pt>
          <cx:pt idx="16792">-325</cx:pt>
          <cx:pt idx="16793">-857</cx:pt>
          <cx:pt idx="16794">0</cx:pt>
          <cx:pt idx="16795">-1439</cx:pt>
          <cx:pt idx="16796">0</cx:pt>
          <cx:pt idx="16797">-2468</cx:pt>
          <cx:pt idx="16798">-3</cx:pt>
          <cx:pt idx="16799">-80</cx:pt>
          <cx:pt idx="16800">-656</cx:pt>
          <cx:pt idx="16801">-1972</cx:pt>
          <cx:pt idx="16802">-419</cx:pt>
          <cx:pt idx="16803">-1029</cx:pt>
          <cx:pt idx="16804">-1236</cx:pt>
          <cx:pt idx="16805">-1263</cx:pt>
          <cx:pt idx="16806">-235</cx:pt>
          <cx:pt idx="16807">0</cx:pt>
          <cx:pt idx="16808">-745</cx:pt>
          <cx:pt idx="16809">-2132</cx:pt>
          <cx:pt idx="16810">-423</cx:pt>
          <cx:pt idx="16811">-583</cx:pt>
          <cx:pt idx="16812">-1401</cx:pt>
          <cx:pt idx="16813">-1223</cx:pt>
          <cx:pt idx="16814">-1099</cx:pt>
          <cx:pt idx="16815">-446</cx:pt>
          <cx:pt idx="16816">-935</cx:pt>
          <cx:pt idx="16817">-2708</cx:pt>
          <cx:pt idx="16818">-468</cx:pt>
          <cx:pt idx="16819">0</cx:pt>
          <cx:pt idx="16820">-1617</cx:pt>
          <cx:pt idx="16821">-1315</cx:pt>
          <cx:pt idx="16822">-1196</cx:pt>
          <cx:pt idx="16823">-2021</cx:pt>
          <cx:pt idx="16824">0</cx:pt>
          <cx:pt idx="16825">-189</cx:pt>
          <cx:pt idx="16826">-1103</cx:pt>
          <cx:pt idx="16827">0</cx:pt>
          <cx:pt idx="16828">-289</cx:pt>
          <cx:pt idx="16829">-2576</cx:pt>
          <cx:pt idx="16830">-256</cx:pt>
          <cx:pt idx="16831">-364</cx:pt>
          <cx:pt idx="16832">-2470</cx:pt>
          <cx:pt idx="16833">-1084</cx:pt>
          <cx:pt idx="16834">-257</cx:pt>
          <cx:pt idx="16835">-809</cx:pt>
          <cx:pt idx="16836">-8</cx:pt>
          <cx:pt idx="16837">-1935</cx:pt>
          <cx:pt idx="16838">-4</cx:pt>
          <cx:pt idx="16839">-403</cx:pt>
          <cx:pt idx="16840">-202</cx:pt>
          <cx:pt idx="16841">-1148</cx:pt>
          <cx:pt idx="16842">-1572</cx:pt>
          <cx:pt idx="16843">-2</cx:pt>
          <cx:pt idx="16844">0</cx:pt>
          <cx:pt idx="16845">-2054</cx:pt>
          <cx:pt idx="16846">-1871</cx:pt>
          <cx:pt idx="16847">-496</cx:pt>
          <cx:pt idx="16848">-2480</cx:pt>
          <cx:pt idx="16849">0</cx:pt>
          <cx:pt idx="16850">0</cx:pt>
          <cx:pt idx="16851">0</cx:pt>
          <cx:pt idx="16852">-1920</cx:pt>
          <cx:pt idx="16853">-100</cx:pt>
          <cx:pt idx="16854">0</cx:pt>
          <cx:pt idx="16855">-1879</cx:pt>
          <cx:pt idx="16856">-2594</cx:pt>
          <cx:pt idx="16857">-1542</cx:pt>
          <cx:pt idx="16858">0</cx:pt>
          <cx:pt idx="16859">-503</cx:pt>
          <cx:pt idx="16860">-1418</cx:pt>
          <cx:pt idx="16861">-682</cx:pt>
          <cx:pt idx="16862">0</cx:pt>
          <cx:pt idx="16863">-1480</cx:pt>
          <cx:pt idx="16864">-1851</cx:pt>
          <cx:pt idx="16865">0</cx:pt>
          <cx:pt idx="16866">-440</cx:pt>
          <cx:pt idx="16867">-1566</cx:pt>
          <cx:pt idx="16868">-1206</cx:pt>
          <cx:pt idx="16869">-1040</cx:pt>
          <cx:pt idx="16870">-1477</cx:pt>
          <cx:pt idx="16871">-644</cx:pt>
          <cx:pt idx="16872">-518</cx:pt>
          <cx:pt idx="16873">-2545</cx:pt>
          <cx:pt idx="16874">0</cx:pt>
          <cx:pt idx="16875">-769</cx:pt>
          <cx:pt idx="16876">-252</cx:pt>
          <cx:pt idx="16877">-493</cx:pt>
          <cx:pt idx="16878">-1157</cx:pt>
          <cx:pt idx="16879">-359</cx:pt>
          <cx:pt idx="16880">-359</cx:pt>
          <cx:pt idx="16881">-1812</cx:pt>
          <cx:pt idx="16882">-1939</cx:pt>
          <cx:pt idx="16883">-1804</cx:pt>
          <cx:pt idx="16884">-762</cx:pt>
          <cx:pt idx="16885">-188</cx:pt>
          <cx:pt idx="16886">-457</cx:pt>
          <cx:pt idx="16887">-2535</cx:pt>
          <cx:pt idx="16888">0</cx:pt>
          <cx:pt idx="16889">-362</cx:pt>
          <cx:pt idx="16890">-301</cx:pt>
          <cx:pt idx="16891">-2173</cx:pt>
          <cx:pt idx="16892">-1528</cx:pt>
          <cx:pt idx="16893">-1683</cx:pt>
          <cx:pt idx="16894">0</cx:pt>
          <cx:pt idx="16895">-580</cx:pt>
          <cx:pt idx="16896">-807</cx:pt>
          <cx:pt idx="16897">-1228</cx:pt>
          <cx:pt idx="16898">-2495</cx:pt>
          <cx:pt idx="16899">-1750</cx:pt>
          <cx:pt idx="16900">-2</cx:pt>
          <cx:pt idx="16901">-1098</cx:pt>
          <cx:pt idx="16902">-394</cx:pt>
          <cx:pt idx="16903">-559</cx:pt>
          <cx:pt idx="16904">-983</cx:pt>
          <cx:pt idx="16905">-1528</cx:pt>
          <cx:pt idx="16906">-229</cx:pt>
          <cx:pt idx="16907">-455</cx:pt>
          <cx:pt idx="16908">0</cx:pt>
          <cx:pt idx="16909">-1797</cx:pt>
          <cx:pt idx="16910">-1427</cx:pt>
          <cx:pt idx="16911">-1187</cx:pt>
          <cx:pt idx="16912">-536</cx:pt>
          <cx:pt idx="16913">-761</cx:pt>
          <cx:pt idx="16914">-98</cx:pt>
          <cx:pt idx="16915">-538</cx:pt>
          <cx:pt idx="16916">-5</cx:pt>
          <cx:pt idx="16917">-2086</cx:pt>
          <cx:pt idx="16918">-173</cx:pt>
          <cx:pt idx="16919">-1951</cx:pt>
          <cx:pt idx="16920">-1885</cx:pt>
          <cx:pt idx="16921">-2284</cx:pt>
          <cx:pt idx="16922">-826</cx:pt>
          <cx:pt idx="16923">-607</cx:pt>
          <cx:pt idx="16924">-238</cx:pt>
          <cx:pt idx="16925">-333</cx:pt>
          <cx:pt idx="16926">-1422</cx:pt>
          <cx:pt idx="16927">-1280</cx:pt>
          <cx:pt idx="16928">-1934</cx:pt>
          <cx:pt idx="16929">-500</cx:pt>
          <cx:pt idx="16930">-408</cx:pt>
          <cx:pt idx="16931">-4</cx:pt>
          <cx:pt idx="16932">-1333</cx:pt>
          <cx:pt idx="16933">0</cx:pt>
          <cx:pt idx="16934">-2284</cx:pt>
          <cx:pt idx="16935">-455</cx:pt>
          <cx:pt idx="16936">-758</cx:pt>
          <cx:pt idx="16937">0</cx:pt>
          <cx:pt idx="16938">-1324</cx:pt>
          <cx:pt idx="16939">-141</cx:pt>
          <cx:pt idx="16940">-296</cx:pt>
          <cx:pt idx="16941">-756</cx:pt>
          <cx:pt idx="16942">-574</cx:pt>
          <cx:pt idx="16943">-922</cx:pt>
          <cx:pt idx="16944">-600</cx:pt>
          <cx:pt idx="16945">-2674</cx:pt>
          <cx:pt idx="16946">-1360</cx:pt>
          <cx:pt idx="16947">0</cx:pt>
          <cx:pt idx="16948">-1373</cx:pt>
          <cx:pt idx="16949">-933</cx:pt>
          <cx:pt idx="16950">-1005</cx:pt>
          <cx:pt idx="16951">-1504</cx:pt>
          <cx:pt idx="16952">-1765</cx:pt>
          <cx:pt idx="16953">0</cx:pt>
          <cx:pt idx="16954">-397</cx:pt>
          <cx:pt idx="16955">-3486</cx:pt>
          <cx:pt idx="16956">-773</cx:pt>
          <cx:pt idx="16957">-199</cx:pt>
          <cx:pt idx="16958">-252</cx:pt>
          <cx:pt idx="16959">-452</cx:pt>
          <cx:pt idx="16960">-28</cx:pt>
          <cx:pt idx="16961">-2209</cx:pt>
          <cx:pt idx="16962">-372</cx:pt>
          <cx:pt idx="16963">0</cx:pt>
          <cx:pt idx="16964">-1777</cx:pt>
          <cx:pt idx="16965">-3270</cx:pt>
          <cx:pt idx="16966">-417</cx:pt>
          <cx:pt idx="16967">-640</cx:pt>
          <cx:pt idx="16968">-529</cx:pt>
          <cx:pt idx="16969">0</cx:pt>
          <cx:pt idx="16970">-1978</cx:pt>
          <cx:pt idx="16971">-2026</cx:pt>
          <cx:pt idx="16972">-2278</cx:pt>
          <cx:pt idx="16973">-395</cx:pt>
          <cx:pt idx="16974">-2525</cx:pt>
          <cx:pt idx="16975">-1351</cx:pt>
          <cx:pt idx="16976">-1840</cx:pt>
          <cx:pt idx="16977">-1512</cx:pt>
          <cx:pt idx="16978">-506</cx:pt>
          <cx:pt idx="16979">-2168</cx:pt>
          <cx:pt idx="16980">-1942</cx:pt>
          <cx:pt idx="16981">-404</cx:pt>
          <cx:pt idx="16982">-1848</cx:pt>
          <cx:pt idx="16983">-2421</cx:pt>
          <cx:pt idx="16984">-1067</cx:pt>
          <cx:pt idx="16985">-1105</cx:pt>
          <cx:pt idx="16986">-1029</cx:pt>
          <cx:pt idx="16987">0</cx:pt>
          <cx:pt idx="16988">-633</cx:pt>
          <cx:pt idx="16989">-1526</cx:pt>
          <cx:pt idx="16990">-177</cx:pt>
          <cx:pt idx="16991">-1772</cx:pt>
          <cx:pt idx="16992">-112</cx:pt>
          <cx:pt idx="16993">-1195</cx:pt>
          <cx:pt idx="16994">-461</cx:pt>
          <cx:pt idx="16995">-1052</cx:pt>
          <cx:pt idx="16996">-1904</cx:pt>
          <cx:pt idx="16997">-252</cx:pt>
          <cx:pt idx="16998">-2</cx:pt>
          <cx:pt idx="16999">-369</cx:pt>
          <cx:pt idx="17000">-536</cx:pt>
          <cx:pt idx="17001">-1659</cx:pt>
          <cx:pt idx="17002">-1752</cx:pt>
          <cx:pt idx="17003">-1413</cx:pt>
          <cx:pt idx="17004">0</cx:pt>
          <cx:pt idx="17005">-2281</cx:pt>
          <cx:pt idx="17006">-1122</cx:pt>
          <cx:pt idx="17007">0</cx:pt>
          <cx:pt idx="17008">-1252</cx:pt>
          <cx:pt idx="17009">-2896</cx:pt>
          <cx:pt idx="17010">-2666</cx:pt>
          <cx:pt idx="17011">-362</cx:pt>
          <cx:pt idx="17012">-1643</cx:pt>
          <cx:pt idx="17013">-4</cx:pt>
          <cx:pt idx="17014">-1410</cx:pt>
          <cx:pt idx="17015">0</cx:pt>
          <cx:pt idx="17016">-111</cx:pt>
          <cx:pt idx="17017">-1</cx:pt>
          <cx:pt idx="17018">-1066</cx:pt>
          <cx:pt idx="17019">-377</cx:pt>
          <cx:pt idx="17020">-1172</cx:pt>
          <cx:pt idx="17021">-1423</cx:pt>
          <cx:pt idx="17022">0</cx:pt>
          <cx:pt idx="17023">-955</cx:pt>
          <cx:pt idx="17024">-1589</cx:pt>
          <cx:pt idx="17025">-1799</cx:pt>
          <cx:pt idx="17026">-630</cx:pt>
          <cx:pt idx="17027">-1488</cx:pt>
          <cx:pt idx="17028">-1041</cx:pt>
          <cx:pt idx="17029">-666</cx:pt>
          <cx:pt idx="17030">-2174</cx:pt>
          <cx:pt idx="17031">-16</cx:pt>
          <cx:pt idx="17032">-1679</cx:pt>
          <cx:pt idx="17033">-902</cx:pt>
          <cx:pt idx="17034">-1760</cx:pt>
          <cx:pt idx="17035">0</cx:pt>
          <cx:pt idx="17036">-221</cx:pt>
          <cx:pt idx="17037">-195</cx:pt>
          <cx:pt idx="17038">-3</cx:pt>
          <cx:pt idx="17039">0</cx:pt>
          <cx:pt idx="17040">-1097</cx:pt>
          <cx:pt idx="17041">-1281</cx:pt>
          <cx:pt idx="17042">-611</cx:pt>
          <cx:pt idx="17043">-1649</cx:pt>
          <cx:pt idx="17044">0</cx:pt>
          <cx:pt idx="17045">-900</cx:pt>
          <cx:pt idx="17046">-717</cx:pt>
          <cx:pt idx="17047">-125</cx:pt>
          <cx:pt idx="17048">-1989</cx:pt>
          <cx:pt idx="17049">-1691</cx:pt>
          <cx:pt idx="17050">-2049</cx:pt>
          <cx:pt idx="17051">-1911</cx:pt>
          <cx:pt idx="17052">-1061</cx:pt>
          <cx:pt idx="17053">-1820</cx:pt>
          <cx:pt idx="17054">-2160</cx:pt>
          <cx:pt idx="17055">-1071</cx:pt>
          <cx:pt idx="17056">-535</cx:pt>
          <cx:pt idx="17057">-2466</cx:pt>
          <cx:pt idx="17058">-186</cx:pt>
          <cx:pt idx="17059">-1724</cx:pt>
          <cx:pt idx="17060">-1409</cx:pt>
          <cx:pt idx="17061">-233</cx:pt>
          <cx:pt idx="17062">-422</cx:pt>
          <cx:pt idx="17063">-1895</cx:pt>
          <cx:pt idx="17064">-365</cx:pt>
          <cx:pt idx="17065">0</cx:pt>
          <cx:pt idx="17066">-2818</cx:pt>
          <cx:pt idx="17067">0</cx:pt>
          <cx:pt idx="17068">-1397</cx:pt>
          <cx:pt idx="17069">-111</cx:pt>
          <cx:pt idx="17070">-1146</cx:pt>
          <cx:pt idx="17071">-354</cx:pt>
          <cx:pt idx="17072">-334</cx:pt>
          <cx:pt idx="17073">-347</cx:pt>
          <cx:pt idx="17074">0</cx:pt>
          <cx:pt idx="17075">-430</cx:pt>
          <cx:pt idx="17076">0</cx:pt>
          <cx:pt idx="17077">-1262</cx:pt>
          <cx:pt idx="17078">-1500</cx:pt>
          <cx:pt idx="17079">-2065</cx:pt>
          <cx:pt idx="17080">-1788</cx:pt>
          <cx:pt idx="17081">-1375</cx:pt>
          <cx:pt idx="17082">-1772</cx:pt>
          <cx:pt idx="17083">-1156</cx:pt>
          <cx:pt idx="17084">-106</cx:pt>
          <cx:pt idx="17085">-1</cx:pt>
          <cx:pt idx="17086">-262</cx:pt>
          <cx:pt idx="17087">-662</cx:pt>
          <cx:pt idx="17088">-604</cx:pt>
          <cx:pt idx="17089">-2500</cx:pt>
          <cx:pt idx="17090">-220</cx:pt>
          <cx:pt idx="17091">-519</cx:pt>
          <cx:pt idx="17092">0</cx:pt>
          <cx:pt idx="17093">-2580</cx:pt>
          <cx:pt idx="17094">-2564</cx:pt>
          <cx:pt idx="17095">-970</cx:pt>
          <cx:pt idx="17096">-1350</cx:pt>
          <cx:pt idx="17097">-167</cx:pt>
          <cx:pt idx="17098">-1073</cx:pt>
          <cx:pt idx="17099">-763</cx:pt>
          <cx:pt idx="17100">-2299</cx:pt>
          <cx:pt idx="17101">-1510</cx:pt>
          <cx:pt idx="17102">-2</cx:pt>
          <cx:pt idx="17103">-1420</cx:pt>
          <cx:pt idx="17104">-1099</cx:pt>
          <cx:pt idx="17105">-1545</cx:pt>
          <cx:pt idx="17106">-1887</cx:pt>
          <cx:pt idx="17107">-1037</cx:pt>
          <cx:pt idx="17108">-1761</cx:pt>
          <cx:pt idx="17109">-1749</cx:pt>
          <cx:pt idx="17110">-368</cx:pt>
          <cx:pt idx="17111">-1</cx:pt>
          <cx:pt idx="17112">-450</cx:pt>
          <cx:pt idx="17113">0</cx:pt>
          <cx:pt idx="17114">-1351</cx:pt>
          <cx:pt idx="17115">-605</cx:pt>
          <cx:pt idx="17116">0</cx:pt>
          <cx:pt idx="17117">0</cx:pt>
          <cx:pt idx="17118">-133</cx:pt>
          <cx:pt idx="17119">-584</cx:pt>
          <cx:pt idx="17120">-212</cx:pt>
          <cx:pt idx="17121">-3070</cx:pt>
          <cx:pt idx="17122">-1217</cx:pt>
          <cx:pt idx="17123">-1620</cx:pt>
          <cx:pt idx="17124">0</cx:pt>
          <cx:pt idx="17125">-2038</cx:pt>
          <cx:pt idx="17126">-1973</cx:pt>
          <cx:pt idx="17127">-929</cx:pt>
          <cx:pt idx="17128">0</cx:pt>
          <cx:pt idx="17129">-1925</cx:pt>
          <cx:pt idx="17130">-2741</cx:pt>
          <cx:pt idx="17131">0</cx:pt>
          <cx:pt idx="17132">-388</cx:pt>
          <cx:pt idx="17133">-536</cx:pt>
          <cx:pt idx="17134">-2162</cx:pt>
          <cx:pt idx="17135">-1762</cx:pt>
          <cx:pt idx="17136">-1760</cx:pt>
          <cx:pt idx="17137">-552</cx:pt>
          <cx:pt idx="17138">-1595</cx:pt>
          <cx:pt idx="17139">0</cx:pt>
          <cx:pt idx="17140">-1529</cx:pt>
          <cx:pt idx="17141">-1675</cx:pt>
          <cx:pt idx="17142">-29</cx:pt>
          <cx:pt idx="17143">-1239</cx:pt>
          <cx:pt idx="17144">-1498</cx:pt>
          <cx:pt idx="17145">0</cx:pt>
          <cx:pt idx="17146">-273</cx:pt>
          <cx:pt idx="17147">-1090</cx:pt>
          <cx:pt idx="17148">0</cx:pt>
          <cx:pt idx="17149">-148</cx:pt>
          <cx:pt idx="17150">-255</cx:pt>
          <cx:pt idx="17151">-480</cx:pt>
          <cx:pt idx="17152">-3</cx:pt>
          <cx:pt idx="17153">-1938</cx:pt>
          <cx:pt idx="17154">-1647</cx:pt>
          <cx:pt idx="17155">-1857</cx:pt>
          <cx:pt idx="17156">-476</cx:pt>
          <cx:pt idx="17157">-371</cx:pt>
          <cx:pt idx="17158">-1511</cx:pt>
          <cx:pt idx="17159">-1463</cx:pt>
          <cx:pt idx="17160">-2875</cx:pt>
          <cx:pt idx="17161">-1104</cx:pt>
          <cx:pt idx="17162">-1005</cx:pt>
          <cx:pt idx="17163">-205</cx:pt>
          <cx:pt idx="17164">0</cx:pt>
          <cx:pt idx="17165">-411</cx:pt>
          <cx:pt idx="17166">-1369</cx:pt>
          <cx:pt idx="17167">-2160</cx:pt>
          <cx:pt idx="17168">-1</cx:pt>
          <cx:pt idx="17169">-931</cx:pt>
          <cx:pt idx="17170">-2651</cx:pt>
          <cx:pt idx="17171">-2644</cx:pt>
          <cx:pt idx="17172">-1087</cx:pt>
          <cx:pt idx="17173">-187</cx:pt>
          <cx:pt idx="17174">0</cx:pt>
          <cx:pt idx="17175">-515</cx:pt>
          <cx:pt idx="17176">-507</cx:pt>
          <cx:pt idx="17177">-201</cx:pt>
          <cx:pt idx="17178">-15</cx:pt>
          <cx:pt idx="17179">-1587</cx:pt>
          <cx:pt idx="17180">-1461</cx:pt>
          <cx:pt idx="17181">-446</cx:pt>
          <cx:pt idx="17182">-2231</cx:pt>
          <cx:pt idx="17183">-506</cx:pt>
          <cx:pt idx="17184">-1709</cx:pt>
          <cx:pt idx="17185">-807</cx:pt>
          <cx:pt idx="17186">-670</cx:pt>
          <cx:pt idx="17187">-1265</cx:pt>
          <cx:pt idx="17188">-949</cx:pt>
          <cx:pt idx="17189">-686</cx:pt>
          <cx:pt idx="17190">-954</cx:pt>
          <cx:pt idx="17191">-202</cx:pt>
          <cx:pt idx="17192">-3541</cx:pt>
          <cx:pt idx="17193">-1079</cx:pt>
          <cx:pt idx="17194">-493</cx:pt>
          <cx:pt idx="17195">-136</cx:pt>
          <cx:pt idx="17196">-153</cx:pt>
          <cx:pt idx="17197">-593</cx:pt>
          <cx:pt idx="17198">-1630</cx:pt>
          <cx:pt idx="17199">-485</cx:pt>
          <cx:pt idx="17200">-1599</cx:pt>
          <cx:pt idx="17201">-2140</cx:pt>
          <cx:pt idx="17202">-1498</cx:pt>
          <cx:pt idx="17203">-286</cx:pt>
          <cx:pt idx="17204">-1066</cx:pt>
          <cx:pt idx="17205">-2</cx:pt>
          <cx:pt idx="17206">-81</cx:pt>
          <cx:pt idx="17207">-1647</cx:pt>
          <cx:pt idx="17208">-1241</cx:pt>
          <cx:pt idx="17209">-432</cx:pt>
          <cx:pt idx="17210">-811</cx:pt>
          <cx:pt idx="17211">-619</cx:pt>
          <cx:pt idx="17212">-2430</cx:pt>
          <cx:pt idx="17213">-562</cx:pt>
          <cx:pt idx="17214">-3066</cx:pt>
          <cx:pt idx="17215">-1668</cx:pt>
          <cx:pt idx="17216">0</cx:pt>
          <cx:pt idx="17217">-644</cx:pt>
          <cx:pt idx="17218">-1526</cx:pt>
          <cx:pt idx="17219">-729</cx:pt>
          <cx:pt idx="17220">-626</cx:pt>
          <cx:pt idx="17221">-183</cx:pt>
          <cx:pt idx="17222">-1776</cx:pt>
          <cx:pt idx="17223">-2583</cx:pt>
          <cx:pt idx="17224">-1486</cx:pt>
          <cx:pt idx="17225">-747</cx:pt>
          <cx:pt idx="17226">-2737</cx:pt>
          <cx:pt idx="17227">-822</cx:pt>
          <cx:pt idx="17228">-3073</cx:pt>
          <cx:pt idx="17229">-2625</cx:pt>
          <cx:pt idx="17230">-1271</cx:pt>
          <cx:pt idx="17231">0</cx:pt>
          <cx:pt idx="17232">-1136</cx:pt>
          <cx:pt idx="17233">-550</cx:pt>
          <cx:pt idx="17234">-1932</cx:pt>
          <cx:pt idx="17235">-600</cx:pt>
          <cx:pt idx="17236">-1784</cx:pt>
          <cx:pt idx="17237">-1099</cx:pt>
          <cx:pt idx="17238">0</cx:pt>
          <cx:pt idx="17239">-396</cx:pt>
          <cx:pt idx="17240">-1158</cx:pt>
          <cx:pt idx="17241">0</cx:pt>
          <cx:pt idx="17242">-1695</cx:pt>
          <cx:pt idx="17243">-2594</cx:pt>
          <cx:pt idx="17244">-974</cx:pt>
          <cx:pt idx="17245">-8</cx:pt>
          <cx:pt idx="17246">-2786</cx:pt>
          <cx:pt idx="17247">-1779</cx:pt>
          <cx:pt idx="17248">-731</cx:pt>
          <cx:pt idx="17249">0</cx:pt>
          <cx:pt idx="17250">-3334</cx:pt>
          <cx:pt idx="17251">-2042</cx:pt>
          <cx:pt idx="17252">-18</cx:pt>
          <cx:pt idx="17253">-1891</cx:pt>
          <cx:pt idx="17254">0</cx:pt>
          <cx:pt idx="17255">0</cx:pt>
          <cx:pt idx="17256">-1</cx:pt>
          <cx:pt idx="17257">-8</cx:pt>
          <cx:pt idx="17258">-59</cx:pt>
          <cx:pt idx="17259">-1455</cx:pt>
          <cx:pt idx="17260">-11</cx:pt>
          <cx:pt idx="17261">-1742</cx:pt>
          <cx:pt idx="17262">-39</cx:pt>
          <cx:pt idx="17263">-521</cx:pt>
          <cx:pt idx="17264">-337</cx:pt>
          <cx:pt idx="17265">-2035</cx:pt>
          <cx:pt idx="17266">-574</cx:pt>
          <cx:pt idx="17267">-721</cx:pt>
          <cx:pt idx="17268">-2566</cx:pt>
          <cx:pt idx="17269">-1545</cx:pt>
          <cx:pt idx="17270">-1579</cx:pt>
          <cx:pt idx="17271">-694</cx:pt>
          <cx:pt idx="17272">-907</cx:pt>
          <cx:pt idx="17273">-319</cx:pt>
          <cx:pt idx="17274">-671</cx:pt>
          <cx:pt idx="17275">-983</cx:pt>
          <cx:pt idx="17276">-688</cx:pt>
          <cx:pt idx="17277">-350</cx:pt>
          <cx:pt idx="17278">-1899</cx:pt>
          <cx:pt idx="17279">0</cx:pt>
          <cx:pt idx="17280">-812</cx:pt>
          <cx:pt idx="17281">-566</cx:pt>
          <cx:pt idx="17282">0</cx:pt>
          <cx:pt idx="17283">-178</cx:pt>
          <cx:pt idx="17284">-1825</cx:pt>
          <cx:pt idx="17285">-1348</cx:pt>
          <cx:pt idx="17286">0</cx:pt>
          <cx:pt idx="17287">-1417</cx:pt>
          <cx:pt idx="17288">-246</cx:pt>
          <cx:pt idx="17289">-2134</cx:pt>
          <cx:pt idx="17290">-2110</cx:pt>
          <cx:pt idx="17291">-601</cx:pt>
          <cx:pt idx="17292">-260</cx:pt>
          <cx:pt idx="17293">-564</cx:pt>
          <cx:pt idx="17294">-914</cx:pt>
          <cx:pt idx="17295">-727</cx:pt>
          <cx:pt idx="17296">-1544</cx:pt>
          <cx:pt idx="17297">-354</cx:pt>
          <cx:pt idx="17298">-545</cx:pt>
          <cx:pt idx="17299">-548</cx:pt>
          <cx:pt idx="17300">-2197</cx:pt>
          <cx:pt idx="17301">-67</cx:pt>
          <cx:pt idx="17302">-1566</cx:pt>
          <cx:pt idx="17303">-397</cx:pt>
          <cx:pt idx="17304">0</cx:pt>
          <cx:pt idx="17305">-310</cx:pt>
          <cx:pt idx="17306">0</cx:pt>
          <cx:pt idx="17307">-588</cx:pt>
          <cx:pt idx="17308">-1740</cx:pt>
          <cx:pt idx="17309">-344</cx:pt>
          <cx:pt idx="17310">-186</cx:pt>
          <cx:pt idx="17311">-3</cx:pt>
          <cx:pt idx="17312">-797</cx:pt>
          <cx:pt idx="17313">-263</cx:pt>
          <cx:pt idx="17314">-903</cx:pt>
          <cx:pt idx="17315">-248</cx:pt>
          <cx:pt idx="17316">-992</cx:pt>
          <cx:pt idx="17317">-2170</cx:pt>
          <cx:pt idx="17318">-344</cx:pt>
          <cx:pt idx="17319">-846</cx:pt>
          <cx:pt idx="17320">-138</cx:pt>
          <cx:pt idx="17321">-1905</cx:pt>
          <cx:pt idx="17322">-1</cx:pt>
          <cx:pt idx="17323">-862</cx:pt>
          <cx:pt idx="17324">0</cx:pt>
          <cx:pt idx="17325">-1030</cx:pt>
          <cx:pt idx="17326">-1329</cx:pt>
          <cx:pt idx="17327">-1910</cx:pt>
          <cx:pt idx="17328">-473</cx:pt>
          <cx:pt idx="17329">-1073</cx:pt>
          <cx:pt idx="17330">-66</cx:pt>
          <cx:pt idx="17331">-1891</cx:pt>
          <cx:pt idx="17332">-1000</cx:pt>
          <cx:pt idx="17333">-2438</cx:pt>
          <cx:pt idx="17334">0</cx:pt>
          <cx:pt idx="17335">-2295</cx:pt>
          <cx:pt idx="17336">-248</cx:pt>
          <cx:pt idx="17337">-2217</cx:pt>
          <cx:pt idx="17338">-777</cx:pt>
          <cx:pt idx="17339">-11</cx:pt>
          <cx:pt idx="17340">-263</cx:pt>
          <cx:pt idx="17341">-1974</cx:pt>
          <cx:pt idx="17342">-2417</cx:pt>
          <cx:pt idx="17343">-2242</cx:pt>
          <cx:pt idx="17344">0</cx:pt>
          <cx:pt idx="17345">-1119</cx:pt>
          <cx:pt idx="17346">-2343</cx:pt>
          <cx:pt idx="17347">-349</cx:pt>
          <cx:pt idx="17348">-211</cx:pt>
          <cx:pt idx="17349">-1206</cx:pt>
          <cx:pt idx="17350">-685</cx:pt>
          <cx:pt idx="17351">-2</cx:pt>
          <cx:pt idx="17352">-1541</cx:pt>
          <cx:pt idx="17353">-265</cx:pt>
          <cx:pt idx="17354">-1501</cx:pt>
          <cx:pt idx="17355">0</cx:pt>
          <cx:pt idx="17356">-1025</cx:pt>
          <cx:pt idx="17357">-1088</cx:pt>
          <cx:pt idx="17358">-2969</cx:pt>
          <cx:pt idx="17359">-2567</cx:pt>
          <cx:pt idx="17360">-280</cx:pt>
          <cx:pt idx="17361">-2699</cx:pt>
          <cx:pt idx="17362">-1300</cx:pt>
          <cx:pt idx="17363">-771</cx:pt>
          <cx:pt idx="17364">-1764</cx:pt>
          <cx:pt idx="17365">-743</cx:pt>
          <cx:pt idx="17366">0</cx:pt>
          <cx:pt idx="17367">-1435</cx:pt>
          <cx:pt idx="17368">-1171</cx:pt>
          <cx:pt idx="17369">-2263</cx:pt>
          <cx:pt idx="17370">-1147</cx:pt>
          <cx:pt idx="17371">-3247</cx:pt>
          <cx:pt idx="17372">-1768</cx:pt>
          <cx:pt idx="17373">-720</cx:pt>
          <cx:pt idx="17374">0</cx:pt>
          <cx:pt idx="17375">-1433</cx:pt>
          <cx:pt idx="17376">-1856</cx:pt>
          <cx:pt idx="17377">-2170</cx:pt>
          <cx:pt idx="17378">-3409</cx:pt>
          <cx:pt idx="17379">-1911</cx:pt>
          <cx:pt idx="17380">-2091</cx:pt>
          <cx:pt idx="17381">-372</cx:pt>
          <cx:pt idx="17382">-996</cx:pt>
          <cx:pt idx="17383">-495</cx:pt>
          <cx:pt idx="17384">-2279</cx:pt>
          <cx:pt idx="17385">-2438</cx:pt>
          <cx:pt idx="17386">-3218</cx:pt>
          <cx:pt idx="17387">0</cx:pt>
          <cx:pt idx="17388">-1437</cx:pt>
          <cx:pt idx="17389">-777</cx:pt>
          <cx:pt idx="17390">-1874</cx:pt>
          <cx:pt idx="17391">-216</cx:pt>
          <cx:pt idx="17392">-1268</cx:pt>
          <cx:pt idx="17393">0</cx:pt>
          <cx:pt idx="17394">-1867</cx:pt>
          <cx:pt idx="17395">-1316</cx:pt>
          <cx:pt idx="17396">-480</cx:pt>
          <cx:pt idx="17397">0</cx:pt>
          <cx:pt idx="17398">-467</cx:pt>
          <cx:pt idx="17399">-1509</cx:pt>
          <cx:pt idx="17400">0</cx:pt>
          <cx:pt idx="17401">0</cx:pt>
          <cx:pt idx="17402">-482</cx:pt>
          <cx:pt idx="17403">-2186</cx:pt>
          <cx:pt idx="17404">-842</cx:pt>
          <cx:pt idx="17405">-325</cx:pt>
          <cx:pt idx="17406">-1843</cx:pt>
          <cx:pt idx="17407">-1814</cx:pt>
          <cx:pt idx="17408">-1143</cx:pt>
          <cx:pt idx="17409">-202</cx:pt>
          <cx:pt idx="17410">-2170</cx:pt>
          <cx:pt idx="17411">-632</cx:pt>
          <cx:pt idx="17412">-659</cx:pt>
          <cx:pt idx="17413">-2283</cx:pt>
          <cx:pt idx="17414">-667</cx:pt>
          <cx:pt idx="17415">-721</cx:pt>
          <cx:pt idx="17416">-659</cx:pt>
          <cx:pt idx="17417">-513</cx:pt>
          <cx:pt idx="17418">0</cx:pt>
          <cx:pt idx="17419">-726</cx:pt>
          <cx:pt idx="17420">-1383</cx:pt>
          <cx:pt idx="17421">-3016</cx:pt>
          <cx:pt idx="17422">-2575</cx:pt>
          <cx:pt idx="17423">-1498</cx:pt>
          <cx:pt idx="17424">-217</cx:pt>
          <cx:pt idx="17425">-1724</cx:pt>
          <cx:pt idx="17426">-116</cx:pt>
          <cx:pt idx="17427">-816</cx:pt>
          <cx:pt idx="17428">-855</cx:pt>
          <cx:pt idx="17429">-1280</cx:pt>
          <cx:pt idx="17430">-2586</cx:pt>
          <cx:pt idx="17431">-116</cx:pt>
          <cx:pt idx="17432">-503</cx:pt>
          <cx:pt idx="17433">-442</cx:pt>
          <cx:pt idx="17434">-1721</cx:pt>
          <cx:pt idx="17435">-1799</cx:pt>
          <cx:pt idx="17436">-708</cx:pt>
          <cx:pt idx="17437">-679</cx:pt>
          <cx:pt idx="17438">-522</cx:pt>
          <cx:pt idx="17439">-747</cx:pt>
          <cx:pt idx="17440">-1478</cx:pt>
          <cx:pt idx="17441">-2632</cx:pt>
          <cx:pt idx="17442">-4</cx:pt>
          <cx:pt idx="17443">-1188</cx:pt>
          <cx:pt idx="17444">-1404</cx:pt>
          <cx:pt idx="17445">-2435</cx:pt>
          <cx:pt idx="17446">-590</cx:pt>
          <cx:pt idx="17447">-2094</cx:pt>
          <cx:pt idx="17448">-3028</cx:pt>
          <cx:pt idx="17449">-2232</cx:pt>
          <cx:pt idx="17450">0</cx:pt>
          <cx:pt idx="17451">-138</cx:pt>
          <cx:pt idx="17452">-2258</cx:pt>
          <cx:pt idx="17453">-522</cx:pt>
          <cx:pt idx="17454">0</cx:pt>
          <cx:pt idx="17455">-320</cx:pt>
          <cx:pt idx="17456">-463</cx:pt>
          <cx:pt idx="17457">-777</cx:pt>
          <cx:pt idx="17458">-2389</cx:pt>
          <cx:pt idx="17459">-1220</cx:pt>
          <cx:pt idx="17460">-473</cx:pt>
          <cx:pt idx="17461">-2504</cx:pt>
          <cx:pt idx="17462">-2432</cx:pt>
          <cx:pt idx="17463">-1162</cx:pt>
          <cx:pt idx="17464">-1215</cx:pt>
          <cx:pt idx="17465">-1706</cx:pt>
          <cx:pt idx="17466">-546</cx:pt>
          <cx:pt idx="17467">-518</cx:pt>
          <cx:pt idx="17468">-215</cx:pt>
          <cx:pt idx="17469">-1223</cx:pt>
          <cx:pt idx="17470">-380</cx:pt>
          <cx:pt idx="17471">-8</cx:pt>
          <cx:pt idx="17472">0</cx:pt>
          <cx:pt idx="17473">-624</cx:pt>
          <cx:pt idx="17474">-489</cx:pt>
          <cx:pt idx="17475">-2031</cx:pt>
          <cx:pt idx="17476">-11</cx:pt>
          <cx:pt idx="17477">-1665</cx:pt>
          <cx:pt idx="17478">-3</cx:pt>
          <cx:pt idx="17479">0</cx:pt>
          <cx:pt idx="17480">-1039</cx:pt>
          <cx:pt idx="17481">-2112</cx:pt>
          <cx:pt idx="17482">-1148</cx:pt>
          <cx:pt idx="17483">-129</cx:pt>
          <cx:pt idx="17484">-399</cx:pt>
          <cx:pt idx="17485">-1027</cx:pt>
          <cx:pt idx="17486">-401</cx:pt>
          <cx:pt idx="17487">-914</cx:pt>
          <cx:pt idx="17488">-1454</cx:pt>
          <cx:pt idx="17489">-626</cx:pt>
          <cx:pt idx="17490">-1929</cx:pt>
          <cx:pt idx="17491">0</cx:pt>
          <cx:pt idx="17492">-757</cx:pt>
          <cx:pt idx="17493">-383</cx:pt>
          <cx:pt idx="17494">-1513</cx:pt>
          <cx:pt idx="17495">-2626</cx:pt>
          <cx:pt idx="17496">-351</cx:pt>
          <cx:pt idx="17497">-1937</cx:pt>
          <cx:pt idx="17498">-2351</cx:pt>
          <cx:pt idx="17499">-765</cx:pt>
          <cx:pt idx="17500">-1084</cx:pt>
          <cx:pt idx="17501">-2112</cx:pt>
          <cx:pt idx="17502">-1924</cx:pt>
          <cx:pt idx="17503">-331</cx:pt>
          <cx:pt idx="17504">-1712</cx:pt>
          <cx:pt idx="17505">-957</cx:pt>
          <cx:pt idx="17506">-1258</cx:pt>
          <cx:pt idx="17507">-544</cx:pt>
          <cx:pt idx="17508">-844</cx:pt>
          <cx:pt idx="17509">-2620</cx:pt>
          <cx:pt idx="17510">-2161</cx:pt>
          <cx:pt idx="17511">-281</cx:pt>
          <cx:pt idx="17512">-76</cx:pt>
          <cx:pt idx="17513">0</cx:pt>
          <cx:pt idx="17514">-694</cx:pt>
          <cx:pt idx="17515">-376</cx:pt>
          <cx:pt idx="17516">-894</cx:pt>
          <cx:pt idx="17517">-145</cx:pt>
          <cx:pt idx="17518">-535</cx:pt>
          <cx:pt idx="17519">0</cx:pt>
          <cx:pt idx="17520">0</cx:pt>
          <cx:pt idx="17521">-159</cx:pt>
          <cx:pt idx="17522">-727</cx:pt>
          <cx:pt idx="17523">-779</cx:pt>
          <cx:pt idx="17524">-145</cx:pt>
          <cx:pt idx="17525">-392</cx:pt>
          <cx:pt idx="17526">-1832</cx:pt>
          <cx:pt idx="17527">-1209</cx:pt>
          <cx:pt idx="17528">-2458</cx:pt>
          <cx:pt idx="17529">-748</cx:pt>
          <cx:pt idx="17530">-1961</cx:pt>
          <cx:pt idx="17531">-861</cx:pt>
          <cx:pt idx="17532">-1616</cx:pt>
          <cx:pt idx="17533">-2289</cx:pt>
          <cx:pt idx="17534">-423</cx:pt>
          <cx:pt idx="17535">-1456</cx:pt>
          <cx:pt idx="17536">-283</cx:pt>
          <cx:pt idx="17537">-1260</cx:pt>
          <cx:pt idx="17538">-15</cx:pt>
          <cx:pt idx="17539">-1856</cx:pt>
          <cx:pt idx="17540">-526</cx:pt>
          <cx:pt idx="17541">-886</cx:pt>
          <cx:pt idx="17542">-665</cx:pt>
          <cx:pt idx="17543">-29</cx:pt>
          <cx:pt idx="17544">-1658</cx:pt>
          <cx:pt idx="17545">-2016</cx:pt>
          <cx:pt idx="17546">-1607</cx:pt>
          <cx:pt idx="17547">-1564</cx:pt>
          <cx:pt idx="17548">-211</cx:pt>
          <cx:pt idx="17549">-2794</cx:pt>
          <cx:pt idx="17550">0</cx:pt>
          <cx:pt idx="17551">-696</cx:pt>
          <cx:pt idx="17552">-2615</cx:pt>
          <cx:pt idx="17553">-441</cx:pt>
          <cx:pt idx="17554">-149</cx:pt>
          <cx:pt idx="17555">-2813</cx:pt>
          <cx:pt idx="17556">-3251</cx:pt>
          <cx:pt idx="17557">-463</cx:pt>
          <cx:pt idx="17558">-311</cx:pt>
          <cx:pt idx="17559">-1638</cx:pt>
          <cx:pt idx="17560">0</cx:pt>
          <cx:pt idx="17561">0</cx:pt>
          <cx:pt idx="17562">-2</cx:pt>
          <cx:pt idx="17563">-1414</cx:pt>
          <cx:pt idx="17564">-1627</cx:pt>
          <cx:pt idx="17565">-901</cx:pt>
          <cx:pt idx="17566">-1972</cx:pt>
          <cx:pt idx="17567">-822</cx:pt>
          <cx:pt idx="17568">-647</cx:pt>
          <cx:pt idx="17569">0</cx:pt>
          <cx:pt idx="17570">-2180</cx:pt>
          <cx:pt idx="17571">-2322</cx:pt>
          <cx:pt idx="17572">-1050</cx:pt>
          <cx:pt idx="17573">-2016</cx:pt>
          <cx:pt idx="17574">-2147</cx:pt>
          <cx:pt idx="17575">-784</cx:pt>
          <cx:pt idx="17576">-1341</cx:pt>
          <cx:pt idx="17577">-189</cx:pt>
          <cx:pt idx="17578">-1</cx:pt>
          <cx:pt idx="17579">-353</cx:pt>
          <cx:pt idx="17580">-1512</cx:pt>
          <cx:pt idx="17581">-3</cx:pt>
          <cx:pt idx="17582">-1148</cx:pt>
          <cx:pt idx="17583">-787</cx:pt>
          <cx:pt idx="17584">-634</cx:pt>
          <cx:pt idx="17585">-850</cx:pt>
          <cx:pt idx="17586">-697</cx:pt>
          <cx:pt idx="17587">-521</cx:pt>
          <cx:pt idx="17588">-631</cx:pt>
          <cx:pt idx="17589">-357</cx:pt>
          <cx:pt idx="17590">-1880</cx:pt>
          <cx:pt idx="17591">-1569</cx:pt>
          <cx:pt idx="17592">-405</cx:pt>
          <cx:pt idx="17593">-431</cx:pt>
          <cx:pt idx="17594">-637</cx:pt>
          <cx:pt idx="17595">-161</cx:pt>
          <cx:pt idx="17596">-266</cx:pt>
          <cx:pt idx="17597">-375</cx:pt>
          <cx:pt idx="17598">-2669</cx:pt>
          <cx:pt idx="17599">-381</cx:pt>
          <cx:pt idx="17600">-1999</cx:pt>
          <cx:pt idx="17601">-488</cx:pt>
          <cx:pt idx="17602">-787</cx:pt>
          <cx:pt idx="17603">-1772</cx:pt>
          <cx:pt idx="17604">-1374</cx:pt>
          <cx:pt idx="17605">-854</cx:pt>
          <cx:pt idx="17606">-1721</cx:pt>
          <cx:pt idx="17607">-343</cx:pt>
          <cx:pt idx="17608">-308</cx:pt>
          <cx:pt idx="17609">-610</cx:pt>
          <cx:pt idx="17610">-550</cx:pt>
          <cx:pt idx="17611">-776</cx:pt>
          <cx:pt idx="17612">-395</cx:pt>
          <cx:pt idx="17613">-427</cx:pt>
          <cx:pt idx="17614">-1074</cx:pt>
          <cx:pt idx="17615">-618</cx:pt>
          <cx:pt idx="17616">-3</cx:pt>
          <cx:pt idx="17617">-1609</cx:pt>
          <cx:pt idx="17618">-342</cx:pt>
          <cx:pt idx="17619">-406</cx:pt>
          <cx:pt idx="17620">-413</cx:pt>
          <cx:pt idx="17621">0</cx:pt>
          <cx:pt idx="17622">-875</cx:pt>
          <cx:pt idx="17623">-4</cx:pt>
          <cx:pt idx="17624">-337</cx:pt>
          <cx:pt idx="17625">-147</cx:pt>
          <cx:pt idx="17626">-2021</cx:pt>
          <cx:pt idx="17627">0</cx:pt>
          <cx:pt idx="17628">-551</cx:pt>
          <cx:pt idx="17629">-650</cx:pt>
          <cx:pt idx="17630">-1382</cx:pt>
          <cx:pt idx="17631">0</cx:pt>
          <cx:pt idx="17632">-1410</cx:pt>
          <cx:pt idx="17633">-1809</cx:pt>
          <cx:pt idx="17634">-1688</cx:pt>
          <cx:pt idx="17635">-2869</cx:pt>
          <cx:pt idx="17636">-387</cx:pt>
          <cx:pt idx="17637">-1624</cx:pt>
          <cx:pt idx="17638">-665</cx:pt>
          <cx:pt idx="17639">-810</cx:pt>
          <cx:pt idx="17640">0</cx:pt>
          <cx:pt idx="17641">-353</cx:pt>
          <cx:pt idx="17642">-2702</cx:pt>
          <cx:pt idx="17643">-2863</cx:pt>
          <cx:pt idx="17644">-1843</cx:pt>
          <cx:pt idx="17645">-10</cx:pt>
          <cx:pt idx="17646">-479</cx:pt>
          <cx:pt idx="17647">-528</cx:pt>
          <cx:pt idx="17648">-1627</cx:pt>
          <cx:pt idx="17649">-1037</cx:pt>
          <cx:pt idx="17650">0</cx:pt>
          <cx:pt idx="17651">-1670</cx:pt>
          <cx:pt idx="17652">-1427</cx:pt>
          <cx:pt idx="17653">-434</cx:pt>
          <cx:pt idx="17654">-1308</cx:pt>
          <cx:pt idx="17655">-169</cx:pt>
          <cx:pt idx="17656">-142</cx:pt>
          <cx:pt idx="17657">-926</cx:pt>
          <cx:pt idx="17658">-2503</cx:pt>
          <cx:pt idx="17659">-1261</cx:pt>
          <cx:pt idx="17660">-1471</cx:pt>
          <cx:pt idx="17661">-1904</cx:pt>
          <cx:pt idx="17662">-539</cx:pt>
          <cx:pt idx="17663">-1208</cx:pt>
          <cx:pt idx="17664">-516</cx:pt>
          <cx:pt idx="17665">-3110</cx:pt>
          <cx:pt idx="17666">-561</cx:pt>
          <cx:pt idx="17667">-4</cx:pt>
          <cx:pt idx="17668">-3215</cx:pt>
          <cx:pt idx="17669">-442</cx:pt>
          <cx:pt idx="17670">0</cx:pt>
          <cx:pt idx="17671">-652</cx:pt>
          <cx:pt idx="17672">-475</cx:pt>
          <cx:pt idx="17673">-2309</cx:pt>
          <cx:pt idx="17674">-1439</cx:pt>
          <cx:pt idx="17675">-725</cx:pt>
          <cx:pt idx="17676">-221</cx:pt>
          <cx:pt idx="17677">-1778</cx:pt>
          <cx:pt idx="17678">-1545</cx:pt>
          <cx:pt idx="17679">0</cx:pt>
          <cx:pt idx="17680">-803</cx:pt>
          <cx:pt idx="17681">-427</cx:pt>
          <cx:pt idx="17682">-396</cx:pt>
          <cx:pt idx="17683">-3</cx:pt>
          <cx:pt idx="17684">-704</cx:pt>
          <cx:pt idx="17685">0</cx:pt>
          <cx:pt idx="17686">0</cx:pt>
          <cx:pt idx="17687">-183</cx:pt>
          <cx:pt idx="17688">-1499</cx:pt>
          <cx:pt idx="17689">0</cx:pt>
          <cx:pt idx="17690">-4</cx:pt>
          <cx:pt idx="17691">-781</cx:pt>
          <cx:pt idx="17692">-301</cx:pt>
          <cx:pt idx="17693">-1</cx:pt>
          <cx:pt idx="17694">-724</cx:pt>
          <cx:pt idx="17695">-695</cx:pt>
          <cx:pt idx="17696">-647</cx:pt>
          <cx:pt idx="17697">-589</cx:pt>
          <cx:pt idx="17698">-365</cx:pt>
          <cx:pt idx="17699">-1382</cx:pt>
          <cx:pt idx="17700">-2339</cx:pt>
          <cx:pt idx="17701">-983</cx:pt>
          <cx:pt idx="17702">-1456</cx:pt>
          <cx:pt idx="17703">0</cx:pt>
          <cx:pt idx="17704">-5</cx:pt>
          <cx:pt idx="17705">-2238</cx:pt>
          <cx:pt idx="17706">-1657</cx:pt>
          <cx:pt idx="17707">0</cx:pt>
          <cx:pt idx="17708">-507</cx:pt>
          <cx:pt idx="17709">0</cx:pt>
          <cx:pt idx="17710">-510</cx:pt>
          <cx:pt idx="17711">-3</cx:pt>
          <cx:pt idx="17712">-295</cx:pt>
          <cx:pt idx="17713">-1066</cx:pt>
          <cx:pt idx="17714">-1516</cx:pt>
          <cx:pt idx="17715">-529</cx:pt>
          <cx:pt idx="17716">0</cx:pt>
          <cx:pt idx="17717">-1375</cx:pt>
          <cx:pt idx="17718">-2848</cx:pt>
          <cx:pt idx="17719">-300</cx:pt>
          <cx:pt idx="17720">-1490</cx:pt>
          <cx:pt idx="17721">-389</cx:pt>
          <cx:pt idx="17722">-892</cx:pt>
          <cx:pt idx="17723">-532</cx:pt>
          <cx:pt idx="17724">-2183</cx:pt>
          <cx:pt idx="17725">-1531</cx:pt>
          <cx:pt idx="17726">-929</cx:pt>
          <cx:pt idx="17727">-2799</cx:pt>
          <cx:pt idx="17728">-102</cx:pt>
          <cx:pt idx="17729">-1370</cx:pt>
          <cx:pt idx="17730">-694</cx:pt>
          <cx:pt idx="17731">-2474</cx:pt>
          <cx:pt idx="17732">0</cx:pt>
          <cx:pt idx="17733">-1299</cx:pt>
          <cx:pt idx="17734">-152</cx:pt>
          <cx:pt idx="17735">-1847</cx:pt>
          <cx:pt idx="17736">-587</cx:pt>
          <cx:pt idx="17737">-1213</cx:pt>
          <cx:pt idx="17738">-1668</cx:pt>
          <cx:pt idx="17739">-1586</cx:pt>
          <cx:pt idx="17740">-1488</cx:pt>
          <cx:pt idx="17741">-416</cx:pt>
          <cx:pt idx="17742">-1679</cx:pt>
          <cx:pt idx="17743">-520</cx:pt>
          <cx:pt idx="17744">-372</cx:pt>
          <cx:pt idx="17745">-428</cx:pt>
          <cx:pt idx="17746">-1</cx:pt>
          <cx:pt idx="17747">-29</cx:pt>
          <cx:pt idx="17748">-681</cx:pt>
          <cx:pt idx="17749">-327</cx:pt>
          <cx:pt idx="17750">-2346</cx:pt>
          <cx:pt idx="17751">-1806</cx:pt>
          <cx:pt idx="17752">-574</cx:pt>
          <cx:pt idx="17753">-719</cx:pt>
          <cx:pt idx="17754">-481</cx:pt>
          <cx:pt idx="17755">-742</cx:pt>
          <cx:pt idx="17756">-1645</cx:pt>
          <cx:pt idx="17757">-1718</cx:pt>
          <cx:pt idx="17758">-956</cx:pt>
          <cx:pt idx="17759">-1263</cx:pt>
          <cx:pt idx="17760">-759</cx:pt>
          <cx:pt idx="17761">-476</cx:pt>
          <cx:pt idx="17762">-567</cx:pt>
          <cx:pt idx="17763">0</cx:pt>
          <cx:pt idx="17764">-2176</cx:pt>
          <cx:pt idx="17765">-471</cx:pt>
          <cx:pt idx="17766">-642</cx:pt>
          <cx:pt idx="17767">-532</cx:pt>
          <cx:pt idx="17768">-1200</cx:pt>
          <cx:pt idx="17769">-438</cx:pt>
          <cx:pt idx="17770">-558</cx:pt>
          <cx:pt idx="17771">-1609</cx:pt>
          <cx:pt idx="17772">-2148</cx:pt>
          <cx:pt idx="17773">-1538</cx:pt>
          <cx:pt idx="17774">-802</cx:pt>
          <cx:pt idx="17775">-5</cx:pt>
          <cx:pt idx="17776">0</cx:pt>
          <cx:pt idx="17777">-703</cx:pt>
          <cx:pt idx="17778">-805</cx:pt>
          <cx:pt idx="17779">0</cx:pt>
          <cx:pt idx="17780">-1559</cx:pt>
          <cx:pt idx="17781">-909</cx:pt>
          <cx:pt idx="17782">-633</cx:pt>
          <cx:pt idx="17783">-1624</cx:pt>
          <cx:pt idx="17784">-1307</cx:pt>
          <cx:pt idx="17785">-2774</cx:pt>
          <cx:pt idx="17786">-888</cx:pt>
          <cx:pt idx="17787">-2487</cx:pt>
          <cx:pt idx="17788">-208</cx:pt>
          <cx:pt idx="17789">0</cx:pt>
          <cx:pt idx="17790">-1965</cx:pt>
          <cx:pt idx="17791">-1288</cx:pt>
          <cx:pt idx="17792">-228</cx:pt>
          <cx:pt idx="17793">-1488</cx:pt>
          <cx:pt idx="17794">-2114</cx:pt>
          <cx:pt idx="17795">-378</cx:pt>
          <cx:pt idx="17796">-4</cx:pt>
          <cx:pt idx="17797">0</cx:pt>
          <cx:pt idx="17798">-70</cx:pt>
          <cx:pt idx="17799">-3350</cx:pt>
          <cx:pt idx="17800">-1885</cx:pt>
          <cx:pt idx="17801">-1643</cx:pt>
          <cx:pt idx="17802">-784</cx:pt>
          <cx:pt idx="17803">-698</cx:pt>
          <cx:pt idx="17804">-2669</cx:pt>
          <cx:pt idx="17805">-2064</cx:pt>
          <cx:pt idx="17806">-2469</cx:pt>
          <cx:pt idx="17807">-1347</cx:pt>
          <cx:pt idx="17808">-1078</cx:pt>
          <cx:pt idx="17809">-463</cx:pt>
          <cx:pt idx="17810">-2088</cx:pt>
          <cx:pt idx="17811">-3</cx:pt>
          <cx:pt idx="17812">-426</cx:pt>
          <cx:pt idx="17813">-1176</cx:pt>
          <cx:pt idx="17814">0</cx:pt>
          <cx:pt idx="17815">-358</cx:pt>
          <cx:pt idx="17816">-1574</cx:pt>
          <cx:pt idx="17817">0</cx:pt>
          <cx:pt idx="17818">-2343</cx:pt>
          <cx:pt idx="17819">-1333</cx:pt>
          <cx:pt idx="17820">-949</cx:pt>
          <cx:pt idx="17821">-670</cx:pt>
          <cx:pt idx="17822">0</cx:pt>
          <cx:pt idx="17823">-482</cx:pt>
          <cx:pt idx="17824">-1</cx:pt>
          <cx:pt idx="17825">-182</cx:pt>
          <cx:pt idx="17826">-957</cx:pt>
          <cx:pt idx="17827">-494</cx:pt>
          <cx:pt idx="17828">-126</cx:pt>
          <cx:pt idx="17829">0</cx:pt>
          <cx:pt idx="17830">-3430</cx:pt>
          <cx:pt idx="17831">-615</cx:pt>
          <cx:pt idx="17832">-1715</cx:pt>
          <cx:pt idx="17833">-850</cx:pt>
          <cx:pt idx="17834">-912</cx:pt>
          <cx:pt idx="17835">-912</cx:pt>
          <cx:pt idx="17836">-2</cx:pt>
          <cx:pt idx="17837">-1</cx:pt>
          <cx:pt idx="17838">-1467</cx:pt>
          <cx:pt idx="17839">-1585</cx:pt>
          <cx:pt idx="17840">0</cx:pt>
          <cx:pt idx="17841">-1621</cx:pt>
          <cx:pt idx="17842">-855</cx:pt>
          <cx:pt idx="17843">-2381</cx:pt>
          <cx:pt idx="17844">-868</cx:pt>
          <cx:pt idx="17845">-434</cx:pt>
          <cx:pt idx="17846">0</cx:pt>
          <cx:pt idx="17847">-1377</cx:pt>
          <cx:pt idx="17848">0</cx:pt>
          <cx:pt idx="17849">-1249</cx:pt>
          <cx:pt idx="17850">-425</cx:pt>
          <cx:pt idx="17851">-1910</cx:pt>
          <cx:pt idx="17852">-916</cx:pt>
          <cx:pt idx="17853">-1617</cx:pt>
          <cx:pt idx="17854">-1587</cx:pt>
          <cx:pt idx="17855">-651</cx:pt>
          <cx:pt idx="17856">-1876</cx:pt>
          <cx:pt idx="17857">-1018</cx:pt>
          <cx:pt idx="17858">-1566</cx:pt>
          <cx:pt idx="17859">-1552</cx:pt>
          <cx:pt idx="17860">-720</cx:pt>
          <cx:pt idx="17861">-1517</cx:pt>
          <cx:pt idx="17862">-2683</cx:pt>
          <cx:pt idx="17863">-697</cx:pt>
          <cx:pt idx="17864">0</cx:pt>
          <cx:pt idx="17865">0</cx:pt>
          <cx:pt idx="17866">-1402</cx:pt>
          <cx:pt idx="17867">-8</cx:pt>
          <cx:pt idx="17868">-1016</cx:pt>
          <cx:pt idx="17869">-2162</cx:pt>
          <cx:pt idx="17870">-2646</cx:pt>
          <cx:pt idx="17871">-1087</cx:pt>
          <cx:pt idx="17872">-2316</cx:pt>
          <cx:pt idx="17873">-1199</cx:pt>
          <cx:pt idx="17874">-1373</cx:pt>
          <cx:pt idx="17875">-1605</cx:pt>
          <cx:pt idx="17876">-1</cx:pt>
          <cx:pt idx="17877">0</cx:pt>
          <cx:pt idx="17878">-727</cx:pt>
          <cx:pt idx="17879">-697</cx:pt>
          <cx:pt idx="17880">-2469</cx:pt>
          <cx:pt idx="17881">-1129</cx:pt>
          <cx:pt idx="17882">-589</cx:pt>
          <cx:pt idx="17883">0</cx:pt>
          <cx:pt idx="17884">-534</cx:pt>
          <cx:pt idx="17885">-755</cx:pt>
          <cx:pt idx="17886">-1105</cx:pt>
          <cx:pt idx="17887">-323</cx:pt>
          <cx:pt idx="17888">-1799</cx:pt>
          <cx:pt idx="17889">0</cx:pt>
          <cx:pt idx="17890">-1329</cx:pt>
          <cx:pt idx="17891">-2788</cx:pt>
          <cx:pt idx="17892">0</cx:pt>
          <cx:pt idx="17893">-2042</cx:pt>
          <cx:pt idx="17894">-1083</cx:pt>
          <cx:pt idx="17895">-1175</cx:pt>
          <cx:pt idx="17896">-4</cx:pt>
          <cx:pt idx="17897">-411</cx:pt>
          <cx:pt idx="17898">-2452</cx:pt>
          <cx:pt idx="17899">-377</cx:pt>
          <cx:pt idx="17900">-649</cx:pt>
          <cx:pt idx="17901">-2653</cx:pt>
          <cx:pt idx="17902">-1252</cx:pt>
          <cx:pt idx="17903">-852</cx:pt>
          <cx:pt idx="17904">-842</cx:pt>
          <cx:pt idx="17905">-1034</cx:pt>
          <cx:pt idx="17906">0</cx:pt>
          <cx:pt idx="17907">0</cx:pt>
          <cx:pt idx="17908">-855</cx:pt>
          <cx:pt idx="17909">-204</cx:pt>
          <cx:pt idx="17910">-500</cx:pt>
          <cx:pt idx="17911">-1800</cx:pt>
          <cx:pt idx="17912">-3133</cx:pt>
          <cx:pt idx="17913">-1747</cx:pt>
          <cx:pt idx="17914">-556</cx:pt>
          <cx:pt idx="17915">-1056</cx:pt>
          <cx:pt idx="17916">-501</cx:pt>
          <cx:pt idx="17917">0</cx:pt>
          <cx:pt idx="17918">-625</cx:pt>
          <cx:pt idx="17919">0</cx:pt>
          <cx:pt idx="17920">0</cx:pt>
          <cx:pt idx="17921">-131</cx:pt>
          <cx:pt idx="17922">-1939</cx:pt>
          <cx:pt idx="17923">-2671</cx:pt>
          <cx:pt idx="17924">0</cx:pt>
          <cx:pt idx="17925">-1</cx:pt>
          <cx:pt idx="17926">-2368</cx:pt>
          <cx:pt idx="17927">-491</cx:pt>
          <cx:pt idx="17928">-1395</cx:pt>
          <cx:pt idx="17929">-433</cx:pt>
          <cx:pt idx="17930">-2746</cx:pt>
          <cx:pt idx="17931">0</cx:pt>
          <cx:pt idx="17932">-1304</cx:pt>
          <cx:pt idx="17933">-87</cx:pt>
          <cx:pt idx="17934">-1222</cx:pt>
          <cx:pt idx="17935">-3118</cx:pt>
          <cx:pt idx="17936">-372</cx:pt>
          <cx:pt idx="17937">-503</cx:pt>
          <cx:pt idx="17938">-544</cx:pt>
          <cx:pt idx="17939">-929</cx:pt>
          <cx:pt idx="17940">-465</cx:pt>
          <cx:pt idx="17941">-1130</cx:pt>
          <cx:pt idx="17942">-470</cx:pt>
          <cx:pt idx="17943">-2</cx:pt>
          <cx:pt idx="17944">-2433</cx:pt>
          <cx:pt idx="17945">-1842</cx:pt>
          <cx:pt idx="17946">-2665</cx:pt>
          <cx:pt idx="17947">0</cx:pt>
          <cx:pt idx="17948">-5</cx:pt>
          <cx:pt idx="17949">-569</cx:pt>
          <cx:pt idx="17950">-1213</cx:pt>
          <cx:pt idx="17951">-2419</cx:pt>
          <cx:pt idx="17952">-457</cx:pt>
          <cx:pt idx="17953">-391</cx:pt>
          <cx:pt idx="17954">-2436</cx:pt>
          <cx:pt idx="17955">0</cx:pt>
          <cx:pt idx="17956">-115</cx:pt>
          <cx:pt idx="17957">-611</cx:pt>
          <cx:pt idx="17958">-1310</cx:pt>
          <cx:pt idx="17959">0</cx:pt>
          <cx:pt idx="17960">-208</cx:pt>
          <cx:pt idx="17961">0</cx:pt>
          <cx:pt idx="17962">-872</cx:pt>
          <cx:pt idx="17963">0</cx:pt>
          <cx:pt idx="17964">-1526</cx:pt>
          <cx:pt idx="17965">-2532</cx:pt>
          <cx:pt idx="17966">-515</cx:pt>
          <cx:pt idx="17967">-555</cx:pt>
          <cx:pt idx="17968">0</cx:pt>
          <cx:pt idx="17969">-3351</cx:pt>
          <cx:pt idx="17970">-185</cx:pt>
          <cx:pt idx="17971">-1723</cx:pt>
          <cx:pt idx="17972">0</cx:pt>
          <cx:pt idx="17973">-1581</cx:pt>
          <cx:pt idx="17974">-529</cx:pt>
          <cx:pt idx="17975">-1071</cx:pt>
          <cx:pt idx="17976">-1762</cx:pt>
          <cx:pt idx="17977">-2298</cx:pt>
          <cx:pt idx="17978">-223</cx:pt>
          <cx:pt idx="17979">-722</cx:pt>
          <cx:pt idx="17980">-346</cx:pt>
          <cx:pt idx="17981">-367</cx:pt>
          <cx:pt idx="17982">-1482</cx:pt>
          <cx:pt idx="17983">-758</cx:pt>
          <cx:pt idx="17984">-1350</cx:pt>
          <cx:pt idx="17985">-2298</cx:pt>
          <cx:pt idx="17986">-20</cx:pt>
          <cx:pt idx="17987">-3</cx:pt>
          <cx:pt idx="17988">-1209</cx:pt>
          <cx:pt idx="17989">-1941</cx:pt>
          <cx:pt idx="17990">-1585</cx:pt>
          <cx:pt idx="17991">-1816</cx:pt>
          <cx:pt idx="17992">-680</cx:pt>
          <cx:pt idx="17993">-1560</cx:pt>
          <cx:pt idx="17994">-489</cx:pt>
          <cx:pt idx="17995">-219</cx:pt>
          <cx:pt idx="17996">-784</cx:pt>
          <cx:pt idx="17997">-1162</cx:pt>
          <cx:pt idx="17998">-2848</cx:pt>
          <cx:pt idx="17999">0</cx:pt>
          <cx:pt idx="18000">-323</cx:pt>
          <cx:pt idx="18001">-394</cx:pt>
          <cx:pt idx="18002">-554</cx:pt>
          <cx:pt idx="18003">-760</cx:pt>
          <cx:pt idx="18004">-1154</cx:pt>
          <cx:pt idx="18005">-1913</cx:pt>
          <cx:pt idx="18006">-2294</cx:pt>
          <cx:pt idx="18007">-2158</cx:pt>
          <cx:pt idx="18008">-2417</cx:pt>
          <cx:pt idx="18009">-614</cx:pt>
          <cx:pt idx="18010">-1796</cx:pt>
          <cx:pt idx="18011">-336</cx:pt>
          <cx:pt idx="18012">-402</cx:pt>
          <cx:pt idx="18013">-3070</cx:pt>
          <cx:pt idx="18014">-3</cx:pt>
          <cx:pt idx="18015">-267</cx:pt>
          <cx:pt idx="18016">-452</cx:pt>
          <cx:pt idx="18017">-2454</cx:pt>
          <cx:pt idx="18018">-1676</cx:pt>
          <cx:pt idx="18019">-1947</cx:pt>
          <cx:pt idx="18020">-1537</cx:pt>
          <cx:pt idx="18021">-710</cx:pt>
          <cx:pt idx="18022">-2</cx:pt>
          <cx:pt idx="18023">-1199</cx:pt>
          <cx:pt idx="18024">-3048</cx:pt>
          <cx:pt idx="18025">-1225</cx:pt>
          <cx:pt idx="18026">-36</cx:pt>
          <cx:pt idx="18027">-241</cx:pt>
          <cx:pt idx="18028">-2</cx:pt>
          <cx:pt idx="18029">0</cx:pt>
          <cx:pt idx="18030">-1638</cx:pt>
          <cx:pt idx="18031">-1140</cx:pt>
          <cx:pt idx="18032">-238</cx:pt>
          <cx:pt idx="18033">-1702</cx:pt>
          <cx:pt idx="18034">-634</cx:pt>
          <cx:pt idx="18035">-3</cx:pt>
          <cx:pt idx="18036">-1887</cx:pt>
          <cx:pt idx="18037">-1547</cx:pt>
          <cx:pt idx="18038">-1736</cx:pt>
          <cx:pt idx="18039">-2595</cx:pt>
          <cx:pt idx="18040">-1501</cx:pt>
          <cx:pt idx="18041">-399</cx:pt>
          <cx:pt idx="18042">-463</cx:pt>
          <cx:pt idx="18043">-212</cx:pt>
          <cx:pt idx="18044">0</cx:pt>
          <cx:pt idx="18045">0</cx:pt>
          <cx:pt idx="18046">-486</cx:pt>
          <cx:pt idx="18047">-455</cx:pt>
          <cx:pt idx="18048">-2309</cx:pt>
          <cx:pt idx="18049">-1781</cx:pt>
          <cx:pt idx="18050">-1472</cx:pt>
          <cx:pt idx="18051">0</cx:pt>
          <cx:pt idx="18052">-1</cx:pt>
          <cx:pt idx="18053">0</cx:pt>
          <cx:pt idx="18054">-64</cx:pt>
          <cx:pt idx="18055">0</cx:pt>
          <cx:pt idx="18056">-247</cx:pt>
          <cx:pt idx="18057">0</cx:pt>
          <cx:pt idx="18058">0</cx:pt>
          <cx:pt idx="18059">-1462</cx:pt>
          <cx:pt idx="18060">-8</cx:pt>
          <cx:pt idx="18061">-1479</cx:pt>
          <cx:pt idx="18062">-788</cx:pt>
          <cx:pt idx="18063">-1085</cx:pt>
          <cx:pt idx="18064">0</cx:pt>
          <cx:pt idx="18065">-1770</cx:pt>
          <cx:pt idx="18066">0</cx:pt>
          <cx:pt idx="18067">-836</cx:pt>
          <cx:pt idx="18068">-1257</cx:pt>
          <cx:pt idx="18069">-2676</cx:pt>
          <cx:pt idx="18070">0</cx:pt>
          <cx:pt idx="18071">-782</cx:pt>
          <cx:pt idx="18072">-2104</cx:pt>
          <cx:pt idx="18073">0</cx:pt>
          <cx:pt idx="18074">-1352</cx:pt>
          <cx:pt idx="18075">-2308</cx:pt>
          <cx:pt idx="18076">-2303</cx:pt>
          <cx:pt idx="18077">-2177</cx:pt>
          <cx:pt idx="18078">0</cx:pt>
          <cx:pt idx="18079">0</cx:pt>
          <cx:pt idx="18080">-1061</cx:pt>
          <cx:pt idx="18081">-1338</cx:pt>
          <cx:pt idx="18082">-2145</cx:pt>
          <cx:pt idx="18083">-1707</cx:pt>
          <cx:pt idx="18084">-370</cx:pt>
          <cx:pt idx="18085">-1746</cx:pt>
          <cx:pt idx="18086">0</cx:pt>
          <cx:pt idx="18087">-1860</cx:pt>
          <cx:pt idx="18088">-1276</cx:pt>
          <cx:pt idx="18089">-577</cx:pt>
          <cx:pt idx="18090">-1055</cx:pt>
          <cx:pt idx="18091">-1590</cx:pt>
          <cx:pt idx="18092">-1378</cx:pt>
          <cx:pt idx="18093">0</cx:pt>
          <cx:pt idx="18094">-369</cx:pt>
          <cx:pt idx="18095">-275</cx:pt>
          <cx:pt idx="18096">-1931</cx:pt>
          <cx:pt idx="18097">-783</cx:pt>
          <cx:pt idx="18098">-1579</cx:pt>
          <cx:pt idx="18099">-405</cx:pt>
          <cx:pt idx="18100">-2198</cx:pt>
          <cx:pt idx="18101">-1679</cx:pt>
          <cx:pt idx="18102">0</cx:pt>
          <cx:pt idx="18103">-2947</cx:pt>
          <cx:pt idx="18104">-1456</cx:pt>
          <cx:pt idx="18105">0</cx:pt>
          <cx:pt idx="18106">-1915</cx:pt>
          <cx:pt idx="18107">-1528</cx:pt>
          <cx:pt idx="18108">-2160</cx:pt>
          <cx:pt idx="18109">-465</cx:pt>
          <cx:pt idx="18110">-832</cx:pt>
          <cx:pt idx="18111">-2678</cx:pt>
          <cx:pt idx="18112">-1543</cx:pt>
          <cx:pt idx="18113">0</cx:pt>
          <cx:pt idx="18114">-4</cx:pt>
          <cx:pt idx="18115">-1</cx:pt>
          <cx:pt idx="18116">-43</cx:pt>
          <cx:pt idx="18117">0</cx:pt>
          <cx:pt idx="18118">-1634</cx:pt>
          <cx:pt idx="18119">-1486</cx:pt>
          <cx:pt idx="18120">-1215</cx:pt>
          <cx:pt idx="18121">-2216</cx:pt>
          <cx:pt idx="18122">-2566</cx:pt>
          <cx:pt idx="18123">-1992</cx:pt>
          <cx:pt idx="18124">-1529</cx:pt>
          <cx:pt idx="18125">-1527</cx:pt>
          <cx:pt idx="18126">-569</cx:pt>
          <cx:pt idx="18127">0</cx:pt>
          <cx:pt idx="18128">-1</cx:pt>
          <cx:pt idx="18129">-2209</cx:pt>
          <cx:pt idx="18130">-1186</cx:pt>
          <cx:pt idx="18131">-658</cx:pt>
          <cx:pt idx="18132">-1290</cx:pt>
          <cx:pt idx="18133">-345</cx:pt>
          <cx:pt idx="18134">-1538</cx:pt>
          <cx:pt idx="18135">-2255</cx:pt>
          <cx:pt idx="18136">-1186</cx:pt>
          <cx:pt idx="18137">0</cx:pt>
          <cx:pt idx="18138">-2536</cx:pt>
          <cx:pt idx="18139">-3120</cx:pt>
          <cx:pt idx="18140">-1328</cx:pt>
          <cx:pt idx="18141">-1402</cx:pt>
          <cx:pt idx="18142">-1650</cx:pt>
          <cx:pt idx="18143">-374</cx:pt>
          <cx:pt idx="18144">-799</cx:pt>
          <cx:pt idx="18145">-818</cx:pt>
          <cx:pt idx="18146">0</cx:pt>
          <cx:pt idx="18147">-2115</cx:pt>
          <cx:pt idx="18148">-372</cx:pt>
          <cx:pt idx="18149">-297</cx:pt>
          <cx:pt idx="18150">-873</cx:pt>
          <cx:pt idx="18151">-2709</cx:pt>
          <cx:pt idx="18152">0</cx:pt>
          <cx:pt idx="18153">-1787</cx:pt>
          <cx:pt idx="18154">-2537</cx:pt>
          <cx:pt idx="18155">-498</cx:pt>
          <cx:pt idx="18156">-1155</cx:pt>
          <cx:pt idx="18157">-1801</cx:pt>
          <cx:pt idx="18158">-387</cx:pt>
          <cx:pt idx="18159">-1196</cx:pt>
          <cx:pt idx="18160">-2354</cx:pt>
          <cx:pt idx="18161">-960</cx:pt>
          <cx:pt idx="18162">-1865</cx:pt>
          <cx:pt idx="18163">-1314</cx:pt>
          <cx:pt idx="18164">-345</cx:pt>
          <cx:pt idx="18165">-401</cx:pt>
          <cx:pt idx="18166">-808</cx:pt>
          <cx:pt idx="18167">-2095</cx:pt>
          <cx:pt idx="18168">-1656</cx:pt>
          <cx:pt idx="18169">-972</cx:pt>
          <cx:pt idx="18170">-884</cx:pt>
          <cx:pt idx="18171">-3494</cx:pt>
          <cx:pt idx="18172">-330</cx:pt>
          <cx:pt idx="18173">-3428</cx:pt>
          <cx:pt idx="18174">0</cx:pt>
          <cx:pt idx="18175">0</cx:pt>
          <cx:pt idx="18176">-733</cx:pt>
          <cx:pt idx="18177">-569</cx:pt>
          <cx:pt idx="18178">-1632</cx:pt>
          <cx:pt idx="18179">-2282</cx:pt>
          <cx:pt idx="18180">-1350</cx:pt>
          <cx:pt idx="18181">-1470</cx:pt>
          <cx:pt idx="18182">-112</cx:pt>
          <cx:pt idx="18183">-595</cx:pt>
          <cx:pt idx="18184">-441</cx:pt>
          <cx:pt idx="18185">-3736</cx:pt>
          <cx:pt idx="18186">-516</cx:pt>
          <cx:pt idx="18187">-1835</cx:pt>
          <cx:pt idx="18188">-1170</cx:pt>
          <cx:pt idx="18189">-537</cx:pt>
          <cx:pt idx="18190">-749</cx:pt>
          <cx:pt idx="18191">-1688</cx:pt>
          <cx:pt idx="18192">-1</cx:pt>
          <cx:pt idx="18193">-2585</cx:pt>
          <cx:pt idx="18194">-217</cx:pt>
          <cx:pt idx="18195">-1894</cx:pt>
          <cx:pt idx="18196">-2447</cx:pt>
          <cx:pt idx="18197">-1651</cx:pt>
          <cx:pt idx="18198">-597</cx:pt>
          <cx:pt idx="18199">-1119</cx:pt>
          <cx:pt idx="18200">-2392</cx:pt>
          <cx:pt idx="18201">-1733</cx:pt>
          <cx:pt idx="18202">-465</cx:pt>
          <cx:pt idx="18203">-161</cx:pt>
          <cx:pt idx="18204">-2546</cx:pt>
          <cx:pt idx="18205">-848</cx:pt>
          <cx:pt idx="18206">-1916</cx:pt>
          <cx:pt idx="18207">-3</cx:pt>
          <cx:pt idx="18208">-834</cx:pt>
          <cx:pt idx="18209">0</cx:pt>
          <cx:pt idx="18210">-1788</cx:pt>
          <cx:pt idx="18211">-614</cx:pt>
          <cx:pt idx="18212">-1329</cx:pt>
          <cx:pt idx="18213">-2075</cx:pt>
          <cx:pt idx="18214">-2251</cx:pt>
          <cx:pt idx="18215">-686</cx:pt>
          <cx:pt idx="18216">0</cx:pt>
          <cx:pt idx="18217">-2537</cx:pt>
          <cx:pt idx="18218">-519</cx:pt>
          <cx:pt idx="18219">-1542</cx:pt>
          <cx:pt idx="18220">-142</cx:pt>
          <cx:pt idx="18221">-1362</cx:pt>
          <cx:pt idx="18222">-1109</cx:pt>
          <cx:pt idx="18223">-667</cx:pt>
          <cx:pt idx="18224">-541</cx:pt>
          <cx:pt idx="18225">-1607</cx:pt>
          <cx:pt idx="18226">-735</cx:pt>
          <cx:pt idx="18227">-225</cx:pt>
          <cx:pt idx="18228">-1710</cx:pt>
          <cx:pt idx="18229">-2415</cx:pt>
          <cx:pt idx="18230">-478</cx:pt>
          <cx:pt idx="18231">-990</cx:pt>
          <cx:pt idx="18232">-30</cx:pt>
          <cx:pt idx="18233">-1607</cx:pt>
          <cx:pt idx="18234">-1601</cx:pt>
          <cx:pt idx="18235">-634</cx:pt>
          <cx:pt idx="18236">-2048</cx:pt>
          <cx:pt idx="18237">-1569</cx:pt>
          <cx:pt idx="18238">-938</cx:pt>
          <cx:pt idx="18239">-154</cx:pt>
          <cx:pt idx="18240">-502</cx:pt>
          <cx:pt idx="18241">-2242</cx:pt>
          <cx:pt idx="18242">-1529</cx:pt>
          <cx:pt idx="18243">-380</cx:pt>
          <cx:pt idx="18244">-122</cx:pt>
          <cx:pt idx="18245">-1781</cx:pt>
          <cx:pt idx="18246">0</cx:pt>
          <cx:pt idx="18247">-1829</cx:pt>
          <cx:pt idx="18248">-644</cx:pt>
          <cx:pt idx="18249">-1372</cx:pt>
          <cx:pt idx="18250">-758</cx:pt>
          <cx:pt idx="18251">-218</cx:pt>
          <cx:pt idx="18252">-325</cx:pt>
          <cx:pt idx="18253">-1859</cx:pt>
          <cx:pt idx="18254">-2149</cx:pt>
          <cx:pt idx="18255">-1426</cx:pt>
          <cx:pt idx="18256">-2562</cx:pt>
          <cx:pt idx="18257">-661</cx:pt>
          <cx:pt idx="18258">-394</cx:pt>
          <cx:pt idx="18259">-1142</cx:pt>
          <cx:pt idx="18260">-561</cx:pt>
          <cx:pt idx="18261">-619</cx:pt>
          <cx:pt idx="18262">-836</cx:pt>
          <cx:pt idx="18263">-1848</cx:pt>
          <cx:pt idx="18264">-1915</cx:pt>
          <cx:pt idx="18265">-1918</cx:pt>
          <cx:pt idx="18266">-1</cx:pt>
          <cx:pt idx="18267">0</cx:pt>
          <cx:pt idx="18268">-6</cx:pt>
          <cx:pt idx="18269">-2112</cx:pt>
          <cx:pt idx="18270">-1528</cx:pt>
          <cx:pt idx="18271">-305</cx:pt>
          <cx:pt idx="18272">-379</cx:pt>
          <cx:pt idx="18273">-33</cx:pt>
          <cx:pt idx="18274">-545</cx:pt>
          <cx:pt idx="18275">-1008</cx:pt>
          <cx:pt idx="18276">-5</cx:pt>
          <cx:pt idx="18277">0</cx:pt>
          <cx:pt idx="18278">-22</cx:pt>
          <cx:pt idx="18279">-464</cx:pt>
          <cx:pt idx="18280">-730</cx:pt>
          <cx:pt idx="18281">-2252</cx:pt>
          <cx:pt idx="18282">0</cx:pt>
          <cx:pt idx="18283">-1517</cx:pt>
          <cx:pt idx="18284">-945</cx:pt>
          <cx:pt idx="18285">0</cx:pt>
          <cx:pt idx="18286">-1646</cx:pt>
          <cx:pt idx="18287">-1684</cx:pt>
          <cx:pt idx="18288">0</cx:pt>
          <cx:pt idx="18289">-445</cx:pt>
          <cx:pt idx="18290">0</cx:pt>
          <cx:pt idx="18291">-1214</cx:pt>
          <cx:pt idx="18292">-698</cx:pt>
          <cx:pt idx="18293">0</cx:pt>
          <cx:pt idx="18294">-465</cx:pt>
          <cx:pt idx="18295">-1415</cx:pt>
          <cx:pt idx="18296">-844</cx:pt>
          <cx:pt idx="18297">-1541</cx:pt>
          <cx:pt idx="18298">-456</cx:pt>
          <cx:pt idx="18299">-480</cx:pt>
          <cx:pt idx="18300">-742</cx:pt>
          <cx:pt idx="18301">-549</cx:pt>
          <cx:pt idx="18302">0</cx:pt>
          <cx:pt idx="18303">-135</cx:pt>
          <cx:pt idx="18304">-2168</cx:pt>
          <cx:pt idx="18305">-450</cx:pt>
          <cx:pt idx="18306">-254</cx:pt>
          <cx:pt idx="18307">-1116</cx:pt>
          <cx:pt idx="18308">-770</cx:pt>
          <cx:pt idx="18309">-2419</cx:pt>
          <cx:pt idx="18310">-1764</cx:pt>
          <cx:pt idx="18311">0</cx:pt>
          <cx:pt idx="18312">-299</cx:pt>
          <cx:pt idx="18313">0</cx:pt>
          <cx:pt idx="18314">-757</cx:pt>
          <cx:pt idx="18315">-2214</cx:pt>
          <cx:pt idx="18316">-920</cx:pt>
          <cx:pt idx="18317">-6</cx:pt>
          <cx:pt idx="18318">-2722</cx:pt>
          <cx:pt idx="18319">0</cx:pt>
          <cx:pt idx="18320">-90</cx:pt>
          <cx:pt idx="18321">-703</cx:pt>
          <cx:pt idx="18322">-244</cx:pt>
          <cx:pt idx="18323">-393</cx:pt>
          <cx:pt idx="18324">-31</cx:pt>
          <cx:pt idx="18325">-1558</cx:pt>
          <cx:pt idx="18326">-1175</cx:pt>
          <cx:pt idx="18327">-1528</cx:pt>
          <cx:pt idx="18328">-1737</cx:pt>
          <cx:pt idx="18329">-2079</cx:pt>
          <cx:pt idx="18330">-1215</cx:pt>
          <cx:pt idx="18331">-1280</cx:pt>
          <cx:pt idx="18332">-2276</cx:pt>
          <cx:pt idx="18333">-1832</cx:pt>
          <cx:pt idx="18334">-819</cx:pt>
          <cx:pt idx="18335">0</cx:pt>
          <cx:pt idx="18336">-362</cx:pt>
          <cx:pt idx="18337">-1085</cx:pt>
          <cx:pt idx="18338">-263</cx:pt>
          <cx:pt idx="18339">-586</cx:pt>
          <cx:pt idx="18340">-1877</cx:pt>
          <cx:pt idx="18341">-246</cx:pt>
          <cx:pt idx="18342">-499</cx:pt>
          <cx:pt idx="18343">0</cx:pt>
          <cx:pt idx="18344">-2304</cx:pt>
          <cx:pt idx="18345">-372</cx:pt>
          <cx:pt idx="18346">0</cx:pt>
          <cx:pt idx="18347">-88</cx:pt>
          <cx:pt idx="18348">-2718</cx:pt>
          <cx:pt idx="18349">-664</cx:pt>
          <cx:pt idx="18350">-1404</cx:pt>
          <cx:pt idx="18351">-699</cx:pt>
          <cx:pt idx="18352">-1983</cx:pt>
          <cx:pt idx="18353">-2138</cx:pt>
          <cx:pt idx="18354">0</cx:pt>
          <cx:pt idx="18355">-28</cx:pt>
          <cx:pt idx="18356">0</cx:pt>
          <cx:pt idx="18357">-701</cx:pt>
          <cx:pt idx="18358">-1021</cx:pt>
          <cx:pt idx="18359">-731</cx:pt>
          <cx:pt idx="18360">-980</cx:pt>
          <cx:pt idx="18361">-1645</cx:pt>
          <cx:pt idx="18362">-820</cx:pt>
          <cx:pt idx="18363">-1900</cx:pt>
          <cx:pt idx="18364">-913</cx:pt>
          <cx:pt idx="18365">-221</cx:pt>
          <cx:pt idx="18366">-1096</cx:pt>
          <cx:pt idx="18367">-550</cx:pt>
          <cx:pt idx="18368">-930</cx:pt>
          <cx:pt idx="18369">-1767</cx:pt>
          <cx:pt idx="18370">0</cx:pt>
          <cx:pt idx="18371">-870</cx:pt>
          <cx:pt idx="18372">-1418</cx:pt>
          <cx:pt idx="18373">0</cx:pt>
          <cx:pt idx="18374">-239</cx:pt>
          <cx:pt idx="18375">-1120</cx:pt>
          <cx:pt idx="18376">-866</cx:pt>
          <cx:pt idx="18377">0</cx:pt>
          <cx:pt idx="18378">-162</cx:pt>
          <cx:pt idx="18379">0</cx:pt>
          <cx:pt idx="18380">-1522</cx:pt>
          <cx:pt idx="18381">-1261</cx:pt>
          <cx:pt idx="18382">-766</cx:pt>
          <cx:pt idx="18383">-716</cx:pt>
          <cx:pt idx="18384">-1911</cx:pt>
          <cx:pt idx="18385">-2790</cx:pt>
          <cx:pt idx="18386">0</cx:pt>
          <cx:pt idx="18387">-313</cx:pt>
          <cx:pt idx="18388">-1799</cx:pt>
          <cx:pt idx="18389">-375</cx:pt>
          <cx:pt idx="18390">-5</cx:pt>
          <cx:pt idx="18391">-2287</cx:pt>
          <cx:pt idx="18392">-2617</cx:pt>
          <cx:pt idx="18393">-1633</cx:pt>
          <cx:pt idx="18394">-1549</cx:pt>
          <cx:pt idx="18395">-2220</cx:pt>
          <cx:pt idx="18396">0</cx:pt>
          <cx:pt idx="18397">-2075</cx:pt>
          <cx:pt idx="18398">-982</cx:pt>
          <cx:pt idx="18399">-334</cx:pt>
          <cx:pt idx="18400">-236</cx:pt>
          <cx:pt idx="18401">-1351</cx:pt>
          <cx:pt idx="18402">-414</cx:pt>
          <cx:pt idx="18403">-501</cx:pt>
          <cx:pt idx="18404">-2431</cx:pt>
          <cx:pt idx="18405">-412</cx:pt>
          <cx:pt idx="18406">-2610</cx:pt>
          <cx:pt idx="18407">-1788</cx:pt>
          <cx:pt idx="18408">-1901</cx:pt>
          <cx:pt idx="18409">-1141</cx:pt>
          <cx:pt idx="18410">-1085</cx:pt>
          <cx:pt idx="18411">-645</cx:pt>
          <cx:pt idx="18412">-689</cx:pt>
          <cx:pt idx="18413">-327</cx:pt>
          <cx:pt idx="18414">-24</cx:pt>
          <cx:pt idx="18415">-2350</cx:pt>
          <cx:pt idx="18416">-279</cx:pt>
          <cx:pt idx="18417">0</cx:pt>
          <cx:pt idx="18418">-464</cx:pt>
          <cx:pt idx="18419">-227</cx:pt>
          <cx:pt idx="18420">-622</cx:pt>
          <cx:pt idx="18421">-961</cx:pt>
          <cx:pt idx="18422">-1365</cx:pt>
          <cx:pt idx="18423">-76</cx:pt>
          <cx:pt idx="18424">-560</cx:pt>
          <cx:pt idx="18425">-1740</cx:pt>
          <cx:pt idx="18426">-617</cx:pt>
          <cx:pt idx="18427">-475</cx:pt>
          <cx:pt idx="18428">-2765</cx:pt>
          <cx:pt idx="18429">-4</cx:pt>
          <cx:pt idx="18430">-352</cx:pt>
          <cx:pt idx="18431">-141</cx:pt>
          <cx:pt idx="18432">-608</cx:pt>
          <cx:pt idx="18433">-175</cx:pt>
          <cx:pt idx="18434">-192</cx:pt>
          <cx:pt idx="18435">-1536</cx:pt>
          <cx:pt idx="18436">-1545</cx:pt>
          <cx:pt idx="18437">-2269</cx:pt>
          <cx:pt idx="18438">-185</cx:pt>
          <cx:pt idx="18439">-3186</cx:pt>
          <cx:pt idx="18440">-1</cx:pt>
          <cx:pt idx="18441">-1384</cx:pt>
          <cx:pt idx="18442">-868</cx:pt>
          <cx:pt idx="18443">-1182</cx:pt>
          <cx:pt idx="18444">0</cx:pt>
          <cx:pt idx="18445">0</cx:pt>
          <cx:pt idx="18446">-780</cx:pt>
          <cx:pt idx="18447">-917</cx:pt>
          <cx:pt idx="18448">-71</cx:pt>
          <cx:pt idx="18449">-1291</cx:pt>
          <cx:pt idx="18450">-1639</cx:pt>
          <cx:pt idx="18451">-1101</cx:pt>
          <cx:pt idx="18452">-177</cx:pt>
          <cx:pt idx="18453">0</cx:pt>
          <cx:pt idx="18454">-789</cx:pt>
          <cx:pt idx="18455">-974</cx:pt>
          <cx:pt idx="18456">-705</cx:pt>
          <cx:pt idx="18457">-2134</cx:pt>
          <cx:pt idx="18458">-1963</cx:pt>
          <cx:pt idx="18459">-2194</cx:pt>
          <cx:pt idx="18460">-650</cx:pt>
          <cx:pt idx="18461">-1603</cx:pt>
          <cx:pt idx="18462">0</cx:pt>
          <cx:pt idx="18463">-260</cx:pt>
          <cx:pt idx="18464">-201</cx:pt>
          <cx:pt idx="18465">-760</cx:pt>
          <cx:pt idx="18466">-358</cx:pt>
          <cx:pt idx="18467">-238</cx:pt>
          <cx:pt idx="18468">-577</cx:pt>
          <cx:pt idx="18469">-976</cx:pt>
          <cx:pt idx="18470">-271</cx:pt>
          <cx:pt idx="18471">-1420</cx:pt>
          <cx:pt idx="18472">-554</cx:pt>
          <cx:pt idx="18473">-1756</cx:pt>
          <cx:pt idx="18474">-2077</cx:pt>
          <cx:pt idx="18475">-737</cx:pt>
          <cx:pt idx="18476">-661</cx:pt>
          <cx:pt idx="18477">-1849</cx:pt>
          <cx:pt idx="18478">-2117</cx:pt>
          <cx:pt idx="18479">-667</cx:pt>
          <cx:pt idx="18480">-2284</cx:pt>
          <cx:pt idx="18481">-741</cx:pt>
          <cx:pt idx="18482">-648</cx:pt>
          <cx:pt idx="18483">-1022</cx:pt>
          <cx:pt idx="18484">0</cx:pt>
          <cx:pt idx="18485">0</cx:pt>
          <cx:pt idx="18486">0</cx:pt>
          <cx:pt idx="18487">-506</cx:pt>
          <cx:pt idx="18488">-376</cx:pt>
          <cx:pt idx="18489">-558</cx:pt>
          <cx:pt idx="18490">-694</cx:pt>
          <cx:pt idx="18491">-1</cx:pt>
          <cx:pt idx="18492">-1157</cx:pt>
          <cx:pt idx="18493">-1959</cx:pt>
          <cx:pt idx="18494">0</cx:pt>
          <cx:pt idx="18495">-584</cx:pt>
          <cx:pt idx="18496">-725</cx:pt>
          <cx:pt idx="18497">-912</cx:pt>
          <cx:pt idx="18498">0</cx:pt>
          <cx:pt idx="18499">-676</cx:pt>
          <cx:pt idx="18500">0</cx:pt>
          <cx:pt idx="18501">-1412</cx:pt>
          <cx:pt idx="18502">-1828</cx:pt>
          <cx:pt idx="18503">-443</cx:pt>
          <cx:pt idx="18504">-2970</cx:pt>
          <cx:pt idx="18505">-1657</cx:pt>
          <cx:pt idx="18506">-1257</cx:pt>
          <cx:pt idx="18507">-176</cx:pt>
          <cx:pt idx="18508">-1380</cx:pt>
          <cx:pt idx="18509">-2095</cx:pt>
          <cx:pt idx="18510">0</cx:pt>
          <cx:pt idx="18511">-1372</cx:pt>
          <cx:pt idx="18512">-634</cx:pt>
          <cx:pt idx="18513">-167</cx:pt>
          <cx:pt idx="18514">-26</cx:pt>
          <cx:pt idx="18515">-1121</cx:pt>
          <cx:pt idx="18516">-454</cx:pt>
          <cx:pt idx="18517">0</cx:pt>
          <cx:pt idx="18518">-1238</cx:pt>
          <cx:pt idx="18519">-780</cx:pt>
          <cx:pt idx="18520">-663</cx:pt>
          <cx:pt idx="18521">-1258</cx:pt>
          <cx:pt idx="18522">0</cx:pt>
          <cx:pt idx="18523">-2166</cx:pt>
          <cx:pt idx="18524">-549</cx:pt>
          <cx:pt idx="18525">-741</cx:pt>
          <cx:pt idx="18526">-375</cx:pt>
          <cx:pt idx="18527">-2156</cx:pt>
          <cx:pt idx="18528">-2</cx:pt>
          <cx:pt idx="18529">-405</cx:pt>
          <cx:pt idx="18530">-2</cx:pt>
          <cx:pt idx="18531">-420</cx:pt>
          <cx:pt idx="18532">-2475</cx:pt>
          <cx:pt idx="18533">-633</cx:pt>
          <cx:pt idx="18534">-2075</cx:pt>
          <cx:pt idx="18535">-1566</cx:pt>
          <cx:pt idx="18536">-2566</cx:pt>
          <cx:pt idx="18537">-475</cx:pt>
          <cx:pt idx="18538">-44</cx:pt>
          <cx:pt idx="18539">0</cx:pt>
          <cx:pt idx="18540">-122</cx:pt>
          <cx:pt idx="18541">-410</cx:pt>
          <cx:pt idx="18542">-2527</cx:pt>
          <cx:pt idx="18543">-1904</cx:pt>
          <cx:pt idx="18544">-127</cx:pt>
          <cx:pt idx="18545">-1499</cx:pt>
          <cx:pt idx="18546">-1571</cx:pt>
          <cx:pt idx="18547">-1101</cx:pt>
          <cx:pt idx="18548">-1053</cx:pt>
          <cx:pt idx="18549">-2</cx:pt>
          <cx:pt idx="18550">-2119</cx:pt>
          <cx:pt idx="18551">-1807</cx:pt>
          <cx:pt idx="18552">-245</cx:pt>
          <cx:pt idx="18553">-205</cx:pt>
          <cx:pt idx="18554">-496</cx:pt>
          <cx:pt idx="18555">0</cx:pt>
          <cx:pt idx="18556">-596</cx:pt>
          <cx:pt idx="18557">-814</cx:pt>
          <cx:pt idx="18558">0</cx:pt>
          <cx:pt idx="18559">-753</cx:pt>
          <cx:pt idx="18560">-1561</cx:pt>
          <cx:pt idx="18561">-726</cx:pt>
          <cx:pt idx="18562">0</cx:pt>
          <cx:pt idx="18563">-1500</cx:pt>
          <cx:pt idx="18564">-494</cx:pt>
          <cx:pt idx="18565">-2172</cx:pt>
          <cx:pt idx="18566">-529</cx:pt>
          <cx:pt idx="18567">-1875</cx:pt>
          <cx:pt idx="18568">-870</cx:pt>
          <cx:pt idx="18569">0</cx:pt>
          <cx:pt idx="18570">-328</cx:pt>
          <cx:pt idx="18571">-597</cx:pt>
          <cx:pt idx="18572">-1091</cx:pt>
          <cx:pt idx="18573">-1812</cx:pt>
          <cx:pt idx="18574">-2</cx:pt>
          <cx:pt idx="18575">-3315</cx:pt>
          <cx:pt idx="18576">-2118</cx:pt>
          <cx:pt idx="18577">-1545</cx:pt>
          <cx:pt idx="18578">-517</cx:pt>
          <cx:pt idx="18579">-594</cx:pt>
          <cx:pt idx="18580">-313</cx:pt>
          <cx:pt idx="18581">-750</cx:pt>
          <cx:pt idx="18582">-2</cx:pt>
          <cx:pt idx="18583">-571</cx:pt>
          <cx:pt idx="18584">0</cx:pt>
          <cx:pt idx="18585">-536</cx:pt>
          <cx:pt idx="18586">-1664</cx:pt>
          <cx:pt idx="18587">-420</cx:pt>
          <cx:pt idx="18588">-1460</cx:pt>
          <cx:pt idx="18589">-743</cx:pt>
          <cx:pt idx="18590">-1253</cx:pt>
          <cx:pt idx="18591">-1161</cx:pt>
          <cx:pt idx="18592">-868</cx:pt>
          <cx:pt idx="18593">-661</cx:pt>
          <cx:pt idx="18594">-2309</cx:pt>
          <cx:pt idx="18595">-668</cx:pt>
          <cx:pt idx="18596">0</cx:pt>
          <cx:pt idx="18597">-456</cx:pt>
          <cx:pt idx="18598">-1741</cx:pt>
          <cx:pt idx="18599">-810</cx:pt>
          <cx:pt idx="18600">-1734</cx:pt>
          <cx:pt idx="18601">-1922</cx:pt>
          <cx:pt idx="18602">-283</cx:pt>
          <cx:pt idx="18603">-2609</cx:pt>
          <cx:pt idx="18604">-2120</cx:pt>
          <cx:pt idx="18605">-4</cx:pt>
          <cx:pt idx="18606">-145</cx:pt>
          <cx:pt idx="18607">-1900</cx:pt>
          <cx:pt idx="18608">-1517</cx:pt>
          <cx:pt idx="18609">-2212</cx:pt>
          <cx:pt idx="18610">-257</cx:pt>
          <cx:pt idx="18611">-201</cx:pt>
          <cx:pt idx="18612">-224</cx:pt>
          <cx:pt idx="18613">-1705</cx:pt>
          <cx:pt idx="18614">-1029</cx:pt>
          <cx:pt idx="18615">-344</cx:pt>
          <cx:pt idx="18616">-754</cx:pt>
          <cx:pt idx="18617">-245</cx:pt>
          <cx:pt idx="18618">-2286</cx:pt>
          <cx:pt idx="18619">-272</cx:pt>
          <cx:pt idx="18620">-1915</cx:pt>
          <cx:pt idx="18621">-2400</cx:pt>
          <cx:pt idx="18622">-7</cx:pt>
          <cx:pt idx="18623">-1823</cx:pt>
          <cx:pt idx="18624">0</cx:pt>
          <cx:pt idx="18625">-1306</cx:pt>
          <cx:pt idx="18626">0</cx:pt>
          <cx:pt idx="18627">-710</cx:pt>
          <cx:pt idx="18628">-209</cx:pt>
          <cx:pt idx="18629">-2489</cx:pt>
          <cx:pt idx="18630">-488</cx:pt>
          <cx:pt idx="18631">-151</cx:pt>
          <cx:pt idx="18632">-123</cx:pt>
          <cx:pt idx="18633">-1249</cx:pt>
          <cx:pt idx="18634">-148</cx:pt>
          <cx:pt idx="18635">-1755</cx:pt>
          <cx:pt idx="18636">-203</cx:pt>
          <cx:pt idx="18637">-1638</cx:pt>
          <cx:pt idx="18638">-1608</cx:pt>
          <cx:pt idx="18639">-709</cx:pt>
          <cx:pt idx="18640">-1294</cx:pt>
          <cx:pt idx="18641">-822</cx:pt>
          <cx:pt idx="18642">-676</cx:pt>
          <cx:pt idx="18643">-1775</cx:pt>
          <cx:pt idx="18644">-1109</cx:pt>
          <cx:pt idx="18645">0</cx:pt>
          <cx:pt idx="18646">0</cx:pt>
          <cx:pt idx="18647">-1633</cx:pt>
          <cx:pt idx="18648">-2166</cx:pt>
          <cx:pt idx="18649">-252</cx:pt>
          <cx:pt idx="18650">0</cx:pt>
          <cx:pt idx="18651">-1627</cx:pt>
          <cx:pt idx="18652">-215</cx:pt>
          <cx:pt idx="18653">-1436</cx:pt>
          <cx:pt idx="18654">-774</cx:pt>
          <cx:pt idx="18655">-1247</cx:pt>
          <cx:pt idx="18656">-2448</cx:pt>
          <cx:pt idx="18657">-1002</cx:pt>
          <cx:pt idx="18658">-1715</cx:pt>
          <cx:pt idx="18659">-1743</cx:pt>
          <cx:pt idx="18660">-1574</cx:pt>
          <cx:pt idx="18661">-604</cx:pt>
          <cx:pt idx="18662">-96</cx:pt>
          <cx:pt idx="18663">-483</cx:pt>
          <cx:pt idx="18664">0</cx:pt>
          <cx:pt idx="18665">-2281</cx:pt>
          <cx:pt idx="18666">-2834</cx:pt>
          <cx:pt idx="18667">-3</cx:pt>
          <cx:pt idx="18668">-1410</cx:pt>
          <cx:pt idx="18669">0</cx:pt>
          <cx:pt idx="18670">-1738</cx:pt>
          <cx:pt idx="18671">-1546</cx:pt>
          <cx:pt idx="18672">-652</cx:pt>
          <cx:pt idx="18673">-1795</cx:pt>
          <cx:pt idx="18674">-861</cx:pt>
          <cx:pt idx="18675">-873</cx:pt>
          <cx:pt idx="18676">-2047</cx:pt>
          <cx:pt idx="18677">-304</cx:pt>
          <cx:pt idx="18678">-1721</cx:pt>
          <cx:pt idx="18679">-316</cx:pt>
          <cx:pt idx="18680">-243</cx:pt>
          <cx:pt idx="18681">-1600</cx:pt>
          <cx:pt idx="18682">-1100</cx:pt>
          <cx:pt idx="18683">-1707</cx:pt>
          <cx:pt idx="18684">-2660</cx:pt>
          <cx:pt idx="18685">-791</cx:pt>
          <cx:pt idx="18686">-1713</cx:pt>
          <cx:pt idx="18687">-1486</cx:pt>
          <cx:pt idx="18688">-1316</cx:pt>
          <cx:pt idx="18689">-2244</cx:pt>
          <cx:pt idx="18690">-52</cx:pt>
          <cx:pt idx="18691">-1648</cx:pt>
          <cx:pt idx="18692">-1797</cx:pt>
          <cx:pt idx="18693">-2127</cx:pt>
          <cx:pt idx="18694">-77</cx:pt>
          <cx:pt idx="18695">-704</cx:pt>
          <cx:pt idx="18696">0</cx:pt>
          <cx:pt idx="18697">-460</cx:pt>
          <cx:pt idx="18698">-1606</cx:pt>
          <cx:pt idx="18699">-706</cx:pt>
          <cx:pt idx="18700">-2016</cx:pt>
          <cx:pt idx="18701">-1640</cx:pt>
          <cx:pt idx="18702">-958</cx:pt>
          <cx:pt idx="18703">-146</cx:pt>
          <cx:pt idx="18704">-664</cx:pt>
          <cx:pt idx="18705">-1064</cx:pt>
          <cx:pt idx="18706">0</cx:pt>
          <cx:pt idx="18707">-2270</cx:pt>
          <cx:pt idx="18708">-1791</cx:pt>
          <cx:pt idx="18709">-382</cx:pt>
          <cx:pt idx="18710">-151</cx:pt>
          <cx:pt idx="18711">-1398</cx:pt>
          <cx:pt idx="18712">-634</cx:pt>
          <cx:pt idx="18713">-195</cx:pt>
          <cx:pt idx="18714">-476</cx:pt>
          <cx:pt idx="18715">0</cx:pt>
          <cx:pt idx="18716">-1558</cx:pt>
          <cx:pt idx="18717">-1430</cx:pt>
          <cx:pt idx="18718">-1188</cx:pt>
          <cx:pt idx="18719">0</cx:pt>
          <cx:pt idx="18720">-2102</cx:pt>
          <cx:pt idx="18721">-2019</cx:pt>
          <cx:pt idx="18722">-2440</cx:pt>
          <cx:pt idx="18723">-286</cx:pt>
          <cx:pt idx="18724">-656</cx:pt>
          <cx:pt idx="18725">-394</cx:pt>
          <cx:pt idx="18726">-1271</cx:pt>
          <cx:pt idx="18727">-1221</cx:pt>
          <cx:pt idx="18728">-21</cx:pt>
          <cx:pt idx="18729">-696</cx:pt>
          <cx:pt idx="18730">-2338</cx:pt>
          <cx:pt idx="18731">-768</cx:pt>
          <cx:pt idx="18732">-1562</cx:pt>
          <cx:pt idx="18733">0</cx:pt>
          <cx:pt idx="18734">0</cx:pt>
          <cx:pt idx="18735">-319</cx:pt>
          <cx:pt idx="18736">-385</cx:pt>
          <cx:pt idx="18737">-1081</cx:pt>
          <cx:pt idx="18738">-1657</cx:pt>
          <cx:pt idx="18739">-616</cx:pt>
          <cx:pt idx="18740">-271</cx:pt>
          <cx:pt idx="18741">-1726</cx:pt>
          <cx:pt idx="18742">-769</cx:pt>
          <cx:pt idx="18743">-291</cx:pt>
          <cx:pt idx="18744">-367</cx:pt>
          <cx:pt idx="18745">0</cx:pt>
          <cx:pt idx="18746">-382</cx:pt>
          <cx:pt idx="18747">-476</cx:pt>
          <cx:pt idx="18748">-550</cx:pt>
          <cx:pt idx="18749">-656</cx:pt>
          <cx:pt idx="18750">-698</cx:pt>
          <cx:pt idx="18751">-1869</cx:pt>
          <cx:pt idx="18752">-618</cx:pt>
          <cx:pt idx="18753">-385</cx:pt>
          <cx:pt idx="18754">-938</cx:pt>
          <cx:pt idx="18755">-2065</cx:pt>
          <cx:pt idx="18756">-304</cx:pt>
          <cx:pt idx="18757">-2189</cx:pt>
          <cx:pt idx="18758">-2357</cx:pt>
          <cx:pt idx="18759">0</cx:pt>
          <cx:pt idx="18760">-1289</cx:pt>
          <cx:pt idx="18761">-19</cx:pt>
          <cx:pt idx="18762">-1632</cx:pt>
          <cx:pt idx="18763">-937</cx:pt>
          <cx:pt idx="18764">-1591</cx:pt>
          <cx:pt idx="18765">-823</cx:pt>
          <cx:pt idx="18766">-1222</cx:pt>
          <cx:pt idx="18767">-508</cx:pt>
          <cx:pt idx="18768">-742</cx:pt>
          <cx:pt idx="18769">-1435</cx:pt>
          <cx:pt idx="18770">-864</cx:pt>
          <cx:pt idx="18771">-1769</cx:pt>
          <cx:pt idx="18772">-65</cx:pt>
          <cx:pt idx="18773">-359</cx:pt>
          <cx:pt idx="18774">-584</cx:pt>
          <cx:pt idx="18775">-743</cx:pt>
          <cx:pt idx="18776">-1340</cx:pt>
          <cx:pt idx="18777">-913</cx:pt>
          <cx:pt idx="18778">-811</cx:pt>
          <cx:pt idx="18779">-1456</cx:pt>
          <cx:pt idx="18780">-650</cx:pt>
          <cx:pt idx="18781">-1925</cx:pt>
          <cx:pt idx="18782">-885</cx:pt>
          <cx:pt idx="18783">-2656</cx:pt>
          <cx:pt idx="18784">-2772</cx:pt>
          <cx:pt idx="18785">-1662</cx:pt>
          <cx:pt idx="18786">-767</cx:pt>
          <cx:pt idx="18787">-3</cx:pt>
          <cx:pt idx="18788">-1660</cx:pt>
          <cx:pt idx="18789">-568</cx:pt>
          <cx:pt idx="18790">-872</cx:pt>
          <cx:pt idx="18791">-3</cx:pt>
          <cx:pt idx="18792">-1424</cx:pt>
          <cx:pt idx="18793">-1732</cx:pt>
          <cx:pt idx="18794">-3394</cx:pt>
          <cx:pt idx="18795">-462</cx:pt>
          <cx:pt idx="18796">-823</cx:pt>
          <cx:pt idx="18797">-334</cx:pt>
          <cx:pt idx="18798">-1624</cx:pt>
          <cx:pt idx="18799">0</cx:pt>
          <cx:pt idx="18800">-2871</cx:pt>
          <cx:pt idx="18801">-1030</cx:pt>
          <cx:pt idx="18802">-1157</cx:pt>
          <cx:pt idx="18803">0</cx:pt>
          <cx:pt idx="18804">-1019</cx:pt>
          <cx:pt idx="18805">-2483</cx:pt>
          <cx:pt idx="18806">-829</cx:pt>
          <cx:pt idx="18807">-1</cx:pt>
          <cx:pt idx="18808">-775</cx:pt>
          <cx:pt idx="18809">-1351</cx:pt>
          <cx:pt idx="18810">-22</cx:pt>
          <cx:pt idx="18811">-2591</cx:pt>
          <cx:pt idx="18812">-1581</cx:pt>
          <cx:pt idx="18813">-2884</cx:pt>
          <cx:pt idx="18814">-2358</cx:pt>
          <cx:pt idx="18815">-1569</cx:pt>
          <cx:pt idx="18816">-641</cx:pt>
          <cx:pt idx="18817">-617</cx:pt>
          <cx:pt idx="18818">-734</cx:pt>
          <cx:pt idx="18819">-1513</cx:pt>
          <cx:pt idx="18820">-1007</cx:pt>
          <cx:pt idx="18821">-4</cx:pt>
          <cx:pt idx="18822">-733</cx:pt>
          <cx:pt idx="18823">-1966</cx:pt>
          <cx:pt idx="18824">0</cx:pt>
          <cx:pt idx="18825">-1599</cx:pt>
          <cx:pt idx="18826">-1893</cx:pt>
          <cx:pt idx="18827">-578</cx:pt>
          <cx:pt idx="18828">-2</cx:pt>
          <cx:pt idx="18829">-637</cx:pt>
          <cx:pt idx="18830">-498</cx:pt>
          <cx:pt idx="18831">-954</cx:pt>
          <cx:pt idx="18832">-1700</cx:pt>
          <cx:pt idx="18833">-1851</cx:pt>
          <cx:pt idx="18834">-2182</cx:pt>
          <cx:pt idx="18835">-780</cx:pt>
          <cx:pt idx="18836">-141</cx:pt>
          <cx:pt idx="18837">-8</cx:pt>
          <cx:pt idx="18838">-2680</cx:pt>
          <cx:pt idx="18839">-521</cx:pt>
          <cx:pt idx="18840">0</cx:pt>
          <cx:pt idx="18841">-1160</cx:pt>
          <cx:pt idx="18842">-2255</cx:pt>
          <cx:pt idx="18843">-223</cx:pt>
          <cx:pt idx="18844">-2841</cx:pt>
          <cx:pt idx="18845">-706</cx:pt>
          <cx:pt idx="18846">-1960</cx:pt>
          <cx:pt idx="18847">-21</cx:pt>
          <cx:pt idx="18848">0</cx:pt>
          <cx:pt idx="18849">-1721</cx:pt>
          <cx:pt idx="18850">-951</cx:pt>
          <cx:pt idx="18851">-699</cx:pt>
          <cx:pt idx="18852">-2114</cx:pt>
          <cx:pt idx="18853">-1825</cx:pt>
          <cx:pt idx="18854">-915</cx:pt>
          <cx:pt idx="18855">-2656</cx:pt>
          <cx:pt idx="18856">-5</cx:pt>
          <cx:pt idx="18857">-269</cx:pt>
          <cx:pt idx="18858">-720</cx:pt>
          <cx:pt idx="18859">-1823</cx:pt>
          <cx:pt idx="18860">-259</cx:pt>
          <cx:pt idx="18861">-2603</cx:pt>
          <cx:pt idx="18862">-589</cx:pt>
          <cx:pt idx="18863">-661</cx:pt>
          <cx:pt idx="18864">-385</cx:pt>
          <cx:pt idx="18865">-1126</cx:pt>
          <cx:pt idx="18866">-628</cx:pt>
          <cx:pt idx="18867">-271</cx:pt>
          <cx:pt idx="18868">-986</cx:pt>
          <cx:pt idx="18869">-7</cx:pt>
          <cx:pt idx="18870">-1717</cx:pt>
          <cx:pt idx="18871">-141</cx:pt>
          <cx:pt idx="18872">-2242</cx:pt>
          <cx:pt idx="18873">-2308</cx:pt>
          <cx:pt idx="18874">-1098</cx:pt>
          <cx:pt idx="18875">-1901</cx:pt>
          <cx:pt idx="18876">-1004</cx:pt>
          <cx:pt idx="18877">-2414</cx:pt>
          <cx:pt idx="18878">-487</cx:pt>
          <cx:pt idx="18879">0</cx:pt>
          <cx:pt idx="18880">-228</cx:pt>
          <cx:pt idx="18881">-193</cx:pt>
          <cx:pt idx="18882">0</cx:pt>
          <cx:pt idx="18883">-340</cx:pt>
          <cx:pt idx="18884">-1582</cx:pt>
          <cx:pt idx="18885">-461</cx:pt>
          <cx:pt idx="18886">0</cx:pt>
          <cx:pt idx="18887">-947</cx:pt>
          <cx:pt idx="18888">-2511</cx:pt>
          <cx:pt idx="18889">-1562</cx:pt>
          <cx:pt idx="18890">-1439</cx:pt>
          <cx:pt idx="18891">-908</cx:pt>
          <cx:pt idx="18892">-2699</cx:pt>
          <cx:pt idx="18893">0</cx:pt>
          <cx:pt idx="18894">-1525</cx:pt>
          <cx:pt idx="18895">0</cx:pt>
          <cx:pt idx="18896">-1971</cx:pt>
          <cx:pt idx="18897">-913</cx:pt>
          <cx:pt idx="18898">-4</cx:pt>
          <cx:pt idx="18899">-1104</cx:pt>
          <cx:pt idx="18900">-3314</cx:pt>
          <cx:pt idx="18901">-301</cx:pt>
          <cx:pt idx="18902">0</cx:pt>
          <cx:pt idx="18903">-230</cx:pt>
          <cx:pt idx="18904">-489</cx:pt>
          <cx:pt idx="18905">-1664</cx:pt>
          <cx:pt idx="18906">-1438</cx:pt>
          <cx:pt idx="18907">0</cx:pt>
          <cx:pt idx="18908">-462</cx:pt>
          <cx:pt idx="18909">-1619</cx:pt>
          <cx:pt idx="18910">-843</cx:pt>
          <cx:pt idx="18911">-284</cx:pt>
          <cx:pt idx="18912">-1338</cx:pt>
          <cx:pt idx="18913">-797</cx:pt>
          <cx:pt idx="18914">-1524</cx:pt>
          <cx:pt idx="18915">-4</cx:pt>
          <cx:pt idx="18916">-1590</cx:pt>
          <cx:pt idx="18917">-1334</cx:pt>
          <cx:pt idx="18918">0</cx:pt>
          <cx:pt idx="18919">0</cx:pt>
          <cx:pt idx="18920">-2117</cx:pt>
          <cx:pt idx="18921">-1796</cx:pt>
          <cx:pt idx="18922">0</cx:pt>
          <cx:pt idx="18923">-3</cx:pt>
          <cx:pt idx="18924">-451</cx:pt>
          <cx:pt idx="18925">-1525</cx:pt>
          <cx:pt idx="18926">-2684</cx:pt>
          <cx:pt idx="18927">-1739</cx:pt>
          <cx:pt idx="18928">-2162</cx:pt>
          <cx:pt idx="18929">-2166</cx:pt>
          <cx:pt idx="18930">-2145</cx:pt>
          <cx:pt idx="18931">-1350</cx:pt>
          <cx:pt idx="18932">-1363</cx:pt>
          <cx:pt idx="18933">-206</cx:pt>
          <cx:pt idx="18934">0</cx:pt>
          <cx:pt idx="18935">-1528</cx:pt>
          <cx:pt idx="18936">-1724</cx:pt>
          <cx:pt idx="18937">-2901</cx:pt>
          <cx:pt idx="18938">-2547</cx:pt>
          <cx:pt idx="18939">-211</cx:pt>
          <cx:pt idx="18940">-1334</cx:pt>
          <cx:pt idx="18941">-966</cx:pt>
          <cx:pt idx="18942">-1505</cx:pt>
          <cx:pt idx="18943">-2886</cx:pt>
          <cx:pt idx="18944">-39</cx:pt>
          <cx:pt idx="18945">-373</cx:pt>
          <cx:pt idx="18946">-349</cx:pt>
          <cx:pt idx="18947">-61</cx:pt>
          <cx:pt idx="18948">-2022</cx:pt>
          <cx:pt idx="18949">-890</cx:pt>
          <cx:pt idx="18950">-477</cx:pt>
          <cx:pt idx="18951">0</cx:pt>
          <cx:pt idx="18952">-2941</cx:pt>
          <cx:pt idx="18953">-704</cx:pt>
          <cx:pt idx="18954">0</cx:pt>
          <cx:pt idx="18955">-392</cx:pt>
          <cx:pt idx="18956">-2047</cx:pt>
          <cx:pt idx="18957">-1023</cx:pt>
          <cx:pt idx="18958">-582</cx:pt>
          <cx:pt idx="18959">-2538</cx:pt>
          <cx:pt idx="18960">-1136</cx:pt>
          <cx:pt idx="18961">-655</cx:pt>
          <cx:pt idx="18962">-1018</cx:pt>
          <cx:pt idx="18963">-413</cx:pt>
          <cx:pt idx="18964">-944</cx:pt>
          <cx:pt idx="18965">-1496</cx:pt>
          <cx:pt idx="18966">-1473</cx:pt>
          <cx:pt idx="18967">-1099</cx:pt>
          <cx:pt idx="18968">-677</cx:pt>
          <cx:pt idx="18969">-1871</cx:pt>
          <cx:pt idx="18970">-2046</cx:pt>
          <cx:pt idx="18971">-1104</cx:pt>
          <cx:pt idx="18972">0</cx:pt>
          <cx:pt idx="18973">-304</cx:pt>
          <cx:pt idx="18974">-2736</cx:pt>
          <cx:pt idx="18975">0</cx:pt>
          <cx:pt idx="18976">-320</cx:pt>
          <cx:pt idx="18977">-569</cx:pt>
          <cx:pt idx="18978">-302</cx:pt>
          <cx:pt idx="18979">-675</cx:pt>
          <cx:pt idx="18980">-1716</cx:pt>
          <cx:pt idx="18981">-2409</cx:pt>
          <cx:pt idx="18982">-1731</cx:pt>
          <cx:pt idx="18983">0</cx:pt>
          <cx:pt idx="18984">-1944</cx:pt>
          <cx:pt idx="18985">0</cx:pt>
          <cx:pt idx="18986">-1993</cx:pt>
          <cx:pt idx="18987">-2033</cx:pt>
          <cx:pt idx="18988">-2009</cx:pt>
          <cx:pt idx="18989">0</cx:pt>
          <cx:pt idx="18990">-1170</cx:pt>
          <cx:pt idx="18991">-490</cx:pt>
          <cx:pt idx="18992">-1667</cx:pt>
          <cx:pt idx="18993">-902</cx:pt>
          <cx:pt idx="18994">-3</cx:pt>
          <cx:pt idx="18995">0</cx:pt>
          <cx:pt idx="18996">-1014</cx:pt>
          <cx:pt idx="18997">-632</cx:pt>
          <cx:pt idx="18998">0</cx:pt>
          <cx:pt idx="18999">-1965</cx:pt>
          <cx:pt idx="19000">-379</cx:pt>
          <cx:pt idx="19001">-26</cx:pt>
          <cx:pt idx="19002">-510</cx:pt>
          <cx:pt idx="19003">0</cx:pt>
          <cx:pt idx="19004">-671</cx:pt>
          <cx:pt idx="19005">-1884</cx:pt>
          <cx:pt idx="19006">-2032</cx:pt>
          <cx:pt idx="19007">-294</cx:pt>
          <cx:pt idx="19008">-2</cx:pt>
          <cx:pt idx="19009">-944</cx:pt>
          <cx:pt idx="19010">0</cx:pt>
          <cx:pt idx="19011">-1830</cx:pt>
          <cx:pt idx="19012">-1430</cx:pt>
          <cx:pt idx="19013">-708</cx:pt>
          <cx:pt idx="19014">-1132</cx:pt>
          <cx:pt idx="19015">-695</cx:pt>
          <cx:pt idx="19016">-1426</cx:pt>
          <cx:pt idx="19017">-472</cx:pt>
          <cx:pt idx="19018">-1946</cx:pt>
          <cx:pt idx="19019">-243</cx:pt>
          <cx:pt idx="19020">-183</cx:pt>
          <cx:pt idx="19021">-2349</cx:pt>
          <cx:pt idx="19022">-1388</cx:pt>
          <cx:pt idx="19023">-200</cx:pt>
          <cx:pt idx="19024">-730</cx:pt>
          <cx:pt idx="19025">-664</cx:pt>
          <cx:pt idx="19026">-1422</cx:pt>
          <cx:pt idx="19027">-150</cx:pt>
          <cx:pt idx="19028">-321</cx:pt>
          <cx:pt idx="19029">-896</cx:pt>
          <cx:pt idx="19030">-959</cx:pt>
          <cx:pt idx="19031">-1859</cx:pt>
          <cx:pt idx="19032">-246</cx:pt>
          <cx:pt idx="19033">-37</cx:pt>
          <cx:pt idx="19034">-1501</cx:pt>
          <cx:pt idx="19035">0</cx:pt>
          <cx:pt idx="19036">-55</cx:pt>
          <cx:pt idx="19037">-1363</cx:pt>
          <cx:pt idx="19038">-429</cx:pt>
          <cx:pt idx="19039">-1449</cx:pt>
          <cx:pt idx="19040">-886</cx:pt>
          <cx:pt idx="19041">-1475</cx:pt>
          <cx:pt idx="19042">0</cx:pt>
          <cx:pt idx="19043">-2341</cx:pt>
          <cx:pt idx="19044">-210</cx:pt>
          <cx:pt idx="19045">-260</cx:pt>
          <cx:pt idx="19046">-1026</cx:pt>
          <cx:pt idx="19047">0</cx:pt>
          <cx:pt idx="19048">-2052</cx:pt>
          <cx:pt idx="19049">0</cx:pt>
          <cx:pt idx="19050">-7</cx:pt>
          <cx:pt idx="19051">0</cx:pt>
          <cx:pt idx="19052">-1489</cx:pt>
          <cx:pt idx="19053">-208</cx:pt>
          <cx:pt idx="19054">-1227</cx:pt>
          <cx:pt idx="19055">0</cx:pt>
          <cx:pt idx="19056">0</cx:pt>
          <cx:pt idx="19057">-2851</cx:pt>
          <cx:pt idx="19058">-491</cx:pt>
          <cx:pt idx="19059">-104</cx:pt>
          <cx:pt idx="19060">-773</cx:pt>
          <cx:pt idx="19061">-1968</cx:pt>
          <cx:pt idx="19062">-1045</cx:pt>
          <cx:pt idx="19063">-653</cx:pt>
          <cx:pt idx="19064">-1083</cx:pt>
          <cx:pt idx="19065">-1885</cx:pt>
          <cx:pt idx="19066">0</cx:pt>
          <cx:pt idx="19067">-2105</cx:pt>
          <cx:pt idx="19068">-292</cx:pt>
          <cx:pt idx="19069">-550</cx:pt>
          <cx:pt idx="19070">-265</cx:pt>
          <cx:pt idx="19071">-1657</cx:pt>
          <cx:pt idx="19072">-718</cx:pt>
          <cx:pt idx="19073">-534</cx:pt>
          <cx:pt idx="19074">-819</cx:pt>
          <cx:pt idx="19075">-2127</cx:pt>
          <cx:pt idx="19076">0</cx:pt>
          <cx:pt idx="19077">-640</cx:pt>
          <cx:pt idx="19078">-2340</cx:pt>
          <cx:pt idx="19079">0</cx:pt>
          <cx:pt idx="19080">-1648</cx:pt>
          <cx:pt idx="19081">-1137</cx:pt>
          <cx:pt idx="19082">-1009</cx:pt>
          <cx:pt idx="19083">-750</cx:pt>
          <cx:pt idx="19084">-589</cx:pt>
          <cx:pt idx="19085">-3029</cx:pt>
          <cx:pt idx="19086">-1171</cx:pt>
          <cx:pt idx="19087">-93</cx:pt>
          <cx:pt idx="19088">-1495</cx:pt>
          <cx:pt idx="19089">-1213</cx:pt>
          <cx:pt idx="19090">-1573</cx:pt>
          <cx:pt idx="19091">-112</cx:pt>
          <cx:pt idx="19092">-2486</cx:pt>
          <cx:pt idx="19093">-3</cx:pt>
          <cx:pt idx="19094">-586</cx:pt>
          <cx:pt idx="19095">-642</cx:pt>
          <cx:pt idx="19096">-4</cx:pt>
          <cx:pt idx="19097">-541</cx:pt>
          <cx:pt idx="19098">-1534</cx:pt>
          <cx:pt idx="19099">-1793</cx:pt>
          <cx:pt idx="19100">-1847</cx:pt>
          <cx:pt idx="19101">-422</cx:pt>
          <cx:pt idx="19102">-3361</cx:pt>
          <cx:pt idx="19103">-101</cx:pt>
          <cx:pt idx="19104">-1978</cx:pt>
          <cx:pt idx="19105">-499</cx:pt>
          <cx:pt idx="19106">-1309</cx:pt>
          <cx:pt idx="19107">-260</cx:pt>
          <cx:pt idx="19108">-335</cx:pt>
          <cx:pt idx="19109">-544</cx:pt>
          <cx:pt idx="19110">-860</cx:pt>
          <cx:pt idx="19111">-335</cx:pt>
          <cx:pt idx="19112">-3499</cx:pt>
          <cx:pt idx="19113">-1960</cx:pt>
          <cx:pt idx="19114">-604</cx:pt>
          <cx:pt idx="19115">-109</cx:pt>
          <cx:pt idx="19116">-2066</cx:pt>
          <cx:pt idx="19117">-1747</cx:pt>
          <cx:pt idx="19118">-233</cx:pt>
          <cx:pt idx="19119">-1784</cx:pt>
          <cx:pt idx="19120">-1490</cx:pt>
          <cx:pt idx="19121">-1233</cx:pt>
          <cx:pt idx="19122">-332</cx:pt>
          <cx:pt idx="19123">-464</cx:pt>
          <cx:pt idx="19124">-310</cx:pt>
          <cx:pt idx="19125">-1156</cx:pt>
          <cx:pt idx="19126">-1987</cx:pt>
          <cx:pt idx="19127">-804</cx:pt>
          <cx:pt idx="19128">-3298</cx:pt>
          <cx:pt idx="19129">-1220</cx:pt>
          <cx:pt idx="19130">-1481</cx:pt>
          <cx:pt idx="19131">-653</cx:pt>
          <cx:pt idx="19132">-448</cx:pt>
          <cx:pt idx="19133">-589</cx:pt>
          <cx:pt idx="19134">-47</cx:pt>
          <cx:pt idx="19135">-540</cx:pt>
          <cx:pt idx="19136">-219</cx:pt>
          <cx:pt idx="19137">-1661</cx:pt>
          <cx:pt idx="19138">-816</cx:pt>
          <cx:pt idx="19139">0</cx:pt>
          <cx:pt idx="19140">-1694</cx:pt>
          <cx:pt idx="19141">0</cx:pt>
          <cx:pt idx="19142">-891</cx:pt>
          <cx:pt idx="19143">-513</cx:pt>
          <cx:pt idx="19144">0</cx:pt>
          <cx:pt idx="19145">-308</cx:pt>
          <cx:pt idx="19146">-2044</cx:pt>
          <cx:pt idx="19147">-804</cx:pt>
          <cx:pt idx="19148">-1</cx:pt>
          <cx:pt idx="19149">-586</cx:pt>
          <cx:pt idx="19150">-427</cx:pt>
          <cx:pt idx="19151">-402</cx:pt>
          <cx:pt idx="19152">-3079</cx:pt>
          <cx:pt idx="19153">0</cx:pt>
          <cx:pt idx="19154">-116</cx:pt>
          <cx:pt idx="19155">-3</cx:pt>
          <cx:pt idx="19156">-1502</cx:pt>
          <cx:pt idx="19157">-768</cx:pt>
          <cx:pt idx="19158">-332</cx:pt>
          <cx:pt idx="19159">-2688</cx:pt>
          <cx:pt idx="19160">0</cx:pt>
          <cx:pt idx="19161">-264</cx:pt>
          <cx:pt idx="19162">0</cx:pt>
          <cx:pt idx="19163">-829</cx:pt>
          <cx:pt idx="19164">-397</cx:pt>
          <cx:pt idx="19165">-918</cx:pt>
          <cx:pt idx="19166">-524</cx:pt>
          <cx:pt idx="19167">-1640</cx:pt>
          <cx:pt idx="19168">-714</cx:pt>
          <cx:pt idx="19169">-726</cx:pt>
          <cx:pt idx="19170">-747</cx:pt>
          <cx:pt idx="19171">-2655</cx:pt>
          <cx:pt idx="19172">-472</cx:pt>
          <cx:pt idx="19173">-1275</cx:pt>
          <cx:pt idx="19174">-215</cx:pt>
          <cx:pt idx="19175">-406</cx:pt>
          <cx:pt idx="19176">0</cx:pt>
          <cx:pt idx="19177">-43</cx:pt>
          <cx:pt idx="19178">-473</cx:pt>
          <cx:pt idx="19179">-358</cx:pt>
          <cx:pt idx="19180">-1675</cx:pt>
          <cx:pt idx="19181">-733</cx:pt>
          <cx:pt idx="19182">-1493</cx:pt>
          <cx:pt idx="19183">-2052</cx:pt>
          <cx:pt idx="19184">0</cx:pt>
          <cx:pt idx="19185">0</cx:pt>
          <cx:pt idx="19186">-869</cx:pt>
          <cx:pt idx="19187">-1126</cx:pt>
          <cx:pt idx="19188">-645</cx:pt>
          <cx:pt idx="19189">-1090</cx:pt>
          <cx:pt idx="19190">-772</cx:pt>
          <cx:pt idx="19191">-1027</cx:pt>
          <cx:pt idx="19192">0</cx:pt>
          <cx:pt idx="19193">-463</cx:pt>
          <cx:pt idx="19194">-604</cx:pt>
          <cx:pt idx="19195">-2785</cx:pt>
          <cx:pt idx="19196">-1616</cx:pt>
          <cx:pt idx="19197">-589</cx:pt>
          <cx:pt idx="19198">-2540</cx:pt>
          <cx:pt idx="19199">-1584</cx:pt>
          <cx:pt idx="19200">-367</cx:pt>
          <cx:pt idx="19201">-1961</cx:pt>
          <cx:pt idx="19202">-2209</cx:pt>
          <cx:pt idx="19203">-309</cx:pt>
          <cx:pt idx="19204">-489</cx:pt>
          <cx:pt idx="19205">-530</cx:pt>
          <cx:pt idx="19206">-2</cx:pt>
          <cx:pt idx="19207">-1571</cx:pt>
          <cx:pt idx="19208">-1784</cx:pt>
          <cx:pt idx="19209">-1824</cx:pt>
          <cx:pt idx="19210">0</cx:pt>
          <cx:pt idx="19211">-315</cx:pt>
          <cx:pt idx="19212">-1939</cx:pt>
          <cx:pt idx="19213">-47</cx:pt>
          <cx:pt idx="19214">-920</cx:pt>
          <cx:pt idx="19215">0</cx:pt>
          <cx:pt idx="19216">0</cx:pt>
          <cx:pt idx="19217">-951</cx:pt>
          <cx:pt idx="19218">-3439</cx:pt>
          <cx:pt idx="19219">-2367</cx:pt>
          <cx:pt idx="19220">-159</cx:pt>
          <cx:pt idx="19221">-1939</cx:pt>
          <cx:pt idx="19222">-1808</cx:pt>
          <cx:pt idx="19223">-1891</cx:pt>
          <cx:pt idx="19224">0</cx:pt>
          <cx:pt idx="19225">0</cx:pt>
          <cx:pt idx="19226">-259</cx:pt>
          <cx:pt idx="19227">-982</cx:pt>
          <cx:pt idx="19228">-1675</cx:pt>
          <cx:pt idx="19229">-608</cx:pt>
          <cx:pt idx="19230">-1148</cx:pt>
          <cx:pt idx="19231">-365</cx:pt>
          <cx:pt idx="19232">0</cx:pt>
          <cx:pt idx="19233">-531</cx:pt>
          <cx:pt idx="19234">-1367</cx:pt>
          <cx:pt idx="19235">-506</cx:pt>
          <cx:pt idx="19236">-692</cx:pt>
          <cx:pt idx="19237">0</cx:pt>
          <cx:pt idx="19238">-639</cx:pt>
          <cx:pt idx="19239">0</cx:pt>
          <cx:pt idx="19240">-2280</cx:pt>
          <cx:pt idx="19241">-434</cx:pt>
          <cx:pt idx="19242">-8</cx:pt>
          <cx:pt idx="19243">-1639</cx:pt>
          <cx:pt idx="19244">-573</cx:pt>
          <cx:pt idx="19245">-9</cx:pt>
          <cx:pt idx="19246">-586</cx:pt>
          <cx:pt idx="19247">-2089</cx:pt>
          <cx:pt idx="19248">-641</cx:pt>
          <cx:pt idx="19249">-1392</cx:pt>
          <cx:pt idx="19250">-2030</cx:pt>
          <cx:pt idx="19251">-1545</cx:pt>
          <cx:pt idx="19252">-2371</cx:pt>
          <cx:pt idx="19253">-1256</cx:pt>
          <cx:pt idx="19254">-761</cx:pt>
          <cx:pt idx="19255">0</cx:pt>
          <cx:pt idx="19256">-2938</cx:pt>
          <cx:pt idx="19257">-1742</cx:pt>
          <cx:pt idx="19258">0</cx:pt>
          <cx:pt idx="19259">-885</cx:pt>
          <cx:pt idx="19260">-1505</cx:pt>
          <cx:pt idx="19261">-1892</cx:pt>
          <cx:pt idx="19262">-40</cx:pt>
          <cx:pt idx="19263">-1625</cx:pt>
          <cx:pt idx="19264">-780</cx:pt>
          <cx:pt idx="19265">-1</cx:pt>
          <cx:pt idx="19266">-385</cx:pt>
          <cx:pt idx="19267">-2427</cx:pt>
          <cx:pt idx="19268">-191</cx:pt>
          <cx:pt idx="19269">-3027</cx:pt>
          <cx:pt idx="19270">-1205</cx:pt>
          <cx:pt idx="19271">-2527</cx:pt>
          <cx:pt idx="19272">-73</cx:pt>
          <cx:pt idx="19273">-421</cx:pt>
          <cx:pt idx="19274">0</cx:pt>
          <cx:pt idx="19275">-979</cx:pt>
          <cx:pt idx="19276">0</cx:pt>
          <cx:pt idx="19277">0</cx:pt>
          <cx:pt idx="19278">-2414</cx:pt>
          <cx:pt idx="19279">0</cx:pt>
          <cx:pt idx="19280">-1483</cx:pt>
          <cx:pt idx="19281">0</cx:pt>
          <cx:pt idx="19282">0</cx:pt>
          <cx:pt idx="19283">-1260</cx:pt>
          <cx:pt idx="19284">-741</cx:pt>
          <cx:pt idx="19285">-1950</cx:pt>
          <cx:pt idx="19286">-224</cx:pt>
          <cx:pt idx="19287">0</cx:pt>
          <cx:pt idx="19288">-773</cx:pt>
          <cx:pt idx="19289">-463</cx:pt>
          <cx:pt idx="19290">-789</cx:pt>
          <cx:pt idx="19291">-1289</cx:pt>
          <cx:pt idx="19292">-254</cx:pt>
          <cx:pt idx="19293">-12</cx:pt>
          <cx:pt idx="19294">-845</cx:pt>
          <cx:pt idx="19295">-871</cx:pt>
          <cx:pt idx="19296">-2133</cx:pt>
          <cx:pt idx="19297">-2107</cx:pt>
          <cx:pt idx="19298">-1973</cx:pt>
          <cx:pt idx="19299">-1544</cx:pt>
          <cx:pt idx="19300">-74</cx:pt>
          <cx:pt idx="19301">-1134</cx:pt>
          <cx:pt idx="19302">0</cx:pt>
          <cx:pt idx="19303">-883</cx:pt>
          <cx:pt idx="19304">0</cx:pt>
          <cx:pt idx="19305">-3235</cx:pt>
          <cx:pt idx="19306">-1034</cx:pt>
          <cx:pt idx="19307">-634</cx:pt>
          <cx:pt idx="19308">-1862</cx:pt>
          <cx:pt idx="19309">-1817</cx:pt>
          <cx:pt idx="19310">-515</cx:pt>
          <cx:pt idx="19311">-327</cx:pt>
          <cx:pt idx="19312">-957</cx:pt>
          <cx:pt idx="19313">-1047</cx:pt>
          <cx:pt idx="19314">-1051</cx:pt>
          <cx:pt idx="19315">-3126</cx:pt>
          <cx:pt idx="19316">0</cx:pt>
          <cx:pt idx="19317">-362</cx:pt>
          <cx:pt idx="19318">-771</cx:pt>
          <cx:pt idx="19319">0</cx:pt>
          <cx:pt idx="19320">0</cx:pt>
          <cx:pt idx="19321">-129</cx:pt>
          <cx:pt idx="19322">-2299</cx:pt>
          <cx:pt idx="19323">-1273</cx:pt>
          <cx:pt idx="19324">-7</cx:pt>
          <cx:pt idx="19325">-587</cx:pt>
          <cx:pt idx="19326">-875</cx:pt>
          <cx:pt idx="19327">-2299</cx:pt>
          <cx:pt idx="19328">-602</cx:pt>
          <cx:pt idx="19329">-402</cx:pt>
          <cx:pt idx="19330">-1683</cx:pt>
          <cx:pt idx="19331">-414</cx:pt>
          <cx:pt idx="19332">-629</cx:pt>
          <cx:pt idx="19333">0</cx:pt>
          <cx:pt idx="19334">-1497</cx:pt>
          <cx:pt idx="19335">-92</cx:pt>
          <cx:pt idx="19336">-1859</cx:pt>
          <cx:pt idx="19337">-993</cx:pt>
          <cx:pt idx="19338">0</cx:pt>
          <cx:pt idx="19339">-3227</cx:pt>
          <cx:pt idx="19340">-1414</cx:pt>
          <cx:pt idx="19341">-2741</cx:pt>
          <cx:pt idx="19342">-2229</cx:pt>
          <cx:pt idx="19343">-1873</cx:pt>
          <cx:pt idx="19344">-1546</cx:pt>
          <cx:pt idx="19345">-319</cx:pt>
          <cx:pt idx="19346">-1959</cx:pt>
          <cx:pt idx="19347">-341</cx:pt>
          <cx:pt idx="19348">-727</cx:pt>
          <cx:pt idx="19349">-1504</cx:pt>
          <cx:pt idx="19350">-2688</cx:pt>
          <cx:pt idx="19351">-2670</cx:pt>
          <cx:pt idx="19352">-513</cx:pt>
          <cx:pt idx="19353">-104</cx:pt>
          <cx:pt idx="19354">-365</cx:pt>
          <cx:pt idx="19355">-433</cx:pt>
          <cx:pt idx="19356">-1661</cx:pt>
          <cx:pt idx="19357">-958</cx:pt>
          <cx:pt idx="19358">-2416</cx:pt>
          <cx:pt idx="19359">-1725</cx:pt>
          <cx:pt idx="19360">-1605</cx:pt>
          <cx:pt idx="19361">-1026</cx:pt>
          <cx:pt idx="19362">-1392</cx:pt>
          <cx:pt idx="19363">-1623</cx:pt>
          <cx:pt idx="19364">-2532</cx:pt>
          <cx:pt idx="19365">-1928</cx:pt>
          <cx:pt idx="19366">-2693</cx:pt>
          <cx:pt idx="19367">-1200</cx:pt>
          <cx:pt idx="19368">-1913</cx:pt>
          <cx:pt idx="19369">-1104</cx:pt>
          <cx:pt idx="19370">-117</cx:pt>
          <cx:pt idx="19371">-1098</cx:pt>
          <cx:pt idx="19372">-3099</cx:pt>
          <cx:pt idx="19373">-1149</cx:pt>
          <cx:pt idx="19374">0</cx:pt>
          <cx:pt idx="19375">-308</cx:pt>
          <cx:pt idx="19376">-1608</cx:pt>
          <cx:pt idx="19377">0</cx:pt>
          <cx:pt idx="19378">-174</cx:pt>
          <cx:pt idx="19379">-494</cx:pt>
          <cx:pt idx="19380">0</cx:pt>
          <cx:pt idx="19381">-1389</cx:pt>
          <cx:pt idx="19382">0</cx:pt>
          <cx:pt idx="19383">-467</cx:pt>
          <cx:pt idx="19384">0</cx:pt>
          <cx:pt idx="19385">-476</cx:pt>
          <cx:pt idx="19386">-1704</cx:pt>
          <cx:pt idx="19387">-2468</cx:pt>
          <cx:pt idx="19388">-573</cx:pt>
          <cx:pt idx="19389">-979</cx:pt>
          <cx:pt idx="19390">-1534</cx:pt>
          <cx:pt idx="19391">-1631</cx:pt>
          <cx:pt idx="19392">-232</cx:pt>
          <cx:pt idx="19393">-789</cx:pt>
          <cx:pt idx="19394">-634</cx:pt>
          <cx:pt idx="19395">-1323</cx:pt>
          <cx:pt idx="19396">-4</cx:pt>
          <cx:pt idx="19397">-1244</cx:pt>
          <cx:pt idx="19398">-349</cx:pt>
          <cx:pt idx="19399">-981</cx:pt>
          <cx:pt idx="19400">-240</cx:pt>
          <cx:pt idx="19401">-312</cx:pt>
          <cx:pt idx="19402">-4</cx:pt>
          <cx:pt idx="19403">0</cx:pt>
          <cx:pt idx="19404">-1780</cx:pt>
          <cx:pt idx="19405">0</cx:pt>
          <cx:pt idx="19406">0</cx:pt>
          <cx:pt idx="19407">0</cx:pt>
          <cx:pt idx="19408">-1866</cx:pt>
          <cx:pt idx="19409">-1219</cx:pt>
          <cx:pt idx="19410">-685</cx:pt>
          <cx:pt idx="19411">-1297</cx:pt>
          <cx:pt idx="19412">-723</cx:pt>
          <cx:pt idx="19413">0</cx:pt>
          <cx:pt idx="19414">-1816</cx:pt>
          <cx:pt idx="19415">-1176</cx:pt>
          <cx:pt idx="19416">-1611</cx:pt>
          <cx:pt idx="19417">-578</cx:pt>
          <cx:pt idx="19418">-1871</cx:pt>
          <cx:pt idx="19419">-1365</cx:pt>
          <cx:pt idx="19420">-2437</cx:pt>
          <cx:pt idx="19421">-3189</cx:pt>
          <cx:pt idx="19422">-110</cx:pt>
          <cx:pt idx="19423">-478</cx:pt>
          <cx:pt idx="19424">-1853</cx:pt>
          <cx:pt idx="19425">-2226</cx:pt>
          <cx:pt idx="19426">-1487</cx:pt>
          <cx:pt idx="19427">-693</cx:pt>
          <cx:pt idx="19428">-1053</cx:pt>
          <cx:pt idx="19429">-805</cx:pt>
          <cx:pt idx="19430">-1505</cx:pt>
          <cx:pt idx="19431">-1273</cx:pt>
          <cx:pt idx="19432">-1246</cx:pt>
          <cx:pt idx="19433">-1530</cx:pt>
          <cx:pt idx="19434">-2269</cx:pt>
          <cx:pt idx="19435">-2025</cx:pt>
          <cx:pt idx="19436">-2187</cx:pt>
          <cx:pt idx="19437">-1611</cx:pt>
          <cx:pt idx="19438">-3</cx:pt>
          <cx:pt idx="19439">-1515</cx:pt>
          <cx:pt idx="19440">-2160</cx:pt>
          <cx:pt idx="19441">-2022</cx:pt>
          <cx:pt idx="19442">-2114</cx:pt>
          <cx:pt idx="19443">-1100</cx:pt>
          <cx:pt idx="19444">-172</cx:pt>
          <cx:pt idx="19445">-1731</cx:pt>
          <cx:pt idx="19446">0</cx:pt>
          <cx:pt idx="19447">-1820</cx:pt>
          <cx:pt idx="19448">-2121</cx:pt>
          <cx:pt idx="19449">-825</cx:pt>
          <cx:pt idx="19450">-213</cx:pt>
          <cx:pt idx="19451">-480</cx:pt>
          <cx:pt idx="19452">-614</cx:pt>
          <cx:pt idx="19453">-792</cx:pt>
          <cx:pt idx="19454">-405</cx:pt>
          <cx:pt idx="19455">-331</cx:pt>
          <cx:pt idx="19456">-500</cx:pt>
          <cx:pt idx="19457">-304</cx:pt>
          <cx:pt idx="19458">-771</cx:pt>
          <cx:pt idx="19459">-1127</cx:pt>
          <cx:pt idx="19460">-1797</cx:pt>
          <cx:pt idx="19461">-1</cx:pt>
          <cx:pt idx="19462">-478</cx:pt>
          <cx:pt idx="19463">-1194</cx:pt>
          <cx:pt idx="19464">-1809</cx:pt>
          <cx:pt idx="19465">-1112</cx:pt>
          <cx:pt idx="19466">-1144</cx:pt>
          <cx:pt idx="19467">0</cx:pt>
          <cx:pt idx="19468">-1866</cx:pt>
          <cx:pt idx="19469">-963</cx:pt>
          <cx:pt idx="19470">-724</cx:pt>
          <cx:pt idx="19471">-370</cx:pt>
          <cx:pt idx="19472">-891</cx:pt>
          <cx:pt idx="19473">0</cx:pt>
          <cx:pt idx="19474">-987</cx:pt>
          <cx:pt idx="19475">-16</cx:pt>
          <cx:pt idx="19476">-498</cx:pt>
          <cx:pt idx="19477">-279</cx:pt>
          <cx:pt idx="19478">-802</cx:pt>
          <cx:pt idx="19479">-1851</cx:pt>
          <cx:pt idx="19480">-1372</cx:pt>
          <cx:pt idx="19481">-367</cx:pt>
          <cx:pt idx="19482">-464</cx:pt>
          <cx:pt idx="19483">-1052</cx:pt>
          <cx:pt idx="19484">-828</cx:pt>
          <cx:pt idx="19485">0</cx:pt>
          <cx:pt idx="19486">-1104</cx:pt>
          <cx:pt idx="19487">-1234</cx:pt>
          <cx:pt idx="19488">-1994</cx:pt>
          <cx:pt idx="19489">0</cx:pt>
          <cx:pt idx="19490">0</cx:pt>
          <cx:pt idx="19491">-467</cx:pt>
          <cx:pt idx="19492">0</cx:pt>
          <cx:pt idx="19493">-2493</cx:pt>
          <cx:pt idx="19494">-1381</cx:pt>
          <cx:pt idx="19495">-320</cx:pt>
          <cx:pt idx="19496">-1892</cx:pt>
          <cx:pt idx="19497">-827</cx:pt>
          <cx:pt idx="19498">-1334</cx:pt>
          <cx:pt idx="19499">-323</cx:pt>
          <cx:pt idx="19500">-1572</cx:pt>
          <cx:pt idx="19501">-121</cx:pt>
          <cx:pt idx="19502">-197</cx:pt>
          <cx:pt idx="19503">0</cx:pt>
          <cx:pt idx="19504">-3</cx:pt>
          <cx:pt idx="19505">-453</cx:pt>
          <cx:pt idx="19506">-2047</cx:pt>
          <cx:pt idx="19507">-417</cx:pt>
          <cx:pt idx="19508">0</cx:pt>
          <cx:pt idx="19509">-2315</cx:pt>
          <cx:pt idx="19510">-494</cx:pt>
          <cx:pt idx="19511">-468</cx:pt>
          <cx:pt idx="19512">-781</cx:pt>
          <cx:pt idx="19513">-2746</cx:pt>
          <cx:pt idx="19514">-3036</cx:pt>
          <cx:pt idx="19515">-311</cx:pt>
          <cx:pt idx="19516">-1787</cx:pt>
          <cx:pt idx="19517">-1696</cx:pt>
          <cx:pt idx="19518">-788</cx:pt>
          <cx:pt idx="19519">-1906</cx:pt>
          <cx:pt idx="19520">-568</cx:pt>
          <cx:pt idx="19521">-673</cx:pt>
          <cx:pt idx="19522">-615</cx:pt>
          <cx:pt idx="19523">-536</cx:pt>
          <cx:pt idx="19524">-427</cx:pt>
          <cx:pt idx="19525">-1495</cx:pt>
          <cx:pt idx="19526">-167</cx:pt>
          <cx:pt idx="19527">-312</cx:pt>
          <cx:pt idx="19528">-1995</cx:pt>
          <cx:pt idx="19529">-344</cx:pt>
          <cx:pt idx="19530">-138</cx:pt>
          <cx:pt idx="19531">-1293</cx:pt>
          <cx:pt idx="19532">-3</cx:pt>
          <cx:pt idx="19533">-1527</cx:pt>
          <cx:pt idx="19534">-208</cx:pt>
          <cx:pt idx="19535">-408</cx:pt>
          <cx:pt idx="19536">-2444</cx:pt>
          <cx:pt idx="19537">-508</cx:pt>
          <cx:pt idx="19538">-1583</cx:pt>
          <cx:pt idx="19539">-410</cx:pt>
          <cx:pt idx="19540">-1896</cx:pt>
          <cx:pt idx="19541">-2040</cx:pt>
          <cx:pt idx="19542">-868</cx:pt>
          <cx:pt idx="19543">-1243</cx:pt>
          <cx:pt idx="19544">-1156</cx:pt>
          <cx:pt idx="19545">-458</cx:pt>
          <cx:pt idx="19546">-760</cx:pt>
          <cx:pt idx="19547">-398</cx:pt>
          <cx:pt idx="19548">-2</cx:pt>
          <cx:pt idx="19549">-115</cx:pt>
          <cx:pt idx="19550">-2484</cx:pt>
          <cx:pt idx="19551">-1899</cx:pt>
          <cx:pt idx="19552">-1729</cx:pt>
          <cx:pt idx="19553">0</cx:pt>
          <cx:pt idx="19554">-495</cx:pt>
          <cx:pt idx="19555">-89</cx:pt>
          <cx:pt idx="19556">-3</cx:pt>
          <cx:pt idx="19557">-72</cx:pt>
          <cx:pt idx="19558">-142</cx:pt>
          <cx:pt idx="19559">-1577</cx:pt>
          <cx:pt idx="19560">-484</cx:pt>
          <cx:pt idx="19561">-1221</cx:pt>
          <cx:pt idx="19562">-1028</cx:pt>
          <cx:pt idx="19563">-523</cx:pt>
          <cx:pt idx="19564">-376</cx:pt>
          <cx:pt idx="19565">-2610</cx:pt>
          <cx:pt idx="19566">-507</cx:pt>
          <cx:pt idx="19567">-1519</cx:pt>
          <cx:pt idx="19568">-434</cx:pt>
          <cx:pt idx="19569">-1839</cx:pt>
          <cx:pt idx="19570">-194</cx:pt>
          <cx:pt idx="19571">0</cx:pt>
          <cx:pt idx="19572">-1378</cx:pt>
          <cx:pt idx="19573">-174</cx:pt>
          <cx:pt idx="19574">-178</cx:pt>
          <cx:pt idx="19575">-504</cx:pt>
          <cx:pt idx="19576">-1784</cx:pt>
          <cx:pt idx="19577">-1865</cx:pt>
          <cx:pt idx="19578">-1414</cx:pt>
          <cx:pt idx="19579">-678</cx:pt>
          <cx:pt idx="19580">-2652</cx:pt>
          <cx:pt idx="19581">-417</cx:pt>
          <cx:pt idx="19582">-1257</cx:pt>
          <cx:pt idx="19583">-475</cx:pt>
          <cx:pt idx="19584">0</cx:pt>
          <cx:pt idx="19585">-359</cx:pt>
          <cx:pt idx="19586">-1843</cx:pt>
          <cx:pt idx="19587">-269</cx:pt>
          <cx:pt idx="19588">-581</cx:pt>
          <cx:pt idx="19589">-3</cx:pt>
          <cx:pt idx="19590">-641</cx:pt>
          <cx:pt idx="19591">-1404</cx:pt>
          <cx:pt idx="19592">-703</cx:pt>
          <cx:pt idx="19593">0</cx:pt>
          <cx:pt idx="19594">-1244</cx:pt>
          <cx:pt idx="19595">-625</cx:pt>
          <cx:pt idx="19596">0</cx:pt>
          <cx:pt idx="19597">-662</cx:pt>
          <cx:pt idx="19598">-677</cx:pt>
          <cx:pt idx="19599">-311</cx:pt>
          <cx:pt idx="19600">-2316</cx:pt>
          <cx:pt idx="19601">-312</cx:pt>
          <cx:pt idx="19602">-1091</cx:pt>
          <cx:pt idx="19603">-796</cx:pt>
          <cx:pt idx="19604">-904</cx:pt>
          <cx:pt idx="19605">-1</cx:pt>
          <cx:pt idx="19606">-792</cx:pt>
          <cx:pt idx="19607">-2036</cx:pt>
          <cx:pt idx="19608">-2107</cx:pt>
          <cx:pt idx="19609">-1488</cx:pt>
          <cx:pt idx="19610">0</cx:pt>
          <cx:pt idx="19611">0</cx:pt>
          <cx:pt idx="19612">-485</cx:pt>
          <cx:pt idx="19613">-1582</cx:pt>
          <cx:pt idx="19614">0</cx:pt>
          <cx:pt idx="19615">-488</cx:pt>
          <cx:pt idx="19616">-472</cx:pt>
          <cx:pt idx="19617">-1483</cx:pt>
          <cx:pt idx="19618">-962</cx:pt>
          <cx:pt idx="19619">-878</cx:pt>
          <cx:pt idx="19620">-1153</cx:pt>
          <cx:pt idx="19621">-481</cx:pt>
          <cx:pt idx="19622">-233</cx:pt>
          <cx:pt idx="19623">-256</cx:pt>
          <cx:pt idx="19624">-668</cx:pt>
          <cx:pt idx="19625">-344</cx:pt>
          <cx:pt idx="19626">-1708</cx:pt>
          <cx:pt idx="19627">-3</cx:pt>
          <cx:pt idx="19628">-667</cx:pt>
          <cx:pt idx="19629">-425</cx:pt>
          <cx:pt idx="19630">-2400</cx:pt>
          <cx:pt idx="19631">-416</cx:pt>
          <cx:pt idx="19632">-462</cx:pt>
          <cx:pt idx="19633">-1979</cx:pt>
          <cx:pt idx="19634">-171</cx:pt>
          <cx:pt idx="19635">-1739</cx:pt>
          <cx:pt idx="19636">-763</cx:pt>
          <cx:pt idx="19637">-2302</cx:pt>
          <cx:pt idx="19638">-1046</cx:pt>
          <cx:pt idx="19639">-337</cx:pt>
          <cx:pt idx="19640">0</cx:pt>
          <cx:pt idx="19641">-968</cx:pt>
          <cx:pt idx="19642">-2480</cx:pt>
          <cx:pt idx="19643">-1828</cx:pt>
          <cx:pt idx="19644">-1</cx:pt>
          <cx:pt idx="19645">-797</cx:pt>
          <cx:pt idx="19646">-20</cx:pt>
          <cx:pt idx="19647">0</cx:pt>
          <cx:pt idx="19648">0</cx:pt>
          <cx:pt idx="19649">-966</cx:pt>
          <cx:pt idx="19650">-4</cx:pt>
          <cx:pt idx="19651">-1806</cx:pt>
          <cx:pt idx="19652">-289</cx:pt>
          <cx:pt idx="19653">-1232</cx:pt>
          <cx:pt idx="19654">-969</cx:pt>
          <cx:pt idx="19655">-607</cx:pt>
          <cx:pt idx="19656">-1452</cx:pt>
          <cx:pt idx="19657">-1026</cx:pt>
          <cx:pt idx="19658">-3122</cx:pt>
          <cx:pt idx="19659">-970</cx:pt>
          <cx:pt idx="19660">0</cx:pt>
          <cx:pt idx="19661">-516</cx:pt>
          <cx:pt idx="19662">-1615</cx:pt>
          <cx:pt idx="19663">-614</cx:pt>
          <cx:pt idx="19664">-26</cx:pt>
          <cx:pt idx="19665">-2674</cx:pt>
          <cx:pt idx="19666">-1066</cx:pt>
          <cx:pt idx="19667">-584</cx:pt>
          <cx:pt idx="19668">-1069</cx:pt>
          <cx:pt idx="19669">-1329</cx:pt>
          <cx:pt idx="19670">0</cx:pt>
          <cx:pt idx="19671">-119</cx:pt>
          <cx:pt idx="19672">-1560</cx:pt>
          <cx:pt idx="19673">-1475</cx:pt>
          <cx:pt idx="19674">-1482</cx:pt>
          <cx:pt idx="19675">-796</cx:pt>
          <cx:pt idx="19676">0</cx:pt>
          <cx:pt idx="19677">-1</cx:pt>
          <cx:pt idx="19678">0</cx:pt>
          <cx:pt idx="19679">0</cx:pt>
          <cx:pt idx="19680">-872</cx:pt>
          <cx:pt idx="19681">-1978</cx:pt>
          <cx:pt idx="19682">-66</cx:pt>
          <cx:pt idx="19683">-632</cx:pt>
          <cx:pt idx="19684">-234</cx:pt>
          <cx:pt idx="19685">-948</cx:pt>
          <cx:pt idx="19686">-269</cx:pt>
          <cx:pt idx="19687">-862</cx:pt>
          <cx:pt idx="19688">-2193</cx:pt>
          <cx:pt idx="19689">-1627</cx:pt>
          <cx:pt idx="19690">-3402</cx:pt>
          <cx:pt idx="19691">-846</cx:pt>
          <cx:pt idx="19692">-957</cx:pt>
          <cx:pt idx="19693">-629</cx:pt>
          <cx:pt idx="19694">-1</cx:pt>
          <cx:pt idx="19695">-6</cx:pt>
          <cx:pt idx="19696">-479</cx:pt>
          <cx:pt idx="19697">-768</cx:pt>
          <cx:pt idx="19698">-796</cx:pt>
          <cx:pt idx="19699">0</cx:pt>
          <cx:pt idx="19700">0</cx:pt>
          <cx:pt idx="19701">-781</cx:pt>
          <cx:pt idx="19702">-744</cx:pt>
          <cx:pt idx="19703">-714</cx:pt>
          <cx:pt idx="19704">-2217</cx:pt>
          <cx:pt idx="19705">-917</cx:pt>
          <cx:pt idx="19706">-1084</cx:pt>
          <cx:pt idx="19707">-883</cx:pt>
          <cx:pt idx="19708">-893</cx:pt>
          <cx:pt idx="19709">-14</cx:pt>
          <cx:pt idx="19710">-1454</cx:pt>
          <cx:pt idx="19711">-1387</cx:pt>
          <cx:pt idx="19712">-396</cx:pt>
          <cx:pt idx="19713">-1931</cx:pt>
          <cx:pt idx="19714">-1569</cx:pt>
          <cx:pt idx="19715">-1531</cx:pt>
          <cx:pt idx="19716">-1544</cx:pt>
          <cx:pt idx="19717">-956</cx:pt>
          <cx:pt idx="19718">-968</cx:pt>
          <cx:pt idx="19719">-2422</cx:pt>
          <cx:pt idx="19720">-803</cx:pt>
          <cx:pt idx="19721">-602</cx:pt>
          <cx:pt idx="19722">-692</cx:pt>
          <cx:pt idx="19723">-790</cx:pt>
          <cx:pt idx="19724">-667</cx:pt>
          <cx:pt idx="19725">-738</cx:pt>
          <cx:pt idx="19726">-391</cx:pt>
          <cx:pt idx="19727">-2366</cx:pt>
          <cx:pt idx="19728">-277</cx:pt>
          <cx:pt idx="19729">0</cx:pt>
          <cx:pt idx="19730">-1892</cx:pt>
          <cx:pt idx="19731">-716</cx:pt>
          <cx:pt idx="19732">-593</cx:pt>
          <cx:pt idx="19733">-962</cx:pt>
          <cx:pt idx="19734">-482</cx:pt>
          <cx:pt idx="19735">-370</cx:pt>
          <cx:pt idx="19736">-2356</cx:pt>
          <cx:pt idx="19737">-3101</cx:pt>
          <cx:pt idx="19738">-1500</cx:pt>
          <cx:pt idx="19739">-1381</cx:pt>
          <cx:pt idx="19740">-1658</cx:pt>
          <cx:pt idx="19741">0</cx:pt>
          <cx:pt idx="19742">-1032</cx:pt>
          <cx:pt idx="19743">0</cx:pt>
          <cx:pt idx="19744">-1745</cx:pt>
          <cx:pt idx="19745">-875</cx:pt>
          <cx:pt idx="19746">-506</cx:pt>
          <cx:pt idx="19747">-751</cx:pt>
          <cx:pt idx="19748">-381</cx:pt>
          <cx:pt idx="19749">-836</cx:pt>
          <cx:pt idx="19750">-759</cx:pt>
          <cx:pt idx="19751">-448</cx:pt>
          <cx:pt idx="19752">-1</cx:pt>
          <cx:pt idx="19753">-3071</cx:pt>
          <cx:pt idx="19754">-2390</cx:pt>
          <cx:pt idx="19755">-1543</cx:pt>
          <cx:pt idx="19756">-399</cx:pt>
          <cx:pt idx="19757">-688</cx:pt>
          <cx:pt idx="19758">-1090</cx:pt>
          <cx:pt idx="19759">-632</cx:pt>
          <cx:pt idx="19760">-1019</cx:pt>
          <cx:pt idx="19761">-1917</cx:pt>
          <cx:pt idx="19762">-1087</cx:pt>
          <cx:pt idx="19763">0</cx:pt>
          <cx:pt idx="19764">-796</cx:pt>
          <cx:pt idx="19765">-770</cx:pt>
          <cx:pt idx="19766">-2275</cx:pt>
          <cx:pt idx="19767">-1117</cx:pt>
          <cx:pt idx="19768">0</cx:pt>
          <cx:pt idx="19769">-494</cx:pt>
          <cx:pt idx="19770">-1998</cx:pt>
          <cx:pt idx="19771">-2</cx:pt>
          <cx:pt idx="19772">-1126</cx:pt>
          <cx:pt idx="19773">0</cx:pt>
          <cx:pt idx="19774">0</cx:pt>
          <cx:pt idx="19775">-1497</cx:pt>
          <cx:pt idx="19776">-707</cx:pt>
          <cx:pt idx="19777">-493</cx:pt>
          <cx:pt idx="19778">-2132</cx:pt>
          <cx:pt idx="19779">-575</cx:pt>
          <cx:pt idx="19780">-260</cx:pt>
          <cx:pt idx="19781">-1721</cx:pt>
          <cx:pt idx="19782">-1586</cx:pt>
          <cx:pt idx="19783">-868</cx:pt>
          <cx:pt idx="19784">-3666</cx:pt>
          <cx:pt idx="19785">-2460</cx:pt>
          <cx:pt idx="19786">0</cx:pt>
          <cx:pt idx="19787">-126</cx:pt>
          <cx:pt idx="19788">-1576</cx:pt>
          <cx:pt idx="19789">0</cx:pt>
          <cx:pt idx="19790">-354</cx:pt>
          <cx:pt idx="19791">-543</cx:pt>
          <cx:pt idx="19792">-2229</cx:pt>
          <cx:pt idx="19793">-1487</cx:pt>
          <cx:pt idx="19794">0</cx:pt>
          <cx:pt idx="19795">-2542</cx:pt>
          <cx:pt idx="19796">-1</cx:pt>
          <cx:pt idx="19797">-1841</cx:pt>
          <cx:pt idx="19798">-680</cx:pt>
          <cx:pt idx="19799">0</cx:pt>
          <cx:pt idx="19800">-3347</cx:pt>
          <cx:pt idx="19801">-1582</cx:pt>
          <cx:pt idx="19802">-455</cx:pt>
          <cx:pt idx="19803">0</cx:pt>
          <cx:pt idx="19804">0</cx:pt>
          <cx:pt idx="19805">-1347</cx:pt>
          <cx:pt idx="19806">-902</cx:pt>
          <cx:pt idx="19807">-252</cx:pt>
          <cx:pt idx="19808">-666</cx:pt>
          <cx:pt idx="19809">-318</cx:pt>
          <cx:pt idx="19810">-830</cx:pt>
          <cx:pt idx="19811">-273</cx:pt>
          <cx:pt idx="19812">-162</cx:pt>
          <cx:pt idx="19813">-1409</cx:pt>
          <cx:pt idx="19814">-2491</cx:pt>
          <cx:pt idx="19815">-287</cx:pt>
          <cx:pt idx="19816">-285</cx:pt>
          <cx:pt idx="19817">-474</cx:pt>
          <cx:pt idx="19818">-1467</cx:pt>
          <cx:pt idx="19819">0</cx:pt>
          <cx:pt idx="19820">-174</cx:pt>
          <cx:pt idx="19821">-1329</cx:pt>
          <cx:pt idx="19822">0</cx:pt>
          <cx:pt idx="19823">-153</cx:pt>
          <cx:pt idx="19824">0</cx:pt>
          <cx:pt idx="19825">0</cx:pt>
          <cx:pt idx="19826">-843</cx:pt>
          <cx:pt idx="19827">-1778</cx:pt>
          <cx:pt idx="19828">-761</cx:pt>
          <cx:pt idx="19829">-962</cx:pt>
          <cx:pt idx="19830">-1800</cx:pt>
          <cx:pt idx="19831">0</cx:pt>
          <cx:pt idx="19832">-1978</cx:pt>
          <cx:pt idx="19833">-78</cx:pt>
          <cx:pt idx="19834">-316</cx:pt>
          <cx:pt idx="19835">-1254</cx:pt>
          <cx:pt idx="19836">-2729</cx:pt>
          <cx:pt idx="19837">-1852</cx:pt>
          <cx:pt idx="19838">-2</cx:pt>
          <cx:pt idx="19839">-466</cx:pt>
          <cx:pt idx="19840">-2011</cx:pt>
          <cx:pt idx="19841">-284</cx:pt>
          <cx:pt idx="19842">-1933</cx:pt>
          <cx:pt idx="19843">-3051</cx:pt>
          <cx:pt idx="19844">-1398</cx:pt>
          <cx:pt idx="19845">-1915</cx:pt>
          <cx:pt idx="19846">0</cx:pt>
          <cx:pt idx="19847">-720</cx:pt>
          <cx:pt idx="19848">-1224</cx:pt>
          <cx:pt idx="19849">-716</cx:pt>
          <cx:pt idx="19850">-1909</cx:pt>
          <cx:pt idx="19851">-1464</cx:pt>
          <cx:pt idx="19852">-2167</cx:pt>
          <cx:pt idx="19853">-729</cx:pt>
          <cx:pt idx="19854">-566</cx:pt>
          <cx:pt idx="19855">-1457</cx:pt>
          <cx:pt idx="19856">-1593</cx:pt>
          <cx:pt idx="19857">-1560</cx:pt>
          <cx:pt idx="19858">-148</cx:pt>
          <cx:pt idx="19859">-1126</cx:pt>
          <cx:pt idx="19860">-168</cx:pt>
          <cx:pt idx="19861">-1658</cx:pt>
          <cx:pt idx="19862">-1141</cx:pt>
          <cx:pt idx="19863">-346</cx:pt>
          <cx:pt idx="19864">-596</cx:pt>
          <cx:pt idx="19865">-969</cx:pt>
          <cx:pt idx="19866">0</cx:pt>
          <cx:pt idx="19867">-302</cx:pt>
          <cx:pt idx="19868">-1184</cx:pt>
          <cx:pt idx="19869">0</cx:pt>
          <cx:pt idx="19870">0</cx:pt>
          <cx:pt idx="19871">-831</cx:pt>
          <cx:pt idx="19872">-1112</cx:pt>
          <cx:pt idx="19873">-376</cx:pt>
          <cx:pt idx="19874">-1985</cx:pt>
          <cx:pt idx="19875">-1496</cx:pt>
          <cx:pt idx="19876">-246</cx:pt>
          <cx:pt idx="19877">-491</cx:pt>
          <cx:pt idx="19878">-979</cx:pt>
          <cx:pt idx="19879">-833</cx:pt>
          <cx:pt idx="19880">-745</cx:pt>
          <cx:pt idx="19881">-1494</cx:pt>
          <cx:pt idx="19882">-2090</cx:pt>
          <cx:pt idx="19883">-62</cx:pt>
          <cx:pt idx="19884">-2415</cx:pt>
          <cx:pt idx="19885">-1781</cx:pt>
          <cx:pt idx="19886">-2666</cx:pt>
          <cx:pt idx="19887">-44</cx:pt>
          <cx:pt idx="19888">-450</cx:pt>
          <cx:pt idx="19889">-301</cx:pt>
          <cx:pt idx="19890">-533</cx:pt>
          <cx:pt idx="19891">-586</cx:pt>
          <cx:pt idx="19892">-1691</cx:pt>
          <cx:pt idx="19893">-3</cx:pt>
          <cx:pt idx="19894">-311</cx:pt>
          <cx:pt idx="19895">-3</cx:pt>
          <cx:pt idx="19896">-437</cx:pt>
          <cx:pt idx="19897">-2425</cx:pt>
          <cx:pt idx="19898">-228</cx:pt>
          <cx:pt idx="19899">0</cx:pt>
          <cx:pt idx="19900">-1473</cx:pt>
          <cx:pt idx="19901">-2282</cx:pt>
          <cx:pt idx="19902">-446</cx:pt>
          <cx:pt idx="19903">-1370</cx:pt>
          <cx:pt idx="19904">-1319</cx:pt>
          <cx:pt idx="19905">-1502</cx:pt>
          <cx:pt idx="19906">-417</cx:pt>
          <cx:pt idx="19907">-2201</cx:pt>
          <cx:pt idx="19908">-181</cx:pt>
          <cx:pt idx="19909">-2244</cx:pt>
          <cx:pt idx="19910">-297</cx:pt>
          <cx:pt idx="19911">-707</cx:pt>
          <cx:pt idx="19912">-1117</cx:pt>
          <cx:pt idx="19913">-141</cx:pt>
          <cx:pt idx="19914">-1408</cx:pt>
          <cx:pt idx="19915">-721</cx:pt>
          <cx:pt idx="19916">-788</cx:pt>
          <cx:pt idx="19917">-1694</cx:pt>
          <cx:pt idx="19918">-1001</cx:pt>
          <cx:pt idx="19919">-2335</cx:pt>
          <cx:pt idx="19920">-807</cx:pt>
          <cx:pt idx="19921">-564</cx:pt>
          <cx:pt idx="19922">-859</cx:pt>
          <cx:pt idx="19923">-250</cx:pt>
          <cx:pt idx="19924">-203</cx:pt>
          <cx:pt idx="19925">-495</cx:pt>
          <cx:pt idx="19926">-814</cx:pt>
          <cx:pt idx="19927">-193</cx:pt>
          <cx:pt idx="19928">0</cx:pt>
          <cx:pt idx="19929">-2109</cx:pt>
          <cx:pt idx="19930">-1117</cx:pt>
          <cx:pt idx="19931">-2024</cx:pt>
          <cx:pt idx="19932">-180</cx:pt>
          <cx:pt idx="19933">-1189</cx:pt>
          <cx:pt idx="19934">-2413</cx:pt>
          <cx:pt idx="19935">-826</cx:pt>
          <cx:pt idx="19936">-1037</cx:pt>
          <cx:pt idx="19937">-216</cx:pt>
          <cx:pt idx="19938">-512</cx:pt>
          <cx:pt idx="19939">-2088</cx:pt>
          <cx:pt idx="19940">-2202</cx:pt>
          <cx:pt idx="19941">-2575</cx:pt>
          <cx:pt idx="19942">-721</cx:pt>
          <cx:pt idx="19943">-1282</cx:pt>
          <cx:pt idx="19944">-1566</cx:pt>
          <cx:pt idx="19945">-403</cx:pt>
          <cx:pt idx="19946">-1866</cx:pt>
          <cx:pt idx="19947">-1507</cx:pt>
          <cx:pt idx="19948">-1943</cx:pt>
          <cx:pt idx="19949">0</cx:pt>
          <cx:pt idx="19950">-26</cx:pt>
          <cx:pt idx="19951">-1473</cx:pt>
          <cx:pt idx="19952">-28</cx:pt>
          <cx:pt idx="19953">-3</cx:pt>
          <cx:pt idx="19954">-460</cx:pt>
          <cx:pt idx="19955">-630</cx:pt>
          <cx:pt idx="19956">-1433</cx:pt>
          <cx:pt idx="19957">-2240</cx:pt>
          <cx:pt idx="19958">-1812</cx:pt>
          <cx:pt idx="19959">-1164</cx:pt>
          <cx:pt idx="19960">-429</cx:pt>
          <cx:pt idx="19961">-659</cx:pt>
          <cx:pt idx="19962">-186</cx:pt>
          <cx:pt idx="19963">-314</cx:pt>
          <cx:pt idx="19964">-394</cx:pt>
          <cx:pt idx="19965">-3333</cx:pt>
          <cx:pt idx="19966">-1482</cx:pt>
          <cx:pt idx="19967">-195</cx:pt>
          <cx:pt idx="19968">-206</cx:pt>
          <cx:pt idx="19969">-1507</cx:pt>
          <cx:pt idx="19970">-737</cx:pt>
          <cx:pt idx="19971">-403</cx:pt>
          <cx:pt idx="19972">-333</cx:pt>
          <cx:pt idx="19973">-381</cx:pt>
          <cx:pt idx="19974">-642</cx:pt>
          <cx:pt idx="19975">-2100</cx:pt>
          <cx:pt idx="19976">-693</cx:pt>
          <cx:pt idx="19977">0</cx:pt>
          <cx:pt idx="19978">-1284</cx:pt>
          <cx:pt idx="19979">0</cx:pt>
          <cx:pt idx="19980">-2030</cx:pt>
          <cx:pt idx="19981">-338</cx:pt>
          <cx:pt idx="19982">-126</cx:pt>
          <cx:pt idx="19983">-1686</cx:pt>
          <cx:pt idx="19984">-2565</cx:pt>
          <cx:pt idx="19985">-1041</cx:pt>
          <cx:pt idx="19986">-30</cx:pt>
          <cx:pt idx="19987">-1806</cx:pt>
          <cx:pt idx="19988">-1575</cx:pt>
          <cx:pt idx="19989">-6</cx:pt>
          <cx:pt idx="19990">-1196</cx:pt>
          <cx:pt idx="19991">0</cx:pt>
          <cx:pt idx="19992">-1115</cx:pt>
          <cx:pt idx="19993">-1556</cx:pt>
          <cx:pt idx="19994">-483</cx:pt>
          <cx:pt idx="19995">-1010</cx:pt>
          <cx:pt idx="19996">-1459</cx:pt>
          <cx:pt idx="19997">-704</cx:pt>
          <cx:pt idx="19998">-731</cx:pt>
          <cx:pt idx="19999">-1051</cx:pt>
          <cx:pt idx="20000">0</cx:pt>
          <cx:pt idx="20001">-1824</cx:pt>
          <cx:pt idx="20002">-476</cx:pt>
          <cx:pt idx="20003">-1155</cx:pt>
          <cx:pt idx="20004">-1734</cx:pt>
          <cx:pt idx="20005">-775</cx:pt>
          <cx:pt idx="20006">0</cx:pt>
          <cx:pt idx="20007">0</cx:pt>
          <cx:pt idx="20008">-451</cx:pt>
          <cx:pt idx="20009">-973</cx:pt>
          <cx:pt idx="20010">-131</cx:pt>
          <cx:pt idx="20011">-1489</cx:pt>
          <cx:pt idx="20012">0</cx:pt>
          <cx:pt idx="20013">-67</cx:pt>
          <cx:pt idx="20014">-2258</cx:pt>
          <cx:pt idx="20015">-2281</cx:pt>
          <cx:pt idx="20016">-1446</cx:pt>
          <cx:pt idx="20017">-110</cx:pt>
          <cx:pt idx="20018">-4</cx:pt>
          <cx:pt idx="20019">0</cx:pt>
          <cx:pt idx="20020">-349</cx:pt>
          <cx:pt idx="20021">-1493</cx:pt>
          <cx:pt idx="20022">-569</cx:pt>
          <cx:pt idx="20023">-2583</cx:pt>
          <cx:pt idx="20024">-327</cx:pt>
          <cx:pt idx="20025">0</cx:pt>
          <cx:pt idx="20026">-447</cx:pt>
          <cx:pt idx="20027">-3308</cx:pt>
          <cx:pt idx="20028">-342</cx:pt>
          <cx:pt idx="20029">-1701</cx:pt>
          <cx:pt idx="20030">-631</cx:pt>
          <cx:pt idx="20031">-266</cx:pt>
          <cx:pt idx="20032">-1553</cx:pt>
          <cx:pt idx="20033">0</cx:pt>
          <cx:pt idx="20034">-428</cx:pt>
          <cx:pt idx="20035">-195</cx:pt>
          <cx:pt idx="20036">-2244</cx:pt>
          <cx:pt idx="20037">0</cx:pt>
          <cx:pt idx="20038">-653</cx:pt>
          <cx:pt idx="20039">-1392</cx:pt>
          <cx:pt idx="20040">-639</cx:pt>
          <cx:pt idx="20041">-1461</cx:pt>
          <cx:pt idx="20042">-634</cx:pt>
          <cx:pt idx="20043">-528</cx:pt>
          <cx:pt idx="20044">-7</cx:pt>
          <cx:pt idx="20045">-2175</cx:pt>
          <cx:pt idx="20046">-253</cx:pt>
          <cx:pt idx="20047">0</cx:pt>
          <cx:pt idx="20048">-1421</cx:pt>
          <cx:pt idx="20049">-2</cx:pt>
          <cx:pt idx="20050">-3722</cx:pt>
          <cx:pt idx="20051">-1738</cx:pt>
          <cx:pt idx="20052">-1746</cx:pt>
          <cx:pt idx="20053">-659</cx:pt>
          <cx:pt idx="20054">-4</cx:pt>
          <cx:pt idx="20055">-356</cx:pt>
          <cx:pt idx="20056">-544</cx:pt>
          <cx:pt idx="20057">-968</cx:pt>
          <cx:pt idx="20058">-587</cx:pt>
          <cx:pt idx="20059">-1939</cx:pt>
          <cx:pt idx="20060">-1209</cx:pt>
          <cx:pt idx="20061">-2</cx:pt>
          <cx:pt idx="20062">-2426</cx:pt>
          <cx:pt idx="20063">-171</cx:pt>
          <cx:pt idx="20064">-1082</cx:pt>
          <cx:pt idx="20065">0</cx:pt>
          <cx:pt idx="20066">-126</cx:pt>
          <cx:pt idx="20067">-1041</cx:pt>
          <cx:pt idx="20068">-223</cx:pt>
          <cx:pt idx="20069">-617</cx:pt>
          <cx:pt idx="20070">-234</cx:pt>
          <cx:pt idx="20071">-561</cx:pt>
          <cx:pt idx="20072">-462</cx:pt>
          <cx:pt idx="20073">-1296</cx:pt>
          <cx:pt idx="20074">-1694</cx:pt>
          <cx:pt idx="20075">-286</cx:pt>
          <cx:pt idx="20076">-580</cx:pt>
          <cx:pt idx="20077">0</cx:pt>
          <cx:pt idx="20078">-627</cx:pt>
          <cx:pt idx="20079">-366</cx:pt>
          <cx:pt idx="20080">-2013</cx:pt>
          <cx:pt idx="20081">-2210</cx:pt>
          <cx:pt idx="20082">-520</cx:pt>
          <cx:pt idx="20083">-148</cx:pt>
          <cx:pt idx="20084">-1183</cx:pt>
          <cx:pt idx="20085">-425</cx:pt>
          <cx:pt idx="20086">-793</cx:pt>
          <cx:pt idx="20087">-1147</cx:pt>
          <cx:pt idx="20088">-735</cx:pt>
          <cx:pt idx="20089">-952</cx:pt>
          <cx:pt idx="20090">0</cx:pt>
          <cx:pt idx="20091">-510</cx:pt>
          <cx:pt idx="20092">-801</cx:pt>
          <cx:pt idx="20093">0</cx:pt>
          <cx:pt idx="20094">-1864</cx:pt>
          <cx:pt idx="20095">-15</cx:pt>
          <cx:pt idx="20096">-285</cx:pt>
          <cx:pt idx="20097">0</cx:pt>
          <cx:pt idx="20098">-959</cx:pt>
          <cx:pt idx="20099">-686</cx:pt>
          <cx:pt idx="20100">-1754</cx:pt>
          <cx:pt idx="20101">-3358</cx:pt>
          <cx:pt idx="20102">-1686</cx:pt>
          <cx:pt idx="20103">-346</cx:pt>
          <cx:pt idx="20104">-1156</cx:pt>
          <cx:pt idx="20105">-2172</cx:pt>
          <cx:pt idx="20106">-1755</cx:pt>
          <cx:pt idx="20107">0</cx:pt>
          <cx:pt idx="20108">-849</cx:pt>
          <cx:pt idx="20109">-303</cx:pt>
          <cx:pt idx="20110">-1840</cx:pt>
          <cx:pt idx="20111">-160</cx:pt>
          <cx:pt idx="20112">-152</cx:pt>
          <cx:pt idx="20113">-182</cx:pt>
          <cx:pt idx="20114">-299</cx:pt>
          <cx:pt idx="20115">-412</cx:pt>
          <cx:pt idx="20116">-463</cx:pt>
          <cx:pt idx="20117">-2093</cx:pt>
          <cx:pt idx="20118">0</cx:pt>
          <cx:pt idx="20119">-1029</cx:pt>
          <cx:pt idx="20120">-432</cx:pt>
          <cx:pt idx="20121">-2306</cx:pt>
          <cx:pt idx="20122">-4</cx:pt>
          <cx:pt idx="20123">0</cx:pt>
          <cx:pt idx="20124">-1747</cx:pt>
          <cx:pt idx="20125">-979</cx:pt>
          <cx:pt idx="20126">-1133</cx:pt>
          <cx:pt idx="20127">-1109</cx:pt>
          <cx:pt idx="20128">-765</cx:pt>
          <cx:pt idx="20129">-248</cx:pt>
          <cx:pt idx="20130">-2597</cx:pt>
          <cx:pt idx="20131">-717</cx:pt>
          <cx:pt idx="20132">-3</cx:pt>
          <cx:pt idx="20133">-1940</cx:pt>
          <cx:pt idx="20134">-414</cx:pt>
          <cx:pt idx="20135">-1776</cx:pt>
          <cx:pt idx="20136">0</cx:pt>
          <cx:pt idx="20137">-2427</cx:pt>
          <cx:pt idx="20138">-886</cx:pt>
          <cx:pt idx="20139">-81</cx:pt>
          <cx:pt idx="20140">-3</cx:pt>
          <cx:pt idx="20141">-659</cx:pt>
          <cx:pt idx="20142">-1187</cx:pt>
          <cx:pt idx="20143">-63</cx:pt>
          <cx:pt idx="20144">-2352</cx:pt>
          <cx:pt idx="20145">-2435</cx:pt>
          <cx:pt idx="20146">-1931</cx:pt>
          <cx:pt idx="20147">0</cx:pt>
          <cx:pt idx="20148">-257</cx:pt>
          <cx:pt idx="20149">-2637</cx:pt>
          <cx:pt idx="20150">-2424</cx:pt>
          <cx:pt idx="20151">-795</cx:pt>
          <cx:pt idx="20152">-3047</cx:pt>
          <cx:pt idx="20153">-487</cx:pt>
          <cx:pt idx="20154">-1085</cx:pt>
          <cx:pt idx="20155">-3</cx:pt>
          <cx:pt idx="20156">-439</cx:pt>
          <cx:pt idx="20157">-646</cx:pt>
          <cx:pt idx="20158">-898</cx:pt>
          <cx:pt idx="20159">-446</cx:pt>
          <cx:pt idx="20160">-445</cx:pt>
          <cx:pt idx="20161">-1709</cx:pt>
          <cx:pt idx="20162">-2054</cx:pt>
          <cx:pt idx="20163">-3</cx:pt>
          <cx:pt idx="20164">0</cx:pt>
          <cx:pt idx="20165">-992</cx:pt>
          <cx:pt idx="20166">-1</cx:pt>
          <cx:pt idx="20167">-1065</cx:pt>
          <cx:pt idx="20168">-362</cx:pt>
          <cx:pt idx="20169">-3169</cx:pt>
          <cx:pt idx="20170">-1148</cx:pt>
          <cx:pt idx="20171">-329</cx:pt>
          <cx:pt idx="20172">-784</cx:pt>
          <cx:pt idx="20173">-2277</cx:pt>
          <cx:pt idx="20174">0</cx:pt>
          <cx:pt idx="20175">-647</cx:pt>
          <cx:pt idx="20176">-887</cx:pt>
          <cx:pt idx="20177">-451</cx:pt>
          <cx:pt idx="20178">-1408</cx:pt>
          <cx:pt idx="20179">-671</cx:pt>
          <cx:pt idx="20180">-658</cx:pt>
          <cx:pt idx="20181">-2311</cx:pt>
          <cx:pt idx="20182">-271</cx:pt>
          <cx:pt idx="20183">-1833</cx:pt>
          <cx:pt idx="20184">-1317</cx:pt>
          <cx:pt idx="20185">-706</cx:pt>
          <cx:pt idx="20186">-595</cx:pt>
          <cx:pt idx="20187">-1154</cx:pt>
          <cx:pt idx="20188">0</cx:pt>
          <cx:pt idx="20189">-1573</cx:pt>
          <cx:pt idx="20190">-884</cx:pt>
          <cx:pt idx="20191">-972</cx:pt>
          <cx:pt idx="20192">-4</cx:pt>
          <cx:pt idx="20193">-521</cx:pt>
          <cx:pt idx="20194">-1492</cx:pt>
          <cx:pt idx="20195">-1143</cx:pt>
          <cx:pt idx="20196">-1631</cx:pt>
          <cx:pt idx="20197">-52</cx:pt>
          <cx:pt idx="20198">-1354</cx:pt>
          <cx:pt idx="20199">-1519</cx:pt>
          <cx:pt idx="20200">-1897</cx:pt>
          <cx:pt idx="20201">0</cx:pt>
          <cx:pt idx="20202">-1371</cx:pt>
          <cx:pt idx="20203">-672</cx:pt>
          <cx:pt idx="20204">-1736</cx:pt>
          <cx:pt idx="20205">-2201</cx:pt>
          <cx:pt idx="20206">0</cx:pt>
          <cx:pt idx="20207">-1885</cx:pt>
          <cx:pt idx="20208">-1529</cx:pt>
          <cx:pt idx="20209">-1531</cx:pt>
          <cx:pt idx="20210">-84</cx:pt>
          <cx:pt idx="20211">-1335</cx:pt>
          <cx:pt idx="20212">-347</cx:pt>
          <cx:pt idx="20213">-676</cx:pt>
          <cx:pt idx="20214">-1002</cx:pt>
          <cx:pt idx="20215">-633</cx:pt>
          <cx:pt idx="20216">-1</cx:pt>
          <cx:pt idx="20217">-211</cx:pt>
          <cx:pt idx="20218">-384</cx:pt>
          <cx:pt idx="20219">-2651</cx:pt>
          <cx:pt idx="20220">-1405</cx:pt>
          <cx:pt idx="20221">-306</cx:pt>
          <cx:pt idx="20222">-1834</cx:pt>
          <cx:pt idx="20223">-541</cx:pt>
          <cx:pt idx="20224">-1398</cx:pt>
          <cx:pt idx="20225">-439</cx:pt>
          <cx:pt idx="20226">-654</cx:pt>
          <cx:pt idx="20227">-1612</cx:pt>
          <cx:pt idx="20228">0</cx:pt>
          <cx:pt idx="20229">-1008</cx:pt>
          <cx:pt idx="20230">0</cx:pt>
          <cx:pt idx="20231">0</cx:pt>
          <cx:pt idx="20232">-2843</cx:pt>
          <cx:pt idx="20233">0</cx:pt>
          <cx:pt idx="20234">-408</cx:pt>
          <cx:pt idx="20235">-1385</cx:pt>
          <cx:pt idx="20236">-350</cx:pt>
          <cx:pt idx="20237">-217</cx:pt>
          <cx:pt idx="20238">-156</cx:pt>
          <cx:pt idx="20239">-414</cx:pt>
          <cx:pt idx="20240">-1746</cx:pt>
          <cx:pt idx="20241">-893</cx:pt>
          <cx:pt idx="20242">-1367</cx:pt>
          <cx:pt idx="20243">-1230</cx:pt>
          <cx:pt idx="20244">-940</cx:pt>
          <cx:pt idx="20245">-431</cx:pt>
          <cx:pt idx="20246">0</cx:pt>
          <cx:pt idx="20247">-1622</cx:pt>
          <cx:pt idx="20248">-2013</cx:pt>
          <cx:pt idx="20249">0</cx:pt>
          <cx:pt idx="20250">-546</cx:pt>
          <cx:pt idx="20251">0</cx:pt>
          <cx:pt idx="20252">-857</cx:pt>
          <cx:pt idx="20253">0</cx:pt>
          <cx:pt idx="20254">-819</cx:pt>
          <cx:pt idx="20255">0</cx:pt>
          <cx:pt idx="20256">-283</cx:pt>
          <cx:pt idx="20257">-636</cx:pt>
          <cx:pt idx="20258">-736</cx:pt>
          <cx:pt idx="20259">-418</cx:pt>
          <cx:pt idx="20260">0</cx:pt>
          <cx:pt idx="20261">-816</cx:pt>
          <cx:pt idx="20262">-33</cx:pt>
          <cx:pt idx="20263">-159</cx:pt>
          <cx:pt idx="20264">-1080</cx:pt>
          <cx:pt idx="20265">-2881</cx:pt>
          <cx:pt idx="20266">-1</cx:pt>
          <cx:pt idx="20267">-1900</cx:pt>
          <cx:pt idx="20268">-3211</cx:pt>
          <cx:pt idx="20269">-872</cx:pt>
          <cx:pt idx="20270">-398</cx:pt>
          <cx:pt idx="20271">-1313</cx:pt>
          <cx:pt idx="20272">-719</cx:pt>
          <cx:pt idx="20273">-1</cx:pt>
          <cx:pt idx="20274">-318</cx:pt>
          <cx:pt idx="20275">-2607</cx:pt>
          <cx:pt idx="20276">-1333</cx:pt>
          <cx:pt idx="20277">-1304</cx:pt>
          <cx:pt idx="20278">-1524</cx:pt>
          <cx:pt idx="20279">-784</cx:pt>
          <cx:pt idx="20280">-1929</cx:pt>
          <cx:pt idx="20281">-686</cx:pt>
          <cx:pt idx="20282">-2372</cx:pt>
          <cx:pt idx="20283">0</cx:pt>
          <cx:pt idx="20284">-671</cx:pt>
          <cx:pt idx="20285">-1552</cx:pt>
          <cx:pt idx="20286">-1834</cx:pt>
          <cx:pt idx="20287">0</cx:pt>
          <cx:pt idx="20288">0</cx:pt>
          <cx:pt idx="20289">-207</cx:pt>
          <cx:pt idx="20290">-166</cx:pt>
          <cx:pt idx="20291">-425</cx:pt>
          <cx:pt idx="20292">-917</cx:pt>
          <cx:pt idx="20293">-487</cx:pt>
          <cx:pt idx="20294">-245</cx:pt>
          <cx:pt idx="20295">-1479</cx:pt>
          <cx:pt idx="20296">0</cx:pt>
          <cx:pt idx="20297">-496</cx:pt>
          <cx:pt idx="20298">-427</cx:pt>
          <cx:pt idx="20299">-988</cx:pt>
          <cx:pt idx="20300">0</cx:pt>
          <cx:pt idx="20301">-1125</cx:pt>
          <cx:pt idx="20302">-1530</cx:pt>
          <cx:pt idx="20303">-1540</cx:pt>
          <cx:pt idx="20304">-1602</cx:pt>
          <cx:pt idx="20305">-2</cx:pt>
          <cx:pt idx="20306">-924</cx:pt>
          <cx:pt idx="20307">-352</cx:pt>
          <cx:pt idx="20308">-2953</cx:pt>
          <cx:pt idx="20309">0</cx:pt>
          <cx:pt idx="20310">-1299</cx:pt>
          <cx:pt idx="20311">-764</cx:pt>
          <cx:pt idx="20312">-1895</cx:pt>
          <cx:pt idx="20313">-1471</cx:pt>
          <cx:pt idx="20314">0</cx:pt>
          <cx:pt idx="20315">-6</cx:pt>
          <cx:pt idx="20316">-556</cx:pt>
          <cx:pt idx="20317">-189</cx:pt>
          <cx:pt idx="20318">-220</cx:pt>
          <cx:pt idx="20319">-1830</cx:pt>
          <cx:pt idx="20320">-692</cx:pt>
          <cx:pt idx="20321">-2030</cx:pt>
          <cx:pt idx="20322">-1487</cx:pt>
          <cx:pt idx="20323">-2589</cx:pt>
          <cx:pt idx="20324">-601</cx:pt>
          <cx:pt idx="20325">-329</cx:pt>
          <cx:pt idx="20326">-270</cx:pt>
          <cx:pt idx="20327">-664</cx:pt>
          <cx:pt idx="20328">-922</cx:pt>
          <cx:pt idx="20329">-244</cx:pt>
          <cx:pt idx="20330">-824</cx:pt>
          <cx:pt idx="20331">-2812</cx:pt>
          <cx:pt idx="20332">-420</cx:pt>
          <cx:pt idx="20333">-1470</cx:pt>
          <cx:pt idx="20334">-458</cx:pt>
          <cx:pt idx="20335">-512</cx:pt>
          <cx:pt idx="20336">-814</cx:pt>
          <cx:pt idx="20337">-586</cx:pt>
          <cx:pt idx="20338">-619</cx:pt>
          <cx:pt idx="20339">-902</cx:pt>
          <cx:pt idx="20340">0</cx:pt>
          <cx:pt idx="20341">-1546</cx:pt>
          <cx:pt idx="20342">-1246</cx:pt>
          <cx:pt idx="20343">-2701</cx:pt>
          <cx:pt idx="20344">-1808</cx:pt>
          <cx:pt idx="20345">-280</cx:pt>
          <cx:pt idx="20346">-386</cx:pt>
          <cx:pt idx="20347">-851</cx:pt>
          <cx:pt idx="20348">-1905</cx:pt>
          <cx:pt idx="20349">-77</cx:pt>
          <cx:pt idx="20350">-368</cx:pt>
          <cx:pt idx="20351">-495</cx:pt>
          <cx:pt idx="20352">0</cx:pt>
          <cx:pt idx="20353">-2131</cx:pt>
          <cx:pt idx="20354">-1322</cx:pt>
          <cx:pt idx="20355">-837</cx:pt>
          <cx:pt idx="20356">-1673</cx:pt>
          <cx:pt idx="20357">-2293</cx:pt>
          <cx:pt idx="20358">-1488</cx:pt>
          <cx:pt idx="20359">-717</cx:pt>
          <cx:pt idx="20360">-2502</cx:pt>
          <cx:pt idx="20361">-1036</cx:pt>
          <cx:pt idx="20362">-1170</cx:pt>
          <cx:pt idx="20363">-793</cx:pt>
          <cx:pt idx="20364">0</cx:pt>
          <cx:pt idx="20365">0</cx:pt>
          <cx:pt idx="20366">-2200</cx:pt>
          <cx:pt idx="20367">-2856</cx:pt>
          <cx:pt idx="20368">-641</cx:pt>
          <cx:pt idx="20369">-2241</cx:pt>
          <cx:pt idx="20370">-280</cx:pt>
          <cx:pt idx="20371">-1394</cx:pt>
          <cx:pt idx="20372">-1585</cx:pt>
          <cx:pt idx="20373">-417</cx:pt>
          <cx:pt idx="20374">0</cx:pt>
          <cx:pt idx="20375">-714</cx:pt>
          <cx:pt idx="20376">-2637</cx:pt>
          <cx:pt idx="20377">-307</cx:pt>
          <cx:pt idx="20378">-547</cx:pt>
          <cx:pt idx="20379">0</cx:pt>
          <cx:pt idx="20380">-930</cx:pt>
          <cx:pt idx="20381">-2850</cx:pt>
          <cx:pt idx="20382">-334</cx:pt>
          <cx:pt idx="20383">-1109</cx:pt>
          <cx:pt idx="20384">-941</cx:pt>
          <cx:pt idx="20385">-483</cx:pt>
          <cx:pt idx="20386">0</cx:pt>
          <cx:pt idx="20387">-1622</cx:pt>
          <cx:pt idx="20388">-3492</cx:pt>
          <cx:pt idx="20389">-522</cx:pt>
          <cx:pt idx="20390">-4</cx:pt>
          <cx:pt idx="20391">-459</cx:pt>
          <cx:pt idx="20392">-371</cx:pt>
          <cx:pt idx="20393">0</cx:pt>
          <cx:pt idx="20394">-2575</cx:pt>
          <cx:pt idx="20395">-84</cx:pt>
          <cx:pt idx="20396">0</cx:pt>
          <cx:pt idx="20397">-446</cx:pt>
          <cx:pt idx="20398">-1196</cx:pt>
          <cx:pt idx="20399">-2200</cx:pt>
          <cx:pt idx="20400">0</cx:pt>
          <cx:pt idx="20401">-777</cx:pt>
          <cx:pt idx="20402">-1867</cx:pt>
          <cx:pt idx="20403">-628</cx:pt>
          <cx:pt idx="20404">-1835</cx:pt>
          <cx:pt idx="20405">-1973</cx:pt>
          <cx:pt idx="20406">-1575</cx:pt>
          <cx:pt idx="20407">-393</cx:pt>
          <cx:pt idx="20408">-618</cx:pt>
          <cx:pt idx="20409">-1149</cx:pt>
          <cx:pt idx="20410">-1592</cx:pt>
          <cx:pt idx="20411">-192</cx:pt>
          <cx:pt idx="20412">-2683</cx:pt>
          <cx:pt idx="20413">-1037</cx:pt>
          <cx:pt idx="20414">-712</cx:pt>
          <cx:pt idx="20415">0</cx:pt>
          <cx:pt idx="20416">-381</cx:pt>
          <cx:pt idx="20417">0</cx:pt>
          <cx:pt idx="20418">-347</cx:pt>
          <cx:pt idx="20419">0</cx:pt>
          <cx:pt idx="20420">-1094</cx:pt>
          <cx:pt idx="20421">-726</cx:pt>
          <cx:pt idx="20422">-973</cx:pt>
          <cx:pt idx="20423">-185</cx:pt>
          <cx:pt idx="20424">-1888</cx:pt>
          <cx:pt idx="20425">-695</cx:pt>
          <cx:pt idx="20426">-159</cx:pt>
          <cx:pt idx="20427">-395</cx:pt>
          <cx:pt idx="20428">-614</cx:pt>
          <cx:pt idx="20429">-373</cx:pt>
          <cx:pt idx="20430">-4</cx:pt>
          <cx:pt idx="20431">-3065</cx:pt>
          <cx:pt idx="20432">-1797</cx:pt>
          <cx:pt idx="20433">-680</cx:pt>
          <cx:pt idx="20434">-1416</cx:pt>
          <cx:pt idx="20435">-333</cx:pt>
          <cx:pt idx="20436">0</cx:pt>
          <cx:pt idx="20437">-1759</cx:pt>
          <cx:pt idx="20438">-201</cx:pt>
          <cx:pt idx="20439">-722</cx:pt>
          <cx:pt idx="20440">-2337</cx:pt>
          <cx:pt idx="20441">-1540</cx:pt>
          <cx:pt idx="20442">-1041</cx:pt>
          <cx:pt idx="20443">-2738</cx:pt>
          <cx:pt idx="20444">-943</cx:pt>
          <cx:pt idx="20445">-1678</cx:pt>
          <cx:pt idx="20446">-557</cx:pt>
          <cx:pt idx="20447">-548</cx:pt>
          <cx:pt idx="20448">-1949</cx:pt>
          <cx:pt idx="20449">-428</cx:pt>
          <cx:pt idx="20450">-1719</cx:pt>
          <cx:pt idx="20451">-1049</cx:pt>
          <cx:pt idx="20452">-138</cx:pt>
          <cx:pt idx="20453">-1478</cx:pt>
          <cx:pt idx="20454">-2768</cx:pt>
          <cx:pt idx="20455">0</cx:pt>
          <cx:pt idx="20456">-1418</cx:pt>
          <cx:pt idx="20457">0</cx:pt>
          <cx:pt idx="20458">-934</cx:pt>
          <cx:pt idx="20459">-1843</cx:pt>
          <cx:pt idx="20460">-726</cx:pt>
          <cx:pt idx="20461">-652</cx:pt>
          <cx:pt idx="20462">-774</cx:pt>
          <cx:pt idx="20463">-1343</cx:pt>
          <cx:pt idx="20464">-594</cx:pt>
          <cx:pt idx="20465">-1</cx:pt>
          <cx:pt idx="20466">-15</cx:pt>
          <cx:pt idx="20467">-1027</cx:pt>
          <cx:pt idx="20468">0</cx:pt>
          <cx:pt idx="20469">-315</cx:pt>
          <cx:pt idx="20470">-8</cx:pt>
          <cx:pt idx="20471">-1375</cx:pt>
          <cx:pt idx="20472">-2850</cx:pt>
          <cx:pt idx="20473">0</cx:pt>
          <cx:pt idx="20474">-1752</cx:pt>
          <cx:pt idx="20475">-1835</cx:pt>
          <cx:pt idx="20476">-1170</cx:pt>
          <cx:pt idx="20477">-1058</cx:pt>
          <cx:pt idx="20478">-147</cx:pt>
          <cx:pt idx="20479">-1076</cx:pt>
          <cx:pt idx="20480">-1277</cx:pt>
          <cx:pt idx="20481">-200</cx:pt>
          <cx:pt idx="20482">-1158</cx:pt>
          <cx:pt idx="20483">-109</cx:pt>
          <cx:pt idx="20484">-960</cx:pt>
          <cx:pt idx="20485">-783</cx:pt>
          <cx:pt idx="20486">0</cx:pt>
          <cx:pt idx="20487">-2318</cx:pt>
          <cx:pt idx="20488">-187</cx:pt>
          <cx:pt idx="20489">-354</cx:pt>
          <cx:pt idx="20490">-365</cx:pt>
          <cx:pt idx="20491">0</cx:pt>
          <cx:pt idx="20492">-2631</cx:pt>
          <cx:pt idx="20493">-1095</cx:pt>
          <cx:pt idx="20494">-764</cx:pt>
          <cx:pt idx="20495">-300</cx:pt>
          <cx:pt idx="20496">-196</cx:pt>
          <cx:pt idx="20497">-1209</cx:pt>
          <cx:pt idx="20498">-1838</cx:pt>
          <cx:pt idx="20499">0</cx:pt>
          <cx:pt idx="20500">-2</cx:pt>
          <cx:pt idx="20501">-2598</cx:pt>
          <cx:pt idx="20502">-569</cx:pt>
          <cx:pt idx="20503">-2654</cx:pt>
          <cx:pt idx="20504">-193</cx:pt>
          <cx:pt idx="20505">-1582</cx:pt>
          <cx:pt idx="20506">-1318</cx:pt>
          <cx:pt idx="20507">-2128</cx:pt>
          <cx:pt idx="20508">-1732</cx:pt>
          <cx:pt idx="20509">-287</cx:pt>
          <cx:pt idx="20510">-1162</cx:pt>
          <cx:pt idx="20511">-1428</cx:pt>
          <cx:pt idx="20512">-1856</cx:pt>
          <cx:pt idx="20513">-4</cx:pt>
          <cx:pt idx="20514">-490</cx:pt>
          <cx:pt idx="20515">-3</cx:pt>
          <cx:pt idx="20516">-3</cx:pt>
          <cx:pt idx="20517">-169</cx:pt>
          <cx:pt idx="20518">-1166</cx:pt>
          <cx:pt idx="20519">-2781</cx:pt>
          <cx:pt idx="20520">-628</cx:pt>
          <cx:pt idx="20521">-3216</cx:pt>
          <cx:pt idx="20522">-462</cx:pt>
          <cx:pt idx="20523">-1887</cx:pt>
          <cx:pt idx="20524">-939</cx:pt>
          <cx:pt idx="20525">-1263</cx:pt>
          <cx:pt idx="20526">-669</cx:pt>
          <cx:pt idx="20527">0</cx:pt>
          <cx:pt idx="20528">-693</cx:pt>
          <cx:pt idx="20529">-192</cx:pt>
          <cx:pt idx="20530">-2617</cx:pt>
          <cx:pt idx="20531">-1685</cx:pt>
          <cx:pt idx="20532">0</cx:pt>
          <cx:pt idx="20533">-628</cx:pt>
          <cx:pt idx="20534">-650</cx:pt>
          <cx:pt idx="20535">0</cx:pt>
          <cx:pt idx="20536">-3262</cx:pt>
          <cx:pt idx="20537">-555</cx:pt>
          <cx:pt idx="20538">-568</cx:pt>
          <cx:pt idx="20539">-175</cx:pt>
          <cx:pt idx="20540">0</cx:pt>
          <cx:pt idx="20541">-200</cx:pt>
          <cx:pt idx="20542">-464</cx:pt>
          <cx:pt idx="20543">-3606</cx:pt>
          <cx:pt idx="20544">-569</cx:pt>
          <cx:pt idx="20545">-490</cx:pt>
          <cx:pt idx="20546">-1563</cx:pt>
          <cx:pt idx="20547">-270</cx:pt>
          <cx:pt idx="20548">-2375</cx:pt>
          <cx:pt idx="20549">-436</cx:pt>
          <cx:pt idx="20550">-1655</cx:pt>
          <cx:pt idx="20551">-1052</cx:pt>
          <cx:pt idx="20552">0</cx:pt>
          <cx:pt idx="20553">0</cx:pt>
          <cx:pt idx="20554">-413</cx:pt>
          <cx:pt idx="20555">-2569</cx:pt>
          <cx:pt idx="20556">-1062</cx:pt>
          <cx:pt idx="20557">-723</cx:pt>
          <cx:pt idx="20558">-1151</cx:pt>
          <cx:pt idx="20559">-1530</cx:pt>
          <cx:pt idx="20560">-3</cx:pt>
          <cx:pt idx="20561">-2096</cx:pt>
          <cx:pt idx="20562">-1732</cx:pt>
          <cx:pt idx="20563">-1474</cx:pt>
          <cx:pt idx="20564">-979</cx:pt>
          <cx:pt idx="20565">-1427</cx:pt>
          <cx:pt idx="20566">-790</cx:pt>
          <cx:pt idx="20567">-127</cx:pt>
          <cx:pt idx="20568">-1173</cx:pt>
          <cx:pt idx="20569">-469</cx:pt>
          <cx:pt idx="20570">-794</cx:pt>
          <cx:pt idx="20571">-1749</cx:pt>
          <cx:pt idx="20572">-253</cx:pt>
          <cx:pt idx="20573">-2010</cx:pt>
          <cx:pt idx="20574">-1963</cx:pt>
          <cx:pt idx="20575">-326</cx:pt>
          <cx:pt idx="20576">-2477</cx:pt>
          <cx:pt idx="20577">-1078</cx:pt>
          <cx:pt idx="20578">-1158</cx:pt>
          <cx:pt idx="20579">-1733</cx:pt>
          <cx:pt idx="20580">0</cx:pt>
          <cx:pt idx="20581">-218</cx:pt>
          <cx:pt idx="20582">-370</cx:pt>
          <cx:pt idx="20583">-1612</cx:pt>
          <cx:pt idx="20584">-2342</cx:pt>
          <cx:pt idx="20585">-1773</cx:pt>
          <cx:pt idx="20586">-2346</cx:pt>
          <cx:pt idx="20587">-786</cx:pt>
          <cx:pt idx="20588">-2778</cx:pt>
          <cx:pt idx="20589">-1737</cx:pt>
          <cx:pt idx="20590">-343</cx:pt>
          <cx:pt idx="20591">-720</cx:pt>
          <cx:pt idx="20592">-1680</cx:pt>
          <cx:pt idx="20593">-828</cx:pt>
          <cx:pt idx="20594">0</cx:pt>
          <cx:pt idx="20595">-649</cx:pt>
          <cx:pt idx="20596">0</cx:pt>
          <cx:pt idx="20597">-1390</cx:pt>
          <cx:pt idx="20598">0</cx:pt>
          <cx:pt idx="20599">0</cx:pt>
          <cx:pt idx="20600">-224</cx:pt>
          <cx:pt idx="20601">-1274</cx:pt>
          <cx:pt idx="20602">-637</cx:pt>
          <cx:pt idx="20603">-322</cx:pt>
          <cx:pt idx="20604">-253</cx:pt>
          <cx:pt idx="20605">-1322</cx:pt>
          <cx:pt idx="20606">-1437</cx:pt>
          <cx:pt idx="20607">-350</cx:pt>
          <cx:pt idx="20608">-430</cx:pt>
          <cx:pt idx="20609">0</cx:pt>
          <cx:pt idx="20610">-126</cx:pt>
          <cx:pt idx="20611">-1020</cx:pt>
          <cx:pt idx="20612">0</cx:pt>
          <cx:pt idx="20613">-2404</cx:pt>
          <cx:pt idx="20614">-2</cx:pt>
          <cx:pt idx="20615">-97</cx:pt>
          <cx:pt idx="20616">0</cx:pt>
          <cx:pt idx="20617">-415</cx:pt>
          <cx:pt idx="20618">0</cx:pt>
          <cx:pt idx="20619">-352</cx:pt>
          <cx:pt idx="20620">-445</cx:pt>
          <cx:pt idx="20621">0</cx:pt>
          <cx:pt idx="20622">-2391</cx:pt>
          <cx:pt idx="20623">-207</cx:pt>
          <cx:pt idx="20624">0</cx:pt>
          <cx:pt idx="20625">-708</cx:pt>
          <cx:pt idx="20626">-3007</cx:pt>
          <cx:pt idx="20627">-1614</cx:pt>
          <cx:pt idx="20628">-1789</cx:pt>
          <cx:pt idx="20629">-558</cx:pt>
          <cx:pt idx="20630">-1302</cx:pt>
          <cx:pt idx="20631">-524</cx:pt>
          <cx:pt idx="20632">-623</cx:pt>
          <cx:pt idx="20633">-3</cx:pt>
          <cx:pt idx="20634">0</cx:pt>
          <cx:pt idx="20635">0</cx:pt>
          <cx:pt idx="20636">-568</cx:pt>
          <cx:pt idx="20637">-852</cx:pt>
          <cx:pt idx="20638">-2166</cx:pt>
          <cx:pt idx="20639">-345</cx:pt>
          <cx:pt idx="20640">-1011</cx:pt>
          <cx:pt idx="20641">-267</cx:pt>
          <cx:pt idx="20642">-635</cx:pt>
          <cx:pt idx="20643">-1902</cx:pt>
          <cx:pt idx="20644">-2473</cx:pt>
          <cx:pt idx="20645">-34</cx:pt>
          <cx:pt idx="20646">-50</cx:pt>
          <cx:pt idx="20647">-1602</cx:pt>
          <cx:pt idx="20648">-2896</cx:pt>
          <cx:pt idx="20649">-273</cx:pt>
          <cx:pt idx="20650">-1574</cx:pt>
          <cx:pt idx="20651">-1216</cx:pt>
          <cx:pt idx="20652">-143</cx:pt>
          <cx:pt idx="20653">-229</cx:pt>
          <cx:pt idx="20654">-1841</cx:pt>
          <cx:pt idx="20655">-1649</cx:pt>
          <cx:pt idx="20656">-510</cx:pt>
          <cx:pt idx="20657">-393</cx:pt>
          <cx:pt idx="20658">-458</cx:pt>
          <cx:pt idx="20659">-1561</cx:pt>
          <cx:pt idx="20660">-57</cx:pt>
          <cx:pt idx="20661">-905</cx:pt>
          <cx:pt idx="20662">-984</cx:pt>
          <cx:pt idx="20663">-413</cx:pt>
          <cx:pt idx="20664">0</cx:pt>
          <cx:pt idx="20665">-998</cx:pt>
          <cx:pt idx="20666">0</cx:pt>
          <cx:pt idx="20667">0</cx:pt>
          <cx:pt idx="20668">0</cx:pt>
          <cx:pt idx="20669">-414</cx:pt>
          <cx:pt idx="20670">-7</cx:pt>
          <cx:pt idx="20671">-410</cx:pt>
          <cx:pt idx="20672">-2183</cx:pt>
          <cx:pt idx="20673">-515</cx:pt>
          <cx:pt idx="20674">-1501</cx:pt>
          <cx:pt idx="20675">-896</cx:pt>
          <cx:pt idx="20676">0</cx:pt>
          <cx:pt idx="20677">-364</cx:pt>
          <cx:pt idx="20678">0</cx:pt>
          <cx:pt idx="20679">0</cx:pt>
          <cx:pt idx="20680">-615</cx:pt>
          <cx:pt idx="20681">0</cx:pt>
          <cx:pt idx="20682">-2421</cx:pt>
          <cx:pt idx="20683">-932</cx:pt>
          <cx:pt idx="20684">-926</cx:pt>
          <cx:pt idx="20685">-382</cx:pt>
          <cx:pt idx="20686">-506</cx:pt>
          <cx:pt idx="20687">-280</cx:pt>
          <cx:pt idx="20688">-238</cx:pt>
          <cx:pt idx="20689">-1673</cx:pt>
          <cx:pt idx="20690">-359</cx:pt>
          <cx:pt idx="20691">-931</cx:pt>
          <cx:pt idx="20692">-813</cx:pt>
          <cx:pt idx="20693">-1571</cx:pt>
          <cx:pt idx="20694">-3</cx:pt>
          <cx:pt idx="20695">-652</cx:pt>
          <cx:pt idx="20696">-1452</cx:pt>
          <cx:pt idx="20697">-497</cx:pt>
          <cx:pt idx="20698">-203</cx:pt>
          <cx:pt idx="20699">-1561</cx:pt>
          <cx:pt idx="20700">-2917</cx:pt>
          <cx:pt idx="20701">-571</cx:pt>
          <cx:pt idx="20702">-2672</cx:pt>
          <cx:pt idx="20703">-975</cx:pt>
          <cx:pt idx="20704">0</cx:pt>
          <cx:pt idx="20705">-883</cx:pt>
          <cx:pt idx="20706">-497</cx:pt>
          <cx:pt idx="20707">-295</cx:pt>
          <cx:pt idx="20708">0</cx:pt>
          <cx:pt idx="20709">-519</cx:pt>
          <cx:pt idx="20710">-249</cx:pt>
          <cx:pt idx="20711">-1269</cx:pt>
          <cx:pt idx="20712">-2370</cx:pt>
          <cx:pt idx="20713">-3041</cx:pt>
          <cx:pt idx="20714">-576</cx:pt>
          <cx:pt idx="20715">-2058</cx:pt>
          <cx:pt idx="20716">-1563</cx:pt>
          <cx:pt idx="20717">-2141</cx:pt>
          <cx:pt idx="20718">-5</cx:pt>
          <cx:pt idx="20719">0</cx:pt>
          <cx:pt idx="20720">-1793</cx:pt>
          <cx:pt idx="20721">-2022</cx:pt>
          <cx:pt idx="20722">-1477</cx:pt>
          <cx:pt idx="20723">-1549</cx:pt>
          <cx:pt idx="20724">-1302</cx:pt>
          <cx:pt idx="20725">-1211</cx:pt>
          <cx:pt idx="20726">0</cx:pt>
          <cx:pt idx="20727">-677</cx:pt>
          <cx:pt idx="20728">-202</cx:pt>
          <cx:pt idx="20729">-1979</cx:pt>
          <cx:pt idx="20730">-297</cx:pt>
          <cx:pt idx="20731">0</cx:pt>
          <cx:pt idx="20732">-2270</cx:pt>
          <cx:pt idx="20733">-1701</cx:pt>
          <cx:pt idx="20734">-2287</cx:pt>
          <cx:pt idx="20735">-2120</cx:pt>
          <cx:pt idx="20736">-2952</cx:pt>
          <cx:pt idx="20737">-481</cx:pt>
          <cx:pt idx="20738">-2628</cx:pt>
          <cx:pt idx="20739">-706</cx:pt>
          <cx:pt idx="20740">-299</cx:pt>
          <cx:pt idx="20741">-353</cx:pt>
          <cx:pt idx="20742">-1419</cx:pt>
          <cx:pt idx="20743">-3281</cx:pt>
          <cx:pt idx="20744">-431</cx:pt>
          <cx:pt idx="20745">-1281</cx:pt>
          <cx:pt idx="20746">-528</cx:pt>
          <cx:pt idx="20747">-3192</cx:pt>
          <cx:pt idx="20748">-609</cx:pt>
          <cx:pt idx="20749">-1379</cx:pt>
          <cx:pt idx="20750">0</cx:pt>
          <cx:pt idx="20751">-643</cx:pt>
          <cx:pt idx="20752">-518</cx:pt>
          <cx:pt idx="20753">-1006</cx:pt>
          <cx:pt idx="20754">-1243</cx:pt>
          <cx:pt idx="20755">-1767</cx:pt>
          <cx:pt idx="20756">0</cx:pt>
          <cx:pt idx="20757">-1865</cx:pt>
          <cx:pt idx="20758">-91</cx:pt>
          <cx:pt idx="20759">-1837</cx:pt>
          <cx:pt idx="20760">-136</cx:pt>
          <cx:pt idx="20761">-1035</cx:pt>
          <cx:pt idx="20762">-1641</cx:pt>
          <cx:pt idx="20763">-1367</cx:pt>
          <cx:pt idx="20764">-986</cx:pt>
          <cx:pt idx="20765">-475</cx:pt>
          <cx:pt idx="20766">-1049</cx:pt>
          <cx:pt idx="20767">-1269</cx:pt>
          <cx:pt idx="20768">-3326</cx:pt>
          <cx:pt idx="20769">-2267</cx:pt>
          <cx:pt idx="20770">-1038</cx:pt>
          <cx:pt idx="20771">-520</cx:pt>
          <cx:pt idx="20772">-1111</cx:pt>
          <cx:pt idx="20773">0</cx:pt>
          <cx:pt idx="20774">-1379</cx:pt>
          <cx:pt idx="20775">-1063</cx:pt>
          <cx:pt idx="20776">-1548</cx:pt>
          <cx:pt idx="20777">0</cx:pt>
          <cx:pt idx="20778">-1794</cx:pt>
          <cx:pt idx="20779">-2420</cx:pt>
          <cx:pt idx="20780">-1722</cx:pt>
          <cx:pt idx="20781">-1995</cx:pt>
          <cx:pt idx="20782">-2263</cx:pt>
          <cx:pt idx="20783">-890</cx:pt>
          <cx:pt idx="20784">-944</cx:pt>
          <cx:pt idx="20785">-1137</cx:pt>
          <cx:pt idx="20786">-2075</cx:pt>
          <cx:pt idx="20787">-674</cx:pt>
          <cx:pt idx="20788">-1439</cx:pt>
          <cx:pt idx="20789">-793</cx:pt>
          <cx:pt idx="20790">-2</cx:pt>
          <cx:pt idx="20791">-17</cx:pt>
          <cx:pt idx="20792">-178</cx:pt>
          <cx:pt idx="20793">-2062</cx:pt>
          <cx:pt idx="20794">-52</cx:pt>
          <cx:pt idx="20795">-232</cx:pt>
          <cx:pt idx="20796">-1703</cx:pt>
          <cx:pt idx="20797">-20</cx:pt>
          <cx:pt idx="20798">0</cx:pt>
          <cx:pt idx="20799">-284</cx:pt>
          <cx:pt idx="20800">-172</cx:pt>
          <cx:pt idx="20801">-1688</cx:pt>
          <cx:pt idx="20802">-1054</cx:pt>
          <cx:pt idx="20803">-1015</cx:pt>
          <cx:pt idx="20804">-1027</cx:pt>
          <cx:pt idx="20805">-364</cx:pt>
          <cx:pt idx="20806">0</cx:pt>
          <cx:pt idx="20807">-1073</cx:pt>
          <cx:pt idx="20808">-969</cx:pt>
          <cx:pt idx="20809">-1044</cx:pt>
          <cx:pt idx="20810">-2515</cx:pt>
          <cx:pt idx="20811">-1095</cx:pt>
          <cx:pt idx="20812">-671</cx:pt>
          <cx:pt idx="20813">-1402</cx:pt>
          <cx:pt idx="20814">-3072</cx:pt>
          <cx:pt idx="20815">-4</cx:pt>
          <cx:pt idx="20816">-3443</cx:pt>
          <cx:pt idx="20817">-748</cx:pt>
          <cx:pt idx="20818">-1475</cx:pt>
          <cx:pt idx="20819">-229</cx:pt>
          <cx:pt idx="20820">-992</cx:pt>
          <cx:pt idx="20821">0</cx:pt>
          <cx:pt idx="20822">-1617</cx:pt>
          <cx:pt idx="20823">-2587</cx:pt>
          <cx:pt idx="20824">-2678</cx:pt>
          <cx:pt idx="20825">-1658</cx:pt>
          <cx:pt idx="20826">-1191</cx:pt>
          <cx:pt idx="20827">-349</cx:pt>
          <cx:pt idx="20828">-2279</cx:pt>
          <cx:pt idx="20829">-2659</cx:pt>
          <cx:pt idx="20830">-830</cx:pt>
          <cx:pt idx="20831">-631</cx:pt>
          <cx:pt idx="20832">-314</cx:pt>
          <cx:pt idx="20833">-482</cx:pt>
          <cx:pt idx="20834">0</cx:pt>
          <cx:pt idx="20835">0</cx:pt>
          <cx:pt idx="20836">0</cx:pt>
          <cx:pt idx="20837">-62</cx:pt>
          <cx:pt idx="20838">-1199</cx:pt>
          <cx:pt idx="20839">-1386</cx:pt>
          <cx:pt idx="20840">-752</cx:pt>
          <cx:pt idx="20841">-1759</cx:pt>
          <cx:pt idx="20842">-595</cx:pt>
          <cx:pt idx="20843">-2155</cx:pt>
          <cx:pt idx="20844">-1</cx:pt>
          <cx:pt idx="20845">-323</cx:pt>
          <cx:pt idx="20846">-1427</cx:pt>
          <cx:pt idx="20847">-588</cx:pt>
          <cx:pt idx="20848">-6</cx:pt>
          <cx:pt idx="20849">-345</cx:pt>
          <cx:pt idx="20850">-283</cx:pt>
          <cx:pt idx="20851">-1535</cx:pt>
          <cx:pt idx="20852">-659</cx:pt>
          <cx:pt idx="20853">-716</cx:pt>
          <cx:pt idx="20854">-3413</cx:pt>
          <cx:pt idx="20855">-193</cx:pt>
          <cx:pt idx="20856">-2149</cx:pt>
          <cx:pt idx="20857">-315</cx:pt>
          <cx:pt idx="20858">-258</cx:pt>
          <cx:pt idx="20859">-2692</cx:pt>
          <cx:pt idx="20860">0</cx:pt>
          <cx:pt idx="20861">-510</cx:pt>
          <cx:pt idx="20862">-280</cx:pt>
          <cx:pt idx="20863">-272</cx:pt>
          <cx:pt idx="20864">-2071</cx:pt>
          <cx:pt idx="20865">-782</cx:pt>
          <cx:pt idx="20866">-362</cx:pt>
          <cx:pt idx="20867">-1124</cx:pt>
          <cx:pt idx="20868">-607</cx:pt>
          <cx:pt idx="20869">-1505</cx:pt>
          <cx:pt idx="20870">0</cx:pt>
          <cx:pt idx="20871">-1007</cx:pt>
          <cx:pt idx="20872">-1733</cx:pt>
          <cx:pt idx="20873">-1169</cx:pt>
          <cx:pt idx="20874">-649</cx:pt>
          <cx:pt idx="20875">-2530</cx:pt>
          <cx:pt idx="20876">-2931</cx:pt>
          <cx:pt idx="20877">-29</cx:pt>
          <cx:pt idx="20878">-224</cx:pt>
          <cx:pt idx="20879">-69</cx:pt>
          <cx:pt idx="20880">-229</cx:pt>
          <cx:pt idx="20881">-1170</cx:pt>
          <cx:pt idx="20882">0</cx:pt>
          <cx:pt idx="20883">-404</cx:pt>
          <cx:pt idx="20884">-536</cx:pt>
          <cx:pt idx="20885">-2616</cx:pt>
          <cx:pt idx="20886">-2692</cx:pt>
          <cx:pt idx="20887">-2312</cx:pt>
          <cx:pt idx="20888">-167</cx:pt>
          <cx:pt idx="20889">-339</cx:pt>
          <cx:pt idx="20890">-2310</cx:pt>
          <cx:pt idx="20891">0</cx:pt>
          <cx:pt idx="20892">-1782</cx:pt>
          <cx:pt idx="20893">-164</cx:pt>
          <cx:pt idx="20894">-1053</cx:pt>
          <cx:pt idx="20895">-405</cx:pt>
          <cx:pt idx="20896">-1205</cx:pt>
          <cx:pt idx="20897">-1721</cx:pt>
          <cx:pt idx="20898">-1891</cx:pt>
          <cx:pt idx="20899">-2390</cx:pt>
          <cx:pt idx="20900">-327</cx:pt>
          <cx:pt idx="20901">-1879</cx:pt>
          <cx:pt idx="20902">-365</cx:pt>
          <cx:pt idx="20903">-1461</cx:pt>
          <cx:pt idx="20904">-163</cx:pt>
          <cx:pt idx="20905">-3536</cx:pt>
          <cx:pt idx="20906">-1968</cx:pt>
          <cx:pt idx="20907">-776</cx:pt>
          <cx:pt idx="20908">-1647</cx:pt>
          <cx:pt idx="20909">-1280</cx:pt>
          <cx:pt idx="20910">0</cx:pt>
          <cx:pt idx="20911">-527</cx:pt>
          <cx:pt idx="20912">-1694</cx:pt>
          <cx:pt idx="20913">-965</cx:pt>
          <cx:pt idx="20914">-3210</cx:pt>
          <cx:pt idx="20915">-594</cx:pt>
          <cx:pt idx="20916">0</cx:pt>
          <cx:pt idx="20917">-582</cx:pt>
          <cx:pt idx="20918">-1393</cx:pt>
          <cx:pt idx="20919">-707</cx:pt>
          <cx:pt idx="20920">-1413</cx:pt>
          <cx:pt idx="20921">-851</cx:pt>
          <cx:pt idx="20922">-1383</cx:pt>
          <cx:pt idx="20923">0</cx:pt>
          <cx:pt idx="20924">-238</cx:pt>
          <cx:pt idx="20925">-1551</cx:pt>
          <cx:pt idx="20926">-1341</cx:pt>
          <cx:pt idx="20927">-629</cx:pt>
          <cx:pt idx="20928">-1746</cx:pt>
          <cx:pt idx="20929">-1</cx:pt>
          <cx:pt idx="20930">-1629</cx:pt>
          <cx:pt idx="20931">-1449</cx:pt>
          <cx:pt idx="20932">-234</cx:pt>
          <cx:pt idx="20933">-568</cx:pt>
          <cx:pt idx="20934">-1875</cx:pt>
          <cx:pt idx="20935">-1361</cx:pt>
          <cx:pt idx="20936">0</cx:pt>
          <cx:pt idx="20937">0</cx:pt>
          <cx:pt idx="20938">-518</cx:pt>
          <cx:pt idx="20939">-863</cx:pt>
          <cx:pt idx="20940">-1075</cx:pt>
          <cx:pt idx="20941">-283</cx:pt>
          <cx:pt idx="20942">-729</cx:pt>
          <cx:pt idx="20943">-1565</cx:pt>
          <cx:pt idx="20944">-1492</cx:pt>
          <cx:pt idx="20945">-1030</cx:pt>
          <cx:pt idx="20946">0</cx:pt>
          <cx:pt idx="20947">-3243</cx:pt>
          <cx:pt idx="20948">-188</cx:pt>
          <cx:pt idx="20949">-342</cx:pt>
          <cx:pt idx="20950">0</cx:pt>
          <cx:pt idx="20951">-1009</cx:pt>
          <cx:pt idx="20952">-772</cx:pt>
          <cx:pt idx="20953">-549</cx:pt>
          <cx:pt idx="20954">-2073</cx:pt>
          <cx:pt idx="20955">-795</cx:pt>
          <cx:pt idx="20956">-1540</cx:pt>
          <cx:pt idx="20957">-868</cx:pt>
          <cx:pt idx="20958">-2</cx:pt>
          <cx:pt idx="20959">-1395</cx:pt>
          <cx:pt idx="20960">-673</cx:pt>
          <cx:pt idx="20961">-436</cx:pt>
          <cx:pt idx="20962">0</cx:pt>
          <cx:pt idx="20963">-1483</cx:pt>
          <cx:pt idx="20964">-842</cx:pt>
          <cx:pt idx="20965">-1940</cx:pt>
          <cx:pt idx="20966">-1126</cx:pt>
          <cx:pt idx="20967">-680</cx:pt>
          <cx:pt idx="20968">-1841</cx:pt>
          <cx:pt idx="20969">-332</cx:pt>
          <cx:pt idx="20970">-2323</cx:pt>
          <cx:pt idx="20971">-2175</cx:pt>
          <cx:pt idx="20972">0</cx:pt>
          <cx:pt idx="20973">-1212</cx:pt>
          <cx:pt idx="20974">-869</cx:pt>
          <cx:pt idx="20975">-1326</cx:pt>
          <cx:pt idx="20976">-1856</cx:pt>
          <cx:pt idx="20977">-375</cx:pt>
          <cx:pt idx="20978">-2420</cx:pt>
          <cx:pt idx="20979">-937</cx:pt>
          <cx:pt idx="20980">-573</cx:pt>
          <cx:pt idx="20981">-199</cx:pt>
          <cx:pt idx="20982">-1492</cx:pt>
          <cx:pt idx="20983">-537</cx:pt>
          <cx:pt idx="20984">-1776</cx:pt>
          <cx:pt idx="20985">-1425</cx:pt>
          <cx:pt idx="20986">-2290</cx:pt>
          <cx:pt idx="20987">0</cx:pt>
          <cx:pt idx="20988">-351</cx:pt>
          <cx:pt idx="20989">0</cx:pt>
          <cx:pt idx="20990">-163</cx:pt>
          <cx:pt idx="20991">0</cx:pt>
          <cx:pt idx="20992">-1438</cx:pt>
          <cx:pt idx="20993">-2077</cx:pt>
          <cx:pt idx="20994">-35</cx:pt>
          <cx:pt idx="20995">-1962</cx:pt>
          <cx:pt idx="20996">-947</cx:pt>
          <cx:pt idx="20997">-551</cx:pt>
          <cx:pt idx="20998">0</cx:pt>
          <cx:pt idx="20999">-1347</cx:pt>
          <cx:pt idx="21000">-176</cx:pt>
          <cx:pt idx="21001">0</cx:pt>
          <cx:pt idx="21002">-94</cx:pt>
          <cx:pt idx="21003">-2757</cx:pt>
          <cx:pt idx="21004">-1036</cx:pt>
          <cx:pt idx="21005">-1583</cx:pt>
          <cx:pt idx="21006">-332</cx:pt>
          <cx:pt idx="21007">-984</cx:pt>
          <cx:pt idx="21008">-630</cx:pt>
          <cx:pt idx="21009">-97</cx:pt>
          <cx:pt idx="21010">-2</cx:pt>
          <cx:pt idx="21011">-728</cx:pt>
          <cx:pt idx="21012">-1</cx:pt>
          <cx:pt idx="21013">-306</cx:pt>
          <cx:pt idx="21014">-2024</cx:pt>
          <cx:pt idx="21015">0</cx:pt>
          <cx:pt idx="21016">-1031</cx:pt>
          <cx:pt idx="21017">-584</cx:pt>
          <cx:pt idx="21018">0</cx:pt>
          <cx:pt idx="21019">-120</cx:pt>
          <cx:pt idx="21020">-1981</cx:pt>
          <cx:pt idx="21021">-2468</cx:pt>
          <cx:pt idx="21022">-1201</cx:pt>
          <cx:pt idx="21023">-543</cx:pt>
          <cx:pt idx="21024">-403</cx:pt>
          <cx:pt idx="21025">0</cx:pt>
          <cx:pt idx="21026">-408</cx:pt>
          <cx:pt idx="21027">-1270</cx:pt>
          <cx:pt idx="21028">-246</cx:pt>
          <cx:pt idx="21029">-974</cx:pt>
          <cx:pt idx="21030">-716</cx:pt>
          <cx:pt idx="21031">-1055</cx:pt>
          <cx:pt idx="21032">-40</cx:pt>
          <cx:pt idx="21033">0</cx:pt>
          <cx:pt idx="21034">-539</cx:pt>
          <cx:pt idx="21035">-1099</cx:pt>
          <cx:pt idx="21036">-2402</cx:pt>
          <cx:pt idx="21037">0</cx:pt>
          <cx:pt idx="21038">-1550</cx:pt>
          <cx:pt idx="21039">-1520</cx:pt>
          <cx:pt idx="21040">-464</cx:pt>
          <cx:pt idx="21041">-893</cx:pt>
          <cx:pt idx="21042">-709</cx:pt>
          <cx:pt idx="21043">-700</cx:pt>
          <cx:pt idx="21044">-480</cx:pt>
          <cx:pt idx="21045">-1202</cx:pt>
          <cx:pt idx="21046">-362</cx:pt>
          <cx:pt idx="21047">-577</cx:pt>
          <cx:pt idx="21048">-85</cx:pt>
          <cx:pt idx="21049">-1787</cx:pt>
          <cx:pt idx="21050">-499</cx:pt>
          <cx:pt idx="21051">-660</cx:pt>
          <cx:pt idx="21052">0</cx:pt>
          <cx:pt idx="21053">-2849</cx:pt>
          <cx:pt idx="21054">-200</cx:pt>
          <cx:pt idx="21055">-1558</cx:pt>
          <cx:pt idx="21056">-790</cx:pt>
          <cx:pt idx="21057">-437</cx:pt>
          <cx:pt idx="21058">-570</cx:pt>
          <cx:pt idx="21059">-2133</cx:pt>
          <cx:pt idx="21060">-382</cx:pt>
          <cx:pt idx="21061">-310</cx:pt>
          <cx:pt idx="21062">-1521</cx:pt>
          <cx:pt idx="21063">0</cx:pt>
          <cx:pt idx="21064">-2274</cx:pt>
          <cx:pt idx="21065">-948</cx:pt>
          <cx:pt idx="21066">-1707</cx:pt>
          <cx:pt idx="21067">-1772</cx:pt>
          <cx:pt idx="21068">-945</cx:pt>
          <cx:pt idx="21069">0</cx:pt>
          <cx:pt idx="21070">-741</cx:pt>
          <cx:pt idx="21071">0</cx:pt>
          <cx:pt idx="21072">-489</cx:pt>
          <cx:pt idx="21073">-620</cx:pt>
          <cx:pt idx="21074">-1519</cx:pt>
          <cx:pt idx="21075">-3</cx:pt>
          <cx:pt idx="21076">-902</cx:pt>
          <cx:pt idx="21077">-292</cx:pt>
          <cx:pt idx="21078">-1829</cx:pt>
          <cx:pt idx="21079">-2250</cx:pt>
          <cx:pt idx="21080">-711</cx:pt>
          <cx:pt idx="21081">-484</cx:pt>
          <cx:pt idx="21082">-285</cx:pt>
          <cx:pt idx="21083">0</cx:pt>
          <cx:pt idx="21084">-1038</cx:pt>
          <cx:pt idx="21085">-2569</cx:pt>
          <cx:pt idx="21086">-276</cx:pt>
          <cx:pt idx="21087">-4</cx:pt>
          <cx:pt idx="21088">-1575</cx:pt>
          <cx:pt idx="21089">-598</cx:pt>
          <cx:pt idx="21090">-654</cx:pt>
          <cx:pt idx="21091">-1980</cx:pt>
          <cx:pt idx="21092">-1148</cx:pt>
          <cx:pt idx="21093">-1810</cx:pt>
          <cx:pt idx="21094">-1447</cx:pt>
          <cx:pt idx="21095">0</cx:pt>
          <cx:pt idx="21096">-1091</cx:pt>
          <cx:pt idx="21097">-941</cx:pt>
          <cx:pt idx="21098">-2472</cx:pt>
          <cx:pt idx="21099">-223</cx:pt>
          <cx:pt idx="21100">-448</cx:pt>
          <cx:pt idx="21101">-319</cx:pt>
          <cx:pt idx="21102">-486</cx:pt>
          <cx:pt idx="21103">-1640</cx:pt>
          <cx:pt idx="21104">-117</cx:pt>
          <cx:pt idx="21105">-2049</cx:pt>
          <cx:pt idx="21106">-2902</cx:pt>
          <cx:pt idx="21107">-923</cx:pt>
          <cx:pt idx="21108">-2652</cx:pt>
          <cx:pt idx="21109">-816</cx:pt>
          <cx:pt idx="21110">-1082</cx:pt>
          <cx:pt idx="21111">-733</cx:pt>
          <cx:pt idx="21112">-958</cx:pt>
          <cx:pt idx="21113">-1132</cx:pt>
          <cx:pt idx="21114">-61</cx:pt>
          <cx:pt idx="21115">-2499</cx:pt>
          <cx:pt idx="21116">-957</cx:pt>
          <cx:pt idx="21117">-2304</cx:pt>
          <cx:pt idx="21118">-1</cx:pt>
          <cx:pt idx="21119">-380</cx:pt>
          <cx:pt idx="21120">-2391</cx:pt>
          <cx:pt idx="21121">-1765</cx:pt>
          <cx:pt idx="21122">-192</cx:pt>
          <cx:pt idx="21123">-2322</cx:pt>
          <cx:pt idx="21124">-552</cx:pt>
          <cx:pt idx="21125">-342</cx:pt>
          <cx:pt idx="21126">-306</cx:pt>
          <cx:pt idx="21127">-1131</cx:pt>
          <cx:pt idx="21128">-2034</cx:pt>
          <cx:pt idx="21129">-1372</cx:pt>
          <cx:pt idx="21130">-1967</cx:pt>
          <cx:pt idx="21131">-581</cx:pt>
          <cx:pt idx="21132">-1650</cx:pt>
          <cx:pt idx="21133">-1219</cx:pt>
          <cx:pt idx="21134">0</cx:pt>
          <cx:pt idx="21135">0</cx:pt>
          <cx:pt idx="21136">-623</cx:pt>
          <cx:pt idx="21137">-2580</cx:pt>
          <cx:pt idx="21138">-583</cx:pt>
          <cx:pt idx="21139">0</cx:pt>
          <cx:pt idx="21140">-1668</cx:pt>
          <cx:pt idx="21141">-1652</cx:pt>
          <cx:pt idx="21142">0</cx:pt>
          <cx:pt idx="21143">-483</cx:pt>
          <cx:pt idx="21144">-13</cx:pt>
          <cx:pt idx="21145">0</cx:pt>
          <cx:pt idx="21146">-504</cx:pt>
          <cx:pt idx="21147">-2492</cx:pt>
          <cx:pt idx="21148">-1554</cx:pt>
          <cx:pt idx="21149">-104</cx:pt>
          <cx:pt idx="21150">-252</cx:pt>
          <cx:pt idx="21151">-475</cx:pt>
          <cx:pt idx="21152">-28</cx:pt>
          <cx:pt idx="21153">0</cx:pt>
          <cx:pt idx="21154">0</cx:pt>
          <cx:pt idx="21155">-421</cx:pt>
          <cx:pt idx="21156">-1060</cx:pt>
          <cx:pt idx="21157">-1553</cx:pt>
          <cx:pt idx="21158">-1475</cx:pt>
          <cx:pt idx="21159">-327</cx:pt>
          <cx:pt idx="21160">-181</cx:pt>
          <cx:pt idx="21161">-1792</cx:pt>
          <cx:pt idx="21162">-3287</cx:pt>
          <cx:pt idx="21163">-327</cx:pt>
          <cx:pt idx="21164">-453</cx:pt>
          <cx:pt idx="21165">-727</cx:pt>
          <cx:pt idx="21166">-1356</cx:pt>
          <cx:pt idx="21167">-840</cx:pt>
          <cx:pt idx="21168">-517</cx:pt>
          <cx:pt idx="21169">0</cx:pt>
          <cx:pt idx="21170">-1491</cx:pt>
          <cx:pt idx="21171">-845</cx:pt>
          <cx:pt idx="21172">-1296</cx:pt>
          <cx:pt idx="21173">0</cx:pt>
          <cx:pt idx="21174">0</cx:pt>
          <cx:pt idx="21175">-1435</cx:pt>
          <cx:pt idx="21176">-715</cx:pt>
          <cx:pt idx="21177">-2095</cx:pt>
          <cx:pt idx="21178">-483</cx:pt>
          <cx:pt idx="21179">-989</cx:pt>
          <cx:pt idx="21180">-257</cx:pt>
          <cx:pt idx="21181">0</cx:pt>
          <cx:pt idx="21182">-2080</cx:pt>
          <cx:pt idx="21183">-184</cx:pt>
          <cx:pt idx="21184">0</cx:pt>
          <cx:pt idx="21185">-2138</cx:pt>
          <cx:pt idx="21186">-1455</cx:pt>
          <cx:pt idx="21187">-519</cx:pt>
          <cx:pt idx="21188">-312</cx:pt>
          <cx:pt idx="21189">-913</cx:pt>
          <cx:pt idx="21190">-1376</cx:pt>
          <cx:pt idx="21191">0</cx:pt>
          <cx:pt idx="21192">-1952</cx:pt>
          <cx:pt idx="21193">-1822</cx:pt>
          <cx:pt idx="21194">-342</cx:pt>
          <cx:pt idx="21195">-1428</cx:pt>
          <cx:pt idx="21196">-131</cx:pt>
          <cx:pt idx="21197">-1087</cx:pt>
          <cx:pt idx="21198">-512</cx:pt>
          <cx:pt idx="21199">-466</cx:pt>
          <cx:pt idx="21200">0</cx:pt>
          <cx:pt idx="21201">-546</cx:pt>
          <cx:pt idx="21202">-1949</cx:pt>
          <cx:pt idx="21203">0</cx:pt>
          <cx:pt idx="21204">-1327</cx:pt>
          <cx:pt idx="21205">-301</cx:pt>
          <cx:pt idx="21206">0</cx:pt>
          <cx:pt idx="21207">-1310</cx:pt>
          <cx:pt idx="21208">-1333</cx:pt>
          <cx:pt idx="21209">-775</cx:pt>
          <cx:pt idx="21210">-1816</cx:pt>
          <cx:pt idx="21211">-517</cx:pt>
          <cx:pt idx="21212">-36</cx:pt>
          <cx:pt idx="21213">-1664</cx:pt>
          <cx:pt idx="21214">-865</cx:pt>
          <cx:pt idx="21215">-1772</cx:pt>
          <cx:pt idx="21216">0</cx:pt>
          <cx:pt idx="21217">-2795</cx:pt>
          <cx:pt idx="21218">-169</cx:pt>
          <cx:pt idx="21219">-1371</cx:pt>
          <cx:pt idx="21220">-2212</cx:pt>
          <cx:pt idx="21221">-119</cx:pt>
          <cx:pt idx="21222">-2159</cx:pt>
          <cx:pt idx="21223">-153</cx:pt>
          <cx:pt idx="21224">-1509</cx:pt>
          <cx:pt idx="21225">-1008</cx:pt>
          <cx:pt idx="21226">-3</cx:pt>
          <cx:pt idx="21227">0</cx:pt>
          <cx:pt idx="21228">-1228</cx:pt>
          <cx:pt idx="21229">-1827</cx:pt>
          <cx:pt idx="21230">-235</cx:pt>
          <cx:pt idx="21231">-108</cx:pt>
          <cx:pt idx="21232">-1575</cx:pt>
          <cx:pt idx="21233">-476</cx:pt>
          <cx:pt idx="21234">-462</cx:pt>
          <cx:pt idx="21235">-2032</cx:pt>
          <cx:pt idx="21236">-1021</cx:pt>
          <cx:pt idx="21237">-1929</cx:pt>
          <cx:pt idx="21238">-1843</cx:pt>
          <cx:pt idx="21239">-975</cx:pt>
          <cx:pt idx="21240">-874</cx:pt>
          <cx:pt idx="21241">-399</cx:pt>
          <cx:pt idx="21242">-13</cx:pt>
          <cx:pt idx="21243">-1033</cx:pt>
          <cx:pt idx="21244">-1075</cx:pt>
          <cx:pt idx="21245">-132</cx:pt>
          <cx:pt idx="21246">-2520</cx:pt>
          <cx:pt idx="21247">-191</cx:pt>
          <cx:pt idx="21248">0</cx:pt>
          <cx:pt idx="21249">-2022</cx:pt>
          <cx:pt idx="21250">-1379</cx:pt>
          <cx:pt idx="21251">-1584</cx:pt>
          <cx:pt idx="21252">-496</cx:pt>
          <cx:pt idx="21253">-1345</cx:pt>
          <cx:pt idx="21254">-2053</cx:pt>
          <cx:pt idx="21255">-777</cx:pt>
          <cx:pt idx="21256">-370</cx:pt>
          <cx:pt idx="21257">0</cx:pt>
          <cx:pt idx="21258">-1249</cx:pt>
          <cx:pt idx="21259">-696</cx:pt>
          <cx:pt idx="21260">-1145</cx:pt>
          <cx:pt idx="21261">-2996</cx:pt>
          <cx:pt idx="21262">-710</cx:pt>
          <cx:pt idx="21263">-661</cx:pt>
          <cx:pt idx="21264">-2531</cx:pt>
          <cx:pt idx="21265">-2</cx:pt>
          <cx:pt idx="21266">-1569</cx:pt>
          <cx:pt idx="21267">-759</cx:pt>
          <cx:pt idx="21268">-769</cx:pt>
          <cx:pt idx="21269">0</cx:pt>
          <cx:pt idx="21270">-2356</cx:pt>
          <cx:pt idx="21271">-2003</cx:pt>
          <cx:pt idx="21272">-1073</cx:pt>
          <cx:pt idx="21273">0</cx:pt>
          <cx:pt idx="21274">-3280</cx:pt>
          <cx:pt idx="21275">-811</cx:pt>
          <cx:pt idx="21276">0</cx:pt>
          <cx:pt idx="21277">-796</cx:pt>
          <cx:pt idx="21278">-2750</cx:pt>
          <cx:pt idx="21279">-277</cx:pt>
          <cx:pt idx="21280">-2</cx:pt>
          <cx:pt idx="21281">-540</cx:pt>
          <cx:pt idx="21282">-2274</cx:pt>
          <cx:pt idx="21283">-1576</cx:pt>
          <cx:pt idx="21284">0</cx:pt>
          <cx:pt idx="21285">-578</cx:pt>
          <cx:pt idx="21286">-852</cx:pt>
          <cx:pt idx="21287">0</cx:pt>
          <cx:pt idx="21288">-1</cx:pt>
          <cx:pt idx="21289">-1371</cx:pt>
          <cx:pt idx="21290">-2588</cx:pt>
          <cx:pt idx="21291">-531</cx:pt>
          <cx:pt idx="21292">-802</cx:pt>
          <cx:pt idx="21293">-641</cx:pt>
          <cx:pt idx="21294">-619</cx:pt>
          <cx:pt idx="21295">-1332</cx:pt>
          <cx:pt idx="21296">-916</cx:pt>
          <cx:pt idx="21297">-379</cx:pt>
          <cx:pt idx="21298">-667</cx:pt>
          <cx:pt idx="21299">-1679</cx:pt>
          <cx:pt idx="21300">-2003</cx:pt>
          <cx:pt idx="21301">-2338</cx:pt>
          <cx:pt idx="21302">0</cx:pt>
          <cx:pt idx="21303">-1707</cx:pt>
          <cx:pt idx="21304">-873</cx:pt>
          <cx:pt idx="21305">-1625</cx:pt>
          <cx:pt idx="21306">-759</cx:pt>
          <cx:pt idx="21307">-1</cx:pt>
          <cx:pt idx="21308">-252</cx:pt>
          <cx:pt idx="21309">-3130</cx:pt>
          <cx:pt idx="21310">-1593</cx:pt>
          <cx:pt idx="21311">-422</cx:pt>
          <cx:pt idx="21312">-718</cx:pt>
          <cx:pt idx="21313">-2335</cx:pt>
          <cx:pt idx="21314">-1665</cx:pt>
          <cx:pt idx="21315">-139</cx:pt>
          <cx:pt idx="21316">-1515</cx:pt>
          <cx:pt idx="21317">0</cx:pt>
          <cx:pt idx="21318">-2505</cx:pt>
          <cx:pt idx="21319">-427</cx:pt>
          <cx:pt idx="21320">-1539</cx:pt>
          <cx:pt idx="21321">-174</cx:pt>
          <cx:pt idx="21322">-320</cx:pt>
          <cx:pt idx="21323">0</cx:pt>
          <cx:pt idx="21324">0</cx:pt>
          <cx:pt idx="21325">-199</cx:pt>
          <cx:pt idx="21326">-1599</cx:pt>
          <cx:pt idx="21327">-1567</cx:pt>
          <cx:pt idx="21328">-1578</cx:pt>
          <cx:pt idx="21329">-2246</cx:pt>
          <cx:pt idx="21330">-791</cx:pt>
          <cx:pt idx="21331">-849</cx:pt>
          <cx:pt idx="21332">-2007</cx:pt>
          <cx:pt idx="21333">-483</cx:pt>
          <cx:pt idx="21334">-620</cx:pt>
          <cx:pt idx="21335">0</cx:pt>
          <cx:pt idx="21336">0</cx:pt>
          <cx:pt idx="21337">-1864</cx:pt>
          <cx:pt idx="21338">-1455</cx:pt>
          <cx:pt idx="21339">0</cx:pt>
          <cx:pt idx="21340">-413</cx:pt>
          <cx:pt idx="21341">-604</cx:pt>
          <cx:pt idx="21342">-1229</cx:pt>
          <cx:pt idx="21343">-1514</cx:pt>
          <cx:pt idx="21344">-840</cx:pt>
          <cx:pt idx="21345">-249</cx:pt>
          <cx:pt idx="21346">-2141</cx:pt>
          <cx:pt idx="21347">-1616</cx:pt>
          <cx:pt idx="21348">-885</cx:pt>
          <cx:pt idx="21349">0</cx:pt>
          <cx:pt idx="21350">-311</cx:pt>
          <cx:pt idx="21351">-1000</cx:pt>
          <cx:pt idx="21352">-775</cx:pt>
          <cx:pt idx="21353">-1819</cx:pt>
          <cx:pt idx="21354">-613</cx:pt>
          <cx:pt idx="21355">-1241</cx:pt>
          <cx:pt idx="21356">-2103</cx:pt>
          <cx:pt idx="21357">-1059</cx:pt>
          <cx:pt idx="21358">-97</cx:pt>
          <cx:pt idx="21359">-2658</cx:pt>
          <cx:pt idx="21360">-801</cx:pt>
          <cx:pt idx="21361">-1498</cx:pt>
          <cx:pt idx="21362">-2078</cx:pt>
          <cx:pt idx="21363">-155</cx:pt>
          <cx:pt idx="21364">-787</cx:pt>
          <cx:pt idx="21365">-728</cx:pt>
          <cx:pt idx="21366">-1935</cx:pt>
          <cx:pt idx="21367">-345</cx:pt>
          <cx:pt idx="21368">-396</cx:pt>
          <cx:pt idx="21369">-218</cx:pt>
          <cx:pt idx="21370">-2436</cx:pt>
          <cx:pt idx="21371">-299</cx:pt>
          <cx:pt idx="21372">-1596</cx:pt>
          <cx:pt idx="21373">0</cx:pt>
          <cx:pt idx="21374">-447</cx:pt>
          <cx:pt idx="21375">-565</cx:pt>
          <cx:pt idx="21376">-222</cx:pt>
          <cx:pt idx="21377">-1284</cx:pt>
          <cx:pt idx="21378">-2000</cx:pt>
          <cx:pt idx="21379">-586</cx:pt>
          <cx:pt idx="21380">-1084</cx:pt>
          <cx:pt idx="21381">-621</cx:pt>
          <cx:pt idx="21382">0</cx:pt>
          <cx:pt idx="21383">-1605</cx:pt>
          <cx:pt idx="21384">0</cx:pt>
          <cx:pt idx="21385">-768</cx:pt>
          <cx:pt idx="21386">-100</cx:pt>
          <cx:pt idx="21387">-1445</cx:pt>
          <cx:pt idx="21388">-190</cx:pt>
          <cx:pt idx="21389">0</cx:pt>
          <cx:pt idx="21390">0</cx:pt>
          <cx:pt idx="21391">-2156</cx:pt>
          <cx:pt idx="21392">-1725</cx:pt>
          <cx:pt idx="21393">0</cx:pt>
          <cx:pt idx="21394">-870</cx:pt>
          <cx:pt idx="21395">-1145</cx:pt>
          <cx:pt idx="21396">-1214</cx:pt>
          <cx:pt idx="21397">-651</cx:pt>
          <cx:pt idx="21398">-1</cx:pt>
          <cx:pt idx="21399">-2423</cx:pt>
          <cx:pt idx="21400">-323</cx:pt>
          <cx:pt idx="21401">-3340</cx:pt>
          <cx:pt idx="21402">-3035</cx:pt>
          <cx:pt idx="21403">-3105</cx:pt>
          <cx:pt idx="21404">-1696</cx:pt>
          <cx:pt idx="21405">-680</cx:pt>
          <cx:pt idx="21406">-441</cx:pt>
          <cx:pt idx="21407">-1297</cx:pt>
          <cx:pt idx="21408">-295</cx:pt>
          <cx:pt idx="21409">-1635</cx:pt>
          <cx:pt idx="21410">-563</cx:pt>
          <cx:pt idx="21411">-1393</cx:pt>
          <cx:pt idx="21412">-1311</cx:pt>
          <cx:pt idx="21413">-771</cx:pt>
          <cx:pt idx="21414">-558</cx:pt>
          <cx:pt idx="21415">-173</cx:pt>
          <cx:pt idx="21416">-1694</cx:pt>
          <cx:pt idx="21417">0</cx:pt>
          <cx:pt idx="21418">-492</cx:pt>
          <cx:pt idx="21419">-1461</cx:pt>
          <cx:pt idx="21420">-509</cx:pt>
          <cx:pt idx="21421">-2790</cx:pt>
          <cx:pt idx="21422">-682</cx:pt>
          <cx:pt idx="21423">-1517</cx:pt>
          <cx:pt idx="21424">-1191</cx:pt>
          <cx:pt idx="21425">0</cx:pt>
          <cx:pt idx="21426">-2041</cx:pt>
          <cx:pt idx="21427">-2159</cx:pt>
          <cx:pt idx="21428">-2952</cx:pt>
          <cx:pt idx="21429">0</cx:pt>
          <cx:pt idx="21430">0</cx:pt>
          <cx:pt idx="21431">-1449</cx:pt>
          <cx:pt idx="21432">-1659</cx:pt>
          <cx:pt idx="21433">-944</cx:pt>
          <cx:pt idx="21434">-309</cx:pt>
          <cx:pt idx="21435">-1581</cx:pt>
          <cx:pt idx="21436">-2505</cx:pt>
          <cx:pt idx="21437">0</cx:pt>
          <cx:pt idx="21438">-2198</cx:pt>
          <cx:pt idx="21439">-434</cx:pt>
          <cx:pt idx="21440">-1792</cx:pt>
          <cx:pt idx="21441">-1038</cx:pt>
          <cx:pt idx="21442">-450</cx:pt>
          <cx:pt idx="21443">-1556</cx:pt>
          <cx:pt idx="21444">-1537</cx:pt>
          <cx:pt idx="21445">-446</cx:pt>
          <cx:pt idx="21446">-3</cx:pt>
          <cx:pt idx="21447">-438</cx:pt>
          <cx:pt idx="21448">-1627</cx:pt>
          <cx:pt idx="21449">-1186</cx:pt>
          <cx:pt idx="21450">-1031</cx:pt>
          <cx:pt idx="21451">-3176</cx:pt>
          <cx:pt idx="21452">-2670</cx:pt>
          <cx:pt idx="21453">-1757</cx:pt>
          <cx:pt idx="21454">0</cx:pt>
          <cx:pt idx="21455">-2141</cx:pt>
          <cx:pt idx="21456">-1925</cx:pt>
          <cx:pt idx="21457">-1196</cx:pt>
          <cx:pt idx="21458">-2179</cx:pt>
          <cx:pt idx="21459">-620</cx:pt>
          <cx:pt idx="21460">-2525</cx:pt>
          <cx:pt idx="21461">-334</cx:pt>
          <cx:pt idx="21462">-2117</cx:pt>
          <cx:pt idx="21463">-253</cx:pt>
          <cx:pt idx="21464">-580</cx:pt>
          <cx:pt idx="21465">-556</cx:pt>
          <cx:pt idx="21466">-529</cx:pt>
          <cx:pt idx="21467">-2585</cx:pt>
          <cx:pt idx="21468">-2527</cx:pt>
          <cx:pt idx="21469">-1094</cx:pt>
          <cx:pt idx="21470">-301</cx:pt>
          <cx:pt idx="21471">-935</cx:pt>
          <cx:pt idx="21472">-1709</cx:pt>
          <cx:pt idx="21473">-375</cx:pt>
          <cx:pt idx="21474">-1464</cx:pt>
          <cx:pt idx="21475">-5</cx:pt>
          <cx:pt idx="21476">0</cx:pt>
          <cx:pt idx="21477">-433</cx:pt>
          <cx:pt idx="21478">0</cx:pt>
          <cx:pt idx="21479">-2574</cx:pt>
          <cx:pt idx="21480">-638</cx:pt>
          <cx:pt idx="21481">-2059</cx:pt>
          <cx:pt idx="21482">-453</cx:pt>
          <cx:pt idx="21483">-434</cx:pt>
          <cx:pt idx="21484">-2236</cx:pt>
          <cx:pt idx="21485">-3601</cx:pt>
          <cx:pt idx="21486">0</cx:pt>
          <cx:pt idx="21487">-750</cx:pt>
          <cx:pt idx="21488">-1561</cx:pt>
          <cx:pt idx="21489">-915</cx:pt>
          <cx:pt idx="21490">-1823</cx:pt>
          <cx:pt idx="21491">-1973</cx:pt>
          <cx:pt idx="21492">-609</cx:pt>
          <cx:pt idx="21493">-492</cx:pt>
          <cx:pt idx="21494">-1523</cx:pt>
          <cx:pt idx="21495">-729</cx:pt>
          <cx:pt idx="21496">-397</cx:pt>
          <cx:pt idx="21497">0</cx:pt>
          <cx:pt idx="21498">-194</cx:pt>
          <cx:pt idx="21499">-2171</cx:pt>
          <cx:pt idx="21500">-169</cx:pt>
          <cx:pt idx="21501">-22</cx:pt>
          <cx:pt idx="21502">-1757</cx:pt>
          <cx:pt idx="21503">-3323</cx:pt>
          <cx:pt idx="21504">-3317</cx:pt>
          <cx:pt idx="21505">-1692</cx:pt>
          <cx:pt idx="21506">-2329</cx:pt>
          <cx:pt idx="21507">0</cx:pt>
          <cx:pt idx="21508">-722</cx:pt>
          <cx:pt idx="21509">-3171</cx:pt>
          <cx:pt idx="21510">0</cx:pt>
          <cx:pt idx="21511">-287</cx:pt>
          <cx:pt idx="21512">-1477</cx:pt>
          <cx:pt idx="21513">-200</cx:pt>
          <cx:pt idx="21514">-2422</cx:pt>
          <cx:pt idx="21515">-29</cx:pt>
          <cx:pt idx="21516">-3</cx:pt>
          <cx:pt idx="21517">-910</cx:pt>
          <cx:pt idx="21518">-328</cx:pt>
          <cx:pt idx="21519">0</cx:pt>
          <cx:pt idx="21520">-1760</cx:pt>
          <cx:pt idx="21521">-2981</cx:pt>
          <cx:pt idx="21522">-4</cx:pt>
          <cx:pt idx="21523">-468</cx:pt>
          <cx:pt idx="21524">-293</cx:pt>
          <cx:pt idx="21525">-1886</cx:pt>
          <cx:pt idx="21526">-102</cx:pt>
          <cx:pt idx="21527">-227</cx:pt>
          <cx:pt idx="21528">-543</cx:pt>
          <cx:pt idx="21529">-2164</cx:pt>
          <cx:pt idx="21530">-832</cx:pt>
          <cx:pt idx="21531">-2296</cx:pt>
          <cx:pt idx="21532">-2781</cx:pt>
          <cx:pt idx="21533">-519</cx:pt>
          <cx:pt idx="21534">-1083</cx:pt>
          <cx:pt idx="21535">-663</cx:pt>
          <cx:pt idx="21536">-826</cx:pt>
          <cx:pt idx="21537">-2339</cx:pt>
          <cx:pt idx="21538">-248</cx:pt>
          <cx:pt idx="21539">0</cx:pt>
          <cx:pt idx="21540">-581</cx:pt>
          <cx:pt idx="21541">-2504</cx:pt>
          <cx:pt idx="21542">-587</cx:pt>
          <cx:pt idx="21543">-1067</cx:pt>
          <cx:pt idx="21544">-747</cx:pt>
          <cx:pt idx="21545">-537</cx:pt>
          <cx:pt idx="21546">-245</cx:pt>
          <cx:pt idx="21547">-129</cx:pt>
          <cx:pt idx="21548">-1525</cx:pt>
          <cx:pt idx="21549">-1520</cx:pt>
          <cx:pt idx="21550">-1141</cx:pt>
          <cx:pt idx="21551">-125</cx:pt>
          <cx:pt idx="21552">-363</cx:pt>
          <cx:pt idx="21553">-1647</cx:pt>
          <cx:pt idx="21554">-1515</cx:pt>
          <cx:pt idx="21555">-1273</cx:pt>
          <cx:pt idx="21556">-2369</cx:pt>
          <cx:pt idx="21557">-378</cx:pt>
          <cx:pt idx="21558">-547</cx:pt>
          <cx:pt idx="21559">0</cx:pt>
          <cx:pt idx="21560">-241</cx:pt>
          <cx:pt idx="21561">-1770</cx:pt>
          <cx:pt idx="21562">-631</cx:pt>
          <cx:pt idx="21563">-3405</cx:pt>
          <cx:pt idx="21564">-2642</cx:pt>
          <cx:pt idx="21565">0</cx:pt>
          <cx:pt idx="21566">-667</cx:pt>
          <cx:pt idx="21567">-2</cx:pt>
          <cx:pt idx="21568">-417</cx:pt>
          <cx:pt idx="21569">-905</cx:pt>
          <cx:pt idx="21570">0</cx:pt>
          <cx:pt idx="21571">-2127</cx:pt>
          <cx:pt idx="21572">-618</cx:pt>
          <cx:pt idx="21573">-654</cx:pt>
          <cx:pt idx="21574">-791</cx:pt>
          <cx:pt idx="21575">-1562</cx:pt>
          <cx:pt idx="21576">-2</cx:pt>
          <cx:pt idx="21577">-234</cx:pt>
          <cx:pt idx="21578">-1</cx:pt>
          <cx:pt idx="21579">-1482</cx:pt>
          <cx:pt idx="21580">-870</cx:pt>
          <cx:pt idx="21581">0</cx:pt>
          <cx:pt idx="21582">0</cx:pt>
          <cx:pt idx="21583">-163</cx:pt>
          <cx:pt idx="21584">-332</cx:pt>
          <cx:pt idx="21585">-805</cx:pt>
          <cx:pt idx="21586">-813</cx:pt>
          <cx:pt idx="21587">-2791</cx:pt>
          <cx:pt idx="21588">-502</cx:pt>
          <cx:pt idx="21589">-1596</cx:pt>
          <cx:pt idx="21590">-2560</cx:pt>
          <cx:pt idx="21591">-1470</cx:pt>
          <cx:pt idx="21592">0</cx:pt>
          <cx:pt idx="21593">-970</cx:pt>
          <cx:pt idx="21594">0</cx:pt>
          <cx:pt idx="21595">-4</cx:pt>
          <cx:pt idx="21596">-1059</cx:pt>
          <cx:pt idx="21597">-1385</cx:pt>
          <cx:pt idx="21598">-799</cx:pt>
          <cx:pt idx="21599">-471</cx:pt>
          <cx:pt idx="21600">-345</cx:pt>
          <cx:pt idx="21601">-788</cx:pt>
          <cx:pt idx="21602">-527</cx:pt>
          <cx:pt idx="21603">0</cx:pt>
          <cx:pt idx="21604">-132</cx:pt>
          <cx:pt idx="21605">-490</cx:pt>
          <cx:pt idx="21606">-1327</cx:pt>
          <cx:pt idx="21607">-3</cx:pt>
          <cx:pt idx="21608">-301</cx:pt>
          <cx:pt idx="21609">-55</cx:pt>
          <cx:pt idx="21610">-1892</cx:pt>
          <cx:pt idx="21611">-835</cx:pt>
          <cx:pt idx="21612">-1636</cx:pt>
          <cx:pt idx="21613">-1477</cx:pt>
          <cx:pt idx="21614">0</cx:pt>
          <cx:pt idx="21615">-5</cx:pt>
          <cx:pt idx="21616">0</cx:pt>
          <cx:pt idx="21617">-194</cx:pt>
          <cx:pt idx="21618">0</cx:pt>
          <cx:pt idx="21619">-2931</cx:pt>
          <cx:pt idx="21620">-1810</cx:pt>
          <cx:pt idx="21621">-1194</cx:pt>
          <cx:pt idx="21622">-1223</cx:pt>
          <cx:pt idx="21623">-251</cx:pt>
          <cx:pt idx="21624">0</cx:pt>
          <cx:pt idx="21625">-137</cx:pt>
          <cx:pt idx="21626">-1185</cx:pt>
          <cx:pt idx="21627">-186</cx:pt>
          <cx:pt idx="21628">-2455</cx:pt>
          <cx:pt idx="21629">0</cx:pt>
          <cx:pt idx="21630">-164</cx:pt>
          <cx:pt idx="21631">-1456</cx:pt>
          <cx:pt idx="21632">-406</cx:pt>
          <cx:pt idx="21633">-271</cx:pt>
          <cx:pt idx="21634">-2029</cx:pt>
          <cx:pt idx="21635">0</cx:pt>
          <cx:pt idx="21636">-194</cx:pt>
          <cx:pt idx="21637">-2115</cx:pt>
          <cx:pt idx="21638">0</cx:pt>
          <cx:pt idx="21639">-1166</cx:pt>
          <cx:pt idx="21640">-1268</cx:pt>
          <cx:pt idx="21641">0</cx:pt>
          <cx:pt idx="21642">-608</cx:pt>
          <cx:pt idx="21643">-712</cx:pt>
          <cx:pt idx="21644">-2872</cx:pt>
          <cx:pt idx="21645">-536</cx:pt>
          <cx:pt idx="21646">-102</cx:pt>
          <cx:pt idx="21647">-372</cx:pt>
          <cx:pt idx="21648">-473</cx:pt>
          <cx:pt idx="21649">-2097</cx:pt>
          <cx:pt idx="21650">-483</cx:pt>
          <cx:pt idx="21651">-340</cx:pt>
          <cx:pt idx="21652">-327</cx:pt>
          <cx:pt idx="21653">-1</cx:pt>
          <cx:pt idx="21654">-981</cx:pt>
          <cx:pt idx="21655">-471</cx:pt>
          <cx:pt idx="21656">-112</cx:pt>
          <cx:pt idx="21657">0</cx:pt>
          <cx:pt idx="21658">-1181</cx:pt>
          <cx:pt idx="21659">-24</cx:pt>
          <cx:pt idx="21660">-1772</cx:pt>
          <cx:pt idx="21661">-334</cx:pt>
          <cx:pt idx="21662">-1139</cx:pt>
          <cx:pt idx="21663">-1135</cx:pt>
          <cx:pt idx="21664">0</cx:pt>
          <cx:pt idx="21665">-1614</cx:pt>
          <cx:pt idx="21666">-2183</cx:pt>
          <cx:pt idx="21667">-1679</cx:pt>
          <cx:pt idx="21668">-1768</cx:pt>
          <cx:pt idx="21669">0</cx:pt>
          <cx:pt idx="21670">-1103</cx:pt>
          <cx:pt idx="21671">-589</cx:pt>
          <cx:pt idx="21672">-2006</cx:pt>
          <cx:pt idx="21673">0</cx:pt>
          <cx:pt idx="21674">-1123</cx:pt>
          <cx:pt idx="21675">-131</cx:pt>
          <cx:pt idx="21676">-974</cx:pt>
          <cx:pt idx="21677">-1052</cx:pt>
          <cx:pt idx="21678">0</cx:pt>
          <cx:pt idx="21679">-1626</cx:pt>
          <cx:pt idx="21680">0</cx:pt>
          <cx:pt idx="21681">-628</cx:pt>
          <cx:pt idx="21682">-1041</cx:pt>
          <cx:pt idx="21683">-619</cx:pt>
          <cx:pt idx="21684">-1020</cx:pt>
          <cx:pt idx="21685">-98</cx:pt>
          <cx:pt idx="21686">-1174</cx:pt>
          <cx:pt idx="21687">0</cx:pt>
          <cx:pt idx="21688">-1444</cx:pt>
          <cx:pt idx="21689">-1328</cx:pt>
          <cx:pt idx="21690">-2493</cx:pt>
          <cx:pt idx="21691">-990</cx:pt>
          <cx:pt idx="21692">-2346</cx:pt>
          <cx:pt idx="21693">0</cx:pt>
          <cx:pt idx="21694">-1588</cx:pt>
          <cx:pt idx="21695">-150</cx:pt>
          <cx:pt idx="21696">-1899</cx:pt>
          <cx:pt idx="21697">0</cx:pt>
          <cx:pt idx="21698">-856</cx:pt>
          <cx:pt idx="21699">-1619</cx:pt>
          <cx:pt idx="21700">-1</cx:pt>
          <cx:pt idx="21701">-161</cx:pt>
          <cx:pt idx="21702">-1813</cx:pt>
          <cx:pt idx="21703">0</cx:pt>
          <cx:pt idx="21704">-774</cx:pt>
          <cx:pt idx="21705">-1854</cx:pt>
          <cx:pt idx="21706">-304</cx:pt>
          <cx:pt idx="21707">-693</cx:pt>
          <cx:pt idx="21708">-1518</cx:pt>
          <cx:pt idx="21709">-844</cx:pt>
          <cx:pt idx="21710">0</cx:pt>
          <cx:pt idx="21711">-1508</cx:pt>
          <cx:pt idx="21712">-1154</cx:pt>
          <cx:pt idx="21713">-745</cx:pt>
          <cx:pt idx="21714">-2018</cx:pt>
          <cx:pt idx="21715">-2068</cx:pt>
          <cx:pt idx="21716">0</cx:pt>
          <cx:pt idx="21717">-2207</cx:pt>
          <cx:pt idx="21718">-156</cx:pt>
          <cx:pt idx="21719">-1454</cx:pt>
          <cx:pt idx="21720">-302</cx:pt>
          <cx:pt idx="21721">-2097</cx:pt>
          <cx:pt idx="21722">-310</cx:pt>
          <cx:pt idx="21723">-236</cx:pt>
          <cx:pt idx="21724">-304</cx:pt>
          <cx:pt idx="21725">-1428</cx:pt>
          <cx:pt idx="21726">-367</cx:pt>
          <cx:pt idx="21727">-38</cx:pt>
          <cx:pt idx="21728">-2522</cx:pt>
          <cx:pt idx="21729">-132</cx:pt>
          <cx:pt idx="21730">-922</cx:pt>
          <cx:pt idx="21731">0</cx:pt>
          <cx:pt idx="21732">-2202</cx:pt>
          <cx:pt idx="21733">-438</cx:pt>
          <cx:pt idx="21734">-1997</cx:pt>
          <cx:pt idx="21735">-119</cx:pt>
          <cx:pt idx="21736">-941</cx:pt>
          <cx:pt idx="21737">-831</cx:pt>
          <cx:pt idx="21738">-4</cx:pt>
          <cx:pt idx="21739">-532</cx:pt>
          <cx:pt idx="21740">-100</cx:pt>
          <cx:pt idx="21741">-648</cx:pt>
          <cx:pt idx="21742">-1279</cx:pt>
          <cx:pt idx="21743">-1161</cx:pt>
          <cx:pt idx="21744">-1032</cx:pt>
          <cx:pt idx="21745">0</cx:pt>
          <cx:pt idx="21746">0</cx:pt>
          <cx:pt idx="21747">-311</cx:pt>
          <cx:pt idx="21748">-584</cx:pt>
          <cx:pt idx="21749">-1762</cx:pt>
          <cx:pt idx="21750">-1288</cx:pt>
          <cx:pt idx="21751">0</cx:pt>
          <cx:pt idx="21752">0</cx:pt>
          <cx:pt idx="21753">0</cx:pt>
          <cx:pt idx="21754">-2284</cx:pt>
          <cx:pt idx="21755">-518</cx:pt>
          <cx:pt idx="21756">-2316</cx:pt>
          <cx:pt idx="21757">0</cx:pt>
          <cx:pt idx="21758">-1053</cx:pt>
          <cx:pt idx="21759">-239</cx:pt>
          <cx:pt idx="21760">0</cx:pt>
          <cx:pt idx="21761">0</cx:pt>
          <cx:pt idx="21762">0</cx:pt>
          <cx:pt idx="21763">-1916</cx:pt>
          <cx:pt idx="21764">-2246</cx:pt>
          <cx:pt idx="21765">-14</cx:pt>
          <cx:pt idx="21766">-513</cx:pt>
          <cx:pt idx="21767">-1773</cx:pt>
          <cx:pt idx="21768">-1388</cx:pt>
          <cx:pt idx="21769">-1235</cx:pt>
          <cx:pt idx="21770">-2</cx:pt>
          <cx:pt idx="21771">-128</cx:pt>
          <cx:pt idx="21772">-484</cx:pt>
          <cx:pt idx="21773">-682</cx:pt>
          <cx:pt idx="21774">-948</cx:pt>
          <cx:pt idx="21775">0</cx:pt>
          <cx:pt idx="21776">-759</cx:pt>
          <cx:pt idx="21777">-1941</cx:pt>
          <cx:pt idx="21778">-1968</cx:pt>
          <cx:pt idx="21779">-1500</cx:pt>
          <cx:pt idx="21780">-479</cx:pt>
          <cx:pt idx="21781">-105</cx:pt>
          <cx:pt idx="21782">0</cx:pt>
          <cx:pt idx="21783">-1178</cx:pt>
          <cx:pt idx="21784">-742</cx:pt>
          <cx:pt idx="21785">-1251</cx:pt>
          <cx:pt idx="21786">-1</cx:pt>
          <cx:pt idx="21787">0</cx:pt>
          <cx:pt idx="21788">-1681</cx:pt>
          <cx:pt idx="21789">0</cx:pt>
          <cx:pt idx="21790">-1573</cx:pt>
          <cx:pt idx="21791">-649</cx:pt>
          <cx:pt idx="21792">-2512</cx:pt>
          <cx:pt idx="21793">-6</cx:pt>
          <cx:pt idx="21794">-635</cx:pt>
          <cx:pt idx="21795">-1985</cx:pt>
          <cx:pt idx="21796">-1948</cx:pt>
          <cx:pt idx="21797">-1574</cx:pt>
          <cx:pt idx="21798">-19</cx:pt>
          <cx:pt idx="21799">-965</cx:pt>
          <cx:pt idx="21800">-685</cx:pt>
          <cx:pt idx="21801">-1665</cx:pt>
          <cx:pt idx="21802">-939</cx:pt>
          <cx:pt idx="21803">-6</cx:pt>
          <cx:pt idx="21804">-928</cx:pt>
          <cx:pt idx="21805">-804</cx:pt>
          <cx:pt idx="21806">-1169</cx:pt>
          <cx:pt idx="21807">-1232</cx:pt>
          <cx:pt idx="21808">-603</cx:pt>
          <cx:pt idx="21809">-1832</cx:pt>
          <cx:pt idx="21810">-370</cx:pt>
          <cx:pt idx="21811">-382</cx:pt>
          <cx:pt idx="21812">-240</cx:pt>
          <cx:pt idx="21813">-237</cx:pt>
          <cx:pt idx="21814">-1198</cx:pt>
          <cx:pt idx="21815">-322</cx:pt>
          <cx:pt idx="21816">-1075</cx:pt>
          <cx:pt idx="21817">0</cx:pt>
          <cx:pt idx="21818">-819</cx:pt>
          <cx:pt idx="21819">-551</cx:pt>
          <cx:pt idx="21820">-1515</cx:pt>
          <cx:pt idx="21821">-644</cx:pt>
          <cx:pt idx="21822">0</cx:pt>
          <cx:pt idx="21823">-456</cx:pt>
          <cx:pt idx="21824">-1486</cx:pt>
          <cx:pt idx="21825">-1688</cx:pt>
          <cx:pt idx="21826">-779</cx:pt>
          <cx:pt idx="21827">-693</cx:pt>
          <cx:pt idx="21828">-282</cx:pt>
          <cx:pt idx="21829">-473</cx:pt>
          <cx:pt idx="21830">-867</cx:pt>
          <cx:pt idx="21831">0</cx:pt>
          <cx:pt idx="21832">-2099</cx:pt>
          <cx:pt idx="21833">-2138</cx:pt>
          <cx:pt idx="21834">-486</cx:pt>
          <cx:pt idx="21835">-551</cx:pt>
          <cx:pt idx="21836">0</cx:pt>
          <cx:pt idx="21837">-2265</cx:pt>
          <cx:pt idx="21838">0</cx:pt>
          <cx:pt idx="21839">-2512</cx:pt>
          <cx:pt idx="21840">-2443</cx:pt>
          <cx:pt idx="21841">-1447</cx:pt>
          <cx:pt idx="21842">-767</cx:pt>
          <cx:pt idx="21843">-3324</cx:pt>
          <cx:pt idx="21844">-201</cx:pt>
          <cx:pt idx="21845">-3</cx:pt>
          <cx:pt idx="21846">-1</cx:pt>
          <cx:pt idx="21847">-2095</cx:pt>
          <cx:pt idx="21848">-1265</cx:pt>
          <cx:pt idx="21849">-617</cx:pt>
          <cx:pt idx="21850">-1228</cx:pt>
          <cx:pt idx="21851">-412</cx:pt>
          <cx:pt idx="21852">0</cx:pt>
          <cx:pt idx="21853">-369</cx:pt>
          <cx:pt idx="21854">-219</cx:pt>
          <cx:pt idx="21855">-1455</cx:pt>
          <cx:pt idx="21856">-1143</cx:pt>
          <cx:pt idx="21857">-443</cx:pt>
          <cx:pt idx="21858">-2524</cx:pt>
          <cx:pt idx="21859">-1058</cx:pt>
          <cx:pt idx="21860">-1181</cx:pt>
          <cx:pt idx="21861">-784</cx:pt>
          <cx:pt idx="21862">0</cx:pt>
          <cx:pt idx="21863">-2577</cx:pt>
          <cx:pt idx="21864">-1525</cx:pt>
          <cx:pt idx="21865">-2584</cx:pt>
          <cx:pt idx="21866">-149</cx:pt>
          <cx:pt idx="21867">-443</cx:pt>
          <cx:pt idx="21868">-238</cx:pt>
          <cx:pt idx="21869">-358</cx:pt>
          <cx:pt idx="21870">-506</cx:pt>
          <cx:pt idx="21871">-2405</cx:pt>
          <cx:pt idx="21872">-655</cx:pt>
          <cx:pt idx="21873">0</cx:pt>
          <cx:pt idx="21874">-4</cx:pt>
          <cx:pt idx="21875">-1774</cx:pt>
          <cx:pt idx="21876">-1029</cx:pt>
          <cx:pt idx="21877">-98</cx:pt>
          <cx:pt idx="21878">0</cx:pt>
          <cx:pt idx="21879">-2283</cx:pt>
          <cx:pt idx="21880">-2050</cx:pt>
          <cx:pt idx="21881">-555</cx:pt>
          <cx:pt idx="21882">0</cx:pt>
          <cx:pt idx="21883">0</cx:pt>
          <cx:pt idx="21884">-1534</cx:pt>
          <cx:pt idx="21885">-2959</cx:pt>
          <cx:pt idx="21886">-1591</cx:pt>
          <cx:pt idx="21887">-1432</cx:pt>
          <cx:pt idx="21888">-8</cx:pt>
          <cx:pt idx="21889">-2129</cx:pt>
          <cx:pt idx="21890">0</cx:pt>
          <cx:pt idx="21891">-3160</cx:pt>
          <cx:pt idx="21892">-1145</cx:pt>
          <cx:pt idx="21893">0</cx:pt>
          <cx:pt idx="21894">-515</cx:pt>
          <cx:pt idx="21895">0</cx:pt>
          <cx:pt idx="21896">0</cx:pt>
          <cx:pt idx="21897">-1262</cx:pt>
          <cx:pt idx="21898">-2396</cx:pt>
          <cx:pt idx="21899">-1761</cx:pt>
          <cx:pt idx="21900">-1323</cx:pt>
          <cx:pt idx="21901">0</cx:pt>
          <cx:pt idx="21902">-255</cx:pt>
          <cx:pt idx="21903">-1699</cx:pt>
          <cx:pt idx="21904">-1</cx:pt>
          <cx:pt idx="21905">-1695</cx:pt>
          <cx:pt idx="21906">-645</cx:pt>
          <cx:pt idx="21907">-1</cx:pt>
          <cx:pt idx="21908">-738</cx:pt>
          <cx:pt idx="21909">-81</cx:pt>
          <cx:pt idx="21910">0</cx:pt>
          <cx:pt idx="21911">-315</cx:pt>
          <cx:pt idx="21912">-505</cx:pt>
          <cx:pt idx="21913">-1086</cx:pt>
          <cx:pt idx="21914">-1554</cx:pt>
          <cx:pt idx="21915">-5</cx:pt>
          <cx:pt idx="21916">0</cx:pt>
          <cx:pt idx="21917">-510</cx:pt>
          <cx:pt idx="21918">-577</cx:pt>
          <cx:pt idx="21919">-850</cx:pt>
          <cx:pt idx="21920">-1125</cx:pt>
          <cx:pt idx="21921">-1859</cx:pt>
          <cx:pt idx="21922">-316</cx:pt>
          <cx:pt idx="21923">-2037</cx:pt>
          <cx:pt idx="21924">-954</cx:pt>
          <cx:pt idx="21925">-2043</cx:pt>
          <cx:pt idx="21926">-719</cx:pt>
          <cx:pt idx="21927">-1575</cx:pt>
          <cx:pt idx="21928">0</cx:pt>
          <cx:pt idx="21929">-594</cx:pt>
          <cx:pt idx="21930">-394</cx:pt>
          <cx:pt idx="21931">-1675</cx:pt>
          <cx:pt idx="21932">-1</cx:pt>
          <cx:pt idx="21933">-2229</cx:pt>
          <cx:pt idx="21934">-1969</cx:pt>
          <cx:pt idx="21935">-740</cx:pt>
          <cx:pt idx="21936">0</cx:pt>
          <cx:pt idx="21937">0</cx:pt>
          <cx:pt idx="21938">-181</cx:pt>
          <cx:pt idx="21939">-1649</cx:pt>
          <cx:pt idx="21940">-314</cx:pt>
          <cx:pt idx="21941">-1</cx:pt>
          <cx:pt idx="21942">-1698</cx:pt>
          <cx:pt idx="21943">-1752</cx:pt>
          <cx:pt idx="21944">-1531</cx:pt>
          <cx:pt idx="21945">-796</cx:pt>
          <cx:pt idx="21946">-965</cx:pt>
          <cx:pt idx="21947">-329</cx:pt>
          <cx:pt idx="21948">-518</cx:pt>
          <cx:pt idx="21949">-1283</cx:pt>
          <cx:pt idx="21950">-785</cx:pt>
          <cx:pt idx="21951">-1963</cx:pt>
          <cx:pt idx="21952">-3198</cx:pt>
          <cx:pt idx="21953">-1781</cx:pt>
          <cx:pt idx="21954">-930</cx:pt>
          <cx:pt idx="21955">-1565</cx:pt>
          <cx:pt idx="21956">-132</cx:pt>
          <cx:pt idx="21957">-74</cx:pt>
          <cx:pt idx="21958">0</cx:pt>
          <cx:pt idx="21959">-397</cx:pt>
          <cx:pt idx="21960">-628</cx:pt>
          <cx:pt idx="21961">-327</cx:pt>
          <cx:pt idx="21962">-3123</cx:pt>
          <cx:pt idx="21963">-733</cx:pt>
          <cx:pt idx="21964">0</cx:pt>
          <cx:pt idx="21965">-2697</cx:pt>
          <cx:pt idx="21966">-763</cx:pt>
          <cx:pt idx="21967">-706</cx:pt>
          <cx:pt idx="21968">0</cx:pt>
          <cx:pt idx="21969">-1941</cx:pt>
          <cx:pt idx="21970">-5</cx:pt>
          <cx:pt idx="21971">-4</cx:pt>
          <cx:pt idx="21972">-750</cx:pt>
          <cx:pt idx="21973">-341</cx:pt>
          <cx:pt idx="21974">-405</cx:pt>
          <cx:pt idx="21975">-196</cx:pt>
          <cx:pt idx="21976">-1791</cx:pt>
          <cx:pt idx="21977">-434</cx:pt>
          <cx:pt idx="21978">-157</cx:pt>
          <cx:pt idx="21979">-139</cx:pt>
          <cx:pt idx="21980">-2375</cx:pt>
          <cx:pt idx="21981">-1634</cx:pt>
          <cx:pt idx="21982">-1470</cx:pt>
          <cx:pt idx="21983">-1874</cx:pt>
          <cx:pt idx="21984">-1228</cx:pt>
          <cx:pt idx="21985">0</cx:pt>
          <cx:pt idx="21986">-1426</cx:pt>
          <cx:pt idx="21987">0</cx:pt>
          <cx:pt idx="21988">-238</cx:pt>
          <cx:pt idx="21989">0</cx:pt>
          <cx:pt idx="21990">0</cx:pt>
          <cx:pt idx="21991">-2362</cx:pt>
          <cx:pt idx="21992">-1402</cx:pt>
          <cx:pt idx="21993">-479</cx:pt>
          <cx:pt idx="21994">-1134</cx:pt>
          <cx:pt idx="21995">-2899</cx:pt>
          <cx:pt idx="21996">-1018</cx:pt>
          <cx:pt idx="21997">-1665</cx:pt>
          <cx:pt idx="21998">-1</cx:pt>
          <cx:pt idx="21999">-1450</cx:pt>
          <cx:pt idx="22000">-594</cx:pt>
          <cx:pt idx="22001">-301</cx:pt>
          <cx:pt idx="22002">-2206</cx:pt>
          <cx:pt idx="22003">-420</cx:pt>
          <cx:pt idx="22004">-2092</cx:pt>
          <cx:pt idx="22005">-1913</cx:pt>
          <cx:pt idx="22006">-1268</cx:pt>
          <cx:pt idx="22007">-271</cx:pt>
          <cx:pt idx="22008">-1700</cx:pt>
          <cx:pt idx="22009">-1671</cx:pt>
          <cx:pt idx="22010">-461</cx:pt>
          <cx:pt idx="22011">-800</cx:pt>
          <cx:pt idx="22012">-617</cx:pt>
          <cx:pt idx="22013">-538</cx:pt>
          <cx:pt idx="22014">-2544</cx:pt>
          <cx:pt idx="22015">-425</cx:pt>
          <cx:pt idx="22016">-1958</cx:pt>
          <cx:pt idx="22017">-1978</cx:pt>
          <cx:pt idx="22018">-523</cx:pt>
          <cx:pt idx="22019">-1203</cx:pt>
          <cx:pt idx="22020">-615</cx:pt>
          <cx:pt idx="22021">0</cx:pt>
          <cx:pt idx="22022">-2889</cx:pt>
          <cx:pt idx="22023">-2471</cx:pt>
          <cx:pt idx="22024">-557</cx:pt>
          <cx:pt idx="22025">-1194</cx:pt>
          <cx:pt idx="22026">-227</cx:pt>
          <cx:pt idx="22027">0</cx:pt>
          <cx:pt idx="22028">0</cx:pt>
          <cx:pt idx="22029">-1783</cx:pt>
          <cx:pt idx="22030">-787</cx:pt>
          <cx:pt idx="22031">-441</cx:pt>
          <cx:pt idx="22032">-498</cx:pt>
          <cx:pt idx="22033">-1280</cx:pt>
          <cx:pt idx="22034">0</cx:pt>
          <cx:pt idx="22035">0</cx:pt>
          <cx:pt idx="22036">-187</cx:pt>
          <cx:pt idx="22037">0</cx:pt>
          <cx:pt idx="22038">0</cx:pt>
          <cx:pt idx="22039">0</cx:pt>
          <cx:pt idx="22040">-1363</cx:pt>
          <cx:pt idx="22041">-2185</cx:pt>
          <cx:pt idx="22042">0</cx:pt>
          <cx:pt idx="22043">-1397</cx:pt>
          <cx:pt idx="22044">-1375</cx:pt>
          <cx:pt idx="22045">-1921</cx:pt>
          <cx:pt idx="22046">-1852</cx:pt>
          <cx:pt idx="22047">-1278</cx:pt>
          <cx:pt idx="22048">-2442</cx:pt>
          <cx:pt idx="22049">-911</cx:pt>
          <cx:pt idx="22050">-626</cx:pt>
          <cx:pt idx="22051">0</cx:pt>
          <cx:pt idx="22052">0</cx:pt>
          <cx:pt idx="22053">0</cx:pt>
          <cx:pt idx="22054">-309</cx:pt>
          <cx:pt idx="22055">-956</cx:pt>
          <cx:pt idx="22056">-1078</cx:pt>
          <cx:pt idx="22057">-1189</cx:pt>
          <cx:pt idx="22058">-12</cx:pt>
          <cx:pt idx="22059">-1035</cx:pt>
          <cx:pt idx="22060">-687</cx:pt>
          <cx:pt idx="22061">-1451</cx:pt>
          <cx:pt idx="22062">-2381</cx:pt>
          <cx:pt idx="22063">0</cx:pt>
          <cx:pt idx="22064">-1595</cx:pt>
          <cx:pt idx="22065">-1869</cx:pt>
          <cx:pt idx="22066">-1600</cx:pt>
          <cx:pt idx="22067">-860</cx:pt>
          <cx:pt idx="22068">-269</cx:pt>
          <cx:pt idx="22069">-943</cx:pt>
          <cx:pt idx="22070">-989</cx:pt>
          <cx:pt idx="22071">-1668</cx:pt>
          <cx:pt idx="22072">-400</cx:pt>
          <cx:pt idx="22073">0</cx:pt>
          <cx:pt idx="22074">-1740</cx:pt>
          <cx:pt idx="22075">-380</cx:pt>
          <cx:pt idx="22076">0</cx:pt>
          <cx:pt idx="22077">-3573</cx:pt>
          <cx:pt idx="22078">-1879</cx:pt>
          <cx:pt idx="22079">-2954</cx:pt>
          <cx:pt idx="22080">-317</cx:pt>
          <cx:pt idx="22081">-354</cx:pt>
          <cx:pt idx="22082">-632</cx:pt>
          <cx:pt idx="22083">-1695</cx:pt>
          <cx:pt idx="22084">-965</cx:pt>
          <cx:pt idx="22085">0</cx:pt>
          <cx:pt idx="22086">-2167</cx:pt>
          <cx:pt idx="22087">-497</cx:pt>
          <cx:pt idx="22088">-755</cx:pt>
          <cx:pt idx="22089">-659</cx:pt>
          <cx:pt idx="22090">0</cx:pt>
          <cx:pt idx="22091">-829</cx:pt>
          <cx:pt idx="22092">-812</cx:pt>
          <cx:pt idx="22093">-164</cx:pt>
          <cx:pt idx="22094">-348</cx:pt>
          <cx:pt idx="22095">-256</cx:pt>
          <cx:pt idx="22096">-189</cx:pt>
          <cx:pt idx="22097">-1434</cx:pt>
          <cx:pt idx="22098">-1123</cx:pt>
          <cx:pt idx="22099">-1408</cx:pt>
          <cx:pt idx="22100">0</cx:pt>
          <cx:pt idx="22101">0</cx:pt>
          <cx:pt idx="22102">-622</cx:pt>
          <cx:pt idx="22103">0</cx:pt>
          <cx:pt idx="22104">0</cx:pt>
          <cx:pt idx="22105">-3073</cx:pt>
          <cx:pt idx="22106">-2636</cx:pt>
          <cx:pt idx="22107">-540</cx:pt>
          <cx:pt idx="22108">0</cx:pt>
          <cx:pt idx="22109">-385</cx:pt>
          <cx:pt idx="22110">-502</cx:pt>
          <cx:pt idx="22111">-1857</cx:pt>
          <cx:pt idx="22112">-1963</cx:pt>
          <cx:pt idx="22113">-994</cx:pt>
          <cx:pt idx="22114">-182</cx:pt>
          <cx:pt idx="22115">-2196</cx:pt>
          <cx:pt idx="22116">0</cx:pt>
          <cx:pt idx="22117">-729</cx:pt>
          <cx:pt idx="22118">0</cx:pt>
          <cx:pt idx="22119">0</cx:pt>
          <cx:pt idx="22120">-1629</cx:pt>
          <cx:pt idx="22121">-219</cx:pt>
          <cx:pt idx="22122">-1420</cx:pt>
          <cx:pt idx="22123">-400</cx:pt>
          <cx:pt idx="22124">-1012</cx:pt>
          <cx:pt idx="22125">-586</cx:pt>
          <cx:pt idx="22126">-3200</cx:pt>
          <cx:pt idx="22127">-2090</cx:pt>
          <cx:pt idx="22128">-1780</cx:pt>
          <cx:pt idx="22129">-99</cx:pt>
          <cx:pt idx="22130">-648</cx:pt>
          <cx:pt idx="22131">-1556</cx:pt>
          <cx:pt idx="22132">-922</cx:pt>
          <cx:pt idx="22133">-792</cx:pt>
          <cx:pt idx="22134">-1826</cx:pt>
          <cx:pt idx="22135">-411</cx:pt>
          <cx:pt idx="22136">-1</cx:pt>
          <cx:pt idx="22137">-406</cx:pt>
          <cx:pt idx="22138">-1503</cx:pt>
          <cx:pt idx="22139">-1730</cx:pt>
          <cx:pt idx="22140">-537</cx:pt>
          <cx:pt idx="22141">-54</cx:pt>
          <cx:pt idx="22142">-884</cx:pt>
          <cx:pt idx="22143">-3233</cx:pt>
          <cx:pt idx="22144">0</cx:pt>
          <cx:pt idx="22145">-214</cx:pt>
          <cx:pt idx="22146">-805</cx:pt>
          <cx:pt idx="22147">-1553</cx:pt>
          <cx:pt idx="22148">-2142</cx:pt>
          <cx:pt idx="22149">-1331</cx:pt>
          <cx:pt idx="22150">-447</cx:pt>
          <cx:pt idx="22151">-857</cx:pt>
          <cx:pt idx="22152">0</cx:pt>
          <cx:pt idx="22153">-279</cx:pt>
          <cx:pt idx="22154">-893</cx:pt>
          <cx:pt idx="22155">-779</cx:pt>
          <cx:pt idx="22156">-756</cx:pt>
          <cx:pt idx="22157">-1329</cx:pt>
          <cx:pt idx="22158">-304</cx:pt>
          <cx:pt idx="22159">-1258</cx:pt>
          <cx:pt idx="22160">-495</cx:pt>
          <cx:pt idx="22161">-726</cx:pt>
          <cx:pt idx="22162">-1808</cx:pt>
          <cx:pt idx="22163">-1355</cx:pt>
          <cx:pt idx="22164">0</cx:pt>
          <cx:pt idx="22165">-677</cx:pt>
          <cx:pt idx="22166">-545</cx:pt>
          <cx:pt idx="22167">-1541</cx:pt>
          <cx:pt idx="22168">-1701</cx:pt>
          <cx:pt idx="22169">-2482</cx:pt>
          <cx:pt idx="22170">-1197</cx:pt>
          <cx:pt idx="22171">-1510</cx:pt>
          <cx:pt idx="22172">-703</cx:pt>
          <cx:pt idx="22173">-75</cx:pt>
          <cx:pt idx="22174">0</cx:pt>
          <cx:pt idx="22175">-1</cx:pt>
          <cx:pt idx="22176">-446</cx:pt>
          <cx:pt idx="22177">0</cx:pt>
          <cx:pt idx="22178">-13</cx:pt>
          <cx:pt idx="22179">0</cx:pt>
          <cx:pt idx="22180">-323</cx:pt>
          <cx:pt idx="22181">-566</cx:pt>
          <cx:pt idx="22182">-1012</cx:pt>
          <cx:pt idx="22183">-382</cx:pt>
          <cx:pt idx="22184">-1</cx:pt>
          <cx:pt idx="22185">-1848</cx:pt>
          <cx:pt idx="22186">-780</cx:pt>
          <cx:pt idx="22187">-1026</cx:pt>
          <cx:pt idx="22188">-1163</cx:pt>
          <cx:pt idx="22189">-189</cx:pt>
          <cx:pt idx="22190">-1905</cx:pt>
          <cx:pt idx="22191">-243</cx:pt>
          <cx:pt idx="22192">-702</cx:pt>
          <cx:pt idx="22193">-309</cx:pt>
          <cx:pt idx="22194">-843</cx:pt>
          <cx:pt idx="22195">-2</cx:pt>
          <cx:pt idx="22196">-405</cx:pt>
          <cx:pt idx="22197">-1885</cx:pt>
          <cx:pt idx="22198">-476</cx:pt>
          <cx:pt idx="22199">-2567</cx:pt>
          <cx:pt idx="22200">-424</cx:pt>
          <cx:pt idx="22201">-1709</cx:pt>
          <cx:pt idx="22202">-1736</cx:pt>
          <cx:pt idx="22203">-1478</cx:pt>
          <cx:pt idx="22204">-2265</cx:pt>
          <cx:pt idx="22205">-213</cx:pt>
          <cx:pt idx="22206">0</cx:pt>
          <cx:pt idx="22207">-1142</cx:pt>
          <cx:pt idx="22208">-418</cx:pt>
          <cx:pt idx="22209">-822</cx:pt>
          <cx:pt idx="22210">-715</cx:pt>
          <cx:pt idx="22211">-999</cx:pt>
          <cx:pt idx="22212">-1547</cx:pt>
          <cx:pt idx="22213">-1942</cx:pt>
          <cx:pt idx="22214">-625</cx:pt>
          <cx:pt idx="22215">-412</cx:pt>
          <cx:pt idx="22216">-992</cx:pt>
          <cx:pt idx="22217">-578</cx:pt>
          <cx:pt idx="22218">-375</cx:pt>
          <cx:pt idx="22219">-1743</cx:pt>
          <cx:pt idx="22220">-20</cx:pt>
          <cx:pt idx="22221">-631</cx:pt>
          <cx:pt idx="22222">-488</cx:pt>
          <cx:pt idx="22223">-168</cx:pt>
          <cx:pt idx="22224">-312</cx:pt>
          <cx:pt idx="22225">-1895</cx:pt>
          <cx:pt idx="22226">-536</cx:pt>
          <cx:pt idx="22227">-655</cx:pt>
          <cx:pt idx="22228">-2916</cx:pt>
          <cx:pt idx="22229">-1699</cx:pt>
          <cx:pt idx="22230">-1341</cx:pt>
          <cx:pt idx="22231">-1537</cx:pt>
          <cx:pt idx="22232">0</cx:pt>
          <cx:pt idx="22233">-106</cx:pt>
          <cx:pt idx="22234">-1010</cx:pt>
          <cx:pt idx="22235">-1058</cx:pt>
          <cx:pt idx="22236">-503</cx:pt>
          <cx:pt idx="22237">-836</cx:pt>
          <cx:pt idx="22238">-2118</cx:pt>
          <cx:pt idx="22239">-355</cx:pt>
          <cx:pt idx="22240">-1732</cx:pt>
          <cx:pt idx="22241">-1</cx:pt>
          <cx:pt idx="22242">-717</cx:pt>
          <cx:pt idx="22243">-711</cx:pt>
          <cx:pt idx="22244">-3</cx:pt>
          <cx:pt idx="22245">-181</cx:pt>
          <cx:pt idx="22246">0</cx:pt>
          <cx:pt idx="22247">-32</cx:pt>
          <cx:pt idx="22248">-1597</cx:pt>
          <cx:pt idx="22249">-630</cx:pt>
          <cx:pt idx="22250">-1556</cx:pt>
          <cx:pt idx="22251">-628</cx:pt>
          <cx:pt idx="22252">-286</cx:pt>
          <cx:pt idx="22253">-430</cx:pt>
          <cx:pt idx="22254">0</cx:pt>
          <cx:pt idx="22255">-2514</cx:pt>
          <cx:pt idx="22256">-769</cx:pt>
          <cx:pt idx="22257">-660</cx:pt>
          <cx:pt idx="22258">0</cx:pt>
          <cx:pt idx="22259">-2177</cx:pt>
          <cx:pt idx="22260">-761</cx:pt>
          <cx:pt idx="22261">-753</cx:pt>
          <cx:pt idx="22262">-720</cx:pt>
          <cx:pt idx="22263">-623</cx:pt>
          <cx:pt idx="22264">-941</cx:pt>
          <cx:pt idx="22265">-703</cx:pt>
          <cx:pt idx="22266">-1695</cx:pt>
          <cx:pt idx="22267">-784</cx:pt>
          <cx:pt idx="22268">-688</cx:pt>
          <cx:pt idx="22269">-1747</cx:pt>
          <cx:pt idx="22270">-1254</cx:pt>
          <cx:pt idx="22271">-1224</cx:pt>
          <cx:pt idx="22272">-1111</cx:pt>
          <cx:pt idx="22273">-65</cx:pt>
          <cx:pt idx="22274">-2215</cx:pt>
          <cx:pt idx="22275">-630</cx:pt>
          <cx:pt idx="22276">-1092</cx:pt>
          <cx:pt idx="22277">-1068</cx:pt>
          <cx:pt idx="22278">-1599</cx:pt>
          <cx:pt idx="22279">-2664</cx:pt>
          <cx:pt idx="22280">-399</cx:pt>
          <cx:pt idx="22281">-142</cx:pt>
          <cx:pt idx="22282">-5</cx:pt>
          <cx:pt idx="22283">-503</cx:pt>
          <cx:pt idx="22284">-680</cx:pt>
          <cx:pt idx="22285">-1994</cx:pt>
          <cx:pt idx="22286">-811</cx:pt>
          <cx:pt idx="22287">-1869</cx:pt>
          <cx:pt idx="22288">-2053</cx:pt>
          <cx:pt idx="22289">0</cx:pt>
          <cx:pt idx="22290">-1995</cx:pt>
          <cx:pt idx="22291">-497</cx:pt>
          <cx:pt idx="22292">-791</cx:pt>
          <cx:pt idx="22293">-302</cx:pt>
          <cx:pt idx="22294">-1935</cx:pt>
          <cx:pt idx="22295">-599</cx:pt>
          <cx:pt idx="22296">-461</cx:pt>
          <cx:pt idx="22297">-469</cx:pt>
          <cx:pt idx="22298">-179</cx:pt>
          <cx:pt idx="22299">-1518</cx:pt>
          <cx:pt idx="22300">-299</cx:pt>
          <cx:pt idx="22301">-281</cx:pt>
          <cx:pt idx="22302">-2120</cx:pt>
          <cx:pt idx="22303">-1435</cx:pt>
          <cx:pt idx="22304">0</cx:pt>
          <cx:pt idx="22305">-1892</cx:pt>
          <cx:pt idx="22306">-495</cx:pt>
          <cx:pt idx="22307">0</cx:pt>
          <cx:pt idx="22308">-315</cx:pt>
          <cx:pt idx="22309">-259</cx:pt>
          <cx:pt idx="22310">-640</cx:pt>
          <cx:pt idx="22311">-2559</cx:pt>
          <cx:pt idx="22312">0</cx:pt>
          <cx:pt idx="22313">-1604</cx:pt>
          <cx:pt idx="22314">-522</cx:pt>
          <cx:pt idx="22315">-55</cx:pt>
          <cx:pt idx="22316">-497</cx:pt>
          <cx:pt idx="22317">-2448</cx:pt>
          <cx:pt idx="22318">-1483</cx:pt>
          <cx:pt idx="22319">-2789</cx:pt>
          <cx:pt idx="22320">-353</cx:pt>
          <cx:pt idx="22321">-1013</cx:pt>
          <cx:pt idx="22322">-555</cx:pt>
          <cx:pt idx="22323">-2114</cx:pt>
          <cx:pt idx="22324">-1853</cx:pt>
          <cx:pt idx="22325">-929</cx:pt>
          <cx:pt idx="22326">-879</cx:pt>
          <cx:pt idx="22327">-2505</cx:pt>
          <cx:pt idx="22328">-1726</cx:pt>
          <cx:pt idx="22329">-1586</cx:pt>
          <cx:pt idx="22330">-782</cx:pt>
          <cx:pt idx="22331">-1315</cx:pt>
          <cx:pt idx="22332">-427</cx:pt>
          <cx:pt idx="22333">-2330</cx:pt>
          <cx:pt idx="22334">-1379</cx:pt>
          <cx:pt idx="22335">-781</cx:pt>
          <cx:pt idx="22336">0</cx:pt>
          <cx:pt idx="22337">-517</cx:pt>
          <cx:pt idx="22338">-1208</cx:pt>
          <cx:pt idx="22339">-320</cx:pt>
          <cx:pt idx="22340">-432</cx:pt>
          <cx:pt idx="22341">0</cx:pt>
          <cx:pt idx="22342">-580</cx:pt>
          <cx:pt idx="22343">-1901</cx:pt>
          <cx:pt idx="22344">-1092</cx:pt>
          <cx:pt idx="22345">-1179</cx:pt>
          <cx:pt idx="22346">-1002</cx:pt>
          <cx:pt idx="22347">-1205</cx:pt>
          <cx:pt idx="22348">-2940</cx:pt>
          <cx:pt idx="22349">-317</cx:pt>
          <cx:pt idx="22350">-1336</cx:pt>
          <cx:pt idx="22351">-694</cx:pt>
          <cx:pt idx="22352">-764</cx:pt>
          <cx:pt idx="22353">0</cx:pt>
          <cx:pt idx="22354">-952</cx:pt>
          <cx:pt idx="22355">0</cx:pt>
          <cx:pt idx="22356">0</cx:pt>
          <cx:pt idx="22357">-1529</cx:pt>
          <cx:pt idx="22358">-1</cx:pt>
          <cx:pt idx="22359">0</cx:pt>
          <cx:pt idx="22360">-1555</cx:pt>
          <cx:pt idx="22361">-605</cx:pt>
          <cx:pt idx="22362">0</cx:pt>
          <cx:pt idx="22363">-39</cx:pt>
          <cx:pt idx="22364">-1824</cx:pt>
          <cx:pt idx="22365">-535</cx:pt>
          <cx:pt idx="22366">-931</cx:pt>
          <cx:pt idx="22367">-1520</cx:pt>
          <cx:pt idx="22368">0</cx:pt>
          <cx:pt idx="22369">-2233</cx:pt>
          <cx:pt idx="22370">-76</cx:pt>
          <cx:pt idx="22371">-239</cx:pt>
          <cx:pt idx="22372">-793</cx:pt>
          <cx:pt idx="22373">0</cx:pt>
          <cx:pt idx="22374">-1640</cx:pt>
          <cx:pt idx="22375">-2331</cx:pt>
          <cx:pt idx="22376">-247</cx:pt>
          <cx:pt idx="22377">-1643</cx:pt>
          <cx:pt idx="22378">-171</cx:pt>
          <cx:pt idx="22379">-1613</cx:pt>
          <cx:pt idx="22380">0</cx:pt>
          <cx:pt idx="22381">-1283</cx:pt>
          <cx:pt idx="22382">-1319</cx:pt>
          <cx:pt idx="22383">-570</cx:pt>
          <cx:pt idx="22384">-466</cx:pt>
          <cx:pt idx="22385">-292</cx:pt>
          <cx:pt idx="22386">-1506</cx:pt>
          <cx:pt idx="22387">-3</cx:pt>
          <cx:pt idx="22388">-1152</cx:pt>
          <cx:pt idx="22389">-646</cx:pt>
          <cx:pt idx="22390">-339</cx:pt>
          <cx:pt idx="22391">-1343</cx:pt>
          <cx:pt idx="22392">-2553</cx:pt>
          <cx:pt idx="22393">-537</cx:pt>
          <cx:pt idx="22394">-546</cx:pt>
          <cx:pt idx="22395">-2</cx:pt>
          <cx:pt idx="22396">-738</cx:pt>
          <cx:pt idx="22397">-1780</cx:pt>
          <cx:pt idx="22398">-593</cx:pt>
          <cx:pt idx="22399">-1601</cx:pt>
          <cx:pt idx="22400">-432</cx:pt>
          <cx:pt idx="22401">-220</cx:pt>
          <cx:pt idx="22402">-14</cx:pt>
          <cx:pt idx="22403">-350</cx:pt>
          <cx:pt idx="22404">-1061</cx:pt>
          <cx:pt idx="22405">-966</cx:pt>
          <cx:pt idx="22406">-342</cx:pt>
          <cx:pt idx="22407">-316</cx:pt>
          <cx:pt idx="22408">-122</cx:pt>
          <cx:pt idx="22409">-1059</cx:pt>
          <cx:pt idx="22410">-1798</cx:pt>
          <cx:pt idx="22411">-766</cx:pt>
          <cx:pt idx="22412">-1496</cx:pt>
          <cx:pt idx="22413">-2368</cx:pt>
          <cx:pt idx="22414">-112</cx:pt>
          <cx:pt idx="22415">-1057</cx:pt>
          <cx:pt idx="22416">-1814</cx:pt>
          <cx:pt idx="22417">-529</cx:pt>
          <cx:pt idx="22418">0</cx:pt>
          <cx:pt idx="22419">0</cx:pt>
          <cx:pt idx="22420">-1368</cx:pt>
          <cx:pt idx="22421">-1635</cx:pt>
          <cx:pt idx="22422">-242</cx:pt>
          <cx:pt idx="22423">-528</cx:pt>
          <cx:pt idx="22424">-2</cx:pt>
          <cx:pt idx="22425">-521</cx:pt>
          <cx:pt idx="22426">-979</cx:pt>
          <cx:pt idx="22427">0</cx:pt>
          <cx:pt idx="22428">-1831</cx:pt>
          <cx:pt idx="22429">-195</cx:pt>
          <cx:pt idx="22430">-423</cx:pt>
          <cx:pt idx="22431">-1582</cx:pt>
          <cx:pt idx="22432">-1147</cx:pt>
          <cx:pt idx="22433">-2415</cx:pt>
          <cx:pt idx="22434">0</cx:pt>
          <cx:pt idx="22435">-1</cx:pt>
          <cx:pt idx="22436">-682</cx:pt>
          <cx:pt idx="22437">-1596</cx:pt>
          <cx:pt idx="22438">0</cx:pt>
          <cx:pt idx="22439">-145</cx:pt>
          <cx:pt idx="22440">-2292</cx:pt>
          <cx:pt idx="22441">-647</cx:pt>
          <cx:pt idx="22442">-717</cx:pt>
          <cx:pt idx="22443">-361</cx:pt>
          <cx:pt idx="22444">-3</cx:pt>
          <cx:pt idx="22445">-2479</cx:pt>
          <cx:pt idx="22446">-1837</cx:pt>
          <cx:pt idx="22447">-522</cx:pt>
          <cx:pt idx="22448">-190</cx:pt>
          <cx:pt idx="22449">-1010</cx:pt>
          <cx:pt idx="22450">-777</cx:pt>
          <cx:pt idx="22451">-513</cx:pt>
          <cx:pt idx="22452">-3061</cx:pt>
          <cx:pt idx="22453">-999</cx:pt>
          <cx:pt idx="22454">-1799</cx:pt>
          <cx:pt idx="22455">-2208</cx:pt>
          <cx:pt idx="22456">-1096</cx:pt>
          <cx:pt idx="22457">-1041</cx:pt>
          <cx:pt idx="22458">-785</cx:pt>
          <cx:pt idx="22459">-902</cx:pt>
          <cx:pt idx="22460">0</cx:pt>
          <cx:pt idx="22461">0</cx:pt>
          <cx:pt idx="22462">0</cx:pt>
          <cx:pt idx="22463">-944</cx:pt>
          <cx:pt idx="22464">-2941</cx:pt>
          <cx:pt idx="22465">-932</cx:pt>
          <cx:pt idx="22466">-1469</cx:pt>
          <cx:pt idx="22467">-1686</cx:pt>
          <cx:pt idx="22468">0</cx:pt>
          <cx:pt idx="22469">-892</cx:pt>
          <cx:pt idx="22470">-1923</cx:pt>
          <cx:pt idx="22471">-336</cx:pt>
          <cx:pt idx="22472">-242</cx:pt>
          <cx:pt idx="22473">-4</cx:pt>
          <cx:pt idx="22474">-336</cx:pt>
          <cx:pt idx="22475">0</cx:pt>
          <cx:pt idx="22476">0</cx:pt>
          <cx:pt idx="22477">-1094</cx:pt>
          <cx:pt idx="22478">-85</cx:pt>
          <cx:pt idx="22479">-1510</cx:pt>
          <cx:pt idx="22480">-632</cx:pt>
          <cx:pt idx="22481">-1223</cx:pt>
          <cx:pt idx="22482">-1580</cx:pt>
          <cx:pt idx="22483">-1916</cx:pt>
          <cx:pt idx="22484">-1743</cx:pt>
          <cx:pt idx="22485">-584</cx:pt>
          <cx:pt idx="22486">-946</cx:pt>
          <cx:pt idx="22487">-1675</cx:pt>
          <cx:pt idx="22488">-243</cx:pt>
          <cx:pt idx="22489">-802</cx:pt>
          <cx:pt idx="22490">-1653</cx:pt>
          <cx:pt idx="22491">-635</cx:pt>
          <cx:pt idx="22492">-331</cx:pt>
          <cx:pt idx="22493">-2282</cx:pt>
          <cx:pt idx="22494">-2196</cx:pt>
          <cx:pt idx="22495">-1177</cx:pt>
          <cx:pt idx="22496">-3072</cx:pt>
          <cx:pt idx="22497">-2015</cx:pt>
          <cx:pt idx="22498">-500</cx:pt>
          <cx:pt idx="22499">-546</cx:pt>
          <cx:pt idx="22500">-231</cx:pt>
          <cx:pt idx="22501">-2394</cx:pt>
          <cx:pt idx="22502">-1764</cx:pt>
          <cx:pt idx="22503">-1724</cx:pt>
          <cx:pt idx="22504">-623</cx:pt>
          <cx:pt idx="22505">-866</cx:pt>
          <cx:pt idx="22506">-2931</cx:pt>
          <cx:pt idx="22507">-1078</cx:pt>
          <cx:pt idx="22508">-13</cx:pt>
          <cx:pt idx="22509">-1780</cx:pt>
          <cx:pt idx="22510">-2408</cx:pt>
          <cx:pt idx="22511">-700</cx:pt>
          <cx:pt idx="22512">-488</cx:pt>
          <cx:pt idx="22513">-1570</cx:pt>
          <cx:pt idx="22514">-734</cx:pt>
          <cx:pt idx="22515">-1262</cx:pt>
          <cx:pt idx="22516">-1105</cx:pt>
          <cx:pt idx="22517">-376</cx:pt>
          <cx:pt idx="22518">-206</cx:pt>
          <cx:pt idx="22519">-1294</cx:pt>
          <cx:pt idx="22520">-1737</cx:pt>
          <cx:pt idx="22521">-1890</cx:pt>
          <cx:pt idx="22522">-1061</cx:pt>
          <cx:pt idx="22523">-477</cx:pt>
          <cx:pt idx="22524">-1651</cx:pt>
          <cx:pt idx="22525">0</cx:pt>
          <cx:pt idx="22526">-468</cx:pt>
          <cx:pt idx="22527">-427</cx:pt>
          <cx:pt idx="22528">0</cx:pt>
          <cx:pt idx="22529">-1573</cx:pt>
          <cx:pt idx="22530">-523</cx:pt>
          <cx:pt idx="22531">-66</cx:pt>
          <cx:pt idx="22532">-253</cx:pt>
          <cx:pt idx="22533">-140</cx:pt>
          <cx:pt idx="22534">-1632</cx:pt>
          <cx:pt idx="22535">-1603</cx:pt>
          <cx:pt idx="22536">-1352</cx:pt>
          <cx:pt idx="22537">-559</cx:pt>
          <cx:pt idx="22538">-205</cx:pt>
          <cx:pt idx="22539">-413</cx:pt>
          <cx:pt idx="22540">-3329</cx:pt>
          <cx:pt idx="22541">-1670</cx:pt>
          <cx:pt idx="22542">-1550</cx:pt>
          <cx:pt idx="22543">-1796</cx:pt>
          <cx:pt idx="22544">0</cx:pt>
          <cx:pt idx="22545">-438</cx:pt>
          <cx:pt idx="22546">-2561</cx:pt>
          <cx:pt idx="22547">-3123</cx:pt>
          <cx:pt idx="22548">-2383</cx:pt>
          <cx:pt idx="22549">-130</cx:pt>
          <cx:pt idx="22550">-2627</cx:pt>
          <cx:pt idx="22551">-672</cx:pt>
          <cx:pt idx="22552">-2</cx:pt>
          <cx:pt idx="22553">-185</cx:pt>
          <cx:pt idx="22554">0</cx:pt>
          <cx:pt idx="22555">-271</cx:pt>
          <cx:pt idx="22556">-1748</cx:pt>
          <cx:pt idx="22557">-2856</cx:pt>
          <cx:pt idx="22558">-2562</cx:pt>
          <cx:pt idx="22559">-711</cx:pt>
          <cx:pt idx="22560">-2</cx:pt>
          <cx:pt idx="22561">0</cx:pt>
          <cx:pt idx="22562">-1626</cx:pt>
          <cx:pt idx="22563">0</cx:pt>
          <cx:pt idx="22564">-970</cx:pt>
          <cx:pt idx="22565">-63</cx:pt>
          <cx:pt idx="22566">-965</cx:pt>
          <cx:pt idx="22567">-661</cx:pt>
          <cx:pt idx="22568">-328</cx:pt>
          <cx:pt idx="22569">-639</cx:pt>
          <cx:pt idx="22570">-137</cx:pt>
          <cx:pt idx="22571">-614</cx:pt>
          <cx:pt idx="22572">-408</cx:pt>
          <cx:pt idx="22573">-350</cx:pt>
          <cx:pt idx="22574">-1461</cx:pt>
          <cx:pt idx="22575">-313</cx:pt>
          <cx:pt idx="22576">0</cx:pt>
          <cx:pt idx="22577">-3523</cx:pt>
          <cx:pt idx="22578">-961</cx:pt>
          <cx:pt idx="22579">-1222</cx:pt>
          <cx:pt idx="22580">-35</cx:pt>
          <cx:pt idx="22581">-1735</cx:pt>
          <cx:pt idx="22582">-517</cx:pt>
          <cx:pt idx="22583">-5</cx:pt>
          <cx:pt idx="22584">-474</cx:pt>
          <cx:pt idx="22585">-920</cx:pt>
          <cx:pt idx="22586">-554</cx:pt>
          <cx:pt idx="22587">-502</cx:pt>
          <cx:pt idx="22588">-903</cx:pt>
          <cx:pt idx="22589">0</cx:pt>
          <cx:pt idx="22590">-2392</cx:pt>
          <cx:pt idx="22591">-1522</cx:pt>
          <cx:pt idx="22592">-1534</cx:pt>
          <cx:pt idx="22593">-435</cx:pt>
          <cx:pt idx="22594">-228</cx:pt>
          <cx:pt idx="22595">-978</cx:pt>
          <cx:pt idx="22596">-525</cx:pt>
          <cx:pt idx="22597">-1</cx:pt>
          <cx:pt idx="22598">-764</cx:pt>
          <cx:pt idx="22599">-1607</cx:pt>
          <cx:pt idx="22600">-838</cx:pt>
          <cx:pt idx="22601">-493</cx:pt>
          <cx:pt idx="22602">-1926</cx:pt>
          <cx:pt idx="22603">-1104</cx:pt>
          <cx:pt idx="22604">-441</cx:pt>
          <cx:pt idx="22605">-2827</cx:pt>
          <cx:pt idx="22606">-1057</cx:pt>
          <cx:pt idx="22607">-382</cx:pt>
          <cx:pt idx="22608">-1</cx:pt>
          <cx:pt idx="22609">-404</cx:pt>
          <cx:pt idx="22610">-1421</cx:pt>
          <cx:pt idx="22611">-338</cx:pt>
          <cx:pt idx="22612">-3033</cx:pt>
          <cx:pt idx="22613">-3062</cx:pt>
          <cx:pt idx="22614">-550</cx:pt>
          <cx:pt idx="22615">-1246</cx:pt>
          <cx:pt idx="22616">-1627</cx:pt>
          <cx:pt idx="22617">-3035</cx:pt>
          <cx:pt idx="22618">-708</cx:pt>
          <cx:pt idx="22619">-1766</cx:pt>
          <cx:pt idx="22620">-825</cx:pt>
          <cx:pt idx="22621">-2749</cx:pt>
          <cx:pt idx="22622">-234</cx:pt>
          <cx:pt idx="22623">-1423</cx:pt>
          <cx:pt idx="22624">-708</cx:pt>
          <cx:pt idx="22625">-382</cx:pt>
          <cx:pt idx="22626">-1991</cx:pt>
          <cx:pt idx="22627">-601</cx:pt>
          <cx:pt idx="22628">-992</cx:pt>
          <cx:pt idx="22629">-353</cx:pt>
          <cx:pt idx="22630">-1566</cx:pt>
          <cx:pt idx="22631">-855</cx:pt>
          <cx:pt idx="22632">-504</cx:pt>
          <cx:pt idx="22633">-2200</cx:pt>
          <cx:pt idx="22634">0</cx:pt>
          <cx:pt idx="22635">-2240</cx:pt>
          <cx:pt idx="22636">-309</cx:pt>
          <cx:pt idx="22637">-483</cx:pt>
          <cx:pt idx="22638">-2031</cx:pt>
          <cx:pt idx="22639">-2273</cx:pt>
          <cx:pt idx="22640">-329</cx:pt>
          <cx:pt idx="22641">-1445</cx:pt>
          <cx:pt idx="22642">-523</cx:pt>
          <cx:pt idx="22643">-632</cx:pt>
          <cx:pt idx="22644">-406</cx:pt>
          <cx:pt idx="22645">-75</cx:pt>
          <cx:pt idx="22646">-368</cx:pt>
          <cx:pt idx="22647">-502</cx:pt>
          <cx:pt idx="22648">-897</cx:pt>
          <cx:pt idx="22649">-931</cx:pt>
          <cx:pt idx="22650">-1635</cx:pt>
          <cx:pt idx="22651">-2404</cx:pt>
          <cx:pt idx="22652">-1</cx:pt>
          <cx:pt idx="22653">-63</cx:pt>
          <cx:pt idx="22654">-298</cx:pt>
          <cx:pt idx="22655">-742</cx:pt>
          <cx:pt idx="22656">-2017</cx:pt>
          <cx:pt idx="22657">-2310</cx:pt>
          <cx:pt idx="22658">-798</cx:pt>
          <cx:pt idx="22659">-964</cx:pt>
          <cx:pt idx="22660">-1443</cx:pt>
          <cx:pt idx="22661">-331</cx:pt>
          <cx:pt idx="22662">0</cx:pt>
          <cx:pt idx="22663">-4</cx:pt>
          <cx:pt idx="22664">-2368</cx:pt>
          <cx:pt idx="22665">-410</cx:pt>
          <cx:pt idx="22666">-1923</cx:pt>
          <cx:pt idx="22667">-2687</cx:pt>
          <cx:pt idx="22668">0</cx:pt>
          <cx:pt idx="22669">-458</cx:pt>
          <cx:pt idx="22670">-1935</cx:pt>
          <cx:pt idx="22671">-264</cx:pt>
          <cx:pt idx="22672">-1055</cx:pt>
          <cx:pt idx="22673">-193</cx:pt>
          <cx:pt idx="22674">-259</cx:pt>
          <cx:pt idx="22675">-897</cx:pt>
          <cx:pt idx="22676">-635</cx:pt>
          <cx:pt idx="22677">-1134</cx:pt>
          <cx:pt idx="22678">-982</cx:pt>
          <cx:pt idx="22679">-1625</cx:pt>
          <cx:pt idx="22680">-2203</cx:pt>
          <cx:pt idx="22681">-1166</cx:pt>
          <cx:pt idx="22682">-638</cx:pt>
          <cx:pt idx="22683">-1700</cx:pt>
          <cx:pt idx="22684">-975</cx:pt>
          <cx:pt idx="22685">-309</cx:pt>
          <cx:pt idx="22686">-2725</cx:pt>
          <cx:pt idx="22687">-994</cx:pt>
          <cx:pt idx="22688">0</cx:pt>
          <cx:pt idx="22689">-2896</cx:pt>
          <cx:pt idx="22690">-214</cx:pt>
          <cx:pt idx="22691">-1180</cx:pt>
          <cx:pt idx="22692">-726</cx:pt>
          <cx:pt idx="22693">-989</cx:pt>
          <cx:pt idx="22694">-1892</cx:pt>
          <cx:pt idx="22695">0</cx:pt>
          <cx:pt idx="22696">-1507</cx:pt>
          <cx:pt idx="22697">-2040</cx:pt>
          <cx:pt idx="22698">-1012</cx:pt>
          <cx:pt idx="22699">0</cx:pt>
          <cx:pt idx="22700">-1000</cx:pt>
          <cx:pt idx="22701">-2072</cx:pt>
          <cx:pt idx="22702">-1796</cx:pt>
          <cx:pt idx="22703">-915</cx:pt>
          <cx:pt idx="22704">-1265</cx:pt>
          <cx:pt idx="22705">0</cx:pt>
          <cx:pt idx="22706">-2126</cx:pt>
          <cx:pt idx="22707">-751</cx:pt>
          <cx:pt idx="22708">-1777</cx:pt>
          <cx:pt idx="22709">-1188</cx:pt>
          <cx:pt idx="22710">-1224</cx:pt>
          <cx:pt idx="22711">-873</cx:pt>
          <cx:pt idx="22712">-1949</cx:pt>
          <cx:pt idx="22713">0</cx:pt>
          <cx:pt idx="22714">-1486</cx:pt>
          <cx:pt idx="22715">-1246</cx:pt>
          <cx:pt idx="22716">-234</cx:pt>
          <cx:pt idx="22717">-1105</cx:pt>
          <cx:pt idx="22718">-452</cx:pt>
          <cx:pt idx="22719">-1376</cx:pt>
          <cx:pt idx="22720">-2544</cx:pt>
          <cx:pt idx="22721">0</cx:pt>
          <cx:pt idx="22722">-412</cx:pt>
          <cx:pt idx="22723">-426</cx:pt>
          <cx:pt idx="22724">0</cx:pt>
          <cx:pt idx="22725">-298</cx:pt>
          <cx:pt idx="22726">-1185</cx:pt>
          <cx:pt idx="22727">-411</cx:pt>
          <cx:pt idx="22728">-914</cx:pt>
          <cx:pt idx="22729">-1665</cx:pt>
          <cx:pt idx="22730">-2862</cx:pt>
          <cx:pt idx="22731">-844</cx:pt>
          <cx:pt idx="22732">-379</cx:pt>
          <cx:pt idx="22733">-680</cx:pt>
          <cx:pt idx="22734">-1323</cx:pt>
          <cx:pt idx="22735">-1868</cx:pt>
          <cx:pt idx="22736">-441</cx:pt>
          <cx:pt idx="22737">0</cx:pt>
          <cx:pt idx="22738">-1</cx:pt>
          <cx:pt idx="22739">-953</cx:pt>
          <cx:pt idx="22740">-165</cx:pt>
          <cx:pt idx="22741">-347</cx:pt>
          <cx:pt idx="22742">-243</cx:pt>
          <cx:pt idx="22743">-1939</cx:pt>
          <cx:pt idx="22744">-2580</cx:pt>
          <cx:pt idx="22745">-36</cx:pt>
          <cx:pt idx="22746">-644</cx:pt>
          <cx:pt idx="22747">-1588</cx:pt>
          <cx:pt idx="22748">-300</cx:pt>
          <cx:pt idx="22749">0</cx:pt>
          <cx:pt idx="22750">0</cx:pt>
          <cx:pt idx="22751">0</cx:pt>
          <cx:pt idx="22752">-235</cx:pt>
          <cx:pt idx="22753">-147</cx:pt>
          <cx:pt idx="22754">-793</cx:pt>
          <cx:pt idx="22755">-1837</cx:pt>
          <cx:pt idx="22756">-1173</cx:pt>
          <cx:pt idx="22757">-789</cx:pt>
          <cx:pt idx="22758">-2445</cx:pt>
          <cx:pt idx="22759">-1665</cx:pt>
          <cx:pt idx="22760">-1767</cx:pt>
          <cx:pt idx="22761">-3502</cx:pt>
          <cx:pt idx="22762">-2064</cx:pt>
          <cx:pt idx="22763">-510</cx:pt>
          <cx:pt idx="22764">0</cx:pt>
          <cx:pt idx="22765">-1631</cx:pt>
          <cx:pt idx="22766">-2713</cx:pt>
          <cx:pt idx="22767">-2</cx:pt>
          <cx:pt idx="22768">-2840</cx:pt>
          <cx:pt idx="22769">-1491</cx:pt>
          <cx:pt idx="22770">-1461</cx:pt>
          <cx:pt idx="22771">-163</cx:pt>
          <cx:pt idx="22772">-1648</cx:pt>
          <cx:pt idx="22773">-1551</cx:pt>
          <cx:pt idx="22774">0</cx:pt>
          <cx:pt idx="22775">-1686</cx:pt>
          <cx:pt idx="22776">-1486</cx:pt>
          <cx:pt idx="22777">-1398</cx:pt>
          <cx:pt idx="22778">-1751</cx:pt>
          <cx:pt idx="22779">-222</cx:pt>
          <cx:pt idx="22780">-411</cx:pt>
          <cx:pt idx="22781">-1351</cx:pt>
          <cx:pt idx="22782">-298</cx:pt>
          <cx:pt idx="22783">-672</cx:pt>
          <cx:pt idx="22784">-2115</cx:pt>
          <cx:pt idx="22785">-185</cx:pt>
          <cx:pt idx="22786">-349</cx:pt>
          <cx:pt idx="22787">-779</cx:pt>
          <cx:pt idx="22788">-1724</cx:pt>
          <cx:pt idx="22789">-767</cx:pt>
          <cx:pt idx="22790">-3</cx:pt>
          <cx:pt idx="22791">-1372</cx:pt>
          <cx:pt idx="22792">-809</cx:pt>
          <cx:pt idx="22793">-1727</cx:pt>
          <cx:pt idx="22794">0</cx:pt>
          <cx:pt idx="22795">-917</cx:pt>
          <cx:pt idx="22796">0</cx:pt>
          <cx:pt idx="22797">-1547</cx:pt>
          <cx:pt idx="22798">-177</cx:pt>
          <cx:pt idx="22799">-3052</cx:pt>
          <cx:pt idx="22800">-857</cx:pt>
          <cx:pt idx="22801">-912</cx:pt>
          <cx:pt idx="22802">-1343</cx:pt>
          <cx:pt idx="22803">-1314</cx:pt>
          <cx:pt idx="22804">-1136</cx:pt>
          <cx:pt idx="22805">-269</cx:pt>
          <cx:pt idx="22806">-605</cx:pt>
          <cx:pt idx="22807">-2596</cx:pt>
          <cx:pt idx="22808">-609</cx:pt>
          <cx:pt idx="22809">-401</cx:pt>
          <cx:pt idx="22810">-1617</cx:pt>
          <cx:pt idx="22811">-1609</cx:pt>
          <cx:pt idx="22812">0</cx:pt>
          <cx:pt idx="22813">0</cx:pt>
          <cx:pt idx="22814">-2681</cx:pt>
          <cx:pt idx="22815">-384</cx:pt>
          <cx:pt idx="22816">-1857</cx:pt>
          <cx:pt idx="22817">-1486</cx:pt>
          <cx:pt idx="22818">-604</cx:pt>
          <cx:pt idx="22819">-686</cx:pt>
          <cx:pt idx="22820">-1207</cx:pt>
          <cx:pt idx="22821">-1432</cx:pt>
          <cx:pt idx="22822">-53</cx:pt>
          <cx:pt idx="22823">-1011</cx:pt>
          <cx:pt idx="22824">-17</cx:pt>
          <cx:pt idx="22825">-906</cx:pt>
          <cx:pt idx="22826">-1218</cx:pt>
          <cx:pt idx="22827">-258</cx:pt>
          <cx:pt idx="22828">-1294</cx:pt>
          <cx:pt idx="22829">-2003</cx:pt>
          <cx:pt idx="22830">-1</cx:pt>
          <cx:pt idx="22831">-238</cx:pt>
          <cx:pt idx="22832">-836</cx:pt>
          <cx:pt idx="22833">-1716</cx:pt>
          <cx:pt idx="22834">-524</cx:pt>
          <cx:pt idx="22835">-1230</cx:pt>
          <cx:pt idx="22836">-1673</cx:pt>
          <cx:pt idx="22837">-827</cx:pt>
          <cx:pt idx="22838">-2242</cx:pt>
          <cx:pt idx="22839">-1110</cx:pt>
          <cx:pt idx="22840">-820</cx:pt>
          <cx:pt idx="22841">-1699</cx:pt>
          <cx:pt idx="22842">-252</cx:pt>
          <cx:pt idx="22843">-1334</cx:pt>
          <cx:pt idx="22844">-1055</cx:pt>
          <cx:pt idx="22845">-478</cx:pt>
          <cx:pt idx="22846">-1448</cx:pt>
          <cx:pt idx="22847">-763</cx:pt>
          <cx:pt idx="22848">-719</cx:pt>
          <cx:pt idx="22849">-859</cx:pt>
          <cx:pt idx="22850">-618</cx:pt>
          <cx:pt idx="22851">-353</cx:pt>
          <cx:pt idx="22852">-2515</cx:pt>
          <cx:pt idx="22853">-821</cx:pt>
          <cx:pt idx="22854">-804</cx:pt>
          <cx:pt idx="22855">-1418</cx:pt>
          <cx:pt idx="22856">-360</cx:pt>
          <cx:pt idx="22857">-853</cx:pt>
          <cx:pt idx="22858">-1041</cx:pt>
          <cx:pt idx="22859">-504</cx:pt>
          <cx:pt idx="22860">-874</cx:pt>
          <cx:pt idx="22861">-1946</cx:pt>
          <cx:pt idx="22862">-1772</cx:pt>
          <cx:pt idx="22863">-696</cx:pt>
          <cx:pt idx="22864">-1624</cx:pt>
          <cx:pt idx="22865">-2</cx:pt>
          <cx:pt idx="22866">-368</cx:pt>
          <cx:pt idx="22867">-402</cx:pt>
          <cx:pt idx="22868">-144</cx:pt>
          <cx:pt idx="22869">-1324</cx:pt>
          <cx:pt idx="22870">-209</cx:pt>
          <cx:pt idx="22871">-1</cx:pt>
          <cx:pt idx="22872">-1632</cx:pt>
          <cx:pt idx="22873">-1860</cx:pt>
          <cx:pt idx="22874">0</cx:pt>
          <cx:pt idx="22875">-1473</cx:pt>
          <cx:pt idx="22876">-922</cx:pt>
          <cx:pt idx="22877">-822</cx:pt>
          <cx:pt idx="22878">-1950</cx:pt>
          <cx:pt idx="22879">-565</cx:pt>
          <cx:pt idx="22880">-69</cx:pt>
          <cx:pt idx="22881">-351</cx:pt>
          <cx:pt idx="22882">-2115</cx:pt>
          <cx:pt idx="22883">-448</cx:pt>
          <cx:pt idx="22884">-1529</cx:pt>
          <cx:pt idx="22885">-1467</cx:pt>
          <cx:pt idx="22886">-818</cx:pt>
          <cx:pt idx="22887">-2048</cx:pt>
          <cx:pt idx="22888">-1286</cx:pt>
          <cx:pt idx="22889">-2699</cx:pt>
          <cx:pt idx="22890">-2176</cx:pt>
          <cx:pt idx="22891">-1705</cx:pt>
          <cx:pt idx="22892">-734</cx:pt>
          <cx:pt idx="22893">-497</cx:pt>
          <cx:pt idx="22894">-201</cx:pt>
          <cx:pt idx="22895">-141</cx:pt>
          <cx:pt idx="22896">-754</cx:pt>
          <cx:pt idx="22897">0</cx:pt>
          <cx:pt idx="22898">-305</cx:pt>
          <cx:pt idx="22899">-2282</cx:pt>
          <cx:pt idx="22900">-701</cx:pt>
          <cx:pt idx="22901">-1650</cx:pt>
          <cx:pt idx="22902">-1486</cx:pt>
          <cx:pt idx="22903">-1822</cx:pt>
          <cx:pt idx="22904">0</cx:pt>
          <cx:pt idx="22905">-476</cx:pt>
          <cx:pt idx="22906">-1939</cx:pt>
          <cx:pt idx="22907">-438</cx:pt>
          <cx:pt idx="22908">-3457</cx:pt>
          <cx:pt idx="22909">-1160</cx:pt>
          <cx:pt idx="22910">0</cx:pt>
          <cx:pt idx="22911">-260</cx:pt>
          <cx:pt idx="22912">-1540</cx:pt>
          <cx:pt idx="22913">-1751</cx:pt>
          <cx:pt idx="22914">-198</cx:pt>
          <cx:pt idx="22915">-1403</cx:pt>
          <cx:pt idx="22916">-726</cx:pt>
          <cx:pt idx="22917">0</cx:pt>
          <cx:pt idx="22918">0</cx:pt>
          <cx:pt idx="22919">-363</cx:pt>
          <cx:pt idx="22920">-644</cx:pt>
          <cx:pt idx="22921">-1753</cx:pt>
          <cx:pt idx="22922">-317</cx:pt>
          <cx:pt idx="22923">0</cx:pt>
          <cx:pt idx="22924">-2558</cx:pt>
          <cx:pt idx="22925">-2584</cx:pt>
          <cx:pt idx="22926">-157</cx:pt>
          <cx:pt idx="22927">-2358</cx:pt>
          <cx:pt idx="22928">-1523</cx:pt>
          <cx:pt idx="22929">-752</cx:pt>
          <cx:pt idx="22930">-941</cx:pt>
          <cx:pt idx="22931">-1100</cx:pt>
          <cx:pt idx="22932">0</cx:pt>
          <cx:pt idx="22933">-3003</cx:pt>
          <cx:pt idx="22934">-1661</cx:pt>
          <cx:pt idx="22935">-383</cx:pt>
          <cx:pt idx="22936">-814</cx:pt>
          <cx:pt idx="22937">0</cx:pt>
          <cx:pt idx="22938">-14</cx:pt>
          <cx:pt idx="22939">-780</cx:pt>
          <cx:pt idx="22940">-1561</cx:pt>
          <cx:pt idx="22941">-940</cx:pt>
          <cx:pt idx="22942">-1201</cx:pt>
          <cx:pt idx="22943">-1433</cx:pt>
          <cx:pt idx="22944">-776</cx:pt>
          <cx:pt idx="22945">-742</cx:pt>
          <cx:pt idx="22946">-517</cx:pt>
          <cx:pt idx="22947">-945</cx:pt>
          <cx:pt idx="22948">-862</cx:pt>
          <cx:pt idx="22949">-637</cx:pt>
          <cx:pt idx="22950">-1658</cx:pt>
          <cx:pt idx="22951">0</cx:pt>
          <cx:pt idx="22952">-1386</cx:pt>
          <cx:pt idx="22953">0</cx:pt>
          <cx:pt idx="22954">-1111</cx:pt>
          <cx:pt idx="22955">-683</cx:pt>
          <cx:pt idx="22956">-484</cx:pt>
          <cx:pt idx="22957">-1586</cx:pt>
          <cx:pt idx="22958">-238</cx:pt>
          <cx:pt idx="22959">-695</cx:pt>
          <cx:pt idx="22960">-915</cx:pt>
          <cx:pt idx="22961">-1012</cx:pt>
          <cx:pt idx="22962">-506</cx:pt>
          <cx:pt idx="22963">-1794</cx:pt>
          <cx:pt idx="22964">-130</cx:pt>
          <cx:pt idx="22965">0</cx:pt>
          <cx:pt idx="22966">-1381</cx:pt>
          <cx:pt idx="22967">-903</cx:pt>
          <cx:pt idx="22968">-13</cx:pt>
          <cx:pt idx="22969">-134</cx:pt>
          <cx:pt idx="22970">-2343</cx:pt>
          <cx:pt idx="22971">-2</cx:pt>
          <cx:pt idx="22972">0</cx:pt>
          <cx:pt idx="22973">0</cx:pt>
          <cx:pt idx="22974">-1914</cx:pt>
          <cx:pt idx="22975">-1744</cx:pt>
          <cx:pt idx="22976">-1229</cx:pt>
          <cx:pt idx="22977">-1998</cx:pt>
          <cx:pt idx="22978">-1840</cx:pt>
          <cx:pt idx="22979">-467</cx:pt>
          <cx:pt idx="22980">-1453</cx:pt>
          <cx:pt idx="22981">-2621</cx:pt>
          <cx:pt idx="22982">-2345</cx:pt>
          <cx:pt idx="22983">-1964</cx:pt>
          <cx:pt idx="22984">-985</cx:pt>
          <cx:pt idx="22985">-3260</cx:pt>
          <cx:pt idx="22986">-676</cx:pt>
          <cx:pt idx="22987">-2366</cx:pt>
          <cx:pt idx="22988">-484</cx:pt>
          <cx:pt idx="22989">-436</cx:pt>
          <cx:pt idx="22990">-2838</cx:pt>
          <cx:pt idx="22991">-1756</cx:pt>
          <cx:pt idx="22992">-278</cx:pt>
          <cx:pt idx="22993">-1446</cx:pt>
          <cx:pt idx="22994">-682</cx:pt>
          <cx:pt idx="22995">-2775</cx:pt>
          <cx:pt idx="22996">-240</cx:pt>
          <cx:pt idx="22997">-1880</cx:pt>
          <cx:pt idx="22998">-669</cx:pt>
          <cx:pt idx="22999">-2279</cx:pt>
          <cx:pt idx="23000">-1154</cx:pt>
          <cx:pt idx="23001">0</cx:pt>
          <cx:pt idx="23002">-2606</cx:pt>
          <cx:pt idx="23003">-1043</cx:pt>
          <cx:pt idx="23004">0</cx:pt>
          <cx:pt idx="23005">-476</cx:pt>
          <cx:pt idx="23006">-1237</cx:pt>
          <cx:pt idx="23007">-426</cx:pt>
          <cx:pt idx="23008">-355</cx:pt>
          <cx:pt idx="23009">-1391</cx:pt>
          <cx:pt idx="23010">-1561</cx:pt>
          <cx:pt idx="23011">-1885</cx:pt>
          <cx:pt idx="23012">-970</cx:pt>
          <cx:pt idx="23013">-307</cx:pt>
          <cx:pt idx="23014">-2103</cx:pt>
          <cx:pt idx="23015">-325</cx:pt>
          <cx:pt idx="23016">-1045</cx:pt>
          <cx:pt idx="23017">-2857</cx:pt>
          <cx:pt idx="23018">-2301</cx:pt>
          <cx:pt idx="23019">-453</cx:pt>
          <cx:pt idx="23020">-1487</cx:pt>
          <cx:pt idx="23021">-429</cx:pt>
          <cx:pt idx="23022">-909</cx:pt>
          <cx:pt idx="23023">-421</cx:pt>
          <cx:pt idx="23024">0</cx:pt>
          <cx:pt idx="23025">-1070</cx:pt>
          <cx:pt idx="23026">-431</cx:pt>
          <cx:pt idx="23027">-3476</cx:pt>
          <cx:pt idx="23028">-1678</cx:pt>
          <cx:pt idx="23029">-1956</cx:pt>
          <cx:pt idx="23030">-1930</cx:pt>
          <cx:pt idx="23031">-2022</cx:pt>
          <cx:pt idx="23032">-935</cx:pt>
          <cx:pt idx="23033">-45</cx:pt>
          <cx:pt idx="23034">-1228</cx:pt>
          <cx:pt idx="23035">-1833</cx:pt>
          <cx:pt idx="23036">-1642</cx:pt>
          <cx:pt idx="23037">-377</cx:pt>
          <cx:pt idx="23038">0</cx:pt>
          <cx:pt idx="23039">-480</cx:pt>
          <cx:pt idx="23040">-2147</cx:pt>
          <cx:pt idx="23041">-3704</cx:pt>
          <cx:pt idx="23042">0</cx:pt>
          <cx:pt idx="23043">-336</cx:pt>
          <cx:pt idx="23044">0</cx:pt>
          <cx:pt idx="23045">-1788</cx:pt>
          <cx:pt idx="23046">-213</cx:pt>
          <cx:pt idx="23047">-2</cx:pt>
          <cx:pt idx="23048">-181</cx:pt>
          <cx:pt idx="23049">-1944</cx:pt>
          <cx:pt idx="23050">-1951</cx:pt>
          <cx:pt idx="23051">-161</cx:pt>
          <cx:pt idx="23052">-1609</cx:pt>
          <cx:pt idx="23053">-970</cx:pt>
          <cx:pt idx="23054">-2009</cx:pt>
          <cx:pt idx="23055">-1146</cx:pt>
          <cx:pt idx="23056">-1068</cx:pt>
          <cx:pt idx="23057">-1029</cx:pt>
          <cx:pt idx="23058">-1066</cx:pt>
          <cx:pt idx="23059">-1853</cx:pt>
          <cx:pt idx="23060">-1852</cx:pt>
          <cx:pt idx="23061">-1481</cx:pt>
          <cx:pt idx="23062">-160</cx:pt>
          <cx:pt idx="23063">0</cx:pt>
          <cx:pt idx="23064">0</cx:pt>
          <cx:pt idx="23065">-191</cx:pt>
          <cx:pt idx="23066">-1119</cx:pt>
          <cx:pt idx="23067">-1170</cx:pt>
          <cx:pt idx="23068">-1104</cx:pt>
          <cx:pt idx="23069">-2649</cx:pt>
          <cx:pt idx="23070">-2123</cx:pt>
          <cx:pt idx="23071">-268</cx:pt>
          <cx:pt idx="23072">-1067</cx:pt>
          <cx:pt idx="23073">-338</cx:pt>
          <cx:pt idx="23074">0</cx:pt>
          <cx:pt idx="23075">-166</cx:pt>
          <cx:pt idx="23076">-917</cx:pt>
          <cx:pt idx="23077">-1839</cx:pt>
          <cx:pt idx="23078">-3512</cx:pt>
          <cx:pt idx="23079">-1319</cx:pt>
          <cx:pt idx="23080">-640</cx:pt>
          <cx:pt idx="23081">-805</cx:pt>
          <cx:pt idx="23082">-574</cx:pt>
          <cx:pt idx="23083">-1375</cx:pt>
          <cx:pt idx="23084">0</cx:pt>
          <cx:pt idx="23085">-1954</cx:pt>
          <cx:pt idx="23086">-1066</cx:pt>
          <cx:pt idx="23087">-159</cx:pt>
          <cx:pt idx="23088">-597</cx:pt>
          <cx:pt idx="23089">-203</cx:pt>
          <cx:pt idx="23090">-517</cx:pt>
          <cx:pt idx="23091">-9</cx:pt>
          <cx:pt idx="23092">-392</cx:pt>
          <cx:pt idx="23093">-3</cx:pt>
          <cx:pt idx="23094">-3548</cx:pt>
          <cx:pt idx="23095">-496</cx:pt>
          <cx:pt idx="23096">0</cx:pt>
          <cx:pt idx="23097">-369</cx:pt>
          <cx:pt idx="23098">-1070</cx:pt>
          <cx:pt idx="23099">-299</cx:pt>
          <cx:pt idx="23100">-2153</cx:pt>
          <cx:pt idx="23101">-2357</cx:pt>
          <cx:pt idx="23102">-168</cx:pt>
          <cx:pt idx="23103">-591</cx:pt>
          <cx:pt idx="23104">-1850</cx:pt>
          <cx:pt idx="23105">-176</cx:pt>
          <cx:pt idx="23106">-489</cx:pt>
          <cx:pt idx="23107">-1897</cx:pt>
          <cx:pt idx="23108">-802</cx:pt>
          <cx:pt idx="23109">0</cx:pt>
          <cx:pt idx="23110">0</cx:pt>
          <cx:pt idx="23111">-1907</cx:pt>
          <cx:pt idx="23112">-412</cx:pt>
          <cx:pt idx="23113">-799</cx:pt>
          <cx:pt idx="23114">-254</cx:pt>
          <cx:pt idx="23115">-677</cx:pt>
          <cx:pt idx="23116">-696</cx:pt>
          <cx:pt idx="23117">-237</cx:pt>
          <cx:pt idx="23118">-671</cx:pt>
          <cx:pt idx="23119">-1127</cx:pt>
          <cx:pt idx="23120">-355</cx:pt>
          <cx:pt idx="23121">-346</cx:pt>
          <cx:pt idx="23122">-968</cx:pt>
          <cx:pt idx="23123">-116</cx:pt>
          <cx:pt idx="23124">-1479</cx:pt>
          <cx:pt idx="23125">-387</cx:pt>
          <cx:pt idx="23126">-1699</cx:pt>
          <cx:pt idx="23127">0</cx:pt>
          <cx:pt idx="23128">-149</cx:pt>
          <cx:pt idx="23129">-1207</cx:pt>
          <cx:pt idx="23130">-408</cx:pt>
          <cx:pt idx="23131">-289</cx:pt>
          <cx:pt idx="23132">-1107</cx:pt>
          <cx:pt idx="23133">0</cx:pt>
          <cx:pt idx="23134">-101</cx:pt>
          <cx:pt idx="23135">-1538</cx:pt>
          <cx:pt idx="23136">-458</cx:pt>
          <cx:pt idx="23137">-885</cx:pt>
          <cx:pt idx="23138">-954</cx:pt>
          <cx:pt idx="23139">-596</cx:pt>
          <cx:pt idx="23140">-1245</cx:pt>
          <cx:pt idx="23141">-652</cx:pt>
          <cx:pt idx="23142">-2317</cx:pt>
          <cx:pt idx="23143">-602</cx:pt>
          <cx:pt idx="23144">-1667</cx:pt>
          <cx:pt idx="23145">-3112</cx:pt>
          <cx:pt idx="23146">-1390</cx:pt>
          <cx:pt idx="23147">0</cx:pt>
          <cx:pt idx="23148">-1052</cx:pt>
          <cx:pt idx="23149">-614</cx:pt>
          <cx:pt idx="23150">-456</cx:pt>
          <cx:pt idx="23151">-3073</cx:pt>
          <cx:pt idx="23152">-2445</cx:pt>
          <cx:pt idx="23153">-749</cx:pt>
          <cx:pt idx="23154">-1177</cx:pt>
          <cx:pt idx="23155">-709</cx:pt>
          <cx:pt idx="23156">-3723</cx:pt>
          <cx:pt idx="23157">-1115</cx:pt>
          <cx:pt idx="23158">-1534</cx:pt>
          <cx:pt idx="23159">-880</cx:pt>
          <cx:pt idx="23160">-868</cx:pt>
          <cx:pt idx="23161">-1595</cx:pt>
          <cx:pt idx="23162">-1381</cx:pt>
          <cx:pt idx="23163">-7</cx:pt>
          <cx:pt idx="23164">-1404</cx:pt>
          <cx:pt idx="23165">-792</cx:pt>
          <cx:pt idx="23166">-917</cx:pt>
          <cx:pt idx="23167">-910</cx:pt>
          <cx:pt idx="23168">-460</cx:pt>
          <cx:pt idx="23169">-1087</cx:pt>
          <cx:pt idx="23170">-1403</cx:pt>
          <cx:pt idx="23171">-2888</cx:pt>
          <cx:pt idx="23172">-598</cx:pt>
          <cx:pt idx="23173">-809</cx:pt>
          <cx:pt idx="23174">-1212</cx:pt>
          <cx:pt idx="23175">-24</cx:pt>
          <cx:pt idx="23176">-253</cx:pt>
          <cx:pt idx="23177">-2</cx:pt>
          <cx:pt idx="23178">-532</cx:pt>
          <cx:pt idx="23179">-185</cx:pt>
          <cx:pt idx="23180">-575</cx:pt>
          <cx:pt idx="23181">-216</cx:pt>
          <cx:pt idx="23182">-889</cx:pt>
          <cx:pt idx="23183">-1733</cx:pt>
          <cx:pt idx="23184">0</cx:pt>
          <cx:pt idx="23185">0</cx:pt>
          <cx:pt idx="23186">-1891</cx:pt>
          <cx:pt idx="23187">-733</cx:pt>
          <cx:pt idx="23188">-915</cx:pt>
          <cx:pt idx="23189">-2344</cx:pt>
          <cx:pt idx="23190">-680</cx:pt>
          <cx:pt idx="23191">-1450</cx:pt>
          <cx:pt idx="23192">-1443</cx:pt>
          <cx:pt idx="23193">-113</cx:pt>
          <cx:pt idx="23194">-1503</cx:pt>
          <cx:pt idx="23195">-1893</cx:pt>
          <cx:pt idx="23196">-295</cx:pt>
          <cx:pt idx="23197">-2164</cx:pt>
          <cx:pt idx="23198">-86</cx:pt>
          <cx:pt idx="23199">-606</cx:pt>
          <cx:pt idx="23200">-3012</cx:pt>
          <cx:pt idx="23201">-2974</cx:pt>
          <cx:pt idx="23202">-3352</cx:pt>
          <cx:pt idx="23203">-1690</cx:pt>
          <cx:pt idx="23204">-2</cx:pt>
          <cx:pt idx="23205">-1721</cx:pt>
          <cx:pt idx="23206">-135</cx:pt>
          <cx:pt idx="23207">-548</cx:pt>
          <cx:pt idx="23208">-882</cx:pt>
          <cx:pt idx="23209">-2949</cx:pt>
          <cx:pt idx="23210">-1958</cx:pt>
          <cx:pt idx="23211">-291</cx:pt>
          <cx:pt idx="23212">-179</cx:pt>
          <cx:pt idx="23213">-572</cx:pt>
          <cx:pt idx="23214">-1911</cx:pt>
          <cx:pt idx="23215">-609</cx:pt>
          <cx:pt idx="23216">0</cx:pt>
          <cx:pt idx="23217">-2155</cx:pt>
          <cx:pt idx="23218">-430</cx:pt>
          <cx:pt idx="23219">-1608</cx:pt>
          <cx:pt idx="23220">-2390</cx:pt>
          <cx:pt idx="23221">-83</cx:pt>
          <cx:pt idx="23222">-1547</cx:pt>
          <cx:pt idx="23223">-869</cx:pt>
          <cx:pt idx="23224">-518</cx:pt>
          <cx:pt idx="23225">-1123</cx:pt>
          <cx:pt idx="23226">-545</cx:pt>
          <cx:pt idx="23227">-1613</cx:pt>
          <cx:pt idx="23228">-356</cx:pt>
          <cx:pt idx="23229">0</cx:pt>
          <cx:pt idx="23230">-2551</cx:pt>
          <cx:pt idx="23231">-1823</cx:pt>
          <cx:pt idx="23232">0</cx:pt>
          <cx:pt idx="23233">-1681</cx:pt>
          <cx:pt idx="23234">-1363</cx:pt>
          <cx:pt idx="23235">0</cx:pt>
          <cx:pt idx="23236">-1805</cx:pt>
          <cx:pt idx="23237">-743</cx:pt>
          <cx:pt idx="23238">-1765</cx:pt>
          <cx:pt idx="23239">-414</cx:pt>
          <cx:pt idx="23240">-1357</cx:pt>
          <cx:pt idx="23241">-1747</cx:pt>
          <cx:pt idx="23242">-1776</cx:pt>
          <cx:pt idx="23243">-1275</cx:pt>
          <cx:pt idx="23244">-3237</cx:pt>
          <cx:pt idx="23245">-1940</cx:pt>
          <cx:pt idx="23246">0</cx:pt>
          <cx:pt idx="23247">-2246</cx:pt>
          <cx:pt idx="23248">-2021</cx:pt>
          <cx:pt idx="23249">-569</cx:pt>
          <cx:pt idx="23250">-1691</cx:pt>
          <cx:pt idx="23251">0</cx:pt>
          <cx:pt idx="23252">-597</cx:pt>
          <cx:pt idx="23253">-2340</cx:pt>
          <cx:pt idx="23254">0</cx:pt>
          <cx:pt idx="23255">-1771</cx:pt>
          <cx:pt idx="23256">-1392</cx:pt>
          <cx:pt idx="23257">-1575</cx:pt>
          <cx:pt idx="23258">-2076</cx:pt>
          <cx:pt idx="23259">0</cx:pt>
          <cx:pt idx="23260">-17</cx:pt>
          <cx:pt idx="23261">0</cx:pt>
          <cx:pt idx="23262">-1247</cx:pt>
          <cx:pt idx="23263">-2248</cx:pt>
          <cx:pt idx="23264">-558</cx:pt>
          <cx:pt idx="23265">-1561</cx:pt>
          <cx:pt idx="23266">-6</cx:pt>
          <cx:pt idx="23267">-349</cx:pt>
          <cx:pt idx="23268">-1364</cx:pt>
          <cx:pt idx="23269">-276</cx:pt>
          <cx:pt idx="23270">-545</cx:pt>
          <cx:pt idx="23271">-3489</cx:pt>
          <cx:pt idx="23272">-1540</cx:pt>
          <cx:pt idx="23273">-838</cx:pt>
          <cx:pt idx="23274">-670</cx:pt>
          <cx:pt idx="23275">-564</cx:pt>
          <cx:pt idx="23276">-1658</cx:pt>
          <cx:pt idx="23277">-1781</cx:pt>
          <cx:pt idx="23278">0</cx:pt>
          <cx:pt idx="23279">-2576</cx:pt>
          <cx:pt idx="23280">-1657</cx:pt>
          <cx:pt idx="23281">-1510</cx:pt>
          <cx:pt idx="23282">-1230</cx:pt>
          <cx:pt idx="23283">-280</cx:pt>
          <cx:pt idx="23284">0</cx:pt>
          <cx:pt idx="23285">-2058</cx:pt>
          <cx:pt idx="23286">-410</cx:pt>
          <cx:pt idx="23287">-1486</cx:pt>
          <cx:pt idx="23288">-1617</cx:pt>
          <cx:pt idx="23289">-150</cx:pt>
          <cx:pt idx="23290">-1518</cx:pt>
          <cx:pt idx="23291">-1970</cx:pt>
          <cx:pt idx="23292">-548</cx:pt>
          <cx:pt idx="23293">-677</cx:pt>
          <cx:pt idx="23294">-1600</cx:pt>
          <cx:pt idx="23295">-2110</cx:pt>
          <cx:pt idx="23296">-432</cx:pt>
          <cx:pt idx="23297">-1702</cx:pt>
          <cx:pt idx="23298">0</cx:pt>
          <cx:pt idx="23299">0</cx:pt>
          <cx:pt idx="23300">-1371</cx:pt>
          <cx:pt idx="23301">-263</cx:pt>
          <cx:pt idx="23302">-2834</cx:pt>
          <cx:pt idx="23303">-1734</cx:pt>
          <cx:pt idx="23304">-277</cx:pt>
          <cx:pt idx="23305">-124</cx:pt>
          <cx:pt idx="23306">-124</cx:pt>
          <cx:pt idx="23307">-2607</cx:pt>
          <cx:pt idx="23308">-586</cx:pt>
          <cx:pt idx="23309">-1200</cx:pt>
          <cx:pt idx="23310">-44</cx:pt>
          <cx:pt idx="23311">-1352</cx:pt>
          <cx:pt idx="23312">-2093</cx:pt>
          <cx:pt idx="23313">-1533</cx:pt>
          <cx:pt idx="23314">-1202</cx:pt>
          <cx:pt idx="23315">0</cx:pt>
          <cx:pt idx="23316">-938</cx:pt>
          <cx:pt idx="23317">-628</cx:pt>
          <cx:pt idx="23318">0</cx:pt>
          <cx:pt idx="23319">-247</cx:pt>
          <cx:pt idx="23320">-1117</cx:pt>
          <cx:pt idx="23321">0</cx:pt>
          <cx:pt idx="23322">-2757</cx:pt>
          <cx:pt idx="23323">0</cx:pt>
          <cx:pt idx="23324">-2488</cx:pt>
          <cx:pt idx="23325">0</cx:pt>
          <cx:pt idx="23326">-2716</cx:pt>
          <cx:pt idx="23327">-2784</cx:pt>
          <cx:pt idx="23328">-1728</cx:pt>
          <cx:pt idx="23329">-2559</cx:pt>
          <cx:pt idx="23330">-313</cx:pt>
          <cx:pt idx="23331">-330</cx:pt>
          <cx:pt idx="23332">0</cx:pt>
          <cx:pt idx="23333">-664</cx:pt>
          <cx:pt idx="23334">-113</cx:pt>
          <cx:pt idx="23335">-3245</cx:pt>
          <cx:pt idx="23336">-1562</cx:pt>
          <cx:pt idx="23337">-1132</cx:pt>
          <cx:pt idx="23338">-2090</cx:pt>
          <cx:pt idx="23339">-2103</cx:pt>
          <cx:pt idx="23340">-499</cx:pt>
          <cx:pt idx="23341">-3212</cx:pt>
          <cx:pt idx="23342">-2472</cx:pt>
          <cx:pt idx="23343">-2360</cx:pt>
          <cx:pt idx="23344">-1645</cx:pt>
          <cx:pt idx="23345">-1761</cx:pt>
          <cx:pt idx="23346">-959</cx:pt>
          <cx:pt idx="23347">-1030</cx:pt>
          <cx:pt idx="23348">-316</cx:pt>
          <cx:pt idx="23349">-1816</cx:pt>
          <cx:pt idx="23350">0</cx:pt>
          <cx:pt idx="23351">-1189</cx:pt>
          <cx:pt idx="23352">-528</cx:pt>
          <cx:pt idx="23353">-111</cx:pt>
          <cx:pt idx="23354">0</cx:pt>
          <cx:pt idx="23355">-692</cx:pt>
          <cx:pt idx="23356">-82</cx:pt>
          <cx:pt idx="23357">-2342</cx:pt>
          <cx:pt idx="23358">-1487</cx:pt>
          <cx:pt idx="23359">0</cx:pt>
          <cx:pt idx="23360">-371</cx:pt>
          <cx:pt idx="23361">-1759</cx:pt>
          <cx:pt idx="23362">-1851</cx:pt>
          <cx:pt idx="23363">-1310</cx:pt>
          <cx:pt idx="23364">-296</cx:pt>
          <cx:pt idx="23365">-1896</cx:pt>
          <cx:pt idx="23366">-413</cx:pt>
          <cx:pt idx="23367">-1879</cx:pt>
          <cx:pt idx="23368">-758</cx:pt>
          <cx:pt idx="23369">0</cx:pt>
          <cx:pt idx="23370">0</cx:pt>
          <cx:pt idx="23371">-768</cx:pt>
          <cx:pt idx="23372">-1754</cx:pt>
          <cx:pt idx="23373">0</cx:pt>
          <cx:pt idx="23374">-2078</cx:pt>
          <cx:pt idx="23375">-1217</cx:pt>
          <cx:pt idx="23376">-120</cx:pt>
          <cx:pt idx="23377">-1209</cx:pt>
          <cx:pt idx="23378">0</cx:pt>
          <cx:pt idx="23379">-497</cx:pt>
          <cx:pt idx="23380">-2</cx:pt>
          <cx:pt idx="23381">-1803</cx:pt>
          <cx:pt idx="23382">-260</cx:pt>
          <cx:pt idx="23383">0</cx:pt>
          <cx:pt idx="23384">-245</cx:pt>
          <cx:pt idx="23385">-2131</cx:pt>
          <cx:pt idx="23386">-398</cx:pt>
          <cx:pt idx="23387">-1462</cx:pt>
          <cx:pt idx="23388">-468</cx:pt>
          <cx:pt idx="23389">-689</cx:pt>
          <cx:pt idx="23390">-777</cx:pt>
          <cx:pt idx="23391">-2141</cx:pt>
          <cx:pt idx="23392">0</cx:pt>
          <cx:pt idx="23393">-219</cx:pt>
          <cx:pt idx="23394">-1753</cx:pt>
          <cx:pt idx="23395">0</cx:pt>
          <cx:pt idx="23396">-332</cx:pt>
          <cx:pt idx="23397">-1677</cx:pt>
          <cx:pt idx="23398">-1036</cx:pt>
          <cx:pt idx="23399">-744</cx:pt>
          <cx:pt idx="23400">-829</cx:pt>
          <cx:pt idx="23401">-1739</cx:pt>
          <cx:pt idx="23402">-629</cx:pt>
          <cx:pt idx="23403">0</cx:pt>
          <cx:pt idx="23404">-921</cx:pt>
          <cx:pt idx="23405">-1151</cx:pt>
          <cx:pt idx="23406">-479</cx:pt>
          <cx:pt idx="23407">-20</cx:pt>
          <cx:pt idx="23408">-1086</cx:pt>
          <cx:pt idx="23409">-2120</cx:pt>
          <cx:pt idx="23410">-2029</cx:pt>
          <cx:pt idx="23411">-1105</cx:pt>
          <cx:pt idx="23412">-641</cx:pt>
          <cx:pt idx="23413">-893</cx:pt>
          <cx:pt idx="23414">-1896</cx:pt>
          <cx:pt idx="23415">-10</cx:pt>
          <cx:pt idx="23416">-442</cx:pt>
          <cx:pt idx="23417">-1548</cx:pt>
          <cx:pt idx="23418">-1005</cx:pt>
          <cx:pt idx="23419">-763</cx:pt>
          <cx:pt idx="23420">-1345</cx:pt>
          <cx:pt idx="23421">-1166</cx:pt>
          <cx:pt idx="23422">-501</cx:pt>
          <cx:pt idx="23423">-823</cx:pt>
          <cx:pt idx="23424">-856</cx:pt>
          <cx:pt idx="23425">-244</cx:pt>
          <cx:pt idx="23426">-919</cx:pt>
          <cx:pt idx="23427">-692</cx:pt>
          <cx:pt idx="23428">-1188</cx:pt>
          <cx:pt idx="23429">-969</cx:pt>
          <cx:pt idx="23430">-955</cx:pt>
          <cx:pt idx="23431">-1697</cx:pt>
          <cx:pt idx="23432">-443</cx:pt>
          <cx:pt idx="23433">-1073</cx:pt>
          <cx:pt idx="23434">-1557</cx:pt>
          <cx:pt idx="23435">-637</cx:pt>
          <cx:pt idx="23436">0</cx:pt>
          <cx:pt idx="23437">-1374</cx:pt>
          <cx:pt idx="23438">-2504</cx:pt>
          <cx:pt idx="23439">-1401</cx:pt>
          <cx:pt idx="23440">0</cx:pt>
          <cx:pt idx="23441">-514</cx:pt>
          <cx:pt idx="23442">0</cx:pt>
          <cx:pt idx="23443">-744</cx:pt>
          <cx:pt idx="23444">-1255</cx:pt>
          <cx:pt idx="23445">-248</cx:pt>
          <cx:pt idx="23446">-509</cx:pt>
          <cx:pt idx="23447">-18</cx:pt>
          <cx:pt idx="23448">-266</cx:pt>
          <cx:pt idx="23449">-501</cx:pt>
          <cx:pt idx="23450">-141</cx:pt>
          <cx:pt idx="23451">-495</cx:pt>
          <cx:pt idx="23452">-2086</cx:pt>
          <cx:pt idx="23453">-791</cx:pt>
          <cx:pt idx="23454">-2054</cx:pt>
          <cx:pt idx="23455">-372</cx:pt>
          <cx:pt idx="23456">0</cx:pt>
          <cx:pt idx="23457">-1508</cx:pt>
          <cx:pt idx="23458">-392</cx:pt>
          <cx:pt idx="23459">0</cx:pt>
          <cx:pt idx="23460">-1244</cx:pt>
          <cx:pt idx="23461">-20</cx:pt>
          <cx:pt idx="23462">-1087</cx:pt>
          <cx:pt idx="23463">-1758</cx:pt>
          <cx:pt idx="23464">-942</cx:pt>
          <cx:pt idx="23465">-993</cx:pt>
          <cx:pt idx="23466">-1654</cx:pt>
          <cx:pt idx="23467">-557</cx:pt>
          <cx:pt idx="23468">0</cx:pt>
          <cx:pt idx="23469">-409</cx:pt>
          <cx:pt idx="23470">-372</cx:pt>
          <cx:pt idx="23471">-907</cx:pt>
          <cx:pt idx="23472">-1596</cx:pt>
          <cx:pt idx="23473">-1594</cx:pt>
          <cx:pt idx="23474">-689</cx:pt>
          <cx:pt idx="23475">0</cx:pt>
          <cx:pt idx="23476">-1265</cx:pt>
          <cx:pt idx="23477">-3348</cx:pt>
          <cx:pt idx="23478">-245</cx:pt>
          <cx:pt idx="23479">0</cx:pt>
          <cx:pt idx="23480">0</cx:pt>
          <cx:pt idx="23481">-2467</cx:pt>
          <cx:pt idx="23482">-1460</cx:pt>
          <cx:pt idx="23483">-1404</cx:pt>
          <cx:pt idx="23484">-2386</cx:pt>
          <cx:pt idx="23485">-1369</cx:pt>
          <cx:pt idx="23486">-417</cx:pt>
          <cx:pt idx="23487">-1700</cx:pt>
          <cx:pt idx="23488">-2593</cx:pt>
          <cx:pt idx="23489">-1799</cx:pt>
          <cx:pt idx="23490">-1597</cx:pt>
          <cx:pt idx="23491">-412</cx:pt>
          <cx:pt idx="23492">-2426</cx:pt>
          <cx:pt idx="23493">-1809</cx:pt>
          <cx:pt idx="23494">-3</cx:pt>
          <cx:pt idx="23495">-528</cx:pt>
          <cx:pt idx="23496">-2537</cx:pt>
          <cx:pt idx="23497">-2295</cx:pt>
          <cx:pt idx="23498">-551</cx:pt>
          <cx:pt idx="23499">-188</cx:pt>
          <cx:pt idx="23500">-1917</cx:pt>
          <cx:pt idx="23501">-1194</cx:pt>
          <cx:pt idx="23502">-683</cx:pt>
          <cx:pt idx="23503">-1989</cx:pt>
          <cx:pt idx="23504">-2036</cx:pt>
          <cx:pt idx="23505">-1538</cx:pt>
          <cx:pt idx="23506">-1994</cx:pt>
          <cx:pt idx="23507">-2114</cx:pt>
          <cx:pt idx="23508">-268</cx:pt>
          <cx:pt idx="23509">-352</cx:pt>
          <cx:pt idx="23510">-6</cx:pt>
          <cx:pt idx="23511">-2169</cx:pt>
          <cx:pt idx="23512">-520</cx:pt>
          <cx:pt idx="23513">-2222</cx:pt>
          <cx:pt idx="23514">-1210</cx:pt>
          <cx:pt idx="23515">-1624</cx:pt>
          <cx:pt idx="23516">-1327</cx:pt>
          <cx:pt idx="23517">-165</cx:pt>
          <cx:pt idx="23518">-619</cx:pt>
          <cx:pt idx="23519">-1164</cx:pt>
          <cx:pt idx="23520">-1743</cx:pt>
          <cx:pt idx="23521">-1356</cx:pt>
          <cx:pt idx="23522">-3427</cx:pt>
          <cx:pt idx="23523">-1173</cx:pt>
          <cx:pt idx="23524">-1904</cx:pt>
          <cx:pt idx="23525">-298</cx:pt>
          <cx:pt idx="23526">-149</cx:pt>
          <cx:pt idx="23527">-1655</cx:pt>
          <cx:pt idx="23528">-718</cx:pt>
          <cx:pt idx="23529">-1582</cx:pt>
          <cx:pt idx="23530">-329</cx:pt>
          <cx:pt idx="23531">-57</cx:pt>
          <cx:pt idx="23532">-1993</cx:pt>
          <cx:pt idx="23533">-327</cx:pt>
          <cx:pt idx="23534">-1306</cx:pt>
          <cx:pt idx="23535">-62</cx:pt>
          <cx:pt idx="23536">-439</cx:pt>
          <cx:pt idx="23537">-923</cx:pt>
          <cx:pt idx="23538">-1759</cx:pt>
          <cx:pt idx="23539">-1641</cx:pt>
          <cx:pt idx="23540">-316</cx:pt>
          <cx:pt idx="23541">-1415</cx:pt>
          <cx:pt idx="23542">-1169</cx:pt>
          <cx:pt idx="23543">-2019</cx:pt>
          <cx:pt idx="23544">0</cx:pt>
          <cx:pt idx="23545">-817</cx:pt>
          <cx:pt idx="23546">-2673</cx:pt>
          <cx:pt idx="23547">-327</cx:pt>
          <cx:pt idx="23548">-2250</cx:pt>
          <cx:pt idx="23549">-1979</cx:pt>
          <cx:pt idx="23550">-634</cx:pt>
          <cx:pt idx="23551">-160</cx:pt>
          <cx:pt idx="23552">0</cx:pt>
          <cx:pt idx="23553">-2196</cx:pt>
          <cx:pt idx="23554">-207</cx:pt>
          <cx:pt idx="23555">-2444</cx:pt>
          <cx:pt idx="23556">-2422</cx:pt>
          <cx:pt idx="23557">-3567</cx:pt>
          <cx:pt idx="23558">0</cx:pt>
          <cx:pt idx="23559">0</cx:pt>
          <cx:pt idx="23560">-1181</cx:pt>
          <cx:pt idx="23561">-406</cx:pt>
          <cx:pt idx="23562">-21</cx:pt>
          <cx:pt idx="23563">-1</cx:pt>
          <cx:pt idx="23564">-1764</cx:pt>
          <cx:pt idx="23565">-3306</cx:pt>
          <cx:pt idx="23566">-1223</cx:pt>
          <cx:pt idx="23567">-1182</cx:pt>
          <cx:pt idx="23568">-1447</cx:pt>
          <cx:pt idx="23569">0</cx:pt>
          <cx:pt idx="23570">-494</cx:pt>
          <cx:pt idx="23571">-1343</cx:pt>
          <cx:pt idx="23572">0</cx:pt>
          <cx:pt idx="23573">-1</cx:pt>
          <cx:pt idx="23574">-507</cx:pt>
          <cx:pt idx="23575">-397</cx:pt>
          <cx:pt idx="23576">0</cx:pt>
          <cx:pt idx="23577">-3</cx:pt>
          <cx:pt idx="23578">0</cx:pt>
          <cx:pt idx="23579">-477</cx:pt>
          <cx:pt idx="23580">-755</cx:pt>
          <cx:pt idx="23581">-287</cx:pt>
          <cx:pt idx="23582">-703</cx:pt>
          <cx:pt idx="23583">-1495</cx:pt>
          <cx:pt idx="23584">-1926</cx:pt>
          <cx:pt idx="23585">-173</cx:pt>
          <cx:pt idx="23586">-328</cx:pt>
          <cx:pt idx="23587">-178</cx:pt>
          <cx:pt idx="23588">0</cx:pt>
          <cx:pt idx="23589">-698</cx:pt>
          <cx:pt idx="23590">-933</cx:pt>
          <cx:pt idx="23591">0</cx:pt>
          <cx:pt idx="23592">-3093</cx:pt>
          <cx:pt idx="23593">-307</cx:pt>
          <cx:pt idx="23594">-840</cx:pt>
          <cx:pt idx="23595">-55</cx:pt>
          <cx:pt idx="23596">-2135</cx:pt>
          <cx:pt idx="23597">-1322</cx:pt>
          <cx:pt idx="23598">-2555</cx:pt>
          <cx:pt idx="23599">-845</cx:pt>
          <cx:pt idx="23600">-2</cx:pt>
          <cx:pt idx="23601">-616</cx:pt>
          <cx:pt idx="23602">-545</cx:pt>
          <cx:pt idx="23603">-630</cx:pt>
          <cx:pt idx="23604">-576</cx:pt>
          <cx:pt idx="23605">-352</cx:pt>
          <cx:pt idx="23606">-1338</cx:pt>
          <cx:pt idx="23607">-490</cx:pt>
          <cx:pt idx="23608">0</cx:pt>
          <cx:pt idx="23609">-1462</cx:pt>
          <cx:pt idx="23610">0</cx:pt>
          <cx:pt idx="23611">-1</cx:pt>
          <cx:pt idx="23612">-401</cx:pt>
          <cx:pt idx="23613">-1901</cx:pt>
          <cx:pt idx="23614">-780</cx:pt>
          <cx:pt idx="23615">-726</cx:pt>
          <cx:pt idx="23616">-587</cx:pt>
          <cx:pt idx="23617">0</cx:pt>
          <cx:pt idx="23618">-483</cx:pt>
          <cx:pt idx="23619">-727</cx:pt>
          <cx:pt idx="23620">-404</cx:pt>
          <cx:pt idx="23621">-1434</cx:pt>
          <cx:pt idx="23622">-117</cx:pt>
          <cx:pt idx="23623">-1161</cx:pt>
          <cx:pt idx="23624">-2103</cx:pt>
          <cx:pt idx="23625">-608</cx:pt>
          <cx:pt idx="23626">0</cx:pt>
          <cx:pt idx="23627">-820</cx:pt>
          <cx:pt idx="23628">-1810</cx:pt>
          <cx:pt idx="23629">-3050</cx:pt>
          <cx:pt idx="23630">-991</cx:pt>
          <cx:pt idx="23631">-678</cx:pt>
          <cx:pt idx="23632">-660</cx:pt>
          <cx:pt idx="23633">-1217</cx:pt>
          <cx:pt idx="23634">0</cx:pt>
          <cx:pt idx="23635">0</cx:pt>
          <cx:pt idx="23636">-1511</cx:pt>
          <cx:pt idx="23637">-851</cx:pt>
          <cx:pt idx="23638">-455</cx:pt>
          <cx:pt idx="23639">-1696</cx:pt>
          <cx:pt idx="23640">0</cx:pt>
          <cx:pt idx="23641">-916</cx:pt>
          <cx:pt idx="23642">-756</cx:pt>
          <cx:pt idx="23643">-1757</cx:pt>
          <cx:pt idx="23644">-325</cx:pt>
          <cx:pt idx="23645">0</cx:pt>
          <cx:pt idx="23646">0</cx:pt>
          <cx:pt idx="23647">0</cx:pt>
          <cx:pt idx="23648">-1931</cx:pt>
          <cx:pt idx="23649">-1682</cx:pt>
          <cx:pt idx="23650">-1566</cx:pt>
          <cx:pt idx="23651">-627</cx:pt>
          <cx:pt idx="23652">-1240</cx:pt>
          <cx:pt idx="23653">-250</cx:pt>
          <cx:pt idx="23654">-466</cx:pt>
          <cx:pt idx="23655">0</cx:pt>
          <cx:pt idx="23656">-393</cx:pt>
          <cx:pt idx="23657">-2598</cx:pt>
          <cx:pt idx="23658">-1580</cx:pt>
          <cx:pt idx="23659">-367</cx:pt>
          <cx:pt idx="23660">-1582</cx:pt>
          <cx:pt idx="23661">-1586</cx:pt>
          <cx:pt idx="23662">-756</cx:pt>
          <cx:pt idx="23663">-1971</cx:pt>
          <cx:pt idx="23664">-242</cx:pt>
          <cx:pt idx="23665">-547</cx:pt>
          <cx:pt idx="23666">-2382</cx:pt>
          <cx:pt idx="23667">-104</cx:pt>
          <cx:pt idx="23668">-641</cx:pt>
          <cx:pt idx="23669">-790</cx:pt>
          <cx:pt idx="23670">-582</cx:pt>
          <cx:pt idx="23671">-1614</cx:pt>
          <cx:pt idx="23672">0</cx:pt>
          <cx:pt idx="23673">-243</cx:pt>
          <cx:pt idx="23674">-632</cx:pt>
          <cx:pt idx="23675">-1625</cx:pt>
          <cx:pt idx="23676">-970</cx:pt>
          <cx:pt idx="23677">-1255</cx:pt>
          <cx:pt idx="23678">-35</cx:pt>
          <cx:pt idx="23679">-844</cx:pt>
          <cx:pt idx="23680">-226</cx:pt>
          <cx:pt idx="23681">-538</cx:pt>
          <cx:pt idx="23682">-2523</cx:pt>
          <cx:pt idx="23683">-2438</cx:pt>
          <cx:pt idx="23684">-532</cx:pt>
          <cx:pt idx="23685">-304</cx:pt>
          <cx:pt idx="23686">-219</cx:pt>
          <cx:pt idx="23687">-546</cx:pt>
          <cx:pt idx="23688">-296</cx:pt>
          <cx:pt idx="23689">-717</cx:pt>
          <cx:pt idx="23690">-1327</cx:pt>
          <cx:pt idx="23691">0</cx:pt>
          <cx:pt idx="23692">-1804</cx:pt>
          <cx:pt idx="23693">-1565</cx:pt>
          <cx:pt idx="23694">-737</cx:pt>
          <cx:pt idx="23695">-12</cx:pt>
          <cx:pt idx="23696">-248</cx:pt>
          <cx:pt idx="23697">-1492</cx:pt>
          <cx:pt idx="23698">-371</cx:pt>
          <cx:pt idx="23699">-336</cx:pt>
          <cx:pt idx="23700">-1760</cx:pt>
          <cx:pt idx="23701">-1333</cx:pt>
          <cx:pt idx="23702">-389</cx:pt>
          <cx:pt idx="23703">-649</cx:pt>
          <cx:pt idx="23704">0</cx:pt>
          <cx:pt idx="23705">-965</cx:pt>
          <cx:pt idx="23706">-2292</cx:pt>
          <cx:pt idx="23707">-258</cx:pt>
          <cx:pt idx="23708">-539</cx:pt>
          <cx:pt idx="23709">-178</cx:pt>
          <cx:pt idx="23710">-522</cx:pt>
          <cx:pt idx="23711">-1734</cx:pt>
          <cx:pt idx="23712">-1649</cx:pt>
          <cx:pt idx="23713">-605</cx:pt>
          <cx:pt idx="23714">0</cx:pt>
          <cx:pt idx="23715">-2692</cx:pt>
          <cx:pt idx="23716">-1428</cx:pt>
          <cx:pt idx="23717">-6</cx:pt>
          <cx:pt idx="23718">-1220</cx:pt>
          <cx:pt idx="23719">-503</cx:pt>
          <cx:pt idx="23720">-15</cx:pt>
          <cx:pt idx="23721">-1659</cx:pt>
          <cx:pt idx="23722">-1744</cx:pt>
          <cx:pt idx="23723">0</cx:pt>
          <cx:pt idx="23724">-441</cx:pt>
          <cx:pt idx="23725">-3230</cx:pt>
          <cx:pt idx="23726">0</cx:pt>
          <cx:pt idx="23727">-727</cx:pt>
          <cx:pt idx="23728">-2231</cx:pt>
          <cx:pt idx="23729">-434</cx:pt>
          <cx:pt idx="23730">-855</cx:pt>
          <cx:pt idx="23731">0</cx:pt>
          <cx:pt idx="23732">-1245</cx:pt>
          <cx:pt idx="23733">-750</cx:pt>
          <cx:pt idx="23734">-413</cx:pt>
          <cx:pt idx="23735">-1356</cx:pt>
          <cx:pt idx="23736">-173</cx:pt>
          <cx:pt idx="23737">-364</cx:pt>
          <cx:pt idx="23738">-841</cx:pt>
          <cx:pt idx="23739">-879</cx:pt>
          <cx:pt idx="23740">-628</cx:pt>
          <cx:pt idx="23741">-1274</cx:pt>
          <cx:pt idx="23742">-634</cx:pt>
          <cx:pt idx="23743">-945</cx:pt>
          <cx:pt idx="23744">-2570</cx:pt>
          <cx:pt idx="23745">-4</cx:pt>
          <cx:pt idx="23746">-1949</cx:pt>
          <cx:pt idx="23747">0</cx:pt>
          <cx:pt idx="23748">-568</cx:pt>
          <cx:pt idx="23749">-1389</cx:pt>
          <cx:pt idx="23750">-1867</cx:pt>
          <cx:pt idx="23751">-1718</cx:pt>
          <cx:pt idx="23752">-816</cx:pt>
          <cx:pt idx="23753">-1532</cx:pt>
          <cx:pt idx="23754">-290</cx:pt>
          <cx:pt idx="23755">-82</cx:pt>
          <cx:pt idx="23756">-290</cx:pt>
          <cx:pt idx="23757">-2285</cx:pt>
          <cx:pt idx="23758">-1320</cx:pt>
          <cx:pt idx="23759">-164</cx:pt>
          <cx:pt idx="23760">-2</cx:pt>
          <cx:pt idx="23761">-1573</cx:pt>
          <cx:pt idx="23762">0</cx:pt>
          <cx:pt idx="23763">-1516</cx:pt>
          <cx:pt idx="23764">-1223</cx:pt>
          <cx:pt idx="23765">-793</cx:pt>
          <cx:pt idx="23766">-175</cx:pt>
          <cx:pt idx="23767">0</cx:pt>
          <cx:pt idx="23768">-1122</cx:pt>
          <cx:pt idx="23769">-1571</cx:pt>
          <cx:pt idx="23770">-2282</cx:pt>
          <cx:pt idx="23771">0</cx:pt>
          <cx:pt idx="23772">0</cx:pt>
          <cx:pt idx="23773">-2037</cx:pt>
          <cx:pt idx="23774">-1099</cx:pt>
          <cx:pt idx="23775">-1</cx:pt>
          <cx:pt idx="23776">-708</cx:pt>
          <cx:pt idx="23777">-2386</cx:pt>
          <cx:pt idx="23778">-2142</cx:pt>
          <cx:pt idx="23779">-1727</cx:pt>
          <cx:pt idx="23780">-735</cx:pt>
          <cx:pt idx="23781">0</cx:pt>
          <cx:pt idx="23782">-811</cx:pt>
          <cx:pt idx="23783">-2013</cx:pt>
          <cx:pt idx="23784">-285</cx:pt>
          <cx:pt idx="23785">-1555</cx:pt>
          <cx:pt idx="23786">-168</cx:pt>
          <cx:pt idx="23787">-609</cx:pt>
          <cx:pt idx="23788">0</cx:pt>
          <cx:pt idx="23789">-1214</cx:pt>
          <cx:pt idx="23790">-251</cx:pt>
          <cx:pt idx="23791">-189</cx:pt>
          <cx:pt idx="23792">-1540</cx:pt>
          <cx:pt idx="23793">0</cx:pt>
          <cx:pt idx="23794">-916</cx:pt>
          <cx:pt idx="23795">-2443</cx:pt>
          <cx:pt idx="23796">-1188</cx:pt>
          <cx:pt idx="23797">-3</cx:pt>
          <cx:pt idx="23798">-2258</cx:pt>
          <cx:pt idx="23799">-484</cx:pt>
          <cx:pt idx="23800">-1525</cx:pt>
          <cx:pt idx="23801">-78</cx:pt>
          <cx:pt idx="23802">0</cx:pt>
          <cx:pt idx="23803">-1923</cx:pt>
          <cx:pt idx="23804">0</cx:pt>
          <cx:pt idx="23805">-298</cx:pt>
          <cx:pt idx="23806">-993</cx:pt>
          <cx:pt idx="23807">-1743</cx:pt>
          <cx:pt idx="23808">-2019</cx:pt>
          <cx:pt idx="23809">-469</cx:pt>
          <cx:pt idx="23810">0</cx:pt>
          <cx:pt idx="23811">-2276</cx:pt>
          <cx:pt idx="23812">-2154</cx:pt>
          <cx:pt idx="23813">-565</cx:pt>
          <cx:pt idx="23814">-1452</cx:pt>
          <cx:pt idx="23815">-1175</cx:pt>
          <cx:pt idx="23816">-1770</cx:pt>
          <cx:pt idx="23817">-2538</cx:pt>
          <cx:pt idx="23818">-104</cx:pt>
          <cx:pt idx="23819">-1622</cx:pt>
          <cx:pt idx="23820">-2337</cx:pt>
          <cx:pt idx="23821">-1071</cx:pt>
          <cx:pt idx="23822">0</cx:pt>
          <cx:pt idx="23823">-2063</cx:pt>
          <cx:pt idx="23824">-1</cx:pt>
          <cx:pt idx="23825">-1911</cx:pt>
          <cx:pt idx="23826">-524</cx:pt>
          <cx:pt idx="23827">-3</cx:pt>
          <cx:pt idx="23828">-3353</cx:pt>
          <cx:pt idx="23829">-829</cx:pt>
          <cx:pt idx="23830">-990</cx:pt>
          <cx:pt idx="23831">-3326</cx:pt>
          <cx:pt idx="23832">-421</cx:pt>
          <cx:pt idx="23833">0</cx:pt>
          <cx:pt idx="23834">-1436</cx:pt>
          <cx:pt idx="23835">-96</cx:pt>
          <cx:pt idx="23836">-1007</cx:pt>
          <cx:pt idx="23837">-1228</cx:pt>
          <cx:pt idx="23838">-1616</cx:pt>
          <cx:pt idx="23839">-2332</cx:pt>
          <cx:pt idx="23840">-16</cx:pt>
          <cx:pt idx="23841">-1508</cx:pt>
          <cx:pt idx="23842">-2487</cx:pt>
          <cx:pt idx="23843">-1189</cx:pt>
          <cx:pt idx="23844">-1911</cx:pt>
          <cx:pt idx="23845">-1002</cx:pt>
          <cx:pt idx="23846">-456</cx:pt>
          <cx:pt idx="23847">-126</cx:pt>
          <cx:pt idx="23848">-4</cx:pt>
          <cx:pt idx="23849">-1676</cx:pt>
          <cx:pt idx="23850">-784</cx:pt>
          <cx:pt idx="23851">-1047</cx:pt>
          <cx:pt idx="23852">-579</cx:pt>
          <cx:pt idx="23853">0</cx:pt>
          <cx:pt idx="23854">0</cx:pt>
          <cx:pt idx="23855">-47</cx:pt>
          <cx:pt idx="23856">0</cx:pt>
          <cx:pt idx="23857">-1625</cx:pt>
          <cx:pt idx="23858">-2965</cx:pt>
          <cx:pt idx="23859">-723</cx:pt>
          <cx:pt idx="23860">-827</cx:pt>
          <cx:pt idx="23861">-953</cx:pt>
          <cx:pt idx="23862">0</cx:pt>
          <cx:pt idx="23863">-500</cx:pt>
          <cx:pt idx="23864">-220</cx:pt>
          <cx:pt idx="23865">-1877</cx:pt>
          <cx:pt idx="23866">-1058</cx:pt>
          <cx:pt idx="23867">-1602</cx:pt>
          <cx:pt idx="23868">-1265</cx:pt>
          <cx:pt idx="23869">-364</cx:pt>
          <cx:pt idx="23870">-137</cx:pt>
          <cx:pt idx="23871">-585</cx:pt>
          <cx:pt idx="23872">-1692</cx:pt>
          <cx:pt idx="23873">-2559</cx:pt>
          <cx:pt idx="23874">-1718</cx:pt>
          <cx:pt idx="23875">-763</cx:pt>
          <cx:pt idx="23876">-625</cx:pt>
          <cx:pt idx="23877">-2186</cx:pt>
          <cx:pt idx="23878">-26</cx:pt>
          <cx:pt idx="23879">-3101</cx:pt>
          <cx:pt idx="23880">0</cx:pt>
          <cx:pt idx="23881">-365</cx:pt>
          <cx:pt idx="23882">-1604</cx:pt>
          <cx:pt idx="23883">-516</cx:pt>
          <cx:pt idx="23884">-1799</cx:pt>
          <cx:pt idx="23885">0</cx:pt>
          <cx:pt idx="23886">0</cx:pt>
          <cx:pt idx="23887">0</cx:pt>
          <cx:pt idx="23888">-254</cx:pt>
          <cx:pt idx="23889">0</cx:pt>
          <cx:pt idx="23890">-411</cx:pt>
          <cx:pt idx="23891">-1831</cx:pt>
          <cx:pt idx="23892">-150</cx:pt>
          <cx:pt idx="23893">-979</cx:pt>
          <cx:pt idx="23894">-530</cx:pt>
          <cx:pt idx="23895">-2</cx:pt>
          <cx:pt idx="23896">-450</cx:pt>
          <cx:pt idx="23897">-1194</cx:pt>
          <cx:pt idx="23898">-1820</cx:pt>
          <cx:pt idx="23899">-1424</cx:pt>
          <cx:pt idx="23900">0</cx:pt>
          <cx:pt idx="23901">-1711</cx:pt>
          <cx:pt idx="23902">-13</cx:pt>
          <cx:pt idx="23903">-672</cx:pt>
          <cx:pt idx="23904">-942</cx:pt>
          <cx:pt idx="23905">0</cx:pt>
          <cx:pt idx="23906">-1819</cx:pt>
          <cx:pt idx="23907">-653</cx:pt>
          <cx:pt idx="23908">-1342</cx:pt>
          <cx:pt idx="23909">-764</cx:pt>
          <cx:pt idx="23910">-1707</cx:pt>
          <cx:pt idx="23911">-1494</cx:pt>
          <cx:pt idx="23912">0</cx:pt>
          <cx:pt idx="23913">-2772</cx:pt>
          <cx:pt idx="23914">-1794</cx:pt>
          <cx:pt idx="23915">-707</cx:pt>
          <cx:pt idx="23916">-990</cx:pt>
          <cx:pt idx="23917">-1041</cx:pt>
          <cx:pt idx="23918">0</cx:pt>
          <cx:pt idx="23919">-591</cx:pt>
          <cx:pt idx="23920">-2558</cx:pt>
          <cx:pt idx="23921">-618</cx:pt>
          <cx:pt idx="23922">0</cx:pt>
          <cx:pt idx="23923">-1195</cx:pt>
          <cx:pt idx="23924">-1626</cx:pt>
          <cx:pt idx="23925">-4</cx:pt>
          <cx:pt idx="23926">-1154</cx:pt>
          <cx:pt idx="23927">-341</cx:pt>
          <cx:pt idx="23928">-3099</cx:pt>
          <cx:pt idx="23929">-1586</cx:pt>
          <cx:pt idx="23930">-481</cx:pt>
          <cx:pt idx="23931">-583</cx:pt>
          <cx:pt idx="23932">-2778</cx:pt>
          <cx:pt idx="23933">-934</cx:pt>
          <cx:pt idx="23934">-108</cx:pt>
          <cx:pt idx="23935">-171</cx:pt>
          <cx:pt idx="23936">-1051</cx:pt>
          <cx:pt idx="23937">-692</cx:pt>
          <cx:pt idx="23938">0</cx:pt>
          <cx:pt idx="23939">-508</cx:pt>
          <cx:pt idx="23940">0</cx:pt>
          <cx:pt idx="23941">-1152</cx:pt>
          <cx:pt idx="23942">-2637</cx:pt>
          <cx:pt idx="23943">-410</cx:pt>
          <cx:pt idx="23944">-1399</cx:pt>
          <cx:pt idx="23945">-1064</cx:pt>
          <cx:pt idx="23946">-452</cx:pt>
          <cx:pt idx="23947">-1953</cx:pt>
          <cx:pt idx="23948">-1797</cx:pt>
          <cx:pt idx="23949">-3176</cx:pt>
          <cx:pt idx="23950">-394</cx:pt>
          <cx:pt idx="23951">-405</cx:pt>
          <cx:pt idx="23952">-2529</cx:pt>
          <cx:pt idx="23953">-1288</cx:pt>
          <cx:pt idx="23954">-1401</cx:pt>
          <cx:pt idx="23955">-1279</cx:pt>
          <cx:pt idx="23956">-1358</cx:pt>
          <cx:pt idx="23957">-454</cx:pt>
          <cx:pt idx="23958">-611</cx:pt>
          <cx:pt idx="23959">-2602</cx:pt>
          <cx:pt idx="23960">-1351</cx:pt>
          <cx:pt idx="23961">-2044</cx:pt>
          <cx:pt idx="23962">-2524</cx:pt>
          <cx:pt idx="23963">-581</cx:pt>
          <cx:pt idx="23964">-2</cx:pt>
          <cx:pt idx="23965">0</cx:pt>
          <cx:pt idx="23966">-1404</cx:pt>
          <cx:pt idx="23967">-94</cx:pt>
          <cx:pt idx="23968">-879</cx:pt>
          <cx:pt idx="23969">-722</cx:pt>
          <cx:pt idx="23970">-1059</cx:pt>
          <cx:pt idx="23971">-711</cx:pt>
          <cx:pt idx="23972">-564</cx:pt>
          <cx:pt idx="23973">-114</cx:pt>
          <cx:pt idx="23974">-1001</cx:pt>
          <cx:pt idx="23975">-411</cx:pt>
          <cx:pt idx="23976">-259</cx:pt>
          <cx:pt idx="23977">-3</cx:pt>
          <cx:pt idx="23978">0</cx:pt>
          <cx:pt idx="23979">-2543</cx:pt>
          <cx:pt idx="23980">0</cx:pt>
          <cx:pt idx="23981">-100</cx:pt>
          <cx:pt idx="23982">0</cx:pt>
          <cx:pt idx="23983">-730</cx:pt>
          <cx:pt idx="23984">-467</cx:pt>
          <cx:pt idx="23985">-1574</cx:pt>
          <cx:pt idx="23986">-1</cx:pt>
          <cx:pt idx="23987">-765</cx:pt>
          <cx:pt idx="23988">-2377</cx:pt>
          <cx:pt idx="23989">-1</cx:pt>
          <cx:pt idx="23990">-281</cx:pt>
          <cx:pt idx="23991">-401</cx:pt>
          <cx:pt idx="23992">-935</cx:pt>
          <cx:pt idx="23993">-551</cx:pt>
          <cx:pt idx="23994">-266</cx:pt>
          <cx:pt idx="23995">-598</cx:pt>
          <cx:pt idx="23996">-343</cx:pt>
          <cx:pt idx="23997">-2269</cx:pt>
          <cx:pt idx="23998">-2649</cx:pt>
          <cx:pt idx="23999">-667</cx:pt>
          <cx:pt idx="24000">-340</cx:pt>
          <cx:pt idx="24001">-1407</cx:pt>
          <cx:pt idx="24002">-1037</cx:pt>
          <cx:pt idx="24003">-493</cx:pt>
          <cx:pt idx="24004">-928</cx:pt>
          <cx:pt idx="24005">-932</cx:pt>
          <cx:pt idx="24006">-1268</cx:pt>
          <cx:pt idx="24007">-244</cx:pt>
          <cx:pt idx="24008">-1881</cx:pt>
          <cx:pt idx="24009">-2224</cx:pt>
          <cx:pt idx="24010">-1120</cx:pt>
          <cx:pt idx="24011">-523</cx:pt>
          <cx:pt idx="24012">-1510</cx:pt>
          <cx:pt idx="24013">-918</cx:pt>
          <cx:pt idx="24014">-1165</cx:pt>
          <cx:pt idx="24015">0</cx:pt>
          <cx:pt idx="24016">-515</cx:pt>
          <cx:pt idx="24017">-451</cx:pt>
          <cx:pt idx="24018">-1970</cx:pt>
          <cx:pt idx="24019">-1436</cx:pt>
          <cx:pt idx="24020">-1485</cx:pt>
          <cx:pt idx="24021">-1874</cx:pt>
          <cx:pt idx="24022">-807</cx:pt>
          <cx:pt idx="24023">-962</cx:pt>
          <cx:pt idx="24024">-1553</cx:pt>
          <cx:pt idx="24025">-2826</cx:pt>
          <cx:pt idx="24026">-884</cx:pt>
          <cx:pt idx="24027">-84</cx:pt>
          <cx:pt idx="24028">0</cx:pt>
          <cx:pt idx="24029">-1615</cx:pt>
          <cx:pt idx="24030">0</cx:pt>
          <cx:pt idx="24031">-391</cx:pt>
          <cx:pt idx="24032">-2406</cx:pt>
          <cx:pt idx="24033">-1375</cx:pt>
          <cx:pt idx="24034">-1541</cx:pt>
          <cx:pt idx="24035">-1</cx:pt>
          <cx:pt idx="24036">-169</cx:pt>
          <cx:pt idx="24037">-590</cx:pt>
          <cx:pt idx="24038">-3325</cx:pt>
          <cx:pt idx="24039">-488</cx:pt>
          <cx:pt idx="24040">-653</cx:pt>
          <cx:pt idx="24041">-526</cx:pt>
          <cx:pt idx="24042">-822</cx:pt>
          <cx:pt idx="24043">-402</cx:pt>
          <cx:pt idx="24044">-2005</cx:pt>
          <cx:pt idx="24045">-334</cx:pt>
          <cx:pt idx="24046">0</cx:pt>
          <cx:pt idx="24047">-691</cx:pt>
          <cx:pt idx="24048">-2818</cx:pt>
          <cx:pt idx="24049">-203</cx:pt>
          <cx:pt idx="24050">-772</cx:pt>
          <cx:pt idx="24051">-1057</cx:pt>
          <cx:pt idx="24052">-1008</cx:pt>
          <cx:pt idx="24053">0</cx:pt>
          <cx:pt idx="24054">0</cx:pt>
          <cx:pt idx="24055">-2911</cx:pt>
          <cx:pt idx="24056">-2</cx:pt>
          <cx:pt idx="24057">-2112</cx:pt>
          <cx:pt idx="24058">-1164</cx:pt>
          <cx:pt idx="24059">-1184</cx:pt>
          <cx:pt idx="24060">-436</cx:pt>
          <cx:pt idx="24061">0</cx:pt>
          <cx:pt idx="24062">-424</cx:pt>
          <cx:pt idx="24063">-1585</cx:pt>
          <cx:pt idx="24064">-935</cx:pt>
          <cx:pt idx="24065">-466</cx:pt>
          <cx:pt idx="24066">-1150</cx:pt>
          <cx:pt idx="24067">0</cx:pt>
          <cx:pt idx="24068">0</cx:pt>
          <cx:pt idx="24069">-958</cx:pt>
          <cx:pt idx="24070">-1701</cx:pt>
          <cx:pt idx="24071">-2072</cx:pt>
          <cx:pt idx="24072">-2071</cx:pt>
          <cx:pt idx="24073">-512</cx:pt>
          <cx:pt idx="24074">-2231</cx:pt>
          <cx:pt idx="24075">-598</cx:pt>
          <cx:pt idx="24076">0</cx:pt>
          <cx:pt idx="24077">-1016</cx:pt>
          <cx:pt idx="24078">-653</cx:pt>
          <cx:pt idx="24079">-1137</cx:pt>
          <cx:pt idx="24080">-1149</cx:pt>
          <cx:pt idx="24081">-1515</cx:pt>
          <cx:pt idx="24082">-1426</cx:pt>
          <cx:pt idx="24083">-1057</cx:pt>
          <cx:pt idx="24084">-2762</cx:pt>
          <cx:pt idx="24085">-2186</cx:pt>
          <cx:pt idx="24086">-745</cx:pt>
          <cx:pt idx="24087">-1702</cx:pt>
          <cx:pt idx="24088">-436</cx:pt>
          <cx:pt idx="24089">-2372</cx:pt>
          <cx:pt idx="24090">-1699</cx:pt>
          <cx:pt idx="24091">-653</cx:pt>
          <cx:pt idx="24092">-564</cx:pt>
          <cx:pt idx="24093">-1336</cx:pt>
          <cx:pt idx="24094">0</cx:pt>
          <cx:pt idx="24095">-917</cx:pt>
          <cx:pt idx="24096">-805</cx:pt>
          <cx:pt idx="24097">-677</cx:pt>
          <cx:pt idx="24098">-490</cx:pt>
          <cx:pt idx="24099">-1619</cx:pt>
          <cx:pt idx="24100">-1621</cx:pt>
          <cx:pt idx="24101">-305</cx:pt>
          <cx:pt idx="24102">-490</cx:pt>
          <cx:pt idx="24103">0</cx:pt>
          <cx:pt idx="24104">-2285</cx:pt>
          <cx:pt idx="24105">-937</cx:pt>
          <cx:pt idx="24106">-1799</cx:pt>
          <cx:pt idx="24107">-365</cx:pt>
          <cx:pt idx="24108">-1812</cx:pt>
          <cx:pt idx="24109">0</cx:pt>
          <cx:pt idx="24110">-862</cx:pt>
          <cx:pt idx="24111">-2</cx:pt>
          <cx:pt idx="24112">-2108</cx:pt>
          <cx:pt idx="24113">-800</cx:pt>
          <cx:pt idx="24114">-2095</cx:pt>
          <cx:pt idx="24115">-1819</cx:pt>
          <cx:pt idx="24116">-1412</cx:pt>
          <cx:pt idx="24117">-157</cx:pt>
          <cx:pt idx="24118">-2328</cx:pt>
          <cx:pt idx="24119">-159</cx:pt>
          <cx:pt idx="24120">-213</cx:pt>
          <cx:pt idx="24121">-482</cx:pt>
          <cx:pt idx="24122">0</cx:pt>
          <cx:pt idx="24123">-1679</cx:pt>
          <cx:pt idx="24124">-698</cx:pt>
          <cx:pt idx="24125">-438</cx:pt>
          <cx:pt idx="24126">-1243</cx:pt>
          <cx:pt idx="24127">-498</cx:pt>
          <cx:pt idx="24128">-346</cx:pt>
          <cx:pt idx="24129">-966</cx:pt>
          <cx:pt idx="24130">-1972</cx:pt>
          <cx:pt idx="24131">-2247</cx:pt>
          <cx:pt idx="24132">-1673</cx:pt>
          <cx:pt idx="24133">-853</cx:pt>
          <cx:pt idx="24134">0</cx:pt>
          <cx:pt idx="24135">-490</cx:pt>
          <cx:pt idx="24136">-63</cx:pt>
          <cx:pt idx="24137">-109</cx:pt>
          <cx:pt idx="24138">-747</cx:pt>
          <cx:pt idx="24139">-208</cx:pt>
          <cx:pt idx="24140">-980</cx:pt>
          <cx:pt idx="24141">-577</cx:pt>
          <cx:pt idx="24142">-831</cx:pt>
          <cx:pt idx="24143">-942</cx:pt>
          <cx:pt idx="24144">-442</cx:pt>
          <cx:pt idx="24145">-441</cx:pt>
          <cx:pt idx="24146">-143</cx:pt>
          <cx:pt idx="24147">0</cx:pt>
          <cx:pt idx="24148">-590</cx:pt>
          <cx:pt idx="24149">-2357</cx:pt>
          <cx:pt idx="24150">-3052</cx:pt>
          <cx:pt idx="24151">-789</cx:pt>
          <cx:pt idx="24152">-1811</cx:pt>
          <cx:pt idx="24153">-426</cx:pt>
          <cx:pt idx="24154">-834</cx:pt>
          <cx:pt idx="24155">-322</cx:pt>
          <cx:pt idx="24156">-1620</cx:pt>
          <cx:pt idx="24157">-1230</cx:pt>
          <cx:pt idx="24158">-1806</cx:pt>
          <cx:pt idx="24159">-817</cx:pt>
          <cx:pt idx="24160">-2186</cx:pt>
          <cx:pt idx="24161">-670</cx:pt>
          <cx:pt idx="24162">0</cx:pt>
          <cx:pt idx="24163">0</cx:pt>
          <cx:pt idx="24164">-487</cx:pt>
          <cx:pt idx="24165">-1532</cx:pt>
          <cx:pt idx="24166">-877</cx:pt>
          <cx:pt idx="24167">-2</cx:pt>
          <cx:pt idx="24168">-2121</cx:pt>
          <cx:pt idx="24169">-1386</cx:pt>
          <cx:pt idx="24170">-1741</cx:pt>
          <cx:pt idx="24171">-454</cx:pt>
          <cx:pt idx="24172">-320</cx:pt>
          <cx:pt idx="24173">-408</cx:pt>
          <cx:pt idx="24174">-887</cx:pt>
          <cx:pt idx="24175">-603</cx:pt>
          <cx:pt idx="24176">-896</cx:pt>
          <cx:pt idx="24177">0</cx:pt>
          <cx:pt idx="24178">-1506</cx:pt>
          <cx:pt idx="24179">-1787</cx:pt>
          <cx:pt idx="24180">-301</cx:pt>
          <cx:pt idx="24181">-1138</cx:pt>
          <cx:pt idx="24182">-1425</cx:pt>
          <cx:pt idx="24183">-622</cx:pt>
          <cx:pt idx="24184">-871</cx:pt>
          <cx:pt idx="24185">-1496</cx:pt>
          <cx:pt idx="24186">-265</cx:pt>
          <cx:pt idx="24187">-827</cx:pt>
          <cx:pt idx="24188">-1741</cx:pt>
          <cx:pt idx="24189">-6</cx:pt>
          <cx:pt idx="24190">-905</cx:pt>
          <cx:pt idx="24191">-7</cx:pt>
          <cx:pt idx="24192">-2369</cx:pt>
          <cx:pt idx="24193">-1</cx:pt>
          <cx:pt idx="24194">-247</cx:pt>
          <cx:pt idx="24195">-1616</cx:pt>
          <cx:pt idx="24196">-1585</cx:pt>
          <cx:pt idx="24197">-1469</cx:pt>
          <cx:pt idx="24198">-656</cx:pt>
          <cx:pt idx="24199">-1403</cx:pt>
          <cx:pt idx="24200">-201</cx:pt>
          <cx:pt idx="24201">-1810</cx:pt>
          <cx:pt idx="24202">-1618</cx:pt>
          <cx:pt idx="24203">-5</cx:pt>
          <cx:pt idx="24204">-1236</cx:pt>
          <cx:pt idx="24205">-697</cx:pt>
          <cx:pt idx="24206">-271</cx:pt>
          <cx:pt idx="24207">-285</cx:pt>
          <cx:pt idx="24208">-404</cx:pt>
          <cx:pt idx="24209">0</cx:pt>
          <cx:pt idx="24210">-1721</cx:pt>
          <cx:pt idx="24211">0</cx:pt>
          <cx:pt idx="24212">-845</cx:pt>
          <cx:pt idx="24213">-3214</cx:pt>
          <cx:pt idx="24214">-610</cx:pt>
          <cx:pt idx="24215">-381</cx:pt>
          <cx:pt idx="24216">-1575</cx:pt>
          <cx:pt idx="24217">-1881</cx:pt>
          <cx:pt idx="24218">-2473</cx:pt>
          <cx:pt idx="24219">-1549</cx:pt>
          <cx:pt idx="24220">-1296</cx:pt>
          <cx:pt idx="24221">-1828</cx:pt>
          <cx:pt idx="24222">-255</cx:pt>
          <cx:pt idx="24223">0</cx:pt>
          <cx:pt idx="24224">0</cx:pt>
          <cx:pt idx="24225">-164</cx:pt>
          <cx:pt idx="24226">-1281</cx:pt>
          <cx:pt idx="24227">-110</cx:pt>
          <cx:pt idx="24228">-99</cx:pt>
          <cx:pt idx="24229">-1575</cx:pt>
          <cx:pt idx="24230">-2482</cx:pt>
          <cx:pt idx="24231">-39</cx:pt>
          <cx:pt idx="24232">-2781</cx:pt>
          <cx:pt idx="24233">-2250</cx:pt>
          <cx:pt idx="24234">0</cx:pt>
          <cx:pt idx="24235">-1111</cx:pt>
          <cx:pt idx="24236">-768</cx:pt>
          <cx:pt idx="24237">-154</cx:pt>
          <cx:pt idx="24238">-1719</cx:pt>
          <cx:pt idx="24239">-858</cx:pt>
          <cx:pt idx="24240">-578</cx:pt>
          <cx:pt idx="24241">-3001</cx:pt>
          <cx:pt idx="24242">-576</cx:pt>
          <cx:pt idx="24243">-2314</cx:pt>
          <cx:pt idx="24244">-537</cx:pt>
          <cx:pt idx="24245">-2175</cx:pt>
          <cx:pt idx="24246">0</cx:pt>
          <cx:pt idx="24247">-105</cx:pt>
          <cx:pt idx="24248">-877</cx:pt>
          <cx:pt idx="24249">-2501</cx:pt>
          <cx:pt idx="24250">-837</cx:pt>
          <cx:pt idx="24251">-369</cx:pt>
          <cx:pt idx="24252">-1357</cx:pt>
          <cx:pt idx="24253">-1134</cx:pt>
          <cx:pt idx="24254">-1762</cx:pt>
          <cx:pt idx="24255">-2230</cx:pt>
          <cx:pt idx="24256">-1426</cx:pt>
          <cx:pt idx="24257">-1375</cx:pt>
          <cx:pt idx="24258">-534</cx:pt>
          <cx:pt idx="24259">-2569</cx:pt>
          <cx:pt idx="24260">-3423</cx:pt>
          <cx:pt idx="24261">-1133</cx:pt>
          <cx:pt idx="24262">-2</cx:pt>
          <cx:pt idx="24263">-2050</cx:pt>
          <cx:pt idx="24264">-349</cx:pt>
          <cx:pt idx="24265">-493</cx:pt>
          <cx:pt idx="24266">0</cx:pt>
          <cx:pt idx="24267">-1820</cx:pt>
          <cx:pt idx="24268">-812</cx:pt>
          <cx:pt idx="24269">-2044</cx:pt>
          <cx:pt idx="24270">-2357</cx:pt>
          <cx:pt idx="24271">0</cx:pt>
          <cx:pt idx="24272">-2502</cx:pt>
          <cx:pt idx="24273">-1708</cx:pt>
          <cx:pt idx="24274">0</cx:pt>
          <cx:pt idx="24275">-909</cx:pt>
          <cx:pt idx="24276">-262</cx:pt>
          <cx:pt idx="24277">-28</cx:pt>
          <cx:pt idx="24278">-484</cx:pt>
          <cx:pt idx="24279">-3470</cx:pt>
          <cx:pt idx="24280">-1616</cx:pt>
          <cx:pt idx="24281">-533</cx:pt>
          <cx:pt idx="24282">-2726</cx:pt>
          <cx:pt idx="24283">-277</cx:pt>
          <cx:pt idx="24284">-370</cx:pt>
          <cx:pt idx="24285">-332</cx:pt>
          <cx:pt idx="24286">-414</cx:pt>
          <cx:pt idx="24287">-68</cx:pt>
          <cx:pt idx="24288">-1611</cx:pt>
          <cx:pt idx="24289">-19</cx:pt>
          <cx:pt idx="24290">-409</cx:pt>
          <cx:pt idx="24291">-1908</cx:pt>
          <cx:pt idx="24292">-767</cx:pt>
          <cx:pt idx="24293">-773</cx:pt>
          <cx:pt idx="24294">-2432</cx:pt>
          <cx:pt idx="24295">-557</cx:pt>
          <cx:pt idx="24296">-986</cx:pt>
          <cx:pt idx="24297">-1473</cx:pt>
          <cx:pt idx="24298">0</cx:pt>
          <cx:pt idx="24299">-745</cx:pt>
          <cx:pt idx="24300">-864</cx:pt>
          <cx:pt idx="24301">-1691</cx:pt>
          <cx:pt idx="24302">-2267</cx:pt>
          <cx:pt idx="24303">-519</cx:pt>
          <cx:pt idx="24304">-687</cx:pt>
          <cx:pt idx="24305">-320</cx:pt>
          <cx:pt idx="24306">-2392</cx:pt>
          <cx:pt idx="24307">-990</cx:pt>
          <cx:pt idx="24308">-700</cx:pt>
          <cx:pt idx="24309">-2487</cx:pt>
          <cx:pt idx="24310">-911</cx:pt>
          <cx:pt idx="24311">-1106</cx:pt>
          <cx:pt idx="24312">-1921</cx:pt>
          <cx:pt idx="24313">-344</cx:pt>
          <cx:pt idx="24314">-1197</cx:pt>
          <cx:pt idx="24315">-1137</cx:pt>
          <cx:pt idx="24316">-1000</cx:pt>
          <cx:pt idx="24317">-649</cx:pt>
          <cx:pt idx="24318">-698</cx:pt>
          <cx:pt idx="24319">-534</cx:pt>
          <cx:pt idx="24320">-895</cx:pt>
          <cx:pt idx="24321">-251</cx:pt>
          <cx:pt idx="24322">-3058</cx:pt>
          <cx:pt idx="24323">-466</cx:pt>
          <cx:pt idx="24324">-377</cx:pt>
          <cx:pt idx="24325">-1837</cx:pt>
          <cx:pt idx="24326">-779</cx:pt>
          <cx:pt idx="24327">-1047</cx:pt>
          <cx:pt idx="24328">-413</cx:pt>
          <cx:pt idx="24329">-3</cx:pt>
          <cx:pt idx="24330">-134</cx:pt>
          <cx:pt idx="24331">-211</cx:pt>
          <cx:pt idx="24332">-781</cx:pt>
          <cx:pt idx="24333">-562</cx:pt>
          <cx:pt idx="24334">-363</cx:pt>
          <cx:pt idx="24335">-222</cx:pt>
          <cx:pt idx="24336">0</cx:pt>
          <cx:pt idx="24337">-2440</cx:pt>
          <cx:pt idx="24338">0</cx:pt>
          <cx:pt idx="24339">-811</cx:pt>
          <cx:pt idx="24340">-2552</cx:pt>
          <cx:pt idx="24341">-2173</cx:pt>
          <cx:pt idx="24342">-1523</cx:pt>
          <cx:pt idx="24343">-617</cx:pt>
          <cx:pt idx="24344">-1276</cx:pt>
          <cx:pt idx="24345">-235</cx:pt>
          <cx:pt idx="24346">-470</cx:pt>
          <cx:pt idx="24347">-2360</cx:pt>
          <cx:pt idx="24348">-4</cx:pt>
          <cx:pt idx="24349">0</cx:pt>
          <cx:pt idx="24350">-1911</cx:pt>
          <cx:pt idx="24351">-326</cx:pt>
          <cx:pt idx="24352">-220</cx:pt>
          <cx:pt idx="24353">-1404</cx:pt>
          <cx:pt idx="24354">0</cx:pt>
          <cx:pt idx="24355">-1554</cx:pt>
          <cx:pt idx="24356">-885</cx:pt>
          <cx:pt idx="24357">-891</cx:pt>
          <cx:pt idx="24358">-1563</cx:pt>
          <cx:pt idx="24359">-1549</cx:pt>
          <cx:pt idx="24360">-299</cx:pt>
          <cx:pt idx="24361">-1195</cx:pt>
          <cx:pt idx="24362">0</cx:pt>
          <cx:pt idx="24363">-1359</cx:pt>
          <cx:pt idx="24364">-572</cx:pt>
          <cx:pt idx="24365">-2804</cx:pt>
          <cx:pt idx="24366">0</cx:pt>
          <cx:pt idx="24367">-397</cx:pt>
          <cx:pt idx="24368">-1</cx:pt>
          <cx:pt idx="24369">-1474</cx:pt>
          <cx:pt idx="24370">-882</cx:pt>
          <cx:pt idx="24371">-2282</cx:pt>
          <cx:pt idx="24372">-2351</cx:pt>
          <cx:pt idx="24373">-734</cx:pt>
          <cx:pt idx="24374">0</cx:pt>
          <cx:pt idx="24375">-358</cx:pt>
          <cx:pt idx="24376">-1906</cx:pt>
          <cx:pt idx="24377">-1576</cx:pt>
          <cx:pt idx="24378">0</cx:pt>
          <cx:pt idx="24379">-844</cx:pt>
          <cx:pt idx="24380">0</cx:pt>
          <cx:pt idx="24381">-987</cx:pt>
          <cx:pt idx="24382">-1893</cx:pt>
          <cx:pt idx="24383">-150</cx:pt>
          <cx:pt idx="24384">-229</cx:pt>
          <cx:pt idx="24385">-1723</cx:pt>
          <cx:pt idx="24386">-470</cx:pt>
          <cx:pt idx="24387">0</cx:pt>
          <cx:pt idx="24388">-1288</cx:pt>
          <cx:pt idx="24389">-2308</cx:pt>
          <cx:pt idx="24390">-716</cx:pt>
          <cx:pt idx="24391">-2561</cx:pt>
          <cx:pt idx="24392">-3734</cx:pt>
          <cx:pt idx="24393">-2</cx:pt>
          <cx:pt idx="24394">0</cx:pt>
          <cx:pt idx="24395">-689</cx:pt>
          <cx:pt idx="24396">-865</cx:pt>
          <cx:pt idx="24397">-369</cx:pt>
          <cx:pt idx="24398">-281</cx:pt>
          <cx:pt idx="24399">-124</cx:pt>
          <cx:pt idx="24400">0</cx:pt>
          <cx:pt idx="24401">0</cx:pt>
          <cx:pt idx="24402">-2797</cx:pt>
          <cx:pt idx="24403">-2</cx:pt>
          <cx:pt idx="24404">-1734</cx:pt>
          <cx:pt idx="24405">-2518</cx:pt>
          <cx:pt idx="24406">-871</cx:pt>
          <cx:pt idx="24407">-1315</cx:pt>
          <cx:pt idx="24408">-1735</cx:pt>
          <cx:pt idx="24409">-748</cx:pt>
          <cx:pt idx="24410">0</cx:pt>
          <cx:pt idx="24411">-1448</cx:pt>
          <cx:pt idx="24412">-150</cx:pt>
          <cx:pt idx="24413">-1282</cx:pt>
          <cx:pt idx="24414">-477</cx:pt>
          <cx:pt idx="24415">-773</cx:pt>
          <cx:pt idx="24416">-379</cx:pt>
          <cx:pt idx="24417">-1018</cx:pt>
          <cx:pt idx="24418">-1806</cx:pt>
          <cx:pt idx="24419">-2166</cx:pt>
          <cx:pt idx="24420">0</cx:pt>
          <cx:pt idx="24421">-2</cx:pt>
          <cx:pt idx="24422">-840</cx:pt>
          <cx:pt idx="24423">-1961</cx:pt>
          <cx:pt idx="24424">0</cx:pt>
          <cx:pt idx="24425">-525</cx:pt>
          <cx:pt idx="24426">-2155</cx:pt>
          <cx:pt idx="24427">-1879</cx:pt>
          <cx:pt idx="24428">-1696</cx:pt>
          <cx:pt idx="24429">-198</cx:pt>
          <cx:pt idx="24430">-549</cx:pt>
          <cx:pt idx="24431">-207</cx:pt>
          <cx:pt idx="24432">-1</cx:pt>
          <cx:pt idx="24433">-280</cx:pt>
          <cx:pt idx="24434">-148</cx:pt>
          <cx:pt idx="24435">0</cx:pt>
          <cx:pt idx="24436">-618</cx:pt>
          <cx:pt idx="24437">-172</cx:pt>
          <cx:pt idx="24438">-1854</cx:pt>
          <cx:pt idx="24439">0</cx:pt>
          <cx:pt idx="24440">-1026</cx:pt>
          <cx:pt idx="24441">-1699</cx:pt>
          <cx:pt idx="24442">-1447</cx:pt>
          <cx:pt idx="24443">-1257</cx:pt>
          <cx:pt idx="24444">-774</cx:pt>
          <cx:pt idx="24445">0</cx:pt>
          <cx:pt idx="24446">-1933</cx:pt>
          <cx:pt idx="24447">-3411</cx:pt>
          <cx:pt idx="24448">-414</cx:pt>
          <cx:pt idx="24449">0</cx:pt>
          <cx:pt idx="24450">-242</cx:pt>
          <cx:pt idx="24451">0</cx:pt>
          <cx:pt idx="24452">-1724</cx:pt>
          <cx:pt idx="24453">-926</cx:pt>
          <cx:pt idx="24454">-603</cx:pt>
          <cx:pt idx="24455">-1453</cx:pt>
          <cx:pt idx="24456">-2197</cx:pt>
          <cx:pt idx="24457">-1699</cx:pt>
          <cx:pt idx="24458">-980</cx:pt>
          <cx:pt idx="24459">-2639</cx:pt>
          <cx:pt idx="24460">-1919</cx:pt>
          <cx:pt idx="24461">-1099</cx:pt>
          <cx:pt idx="24462">0</cx:pt>
          <cx:pt idx="24463">-871</cx:pt>
          <cx:pt idx="24464">-1224</cx:pt>
          <cx:pt idx="24465">-1</cx:pt>
          <cx:pt idx="24466">-2222</cx:pt>
          <cx:pt idx="24467">-436</cx:pt>
          <cx:pt idx="24468">0</cx:pt>
          <cx:pt idx="24469">-298</cx:pt>
          <cx:pt idx="24470">-565</cx:pt>
          <cx:pt idx="24471">-2078</cx:pt>
          <cx:pt idx="24472">-640</cx:pt>
          <cx:pt idx="24473">-254</cx:pt>
          <cx:pt idx="24474">-282</cx:pt>
          <cx:pt idx="24475">-1899</cx:pt>
          <cx:pt idx="24476">-3183</cx:pt>
          <cx:pt idx="24477">-3167</cx:pt>
          <cx:pt idx="24478">-895</cx:pt>
          <cx:pt idx="24479">-2757</cx:pt>
          <cx:pt idx="24480">-2484</cx:pt>
          <cx:pt idx="24481">-705</cx:pt>
          <cx:pt idx="24482">-243</cx:pt>
          <cx:pt idx="24483">-987</cx:pt>
          <cx:pt idx="24484">-1033</cx:pt>
          <cx:pt idx="24485">-1498</cx:pt>
          <cx:pt idx="24486">-2271</cx:pt>
          <cx:pt idx="24487">-227</cx:pt>
          <cx:pt idx="24488">-1324</cx:pt>
          <cx:pt idx="24489">0</cx:pt>
          <cx:pt idx="24490">0</cx:pt>
          <cx:pt idx="24491">-503</cx:pt>
          <cx:pt idx="24492">-322</cx:pt>
          <cx:pt idx="24493">-1488</cx:pt>
          <cx:pt idx="24494">-958</cx:pt>
          <cx:pt idx="24495">-1</cx:pt>
          <cx:pt idx="24496">-790</cx:pt>
          <cx:pt idx="24497">-684</cx:pt>
          <cx:pt idx="24498">-210</cx:pt>
          <cx:pt idx="24499">-463</cx:pt>
          <cx:pt idx="24500">-3</cx:pt>
          <cx:pt idx="24501">-480</cx:pt>
          <cx:pt idx="24502">0</cx:pt>
          <cx:pt idx="24503">-1088</cx:pt>
          <cx:pt idx="24504">-256</cx:pt>
          <cx:pt idx="24505">-462</cx:pt>
          <cx:pt idx="24506">0</cx:pt>
          <cx:pt idx="24507">-862</cx:pt>
          <cx:pt idx="24508">-695</cx:pt>
          <cx:pt idx="24509">-1476</cx:pt>
          <cx:pt idx="24510">-1780</cx:pt>
          <cx:pt idx="24511">-480</cx:pt>
          <cx:pt idx="24512">-1573</cx:pt>
          <cx:pt idx="24513">-1175</cx:pt>
          <cx:pt idx="24514">-1340</cx:pt>
          <cx:pt idx="24515">0</cx:pt>
          <cx:pt idx="24516">0</cx:pt>
          <cx:pt idx="24517">-451</cx:pt>
          <cx:pt idx="24518">-2</cx:pt>
          <cx:pt idx="24519">-1844</cx:pt>
          <cx:pt idx="24520">-1776</cx:pt>
          <cx:pt idx="24521">-294</cx:pt>
          <cx:pt idx="24522">-346</cx:pt>
          <cx:pt idx="24523">-2859</cx:pt>
          <cx:pt idx="24524">-585</cx:pt>
          <cx:pt idx="24525">-1515</cx:pt>
          <cx:pt idx="24526">-425</cx:pt>
          <cx:pt idx="24527">-372</cx:pt>
          <cx:pt idx="24528">-792</cx:pt>
          <cx:pt idx="24529">-2349</cx:pt>
          <cx:pt idx="24530">-573</cx:pt>
          <cx:pt idx="24531">-705</cx:pt>
          <cx:pt idx="24532">-1193</cx:pt>
          <cx:pt idx="24533">0</cx:pt>
          <cx:pt idx="24534">-253</cx:pt>
          <cx:pt idx="24535">-1538</cx:pt>
          <cx:pt idx="24536">-247</cx:pt>
          <cx:pt idx="24537">-1112</cx:pt>
          <cx:pt idx="24538">-573</cx:pt>
          <cx:pt idx="24539">-425</cx:pt>
          <cx:pt idx="24540">-275</cx:pt>
          <cx:pt idx="24541">-1007</cx:pt>
          <cx:pt idx="24542">-3290</cx:pt>
          <cx:pt idx="24543">-390</cx:pt>
          <cx:pt idx="24544">-679</cx:pt>
          <cx:pt idx="24545">-1082</cx:pt>
          <cx:pt idx="24546">-1615</cx:pt>
          <cx:pt idx="24547">-1746</cx:pt>
          <cx:pt idx="24548">-612</cx:pt>
          <cx:pt idx="24549">-262</cx:pt>
          <cx:pt idx="24550">-1830</cx:pt>
          <cx:pt idx="24551">-2505</cx:pt>
          <cx:pt idx="24552">-1417</cx:pt>
          <cx:pt idx="24553">-502</cx:pt>
          <cx:pt idx="24554">-1111</cx:pt>
          <cx:pt idx="24555">-650</cx:pt>
          <cx:pt idx="24556">-1879</cx:pt>
          <cx:pt idx="24557">-232</cx:pt>
          <cx:pt idx="24558">-755</cx:pt>
          <cx:pt idx="24559">0</cx:pt>
          <cx:pt idx="24560">-1918</cx:pt>
          <cx:pt idx="24561">-309</cx:pt>
          <cx:pt idx="24562">-2814</cx:pt>
          <cx:pt idx="24563">-3</cx:pt>
          <cx:pt idx="24564">-2004</cx:pt>
          <cx:pt idx="24565">-887</cx:pt>
          <cx:pt idx="24566">-1844</cx:pt>
          <cx:pt idx="24567">-1208</cx:pt>
          <cx:pt idx="24568">-420</cx:pt>
          <cx:pt idx="24569">-2037</cx:pt>
          <cx:pt idx="24570">-2232</cx:pt>
          <cx:pt idx="24571">-393</cx:pt>
          <cx:pt idx="24572">0</cx:pt>
          <cx:pt idx="24573">-1149</cx:pt>
          <cx:pt idx="24574">-516</cx:pt>
          <cx:pt idx="24575">0</cx:pt>
          <cx:pt idx="24576">-962</cx:pt>
          <cx:pt idx="24577">-82</cx:pt>
          <cx:pt idx="24578">-658</cx:pt>
          <cx:pt idx="24579">-416</cx:pt>
          <cx:pt idx="24580">-1774</cx:pt>
          <cx:pt idx="24581">-1566</cx:pt>
          <cx:pt idx="24582">-1220</cx:pt>
          <cx:pt idx="24583">-1110</cx:pt>
          <cx:pt idx="24584">-1726</cx:pt>
          <cx:pt idx="24585">-224</cx:pt>
          <cx:pt idx="24586">-451</cx:pt>
          <cx:pt idx="24587">-1198</cx:pt>
          <cx:pt idx="24588">-1388</cx:pt>
          <cx:pt idx="24589">-572</cx:pt>
          <cx:pt idx="24590">-471</cx:pt>
          <cx:pt idx="24591">0</cx:pt>
          <cx:pt idx="24592">-985</cx:pt>
          <cx:pt idx="24593">-1081</cx:pt>
          <cx:pt idx="24594">-515</cx:pt>
          <cx:pt idx="24595">-268</cx:pt>
          <cx:pt idx="24596">-852</cx:pt>
          <cx:pt idx="24597">-735</cx:pt>
          <cx:pt idx="24598">-2319</cx:pt>
          <cx:pt idx="24599">-316</cx:pt>
          <cx:pt idx="24600">-1698</cx:pt>
          <cx:pt idx="24601">-1937</cx:pt>
          <cx:pt idx="24602">-1077</cx:pt>
          <cx:pt idx="24603">-1394</cx:pt>
          <cx:pt idx="24604">-217</cx:pt>
          <cx:pt idx="24605">0</cx:pt>
          <cx:pt idx="24606">0</cx:pt>
          <cx:pt idx="24607">-2384</cx:pt>
          <cx:pt idx="24608">-707</cx:pt>
          <cx:pt idx="24609">-751</cx:pt>
          <cx:pt idx="24610">0</cx:pt>
          <cx:pt idx="24611">-1956</cx:pt>
          <cx:pt idx="24612">0</cx:pt>
          <cx:pt idx="24613">-2583</cx:pt>
          <cx:pt idx="24614">-549</cx:pt>
          <cx:pt idx="24615">-1845</cx:pt>
          <cx:pt idx="24616">-1054</cx:pt>
          <cx:pt idx="24617">-358</cx:pt>
          <cx:pt idx="24618">0</cx:pt>
          <cx:pt idx="24619">-720</cx:pt>
          <cx:pt idx="24620">0</cx:pt>
          <cx:pt idx="24621">-849</cx:pt>
          <cx:pt idx="24622">-328</cx:pt>
          <cx:pt idx="24623">-1119</cx:pt>
          <cx:pt idx="24624">-708</cx:pt>
          <cx:pt idx="24625">0</cx:pt>
          <cx:pt idx="24626">-732</cx:pt>
          <cx:pt idx="24627">-22</cx:pt>
          <cx:pt idx="24628">-591</cx:pt>
          <cx:pt idx="24629">-1727</cx:pt>
          <cx:pt idx="24630">-132</cx:pt>
          <cx:pt idx="24631">0</cx:pt>
          <cx:pt idx="24632">0</cx:pt>
          <cx:pt idx="24633">0</cx:pt>
          <cx:pt idx="24634">-1221</cx:pt>
          <cx:pt idx="24635">-259</cx:pt>
          <cx:pt idx="24636">-891</cx:pt>
          <cx:pt idx="24637">-1706</cx:pt>
          <cx:pt idx="24638">0</cx:pt>
          <cx:pt idx="24639">-883</cx:pt>
          <cx:pt idx="24640">-1146</cx:pt>
          <cx:pt idx="24641">-1710</cx:pt>
          <cx:pt idx="24642">-801</cx:pt>
          <cx:pt idx="24643">-2213</cx:pt>
          <cx:pt idx="24644">-2525</cx:pt>
          <cx:pt idx="24645">-1355</cx:pt>
          <cx:pt idx="24646">-3</cx:pt>
          <cx:pt idx="24647">-642</cx:pt>
          <cx:pt idx="24648">0</cx:pt>
          <cx:pt idx="24649">0</cx:pt>
          <cx:pt idx="24650">-229</cx:pt>
          <cx:pt idx="24651">-2024</cx:pt>
          <cx:pt idx="24652">0</cx:pt>
          <cx:pt idx="24653">-1769</cx:pt>
          <cx:pt idx="24654">-1032</cx:pt>
          <cx:pt idx="24655">0</cx:pt>
          <cx:pt idx="24656">-1755</cx:pt>
          <cx:pt idx="24657">-942</cx:pt>
          <cx:pt idx="24658">-3405</cx:pt>
          <cx:pt idx="24659">-781</cx:pt>
          <cx:pt idx="24660">-824</cx:pt>
          <cx:pt idx="24661">-2162</cx:pt>
          <cx:pt idx="24662">-839</cx:pt>
          <cx:pt idx="24663">-454</cx:pt>
          <cx:pt idx="24664">0</cx:pt>
          <cx:pt idx="24665">-1808</cx:pt>
          <cx:pt idx="24666">-2468</cx:pt>
          <cx:pt idx="24667">-2381</cx:pt>
          <cx:pt idx="24668">-1661</cx:pt>
          <cx:pt idx="24669">-1814</cx:pt>
          <cx:pt idx="24670">-1261</cx:pt>
          <cx:pt idx="24671">-325</cx:pt>
          <cx:pt idx="24672">-1152</cx:pt>
          <cx:pt idx="24673">-3049</cx:pt>
          <cx:pt idx="24674">-634</cx:pt>
          <cx:pt idx="24675">-2389</cx:pt>
          <cx:pt idx="24676">0</cx:pt>
          <cx:pt idx="24677">-404</cx:pt>
          <cx:pt idx="24678">-2964</cx:pt>
          <cx:pt idx="24679">-33</cx:pt>
          <cx:pt idx="24680">0</cx:pt>
          <cx:pt idx="24681">-876</cx:pt>
          <cx:pt idx="24682">-146</cx:pt>
          <cx:pt idx="24683">-99</cx:pt>
          <cx:pt idx="24684">-2850</cx:pt>
          <cx:pt idx="24685">0</cx:pt>
          <cx:pt idx="24686">-719</cx:pt>
          <cx:pt idx="24687">-896</cx:pt>
          <cx:pt idx="24688">-1811</cx:pt>
          <cx:pt idx="24689">-750</cx:pt>
          <cx:pt idx="24690">-1197</cx:pt>
          <cx:pt idx="24691">-1572</cx:pt>
          <cx:pt idx="24692">-1833</cx:pt>
          <cx:pt idx="24693">-1176</cx:pt>
          <cx:pt idx="24694">-1976</cx:pt>
          <cx:pt idx="24695">-528</cx:pt>
          <cx:pt idx="24696">-972</cx:pt>
          <cx:pt idx="24697">-1212</cx:pt>
          <cx:pt idx="24698">-1313</cx:pt>
          <cx:pt idx="24699">-174</cx:pt>
          <cx:pt idx="24700">-1895</cx:pt>
          <cx:pt idx="24701">-2059</cx:pt>
          <cx:pt idx="24702">-200</cx:pt>
          <cx:pt idx="24703">-1216</cx:pt>
          <cx:pt idx="24704">-862</cx:pt>
          <cx:pt idx="24705">-667</cx:pt>
          <cx:pt idx="24706">-1813</cx:pt>
          <cx:pt idx="24707">-390</cx:pt>
          <cx:pt idx="24708">0</cx:pt>
          <cx:pt idx="24709">-1254</cx:pt>
          <cx:pt idx="24710">-729</cx:pt>
          <cx:pt idx="24711">-1535</cx:pt>
          <cx:pt idx="24712">-743</cx:pt>
          <cx:pt idx="24713">0</cx:pt>
          <cx:pt idx="24714">-696</cx:pt>
          <cx:pt idx="24715">-2186</cx:pt>
          <cx:pt idx="24716">-468</cx:pt>
          <cx:pt idx="24717">-1497</cx:pt>
          <cx:pt idx="24718">-1063</cx:pt>
          <cx:pt idx="24719">-405</cx:pt>
          <cx:pt idx="24720">-1670</cx:pt>
          <cx:pt idx="24721">-1063</cx:pt>
          <cx:pt idx="24722">-1259</cx:pt>
          <cx:pt idx="24723">-820</cx:pt>
          <cx:pt idx="24724">0</cx:pt>
          <cx:pt idx="24725">-1042</cx:pt>
          <cx:pt idx="24726">-1714</cx:pt>
          <cx:pt idx="24727">-1342</cx:pt>
          <cx:pt idx="24728">-479</cx:pt>
          <cx:pt idx="24729">-783</cx:pt>
          <cx:pt idx="24730">-1184</cx:pt>
          <cx:pt idx="24731">-2005</cx:pt>
          <cx:pt idx="24732">-1275</cx:pt>
          <cx:pt idx="24733">-1851</cx:pt>
          <cx:pt idx="24734">-486</cx:pt>
          <cx:pt idx="24735">-2155</cx:pt>
          <cx:pt idx="24736">-1885</cx:pt>
          <cx:pt idx="24737">-592</cx:pt>
          <cx:pt idx="24738">-962</cx:pt>
          <cx:pt idx="24739">0</cx:pt>
          <cx:pt idx="24740">-254</cx:pt>
          <cx:pt idx="24741">-1705</cx:pt>
          <cx:pt idx="24742">-428</cx:pt>
          <cx:pt idx="24743">-1960</cx:pt>
          <cx:pt idx="24744">-1907</cx:pt>
          <cx:pt idx="24745">-444</cx:pt>
          <cx:pt idx="24746">0</cx:pt>
          <cx:pt idx="24747">0</cx:pt>
          <cx:pt idx="24748">-1078</cx:pt>
          <cx:pt idx="24749">-2617</cx:pt>
          <cx:pt idx="24750">0</cx:pt>
          <cx:pt idx="24751">0</cx:pt>
          <cx:pt idx="24752">-1828</cx:pt>
          <cx:pt idx="24753">-964</cx:pt>
          <cx:pt idx="24754">-1066</cx:pt>
          <cx:pt idx="24755">-901</cx:pt>
          <cx:pt idx="24756">-133</cx:pt>
          <cx:pt idx="24757">0</cx:pt>
          <cx:pt idx="24758">0</cx:pt>
          <cx:pt idx="24759">-580</cx:pt>
          <cx:pt idx="24760">0</cx:pt>
          <cx:pt idx="24761">0</cx:pt>
          <cx:pt idx="24762">-569</cx:pt>
          <cx:pt idx="24763">-627</cx:pt>
          <cx:pt idx="24764">-3003</cx:pt>
          <cx:pt idx="24765">-809</cx:pt>
          <cx:pt idx="24766">-3280</cx:pt>
          <cx:pt idx="24767">-572</cx:pt>
          <cx:pt idx="24768">-2218</cx:pt>
          <cx:pt idx="24769">-2334</cx:pt>
          <cx:pt idx="24770">-404</cx:pt>
          <cx:pt idx="24771">-2200</cx:pt>
          <cx:pt idx="24772">-837</cx:pt>
          <cx:pt idx="24773">-340</cx:pt>
          <cx:pt idx="24774">0</cx:pt>
          <cx:pt idx="24775">0</cx:pt>
          <cx:pt idx="24776">-1965</cx:pt>
          <cx:pt idx="24777">-718</cx:pt>
          <cx:pt idx="24778">-2161</cx:pt>
          <cx:pt idx="24779">-899</cx:pt>
          <cx:pt idx="24780">-460</cx:pt>
          <cx:pt idx="24781">0</cx:pt>
          <cx:pt idx="24782">-2833</cx:pt>
          <cx:pt idx="24783">-2459</cx:pt>
          <cx:pt idx="24784">-3</cx:pt>
          <cx:pt idx="24785">-1671</cx:pt>
          <cx:pt idx="24786">-469</cx:pt>
          <cx:pt idx="24787">-1</cx:pt>
          <cx:pt idx="24788">-1413</cx:pt>
          <cx:pt idx="24789">-1274</cx:pt>
          <cx:pt idx="24790">-1041</cx:pt>
          <cx:pt idx="24791">-391</cx:pt>
          <cx:pt idx="24792">-1077</cx:pt>
          <cx:pt idx="24793">-1194</cx:pt>
          <cx:pt idx="24794">-1602</cx:pt>
          <cx:pt idx="24795">-799</cx:pt>
          <cx:pt idx="24796">-1078</cx:pt>
          <cx:pt idx="24797">-559</cx:pt>
          <cx:pt idx="24798">-1069</cx:pt>
          <cx:pt idx="24799">-173</cx:pt>
          <cx:pt idx="24800">-692</cx:pt>
          <cx:pt idx="24801">-534</cx:pt>
          <cx:pt idx="24802">0</cx:pt>
          <cx:pt idx="24803">-1426</cx:pt>
          <cx:pt idx="24804">-186</cx:pt>
          <cx:pt idx="24805">-2033</cx:pt>
          <cx:pt idx="24806">0</cx:pt>
          <cx:pt idx="24807">-2717</cx:pt>
          <cx:pt idx="24808">-1754</cx:pt>
          <cx:pt idx="24809">-11</cx:pt>
          <cx:pt idx="24810">0</cx:pt>
          <cx:pt idx="24811">-1723</cx:pt>
          <cx:pt idx="24812">-3223</cx:pt>
          <cx:pt idx="24813">-2042</cx:pt>
          <cx:pt idx="24814">-388</cx:pt>
          <cx:pt idx="24815">-958</cx:pt>
          <cx:pt idx="24816">-370</cx:pt>
          <cx:pt idx="24817">-1255</cx:pt>
          <cx:pt idx="24818">-117</cx:pt>
          <cx:pt idx="24819">0</cx:pt>
          <cx:pt idx="24820">-223</cx:pt>
          <cx:pt idx="24821">-2356</cx:pt>
          <cx:pt idx="24822">-1115</cx:pt>
          <cx:pt idx="24823">-1570</cx:pt>
          <cx:pt idx="24824">-3061</cx:pt>
          <cx:pt idx="24825">-1494</cx:pt>
          <cx:pt idx="24826">-2444</cx:pt>
          <cx:pt idx="24827">-2439</cx:pt>
          <cx:pt idx="24828">-1462</cx:pt>
          <cx:pt idx="24829">-163</cx:pt>
          <cx:pt idx="24830">-811</cx:pt>
          <cx:pt idx="24831">-2629</cx:pt>
          <cx:pt idx="24832">-3</cx:pt>
          <cx:pt idx="24833">0</cx:pt>
          <cx:pt idx="24834">-537</cx:pt>
          <cx:pt idx="24835">-387</cx:pt>
          <cx:pt idx="24836">-551</cx:pt>
          <cx:pt idx="24837">0</cx:pt>
          <cx:pt idx="24838">-898</cx:pt>
          <cx:pt idx="24839">-2428</cx:pt>
          <cx:pt idx="24840">-1350</cx:pt>
          <cx:pt idx="24841">0</cx:pt>
          <cx:pt idx="24842">-787</cx:pt>
          <cx:pt idx="24843">-2502</cx:pt>
          <cx:pt idx="24844">0</cx:pt>
          <cx:pt idx="24845">-1587</cx:pt>
          <cx:pt idx="24846">-1405</cx:pt>
          <cx:pt idx="24847">-2155</cx:pt>
          <cx:pt idx="24848">-2106</cx:pt>
          <cx:pt idx="24849">-390</cx:pt>
          <cx:pt idx="24850">-572</cx:pt>
          <cx:pt idx="24851">-795</cx:pt>
          <cx:pt idx="24852">-1596</cx:pt>
          <cx:pt idx="24853">0</cx:pt>
          <cx:pt idx="24854">0</cx:pt>
          <cx:pt idx="24855">-2732</cx:pt>
          <cx:pt idx="24856">-2012</cx:pt>
          <cx:pt idx="24857">-1027</cx:pt>
          <cx:pt idx="24858">-1189</cx:pt>
          <cx:pt idx="24859">-738</cx:pt>
          <cx:pt idx="24860">0</cx:pt>
          <cx:pt idx="24861">-287</cx:pt>
          <cx:pt idx="24862">-819</cx:pt>
          <cx:pt idx="24863">-1692</cx:pt>
          <cx:pt idx="24864">-359</cx:pt>
          <cx:pt idx="24865">-1727</cx:pt>
          <cx:pt idx="24866">-1234</cx:pt>
          <cx:pt idx="24867">-757</cx:pt>
          <cx:pt idx="24868">-1968</cx:pt>
          <cx:pt idx="24869">-457</cx:pt>
          <cx:pt idx="24870">0</cx:pt>
          <cx:pt idx="24871">-2306</cx:pt>
          <cx:pt idx="24872">-677</cx:pt>
          <cx:pt idx="24873">-729</cx:pt>
          <cx:pt idx="24874">-280</cx:pt>
          <cx:pt idx="24875">-2221</cx:pt>
          <cx:pt idx="24876">-781</cx:pt>
          <cx:pt idx="24877">-1785</cx:pt>
          <cx:pt idx="24878">-267</cx:pt>
          <cx:pt idx="24879">0</cx:pt>
          <cx:pt idx="24880">-781</cx:pt>
          <cx:pt idx="24881">-1451</cx:pt>
          <cx:pt idx="24882">-324</cx:pt>
          <cx:pt idx="24883">-1921</cx:pt>
          <cx:pt idx="24884">-1</cx:pt>
          <cx:pt idx="24885">-1330</cx:pt>
          <cx:pt idx="24886">-625</cx:pt>
          <cx:pt idx="24887">-704</cx:pt>
          <cx:pt idx="24888">-1705</cx:pt>
          <cx:pt idx="24889">-400</cx:pt>
          <cx:pt idx="24890">-886</cx:pt>
          <cx:pt idx="24891">-1256</cx:pt>
          <cx:pt idx="24892">-837</cx:pt>
          <cx:pt idx="24893">-1118</cx:pt>
          <cx:pt idx="24894">-555</cx:pt>
          <cx:pt idx="24895">-1802</cx:pt>
          <cx:pt idx="24896">0</cx:pt>
          <cx:pt idx="24897">-753</cx:pt>
          <cx:pt idx="24898">-475</cx:pt>
          <cx:pt idx="24899">-456</cx:pt>
          <cx:pt idx="24900">-1740</cx:pt>
          <cx:pt idx="24901">-876</cx:pt>
          <cx:pt idx="24902">-1726</cx:pt>
          <cx:pt idx="24903">-459</cx:pt>
          <cx:pt idx="24904">-30</cx:pt>
          <cx:pt idx="24905">-1053</cx:pt>
          <cx:pt idx="24906">-2394</cx:pt>
          <cx:pt idx="24907">-1357</cx:pt>
          <cx:pt idx="24908">-241</cx:pt>
          <cx:pt idx="24909">-3</cx:pt>
          <cx:pt idx="24910">-1782</cx:pt>
          <cx:pt idx="24911">-560</cx:pt>
          <cx:pt idx="24912">-870</cx:pt>
          <cx:pt idx="24913">-2418</cx:pt>
          <cx:pt idx="24914">-1945</cx:pt>
          <cx:pt idx="24915">0</cx:pt>
          <cx:pt idx="24916">-1390</cx:pt>
          <cx:pt idx="24917">-593</cx:pt>
          <cx:pt idx="24918">-1273</cx:pt>
          <cx:pt idx="24919">0</cx:pt>
          <cx:pt idx="24920">-1138</cx:pt>
          <cx:pt idx="24921">-1024</cx:pt>
          <cx:pt idx="24922">-3</cx:pt>
          <cx:pt idx="24923">-414</cx:pt>
          <cx:pt idx="24924">-1145</cx:pt>
          <cx:pt idx="24925">-893</cx:pt>
          <cx:pt idx="24926">-1080</cx:pt>
          <cx:pt idx="24927">-1723</cx:pt>
          <cx:pt idx="24928">-2566</cx:pt>
          <cx:pt idx="24929">0</cx:pt>
          <cx:pt idx="24930">0</cx:pt>
          <cx:pt idx="24931">-291</cx:pt>
          <cx:pt idx="24932">-1981</cx:pt>
          <cx:pt idx="24933">-1694</cx:pt>
          <cx:pt idx="24934">-938</cx:pt>
          <cx:pt idx="24935">-417</cx:pt>
          <cx:pt idx="24936">-157</cx:pt>
          <cx:pt idx="24937">-1122</cx:pt>
          <cx:pt idx="24938">-2263</cx:pt>
          <cx:pt idx="24939">-1546</cx:pt>
          <cx:pt idx="24940">-496</cx:pt>
          <cx:pt idx="24941">-1451</cx:pt>
          <cx:pt idx="24942">-1266</cx:pt>
          <cx:pt idx="24943">0</cx:pt>
          <cx:pt idx="24944">-2479</cx:pt>
          <cx:pt idx="24945">-775</cx:pt>
          <cx:pt idx="24946">-1369</cx:pt>
          <cx:pt idx="24947">-1242</cx:pt>
          <cx:pt idx="24948">-1829</cx:pt>
          <cx:pt idx="24949">-1623</cx:pt>
          <cx:pt idx="24950">-850</cx:pt>
          <cx:pt idx="24951">-1510</cx:pt>
          <cx:pt idx="24952">-2619</cx:pt>
          <cx:pt idx="24953">-1513</cx:pt>
          <cx:pt idx="24954">-1695</cx:pt>
          <cx:pt idx="24955">-1097</cx:pt>
          <cx:pt idx="24956">-170</cx:pt>
          <cx:pt idx="24957">-358</cx:pt>
          <cx:pt idx="24958">0</cx:pt>
          <cx:pt idx="24959">-20</cx:pt>
          <cx:pt idx="24960">-2236</cx:pt>
          <cx:pt idx="24961">-940</cx:pt>
          <cx:pt idx="24962">0</cx:pt>
          <cx:pt idx="24963">-1921</cx:pt>
          <cx:pt idx="24964">-274</cx:pt>
          <cx:pt idx="24965">-164</cx:pt>
          <cx:pt idx="24966">-113</cx:pt>
          <cx:pt idx="24967">-617</cx:pt>
          <cx:pt idx="24968">0</cx:pt>
          <cx:pt idx="24969">-249</cx:pt>
          <cx:pt idx="24970">0</cx:pt>
          <cx:pt idx="24971">-2536</cx:pt>
          <cx:pt idx="24972">-582</cx:pt>
          <cx:pt idx="24973">-2420</cx:pt>
          <cx:pt idx="24974">-649</cx:pt>
          <cx:pt idx="24975">-1516</cx:pt>
          <cx:pt idx="24976">-898</cx:pt>
          <cx:pt idx="24977">-1472</cx:pt>
          <cx:pt idx="24978">-256</cx:pt>
          <cx:pt idx="24979">-702</cx:pt>
          <cx:pt idx="24980">-662</cx:pt>
          <cx:pt idx="24981">-1670</cx:pt>
          <cx:pt idx="24982">-752</cx:pt>
          <cx:pt idx="24983">-1114</cx:pt>
          <cx:pt idx="24984">0</cx:pt>
          <cx:pt idx="24985">-755</cx:pt>
          <cx:pt idx="24986">-552</cx:pt>
          <cx:pt idx="24987">-2480</cx:pt>
          <cx:pt idx="24988">0</cx:pt>
          <cx:pt idx="24989">-1044</cx:pt>
          <cx:pt idx="24990">-1019</cx:pt>
          <cx:pt idx="24991">-188</cx:pt>
          <cx:pt idx="24992">-259</cx:pt>
          <cx:pt idx="24993">0</cx:pt>
          <cx:pt idx="24994">-306</cx:pt>
          <cx:pt idx="24995">-1005</cx:pt>
          <cx:pt idx="24996">-1792</cx:pt>
          <cx:pt idx="24997">-1596</cx:pt>
          <cx:pt idx="24998">0</cx:pt>
          <cx:pt idx="24999">-507</cx:pt>
          <cx:pt idx="25000">-738</cx:pt>
          <cx:pt idx="25001">-667</cx:pt>
          <cx:pt idx="25002">-343</cx:pt>
          <cx:pt idx="25003">-725</cx:pt>
          <cx:pt idx="25004">-432</cx:pt>
          <cx:pt idx="25005">-638</cx:pt>
          <cx:pt idx="25006">-1885</cx:pt>
          <cx:pt idx="25007">-1051</cx:pt>
          <cx:pt idx="25008">-820</cx:pt>
          <cx:pt idx="25009">-1034</cx:pt>
          <cx:pt idx="25010">-1189</cx:pt>
          <cx:pt idx="25011">-474</cx:pt>
          <cx:pt idx="25012">-800</cx:pt>
          <cx:pt idx="25013">-1523</cx:pt>
          <cx:pt idx="25014">-560</cx:pt>
          <cx:pt idx="25015">-2514</cx:pt>
          <cx:pt idx="25016">-303</cx:pt>
          <cx:pt idx="25017">0</cx:pt>
          <cx:pt idx="25018">-940</cx:pt>
          <cx:pt idx="25019">-868</cx:pt>
          <cx:pt idx="25020">-1044</cx:pt>
          <cx:pt idx="25021">-1153</cx:pt>
          <cx:pt idx="25022">-1495</cx:pt>
          <cx:pt idx="25023">-1063</cx:pt>
          <cx:pt idx="25024">-845</cx:pt>
          <cx:pt idx="25025">-351</cx:pt>
          <cx:pt idx="25026">-4</cx:pt>
          <cx:pt idx="25027">-727</cx:pt>
          <cx:pt idx="25028">-824</cx:pt>
          <cx:pt idx="25029">-1108</cx:pt>
          <cx:pt idx="25030">-602</cx:pt>
          <cx:pt idx="25031">-562</cx:pt>
          <cx:pt idx="25032">-837</cx:pt>
          <cx:pt idx="25033">-1532</cx:pt>
          <cx:pt idx="25034">-1874</cx:pt>
          <cx:pt idx="25035">-2879</cx:pt>
          <cx:pt idx="25036">-2121</cx:pt>
          <cx:pt idx="25037">-1232</cx:pt>
          <cx:pt idx="25038">-328</cx:pt>
          <cx:pt idx="25039">-298</cx:pt>
          <cx:pt idx="25040">-489</cx:pt>
          <cx:pt idx="25041">-999</cx:pt>
          <cx:pt idx="25042">0</cx:pt>
          <cx:pt idx="25043">-1619</cx:pt>
          <cx:pt idx="25044">-1251</cx:pt>
          <cx:pt idx="25045">-488</cx:pt>
          <cx:pt idx="25046">-3185</cx:pt>
          <cx:pt idx="25047">-1482</cx:pt>
          <cx:pt idx="25048">-1009</cx:pt>
          <cx:pt idx="25049">-657</cx:pt>
          <cx:pt idx="25050">-1472</cx:pt>
          <cx:pt idx="25051">-1905</cx:pt>
          <cx:pt idx="25052">0</cx:pt>
          <cx:pt idx="25053">-607</cx:pt>
          <cx:pt idx="25054">0</cx:pt>
          <cx:pt idx="25055">-101</cx:pt>
          <cx:pt idx="25056">0</cx:pt>
          <cx:pt idx="25057">-400</cx:pt>
          <cx:pt idx="25058">-5</cx:pt>
          <cx:pt idx="25059">-1203</cx:pt>
          <cx:pt idx="25060">-1265</cx:pt>
          <cx:pt idx="25061">-1007</cx:pt>
          <cx:pt idx="25062">-2426</cx:pt>
          <cx:pt idx="25063">-2045</cx:pt>
          <cx:pt idx="25064">-2523</cx:pt>
          <cx:pt idx="25065">-279</cx:pt>
          <cx:pt idx="25066">-661</cx:pt>
          <cx:pt idx="25067">-1</cx:pt>
          <cx:pt idx="25068">-2147</cx:pt>
          <cx:pt idx="25069">-448</cx:pt>
          <cx:pt idx="25070">0</cx:pt>
          <cx:pt idx="25071">-1494</cx:pt>
          <cx:pt idx="25072">-525</cx:pt>
          <cx:pt idx="25073">-2319</cx:pt>
          <cx:pt idx="25074">0</cx:pt>
          <cx:pt idx="25075">-873</cx:pt>
          <cx:pt idx="25076">-1422</cx:pt>
          <cx:pt idx="25077">-332</cx:pt>
          <cx:pt idx="25078">-1085</cx:pt>
          <cx:pt idx="25079">-396</cx:pt>
          <cx:pt idx="25080">-1500</cx:pt>
          <cx:pt idx="25081">-453</cx:pt>
          <cx:pt idx="25082">-226</cx:pt>
          <cx:pt idx="25083">-368</cx:pt>
          <cx:pt idx="25084">-2590</cx:pt>
          <cx:pt idx="25085">-291</cx:pt>
          <cx:pt idx="25086">-73</cx:pt>
          <cx:pt idx="25087">-2569</cx:pt>
          <cx:pt idx="25088">-701</cx:pt>
          <cx:pt idx="25089">-2633</cx:pt>
          <cx:pt idx="25090">-610</cx:pt>
          <cx:pt idx="25091">-1</cx:pt>
          <cx:pt idx="25092">-1708</cx:pt>
          <cx:pt idx="25093">-1520</cx:pt>
          <cx:pt idx="25094">-1602</cx:pt>
          <cx:pt idx="25095">-399</cx:pt>
          <cx:pt idx="25096">-156</cx:pt>
          <cx:pt idx="25097">-750</cx:pt>
          <cx:pt idx="25098">-1118</cx:pt>
          <cx:pt idx="25099">-2</cx:pt>
          <cx:pt idx="25100">-1835</cx:pt>
          <cx:pt idx="25101">-2334</cx:pt>
          <cx:pt idx="25102">-38</cx:pt>
          <cx:pt idx="25103">-350</cx:pt>
          <cx:pt idx="25104">-1751</cx:pt>
          <cx:pt idx="25105">-422</cx:pt>
          <cx:pt idx="25106">-843</cx:pt>
          <cx:pt idx="25107">-195</cx:pt>
          <cx:pt idx="25108">-1663</cx:pt>
          <cx:pt idx="25109">-1911</cx:pt>
          <cx:pt idx="25110">-1032</cx:pt>
          <cx:pt idx="25111">-1923</cx:pt>
          <cx:pt idx="25112">-1426</cx:pt>
          <cx:pt idx="25113">-1116</cx:pt>
          <cx:pt idx="25114">-1960</cx:pt>
          <cx:pt idx="25115">-2311</cx:pt>
          <cx:pt idx="25116">0</cx:pt>
          <cx:pt idx="25117">-196</cx:pt>
          <cx:pt idx="25118">-2597</cx:pt>
          <cx:pt idx="25119">-726</cx:pt>
          <cx:pt idx="25120">-7</cx:pt>
          <cx:pt idx="25121">-775</cx:pt>
          <cx:pt idx="25122">-206</cx:pt>
          <cx:pt idx="25123">-868</cx:pt>
          <cx:pt idx="25124">-713</cx:pt>
          <cx:pt idx="25125">-1270</cx:pt>
          <cx:pt idx="25126">0</cx:pt>
          <cx:pt idx="25127">-520</cx:pt>
          <cx:pt idx="25128">-2453</cx:pt>
          <cx:pt idx="25129">-3461</cx:pt>
          <cx:pt idx="25130">-2563</cx:pt>
          <cx:pt idx="25131">-1263</cx:pt>
          <cx:pt idx="25132">-1467</cx:pt>
          <cx:pt idx="25133">-1542</cx:pt>
          <cx:pt idx="25134">-1808</cx:pt>
          <cx:pt idx="25135">-1532</cx:pt>
          <cx:pt idx="25136">-14</cx:pt>
          <cx:pt idx="25137">0</cx:pt>
          <cx:pt idx="25138">-142</cx:pt>
          <cx:pt idx="25139">-1852</cx:pt>
          <cx:pt idx="25140">-451</cx:pt>
          <cx:pt idx="25141">0</cx:pt>
          <cx:pt idx="25142">-1216</cx:pt>
          <cx:pt idx="25143">-204</cx:pt>
          <cx:pt idx="25144">-2268</cx:pt>
          <cx:pt idx="25145">0</cx:pt>
          <cx:pt idx="25146">-243</cx:pt>
          <cx:pt idx="25147">-13</cx:pt>
          <cx:pt idx="25148">-2124</cx:pt>
          <cx:pt idx="25149">-394</cx:pt>
          <cx:pt idx="25150">0</cx:pt>
          <cx:pt idx="25151">-2016</cx:pt>
          <cx:pt idx="25152">-806</cx:pt>
          <cx:pt idx="25153">-1292</cx:pt>
          <cx:pt idx="25154">-856</cx:pt>
          <cx:pt idx="25155">-241</cx:pt>
          <cx:pt idx="25156">-1747</cx:pt>
          <cx:pt idx="25157">-84</cx:pt>
          <cx:pt idx="25158">-609</cx:pt>
          <cx:pt idx="25159">-1275</cx:pt>
          <cx:pt idx="25160">-1637</cx:pt>
          <cx:pt idx="25161">-515</cx:pt>
          <cx:pt idx="25162">-726</cx:pt>
          <cx:pt idx="25163">-2064</cx:pt>
          <cx:pt idx="25164">0</cx:pt>
          <cx:pt idx="25165">-1766</cx:pt>
          <cx:pt idx="25166">0</cx:pt>
          <cx:pt idx="25167">-1138</cx:pt>
          <cx:pt idx="25168">-1545</cx:pt>
          <cx:pt idx="25169">-887</cx:pt>
          <cx:pt idx="25170">-1728</cx:pt>
          <cx:pt idx="25171">0</cx:pt>
          <cx:pt idx="25172">-2609</cx:pt>
          <cx:pt idx="25173">-417</cx:pt>
          <cx:pt idx="25174">-729</cx:pt>
          <cx:pt idx="25175">-407</cx:pt>
          <cx:pt idx="25176">-715</cx:pt>
          <cx:pt idx="25177">-1</cx:pt>
          <cx:pt idx="25178">-1662</cx:pt>
          <cx:pt idx="25179">-1372</cx:pt>
          <cx:pt idx="25180">-1</cx:pt>
          <cx:pt idx="25181">-555</cx:pt>
          <cx:pt idx="25182">-1294</cx:pt>
          <cx:pt idx="25183">0</cx:pt>
          <cx:pt idx="25184">0</cx:pt>
          <cx:pt idx="25185">-226</cx:pt>
          <cx:pt idx="25186">-229</cx:pt>
          <cx:pt idx="25187">-966</cx:pt>
          <cx:pt idx="25188">-2547</cx:pt>
          <cx:pt idx="25189">-2255</cx:pt>
          <cx:pt idx="25190">-316</cx:pt>
          <cx:pt idx="25191">-1269</cx:pt>
          <cx:pt idx="25192">-724</cx:pt>
          <cx:pt idx="25193">-1774</cx:pt>
          <cx:pt idx="25194">-1036</cx:pt>
          <cx:pt idx="25195">-247</cx:pt>
          <cx:pt idx="25196">-297</cx:pt>
          <cx:pt idx="25197">-727</cx:pt>
          <cx:pt idx="25198">-1189</cx:pt>
          <cx:pt idx="25199">0</cx:pt>
          <cx:pt idx="25200">-3201</cx:pt>
          <cx:pt idx="25201">-1643</cx:pt>
          <cx:pt idx="25202">0</cx:pt>
          <cx:pt idx="25203">-590</cx:pt>
          <cx:pt idx="25204">-600</cx:pt>
          <cx:pt idx="25205">-1093</cx:pt>
          <cx:pt idx="25206">-1448</cx:pt>
          <cx:pt idx="25207">-129</cx:pt>
          <cx:pt idx="25208">-554</cx:pt>
          <cx:pt idx="25209">-1895</cx:pt>
          <cx:pt idx="25210">-11</cx:pt>
          <cx:pt idx="25211">-4</cx:pt>
          <cx:pt idx="25212">-2246</cx:pt>
          <cx:pt idx="25213">-1643</cx:pt>
          <cx:pt idx="25214">-1108</cx:pt>
          <cx:pt idx="25215">-1161</cx:pt>
          <cx:pt idx="25216">-1</cx:pt>
          <cx:pt idx="25217">-1139</cx:pt>
          <cx:pt idx="25218">-1275</cx:pt>
          <cx:pt idx="25219">-1615</cx:pt>
          <cx:pt idx="25220">-1125</cx:pt>
          <cx:pt idx="25221">-512</cx:pt>
          <cx:pt idx="25222">-677</cx:pt>
          <cx:pt idx="25223">-3235</cx:pt>
          <cx:pt idx="25224">-2664</cx:pt>
          <cx:pt idx="25225">0</cx:pt>
          <cx:pt idx="25226">-1928</cx:pt>
          <cx:pt idx="25227">-530</cx:pt>
          <cx:pt idx="25228">-3206</cx:pt>
          <cx:pt idx="25229">-1728</cx:pt>
          <cx:pt idx="25230">-811</cx:pt>
          <cx:pt idx="25231">-595</cx:pt>
          <cx:pt idx="25232">-294</cx:pt>
          <cx:pt idx="25233">-1811</cx:pt>
          <cx:pt idx="25234">-936</cx:pt>
          <cx:pt idx="25235">-335</cx:pt>
          <cx:pt idx="25236">-326</cx:pt>
          <cx:pt idx="25237">-2281</cx:pt>
          <cx:pt idx="25238">-179</cx:pt>
          <cx:pt idx="25239">-828</cx:pt>
          <cx:pt idx="25240">-454</cx:pt>
          <cx:pt idx="25241">-1932</cx:pt>
          <cx:pt idx="25242">-2024</cx:pt>
          <cx:pt idx="25243">-3209</cx:pt>
          <cx:pt idx="25244">0</cx:pt>
          <cx:pt idx="25245">-1880</cx:pt>
          <cx:pt idx="25246">-22</cx:pt>
          <cx:pt idx="25247">-952</cx:pt>
          <cx:pt idx="25248">0</cx:pt>
          <cx:pt idx="25249">-760</cx:pt>
          <cx:pt idx="25250">-2056</cx:pt>
          <cx:pt idx="25251">-2577</cx:pt>
          <cx:pt idx="25252">-324</cx:pt>
          <cx:pt idx="25253">-759</cx:pt>
          <cx:pt idx="25254">-1876</cx:pt>
          <cx:pt idx="25255">-1529</cx:pt>
          <cx:pt idx="25256">-1345</cx:pt>
          <cx:pt idx="25257">-1668</cx:pt>
          <cx:pt idx="25258">-503</cx:pt>
          <cx:pt idx="25259">-299</cx:pt>
          <cx:pt idx="25260">-406</cx:pt>
          <cx:pt idx="25261">-196</cx:pt>
          <cx:pt idx="25262">-841</cx:pt>
          <cx:pt idx="25263">-1408</cx:pt>
          <cx:pt idx="25264">0</cx:pt>
          <cx:pt idx="25265">-952</cx:pt>
          <cx:pt idx="25266">-143</cx:pt>
          <cx:pt idx="25267">-108</cx:pt>
          <cx:pt idx="25268">-942</cx:pt>
          <cx:pt idx="25269">-3</cx:pt>
          <cx:pt idx="25270">-2</cx:pt>
          <cx:pt idx="25271">-2108</cx:pt>
          <cx:pt idx="25272">-1357</cx:pt>
          <cx:pt idx="25273">-2965</cx:pt>
          <cx:pt idx="25274">-2442</cx:pt>
          <cx:pt idx="25275">-133</cx:pt>
          <cx:pt idx="25276">-1745</cx:pt>
          <cx:pt idx="25277">-452</cx:pt>
          <cx:pt idx="25278">-1796</cx:pt>
          <cx:pt idx="25279">-698</cx:pt>
          <cx:pt idx="25280">-355</cx:pt>
          <cx:pt idx="25281">-401</cx:pt>
          <cx:pt idx="25282">-1731</cx:pt>
          <cx:pt idx="25283">-2615</cx:pt>
          <cx:pt idx="25284">-1734</cx:pt>
          <cx:pt idx="25285">-243</cx:pt>
          <cx:pt idx="25286">-720</cx:pt>
          <cx:pt idx="25287">0</cx:pt>
          <cx:pt idx="25288">-1173</cx:pt>
          <cx:pt idx="25289">-487</cx:pt>
          <cx:pt idx="25290">0</cx:pt>
          <cx:pt idx="25291">-1</cx:pt>
          <cx:pt idx="25292">-1909</cx:pt>
          <cx:pt idx="25293">-571</cx:pt>
          <cx:pt idx="25294">-1449</cx:pt>
          <cx:pt idx="25295">-1732</cx:pt>
          <cx:pt idx="25296">-189</cx:pt>
          <cx:pt idx="25297">-1816</cx:pt>
          <cx:pt idx="25298">-128</cx:pt>
          <cx:pt idx="25299">-150</cx:pt>
          <cx:pt idx="25300">-2</cx:pt>
          <cx:pt idx="25301">-290</cx:pt>
          <cx:pt idx="25302">-125</cx:pt>
          <cx:pt idx="25303">-1699</cx:pt>
          <cx:pt idx="25304">-2326</cx:pt>
          <cx:pt idx="25305">-899</cx:pt>
          <cx:pt idx="25306">-1597</cx:pt>
          <cx:pt idx="25307">-441</cx:pt>
          <cx:pt idx="25308">-326</cx:pt>
          <cx:pt idx="25309">-1883</cx:pt>
          <cx:pt idx="25310">-2207</cx:pt>
          <cx:pt idx="25311">0</cx:pt>
          <cx:pt idx="25312">-1806</cx:pt>
          <cx:pt idx="25313">-675</cx:pt>
          <cx:pt idx="25314">-952</cx:pt>
          <cx:pt idx="25315">-1129</cx:pt>
          <cx:pt idx="25316">-54</cx:pt>
          <cx:pt idx="25317">-1</cx:pt>
          <cx:pt idx="25318">-1923</cx:pt>
          <cx:pt idx="25319">-3135</cx:pt>
          <cx:pt idx="25320">-1051</cx:pt>
          <cx:pt idx="25321">-1367</cx:pt>
          <cx:pt idx="25322">-812</cx:pt>
          <cx:pt idx="25323">-1246</cx:pt>
          <cx:pt idx="25324">-180</cx:pt>
          <cx:pt idx="25325">-1853</cx:pt>
          <cx:pt idx="25326">-1700</cx:pt>
          <cx:pt idx="25327">-360</cx:pt>
          <cx:pt idx="25328">-1321</cx:pt>
          <cx:pt idx="25329">-2408</cx:pt>
          <cx:pt idx="25330">-207</cx:pt>
          <cx:pt idx="25331">-1181</cx:pt>
          <cx:pt idx="25332">-600</cx:pt>
          <cx:pt idx="25333">-232</cx:pt>
          <cx:pt idx="25334">-560</cx:pt>
          <cx:pt idx="25335">-1023</cx:pt>
          <cx:pt idx="25336">-413</cx:pt>
          <cx:pt idx="25337">0</cx:pt>
          <cx:pt idx="25338">-1565</cx:pt>
          <cx:pt idx="25339">-2694</cx:pt>
          <cx:pt idx="25340">-98</cx:pt>
          <cx:pt idx="25341">-390</cx:pt>
          <cx:pt idx="25342">0</cx:pt>
          <cx:pt idx="25343">-996</cx:pt>
          <cx:pt idx="25344">-374</cx:pt>
          <cx:pt idx="25345">-2858</cx:pt>
          <cx:pt idx="25346">-2072</cx:pt>
          <cx:pt idx="25347">-765</cx:pt>
          <cx:pt idx="25348">-1340</cx:pt>
          <cx:pt idx="25349">-725</cx:pt>
          <cx:pt idx="25350">-526</cx:pt>
          <cx:pt idx="25351">0</cx:pt>
          <cx:pt idx="25352">-866</cx:pt>
          <cx:pt idx="25353">-1874</cx:pt>
          <cx:pt idx="25354">-265</cx:pt>
          <cx:pt idx="25355">0</cx:pt>
          <cx:pt idx="25356">-867</cx:pt>
          <cx:pt idx="25357">-1047</cx:pt>
          <cx:pt idx="25358">-691</cx:pt>
          <cx:pt idx="25359">-1476</cx:pt>
          <cx:pt idx="25360">-2836</cx:pt>
          <cx:pt idx="25361">-1384</cx:pt>
          <cx:pt idx="25362">0</cx:pt>
          <cx:pt idx="25363">-1305</cx:pt>
          <cx:pt idx="25364">-1880</cx:pt>
          <cx:pt idx="25365">-1468</cx:pt>
          <cx:pt idx="25366">0</cx:pt>
          <cx:pt idx="25367">0</cx:pt>
          <cx:pt idx="25368">-3182</cx:pt>
          <cx:pt idx="25369">-524</cx:pt>
          <cx:pt idx="25370">0</cx:pt>
          <cx:pt idx="25371">-1426</cx:pt>
          <cx:pt idx="25372">-374</cx:pt>
          <cx:pt idx="25373">-1275</cx:pt>
          <cx:pt idx="25374">-3318</cx:pt>
          <cx:pt idx="25375">-1528</cx:pt>
          <cx:pt idx="25376">-1553</cx:pt>
          <cx:pt idx="25377">-263</cx:pt>
          <cx:pt idx="25378">-572</cx:pt>
          <cx:pt idx="25379">-302</cx:pt>
          <cx:pt idx="25380">0</cx:pt>
          <cx:pt idx="25381">-662</cx:pt>
          <cx:pt idx="25382">-719</cx:pt>
          <cx:pt idx="25383">-2801</cx:pt>
          <cx:pt idx="25384">-71</cx:pt>
          <cx:pt idx="25385">-2473</cx:pt>
          <cx:pt idx="25386">-1151</cx:pt>
          <cx:pt idx="25387">-696</cx:pt>
          <cx:pt idx="25388">0</cx:pt>
          <cx:pt idx="25389">-1079</cx:pt>
          <cx:pt idx="25390">0</cx:pt>
          <cx:pt idx="25391">-208</cx:pt>
          <cx:pt idx="25392">-2104</cx:pt>
          <cx:pt idx="25393">-367</cx:pt>
          <cx:pt idx="25394">-1803</cx:pt>
          <cx:pt idx="25395">-1504</cx:pt>
          <cx:pt idx="25396">-1286</cx:pt>
          <cx:pt idx="25397">-871</cx:pt>
          <cx:pt idx="25398">-57</cx:pt>
          <cx:pt idx="25399">-727</cx:pt>
          <cx:pt idx="25400">-2921</cx:pt>
          <cx:pt idx="25401">0</cx:pt>
          <cx:pt idx="25402">-1216</cx:pt>
          <cx:pt idx="25403">-818</cx:pt>
          <cx:pt idx="25404">-1715</cx:pt>
          <cx:pt idx="25405">-201</cx:pt>
          <cx:pt idx="25406">-1404</cx:pt>
          <cx:pt idx="25407">-1560</cx:pt>
          <cx:pt idx="25408">-897</cx:pt>
          <cx:pt idx="25409">-875</cx:pt>
          <cx:pt idx="25410">-2080</cx:pt>
          <cx:pt idx="25411">-1144</cx:pt>
          <cx:pt idx="25412">-307</cx:pt>
          <cx:pt idx="25413">-163</cx:pt>
          <cx:pt idx="25414">-1930</cx:pt>
          <cx:pt idx="25415">-1134</cx:pt>
          <cx:pt idx="25416">-680</cx:pt>
          <cx:pt idx="25417">-1502</cx:pt>
          <cx:pt idx="25418">-607</cx:pt>
          <cx:pt idx="25419">-1163</cx:pt>
          <cx:pt idx="25420">-409</cx:pt>
          <cx:pt idx="25421">-1225</cx:pt>
          <cx:pt idx="25422">-304</cx:pt>
          <cx:pt idx="25423">-1076</cx:pt>
          <cx:pt idx="25424">-662</cx:pt>
          <cx:pt idx="25425">-1718</cx:pt>
          <cx:pt idx="25426">-1274</cx:pt>
          <cx:pt idx="25427">0</cx:pt>
          <cx:pt idx="25428">-1806</cx:pt>
          <cx:pt idx="25429">-323</cx:pt>
          <cx:pt idx="25430">-1332</cx:pt>
          <cx:pt idx="25431">-439</cx:pt>
          <cx:pt idx="25432">-81</cx:pt>
          <cx:pt idx="25433">-3240</cx:pt>
          <cx:pt idx="25434">-1784</cx:pt>
          <cx:pt idx="25435">-3523</cx:pt>
          <cx:pt idx="25436">-421</cx:pt>
          <cx:pt idx="25437">-566</cx:pt>
          <cx:pt idx="25438">-1337</cx:pt>
          <cx:pt idx="25439">-1978</cx:pt>
          <cx:pt idx="25440">0</cx:pt>
          <cx:pt idx="25441">-251</cx:pt>
          <cx:pt idx="25442">0</cx:pt>
          <cx:pt idx="25443">-807</cx:pt>
          <cx:pt idx="25444">-336</cx:pt>
          <cx:pt idx="25445">-2658</cx:pt>
          <cx:pt idx="25446">0</cx:pt>
          <cx:pt idx="25447">-4</cx:pt>
          <cx:pt idx="25448">-980</cx:pt>
          <cx:pt idx="25449">-1807</cx:pt>
          <cx:pt idx="25450">0</cx:pt>
          <cx:pt idx="25451">-538</cx:pt>
          <cx:pt idx="25452">-3</cx:pt>
          <cx:pt idx="25453">-276</cx:pt>
          <cx:pt idx="25454">-592</cx:pt>
          <cx:pt idx="25455">-2522</cx:pt>
          <cx:pt idx="25456">-341</cx:pt>
          <cx:pt idx="25457">-487</cx:pt>
          <cx:pt idx="25458">-827</cx:pt>
          <cx:pt idx="25459">-2833</cx:pt>
          <cx:pt idx="25460">-971</cx:pt>
          <cx:pt idx="25461">-660</cx:pt>
          <cx:pt idx="25462">0</cx:pt>
          <cx:pt idx="25463">-262</cx:pt>
          <cx:pt idx="25464">-695</cx:pt>
          <cx:pt idx="25465">-2734</cx:pt>
          <cx:pt idx="25466">-1641</cx:pt>
          <cx:pt idx="25467">0</cx:pt>
          <cx:pt idx="25468">-1004</cx:pt>
          <cx:pt idx="25469">-3437</cx:pt>
          <cx:pt idx="25470">-1818</cx:pt>
          <cx:pt idx="25471">-1218</cx:pt>
          <cx:pt idx="25472">-1737</cx:pt>
          <cx:pt idx="25473">-2384</cx:pt>
          <cx:pt idx="25474">-1890</cx:pt>
          <cx:pt idx="25475">-2164</cx:pt>
          <cx:pt idx="25476">0</cx:pt>
          <cx:pt idx="25477">-530</cx:pt>
          <cx:pt idx="25478">-302</cx:pt>
          <cx:pt idx="25479">-919</cx:pt>
          <cx:pt idx="25480">-166</cx:pt>
          <cx:pt idx="25481">-747</cx:pt>
          <cx:pt idx="25482">0</cx:pt>
          <cx:pt idx="25483">-1184</cx:pt>
          <cx:pt idx="25484">-570</cx:pt>
          <cx:pt idx="25485">-438</cx:pt>
          <cx:pt idx="25486">-245</cx:pt>
          <cx:pt idx="25487">-907</cx:pt>
          <cx:pt idx="25488">-998</cx:pt>
          <cx:pt idx="25489">-2721</cx:pt>
          <cx:pt idx="25490">-1</cx:pt>
          <cx:pt idx="25491">-325</cx:pt>
          <cx:pt idx="25492">-1365</cx:pt>
          <cx:pt idx="25493">-620</cx:pt>
          <cx:pt idx="25494">-1481</cx:pt>
          <cx:pt idx="25495">-1</cx:pt>
          <cx:pt idx="25496">-28</cx:pt>
          <cx:pt idx="25497">-234</cx:pt>
          <cx:pt idx="25498">-25</cx:pt>
          <cx:pt idx="25499">-2</cx:pt>
          <cx:pt idx="25500">-1659</cx:pt>
          <cx:pt idx="25501">-229</cx:pt>
          <cx:pt idx="25502">0</cx:pt>
          <cx:pt idx="25503">0</cx:pt>
          <cx:pt idx="25504">-1153</cx:pt>
          <cx:pt idx="25505">-2824</cx:pt>
          <cx:pt idx="25506">-1523</cx:pt>
          <cx:pt idx="25507">-1414</cx:pt>
          <cx:pt idx="25508">-2867</cx:pt>
          <cx:pt idx="25509">-5</cx:pt>
          <cx:pt idx="25510">-1197</cx:pt>
          <cx:pt idx="25511">-2131</cx:pt>
          <cx:pt idx="25512">-2027</cx:pt>
          <cx:pt idx="25513">-608</cx:pt>
          <cx:pt idx="25514">-1634</cx:pt>
          <cx:pt idx="25515">-2427</cx:pt>
          <cx:pt idx="25516">-1599</cx:pt>
          <cx:pt idx="25517">-1361</cx:pt>
          <cx:pt idx="25518">-1520</cx:pt>
          <cx:pt idx="25519">0</cx:pt>
          <cx:pt idx="25520">-684</cx:pt>
          <cx:pt idx="25521">-1645</cx:pt>
          <cx:pt idx="25522">-1168</cx:pt>
          <cx:pt idx="25523">-351</cx:pt>
          <cx:pt idx="25524">-333</cx:pt>
          <cx:pt idx="25525">-1000</cx:pt>
          <cx:pt idx="25526">-787</cx:pt>
          <cx:pt idx="25527">0</cx:pt>
          <cx:pt idx="25528">-568</cx:pt>
          <cx:pt idx="25529">-961</cx:pt>
          <cx:pt idx="25530">-102</cx:pt>
          <cx:pt idx="25531">0</cx:pt>
          <cx:pt idx="25532">-419</cx:pt>
          <cx:pt idx="25533">-509</cx:pt>
          <cx:pt idx="25534">-1729</cx:pt>
          <cx:pt idx="25535">-566</cx:pt>
          <cx:pt idx="25536">0</cx:pt>
          <cx:pt idx="25537">0</cx:pt>
          <cx:pt idx="25538">-1092</cx:pt>
          <cx:pt idx="25539">-1084</cx:pt>
          <cx:pt idx="25540">-785</cx:pt>
          <cx:pt idx="25541">-1796</cx:pt>
          <cx:pt idx="25542">-271</cx:pt>
          <cx:pt idx="25543">0</cx:pt>
          <cx:pt idx="25544">-1156</cx:pt>
          <cx:pt idx="25545">-1731</cx:pt>
          <cx:pt idx="25546">-1631</cx:pt>
          <cx:pt idx="25547">-1085</cx:pt>
          <cx:pt idx="25548">-262</cx:pt>
          <cx:pt idx="25549">-687</cx:pt>
          <cx:pt idx="25550">0</cx:pt>
          <cx:pt idx="25551">-454</cx:pt>
          <cx:pt idx="25552">0</cx:pt>
          <cx:pt idx="25553">-247</cx:pt>
          <cx:pt idx="25554">-1565</cx:pt>
          <cx:pt idx="25555">0</cx:pt>
          <cx:pt idx="25556">-362</cx:pt>
          <cx:pt idx="25557">0</cx:pt>
          <cx:pt idx="25558">-217</cx:pt>
          <cx:pt idx="25559">0</cx:pt>
          <cx:pt idx="25560">0</cx:pt>
          <cx:pt idx="25561">0</cx:pt>
          <cx:pt idx="25562">-763</cx:pt>
          <cx:pt idx="25563">-2092</cx:pt>
          <cx:pt idx="25564">-2101</cx:pt>
          <cx:pt idx="25565">-922</cx:pt>
          <cx:pt idx="25566">-1874</cx:pt>
          <cx:pt idx="25567">-1431</cx:pt>
          <cx:pt idx="25568">-2342</cx:pt>
          <cx:pt idx="25569">-1601</cx:pt>
          <cx:pt idx="25570">-1447</cx:pt>
          <cx:pt idx="25571">-1345</cx:pt>
          <cx:pt idx="25572">-705</cx:pt>
          <cx:pt idx="25573">-3402</cx:pt>
          <cx:pt idx="25574">-731</cx:pt>
          <cx:pt idx="25575">-321</cx:pt>
          <cx:pt idx="25576">-492</cx:pt>
          <cx:pt idx="25577">-609</cx:pt>
          <cx:pt idx="25578">-1921</cx:pt>
          <cx:pt idx="25579">-584</cx:pt>
          <cx:pt idx="25580">-1351</cx:pt>
          <cx:pt idx="25581">-658</cx:pt>
          <cx:pt idx="25582">-597</cx:pt>
          <cx:pt idx="25583">-1837</cx:pt>
          <cx:pt idx="25584">0</cx:pt>
          <cx:pt idx="25585">-2292</cx:pt>
          <cx:pt idx="25586">-1107</cx:pt>
          <cx:pt idx="25587">-1116</cx:pt>
          <cx:pt idx="25588">-1590</cx:pt>
          <cx:pt idx="25589">-2047</cx:pt>
          <cx:pt idx="25590">-2464</cx:pt>
          <cx:pt idx="25591">0</cx:pt>
          <cx:pt idx="25592">-6</cx:pt>
          <cx:pt idx="25593">-1571</cx:pt>
          <cx:pt idx="25594">-488</cx:pt>
          <cx:pt idx="25595">-1231</cx:pt>
          <cx:pt idx="25596">-2025</cx:pt>
          <cx:pt idx="25597">-282</cx:pt>
          <cx:pt idx="25598">-128</cx:pt>
          <cx:pt idx="25599">-1593</cx:pt>
          <cx:pt idx="25600">-2010</cx:pt>
          <cx:pt idx="25601">-1430</cx:pt>
          <cx:pt idx="25602">-547</cx:pt>
          <cx:pt idx="25603">-648</cx:pt>
          <cx:pt idx="25604">-610</cx:pt>
          <cx:pt idx="25605">-1</cx:pt>
          <cx:pt idx="25606">-752</cx:pt>
          <cx:pt idx="25607">-1505</cx:pt>
          <cx:pt idx="25608">-1388</cx:pt>
          <cx:pt idx="25609">0</cx:pt>
          <cx:pt idx="25610">-1625</cx:pt>
          <cx:pt idx="25611">-604</cx:pt>
          <cx:pt idx="25612">-1215</cx:pt>
          <cx:pt idx="25613">-582</cx:pt>
          <cx:pt idx="25614">-89</cx:pt>
          <cx:pt idx="25615">-504</cx:pt>
          <cx:pt idx="25616">-573</cx:pt>
          <cx:pt idx="25617">-908</cx:pt>
          <cx:pt idx="25618">-771</cx:pt>
          <cx:pt idx="25619">-482</cx:pt>
          <cx:pt idx="25620">-2254</cx:pt>
          <cx:pt idx="25621">-1049</cx:pt>
          <cx:pt idx="25622">-1848</cx:pt>
          <cx:pt idx="25623">-209</cx:pt>
          <cx:pt idx="25624">-198</cx:pt>
          <cx:pt idx="25625">-285</cx:pt>
          <cx:pt idx="25626">-824</cx:pt>
          <cx:pt idx="25627">-2546</cx:pt>
          <cx:pt idx="25628">-1307</cx:pt>
          <cx:pt idx="25629">-1</cx:pt>
          <cx:pt idx="25630">0</cx:pt>
          <cx:pt idx="25631">-46</cx:pt>
          <cx:pt idx="25632">-1037</cx:pt>
          <cx:pt idx="25633">-270</cx:pt>
          <cx:pt idx="25634">-224</cx:pt>
          <cx:pt idx="25635">-1953</cx:pt>
          <cx:pt idx="25636">-329</cx:pt>
          <cx:pt idx="25637">0</cx:pt>
          <cx:pt idx="25638">-1</cx:pt>
          <cx:pt idx="25639">-73</cx:pt>
          <cx:pt idx="25640">-755</cx:pt>
          <cx:pt idx="25641">-913</cx:pt>
          <cx:pt idx="25642">-1725</cx:pt>
          <cx:pt idx="25643">-2943</cx:pt>
          <cx:pt idx="25644">-614</cx:pt>
          <cx:pt idx="25645">-1475</cx:pt>
          <cx:pt idx="25646">-1426</cx:pt>
          <cx:pt idx="25647">-1855</cx:pt>
          <cx:pt idx="25648">-2082</cx:pt>
          <cx:pt idx="25649">-497</cx:pt>
          <cx:pt idx="25650">-308</cx:pt>
          <cx:pt idx="25651">-857</cx:pt>
          <cx:pt idx="25652">0</cx:pt>
          <cx:pt idx="25653">0</cx:pt>
          <cx:pt idx="25654">0</cx:pt>
          <cx:pt idx="25655">-273</cx:pt>
          <cx:pt idx="25656">-2501</cx:pt>
          <cx:pt idx="25657">-1131</cx:pt>
          <cx:pt idx="25658">-277</cx:pt>
          <cx:pt idx="25659">-1738</cx:pt>
          <cx:pt idx="25660">-1577</cx:pt>
          <cx:pt idx="25661">-2353</cx:pt>
          <cx:pt idx="25662">-420</cx:pt>
          <cx:pt idx="25663">-1517</cx:pt>
          <cx:pt idx="25664">-682</cx:pt>
          <cx:pt idx="25665">0</cx:pt>
          <cx:pt idx="25666">-1685</cx:pt>
          <cx:pt idx="25667">-278</cx:pt>
          <cx:pt idx="25668">-961</cx:pt>
          <cx:pt idx="25669">-2017</cx:pt>
          <cx:pt idx="25670">-1612</cx:pt>
          <cx:pt idx="25671">-947</cx:pt>
          <cx:pt idx="25672">-1328</cx:pt>
          <cx:pt idx="25673">-791</cx:pt>
          <cx:pt idx="25674">-47</cx:pt>
          <cx:pt idx="25675">-89</cx:pt>
          <cx:pt idx="25676">-2089</cx:pt>
          <cx:pt idx="25677">-2</cx:pt>
          <cx:pt idx="25678">-220</cx:pt>
          <cx:pt idx="25679">-1713</cx:pt>
          <cx:pt idx="25680">-882</cx:pt>
          <cx:pt idx="25681">-1157</cx:pt>
          <cx:pt idx="25682">0</cx:pt>
          <cx:pt idx="25683">-711</cx:pt>
          <cx:pt idx="25684">-530</cx:pt>
          <cx:pt idx="25685">-1230</cx:pt>
          <cx:pt idx="25686">-2475</cx:pt>
          <cx:pt idx="25687">-1575</cx:pt>
          <cx:pt idx="25688">0</cx:pt>
          <cx:pt idx="25689">-2370</cx:pt>
          <cx:pt idx="25690">0</cx:pt>
          <cx:pt idx="25691">0</cx:pt>
          <cx:pt idx="25692">-868</cx:pt>
          <cx:pt idx="25693">-3338</cx:pt>
          <cx:pt idx="25694">-370</cx:pt>
          <cx:pt idx="25695">-1065</cx:pt>
          <cx:pt idx="25696">-1897</cx:pt>
          <cx:pt idx="25697">0</cx:pt>
          <cx:pt idx="25698">-307</cx:pt>
          <cx:pt idx="25699">-457</cx:pt>
          <cx:pt idx="25700">-549</cx:pt>
          <cx:pt idx="25701">-1516</cx:pt>
          <cx:pt idx="25702">-1611</cx:pt>
          <cx:pt idx="25703">-1150</cx:pt>
          <cx:pt idx="25704">0</cx:pt>
          <cx:pt idx="25705">-1110</cx:pt>
          <cx:pt idx="25706">0</cx:pt>
          <cx:pt idx="25707">-2</cx:pt>
          <cx:pt idx="25708">-1</cx:pt>
          <cx:pt idx="25709">-2369</cx:pt>
          <cx:pt idx="25710">-1918</cx:pt>
          <cx:pt idx="25711">-465</cx:pt>
          <cx:pt idx="25712">0</cx:pt>
          <cx:pt idx="25713">-1826</cx:pt>
          <cx:pt idx="25714">-1775</cx:pt>
          <cx:pt idx="25715">-1842</cx:pt>
          <cx:pt idx="25716">-1700</cx:pt>
          <cx:pt idx="25717">-236</cx:pt>
          <cx:pt idx="25718">-863</cx:pt>
          <cx:pt idx="25719">-10</cx:pt>
          <cx:pt idx="25720">-1207</cx:pt>
          <cx:pt idx="25721">-1664</cx:pt>
          <cx:pt idx="25722">-738</cx:pt>
          <cx:pt idx="25723">-872</cx:pt>
          <cx:pt idx="25724">-1204</cx:pt>
          <cx:pt idx="25725">0</cx:pt>
          <cx:pt idx="25726">-970</cx:pt>
          <cx:pt idx="25727">-785</cx:pt>
          <cx:pt idx="25728">0</cx:pt>
          <cx:pt idx="25729">-2596</cx:pt>
          <cx:pt idx="25730">-1056</cx:pt>
          <cx:pt idx="25731">-1528</cx:pt>
          <cx:pt idx="25732">0</cx:pt>
          <cx:pt idx="25733">0</cx:pt>
          <cx:pt idx="25734">-401</cx:pt>
          <cx:pt idx="25735">0</cx:pt>
          <cx:pt idx="25736">-571</cx:pt>
          <cx:pt idx="25737">-572</cx:pt>
          <cx:pt idx="25738">-622</cx:pt>
          <cx:pt idx="25739">0</cx:pt>
          <cx:pt idx="25740">-412</cx:pt>
          <cx:pt idx="25741">-1519</cx:pt>
          <cx:pt idx="25742">0</cx:pt>
          <cx:pt idx="25743">-1903</cx:pt>
          <cx:pt idx="25744">-39</cx:pt>
          <cx:pt idx="25745">-2140</cx:pt>
          <cx:pt idx="25746">-3258</cx:pt>
          <cx:pt idx="25747">-364</cx:pt>
          <cx:pt idx="25748">-2067</cx:pt>
          <cx:pt idx="25749">-1</cx:pt>
          <cx:pt idx="25750">-262</cx:pt>
          <cx:pt idx="25751">-1496</cx:pt>
          <cx:pt idx="25752">-307</cx:pt>
          <cx:pt idx="25753">0</cx:pt>
          <cx:pt idx="25754">-464</cx:pt>
          <cx:pt idx="25755">0</cx:pt>
          <cx:pt idx="25756">-461</cx:pt>
          <cx:pt idx="25757">-1542</cx:pt>
          <cx:pt idx="25758">-568</cx:pt>
          <cx:pt idx="25759">-3068</cx:pt>
          <cx:pt idx="25760">0</cx:pt>
          <cx:pt idx="25761">0</cx:pt>
          <cx:pt idx="25762">-294</cx:pt>
          <cx:pt idx="25763">-860</cx:pt>
          <cx:pt idx="25764">-37</cx:pt>
          <cx:pt idx="25765">-1970</cx:pt>
          <cx:pt idx="25766">-370</cx:pt>
          <cx:pt idx="25767">-2030</cx:pt>
          <cx:pt idx="25768">-1551</cx:pt>
          <cx:pt idx="25769">-800</cx:pt>
          <cx:pt idx="25770">0</cx:pt>
          <cx:pt idx="25771">-534</cx:pt>
          <cx:pt idx="25772">-9</cx:pt>
          <cx:pt idx="25773">-1636</cx:pt>
          <cx:pt idx="25774">-1570</cx:pt>
          <cx:pt idx="25775">-1720</cx:pt>
          <cx:pt idx="25776">-1919</cx:pt>
          <cx:pt idx="25777">0</cx:pt>
          <cx:pt idx="25778">-2012</cx:pt>
          <cx:pt idx="25779">-1221</cx:pt>
          <cx:pt idx="25780">-470</cx:pt>
          <cx:pt idx="25781">-1537</cx:pt>
          <cx:pt idx="25782">-461</cx:pt>
          <cx:pt idx="25783">-1180</cx:pt>
          <cx:pt idx="25784">-814</cx:pt>
          <cx:pt idx="25785">-228</cx:pt>
          <cx:pt idx="25786">-2432</cx:pt>
          <cx:pt idx="25787">-416</cx:pt>
          <cx:pt idx="25788">-1062</cx:pt>
          <cx:pt idx="25789">0</cx:pt>
          <cx:pt idx="25790">-1077</cx:pt>
          <cx:pt idx="25791">0</cx:pt>
          <cx:pt idx="25792">-1997</cx:pt>
          <cx:pt idx="25793">-1304</cx:pt>
          <cx:pt idx="25794">-235</cx:pt>
          <cx:pt idx="25795">-2355</cx:pt>
          <cx:pt idx="25796">-1854</cx:pt>
          <cx:pt idx="25797">-1</cx:pt>
          <cx:pt idx="25798">-356</cx:pt>
          <cx:pt idx="25799">-1474</cx:pt>
          <cx:pt idx="25800">0</cx:pt>
          <cx:pt idx="25801">0</cx:pt>
          <cx:pt idx="25802">0</cx:pt>
          <cx:pt idx="25803">-474</cx:pt>
          <cx:pt idx="25804">-169</cx:pt>
          <cx:pt idx="25805">-456</cx:pt>
          <cx:pt idx="25806">-503</cx:pt>
          <cx:pt idx="25807">-1749</cx:pt>
          <cx:pt idx="25808">-1990</cx:pt>
          <cx:pt idx="25809">-1676</cx:pt>
          <cx:pt idx="25810">-714</cx:pt>
          <cx:pt idx="25811">-703</cx:pt>
          <cx:pt idx="25812">-1691</cx:pt>
          <cx:pt idx="25813">-957</cx:pt>
          <cx:pt idx="25814">-706</cx:pt>
          <cx:pt idx="25815">-4</cx:pt>
          <cx:pt idx="25816">-565</cx:pt>
          <cx:pt idx="25817">-737</cx:pt>
          <cx:pt idx="25818">-1594</cx:pt>
          <cx:pt idx="25819">-266</cx:pt>
          <cx:pt idx="25820">-1270</cx:pt>
          <cx:pt idx="25821">-2196</cx:pt>
          <cx:pt idx="25822">-751</cx:pt>
          <cx:pt idx="25823">-2339</cx:pt>
          <cx:pt idx="25824">-988</cx:pt>
          <cx:pt idx="25825">-12</cx:pt>
          <cx:pt idx="25826">-2395</cx:pt>
          <cx:pt idx="25827">-562</cx:pt>
          <cx:pt idx="25828">-149</cx:pt>
          <cx:pt idx="25829">-872</cx:pt>
          <cx:pt idx="25830">0</cx:pt>
          <cx:pt idx="25831">0</cx:pt>
          <cx:pt idx="25832">-1063</cx:pt>
          <cx:pt idx="25833">-1631</cx:pt>
          <cx:pt idx="25834">-871</cx:pt>
          <cx:pt idx="25835">-1020</cx:pt>
          <cx:pt idx="25836">-200</cx:pt>
          <cx:pt idx="25837">-1242</cx:pt>
          <cx:pt idx="25838">-170</cx:pt>
          <cx:pt idx="25839">-1794</cx:pt>
          <cx:pt idx="25840">-634</cx:pt>
          <cx:pt idx="25841">-1592</cx:pt>
          <cx:pt idx="25842">-608</cx:pt>
          <cx:pt idx="25843">-1741</cx:pt>
          <cx:pt idx="25844">-493</cx:pt>
          <cx:pt idx="25845">-1759</cx:pt>
          <cx:pt idx="25846">-644</cx:pt>
          <cx:pt idx="25847">-3</cx:pt>
          <cx:pt idx="25848">-617</cx:pt>
          <cx:pt idx="25849">-789</cx:pt>
          <cx:pt idx="25850">-555</cx:pt>
          <cx:pt idx="25851">-166</cx:pt>
          <cx:pt idx="25852">-1169</cx:pt>
          <cx:pt idx="25853">-154</cx:pt>
          <cx:pt idx="25854">-434</cx:pt>
          <cx:pt idx="25855">-1610</cx:pt>
          <cx:pt idx="25856">-416</cx:pt>
          <cx:pt idx="25857">-302</cx:pt>
          <cx:pt idx="25858">0</cx:pt>
          <cx:pt idx="25859">0</cx:pt>
          <cx:pt idx="25860">-205</cx:pt>
          <cx:pt idx="25861">0</cx:pt>
          <cx:pt idx="25862">-263</cx:pt>
          <cx:pt idx="25863">-151</cx:pt>
          <cx:pt idx="25864">-1887</cx:pt>
          <cx:pt idx="25865">-427</cx:pt>
          <cx:pt idx="25866">-1334</cx:pt>
          <cx:pt idx="25867">-1272</cx:pt>
          <cx:pt idx="25868">-1597</cx:pt>
          <cx:pt idx="25869">-2119</cx:pt>
          <cx:pt idx="25870">0</cx:pt>
          <cx:pt idx="25871">-522</cx:pt>
          <cx:pt idx="25872">-7</cx:pt>
          <cx:pt idx="25873">-890</cx:pt>
          <cx:pt idx="25874">-463</cx:pt>
          <cx:pt idx="25875">-2708</cx:pt>
          <cx:pt idx="25876">-3499</cx:pt>
          <cx:pt idx="25877">-806</cx:pt>
          <cx:pt idx="25878">-511</cx:pt>
          <cx:pt idx="25879">-1200</cx:pt>
          <cx:pt idx="25880">-162</cx:pt>
          <cx:pt idx="25881">-1816</cx:pt>
          <cx:pt idx="25882">-2355</cx:pt>
          <cx:pt idx="25883">-824</cx:pt>
          <cx:pt idx="25884">-335</cx:pt>
          <cx:pt idx="25885">-655</cx:pt>
          <cx:pt idx="25886">-1035</cx:pt>
          <cx:pt idx="25887">-244</cx:pt>
          <cx:pt idx="25888">0</cx:pt>
          <cx:pt idx="25889">-1242</cx:pt>
          <cx:pt idx="25890">-19</cx:pt>
          <cx:pt idx="25891">-412</cx:pt>
          <cx:pt idx="25892">-1190</cx:pt>
          <cx:pt idx="25893">-247</cx:pt>
          <cx:pt idx="25894">-1674</cx:pt>
          <cx:pt idx="25895">-528</cx:pt>
          <cx:pt idx="25896">-540</cx:pt>
          <cx:pt idx="25897">-1384</cx:pt>
          <cx:pt idx="25898">-1</cx:pt>
          <cx:pt idx="25899">-93</cx:pt>
          <cx:pt idx="25900">-47</cx:pt>
          <cx:pt idx="25901">0</cx:pt>
          <cx:pt idx="25902">-1605</cx:pt>
          <cx:pt idx="25903">-2117</cx:pt>
          <cx:pt idx="25904">-1070</cx:pt>
          <cx:pt idx="25905">0</cx:pt>
          <cx:pt idx="25906">-357</cx:pt>
          <cx:pt idx="25907">-1604</cx:pt>
          <cx:pt idx="25908">-748</cx:pt>
          <cx:pt idx="25909">-886</cx:pt>
          <cx:pt idx="25910">-522</cx:pt>
          <cx:pt idx="25911">-1830</cx:pt>
          <cx:pt idx="25912">-1513</cx:pt>
          <cx:pt idx="25913">-1943</cx:pt>
          <cx:pt idx="25914">-2638</cx:pt>
          <cx:pt idx="25915">-2048</cx:pt>
          <cx:pt idx="25916">-126</cx:pt>
          <cx:pt idx="25917">-434</cx:pt>
          <cx:pt idx="25918">-195</cx:pt>
          <cx:pt idx="25919">-420</cx:pt>
          <cx:pt idx="25920">-1228</cx:pt>
          <cx:pt idx="25921">0</cx:pt>
          <cx:pt idx="25922">-554</cx:pt>
          <cx:pt idx="25923">-334</cx:pt>
          <cx:pt idx="25924">-538</cx:pt>
          <cx:pt idx="25925">-2257</cx:pt>
          <cx:pt idx="25926">0</cx:pt>
          <cx:pt idx="25927">-778</cx:pt>
          <cx:pt idx="25928">-1342</cx:pt>
          <cx:pt idx="25929">-1014</cx:pt>
          <cx:pt idx="25930">-821</cx:pt>
          <cx:pt idx="25931">0</cx:pt>
          <cx:pt idx="25932">-413</cx:pt>
          <cx:pt idx="25933">-1557</cx:pt>
          <cx:pt idx="25934">-1149</cx:pt>
          <cx:pt idx="25935">-1373</cx:pt>
          <cx:pt idx="25936">-677</cx:pt>
          <cx:pt idx="25937">-916</cx:pt>
          <cx:pt idx="25938">-198</cx:pt>
          <cx:pt idx="25939">-1751</cx:pt>
          <cx:pt idx="25940">-1325</cx:pt>
          <cx:pt idx="25941">-380</cx:pt>
          <cx:pt idx="25942">-678</cx:pt>
          <cx:pt idx="25943">-1306</cx:pt>
          <cx:pt idx="25944">-1960</cx:pt>
          <cx:pt idx="25945">-433</cx:pt>
          <cx:pt idx="25946">-478</cx:pt>
          <cx:pt idx="25947">-1996</cx:pt>
          <cx:pt idx="25948">-548</cx:pt>
          <cx:pt idx="25949">-128</cx:pt>
          <cx:pt idx="25950">-1329</cx:pt>
          <cx:pt idx="25951">-1485</cx:pt>
          <cx:pt idx="25952">-1466</cx:pt>
          <cx:pt idx="25953">-976</cx:pt>
          <cx:pt idx="25954">-604</cx:pt>
          <cx:pt idx="25955">-204</cx:pt>
          <cx:pt idx="25956">0</cx:pt>
          <cx:pt idx="25957">0</cx:pt>
          <cx:pt idx="25958">-380</cx:pt>
          <cx:pt idx="25959">-1189</cx:pt>
          <cx:pt idx="25960">-1708</cx:pt>
          <cx:pt idx="25961">-986</cx:pt>
          <cx:pt idx="25962">-290</cx:pt>
          <cx:pt idx="25963">-1613</cx:pt>
          <cx:pt idx="25964">-1172</cx:pt>
          <cx:pt idx="25965">-2366</cx:pt>
          <cx:pt idx="25966">-289</cx:pt>
          <cx:pt idx="25967">-580</cx:pt>
          <cx:pt idx="25968">-370</cx:pt>
          <cx:pt idx="25969">-673</cx:pt>
          <cx:pt idx="25970">-1114</cx:pt>
          <cx:pt idx="25971">-291</cx:pt>
          <cx:pt idx="25972">-2493</cx:pt>
          <cx:pt idx="25973">0</cx:pt>
          <cx:pt idx="25974">-637</cx:pt>
          <cx:pt idx="25975">-273</cx:pt>
          <cx:pt idx="25976">-1467</cx:pt>
          <cx:pt idx="25977">-1794</cx:pt>
          <cx:pt idx="25978">-458</cx:pt>
          <cx:pt idx="25979">-599</cx:pt>
          <cx:pt idx="25980">-2550</cx:pt>
          <cx:pt idx="25981">-299</cx:pt>
          <cx:pt idx="25982">0</cx:pt>
          <cx:pt idx="25983">-250</cx:pt>
          <cx:pt idx="25984">-3259</cx:pt>
          <cx:pt idx="25985">-1159</cx:pt>
          <cx:pt idx="25986">0</cx:pt>
          <cx:pt idx="25987">-258</cx:pt>
          <cx:pt idx="25988">-43</cx:pt>
          <cx:pt idx="25989">-1645</cx:pt>
          <cx:pt idx="25990">-15</cx:pt>
          <cx:pt idx="25991">-652</cx:pt>
          <cx:pt idx="25992">-1399</cx:pt>
          <cx:pt idx="25993">-416</cx:pt>
          <cx:pt idx="25994">0</cx:pt>
          <cx:pt idx="25995">-543</cx:pt>
          <cx:pt idx="25996">-2939</cx:pt>
          <cx:pt idx="25997">-500</cx:pt>
          <cx:pt idx="25998">-1050</cx:pt>
          <cx:pt idx="25999">0</cx:pt>
          <cx:pt idx="26000">-574</cx:pt>
          <cx:pt idx="26001">-926</cx:pt>
          <cx:pt idx="26002">0</cx:pt>
          <cx:pt idx="26003">-699</cx:pt>
          <cx:pt idx="26004">-1475</cx:pt>
          <cx:pt idx="26005">-3</cx:pt>
          <cx:pt idx="26006">-1379</cx:pt>
          <cx:pt idx="26007">-799</cx:pt>
          <cx:pt idx="26008">0</cx:pt>
          <cx:pt idx="26009">-1140</cx:pt>
          <cx:pt idx="26010">-5</cx:pt>
          <cx:pt idx="26011">-1795</cx:pt>
          <cx:pt idx="26012">0</cx:pt>
          <cx:pt idx="26013">-2097</cx:pt>
          <cx:pt idx="26014">-457</cx:pt>
          <cx:pt idx="26015">0</cx:pt>
          <cx:pt idx="26016">-1561</cx:pt>
          <cx:pt idx="26017">-1101</cx:pt>
          <cx:pt idx="26018">-146</cx:pt>
          <cx:pt idx="26019">-259</cx:pt>
          <cx:pt idx="26020">-868</cx:pt>
          <cx:pt idx="26021">-2241</cx:pt>
          <cx:pt idx="26022">-2003</cx:pt>
          <cx:pt idx="26023">-1043</cx:pt>
          <cx:pt idx="26024">-1852</cx:pt>
          <cx:pt idx="26025">-1546</cx:pt>
          <cx:pt idx="26026">-235</cx:pt>
          <cx:pt idx="26027">-1530</cx:pt>
          <cx:pt idx="26028">-2714</cx:pt>
          <cx:pt idx="26029">-2509</cx:pt>
          <cx:pt idx="26030">-1561</cx:pt>
          <cx:pt idx="26031">-674</cx:pt>
          <cx:pt idx="26032">-135</cx:pt>
          <cx:pt idx="26033">-1865</cx:pt>
          <cx:pt idx="26034">-1682</cx:pt>
          <cx:pt idx="26035">-1723</cx:pt>
          <cx:pt idx="26036">-1</cx:pt>
          <cx:pt idx="26037">-656</cx:pt>
          <cx:pt idx="26038">-912</cx:pt>
          <cx:pt idx="26039">-1611</cx:pt>
          <cx:pt idx="26040">-742</cx:pt>
          <cx:pt idx="26041">0</cx:pt>
          <cx:pt idx="26042">-381</cx:pt>
          <cx:pt idx="26043">0</cx:pt>
          <cx:pt idx="26044">-1123</cx:pt>
          <cx:pt idx="26045">-2302</cx:pt>
          <cx:pt idx="26046">-372</cx:pt>
          <cx:pt idx="26047">-1572</cx:pt>
          <cx:pt idx="26048">-253</cx:pt>
          <cx:pt idx="26049">-714</cx:pt>
          <cx:pt idx="26050">-1286</cx:pt>
          <cx:pt idx="26051">-2902</cx:pt>
          <cx:pt idx="26052">-1728</cx:pt>
          <cx:pt idx="26053">-206</cx:pt>
          <cx:pt idx="26054">0</cx:pt>
          <cx:pt idx="26055">-155</cx:pt>
          <cx:pt idx="26056">-281</cx:pt>
          <cx:pt idx="26057">-503</cx:pt>
          <cx:pt idx="26058">-2466</cx:pt>
          <cx:pt idx="26059">-819</cx:pt>
          <cx:pt idx="26060">-1792</cx:pt>
          <cx:pt idx="26061">-2175</cx:pt>
          <cx:pt idx="26062">0</cx:pt>
          <cx:pt idx="26063">-389</cx:pt>
          <cx:pt idx="26064">-983</cx:pt>
          <cx:pt idx="26065">-707</cx:pt>
          <cx:pt idx="26066">0</cx:pt>
          <cx:pt idx="26067">-3363</cx:pt>
          <cx:pt idx="26068">-2278</cx:pt>
          <cx:pt idx="26069">-1041</cx:pt>
          <cx:pt idx="26070">-1138</cx:pt>
          <cx:pt idx="26071">-745</cx:pt>
          <cx:pt idx="26072">-1940</cx:pt>
          <cx:pt idx="26073">-1720</cx:pt>
          <cx:pt idx="26074">-359</cx:pt>
          <cx:pt idx="26075">-2597</cx:pt>
          <cx:pt idx="26076">-1739</cx:pt>
          <cx:pt idx="26077">-972</cx:pt>
          <cx:pt idx="26078">-244</cx:pt>
          <cx:pt idx="26079">-2167</cx:pt>
          <cx:pt idx="26080">-459</cx:pt>
          <cx:pt idx="26081">-3249</cx:pt>
          <cx:pt idx="26082">-225</cx:pt>
          <cx:pt idx="26083">-2330</cx:pt>
          <cx:pt idx="26084">0</cx:pt>
          <cx:pt idx="26085">-469</cx:pt>
          <cx:pt idx="26086">-196</cx:pt>
          <cx:pt idx="26087">-552</cx:pt>
          <cx:pt idx="26088">-1462</cx:pt>
          <cx:pt idx="26089">-978</cx:pt>
          <cx:pt idx="26090">-496</cx:pt>
          <cx:pt idx="26091">-1387</cx:pt>
          <cx:pt idx="26092">-808</cx:pt>
          <cx:pt idx="26093">-1569</cx:pt>
          <cx:pt idx="26094">-244</cx:pt>
          <cx:pt idx="26095">0</cx:pt>
          <cx:pt idx="26096">-1105</cx:pt>
          <cx:pt idx="26097">0</cx:pt>
          <cx:pt idx="26098">-1583</cx:pt>
          <cx:pt idx="26099">-264</cx:pt>
          <cx:pt idx="26100">-358</cx:pt>
          <cx:pt idx="26101">-1093</cx:pt>
          <cx:pt idx="26102">-1939</cx:pt>
          <cx:pt idx="26103">-1045</cx:pt>
          <cx:pt idx="26104">-495</cx:pt>
          <cx:pt idx="26105">-2381</cx:pt>
          <cx:pt idx="26106">-1688</cx:pt>
          <cx:pt idx="26107">-1249</cx:pt>
          <cx:pt idx="26108">-448</cx:pt>
          <cx:pt idx="26109">-1407</cx:pt>
          <cx:pt idx="26110">-1802</cx:pt>
          <cx:pt idx="26111">0</cx:pt>
          <cx:pt idx="26112">-9</cx:pt>
          <cx:pt idx="26113">-574</cx:pt>
          <cx:pt idx="26114">-1910</cx:pt>
          <cx:pt idx="26115">0</cx:pt>
          <cx:pt idx="26116">0</cx:pt>
          <cx:pt idx="26117">-478</cx:pt>
          <cx:pt idx="26118">-2625</cx:pt>
          <cx:pt idx="26119">-1807</cx:pt>
          <cx:pt idx="26120">0</cx:pt>
          <cx:pt idx="26121">-968</cx:pt>
          <cx:pt idx="26122">-1897</cx:pt>
          <cx:pt idx="26123">-795</cx:pt>
          <cx:pt idx="26124">-1755</cx:pt>
          <cx:pt idx="26125">-942</cx:pt>
          <cx:pt idx="26126">-1749</cx:pt>
          <cx:pt idx="26127">-97</cx:pt>
          <cx:pt idx="26128">0</cx:pt>
          <cx:pt idx="26129">-2947</cx:pt>
          <cx:pt idx="26130">-902</cx:pt>
          <cx:pt idx="26131">0</cx:pt>
          <cx:pt idx="26132">-2</cx:pt>
          <cx:pt idx="26133">-1600</cx:pt>
          <cx:pt idx="26134">0</cx:pt>
          <cx:pt idx="26135">0</cx:pt>
          <cx:pt idx="26136">0</cx:pt>
          <cx:pt idx="26137">0</cx:pt>
          <cx:pt idx="26138">-458</cx:pt>
          <cx:pt idx="26139">-2241</cx:pt>
          <cx:pt idx="26140">-612</cx:pt>
          <cx:pt idx="26141">-634</cx:pt>
          <cx:pt idx="26142">-1765</cx:pt>
          <cx:pt idx="26143">-1963</cx:pt>
          <cx:pt idx="26144">-1825</cx:pt>
          <cx:pt idx="26145">-2163</cx:pt>
          <cx:pt idx="26146">0</cx:pt>
          <cx:pt idx="26147">-2237</cx:pt>
          <cx:pt idx="26148">-1786</cx:pt>
          <cx:pt idx="26149">-977</cx:pt>
          <cx:pt idx="26150">-1445</cx:pt>
          <cx:pt idx="26151">0</cx:pt>
          <cx:pt idx="26152">-2189</cx:pt>
          <cx:pt idx="26153">-2460</cx:pt>
          <cx:pt idx="26154">-718</cx:pt>
          <cx:pt idx="26155">-2421</cx:pt>
          <cx:pt idx="26156">-2070</cx:pt>
          <cx:pt idx="26157">-183</cx:pt>
          <cx:pt idx="26158">0</cx:pt>
          <cx:pt idx="26159">0</cx:pt>
          <cx:pt idx="26160">-603</cx:pt>
          <cx:pt idx="26161">-1809</cx:pt>
          <cx:pt idx="26162">-3200</cx:pt>
          <cx:pt idx="26163">-673</cx:pt>
          <cx:pt idx="26164">-2040</cx:pt>
          <cx:pt idx="26165">-1592</cx:pt>
          <cx:pt idx="26166">0</cx:pt>
          <cx:pt idx="26167">-156</cx:pt>
          <cx:pt idx="26168">-663</cx:pt>
          <cx:pt idx="26169">-617</cx:pt>
          <cx:pt idx="26170">-276</cx:pt>
          <cx:pt idx="26171">-230</cx:pt>
          <cx:pt idx="26172">-1488</cx:pt>
          <cx:pt idx="26173">-1809</cx:pt>
          <cx:pt idx="26174">0</cx:pt>
          <cx:pt idx="26175">-1816</cx:pt>
          <cx:pt idx="26176">-1657</cx:pt>
          <cx:pt idx="26177">0</cx:pt>
          <cx:pt idx="26178">-2244</cx:pt>
          <cx:pt idx="26179">-259</cx:pt>
          <cx:pt idx="26180">-1295</cx:pt>
          <cx:pt idx="26181">-1114</cx:pt>
          <cx:pt idx="26182">0</cx:pt>
          <cx:pt idx="26183">-556</cx:pt>
          <cx:pt idx="26184">-355</cx:pt>
          <cx:pt idx="26185">-1356</cx:pt>
          <cx:pt idx="26186">-1</cx:pt>
          <cx:pt idx="26187">-1419</cx:pt>
          <cx:pt idx="26188">-1651</cx:pt>
          <cx:pt idx="26189">-1116</cx:pt>
          <cx:pt idx="26190">-1050</cx:pt>
          <cx:pt idx="26191">-712</cx:pt>
          <cx:pt idx="26192">-1515</cx:pt>
          <cx:pt idx="26193">-256</cx:pt>
          <cx:pt idx="26194">0</cx:pt>
          <cx:pt idx="26195">-1760</cx:pt>
          <cx:pt idx="26196">-135</cx:pt>
          <cx:pt idx="26197">-1578</cx:pt>
          <cx:pt idx="26198">-1039</cx:pt>
          <cx:pt idx="26199">-1914</cx:pt>
          <cx:pt idx="26200">-127</cx:pt>
          <cx:pt idx="26201">-741</cx:pt>
          <cx:pt idx="26202">-2076</cx:pt>
          <cx:pt idx="26203">-716</cx:pt>
          <cx:pt idx="26204">-675</cx:pt>
          <cx:pt idx="26205">-2268</cx:pt>
          <cx:pt idx="26206">-2427</cx:pt>
          <cx:pt idx="26207">-1549</cx:pt>
          <cx:pt idx="26208">-237</cx:pt>
          <cx:pt idx="26209">-1323</cx:pt>
          <cx:pt idx="26210">-91</cx:pt>
          <cx:pt idx="26211">-1448</cx:pt>
          <cx:pt idx="26212">-880</cx:pt>
          <cx:pt idx="26213">-248</cx:pt>
          <cx:pt idx="26214">-1227</cx:pt>
          <cx:pt idx="26215">-1259</cx:pt>
          <cx:pt idx="26216">-301</cx:pt>
          <cx:pt idx="26217">-1794</cx:pt>
          <cx:pt idx="26218">-1193</cx:pt>
          <cx:pt idx="26219">-2242</cx:pt>
          <cx:pt idx="26220">-154</cx:pt>
          <cx:pt idx="26221">-485</cx:pt>
          <cx:pt idx="26222">-1596</cx:pt>
          <cx:pt idx="26223">-1702</cx:pt>
          <cx:pt idx="26224">-1604</cx:pt>
          <cx:pt idx="26225">0</cx:pt>
          <cx:pt idx="26226">-2044</cx:pt>
          <cx:pt idx="26227">-2745</cx:pt>
          <cx:pt idx="26228">-2822</cx:pt>
          <cx:pt idx="26229">-5</cx:pt>
          <cx:pt idx="26230">-175</cx:pt>
          <cx:pt idx="26231">-2710</cx:pt>
          <cx:pt idx="26232">-2522</cx:pt>
          <cx:pt idx="26233">-495</cx:pt>
          <cx:pt idx="26234">0</cx:pt>
          <cx:pt idx="26235">-1021</cx:pt>
          <cx:pt idx="26236">0</cx:pt>
          <cx:pt idx="26237">0</cx:pt>
          <cx:pt idx="26238">-1082</cx:pt>
          <cx:pt idx="26239">0</cx:pt>
          <cx:pt idx="26240">-285</cx:pt>
          <cx:pt idx="26241">-1332</cx:pt>
          <cx:pt idx="26242">-963</cx:pt>
          <cx:pt idx="26243">-354</cx:pt>
          <cx:pt idx="26244">-1361</cx:pt>
          <cx:pt idx="26245">-696</cx:pt>
          <cx:pt idx="26246">-791</cx:pt>
          <cx:pt idx="26247">-1039</cx:pt>
          <cx:pt idx="26248">-369</cx:pt>
          <cx:pt idx="26249">0</cx:pt>
          <cx:pt idx="26250">0</cx:pt>
          <cx:pt idx="26251">0</cx:pt>
          <cx:pt idx="26252">-1142</cx:pt>
          <cx:pt idx="26253">-3459</cx:pt>
          <cx:pt idx="26254">-2209</cx:pt>
          <cx:pt idx="26255">-2174</cx:pt>
          <cx:pt idx="26256">-1693</cx:pt>
          <cx:pt idx="26257">-823</cx:pt>
          <cx:pt idx="26258">-245</cx:pt>
          <cx:pt idx="26259">-3318</cx:pt>
          <cx:pt idx="26260">-510</cx:pt>
          <cx:pt idx="26261">0</cx:pt>
          <cx:pt idx="26262">-1676</cx:pt>
          <cx:pt idx="26263">-2609</cx:pt>
          <cx:pt idx="26264">-315</cx:pt>
          <cx:pt idx="26265">-689</cx:pt>
          <cx:pt idx="26266">-1329</cx:pt>
          <cx:pt idx="26267">-1068</cx:pt>
          <cx:pt idx="26268">-1140</cx:pt>
          <cx:pt idx="26269">-795</cx:pt>
          <cx:pt idx="26270">0</cx:pt>
          <cx:pt idx="26271">-2819</cx:pt>
          <cx:pt idx="26272">-712</cx:pt>
          <cx:pt idx="26273">-2513</cx:pt>
          <cx:pt idx="26274">-1345</cx:pt>
          <cx:pt idx="26275">-991</cx:pt>
          <cx:pt idx="26276">-1195</cx:pt>
          <cx:pt idx="26277">-1020</cx:pt>
          <cx:pt idx="26278">-304</cx:pt>
          <cx:pt idx="26279">-139</cx:pt>
          <cx:pt idx="26280">-1431</cx:pt>
          <cx:pt idx="26281">-601</cx:pt>
          <cx:pt idx="26282">-1962</cx:pt>
          <cx:pt idx="26283">-3145</cx:pt>
          <cx:pt idx="26284">-1546</cx:pt>
          <cx:pt idx="26285">-731</cx:pt>
          <cx:pt idx="26286">-770</cx:pt>
          <cx:pt idx="26287">-1670</cx:pt>
          <cx:pt idx="26288">0</cx:pt>
          <cx:pt idx="26289">-1421</cx:pt>
          <cx:pt idx="26290">-1224</cx:pt>
          <cx:pt idx="26291">-3399</cx:pt>
          <cx:pt idx="26292">-191</cx:pt>
          <cx:pt idx="26293">-1885</cx:pt>
          <cx:pt idx="26294">-422</cx:pt>
          <cx:pt idx="26295">-1522</cx:pt>
          <cx:pt idx="26296">0</cx:pt>
          <cx:pt idx="26297">-1994</cx:pt>
          <cx:pt idx="26298">-580</cx:pt>
          <cx:pt idx="26299">-1278</cx:pt>
          <cx:pt idx="26300">-1403</cx:pt>
          <cx:pt idx="26301">-7</cx:pt>
          <cx:pt idx="26302">-1842</cx:pt>
          <cx:pt idx="26303">-1101</cx:pt>
          <cx:pt idx="26304">-635</cx:pt>
          <cx:pt idx="26305">0</cx:pt>
          <cx:pt idx="26306">-2615</cx:pt>
          <cx:pt idx="26307">0</cx:pt>
          <cx:pt idx="26308">-1122</cx:pt>
          <cx:pt idx="26309">-2</cx:pt>
          <cx:pt idx="26310">-452</cx:pt>
          <cx:pt idx="26311">-553</cx:pt>
          <cx:pt idx="26312">-91</cx:pt>
          <cx:pt idx="26313">-393</cx:pt>
          <cx:pt idx="26314">-793</cx:pt>
          <cx:pt idx="26315">-528</cx:pt>
          <cx:pt idx="26316">0</cx:pt>
          <cx:pt idx="26317">-2003</cx:pt>
          <cx:pt idx="26318">-598</cx:pt>
          <cx:pt idx="26319">-643</cx:pt>
          <cx:pt idx="26320">0</cx:pt>
          <cx:pt idx="26321">-1391</cx:pt>
          <cx:pt idx="26322">-671</cx:pt>
          <cx:pt idx="26323">-1129</cx:pt>
          <cx:pt idx="26324">-1437</cx:pt>
          <cx:pt idx="26325">-2161</cx:pt>
          <cx:pt idx="26326">-463</cx:pt>
          <cx:pt idx="26327">-1585</cx:pt>
          <cx:pt idx="26328">0</cx:pt>
          <cx:pt idx="26329">-756</cx:pt>
          <cx:pt idx="26330">-1171</cx:pt>
          <cx:pt idx="26331">-1111</cx:pt>
          <cx:pt idx="26332">-362</cx:pt>
          <cx:pt idx="26333">-2737</cx:pt>
          <cx:pt idx="26334">-511</cx:pt>
          <cx:pt idx="26335">-1572</cx:pt>
          <cx:pt idx="26336">0</cx:pt>
          <cx:pt idx="26337">-105</cx:pt>
          <cx:pt idx="26338">0</cx:pt>
          <cx:pt idx="26339">-444</cx:pt>
          <cx:pt idx="26340">-415</cx:pt>
          <cx:pt idx="26341">0</cx:pt>
          <cx:pt idx="26342">-2820</cx:pt>
          <cx:pt idx="26343">-786</cx:pt>
          <cx:pt idx="26344">-538</cx:pt>
          <cx:pt idx="26345">-1851</cx:pt>
          <cx:pt idx="26346">-2593</cx:pt>
          <cx:pt idx="26347">-239</cx:pt>
          <cx:pt idx="26348">-775</cx:pt>
          <cx:pt idx="26349">-1360</cx:pt>
          <cx:pt idx="26350">-1905</cx:pt>
          <cx:pt idx="26351">-456</cx:pt>
          <cx:pt idx="26352">-651</cx:pt>
          <cx:pt idx="26353">-1675</cx:pt>
          <cx:pt idx="26354">-413</cx:pt>
          <cx:pt idx="26355">-1748</cx:pt>
          <cx:pt idx="26356">-2442</cx:pt>
          <cx:pt idx="26357">-2393</cx:pt>
          <cx:pt idx="26358">-1748</cx:pt>
          <cx:pt idx="26359">-2050</cx:pt>
          <cx:pt idx="26360">-1379</cx:pt>
          <cx:pt idx="26361">-1612</cx:pt>
          <cx:pt idx="26362">-351</cx:pt>
          <cx:pt idx="26363">-2404</cx:pt>
          <cx:pt idx="26364">-2294</cx:pt>
          <cx:pt idx="26365">-576</cx:pt>
          <cx:pt idx="26366">-2732</cx:pt>
          <cx:pt idx="26367">-570</cx:pt>
          <cx:pt idx="26368">-512</cx:pt>
          <cx:pt idx="26369">0</cx:pt>
          <cx:pt idx="26370">0</cx:pt>
          <cx:pt idx="26371">-122</cx:pt>
          <cx:pt idx="26372">-1683</cx:pt>
          <cx:pt idx="26373">0</cx:pt>
          <cx:pt idx="26374">-130</cx:pt>
          <cx:pt idx="26375">-983</cx:pt>
          <cx:pt idx="26376">-1977</cx:pt>
          <cx:pt idx="26377">-1143</cx:pt>
          <cx:pt idx="26378">-1445</cx:pt>
          <cx:pt idx="26379">-390</cx:pt>
          <cx:pt idx="26380">-2024</cx:pt>
          <cx:pt idx="26381">0</cx:pt>
          <cx:pt idx="26382">0</cx:pt>
          <cx:pt idx="26383">-1138</cx:pt>
          <cx:pt idx="26384">0</cx:pt>
          <cx:pt idx="26385">-803</cx:pt>
          <cx:pt idx="26386">-831</cx:pt>
          <cx:pt idx="26387">-2608</cx:pt>
          <cx:pt idx="26388">-3075</cx:pt>
          <cx:pt idx="26389">-784</cx:pt>
          <cx:pt idx="26390">0</cx:pt>
          <cx:pt idx="26391">-3037</cx:pt>
          <cx:pt idx="26392">-1044</cx:pt>
          <cx:pt idx="26393">-1526</cx:pt>
          <cx:pt idx="26394">-2060</cx:pt>
          <cx:pt idx="26395">-1695</cx:pt>
          <cx:pt idx="26396">-1539</cx:pt>
          <cx:pt idx="26397">-1882</cx:pt>
          <cx:pt idx="26398">-462</cx:pt>
          <cx:pt idx="26399">0</cx:pt>
          <cx:pt idx="26400">-1521</cx:pt>
          <cx:pt idx="26401">-122</cx:pt>
          <cx:pt idx="26402">-173</cx:pt>
          <cx:pt idx="26403">0</cx:pt>
          <cx:pt idx="26404">-387</cx:pt>
          <cx:pt idx="26405">0</cx:pt>
          <cx:pt idx="26406">-1712</cx:pt>
          <cx:pt idx="26407">-409</cx:pt>
          <cx:pt idx="26408">-1554</cx:pt>
          <cx:pt idx="26409">-1146</cx:pt>
          <cx:pt idx="26410">-1642</cx:pt>
          <cx:pt idx="26411">-14</cx:pt>
          <cx:pt idx="26412">-2374</cx:pt>
          <cx:pt idx="26413">0</cx:pt>
          <cx:pt idx="26414">-2551</cx:pt>
          <cx:pt idx="26415">-356</cx:pt>
          <cx:pt idx="26416">-172</cx:pt>
          <cx:pt idx="26417">-2481</cx:pt>
          <cx:pt idx="26418">-279</cx:pt>
          <cx:pt idx="26419">-1740</cx:pt>
          <cx:pt idx="26420">-2206</cx:pt>
          <cx:pt idx="26421">-884</cx:pt>
          <cx:pt idx="26422">-1042</cx:pt>
          <cx:pt idx="26423">-1893</cx:pt>
          <cx:pt idx="26424">-35</cx:pt>
          <cx:pt idx="26425">0</cx:pt>
          <cx:pt idx="26426">-2383</cx:pt>
          <cx:pt idx="26427">-2093</cx:pt>
          <cx:pt idx="26428">-15</cx:pt>
          <cx:pt idx="26429">0</cx:pt>
          <cx:pt idx="26430">0</cx:pt>
          <cx:pt idx="26431">-1213</cx:pt>
          <cx:pt idx="26432">-1029</cx:pt>
          <cx:pt idx="26433">-788</cx:pt>
          <cx:pt idx="26434">-179</cx:pt>
          <cx:pt idx="26435">-885</cx:pt>
          <cx:pt idx="26436">-1289</cx:pt>
          <cx:pt idx="26437">-1290</cx:pt>
          <cx:pt idx="26438">-2158</cx:pt>
          <cx:pt idx="26439">-360</cx:pt>
          <cx:pt idx="26440">-1662</cx:pt>
          <cx:pt idx="26441">-730</cx:pt>
          <cx:pt idx="26442">-972</cx:pt>
          <cx:pt idx="26443">-5</cx:pt>
          <cx:pt idx="26444">-1374</cx:pt>
          <cx:pt idx="26445">-154</cx:pt>
          <cx:pt idx="26446">-1395</cx:pt>
          <cx:pt idx="26447">0</cx:pt>
          <cx:pt idx="26448">-1541</cx:pt>
          <cx:pt idx="26449">-957</cx:pt>
          <cx:pt idx="26450">0</cx:pt>
          <cx:pt idx="26451">-313</cx:pt>
          <cx:pt idx="26452">-503</cx:pt>
          <cx:pt idx="26453">-362</cx:pt>
          <cx:pt idx="26454">-1771</cx:pt>
          <cx:pt idx="26455">-174</cx:pt>
          <cx:pt idx="26456">-211</cx:pt>
          <cx:pt idx="26457">-470</cx:pt>
          <cx:pt idx="26458">-142</cx:pt>
          <cx:pt idx="26459">-132</cx:pt>
          <cx:pt idx="26460">-932</cx:pt>
          <cx:pt idx="26461">-205</cx:pt>
          <cx:pt idx="26462">-1261</cx:pt>
          <cx:pt idx="26463">0</cx:pt>
          <cx:pt idx="26464">0</cx:pt>
          <cx:pt idx="26465">-2507</cx:pt>
          <cx:pt idx="26466">-481</cx:pt>
          <cx:pt idx="26467">-836</cx:pt>
          <cx:pt idx="26468">-291</cx:pt>
          <cx:pt idx="26469">-1335</cx:pt>
          <cx:pt idx="26470">-17</cx:pt>
          <cx:pt idx="26471">-1799</cx:pt>
          <cx:pt idx="26472">-1995</cx:pt>
          <cx:pt idx="26473">-2528</cx:pt>
          <cx:pt idx="26474">-1325</cx:pt>
          <cx:pt idx="26475">-1797</cx:pt>
          <cx:pt idx="26476">-1009</cx:pt>
          <cx:pt idx="26477">-1706</cx:pt>
          <cx:pt idx="26478">-670</cx:pt>
          <cx:pt idx="26479">0</cx:pt>
          <cx:pt idx="26480">0</cx:pt>
          <cx:pt idx="26481">-3243</cx:pt>
          <cx:pt idx="26482">0</cx:pt>
          <cx:pt idx="26483">0</cx:pt>
          <cx:pt idx="26484">0</cx:pt>
          <cx:pt idx="26485">-76</cx:pt>
          <cx:pt idx="26486">-591</cx:pt>
          <cx:pt idx="26487">-2033</cx:pt>
          <cx:pt idx="26488">-360</cx:pt>
          <cx:pt idx="26489">-1737</cx:pt>
          <cx:pt idx="26490">-1499</cx:pt>
          <cx:pt idx="26491">0</cx:pt>
          <cx:pt idx="26492">-1708</cx:pt>
          <cx:pt idx="26493">-48</cx:pt>
          <cx:pt idx="26494">-1157</cx:pt>
          <cx:pt idx="26495">-2574</cx:pt>
          <cx:pt idx="26496">-3483</cx:pt>
          <cx:pt idx="26497">-433</cx:pt>
          <cx:pt idx="26498">-462</cx:pt>
          <cx:pt idx="26499">-876</cx:pt>
          <cx:pt idx="26500">-1453</cx:pt>
          <cx:pt idx="26501">-1</cx:pt>
          <cx:pt idx="26502">-1635</cx:pt>
          <cx:pt idx="26503">-1</cx:pt>
          <cx:pt idx="26504">-1037</cx:pt>
          <cx:pt idx="26505">-674</cx:pt>
          <cx:pt idx="26506">-3238</cx:pt>
          <cx:pt idx="26507">-1264</cx:pt>
          <cx:pt idx="26508">-729</cx:pt>
          <cx:pt idx="26509">-2</cx:pt>
          <cx:pt idx="26510">-535</cx:pt>
          <cx:pt idx="26511">-1857</cx:pt>
          <cx:pt idx="26512">-688</cx:pt>
          <cx:pt idx="26513">-1242</cx:pt>
          <cx:pt idx="26514">-212</cx:pt>
          <cx:pt idx="26515">-254</cx:pt>
          <cx:pt idx="26516">-1248</cx:pt>
          <cx:pt idx="26517">-2420</cx:pt>
          <cx:pt idx="26518">-153</cx:pt>
          <cx:pt idx="26519">-2435</cx:pt>
          <cx:pt idx="26520">-1306</cx:pt>
          <cx:pt idx="26521">-2247</cx:pt>
          <cx:pt idx="26522">0</cx:pt>
          <cx:pt idx="26523">-779</cx:pt>
          <cx:pt idx="26524">-439</cx:pt>
          <cx:pt idx="26525">-2195</cx:pt>
          <cx:pt idx="26526">0</cx:pt>
          <cx:pt idx="26527">-372</cx:pt>
          <cx:pt idx="26528">-147</cx:pt>
          <cx:pt idx="26529">-404</cx:pt>
          <cx:pt idx="26530">-55</cx:pt>
          <cx:pt idx="26531">-1500</cx:pt>
          <cx:pt idx="26532">-1542</cx:pt>
          <cx:pt idx="26533">-605</cx:pt>
          <cx:pt idx="26534">-2097</cx:pt>
          <cx:pt idx="26535">-1174</cx:pt>
          <cx:pt idx="26536">-640</cx:pt>
          <cx:pt idx="26537">-1817</cx:pt>
          <cx:pt idx="26538">-1722</cx:pt>
          <cx:pt idx="26539">-7</cx:pt>
          <cx:pt idx="26540">-1732</cx:pt>
          <cx:pt idx="26541">-2865</cx:pt>
          <cx:pt idx="26542">-1508</cx:pt>
          <cx:pt idx="26543">-1696</cx:pt>
          <cx:pt idx="26544">-1348</cx:pt>
          <cx:pt idx="26545">-909</cx:pt>
          <cx:pt idx="26546">0</cx:pt>
          <cx:pt idx="26547">-767</cx:pt>
          <cx:pt idx="26548">-2385</cx:pt>
          <cx:pt idx="26549">-1812</cx:pt>
          <cx:pt idx="26550">-556</cx:pt>
          <cx:pt idx="26551">-1031</cx:pt>
          <cx:pt idx="26552">-1</cx:pt>
          <cx:pt idx="26553">-770</cx:pt>
          <cx:pt idx="26554">-389</cx:pt>
          <cx:pt idx="26555">-5</cx:pt>
          <cx:pt idx="26556">-1313</cx:pt>
          <cx:pt idx="26557">0</cx:pt>
          <cx:pt idx="26558">-1169</cx:pt>
          <cx:pt idx="26559">-1781</cx:pt>
          <cx:pt idx="26560">0</cx:pt>
          <cx:pt idx="26561">-427</cx:pt>
          <cx:pt idx="26562">-144</cx:pt>
          <cx:pt idx="26563">-259</cx:pt>
          <cx:pt idx="26564">-1066</cx:pt>
          <cx:pt idx="26565">-2274</cx:pt>
          <cx:pt idx="26566">0</cx:pt>
          <cx:pt idx="26567">-578</cx:pt>
          <cx:pt idx="26568">-3137</cx:pt>
          <cx:pt idx="26569">-2359</cx:pt>
          <cx:pt idx="26570">0</cx:pt>
          <cx:pt idx="26571">-3</cx:pt>
          <cx:pt idx="26572">0</cx:pt>
          <cx:pt idx="26573">-1092</cx:pt>
          <cx:pt idx="26574">-1846</cx:pt>
          <cx:pt idx="26575">-1272</cx:pt>
          <cx:pt idx="26576">-1523</cx:pt>
          <cx:pt idx="26577">0</cx:pt>
          <cx:pt idx="26578">0</cx:pt>
          <cx:pt idx="26579">-658</cx:pt>
          <cx:pt idx="26580">-354</cx:pt>
          <cx:pt idx="26581">-560</cx:pt>
          <cx:pt idx="26582">-1348</cx:pt>
          <cx:pt idx="26583">-620</cx:pt>
          <cx:pt idx="26584">-924</cx:pt>
          <cx:pt idx="26585">-2412</cx:pt>
          <cx:pt idx="26586">-1538</cx:pt>
          <cx:pt idx="26587">-1127</cx:pt>
          <cx:pt idx="26588">-944</cx:pt>
          <cx:pt idx="26589">-1347</cx:pt>
          <cx:pt idx="26590">-156</cx:pt>
          <cx:pt idx="26591">-1469</cx:pt>
          <cx:pt idx="26592">-6</cx:pt>
          <cx:pt idx="26593">-1910</cx:pt>
          <cx:pt idx="26594">-385</cx:pt>
          <cx:pt idx="26595">-764</cx:pt>
          <cx:pt idx="26596">-2012</cx:pt>
          <cx:pt idx="26597">-653</cx:pt>
          <cx:pt idx="26598">-664</cx:pt>
          <cx:pt idx="26599">-1</cx:pt>
          <cx:pt idx="26600">-1529</cx:pt>
          <cx:pt idx="26601">0</cx:pt>
          <cx:pt idx="26602">-1361</cx:pt>
          <cx:pt idx="26603">-1228</cx:pt>
          <cx:pt idx="26604">-3018</cx:pt>
          <cx:pt idx="26605">-2406</cx:pt>
          <cx:pt idx="26606">-236</cx:pt>
          <cx:pt idx="26607">-656</cx:pt>
          <cx:pt idx="26608">-666</cx:pt>
          <cx:pt idx="26609">0</cx:pt>
          <cx:pt idx="26610">-436</cx:pt>
          <cx:pt idx="26611">0</cx:pt>
          <cx:pt idx="26612">-450</cx:pt>
          <cx:pt idx="26613">-533</cx:pt>
          <cx:pt idx="26614">-2238</cx:pt>
          <cx:pt idx="26615">-769</cx:pt>
          <cx:pt idx="26616">-2813</cx:pt>
          <cx:pt idx="26617">-1922</cx:pt>
          <cx:pt idx="26618">-2102</cx:pt>
          <cx:pt idx="26619">-746</cx:pt>
          <cx:pt idx="26620">0</cx:pt>
          <cx:pt idx="26621">-454</cx:pt>
          <cx:pt idx="26622">-660</cx:pt>
          <cx:pt idx="26623">-573</cx:pt>
          <cx:pt idx="26624">-460</cx:pt>
          <cx:pt idx="26625">-337</cx:pt>
          <cx:pt idx="26626">-790</cx:pt>
          <cx:pt idx="26627">-1568</cx:pt>
          <cx:pt idx="26628">-536</cx:pt>
          <cx:pt idx="26629">-1021</cx:pt>
          <cx:pt idx="26630">0</cx:pt>
          <cx:pt idx="26631">-781</cx:pt>
          <cx:pt idx="26632">-272</cx:pt>
          <cx:pt idx="26633">0</cx:pt>
          <cx:pt idx="26634">-877</cx:pt>
          <cx:pt idx="26635">-3</cx:pt>
          <cx:pt idx="26636">0</cx:pt>
          <cx:pt idx="26637">-1828</cx:pt>
          <cx:pt idx="26638">-1500</cx:pt>
          <cx:pt idx="26639">-1064</cx:pt>
          <cx:pt idx="26640">-224</cx:pt>
          <cx:pt idx="26641">0</cx:pt>
          <cx:pt idx="26642">-425</cx:pt>
          <cx:pt idx="26643">-1655</cx:pt>
          <cx:pt idx="26644">-1859</cx:pt>
          <cx:pt idx="26645">-1208</cx:pt>
          <cx:pt idx="26646">-3</cx:pt>
          <cx:pt idx="26647">-1308</cx:pt>
          <cx:pt idx="26648">-787</cx:pt>
          <cx:pt idx="26649">-1604</cx:pt>
          <cx:pt idx="26650">0</cx:pt>
          <cx:pt idx="26651">-538</cx:pt>
          <cx:pt idx="26652">-822</cx:pt>
          <cx:pt idx="26653">-2610</cx:pt>
          <cx:pt idx="26654">-285</cx:pt>
          <cx:pt idx="26655">-747</cx:pt>
          <cx:pt idx="26656">-106</cx:pt>
          <cx:pt idx="26657">-3175</cx:pt>
          <cx:pt idx="26658">-3095</cx:pt>
          <cx:pt idx="26659">0</cx:pt>
          <cx:pt idx="26660">-10</cx:pt>
          <cx:pt idx="26661">-1438</cx:pt>
          <cx:pt idx="26662">-1997</cx:pt>
          <cx:pt idx="26663">-1654</cx:pt>
          <cx:pt idx="26664">-360</cx:pt>
          <cx:pt idx="26665">-597</cx:pt>
          <cx:pt idx="26666">-948</cx:pt>
          <cx:pt idx="26667">-754</cx:pt>
          <cx:pt idx="26668">-1289</cx:pt>
          <cx:pt idx="26669">-744</cx:pt>
          <cx:pt idx="26670">0</cx:pt>
          <cx:pt idx="26671">-572</cx:pt>
          <cx:pt idx="26672">-2249</cx:pt>
          <cx:pt idx="26673">-1781</cx:pt>
          <cx:pt idx="26674">-1408</cx:pt>
          <cx:pt idx="26675">-293</cx:pt>
          <cx:pt idx="26676">0</cx:pt>
          <cx:pt idx="26677">-740</cx:pt>
          <cx:pt idx="26678">-312</cx:pt>
          <cx:pt idx="26679">-1153</cx:pt>
          <cx:pt idx="26680">0</cx:pt>
          <cx:pt idx="26681">-771</cx:pt>
          <cx:pt idx="26682">-3084</cx:pt>
          <cx:pt idx="26683">-2215</cx:pt>
          <cx:pt idx="26684">-535</cx:pt>
          <cx:pt idx="26685">0</cx:pt>
          <cx:pt idx="26686">-1552</cx:pt>
          <cx:pt idx="26687">0</cx:pt>
          <cx:pt idx="26688">-274</cx:pt>
          <cx:pt idx="26689">-1764</cx:pt>
          <cx:pt idx="26690">-1685</cx:pt>
          <cx:pt idx="26691">-1635</cx:pt>
          <cx:pt idx="26692">-148</cx:pt>
          <cx:pt idx="26693">-1022</cx:pt>
          <cx:pt idx="26694">-1323</cx:pt>
          <cx:pt idx="26695">-2476</cx:pt>
          <cx:pt idx="26696">-2832</cx:pt>
          <cx:pt idx="26697">-1456</cx:pt>
          <cx:pt idx="26698">-1431</cx:pt>
          <cx:pt idx="26699">-1431</cx:pt>
          <cx:pt idx="26700">-1586</cx:pt>
          <cx:pt idx="26701">0</cx:pt>
          <cx:pt idx="26702">0</cx:pt>
          <cx:pt idx="26703">-57</cx:pt>
          <cx:pt idx="26704">-1666</cx:pt>
          <cx:pt idx="26705">-499</cx:pt>
          <cx:pt idx="26706">-1184</cx:pt>
          <cx:pt idx="26707">-980</cx:pt>
          <cx:pt idx="26708">-175</cx:pt>
          <cx:pt idx="26709">-977</cx:pt>
          <cx:pt idx="26710">-177</cx:pt>
          <cx:pt idx="26711">-375</cx:pt>
          <cx:pt idx="26712">-573</cx:pt>
          <cx:pt idx="26713">-297</cx:pt>
          <cx:pt idx="26714">-1184</cx:pt>
          <cx:pt idx="26715">0</cx:pt>
          <cx:pt idx="26716">-1478</cx:pt>
          <cx:pt idx="26717">-12</cx:pt>
          <cx:pt idx="26718">-379</cx:pt>
          <cx:pt idx="26719">-1982</cx:pt>
          <cx:pt idx="26720">-2463</cx:pt>
          <cx:pt idx="26721">-711</cx:pt>
          <cx:pt idx="26722">-441</cx:pt>
          <cx:pt idx="26723">-443</cx:pt>
          <cx:pt idx="26724">-620</cx:pt>
          <cx:pt idx="26725">-363</cx:pt>
          <cx:pt idx="26726">-784</cx:pt>
          <cx:pt idx="26727">-221</cx:pt>
          <cx:pt idx="26728">-833</cx:pt>
          <cx:pt idx="26729">-1057</cx:pt>
          <cx:pt idx="26730">-18</cx:pt>
          <cx:pt idx="26731">-559</cx:pt>
          <cx:pt idx="26732">-544</cx:pt>
          <cx:pt idx="26733">-1752</cx:pt>
          <cx:pt idx="26734">-654</cx:pt>
          <cx:pt idx="26735">-753</cx:pt>
          <cx:pt idx="26736">-1030</cx:pt>
          <cx:pt idx="26737">-205</cx:pt>
          <cx:pt idx="26738">-845</cx:pt>
          <cx:pt idx="26739">-1842</cx:pt>
          <cx:pt idx="26740">-1005</cx:pt>
          <cx:pt idx="26741">-1068</cx:pt>
          <cx:pt idx="26742">-944</cx:pt>
          <cx:pt idx="26743">0</cx:pt>
          <cx:pt idx="26744">-567</cx:pt>
          <cx:pt idx="26745">-1040</cx:pt>
          <cx:pt idx="26746">-711</cx:pt>
          <cx:pt idx="26747">-252</cx:pt>
          <cx:pt idx="26748">-2233</cx:pt>
          <cx:pt idx="26749">-1510</cx:pt>
          <cx:pt idx="26750">-1729</cx:pt>
          <cx:pt idx="26751">0</cx:pt>
          <cx:pt idx="26752">-2598</cx:pt>
          <cx:pt idx="26753">-618</cx:pt>
          <cx:pt idx="26754">-1908</cx:pt>
          <cx:pt idx="26755">-395</cx:pt>
          <cx:pt idx="26756">-737</cx:pt>
          <cx:pt idx="26757">-553</cx:pt>
          <cx:pt idx="26758">0</cx:pt>
          <cx:pt idx="26759">-302</cx:pt>
          <cx:pt idx="26760">0</cx:pt>
          <cx:pt idx="26761">-1860</cx:pt>
          <cx:pt idx="26762">-1008</cx:pt>
          <cx:pt idx="26763">-1854</cx:pt>
          <cx:pt idx="26764">-2419</cx:pt>
          <cx:pt idx="26765">-553</cx:pt>
          <cx:pt idx="26766">-2639</cx:pt>
          <cx:pt idx="26767">0</cx:pt>
          <cx:pt idx="26768">-368</cx:pt>
          <cx:pt idx="26769">-156</cx:pt>
          <cx:pt idx="26770">0</cx:pt>
          <cx:pt idx="26771">-257</cx:pt>
          <cx:pt idx="26772">-1334</cx:pt>
          <cx:pt idx="26773">-476</cx:pt>
          <cx:pt idx="26774">-569</cx:pt>
          <cx:pt idx="26775">-2261</cx:pt>
          <cx:pt idx="26776">-1446</cx:pt>
          <cx:pt idx="26777">-533</cx:pt>
          <cx:pt idx="26778">-573</cx:pt>
          <cx:pt idx="26779">-1377</cx:pt>
          <cx:pt idx="26780">-919</cx:pt>
          <cx:pt idx="26781">-1036</cx:pt>
          <cx:pt idx="26782">-939</cx:pt>
          <cx:pt idx="26783">-754</cx:pt>
          <cx:pt idx="26784">-2310</cx:pt>
          <cx:pt idx="26785">-1811</cx:pt>
          <cx:pt idx="26786">-3059</cx:pt>
          <cx:pt idx="26787">-2426</cx:pt>
          <cx:pt idx="26788">-454</cx:pt>
          <cx:pt idx="26789">0</cx:pt>
          <cx:pt idx="26790">0</cx:pt>
          <cx:pt idx="26791">-246</cx:pt>
          <cx:pt idx="26792">-1673</cx:pt>
          <cx:pt idx="26793">0</cx:pt>
          <cx:pt idx="26794">-845</cx:pt>
          <cx:pt idx="26795">0</cx:pt>
          <cx:pt idx="26796">-203</cx:pt>
          <cx:pt idx="26797">-543</cx:pt>
          <cx:pt idx="26798">-2213</cx:pt>
          <cx:pt idx="26799">-716</cx:pt>
          <cx:pt idx="26800">-1523</cx:pt>
          <cx:pt idx="26801">-772</cx:pt>
          <cx:pt idx="26802">-164</cx:pt>
          <cx:pt idx="26803">-1004</cx:pt>
          <cx:pt idx="26804">-53</cx:pt>
          <cx:pt idx="26805">0</cx:pt>
          <cx:pt idx="26806">-402</cx:pt>
          <cx:pt idx="26807">-286</cx:pt>
          <cx:pt idx="26808">-1985</cx:pt>
          <cx:pt idx="26809">-512</cx:pt>
          <cx:pt idx="26810">-2706</cx:pt>
          <cx:pt idx="26811">-1720</cx:pt>
          <cx:pt idx="26812">-1523</cx:pt>
          <cx:pt idx="26813">-1707</cx:pt>
          <cx:pt idx="26814">-823</cx:pt>
          <cx:pt idx="26815">-713</cx:pt>
          <cx:pt idx="26816">-1841</cx:pt>
          <cx:pt idx="26817">-1882</cx:pt>
          <cx:pt idx="26818">-2465</cx:pt>
          <cx:pt idx="26819">0</cx:pt>
          <cx:pt idx="26820">-1316</cx:pt>
          <cx:pt idx="26821">0</cx:pt>
          <cx:pt idx="26822">-102</cx:pt>
          <cx:pt idx="26823">-1065</cx:pt>
          <cx:pt idx="26824">-165</cx:pt>
          <cx:pt idx="26825">-186</cx:pt>
          <cx:pt idx="26826">-1536</cx:pt>
          <cx:pt idx="26827">-314</cx:pt>
          <cx:pt idx="26828">-1601</cx:pt>
          <cx:pt idx="26829">-427</cx:pt>
          <cx:pt idx="26830">0</cx:pt>
          <cx:pt idx="26831">0</cx:pt>
          <cx:pt idx="26832">-3</cx:pt>
          <cx:pt idx="26833">0</cx:pt>
          <cx:pt idx="26834">-1087</cx:pt>
          <cx:pt idx="26835">-1192</cx:pt>
          <cx:pt idx="26836">-3185</cx:pt>
          <cx:pt idx="26837">-1420</cx:pt>
          <cx:pt idx="26838">-2729</cx:pt>
          <cx:pt idx="26839">-172</cx:pt>
          <cx:pt idx="26840">-3264</cx:pt>
          <cx:pt idx="26841">-2372</cx:pt>
          <cx:pt idx="26842">-1687</cx:pt>
          <cx:pt idx="26843">-994</cx:pt>
          <cx:pt idx="26844">-796</cx:pt>
          <cx:pt idx="26845">-501</cx:pt>
          <cx:pt idx="26846">-1472</cx:pt>
          <cx:pt idx="26847">-1071</cx:pt>
          <cx:pt idx="26848">-1774</cx:pt>
          <cx:pt idx="26849">-778</cx:pt>
          <cx:pt idx="26850">-727</cx:pt>
          <cx:pt idx="26851">-1246</cx:pt>
          <cx:pt idx="26852">-1</cx:pt>
          <cx:pt idx="26853">0</cx:pt>
          <cx:pt idx="26854">0</cx:pt>
          <cx:pt idx="26855">-2581</cx:pt>
          <cx:pt idx="26856">-14</cx:pt>
          <cx:pt idx="26857">-2256</cx:pt>
          <cx:pt idx="26858">-529</cx:pt>
          <cx:pt idx="26859">-1892</cx:pt>
          <cx:pt idx="26860">-2378</cx:pt>
          <cx:pt idx="26861">-664</cx:pt>
          <cx:pt idx="26862">-990</cx:pt>
          <cx:pt idx="26863">-231</cx:pt>
          <cx:pt idx="26864">-1369</cx:pt>
          <cx:pt idx="26865">-2</cx:pt>
          <cx:pt idx="26866">-1008</cx:pt>
          <cx:pt idx="26867">-918</cx:pt>
          <cx:pt idx="26868">0</cx:pt>
          <cx:pt idx="26869">-2501</cx:pt>
          <cx:pt idx="26870">-870</cx:pt>
          <cx:pt idx="26871">-801</cx:pt>
          <cx:pt idx="26872">0</cx:pt>
          <cx:pt idx="26873">-1952</cx:pt>
          <cx:pt idx="26874">-618</cx:pt>
          <cx:pt idx="26875">-1466</cx:pt>
          <cx:pt idx="26876">-834</cx:pt>
          <cx:pt idx="26877">-320</cx:pt>
          <cx:pt idx="26878">-428</cx:pt>
          <cx:pt idx="26879">-2728</cx:pt>
          <cx:pt idx="26880">-705</cx:pt>
          <cx:pt idx="26881">-1624</cx:pt>
          <cx:pt idx="26882">-875</cx:pt>
          <cx:pt idx="26883">-1218</cx:pt>
          <cx:pt idx="26884">-1324</cx:pt>
          <cx:pt idx="26885">-1</cx:pt>
          <cx:pt idx="26886">-1365</cx:pt>
          <cx:pt idx="26887">-108</cx:pt>
          <cx:pt idx="26888">-289</cx:pt>
          <cx:pt idx="26889">-2</cx:pt>
          <cx:pt idx="26890">-1326</cx:pt>
          <cx:pt idx="26891">-1485</cx:pt>
          <cx:pt idx="26892">-480</cx:pt>
          <cx:pt idx="26893">-2042</cx:pt>
          <cx:pt idx="26894">-460</cx:pt>
          <cx:pt idx="26895">-1635</cx:pt>
          <cx:pt idx="26896">0</cx:pt>
          <cx:pt idx="26897">-552</cx:pt>
          <cx:pt idx="26898">-1838</cx:pt>
          <cx:pt idx="26899">-828</cx:pt>
          <cx:pt idx="26900">-829</cx:pt>
          <cx:pt idx="26901">-657</cx:pt>
          <cx:pt idx="26902">-1540</cx:pt>
          <cx:pt idx="26903">-56</cx:pt>
          <cx:pt idx="26904">0</cx:pt>
          <cx:pt idx="26905">-454</cx:pt>
          <cx:pt idx="26906">-2</cx:pt>
          <cx:pt idx="26907">-1</cx:pt>
          <cx:pt idx="26908">-2193</cx:pt>
          <cx:pt idx="26909">-1400</cx:pt>
          <cx:pt idx="26910">-354</cx:pt>
          <cx:pt idx="26911">-962</cx:pt>
          <cx:pt idx="26912">-1897</cx:pt>
          <cx:pt idx="26913">-640</cx:pt>
          <cx:pt idx="26914">0</cx:pt>
          <cx:pt idx="26915">-637</cx:pt>
          <cx:pt idx="26916">-801</cx:pt>
          <cx:pt idx="26917">-1280</cx:pt>
          <cx:pt idx="26918">-266</cx:pt>
          <cx:pt idx="26919">-2101</cx:pt>
          <cx:pt idx="26920">-145</cx:pt>
          <cx:pt idx="26921">-478</cx:pt>
          <cx:pt idx="26922">-1927</cx:pt>
          <cx:pt idx="26923">-1844</cx:pt>
          <cx:pt idx="26924">0</cx:pt>
          <cx:pt idx="26925">0</cx:pt>
          <cx:pt idx="26926">-1302</cx:pt>
          <cx:pt idx="26927">-336</cx:pt>
          <cx:pt idx="26928">-1241</cx:pt>
          <cx:pt idx="26929">0</cx:pt>
          <cx:pt idx="26930">-680</cx:pt>
          <cx:pt idx="26931">0</cx:pt>
          <cx:pt idx="26932">-435</cx:pt>
          <cx:pt idx="26933">-983</cx:pt>
          <cx:pt idx="26934">-2568</cx:pt>
          <cx:pt idx="26935">0</cx:pt>
          <cx:pt idx="26936">-572</cx:pt>
          <cx:pt idx="26937">-372</cx:pt>
          <cx:pt idx="26938">-818</cx:pt>
          <cx:pt idx="26939">0</cx:pt>
          <cx:pt idx="26940">-974</cx:pt>
          <cx:pt idx="26941">-293</cx:pt>
          <cx:pt idx="26942">-888</cx:pt>
          <cx:pt idx="26943">-627</cx:pt>
          <cx:pt idx="26944">-2951</cx:pt>
          <cx:pt idx="26945">-248</cx:pt>
          <cx:pt idx="26946">-256</cx:pt>
          <cx:pt idx="26947">-426</cx:pt>
          <cx:pt idx="26948">-656</cx:pt>
          <cx:pt idx="26949">-953</cx:pt>
          <cx:pt idx="26950">-1739</cx:pt>
          <cx:pt idx="26951">-530</cx:pt>
          <cx:pt idx="26952">-203</cx:pt>
          <cx:pt idx="26953">-215</cx:pt>
          <cx:pt idx="26954">0</cx:pt>
          <cx:pt idx="26955">0</cx:pt>
          <cx:pt idx="26956">-2163</cx:pt>
          <cx:pt idx="26957">-192</cx:pt>
          <cx:pt idx="26958">-2637</cx:pt>
          <cx:pt idx="26959">-728</cx:pt>
          <cx:pt idx="26960">-191</cx:pt>
          <cx:pt idx="26961">-1540</cx:pt>
          <cx:pt idx="26962">0</cx:pt>
          <cx:pt idx="26963">-445</cx:pt>
          <cx:pt idx="26964">0</cx:pt>
          <cx:pt idx="26965">-2549</cx:pt>
          <cx:pt idx="26966">0</cx:pt>
          <cx:pt idx="26967">-537</cx:pt>
          <cx:pt idx="26968">-625</cx:pt>
          <cx:pt idx="26969">-2560</cx:pt>
          <cx:pt idx="26970">-303</cx:pt>
          <cx:pt idx="26971">-39</cx:pt>
          <cx:pt idx="26972">-740</cx:pt>
          <cx:pt idx="26973">-1690</cx:pt>
          <cx:pt idx="26974">-1281</cx:pt>
          <cx:pt idx="26975">-1826</cx:pt>
          <cx:pt idx="26976">-2434</cx:pt>
          <cx:pt idx="26977">-10</cx:pt>
          <cx:pt idx="26978">-727</cx:pt>
          <cx:pt idx="26979">-1674</cx:pt>
          <cx:pt idx="26980">-2578</cx:pt>
          <cx:pt idx="26981">-1426</cx:pt>
          <cx:pt idx="26982">0</cx:pt>
          <cx:pt idx="26983">-2171</cx:pt>
          <cx:pt idx="26984">-899</cx:pt>
          <cx:pt idx="26985">-2573</cx:pt>
          <cx:pt idx="26986">-1622</cx:pt>
          <cx:pt idx="26987">-354</cx:pt>
          <cx:pt idx="26988">-288</cx:pt>
          <cx:pt idx="26989">-1242</cx:pt>
          <cx:pt idx="26990">-1611</cx:pt>
          <cx:pt idx="26991">-510</cx:pt>
          <cx:pt idx="26992">-2863</cx:pt>
          <cx:pt idx="26993">-2841</cx:pt>
          <cx:pt idx="26994">-1091</cx:pt>
          <cx:pt idx="26995">-1792</cx:pt>
          <cx:pt idx="26996">-980</cx:pt>
          <cx:pt idx="26997">-2247</cx:pt>
          <cx:pt idx="26998">-493</cx:pt>
          <cx:pt idx="26999">-1832</cx:pt>
          <cx:pt idx="27000">-2041</cx:pt>
          <cx:pt idx="27001">-368</cx:pt>
          <cx:pt idx="27002">-330</cx:pt>
          <cx:pt idx="27003">-813</cx:pt>
          <cx:pt idx="27004">-526</cx:pt>
          <cx:pt idx="27005">-551</cx:pt>
          <cx:pt idx="27006">-1</cx:pt>
          <cx:pt idx="27007">-3147</cx:pt>
          <cx:pt idx="27008">-1474</cx:pt>
          <cx:pt idx="27009">-1089</cx:pt>
          <cx:pt idx="27010">-7</cx:pt>
          <cx:pt idx="27011">-2462</cx:pt>
          <cx:pt idx="27012">-1769</cx:pt>
          <cx:pt idx="27013">-166</cx:pt>
          <cx:pt idx="27014">-1201</cx:pt>
          <cx:pt idx="27015">-810</cx:pt>
          <cx:pt idx="27016">0</cx:pt>
          <cx:pt idx="27017">-2937</cx:pt>
          <cx:pt idx="27018">0</cx:pt>
          <cx:pt idx="27019">-2503</cx:pt>
          <cx:pt idx="27020">-1439</cx:pt>
          <cx:pt idx="27021">0</cx:pt>
          <cx:pt idx="27022">0</cx:pt>
          <cx:pt idx="27023">-2115</cx:pt>
          <cx:pt idx="27024">-2413</cx:pt>
          <cx:pt idx="27025">0</cx:pt>
          <cx:pt idx="27026">0</cx:pt>
          <cx:pt idx="27027">-1439</cx:pt>
          <cx:pt idx="27028">-1653</cx:pt>
          <cx:pt idx="27029">-11</cx:pt>
          <cx:pt idx="27030">-1389</cx:pt>
          <cx:pt idx="27031">-1</cx:pt>
          <cx:pt idx="27032">-564</cx:pt>
          <cx:pt idx="27033">-109</cx:pt>
          <cx:pt idx="27034">-299</cx:pt>
          <cx:pt idx="27035">-1415</cx:pt>
          <cx:pt idx="27036">-1747</cx:pt>
          <cx:pt idx="27037">-982</cx:pt>
          <cx:pt idx="27038">-823</cx:pt>
          <cx:pt idx="27039">-2121</cx:pt>
          <cx:pt idx="27040">-1785</cx:pt>
          <cx:pt idx="27041">-1196</cx:pt>
          <cx:pt idx="27042">-833</cx:pt>
          <cx:pt idx="27043">-470</cx:pt>
          <cx:pt idx="27044">-951</cx:pt>
          <cx:pt idx="27045">-1565</cx:pt>
          <cx:pt idx="27046">-282</cx:pt>
          <cx:pt idx="27047">-780</cx:pt>
          <cx:pt idx="27048">-1953</cx:pt>
          <cx:pt idx="27049">-492</cx:pt>
          <cx:pt idx="27050">-632</cx:pt>
          <cx:pt idx="27051">-549</cx:pt>
          <cx:pt idx="27052">0</cx:pt>
          <cx:pt idx="27053">-1239</cx:pt>
          <cx:pt idx="27054">-1385</cx:pt>
          <cx:pt idx="27055">-1532</cx:pt>
          <cx:pt idx="27056">-338</cx:pt>
          <cx:pt idx="27057">-709</cx:pt>
          <cx:pt idx="27058">-1803</cx:pt>
          <cx:pt idx="27059">-1276</cx:pt>
          <cx:pt idx="27060">-1819</cx:pt>
          <cx:pt idx="27061">-3</cx:pt>
          <cx:pt idx="27062">-1401</cx:pt>
          <cx:pt idx="27063">-731</cx:pt>
          <cx:pt idx="27064">-1762</cx:pt>
          <cx:pt idx="27065">-239</cx:pt>
          <cx:pt idx="27066">0</cx:pt>
          <cx:pt idx="27067">0</cx:pt>
          <cx:pt idx="27068">-168</cx:pt>
          <cx:pt idx="27069">-2285</cx:pt>
          <cx:pt idx="27070">-1519</cx:pt>
          <cx:pt idx="27071">-1117</cx:pt>
          <cx:pt idx="27072">-1313</cx:pt>
          <cx:pt idx="27073">-1782</cx:pt>
          <cx:pt idx="27074">-201</cx:pt>
          <cx:pt idx="27075">-433</cx:pt>
          <cx:pt idx="27076">-825</cx:pt>
          <cx:pt idx="27077">-480</cx:pt>
          <cx:pt idx="27078">-1771</cx:pt>
          <cx:pt idx="27079">-2664</cx:pt>
          <cx:pt idx="27080">-1251</cx:pt>
          <cx:pt idx="27081">-1148</cx:pt>
          <cx:pt idx="27082">-712</cx:pt>
          <cx:pt idx="27083">-1543</cx:pt>
          <cx:pt idx="27084">-2476</cx:pt>
          <cx:pt idx="27085">-2841</cx:pt>
          <cx:pt idx="27086">-946</cx:pt>
          <cx:pt idx="27087">-1005</cx:pt>
          <cx:pt idx="27088">-1171</cx:pt>
          <cx:pt idx="27089">-493</cx:pt>
          <cx:pt idx="27090">-2423</cx:pt>
          <cx:pt idx="27091">-1066</cx:pt>
          <cx:pt idx="27092">-1535</cx:pt>
          <cx:pt idx="27093">-1195</cx:pt>
          <cx:pt idx="27094">0</cx:pt>
          <cx:pt idx="27095">-424</cx:pt>
          <cx:pt idx="27096">-690</cx:pt>
          <cx:pt idx="27097">-2651</cx:pt>
          <cx:pt idx="27098">-1129</cx:pt>
          <cx:pt idx="27099">-778</cx:pt>
          <cx:pt idx="27100">-787</cx:pt>
          <cx:pt idx="27101">-194</cx:pt>
          <cx:pt idx="27102">-2898</cx:pt>
          <cx:pt idx="27103">-830</cx:pt>
          <cx:pt idx="27104">-282</cx:pt>
          <cx:pt idx="27105">-391</cx:pt>
          <cx:pt idx="27106">-1163</cx:pt>
          <cx:pt idx="27107">0</cx:pt>
          <cx:pt idx="27108">-2430</cx:pt>
          <cx:pt idx="27109">-1561</cx:pt>
          <cx:pt idx="27110">-363</cx:pt>
          <cx:pt idx="27111">-829</cx:pt>
          <cx:pt idx="27112">0</cx:pt>
          <cx:pt idx="27113">-450</cx:pt>
          <cx:pt idx="27114">0</cx:pt>
          <cx:pt idx="27115">-955</cx:pt>
          <cx:pt idx="27116">-1461</cx:pt>
          <cx:pt idx="27117">0</cx:pt>
          <cx:pt idx="27118">-863</cx:pt>
          <cx:pt idx="27119">-600</cx:pt>
          <cx:pt idx="27120">-1584</cx:pt>
          <cx:pt idx="27121">-628</cx:pt>
          <cx:pt idx="27122">-1557</cx:pt>
          <cx:pt idx="27123">-404</cx:pt>
          <cx:pt idx="27124">-833</cx:pt>
          <cx:pt idx="27125">-479</cx:pt>
          <cx:pt idx="27126">-886</cx:pt>
          <cx:pt idx="27127">-515</cx:pt>
          <cx:pt idx="27128">-1848</cx:pt>
          <cx:pt idx="27129">-2059</cx:pt>
          <cx:pt idx="27130">-486</cx:pt>
          <cx:pt idx="27131">-1614</cx:pt>
          <cx:pt idx="27132">-1005</cx:pt>
          <cx:pt idx="27133">-413</cx:pt>
          <cx:pt idx="27134">-2170</cx:pt>
          <cx:pt idx="27135">0</cx:pt>
          <cx:pt idx="27136">-1503</cx:pt>
          <cx:pt idx="27137">0</cx:pt>
          <cx:pt idx="27138">-1526</cx:pt>
          <cx:pt idx="27139">-245</cx:pt>
          <cx:pt idx="27140">-443</cx:pt>
          <cx:pt idx="27141">-1287</cx:pt>
          <cx:pt idx="27142">-207</cx:pt>
          <cx:pt idx="27143">-531</cx:pt>
          <cx:pt idx="27144">-423</cx:pt>
          <cx:pt idx="27145">-746</cx:pt>
          <cx:pt idx="27146">-1711</cx:pt>
          <cx:pt idx="27147">-727</cx:pt>
          <cx:pt idx="27148">-915</cx:pt>
          <cx:pt idx="27149">-738</cx:pt>
          <cx:pt idx="27150">-283</cx:pt>
          <cx:pt idx="27151">-302</cx:pt>
          <cx:pt idx="27152">0</cx:pt>
          <cx:pt idx="27153">-438</cx:pt>
          <cx:pt idx="27154">-987</cx:pt>
          <cx:pt idx="27155">-415</cx:pt>
          <cx:pt idx="27156">0</cx:pt>
          <cx:pt idx="27157">-207</cx:pt>
          <cx:pt idx="27158">-1835</cx:pt>
          <cx:pt idx="27159">-1253</cx:pt>
          <cx:pt idx="27160">-507</cx:pt>
          <cx:pt idx="27161">-696</cx:pt>
          <cx:pt idx="27162">-954</cx:pt>
          <cx:pt idx="27163">-768</cx:pt>
          <cx:pt idx="27164">0</cx:pt>
          <cx:pt idx="27165">-1125</cx:pt>
          <cx:pt idx="27166">-1943</cx:pt>
          <cx:pt idx="27167">-36</cx:pt>
          <cx:pt idx="27168">-1190</cx:pt>
          <cx:pt idx="27169">-466</cx:pt>
          <cx:pt idx="27170">-1998</cx:pt>
          <cx:pt idx="27171">-1411</cx:pt>
          <cx:pt idx="27172">-316</cx:pt>
          <cx:pt idx="27173">-1662</cx:pt>
          <cx:pt idx="27174">-2501</cx:pt>
          <cx:pt idx="27175">-174</cx:pt>
          <cx:pt idx="27176">-186</cx:pt>
          <cx:pt idx="27177">-207</cx:pt>
          <cx:pt idx="27178">-2413</cx:pt>
          <cx:pt idx="27179">-1513</cx:pt>
          <cx:pt idx="27180">-697</cx:pt>
          <cx:pt idx="27181">-75</cx:pt>
          <cx:pt idx="27182">-365</cx:pt>
          <cx:pt idx="27183">-229</cx:pt>
          <cx:pt idx="27184">-2018</cx:pt>
          <cx:pt idx="27185">-1285</cx:pt>
          <cx:pt idx="27186">-1182</cx:pt>
          <cx:pt idx="27187">-716</cx:pt>
          <cx:pt idx="27188">-919</cx:pt>
          <cx:pt idx="27189">-172</cx:pt>
          <cx:pt idx="27190">-175</cx:pt>
          <cx:pt idx="27191">-994</cx:pt>
          <cx:pt idx="27192">-705</cx:pt>
          <cx:pt idx="27193">-157</cx:pt>
          <cx:pt idx="27194">-2235</cx:pt>
          <cx:pt idx="27195">-302</cx:pt>
          <cx:pt idx="27196">-427</cx:pt>
          <cx:pt idx="27197">-1882</cx:pt>
          <cx:pt idx="27198">0</cx:pt>
          <cx:pt idx="27199">-888</cx:pt>
          <cx:pt idx="27200">-669</cx:pt>
          <cx:pt idx="27201">-830</cx:pt>
          <cx:pt idx="27202">0</cx:pt>
          <cx:pt idx="27203">-2049</cx:pt>
          <cx:pt idx="27204">-1872</cx:pt>
          <cx:pt idx="27205">-2081</cx:pt>
          <cx:pt idx="27206">0</cx:pt>
          <cx:pt idx="27207">-708</cx:pt>
          <cx:pt idx="27208">-460</cx:pt>
          <cx:pt idx="27209">-887</cx:pt>
          <cx:pt idx="27210">0</cx:pt>
          <cx:pt idx="27211">-1732</cx:pt>
          <cx:pt idx="27212">-1788</cx:pt>
          <cx:pt idx="27213">-451</cx:pt>
          <cx:pt idx="27214">-1057</cx:pt>
          <cx:pt idx="27215">-1106</cx:pt>
          <cx:pt idx="27216">-477</cx:pt>
          <cx:pt idx="27217">-421</cx:pt>
          <cx:pt idx="27218">-148</cx:pt>
          <cx:pt idx="27219">-2296</cx:pt>
          <cx:pt idx="27220">-552</cx:pt>
          <cx:pt idx="27221">-1723</cx:pt>
          <cx:pt idx="27222">-494</cx:pt>
          <cx:pt idx="27223">-514</cx:pt>
          <cx:pt idx="27224">-1016</cx:pt>
          <cx:pt idx="27225">-1873</cx:pt>
          <cx:pt idx="27226">-545</cx:pt>
          <cx:pt idx="27227">-993</cx:pt>
          <cx:pt idx="27228">-635</cx:pt>
          <cx:pt idx="27229">-1</cx:pt>
          <cx:pt idx="27230">-304</cx:pt>
          <cx:pt idx="27231">-483</cx:pt>
          <cx:pt idx="27232">-846</cx:pt>
          <cx:pt idx="27233">-1385</cx:pt>
          <cx:pt idx="27234">-1727</cx:pt>
          <cx:pt idx="27235">-2775</cx:pt>
          <cx:pt idx="27236">-565</cx:pt>
          <cx:pt idx="27237">-681</cx:pt>
          <cx:pt idx="27238">-322</cx:pt>
          <cx:pt idx="27239">-240</cx:pt>
          <cx:pt idx="27240">-1697</cx:pt>
          <cx:pt idx="27241">-2254</cx:pt>
          <cx:pt idx="27242">-418</cx:pt>
          <cx:pt idx="27243">-1951</cx:pt>
          <cx:pt idx="27244">0</cx:pt>
          <cx:pt idx="27245">-7</cx:pt>
          <cx:pt idx="27246">-1913</cx:pt>
          <cx:pt idx="27247">-460</cx:pt>
          <cx:pt idx="27248">-629</cx:pt>
          <cx:pt idx="27249">-417</cx:pt>
          <cx:pt idx="27250">-2246</cx:pt>
          <cx:pt idx="27251">-964</cx:pt>
          <cx:pt idx="27252">0</cx:pt>
          <cx:pt idx="27253">-546</cx:pt>
          <cx:pt idx="27254">-1605</cx:pt>
          <cx:pt idx="27255">-649</cx:pt>
          <cx:pt idx="27256">-653</cx:pt>
          <cx:pt idx="27257">-1706</cx:pt>
          <cx:pt idx="27258">-735</cx:pt>
          <cx:pt idx="27259">-538</cx:pt>
          <cx:pt idx="27260">-3356</cx:pt>
          <cx:pt idx="27261">-1720</cx:pt>
          <cx:pt idx="27262">-1731</cx:pt>
          <cx:pt idx="27263">-2</cx:pt>
          <cx:pt idx="27264">-1408</cx:pt>
          <cx:pt idx="27265">-333</cx:pt>
          <cx:pt idx="27266">-546</cx:pt>
          <cx:pt idx="27267">-1834</cx:pt>
          <cx:pt idx="27268">-1396</cx:pt>
          <cx:pt idx="27269">0</cx:pt>
          <cx:pt idx="27270">-2574</cx:pt>
          <cx:pt idx="27271">-469</cx:pt>
          <cx:pt idx="27272">0</cx:pt>
          <cx:pt idx="27273">-2394</cx:pt>
          <cx:pt idx="27274">-1263</cx:pt>
          <cx:pt idx="27275">0</cx:pt>
          <cx:pt idx="27276">-1399</cx:pt>
          <cx:pt idx="27277">-956</cx:pt>
          <cx:pt idx="27278">-1563</cx:pt>
          <cx:pt idx="27279">-335</cx:pt>
          <cx:pt idx="27280">-352</cx:pt>
          <cx:pt idx="27281">-245</cx:pt>
          <cx:pt idx="27282">-627</cx:pt>
          <cx:pt idx="27283">-1460</cx:pt>
          <cx:pt idx="27284">-900</cx:pt>
          <cx:pt idx="27285">0</cx:pt>
          <cx:pt idx="27286">-1074</cx:pt>
          <cx:pt idx="27287">-387</cx:pt>
          <cx:pt idx="27288">-304</cx:pt>
          <cx:pt idx="27289">-676</cx:pt>
          <cx:pt idx="27290">-439</cx:pt>
          <cx:pt idx="27291">-394</cx:pt>
          <cx:pt idx="27292">-954</cx:pt>
          <cx:pt idx="27293">-330</cx:pt>
          <cx:pt idx="27294">-770</cx:pt>
          <cx:pt idx="27295">-458</cx:pt>
          <cx:pt idx="27296">-298</cx:pt>
          <cx:pt idx="27297">-516</cx:pt>
          <cx:pt idx="27298">-2270</cx:pt>
          <cx:pt idx="27299">-1506</cx:pt>
          <cx:pt idx="27300">-428</cx:pt>
          <cx:pt idx="27301">-354</cx:pt>
          <cx:pt idx="27302">-126</cx:pt>
          <cx:pt idx="27303">-1695</cx:pt>
          <cx:pt idx="27304">0</cx:pt>
          <cx:pt idx="27305">-741</cx:pt>
          <cx:pt idx="27306">-736</cx:pt>
          <cx:pt idx="27307">-2</cx:pt>
          <cx:pt idx="27308">-1540</cx:pt>
          <cx:pt idx="27309">-1477</cx:pt>
          <cx:pt idx="27310">-288</cx:pt>
          <cx:pt idx="27311">0</cx:pt>
          <cx:pt idx="27312">-1830</cx:pt>
          <cx:pt idx="27313">-94</cx:pt>
          <cx:pt idx="27314">0</cx:pt>
          <cx:pt idx="27315">-725</cx:pt>
          <cx:pt idx="27316">-574</cx:pt>
          <cx:pt idx="27317">0</cx:pt>
          <cx:pt idx="27318">-680</cx:pt>
          <cx:pt idx="27319">-2091</cx:pt>
          <cx:pt idx="27320">-1196</cx:pt>
          <cx:pt idx="27321">-1138</cx:pt>
          <cx:pt idx="27322">-283</cx:pt>
          <cx:pt idx="27323">-121</cx:pt>
          <cx:pt idx="27324">-1444</cx:pt>
          <cx:pt idx="27325">-2617</cx:pt>
          <cx:pt idx="27326">0</cx:pt>
          <cx:pt idx="27327">-1846</cx:pt>
          <cx:pt idx="27328">0</cx:pt>
          <cx:pt idx="27329">-45</cx:pt>
          <cx:pt idx="27330">-1180</cx:pt>
          <cx:pt idx="27331">-979</cx:pt>
          <cx:pt idx="27332">-197</cx:pt>
          <cx:pt idx="27333">0</cx:pt>
          <cx:pt idx="27334">-1046</cx:pt>
          <cx:pt idx="27335">-1694</cx:pt>
          <cx:pt idx="27336">-101</cx:pt>
          <cx:pt idx="27337">-2567</cx:pt>
          <cx:pt idx="27338">-1675</cx:pt>
          <cx:pt idx="27339">-139</cx:pt>
          <cx:pt idx="27340">0</cx:pt>
          <cx:pt idx="27341">0</cx:pt>
          <cx:pt idx="27342">-2652</cx:pt>
          <cx:pt idx="27343">-2034</cx:pt>
          <cx:pt idx="27344">-441</cx:pt>
          <cx:pt idx="27345">-1046</cx:pt>
          <cx:pt idx="27346">-942</cx:pt>
          <cx:pt idx="27347">-328</cx:pt>
          <cx:pt idx="27348">-448</cx:pt>
          <cx:pt idx="27349">-442</cx:pt>
          <cx:pt idx="27350">-1696</cx:pt>
          <cx:pt idx="27351">-752</cx:pt>
          <cx:pt idx="27352">-328</cx:pt>
          <cx:pt idx="27353">-2583</cx:pt>
          <cx:pt idx="27354">-2233</cx:pt>
          <cx:pt idx="27355">-206</cx:pt>
          <cx:pt idx="27356">0</cx:pt>
          <cx:pt idx="27357">-529</cx:pt>
          <cx:pt idx="27358">-839</cx:pt>
          <cx:pt idx="27359">-1515</cx:pt>
          <cx:pt idx="27360">-1498</cx:pt>
          <cx:pt idx="27361">-2555</cx:pt>
          <cx:pt idx="27362">-2202</cx:pt>
          <cx:pt idx="27363">-475</cx:pt>
          <cx:pt idx="27364">-336</cx:pt>
          <cx:pt idx="27365">-1101</cx:pt>
          <cx:pt idx="27366">-2317</cx:pt>
          <cx:pt idx="27367">-1875</cx:pt>
          <cx:pt idx="27368">-2473</cx:pt>
          <cx:pt idx="27369">-544</cx:pt>
          <cx:pt idx="27370">-1091</cx:pt>
          <cx:pt idx="27371">-1073</cx:pt>
          <cx:pt idx="27372">-1103</cx:pt>
          <cx:pt idx="27373">-1790</cx:pt>
          <cx:pt idx="27374">-16</cx:pt>
          <cx:pt idx="27375">-54</cx:pt>
          <cx:pt idx="27376">-503</cx:pt>
          <cx:pt idx="27377">-442</cx:pt>
          <cx:pt idx="27378">-1344</cx:pt>
          <cx:pt idx="27379">0</cx:pt>
          <cx:pt idx="27380">-201</cx:pt>
          <cx:pt idx="27381">-1750</cx:pt>
          <cx:pt idx="27382">-291</cx:pt>
          <cx:pt idx="27383">-1485</cx:pt>
          <cx:pt idx="27384">-1084</cx:pt>
          <cx:pt idx="27385">0</cx:pt>
          <cx:pt idx="27386">0</cx:pt>
          <cx:pt idx="27387">-1341</cx:pt>
          <cx:pt idx="27388">-7</cx:pt>
          <cx:pt idx="27389">-403</cx:pt>
          <cx:pt idx="27390">-569</cx:pt>
          <cx:pt idx="27391">-1538</cx:pt>
          <cx:pt idx="27392">-3</cx:pt>
          <cx:pt idx="27393">-561</cx:pt>
          <cx:pt idx="27394">0</cx:pt>
          <cx:pt idx="27395">-148</cx:pt>
          <cx:pt idx="27396">-1352</cx:pt>
          <cx:pt idx="27397">-2</cx:pt>
          <cx:pt idx="27398">-942</cx:pt>
          <cx:pt idx="27399">-1243</cx:pt>
          <cx:pt idx="27400">-1744</cx:pt>
          <cx:pt idx="27401">-1298</cx:pt>
          <cx:pt idx="27402">-532</cx:pt>
          <cx:pt idx="27403">-277</cx:pt>
          <cx:pt idx="27404">-169</cx:pt>
          <cx:pt idx="27405">-1742</cx:pt>
          <cx:pt idx="27406">-1731</cx:pt>
          <cx:pt idx="27407">-876</cx:pt>
          <cx:pt idx="27408">-221</cx:pt>
          <cx:pt idx="27409">0</cx:pt>
          <cx:pt idx="27410">-1887</cx:pt>
          <cx:pt idx="27411">-1010</cx:pt>
          <cx:pt idx="27412">-779</cx:pt>
          <cx:pt idx="27413">-434</cx:pt>
          <cx:pt idx="27414">-563</cx:pt>
          <cx:pt idx="27415">-2592</cx:pt>
          <cx:pt idx="27416">-2265</cx:pt>
          <cx:pt idx="27417">-361</cx:pt>
          <cx:pt idx="27418">-1995</cx:pt>
          <cx:pt idx="27419">0</cx:pt>
          <cx:pt idx="27420">-282</cx:pt>
          <cx:pt idx="27421">-264</cx:pt>
          <cx:pt idx="27422">-2327</cx:pt>
          <cx:pt idx="27423">-952</cx:pt>
          <cx:pt idx="27424">-2464</cx:pt>
          <cx:pt idx="27425">-608</cx:pt>
          <cx:pt idx="27426">-1267</cx:pt>
          <cx:pt idx="27427">-214</cx:pt>
          <cx:pt idx="27428">-1503</cx:pt>
          <cx:pt idx="27429">-1516</cx:pt>
          <cx:pt idx="27430">-1240</cx:pt>
          <cx:pt idx="27431">-1673</cx:pt>
          <cx:pt idx="27432">-1708</cx:pt>
          <cx:pt idx="27433">-472</cx:pt>
          <cx:pt idx="27434">-689</cx:pt>
          <cx:pt idx="27435">-6</cx:pt>
          <cx:pt idx="27436">-2217</cx:pt>
          <cx:pt idx="27437">-421</cx:pt>
          <cx:pt idx="27438">-913</cx:pt>
          <cx:pt idx="27439">-2223</cx:pt>
          <cx:pt idx="27440">0</cx:pt>
          <cx:pt idx="27441">-1990</cx:pt>
          <cx:pt idx="27442">-208</cx:pt>
          <cx:pt idx="27443">-1345</cx:pt>
          <cx:pt idx="27444">-1512</cx:pt>
          <cx:pt idx="27445">-2743</cx:pt>
          <cx:pt idx="27446">-865</cx:pt>
          <cx:pt idx="27447">-290</cx:pt>
          <cx:pt idx="27448">-1551</cx:pt>
          <cx:pt idx="27449">-1253</cx:pt>
          <cx:pt idx="27450">-811</cx:pt>
          <cx:pt idx="27451">-2</cx:pt>
          <cx:pt idx="27452">-1739</cx:pt>
          <cx:pt idx="27453">-512</cx:pt>
          <cx:pt idx="27454">-471</cx:pt>
          <cx:pt idx="27455">0</cx:pt>
          <cx:pt idx="27456">-1944</cx:pt>
          <cx:pt idx="27457">-210</cx:pt>
          <cx:pt idx="27458">-7</cx:pt>
          <cx:pt idx="27459">0</cx:pt>
          <cx:pt idx="27460">-126</cx:pt>
          <cx:pt idx="27461">-264</cx:pt>
          <cx:pt idx="27462">-965</cx:pt>
          <cx:pt idx="27463">-1715</cx:pt>
          <cx:pt idx="27464">0</cx:pt>
          <cx:pt idx="27465">-2022</cx:pt>
          <cx:pt idx="27466">-865</cx:pt>
          <cx:pt idx="27467">-1652</cx:pt>
          <cx:pt idx="27468">-302</cx:pt>
          <cx:pt idx="27469">-1893</cx:pt>
          <cx:pt idx="27470">0</cx:pt>
          <cx:pt idx="27471">-150</cx:pt>
          <cx:pt idx="27472">-237</cx:pt>
          <cx:pt idx="27473">-1366</cx:pt>
          <cx:pt idx="27474">-940</cx:pt>
          <cx:pt idx="27475">-1864</cx:pt>
          <cx:pt idx="27476">-2635</cx:pt>
          <cx:pt idx="27477">-1496</cx:pt>
          <cx:pt idx="27478">-1356</cx:pt>
          <cx:pt idx="27479">-1150</cx:pt>
          <cx:pt idx="27480">-2205</cx:pt>
          <cx:pt idx="27481">-398</cx:pt>
          <cx:pt idx="27482">0</cx:pt>
          <cx:pt idx="27483">-229</cx:pt>
          <cx:pt idx="27484">-5</cx:pt>
          <cx:pt idx="27485">-1652</cx:pt>
          <cx:pt idx="27486">-596</cx:pt>
          <cx:pt idx="27487">-408</cx:pt>
          <cx:pt idx="27488">-346</cx:pt>
          <cx:pt idx="27489">-520</cx:pt>
          <cx:pt idx="27490">-664</cx:pt>
          <cx:pt idx="27491">-918</cx:pt>
          <cx:pt idx="27492">-973</cx:pt>
          <cx:pt idx="27493">0</cx:pt>
          <cx:pt idx="27494">-725</cx:pt>
          <cx:pt idx="27495">-2232</cx:pt>
          <cx:pt idx="27496">0</cx:pt>
          <cx:pt idx="27497">-535</cx:pt>
          <cx:pt idx="27498">-2</cx:pt>
          <cx:pt idx="27499">-2893</cx:pt>
          <cx:pt idx="27500">-1023</cx:pt>
          <cx:pt idx="27501">-560</cx:pt>
          <cx:pt idx="27502">-172</cx:pt>
          <cx:pt idx="27503">-1817</cx:pt>
          <cx:pt idx="27504">0</cx:pt>
          <cx:pt idx="27505">-1119</cx:pt>
          <cx:pt idx="27506">-1559</cx:pt>
          <cx:pt idx="27507">-1610</cx:pt>
          <cx:pt idx="27508">-178</cx:pt>
          <cx:pt idx="27509">-4</cx:pt>
          <cx:pt idx="27510">-608</cx:pt>
          <cx:pt idx="27511">-166</cx:pt>
          <cx:pt idx="27512">-2</cx:pt>
          <cx:pt idx="27513">-240</cx:pt>
          <cx:pt idx="27514">-1497</cx:pt>
          <cx:pt idx="27515">-1422</cx:pt>
          <cx:pt idx="27516">-902</cx:pt>
          <cx:pt idx="27517">-405</cx:pt>
          <cx:pt idx="27518">-1502</cx:pt>
          <cx:pt idx="27519">-419</cx:pt>
          <cx:pt idx="27520">-362</cx:pt>
          <cx:pt idx="27521">0</cx:pt>
          <cx:pt idx="27522">-2085</cx:pt>
          <cx:pt idx="27523">-655</cx:pt>
          <cx:pt idx="27524">-1090</cx:pt>
          <cx:pt idx="27525">-1808</cx:pt>
          <cx:pt idx="27526">-1263</cx:pt>
          <cx:pt idx="27527">-1590</cx:pt>
          <cx:pt idx="27528">-196</cx:pt>
          <cx:pt idx="27529">-2</cx:pt>
          <cx:pt idx="27530">-2229</cx:pt>
          <cx:pt idx="27531">-463</cx:pt>
          <cx:pt idx="27532">-688</cx:pt>
          <cx:pt idx="27533">-834</cx:pt>
          <cx:pt idx="27534">-2592</cx:pt>
          <cx:pt idx="27535">0</cx:pt>
          <cx:pt idx="27536">-1223</cx:pt>
          <cx:pt idx="27537">0</cx:pt>
          <cx:pt idx="27538">-745</cx:pt>
          <cx:pt idx="27539">-938</cx:pt>
          <cx:pt idx="27540">-2188</cx:pt>
          <cx:pt idx="27541">-209</cx:pt>
          <cx:pt idx="27542">-700</cx:pt>
          <cx:pt idx="27543">0</cx:pt>
          <cx:pt idx="27544">0</cx:pt>
          <cx:pt idx="27545">-1747</cx:pt>
          <cx:pt idx="27546">-1404</cx:pt>
          <cx:pt idx="27547">0</cx:pt>
          <cx:pt idx="27548">-1585</cx:pt>
          <cx:pt idx="27549">-858</cx:pt>
          <cx:pt idx="27550">-1707</cx:pt>
          <cx:pt idx="27551">-527</cx:pt>
          <cx:pt idx="27552">-1716</cx:pt>
          <cx:pt idx="27553">-429</cx:pt>
          <cx:pt idx="27554">0</cx:pt>
          <cx:pt idx="27555">-1290</cx:pt>
          <cx:pt idx="27556">-139</cx:pt>
          <cx:pt idx="27557">-460</cx:pt>
          <cx:pt idx="27558">-285</cx:pt>
          <cx:pt idx="27559">-383</cx:pt>
          <cx:pt idx="27560">-1794</cx:pt>
          <cx:pt idx="27561">0</cx:pt>
          <cx:pt idx="27562">-3</cx:pt>
          <cx:pt idx="27563">-255</cx:pt>
          <cx:pt idx="27564">-753</cx:pt>
          <cx:pt idx="27565">0</cx:pt>
          <cx:pt idx="27566">-3763</cx:pt>
          <cx:pt idx="27567">-3150</cx:pt>
          <cx:pt idx="27568">-2423</cx:pt>
          <cx:pt idx="27569">-2455</cx:pt>
          <cx:pt idx="27570">-610</cx:pt>
          <cx:pt idx="27571">-3069</cx:pt>
          <cx:pt idx="27572">-791</cx:pt>
          <cx:pt idx="27573">-609</cx:pt>
          <cx:pt idx="27574">-606</cx:pt>
          <cx:pt idx="27575">-530</cx:pt>
          <cx:pt idx="27576">-907</cx:pt>
          <cx:pt idx="27577">-1130</cx:pt>
          <cx:pt idx="27578">0</cx:pt>
          <cx:pt idx="27579">-1176</cx:pt>
          <cx:pt idx="27580">-643</cx:pt>
          <cx:pt idx="27581">-3102</cx:pt>
          <cx:pt idx="27582">-2130</cx:pt>
          <cx:pt idx="27583">0</cx:pt>
          <cx:pt idx="27584">-602</cx:pt>
          <cx:pt idx="27585">-481</cx:pt>
          <cx:pt idx="27586">-16</cx:pt>
          <cx:pt idx="27587">-1489</cx:pt>
          <cx:pt idx="27588">-1367</cx:pt>
          <cx:pt idx="27589">-1665</cx:pt>
          <cx:pt idx="27590">-620</cx:pt>
          <cx:pt idx="27591">0</cx:pt>
          <cx:pt idx="27592">-930</cx:pt>
          <cx:pt idx="27593">-555</cx:pt>
          <cx:pt idx="27594">-576</cx:pt>
          <cx:pt idx="27595">-605</cx:pt>
          <cx:pt idx="27596">-464</cx:pt>
          <cx:pt idx="27597">-14</cx:pt>
          <cx:pt idx="27598">-296</cx:pt>
          <cx:pt idx="27599">-1679</cx:pt>
          <cx:pt idx="27600">-838</cx:pt>
          <cx:pt idx="27601">-2706</cx:pt>
          <cx:pt idx="27602">0</cx:pt>
          <cx:pt idx="27603">-149</cx:pt>
          <cx:pt idx="27604">-991</cx:pt>
          <cx:pt idx="27605">-3</cx:pt>
          <cx:pt idx="27606">0</cx:pt>
          <cx:pt idx="27607">-1258</cx:pt>
          <cx:pt idx="27608">-1357</cx:pt>
          <cx:pt idx="27609">0</cx:pt>
          <cx:pt idx="27610">-2327</cx:pt>
          <cx:pt idx="27611">-47</cx:pt>
          <cx:pt idx="27612">-369</cx:pt>
          <cx:pt idx="27613">-1758</cx:pt>
          <cx:pt idx="27614">-1351</cx:pt>
          <cx:pt idx="27615">-1569</cx:pt>
          <cx:pt idx="27616">-1409</cx:pt>
          <cx:pt idx="27617">-577</cx:pt>
          <cx:pt idx="27618">-407</cx:pt>
          <cx:pt idx="27619">-2768</cx:pt>
          <cx:pt idx="27620">-1167</cx:pt>
          <cx:pt idx="27621">-68</cx:pt>
          <cx:pt idx="27622">-1579</cx:pt>
          <cx:pt idx="27623">0</cx:pt>
          <cx:pt idx="27624">-720</cx:pt>
          <cx:pt idx="27625">-1</cx:pt>
          <cx:pt idx="27626">-2181</cx:pt>
          <cx:pt idx="27627">-796</cx:pt>
          <cx:pt idx="27628">0</cx:pt>
          <cx:pt idx="27629">-2809</cx:pt>
          <cx:pt idx="27630">-386</cx:pt>
          <cx:pt idx="27631">-2332</cx:pt>
          <cx:pt idx="27632">-457</cx:pt>
          <cx:pt idx="27633">-1446</cx:pt>
          <cx:pt idx="27634">-2528</cx:pt>
          <cx:pt idx="27635">-1738</cx:pt>
          <cx:pt idx="27636">-1281</cx:pt>
          <cx:pt idx="27637">-2713</cx:pt>
          <cx:pt idx="27638">-379</cx:pt>
          <cx:pt idx="27639">-1704</cx:pt>
          <cx:pt idx="27640">-2070</cx:pt>
          <cx:pt idx="27641">-716</cx:pt>
          <cx:pt idx="27642">0</cx:pt>
          <cx:pt idx="27643">-631</cx:pt>
          <cx:pt idx="27644">-1259</cx:pt>
          <cx:pt idx="27645">-1512</cx:pt>
          <cx:pt idx="27646">-602</cx:pt>
          <cx:pt idx="27647">-1160</cx:pt>
          <cx:pt idx="27648">-13</cx:pt>
          <cx:pt idx="27649">0</cx:pt>
          <cx:pt idx="27650">-569</cx:pt>
          <cx:pt idx="27651">-292</cx:pt>
          <cx:pt idx="27652">-975</cx:pt>
          <cx:pt idx="27653">-1779</cx:pt>
          <cx:pt idx="27654">-340</cx:pt>
          <cx:pt idx="27655">-1433</cx:pt>
          <cx:pt idx="27656">-1777</cx:pt>
          <cx:pt idx="27657">-196</cx:pt>
          <cx:pt idx="27658">-199</cx:pt>
          <cx:pt idx="27659">-659</cx:pt>
          <cx:pt idx="27660">-1533</cx:pt>
          <cx:pt idx="27661">-871</cx:pt>
          <cx:pt idx="27662">-1486</cx:pt>
          <cx:pt idx="27663">-1101</cx:pt>
          <cx:pt idx="27664">-1142</cx:pt>
          <cx:pt idx="27665">-1073</cx:pt>
          <cx:pt idx="27666">-770</cx:pt>
          <cx:pt idx="27667">-143</cx:pt>
          <cx:pt idx="27668">-869</cx:pt>
          <cx:pt idx="27669">-578</cx:pt>
          <cx:pt idx="27670">-1600</cx:pt>
          <cx:pt idx="27671">0</cx:pt>
          <cx:pt idx="27672">-1882</cx:pt>
          <cx:pt idx="27673">-440</cx:pt>
          <cx:pt idx="27674">0</cx:pt>
          <cx:pt idx="27675">-179</cx:pt>
          <cx:pt idx="27676">-1077</cx:pt>
          <cx:pt idx="27677">-655</cx:pt>
          <cx:pt idx="27678">-710</cx:pt>
          <cx:pt idx="27679">-1364</cx:pt>
          <cx:pt idx="27680">-409</cx:pt>
          <cx:pt idx="27681">-372</cx:pt>
          <cx:pt idx="27682">-1457</cx:pt>
          <cx:pt idx="27683">-16</cx:pt>
          <cx:pt idx="27684">0</cx:pt>
          <cx:pt idx="27685">-437</cx:pt>
          <cx:pt idx="27686">-2366</cx:pt>
          <cx:pt idx="27687">-1083</cx:pt>
          <cx:pt idx="27688">-68</cx:pt>
          <cx:pt idx="27689">-723</cx:pt>
          <cx:pt idx="27690">-1345</cx:pt>
          <cx:pt idx="27691">0</cx:pt>
          <cx:pt idx="27692">-450</cx:pt>
          <cx:pt idx="27693">-4</cx:pt>
          <cx:pt idx="27694">-2351</cx:pt>
          <cx:pt idx="27695">-8</cx:pt>
          <cx:pt idx="27696">-816</cx:pt>
          <cx:pt idx="27697">-1113</cx:pt>
          <cx:pt idx="27698">-1095</cx:pt>
          <cx:pt idx="27699">-2793</cx:pt>
          <cx:pt idx="27700">-813</cx:pt>
          <cx:pt idx="27701">-444</cx:pt>
          <cx:pt idx="27702">-4</cx:pt>
          <cx:pt idx="27703">0</cx:pt>
          <cx:pt idx="27704">-3033</cx:pt>
          <cx:pt idx="27705">-884</cx:pt>
          <cx:pt idx="27706">-1318</cx:pt>
          <cx:pt idx="27707">-1094</cx:pt>
          <cx:pt idx="27708">-428</cx:pt>
          <cx:pt idx="27709">-1952</cx:pt>
          <cx:pt idx="27710">-2054</cx:pt>
          <cx:pt idx="27711">-2989</cx:pt>
          <cx:pt idx="27712">-30</cx:pt>
          <cx:pt idx="27713">-2425</cx:pt>
          <cx:pt idx="27714">-480</cx:pt>
          <cx:pt idx="27715">-416</cx:pt>
          <cx:pt idx="27716">-1156</cx:pt>
          <cx:pt idx="27717">-1794</cx:pt>
          <cx:pt idx="27718">-1</cx:pt>
          <cx:pt idx="27719">-1554</cx:pt>
          <cx:pt idx="27720">0</cx:pt>
          <cx:pt idx="27721">-774</cx:pt>
          <cx:pt idx="27722">-1128</cx:pt>
          <cx:pt idx="27723">-1029</cx:pt>
          <cx:pt idx="27724">0</cx:pt>
          <cx:pt idx="27725">-1538</cx:pt>
          <cx:pt idx="27726">-332</cx:pt>
          <cx:pt idx="27727">-3</cx:pt>
          <cx:pt idx="27728">-504</cx:pt>
          <cx:pt idx="27729">-765</cx:pt>
          <cx:pt idx="27730">-496</cx:pt>
          <cx:pt idx="27731">-507</cx:pt>
          <cx:pt idx="27732">-1842</cx:pt>
          <cx:pt idx="27733">-604</cx:pt>
          <cx:pt idx="27734">-1441</cx:pt>
          <cx:pt idx="27735">-453</cx:pt>
          <cx:pt idx="27736">-3</cx:pt>
          <cx:pt idx="27737">-518</cx:pt>
          <cx:pt idx="27738">-2208</cx:pt>
          <cx:pt idx="27739">-1946</cx:pt>
          <cx:pt idx="27740">-1200</cx:pt>
          <cx:pt idx="27741">-2508</cx:pt>
          <cx:pt idx="27742">-1746</cx:pt>
          <cx:pt idx="27743">-1382</cx:pt>
          <cx:pt idx="27744">-1720</cx:pt>
          <cx:pt idx="27745">-1736</cx:pt>
          <cx:pt idx="27746">-596</cx:pt>
          <cx:pt idx="27747">-690</cx:pt>
          <cx:pt idx="27748">-1077</cx:pt>
          <cx:pt idx="27749">-1911</cx:pt>
          <cx:pt idx="27750">0</cx:pt>
          <cx:pt idx="27751">-307</cx:pt>
          <cx:pt idx="27752">-1838</cx:pt>
          <cx:pt idx="27753">-276</cx:pt>
          <cx:pt idx="27754">-440</cx:pt>
          <cx:pt idx="27755">-1690</cx:pt>
          <cx:pt idx="27756">-1156</cx:pt>
          <cx:pt idx="27757">-286</cx:pt>
          <cx:pt idx="27758">-210</cx:pt>
          <cx:pt idx="27759">-836</cx:pt>
          <cx:pt idx="27760">-255</cx:pt>
          <cx:pt idx="27761">-170</cx:pt>
          <cx:pt idx="27762">-1087</cx:pt>
          <cx:pt idx="27763">-1866</cx:pt>
          <cx:pt idx="27764">-504</cx:pt>
          <cx:pt idx="27765">-435</cx:pt>
          <cx:pt idx="27766">-281</cx:pt>
          <cx:pt idx="27767">-516</cx:pt>
          <cx:pt idx="27768">-717</cx:pt>
          <cx:pt idx="27769">-1478</cx:pt>
          <cx:pt idx="27770">-1786</cx:pt>
          <cx:pt idx="27771">-1266</cx:pt>
          <cx:pt idx="27772">-1660</cx:pt>
          <cx:pt idx="27773">0</cx:pt>
          <cx:pt idx="27774">-161</cx:pt>
          <cx:pt idx="27775">-632</cx:pt>
          <cx:pt idx="27776">-4</cx:pt>
          <cx:pt idx="27777">-1547</cx:pt>
          <cx:pt idx="27778">-881</cx:pt>
          <cx:pt idx="27779">-2238</cx:pt>
          <cx:pt idx="27780">-492</cx:pt>
          <cx:pt idx="27781">-1709</cx:pt>
          <cx:pt idx="27782">-2061</cx:pt>
          <cx:pt idx="27783">-1620</cx:pt>
          <cx:pt idx="27784">-1783</cx:pt>
          <cx:pt idx="27785">-1164</cx:pt>
          <cx:pt idx="27786">-446</cx:pt>
          <cx:pt idx="27787">-1493</cx:pt>
          <cx:pt idx="27788">-463</cx:pt>
          <cx:pt idx="27789">-2525</cx:pt>
          <cx:pt idx="27790">-1647</cx:pt>
          <cx:pt idx="27791">-2250</cx:pt>
          <cx:pt idx="27792">-1019</cx:pt>
          <cx:pt idx="27793">-460</cx:pt>
          <cx:pt idx="27794">-1150</cx:pt>
          <cx:pt idx="27795">-193</cx:pt>
          <cx:pt idx="27796">0</cx:pt>
          <cx:pt idx="27797">-943</cx:pt>
          <cx:pt idx="27798">-371</cx:pt>
          <cx:pt idx="27799">-924</cx:pt>
          <cx:pt idx="27800">-743</cx:pt>
          <cx:pt idx="27801">-1377</cx:pt>
          <cx:pt idx="27802">0</cx:pt>
          <cx:pt idx="27803">-1805</cx:pt>
          <cx:pt idx="27804">-1671</cx:pt>
          <cx:pt idx="27805">-584</cx:pt>
          <cx:pt idx="27806">-1123</cx:pt>
          <cx:pt idx="27807">-443</cx:pt>
          <cx:pt idx="27808">-430</cx:pt>
          <cx:pt idx="27809">0</cx:pt>
          <cx:pt idx="27810">-1</cx:pt>
          <cx:pt idx="27811">-436</cx:pt>
          <cx:pt idx="27812">-1520</cx:pt>
          <cx:pt idx="27813">-2497</cx:pt>
          <cx:pt idx="27814">-182</cx:pt>
          <cx:pt idx="27815">0</cx:pt>
          <cx:pt idx="27816">-2306</cx:pt>
          <cx:pt idx="27817">-1562</cx:pt>
          <cx:pt idx="27818">-1584</cx:pt>
          <cx:pt idx="27819">-506</cx:pt>
          <cx:pt idx="27820">0</cx:pt>
          <cx:pt idx="27821">-75</cx:pt>
          <cx:pt idx="27822">-1811</cx:pt>
          <cx:pt idx="27823">-2018</cx:pt>
          <cx:pt idx="27824">-601</cx:pt>
          <cx:pt idx="27825">0</cx:pt>
          <cx:pt idx="27826">-624</cx:pt>
          <cx:pt idx="27827">-2370</cx:pt>
          <cx:pt idx="27828">-4</cx:pt>
          <cx:pt idx="27829">-811</cx:pt>
          <cx:pt idx="27830">-2576</cx:pt>
          <cx:pt idx="27831">-1253</cx:pt>
          <cx:pt idx="27832">-508</cx:pt>
          <cx:pt idx="27833">-1834</cx:pt>
          <cx:pt idx="27834">-870</cx:pt>
          <cx:pt idx="27835">0</cx:pt>
          <cx:pt idx="27836">-1986</cx:pt>
          <cx:pt idx="27837">-2017</cx:pt>
          <cx:pt idx="27838">-231</cx:pt>
          <cx:pt idx="27839">-613</cx:pt>
          <cx:pt idx="27840">0</cx:pt>
          <cx:pt idx="27841">-1100</cx:pt>
          <cx:pt idx="27842">-1536</cx:pt>
          <cx:pt idx="27843">-1790</cx:pt>
          <cx:pt idx="27844">-274</cx:pt>
          <cx:pt idx="27845">-591</cx:pt>
          <cx:pt idx="27846">-1104</cx:pt>
          <cx:pt idx="27847">-1361</cx:pt>
          <cx:pt idx="27848">-447</cx:pt>
          <cx:pt idx="27849">-1710</cx:pt>
          <cx:pt idx="27850">-1004</cx:pt>
          <cx:pt idx="27851">-3180</cx:pt>
          <cx:pt idx="27852">-979</cx:pt>
          <cx:pt idx="27853">-702</cx:pt>
          <cx:pt idx="27854">-345</cx:pt>
          <cx:pt idx="27855">-525</cx:pt>
          <cx:pt idx="27856">-1133</cx:pt>
          <cx:pt idx="27857">-479</cx:pt>
          <cx:pt idx="27858">-236</cx:pt>
          <cx:pt idx="27859">-770</cx:pt>
          <cx:pt idx="27860">-419</cx:pt>
          <cx:pt idx="27861">-153</cx:pt>
          <cx:pt idx="27862">-393</cx:pt>
          <cx:pt idx="27863">0</cx:pt>
          <cx:pt idx="27864">-465</cx:pt>
          <cx:pt idx="27865">-2991</cx:pt>
          <cx:pt idx="27866">-1203</cx:pt>
          <cx:pt idx="27867">-1183</cx:pt>
          <cx:pt idx="27868">-1086</cx:pt>
          <cx:pt idx="27869">-1481</cx:pt>
          <cx:pt idx="27870">-284</cx:pt>
          <cx:pt idx="27871">-295</cx:pt>
          <cx:pt idx="27872">-1539</cx:pt>
          <cx:pt idx="27873">-2304</cx:pt>
          <cx:pt idx="27874">-2300</cx:pt>
          <cx:pt idx="27875">-835</cx:pt>
          <cx:pt idx="27876">-1212</cx:pt>
          <cx:pt idx="27877">-2427</cx:pt>
          <cx:pt idx="27878">0</cx:pt>
          <cx:pt idx="27879">-377</cx:pt>
          <cx:pt idx="27880">0</cx:pt>
          <cx:pt idx="27881">-1748</cx:pt>
          <cx:pt idx="27882">-718</cx:pt>
          <cx:pt idx="27883">-301</cx:pt>
          <cx:pt idx="27884">-1912</cx:pt>
          <cx:pt idx="27885">0</cx:pt>
          <cx:pt idx="27886">-1858</cx:pt>
          <cx:pt idx="27887">-1337</cx:pt>
          <cx:pt idx="27888">-1698</cx:pt>
          <cx:pt idx="27889">0</cx:pt>
          <cx:pt idx="27890">-695</cx:pt>
          <cx:pt idx="27891">-1243</cx:pt>
          <cx:pt idx="27892">-854</cx:pt>
          <cx:pt idx="27893">-2066</cx:pt>
          <cx:pt idx="27894">-554</cx:pt>
          <cx:pt idx="27895">-2819</cx:pt>
          <cx:pt idx="27896">-1149</cx:pt>
          <cx:pt idx="27897">-889</cx:pt>
          <cx:pt idx="27898">-323</cx:pt>
          <cx:pt idx="27899">0</cx:pt>
          <cx:pt idx="27900">-303</cx:pt>
          <cx:pt idx="27901">-778</cx:pt>
          <cx:pt idx="27902">-811</cx:pt>
          <cx:pt idx="27903">-1393</cx:pt>
          <cx:pt idx="27904">-3033</cx:pt>
          <cx:pt idx="27905">-1939</cx:pt>
          <cx:pt idx="27906">-762</cx:pt>
          <cx:pt idx="27907">0</cx:pt>
          <cx:pt idx="27908">-1878</cx:pt>
          <cx:pt idx="27909">-2051</cx:pt>
          <cx:pt idx="27910">-166</cx:pt>
          <cx:pt idx="27911">-2280</cx:pt>
          <cx:pt idx="27912">-1901</cx:pt>
          <cx:pt idx="27913">-2905</cx:pt>
          <cx:pt idx="27914">-446</cx:pt>
          <cx:pt idx="27915">-1683</cx:pt>
          <cx:pt idx="27916">-1525</cx:pt>
          <cx:pt idx="27917">-838</cx:pt>
          <cx:pt idx="27918">-806</cx:pt>
          <cx:pt idx="27919">-1808</cx:pt>
          <cx:pt idx="27920">-1639</cx:pt>
          <cx:pt idx="27921">-1</cx:pt>
          <cx:pt idx="27922">-1324</cx:pt>
          <cx:pt idx="27923">-1961</cx:pt>
          <cx:pt idx="27924">-1635</cx:pt>
          <cx:pt idx="27925">-10</cx:pt>
          <cx:pt idx="27926">-728</cx:pt>
          <cx:pt idx="27927">-1</cx:pt>
          <cx:pt idx="27928">0</cx:pt>
          <cx:pt idx="27929">-1624</cx:pt>
          <cx:pt idx="27930">0</cx:pt>
          <cx:pt idx="27931">-1606</cx:pt>
          <cx:pt idx="27932">0</cx:pt>
          <cx:pt idx="27933">0</cx:pt>
          <cx:pt idx="27934">-843</cx:pt>
          <cx:pt idx="27935">-621</cx:pt>
          <cx:pt idx="27936">-675</cx:pt>
          <cx:pt idx="27937">-1989</cx:pt>
          <cx:pt idx="27938">-2848</cx:pt>
          <cx:pt idx="27939">-40</cx:pt>
          <cx:pt idx="27940">0</cx:pt>
          <cx:pt idx="27941">-5</cx:pt>
          <cx:pt idx="27942">-417</cx:pt>
          <cx:pt idx="27943">-1</cx:pt>
          <cx:pt idx="27944">-1</cx:pt>
          <cx:pt idx="27945">-1715</cx:pt>
          <cx:pt idx="27946">-1704</cx:pt>
          <cx:pt idx="27947">-625</cx:pt>
          <cx:pt idx="27948">0</cx:pt>
          <cx:pt idx="27949">-1115</cx:pt>
          <cx:pt idx="27950">-2183</cx:pt>
          <cx:pt idx="27951">-394</cx:pt>
          <cx:pt idx="27952">-1518</cx:pt>
          <cx:pt idx="27953">-1209</cx:pt>
          <cx:pt idx="27954">0</cx:pt>
          <cx:pt idx="27955">-2122</cx:pt>
          <cx:pt idx="27956">-653</cx:pt>
          <cx:pt idx="27957">-1334</cx:pt>
          <cx:pt idx="27958">-1690</cx:pt>
          <cx:pt idx="27959">-1644</cx:pt>
          <cx:pt idx="27960">-19</cx:pt>
          <cx:pt idx="27961">-3412</cx:pt>
          <cx:pt idx="27962">0</cx:pt>
          <cx:pt idx="27963">-241</cx:pt>
          <cx:pt idx="27964">-3</cx:pt>
          <cx:pt idx="27965">-1548</cx:pt>
          <cx:pt idx="27966">-152</cx:pt>
          <cx:pt idx="27967">-3609</cx:pt>
          <cx:pt idx="27968">-389</cx:pt>
          <cx:pt idx="27969">-1244</cx:pt>
          <cx:pt idx="27970">-1474</cx:pt>
          <cx:pt idx="27971">-1449</cx:pt>
          <cx:pt idx="27972">-505</cx:pt>
          <cx:pt idx="27973">0</cx:pt>
          <cx:pt idx="27974">-1574</cx:pt>
          <cx:pt idx="27975">-474</cx:pt>
          <cx:pt idx="27976">-419</cx:pt>
          <cx:pt idx="27977">-2045</cx:pt>
          <cx:pt idx="27978">-94</cx:pt>
          <cx:pt idx="27979">-2295</cx:pt>
          <cx:pt idx="27980">-167</cx:pt>
          <cx:pt idx="27981">-226</cx:pt>
          <cx:pt idx="27982">-1446</cx:pt>
          <cx:pt idx="27983">-1091</cx:pt>
          <cx:pt idx="27984">0</cx:pt>
          <cx:pt idx="27985">-214</cx:pt>
          <cx:pt idx="27986">-421</cx:pt>
          <cx:pt idx="27987">-1572</cx:pt>
          <cx:pt idx="27988">-1040</cx:pt>
          <cx:pt idx="27989">-13</cx:pt>
          <cx:pt idx="27990">-6</cx:pt>
          <cx:pt idx="27991">-837</cx:pt>
          <cx:pt idx="27992">-1318</cx:pt>
          <cx:pt idx="27993">-1085</cx:pt>
          <cx:pt idx="27994">-126</cx:pt>
          <cx:pt idx="27995">-2407</cx:pt>
          <cx:pt idx="27996">-299</cx:pt>
          <cx:pt idx="27997">-134</cx:pt>
          <cx:pt idx="27998">-1784</cx:pt>
          <cx:pt idx="27999">0</cx:pt>
          <cx:pt idx="28000">-2242</cx:pt>
          <cx:pt idx="28001">-514</cx:pt>
          <cx:pt idx="28002">-1300</cx:pt>
          <cx:pt idx="28003">-1537</cx:pt>
          <cx:pt idx="28004">-1754</cx:pt>
          <cx:pt idx="28005">-1279</cx:pt>
          <cx:pt idx="28006">-619</cx:pt>
          <cx:pt idx="28007">0</cx:pt>
          <cx:pt idx="28008">-893</cx:pt>
          <cx:pt idx="28009">0</cx:pt>
          <cx:pt idx="28010">-2342</cx:pt>
          <cx:pt idx="28011">-1</cx:pt>
          <cx:pt idx="28012">-670</cx:pt>
          <cx:pt idx="28013">-1968</cx:pt>
          <cx:pt idx="28014">-460</cx:pt>
          <cx:pt idx="28015">-2105</cx:pt>
          <cx:pt idx="28016">-111</cx:pt>
          <cx:pt idx="28017">-1970</cx:pt>
          <cx:pt idx="28018">-1483</cx:pt>
          <cx:pt idx="28019">-235</cx:pt>
          <cx:pt idx="28020">-118</cx:pt>
          <cx:pt idx="28021">-2721</cx:pt>
          <cx:pt idx="28022">-41</cx:pt>
          <cx:pt idx="28023">-932</cx:pt>
          <cx:pt idx="28024">-493</cx:pt>
          <cx:pt idx="28025">-1524</cx:pt>
          <cx:pt idx="28026">-2813</cx:pt>
          <cx:pt idx="28027">-1795</cx:pt>
          <cx:pt idx="28028">0</cx:pt>
          <cx:pt idx="28029">-2445</cx:pt>
          <cx:pt idx="28030">-1811</cx:pt>
          <cx:pt idx="28031">-8</cx:pt>
          <cx:pt idx="28032">0</cx:pt>
          <cx:pt idx="28033">-324</cx:pt>
          <cx:pt idx="28034">-42</cx:pt>
          <cx:pt idx="28035">0</cx:pt>
          <cx:pt idx="28036">-121</cx:pt>
          <cx:pt idx="28037">-2148</cx:pt>
          <cx:pt idx="28038">-1865</cx:pt>
          <cx:pt idx="28039">0</cx:pt>
          <cx:pt idx="28040">-1244</cx:pt>
          <cx:pt idx="28041">-522</cx:pt>
          <cx:pt idx="28042">-2077</cx:pt>
          <cx:pt idx="28043">-2274</cx:pt>
          <cx:pt idx="28044">-611</cx:pt>
          <cx:pt idx="28045">-1412</cx:pt>
          <cx:pt idx="28046">-504</cx:pt>
          <cx:pt idx="28047">-948</cx:pt>
          <cx:pt idx="28048">0</cx:pt>
          <cx:pt idx="28049">-1141</cx:pt>
          <cx:pt idx="28050">-4</cx:pt>
          <cx:pt idx="28051">-915</cx:pt>
          <cx:pt idx="28052">-674</cx:pt>
          <cx:pt idx="28053">-3</cx:pt>
          <cx:pt idx="28054">-1</cx:pt>
          <cx:pt idx="28055">-1748</cx:pt>
          <cx:pt idx="28056">-2042</cx:pt>
          <cx:pt idx="28057">-1392</cx:pt>
          <cx:pt idx="28058">-1184</cx:pt>
          <cx:pt idx="28059">-668</cx:pt>
          <cx:pt idx="28060">-83</cx:pt>
          <cx:pt idx="28061">-1743</cx:pt>
          <cx:pt idx="28062">-788</cx:pt>
          <cx:pt idx="28063">-125</cx:pt>
          <cx:pt idx="28064">-1846</cx:pt>
          <cx:pt idx="28065">-1513</cx:pt>
          <cx:pt idx="28066">-2</cx:pt>
          <cx:pt idx="28067">-349</cx:pt>
          <cx:pt idx="28068">-505</cx:pt>
          <cx:pt idx="28069">0</cx:pt>
          <cx:pt idx="28070">-2565</cx:pt>
          <cx:pt idx="28071">-748</cx:pt>
          <cx:pt idx="28072">-607</cx:pt>
          <cx:pt idx="28073">-1787</cx:pt>
          <cx:pt idx="28074">-1168</cx:pt>
          <cx:pt idx="28075">-2191</cx:pt>
          <cx:pt idx="28076">-32</cx:pt>
          <cx:pt idx="28077">-1689</cx:pt>
          <cx:pt idx="28078">-1110</cx:pt>
          <cx:pt idx="28079">-1530</cx:pt>
          <cx:pt idx="28080">0</cx:pt>
          <cx:pt idx="28081">-524</cx:pt>
          <cx:pt idx="28082">-164</cx:pt>
          <cx:pt idx="28083">-4</cx:pt>
          <cx:pt idx="28084">-255</cx:pt>
          <cx:pt idx="28085">-601</cx:pt>
          <cx:pt idx="28086">-2354</cx:pt>
          <cx:pt idx="28087">-1534</cx:pt>
          <cx:pt idx="28088">-694</cx:pt>
          <cx:pt idx="28089">-1682</cx:pt>
          <cx:pt idx="28090">-103</cx:pt>
          <cx:pt idx="28091">-1474</cx:pt>
          <cx:pt idx="28092">-1740</cx:pt>
          <cx:pt idx="28093">0</cx:pt>
          <cx:pt idx="28094">-640</cx:pt>
          <cx:pt idx="28095">-1495</cx:pt>
          <cx:pt idx="28096">-1588</cx:pt>
          <cx:pt idx="28097">-192</cx:pt>
          <cx:pt idx="28098">0</cx:pt>
          <cx:pt idx="28099">-3196</cx:pt>
          <cx:pt idx="28100">-911</cx:pt>
          <cx:pt idx="28101">-2717</cx:pt>
          <cx:pt idx="28102">-2368</cx:pt>
          <cx:pt idx="28103">0</cx:pt>
          <cx:pt idx="28104">-663</cx:pt>
          <cx:pt idx="28105">-246</cx:pt>
          <cx:pt idx="28106">-187</cx:pt>
          <cx:pt idx="28107">-282</cx:pt>
          <cx:pt idx="28108">-1479</cx:pt>
          <cx:pt idx="28109">-746</cx:pt>
          <cx:pt idx="28110">-713</cx:pt>
          <cx:pt idx="28111">-501</cx:pt>
          <cx:pt idx="28112">-308</cx:pt>
          <cx:pt idx="28113">0</cx:pt>
          <cx:pt idx="28114">-831</cx:pt>
          <cx:pt idx="28115">-617</cx:pt>
          <cx:pt idx="28116">-2035</cx:pt>
          <cx:pt idx="28117">-1897</cx:pt>
          <cx:pt idx="28118">-1502</cx:pt>
          <cx:pt idx="28119">-316</cx:pt>
          <cx:pt idx="28120">-829</cx:pt>
          <cx:pt idx="28121">-1956</cx:pt>
          <cx:pt idx="28122">-2516</cx:pt>
          <cx:pt idx="28123">-368</cx:pt>
          <cx:pt idx="28124">-509</cx:pt>
          <cx:pt idx="28125">-2</cx:pt>
          <cx:pt idx="28126">-1656</cx:pt>
          <cx:pt idx="28127">-198</cx:pt>
          <cx:pt idx="28128">-518</cx:pt>
          <cx:pt idx="28129">-392</cx:pt>
          <cx:pt idx="28130">-2492</cx:pt>
          <cx:pt idx="28131">-1911</cx:pt>
          <cx:pt idx="28132">-1114</cx:pt>
          <cx:pt idx="28133">-727</cx:pt>
          <cx:pt idx="28134">-300</cx:pt>
          <cx:pt idx="28135">-284</cx:pt>
          <cx:pt idx="28136">-1580</cx:pt>
          <cx:pt idx="28137">-833</cx:pt>
          <cx:pt idx="28138">-603</cx:pt>
          <cx:pt idx="28139">0</cx:pt>
          <cx:pt idx="28140">-776</cx:pt>
          <cx:pt idx="28141">-1051</cx:pt>
          <cx:pt idx="28142">-500</cx:pt>
          <cx:pt idx="28143">-284</cx:pt>
          <cx:pt idx="28144">-398</cx:pt>
          <cx:pt idx="28145">-511</cx:pt>
          <cx:pt idx="28146">-318</cx:pt>
          <cx:pt idx="28147">-658</cx:pt>
          <cx:pt idx="28148">-1618</cx:pt>
          <cx:pt idx="28149">-965</cx:pt>
          <cx:pt idx="28150">-1844</cx:pt>
          <cx:pt idx="28151">-338</cx:pt>
          <cx:pt idx="28152">-505</cx:pt>
          <cx:pt idx="28153">-959</cx:pt>
          <cx:pt idx="28154">-1265</cx:pt>
          <cx:pt idx="28155">-348</cx:pt>
          <cx:pt idx="28156">-2973</cx:pt>
          <cx:pt idx="28157">-1569</cx:pt>
          <cx:pt idx="28158">0</cx:pt>
          <cx:pt idx="28159">-1093</cx:pt>
          <cx:pt idx="28160">-2150</cx:pt>
          <cx:pt idx="28161">-2633</cx:pt>
          <cx:pt idx="28162">-991</cx:pt>
          <cx:pt idx="28163">-1110</cx:pt>
          <cx:pt idx="28164">0</cx:pt>
          <cx:pt idx="28165">-458</cx:pt>
          <cx:pt idx="28166">-509</cx:pt>
          <cx:pt idx="28167">-332</cx:pt>
          <cx:pt idx="28168">-1718</cx:pt>
          <cx:pt idx="28169">-822</cx:pt>
          <cx:pt idx="28170">-1444</cx:pt>
          <cx:pt idx="28171">-5</cx:pt>
          <cx:pt idx="28172">-723</cx:pt>
          <cx:pt idx="28173">-489</cx:pt>
          <cx:pt idx="28174">-450</cx:pt>
          <cx:pt idx="28175">-1936</cx:pt>
          <cx:pt idx="28176">-253</cx:pt>
          <cx:pt idx="28177">-1520</cx:pt>
          <cx:pt idx="28178">-2435</cx:pt>
          <cx:pt idx="28179">-2034</cx:pt>
          <cx:pt idx="28180">-302</cx:pt>
          <cx:pt idx="28181">-3</cx:pt>
          <cx:pt idx="28182">-118</cx:pt>
          <cx:pt idx="28183">-391</cx:pt>
          <cx:pt idx="28184">-957</cx:pt>
          <cx:pt idx="28185">-1772</cx:pt>
          <cx:pt idx="28186">-1070</cx:pt>
          <cx:pt idx="28187">-2235</cx:pt>
          <cx:pt idx="28188">-2346</cx:pt>
          <cx:pt idx="28189">-512</cx:pt>
          <cx:pt idx="28190">-1386</cx:pt>
          <cx:pt idx="28191">-663</cx:pt>
          <cx:pt idx="28192">0</cx:pt>
          <cx:pt idx="28193">-378</cx:pt>
          <cx:pt idx="28194">-681</cx:pt>
          <cx:pt idx="28195">-1259</cx:pt>
          <cx:pt idx="28196">-2330</cx:pt>
          <cx:pt idx="28197">-791</cx:pt>
          <cx:pt idx="28198">-1618</cx:pt>
          <cx:pt idx="28199">-461</cx:pt>
          <cx:pt idx="28200">-956</cx:pt>
          <cx:pt idx="28201">-1646</cx:pt>
          <cx:pt idx="28202">-2025</cx:pt>
          <cx:pt idx="28203">-449</cx:pt>
          <cx:pt idx="28204">-1924</cx:pt>
          <cx:pt idx="28205">-1701</cx:pt>
          <cx:pt idx="28206">-306</cx:pt>
          <cx:pt idx="28207">-428</cx:pt>
          <cx:pt idx="28208">-1755</cx:pt>
          <cx:pt idx="28209">-823</cx:pt>
          <cx:pt idx="28210">-583</cx:pt>
          <cx:pt idx="28211">-671</cx:pt>
          <cx:pt idx="28212">-1617</cx:pt>
          <cx:pt idx="28213">-2184</cx:pt>
          <cx:pt idx="28214">-380</cx:pt>
          <cx:pt idx="28215">-971</cx:pt>
          <cx:pt idx="28216">-2348</cx:pt>
          <cx:pt idx="28217">-3469</cx:pt>
          <cx:pt idx="28218">-1072</cx:pt>
          <cx:pt idx="28219">0</cx:pt>
          <cx:pt idx="28220">0</cx:pt>
          <cx:pt idx="28221">-2354</cx:pt>
          <cx:pt idx="28222">-2592</cx:pt>
          <cx:pt idx="28223">-2530</cx:pt>
          <cx:pt idx="28224">-1664</cx:pt>
          <cx:pt idx="28225">-845</cx:pt>
          <cx:pt idx="28226">-506</cx:pt>
          <cx:pt idx="28227">-324</cx:pt>
          <cx:pt idx="28228">-4</cx:pt>
          <cx:pt idx="28229">-995</cx:pt>
          <cx:pt idx="28230">-1559</cx:pt>
          <cx:pt idx="28231">-1892</cx:pt>
          <cx:pt idx="28232">-1940</cx:pt>
          <cx:pt idx="28233">-2661</cx:pt>
          <cx:pt idx="28234">-931</cx:pt>
          <cx:pt idx="28235">-639</cx:pt>
          <cx:pt idx="28236">-1977</cx:pt>
          <cx:pt idx="28237">-1257</cx:pt>
          <cx:pt idx="28238">-395</cx:pt>
          <cx:pt idx="28239">-379</cx:pt>
          <cx:pt idx="28240">-738</cx:pt>
          <cx:pt idx="28241">-1697</cx:pt>
          <cx:pt idx="28242">-752</cx:pt>
          <cx:pt idx="28243">-1870</cx:pt>
          <cx:pt idx="28244">-1182</cx:pt>
          <cx:pt idx="28245">-1292</cx:pt>
          <cx:pt idx="28246">-536</cx:pt>
          <cx:pt idx="28247">0</cx:pt>
          <cx:pt idx="28248">-375</cx:pt>
          <cx:pt idx="28249">-619</cx:pt>
          <cx:pt idx="28250">-571</cx:pt>
          <cx:pt idx="28251">-2067</cx:pt>
          <cx:pt idx="28252">-1656</cx:pt>
          <cx:pt idx="28253">-578</cx:pt>
          <cx:pt idx="28254">0</cx:pt>
          <cx:pt idx="28255">-1034</cx:pt>
          <cx:pt idx="28256">-1755</cx:pt>
          <cx:pt idx="28257">-1022</cx:pt>
          <cx:pt idx="28258">-367</cx:pt>
          <cx:pt idx="28259">0</cx:pt>
          <cx:pt idx="28260">-674</cx:pt>
          <cx:pt idx="28261">-766</cx:pt>
          <cx:pt idx="28262">-508</cx:pt>
          <cx:pt idx="28263">-1323</cx:pt>
          <cx:pt idx="28264">-1685</cx:pt>
          <cx:pt idx="28265">-1</cx:pt>
          <cx:pt idx="28266">0</cx:pt>
          <cx:pt idx="28267">0</cx:pt>
          <cx:pt idx="28268">-1650</cx:pt>
          <cx:pt idx="28269">-1785</cx:pt>
          <cx:pt idx="28270">-25</cx:pt>
          <cx:pt idx="28271">-1722</cx:pt>
          <cx:pt idx="28272">-504</cx:pt>
          <cx:pt idx="28273">-1913</cx:pt>
          <cx:pt idx="28274">-249</cx:pt>
          <cx:pt idx="28275">-801</cx:pt>
          <cx:pt idx="28276">-1114</cx:pt>
          <cx:pt idx="28277">0</cx:pt>
          <cx:pt idx="28278">-1389</cx:pt>
          <cx:pt idx="28279">-2534</cx:pt>
          <cx:pt idx="28280">-331</cx:pt>
          <cx:pt idx="28281">-86</cx:pt>
          <cx:pt idx="28282">-354</cx:pt>
          <cx:pt idx="28283">-3114</cx:pt>
          <cx:pt idx="28284">-2304</cx:pt>
          <cx:pt idx="28285">-229</cx:pt>
          <cx:pt idx="28286">-1281</cx:pt>
          <cx:pt idx="28287">-788</cx:pt>
          <cx:pt idx="28288">-1301</cx:pt>
          <cx:pt idx="28289">-312</cx:pt>
          <cx:pt idx="28290">-2236</cx:pt>
          <cx:pt idx="28291">-677</cx:pt>
          <cx:pt idx="28292">-1931</cx:pt>
          <cx:pt idx="28293">-820</cx:pt>
          <cx:pt idx="28294">-1446</cx:pt>
          <cx:pt idx="28295">-365</cx:pt>
          <cx:pt idx="28296">-305</cx:pt>
          <cx:pt idx="28297">-673</cx:pt>
          <cx:pt idx="28298">-1778</cx:pt>
          <cx:pt idx="28299">-2531</cx:pt>
          <cx:pt idx="28300">-550</cx:pt>
          <cx:pt idx="28301">0</cx:pt>
          <cx:pt idx="28302">-1792</cx:pt>
          <cx:pt idx="28303">-703</cx:pt>
          <cx:pt idx="28304">0</cx:pt>
          <cx:pt idx="28305">-1149</cx:pt>
          <cx:pt idx="28306">-393</cx:pt>
          <cx:pt idx="28307">-2693</cx:pt>
          <cx:pt idx="28308">-628</cx:pt>
          <cx:pt idx="28309">-712</cx:pt>
          <cx:pt idx="28310">-879</cx:pt>
          <cx:pt idx="28311">-548</cx:pt>
          <cx:pt idx="28312">-2577</cx:pt>
          <cx:pt idx="28313">0</cx:pt>
          <cx:pt idx="28314">-2227</cx:pt>
          <cx:pt idx="28315">-796</cx:pt>
          <cx:pt idx="28316">-2544</cx:pt>
          <cx:pt idx="28317">-144</cx:pt>
          <cx:pt idx="28318">-2402</cx:pt>
          <cx:pt idx="28319">-813</cx:pt>
          <cx:pt idx="28320">-625</cx:pt>
          <cx:pt idx="28321">-1362</cx:pt>
          <cx:pt idx="28322">-373</cx:pt>
          <cx:pt idx="28323">-1283</cx:pt>
          <cx:pt idx="28324">-512</cx:pt>
          <cx:pt idx="28325">-1714</cx:pt>
          <cx:pt idx="28326">-934</cx:pt>
          <cx:pt idx="28327">-2338</cx:pt>
          <cx:pt idx="28328">-977</cx:pt>
          <cx:pt idx="28329">-1571</cx:pt>
          <cx:pt idx="28330">-1968</cx:pt>
          <cx:pt idx="28331">0</cx:pt>
          <cx:pt idx="28332">-1415</cx:pt>
          <cx:pt idx="28333">-614</cx:pt>
          <cx:pt idx="28334">0</cx:pt>
          <cx:pt idx="28335">-2675</cx:pt>
          <cx:pt idx="28336">-1957</cx:pt>
          <cx:pt idx="28337">-250</cx:pt>
          <cx:pt idx="28338">-585</cx:pt>
          <cx:pt idx="28339">-21</cx:pt>
          <cx:pt idx="28340">-1800</cx:pt>
          <cx:pt idx="28341">0</cx:pt>
          <cx:pt idx="28342">-1612</cx:pt>
          <cx:pt idx="28343">-466</cx:pt>
          <cx:pt idx="28344">-1390</cx:pt>
          <cx:pt idx="28345">-1716</cx:pt>
          <cx:pt idx="28346">-713</cx:pt>
          <cx:pt idx="28347">-1859</cx:pt>
          <cx:pt idx="28348">-1520</cx:pt>
          <cx:pt idx="28349">-1693</cx:pt>
          <cx:pt idx="28350">-1142</cx:pt>
          <cx:pt idx="28351">-769</cx:pt>
          <cx:pt idx="28352">-1061</cx:pt>
          <cx:pt idx="28353">-2620</cx:pt>
          <cx:pt idx="28354">-1453</cx:pt>
          <cx:pt idx="28355">-1176</cx:pt>
          <cx:pt idx="28356">-692</cx:pt>
          <cx:pt idx="28357">-2256</cx:pt>
          <cx:pt idx="28358">-1695</cx:pt>
          <cx:pt idx="28359">0</cx:pt>
          <cx:pt idx="28360">-2553</cx:pt>
          <cx:pt idx="28361">-983</cx:pt>
          <cx:pt idx="28362">-362</cx:pt>
          <cx:pt idx="28363">-1260</cx:pt>
          <cx:pt idx="28364">-1500</cx:pt>
          <cx:pt idx="28365">-1258</cx:pt>
          <cx:pt idx="28366">-1061</cx:pt>
          <cx:pt idx="28367">-2898</cx:pt>
          <cx:pt idx="28368">-417</cx:pt>
          <cx:pt idx="28369">-934</cx:pt>
          <cx:pt idx="28370">-435</cx:pt>
          <cx:pt idx="28371">-794</cx:pt>
          <cx:pt idx="28372">-1</cx:pt>
          <cx:pt idx="28373">-1573</cx:pt>
          <cx:pt idx="28374">-199</cx:pt>
          <cx:pt idx="28375">0</cx:pt>
          <cx:pt idx="28376">-733</cx:pt>
          <cx:pt idx="28377">-784</cx:pt>
          <cx:pt idx="28378">-1161</cx:pt>
          <cx:pt idx="28379">-1267</cx:pt>
          <cx:pt idx="28380">-2237</cx:pt>
          <cx:pt idx="28381">0</cx:pt>
          <cx:pt idx="28382">-2925</cx:pt>
          <cx:pt idx="28383">-2422</cx:pt>
          <cx:pt idx="28384">-1948</cx:pt>
          <cx:pt idx="28385">-899</cx:pt>
          <cx:pt idx="28386">-2812</cx:pt>
          <cx:pt idx="28387">0</cx:pt>
          <cx:pt idx="28388">-280</cx:pt>
          <cx:pt idx="28389">-2370</cx:pt>
          <cx:pt idx="28390">-968</cx:pt>
          <cx:pt idx="28391">-997</cx:pt>
          <cx:pt idx="28392">-2</cx:pt>
          <cx:pt idx="28393">-1443</cx:pt>
          <cx:pt idx="28394">-1513</cx:pt>
          <cx:pt idx="28395">-407</cx:pt>
          <cx:pt idx="28396">-669</cx:pt>
          <cx:pt idx="28397">-2093</cx:pt>
          <cx:pt idx="28398">-1229</cx:pt>
          <cx:pt idx="28399">0</cx:pt>
          <cx:pt idx="28400">0</cx:pt>
          <cx:pt idx="28401">-486</cx:pt>
          <cx:pt idx="28402">-638</cx:pt>
          <cx:pt idx="28403">-913</cx:pt>
          <cx:pt idx="28404">-311</cx:pt>
          <cx:pt idx="28405">-623</cx:pt>
          <cx:pt idx="28406">0</cx:pt>
          <cx:pt idx="28407">-1382</cx:pt>
          <cx:pt idx="28408">-207</cx:pt>
          <cx:pt idx="28409">-452</cx:pt>
          <cx:pt idx="28410">-1502</cx:pt>
          <cx:pt idx="28411">-1084</cx:pt>
          <cx:pt idx="28412">-386</cx:pt>
          <cx:pt idx="28413">-334</cx:pt>
          <cx:pt idx="28414">-369</cx:pt>
          <cx:pt idx="28415">-2579</cx:pt>
          <cx:pt idx="28416">-721</cx:pt>
          <cx:pt idx="28417">-426</cx:pt>
          <cx:pt idx="28418">-512</cx:pt>
          <cx:pt idx="28419">0</cx:pt>
          <cx:pt idx="28420">-449</cx:pt>
          <cx:pt idx="28421">-916</cx:pt>
          <cx:pt idx="28422">-315</cx:pt>
          <cx:pt idx="28423">-683</cx:pt>
          <cx:pt idx="28424">-2562</cx:pt>
          <cx:pt idx="28425">-1120</cx:pt>
          <cx:pt idx="28426">-362</cx:pt>
          <cx:pt idx="28427">-1123</cx:pt>
          <cx:pt idx="28428">-1859</cx:pt>
          <cx:pt idx="28429">-721</cx:pt>
          <cx:pt idx="28430">0</cx:pt>
          <cx:pt idx="28431">-981</cx:pt>
          <cx:pt idx="28432">-1090</cx:pt>
          <cx:pt idx="28433">-286</cx:pt>
          <cx:pt idx="28434">-1550</cx:pt>
          <cx:pt idx="28435">-445</cx:pt>
          <cx:pt idx="28436">-87</cx:pt>
          <cx:pt idx="28437">-324</cx:pt>
          <cx:pt idx="28438">-33</cx:pt>
          <cx:pt idx="28439">-1635</cx:pt>
          <cx:pt idx="28440">-1240</cx:pt>
          <cx:pt idx="28441">-489</cx:pt>
          <cx:pt idx="28442">0</cx:pt>
          <cx:pt idx="28443">-1102</cx:pt>
          <cx:pt idx="28444">-2435</cx:pt>
          <cx:pt idx="28445">-2772</cx:pt>
          <cx:pt idx="28446">-684</cx:pt>
          <cx:pt idx="28447">-1589</cx:pt>
          <cx:pt idx="28448">-653</cx:pt>
          <cx:pt idx="28449">-1593</cx:pt>
          <cx:pt idx="28450">-243</cx:pt>
          <cx:pt idx="28451">-2071</cx:pt>
          <cx:pt idx="28452">0</cx:pt>
          <cx:pt idx="28453">-497</cx:pt>
          <cx:pt idx="28454">-1391</cx:pt>
          <cx:pt idx="28455">-1703</cx:pt>
          <cx:pt idx="28456">-665</cx:pt>
          <cx:pt idx="28457">-1817</cx:pt>
          <cx:pt idx="28458">-343</cx:pt>
          <cx:pt idx="28459">-2211</cx:pt>
          <cx:pt idx="28460">-169</cx:pt>
          <cx:pt idx="28461">-1</cx:pt>
          <cx:pt idx="28462">-2400</cx:pt>
          <cx:pt idx="28463">0</cx:pt>
          <cx:pt idx="28464">-1455</cx:pt>
          <cx:pt idx="28465">0</cx:pt>
          <cx:pt idx="28466">0</cx:pt>
          <cx:pt idx="28467">0</cx:pt>
          <cx:pt idx="28468">-2291</cx:pt>
          <cx:pt idx="28469">-2511</cx:pt>
          <cx:pt idx="28470">-1548</cx:pt>
          <cx:pt idx="28471">-2443</cx:pt>
          <cx:pt idx="28472">-391</cx:pt>
          <cx:pt idx="28473">-4</cx:pt>
          <cx:pt idx="28474">-578</cx:pt>
          <cx:pt idx="28475">0</cx:pt>
          <cx:pt idx="28476">-246</cx:pt>
          <cx:pt idx="28477">-1175</cx:pt>
          <cx:pt idx="28478">-313</cx:pt>
          <cx:pt idx="28479">0</cx:pt>
          <cx:pt idx="28480">-835</cx:pt>
          <cx:pt idx="28481">0</cx:pt>
          <cx:pt idx="28482">-792</cx:pt>
          <cx:pt idx="28483">-490</cx:pt>
          <cx:pt idx="28484">0</cx:pt>
          <cx:pt idx="28485">-1573</cx:pt>
          <cx:pt idx="28486">-620</cx:pt>
          <cx:pt idx="28487">-1233</cx:pt>
          <cx:pt idx="28488">-1099</cx:pt>
          <cx:pt idx="28489">-299</cx:pt>
          <cx:pt idx="28490">-543</cx:pt>
          <cx:pt idx="28491">-1432</cx:pt>
          <cx:pt idx="28492">-218</cx:pt>
          <cx:pt idx="28493">-2152</cx:pt>
          <cx:pt idx="28494">-1625</cx:pt>
          <cx:pt idx="28495">-1945</cx:pt>
          <cx:pt idx="28496">-1728</cx:pt>
          <cx:pt idx="28497">-693</cx:pt>
          <cx:pt idx="28498">-332</cx:pt>
          <cx:pt idx="28499">-532</cx:pt>
          <cx:pt idx="28500">-2020</cx:pt>
          <cx:pt idx="28501">-1327</cx:pt>
          <cx:pt idx="28502">-533</cx:pt>
          <cx:pt idx="28503">-402</cx:pt>
          <cx:pt idx="28504">-498</cx:pt>
          <cx:pt idx="28505">-83</cx:pt>
          <cx:pt idx="28506">-271</cx:pt>
          <cx:pt idx="28507">-381</cx:pt>
          <cx:pt idx="28508">-249</cx:pt>
          <cx:pt idx="28509">-915</cx:pt>
          <cx:pt idx="28510">-791</cx:pt>
          <cx:pt idx="28511">-1415</cx:pt>
          <cx:pt idx="28512">-2061</cx:pt>
          <cx:pt idx="28513">-4</cx:pt>
          <cx:pt idx="28514">-1110</cx:pt>
          <cx:pt idx="28515">-1546</cx:pt>
          <cx:pt idx="28516">-1700</cx:pt>
          <cx:pt idx="28517">-170</cx:pt>
          <cx:pt idx="28518">-1078</cx:pt>
          <cx:pt idx="28519">-708</cx:pt>
          <cx:pt idx="28520">-937</cx:pt>
          <cx:pt idx="28521">0</cx:pt>
          <cx:pt idx="28522">0</cx:pt>
          <cx:pt idx="28523">-537</cx:pt>
          <cx:pt idx="28524">-1813</cx:pt>
          <cx:pt idx="28525">-537</cx:pt>
          <cx:pt idx="28526">-1383</cx:pt>
          <cx:pt idx="28527">-2568</cx:pt>
          <cx:pt idx="28528">0</cx:pt>
          <cx:pt idx="28529">-471</cx:pt>
          <cx:pt idx="28530">-1589</cx:pt>
          <cx:pt idx="28531">-121</cx:pt>
          <cx:pt idx="28532">-1438</cx:pt>
          <cx:pt idx="28533">-1352</cx:pt>
          <cx:pt idx="28534">-2647</cx:pt>
          <cx:pt idx="28535">-1260</cx:pt>
          <cx:pt idx="28536">-1027</cx:pt>
          <cx:pt idx="28537">-2640</cx:pt>
          <cx:pt idx="28538">-510</cx:pt>
          <cx:pt idx="28539">-1098</cx:pt>
          <cx:pt idx="28540">0</cx:pt>
          <cx:pt idx="28541">-1151</cx:pt>
          <cx:pt idx="28542">-1502</cx:pt>
          <cx:pt idx="28543">-134</cx:pt>
          <cx:pt idx="28544">-260</cx:pt>
          <cx:pt idx="28545">-395</cx:pt>
          <cx:pt idx="28546">-466</cx:pt>
          <cx:pt idx="28547">-499</cx:pt>
          <cx:pt idx="28548">-1680</cx:pt>
          <cx:pt idx="28549">-332</cx:pt>
          <cx:pt idx="28550">-783</cx:pt>
          <cx:pt idx="28551">-900</cx:pt>
          <cx:pt idx="28552">0</cx:pt>
          <cx:pt idx="28553">0</cx:pt>
          <cx:pt idx="28554">-442</cx:pt>
          <cx:pt idx="28555">0</cx:pt>
          <cx:pt idx="28556">-295</cx:pt>
          <cx:pt idx="28557">-2224</cx:pt>
          <cx:pt idx="28558">-2028</cx:pt>
          <cx:pt idx="28559">-669</cx:pt>
          <cx:pt idx="28560">-1818</cx:pt>
          <cx:pt idx="28561">-1041</cx:pt>
          <cx:pt idx="28562">-453</cx:pt>
          <cx:pt idx="28563">-1890</cx:pt>
          <cx:pt idx="28564">0</cx:pt>
          <cx:pt idx="28565">-1584</cx:pt>
          <cx:pt idx="28566">-1273</cx:pt>
          <cx:pt idx="28567">-1669</cx:pt>
          <cx:pt idx="28568">-1191</cx:pt>
          <cx:pt idx="28569">-2831</cx:pt>
          <cx:pt idx="28570">-196</cx:pt>
          <cx:pt idx="28571">-2458</cx:pt>
          <cx:pt idx="28572">-648</cx:pt>
          <cx:pt idx="28573">0</cx:pt>
          <cx:pt idx="28574">0</cx:pt>
          <cx:pt idx="28575">-334</cx:pt>
          <cx:pt idx="28576">-1059</cx:pt>
          <cx:pt idx="28577">-1069</cx:pt>
          <cx:pt idx="28578">-466</cx:pt>
          <cx:pt idx="28579">-998</cx:pt>
          <cx:pt idx="28580">-217</cx:pt>
          <cx:pt idx="28581">-1655</cx:pt>
          <cx:pt idx="28582">-1735</cx:pt>
          <cx:pt idx="28583">-1354</cx:pt>
          <cx:pt idx="28584">-1079</cx:pt>
          <cx:pt idx="28585">-1501</cx:pt>
          <cx:pt idx="28586">-422</cx:pt>
          <cx:pt idx="28587">-1662</cx:pt>
          <cx:pt idx="28588">-1885</cx:pt>
          <cx:pt idx="28589">-372</cx:pt>
          <cx:pt idx="28590">-1040</cx:pt>
          <cx:pt idx="28591">-489</cx:pt>
          <cx:pt idx="28592">-2</cx:pt>
          <cx:pt idx="28593">-625</cx:pt>
          <cx:pt idx="28594">-3</cx:pt>
          <cx:pt idx="28595">-840</cx:pt>
          <cx:pt idx="28596">-1743</cx:pt>
          <cx:pt idx="28597">-3431</cx:pt>
          <cx:pt idx="28598">-644</cx:pt>
          <cx:pt idx="28599">-625</cx:pt>
          <cx:pt idx="28600">-908</cx:pt>
          <cx:pt idx="28601">-1751</cx:pt>
          <cx:pt idx="28602">-737</cx:pt>
          <cx:pt idx="28603">-1999</cx:pt>
          <cx:pt idx="28604">-1084</cx:pt>
          <cx:pt idx="28605">-327</cx:pt>
          <cx:pt idx="28606">-747</cx:pt>
          <cx:pt idx="28607">-280</cx:pt>
          <cx:pt idx="28608">-516</cx:pt>
          <cx:pt idx="28609">-2009</cx:pt>
          <cx:pt idx="28610">-2616</cx:pt>
          <cx:pt idx="28611">-229</cx:pt>
          <cx:pt idx="28612">-264</cx:pt>
          <cx:pt idx="28613">-1439</cx:pt>
          <cx:pt idx="28614">-1005</cx:pt>
          <cx:pt idx="28615">-5</cx:pt>
          <cx:pt idx="28616">0</cx:pt>
          <cx:pt idx="28617">-1037</cx:pt>
          <cx:pt idx="28618">-158</cx:pt>
          <cx:pt idx="28619">-1338</cx:pt>
          <cx:pt idx="28620">-781</cx:pt>
          <cx:pt idx="28621">-204</cx:pt>
          <cx:pt idx="28622">-2903</cx:pt>
          <cx:pt idx="28623">0</cx:pt>
          <cx:pt idx="28624">0</cx:pt>
          <cx:pt idx="28625">-93</cx:pt>
          <cx:pt idx="28626">0</cx:pt>
          <cx:pt idx="28627">-1051</cx:pt>
          <cx:pt idx="28628">-1515</cx:pt>
          <cx:pt idx="28629">-1660</cx:pt>
          <cx:pt idx="28630">-445</cx:pt>
          <cx:pt idx="28631">-487</cx:pt>
          <cx:pt idx="28632">-27</cx:pt>
          <cx:pt idx="28633">-2239</cx:pt>
          <cx:pt idx="28634">-475</cx:pt>
          <cx:pt idx="28635">-475</cx:pt>
          <cx:pt idx="28636">-509</cx:pt>
          <cx:pt idx="28637">-675</cx:pt>
          <cx:pt idx="28638">-963</cx:pt>
          <cx:pt idx="28639">-1857</cx:pt>
          <cx:pt idx="28640">0</cx:pt>
          <cx:pt idx="28641">0</cx:pt>
          <cx:pt idx="28642">-329</cx:pt>
          <cx:pt idx="28643">-650</cx:pt>
          <cx:pt idx="28644">-753</cx:pt>
          <cx:pt idx="28645">0</cx:pt>
          <cx:pt idx="28646">-2268</cx:pt>
          <cx:pt idx="28647">-1569</cx:pt>
          <cx:pt idx="28648">0</cx:pt>
          <cx:pt idx="28649">-307</cx:pt>
          <cx:pt idx="28650">-2</cx:pt>
          <cx:pt idx="28651">-1645</cx:pt>
          <cx:pt idx="28652">-1899</cx:pt>
          <cx:pt idx="28653">0</cx:pt>
          <cx:pt idx="28654">-2022</cx:pt>
          <cx:pt idx="28655">-2546</cx:pt>
          <cx:pt idx="28656">0</cx:pt>
          <cx:pt idx="28657">-1760</cx:pt>
          <cx:pt idx="28658">-305</cx:pt>
          <cx:pt idx="28659">-1995</cx:pt>
          <cx:pt idx="28660">-457</cx:pt>
          <cx:pt idx="28661">-1494</cx:pt>
          <cx:pt idx="28662">-425</cx:pt>
          <cx:pt idx="28663">-2163</cx:pt>
          <cx:pt idx="28664">-1777</cx:pt>
          <cx:pt idx="28665">-546</cx:pt>
          <cx:pt idx="28666">-2430</cx:pt>
          <cx:pt idx="28667">0</cx:pt>
          <cx:pt idx="28668">-354</cx:pt>
          <cx:pt idx="28669">-8</cx:pt>
          <cx:pt idx="28670">-420</cx:pt>
          <cx:pt idx="28671">-283</cx:pt>
          <cx:pt idx="28672">-1324</cx:pt>
          <cx:pt idx="28673">-802</cx:pt>
          <cx:pt idx="28674">-1429</cx:pt>
          <cx:pt idx="28675">-578</cx:pt>
          <cx:pt idx="28676">0</cx:pt>
          <cx:pt idx="28677">-1749</cx:pt>
          <cx:pt idx="28678">-2122</cx:pt>
          <cx:pt idx="28679">-1639</cx:pt>
          <cx:pt idx="28680">-188</cx:pt>
          <cx:pt idx="28681">-462</cx:pt>
          <cx:pt idx="28682">-2162</cx:pt>
          <cx:pt idx="28683">-1558</cx:pt>
          <cx:pt idx="28684">-545</cx:pt>
          <cx:pt idx="28685">-2267</cx:pt>
          <cx:pt idx="28686">-2181</cx:pt>
          <cx:pt idx="28687">-3143</cx:pt>
          <cx:pt idx="28688">-803</cx:pt>
          <cx:pt idx="28689">-1977</cx:pt>
          <cx:pt idx="28690">-1514</cx:pt>
          <cx:pt idx="28691">-889</cx:pt>
          <cx:pt idx="28692">-270</cx:pt>
          <cx:pt idx="28693">0</cx:pt>
          <cx:pt idx="28694">-1760</cx:pt>
          <cx:pt idx="28695">-1234</cx:pt>
          <cx:pt idx="28696">-788</cx:pt>
          <cx:pt idx="28697">0</cx:pt>
          <cx:pt idx="28698">-2561</cx:pt>
          <cx:pt idx="28699">-956</cx:pt>
          <cx:pt idx="28700">-494</cx:pt>
          <cx:pt idx="28701">-1533</cx:pt>
          <cx:pt idx="28702">-2311</cx:pt>
          <cx:pt idx="28703">-2597</cx:pt>
          <cx:pt idx="28704">-1603</cx:pt>
          <cx:pt idx="28705">0</cx:pt>
          <cx:pt idx="28706">-581</cx:pt>
          <cx:pt idx="28707">-738</cx:pt>
          <cx:pt idx="28708">-800</cx:pt>
          <cx:pt idx="28709">-676</cx:pt>
          <cx:pt idx="28710">-1608</cx:pt>
          <cx:pt idx="28711">-1960</cx:pt>
          <cx:pt idx="28712">-707</cx:pt>
          <cx:pt idx="28713">-610</cx:pt>
          <cx:pt idx="28714">-1604</cx:pt>
          <cx:pt idx="28715">-2148</cx:pt>
          <cx:pt idx="28716">0</cx:pt>
          <cx:pt idx="28717">-188</cx:pt>
          <cx:pt idx="28718">-2424</cx:pt>
          <cx:pt idx="28719">-1623</cx:pt>
          <cx:pt idx="28720">-1687</cx:pt>
          <cx:pt idx="28721">-767</cx:pt>
          <cx:pt idx="28722">-702</cx:pt>
          <cx:pt idx="28723">-1106</cx:pt>
          <cx:pt idx="28724">-1599</cx:pt>
          <cx:pt idx="28725">-1930</cx:pt>
          <cx:pt idx="28726">-187</cx:pt>
          <cx:pt idx="28727">-873</cx:pt>
          <cx:pt idx="28728">-565</cx:pt>
          <cx:pt idx="28729">-1591</cx:pt>
          <cx:pt idx="28730">-1999</cx:pt>
          <cx:pt idx="28731">-1062</cx:pt>
          <cx:pt idx="28732">-523</cx:pt>
          <cx:pt idx="28733">-934</cx:pt>
          <cx:pt idx="28734">-44</cx:pt>
          <cx:pt idx="28735">-176</cx:pt>
          <cx:pt idx="28736">-1412</cx:pt>
          <cx:pt idx="28737">-2690</cx:pt>
          <cx:pt idx="28738">-1383</cx:pt>
          <cx:pt idx="28739">-348</cx:pt>
          <cx:pt idx="28740">0</cx:pt>
          <cx:pt idx="28741">-1277</cx:pt>
          <cx:pt idx="28742">-398</cx:pt>
          <cx:pt idx="28743">0</cx:pt>
          <cx:pt idx="28744">-973</cx:pt>
          <cx:pt idx="28745">-1689</cx:pt>
          <cx:pt idx="28746">-224</cx:pt>
          <cx:pt idx="28747">0</cx:pt>
          <cx:pt idx="28748">-1860</cx:pt>
          <cx:pt idx="28749">0</cx:pt>
          <cx:pt idx="28750">-514</cx:pt>
          <cx:pt idx="28751">0</cx:pt>
          <cx:pt idx="28752">-965</cx:pt>
          <cx:pt idx="28753">0</cx:pt>
          <cx:pt idx="28754">-41</cx:pt>
          <cx:pt idx="28755">-579</cx:pt>
          <cx:pt idx="28756">-1142</cx:pt>
          <cx:pt idx="28757">-2812</cx:pt>
          <cx:pt idx="28758">0</cx:pt>
          <cx:pt idx="28759">-1602</cx:pt>
          <cx:pt idx="28760">0</cx:pt>
          <cx:pt idx="28761">-1569</cx:pt>
          <cx:pt idx="28762">-1068</cx:pt>
          <cx:pt idx="28763">-2458</cx:pt>
          <cx:pt idx="28764">-770</cx:pt>
          <cx:pt idx="28765">-313</cx:pt>
          <cx:pt idx="28766">-1560</cx:pt>
          <cx:pt idx="28767">0</cx:pt>
          <cx:pt idx="28768">-1505</cx:pt>
          <cx:pt idx="28769">-1277</cx:pt>
          <cx:pt idx="28770">-1580</cx:pt>
          <cx:pt idx="28771">-256</cx:pt>
          <cx:pt idx="28772">0</cx:pt>
          <cx:pt idx="28773">-1843</cx:pt>
          <cx:pt idx="28774">-1399</cx:pt>
          <cx:pt idx="28775">-1891</cx:pt>
          <cx:pt idx="28776">0</cx:pt>
          <cx:pt idx="28777">-1146</cx:pt>
          <cx:pt idx="28778">0</cx:pt>
          <cx:pt idx="28779">-563</cx:pt>
          <cx:pt idx="28780">-1289</cx:pt>
          <cx:pt idx="28781">-340</cx:pt>
          <cx:pt idx="28782">-1463</cx:pt>
          <cx:pt idx="28783">-899</cx:pt>
          <cx:pt idx="28784">-1530</cx:pt>
          <cx:pt idx="28785">-372</cx:pt>
          <cx:pt idx="28786">-1026</cx:pt>
          <cx:pt idx="28787">-1433</cx:pt>
          <cx:pt idx="28788">-1280</cx:pt>
          <cx:pt idx="28789">-2322</cx:pt>
          <cx:pt idx="28790">-1176</cx:pt>
          <cx:pt idx="28791">-1497</cx:pt>
          <cx:pt idx="28792">0</cx:pt>
          <cx:pt idx="28793">-3583</cx:pt>
          <cx:pt idx="28794">0</cx:pt>
          <cx:pt idx="28795">-288</cx:pt>
          <cx:pt idx="28796">-2800</cx:pt>
          <cx:pt idx="28797">0</cx:pt>
          <cx:pt idx="28798">-452</cx:pt>
          <cx:pt idx="28799">0</cx:pt>
          <cx:pt idx="28800">-1292</cx:pt>
          <cx:pt idx="28801">-1033</cx:pt>
          <cx:pt idx="28802">-298</cx:pt>
          <cx:pt idx="28803">-1185</cx:pt>
          <cx:pt idx="28804">-609</cx:pt>
          <cx:pt idx="28805">-1116</cx:pt>
          <cx:pt idx="28806">-378</cx:pt>
          <cx:pt idx="28807">-1764</cx:pt>
          <cx:pt idx="28808">-447</cx:pt>
          <cx:pt idx="28809">-2369</cx:pt>
          <cx:pt idx="28810">-1587</cx:pt>
          <cx:pt idx="28811">-834</cx:pt>
          <cx:pt idx="28812">-1230</cx:pt>
          <cx:pt idx="28813">-926</cx:pt>
          <cx:pt idx="28814">-1872</cx:pt>
          <cx:pt idx="28815">-1361</cx:pt>
          <cx:pt idx="28816">-1207</cx:pt>
          <cx:pt idx="28817">-1122</cx:pt>
          <cx:pt idx="28818">-762</cx:pt>
          <cx:pt idx="28819">0</cx:pt>
          <cx:pt idx="28820">-1390</cx:pt>
          <cx:pt idx="28821">-1080</cx:pt>
          <cx:pt idx="28822">-1592</cx:pt>
          <cx:pt idx="28823">-2710</cx:pt>
          <cx:pt idx="28824">0</cx:pt>
          <cx:pt idx="28825">-1566</cx:pt>
          <cx:pt idx="28826">-612</cx:pt>
          <cx:pt idx="28827">-1477</cx:pt>
          <cx:pt idx="28828">-1429</cx:pt>
          <cx:pt idx="28829">-1492</cx:pt>
          <cx:pt idx="28830">-1022</cx:pt>
          <cx:pt idx="28831">-410</cx:pt>
          <cx:pt idx="28832">-2650</cx:pt>
          <cx:pt idx="28833">-624</cx:pt>
          <cx:pt idx="28834">0</cx:pt>
          <cx:pt idx="28835">-1774</cx:pt>
          <cx:pt idx="28836">-690</cx:pt>
          <cx:pt idx="28837">-1335</cx:pt>
          <cx:pt idx="28838">-2260</cx:pt>
          <cx:pt idx="28839">-1020</cx:pt>
          <cx:pt idx="28840">-3</cx:pt>
          <cx:pt idx="28841">-26</cx:pt>
          <cx:pt idx="28842">-1787</cx:pt>
          <cx:pt idx="28843">-575</cx:pt>
          <cx:pt idx="28844">-2456</cx:pt>
          <cx:pt idx="28845">-2708</cx:pt>
          <cx:pt idx="28846">0</cx:pt>
          <cx:pt idx="28847">-453</cx:pt>
          <cx:pt idx="28848">-101</cx:pt>
          <cx:pt idx="28849">-2131</cx:pt>
          <cx:pt idx="28850">-955</cx:pt>
          <cx:pt idx="28851">0</cx:pt>
          <cx:pt idx="28852">-1317</cx:pt>
          <cx:pt idx="28853">-1808</cx:pt>
          <cx:pt idx="28854">-858</cx:pt>
          <cx:pt idx="28855">-955</cx:pt>
          <cx:pt idx="28856">-1358</cx:pt>
          <cx:pt idx="28857">-1297</cx:pt>
          <cx:pt idx="28858">-364</cx:pt>
          <cx:pt idx="28859">-231</cx:pt>
          <cx:pt idx="28860">-644</cx:pt>
          <cx:pt idx="28861">-1331</cx:pt>
          <cx:pt idx="28862">-859</cx:pt>
          <cx:pt idx="28863">-372</cx:pt>
          <cx:pt idx="28864">-2467</cx:pt>
          <cx:pt idx="28865">-413</cx:pt>
          <cx:pt idx="28866">-1</cx:pt>
          <cx:pt idx="28867">0</cx:pt>
          <cx:pt idx="28868">-871</cx:pt>
          <cx:pt idx="28869">-2033</cx:pt>
          <cx:pt idx="28870">-938</cx:pt>
          <cx:pt idx="28871">-322</cx:pt>
          <cx:pt idx="28872">0</cx:pt>
          <cx:pt idx="28873">-1482</cx:pt>
          <cx:pt idx="28874">0</cx:pt>
          <cx:pt idx="28875">-1698</cx:pt>
          <cx:pt idx="28876">-389</cx:pt>
          <cx:pt idx="28877">-333</cx:pt>
          <cx:pt idx="28878">-1152</cx:pt>
          <cx:pt idx="28879">0</cx:pt>
          <cx:pt idx="28880">-1165</cx:pt>
          <cx:pt idx="28881">0</cx:pt>
          <cx:pt idx="28882">-1771</cx:pt>
          <cx:pt idx="28883">0</cx:pt>
          <cx:pt idx="28884">-3</cx:pt>
          <cx:pt idx="28885">-414</cx:pt>
          <cx:pt idx="28886">-1110</cx:pt>
          <cx:pt idx="28887">-1</cx:pt>
          <cx:pt idx="28888">-697</cx:pt>
          <cx:pt idx="28889">-1627</cx:pt>
          <cx:pt idx="28890">0</cx:pt>
          <cx:pt idx="28891">-699</cx:pt>
          <cx:pt idx="28892">-566</cx:pt>
          <cx:pt idx="28893">-1162</cx:pt>
          <cx:pt idx="28894">-3141</cx:pt>
          <cx:pt idx="28895">-1390</cx:pt>
          <cx:pt idx="28896">-455</cx:pt>
          <cx:pt idx="28897">-1819</cx:pt>
          <cx:pt idx="28898">-215</cx:pt>
          <cx:pt idx="28899">-566</cx:pt>
          <cx:pt idx="28900">-236</cx:pt>
          <cx:pt idx="28901">-138</cx:pt>
          <cx:pt idx="28902">-1056</cx:pt>
          <cx:pt idx="28903">0</cx:pt>
          <cx:pt idx="28904">-479</cx:pt>
          <cx:pt idx="28905">-1177</cx:pt>
          <cx:pt idx="28906">-1173</cx:pt>
          <cx:pt idx="28907">-1718</cx:pt>
          <cx:pt idx="28908">-387</cx:pt>
          <cx:pt idx="28909">-2395</cx:pt>
          <cx:pt idx="28910">-267</cx:pt>
          <cx:pt idx="28911">0</cx:pt>
          <cx:pt idx="28912">0</cx:pt>
          <cx:pt idx="28913">-1101</cx:pt>
          <cx:pt idx="28914">-631</cx:pt>
          <cx:pt idx="28915">-348</cx:pt>
          <cx:pt idx="28916">-396</cx:pt>
          <cx:pt idx="28917">-335</cx:pt>
          <cx:pt idx="28918">-1399</cx:pt>
          <cx:pt idx="28919">-1522</cx:pt>
          <cx:pt idx="28920">-125</cx:pt>
          <cx:pt idx="28921">-2632</cx:pt>
          <cx:pt idx="28922">-630</cx:pt>
          <cx:pt idx="28923">-351</cx:pt>
          <cx:pt idx="28924">0</cx:pt>
          <cx:pt idx="28925">-3180</cx:pt>
          <cx:pt idx="28926">-269</cx:pt>
          <cx:pt idx="28927">-1650</cx:pt>
          <cx:pt idx="28928">-1329</cx:pt>
          <cx:pt idx="28929">-451</cx:pt>
          <cx:pt idx="28930">-870</cx:pt>
          <cx:pt idx="28931">-809</cx:pt>
          <cx:pt idx="28932">-162</cx:pt>
          <cx:pt idx="28933">-1072</cx:pt>
          <cx:pt idx="28934">-17</cx:pt>
          <cx:pt idx="28935">-599</cx:pt>
          <cx:pt idx="28936">-1119</cx:pt>
          <cx:pt idx="28937">-756</cx:pt>
          <cx:pt idx="28938">-217</cx:pt>
          <cx:pt idx="28939">-314</cx:pt>
          <cx:pt idx="28940">-1433</cx:pt>
          <cx:pt idx="28941">0</cx:pt>
          <cx:pt idx="28942">-1645</cx:pt>
          <cx:pt idx="28943">0</cx:pt>
          <cx:pt idx="28944">-144</cx:pt>
          <cx:pt idx="28945">0</cx:pt>
          <cx:pt idx="28946">-858</cx:pt>
          <cx:pt idx="28947">0</cx:pt>
          <cx:pt idx="28948">-3392</cx:pt>
          <cx:pt idx="28949">-1203</cx:pt>
          <cx:pt idx="28950">-2</cx:pt>
          <cx:pt idx="28951">-818</cx:pt>
          <cx:pt idx="28952">0</cx:pt>
          <cx:pt idx="28953">-1255</cx:pt>
          <cx:pt idx="28954">-64</cx:pt>
          <cx:pt idx="28955">-2170</cx:pt>
          <cx:pt idx="28956">-3513</cx:pt>
          <cx:pt idx="28957">-428</cx:pt>
          <cx:pt idx="28958">-1690</cx:pt>
          <cx:pt idx="28959">-17</cx:pt>
          <cx:pt idx="28960">-499</cx:pt>
          <cx:pt idx="28961">-825</cx:pt>
          <cx:pt idx="28962">0</cx:pt>
          <cx:pt idx="28963">-718</cx:pt>
          <cx:pt idx="28964">-2222</cx:pt>
          <cx:pt idx="28965">-184</cx:pt>
          <cx:pt idx="28966">-2</cx:pt>
          <cx:pt idx="28967">-577</cx:pt>
          <cx:pt idx="28968">-626</cx:pt>
          <cx:pt idx="28969">-393</cx:pt>
          <cx:pt idx="28970">-2338</cx:pt>
          <cx:pt idx="28971">-2428</cx:pt>
          <cx:pt idx="28972">-801</cx:pt>
          <cx:pt idx="28973">-1709</cx:pt>
          <cx:pt idx="28974">-1681</cx:pt>
          <cx:pt idx="28975">-870</cx:pt>
          <cx:pt idx="28976">-13</cx:pt>
          <cx:pt idx="28977">-436</cx:pt>
          <cx:pt idx="28978">-2935</cx:pt>
          <cx:pt idx="28979">-1672</cx:pt>
          <cx:pt idx="28980">-2137</cx:pt>
          <cx:pt idx="28981">0</cx:pt>
          <cx:pt idx="28982">-991</cx:pt>
          <cx:pt idx="28983">-1073</cx:pt>
          <cx:pt idx="28984">-1621</cx:pt>
          <cx:pt idx="28985">-836</cx:pt>
          <cx:pt idx="28986">-805</cx:pt>
          <cx:pt idx="28987">-763</cx:pt>
          <cx:pt idx="28988">-349</cx:pt>
          <cx:pt idx="28989">0</cx:pt>
          <cx:pt idx="28990">-897</cx:pt>
          <cx:pt idx="28991">-726</cx:pt>
          <cx:pt idx="28992">-353</cx:pt>
          <cx:pt idx="28993">-505</cx:pt>
          <cx:pt idx="28994">-706</cx:pt>
          <cx:pt idx="28995">0</cx:pt>
          <cx:pt idx="28996">-202</cx:pt>
          <cx:pt idx="28997">-2704</cx:pt>
          <cx:pt idx="28998">-455</cx:pt>
          <cx:pt idx="28999">-1602</cx:pt>
          <cx:pt idx="29000">-6</cx:pt>
          <cx:pt idx="29001">0</cx:pt>
          <cx:pt idx="29002">-116</cx:pt>
          <cx:pt idx="29003">-1</cx:pt>
          <cx:pt idx="29004">-313</cx:pt>
          <cx:pt idx="29005">-676</cx:pt>
          <cx:pt idx="29006">0</cx:pt>
          <cx:pt idx="29007">-1051</cx:pt>
          <cx:pt idx="29008">-225</cx:pt>
          <cx:pt idx="29009">-1814</cx:pt>
          <cx:pt idx="29010">-195</cx:pt>
          <cx:pt idx="29011">-2505</cx:pt>
          <cx:pt idx="29012">-2174</cx:pt>
          <cx:pt idx="29013">-195</cx:pt>
          <cx:pt idx="29014">-224</cx:pt>
          <cx:pt idx="29015">-1028</cx:pt>
          <cx:pt idx="29016">-695</cx:pt>
          <cx:pt idx="29017">-323</cx:pt>
          <cx:pt idx="29018">-1882</cx:pt>
          <cx:pt idx="29019">-1757</cx:pt>
          <cx:pt idx="29020">-2799</cx:pt>
          <cx:pt idx="29021">-1752</cx:pt>
          <cx:pt idx="29022">-1543</cx:pt>
          <cx:pt idx="29023">-2358</cx:pt>
          <cx:pt idx="29024">-899</cx:pt>
          <cx:pt idx="29025">-423</cx:pt>
          <cx:pt idx="29026">-1472</cx:pt>
          <cx:pt idx="29027">-249</cx:pt>
          <cx:pt idx="29028">-1889</cx:pt>
          <cx:pt idx="29029">-257</cx:pt>
          <cx:pt idx="29030">-785</cx:pt>
          <cx:pt idx="29031">-278</cx:pt>
          <cx:pt idx="29032">-1230</cx:pt>
          <cx:pt idx="29033">-1395</cx:pt>
          <cx:pt idx="29034">-2383</cx:pt>
          <cx:pt idx="29035">-2521</cx:pt>
          <cx:pt idx="29036">-542</cx:pt>
          <cx:pt idx="29037">-43</cx:pt>
          <cx:pt idx="29038">-567</cx:pt>
          <cx:pt idx="29039">0</cx:pt>
          <cx:pt idx="29040">-325</cx:pt>
          <cx:pt idx="29041">0</cx:pt>
          <cx:pt idx="29042">-801</cx:pt>
          <cx:pt idx="29043">-363</cx:pt>
          <cx:pt idx="29044">-2494</cx:pt>
          <cx:pt idx="29045">-2349</cx:pt>
          <cx:pt idx="29046">0</cx:pt>
          <cx:pt idx="29047">-2549</cx:pt>
          <cx:pt idx="29048">-1170</cx:pt>
          <cx:pt idx="29049">-340</cx:pt>
          <cx:pt idx="29050">-828</cx:pt>
          <cx:pt idx="29051">-867</cx:pt>
          <cx:pt idx="29052">-99</cx:pt>
          <cx:pt idx="29053">-701</cx:pt>
          <cx:pt idx="29054">-2054</cx:pt>
          <cx:pt idx="29055">-174</cx:pt>
          <cx:pt idx="29056">-501</cx:pt>
          <cx:pt idx="29057">0</cx:pt>
          <cx:pt idx="29058">-315</cx:pt>
          <cx:pt idx="29059">-2202</cx:pt>
          <cx:pt idx="29060">-1418</cx:pt>
          <cx:pt idx="29061">-1175</cx:pt>
          <cx:pt idx="29062">-1957</cx:pt>
          <cx:pt idx="29063">-7</cx:pt>
          <cx:pt idx="29064">-503</cx:pt>
          <cx:pt idx="29065">-1909</cx:pt>
          <cx:pt idx="29066">-2249</cx:pt>
          <cx:pt idx="29067">0</cx:pt>
          <cx:pt idx="29068">-2440</cx:pt>
          <cx:pt idx="29069">-884</cx:pt>
          <cx:pt idx="29070">-550</cx:pt>
          <cx:pt idx="29071">-1813</cx:pt>
          <cx:pt idx="29072">-2156</cx:pt>
          <cx:pt idx="29073">-1041</cx:pt>
          <cx:pt idx="29074">-2299</cx:pt>
          <cx:pt idx="29075">-970</cx:pt>
          <cx:pt idx="29076">-972</cx:pt>
          <cx:pt idx="29077">-1</cx:pt>
          <cx:pt idx="29078">-2228</cx:pt>
          <cx:pt idx="29079">-305</cx:pt>
          <cx:pt idx="29080">-2367</cx:pt>
          <cx:pt idx="29081">-835</cx:pt>
          <cx:pt idx="29082">-1788</cx:pt>
          <cx:pt idx="29083">-1614</cx:pt>
          <cx:pt idx="29084">-615</cx:pt>
          <cx:pt idx="29085">-362</cx:pt>
          <cx:pt idx="29086">-863</cx:pt>
          <cx:pt idx="29087">-700</cx:pt>
          <cx:pt idx="29088">-461</cx:pt>
          <cx:pt idx="29089">-1393</cx:pt>
          <cx:pt idx="29090">-1049</cx:pt>
          <cx:pt idx="29091">-534</cx:pt>
          <cx:pt idx="29092">-366</cx:pt>
          <cx:pt idx="29093">-435</cx:pt>
          <cx:pt idx="29094">-835</cx:pt>
          <cx:pt idx="29095">-485</cx:pt>
          <cx:pt idx="29096">-643</cx:pt>
          <cx:pt idx="29097">-1967</cx:pt>
          <cx:pt idx="29098">0</cx:pt>
          <cx:pt idx="29099">-616</cx:pt>
          <cx:pt idx="29100">0</cx:pt>
          <cx:pt idx="29101">0</cx:pt>
          <cx:pt idx="29102">-1773</cx:pt>
          <cx:pt idx="29103">-303</cx:pt>
          <cx:pt idx="29104">-1107</cx:pt>
          <cx:pt idx="29105">-2838</cx:pt>
          <cx:pt idx="29106">-51</cx:pt>
          <cx:pt idx="29107">0</cx:pt>
          <cx:pt idx="29108">-985</cx:pt>
          <cx:pt idx="29109">-434</cx:pt>
          <cx:pt idx="29110">-736</cx:pt>
          <cx:pt idx="29111">-584</cx:pt>
          <cx:pt idx="29112">-592</cx:pt>
          <cx:pt idx="29113">-1245</cx:pt>
          <cx:pt idx="29114">0</cx:pt>
          <cx:pt idx="29115">-2</cx:pt>
          <cx:pt idx="29116">-1851</cx:pt>
          <cx:pt idx="29117">-1535</cx:pt>
          <cx:pt idx="29118">-46</cx:pt>
          <cx:pt idx="29119">0</cx:pt>
          <cx:pt idx="29120">-470</cx:pt>
          <cx:pt idx="29121">-983</cx:pt>
          <cx:pt idx="29122">0</cx:pt>
          <cx:pt idx="29123">0</cx:pt>
          <cx:pt idx="29124">-1512</cx:pt>
          <cx:pt idx="29125">-2254</cx:pt>
          <cx:pt idx="29126">-3019</cx:pt>
          <cx:pt idx="29127">0</cx:pt>
          <cx:pt idx="29128">-3230</cx:pt>
          <cx:pt idx="29129">-1046</cx:pt>
          <cx:pt idx="29130">-2251</cx:pt>
          <cx:pt idx="29131">-662</cx:pt>
          <cx:pt idx="29132">-364</cx:pt>
          <cx:pt idx="29133">0</cx:pt>
          <cx:pt idx="29134">-272</cx:pt>
          <cx:pt idx="29135">0</cx:pt>
          <cx:pt idx="29136">-670</cx:pt>
          <cx:pt idx="29137">0</cx:pt>
          <cx:pt idx="29138">-303</cx:pt>
          <cx:pt idx="29139">-928</cx:pt>
          <cx:pt idx="29140">-382</cx:pt>
          <cx:pt idx="29141">-255</cx:pt>
          <cx:pt idx="29142">-1860</cx:pt>
          <cx:pt idx="29143">-2861</cx:pt>
          <cx:pt idx="29144">0</cx:pt>
          <cx:pt idx="29145">-2554</cx:pt>
          <cx:pt idx="29146">-1196</cx:pt>
          <cx:pt idx="29147">-2861</cx:pt>
          <cx:pt idx="29148">-514</cx:pt>
          <cx:pt idx="29149">-680</cx:pt>
          <cx:pt idx="29150">-1762</cx:pt>
          <cx:pt idx="29151">-30</cx:pt>
          <cx:pt idx="29152">-1673</cx:pt>
          <cx:pt idx="29153">-999</cx:pt>
          <cx:pt idx="29154">-364</cx:pt>
          <cx:pt idx="29155">-1162</cx:pt>
          <cx:pt idx="29156">-593</cx:pt>
          <cx:pt idx="29157">-1127</cx:pt>
          <cx:pt idx="29158">-130</cx:pt>
          <cx:pt idx="29159">0</cx:pt>
          <cx:pt idx="29160">-443</cx:pt>
          <cx:pt idx="29161">-1592</cx:pt>
          <cx:pt idx="29162">-1360</cx:pt>
          <cx:pt idx="29163">-3004</cx:pt>
          <cx:pt idx="29164">0</cx:pt>
          <cx:pt idx="29165">-1600</cx:pt>
          <cx:pt idx="29166">-3060</cx:pt>
          <cx:pt idx="29167">-1999</cx:pt>
          <cx:pt idx="29168">-213</cx:pt>
          <cx:pt idx="29169">-1146</cx:pt>
          <cx:pt idx="29170">-2483</cx:pt>
          <cx:pt idx="29171">-1572</cx:pt>
          <cx:pt idx="29172">-1835</cx:pt>
          <cx:pt idx="29173">-2280</cx:pt>
          <cx:pt idx="29174">-145</cx:pt>
          <cx:pt idx="29175">-2998</cx:pt>
          <cx:pt idx="29176">-1202</cx:pt>
          <cx:pt idx="29177">-105</cx:pt>
          <cx:pt idx="29178">-1273</cx:pt>
          <cx:pt idx="29179">-2130</cx:pt>
          <cx:pt idx="29180">-882</cx:pt>
          <cx:pt idx="29181">-2838</cx:pt>
          <cx:pt idx="29182">-456</cx:pt>
          <cx:pt idx="29183">-2819</cx:pt>
          <cx:pt idx="29184">0</cx:pt>
          <cx:pt idx="29185">-21</cx:pt>
          <cx:pt idx="29186">-1420</cx:pt>
          <cx:pt idx="29187">-1125</cx:pt>
          <cx:pt idx="29188">0</cx:pt>
          <cx:pt idx="29189">0</cx:pt>
          <cx:pt idx="29190">0</cx:pt>
          <cx:pt idx="29191">0</cx:pt>
          <cx:pt idx="29192">-205</cx:pt>
          <cx:pt idx="29193">-1949</cx:pt>
          <cx:pt idx="29194">-1734</cx:pt>
          <cx:pt idx="29195">-1498</cx:pt>
          <cx:pt idx="29196">-1051</cx:pt>
          <cx:pt idx="29197">0</cx:pt>
          <cx:pt idx="29198">-337</cx:pt>
          <cx:pt idx="29199">-806</cx:pt>
          <cx:pt idx="29200">0</cx:pt>
          <cx:pt idx="29201">-741</cx:pt>
          <cx:pt idx="29202">-492</cx:pt>
          <cx:pt idx="29203">-996</cx:pt>
          <cx:pt idx="29204">-1684</cx:pt>
          <cx:pt idx="29205">-776</cx:pt>
          <cx:pt idx="29206">-1666</cx:pt>
          <cx:pt idx="29207">0</cx:pt>
          <cx:pt idx="29208">-625</cx:pt>
          <cx:pt idx="29209">-604</cx:pt>
          <cx:pt idx="29210">-595</cx:pt>
          <cx:pt idx="29211">-245</cx:pt>
          <cx:pt idx="29212">-1257</cx:pt>
          <cx:pt idx="29213">-790</cx:pt>
          <cx:pt idx="29214">0</cx:pt>
          <cx:pt idx="29215">-474</cx:pt>
          <cx:pt idx="29216">-979</cx:pt>
          <cx:pt idx="29217">-910</cx:pt>
          <cx:pt idx="29218">0</cx:pt>
          <cx:pt idx="29219">-976</cx:pt>
          <cx:pt idx="29220">0</cx:pt>
          <cx:pt idx="29221">-940</cx:pt>
          <cx:pt idx="29222">-575</cx:pt>
          <cx:pt idx="29223">-1</cx:pt>
          <cx:pt idx="29224">-315</cx:pt>
          <cx:pt idx="29225">-1197</cx:pt>
          <cx:pt idx="29226">-1775</cx:pt>
          <cx:pt idx="29227">-223</cx:pt>
          <cx:pt idx="29228">-265</cx:pt>
          <cx:pt idx="29229">-1430</cx:pt>
          <cx:pt idx="29230">-3045</cx:pt>
          <cx:pt idx="29231">-1580</cx:pt>
          <cx:pt idx="29232">-1853</cx:pt>
          <cx:pt idx="29233">-3345</cx:pt>
          <cx:pt idx="29234">-676</cx:pt>
          <cx:pt idx="29235">-1699</cx:pt>
          <cx:pt idx="29236">-817</cx:pt>
          <cx:pt idx="29237">-328</cx:pt>
          <cx:pt idx="29238">-202</cx:pt>
          <cx:pt idx="29239">-771</cx:pt>
          <cx:pt idx="29240">-1179</cx:pt>
          <cx:pt idx="29241">-1541</cx:pt>
          <cx:pt idx="29242">-583</cx:pt>
          <cx:pt idx="29243">-591</cx:pt>
          <cx:pt idx="29244">-1515</cx:pt>
          <cx:pt idx="29245">-857</cx:pt>
          <cx:pt idx="29246">-1166</cx:pt>
          <cx:pt idx="29247">-845</cx:pt>
          <cx:pt idx="29248">-438</cx:pt>
          <cx:pt idx="29249">-228</cx:pt>
          <cx:pt idx="29250">0</cx:pt>
          <cx:pt idx="29251">-1476</cx:pt>
          <cx:pt idx="29252">-109</cx:pt>
          <cx:pt idx="29253">-495</cx:pt>
          <cx:pt idx="29254">-1</cx:pt>
          <cx:pt idx="29255">-75</cx:pt>
          <cx:pt idx="29256">-659</cx:pt>
          <cx:pt idx="29257">-131</cx:pt>
          <cx:pt idx="29258">-1511</cx:pt>
          <cx:pt idx="29259">-1439</cx:pt>
          <cx:pt idx="29260">-2141</cx:pt>
          <cx:pt idx="29261">-331</cx:pt>
          <cx:pt idx="29262">-2101</cx:pt>
          <cx:pt idx="29263">-1911</cx:pt>
          <cx:pt idx="29264">-1370</cx:pt>
          <cx:pt idx="29265">0</cx:pt>
          <cx:pt idx="29266">-2715</cx:pt>
          <cx:pt idx="29267">-1973</cx:pt>
          <cx:pt idx="29268">-529</cx:pt>
          <cx:pt idx="29269">-2421</cx:pt>
          <cx:pt idx="29270">-1185</cx:pt>
          <cx:pt idx="29271">0</cx:pt>
          <cx:pt idx="29272">0</cx:pt>
          <cx:pt idx="29273">-1726</cx:pt>
          <cx:pt idx="29274">-2122</cx:pt>
          <cx:pt idx="29275">-2179</cx:pt>
          <cx:pt idx="29276">-790</cx:pt>
          <cx:pt idx="29277">-1467</cx:pt>
          <cx:pt idx="29278">-686</cx:pt>
          <cx:pt idx="29279">-394</cx:pt>
          <cx:pt idx="29280">-2569</cx:pt>
          <cx:pt idx="29281">0</cx:pt>
          <cx:pt idx="29282">-2581</cx:pt>
          <cx:pt idx="29283">-1663</cx:pt>
          <cx:pt idx="29284">-897</cx:pt>
          <cx:pt idx="29285">-138</cx:pt>
          <cx:pt idx="29286">-1638</cx:pt>
          <cx:pt idx="29287">-1664</cx:pt>
          <cx:pt idx="29288">0</cx:pt>
          <cx:pt idx="29289">-2281</cx:pt>
          <cx:pt idx="29290">-1153</cx:pt>
          <cx:pt idx="29291">-941</cx:pt>
          <cx:pt idx="29292">0</cx:pt>
          <cx:pt idx="29293">-348</cx:pt>
          <cx:pt idx="29294">-2028</cx:pt>
          <cx:pt idx="29295">-2500</cx:pt>
          <cx:pt idx="29296">-304</cx:pt>
          <cx:pt idx="29297">-525</cx:pt>
          <cx:pt idx="29298">-473</cx:pt>
          <cx:pt idx="29299">-1672</cx:pt>
          <cx:pt idx="29300">-1009</cx:pt>
          <cx:pt idx="29301">-190</cx:pt>
          <cx:pt idx="29302">0</cx:pt>
          <cx:pt idx="29303">-2559</cx:pt>
          <cx:pt idx="29304">-1484</cx:pt>
          <cx:pt idx="29305">-813</cx:pt>
          <cx:pt idx="29306">-35</cx:pt>
          <cx:pt idx="29307">-1621</cx:pt>
          <cx:pt idx="29308">-2978</cx:pt>
          <cx:pt idx="29309">0</cx:pt>
          <cx:pt idx="29310">-3395</cx:pt>
          <cx:pt idx="29311">-651</cx:pt>
          <cx:pt idx="29312">-1259</cx:pt>
          <cx:pt idx="29313">-1490</cx:pt>
          <cx:pt idx="29314">0</cx:pt>
          <cx:pt idx="29315">-1313</cx:pt>
          <cx:pt idx="29316">-1652</cx:pt>
          <cx:pt idx="29317">-573</cx:pt>
          <cx:pt idx="29318">-755</cx:pt>
          <cx:pt idx="29319">-189</cx:pt>
          <cx:pt idx="29320">-502</cx:pt>
          <cx:pt idx="29321">0</cx:pt>
          <cx:pt idx="29322">-2571</cx:pt>
          <cx:pt idx="29323">-393</cx:pt>
          <cx:pt idx="29324">-466</cx:pt>
          <cx:pt idx="29325">0</cx:pt>
          <cx:pt idx="29326">-1765</cx:pt>
          <cx:pt idx="29327">-862</cx:pt>
          <cx:pt idx="29328">-769</cx:pt>
          <cx:pt idx="29329">-732</cx:pt>
          <cx:pt idx="29330">-601</cx:pt>
          <cx:pt idx="29331">-539</cx:pt>
          <cx:pt idx="29332">-1003</cx:pt>
          <cx:pt idx="29333">-1458</cx:pt>
          <cx:pt idx="29334">-966</cx:pt>
          <cx:pt idx="29335">-770</cx:pt>
          <cx:pt idx="29336">-2229</cx:pt>
          <cx:pt idx="29337">-714</cx:pt>
          <cx:pt idx="29338">-375</cx:pt>
          <cx:pt idx="29339">-1486</cx:pt>
          <cx:pt idx="29340">-466</cx:pt>
          <cx:pt idx="29341">-862</cx:pt>
          <cx:pt idx="29342">-396</cx:pt>
          <cx:pt idx="29343">-604</cx:pt>
          <cx:pt idx="29344">-269</cx:pt>
          <cx:pt idx="29345">-474</cx:pt>
          <cx:pt idx="29346">-535</cx:pt>
          <cx:pt idx="29347">-344</cx:pt>
          <cx:pt idx="29348">-1103</cx:pt>
          <cx:pt idx="29349">-819</cx:pt>
          <cx:pt idx="29350">0</cx:pt>
          <cx:pt idx="29351">-1751</cx:pt>
          <cx:pt idx="29352">0</cx:pt>
          <cx:pt idx="29353">-500</cx:pt>
          <cx:pt idx="29354">-736</cx:pt>
          <cx:pt idx="29355">-2022</cx:pt>
          <cx:pt idx="29356">-2039</cx:pt>
          <cx:pt idx="29357">-1050</cx:pt>
          <cx:pt idx="29358">-705</cx:pt>
          <cx:pt idx="29359">-988</cx:pt>
          <cx:pt idx="29360">-500</cx:pt>
          <cx:pt idx="29361">0</cx:pt>
          <cx:pt idx="29362">-2106</cx:pt>
          <cx:pt idx="29363">-200</cx:pt>
          <cx:pt idx="29364">-2782</cx:pt>
          <cx:pt idx="29365">-1027</cx:pt>
          <cx:pt idx="29366">-1937</cx:pt>
          <cx:pt idx="29367">-27</cx:pt>
          <cx:pt idx="29368">-799</cx:pt>
          <cx:pt idx="29369">-1509</cx:pt>
          <cx:pt idx="29370">-2317</cx:pt>
          <cx:pt idx="29371">-457</cx:pt>
          <cx:pt idx="29372">-412</cx:pt>
          <cx:pt idx="29373">-531</cx:pt>
          <cx:pt idx="29374">-1784</cx:pt>
          <cx:pt idx="29375">-1223</cx:pt>
          <cx:pt idx="29376">-492</cx:pt>
          <cx:pt idx="29377">-308</cx:pt>
          <cx:pt idx="29378">0</cx:pt>
          <cx:pt idx="29379">-2288</cx:pt>
          <cx:pt idx="29380">-2170</cx:pt>
          <cx:pt idx="29381">-287</cx:pt>
          <cx:pt idx="29382">-726</cx:pt>
          <cx:pt idx="29383">-817</cx:pt>
          <cx:pt idx="29384">-1392</cx:pt>
          <cx:pt idx="29385">-47</cx:pt>
          <cx:pt idx="29386">-545</cx:pt>
          <cx:pt idx="29387">-149</cx:pt>
          <cx:pt idx="29388">-1132</cx:pt>
          <cx:pt idx="29389">-495</cx:pt>
          <cx:pt idx="29390">-1260</cx:pt>
          <cx:pt idx="29391">-426</cx:pt>
          <cx:pt idx="29392">-830</cx:pt>
          <cx:pt idx="29393">-2656</cx:pt>
          <cx:pt idx="29394">-4</cx:pt>
          <cx:pt idx="29395">-1821</cx:pt>
          <cx:pt idx="29396">0</cx:pt>
          <cx:pt idx="29397">0</cx:pt>
          <cx:pt idx="29398">-1345</cx:pt>
          <cx:pt idx="29399">-874</cx:pt>
          <cx:pt idx="29400">-560</cx:pt>
          <cx:pt idx="29401">-145</cx:pt>
          <cx:pt idx="29402">-1657</cx:pt>
          <cx:pt idx="29403">-2476</cx:pt>
          <cx:pt idx="29404">0</cx:pt>
          <cx:pt idx="29405">-1129</cx:pt>
          <cx:pt idx="29406">-716</cx:pt>
          <cx:pt idx="29407">-330</cx:pt>
          <cx:pt idx="29408">-1686</cx:pt>
          <cx:pt idx="29409">-1254</cx:pt>
          <cx:pt idx="29410">-241</cx:pt>
          <cx:pt idx="29411">0</cx:pt>
          <cx:pt idx="29412">-1682</cx:pt>
          <cx:pt idx="29413">-1872</cx:pt>
          <cx:pt idx="29414">-366</cx:pt>
          <cx:pt idx="29415">0</cx:pt>
          <cx:pt idx="29416">-223</cx:pt>
          <cx:pt idx="29417">-1215</cx:pt>
          <cx:pt idx="29418">-421</cx:pt>
          <cx:pt idx="29419">-1283</cx:pt>
          <cx:pt idx="29420">-266</cx:pt>
          <cx:pt idx="29421">-393</cx:pt>
          <cx:pt idx="29422">-1497</cx:pt>
          <cx:pt idx="29423">-499</cx:pt>
          <cx:pt idx="29424">-882</cx:pt>
          <cx:pt idx="29425">-3322</cx:pt>
          <cx:pt idx="29426">-754</cx:pt>
          <cx:pt idx="29427">-473</cx:pt>
          <cx:pt idx="29428">-343</cx:pt>
          <cx:pt idx="29429">-839</cx:pt>
          <cx:pt idx="29430">-597</cx:pt>
          <cx:pt idx="29431">-1064</cx:pt>
          <cx:pt idx="29432">-339</cx:pt>
          <cx:pt idx="29433">-125</cx:pt>
          <cx:pt idx="29434">-580</cx:pt>
          <cx:pt idx="29435">-1038</cx:pt>
          <cx:pt idx="29436">0</cx:pt>
          <cx:pt idx="29437">-1704</cx:pt>
          <cx:pt idx="29438">-534</cx:pt>
          <cx:pt idx="29439">-172</cx:pt>
          <cx:pt idx="29440">-3385</cx:pt>
          <cx:pt idx="29441">-896</cx:pt>
          <cx:pt idx="29442">-2418</cx:pt>
          <cx:pt idx="29443">-1013</cx:pt>
          <cx:pt idx="29444">-1597</cx:pt>
          <cx:pt idx="29445">0</cx:pt>
          <cx:pt idx="29446">-2437</cx:pt>
          <cx:pt idx="29447">-79</cx:pt>
          <cx:pt idx="29448">-248</cx:pt>
          <cx:pt idx="29449">0</cx:pt>
          <cx:pt idx="29450">-264</cx:pt>
          <cx:pt idx="29451">-706</cx:pt>
          <cx:pt idx="29452">-2437</cx:pt>
          <cx:pt idx="29453">-2720</cx:pt>
          <cx:pt idx="29454">-2607</cx:pt>
          <cx:pt idx="29455">-115</cx:pt>
          <cx:pt idx="29456">-235</cx:pt>
          <cx:pt idx="29457">-1550</cx:pt>
          <cx:pt idx="29458">-768</cx:pt>
          <cx:pt idx="29459">0</cx:pt>
          <cx:pt idx="29460">0</cx:pt>
          <cx:pt idx="29461">-3430</cx:pt>
          <cx:pt idx="29462">-978</cx:pt>
          <cx:pt idx="29463">-1540</cx:pt>
          <cx:pt idx="29464">-661</cx:pt>
          <cx:pt idx="29465">0</cx:pt>
          <cx:pt idx="29466">-2177</cx:pt>
          <cx:pt idx="29467">-533</cx:pt>
          <cx:pt idx="29468">-827</cx:pt>
          <cx:pt idx="29469">-1808</cx:pt>
          <cx:pt idx="29470">-1850</cx:pt>
          <cx:pt idx="29471">-489</cx:pt>
          <cx:pt idx="29472">-685</cx:pt>
          <cx:pt idx="29473">-1197</cx:pt>
          <cx:pt idx="29474">-1541</cx:pt>
          <cx:pt idx="29475">-2161</cx:pt>
          <cx:pt idx="29476">-1651</cx:pt>
          <cx:pt idx="29477">-200</cx:pt>
          <cx:pt idx="29478">-591</cx:pt>
          <cx:pt idx="29479">-727</cx:pt>
          <cx:pt idx="29480">0</cx:pt>
          <cx:pt idx="29481">-1955</cx:pt>
          <cx:pt idx="29482">-551</cx:pt>
          <cx:pt idx="29483">-139</cx:pt>
          <cx:pt idx="29484">-722</cx:pt>
          <cx:pt idx="29485">0</cx:pt>
          <cx:pt idx="29486">-632</cx:pt>
          <cx:pt idx="29487">-1864</cx:pt>
          <cx:pt idx="29488">-1314</cx:pt>
          <cx:pt idx="29489">-1781</cx:pt>
          <cx:pt idx="29490">-1327</cx:pt>
          <cx:pt idx="29491">-507</cx:pt>
          <cx:pt idx="29492">-318</cx:pt>
          <cx:pt idx="29493">-390</cx:pt>
          <cx:pt idx="29494">-1312</cx:pt>
          <cx:pt idx="29495">-1848</cx:pt>
          <cx:pt idx="29496">-674</cx:pt>
          <cx:pt idx="29497">-666</cx:pt>
          <cx:pt idx="29498">-2600</cx:pt>
          <cx:pt idx="29499">-1725</cx:pt>
          <cx:pt idx="29500">-562</cx:pt>
          <cx:pt idx="29501">-2293</cx:pt>
          <cx:pt idx="29502">-946</cx:pt>
          <cx:pt idx="29503">-1826</cx:pt>
          <cx:pt idx="29504">0</cx:pt>
          <cx:pt idx="29505">-1588</cx:pt>
          <cx:pt idx="29506">-1910</cx:pt>
          <cx:pt idx="29507">-23</cx:pt>
          <cx:pt idx="29508">-741</cx:pt>
          <cx:pt idx="29509">0</cx:pt>
          <cx:pt idx="29510">-3190</cx:pt>
          <cx:pt idx="29511">-1774</cx:pt>
          <cx:pt idx="29512">-315</cx:pt>
          <cx:pt idx="29513">-1082</cx:pt>
          <cx:pt idx="29514">-4</cx:pt>
          <cx:pt idx="29515">0</cx:pt>
          <cx:pt idx="29516">-156</cx:pt>
          <cx:pt idx="29517">-1210</cx:pt>
          <cx:pt idx="29518">-1142</cx:pt>
          <cx:pt idx="29519">-541</cx:pt>
          <cx:pt idx="29520">-719</cx:pt>
          <cx:pt idx="29521">0</cx:pt>
          <cx:pt idx="29522">-801</cx:pt>
          <cx:pt idx="29523">-948</cx:pt>
          <cx:pt idx="29524">-1083</cx:pt>
          <cx:pt idx="29525">-672</cx:pt>
          <cx:pt idx="29526">-256</cx:pt>
          <cx:pt idx="29527">-5</cx:pt>
          <cx:pt idx="29528">-1174</cx:pt>
          <cx:pt idx="29529">-1506</cx:pt>
          <cx:pt idx="29530">-3086</cx:pt>
          <cx:pt idx="29531">-261</cx:pt>
          <cx:pt idx="29532">-502</cx:pt>
          <cx:pt idx="29533">-1744</cx:pt>
          <cx:pt idx="29534">-875</cx:pt>
          <cx:pt idx="29535">-1275</cx:pt>
          <cx:pt idx="29536">-2164</cx:pt>
          <cx:pt idx="29537">-895</cx:pt>
          <cx:pt idx="29538">-1166</cx:pt>
          <cx:pt idx="29539">-139</cx:pt>
          <cx:pt idx="29540">-2595</cx:pt>
          <cx:pt idx="29541">-1052</cx:pt>
          <cx:pt idx="29542">-701</cx:pt>
          <cx:pt idx="29543">0</cx:pt>
          <cx:pt idx="29544">-815</cx:pt>
          <cx:pt idx="29545">-369</cx:pt>
          <cx:pt idx="29546">-568</cx:pt>
          <cx:pt idx="29547">-1122</cx:pt>
          <cx:pt idx="29548">-14</cx:pt>
          <cx:pt idx="29549">0</cx:pt>
          <cx:pt idx="29550">-2524</cx:pt>
          <cx:pt idx="29551">-1</cx:pt>
          <cx:pt idx="29552">-1903</cx:pt>
          <cx:pt idx="29553">-907</cx:pt>
          <cx:pt idx="29554">-457</cx:pt>
          <cx:pt idx="29555">-670</cx:pt>
          <cx:pt idx="29556">-3038</cx:pt>
          <cx:pt idx="29557">-510</cx:pt>
          <cx:pt idx="29558">-2108</cx:pt>
          <cx:pt idx="29559">-482</cx:pt>
          <cx:pt idx="29560">-513</cx:pt>
          <cx:pt idx="29561">-68</cx:pt>
          <cx:pt idx="29562">-542</cx:pt>
          <cx:pt idx="29563">-391</cx:pt>
          <cx:pt idx="29564">-693</cx:pt>
          <cx:pt idx="29565">-816</cx:pt>
          <cx:pt idx="29566">-1019</cx:pt>
          <cx:pt idx="29567">0</cx:pt>
          <cx:pt idx="29568">-320</cx:pt>
          <cx:pt idx="29569">-312</cx:pt>
          <cx:pt idx="29570">-1617</cx:pt>
          <cx:pt idx="29571">-298</cx:pt>
          <cx:pt idx="29572">-3322</cx:pt>
          <cx:pt idx="29573">-51</cx:pt>
          <cx:pt idx="29574">-436</cx:pt>
          <cx:pt idx="29575">-399</cx:pt>
          <cx:pt idx="29576">-871</cx:pt>
          <cx:pt idx="29577">-355</cx:pt>
          <cx:pt idx="29578">-171</cx:pt>
          <cx:pt idx="29579">-1683</cx:pt>
          <cx:pt idx="29580">-2155</cx:pt>
          <cx:pt idx="29581">-1451</cx:pt>
          <cx:pt idx="29582">-3315</cx:pt>
          <cx:pt idx="29583">-385</cx:pt>
          <cx:pt idx="29584">-1317</cx:pt>
          <cx:pt idx="29585">-1888</cx:pt>
          <cx:pt idx="29586">-1025</cx:pt>
          <cx:pt idx="29587">-465</cx:pt>
          <cx:pt idx="29588">0</cx:pt>
          <cx:pt idx="29589">-1687</cx:pt>
          <cx:pt idx="29590">-566</cx:pt>
          <cx:pt idx="29591">-1083</cx:pt>
          <cx:pt idx="29592">-1414</cx:pt>
          <cx:pt idx="29593">-135</cx:pt>
          <cx:pt idx="29594">-143</cx:pt>
          <cx:pt idx="29595">-38</cx:pt>
          <cx:pt idx="29596">-272</cx:pt>
          <cx:pt idx="29597">-867</cx:pt>
          <cx:pt idx="29598">-2287</cx:pt>
          <cx:pt idx="29599">-1052</cx:pt>
          <cx:pt idx="29600">-421</cx:pt>
          <cx:pt idx="29601">-599</cx:pt>
          <cx:pt idx="29602">-997</cx:pt>
          <cx:pt idx="29603">-1156</cx:pt>
          <cx:pt idx="29604">-1554</cx:pt>
          <cx:pt idx="29605">-424</cx:pt>
          <cx:pt idx="29606">-1406</cx:pt>
          <cx:pt idx="29607">-2656</cx:pt>
          <cx:pt idx="29608">-66</cx:pt>
          <cx:pt idx="29609">-552</cx:pt>
          <cx:pt idx="29610">-2111</cx:pt>
          <cx:pt idx="29611">-1</cx:pt>
          <cx:pt idx="29612">-5</cx:pt>
          <cx:pt idx="29613">-645</cx:pt>
          <cx:pt idx="29614">-603</cx:pt>
          <cx:pt idx="29615">-632</cx:pt>
          <cx:pt idx="29616">0</cx:pt>
          <cx:pt idx="29617">-7</cx:pt>
          <cx:pt idx="29618">-1176</cx:pt>
          <cx:pt idx="29619">-802</cx:pt>
          <cx:pt idx="29620">-1020</cx:pt>
          <cx:pt idx="29621">-1428</cx:pt>
          <cx:pt idx="29622">-2694</cx:pt>
          <cx:pt idx="29623">-470</cx:pt>
          <cx:pt idx="29624">-3094</cx:pt>
          <cx:pt idx="29625">-575</cx:pt>
          <cx:pt idx="29626">-1499</cx:pt>
          <cx:pt idx="29627">-631</cx:pt>
          <cx:pt idx="29628">-1339</cx:pt>
          <cx:pt idx="29629">-840</cx:pt>
          <cx:pt idx="29630">-2021</cx:pt>
          <cx:pt idx="29631">-95</cx:pt>
          <cx:pt idx="29632">-385</cx:pt>
          <cx:pt idx="29633">-2043</cx:pt>
          <cx:pt idx="29634">-910</cx:pt>
          <cx:pt idx="29635">-29</cx:pt>
          <cx:pt idx="29636">-2</cx:pt>
          <cx:pt idx="29637">-3445</cx:pt>
          <cx:pt idx="29638">-411</cx:pt>
          <cx:pt idx="29639">-419</cx:pt>
          <cx:pt idx="29640">-4</cx:pt>
          <cx:pt idx="29641">-640</cx:pt>
          <cx:pt idx="29642">-12</cx:pt>
          <cx:pt idx="29643">-1443</cx:pt>
          <cx:pt idx="29644">0</cx:pt>
          <cx:pt idx="29645">-1114</cx:pt>
          <cx:pt idx="29646">0</cx:pt>
          <cx:pt idx="29647">-493</cx:pt>
          <cx:pt idx="29648">0</cx:pt>
          <cx:pt idx="29649">-718</cx:pt>
          <cx:pt idx="29650">-1866</cx:pt>
          <cx:pt idx="29651">-757</cx:pt>
          <cx:pt idx="29652">-295</cx:pt>
          <cx:pt idx="29653">-1395</cx:pt>
          <cx:pt idx="29654">-1802</cx:pt>
          <cx:pt idx="29655">-1145</cx:pt>
          <cx:pt idx="29656">-2282</cx:pt>
          <cx:pt idx="29657">-274</cx:pt>
          <cx:pt idx="29658">-1304</cx:pt>
          <cx:pt idx="29659">-2631</cx:pt>
          <cx:pt idx="29660">-611</cx:pt>
          <cx:pt idx="29661">-3299</cx:pt>
          <cx:pt idx="29662">0</cx:pt>
          <cx:pt idx="29663">-1344</cx:pt>
          <cx:pt idx="29664">-2604</cx:pt>
          <cx:pt idx="29665">-1672</cx:pt>
          <cx:pt idx="29666">0</cx:pt>
          <cx:pt idx="29667">-3180</cx:pt>
          <cx:pt idx="29668">-1242</cx:pt>
          <cx:pt idx="29669">-361</cx:pt>
          <cx:pt idx="29670">-656</cx:pt>
          <cx:pt idx="29671">-805</cx:pt>
          <cx:pt idx="29672">-1386</cx:pt>
          <cx:pt idx="29673">-1585</cx:pt>
          <cx:pt idx="29674">-1975</cx:pt>
          <cx:pt idx="29675">-1702</cx:pt>
          <cx:pt idx="29676">-1872</cx:pt>
          <cx:pt idx="29677">-1294</cx:pt>
          <cx:pt idx="29678">-326</cx:pt>
          <cx:pt idx="29679">-802</cx:pt>
          <cx:pt idx="29680">-700</cx:pt>
          <cx:pt idx="29681">-2595</cx:pt>
          <cx:pt idx="29682">0</cx:pt>
          <cx:pt idx="29683">-2088</cx:pt>
          <cx:pt idx="29684">-1652</cx:pt>
          <cx:pt idx="29685">0</cx:pt>
          <cx:pt idx="29686">-1721</cx:pt>
          <cx:pt idx="29687">-139</cx:pt>
          <cx:pt idx="29688">-13</cx:pt>
          <cx:pt idx="29689">-1068</cx:pt>
          <cx:pt idx="29690">-2598</cx:pt>
          <cx:pt idx="29691">-815</cx:pt>
          <cx:pt idx="29692">-37</cx:pt>
          <cx:pt idx="29693">-33</cx:pt>
          <cx:pt idx="29694">0</cx:pt>
          <cx:pt idx="29695">0</cx:pt>
          <cx:pt idx="29696">-1730</cx:pt>
          <cx:pt idx="29697">-527</cx:pt>
          <cx:pt idx="29698">-264</cx:pt>
          <cx:pt idx="29699">-1379</cx:pt>
          <cx:pt idx="29700">-179</cx:pt>
          <cx:pt idx="29701">-10</cx:pt>
          <cx:pt idx="29702">-277</cx:pt>
          <cx:pt idx="29703">0</cx:pt>
          <cx:pt idx="29704">-1415</cx:pt>
          <cx:pt idx="29705">-438</cx:pt>
          <cx:pt idx="29706">-3246</cx:pt>
          <cx:pt idx="29707">-2</cx:pt>
          <cx:pt idx="29708">-630</cx:pt>
          <cx:pt idx="29709">0</cx:pt>
          <cx:pt idx="29710">-1027</cx:pt>
          <cx:pt idx="29711">-1347</cx:pt>
          <cx:pt idx="29712">-2580</cx:pt>
          <cx:pt idx="29713">-840</cx:pt>
          <cx:pt idx="29714">-1468</cx:pt>
          <cx:pt idx="29715">-1007</cx:pt>
          <cx:pt idx="29716">-1950</cx:pt>
          <cx:pt idx="29717">-1149</cx:pt>
          <cx:pt idx="29718">-3178</cx:pt>
          <cx:pt idx="29719">-1591</cx:pt>
          <cx:pt idx="29720">-1322</cx:pt>
          <cx:pt idx="29721">-57</cx:pt>
          <cx:pt idx="29722">-199</cx:pt>
          <cx:pt idx="29723">-1514</cx:pt>
          <cx:pt idx="29724">-1723</cx:pt>
          <cx:pt idx="29725">0</cx:pt>
          <cx:pt idx="29726">-3215</cx:pt>
          <cx:pt idx="29727">0</cx:pt>
          <cx:pt idx="29728">-21</cx:pt>
          <cx:pt idx="29729">0</cx:pt>
          <cx:pt idx="29730">-273</cx:pt>
          <cx:pt idx="29731">0</cx:pt>
          <cx:pt idx="29732">-2346</cx:pt>
          <cx:pt idx="29733">-253</cx:pt>
          <cx:pt idx="29734">-1508</cx:pt>
          <cx:pt idx="29735">-1419</cx:pt>
          <cx:pt idx="29736">0</cx:pt>
          <cx:pt idx="29737">-152</cx:pt>
          <cx:pt idx="29738">-771</cx:pt>
          <cx:pt idx="29739">-1811</cx:pt>
          <cx:pt idx="29740">-1862</cx:pt>
          <cx:pt idx="29741">-120</cx:pt>
          <cx:pt idx="29742">-682</cx:pt>
          <cx:pt idx="29743">-595</cx:pt>
          <cx:pt idx="29744">-1</cx:pt>
          <cx:pt idx="29745">-424</cx:pt>
          <cx:pt idx="29746">-2373</cx:pt>
          <cx:pt idx="29747">-396</cx:pt>
          <cx:pt idx="29748">-1690</cx:pt>
          <cx:pt idx="29749">-2548</cx:pt>
          <cx:pt idx="29750">-35</cx:pt>
          <cx:pt idx="29751">-414</cx:pt>
          <cx:pt idx="29752">-140</cx:pt>
          <cx:pt idx="29753">-2504</cx:pt>
          <cx:pt idx="29754">-168</cx:pt>
          <cx:pt idx="29755">-696</cx:pt>
          <cx:pt idx="29756">-1324</cx:pt>
          <cx:pt idx="29757">-1741</cx:pt>
          <cx:pt idx="29758">-1699</cx:pt>
          <cx:pt idx="29759">-529</cx:pt>
          <cx:pt idx="29760">-1852</cx:pt>
          <cx:pt idx="29761">-1641</cx:pt>
          <cx:pt idx="29762">-3545</cx:pt>
          <cx:pt idx="29763">-3104</cx:pt>
          <cx:pt idx="29764">0</cx:pt>
          <cx:pt idx="29765">-956</cx:pt>
          <cx:pt idx="29766">-266</cx:pt>
          <cx:pt idx="29767">0</cx:pt>
          <cx:pt idx="29768">-1031</cx:pt>
          <cx:pt idx="29769">-110</cx:pt>
          <cx:pt idx="29770">-691</cx:pt>
          <cx:pt idx="29771">-1604</cx:pt>
          <cx:pt idx="29772">-780</cx:pt>
          <cx:pt idx="29773">-29</cx:pt>
          <cx:pt idx="29774">-3347</cx:pt>
          <cx:pt idx="29775">-873</cx:pt>
          <cx:pt idx="29776">-1357</cx:pt>
          <cx:pt idx="29777">-698</cx:pt>
          <cx:pt idx="29778">-821</cx:pt>
          <cx:pt idx="29779">-291</cx:pt>
          <cx:pt idx="29780">-1779</cx:pt>
          <cx:pt idx="29781">-552</cx:pt>
          <cx:pt idx="29782">-92</cx:pt>
          <cx:pt idx="29783">-908</cx:pt>
          <cx:pt idx="29784">-844</cx:pt>
          <cx:pt idx="29785">-682</cx:pt>
          <cx:pt idx="29786">-475</cx:pt>
          <cx:pt idx="29787">-721</cx:pt>
          <cx:pt idx="29788">-1686</cx:pt>
          <cx:pt idx="29789">-411</cx:pt>
          <cx:pt idx="29790">-487</cx:pt>
          <cx:pt idx="29791">-648</cx:pt>
          <cx:pt idx="29792">-141</cx:pt>
          <cx:pt idx="29793">-1069</cx:pt>
          <cx:pt idx="29794">-395</cx:pt>
          <cx:pt idx="29795">-1891</cx:pt>
          <cx:pt idx="29796">-779</cx:pt>
          <cx:pt idx="29797">-1474</cx:pt>
          <cx:pt idx="29798">-1657</cx:pt>
          <cx:pt idx="29799">-1469</cx:pt>
          <cx:pt idx="29800">0</cx:pt>
          <cx:pt idx="29801">-622</cx:pt>
          <cx:pt idx="29802">-1163</cx:pt>
          <cx:pt idx="29803">-1683</cx:pt>
          <cx:pt idx="29804">-318</cx:pt>
          <cx:pt idx="29805">-231</cx:pt>
          <cx:pt idx="29806">-659</cx:pt>
          <cx:pt idx="29807">-660</cx:pt>
          <cx:pt idx="29808">0</cx:pt>
          <cx:pt idx="29809">-981</cx:pt>
          <cx:pt idx="29810">-1066</cx:pt>
          <cx:pt idx="29811">-1623</cx:pt>
          <cx:pt idx="29812">-1777</cx:pt>
          <cx:pt idx="29813">-1445</cx:pt>
          <cx:pt idx="29814">-930</cx:pt>
          <cx:pt idx="29815">-1746</cx:pt>
          <cx:pt idx="29816">-446</cx:pt>
          <cx:pt idx="29817">-268</cx:pt>
          <cx:pt idx="29818">-1809</cx:pt>
          <cx:pt idx="29819">-251</cx:pt>
          <cx:pt idx="29820">-2262</cx:pt>
          <cx:pt idx="29821">-2192</cx:pt>
          <cx:pt idx="29822">-1438</cx:pt>
          <cx:pt idx="29823">-1479</cx:pt>
          <cx:pt idx="29824">-790</cx:pt>
          <cx:pt idx="29825">-321</cx:pt>
          <cx:pt idx="29826">-425</cx:pt>
          <cx:pt idx="29827">-275</cx:pt>
          <cx:pt idx="29828">-1061</cx:pt>
          <cx:pt idx="29829">-1628</cx:pt>
          <cx:pt idx="29830">-280</cx:pt>
          <cx:pt idx="29831">-1420</cx:pt>
          <cx:pt idx="29832">-577</cx:pt>
          <cx:pt idx="29833">-1556</cx:pt>
          <cx:pt idx="29834">-2088</cx:pt>
          <cx:pt idx="29835">-469</cx:pt>
          <cx:pt idx="29836">-1107</cx:pt>
          <cx:pt idx="29837">-822</cx:pt>
          <cx:pt idx="29838">-1555</cx:pt>
          <cx:pt idx="29839">-2484</cx:pt>
          <cx:pt idx="29840">-1463</cx:pt>
          <cx:pt idx="29841">-911</cx:pt>
          <cx:pt idx="29842">-236</cx:pt>
          <cx:pt idx="29843">-3</cx:pt>
          <cx:pt idx="29844">-3210</cx:pt>
          <cx:pt idx="29845">-346</cx:pt>
          <cx:pt idx="29846">-2896</cx:pt>
          <cx:pt idx="29847">0</cx:pt>
          <cx:pt idx="29848">-1316</cx:pt>
          <cx:pt idx="29849">0</cx:pt>
          <cx:pt idx="29850">-467</cx:pt>
          <cx:pt idx="29851">-390</cx:pt>
          <cx:pt idx="29852">-294</cx:pt>
          <cx:pt idx="29853">-310</cx:pt>
          <cx:pt idx="29854">-2053</cx:pt>
          <cx:pt idx="29855">-858</cx:pt>
          <cx:pt idx="29856">-459</cx:pt>
          <cx:pt idx="29857">-1022</cx:pt>
          <cx:pt idx="29858">-239</cx:pt>
          <cx:pt idx="29859">-1460</cx:pt>
          <cx:pt idx="29860">-725</cx:pt>
          <cx:pt idx="29861">-1635</cx:pt>
          <cx:pt idx="29862">0</cx:pt>
          <cx:pt idx="29863">-4</cx:pt>
          <cx:pt idx="29864">-2455</cx:pt>
          <cx:pt idx="29865">-840</cx:pt>
          <cx:pt idx="29866">-804</cx:pt>
          <cx:pt idx="29867">-208</cx:pt>
          <cx:pt idx="29868">-593</cx:pt>
          <cx:pt idx="29869">-289</cx:pt>
          <cx:pt idx="29870">-420</cx:pt>
          <cx:pt idx="29871">-13</cx:pt>
          <cx:pt idx="29872">-249</cx:pt>
          <cx:pt idx="29873">-508</cx:pt>
          <cx:pt idx="29874">0</cx:pt>
          <cx:pt idx="29875">-7</cx:pt>
          <cx:pt idx="29876">-1704</cx:pt>
          <cx:pt idx="29877">-1108</cx:pt>
          <cx:pt idx="29878">-2153</cx:pt>
          <cx:pt idx="29879">-1248</cx:pt>
          <cx:pt idx="29880">-243</cx:pt>
          <cx:pt idx="29881">-69</cx:pt>
          <cx:pt idx="29882">-5</cx:pt>
          <cx:pt idx="29883">0</cx:pt>
          <cx:pt idx="29884">-2143</cx:pt>
          <cx:pt idx="29885">-1118</cx:pt>
          <cx:pt idx="29886">-1799</cx:pt>
          <cx:pt idx="29887">-2877</cx:pt>
          <cx:pt idx="29888">-1522</cx:pt>
          <cx:pt idx="29889">-204</cx:pt>
          <cx:pt idx="29890">-1169</cx:pt>
          <cx:pt idx="29891">-534</cx:pt>
          <cx:pt idx="29892">-322</cx:pt>
          <cx:pt idx="29893">0</cx:pt>
          <cx:pt idx="29894">0</cx:pt>
          <cx:pt idx="29895">0</cx:pt>
          <cx:pt idx="29896">-548</cx:pt>
          <cx:pt idx="29897">-649</cx:pt>
          <cx:pt idx="29898">-1678</cx:pt>
          <cx:pt idx="29899">-1110</cx:pt>
          <cx:pt idx="29900">-1309</cx:pt>
          <cx:pt idx="29901">-2415</cx:pt>
          <cx:pt idx="29902">0</cx:pt>
          <cx:pt idx="29903">0</cx:pt>
          <cx:pt idx="29904">0</cx:pt>
          <cx:pt idx="29905">-2955</cx:pt>
          <cx:pt idx="29906">-44</cx:pt>
          <cx:pt idx="29907">-1223</cx:pt>
          <cx:pt idx="29908">-319</cx:pt>
          <cx:pt idx="29909">-2339</cx:pt>
          <cx:pt idx="29910">-376</cx:pt>
          <cx:pt idx="29911">-2449</cx:pt>
          <cx:pt idx="29912">-2659</cx:pt>
          <cx:pt idx="29913">-2641</cx:pt>
          <cx:pt idx="29914">-801</cx:pt>
          <cx:pt idx="29915">-2403</cx:pt>
          <cx:pt idx="29916">0</cx:pt>
          <cx:pt idx="29917">0</cx:pt>
          <cx:pt idx="29918">-386</cx:pt>
          <cx:pt idx="29919">-1960</cx:pt>
          <cx:pt idx="29920">0</cx:pt>
          <cx:pt idx="29921">-566</cx:pt>
          <cx:pt idx="29922">-1185</cx:pt>
          <cx:pt idx="29923">-1661</cx:pt>
          <cx:pt idx="29924">-361</cx:pt>
          <cx:pt idx="29925">-804</cx:pt>
          <cx:pt idx="29926">-814</cx:pt>
          <cx:pt idx="29927">-193</cx:pt>
          <cx:pt idx="29928">-3</cx:pt>
          <cx:pt idx="29929">-225</cx:pt>
          <cx:pt idx="29930">-1187</cx:pt>
          <cx:pt idx="29931">-1575</cx:pt>
          <cx:pt idx="29932">0</cx:pt>
          <cx:pt idx="29933">-1766</cx:pt>
          <cx:pt idx="29934">-665</cx:pt>
          <cx:pt idx="29935">-1823</cx:pt>
          <cx:pt idx="29936">-2439</cx:pt>
          <cx:pt idx="29937">-805</cx:pt>
          <cx:pt idx="29938">-267</cx:pt>
          <cx:pt idx="29939">-1365</cx:pt>
          <cx:pt idx="29940">-310</cx:pt>
          <cx:pt idx="29941">-151</cx:pt>
          <cx:pt idx="29942">-410</cx:pt>
          <cx:pt idx="29943">-3204</cx:pt>
          <cx:pt idx="29944">-1001</cx:pt>
          <cx:pt idx="29945">-42</cx:pt>
          <cx:pt idx="29946">-478</cx:pt>
          <cx:pt idx="29947">-490</cx:pt>
          <cx:pt idx="29948">-1715</cx:pt>
          <cx:pt idx="29949">-1173</cx:pt>
          <cx:pt idx="29950">-825</cx:pt>
          <cx:pt idx="29951">-939</cx:pt>
          <cx:pt idx="29952">-529</cx:pt>
          <cx:pt idx="29953">-1052</cx:pt>
          <cx:pt idx="29954">-1623</cx:pt>
          <cx:pt idx="29955">-1472</cx:pt>
          <cx:pt idx="29956">-1494</cx:pt>
          <cx:pt idx="29957">-218</cx:pt>
          <cx:pt idx="29958">-2255</cx:pt>
          <cx:pt idx="29959">0</cx:pt>
          <cx:pt idx="29960">-2139</cx:pt>
          <cx:pt idx="29961">0</cx:pt>
          <cx:pt idx="29962">0</cx:pt>
          <cx:pt idx="29963">-2474</cx:pt>
          <cx:pt idx="29964">-61</cx:pt>
          <cx:pt idx="29965">-6</cx:pt>
          <cx:pt idx="29966">-2522</cx:pt>
          <cx:pt idx="29967">-985</cx:pt>
          <cx:pt idx="29968">-614</cx:pt>
          <cx:pt idx="29969">-1778</cx:pt>
          <cx:pt idx="29970">-1903</cx:pt>
          <cx:pt idx="29971">-1347</cx:pt>
          <cx:pt idx="29972">-1391</cx:pt>
          <cx:pt idx="29973">0</cx:pt>
          <cx:pt idx="29974">-702</cx:pt>
          <cx:pt idx="29975">-754</cx:pt>
          <cx:pt idx="29976">-577</cx:pt>
          <cx:pt idx="29977">0</cx:pt>
          <cx:pt idx="29978">-280</cx:pt>
          <cx:pt idx="29979">-308</cx:pt>
          <cx:pt idx="29980">0</cx:pt>
          <cx:pt idx="29981">-2526</cx:pt>
          <cx:pt idx="29982">-1570</cx:pt>
          <cx:pt idx="29983">-660</cx:pt>
          <cx:pt idx="29984">-808</cx:pt>
          <cx:pt idx="29985">0</cx:pt>
          <cx:pt idx="29986">-1426</cx:pt>
          <cx:pt idx="29987">-597</cx:pt>
          <cx:pt idx="29988">-383</cx:pt>
          <cx:pt idx="29989">-1806</cx:pt>
          <cx:pt idx="29990">-1158</cx:pt>
          <cx:pt idx="29991">-689</cx:pt>
          <cx:pt idx="29992">-561</cx:pt>
          <cx:pt idx="29993">-1675</cx:pt>
          <cx:pt idx="29994">-872</cx:pt>
          <cx:pt idx="29995">-247</cx:pt>
          <cx:pt idx="29996">-2225</cx:pt>
          <cx:pt idx="29997">-754</cx:pt>
          <cx:pt idx="29998">-1424</cx:pt>
          <cx:pt idx="29999">-1622</cx:pt>
          <cx:pt idx="30000">-1165</cx:pt>
          <cx:pt idx="30001">-1718</cx:pt>
          <cx:pt idx="30002">-672</cx:pt>
          <cx:pt idx="30003">0</cx:pt>
          <cx:pt idx="30004">-108</cx:pt>
          <cx:pt idx="30005">-950</cx:pt>
          <cx:pt idx="30006">-738</cx:pt>
          <cx:pt idx="30007">-405</cx:pt>
          <cx:pt idx="30008">-125</cx:pt>
          <cx:pt idx="30009">-1341</cx:pt>
          <cx:pt idx="30010">-3170</cx:pt>
          <cx:pt idx="30011">-907</cx:pt>
          <cx:pt idx="30012">-1753</cx:pt>
          <cx:pt idx="30013">0</cx:pt>
          <cx:pt idx="30014">-1925</cx:pt>
          <cx:pt idx="30015">-2479</cx:pt>
          <cx:pt idx="30016">-665</cx:pt>
          <cx:pt idx="30017">-724</cx:pt>
          <cx:pt idx="30018">-441</cx:pt>
          <cx:pt idx="30019">-175</cx:pt>
          <cx:pt idx="30020">0</cx:pt>
          <cx:pt idx="30021">-1154</cx:pt>
          <cx:pt idx="30022">-1296</cx:pt>
          <cx:pt idx="30023">-878</cx:pt>
          <cx:pt idx="30024">0</cx:pt>
          <cx:pt idx="30025">-1362</cx:pt>
          <cx:pt idx="30026">-589</cx:pt>
          <cx:pt idx="30027">-598</cx:pt>
          <cx:pt idx="30028">-1182</cx:pt>
          <cx:pt idx="30029">-1219</cx:pt>
          <cx:pt idx="30030">-710</cx:pt>
          <cx:pt idx="30031">-2244</cx:pt>
          <cx:pt idx="30032">-324</cx:pt>
          <cx:pt idx="30033">-328</cx:pt>
          <cx:pt idx="30034">0</cx:pt>
          <cx:pt idx="30035">-700</cx:pt>
          <cx:pt idx="30036">-795</cx:pt>
          <cx:pt idx="30037">0</cx:pt>
          <cx:pt idx="30038">-4</cx:pt>
          <cx:pt idx="30039">-441</cx:pt>
          <cx:pt idx="30040">-1475</cx:pt>
          <cx:pt idx="30041">-623</cx:pt>
          <cx:pt idx="30042">-2627</cx:pt>
          <cx:pt idx="30043">-358</cx:pt>
          <cx:pt idx="30044">-1855</cx:pt>
          <cx:pt idx="30045">0</cx:pt>
          <cx:pt idx="30046">-623</cx:pt>
          <cx:pt idx="30047">-1679</cx:pt>
          <cx:pt idx="30048">-1307</cx:pt>
          <cx:pt idx="30049">-973</cx:pt>
          <cx:pt idx="30050">-494</cx:pt>
          <cx:pt idx="30051">-529</cx:pt>
          <cx:pt idx="30052">-1378</cx:pt>
          <cx:pt idx="30053">0</cx:pt>
          <cx:pt idx="30054">-618</cx:pt>
          <cx:pt idx="30055">-1967</cx:pt>
          <cx:pt idx="30056">0</cx:pt>
          <cx:pt idx="30057">-465</cx:pt>
          <cx:pt idx="30058">0</cx:pt>
          <cx:pt idx="30059">-1198</cx:pt>
          <cx:pt idx="30060">-2118</cx:pt>
          <cx:pt idx="30061">-1294</cx:pt>
          <cx:pt idx="30062">-549</cx:pt>
          <cx:pt idx="30063">-1506</cx:pt>
          <cx:pt idx="30064">-187</cx:pt>
          <cx:pt idx="30065">-437</cx:pt>
          <cx:pt idx="30066">-472</cx:pt>
          <cx:pt idx="30067">-1951</cx:pt>
          <cx:pt idx="30068">0</cx:pt>
          <cx:pt idx="30069">-1205</cx:pt>
          <cx:pt idx="30070">0</cx:pt>
          <cx:pt idx="30071">-317</cx:pt>
          <cx:pt idx="30072">-1452</cx:pt>
          <cx:pt idx="30073">-1938</cx:pt>
          <cx:pt idx="30074">-1604</cx:pt>
          <cx:pt idx="30075">-478</cx:pt>
          <cx:pt idx="30076">-300</cx:pt>
          <cx:pt idx="30077">0</cx:pt>
          <cx:pt idx="30078">-241</cx:pt>
          <cx:pt idx="30079">-646</cx:pt>
          <cx:pt idx="30080">0</cx:pt>
          <cx:pt idx="30081">-716</cx:pt>
          <cx:pt idx="30082">-1043</cx:pt>
          <cx:pt idx="30083">-860</cx:pt>
          <cx:pt idx="30084">-898</cx:pt>
          <cx:pt idx="30085">-565</cx:pt>
          <cx:pt idx="30086">-558</cx:pt>
          <cx:pt idx="30087">-1274</cx:pt>
          <cx:pt idx="30088">-819</cx:pt>
          <cx:pt idx="30089">0</cx:pt>
          <cx:pt idx="30090">-54</cx:pt>
          <cx:pt idx="30091">-1732</cx:pt>
          <cx:pt idx="30092">-58</cx:pt>
          <cx:pt idx="30093">-233</cx:pt>
          <cx:pt idx="30094">-1638</cx:pt>
          <cx:pt idx="30095">-2365</cx:pt>
          <cx:pt idx="30096">-1624</cx:pt>
          <cx:pt idx="30097">-3326</cx:pt>
          <cx:pt idx="30098">-1466</cx:pt>
          <cx:pt idx="30099">-3318</cx:pt>
          <cx:pt idx="30100">-55</cx:pt>
          <cx:pt idx="30101">-105</cx:pt>
          <cx:pt idx="30102">-1519</cx:pt>
          <cx:pt idx="30103">0</cx:pt>
          <cx:pt idx="30104">0</cx:pt>
          <cx:pt idx="30105">-1637</cx:pt>
          <cx:pt idx="30106">-1748</cx:pt>
          <cx:pt idx="30107">0</cx:pt>
          <cx:pt idx="30108">-2185</cx:pt>
          <cx:pt idx="30109">-442</cx:pt>
          <cx:pt idx="30110">0</cx:pt>
          <cx:pt idx="30111">-1414</cx:pt>
          <cx:pt idx="30112">-659</cx:pt>
          <cx:pt idx="30113">0</cx:pt>
          <cx:pt idx="30114">-2136</cx:pt>
          <cx:pt idx="30115">-2814</cx:pt>
          <cx:pt idx="30116">-126</cx:pt>
          <cx:pt idx="30117">0</cx:pt>
          <cx:pt idx="30118">-2473</cx:pt>
          <cx:pt idx="30119">-3</cx:pt>
          <cx:pt idx="30120">-468</cx:pt>
          <cx:pt idx="30121">-1587</cx:pt>
          <cx:pt idx="30122">-2174</cx:pt>
          <cx:pt idx="30123">-1361</cx:pt>
          <cx:pt idx="30124">-662</cx:pt>
          <cx:pt idx="30125">-1929</cx:pt>
          <cx:pt idx="30126">-1116</cx:pt>
          <cx:pt idx="30127">0</cx:pt>
          <cx:pt idx="30128">-210</cx:pt>
          <cx:pt idx="30129">0</cx:pt>
          <cx:pt idx="30130">-1180</cx:pt>
          <cx:pt idx="30131">-1512</cx:pt>
          <cx:pt idx="30132">-1409</cx:pt>
          <cx:pt idx="30133">-1746</cx:pt>
          <cx:pt idx="30134">-506</cx:pt>
          <cx:pt idx="30135">-2421</cx:pt>
          <cx:pt idx="30136">-143</cx:pt>
          <cx:pt idx="30137">-554</cx:pt>
          <cx:pt idx="30138">0</cx:pt>
          <cx:pt idx="30139">-1692</cx:pt>
          <cx:pt idx="30140">-587</cx:pt>
          <cx:pt idx="30141">-691</cx:pt>
          <cx:pt idx="30142">-303</cx:pt>
          <cx:pt idx="30143">-228</cx:pt>
          <cx:pt idx="30144">-1777</cx:pt>
          <cx:pt idx="30145">-141</cx:pt>
          <cx:pt idx="30146">-1845</cx:pt>
          <cx:pt idx="30147">-840</cx:pt>
          <cx:pt idx="30148">-1751</cx:pt>
          <cx:pt idx="30149">-870</cx:pt>
          <cx:pt idx="30150">-3</cx:pt>
          <cx:pt idx="30151">-30</cx:pt>
          <cx:pt idx="30152">-1811</cx:pt>
          <cx:pt idx="30153">-458</cx:pt>
          <cx:pt idx="30154">-396</cx:pt>
          <cx:pt idx="30155">-698</cx:pt>
          <cx:pt idx="30156">-488</cx:pt>
          <cx:pt idx="30157">-290</cx:pt>
          <cx:pt idx="30158">-1999</cx:pt>
          <cx:pt idx="30159">-30</cx:pt>
          <cx:pt idx="30160">-1566</cx:pt>
          <cx:pt idx="30161">-1540</cx:pt>
          <cx:pt idx="30162">0</cx:pt>
          <cx:pt idx="30163">-261</cx:pt>
          <cx:pt idx="30164">-1698</cx:pt>
          <cx:pt idx="30165">-930</cx:pt>
          <cx:pt idx="30166">0</cx:pt>
          <cx:pt idx="30167">-1724</cx:pt>
          <cx:pt idx="30168">-2158</cx:pt>
          <cx:pt idx="30169">-5</cx:pt>
          <cx:pt idx="30170">-550</cx:pt>
          <cx:pt idx="30171">-1741</cx:pt>
          <cx:pt idx="30172">-610</cx:pt>
          <cx:pt idx="30173">0</cx:pt>
          <cx:pt idx="30174">0</cx:pt>
          <cx:pt idx="30175">-539</cx:pt>
          <cx:pt idx="30176">-1002</cx:pt>
          <cx:pt idx="30177">-1947</cx:pt>
          <cx:pt idx="30178">-97</cx:pt>
          <cx:pt idx="30179">-1824</cx:pt>
          <cx:pt idx="30180">-1259</cx:pt>
          <cx:pt idx="30181">-963</cx:pt>
          <cx:pt idx="30182">0</cx:pt>
          <cx:pt idx="30183">0</cx:pt>
          <cx:pt idx="30184">-1104</cx:pt>
          <cx:pt idx="30185">-633</cx:pt>
          <cx:pt idx="30186">0</cx:pt>
          <cx:pt idx="30187">0</cx:pt>
          <cx:pt idx="30188">-704</cx:pt>
          <cx:pt idx="30189">-165</cx:pt>
          <cx:pt idx="30190">-2649</cx:pt>
          <cx:pt idx="30191">-2339</cx:pt>
          <cx:pt idx="30192">-376</cx:pt>
          <cx:pt idx="30193">-1</cx:pt>
          <cx:pt idx="30194">-695</cx:pt>
          <cx:pt idx="30195">-1989</cx:pt>
          <cx:pt idx="30196">-2064</cx:pt>
          <cx:pt idx="30197">-1299</cx:pt>
          <cx:pt idx="30198">-1928</cx:pt>
          <cx:pt idx="30199">-1</cx:pt>
          <cx:pt idx="30200">-1860</cx:pt>
          <cx:pt idx="30201">-1730</cx:pt>
          <cx:pt idx="30202">-1921</cx:pt>
          <cx:pt idx="30203">-2</cx:pt>
          <cx:pt idx="30204">-2351</cx:pt>
          <cx:pt idx="30205">-1822</cx:pt>
          <cx:pt idx="30206">-704</cx:pt>
          <cx:pt idx="30207">-464</cx:pt>
          <cx:pt idx="30208">-148</cx:pt>
          <cx:pt idx="30209">-1938</cx:pt>
          <cx:pt idx="30210">-208</cx:pt>
          <cx:pt idx="30211">-649</cx:pt>
          <cx:pt idx="30212">-2756</cx:pt>
          <cx:pt idx="30213">-1049</cx:pt>
          <cx:pt idx="30214">-1137</cx:pt>
          <cx:pt idx="30215">-154</cx:pt>
          <cx:pt idx="30216">-690</cx:pt>
          <cx:pt idx="30217">-696</cx:pt>
          <cx:pt idx="30218">-1685</cx:pt>
          <cx:pt idx="30219">-489</cx:pt>
          <cx:pt idx="30220">-1901</cx:pt>
          <cx:pt idx="30221">-364</cx:pt>
          <cx:pt idx="30222">-333</cx:pt>
          <cx:pt idx="30223">-1345</cx:pt>
          <cx:pt idx="30224">-1627</cx:pt>
          <cx:pt idx="30225">-841</cx:pt>
          <cx:pt idx="30226">0</cx:pt>
          <cx:pt idx="30227">-1799</cx:pt>
          <cx:pt idx="30228">-889</cx:pt>
          <cx:pt idx="30229">-3</cx:pt>
          <cx:pt idx="30230">-230</cx:pt>
          <cx:pt idx="30231">-238</cx:pt>
          <cx:pt idx="30232">-1041</cx:pt>
          <cx:pt idx="30233">-2358</cx:pt>
          <cx:pt idx="30234">-1396</cx:pt>
          <cx:pt idx="30235">-1174</cx:pt>
          <cx:pt idx="30236">-1916</cx:pt>
          <cx:pt idx="30237">-2084</cx:pt>
          <cx:pt idx="30238">0</cx:pt>
          <cx:pt idx="30239">-1776</cx:pt>
          <cx:pt idx="30240">-6</cx:pt>
          <cx:pt idx="30241">-717</cx:pt>
          <cx:pt idx="30242">0</cx:pt>
          <cx:pt idx="30243">-1531</cx:pt>
          <cx:pt idx="30244">-343</cx:pt>
          <cx:pt idx="30245">-1136</cx:pt>
          <cx:pt idx="30246">-2238</cx:pt>
          <cx:pt idx="30247">-1380</cx:pt>
          <cx:pt idx="30248">-2029</cx:pt>
          <cx:pt idx="30249">-1406</cx:pt>
          <cx:pt idx="30250">0</cx:pt>
          <cx:pt idx="30251">-1108</cx:pt>
          <cx:pt idx="30252">0</cx:pt>
          <cx:pt idx="30253">-294</cx:pt>
          <cx:pt idx="30254">-1256</cx:pt>
          <cx:pt idx="30255">-288</cx:pt>
          <cx:pt idx="30256">-617</cx:pt>
          <cx:pt idx="30257">0</cx:pt>
          <cx:pt idx="30258">-1668</cx:pt>
          <cx:pt idx="30259">-1880</cx:pt>
          <cx:pt idx="30260">-2141</cx:pt>
          <cx:pt idx="30261">-1789</cx:pt>
          <cx:pt idx="30262">-201</cx:pt>
          <cx:pt idx="30263">-586</cx:pt>
          <cx:pt idx="30264">-431</cx:pt>
          <cx:pt idx="30265">-1706</cx:pt>
          <cx:pt idx="30266">-611</cx:pt>
          <cx:pt idx="30267">-955</cx:pt>
          <cx:pt idx="30268">-1570</cx:pt>
          <cx:pt idx="30269">-368</cx:pt>
          <cx:pt idx="30270">-1555</cx:pt>
          <cx:pt idx="30271">-1788</cx:pt>
          <cx:pt idx="30272">-1029</cx:pt>
          <cx:pt idx="30273">-329</cx:pt>
          <cx:pt idx="30274">-708</cx:pt>
          <cx:pt idx="30275">-1056</cx:pt>
          <cx:pt idx="30276">-284</cx:pt>
          <cx:pt idx="30277">-607</cx:pt>
          <cx:pt idx="30278">-280</cx:pt>
          <cx:pt idx="30279">-15</cx:pt>
          <cx:pt idx="30280">-1095</cx:pt>
          <cx:pt idx="30281">-761</cx:pt>
          <cx:pt idx="30282">-2146</cx:pt>
          <cx:pt idx="30283">-1153</cx:pt>
          <cx:pt idx="30284">-2817</cx:pt>
          <cx:pt idx="30285">0</cx:pt>
          <cx:pt idx="30286">-1061</cx:pt>
          <cx:pt idx="30287">0</cx:pt>
          <cx:pt idx="30288">-1086</cx:pt>
          <cx:pt idx="30289">-425</cx:pt>
          <cx:pt idx="30290">-1941</cx:pt>
          <cx:pt idx="30291">0</cx:pt>
          <cx:pt idx="30292">-630</cx:pt>
          <cx:pt idx="30293">-2679</cx:pt>
          <cx:pt idx="30294">-1525</cx:pt>
          <cx:pt idx="30295">-181</cx:pt>
          <cx:pt idx="30296">0</cx:pt>
          <cx:pt idx="30297">-372</cx:pt>
          <cx:pt idx="30298">-2515</cx:pt>
          <cx:pt idx="30299">-1679</cx:pt>
          <cx:pt idx="30300">-846</cx:pt>
          <cx:pt idx="30301">-2006</cx:pt>
          <cx:pt idx="30302">-1722</cx:pt>
          <cx:pt idx="30303">-2649</cx:pt>
          <cx:pt idx="30304">0</cx:pt>
          <cx:pt idx="30305">-1712</cx:pt>
          <cx:pt idx="30306">-2785</cx:pt>
          <cx:pt idx="30307">-446</cx:pt>
          <cx:pt idx="30308">-317</cx:pt>
          <cx:pt idx="30309">-1280</cx:pt>
          <cx:pt idx="30310">-1170</cx:pt>
          <cx:pt idx="30311">-2789</cx:pt>
          <cx:pt idx="30312">-1803</cx:pt>
          <cx:pt idx="30313">-344</cx:pt>
          <cx:pt idx="30314">-1307</cx:pt>
          <cx:pt idx="30315">-840</cx:pt>
          <cx:pt idx="30316">-2323</cx:pt>
          <cx:pt idx="30317">-239</cx:pt>
          <cx:pt idx="30318">-2546</cx:pt>
          <cx:pt idx="30319">-1864</cx:pt>
          <cx:pt idx="30320">-2067</cx:pt>
          <cx:pt idx="30321">-1261</cx:pt>
          <cx:pt idx="30322">-3276</cx:pt>
          <cx:pt idx="30323">-941</cx:pt>
          <cx:pt idx="30324">0</cx:pt>
          <cx:pt idx="30325">-806</cx:pt>
          <cx:pt idx="30326">-2788</cx:pt>
          <cx:pt idx="30327">-1671</cx:pt>
          <cx:pt idx="30328">-114</cx:pt>
          <cx:pt idx="30329">-135</cx:pt>
          <cx:pt idx="30330">-1419</cx:pt>
          <cx:pt idx="30331">-2281</cx:pt>
          <cx:pt idx="30332">0</cx:pt>
          <cx:pt idx="30333">-800</cx:pt>
          <cx:pt idx="30334">-3</cx:pt>
          <cx:pt idx="30335">-1515</cx:pt>
          <cx:pt idx="30336">-2224</cx:pt>
          <cx:pt idx="30337">-1855</cx:pt>
          <cx:pt idx="30338">-1048</cx:pt>
          <cx:pt idx="30339">-404</cx:pt>
          <cx:pt idx="30340">-882</cx:pt>
          <cx:pt idx="30341">-2030</cx:pt>
          <cx:pt idx="30342">-108</cx:pt>
          <cx:pt idx="30343">-9</cx:pt>
          <cx:pt idx="30344">-695</cx:pt>
          <cx:pt idx="30345">-432</cx:pt>
          <cx:pt idx="30346">-701</cx:pt>
          <cx:pt idx="30347">-1388</cx:pt>
          <cx:pt idx="30348">-598</cx:pt>
          <cx:pt idx="30349">-249</cx:pt>
          <cx:pt idx="30350">-227</cx:pt>
          <cx:pt idx="30351">-771</cx:pt>
          <cx:pt idx="30352">0</cx:pt>
          <cx:pt idx="30353">-797</cx:pt>
          <cx:pt idx="30354">-573</cx:pt>
          <cx:pt idx="30355">-1</cx:pt>
          <cx:pt idx="30356">0</cx:pt>
          <cx:pt idx="30357">-322</cx:pt>
          <cx:pt idx="30358">-64</cx:pt>
          <cx:pt idx="30359">-1833</cx:pt>
          <cx:pt idx="30360">-432</cx:pt>
          <cx:pt idx="30361">-1823</cx:pt>
          <cx:pt idx="30362">-320</cx:pt>
          <cx:pt idx="30363">-276</cx:pt>
          <cx:pt idx="30364">-560</cx:pt>
          <cx:pt idx="30365">-989</cx:pt>
          <cx:pt idx="30366">-358</cx:pt>
          <cx:pt idx="30367">-821</cx:pt>
          <cx:pt idx="30368">-832</cx:pt>
          <cx:pt idx="30369">-2125</cx:pt>
          <cx:pt idx="30370">-2440</cx:pt>
          <cx:pt idx="30371">-548</cx:pt>
          <cx:pt idx="30372">-1095</cx:pt>
          <cx:pt idx="30373">-229</cx:pt>
          <cx:pt idx="30374">-360</cx:pt>
          <cx:pt idx="30375">-2315</cx:pt>
          <cx:pt idx="30376">-2088</cx:pt>
          <cx:pt idx="30377">-196</cx:pt>
          <cx:pt idx="30378">-1879</cx:pt>
          <cx:pt idx="30379">-116</cx:pt>
          <cx:pt idx="30380">-422</cx:pt>
          <cx:pt idx="30381">-2945</cx:pt>
          <cx:pt idx="30382">-768</cx:pt>
          <cx:pt idx="30383">-1952</cx:pt>
          <cx:pt idx="30384">-1013</cx:pt>
          <cx:pt idx="30385">-1947</cx:pt>
          <cx:pt idx="30386">-1</cx:pt>
          <cx:pt idx="30387">-383</cx:pt>
          <cx:pt idx="30388">-768</cx:pt>
          <cx:pt idx="30389">-274</cx:pt>
          <cx:pt idx="30390">0</cx:pt>
          <cx:pt idx="30391">-281</cx:pt>
          <cx:pt idx="30392">-1806</cx:pt>
          <cx:pt idx="30393">-934</cx:pt>
          <cx:pt idx="30394">-1516</cx:pt>
          <cx:pt idx="30395">-3</cx:pt>
          <cx:pt idx="30396">-857</cx:pt>
          <cx:pt idx="30397">-340</cx:pt>
          <cx:pt idx="30398">-398</cx:pt>
          <cx:pt idx="30399">-454</cx:pt>
          <cx:pt idx="30400">-2088</cx:pt>
          <cx:pt idx="30401">0</cx:pt>
          <cx:pt idx="30402">-2392</cx:pt>
          <cx:pt idx="30403">-259</cx:pt>
          <cx:pt idx="30404">-579</cx:pt>
          <cx:pt idx="30405">-1512</cx:pt>
          <cx:pt idx="30406">-1603</cx:pt>
          <cx:pt idx="30407">-1649</cx:pt>
          <cx:pt idx="30408">-721</cx:pt>
          <cx:pt idx="30409">-1729</cx:pt>
          <cx:pt idx="30410">-868</cx:pt>
          <cx:pt idx="30411">-2439</cx:pt>
          <cx:pt idx="30412">0</cx:pt>
          <cx:pt idx="30413">-2203</cx:pt>
          <cx:pt idx="30414">0</cx:pt>
          <cx:pt idx="30415">-245</cx:pt>
          <cx:pt idx="30416">-275</cx:pt>
          <cx:pt idx="30417">-1550</cx:pt>
          <cx:pt idx="30418">-720</cx:pt>
          <cx:pt idx="30419">-467</cx:pt>
          <cx:pt idx="30420">-587</cx:pt>
          <cx:pt idx="30421">-1490</cx:pt>
          <cx:pt idx="30422">0</cx:pt>
          <cx:pt idx="30423">-539</cx:pt>
          <cx:pt idx="30424">-901</cx:pt>
          <cx:pt idx="30425">0</cx:pt>
          <cx:pt idx="30426">-1878</cx:pt>
          <cx:pt idx="30427">-492</cx:pt>
          <cx:pt idx="30428">-252</cx:pt>
          <cx:pt idx="30429">-560</cx:pt>
          <cx:pt idx="30430">-2396</cx:pt>
          <cx:pt idx="30431">-1714</cx:pt>
          <cx:pt idx="30432">0</cx:pt>
          <cx:pt idx="30433">-177</cx:pt>
          <cx:pt idx="30434">-1106</cx:pt>
          <cx:pt idx="30435">-116</cx:pt>
          <cx:pt idx="30436">-287</cx:pt>
          <cx:pt idx="30437">-363</cx:pt>
          <cx:pt idx="30438">-1672</cx:pt>
          <cx:pt idx="30439">-1823</cx:pt>
          <cx:pt idx="30440">-1227</cx:pt>
          <cx:pt idx="30441">0</cx:pt>
          <cx:pt idx="30442">-1917</cx:pt>
          <cx:pt idx="30443">-1860</cx:pt>
          <cx:pt idx="30444">-2259</cx:pt>
          <cx:pt idx="30445">-417</cx:pt>
          <cx:pt idx="30446">0</cx:pt>
          <cx:pt idx="30447">-1032</cx:pt>
          <cx:pt idx="30448">-2</cx:pt>
          <cx:pt idx="30449">-322</cx:pt>
          <cx:pt idx="30450">-2046</cx:pt>
          <cx:pt idx="30451">-629</cx:pt>
          <cx:pt idx="30452">-681</cx:pt>
          <cx:pt idx="30453">-744</cx:pt>
          <cx:pt idx="30454">-2168</cx:pt>
          <cx:pt idx="30455">-154</cx:pt>
          <cx:pt idx="30456">-2110</cx:pt>
          <cx:pt idx="30457">-622</cx:pt>
          <cx:pt idx="30458">-1711</cx:pt>
          <cx:pt idx="30459">-1721</cx:pt>
          <cx:pt idx="30460">-178</cx:pt>
          <cx:pt idx="30461">-1862</cx:pt>
          <cx:pt idx="30462">-430</cx:pt>
          <cx:pt idx="30463">-704</cx:pt>
          <cx:pt idx="30464">-1122</cx:pt>
          <cx:pt idx="30465">-1253</cx:pt>
          <cx:pt idx="30466">-3211</cx:pt>
          <cx:pt idx="30467">-2219</cx:pt>
          <cx:pt idx="30468">-553</cx:pt>
          <cx:pt idx="30469">-140</cx:pt>
          <cx:pt idx="30470">-141</cx:pt>
          <cx:pt idx="30471">-867</cx:pt>
          <cx:pt idx="30472">-62</cx:pt>
          <cx:pt idx="30473">-56</cx:pt>
          <cx:pt idx="30474">-2097</cx:pt>
          <cx:pt idx="30475">-855</cx:pt>
          <cx:pt idx="30476">-506</cx:pt>
          <cx:pt idx="30477">-737</cx:pt>
          <cx:pt idx="30478">-2916</cx:pt>
          <cx:pt idx="30479">0</cx:pt>
          <cx:pt idx="30480">-721</cx:pt>
          <cx:pt idx="30481">-18</cx:pt>
          <cx:pt idx="30482">-354</cx:pt>
          <cx:pt idx="30483">-3</cx:pt>
          <cx:pt idx="30484">-489</cx:pt>
          <cx:pt idx="30485">-2430</cx:pt>
          <cx:pt idx="30486">-3371</cx:pt>
          <cx:pt idx="30487">-1422</cx:pt>
          <cx:pt idx="30488">-9</cx:pt>
          <cx:pt idx="30489">0</cx:pt>
          <cx:pt idx="30490">-432</cx:pt>
          <cx:pt idx="30491">-464</cx:pt>
          <cx:pt idx="30492">0</cx:pt>
          <cx:pt idx="30493">-1489</cx:pt>
          <cx:pt idx="30494">-5</cx:pt>
          <cx:pt idx="30495">-547</cx:pt>
          <cx:pt idx="30496">-2</cx:pt>
          <cx:pt idx="30497">-3</cx:pt>
          <cx:pt idx="30498">-799</cx:pt>
          <cx:pt idx="30499">-773</cx:pt>
          <cx:pt idx="30500">-1</cx:pt>
          <cx:pt idx="30501">0</cx:pt>
          <cx:pt idx="30502">-2</cx:pt>
          <cx:pt idx="30503">-656</cx:pt>
          <cx:pt idx="30504">-686</cx:pt>
          <cx:pt idx="30505">-481</cx:pt>
          <cx:pt idx="30506">0</cx:pt>
          <cx:pt idx="30507">-469</cx:pt>
          <cx:pt idx="30508">-770</cx:pt>
          <cx:pt idx="30509">-1229</cx:pt>
          <cx:pt idx="30510">-1558</cx:pt>
          <cx:pt idx="30511">-1752</cx:pt>
          <cx:pt idx="30512">-1568</cx:pt>
          <cx:pt idx="30513">-1024</cx:pt>
          <cx:pt idx="30514">-1</cx:pt>
          <cx:pt idx="30515">-3</cx:pt>
          <cx:pt idx="30516">-1915</cx:pt>
          <cx:pt idx="30517">-1784</cx:pt>
          <cx:pt idx="30518">-789</cx:pt>
          <cx:pt idx="30519">-1710</cx:pt>
          <cx:pt idx="30520">-1189</cx:pt>
          <cx:pt idx="30521">-1888</cx:pt>
          <cx:pt idx="30522">-643</cx:pt>
          <cx:pt idx="30523">-1104</cx:pt>
          <cx:pt idx="30524">-896</cx:pt>
          <cx:pt idx="30525">-473</cx:pt>
          <cx:pt idx="30526">-1085</cx:pt>
          <cx:pt idx="30527">-392</cx:pt>
          <cx:pt idx="30528">-1851</cx:pt>
          <cx:pt idx="30529">-888</cx:pt>
          <cx:pt idx="30530">-182</cx:pt>
          <cx:pt idx="30531">0</cx:pt>
          <cx:pt idx="30532">-1367</cx:pt>
          <cx:pt idx="30533">-556</cx:pt>
          <cx:pt idx="30534">-377</cx:pt>
          <cx:pt idx="30535">-235</cx:pt>
          <cx:pt idx="30536">-2</cx:pt>
          <cx:pt idx="30537">0</cx:pt>
          <cx:pt idx="30538">-2277</cx:pt>
          <cx:pt idx="30539">0</cx:pt>
          <cx:pt idx="30540">-141</cx:pt>
          <cx:pt idx="30541">-1695</cx:pt>
          <cx:pt idx="30542">-332</cx:pt>
          <cx:pt idx="30543">-105</cx:pt>
          <cx:pt idx="30544">-1112</cx:pt>
          <cx:pt idx="30545">0</cx:pt>
          <cx:pt idx="30546">-797</cx:pt>
          <cx:pt idx="30547">-378</cx:pt>
          <cx:pt idx="30548">-786</cx:pt>
          <cx:pt idx="30549">0</cx:pt>
          <cx:pt idx="30550">-466</cx:pt>
          <cx:pt idx="30551">-504</cx:pt>
          <cx:pt idx="30552">-847</cx:pt>
          <cx:pt idx="30553">-1065</cx:pt>
          <cx:pt idx="30554">-247</cx:pt>
          <cx:pt idx="30555">0</cx:pt>
          <cx:pt idx="30556">-302</cx:pt>
          <cx:pt idx="30557">-1051</cx:pt>
          <cx:pt idx="30558">-1658</cx:pt>
          <cx:pt idx="30559">-1102</cx:pt>
          <cx:pt idx="30560">-322</cx:pt>
          <cx:pt idx="30561">-199</cx:pt>
          <cx:pt idx="30562">-629</cx:pt>
          <cx:pt idx="30563">-359</cx:pt>
          <cx:pt idx="30564">-384</cx:pt>
          <cx:pt idx="30565">-2</cx:pt>
          <cx:pt idx="30566">-464</cx:pt>
          <cx:pt idx="30567">-219</cx:pt>
          <cx:pt idx="30568">-1833</cx:pt>
          <cx:pt idx="30569">-1682</cx:pt>
          <cx:pt idx="30570">-1</cx:pt>
          <cx:pt idx="30571">-1581</cx:pt>
          <cx:pt idx="30572">-340</cx:pt>
          <cx:pt idx="30573">-3</cx:pt>
          <cx:pt idx="30574">0</cx:pt>
          <cx:pt idx="30575">-2847</cx:pt>
          <cx:pt idx="30576">-180</cx:pt>
          <cx:pt idx="30577">-1708</cx:pt>
          <cx:pt idx="30578">-1870</cx:pt>
          <cx:pt idx="30579">-614</cx:pt>
          <cx:pt idx="30580">-2</cx:pt>
          <cx:pt idx="30581">-225</cx:pt>
          <cx:pt idx="30582">-1584</cx:pt>
          <cx:pt idx="30583">-1607</cx:pt>
          <cx:pt idx="30584">-2656</cx:pt>
          <cx:pt idx="30585">-1589</cx:pt>
          <cx:pt idx="30586">-579</cx:pt>
          <cx:pt idx="30587">-1077</cx:pt>
          <cx:pt idx="30588">-2303</cx:pt>
          <cx:pt idx="30589">-815</cx:pt>
          <cx:pt idx="30590">-1162</cx:pt>
          <cx:pt idx="30591">-1874</cx:pt>
          <cx:pt idx="30592">-700</cx:pt>
          <cx:pt idx="30593">-1071</cx:pt>
          <cx:pt idx="30594">-993</cx:pt>
          <cx:pt idx="30595">0</cx:pt>
          <cx:pt idx="30596">-1595</cx:pt>
          <cx:pt idx="30597">-1883</cx:pt>
          <cx:pt idx="30598">-1211</cx:pt>
          <cx:pt idx="30599">-1693</cx:pt>
          <cx:pt idx="30600">-3</cx:pt>
          <cx:pt idx="30601">-165</cx:pt>
          <cx:pt idx="30602">-1489</cx:pt>
          <cx:pt idx="30603">-1672</cx:pt>
          <cx:pt idx="30604">-1889</cx:pt>
          <cx:pt idx="30605">-577</cx:pt>
          <cx:pt idx="30606">-819</cx:pt>
          <cx:pt idx="30607">-676</cx:pt>
          <cx:pt idx="30608">-521</cx:pt>
          <cx:pt idx="30609">-502</cx:pt>
          <cx:pt idx="30610">-216</cx:pt>
          <cx:pt idx="30611">-128</cx:pt>
          <cx:pt idx="30612">-506</cx:pt>
          <cx:pt idx="30613">0</cx:pt>
          <cx:pt idx="30614">-2830</cx:pt>
          <cx:pt idx="30615">-907</cx:pt>
          <cx:pt idx="30616">-1710</cx:pt>
          <cx:pt idx="30617">-282</cx:pt>
          <cx:pt idx="30618">-837</cx:pt>
          <cx:pt idx="30619">-349</cx:pt>
          <cx:pt idx="30620">-741</cx:pt>
          <cx:pt idx="30621">-1442</cx:pt>
          <cx:pt idx="30622">-876</cx:pt>
          <cx:pt idx="30623">-1</cx:pt>
          <cx:pt idx="30624">-1025</cx:pt>
          <cx:pt idx="30625">-2004</cx:pt>
          <cx:pt idx="30626">-1665</cx:pt>
          <cx:pt idx="30627">-1586</cx:pt>
          <cx:pt idx="30628">-189</cx:pt>
          <cx:pt idx="30629">-2632</cx:pt>
          <cx:pt idx="30630">-667</cx:pt>
          <cx:pt idx="30631">-750</cx:pt>
          <cx:pt idx="30632">-2495</cx:pt>
          <cx:pt idx="30633">0</cx:pt>
          <cx:pt idx="30634">0</cx:pt>
          <cx:pt idx="30635">0</cx:pt>
          <cx:pt idx="30636">-510</cx:pt>
          <cx:pt idx="30637">-265</cx:pt>
          <cx:pt idx="30638">-222</cx:pt>
          <cx:pt idx="30639">-331</cx:pt>
          <cx:pt idx="30640">-1688</cx:pt>
          <cx:pt idx="30641">-1825</cx:pt>
          <cx:pt idx="30642">-651</cx:pt>
          <cx:pt idx="30643">-405</cx:pt>
          <cx:pt idx="30644">-1158</cx:pt>
          <cx:pt idx="30645">-2061</cx:pt>
          <cx:pt idx="30646">0</cx:pt>
          <cx:pt idx="30647">0</cx:pt>
          <cx:pt idx="30648">-2540</cx:pt>
          <cx:pt idx="30649">-689</cx:pt>
          <cx:pt idx="30650">-1280</cx:pt>
          <cx:pt idx="30651">-247</cx:pt>
          <cx:pt idx="30652">-401</cx:pt>
          <cx:pt idx="30653">-1751</cx:pt>
          <cx:pt idx="30654">-2516</cx:pt>
          <cx:pt idx="30655">-687</cx:pt>
          <cx:pt idx="30656">0</cx:pt>
          <cx:pt idx="30657">-468</cx:pt>
          <cx:pt idx="30658">-981</cx:pt>
          <cx:pt idx="30659">-360</cx:pt>
          <cx:pt idx="30660">-1</cx:pt>
          <cx:pt idx="30661">-1745</cx:pt>
          <cx:pt idx="30662">-850</cx:pt>
          <cx:pt idx="30663">-597</cx:pt>
          <cx:pt idx="30664">-522</cx:pt>
          <cx:pt idx="30665">-1344</cx:pt>
          <cx:pt idx="30666">-1902</cx:pt>
          <cx:pt idx="30667">-368</cx:pt>
          <cx:pt idx="30668">-346</cx:pt>
          <cx:pt idx="30669">-83</cx:pt>
          <cx:pt idx="30670">-2308</cx:pt>
          <cx:pt idx="30671">-486</cx:pt>
          <cx:pt idx="30672">0</cx:pt>
          <cx:pt idx="30673">0</cx:pt>
          <cx:pt idx="30674">-440</cx:pt>
          <cx:pt idx="30675">-678</cx:pt>
          <cx:pt idx="30676">-1119</cx:pt>
          <cx:pt idx="30677">-384</cx:pt>
          <cx:pt idx="30678">-1368</cx:pt>
          <cx:pt idx="30679">0</cx:pt>
          <cx:pt idx="30680">-734</cx:pt>
          <cx:pt idx="30681">-1809</cx:pt>
          <cx:pt idx="30682">0</cx:pt>
          <cx:pt idx="30683">-1224</cx:pt>
          <cx:pt idx="30684">-559</cx:pt>
          <cx:pt idx="30685">-603</cx:pt>
          <cx:pt idx="30686">-1742</cx:pt>
          <cx:pt idx="30687">-1343</cx:pt>
          <cx:pt idx="30688">-853</cx:pt>
          <cx:pt idx="30689">-2243</cx:pt>
          <cx:pt idx="30690">-850</cx:pt>
          <cx:pt idx="30691">0</cx:pt>
          <cx:pt idx="30692">-843</cx:pt>
          <cx:pt idx="30693">-2205</cx:pt>
          <cx:pt idx="30694">-2705</cx:pt>
          <cx:pt idx="30695">-705</cx:pt>
          <cx:pt idx="30696">-275</cx:pt>
          <cx:pt idx="30697">-1277</cx:pt>
          <cx:pt idx="30698">-2420</cx:pt>
          <cx:pt idx="30699">-1434</cx:pt>
          <cx:pt idx="30700">-806</cx:pt>
          <cx:pt idx="30701">-1708</cx:pt>
          <cx:pt idx="30702">0</cx:pt>
          <cx:pt idx="30703">-56</cx:pt>
          <cx:pt idx="30704">-2431</cx:pt>
          <cx:pt idx="30705">-2443</cx:pt>
          <cx:pt idx="30706">-1792</cx:pt>
          <cx:pt idx="30707">-2719</cx:pt>
          <cx:pt idx="30708">-1959</cx:pt>
          <cx:pt idx="30709">-311</cx:pt>
          <cx:pt idx="30710">-1765</cx:pt>
          <cx:pt idx="30711">-1229</cx:pt>
          <cx:pt idx="30712">-206</cx:pt>
          <cx:pt idx="30713">-620</cx:pt>
          <cx:pt idx="30714">-1800</cx:pt>
          <cx:pt idx="30715">-619</cx:pt>
          <cx:pt idx="30716">-664</cx:pt>
          <cx:pt idx="30717">-5</cx:pt>
          <cx:pt idx="30718">-491</cx:pt>
          <cx:pt idx="30719">0</cx:pt>
          <cx:pt idx="30720">-2410</cx:pt>
          <cx:pt idx="30721">-1113</cx:pt>
          <cx:pt idx="30722">-2794</cx:pt>
          <cx:pt idx="30723">-1750</cx:pt>
          <cx:pt idx="30724">-783</cx:pt>
          <cx:pt idx="30725">-2176</cx:pt>
          <cx:pt idx="30726">-2130</cx:pt>
          <cx:pt idx="30727">-124</cx:pt>
          <cx:pt idx="30728">-474</cx:pt>
          <cx:pt idx="30729">-572</cx:pt>
          <cx:pt idx="30730">-1330</cx:pt>
          <cx:pt idx="30731">-563</cx:pt>
          <cx:pt idx="30732">-2034</cx:pt>
          <cx:pt idx="30733">-1901</cx:pt>
          <cx:pt idx="30734">-1619</cx:pt>
          <cx:pt idx="30735">-1</cx:pt>
          <cx:pt idx="30736">-609</cx:pt>
          <cx:pt idx="30737">-565</cx:pt>
          <cx:pt idx="30738">-646</cx:pt>
          <cx:pt idx="30739">-1063</cx:pt>
          <cx:pt idx="30740">-2363</cx:pt>
          <cx:pt idx="30741">-1742</cx:pt>
          <cx:pt idx="30742">-1450</cx:pt>
          <cx:pt idx="30743">-579</cx:pt>
          <cx:pt idx="30744">-1902</cx:pt>
          <cx:pt idx="30745">-157</cx:pt>
          <cx:pt idx="30746">-5</cx:pt>
          <cx:pt idx="30747">-510</cx:pt>
          <cx:pt idx="30748">-563</cx:pt>
          <cx:pt idx="30749">0</cx:pt>
          <cx:pt idx="30750">-3</cx:pt>
          <cx:pt idx="30751">0</cx:pt>
          <cx:pt idx="30752">-2140</cx:pt>
          <cx:pt idx="30753">-712</cx:pt>
          <cx:pt idx="30754">-983</cx:pt>
          <cx:pt idx="30755">-2</cx:pt>
          <cx:pt idx="30756">-1115</cx:pt>
          <cx:pt idx="30757">-88</cx:pt>
          <cx:pt idx="30758">-628</cx:pt>
          <cx:pt idx="30759">-1371</cx:pt>
          <cx:pt idx="30760">-421</cx:pt>
          <cx:pt idx="30761">-1488</cx:pt>
          <cx:pt idx="30762">-1707</cx:pt>
          <cx:pt idx="30763">-1435</cx:pt>
          <cx:pt idx="30764">-944</cx:pt>
          <cx:pt idx="30765">-1524</cx:pt>
          <cx:pt idx="30766">-372</cx:pt>
          <cx:pt idx="30767">-367</cx:pt>
          <cx:pt idx="30768">-1111</cx:pt>
          <cx:pt idx="30769">-1786</cx:pt>
          <cx:pt idx="30770">-3119</cx:pt>
          <cx:pt idx="30771">-314</cx:pt>
          <cx:pt idx="30772">0</cx:pt>
          <cx:pt idx="30773">-1646</cx:pt>
          <cx:pt idx="30774">-373</cx:pt>
          <cx:pt idx="30775">-931</cx:pt>
          <cx:pt idx="30776">0</cx:pt>
          <cx:pt idx="30777">-858</cx:pt>
          <cx:pt idx="30778">-1058</cx:pt>
          <cx:pt idx="30779">-1198</cx:pt>
          <cx:pt idx="30780">-2675</cx:pt>
          <cx:pt idx="30781">-3</cx:pt>
          <cx:pt idx="30782">-156</cx:pt>
          <cx:pt idx="30783">-1010</cx:pt>
          <cx:pt idx="30784">-565</cx:pt>
          <cx:pt idx="30785">-1560</cx:pt>
          <cx:pt idx="30786">-572</cx:pt>
          <cx:pt idx="30787">-1918</cx:pt>
          <cx:pt idx="30788">-1393</cx:pt>
          <cx:pt idx="30789">-970</cx:pt>
          <cx:pt idx="30790">-210</cx:pt>
          <cx:pt idx="30791">-1218</cx:pt>
          <cx:pt idx="30792">0</cx:pt>
          <cx:pt idx="30793">-678</cx:pt>
          <cx:pt idx="30794">-443</cx:pt>
          <cx:pt idx="30795">-486</cx:pt>
          <cx:pt idx="30796">-341</cx:pt>
          <cx:pt idx="30797">-1145</cx:pt>
          <cx:pt idx="30798">-1237</cx:pt>
          <cx:pt idx="30799">-778</cx:pt>
          <cx:pt idx="30800">-944</cx:pt>
          <cx:pt idx="30801">-385</cx:pt>
          <cx:pt idx="30802">-1544</cx:pt>
          <cx:pt idx="30803">-456</cx:pt>
          <cx:pt idx="30804">-879</cx:pt>
          <cx:pt idx="30805">0</cx:pt>
          <cx:pt idx="30806">-1968</cx:pt>
          <cx:pt idx="30807">-1256</cx:pt>
          <cx:pt idx="30808">-270</cx:pt>
          <cx:pt idx="30809">-283</cx:pt>
          <cx:pt idx="30810">-377</cx:pt>
          <cx:pt idx="30811">-224</cx:pt>
          <cx:pt idx="30812">0</cx:pt>
          <cx:pt idx="30813">-248</cx:pt>
          <cx:pt idx="30814">-1690</cx:pt>
          <cx:pt idx="30815">-1787</cx:pt>
          <cx:pt idx="30816">-877</cx:pt>
          <cx:pt idx="30817">-597</cx:pt>
          <cx:pt idx="30818">-750</cx:pt>
          <cx:pt idx="30819">-2581</cx:pt>
          <cx:pt idx="30820">-1853</cx:pt>
          <cx:pt idx="30821">-838</cx:pt>
          <cx:pt idx="30822">-1417</cx:pt>
          <cx:pt idx="30823">-1210</cx:pt>
          <cx:pt idx="30824">-258</cx:pt>
          <cx:pt idx="30825">-1200</cx:pt>
          <cx:pt idx="30826">-1494</cx:pt>
          <cx:pt idx="30827">-1770</cx:pt>
          <cx:pt idx="30828">-1338</cx:pt>
          <cx:pt idx="30829">-3051</cx:pt>
          <cx:pt idx="30830">-775</cx:pt>
          <cx:pt idx="30831">-335</cx:pt>
          <cx:pt idx="30832">-267</cx:pt>
          <cx:pt idx="30833">-132</cx:pt>
          <cx:pt idx="30834">-1830</cx:pt>
          <cx:pt idx="30835">-1052</cx:pt>
          <cx:pt idx="30836">-2367</cx:pt>
          <cx:pt idx="30837">-552</cx:pt>
          <cx:pt idx="30838">-2365</cx:pt>
          <cx:pt idx="30839">0</cx:pt>
          <cx:pt idx="30840">0</cx:pt>
          <cx:pt idx="30841">0</cx:pt>
          <cx:pt idx="30842">0</cx:pt>
          <cx:pt idx="30843">-1172</cx:pt>
          <cx:pt idx="30844">0</cx:pt>
          <cx:pt idx="30845">-542</cx:pt>
          <cx:pt idx="30846">-527</cx:pt>
          <cx:pt idx="30847">-2600</cx:pt>
          <cx:pt idx="30848">0</cx:pt>
          <cx:pt idx="30849">-2816</cx:pt>
          <cx:pt idx="30850">-1691</cx:pt>
          <cx:pt idx="30851">-541</cx:pt>
          <cx:pt idx="30852">-1249</cx:pt>
          <cx:pt idx="30853">-1979</cx:pt>
          <cx:pt idx="30854">-2666</cx:pt>
          <cx:pt idx="30855">-2958</cx:pt>
          <cx:pt idx="30856">-618</cx:pt>
          <cx:pt idx="30857">-2</cx:pt>
          <cx:pt idx="30858">-534</cx:pt>
          <cx:pt idx="30859">-922</cx:pt>
          <cx:pt idx="30860">-17</cx:pt>
          <cx:pt idx="30861">-1681</cx:pt>
          <cx:pt idx="30862">-3</cx:pt>
          <cx:pt idx="30863">-2748</cx:pt>
          <cx:pt idx="30864">-144</cx:pt>
          <cx:pt idx="30865">-611</cx:pt>
          <cx:pt idx="30866">-1936</cx:pt>
          <cx:pt idx="30867">-828</cx:pt>
          <cx:pt idx="30868">0</cx:pt>
          <cx:pt idx="30869">0</cx:pt>
          <cx:pt idx="30870">-1702</cx:pt>
          <cx:pt idx="30871">-960</cx:pt>
          <cx:pt idx="30872">0</cx:pt>
          <cx:pt idx="30873">-1454</cx:pt>
          <cx:pt idx="30874">-2332</cx:pt>
          <cx:pt idx="30875">-4</cx:pt>
          <cx:pt idx="30876">-1672</cx:pt>
          <cx:pt idx="30877">-254</cx:pt>
          <cx:pt idx="30878">-253</cx:pt>
          <cx:pt idx="30879">-2013</cx:pt>
          <cx:pt idx="30880">-421</cx:pt>
          <cx:pt idx="30881">0</cx:pt>
          <cx:pt idx="30882">-296</cx:pt>
          <cx:pt idx="30883">-480</cx:pt>
          <cx:pt idx="30884">-641</cx:pt>
          <cx:pt idx="30885">-234</cx:pt>
          <cx:pt idx="30886">-2788</cx:pt>
          <cx:pt idx="30887">-424</cx:pt>
          <cx:pt idx="30888">-289</cx:pt>
          <cx:pt idx="30889">-386</cx:pt>
          <cx:pt idx="30890">-1976</cx:pt>
          <cx:pt idx="30891">-1671</cx:pt>
          <cx:pt idx="30892">0</cx:pt>
          <cx:pt idx="30893">-2431</cx:pt>
          <cx:pt idx="30894">-1940</cx:pt>
          <cx:pt idx="30895">-2150</cx:pt>
          <cx:pt idx="30896">-2303</cx:pt>
          <cx:pt idx="30897">-1477</cx:pt>
          <cx:pt idx="30898">-3200</cx:pt>
          <cx:pt idx="30899">-2093</cx:pt>
          <cx:pt idx="30900">-2005</cx:pt>
          <cx:pt idx="30901">-759</cx:pt>
          <cx:pt idx="30902">-1064</cx:pt>
          <cx:pt idx="30903">-522</cx:pt>
          <cx:pt idx="30904">-288</cx:pt>
          <cx:pt idx="30905">-380</cx:pt>
          <cx:pt idx="30906">-285</cx:pt>
          <cx:pt idx="30907">-546</cx:pt>
          <cx:pt idx="30908">0</cx:pt>
          <cx:pt idx="30909">-300</cx:pt>
          <cx:pt idx="30910">-100</cx:pt>
          <cx:pt idx="30911">0</cx:pt>
          <cx:pt idx="30912">-2817</cx:pt>
          <cx:pt idx="30913">-2</cx:pt>
          <cx:pt idx="30914">-410</cx:pt>
          <cx:pt idx="30915">-3161</cx:pt>
          <cx:pt idx="30916">-1883</cx:pt>
          <cx:pt idx="30917">-514</cx:pt>
          <cx:pt idx="30918">-855</cx:pt>
          <cx:pt idx="30919">-769</cx:pt>
          <cx:pt idx="30920">-884</cx:pt>
          <cx:pt idx="30921">-1590</cx:pt>
          <cx:pt idx="30922">-225</cx:pt>
          <cx:pt idx="30923">-4</cx:pt>
          <cx:pt idx="30924">-246</cx:pt>
          <cx:pt idx="30925">-3223</cx:pt>
          <cx:pt idx="30926">-1073</cx:pt>
          <cx:pt idx="30927">0</cx:pt>
          <cx:pt idx="30928">-707</cx:pt>
          <cx:pt idx="30929">-1420</cx:pt>
          <cx:pt idx="30930">-1471</cx:pt>
          <cx:pt idx="30931">-467</cx:pt>
          <cx:pt idx="30932">-1774</cx:pt>
          <cx:pt idx="30933">-529</cx:pt>
          <cx:pt idx="30934">-2770</cx:pt>
          <cx:pt idx="30935">-1771</cx:pt>
          <cx:pt idx="30936">-1064</cx:pt>
          <cx:pt idx="30937">-730</cx:pt>
          <cx:pt idx="30938">-2</cx:pt>
          <cx:pt idx="30939">-1479</cx:pt>
          <cx:pt idx="30940">-528</cx:pt>
          <cx:pt idx="30941">-142</cx:pt>
          <cx:pt idx="30942">-420</cx:pt>
          <cx:pt idx="30943">-969</cx:pt>
          <cx:pt idx="30944">-2434</cx:pt>
          <cx:pt idx="30945">-2174</cx:pt>
          <cx:pt idx="30946">-2297</cx:pt>
          <cx:pt idx="30947">-405</cx:pt>
          <cx:pt idx="30948">-2545</cx:pt>
          <cx:pt idx="30949">0</cx:pt>
          <cx:pt idx="30950">0</cx:pt>
          <cx:pt idx="30951">-632</cx:pt>
          <cx:pt idx="30952">-1836</cx:pt>
          <cx:pt idx="30953">-382</cx:pt>
          <cx:pt idx="30954">-1138</cx:pt>
          <cx:pt idx="30955">-1</cx:pt>
          <cx:pt idx="30956">-1804</cx:pt>
          <cx:pt idx="30957">-418</cx:pt>
          <cx:pt idx="30958">-1689</cx:pt>
          <cx:pt idx="30959">-799</cx:pt>
          <cx:pt idx="30960">-681</cx:pt>
          <cx:pt idx="30961">0</cx:pt>
          <cx:pt idx="30962">-2670</cx:pt>
          <cx:pt idx="30963">-921</cx:pt>
          <cx:pt idx="30964">-672</cx:pt>
          <cx:pt idx="30965">-112</cx:pt>
          <cx:pt idx="30966">-737</cx:pt>
          <cx:pt idx="30967">-798</cx:pt>
          <cx:pt idx="30968">-308</cx:pt>
          <cx:pt idx="30969">-1539</cx:pt>
          <cx:pt idx="30970">0</cx:pt>
          <cx:pt idx="30971">-487</cx:pt>
          <cx:pt idx="30972">-368</cx:pt>
          <cx:pt idx="30973">-666</cx:pt>
          <cx:pt idx="30974">-1851</cx:pt>
          <cx:pt idx="30975">-1619</cx:pt>
          <cx:pt idx="30976">-1870</cx:pt>
          <cx:pt idx="30977">-1059</cx:pt>
          <cx:pt idx="30978">-843</cx:pt>
          <cx:pt idx="30979">-2523</cx:pt>
          <cx:pt idx="30980">-1273</cx:pt>
          <cx:pt idx="30981">-499</cx:pt>
          <cx:pt idx="30982">-2659</cx:pt>
          <cx:pt idx="30983">-386</cx:pt>
          <cx:pt idx="30984">-543</cx:pt>
          <cx:pt idx="30985">0</cx:pt>
          <cx:pt idx="30986">-2</cx:pt>
          <cx:pt idx="30987">-379</cx:pt>
          <cx:pt idx="30988">0</cx:pt>
          <cx:pt idx="30989">-220</cx:pt>
          <cx:pt idx="30990">-1208</cx:pt>
          <cx:pt idx="30991">-2364</cx:pt>
          <cx:pt idx="30992">-1290</cx:pt>
          <cx:pt idx="30993">-2041</cx:pt>
          <cx:pt idx="30994">-2938</cx:pt>
          <cx:pt idx="30995">-282</cx:pt>
          <cx:pt idx="30996">-1606</cx:pt>
          <cx:pt idx="30997">-574</cx:pt>
          <cx:pt idx="30998">-227</cx:pt>
          <cx:pt idx="30999">0</cx:pt>
          <cx:pt idx="31000">-1654</cx:pt>
          <cx:pt idx="31001">-237</cx:pt>
          <cx:pt idx="31002">-1724</cx:pt>
          <cx:pt idx="31003">-1610</cx:pt>
          <cx:pt idx="31004">-206</cx:pt>
          <cx:pt idx="31005">-1258</cx:pt>
          <cx:pt idx="31006">-590</cx:pt>
          <cx:pt idx="31007">-1467</cx:pt>
          <cx:pt idx="31008">-252</cx:pt>
          <cx:pt idx="31009">-1807</cx:pt>
          <cx:pt idx="31010">-1347</cx:pt>
          <cx:pt idx="31011">-268</cx:pt>
          <cx:pt idx="31012">-266</cx:pt>
          <cx:pt idx="31013">-1477</cx:pt>
          <cx:pt idx="31014">-1200</cx:pt>
          <cx:pt idx="31015">-445</cx:pt>
          <cx:pt idx="31016">-383</cx:pt>
          <cx:pt idx="31017">-338</cx:pt>
          <cx:pt idx="31018">-1471</cx:pt>
          <cx:pt idx="31019">-770</cx:pt>
          <cx:pt idx="31020">-948</cx:pt>
          <cx:pt idx="31021">-1373</cx:pt>
          <cx:pt idx="31022">0</cx:pt>
          <cx:pt idx="31023">-285</cx:pt>
          <cx:pt idx="31024">-111</cx:pt>
          <cx:pt idx="31025">-1144</cx:pt>
          <cx:pt idx="31026">-427</cx:pt>
          <cx:pt idx="31027">-1097</cx:pt>
          <cx:pt idx="31028">-1080</cx:pt>
          <cx:pt idx="31029">-424</cx:pt>
          <cx:pt idx="31030">-2278</cx:pt>
          <cx:pt idx="31031">-1842</cx:pt>
          <cx:pt idx="31032">-216</cx:pt>
          <cx:pt idx="31033">-1287</cx:pt>
          <cx:pt idx="31034">-1299</cx:pt>
          <cx:pt idx="31035">-1327</cx:pt>
          <cx:pt idx="31036">0</cx:pt>
          <cx:pt idx="31037">-670</cx:pt>
          <cx:pt idx="31038">-1180</cx:pt>
          <cx:pt idx="31039">-1761</cx:pt>
          <cx:pt idx="31040">-299</cx:pt>
          <cx:pt idx="31041">0</cx:pt>
          <cx:pt idx="31042">-1406</cx:pt>
          <cx:pt idx="31043">-1671</cx:pt>
          <cx:pt idx="31044">-1900</cx:pt>
          <cx:pt idx="31045">-1901</cx:pt>
          <cx:pt idx="31046">-1862</cx:pt>
          <cx:pt idx="31047">-947</cx:pt>
          <cx:pt idx="31048">-2320</cx:pt>
          <cx:pt idx="31049">-464</cx:pt>
          <cx:pt idx="31050">-1264</cx:pt>
          <cx:pt idx="31051">-1797</cx:pt>
          <cx:pt idx="31052">0</cx:pt>
          <cx:pt idx="31053">0</cx:pt>
          <cx:pt idx="31054">-951</cx:pt>
          <cx:pt idx="31055">-921</cx:pt>
          <cx:pt idx="31056">-525</cx:pt>
          <cx:pt idx="31057">-869</cx:pt>
          <cx:pt idx="31058">-834</cx:pt>
          <cx:pt idx="31059">-748</cx:pt>
          <cx:pt idx="31060">-2</cx:pt>
          <cx:pt idx="31061">-485</cx:pt>
          <cx:pt idx="31062">-1122</cx:pt>
          <cx:pt idx="31063">-159</cx:pt>
          <cx:pt idx="31064">-3051</cx:pt>
          <cx:pt idx="31065">-2305</cx:pt>
          <cx:pt idx="31066">-1876</cx:pt>
          <cx:pt idx="31067">-245</cx:pt>
          <cx:pt idx="31068">-188</cx:pt>
          <cx:pt idx="31069">-1846</cx:pt>
          <cx:pt idx="31070">-1540</cx:pt>
          <cx:pt idx="31071">-926</cx:pt>
          <cx:pt idx="31072">-2240</cx:pt>
          <cx:pt idx="31073">0</cx:pt>
          <cx:pt idx="31074">-607</cx:pt>
          <cx:pt idx="31075">0</cx:pt>
          <cx:pt idx="31076">-18</cx:pt>
          <cx:pt idx="31077">-987</cx:pt>
          <cx:pt idx="31078">-1028</cx:pt>
          <cx:pt idx="31079">-1261</cx:pt>
          <cx:pt idx="31080">-379</cx:pt>
          <cx:pt idx="31081">-17</cx:pt>
          <cx:pt idx="31082">-1600</cx:pt>
          <cx:pt idx="31083">-2540</cx:pt>
          <cx:pt idx="31084">-1039</cx:pt>
          <cx:pt idx="31085">-243</cx:pt>
          <cx:pt idx="31086">-535</cx:pt>
          <cx:pt idx="31087">0</cx:pt>
          <cx:pt idx="31088">-1426</cx:pt>
          <cx:pt idx="31089">-816</cx:pt>
          <cx:pt idx="31090">-1343</cx:pt>
          <cx:pt idx="31091">0</cx:pt>
          <cx:pt idx="31092">-1999</cx:pt>
          <cx:pt idx="31093">-1183</cx:pt>
          <cx:pt idx="31094">-715</cx:pt>
          <cx:pt idx="31095">-1548</cx:pt>
          <cx:pt idx="31096">-784</cx:pt>
          <cx:pt idx="31097">-819</cx:pt>
          <cx:pt idx="31098">-1675</cx:pt>
          <cx:pt idx="31099">-1810</cx:pt>
          <cx:pt idx="31100">-352</cx:pt>
          <cx:pt idx="31101">-510</cx:pt>
          <cx:pt idx="31102">-1833</cx:pt>
          <cx:pt idx="31103">-1729</cx:pt>
          <cx:pt idx="31104">-1404</cx:pt>
          <cx:pt idx="31105">-182</cx:pt>
          <cx:pt idx="31106">-2307</cx:pt>
          <cx:pt idx="31107">-593</cx:pt>
          <cx:pt idx="31108">-807</cx:pt>
          <cx:pt idx="31109">-200</cx:pt>
          <cx:pt idx="31110">-779</cx:pt>
          <cx:pt idx="31111">0</cx:pt>
          <cx:pt idx="31112">-1658</cx:pt>
          <cx:pt idx="31113">-459</cx:pt>
          <cx:pt idx="31114">0</cx:pt>
          <cx:pt idx="31115">-1924</cx:pt>
          <cx:pt idx="31116">0</cx:pt>
          <cx:pt idx="31117">-1672</cx:pt>
          <cx:pt idx="31118">-256</cx:pt>
          <cx:pt idx="31119">-336</cx:pt>
          <cx:pt idx="31120">-501</cx:pt>
          <cx:pt idx="31121">-454</cx:pt>
          <cx:pt idx="31122">-2192</cx:pt>
          <cx:pt idx="31123">-1387</cx:pt>
          <cx:pt idx="31124">0</cx:pt>
          <cx:pt idx="31125">-1596</cx:pt>
          <cx:pt idx="31126">-1566</cx:pt>
          <cx:pt idx="31127">0</cx:pt>
          <cx:pt idx="31128">-210</cx:pt>
          <cx:pt idx="31129">-1807</cx:pt>
          <cx:pt idx="31130">-1237</cx:pt>
          <cx:pt idx="31131">-527</cx:pt>
          <cx:pt idx="31132">-937</cx:pt>
          <cx:pt idx="31133">-717</cx:pt>
          <cx:pt idx="31134">-329</cx:pt>
          <cx:pt idx="31135">-460</cx:pt>
          <cx:pt idx="31136">-1566</cx:pt>
          <cx:pt idx="31137">0</cx:pt>
          <cx:pt idx="31138">-294</cx:pt>
          <cx:pt idx="31139">-744</cx:pt>
          <cx:pt idx="31140">-1659</cx:pt>
          <cx:pt idx="31141">0</cx:pt>
          <cx:pt idx="31142">-1262</cx:pt>
          <cx:pt idx="31143">-236</cx:pt>
          <cx:pt idx="31144">-1391</cx:pt>
          <cx:pt idx="31145">-2161</cx:pt>
          <cx:pt idx="31146">-1863</cx:pt>
          <cx:pt idx="31147">-2167</cx:pt>
          <cx:pt idx="31148">-2112</cx:pt>
          <cx:pt idx="31149">0</cx:pt>
          <cx:pt idx="31150">-1614</cx:pt>
          <cx:pt idx="31151">-2026</cx:pt>
          <cx:pt idx="31152">-1875</cx:pt>
          <cx:pt idx="31153">0</cx:pt>
          <cx:pt idx="31154">-236</cx:pt>
          <cx:pt idx="31155">0</cx:pt>
          <cx:pt idx="31156">-367</cx:pt>
          <cx:pt idx="31157">0</cx:pt>
          <cx:pt idx="31158">-896</cx:pt>
          <cx:pt idx="31159">0</cx:pt>
          <cx:pt idx="31160">-210</cx:pt>
          <cx:pt idx="31161">-313</cx:pt>
          <cx:pt idx="31162">-1744</cx:pt>
          <cx:pt idx="31163">0</cx:pt>
          <cx:pt idx="31164">-1031</cx:pt>
          <cx:pt idx="31165">-1416</cx:pt>
          <cx:pt idx="31166">-539</cx:pt>
          <cx:pt idx="31167">-460</cx:pt>
          <cx:pt idx="31168">-2309</cx:pt>
          <cx:pt idx="31169">-536</cx:pt>
          <cx:pt idx="31170">-1096</cx:pt>
          <cx:pt idx="31171">-1286</cx:pt>
          <cx:pt idx="31172">0</cx:pt>
          <cx:pt idx="31173">0</cx:pt>
          <cx:pt idx="31174">-410</cx:pt>
          <cx:pt idx="31175">0</cx:pt>
          <cx:pt idx="31176">-174</cx:pt>
          <cx:pt idx="31177">0</cx:pt>
          <cx:pt idx="31178">-1513</cx:pt>
          <cx:pt idx="31179">-1260</cx:pt>
          <cx:pt idx="31180">-770</cx:pt>
          <cx:pt idx="31181">-1068</cx:pt>
          <cx:pt idx="31182">-447</cx:pt>
          <cx:pt idx="31183">-652</cx:pt>
          <cx:pt idx="31184">-2659</cx:pt>
          <cx:pt idx="31185">-3228</cx:pt>
          <cx:pt idx="31186">-937</cx:pt>
          <cx:pt idx="31187">-683</cx:pt>
          <cx:pt idx="31188">-596</cx:pt>
          <cx:pt idx="31189">-2594</cx:pt>
          <cx:pt idx="31190">-327</cx:pt>
          <cx:pt idx="31191">-546</cx:pt>
          <cx:pt idx="31192">-1952</cx:pt>
          <cx:pt idx="31193">-156</cx:pt>
          <cx:pt idx="31194">-1383</cx:pt>
          <cx:pt idx="31195">-64</cx:pt>
          <cx:pt idx="31196">-4</cx:pt>
          <cx:pt idx="31197">0</cx:pt>
          <cx:pt idx="31198">-497</cx:pt>
          <cx:pt idx="31199">-443</cx:pt>
          <cx:pt idx="31200">-1335</cx:pt>
          <cx:pt idx="31201">-435</cx:pt>
          <cx:pt idx="31202">-1692</cx:pt>
          <cx:pt idx="31203">-1160</cx:pt>
          <cx:pt idx="31204">-564</cx:pt>
          <cx:pt idx="31205">-1060</cx:pt>
          <cx:pt idx="31206">-2056</cx:pt>
          <cx:pt idx="31207">-1181</cx:pt>
          <cx:pt idx="31208">-2294</cx:pt>
          <cx:pt idx="31209">-4</cx:pt>
          <cx:pt idx="31210">-1738</cx:pt>
          <cx:pt idx="31211">-1229</cx:pt>
          <cx:pt idx="31212">-2334</cx:pt>
          <cx:pt idx="31213">-879</cx:pt>
          <cx:pt idx="31214">-3285</cx:pt>
          <cx:pt idx="31215">-366</cx:pt>
          <cx:pt idx="31216">-17</cx:pt>
          <cx:pt idx="31217">0</cx:pt>
          <cx:pt idx="31218">-1258</cx:pt>
          <cx:pt idx="31219">-390</cx:pt>
          <cx:pt idx="31220">-1788</cx:pt>
          <cx:pt idx="31221">-294</cx:pt>
          <cx:pt idx="31222">-254</cx:pt>
          <cx:pt idx="31223">-1087</cx:pt>
          <cx:pt idx="31224">-456</cx:pt>
          <cx:pt idx="31225">0</cx:pt>
          <cx:pt idx="31226">-1047</cx:pt>
          <cx:pt idx="31227">-1003</cx:pt>
          <cx:pt idx="31228">-1077</cx:pt>
          <cx:pt idx="31229">-1016</cx:pt>
          <cx:pt idx="31230">-397</cx:pt>
          <cx:pt idx="31231">-858</cx:pt>
          <cx:pt idx="31232">-448</cx:pt>
          <cx:pt idx="31233">-1813</cx:pt>
          <cx:pt idx="31234">-1319</cx:pt>
          <cx:pt idx="31235">-512</cx:pt>
          <cx:pt idx="31236">-271</cx:pt>
          <cx:pt idx="31237">-1</cx:pt>
          <cx:pt idx="31238">-603</cx:pt>
          <cx:pt idx="31239">-1141</cx:pt>
          <cx:pt idx="31240">-211</cx:pt>
          <cx:pt idx="31241">-2678</cx:pt>
          <cx:pt idx="31242">-4</cx:pt>
          <cx:pt idx="31243">-510</cx:pt>
          <cx:pt idx="31244">-799</cx:pt>
          <cx:pt idx="31245">-242</cx:pt>
          <cx:pt idx="31246">-1221</cx:pt>
          <cx:pt idx="31247">-1242</cx:pt>
          <cx:pt idx="31248">-1776</cx:pt>
          <cx:pt idx="31249">-2373</cx:pt>
          <cx:pt idx="31250">0</cx:pt>
          <cx:pt idx="31251">-2576</cx:pt>
          <cx:pt idx="31252">0</cx:pt>
          <cx:pt idx="31253">-220</cx:pt>
          <cx:pt idx="31254">-793</cx:pt>
          <cx:pt idx="31255">-684</cx:pt>
          <cx:pt idx="31256">-1019</cx:pt>
          <cx:pt idx="31257">-21</cx:pt>
          <cx:pt idx="31258">-999</cx:pt>
          <cx:pt idx="31259">-1680</cx:pt>
          <cx:pt idx="31260">-1735</cx:pt>
          <cx:pt idx="31261">-2524</cx:pt>
          <cx:pt idx="31262">-424</cx:pt>
          <cx:pt idx="31263">-727</cx:pt>
          <cx:pt idx="31264">-771</cx:pt>
          <cx:pt idx="31265">-571</cx:pt>
          <cx:pt idx="31266">-883</cx:pt>
          <cx:pt idx="31267">0</cx:pt>
          <cx:pt idx="31268">-674</cx:pt>
          <cx:pt idx="31269">-613</cx:pt>
          <cx:pt idx="31270">-793</cx:pt>
          <cx:pt idx="31271">-549</cx:pt>
          <cx:pt idx="31272">-2249</cx:pt>
          <cx:pt idx="31273">0</cx:pt>
          <cx:pt idx="31274">-1</cx:pt>
          <cx:pt idx="31275">-2289</cx:pt>
          <cx:pt idx="31276">-355</cx:pt>
          <cx:pt idx="31277">-1590</cx:pt>
          <cx:pt idx="31278">0</cx:pt>
          <cx:pt idx="31279">-1109</cx:pt>
          <cx:pt idx="31280">-1624</cx:pt>
          <cx:pt idx="31281">-698</cx:pt>
          <cx:pt idx="31282">-1353</cx:pt>
          <cx:pt idx="31283">-556</cx:pt>
          <cx:pt idx="31284">0</cx:pt>
          <cx:pt idx="31285">-1441</cx:pt>
          <cx:pt idx="31286">-694</cx:pt>
          <cx:pt idx="31287">-536</cx:pt>
          <cx:pt idx="31288">-2</cx:pt>
          <cx:pt idx="31289">-302</cx:pt>
          <cx:pt idx="31290">-1381</cx:pt>
          <cx:pt idx="31291">-309</cx:pt>
          <cx:pt idx="31292">-1969</cx:pt>
          <cx:pt idx="31293">-358</cx:pt>
          <cx:pt idx="31294">-1906</cx:pt>
          <cx:pt idx="31295">-1874</cx:pt>
          <cx:pt idx="31296">0</cx:pt>
          <cx:pt idx="31297">0</cx:pt>
          <cx:pt idx="31298">-45</cx:pt>
          <cx:pt idx="31299">-1976</cx:pt>
          <cx:pt idx="31300">-814</cx:pt>
          <cx:pt idx="31301">-1683</cx:pt>
          <cx:pt idx="31302">-39</cx:pt>
          <cx:pt idx="31303">-2554</cx:pt>
          <cx:pt idx="31304">-379</cx:pt>
          <cx:pt idx="31305">-712</cx:pt>
          <cx:pt idx="31306">-216</cx:pt>
          <cx:pt idx="31307">-173</cx:pt>
          <cx:pt idx="31308">-1453</cx:pt>
          <cx:pt idx="31309">-650</cx:pt>
          <cx:pt idx="31310">-1502</cx:pt>
          <cx:pt idx="31311">-1125</cx:pt>
          <cx:pt idx="31312">-175</cx:pt>
          <cx:pt idx="31313">-2842</cx:pt>
          <cx:pt idx="31314">-478</cx:pt>
          <cx:pt idx="31315">-1505</cx:pt>
          <cx:pt idx="31316">-1664</cx:pt>
          <cx:pt idx="31317">-1311</cx:pt>
          <cx:pt idx="31318">-707</cx:pt>
          <cx:pt idx="31319">-1105</cx:pt>
          <cx:pt idx="31320">-355</cx:pt>
          <cx:pt idx="31321">0</cx:pt>
          <cx:pt idx="31322">-486</cx:pt>
          <cx:pt idx="31323">-44</cx:pt>
          <cx:pt idx="31324">-1179</cx:pt>
          <cx:pt idx="31325">-265</cx:pt>
          <cx:pt idx="31326">-305</cx:pt>
          <cx:pt idx="31327">-630</cx:pt>
          <cx:pt idx="31328">-585</cx:pt>
          <cx:pt idx="31329">-53</cx:pt>
          <cx:pt idx="31330">0</cx:pt>
          <cx:pt idx="31331">-1704</cx:pt>
          <cx:pt idx="31332">-1788</cx:pt>
          <cx:pt idx="31333">-1200</cx:pt>
          <cx:pt idx="31334">-874</cx:pt>
          <cx:pt idx="31335">-1153</cx:pt>
          <cx:pt idx="31336">-1856</cx:pt>
          <cx:pt idx="31337">-168</cx:pt>
          <cx:pt idx="31338">-3381</cx:pt>
          <cx:pt idx="31339">-519</cx:pt>
          <cx:pt idx="31340">-1601</cx:pt>
          <cx:pt idx="31341">-1861</cx:pt>
          <cx:pt idx="31342">-271</cx:pt>
          <cx:pt idx="31343">-101</cx:pt>
          <cx:pt idx="31344">-721</cx:pt>
          <cx:pt idx="31345">-1336</cx:pt>
          <cx:pt idx="31346">-1575</cx:pt>
          <cx:pt idx="31347">-176</cx:pt>
          <cx:pt idx="31348">-2080</cx:pt>
          <cx:pt idx="31349">-1738</cx:pt>
          <cx:pt idx="31350">-417</cx:pt>
          <cx:pt idx="31351">-2250</cx:pt>
          <cx:pt idx="31352">-165</cx:pt>
          <cx:pt idx="31353">-2566</cx:pt>
          <cx:pt idx="31354">-401</cx:pt>
          <cx:pt idx="31355">-1571</cx:pt>
          <cx:pt idx="31356">-1068</cx:pt>
          <cx:pt idx="31357">-1053</cx:pt>
          <cx:pt idx="31358">-1070</cx:pt>
          <cx:pt idx="31359">-2286</cx:pt>
          <cx:pt idx="31360">-1048</cx:pt>
          <cx:pt idx="31361">-432</cx:pt>
          <cx:pt idx="31362">-2250</cx:pt>
          <cx:pt idx="31363">-185</cx:pt>
          <cx:pt idx="31364">-3367</cx:pt>
          <cx:pt idx="31365">-1865</cx:pt>
          <cx:pt idx="31366">-274</cx:pt>
          <cx:pt idx="31367">-2433</cx:pt>
          <cx:pt idx="31368">-268</cx:pt>
          <cx:pt idx="31369">-692</cx:pt>
          <cx:pt idx="31370">-553</cx:pt>
          <cx:pt idx="31371">-2833</cx:pt>
          <cx:pt idx="31372">0</cx:pt>
          <cx:pt idx="31373">0</cx:pt>
          <cx:pt idx="31374">-2516</cx:pt>
          <cx:pt idx="31375">-1044</cx:pt>
          <cx:pt idx="31376">-2427</cx:pt>
          <cx:pt idx="31377">-715</cx:pt>
          <cx:pt idx="31378">-388</cx:pt>
          <cx:pt idx="31379">-942</cx:pt>
          <cx:pt idx="31380">0</cx:pt>
          <cx:pt idx="31381">-1862</cx:pt>
          <cx:pt idx="31382">0</cx:pt>
          <cx:pt idx="31383">-341</cx:pt>
          <cx:pt idx="31384">-341</cx:pt>
          <cx:pt idx="31385">-2609</cx:pt>
          <cx:pt idx="31386">-1148</cx:pt>
          <cx:pt idx="31387">-502</cx:pt>
          <cx:pt idx="31388">-1596</cx:pt>
          <cx:pt idx="31389">-1660</cx:pt>
          <cx:pt idx="31390">0</cx:pt>
          <cx:pt idx="31391">-353</cx:pt>
          <cx:pt idx="31392">0</cx:pt>
          <cx:pt idx="31393">-1081</cx:pt>
          <cx:pt idx="31394">-541</cx:pt>
          <cx:pt idx="31395">-1</cx:pt>
          <cx:pt idx="31396">-1058</cx:pt>
          <cx:pt idx="31397">-1025</cx:pt>
          <cx:pt idx="31398">-1667</cx:pt>
          <cx:pt idx="31399">-435</cx:pt>
          <cx:pt idx="31400">0</cx:pt>
          <cx:pt idx="31401">-273</cx:pt>
          <cx:pt idx="31402">0</cx:pt>
          <cx:pt idx="31403">0</cx:pt>
          <cx:pt idx="31404">0</cx:pt>
          <cx:pt idx="31405">-464</cx:pt>
          <cx:pt idx="31406">-1060</cx:pt>
          <cx:pt idx="31407">-357</cx:pt>
          <cx:pt idx="31408">-144</cx:pt>
          <cx:pt idx="31409">-388</cx:pt>
          <cx:pt idx="31410">-2453</cx:pt>
          <cx:pt idx="31411">-462</cx:pt>
          <cx:pt idx="31412">0</cx:pt>
          <cx:pt idx="31413">0</cx:pt>
          <cx:pt idx="31414">-1237</cx:pt>
          <cx:pt idx="31415">-1383</cx:pt>
          <cx:pt idx="31416">0</cx:pt>
          <cx:pt idx="31417">-876</cx:pt>
          <cx:pt idx="31418">0</cx:pt>
          <cx:pt idx="31419">-716</cx:pt>
          <cx:pt idx="31420">-2030</cx:pt>
          <cx:pt idx="31421">-658</cx:pt>
          <cx:pt idx="31422">-363</cx:pt>
          <cx:pt idx="31423">-1630</cx:pt>
          <cx:pt idx="31424">-1754</cx:pt>
          <cx:pt idx="31425">-530</cx:pt>
          <cx:pt idx="31426">-2228</cx:pt>
          <cx:pt idx="31427">-2312</cx:pt>
          <cx:pt idx="31428">-2018</cx:pt>
          <cx:pt idx="31429">-668</cx:pt>
          <cx:pt idx="31430">-1567</cx:pt>
          <cx:pt idx="31431">-297</cx:pt>
          <cx:pt idx="31432">-1928</cx:pt>
          <cx:pt idx="31433">-470</cx:pt>
          <cx:pt idx="31434">-1041</cx:pt>
          <cx:pt idx="31435">-1746</cx:pt>
          <cx:pt idx="31436">-288</cx:pt>
          <cx:pt idx="31437">-545</cx:pt>
          <cx:pt idx="31438">-315</cx:pt>
          <cx:pt idx="31439">0</cx:pt>
          <cx:pt idx="31440">-859</cx:pt>
          <cx:pt idx="31441">-3</cx:pt>
          <cx:pt idx="31442">-481</cx:pt>
          <cx:pt idx="31443">-673</cx:pt>
          <cx:pt idx="31444">-1150</cx:pt>
          <cx:pt idx="31445">-1453</cx:pt>
          <cx:pt idx="31446">-1172</cx:pt>
          <cx:pt idx="31447">-1081</cx:pt>
          <cx:pt idx="31448">0</cx:pt>
          <cx:pt idx="31449">-5</cx:pt>
          <cx:pt idx="31450">-1728</cx:pt>
          <cx:pt idx="31451">-1102</cx:pt>
          <cx:pt idx="31452">-954</cx:pt>
          <cx:pt idx="31453">-827</cx:pt>
          <cx:pt idx="31454">-3024</cx:pt>
          <cx:pt idx="31455">-908</cx:pt>
          <cx:pt idx="31456">-548</cx:pt>
          <cx:pt idx="31457">-1856</cx:pt>
          <cx:pt idx="31458">-1562</cx:pt>
          <cx:pt idx="31459">-335</cx:pt>
          <cx:pt idx="31460">0</cx:pt>
          <cx:pt idx="31461">-2631</cx:pt>
          <cx:pt idx="31462">-1501</cx:pt>
          <cx:pt idx="31463">-685</cx:pt>
          <cx:pt idx="31464">-752</cx:pt>
          <cx:pt idx="31465">-392</cx:pt>
          <cx:pt idx="31466">-883</cx:pt>
          <cx:pt idx="31467">-1612</cx:pt>
          <cx:pt idx="31468">0</cx:pt>
          <cx:pt idx="31469">-595</cx:pt>
          <cx:pt idx="31470">0</cx:pt>
          <cx:pt idx="31471">-713</cx:pt>
          <cx:pt idx="31472">-173</cx:pt>
          <cx:pt idx="31473">-724</cx:pt>
          <cx:pt idx="31474">-1051</cx:pt>
          <cx:pt idx="31475">-2819</cx:pt>
          <cx:pt idx="31476">-4</cx:pt>
          <cx:pt idx="31477">-2130</cx:pt>
          <cx:pt idx="31478">-119</cx:pt>
          <cx:pt idx="31479">-146</cx:pt>
          <cx:pt idx="31480">-953</cx:pt>
          <cx:pt idx="31481">-1</cx:pt>
          <cx:pt idx="31482">-399</cx:pt>
          <cx:pt idx="31483">-866</cx:pt>
          <cx:pt idx="31484">-3110</cx:pt>
          <cx:pt idx="31485">-1943</cx:pt>
          <cx:pt idx="31486">-254</cx:pt>
          <cx:pt idx="31487">-2415</cx:pt>
          <cx:pt idx="31488">-877</cx:pt>
          <cx:pt idx="31489">-772</cx:pt>
          <cx:pt idx="31490">-2096</cx:pt>
          <cx:pt idx="31491">-3335</cx:pt>
          <cx:pt idx="31492">-88</cx:pt>
          <cx:pt idx="31493">-1158</cx:pt>
          <cx:pt idx="31494">-1313</cx:pt>
          <cx:pt idx="31495">-572</cx:pt>
          <cx:pt idx="31496">0</cx:pt>
          <cx:pt idx="31497">-275</cx:pt>
          <cx:pt idx="31498">-2</cx:pt>
          <cx:pt idx="31499">-542</cx:pt>
          <cx:pt idx="31500">-545</cx:pt>
          <cx:pt idx="31501">-973</cx:pt>
          <cx:pt idx="31502">0</cx:pt>
          <cx:pt idx="31503">-379</cx:pt>
          <cx:pt idx="31504">-1118</cx:pt>
          <cx:pt idx="31505">-566</cx:pt>
          <cx:pt idx="31506">0</cx:pt>
          <cx:pt idx="31507">0</cx:pt>
          <cx:pt idx="31508">-2517</cx:pt>
          <cx:pt idx="31509">-577</cx:pt>
          <cx:pt idx="31510">-3</cx:pt>
          <cx:pt idx="31511">-947</cx:pt>
          <cx:pt idx="31512">-571</cx:pt>
          <cx:pt idx="31513">-132</cx:pt>
          <cx:pt idx="31514">-2440</cx:pt>
          <cx:pt idx="31515">-2313</cx:pt>
          <cx:pt idx="31516">0</cx:pt>
          <cx:pt idx="31517">0</cx:pt>
          <cx:pt idx="31518">-556</cx:pt>
          <cx:pt idx="31519">0</cx:pt>
          <cx:pt idx="31520">-125</cx:pt>
          <cx:pt idx="31521">-721</cx:pt>
          <cx:pt idx="31522">-119</cx:pt>
          <cx:pt idx="31523">-1209</cx:pt>
          <cx:pt idx="31524">-288</cx:pt>
          <cx:pt idx="31525">-310</cx:pt>
          <cx:pt idx="31526">-555</cx:pt>
          <cx:pt idx="31527">-363</cx:pt>
          <cx:pt idx="31528">-1111</cx:pt>
          <cx:pt idx="31529">-397</cx:pt>
          <cx:pt idx="31530">-503</cx:pt>
          <cx:pt idx="31531">0</cx:pt>
          <cx:pt idx="31532">-1641</cx:pt>
          <cx:pt idx="31533">-1541</cx:pt>
          <cx:pt idx="31534">-1841</cx:pt>
          <cx:pt idx="31535">-1549</cx:pt>
          <cx:pt idx="31536">-1837</cx:pt>
          <cx:pt idx="31537">-6</cx:pt>
          <cx:pt idx="31538">-478</cx:pt>
          <cx:pt idx="31539">-498</cx:pt>
          <cx:pt idx="31540">-1366</cx:pt>
          <cx:pt idx="31541">0</cx:pt>
          <cx:pt idx="31542">-949</cx:pt>
          <cx:pt idx="31543">-2121</cx:pt>
          <cx:pt idx="31544">-495</cx:pt>
          <cx:pt idx="31545">-4</cx:pt>
          <cx:pt idx="31546">-282</cx:pt>
          <cx:pt idx="31547">-3196</cx:pt>
          <cx:pt idx="31548">-329</cx:pt>
          <cx:pt idx="31549">-1346</cx:pt>
          <cx:pt idx="31550">-513</cx:pt>
          <cx:pt idx="31551">-1321</cx:pt>
          <cx:pt idx="31552">-389</cx:pt>
          <cx:pt idx="31553">-512</cx:pt>
          <cx:pt idx="31554">-1840</cx:pt>
          <cx:pt idx="31555">-1597</cx:pt>
          <cx:pt idx="31556">-1696</cx:pt>
          <cx:pt idx="31557">-1037</cx:pt>
          <cx:pt idx="31558">-1169</cx:pt>
          <cx:pt idx="31559">-1421</cx:pt>
          <cx:pt idx="31560">-1639</cx:pt>
          <cx:pt idx="31561">0</cx:pt>
          <cx:pt idx="31562">0</cx:pt>
          <cx:pt idx="31563">-23</cx:pt>
          <cx:pt idx="31564">-2249</cx:pt>
          <cx:pt idx="31565">-656</cx:pt>
          <cx:pt idx="31566">-300</cx:pt>
          <cx:pt idx="31567">-523</cx:pt>
          <cx:pt idx="31568">-1475</cx:pt>
          <cx:pt idx="31569">-1319</cx:pt>
          <cx:pt idx="31570">-409</cx:pt>
          <cx:pt idx="31571">-1817</cx:pt>
          <cx:pt idx="31572">0</cx:pt>
          <cx:pt idx="31573">0</cx:pt>
          <cx:pt idx="31574">-156</cx:pt>
          <cx:pt idx="31575">-702</cx:pt>
          <cx:pt idx="31576">-518</cx:pt>
          <cx:pt idx="31577">-1463</cx:pt>
          <cx:pt idx="31578">-2177</cx:pt>
          <cx:pt idx="31579">-1467</cx:pt>
          <cx:pt idx="31580">-1571</cx:pt>
          <cx:pt idx="31581">-2378</cx:pt>
          <cx:pt idx="31582">-501</cx:pt>
          <cx:pt idx="31583">-2534</cx:pt>
          <cx:pt idx="31584">-1933</cx:pt>
          <cx:pt idx="31585">-705</cx:pt>
          <cx:pt idx="31586">-2551</cx:pt>
          <cx:pt idx="31587">-1517</cx:pt>
          <cx:pt idx="31588">-295</cx:pt>
          <cx:pt idx="31589">-680</cx:pt>
          <cx:pt idx="31590">-598</cx:pt>
          <cx:pt idx="31591">0</cx:pt>
          <cx:pt idx="31592">-1707</cx:pt>
          <cx:pt idx="31593">0</cx:pt>
          <cx:pt idx="31594">-481</cx:pt>
          <cx:pt idx="31595">-1471</cx:pt>
          <cx:pt idx="31596">-515</cx:pt>
          <cx:pt idx="31597">-1848</cx:pt>
          <cx:pt idx="31598">-1881</cx:pt>
          <cx:pt idx="31599">-1333</cx:pt>
          <cx:pt idx="31600">-312</cx:pt>
          <cx:pt idx="31601">-521</cx:pt>
          <cx:pt idx="31602">-309</cx:pt>
          <cx:pt idx="31603">-2253</cx:pt>
          <cx:pt idx="31604">-756</cx:pt>
          <cx:pt idx="31605">-3783</cx:pt>
          <cx:pt idx="31606">-1229</cx:pt>
          <cx:pt idx="31607">-914</cx:pt>
          <cx:pt idx="31608">-1155</cx:pt>
          <cx:pt idx="31609">-499</cx:pt>
          <cx:pt idx="31610">-290</cx:pt>
          <cx:pt idx="31611">-1639</cx:pt>
          <cx:pt idx="31612">-76</cx:pt>
          <cx:pt idx="31613">-929</cx:pt>
          <cx:pt idx="31614">-368</cx:pt>
          <cx:pt idx="31615">0</cx:pt>
          <cx:pt idx="31616">-181</cx:pt>
          <cx:pt idx="31617">-160</cx:pt>
          <cx:pt idx="31618">-2823</cx:pt>
          <cx:pt idx="31619">-677</cx:pt>
          <cx:pt idx="31620">-2401</cx:pt>
          <cx:pt idx="31621">-735</cx:pt>
          <cx:pt idx="31622">-586</cx:pt>
          <cx:pt idx="31623">-1195</cx:pt>
          <cx:pt idx="31624">-1772</cx:pt>
          <cx:pt idx="31625">-674</cx:pt>
          <cx:pt idx="31626">-4</cx:pt>
          <cx:pt idx="31627">-1531</cx:pt>
          <cx:pt idx="31628">-1768</cx:pt>
          <cx:pt idx="31629">-304</cx:pt>
          <cx:pt idx="31630">-483</cx:pt>
          <cx:pt idx="31631">-2395</cx:pt>
          <cx:pt idx="31632">-1195</cx:pt>
          <cx:pt idx="31633">-1584</cx:pt>
          <cx:pt idx="31634">-526</cx:pt>
          <cx:pt idx="31635">-520</cx:pt>
          <cx:pt idx="31636">-1999</cx:pt>
          <cx:pt idx="31637">-1026</cx:pt>
          <cx:pt idx="31638">-1835</cx:pt>
          <cx:pt idx="31639">-329</cx:pt>
          <cx:pt idx="31640">0</cx:pt>
          <cx:pt idx="31641">-2515</cx:pt>
          <cx:pt idx="31642">-460</cx:pt>
          <cx:pt idx="31643">-2247</cx:pt>
          <cx:pt idx="31644">-168</cx:pt>
          <cx:pt idx="31645">-1586</cx:pt>
          <cx:pt idx="31646">-205</cx:pt>
          <cx:pt idx="31647">-185</cx:pt>
          <cx:pt idx="31648">-757</cx:pt>
          <cx:pt idx="31649">0</cx:pt>
          <cx:pt idx="31650">-458</cx:pt>
          <cx:pt idx="31651">-395</cx:pt>
          <cx:pt idx="31652">-456</cx:pt>
          <cx:pt idx="31653">-1297</cx:pt>
          <cx:pt idx="31654">0</cx:pt>
          <cx:pt idx="31655">-2539</cx:pt>
          <cx:pt idx="31656">-1745</cx:pt>
          <cx:pt idx="31657">-1757</cx:pt>
          <cx:pt idx="31658">-1897</cx:pt>
          <cx:pt idx="31659">-378</cx:pt>
          <cx:pt idx="31660">0</cx:pt>
          <cx:pt idx="31661">0</cx:pt>
          <cx:pt idx="31662">-1091</cx:pt>
          <cx:pt idx="31663">-250</cx:pt>
          <cx:pt idx="31664">-1728</cx:pt>
          <cx:pt idx="31665">-2198</cx:pt>
          <cx:pt idx="31666">-1418</cx:pt>
          <cx:pt idx="31667">-1871</cx:pt>
          <cx:pt idx="31668">-196</cx:pt>
          <cx:pt idx="31669">-771</cx:pt>
          <cx:pt idx="31670">-436</cx:pt>
          <cx:pt idx="31671">-218</cx:pt>
          <cx:pt idx="31672">-845</cx:pt>
          <cx:pt idx="31673">-283</cx:pt>
          <cx:pt idx="31674">-1164</cx:pt>
          <cx:pt idx="31675">-1575</cx:pt>
          <cx:pt idx="31676">-860</cx:pt>
          <cx:pt idx="31677">-1940</cx:pt>
          <cx:pt idx="31678">-1082</cx:pt>
          <cx:pt idx="31679">-1160</cx:pt>
          <cx:pt idx="31680">-1738</cx:pt>
          <cx:pt idx="31681">0</cx:pt>
          <cx:pt idx="31682">-217</cx:pt>
          <cx:pt idx="31683">-717</cx:pt>
          <cx:pt idx="31684">-340</cx:pt>
          <cx:pt idx="31685">-2524</cx:pt>
          <cx:pt idx="31686">-695</cx:pt>
          <cx:pt idx="31687">0</cx:pt>
          <cx:pt idx="31688">-2997</cx:pt>
          <cx:pt idx="31689">-1708</cx:pt>
          <cx:pt idx="31690">-2376</cx:pt>
          <cx:pt idx="31691">-1782</cx:pt>
          <cx:pt idx="31692">-977</cx:pt>
          <cx:pt idx="31693">-829</cx:pt>
          <cx:pt idx="31694">-231</cx:pt>
          <cx:pt idx="31695">-2608</cx:pt>
          <cx:pt idx="31696">-1359</cx:pt>
          <cx:pt idx="31697">-2575</cx:pt>
          <cx:pt idx="31698">-1057</cx:pt>
          <cx:pt idx="31699">-14</cx:pt>
          <cx:pt idx="31700">-1274</cx:pt>
          <cx:pt idx="31701">-1685</cx:pt>
          <cx:pt idx="31702">-1092</cx:pt>
          <cx:pt idx="31703">-554</cx:pt>
          <cx:pt idx="31704">-1578</cx:pt>
          <cx:pt idx="31705">-437</cx:pt>
          <cx:pt idx="31706">-1036</cx:pt>
          <cx:pt idx="31707">-1199</cx:pt>
          <cx:pt idx="31708">0</cx:pt>
          <cx:pt idx="31709">-2352</cx:pt>
          <cx:pt idx="31710">-2404</cx:pt>
          <cx:pt idx="31711">-805</cx:pt>
          <cx:pt idx="31712">-1903</cx:pt>
          <cx:pt idx="31713">-420</cx:pt>
          <cx:pt idx="31714">-303</cx:pt>
          <cx:pt idx="31715">-1</cx:pt>
          <cx:pt idx="31716">-353</cx:pt>
          <cx:pt idx="31717">-2453</cx:pt>
          <cx:pt idx="31718">-276</cx:pt>
          <cx:pt idx="31719">-1323</cx:pt>
          <cx:pt idx="31720">0</cx:pt>
          <cx:pt idx="31721">-3114</cx:pt>
          <cx:pt idx="31722">-1775</cx:pt>
          <cx:pt idx="31723">-2811</cx:pt>
          <cx:pt idx="31724">-1653</cx:pt>
          <cx:pt idx="31725">-138</cx:pt>
          <cx:pt idx="31726">-864</cx:pt>
          <cx:pt idx="31727">0</cx:pt>
          <cx:pt idx="31728">-8</cx:pt>
          <cx:pt idx="31729">-601</cx:pt>
          <cx:pt idx="31730">-2281</cx:pt>
          <cx:pt idx="31731">-76</cx:pt>
          <cx:pt idx="31732">-341</cx:pt>
          <cx:pt idx="31733">0</cx:pt>
          <cx:pt idx="31734">-811</cx:pt>
          <cx:pt idx="31735">-1973</cx:pt>
          <cx:pt idx="31736">-214</cx:pt>
          <cx:pt idx="31737">0</cx:pt>
          <cx:pt idx="31738">-61</cx:pt>
          <cx:pt idx="31739">-2615</cx:pt>
          <cx:pt idx="31740">-2</cx:pt>
          <cx:pt idx="31741">-1442</cx:pt>
          <cx:pt idx="31742">-3</cx:pt>
          <cx:pt idx="31743">-2884</cx:pt>
          <cx:pt idx="31744">-136</cx:pt>
          <cx:pt idx="31745">-485</cx:pt>
          <cx:pt idx="31746">-421</cx:pt>
          <cx:pt idx="31747">-1398</cx:pt>
          <cx:pt idx="31748">-967</cx:pt>
          <cx:pt idx="31749">-2204</cx:pt>
          <cx:pt idx="31750">-109</cx:pt>
          <cx:pt idx="31751">-1505</cx:pt>
          <cx:pt idx="31752">-514</cx:pt>
          <cx:pt idx="31753">-961</cx:pt>
          <cx:pt idx="31754">-1031</cx:pt>
          <cx:pt idx="31755">0</cx:pt>
          <cx:pt idx="31756">0</cx:pt>
          <cx:pt idx="31757">-2901</cx:pt>
          <cx:pt idx="31758">-506</cx:pt>
          <cx:pt idx="31759">-1522</cx:pt>
          <cx:pt idx="31760">-890</cx:pt>
          <cx:pt idx="31761">-1500</cx:pt>
          <cx:pt idx="31762">-981</cx:pt>
          <cx:pt idx="31763">-568</cx:pt>
          <cx:pt idx="31764">-490</cx:pt>
          <cx:pt idx="31765">-1491</cx:pt>
          <cx:pt idx="31766">-1743</cx:pt>
          <cx:pt idx="31767">-906</cx:pt>
          <cx:pt idx="31768">-525</cx:pt>
          <cx:pt idx="31769">-1021</cx:pt>
          <cx:pt idx="31770">0</cx:pt>
          <cx:pt idx="31771">-246</cx:pt>
          <cx:pt idx="31772">-2449</cx:pt>
          <cx:pt idx="31773">0</cx:pt>
          <cx:pt idx="31774">-1037</cx:pt>
          <cx:pt idx="31775">-232</cx:pt>
          <cx:pt idx="31776">0</cx:pt>
          <cx:pt idx="31777">-5</cx:pt>
          <cx:pt idx="31778">-739</cx:pt>
          <cx:pt idx="31779">0</cx:pt>
          <cx:pt idx="31780">-64</cx:pt>
          <cx:pt idx="31781">0</cx:pt>
          <cx:pt idx="31782">-1102</cx:pt>
          <cx:pt idx="31783">-346</cx:pt>
          <cx:pt idx="31784">-929</cx:pt>
          <cx:pt idx="31785">0</cx:pt>
          <cx:pt idx="31786">-256</cx:pt>
          <cx:pt idx="31787">-466</cx:pt>
          <cx:pt idx="31788">-1852</cx:pt>
          <cx:pt idx="31789">0</cx:pt>
          <cx:pt idx="31790">0</cx:pt>
          <cx:pt idx="31791">-1233</cx:pt>
          <cx:pt idx="31792">-813</cx:pt>
          <cx:pt idx="31793">0</cx:pt>
          <cx:pt idx="31794">-1211</cx:pt>
          <cx:pt idx="31795">-1396</cx:pt>
          <cx:pt idx="31796">-561</cx:pt>
          <cx:pt idx="31797">-1111</cx:pt>
          <cx:pt idx="31798">-1075</cx:pt>
          <cx:pt idx="31799">-765</cx:pt>
          <cx:pt idx="31800">-1044</cx:pt>
          <cx:pt idx="31801">-628</cx:pt>
          <cx:pt idx="31802">-1640</cx:pt>
          <cx:pt idx="31803">-273</cx:pt>
          <cx:pt idx="31804">-1394</cx:pt>
          <cx:pt idx="31805">0</cx:pt>
          <cx:pt idx="31806">-2792</cx:pt>
          <cx:pt idx="31807">-2158</cx:pt>
          <cx:pt idx="31808">0</cx:pt>
          <cx:pt idx="31809">-42</cx:pt>
          <cx:pt idx="31810">-1886</cx:pt>
          <cx:pt idx="31811">-3</cx:pt>
          <cx:pt idx="31812">-671</cx:pt>
          <cx:pt idx="31813">-957</cx:pt>
          <cx:pt idx="31814">-2428</cx:pt>
          <cx:pt idx="31815">-1338</cx:pt>
          <cx:pt idx="31816">-1902</cx:pt>
          <cx:pt idx="31817">-243</cx:pt>
          <cx:pt idx="31818">-116</cx:pt>
          <cx:pt idx="31819">0</cx:pt>
          <cx:pt idx="31820">-2071</cx:pt>
          <cx:pt idx="31821">-1180</cx:pt>
          <cx:pt idx="31822">-1502</cx:pt>
          <cx:pt idx="31823">-2040</cx:pt>
          <cx:pt idx="31824">-2488</cx:pt>
          <cx:pt idx="31825">0</cx:pt>
          <cx:pt idx="31826">-3355</cx:pt>
          <cx:pt idx="31827">-768</cx:pt>
          <cx:pt idx="31828">-1861</cx:pt>
          <cx:pt idx="31829">-1497</cx:pt>
          <cx:pt idx="31830">-563</cx:pt>
          <cx:pt idx="31831">-161</cx:pt>
          <cx:pt idx="31832">0</cx:pt>
          <cx:pt idx="31833">-253</cx:pt>
          <cx:pt idx="31834">-468</cx:pt>
          <cx:pt idx="31835">-593</cx:pt>
          <cx:pt idx="31836">-887</cx:pt>
          <cx:pt idx="31837">-454</cx:pt>
          <cx:pt idx="31838">-638</cx:pt>
          <cx:pt idx="31839">0</cx:pt>
          <cx:pt idx="31840">-609</cx:pt>
          <cx:pt idx="31841">-2871</cx:pt>
          <cx:pt idx="31842">-220</cx:pt>
          <cx:pt idx="31843">-1112</cx:pt>
          <cx:pt idx="31844">-1414</cx:pt>
          <cx:pt idx="31845">0</cx:pt>
          <cx:pt idx="31846">-721</cx:pt>
          <cx:pt idx="31847">-599</cx:pt>
          <cx:pt idx="31848">-1372</cx:pt>
          <cx:pt idx="31849">-1729</cx:pt>
          <cx:pt idx="31850">-1566</cx:pt>
          <cx:pt idx="31851">-251</cx:pt>
          <cx:pt idx="31852">-1373</cx:pt>
          <cx:pt idx="31853">-747</cx:pt>
          <cx:pt idx="31854">-219</cx:pt>
          <cx:pt idx="31855">-224</cx:pt>
          <cx:pt idx="31856">0</cx:pt>
          <cx:pt idx="31857">-1603</cx:pt>
          <cx:pt idx="31858">-2222</cx:pt>
          <cx:pt idx="31859">-721</cx:pt>
          <cx:pt idx="31860">-430</cx:pt>
          <cx:pt idx="31861">-1868</cx:pt>
          <cx:pt idx="31862">-692</cx:pt>
          <cx:pt idx="31863">-1227</cx:pt>
          <cx:pt idx="31864">-1441</cx:pt>
          <cx:pt idx="31865">-2578</cx:pt>
          <cx:pt idx="31866">-727</cx:pt>
          <cx:pt idx="31867">-2287</cx:pt>
          <cx:pt idx="31868">-826</cx:pt>
          <cx:pt idx="31869">-342</cx:pt>
          <cx:pt idx="31870">-2974</cx:pt>
          <cx:pt idx="31871">-2079</cx:pt>
          <cx:pt idx="31872">0</cx:pt>
          <cx:pt idx="31873">-315</cx:pt>
          <cx:pt idx="31874">0</cx:pt>
          <cx:pt idx="31875">-341</cx:pt>
          <cx:pt idx="31876">-1797</cx:pt>
          <cx:pt idx="31877">-1178</cx:pt>
          <cx:pt idx="31878">-2731</cx:pt>
          <cx:pt idx="31879">-224</cx:pt>
          <cx:pt idx="31880">0</cx:pt>
          <cx:pt idx="31881">-640</cx:pt>
          <cx:pt idx="31882">-350</cx:pt>
          <cx:pt idx="31883">-708</cx:pt>
          <cx:pt idx="31884">-261</cx:pt>
          <cx:pt idx="31885">-664</cx:pt>
          <cx:pt idx="31886">0</cx:pt>
          <cx:pt idx="31887">-2352</cx:pt>
          <cx:pt idx="31888">-778</cx:pt>
          <cx:pt idx="31889">-1621</cx:pt>
          <cx:pt idx="31890">-1698</cx:pt>
          <cx:pt idx="31891">-194</cx:pt>
          <cx:pt idx="31892">-980</cx:pt>
          <cx:pt idx="31893">-1864</cx:pt>
          <cx:pt idx="31894">-1156</cx:pt>
          <cx:pt idx="31895">0</cx:pt>
          <cx:pt idx="31896">-515</cx:pt>
          <cx:pt idx="31897">-1306</cx:pt>
          <cx:pt idx="31898">-2470</cx:pt>
          <cx:pt idx="31899">-395</cx:pt>
          <cx:pt idx="31900">-1602</cx:pt>
          <cx:pt idx="31901">-1568</cx:pt>
          <cx:pt idx="31902">0</cx:pt>
          <cx:pt idx="31903">-394</cx:pt>
          <cx:pt idx="31904">-1326</cx:pt>
          <cx:pt idx="31905">-2</cx:pt>
          <cx:pt idx="31906">-406</cx:pt>
          <cx:pt idx="31907">0</cx:pt>
          <cx:pt idx="31908">-429</cx:pt>
          <cx:pt idx="31909">-2646</cx:pt>
          <cx:pt idx="31910">-2506</cx:pt>
          <cx:pt idx="31911">-1771</cx:pt>
          <cx:pt idx="31912">-2427</cx:pt>
          <cx:pt idx="31913">-946</cx:pt>
          <cx:pt idx="31914">-1782</cx:pt>
          <cx:pt idx="31915">-842</cx:pt>
          <cx:pt idx="31916">-313</cx:pt>
          <cx:pt idx="31917">-322</cx:pt>
          <cx:pt idx="31918">-3346</cx:pt>
          <cx:pt idx="31919">-1749</cx:pt>
          <cx:pt idx="31920">0</cx:pt>
          <cx:pt idx="31921">-20</cx:pt>
          <cx:pt idx="31922">-16</cx:pt>
          <cx:pt idx="31923">-1067</cx:pt>
          <cx:pt idx="31924">0</cx:pt>
          <cx:pt idx="31925">-417</cx:pt>
          <cx:pt idx="31926">-3136</cx:pt>
          <cx:pt idx="31927">-1558</cx:pt>
          <cx:pt idx="31928">-500</cx:pt>
          <cx:pt idx="31929">-1402</cx:pt>
          <cx:pt idx="31930">-695</cx:pt>
          <cx:pt idx="31931">-1522</cx:pt>
          <cx:pt idx="31932">-192</cx:pt>
          <cx:pt idx="31933">-1262</cx:pt>
          <cx:pt idx="31934">-1516</cx:pt>
          <cx:pt idx="31935">0</cx:pt>
          <cx:pt idx="31936">-677</cx:pt>
          <cx:pt idx="31937">-580</cx:pt>
          <cx:pt idx="31938">0</cx:pt>
          <cx:pt idx="31939">-489</cx:pt>
          <cx:pt idx="31940">-1539</cx:pt>
          <cx:pt idx="31941">-371</cx:pt>
          <cx:pt idx="31942">-1245</cx:pt>
          <cx:pt idx="31943">-379</cx:pt>
          <cx:pt idx="31944">-2179</cx:pt>
          <cx:pt idx="31945">-823</cx:pt>
          <cx:pt idx="31946">-541</cx:pt>
          <cx:pt idx="31947">-1841</cx:pt>
          <cx:pt idx="31948">-82</cx:pt>
          <cx:pt idx="31949">-526</cx:pt>
          <cx:pt idx="31950">-1744</cx:pt>
          <cx:pt idx="31951">-285</cx:pt>
          <cx:pt idx="31952">-1066</cx:pt>
          <cx:pt idx="31953">-604</cx:pt>
          <cx:pt idx="31954">-1565</cx:pt>
          <cx:pt idx="31955">-1334</cx:pt>
          <cx:pt idx="31956">-331</cx:pt>
          <cx:pt idx="31957">-540</cx:pt>
          <cx:pt idx="31958">-23</cx:pt>
          <cx:pt idx="31959">-1216</cx:pt>
          <cx:pt idx="31960">0</cx:pt>
          <cx:pt idx="31961">-1214</cx:pt>
          <cx:pt idx="31962">-1</cx:pt>
          <cx:pt idx="31963">-1004</cx:pt>
          <cx:pt idx="31964">-101</cx:pt>
          <cx:pt idx="31965">-2032</cx:pt>
          <cx:pt idx="31966">-2266</cx:pt>
          <cx:pt idx="31967">-1193</cx:pt>
          <cx:pt idx="31968">-429</cx:pt>
          <cx:pt idx="31969">-933</cx:pt>
          <cx:pt idx="31970">-2423</cx:pt>
          <cx:pt idx="31971">-1664</cx:pt>
          <cx:pt idx="31972">-1144</cx:pt>
          <cx:pt idx="31973">-718</cx:pt>
          <cx:pt idx="31974">-1370</cx:pt>
          <cx:pt idx="31975">-46</cx:pt>
          <cx:pt idx="31976">-384</cx:pt>
          <cx:pt idx="31977">-638</cx:pt>
          <cx:pt idx="31978">-1316</cx:pt>
          <cx:pt idx="31979">-483</cx:pt>
          <cx:pt idx="31980">-439</cx:pt>
          <cx:pt idx="31981">-1895</cx:pt>
          <cx:pt idx="31982">-507</cx:pt>
          <cx:pt idx="31983">-1173</cx:pt>
          <cx:pt idx="31984">-2435</cx:pt>
          <cx:pt idx="31985">0</cx:pt>
          <cx:pt idx="31986">-1500</cx:pt>
          <cx:pt idx="31987">-1896</cx:pt>
          <cx:pt idx="31988">-620</cx:pt>
          <cx:pt idx="31989">0</cx:pt>
          <cx:pt idx="31990">-685</cx:pt>
          <cx:pt idx="31991">-578</cx:pt>
          <cx:pt idx="31992">-802</cx:pt>
          <cx:pt idx="31993">-278</cx:pt>
          <cx:pt idx="31994">-465</cx:pt>
          <cx:pt idx="31995">-461</cx:pt>
          <cx:pt idx="31996">-1557</cx:pt>
          <cx:pt idx="31997">-895</cx:pt>
          <cx:pt idx="31998">-2656</cx:pt>
          <cx:pt idx="31999">-1942</cx:pt>
          <cx:pt idx="32000">0</cx:pt>
          <cx:pt idx="32001">-2693</cx:pt>
          <cx:pt idx="32002">-104</cx:pt>
          <cx:pt idx="32003">0</cx:pt>
          <cx:pt idx="32004">-2460</cx:pt>
          <cx:pt idx="32005">-1850</cx:pt>
          <cx:pt idx="32006">0</cx:pt>
          <cx:pt idx="32007">-1003</cx:pt>
          <cx:pt idx="32008">-299</cx:pt>
          <cx:pt idx="32009">-1777</cx:pt>
          <cx:pt idx="32010">-1982</cx:pt>
          <cx:pt idx="32011">-478</cx:pt>
          <cx:pt idx="32012">-1741</cx:pt>
          <cx:pt idx="32013">-259</cx:pt>
          <cx:pt idx="32014">-168</cx:pt>
          <cx:pt idx="32015">-1036</cx:pt>
          <cx:pt idx="32016">-2927</cx:pt>
          <cx:pt idx="32017">-1917</cx:pt>
          <cx:pt idx="32018">-519</cx:pt>
          <cx:pt idx="32019">0</cx:pt>
          <cx:pt idx="32020">-641</cx:pt>
          <cx:pt idx="32021">0</cx:pt>
          <cx:pt idx="32022">-1558</cx:pt>
          <cx:pt idx="32023">-4</cx:pt>
          <cx:pt idx="32024">-2546</cx:pt>
          <cx:pt idx="32025">-1638</cx:pt>
          <cx:pt idx="32026">-1877</cx:pt>
          <cx:pt idx="32027">-487</cx:pt>
          <cx:pt idx="32028">0</cx:pt>
          <cx:pt idx="32029">-2899</cx:pt>
          <cx:pt idx="32030">-988</cx:pt>
          <cx:pt idx="32031">-1444</cx:pt>
          <cx:pt idx="32032">0</cx:pt>
          <cx:pt idx="32033">-860</cx:pt>
          <cx:pt idx="32034">-588</cx:pt>
          <cx:pt idx="32035">-1494</cx:pt>
          <cx:pt idx="32036">0</cx:pt>
          <cx:pt idx="32037">0</cx:pt>
          <cx:pt idx="32038">-1476</cx:pt>
          <cx:pt idx="32039">0</cx:pt>
          <cx:pt idx="32040">-169</cx:pt>
          <cx:pt idx="32041">-1887</cx:pt>
          <cx:pt idx="32042">-1</cx:pt>
          <cx:pt idx="32043">-1565</cx:pt>
          <cx:pt idx="32044">-739</cx:pt>
          <cx:pt idx="32045">-1973</cx:pt>
          <cx:pt idx="32046">-540</cx:pt>
          <cx:pt idx="32047">0</cx:pt>
          <cx:pt idx="32048">-334</cx:pt>
          <cx:pt idx="32049">-506</cx:pt>
          <cx:pt idx="32050">0</cx:pt>
          <cx:pt idx="32051">0</cx:pt>
          <cx:pt idx="32052">-1022</cx:pt>
          <cx:pt idx="32053">0</cx:pt>
          <cx:pt idx="32054">-2503</cx:pt>
          <cx:pt idx="32055">-564</cx:pt>
          <cx:pt idx="32056">-263</cx:pt>
          <cx:pt idx="32057">-1143</cx:pt>
          <cx:pt idx="32058">-1275</cx:pt>
          <cx:pt idx="32059">-479</cx:pt>
          <cx:pt idx="32060">-1202</cx:pt>
          <cx:pt idx="32061">-2054</cx:pt>
          <cx:pt idx="32062">-591</cx:pt>
          <cx:pt idx="32063">-1568</cx:pt>
          <cx:pt idx="32064">-270</cx:pt>
          <cx:pt idx="32065">-108</cx:pt>
          <cx:pt idx="32066">-2704</cx:pt>
          <cx:pt idx="32067">-1194</cx:pt>
          <cx:pt idx="32068">-1566</cx:pt>
          <cx:pt idx="32069">-297</cx:pt>
          <cx:pt idx="32070">0</cx:pt>
          <cx:pt idx="32071">0</cx:pt>
          <cx:pt idx="32072">-962</cx:pt>
          <cx:pt idx="32073">-992</cx:pt>
          <cx:pt idx="32074">-1822</cx:pt>
          <cx:pt idx="32075">0</cx:pt>
          <cx:pt idx="32076">-2124</cx:pt>
          <cx:pt idx="32077">0</cx:pt>
          <cx:pt idx="32078">-359</cx:pt>
          <cx:pt idx="32079">-491</cx:pt>
          <cx:pt idx="32080">-1445</cx:pt>
          <cx:pt idx="32081">-666</cx:pt>
          <cx:pt idx="32082">-503</cx:pt>
          <cx:pt idx="32083">0</cx:pt>
          <cx:pt idx="32084">0</cx:pt>
          <cx:pt idx="32085">-1795</cx:pt>
          <cx:pt idx="32086">-456</cx:pt>
          <cx:pt idx="32087">-376</cx:pt>
          <cx:pt idx="32088">-198</cx:pt>
          <cx:pt idx="32089">-222</cx:pt>
          <cx:pt idx="32090">-28</cx:pt>
          <cx:pt idx="32091">-942</cx:pt>
          <cx:pt idx="32092">-529</cx:pt>
          <cx:pt idx="32093">-1814</cx:pt>
          <cx:pt idx="32094">-1770</cx:pt>
          <cx:pt idx="32095">-1565</cx:pt>
          <cx:pt idx="32096">-1647</cx:pt>
          <cx:pt idx="32097">-1618</cx:pt>
          <cx:pt idx="32098">-1487</cx:pt>
          <cx:pt idx="32099">-1</cx:pt>
          <cx:pt idx="32100">-306</cx:pt>
          <cx:pt idx="32101">-1992</cx:pt>
          <cx:pt idx="32102">-294</cx:pt>
          <cx:pt idx="32103">-1364</cx:pt>
          <cx:pt idx="32104">-1843</cx:pt>
          <cx:pt idx="32105">-2067</cx:pt>
          <cx:pt idx="32106">0</cx:pt>
          <cx:pt idx="32107">-513</cx:pt>
          <cx:pt idx="32108">-273</cx:pt>
          <cx:pt idx="32109">-1307</cx:pt>
          <cx:pt idx="32110">-399</cx:pt>
          <cx:pt idx="32111">-390</cx:pt>
          <cx:pt idx="32112">-2610</cx:pt>
          <cx:pt idx="32113">-845</cx:pt>
          <cx:pt idx="32114">-1716</cx:pt>
          <cx:pt idx="32115">-2</cx:pt>
          <cx:pt idx="32116">-359</cx:pt>
          <cx:pt idx="32117">-2041</cx:pt>
          <cx:pt idx="32118">-601</cx:pt>
          <cx:pt idx="32119">0</cx:pt>
          <cx:pt idx="32120">-2477</cx:pt>
          <cx:pt idx="32121">0</cx:pt>
          <cx:pt idx="32122">-2211</cx:pt>
          <cx:pt idx="32123">-177</cx:pt>
          <cx:pt idx="32124">-8</cx:pt>
          <cx:pt idx="32125">-577</cx:pt>
          <cx:pt idx="32126">-1497</cx:pt>
          <cx:pt idx="32127">-2811</cx:pt>
          <cx:pt idx="32128">-189</cx:pt>
          <cx:pt idx="32129">-324</cx:pt>
          <cx:pt idx="32130">-2532</cx:pt>
          <cx:pt idx="32131">-1538</cx:pt>
          <cx:pt idx="32132">-351</cx:pt>
          <cx:pt idx="32133">-148</cx:pt>
          <cx:pt idx="32134">-683</cx:pt>
          <cx:pt idx="32135">-4</cx:pt>
          <cx:pt idx="32136">0</cx:pt>
          <cx:pt idx="32137">-1939</cx:pt>
          <cx:pt idx="32138">-1805</cx:pt>
          <cx:pt idx="32139">-1131</cx:pt>
          <cx:pt idx="32140">-475</cx:pt>
          <cx:pt idx="32141">0</cx:pt>
          <cx:pt idx="32142">-108</cx:pt>
          <cx:pt idx="32143">-2576</cx:pt>
          <cx:pt idx="32144">0</cx:pt>
          <cx:pt idx="32145">-3</cx:pt>
          <cx:pt idx="32146">0</cx:pt>
          <cx:pt idx="32147">0</cx:pt>
          <cx:pt idx="32148">-601</cx:pt>
          <cx:pt idx="32149">-220</cx:pt>
          <cx:pt idx="32150">0</cx:pt>
          <cx:pt idx="32151">0</cx:pt>
          <cx:pt idx="32152">-288</cx:pt>
          <cx:pt idx="32153">-437</cx:pt>
          <cx:pt idx="32154">-1791</cx:pt>
          <cx:pt idx="32155">0</cx:pt>
          <cx:pt idx="32156">-1</cx:pt>
          <cx:pt idx="32157">0</cx:pt>
          <cx:pt idx="32158">-1371</cx:pt>
          <cx:pt idx="32159">-1628</cx:pt>
          <cx:pt idx="32160">-1326</cx:pt>
          <cx:pt idx="32161">-1876</cx:pt>
          <cx:pt idx="32162">-548</cx:pt>
          <cx:pt idx="32163">-1014</cx:pt>
          <cx:pt idx="32164">-339</cx:pt>
          <cx:pt idx="32165">-608</cx:pt>
          <cx:pt idx="32166">-1207</cx:pt>
          <cx:pt idx="32167">-391</cx:pt>
          <cx:pt idx="32168">-431</cx:pt>
          <cx:pt idx="32169">-403</cx:pt>
          <cx:pt idx="32170">-695</cx:pt>
          <cx:pt idx="32171">-353</cx:pt>
          <cx:pt idx="32172">-1040</cx:pt>
          <cx:pt idx="32173">-2949</cx:pt>
          <cx:pt idx="32174">0</cx:pt>
          <cx:pt idx="32175">0</cx:pt>
          <cx:pt idx="32176">-2198</cx:pt>
          <cx:pt idx="32177">-1297</cx:pt>
          <cx:pt idx="32178">-653</cx:pt>
          <cx:pt idx="32179">-1908</cx:pt>
          <cx:pt idx="32180">-963</cx:pt>
          <cx:pt idx="32181">-408</cx:pt>
          <cx:pt idx="32182">-62</cx:pt>
          <cx:pt idx="32183">-302</cx:pt>
          <cx:pt idx="32184">-355</cx:pt>
          <cx:pt idx="32185">-2401</cx:pt>
          <cx:pt idx="32186">-1838</cx:pt>
          <cx:pt idx="32187">-2434</cx:pt>
          <cx:pt idx="32188">-1950</cx:pt>
          <cx:pt idx="32189">-321</cx:pt>
          <cx:pt idx="32190">-1416</cx:pt>
          <cx:pt idx="32191">-673</cx:pt>
          <cx:pt idx="32192">-1369</cx:pt>
          <cx:pt idx="32193">-2704</cx:pt>
          <cx:pt idx="32194">-234</cx:pt>
          <cx:pt idx="32195">-528</cx:pt>
          <cx:pt idx="32196">-603</cx:pt>
          <cx:pt idx="32197">-8</cx:pt>
          <cx:pt idx="32198">-1837</cx:pt>
          <cx:pt idx="32199">-1036</cx:pt>
          <cx:pt idx="32200">0</cx:pt>
          <cx:pt idx="32201">-632</cx:pt>
          <cx:pt idx="32202">-269</cx:pt>
          <cx:pt idx="32203">-1533</cx:pt>
          <cx:pt idx="32204">-2466</cx:pt>
          <cx:pt idx="32205">-1881</cx:pt>
          <cx:pt idx="32206">-292</cx:pt>
          <cx:pt idx="32207">-1929</cx:pt>
          <cx:pt idx="32208">-4</cx:pt>
          <cx:pt idx="32209">-1115</cx:pt>
          <cx:pt idx="32210">-530</cx:pt>
          <cx:pt idx="32211">-2528</cx:pt>
          <cx:pt idx="32212">-2064</cx:pt>
          <cx:pt idx="32213">-1801</cx:pt>
          <cx:pt idx="32214">-750</cx:pt>
          <cx:pt idx="32215">-1786</cx:pt>
          <cx:pt idx="32216">-1323</cx:pt>
          <cx:pt idx="32217">-509</cx:pt>
          <cx:pt idx="32218">-1689</cx:pt>
          <cx:pt idx="32219">-556</cx:pt>
          <cx:pt idx="32220">-856</cx:pt>
          <cx:pt idx="32221">0</cx:pt>
          <cx:pt idx="32222">-2590</cx:pt>
          <cx:pt idx="32223">-1512</cx:pt>
          <cx:pt idx="32224">-2645</cx:pt>
          <cx:pt idx="32225">0</cx:pt>
          <cx:pt idx="32226">-1853</cx:pt>
          <cx:pt idx="32227">-1561</cx:pt>
          <cx:pt idx="32228">-598</cx:pt>
          <cx:pt idx="32229">-452</cx:pt>
          <cx:pt idx="32230">0</cx:pt>
          <cx:pt idx="32231">-3178</cx:pt>
          <cx:pt idx="32232">0</cx:pt>
          <cx:pt idx="32233">-1635</cx:pt>
          <cx:pt idx="32234">0</cx:pt>
          <cx:pt idx="32235">-1764</cx:pt>
          <cx:pt idx="32236">-1</cx:pt>
          <cx:pt idx="32237">-430</cx:pt>
          <cx:pt idx="32238">-1190</cx:pt>
          <cx:pt idx="32239">-584</cx:pt>
          <cx:pt idx="32240">-535</cx:pt>
          <cx:pt idx="32241">0</cx:pt>
          <cx:pt idx="32242">-2849</cx:pt>
          <cx:pt idx="32243">-522</cx:pt>
          <cx:pt idx="32244">-695</cx:pt>
          <cx:pt idx="32245">-1321</cx:pt>
          <cx:pt idx="32246">-1035</cx:pt>
          <cx:pt idx="32247">-3208</cx:pt>
          <cx:pt idx="32248">-1004</cx:pt>
          <cx:pt idx="32249">-1634</cx:pt>
          <cx:pt idx="32250">-1720</cx:pt>
          <cx:pt idx="32251">-252</cx:pt>
          <cx:pt idx="32252">-2039</cx:pt>
          <cx:pt idx="32253">-516</cx:pt>
          <cx:pt idx="32254">-410</cx:pt>
          <cx:pt idx="32255">-678</cx:pt>
          <cx:pt idx="32256">-1232</cx:pt>
          <cx:pt idx="32257">-2181</cx:pt>
          <cx:pt idx="32258">-511</cx:pt>
          <cx:pt idx="32259">0</cx:pt>
          <cx:pt idx="32260">-1422</cx:pt>
          <cx:pt idx="32261">-378</cx:pt>
          <cx:pt idx="32262">-483</cx:pt>
          <cx:pt idx="32263">-328</cx:pt>
          <cx:pt idx="32264">-778</cx:pt>
          <cx:pt idx="32265">-463</cx:pt>
          <cx:pt idx="32266">0</cx:pt>
          <cx:pt idx="32267">-2741</cx:pt>
          <cx:pt idx="32268">-1943</cx:pt>
          <cx:pt idx="32269">-847</cx:pt>
          <cx:pt idx="32270">-992</cx:pt>
          <cx:pt idx="32271">0</cx:pt>
          <cx:pt idx="32272">-2736</cx:pt>
          <cx:pt idx="32273">-1862</cx:pt>
          <cx:pt idx="32274">-933</cx:pt>
          <cx:pt idx="32275">0</cx:pt>
          <cx:pt idx="32276">-783</cx:pt>
          <cx:pt idx="32277">0</cx:pt>
          <cx:pt idx="32278">-521</cx:pt>
          <cx:pt idx="32279">-692</cx:pt>
          <cx:pt idx="32280">-6</cx:pt>
          <cx:pt idx="32281">-536</cx:pt>
          <cx:pt idx="32282">-1606</cx:pt>
          <cx:pt idx="32283">-1711</cx:pt>
          <cx:pt idx="32284">-1933</cx:pt>
          <cx:pt idx="32285">-488</cx:pt>
          <cx:pt idx="32286">-133</cx:pt>
          <cx:pt idx="32287">-18</cx:pt>
          <cx:pt idx="32288">-986</cx:pt>
          <cx:pt idx="32289">-1508</cx:pt>
          <cx:pt idx="32290">0</cx:pt>
          <cx:pt idx="32291">-293</cx:pt>
          <cx:pt idx="32292">-907</cx:pt>
          <cx:pt idx="32293">-530</cx:pt>
          <cx:pt idx="32294">-1549</cx:pt>
          <cx:pt idx="32295">-287</cx:pt>
          <cx:pt idx="32296">-1463</cx:pt>
          <cx:pt idx="32297">-1174</cx:pt>
          <cx:pt idx="32298">-2140</cx:pt>
          <cx:pt idx="32299">-1194</cx:pt>
          <cx:pt idx="32300">-110</cx:pt>
          <cx:pt idx="32301">-1219</cx:pt>
          <cx:pt idx="32302">-658</cx:pt>
          <cx:pt idx="32303">-581</cx:pt>
          <cx:pt idx="32304">-652</cx:pt>
          <cx:pt idx="32305">-1</cx:pt>
          <cx:pt idx="32306">-1598</cx:pt>
          <cx:pt idx="32307">-1980</cx:pt>
          <cx:pt idx="32308">-250</cx:pt>
          <cx:pt idx="32309">-1052</cx:pt>
          <cx:pt idx="32310">-845</cx:pt>
          <cx:pt idx="32311">-1923</cx:pt>
          <cx:pt idx="32312">-53</cx:pt>
          <cx:pt idx="32313">-617</cx:pt>
          <cx:pt idx="32314">-1578</cx:pt>
          <cx:pt idx="32315">0</cx:pt>
          <cx:pt idx="32316">0</cx:pt>
          <cx:pt idx="32317">-136</cx:pt>
          <cx:pt idx="32318">-248</cx:pt>
          <cx:pt idx="32319">-993</cx:pt>
          <cx:pt idx="32320">-537</cx:pt>
          <cx:pt idx="32321">-1336</cx:pt>
          <cx:pt idx="32322">0</cx:pt>
          <cx:pt idx="32323">-1545</cx:pt>
          <cx:pt idx="32324">-1982</cx:pt>
          <cx:pt idx="32325">-3</cx:pt>
          <cx:pt idx="32326">0</cx:pt>
          <cx:pt idx="32327">-1861</cx:pt>
          <cx:pt idx="32328">-832</cx:pt>
          <cx:pt idx="32329">-1977</cx:pt>
          <cx:pt idx="32330">-2100</cx:pt>
          <cx:pt idx="32331">-1134</cx:pt>
          <cx:pt idx="32332">-749</cx:pt>
          <cx:pt idx="32333">-271</cx:pt>
          <cx:pt idx="32334">-2649</cx:pt>
          <cx:pt idx="32335">-1681</cx:pt>
          <cx:pt idx="32336">0</cx:pt>
          <cx:pt idx="32337">-79</cx:pt>
          <cx:pt idx="32338">-817</cx:pt>
          <cx:pt idx="32339">-1631</cx:pt>
          <cx:pt idx="32340">-2503</cx:pt>
          <cx:pt idx="32341">-1410</cx:pt>
          <cx:pt idx="32342">-1665</cx:pt>
          <cx:pt idx="32343">-284</cx:pt>
          <cx:pt idx="32344">-2375</cx:pt>
          <cx:pt idx="32345">-786</cx:pt>
          <cx:pt idx="32346">-4</cx:pt>
          <cx:pt idx="32347">-1168</cx:pt>
          <cx:pt idx="32348">-680</cx:pt>
          <cx:pt idx="32349">-504</cx:pt>
          <cx:pt idx="32350">-1317</cx:pt>
          <cx:pt idx="32351">0</cx:pt>
          <cx:pt idx="32352">-3347</cx:pt>
          <cx:pt idx="32353">-1</cx:pt>
          <cx:pt idx="32354">-926</cx:pt>
          <cx:pt idx="32355">-1704</cx:pt>
          <cx:pt idx="32356">-1698</cx:pt>
          <cx:pt idx="32357">-1447</cx:pt>
          <cx:pt idx="32358">-2359</cx:pt>
          <cx:pt idx="32359">-1421</cx:pt>
          <cx:pt idx="32360">-235</cx:pt>
          <cx:pt idx="32361">-1647</cx:pt>
          <cx:pt idx="32362">-378</cx:pt>
          <cx:pt idx="32363">0</cx:pt>
          <cx:pt idx="32364">-330</cx:pt>
          <cx:pt idx="32365">-105</cx:pt>
          <cx:pt idx="32366">-862</cx:pt>
          <cx:pt idx="32367">-740</cx:pt>
          <cx:pt idx="32368">-713</cx:pt>
          <cx:pt idx="32369">-423</cx:pt>
          <cx:pt idx="32370">-2317</cx:pt>
          <cx:pt idx="32371">-323</cx:pt>
          <cx:pt idx="32372">0</cx:pt>
          <cx:pt idx="32373">-1680</cx:pt>
          <cx:pt idx="32374">-1587</cx:pt>
          <cx:pt idx="32375">-1050</cx:pt>
          <cx:pt idx="32376">-1364</cx:pt>
          <cx:pt idx="32377">-757</cx:pt>
          <cx:pt idx="32378">-2617</cx:pt>
          <cx:pt idx="32379">-2118</cx:pt>
          <cx:pt idx="32380">-1578</cx:pt>
          <cx:pt idx="32381">-1087</cx:pt>
          <cx:pt idx="32382">0</cx:pt>
          <cx:pt idx="32383">-1233</cx:pt>
          <cx:pt idx="32384">-2050</cx:pt>
          <cx:pt idx="32385">-2232</cx:pt>
          <cx:pt idx="32386">-510</cx:pt>
          <cx:pt idx="32387">-333</cx:pt>
          <cx:pt idx="32388">-495</cx:pt>
          <cx:pt idx="32389">-1259</cx:pt>
          <cx:pt idx="32390">-1841</cx:pt>
          <cx:pt idx="32391">-41</cx:pt>
          <cx:pt idx="32392">-2110</cx:pt>
          <cx:pt idx="32393">-647</cx:pt>
          <cx:pt idx="32394">-1975</cx:pt>
          <cx:pt idx="32395">-1972</cx:pt>
          <cx:pt idx="32396">-141</cx:pt>
          <cx:pt idx="32397">-1093</cx:pt>
          <cx:pt idx="32398">-454</cx:pt>
          <cx:pt idx="32399">-454</cx:pt>
          <cx:pt idx="32400">-2013</cx:pt>
          <cx:pt idx="32401">-1127</cx:pt>
          <cx:pt idx="32402">-308</cx:pt>
          <cx:pt idx="32403">-597</cx:pt>
          <cx:pt idx="32404">-1</cx:pt>
          <cx:pt idx="32405">-2463</cx:pt>
          <cx:pt idx="32406">0</cx:pt>
          <cx:pt idx="32407">-1544</cx:pt>
          <cx:pt idx="32408">-46</cx:pt>
          <cx:pt idx="32409">-300</cx:pt>
          <cx:pt idx="32410">-693</cx:pt>
          <cx:pt idx="32411">-2297</cx:pt>
          <cx:pt idx="32412">-166</cx:pt>
          <cx:pt idx="32413">-1550</cx:pt>
          <cx:pt idx="32414">-485</cx:pt>
          <cx:pt idx="32415">0</cx:pt>
          <cx:pt idx="32416">-136</cx:pt>
          <cx:pt idx="32417">-1480</cx:pt>
          <cx:pt idx="32418">-271</cx:pt>
          <cx:pt idx="32419">-3178</cx:pt>
          <cx:pt idx="32420">-632</cx:pt>
          <cx:pt idx="32421">-337</cx:pt>
          <cx:pt idx="32422">-265</cx:pt>
          <cx:pt idx="32423">-589</cx:pt>
          <cx:pt idx="32424">-2480</cx:pt>
          <cx:pt idx="32425">-26</cx:pt>
          <cx:pt idx="32426">-1892</cx:pt>
          <cx:pt idx="32427">-1909</cx:pt>
          <cx:pt idx="32428">-1093</cx:pt>
          <cx:pt idx="32429">0</cx:pt>
          <cx:pt idx="32430">0</cx:pt>
          <cx:pt idx="32431">0</cx:pt>
          <cx:pt idx="32432">0</cx:pt>
          <cx:pt idx="32433">-84</cx:pt>
          <cx:pt idx="32434">-155</cx:pt>
          <cx:pt idx="32435">-1729</cx:pt>
          <cx:pt idx="32436">-4</cx:pt>
          <cx:pt idx="32437">-404</cx:pt>
          <cx:pt idx="32438">-576</cx:pt>
          <cx:pt idx="32439">-570</cx:pt>
          <cx:pt idx="32440">-1220</cx:pt>
          <cx:pt idx="32441">0</cx:pt>
          <cx:pt idx="32442">-972</cx:pt>
          <cx:pt idx="32443">-2133</cx:pt>
          <cx:pt idx="32444">0</cx:pt>
          <cx:pt idx="32445">-721</cx:pt>
          <cx:pt idx="32446">-274</cx:pt>
          <cx:pt idx="32447">-14</cx:pt>
          <cx:pt idx="32448">-264</cx:pt>
          <cx:pt idx="32449">-389</cx:pt>
          <cx:pt idx="32450">-261</cx:pt>
          <cx:pt idx="32451">0</cx:pt>
          <cx:pt idx="32452">-2345</cx:pt>
          <cx:pt idx="32453">-441</cx:pt>
          <cx:pt idx="32454">-724</cx:pt>
          <cx:pt idx="32455">-1200</cx:pt>
          <cx:pt idx="32456">-1500</cx:pt>
          <cx:pt idx="32457">-519</cx:pt>
          <cx:pt idx="32458">-1861</cx:pt>
          <cx:pt idx="32459">-1540</cx:pt>
          <cx:pt idx="32460">-462</cx:pt>
          <cx:pt idx="32461">-690</cx:pt>
          <cx:pt idx="32462">-2142</cx:pt>
          <cx:pt idx="32463">-728</cx:pt>
          <cx:pt idx="32464">-1627</cx:pt>
          <cx:pt idx="32465">-4</cx:pt>
          <cx:pt idx="32466">0</cx:pt>
          <cx:pt idx="32467">-431</cx:pt>
          <cx:pt idx="32468">-1534</cx:pt>
          <cx:pt idx="32469">-2283</cx:pt>
          <cx:pt idx="32470">-927</cx:pt>
          <cx:pt idx="32471">-228</cx:pt>
          <cx:pt idx="32472">-2569</cx:pt>
          <cx:pt idx="32473">-1840</cx:pt>
          <cx:pt idx="32474">-1127</cx:pt>
          <cx:pt idx="32475">-494</cx:pt>
          <cx:pt idx="32476">-1675</cx:pt>
          <cx:pt idx="32477">-1292</cx:pt>
          <cx:pt idx="32478">-2848</cx:pt>
          <cx:pt idx="32479">0</cx:pt>
          <cx:pt idx="32480">-574</cx:pt>
          <cx:pt idx="32481">-2083</cx:pt>
          <cx:pt idx="32482">0</cx:pt>
          <cx:pt idx="32483">-240</cx:pt>
          <cx:pt idx="32484">-1697</cx:pt>
          <cx:pt idx="32485">-3</cx:pt>
          <cx:pt idx="32486">-1951</cx:pt>
          <cx:pt idx="32487">-2320</cx:pt>
          <cx:pt idx="32488">-881</cx:pt>
          <cx:pt idx="32489">-692</cx:pt>
          <cx:pt idx="32490">-442</cx:pt>
          <cx:pt idx="32491">-821</cx:pt>
          <cx:pt idx="32492">-412</cx:pt>
          <cx:pt idx="32493">0</cx:pt>
          <cx:pt idx="32494">0</cx:pt>
          <cx:pt idx="32495">-1671</cx:pt>
          <cx:pt idx="32496">-2272</cx:pt>
          <cx:pt idx="32497">-924</cx:pt>
          <cx:pt idx="32498">-342</cx:pt>
          <cx:pt idx="32499">-1</cx:pt>
          <cx:pt idx="32500">-489</cx:pt>
          <cx:pt idx="32501">-347</cx:pt>
          <cx:pt idx="32502">-1177</cx:pt>
          <cx:pt idx="32503">-2058</cx:pt>
          <cx:pt idx="32504">-269</cx:pt>
          <cx:pt idx="32505">-85</cx:pt>
          <cx:pt idx="32506">-2542</cx:pt>
          <cx:pt idx="32507">-311</cx:pt>
          <cx:pt idx="32508">-240</cx:pt>
          <cx:pt idx="32509">-4</cx:pt>
          <cx:pt idx="32510">-2283</cx:pt>
          <cx:pt idx="32511">-722</cx:pt>
          <cx:pt idx="32512">-1079</cx:pt>
          <cx:pt idx="32513">-259</cx:pt>
          <cx:pt idx="32514">-6</cx:pt>
          <cx:pt idx="32515">-202</cx:pt>
          <cx:pt idx="32516">-979</cx:pt>
          <cx:pt idx="32517">-594</cx:pt>
          <cx:pt idx="32518">-1521</cx:pt>
          <cx:pt idx="32519">-300</cx:pt>
          <cx:pt idx="32520">-1736</cx:pt>
          <cx:pt idx="32521">0</cx:pt>
          <cx:pt idx="32522">-5</cx:pt>
          <cx:pt idx="32523">-1950</cx:pt>
          <cx:pt idx="32524">-430</cx:pt>
          <cx:pt idx="32525">-1749</cx:pt>
          <cx:pt idx="32526">-5</cx:pt>
          <cx:pt idx="32527">-866</cx:pt>
          <cx:pt idx="32528">-1140</cx:pt>
          <cx:pt idx="32529">-422</cx:pt>
          <cx:pt idx="32530">0</cx:pt>
          <cx:pt idx="32531">0</cx:pt>
          <cx:pt idx="32532">-686</cx:pt>
          <cx:pt idx="32533">-487</cx:pt>
          <cx:pt idx="32534">-2546</cx:pt>
          <cx:pt idx="32535">-584</cx:pt>
          <cx:pt idx="32536">-290</cx:pt>
          <cx:pt idx="32537">0</cx:pt>
          <cx:pt idx="32538">-263</cx:pt>
          <cx:pt idx="32539">0</cx:pt>
          <cx:pt idx="32540">-2482</cx:pt>
          <cx:pt idx="32541">0</cx:pt>
          <cx:pt idx="32542">-2087</cx:pt>
          <cx:pt idx="32543">-2582</cx:pt>
          <cx:pt idx="32544">-2260</cx:pt>
          <cx:pt idx="32545">-2</cx:pt>
          <cx:pt idx="32546">-1046</cx:pt>
          <cx:pt idx="32547">-964</cx:pt>
          <cx:pt idx="32548">-1514</cx:pt>
          <cx:pt idx="32549">-2236</cx:pt>
          <cx:pt idx="32550">-708</cx:pt>
          <cx:pt idx="32551">-2</cx:pt>
          <cx:pt idx="32552">-797</cx:pt>
          <cx:pt idx="32553">-1170</cx:pt>
          <cx:pt idx="32554">-465</cx:pt>
          <cx:pt idx="32555">-1068</cx:pt>
          <cx:pt idx="32556">-1795</cx:pt>
          <cx:pt idx="32557">-1292</cx:pt>
          <cx:pt idx="32558">-1983</cx:pt>
          <cx:pt idx="32559">-126</cx:pt>
          <cx:pt idx="32560">-165</cx:pt>
          <cx:pt idx="32561">-355</cx:pt>
          <cx:pt idx="32562">-512</cx:pt>
          <cx:pt idx="32563">-984</cx:pt>
          <cx:pt idx="32564">-1456</cx:pt>
          <cx:pt idx="32565">-567</cx:pt>
          <cx:pt idx="32566">-1785</cx:pt>
          <cx:pt idx="32567">0</cx:pt>
          <cx:pt idx="32568">-3158</cx:pt>
          <cx:pt idx="32569">-2323</cx:pt>
          <cx:pt idx="32570">-645</cx:pt>
          <cx:pt idx="32571">0</cx:pt>
          <cx:pt idx="32572">-300</cx:pt>
          <cx:pt idx="32573">-1868</cx:pt>
          <cx:pt idx="32574">-640</cx:pt>
          <cx:pt idx="32575">-1556</cx:pt>
          <cx:pt idx="32576">-747</cx:pt>
          <cx:pt idx="32577">-1478</cx:pt>
          <cx:pt idx="32578">0</cx:pt>
          <cx:pt idx="32579">-1274</cx:pt>
          <cx:pt idx="32580">-392</cx:pt>
          <cx:pt idx="32581">-1130</cx:pt>
          <cx:pt idx="32582">-2195</cx:pt>
          <cx:pt idx="32583">-155</cx:pt>
          <cx:pt idx="32584">-1274</cx:pt>
          <cx:pt idx="32585">-2049</cx:pt>
          <cx:pt idx="32586">0</cx:pt>
          <cx:pt idx="32587">-355</cx:pt>
          <cx:pt idx="32588">-516</cx:pt>
          <cx:pt idx="32589">0</cx:pt>
          <cx:pt idx="32590">-2941</cx:pt>
          <cx:pt idx="32591">-1553</cx:pt>
          <cx:pt idx="32592">-1574</cx:pt>
          <cx:pt idx="32593">-1357</cx:pt>
          <cx:pt idx="32594">-1257</cx:pt>
          <cx:pt idx="32595">-3144</cx:pt>
          <cx:pt idx="32596">-63</cx:pt>
          <cx:pt idx="32597">-36</cx:pt>
          <cx:pt idx="32598">-580</cx:pt>
          <cx:pt idx="32599">-1746</cx:pt>
          <cx:pt idx="32600">-1003</cx:pt>
          <cx:pt idx="32601">-1644</cx:pt>
          <cx:pt idx="32602">-152</cx:pt>
          <cx:pt idx="32603">-1659</cx:pt>
          <cx:pt idx="32604">-2365</cx:pt>
          <cx:pt idx="32605">-6</cx:pt>
          <cx:pt idx="32606">-553</cx:pt>
          <cx:pt idx="32607">-1741</cx:pt>
          <cx:pt idx="32608">-424</cx:pt>
          <cx:pt idx="32609">-1772</cx:pt>
          <cx:pt idx="32610">-1870</cx:pt>
          <cx:pt idx="32611">0</cx:pt>
          <cx:pt idx="32612">-1203</cx:pt>
          <cx:pt idx="32613">-201</cx:pt>
          <cx:pt idx="32614">-2568</cx:pt>
          <cx:pt idx="32615">-151</cx:pt>
          <cx:pt idx="32616">-2000</cx:pt>
          <cx:pt idx="32617">-744</cx:pt>
          <cx:pt idx="32618">-414</cx:pt>
          <cx:pt idx="32619">-1479</cx:pt>
          <cx:pt idx="32620">-778</cx:pt>
          <cx:pt idx="32621">-4</cx:pt>
          <cx:pt idx="32622">-1759</cx:pt>
          <cx:pt idx="32623">-906</cx:pt>
          <cx:pt idx="32624">0</cx:pt>
          <cx:pt idx="32625">-1138</cx:pt>
          <cx:pt idx="32626">-1736</cx:pt>
          <cx:pt idx="32627">0</cx:pt>
          <cx:pt idx="32628">-593</cx:pt>
          <cx:pt idx="32629">-2951</cx:pt>
          <cx:pt idx="32630">-145</cx:pt>
          <cx:pt idx="32631">-1722</cx:pt>
          <cx:pt idx="32632">-2983</cx:pt>
          <cx:pt idx="32633">-1659</cx:pt>
          <cx:pt idx="32634">-506</cx:pt>
          <cx:pt idx="32635">-1836</cx:pt>
          <cx:pt idx="32636">-1619</cx:pt>
          <cx:pt idx="32637">-327</cx:pt>
          <cx:pt idx="32638">-1449</cx:pt>
          <cx:pt idx="32639">-28</cx:pt>
          <cx:pt idx="32640">-499</cx:pt>
          <cx:pt idx="32641">-1712</cx:pt>
          <cx:pt idx="32642">-2278</cx:pt>
          <cx:pt idx="32643">-951</cx:pt>
          <cx:pt idx="32644">-1400</cx:pt>
          <cx:pt idx="32645">-2949</cx:pt>
          <cx:pt idx="32646">-551</cx:pt>
          <cx:pt idx="32647">-1585</cx:pt>
          <cx:pt idx="32648">0</cx:pt>
          <cx:pt idx="32649">-1</cx:pt>
          <cx:pt idx="32650">-3234</cx:pt>
          <cx:pt idx="32651">-2354</cx:pt>
          <cx:pt idx="32652">-491</cx:pt>
          <cx:pt idx="32653">-371</cx:pt>
          <cx:pt idx="32654">-1508</cx:pt>
          <cx:pt idx="32655">-365</cx:pt>
          <cx:pt idx="32656">-548</cx:pt>
          <cx:pt idx="32657">-974</cx:pt>
          <cx:pt idx="32658">-461</cx:pt>
          <cx:pt idx="32659">0</cx:pt>
          <cx:pt idx="32660">-348</cx:pt>
          <cx:pt idx="32661">-76</cx:pt>
          <cx:pt idx="32662">-2905</cx:pt>
          <cx:pt idx="32663">-1162</cx:pt>
          <cx:pt idx="32664">-1517</cx:pt>
          <cx:pt idx="32665">-527</cx:pt>
          <cx:pt idx="32666">-295</cx:pt>
          <cx:pt idx="32667">-961</cx:pt>
          <cx:pt idx="32668">0</cx:pt>
          <cx:pt idx="32669">0</cx:pt>
          <cx:pt idx="32670">-1610</cx:pt>
          <cx:pt idx="32671">-18</cx:pt>
          <cx:pt idx="32672">-2091</cx:pt>
          <cx:pt idx="32673">-1625</cx:pt>
          <cx:pt idx="32674">-2745</cx:pt>
          <cx:pt idx="32675">-253</cx:pt>
          <cx:pt idx="32676">-3157</cx:pt>
          <cx:pt idx="32677">0</cx:pt>
          <cx:pt idx="32678">-2500</cx:pt>
          <cx:pt idx="32679">-753</cx:pt>
          <cx:pt idx="32680">-1220</cx:pt>
          <cx:pt idx="32681">-969</cx:pt>
          <cx:pt idx="32682">-678</cx:pt>
          <cx:pt idx="32683">-490</cx:pt>
          <cx:pt idx="32684">-733</cx:pt>
          <cx:pt idx="32685">-1528</cx:pt>
          <cx:pt idx="32686">-1539</cx:pt>
          <cx:pt idx="32687">-190</cx:pt>
          <cx:pt idx="32688">-1655</cx:pt>
          <cx:pt idx="32689">-420</cx:pt>
          <cx:pt idx="32690">-187</cx:pt>
          <cx:pt idx="32691">-1599</cx:pt>
          <cx:pt idx="32692">-838</cx:pt>
          <cx:pt idx="32693">0</cx:pt>
          <cx:pt idx="32694">-834</cx:pt>
          <cx:pt idx="32695">0</cx:pt>
          <cx:pt idx="32696">-2955</cx:pt>
          <cx:pt idx="32697">0</cx:pt>
          <cx:pt idx="32698">-649</cx:pt>
          <cx:pt idx="32699">-500</cx:pt>
          <cx:pt idx="32700">-2452</cx:pt>
          <cx:pt idx="32701">-440</cx:pt>
          <cx:pt idx="32702">-140</cx:pt>
          <cx:pt idx="32703">-2292</cx:pt>
          <cx:pt idx="32704">-237</cx:pt>
          <cx:pt idx="32705">-1719</cx:pt>
          <cx:pt idx="32706">0</cx:pt>
          <cx:pt idx="32707">-2</cx:pt>
          <cx:pt idx="32708">0</cx:pt>
          <cx:pt idx="32709">-391</cx:pt>
          <cx:pt idx="32710">-1796</cx:pt>
          <cx:pt idx="32711">-697</cx:pt>
          <cx:pt idx="32712">-3</cx:pt>
          <cx:pt idx="32713">0</cx:pt>
          <cx:pt idx="32714">0</cx:pt>
          <cx:pt idx="32715">-616</cx:pt>
          <cx:pt idx="32716">-1422</cx:pt>
          <cx:pt idx="32717">-1390</cx:pt>
          <cx:pt idx="32718">-1169</cx:pt>
          <cx:pt idx="32719">-1115</cx:pt>
          <cx:pt idx="32720">-2387</cx:pt>
          <cx:pt idx="32721">0</cx:pt>
          <cx:pt idx="32722">-773</cx:pt>
          <cx:pt idx="32723">-769</cx:pt>
          <cx:pt idx="32724">-1509</cx:pt>
          <cx:pt idx="32725">0</cx:pt>
          <cx:pt idx="32726">-454</cx:pt>
          <cx:pt idx="32727">-1665</cx:pt>
          <cx:pt idx="32728">-1965</cx:pt>
          <cx:pt idx="32729">-3156</cx:pt>
          <cx:pt idx="32730">-113</cx:pt>
          <cx:pt idx="32731">-1804</cx:pt>
          <cx:pt idx="32732">-3250</cx:pt>
          <cx:pt idx="32733">-320</cx:pt>
          <cx:pt idx="32734">-321</cx:pt>
          <cx:pt idx="32735">-1218</cx:pt>
          <cx:pt idx="32736">-3</cx:pt>
          <cx:pt idx="32737">-1699</cx:pt>
          <cx:pt idx="32738">-46</cx:pt>
          <cx:pt idx="32739">-1000</cx:pt>
          <cx:pt idx="32740">-1577</cx:pt>
          <cx:pt idx="32741">-1053</cx:pt>
          <cx:pt idx="32742">-1185</cx:pt>
          <cx:pt idx="32743">-981</cx:pt>
          <cx:pt idx="32744">-832</cx:pt>
          <cx:pt idx="32745">0</cx:pt>
          <cx:pt idx="32746">-232</cx:pt>
          <cx:pt idx="32747">-790</cx:pt>
          <cx:pt idx="32748">-686</cx:pt>
          <cx:pt idx="32749">-1229</cx:pt>
          <cx:pt idx="32750">-640</cx:pt>
          <cx:pt idx="32751">-702</cx:pt>
          <cx:pt idx="32752">-909</cx:pt>
          <cx:pt idx="32753">-1664</cx:pt>
          <cx:pt idx="32754">-2524</cx:pt>
          <cx:pt idx="32755">0</cx:pt>
          <cx:pt idx="32756">-1292</cx:pt>
          <cx:pt idx="32757">-1663</cx:pt>
          <cx:pt idx="32758">-1040</cx:pt>
          <cx:pt idx="32759">0</cx:pt>
          <cx:pt idx="32760">-1535</cx:pt>
          <cx:pt idx="32761">-1615</cx:pt>
          <cx:pt idx="32762">-1499</cx:pt>
          <cx:pt idx="32763">-966</cx:pt>
          <cx:pt idx="32764">-889</cx:pt>
          <cx:pt idx="32765">-828</cx:pt>
          <cx:pt idx="32766">-1167</cx:pt>
          <cx:pt idx="32767">-1063</cx:pt>
          <cx:pt idx="32768">0</cx:pt>
          <cx:pt idx="32769">0</cx:pt>
          <cx:pt idx="32770">-557</cx:pt>
          <cx:pt idx="32771">-835</cx:pt>
          <cx:pt idx="32772">-164</cx:pt>
          <cx:pt idx="32773">-1476</cx:pt>
          <cx:pt idx="32774">-1443</cx:pt>
          <cx:pt idx="32775">-2210</cx:pt>
          <cx:pt idx="32776">-175</cx:pt>
          <cx:pt idx="32777">0</cx:pt>
          <cx:pt idx="32778">0</cx:pt>
          <cx:pt idx="32779">-1536</cx:pt>
          <cx:pt idx="32780">-52</cx:pt>
          <cx:pt idx="32781">-720</cx:pt>
          <cx:pt idx="32782">-2059</cx:pt>
          <cx:pt idx="32783">-606</cx:pt>
          <cx:pt idx="32784">0</cx:pt>
          <cx:pt idx="32785">-945</cx:pt>
          <cx:pt idx="32786">-1310</cx:pt>
          <cx:pt idx="32787">-838</cx:pt>
          <cx:pt idx="32788">0</cx:pt>
          <cx:pt idx="32789">-1414</cx:pt>
          <cx:pt idx="32790">-91</cx:pt>
          <cx:pt idx="32791">0</cx:pt>
          <cx:pt idx="32792">0</cx:pt>
          <cx:pt idx="32793">-2594</cx:pt>
          <cx:pt idx="32794">0</cx:pt>
          <cx:pt idx="32795">0</cx:pt>
          <cx:pt idx="32796">-1785</cx:pt>
          <cx:pt idx="32797">-1023</cx:pt>
          <cx:pt idx="32798">-347</cx:pt>
          <cx:pt idx="32799">-2</cx:pt>
          <cx:pt idx="32800">-1833</cx:pt>
          <cx:pt idx="32801">-664</cx:pt>
          <cx:pt idx="32802">-1716</cx:pt>
          <cx:pt idx="32803">-984</cx:pt>
          <cx:pt idx="32804">-1933</cx:pt>
          <cx:pt idx="32805">-339</cx:pt>
          <cx:pt idx="32806">0</cx:pt>
          <cx:pt idx="32807">0</cx:pt>
          <cx:pt idx="32808">-499</cx:pt>
          <cx:pt idx="32809">-1393</cx:pt>
          <cx:pt idx="32810">-92</cx:pt>
          <cx:pt idx="32811">0</cx:pt>
          <cx:pt idx="32812">0</cx:pt>
          <cx:pt idx="32813">-1941</cx:pt>
          <cx:pt idx="32814">-378</cx:pt>
          <cx:pt idx="32815">-2172</cx:pt>
          <cx:pt idx="32816">-3</cx:pt>
          <cx:pt idx="32817">-410</cx:pt>
          <cx:pt idx="32818">-295</cx:pt>
          <cx:pt idx="32819">-514</cx:pt>
          <cx:pt idx="32820">0</cx:pt>
          <cx:pt idx="32821">0</cx:pt>
          <cx:pt idx="32822">-825</cx:pt>
          <cx:pt idx="32823">-3205</cx:pt>
          <cx:pt idx="32824">-33</cx:pt>
          <cx:pt idx="32825">-212</cx:pt>
          <cx:pt idx="32826">-871</cx:pt>
          <cx:pt idx="32827">-1225</cx:pt>
          <cx:pt idx="32828">-695</cx:pt>
          <cx:pt idx="32829">-1948</cx:pt>
          <cx:pt idx="32830">-586</cx:pt>
          <cx:pt idx="32831">-352</cx:pt>
          <cx:pt idx="32832">0</cx:pt>
          <cx:pt idx="32833">-785</cx:pt>
          <cx:pt idx="32834">-181</cx:pt>
          <cx:pt idx="32835">-109</cx:pt>
          <cx:pt idx="32836">-3144</cx:pt>
          <cx:pt idx="32837">-2467</cx:pt>
          <cx:pt idx="32838">-565</cx:pt>
          <cx:pt idx="32839">-524</cx:pt>
          <cx:pt idx="32840">0</cx:pt>
          <cx:pt idx="32841">0</cx:pt>
          <cx:pt idx="32842">-1781</cx:pt>
          <cx:pt idx="32843">-363</cx:pt>
          <cx:pt idx="32844">0</cx:pt>
          <cx:pt idx="32845">0</cx:pt>
          <cx:pt idx="32846">-310</cx:pt>
          <cx:pt idx="32847">-1495</cx:pt>
          <cx:pt idx="32848">-1081</cx:pt>
          <cx:pt idx="32849">-1070</cx:pt>
          <cx:pt idx="32850">-1626</cx:pt>
          <cx:pt idx="32851">-251</cx:pt>
          <cx:pt idx="32852">-2</cx:pt>
          <cx:pt idx="32853">-70</cx:pt>
          <cx:pt idx="32854">-791</cx:pt>
          <cx:pt idx="32855">0</cx:pt>
          <cx:pt idx="32856">-281</cx:pt>
          <cx:pt idx="32857">-1511</cx:pt>
          <cx:pt idx="32858">0</cx:pt>
          <cx:pt idx="32859">-708</cx:pt>
          <cx:pt idx="32860">0</cx:pt>
          <cx:pt idx="32861">-1120</cx:pt>
          <cx:pt idx="32862">-944</cx:pt>
          <cx:pt idx="32863">-1768</cx:pt>
          <cx:pt idx="32864">-796</cx:pt>
          <cx:pt idx="32865">-565</cx:pt>
          <cx:pt idx="32866">-377</cx:pt>
          <cx:pt idx="32867">-1360</cx:pt>
          <cx:pt idx="32868">-1665</cx:pt>
          <cx:pt idx="32869">-677</cx:pt>
          <cx:pt idx="32870">-739</cx:pt>
          <cx:pt idx="32871">-2270</cx:pt>
          <cx:pt idx="32872">-1696</cx:pt>
          <cx:pt idx="32873">-970</cx:pt>
          <cx:pt idx="32874">-2090</cx:pt>
          <cx:pt idx="32875">0</cx:pt>
          <cx:pt idx="32876">-1633</cx:pt>
          <cx:pt idx="32877">-2112</cx:pt>
          <cx:pt idx="32878">-2390</cx:pt>
          <cx:pt idx="32879">-595</cx:pt>
          <cx:pt idx="32880">-862</cx:pt>
          <cx:pt idx="32881">-2506</cx:pt>
          <cx:pt idx="32882">-576</cx:pt>
          <cx:pt idx="32883">-2595</cx:pt>
          <cx:pt idx="32884">-4</cx:pt>
          <cx:pt idx="32885">-1008</cx:pt>
          <cx:pt idx="32886">-1248</cx:pt>
          <cx:pt idx="32887">-255</cx:pt>
          <cx:pt idx="32888">-872</cx:pt>
          <cx:pt idx="32889">-1814</cx:pt>
          <cx:pt idx="32890">-88</cx:pt>
          <cx:pt idx="32891">-155</cx:pt>
          <cx:pt idx="32892">0</cx:pt>
          <cx:pt idx="32893">-282</cx:pt>
          <cx:pt idx="32894">-124</cx:pt>
          <cx:pt idx="32895">-1116</cx:pt>
          <cx:pt idx="32896">-302</cx:pt>
          <cx:pt idx="32897">-529</cx:pt>
          <cx:pt idx="32898">-2609</cx:pt>
          <cx:pt idx="32899">-1477</cx:pt>
          <cx:pt idx="32900">-1655</cx:pt>
          <cx:pt idx="32901">-1805</cx:pt>
          <cx:pt idx="32902">-1441</cx:pt>
          <cx:pt idx="32903">0</cx:pt>
          <cx:pt idx="32904">-3370</cx:pt>
          <cx:pt idx="32905">-1368</cx:pt>
          <cx:pt idx="32906">-2365</cx:pt>
          <cx:pt idx="32907">-2414</cx:pt>
          <cx:pt idx="32908">-1354</cx:pt>
          <cx:pt idx="32909">-1</cx:pt>
          <cx:pt idx="32910">-81</cx:pt>
          <cx:pt idx="32911">-1658</cx:pt>
          <cx:pt idx="32912">-558</cx:pt>
          <cx:pt idx="32913">-104</cx:pt>
          <cx:pt idx="32914">-197</cx:pt>
          <cx:pt idx="32915">-1656</cx:pt>
          <cx:pt idx="32916">-1807</cx:pt>
          <cx:pt idx="32917">0</cx:pt>
          <cx:pt idx="32918">-1036</cx:pt>
          <cx:pt idx="32919">0</cx:pt>
          <cx:pt idx="32920">-947</cx:pt>
          <cx:pt idx="32921">-1547</cx:pt>
          <cx:pt idx="32922">-2055</cx:pt>
          <cx:pt idx="32923">0</cx:pt>
          <cx:pt idx="32924">-297</cx:pt>
          <cx:pt idx="32925">-2222</cx:pt>
          <cx:pt idx="32926">-480</cx:pt>
          <cx:pt idx="32927">0</cx:pt>
          <cx:pt idx="32928">-1630</cx:pt>
          <cx:pt idx="32929">-1202</cx:pt>
          <cx:pt idx="32930">-1028</cx:pt>
          <cx:pt idx="32931">-989</cx:pt>
          <cx:pt idx="32932">-880</cx:pt>
          <cx:pt idx="32933">-2498</cx:pt>
          <cx:pt idx="32934">0</cx:pt>
          <cx:pt idx="32935">-494</cx:pt>
          <cx:pt idx="32936">0</cx:pt>
          <cx:pt idx="32937">-2690</cx:pt>
          <cx:pt idx="32938">-1862</cx:pt>
          <cx:pt idx="32939">-285</cx:pt>
          <cx:pt idx="32940">-288</cx:pt>
          <cx:pt idx="32941">-230</cx:pt>
          <cx:pt idx="32942">-1119</cx:pt>
          <cx:pt idx="32943">-2512</cx:pt>
          <cx:pt idx="32944">0</cx:pt>
          <cx:pt idx="32945">-278</cx:pt>
          <cx:pt idx="32946">-1512</cx:pt>
          <cx:pt idx="32947">-490</cx:pt>
          <cx:pt idx="32948">-1018</cx:pt>
          <cx:pt idx="32949">-1867</cx:pt>
          <cx:pt idx="32950">-1210</cx:pt>
          <cx:pt idx="32951">-883</cx:pt>
          <cx:pt idx="32952">-1274</cx:pt>
          <cx:pt idx="32953">-1616</cx:pt>
          <cx:pt idx="32954">-337</cx:pt>
          <cx:pt idx="32955">-654</cx:pt>
          <cx:pt idx="32956">-2264</cx:pt>
          <cx:pt idx="32957">-1584</cx:pt>
          <cx:pt idx="32958">-346</cx:pt>
          <cx:pt idx="32959">-844</cx:pt>
          <cx:pt idx="32960">-2334</cx:pt>
          <cx:pt idx="32961">-738</cx:pt>
          <cx:pt idx="32962">-701</cx:pt>
          <cx:pt idx="32963">0</cx:pt>
          <cx:pt idx="32964">-861</cx:pt>
          <cx:pt idx="32965">-1238</cx:pt>
          <cx:pt idx="32966">-1786</cx:pt>
          <cx:pt idx="32967">0</cx:pt>
          <cx:pt idx="32968">-52</cx:pt>
          <cx:pt idx="32969">-1609</cx:pt>
          <cx:pt idx="32970">-1653</cx:pt>
          <cx:pt idx="32971">-1594</cx:pt>
          <cx:pt idx="32972">-2058</cx:pt>
          <cx:pt idx="32973">-788</cx:pt>
          <cx:pt idx="32974">-362</cx:pt>
          <cx:pt idx="32975">0</cx:pt>
          <cx:pt idx="32976">-2383</cx:pt>
          <cx:pt idx="32977">-520</cx:pt>
          <cx:pt idx="32978">-769</cx:pt>
          <cx:pt idx="32979">-2716</cx:pt>
          <cx:pt idx="32980">-1937</cx:pt>
          <cx:pt idx="32981">-1119</cx:pt>
          <cx:pt idx="32982">-1742</cx:pt>
          <cx:pt idx="32983">-841</cx:pt>
          <cx:pt idx="32984">0</cx:pt>
          <cx:pt idx="32985">-2595</cx:pt>
          <cx:pt idx="32986">-119</cx:pt>
          <cx:pt idx="32987">-2444</cx:pt>
          <cx:pt idx="32988">-1580</cx:pt>
          <cx:pt idx="32989">0</cx:pt>
          <cx:pt idx="32990">0</cx:pt>
          <cx:pt idx="32991">-1033</cx:pt>
          <cx:pt idx="32992">-401</cx:pt>
          <cx:pt idx="32993">-816</cx:pt>
          <cx:pt idx="32994">-288</cx:pt>
          <cx:pt idx="32995">-934</cx:pt>
          <cx:pt idx="32996">-530</cx:pt>
          <cx:pt idx="32997">-2665</cx:pt>
          <cx:pt idx="32998">0</cx:pt>
          <cx:pt idx="32999">-634</cx:pt>
          <cx:pt idx="33000">-293</cx:pt>
          <cx:pt idx="33001">-789</cx:pt>
          <cx:pt idx="33002">-638</cx:pt>
          <cx:pt idx="33003">-1574</cx:pt>
          <cx:pt idx="33004">-460</cx:pt>
          <cx:pt idx="33005">-446</cx:pt>
          <cx:pt idx="33006">-1236</cx:pt>
          <cx:pt idx="33007">0</cx:pt>
          <cx:pt idx="33008">-1021</cx:pt>
          <cx:pt idx="33009">-1869</cx:pt>
          <cx:pt idx="33010">-559</cx:pt>
          <cx:pt idx="33011">-197</cx:pt>
          <cx:pt idx="33012">-2314</cx:pt>
          <cx:pt idx="33013">-1321</cx:pt>
          <cx:pt idx="33014">-421</cx:pt>
          <cx:pt idx="33015">-1188</cx:pt>
          <cx:pt idx="33016">-1447</cx:pt>
          <cx:pt idx="33017">0</cx:pt>
          <cx:pt idx="33018">-1369</cx:pt>
          <cx:pt idx="33019">-3843</cx:pt>
          <cx:pt idx="33020">0</cx:pt>
          <cx:pt idx="33021">-595</cx:pt>
          <cx:pt idx="33022">-1316</cx:pt>
          <cx:pt idx="33023">-1474</cx:pt>
          <cx:pt idx="33024">-524</cx:pt>
          <cx:pt idx="33025">-541</cx:pt>
          <cx:pt idx="33026">-457</cx:pt>
          <cx:pt idx="33027">-761</cx:pt>
          <cx:pt idx="33028">-2522</cx:pt>
          <cx:pt idx="33029">-1649</cx:pt>
          <cx:pt idx="33030">-1489</cx:pt>
          <cx:pt idx="33031">-1499</cx:pt>
          <cx:pt idx="33032">-1340</cx:pt>
          <cx:pt idx="33033">-847</cx:pt>
          <cx:pt idx="33034">-5</cx:pt>
          <cx:pt idx="33035">-1079</cx:pt>
          <cx:pt idx="33036">-730</cx:pt>
          <cx:pt idx="33037">-3500</cx:pt>
          <cx:pt idx="33038">-1503</cx:pt>
          <cx:pt idx="33039">-1821</cx:pt>
          <cx:pt idx="33040">-621</cx:pt>
          <cx:pt idx="33041">-1892</cx:pt>
          <cx:pt idx="33042">-1349</cx:pt>
          <cx:pt idx="33043">-351</cx:pt>
          <cx:pt idx="33044">-455</cx:pt>
          <cx:pt idx="33045">-1732</cx:pt>
          <cx:pt idx="33046">-2797</cx:pt>
          <cx:pt idx="33047">-1292</cx:pt>
          <cx:pt idx="33048">0</cx:pt>
          <cx:pt idx="33049">-2224</cx:pt>
          <cx:pt idx="33050">-1375</cx:pt>
          <cx:pt idx="33051">-1577</cx:pt>
          <cx:pt idx="33052">0</cx:pt>
          <cx:pt idx="33053">-1263</cx:pt>
          <cx:pt idx="33054">-472</cx:pt>
          <cx:pt idx="33055">-1454</cx:pt>
          <cx:pt idx="33056">0</cx:pt>
          <cx:pt idx="33057">-465</cx:pt>
          <cx:pt idx="33058">-1151</cx:pt>
          <cx:pt idx="33059">-638</cx:pt>
          <cx:pt idx="33060">-893</cx:pt>
          <cx:pt idx="33061">-1469</cx:pt>
          <cx:pt idx="33062">-370</cx:pt>
          <cx:pt idx="33063">-624</cx:pt>
          <cx:pt idx="33064">-1928</cx:pt>
          <cx:pt idx="33065">-1158</cx:pt>
          <cx:pt idx="33066">-1386</cx:pt>
          <cx:pt idx="33067">0</cx:pt>
          <cx:pt idx="33068">0</cx:pt>
          <cx:pt idx="33069">-1651</cx:pt>
          <cx:pt idx="33070">-157</cx:pt>
          <cx:pt idx="33071">-1738</cx:pt>
          <cx:pt idx="33072">-1123</cx:pt>
          <cx:pt idx="33073">-2145</cx:pt>
          <cx:pt idx="33074">-1866</cx:pt>
          <cx:pt idx="33075">-1005</cx:pt>
          <cx:pt idx="33076">-1552</cx:pt>
          <cx:pt idx="33077">-1035</cx:pt>
          <cx:pt idx="33078">-1519</cx:pt>
          <cx:pt idx="33079">-1098</cx:pt>
          <cx:pt idx="33080">-657</cx:pt>
          <cx:pt idx="33081">-1763</cx:pt>
          <cx:pt idx="33082">-1232</cx:pt>
          <cx:pt idx="33083">0</cx:pt>
          <cx:pt idx="33084">-1720</cx:pt>
          <cx:pt idx="33085">-388</cx:pt>
          <cx:pt idx="33086">-10</cx:pt>
          <cx:pt idx="33087">-1473</cx:pt>
          <cx:pt idx="33088">0</cx:pt>
          <cx:pt idx="33089">-2288</cx:pt>
          <cx:pt idx="33090">-1599</cx:pt>
          <cx:pt idx="33091">-225</cx:pt>
          <cx:pt idx="33092">-1866</cx:pt>
          <cx:pt idx="33093">-1401</cx:pt>
          <cx:pt idx="33094">-395</cx:pt>
          <cx:pt idx="33095">0</cx:pt>
          <cx:pt idx="33096">-2046</cx:pt>
          <cx:pt idx="33097">-443</cx:pt>
          <cx:pt idx="33098">-345</cx:pt>
          <cx:pt idx="33099">-1832</cx:pt>
          <cx:pt idx="33100">-482</cx:pt>
          <cx:pt idx="33101">-1582</cx:pt>
          <cx:pt idx="33102">-308</cx:pt>
          <cx:pt idx="33103">-173</cx:pt>
          <cx:pt idx="33104">-515</cx:pt>
          <cx:pt idx="33105">-2477</cx:pt>
          <cx:pt idx="33106">-525</cx:pt>
          <cx:pt idx="33107">-1317</cx:pt>
          <cx:pt idx="33108">-1671</cx:pt>
          <cx:pt idx="33109">-168</cx:pt>
          <cx:pt idx="33110">-1622</cx:pt>
          <cx:pt idx="33111">-82</cx:pt>
          <cx:pt idx="33112">-405</cx:pt>
          <cx:pt idx="33113">-159</cx:pt>
          <cx:pt idx="33114">-847</cx:pt>
          <cx:pt idx="33115">-1668</cx:pt>
          <cx:pt idx="33116">-1756</cx:pt>
          <cx:pt idx="33117">-2665</cx:pt>
          <cx:pt idx="33118">-1673</cx:pt>
          <cx:pt idx="33119">-2507</cx:pt>
          <cx:pt idx="33120">-1</cx:pt>
          <cx:pt idx="33121">-1688</cx:pt>
          <cx:pt idx="33122">-527</cx:pt>
          <cx:pt idx="33123">-2039</cx:pt>
          <cx:pt idx="33124">-1759</cx:pt>
          <cx:pt idx="33125">-428</cx:pt>
          <cx:pt idx="33126">-509</cx:pt>
          <cx:pt idx="33127">-2070</cx:pt>
          <cx:pt idx="33128">0</cx:pt>
          <cx:pt idx="33129">-2451</cx:pt>
          <cx:pt idx="33130">0</cx:pt>
          <cx:pt idx="33131">-397</cx:pt>
          <cx:pt idx="33132">-1492</cx:pt>
          <cx:pt idx="33133">0</cx:pt>
          <cx:pt idx="33134">-1939</cx:pt>
          <cx:pt idx="33135">-2569</cx:pt>
          <cx:pt idx="33136">-335</cx:pt>
          <cx:pt idx="33137">-1575</cx:pt>
          <cx:pt idx="33138">-1771</cx:pt>
          <cx:pt idx="33139">0</cx:pt>
          <cx:pt idx="33140">-528</cx:pt>
          <cx:pt idx="33141">-472</cx:pt>
          <cx:pt idx="33142">-461</cx:pt>
          <cx:pt idx="33143">-623</cx:pt>
          <cx:pt idx="33144">-2011</cx:pt>
          <cx:pt idx="33145">-1330</cx:pt>
          <cx:pt idx="33146">-1995</cx:pt>
          <cx:pt idx="33147">-650</cx:pt>
          <cx:pt idx="33148">-495</cx:pt>
          <cx:pt idx="33149">0</cx:pt>
          <cx:pt idx="33150">-463</cx:pt>
          <cx:pt idx="33151">-492</cx:pt>
          <cx:pt idx="33152">-1337</cx:pt>
          <cx:pt idx="33153">-2178</cx:pt>
          <cx:pt idx="33154">-569</cx:pt>
          <cx:pt idx="33155">-647</cx:pt>
          <cx:pt idx="33156">-597</cx:pt>
          <cx:pt idx="33157">-509</cx:pt>
          <cx:pt idx="33158">-1371</cx:pt>
          <cx:pt idx="33159">-1580</cx:pt>
          <cx:pt idx="33160">-40</cx:pt>
          <cx:pt idx="33161">-988</cx:pt>
          <cx:pt idx="33162">-516</cx:pt>
          <cx:pt idx="33163">-353</cx:pt>
          <cx:pt idx="33164">0</cx:pt>
          <cx:pt idx="33165">-711</cx:pt>
          <cx:pt idx="33166">0</cx:pt>
          <cx:pt idx="33167">-1501</cx:pt>
          <cx:pt idx="33168">-2</cx:pt>
          <cx:pt idx="33169">-1184</cx:pt>
          <cx:pt idx="33170">-392</cx:pt>
          <cx:pt idx="33171">-321</cx:pt>
          <cx:pt idx="33172">-539</cx:pt>
          <cx:pt idx="33173">-1458</cx:pt>
          <cx:pt idx="33174">-906</cx:pt>
          <cx:pt idx="33175">0</cx:pt>
          <cx:pt idx="33176">-2119</cx:pt>
          <cx:pt idx="33177">-537</cx:pt>
          <cx:pt idx="33178">-155</cx:pt>
          <cx:pt idx="33179">-949</cx:pt>
          <cx:pt idx="33180">-926</cx:pt>
          <cx:pt idx="33181">-1089</cx:pt>
          <cx:pt idx="33182">-3</cx:pt>
          <cx:pt idx="33183">-295</cx:pt>
          <cx:pt idx="33184">-1238</cx:pt>
          <cx:pt idx="33185">-268</cx:pt>
          <cx:pt idx="33186">-360</cx:pt>
          <cx:pt idx="33187">-1091</cx:pt>
          <cx:pt idx="33188">-994</cx:pt>
          <cx:pt idx="33189">-1653</cx:pt>
          <cx:pt idx="33190">-29</cx:pt>
          <cx:pt idx="33191">-687</cx:pt>
          <cx:pt idx="33192">-752</cx:pt>
          <cx:pt idx="33193">0</cx:pt>
          <cx:pt idx="33194">-167</cx:pt>
          <cx:pt idx="33195">-774</cx:pt>
          <cx:pt idx="33196">-1003</cx:pt>
          <cx:pt idx="33197">-883</cx:pt>
          <cx:pt idx="33198">-610</cx:pt>
          <cx:pt idx="33199">-550</cx:pt>
          <cx:pt idx="33200">-1631</cx:pt>
          <cx:pt idx="33201">-994</cx:pt>
          <cx:pt idx="33202">-228</cx:pt>
          <cx:pt idx="33203">-435</cx:pt>
          <cx:pt idx="33204">-571</cx:pt>
          <cx:pt idx="33205">0</cx:pt>
          <cx:pt idx="33206">-650</cx:pt>
          <cx:pt idx="33207">-452</cx:pt>
          <cx:pt idx="33208">-285</cx:pt>
          <cx:pt idx="33209">-526</cx:pt>
          <cx:pt idx="33210">-1</cx:pt>
          <cx:pt idx="33211">-1005</cx:pt>
          <cx:pt idx="33212">-819</cx:pt>
          <cx:pt idx="33213">-481</cx:pt>
          <cx:pt idx="33214">0</cx:pt>
          <cx:pt idx="33215">0</cx:pt>
          <cx:pt idx="33216">0</cx:pt>
          <cx:pt idx="33217">-269</cx:pt>
          <cx:pt idx="33218">-550</cx:pt>
          <cx:pt idx="33219">-1823</cx:pt>
          <cx:pt idx="33220">-938</cx:pt>
          <cx:pt idx="33221">-1501</cx:pt>
          <cx:pt idx="33222">-1715</cx:pt>
          <cx:pt idx="33223">-328</cx:pt>
          <cx:pt idx="33224">-1756</cx:pt>
          <cx:pt idx="33225">-934</cx:pt>
          <cx:pt idx="33226">-278</cx:pt>
          <cx:pt idx="33227">0</cx:pt>
          <cx:pt idx="33228">-733</cx:pt>
          <cx:pt idx="33229">-417</cx:pt>
          <cx:pt idx="33230">-824</cx:pt>
          <cx:pt idx="33231">-1742</cx:pt>
          <cx:pt idx="33232">-566</cx:pt>
          <cx:pt idx="33233">-685</cx:pt>
          <cx:pt idx="33234">-631</cx:pt>
          <cx:pt idx="33235">-1</cx:pt>
          <cx:pt idx="33236">-1274</cx:pt>
          <cx:pt idx="33237">-1704</cx:pt>
          <cx:pt idx="33238">-1486</cx:pt>
          <cx:pt idx="33239">-1213</cx:pt>
          <cx:pt idx="33240">-262</cx:pt>
          <cx:pt idx="33241">-1751</cx:pt>
          <cx:pt idx="33242">-1350</cx:pt>
          <cx:pt idx="33243">-943</cx:pt>
          <cx:pt idx="33244">-1142</cx:pt>
          <cx:pt idx="33245">-2011</cx:pt>
          <cx:pt idx="33246">-721</cx:pt>
          <cx:pt idx="33247">0</cx:pt>
          <cx:pt idx="33248">0</cx:pt>
          <cx:pt idx="33249">-2910</cx:pt>
          <cx:pt idx="33250">-1733</cx:pt>
          <cx:pt idx="33251">-394</cx:pt>
          <cx:pt idx="33252">0</cx:pt>
          <cx:pt idx="33253">0</cx:pt>
          <cx:pt idx="33254">0</cx:pt>
          <cx:pt idx="33255">-449</cx:pt>
          <cx:pt idx="33256">0</cx:pt>
          <cx:pt idx="33257">-1128</cx:pt>
          <cx:pt idx="33258">-1809</cx:pt>
          <cx:pt idx="33259">-500</cx:pt>
          <cx:pt idx="33260">-653</cx:pt>
          <cx:pt idx="33261">-48</cx:pt>
          <cx:pt idx="33262">0</cx:pt>
          <cx:pt idx="33263">-1546</cx:pt>
          <cx:pt idx="33264">-2400</cx:pt>
          <cx:pt idx="33265">-985</cx:pt>
          <cx:pt idx="33266">-1139</cx:pt>
          <cx:pt idx="33267">-1783</cx:pt>
          <cx:pt idx="33268">0</cx:pt>
          <cx:pt idx="33269">-352</cx:pt>
          <cx:pt idx="33270">-1143</cx:pt>
          <cx:pt idx="33271">-248</cx:pt>
          <cx:pt idx="33272">-9</cx:pt>
          <cx:pt idx="33273">-2056</cx:pt>
          <cx:pt idx="33274">-445</cx:pt>
          <cx:pt idx="33275">-1112</cx:pt>
          <cx:pt idx="33276">-714</cx:pt>
          <cx:pt idx="33277">-2496</cx:pt>
          <cx:pt idx="33278">-728</cx:pt>
          <cx:pt idx="33279">0</cx:pt>
          <cx:pt idx="33280">-465</cx:pt>
          <cx:pt idx="33281">-793</cx:pt>
          <cx:pt idx="33282">-2355</cx:pt>
          <cx:pt idx="33283">-2208</cx:pt>
          <cx:pt idx="33284">-1039</cx:pt>
          <cx:pt idx="33285">-2550</cx:pt>
          <cx:pt idx="33286">-2147</cx:pt>
          <cx:pt idx="33287">0</cx:pt>
          <cx:pt idx="33288">-2456</cx:pt>
          <cx:pt idx="33289">0</cx:pt>
          <cx:pt idx="33290">-458</cx:pt>
          <cx:pt idx="33291">-185</cx:pt>
          <cx:pt idx="33292">-559</cx:pt>
          <cx:pt idx="33293">-1965</cx:pt>
          <cx:pt idx="33294">-1535</cx:pt>
          <cx:pt idx="33295">-1053</cx:pt>
          <cx:pt idx="33296">-1590</cx:pt>
          <cx:pt idx="33297">-701</cx:pt>
          <cx:pt idx="33298">-2314</cx:pt>
          <cx:pt idx="33299">-2962</cx:pt>
          <cx:pt idx="33300">-1847</cx:pt>
          <cx:pt idx="33301">-196</cx:pt>
          <cx:pt idx="33302">-1648</cx:pt>
          <cx:pt idx="33303">-1060</cx:pt>
          <cx:pt idx="33304">-403</cx:pt>
          <cx:pt idx="33305">-483</cx:pt>
          <cx:pt idx="33306">-1604</cx:pt>
          <cx:pt idx="33307">-921</cx:pt>
          <cx:pt idx="33308">0</cx:pt>
          <cx:pt idx="33309">-607</cx:pt>
          <cx:pt idx="33310">-1022</cx:pt>
          <cx:pt idx="33311">-2120</cx:pt>
          <cx:pt idx="33312">-798</cx:pt>
          <cx:pt idx="33313">-879</cx:pt>
          <cx:pt idx="33314">-990</cx:pt>
          <cx:pt idx="33315">0</cx:pt>
          <cx:pt idx="33316">-1743</cx:pt>
          <cx:pt idx="33317">-626</cx:pt>
          <cx:pt idx="33318">-485</cx:pt>
          <cx:pt idx="33319">-116</cx:pt>
          <cx:pt idx="33320">-714</cx:pt>
          <cx:pt idx="33321">0</cx:pt>
          <cx:pt idx="33322">-745</cx:pt>
          <cx:pt idx="33323">-165</cx:pt>
          <cx:pt idx="33324">-490</cx:pt>
          <cx:pt idx="33325">-1887</cx:pt>
          <cx:pt idx="33326">-1584</cx:pt>
          <cx:pt idx="33327">-1596</cx:pt>
          <cx:pt idx="33328">-1001</cx:pt>
          <cx:pt idx="33329">-256</cx:pt>
          <cx:pt idx="33330">-3075</cx:pt>
          <cx:pt idx="33331">-1296</cx:pt>
          <cx:pt idx="33332">-1763</cx:pt>
          <cx:pt idx="33333">-1893</cx:pt>
          <cx:pt idx="33334">-2519</cx:pt>
          <cx:pt idx="33335">0</cx:pt>
          <cx:pt idx="33336">-1244</cx:pt>
          <cx:pt idx="33337">-1129</cx:pt>
          <cx:pt idx="33338">-966</cx:pt>
          <cx:pt idx="33339">-662</cx:pt>
          <cx:pt idx="33340">-488</cx:pt>
          <cx:pt idx="33341">-392</cx:pt>
          <cx:pt idx="33342">-325</cx:pt>
          <cx:pt idx="33343">-2001</cx:pt>
          <cx:pt idx="33344">-1583</cx:pt>
          <cx:pt idx="33345">-1509</cx:pt>
          <cx:pt idx="33346">-553</cx:pt>
          <cx:pt idx="33347">-267</cx:pt>
          <cx:pt idx="33348">-4</cx:pt>
          <cx:pt idx="33349">-2387</cx:pt>
          <cx:pt idx="33350">-1462</cx:pt>
          <cx:pt idx="33351">-593</cx:pt>
          <cx:pt idx="33352">-1850</cx:pt>
          <cx:pt idx="33353">0</cx:pt>
          <cx:pt idx="33354">-244</cx:pt>
          <cx:pt idx="33355">-2160</cx:pt>
          <cx:pt idx="33356">0</cx:pt>
          <cx:pt idx="33357">-1546</cx:pt>
          <cx:pt idx="33358">-1105</cx:pt>
          <cx:pt idx="33359">-1512</cx:pt>
          <cx:pt idx="33360">-1</cx:pt>
          <cx:pt idx="33361">0</cx:pt>
          <cx:pt idx="33362">0</cx:pt>
          <cx:pt idx="33363">-2304</cx:pt>
          <cx:pt idx="33364">-1839</cx:pt>
          <cx:pt idx="33365">-585</cx:pt>
          <cx:pt idx="33366">0</cx:pt>
          <cx:pt idx="33367">-1010</cx:pt>
          <cx:pt idx="33368">0</cx:pt>
          <cx:pt idx="33369">-1367</cx:pt>
          <cx:pt idx="33370">-938</cx:pt>
          <cx:pt idx="33371">-1119</cx:pt>
          <cx:pt idx="33372">-59</cx:pt>
          <cx:pt idx="33373">-692</cx:pt>
          <cx:pt idx="33374">-178</cx:pt>
          <cx:pt idx="33375">-1110</cx:pt>
          <cx:pt idx="33376">-1512</cx:pt>
          <cx:pt idx="33377">-1</cx:pt>
          <cx:pt idx="33378">-2453</cx:pt>
          <cx:pt idx="33379">-248</cx:pt>
          <cx:pt idx="33380">0</cx:pt>
          <cx:pt idx="33381">-1047</cx:pt>
          <cx:pt idx="33382">-1672</cx:pt>
          <cx:pt idx="33383">-522</cx:pt>
          <cx:pt idx="33384">-811</cx:pt>
          <cx:pt idx="33385">-199</cx:pt>
          <cx:pt idx="33386">-1636</cx:pt>
          <cx:pt idx="33387">-272</cx:pt>
          <cx:pt idx="33388">0</cx:pt>
          <cx:pt idx="33389">0</cx:pt>
          <cx:pt idx="33390">-789</cx:pt>
          <cx:pt idx="33391">-1730</cx:pt>
          <cx:pt idx="33392">-535</cx:pt>
          <cx:pt idx="33393">0</cx:pt>
          <cx:pt idx="33394">-711</cx:pt>
          <cx:pt idx="33395">-2080</cx:pt>
          <cx:pt idx="33396">-2490</cx:pt>
          <cx:pt idx="33397">0</cx:pt>
          <cx:pt idx="33398">-2551</cx:pt>
          <cx:pt idx="33399">-267</cx:pt>
          <cx:pt idx="33400">-336</cx:pt>
          <cx:pt idx="33401">-2734</cx:pt>
          <cx:pt idx="33402">-5</cx:pt>
          <cx:pt idx="33403">-339</cx:pt>
          <cx:pt idx="33404">-1803</cx:pt>
          <cx:pt idx="33405">-1546</cx:pt>
          <cx:pt idx="33406">-1838</cx:pt>
          <cx:pt idx="33407">-406</cx:pt>
          <cx:pt idx="33408">-1251</cx:pt>
          <cx:pt idx="33409">-349</cx:pt>
          <cx:pt idx="33410">0</cx:pt>
          <cx:pt idx="33411">-1265</cx:pt>
          <cx:pt idx="33412">-47</cx:pt>
          <cx:pt idx="33413">-381</cx:pt>
          <cx:pt idx="33414">-1282</cx:pt>
          <cx:pt idx="33415">-1621</cx:pt>
          <cx:pt idx="33416">-95</cx:pt>
          <cx:pt idx="33417">-1672</cx:pt>
          <cx:pt idx="33418">-1890</cx:pt>
          <cx:pt idx="33419">-2205</cx:pt>
          <cx:pt idx="33420">-1576</cx:pt>
          <cx:pt idx="33421">-1263</cx:pt>
          <cx:pt idx="33422">-249</cx:pt>
          <cx:pt idx="33423">-1546</cx:pt>
          <cx:pt idx="33424">0</cx:pt>
          <cx:pt idx="33425">-453</cx:pt>
          <cx:pt idx="33426">-1294</cx:pt>
          <cx:pt idx="33427">0</cx:pt>
          <cx:pt idx="33428">-1099</cx:pt>
          <cx:pt idx="33429">-594</cx:pt>
          <cx:pt idx="33430">-1726</cx:pt>
          <cx:pt idx="33431">-1633</cx:pt>
          <cx:pt idx="33432">-716</cx:pt>
          <cx:pt idx="33433">0</cx:pt>
          <cx:pt idx="33434">-481</cx:pt>
          <cx:pt idx="33435">-2280</cx:pt>
          <cx:pt idx="33436">-500</cx:pt>
          <cx:pt idx="33437">-620</cx:pt>
          <cx:pt idx="33438">-273</cx:pt>
          <cx:pt idx="33439">-1687</cx:pt>
          <cx:pt idx="33440">-220</cx:pt>
          <cx:pt idx="33441">-1907</cx:pt>
          <cx:pt idx="33442">-2431</cx:pt>
          <cx:pt idx="33443">-7</cx:pt>
          <cx:pt idx="33444">-14</cx:pt>
          <cx:pt idx="33445">-2652</cx:pt>
          <cx:pt idx="33446">-180</cx:pt>
          <cx:pt idx="33447">-941</cx:pt>
          <cx:pt idx="33448">-2641</cx:pt>
          <cx:pt idx="33449">-1</cx:pt>
          <cx:pt idx="33450">-1676</cx:pt>
          <cx:pt idx="33451">-883</cx:pt>
          <cx:pt idx="33452">-629</cx:pt>
          <cx:pt idx="33453">-631</cx:pt>
          <cx:pt idx="33454">-1440</cx:pt>
          <cx:pt idx="33455">-647</cx:pt>
          <cx:pt idx="33456">-669</cx:pt>
          <cx:pt idx="33457">-2010</cx:pt>
          <cx:pt idx="33458">0</cx:pt>
          <cx:pt idx="33459">-1098</cx:pt>
          <cx:pt idx="33460">-325</cx:pt>
          <cx:pt idx="33461">-1447</cx:pt>
          <cx:pt idx="33462">-812</cx:pt>
          <cx:pt idx="33463">-1933</cx:pt>
          <cx:pt idx="33464">-261</cx:pt>
          <cx:pt idx="33465">-314</cx:pt>
          <cx:pt idx="33466">-2859</cx:pt>
          <cx:pt idx="33467">-270</cx:pt>
          <cx:pt idx="33468">-2263</cx:pt>
          <cx:pt idx="33469">-1242</cx:pt>
          <cx:pt idx="33470">-1016</cx:pt>
          <cx:pt idx="33471">-492</cx:pt>
          <cx:pt idx="33472">0</cx:pt>
          <cx:pt idx="33473">-582</cx:pt>
          <cx:pt idx="33474">-1094</cx:pt>
          <cx:pt idx="33475">0</cx:pt>
          <cx:pt idx="33476">-1</cx:pt>
          <cx:pt idx="33477">-1374</cx:pt>
          <cx:pt idx="33478">-2737</cx:pt>
          <cx:pt idx="33479">-2003</cx:pt>
          <cx:pt idx="33480">-1533</cx:pt>
          <cx:pt idx="33481">-728</cx:pt>
          <cx:pt idx="33482">-1021</cx:pt>
          <cx:pt idx="33483">-1318</cx:pt>
          <cx:pt idx="33484">-2057</cx:pt>
          <cx:pt idx="33485">-732</cx:pt>
          <cx:pt idx="33486">0</cx:pt>
          <cx:pt idx="33487">-154</cx:pt>
          <cx:pt idx="33488">-1897</cx:pt>
          <cx:pt idx="33489">-353</cx:pt>
          <cx:pt idx="33490">-522</cx:pt>
          <cx:pt idx="33491">-1535</cx:pt>
          <cx:pt idx="33492">0</cx:pt>
          <cx:pt idx="33493">0</cx:pt>
          <cx:pt idx="33494">-1104</cx:pt>
          <cx:pt idx="33495">0</cx:pt>
          <cx:pt idx="33496">-2429</cx:pt>
          <cx:pt idx="33497">-881</cx:pt>
          <cx:pt idx="33498">-7</cx:pt>
          <cx:pt idx="33499">-929</cx:pt>
          <cx:pt idx="33500">-333</cx:pt>
          <cx:pt idx="33501">-595</cx:pt>
          <cx:pt idx="33502">-1873</cx:pt>
          <cx:pt idx="33503">-1079</cx:pt>
          <cx:pt idx="33504">-1592</cx:pt>
          <cx:pt idx="33505">0</cx:pt>
          <cx:pt idx="33506">0</cx:pt>
          <cx:pt idx="33507">-243</cx:pt>
          <cx:pt idx="33508">0</cx:pt>
          <cx:pt idx="33509">-2819</cx:pt>
          <cx:pt idx="33510">-2</cx:pt>
          <cx:pt idx="33511">-2461</cx:pt>
          <cx:pt idx="33512">-31</cx:pt>
          <cx:pt idx="33513">-1692</cx:pt>
          <cx:pt idx="33514">-817</cx:pt>
          <cx:pt idx="33515">-309</cx:pt>
          <cx:pt idx="33516">-1920</cx:pt>
          <cx:pt idx="33517">-2272</cx:pt>
          <cx:pt idx="33518">-249</cx:pt>
          <cx:pt idx="33519">-1</cx:pt>
          <cx:pt idx="33520">0</cx:pt>
          <cx:pt idx="33521">-692</cx:pt>
          <cx:pt idx="33522">-415</cx:pt>
          <cx:pt idx="33523">-1110</cx:pt>
          <cx:pt idx="33524">-531</cx:pt>
          <cx:pt idx="33525">-2592</cx:pt>
          <cx:pt idx="33526">-2513</cx:pt>
          <cx:pt idx="33527">-495</cx:pt>
          <cx:pt idx="33528">0</cx:pt>
          <cx:pt idx="33529">0</cx:pt>
          <cx:pt idx="33530">-1807</cx:pt>
          <cx:pt idx="33531">0</cx:pt>
          <cx:pt idx="33532">-5</cx:pt>
          <cx:pt idx="33533">-2593</cx:pt>
          <cx:pt idx="33534">-675</cx:pt>
          <cx:pt idx="33535">-2005</cx:pt>
          <cx:pt idx="33536">-717</cx:pt>
          <cx:pt idx="33537">-346</cx:pt>
          <cx:pt idx="33538">0</cx:pt>
          <cx:pt idx="33539">-578</cx:pt>
          <cx:pt idx="33540">-1824</cx:pt>
          <cx:pt idx="33541">-2299</cx:pt>
          <cx:pt idx="33542">-131</cx:pt>
          <cx:pt idx="33543">-1301</cx:pt>
          <cx:pt idx="33544">-3397</cx:pt>
          <cx:pt idx="33545">-679</cx:pt>
          <cx:pt idx="33546">-406</cx:pt>
          <cx:pt idx="33547">-1058</cx:pt>
          <cx:pt idx="33548">-122</cx:pt>
          <cx:pt idx="33549">-389</cx:pt>
          <cx:pt idx="33550">-296</cx:pt>
          <cx:pt idx="33551">-284</cx:pt>
          <cx:pt idx="33552">-166</cx:pt>
          <cx:pt idx="33553">-495</cx:pt>
          <cx:pt idx="33554">-1647</cx:pt>
          <cx:pt idx="33555">-487</cx:pt>
          <cx:pt idx="33556">-823</cx:pt>
          <cx:pt idx="33557">-1436</cx:pt>
          <cx:pt idx="33558">-1352</cx:pt>
          <cx:pt idx="33559">-1854</cx:pt>
          <cx:pt idx="33560">0</cx:pt>
          <cx:pt idx="33561">0</cx:pt>
          <cx:pt idx="33562">-42</cx:pt>
          <cx:pt idx="33563">-2072</cx:pt>
          <cx:pt idx="33564">-348</cx:pt>
          <cx:pt idx="33565">-311</cx:pt>
          <cx:pt idx="33566">0</cx:pt>
          <cx:pt idx="33567">-1316</cx:pt>
          <cx:pt idx="33568">-2205</cx:pt>
          <cx:pt idx="33569">-2319</cx:pt>
          <cx:pt idx="33570">-1000</cx:pt>
          <cx:pt idx="33571">-1455</cx:pt>
          <cx:pt idx="33572">-1790</cx:pt>
          <cx:pt idx="33573">-150</cx:pt>
          <cx:pt idx="33574">-171</cx:pt>
          <cx:pt idx="33575">-1813</cx:pt>
          <cx:pt idx="33576">-1036</cx:pt>
          <cx:pt idx="33577">0</cx:pt>
          <cx:pt idx="33578">-68</cx:pt>
          <cx:pt idx="33579">-716</cx:pt>
          <cx:pt idx="33580">-1511</cx:pt>
          <cx:pt idx="33581">-1177</cx:pt>
          <cx:pt idx="33582">-967</cx:pt>
          <cx:pt idx="33583">-409</cx:pt>
          <cx:pt idx="33584">-2252</cx:pt>
          <cx:pt idx="33585">-97</cx:pt>
          <cx:pt idx="33586">-2357</cx:pt>
          <cx:pt idx="33587">0</cx:pt>
          <cx:pt idx="33588">-1624</cx:pt>
          <cx:pt idx="33589">-1478</cx:pt>
          <cx:pt idx="33590">-2467</cx:pt>
          <cx:pt idx="33591">-1295</cx:pt>
          <cx:pt idx="33592">-1487</cx:pt>
          <cx:pt idx="33593">-611</cx:pt>
          <cx:pt idx="33594">-373</cx:pt>
          <cx:pt idx="33595">-205</cx:pt>
          <cx:pt idx="33596">-1775</cx:pt>
          <cx:pt idx="33597">0</cx:pt>
          <cx:pt idx="33598">-978</cx:pt>
          <cx:pt idx="33599">-524</cx:pt>
          <cx:pt idx="33600">-1401</cx:pt>
          <cx:pt idx="33601">0</cx:pt>
          <cx:pt idx="33602">-3107</cx:pt>
          <cx:pt idx="33603">-190</cx:pt>
          <cx:pt idx="33604">-1378</cx:pt>
          <cx:pt idx="33605">-1136</cx:pt>
          <cx:pt idx="33606">-251</cx:pt>
          <cx:pt idx="33607">-692</cx:pt>
          <cx:pt idx="33608">-625</cx:pt>
          <cx:pt idx="33609">-189</cx:pt>
          <cx:pt idx="33610">-1910</cx:pt>
          <cx:pt idx="33611">-1481</cx:pt>
          <cx:pt idx="33612">-111</cx:pt>
          <cx:pt idx="33613">-406</cx:pt>
          <cx:pt idx="33614">0</cx:pt>
          <cx:pt idx="33615">-2220</cx:pt>
          <cx:pt idx="33616">-149</cx:pt>
          <cx:pt idx="33617">-816</cx:pt>
          <cx:pt idx="33618">-1746</cx:pt>
          <cx:pt idx="33619">-244</cx:pt>
          <cx:pt idx="33620">-451</cx:pt>
          <cx:pt idx="33621">-409</cx:pt>
          <cx:pt idx="33622">-1528</cx:pt>
          <cx:pt idx="33623">-725</cx:pt>
          <cx:pt idx="33624">-1154</cx:pt>
          <cx:pt idx="33625">0</cx:pt>
          <cx:pt idx="33626">-511</cx:pt>
          <cx:pt idx="33627">0</cx:pt>
          <cx:pt idx="33628">-360</cx:pt>
          <cx:pt idx="33629">0</cx:pt>
          <cx:pt idx="33630">-1106</cx:pt>
          <cx:pt idx="33631">-511</cx:pt>
          <cx:pt idx="33632">-315</cx:pt>
          <cx:pt idx="33633">-2298</cx:pt>
          <cx:pt idx="33634">-165</cx:pt>
          <cx:pt idx="33635">-1570</cx:pt>
          <cx:pt idx="33636">-624</cx:pt>
          <cx:pt idx="33637">-762</cx:pt>
          <cx:pt idx="33638">-2916</cx:pt>
          <cx:pt idx="33639">-1149</cx:pt>
          <cx:pt idx="33640">-1572</cx:pt>
          <cx:pt idx="33641">-273</cx:pt>
          <cx:pt idx="33642">-1157</cx:pt>
          <cx:pt idx="33643">-2085</cx:pt>
          <cx:pt idx="33644">0</cx:pt>
          <cx:pt idx="33645">-618</cx:pt>
          <cx:pt idx="33646">-402</cx:pt>
          <cx:pt idx="33647">-288</cx:pt>
          <cx:pt idx="33648">-1118</cx:pt>
          <cx:pt idx="33649">-2332</cx:pt>
          <cx:pt idx="33650">-960</cx:pt>
          <cx:pt idx="33651">-47</cx:pt>
          <cx:pt idx="33652">-1150</cx:pt>
          <cx:pt idx="33653">-3131</cx:pt>
          <cx:pt idx="33654">-692</cx:pt>
          <cx:pt idx="33655">-22</cx:pt>
          <cx:pt idx="33656">-107</cx:pt>
          <cx:pt idx="33657">0</cx:pt>
          <cx:pt idx="33658">-2579</cx:pt>
          <cx:pt idx="33659">0</cx:pt>
          <cx:pt idx="33660">-665</cx:pt>
          <cx:pt idx="33661">-2635</cx:pt>
          <cx:pt idx="33662">0</cx:pt>
          <cx:pt idx="33663">-2073</cx:pt>
          <cx:pt idx="33664">-1678</cx:pt>
          <cx:pt idx="33665">-868</cx:pt>
          <cx:pt idx="33666">-707</cx:pt>
          <cx:pt idx="33667">-1772</cx:pt>
          <cx:pt idx="33668">-2212</cx:pt>
          <cx:pt idx="33669">-27</cx:pt>
          <cx:pt idx="33670">-2318</cx:pt>
          <cx:pt idx="33671">-1113</cx:pt>
          <cx:pt idx="33672">-3240</cx:pt>
          <cx:pt idx="33673">-652</cx:pt>
          <cx:pt idx="33674">-708</cx:pt>
          <cx:pt idx="33675">-394</cx:pt>
          <cx:pt idx="33676">0</cx:pt>
          <cx:pt idx="33677">-444</cx:pt>
          <cx:pt idx="33678">0</cx:pt>
          <cx:pt idx="33679">-1089</cx:pt>
          <cx:pt idx="33680">-1694</cx:pt>
          <cx:pt idx="33681">-1093</cx:pt>
          <cx:pt idx="33682">-34</cx:pt>
          <cx:pt idx="33683">0</cx:pt>
          <cx:pt idx="33684">-2450</cx:pt>
          <cx:pt idx="33685">-975</cx:pt>
          <cx:pt idx="33686">-1816</cx:pt>
          <cx:pt idx="33687">-2157</cx:pt>
          <cx:pt idx="33688">-1282</cx:pt>
          <cx:pt idx="33689">-1540</cx:pt>
          <cx:pt idx="33690">-421</cx:pt>
          <cx:pt idx="33691">-616</cx:pt>
          <cx:pt idx="33692">-780</cx:pt>
          <cx:pt idx="33693">-2971</cx:pt>
          <cx:pt idx="33694">0</cx:pt>
          <cx:pt idx="33695">-873</cx:pt>
          <cx:pt idx="33696">-1218</cx:pt>
          <cx:pt idx="33697">-1842</cx:pt>
          <cx:pt idx="33698">-418</cx:pt>
          <cx:pt idx="33699">-615</cx:pt>
          <cx:pt idx="33700">-1257</cx:pt>
          <cx:pt idx="33701">-1447</cx:pt>
          <cx:pt idx="33702">-421</cx:pt>
          <cx:pt idx="33703">-1098</cx:pt>
          <cx:pt idx="33704">0</cx:pt>
          <cx:pt idx="33705">-599</cx:pt>
          <cx:pt idx="33706">-469</cx:pt>
          <cx:pt idx="33707">0</cx:pt>
          <cx:pt idx="33708">-2432</cx:pt>
          <cx:pt idx="33709">-356</cx:pt>
          <cx:pt idx="33710">0</cx:pt>
          <cx:pt idx="33711">0</cx:pt>
          <cx:pt idx="33712">-240</cx:pt>
          <cx:pt idx="33713">0</cx:pt>
          <cx:pt idx="33714">-1224</cx:pt>
          <cx:pt idx="33715">-17</cx:pt>
          <cx:pt idx="33716">-2207</cx:pt>
          <cx:pt idx="33717">-906</cx:pt>
          <cx:pt idx="33718">-845</cx:pt>
          <cx:pt idx="33719">-273</cx:pt>
          <cx:pt idx="33720">-4</cx:pt>
          <cx:pt idx="33721">-2</cx:pt>
          <cx:pt idx="33722">-546</cx:pt>
          <cx:pt idx="33723">-158</cx:pt>
          <cx:pt idx="33724">-3</cx:pt>
          <cx:pt idx="33725">-1283</cx:pt>
          <cx:pt idx="33726">-977</cx:pt>
          <cx:pt idx="33727">0</cx:pt>
          <cx:pt idx="33728">-1653</cx:pt>
          <cx:pt idx="33729">-392</cx:pt>
          <cx:pt idx="33730">-1062</cx:pt>
          <cx:pt idx="33731">-16</cx:pt>
          <cx:pt idx="33732">-5</cx:pt>
          <cx:pt idx="33733">-638</cx:pt>
          <cx:pt idx="33734">-383</cx:pt>
          <cx:pt idx="33735">-55</cx:pt>
          <cx:pt idx="33736">-1569</cx:pt>
          <cx:pt idx="33737">-672</cx:pt>
          <cx:pt idx="33738">-550</cx:pt>
          <cx:pt idx="33739">-1229</cx:pt>
          <cx:pt idx="33740">-2144</cx:pt>
          <cx:pt idx="33741">-372</cx:pt>
          <cx:pt idx="33742">-128</cx:pt>
          <cx:pt idx="33743">-416</cx:pt>
          <cx:pt idx="33744">-642</cx:pt>
          <cx:pt idx="33745">-407</cx:pt>
          <cx:pt idx="33746">-261</cx:pt>
          <cx:pt idx="33747">-139</cx:pt>
          <cx:pt idx="33748">-1486</cx:pt>
          <cx:pt idx="33749">-1377</cx:pt>
          <cx:pt idx="33750">-2</cx:pt>
          <cx:pt idx="33751">-2663</cx:pt>
          <cx:pt idx="33752">-2689</cx:pt>
          <cx:pt idx="33753">-697</cx:pt>
          <cx:pt idx="33754">-2640</cx:pt>
          <cx:pt idx="33755">0</cx:pt>
          <cx:pt idx="33756">-1136</cx:pt>
          <cx:pt idx="33757">-397</cx:pt>
          <cx:pt idx="33758">-463</cx:pt>
          <cx:pt idx="33759">-2484</cx:pt>
          <cx:pt idx="33760">-761</cx:pt>
          <cx:pt idx="33761">-1617</cx:pt>
          <cx:pt idx="33762">-159</cx:pt>
          <cx:pt idx="33763">-527</cx:pt>
          <cx:pt idx="33764">-190</cx:pt>
          <cx:pt idx="33765">-835</cx:pt>
          <cx:pt idx="33766">-971</cx:pt>
          <cx:pt idx="33767">-398</cx:pt>
          <cx:pt idx="33768">-1041</cx:pt>
          <cx:pt idx="33769">-541</cx:pt>
          <cx:pt idx="33770">-1467</cx:pt>
          <cx:pt idx="33771">-1305</cx:pt>
          <cx:pt idx="33772">0</cx:pt>
          <cx:pt idx="33773">-2352</cx:pt>
          <cx:pt idx="33774">-79</cx:pt>
          <cx:pt idx="33775">-499</cx:pt>
          <cx:pt idx="33776">-613</cx:pt>
          <cx:pt idx="33777">-11</cx:pt>
          <cx:pt idx="33778">-829</cx:pt>
          <cx:pt idx="33779">-2</cx:pt>
          <cx:pt idx="33780">-33</cx:pt>
          <cx:pt idx="33781">-780</cx:pt>
          <cx:pt idx="33782">-618</cx:pt>
          <cx:pt idx="33783">-3</cx:pt>
          <cx:pt idx="33784">-2013</cx:pt>
          <cx:pt idx="33785">-1492</cx:pt>
          <cx:pt idx="33786">-113</cx:pt>
          <cx:pt idx="33787">-1090</cx:pt>
          <cx:pt idx="33788">-1712</cx:pt>
          <cx:pt idx="33789">-1541</cx:pt>
          <cx:pt idx="33790">-1759</cx:pt>
          <cx:pt idx="33791">-645</cx:pt>
          <cx:pt idx="33792">-374</cx:pt>
          <cx:pt idx="33793">-2573</cx:pt>
          <cx:pt idx="33794">-842</cx:pt>
          <cx:pt idx="33795">-303</cx:pt>
          <cx:pt idx="33796">-927</cx:pt>
          <cx:pt idx="33797">-1101</cx:pt>
          <cx:pt idx="33798">0</cx:pt>
          <cx:pt idx="33799">-607</cx:pt>
          <cx:pt idx="33800">-984</cx:pt>
          <cx:pt idx="33801">-1838</cx:pt>
          <cx:pt idx="33802">-783</cx:pt>
          <cx:pt idx="33803">-803</cx:pt>
          <cx:pt idx="33804">-1076</cx:pt>
          <cx:pt idx="33805">-2276</cx:pt>
          <cx:pt idx="33806">-1065</cx:pt>
          <cx:pt idx="33807">0</cx:pt>
          <cx:pt idx="33808">-2460</cx:pt>
          <cx:pt idx="33809">-1704</cx:pt>
          <cx:pt idx="33810">0</cx:pt>
          <cx:pt idx="33811">-413</cx:pt>
          <cx:pt idx="33812">-98</cx:pt>
          <cx:pt idx="33813">0</cx:pt>
          <cx:pt idx="33814">-1837</cx:pt>
          <cx:pt idx="33815">-412</cx:pt>
          <cx:pt idx="33816">-67</cx:pt>
          <cx:pt idx="33817">-1049</cx:pt>
          <cx:pt idx="33818">0</cx:pt>
          <cx:pt idx="33819">0</cx:pt>
          <cx:pt idx="33820">-681</cx:pt>
          <cx:pt idx="33821">-1796</cx:pt>
          <cx:pt idx="33822">-288</cx:pt>
          <cx:pt idx="33823">-500</cx:pt>
          <cx:pt idx="33824">-202</cx:pt>
          <cx:pt idx="33825">-346</cx:pt>
          <cx:pt idx="33826">-161</cx:pt>
          <cx:pt idx="33827">-3071</cx:pt>
          <cx:pt idx="33828">-1519</cx:pt>
          <cx:pt idx="33829">-426</cx:pt>
          <cx:pt idx="33830">-2000</cx:pt>
          <cx:pt idx="33831">-2825</cx:pt>
          <cx:pt idx="33832">-1496</cx:pt>
          <cx:pt idx="33833">0</cx:pt>
          <cx:pt idx="33834">-449</cx:pt>
          <cx:pt idx="33835">-2588</cx:pt>
          <cx:pt idx="33836">-1211</cx:pt>
          <cx:pt idx="33837">-764</cx:pt>
          <cx:pt idx="33838">-427</cx:pt>
          <cx:pt idx="33839">-396</cx:pt>
          <cx:pt idx="33840">-1272</cx:pt>
          <cx:pt idx="33841">-775</cx:pt>
          <cx:pt idx="33842">-4</cx:pt>
          <cx:pt idx="33843">-2680</cx:pt>
          <cx:pt idx="33844">-1319</cx:pt>
          <cx:pt idx="33845">-1676</cx:pt>
          <cx:pt idx="33846">-2479</cx:pt>
          <cx:pt idx="33847">-1541</cx:pt>
          <cx:pt idx="33848">-1</cx:pt>
          <cx:pt idx="33849">-976</cx:pt>
          <cx:pt idx="33850">-19</cx:pt>
          <cx:pt idx="33851">-1837</cx:pt>
          <cx:pt idx="33852">-279</cx:pt>
          <cx:pt idx="33853">-809</cx:pt>
          <cx:pt idx="33854">-167</cx:pt>
          <cx:pt idx="33855">0</cx:pt>
          <cx:pt idx="33856">-2075</cx:pt>
          <cx:pt idx="33857">-959</cx:pt>
          <cx:pt idx="33858">-1</cx:pt>
          <cx:pt idx="33859">-720</cx:pt>
          <cx:pt idx="33860">-2928</cx:pt>
          <cx:pt idx="33861">-1058</cx:pt>
          <cx:pt idx="33862">-2161</cx:pt>
          <cx:pt idx="33863">-83</cx:pt>
          <cx:pt idx="33864">-2</cx:pt>
          <cx:pt idx="33865">-536</cx:pt>
          <cx:pt idx="33866">-781</cx:pt>
          <cx:pt idx="33867">-1453</cx:pt>
          <cx:pt idx="33868">0</cx:pt>
          <cx:pt idx="33869">-2</cx:pt>
          <cx:pt idx="33870">0</cx:pt>
          <cx:pt idx="33871">-867</cx:pt>
          <cx:pt idx="33872">-650</cx:pt>
          <cx:pt idx="33873">0</cx:pt>
          <cx:pt idx="33874">-1140</cx:pt>
          <cx:pt idx="33875">-611</cx:pt>
          <cx:pt idx="33876">-752</cx:pt>
          <cx:pt idx="33877">0</cx:pt>
          <cx:pt idx="33878">-1308</cx:pt>
          <cx:pt idx="33879">-778</cx:pt>
          <cx:pt idx="33880">-1769</cx:pt>
          <cx:pt idx="33881">-5</cx:pt>
          <cx:pt idx="33882">0</cx:pt>
          <cx:pt idx="33883">-2435</cx:pt>
          <cx:pt idx="33884">-1486</cx:pt>
          <cx:pt idx="33885">-1696</cx:pt>
          <cx:pt idx="33886">-231</cx:pt>
          <cx:pt idx="33887">0</cx:pt>
          <cx:pt idx="33888">-308</cx:pt>
          <cx:pt idx="33889">-2955</cx:pt>
          <cx:pt idx="33890">-85</cx:pt>
          <cx:pt idx="33891">-1098</cx:pt>
          <cx:pt idx="33892">-2</cx:pt>
          <cx:pt idx="33893">-463</cx:pt>
          <cx:pt idx="33894">-302</cx:pt>
          <cx:pt idx="33895">-476</cx:pt>
          <cx:pt idx="33896">0</cx:pt>
          <cx:pt idx="33897">0</cx:pt>
          <cx:pt idx="33898">0</cx:pt>
          <cx:pt idx="33899">-1734</cx:pt>
          <cx:pt idx="33900">-430</cx:pt>
          <cx:pt idx="33901">-529</cx:pt>
          <cx:pt idx="33902">-208</cx:pt>
          <cx:pt idx="33903">0</cx:pt>
          <cx:pt idx="33904">-1510</cx:pt>
          <cx:pt idx="33905">-2746</cx:pt>
          <cx:pt idx="33906">-80</cx:pt>
          <cx:pt idx="33907">-1559</cx:pt>
          <cx:pt idx="33908">-1459</cx:pt>
          <cx:pt idx="33909">-1601</cx:pt>
          <cx:pt idx="33910">-2</cx:pt>
          <cx:pt idx="33911">0</cx:pt>
          <cx:pt idx="33912">-229</cx:pt>
          <cx:pt idx="33913">-829</cx:pt>
          <cx:pt idx="33914">-1086</cx:pt>
          <cx:pt idx="33915">-324</cx:pt>
          <cx:pt idx="33916">-993</cx:pt>
          <cx:pt idx="33917">-3345</cx:pt>
          <cx:pt idx="33918">-431</cx:pt>
          <cx:pt idx="33919">-455</cx:pt>
          <cx:pt idx="33920">-1021</cx:pt>
          <cx:pt idx="33921">-971</cx:pt>
          <cx:pt idx="33922">-1804</cx:pt>
          <cx:pt idx="33923">-261</cx:pt>
          <cx:pt idx="33924">-980</cx:pt>
          <cx:pt idx="33925">0</cx:pt>
          <cx:pt idx="33926">-2089</cx:pt>
          <cx:pt idx="33927">-444</cx:pt>
          <cx:pt idx="33928">-596</cx:pt>
          <cx:pt idx="33929">-1027</cx:pt>
          <cx:pt idx="33930">-887</cx:pt>
          <cx:pt idx="33931">-1470</cx:pt>
          <cx:pt idx="33932">-836</cx:pt>
          <cx:pt idx="33933">-338</cx:pt>
          <cx:pt idx="33934">-1069</cx:pt>
          <cx:pt idx="33935">-163</cx:pt>
          <cx:pt idx="33936">-468</cx:pt>
          <cx:pt idx="33937">-1686</cx:pt>
          <cx:pt idx="33938">0</cx:pt>
          <cx:pt idx="33939">-317</cx:pt>
          <cx:pt idx="33940">-758</cx:pt>
          <cx:pt idx="33941">-772</cx:pt>
          <cx:pt idx="33942">-1057</cx:pt>
          <cx:pt idx="33943">-2732</cx:pt>
          <cx:pt idx="33944">-1120</cx:pt>
          <cx:pt idx="33945">-336</cx:pt>
          <cx:pt idx="33946">-152</cx:pt>
          <cx:pt idx="33947">0</cx:pt>
          <cx:pt idx="33948">-471</cx:pt>
          <cx:pt idx="33949">0</cx:pt>
          <cx:pt idx="33950">-2761</cx:pt>
          <cx:pt idx="33951">-245</cx:pt>
          <cx:pt idx="33952">-1018</cx:pt>
          <cx:pt idx="33953">-1208</cx:pt>
          <cx:pt idx="33954">-560</cx:pt>
          <cx:pt idx="33955">-1824</cx:pt>
          <cx:pt idx="33956">-1268</cx:pt>
          <cx:pt idx="33957">-1974</cx:pt>
          <cx:pt idx="33958">-1175</cx:pt>
          <cx:pt idx="33959">-850</cx:pt>
          <cx:pt idx="33960">-122</cx:pt>
          <cx:pt idx="33961">-436</cx:pt>
          <cx:pt idx="33962">0</cx:pt>
          <cx:pt idx="33963">0</cx:pt>
          <cx:pt idx="33964">0</cx:pt>
          <cx:pt idx="33965">-74</cx:pt>
          <cx:pt idx="33966">-1794</cx:pt>
          <cx:pt idx="33967">-1778</cx:pt>
          <cx:pt idx="33968">-484</cx:pt>
          <cx:pt idx="33969">-439</cx:pt>
          <cx:pt idx="33970">-433</cx:pt>
          <cx:pt idx="33971">-1</cx:pt>
          <cx:pt idx="33972">-1415</cx:pt>
          <cx:pt idx="33973">-2</cx:pt>
          <cx:pt idx="33974">-185</cx:pt>
          <cx:pt idx="33975">0</cx:pt>
          <cx:pt idx="33976">-1581</cx:pt>
          <cx:pt idx="33977">-1823</cx:pt>
          <cx:pt idx="33978">-1150</cx:pt>
          <cx:pt idx="33979">0</cx:pt>
          <cx:pt idx="33980">0</cx:pt>
          <cx:pt idx="33981">-1385</cx:pt>
          <cx:pt idx="33982">0</cx:pt>
          <cx:pt idx="33983">0</cx:pt>
          <cx:pt idx="33984">-348</cx:pt>
          <cx:pt idx="33985">-1474</cx:pt>
          <cx:pt idx="33986">-2</cx:pt>
          <cx:pt idx="33987">0</cx:pt>
          <cx:pt idx="33988">-1301</cx:pt>
          <cx:pt idx="33989">-1010</cx:pt>
          <cx:pt idx="33990">-1030</cx:pt>
          <cx:pt idx="33991">-1342</cx:pt>
          <cx:pt idx="33992">-350</cx:pt>
          <cx:pt idx="33993">-1081</cx:pt>
          <cx:pt idx="33994">-441</cx:pt>
          <cx:pt idx="33995">-1561</cx:pt>
          <cx:pt idx="33996">-1200</cx:pt>
          <cx:pt idx="33997">-825</cx:pt>
          <cx:pt idx="33998">-232</cx:pt>
          <cx:pt idx="33999">-1132</cx:pt>
          <cx:pt idx="34000">-519</cx:pt>
          <cx:pt idx="34001">-736</cx:pt>
          <cx:pt idx="34002">-484</cx:pt>
          <cx:pt idx="34003">0</cx:pt>
          <cx:pt idx="34004">-295</cx:pt>
          <cx:pt idx="34005">0</cx:pt>
          <cx:pt idx="34006">-3228</cx:pt>
          <cx:pt idx="34007">-325</cx:pt>
          <cx:pt idx="34008">-2991</cx:pt>
          <cx:pt idx="34009">-884</cx:pt>
          <cx:pt idx="34010">-1742</cx:pt>
          <cx:pt idx="34011">-995</cx:pt>
          <cx:pt idx="34012">-1412</cx:pt>
          <cx:pt idx="34013">-1231</cx:pt>
          <cx:pt idx="34014">-1710</cx:pt>
          <cx:pt idx="34015">-422</cx:pt>
          <cx:pt idx="34016">0</cx:pt>
          <cx:pt idx="34017">-627</cx:pt>
          <cx:pt idx="34018">-449</cx:pt>
          <cx:pt idx="34019">-470</cx:pt>
          <cx:pt idx="34020">-1895</cx:pt>
          <cx:pt idx="34021">-1817</cx:pt>
          <cx:pt idx="34022">-1459</cx:pt>
          <cx:pt idx="34023">-555</cx:pt>
          <cx:pt idx="34024">-1927</cx:pt>
          <cx:pt idx="34025">0</cx:pt>
          <cx:pt idx="34026">-825</cx:pt>
          <cx:pt idx="34027">-398</cx:pt>
          <cx:pt idx="34028">-1458</cx:pt>
          <cx:pt idx="34029">-1092</cx:pt>
          <cx:pt idx="34030">-1300</cx:pt>
          <cx:pt idx="34031">-2630</cx:pt>
          <cx:pt idx="34032">-530</cx:pt>
          <cx:pt idx="34033">-642</cx:pt>
          <cx:pt idx="34034">-1756</cx:pt>
          <cx:pt idx="34035">-513</cx:pt>
          <cx:pt idx="34036">-2211</cx:pt>
          <cx:pt idx="34037">-2122</cx:pt>
          <cx:pt idx="34038">0</cx:pt>
          <cx:pt idx="34039">-611</cx:pt>
          <cx:pt idx="34040">-306</cx:pt>
          <cx:pt idx="34041">-1937</cx:pt>
          <cx:pt idx="34042">-673</cx:pt>
          <cx:pt idx="34043">-1019</cx:pt>
          <cx:pt idx="34044">-963</cx:pt>
          <cx:pt idx="34045">-629</cx:pt>
          <cx:pt idx="34046">-704</cx:pt>
          <cx:pt idx="34047">-1686</cx:pt>
          <cx:pt idx="34048">-179</cx:pt>
          <cx:pt idx="34049">-359</cx:pt>
          <cx:pt idx="34050">-462</cx:pt>
          <cx:pt idx="34051">-8</cx:pt>
          <cx:pt idx="34052">-516</cx:pt>
          <cx:pt idx="34053">-1233</cx:pt>
          <cx:pt idx="34054">-240</cx:pt>
          <cx:pt idx="34055">-1</cx:pt>
          <cx:pt idx="34056">-2616</cx:pt>
          <cx:pt idx="34057">-2458</cx:pt>
          <cx:pt idx="34058">-7</cx:pt>
          <cx:pt idx="34059">-2622</cx:pt>
          <cx:pt idx="34060">-531</cx:pt>
          <cx:pt idx="34061">-599</cx:pt>
          <cx:pt idx="34062">-1002</cx:pt>
          <cx:pt idx="34063">-1594</cx:pt>
          <cx:pt idx="34064">-420</cx:pt>
          <cx:pt idx="34065">0</cx:pt>
          <cx:pt idx="34066">-514</cx:pt>
          <cx:pt idx="34067">-2106</cx:pt>
          <cx:pt idx="34068">-958</cx:pt>
          <cx:pt idx="34069">-172</cx:pt>
          <cx:pt idx="34070">-557</cx:pt>
          <cx:pt idx="34071">-243</cx:pt>
          <cx:pt idx="34072">-1605</cx:pt>
          <cx:pt idx="34073">-1917</cx:pt>
          <cx:pt idx="34074">-650</cx:pt>
          <cx:pt idx="34075">-1266</cx:pt>
          <cx:pt idx="34076">-1123</cx:pt>
          <cx:pt idx="34077">-441</cx:pt>
          <cx:pt idx="34078">-820</cx:pt>
          <cx:pt idx="34079">-353</cx:pt>
          <cx:pt idx="34080">-694</cx:pt>
          <cx:pt idx="34081">-1700</cx:pt>
          <cx:pt idx="34082">-1653</cx:pt>
          <cx:pt idx="34083">-4</cx:pt>
          <cx:pt idx="34084">-540</cx:pt>
          <cx:pt idx="34085">-1900</cx:pt>
          <cx:pt idx="34086">0</cx:pt>
          <cx:pt idx="34087">-2580</cx:pt>
          <cx:pt idx="34088">-746</cx:pt>
          <cx:pt idx="34089">0</cx:pt>
          <cx:pt idx="34090">-2747</cx:pt>
          <cx:pt idx="34091">-2289</cx:pt>
          <cx:pt idx="34092">-1338</cx:pt>
          <cx:pt idx="34093">-328</cx:pt>
          <cx:pt idx="34094">-456</cx:pt>
          <cx:pt idx="34095">-1101</cx:pt>
          <cx:pt idx="34096">0</cx:pt>
          <cx:pt idx="34097">-770</cx:pt>
          <cx:pt idx="34098">-1306</cx:pt>
          <cx:pt idx="34099">-120</cx:pt>
          <cx:pt idx="34100">-1590</cx:pt>
          <cx:pt idx="34101">-1263</cx:pt>
          <cx:pt idx="34102">-1088</cx:pt>
          <cx:pt idx="34103">-467</cx:pt>
          <cx:pt idx="34104">-1992</cx:pt>
          <cx:pt idx="34105">0</cx:pt>
          <cx:pt idx="34106">-3208</cx:pt>
          <cx:pt idx="34107">-994</cx:pt>
          <cx:pt idx="34108">-8</cx:pt>
          <cx:pt idx="34109">-1013</cx:pt>
          <cx:pt idx="34110">-1572</cx:pt>
          <cx:pt idx="34111">-1788</cx:pt>
          <cx:pt idx="34112">-2356</cx:pt>
          <cx:pt idx="34113">-1165</cx:pt>
          <cx:pt idx="34114">-739</cx:pt>
          <cx:pt idx="34115">-1739</cx:pt>
          <cx:pt idx="34116">-1691</cx:pt>
          <cx:pt idx="34117">0</cx:pt>
          <cx:pt idx="34118">-832</cx:pt>
          <cx:pt idx="34119">-1455</cx:pt>
          <cx:pt idx="34120">-1202</cx:pt>
          <cx:pt idx="34121">-1513</cx:pt>
          <cx:pt idx="34122">0</cx:pt>
          <cx:pt idx="34123">-1733</cx:pt>
          <cx:pt idx="34124">0</cx:pt>
          <cx:pt idx="34125">-1015</cx:pt>
          <cx:pt idx="34126">0</cx:pt>
          <cx:pt idx="34127">-86</cx:pt>
          <cx:pt idx="34128">-1177</cx:pt>
          <cx:pt idx="34129">0</cx:pt>
          <cx:pt idx="34130">-1602</cx:pt>
          <cx:pt idx="34131">-800</cx:pt>
          <cx:pt idx="34132">0</cx:pt>
          <cx:pt idx="34133">-822</cx:pt>
          <cx:pt idx="34134">-748</cx:pt>
          <cx:pt idx="34135">-1442</cx:pt>
          <cx:pt idx="34136">-2907</cx:pt>
          <cx:pt idx="34137">-8</cx:pt>
          <cx:pt idx="34138">-842</cx:pt>
          <cx:pt idx="34139">-830</cx:pt>
          <cx:pt idx="34140">-1516</cx:pt>
          <cx:pt idx="34141">-510</cx:pt>
          <cx:pt idx="34142">-1777</cx:pt>
          <cx:pt idx="34143">-89</cx:pt>
          <cx:pt idx="34144">-2137</cx:pt>
          <cx:pt idx="34145">-1609</cx:pt>
          <cx:pt idx="34146">0</cx:pt>
          <cx:pt idx="34147">0</cx:pt>
          <cx:pt idx="34148">-656</cx:pt>
          <cx:pt idx="34149">-887</cx:pt>
          <cx:pt idx="34150">-1738</cx:pt>
          <cx:pt idx="34151">-1736</cx:pt>
          <cx:pt idx="34152">-1341</cx:pt>
          <cx:pt idx="34153">-847</cx:pt>
          <cx:pt idx="34154">-2120</cx:pt>
          <cx:pt idx="34155">-1853</cx:pt>
          <cx:pt idx="34156">-1581</cx:pt>
          <cx:pt idx="34157">-1863</cx:pt>
          <cx:pt idx="34158">-1017</cx:pt>
          <cx:pt idx="34159">-1062</cx:pt>
          <cx:pt idx="34160">-1701</cx:pt>
          <cx:pt idx="34161">-193</cx:pt>
          <cx:pt idx="34162">0</cx:pt>
          <cx:pt idx="34163">-899</cx:pt>
          <cx:pt idx="34164">-2</cx:pt>
          <cx:pt idx="34165">-106</cx:pt>
          <cx:pt idx="34166">-111</cx:pt>
          <cx:pt idx="34167">0</cx:pt>
          <cx:pt idx="34168">-575</cx:pt>
          <cx:pt idx="34169">-2227</cx:pt>
          <cx:pt idx="34170">-1522</cx:pt>
          <cx:pt idx="34171">-1321</cx:pt>
          <cx:pt idx="34172">-3</cx:pt>
          <cx:pt idx="34173">-2324</cx:pt>
          <cx:pt idx="34174">-750</cx:pt>
          <cx:pt idx="34175">-3</cx:pt>
          <cx:pt idx="34176">-380</cx:pt>
          <cx:pt idx="34177">-1</cx:pt>
          <cx:pt idx="34178">-167</cx:pt>
          <cx:pt idx="34179">-601</cx:pt>
          <cx:pt idx="34180">-488</cx:pt>
          <cx:pt idx="34181">-1007</cx:pt>
          <cx:pt idx="34182">-597</cx:pt>
          <cx:pt idx="34183">-1694</cx:pt>
          <cx:pt idx="34184">0</cx:pt>
          <cx:pt idx="34185">-2</cx:pt>
          <cx:pt idx="34186">-1406</cx:pt>
          <cx:pt idx="34187">-1609</cx:pt>
          <cx:pt idx="34188">-1343</cx:pt>
          <cx:pt idx="34189">-281</cx:pt>
          <cx:pt idx="34190">-1112</cx:pt>
          <cx:pt idx="34191">-833</cx:pt>
          <cx:pt idx="34192">-1643</cx:pt>
          <cx:pt idx="34193">-506</cx:pt>
          <cx:pt idx="34194">-1215</cx:pt>
          <cx:pt idx="34195">-92</cx:pt>
          <cx:pt idx="34196">-2572</cx:pt>
          <cx:pt idx="34197">-3277</cx:pt>
          <cx:pt idx="34198">-1950</cx:pt>
          <cx:pt idx="34199">-2131</cx:pt>
          <cx:pt idx="34200">-2499</cx:pt>
          <cx:pt idx="34201">-373</cx:pt>
          <cx:pt idx="34202">-114</cx:pt>
          <cx:pt idx="34203">-277</cx:pt>
          <cx:pt idx="34204">-1364</cx:pt>
          <cx:pt idx="34205">-1746</cx:pt>
          <cx:pt idx="34206">-70</cx:pt>
          <cx:pt idx="34207">-1981</cx:pt>
          <cx:pt idx="34208">-600</cx:pt>
          <cx:pt idx="34209">-472</cx:pt>
          <cx:pt idx="34210">0</cx:pt>
          <cx:pt idx="34211">-1560</cx:pt>
          <cx:pt idx="34212">0</cx:pt>
          <cx:pt idx="34213">-760</cx:pt>
          <cx:pt idx="34214">-1844</cx:pt>
          <cx:pt idx="34215">-2721</cx:pt>
          <cx:pt idx="34216">0</cx:pt>
          <cx:pt idx="34217">-654</cx:pt>
          <cx:pt idx="34218">0</cx:pt>
          <cx:pt idx="34219">-2075</cx:pt>
          <cx:pt idx="34220">0</cx:pt>
          <cx:pt idx="34221">-142</cx:pt>
          <cx:pt idx="34222">-2234</cx:pt>
          <cx:pt idx="34223">-2046</cx:pt>
          <cx:pt idx="34224">-925</cx:pt>
          <cx:pt idx="34225">0</cx:pt>
          <cx:pt idx="34226">-2467</cx:pt>
          <cx:pt idx="34227">-1586</cx:pt>
          <cx:pt idx="34228">-1450</cx:pt>
          <cx:pt idx="34229">-1529</cx:pt>
          <cx:pt idx="34230">-69</cx:pt>
          <cx:pt idx="34231">-311</cx:pt>
          <cx:pt idx="34232">-758</cx:pt>
          <cx:pt idx="34233">-1096</cx:pt>
          <cx:pt idx="34234">0</cx:pt>
          <cx:pt idx="34235">-283</cx:pt>
          <cx:pt idx="34236">-123</cx:pt>
          <cx:pt idx="34237">-1413</cx:pt>
          <cx:pt idx="34238">-277</cx:pt>
          <cx:pt idx="34239">-459</cx:pt>
          <cx:pt idx="34240">-2206</cx:pt>
          <cx:pt idx="34241">-1419</cx:pt>
          <cx:pt idx="34242">0</cx:pt>
          <cx:pt idx="34243">-1817</cx:pt>
          <cx:pt idx="34244">-1292</cx:pt>
          <cx:pt idx="34245">-327</cx:pt>
          <cx:pt idx="34246">-2721</cx:pt>
          <cx:pt idx="34247">-2406</cx:pt>
          <cx:pt idx="34248">-100</cx:pt>
          <cx:pt idx="34249">-276</cx:pt>
          <cx:pt idx="34250">-5</cx:pt>
          <cx:pt idx="34251">-1541</cx:pt>
          <cx:pt idx="34252">-5</cx:pt>
          <cx:pt idx="34253">-2835</cx:pt>
          <cx:pt idx="34254">-13</cx:pt>
          <cx:pt idx="34255">-294</cx:pt>
          <cx:pt idx="34256">-1960</cx:pt>
          <cx:pt idx="34257">-2406</cx:pt>
          <cx:pt idx="34258">-182</cx:pt>
          <cx:pt idx="34259">-1509</cx:pt>
          <cx:pt idx="34260">-1520</cx:pt>
          <cx:pt idx="34261">-2257</cx:pt>
          <cx:pt idx="34262">-156</cx:pt>
          <cx:pt idx="34263">-2203</cx:pt>
          <cx:pt idx="34264">-1491</cx:pt>
          <cx:pt idx="34265">-559</cx:pt>
          <cx:pt idx="34266">-2395</cx:pt>
          <cx:pt idx="34267">-2309</cx:pt>
          <cx:pt idx="34268">-1521</cx:pt>
          <cx:pt idx="34269">0</cx:pt>
          <cx:pt idx="34270">-1954</cx:pt>
          <cx:pt idx="34271">-659</cx:pt>
          <cx:pt idx="34272">-3393</cx:pt>
          <cx:pt idx="34273">0</cx:pt>
          <cx:pt idx="34274">-1398</cx:pt>
          <cx:pt idx="34275">-611</cx:pt>
          <cx:pt idx="34276">-1052</cx:pt>
          <cx:pt idx="34277">-270</cx:pt>
          <cx:pt idx="34278">-1240</cx:pt>
          <cx:pt idx="34279">-2070</cx:pt>
          <cx:pt idx="34280">0</cx:pt>
          <cx:pt idx="34281">-541</cx:pt>
          <cx:pt idx="34282">-225</cx:pt>
          <cx:pt idx="34283">-155</cx:pt>
          <cx:pt idx="34284">-1807</cx:pt>
          <cx:pt idx="34285">-602</cx:pt>
          <cx:pt idx="34286">-537</cx:pt>
          <cx:pt idx="34287">-479</cx:pt>
          <cx:pt idx="34288">-1520</cx:pt>
          <cx:pt idx="34289">-230</cx:pt>
          <cx:pt idx="34290">-494</cx:pt>
          <cx:pt idx="34291">-2161</cx:pt>
          <cx:pt idx="34292">-200</cx:pt>
          <cx:pt idx="34293">-280</cx:pt>
          <cx:pt idx="34294">0</cx:pt>
          <cx:pt idx="34295">-715</cx:pt>
          <cx:pt idx="34296">-2143</cx:pt>
          <cx:pt idx="34297">-1006</cx:pt>
          <cx:pt idx="34298">-239</cx:pt>
          <cx:pt idx="34299">-534</cx:pt>
          <cx:pt idx="34300">-1061</cx:pt>
          <cx:pt idx="34301">-483</cx:pt>
          <cx:pt idx="34302">-1102</cx:pt>
          <cx:pt idx="34303">0</cx:pt>
          <cx:pt idx="34304">-1317</cx:pt>
          <cx:pt idx="34305">-1902</cx:pt>
          <cx:pt idx="34306">0</cx:pt>
          <cx:pt idx="34307">-1866</cx:pt>
          <cx:pt idx="34308">-644</cx:pt>
          <cx:pt idx="34309">-1294</cx:pt>
          <cx:pt idx="34310">-2</cx:pt>
          <cx:pt idx="34311">-1377</cx:pt>
          <cx:pt idx="34312">-595</cx:pt>
          <cx:pt idx="34313">-293</cx:pt>
          <cx:pt idx="34314">-1564</cx:pt>
          <cx:pt idx="34315">-866</cx:pt>
          <cx:pt idx="34316">0</cx:pt>
          <cx:pt idx="34317">-854</cx:pt>
          <cx:pt idx="34318">-1755</cx:pt>
          <cx:pt idx="34319">-40</cx:pt>
          <cx:pt idx="34320">-2149</cx:pt>
          <cx:pt idx="34321">0</cx:pt>
          <cx:pt idx="34322">-2</cx:pt>
          <cx:pt idx="34323">-452</cx:pt>
          <cx:pt idx="34324">-1149</cx:pt>
          <cx:pt idx="34325">-232</cx:pt>
          <cx:pt idx="34326">-374</cx:pt>
          <cx:pt idx="34327">0</cx:pt>
          <cx:pt idx="34328">-1450</cx:pt>
          <cx:pt idx="34329">-611</cx:pt>
          <cx:pt idx="34330">-597</cx:pt>
          <cx:pt idx="34331">-552</cx:pt>
          <cx:pt idx="34332">-477</cx:pt>
          <cx:pt idx="34333">-2005</cx:pt>
          <cx:pt idx="34334">-398</cx:pt>
          <cx:pt idx="34335">-257</cx:pt>
          <cx:pt idx="34336">-170</cx:pt>
          <cx:pt idx="34337">-1851</cx:pt>
          <cx:pt idx="34338">0</cx:pt>
          <cx:pt idx="34339">-284</cx:pt>
          <cx:pt idx="34340">-28</cx:pt>
          <cx:pt idx="34341">-1656</cx:pt>
          <cx:pt idx="34342">-1566</cx:pt>
          <cx:pt idx="34343">-546</cx:pt>
          <cx:pt idx="34344">0</cx:pt>
          <cx:pt idx="34345">-2113</cx:pt>
          <cx:pt idx="34346">-459</cx:pt>
          <cx:pt idx="34347">-5</cx:pt>
          <cx:pt idx="34348">-309</cx:pt>
          <cx:pt idx="34349">-2458</cx:pt>
          <cx:pt idx="34350">-1494</cx:pt>
          <cx:pt idx="34351">-1</cx:pt>
          <cx:pt idx="34352">-626</cx:pt>
          <cx:pt idx="34353">0</cx:pt>
          <cx:pt idx="34354">-1899</cx:pt>
          <cx:pt idx="34355">-65</cx:pt>
          <cx:pt idx="34356">-24</cx:pt>
          <cx:pt idx="34357">-429</cx:pt>
          <cx:pt idx="34358">-641</cx:pt>
          <cx:pt idx="34359">-1546</cx:pt>
          <cx:pt idx="34360">-2612</cx:pt>
          <cx:pt idx="34361">-924</cx:pt>
          <cx:pt idx="34362">-737</cx:pt>
          <cx:pt idx="34363">-1917</cx:pt>
          <cx:pt idx="34364">-532</cx:pt>
          <cx:pt idx="34365">-640</cx:pt>
          <cx:pt idx="34366">-1586</cx:pt>
          <cx:pt idx="34367">-1966</cx:pt>
          <cx:pt idx="34368">-1314</cx:pt>
          <cx:pt idx="34369">-1298</cx:pt>
          <cx:pt idx="34370">-362</cx:pt>
          <cx:pt idx="34371">0</cx:pt>
          <cx:pt idx="34372">0</cx:pt>
          <cx:pt idx="34373">-1747</cx:pt>
          <cx:pt idx="34374">-1661</cx:pt>
          <cx:pt idx="34375">-1236</cx:pt>
          <cx:pt idx="34376">-1119</cx:pt>
          <cx:pt idx="34377">-2507</cx:pt>
          <cx:pt idx="34378">-375</cx:pt>
          <cx:pt idx="34379">-1437</cx:pt>
          <cx:pt idx="34380">-973</cx:pt>
          <cx:pt idx="34381">-1097</cx:pt>
          <cx:pt idx="34382">0</cx:pt>
          <cx:pt idx="34383">-1838</cx:pt>
          <cx:pt idx="34384">0</cx:pt>
          <cx:pt idx="34385">-2793</cx:pt>
          <cx:pt idx="34386">-832</cx:pt>
          <cx:pt idx="34387">-340</cx:pt>
          <cx:pt idx="34388">-691</cx:pt>
          <cx:pt idx="34389">-2046</cx:pt>
          <cx:pt idx="34390">-1499</cx:pt>
          <cx:pt idx="34391">-2086</cx:pt>
          <cx:pt idx="34392">0</cx:pt>
          <cx:pt idx="34393">-457</cx:pt>
          <cx:pt idx="34394">0</cx:pt>
          <cx:pt idx="34395">-1643</cx:pt>
          <cx:pt idx="34396">-493</cx:pt>
          <cx:pt idx="34397">-2851</cx:pt>
          <cx:pt idx="34398">-7</cx:pt>
          <cx:pt idx="34399">-2184</cx:pt>
          <cx:pt idx="34400">-357</cx:pt>
          <cx:pt idx="34401">-1946</cx:pt>
          <cx:pt idx="34402">0</cx:pt>
          <cx:pt idx="34403">-6</cx:pt>
          <cx:pt idx="34404">-587</cx:pt>
          <cx:pt idx="34405">-335</cx:pt>
          <cx:pt idx="34406">-1249</cx:pt>
          <cx:pt idx="34407">-1287</cx:pt>
          <cx:pt idx="34408">-417</cx:pt>
          <cx:pt idx="34409">-150</cx:pt>
          <cx:pt idx="34410">-1259</cx:pt>
          <cx:pt idx="34411">-2111</cx:pt>
          <cx:pt idx="34412">-1826</cx:pt>
          <cx:pt idx="34413">-349</cx:pt>
          <cx:pt idx="34414">0</cx:pt>
          <cx:pt idx="34415">0</cx:pt>
          <cx:pt idx="34416">-1610</cx:pt>
          <cx:pt idx="34417">-1336</cx:pt>
          <cx:pt idx="34418">-1250</cx:pt>
          <cx:pt idx="34419">-2605</cx:pt>
          <cx:pt idx="34420">-302</cx:pt>
          <cx:pt idx="34421">-1459</cx:pt>
          <cx:pt idx="34422">-2190</cx:pt>
          <cx:pt idx="34423">-439</cx:pt>
          <cx:pt idx="34424">-490</cx:pt>
          <cx:pt idx="34425">-1863</cx:pt>
          <cx:pt idx="34426">-398</cx:pt>
          <cx:pt idx="34427">-2</cx:pt>
          <cx:pt idx="34428">-1028</cx:pt>
          <cx:pt idx="34429">-786</cx:pt>
          <cx:pt idx="34430">-1794</cx:pt>
          <cx:pt idx="34431">0</cx:pt>
          <cx:pt idx="34432">-187</cx:pt>
          <cx:pt idx="34433">-2521</cx:pt>
          <cx:pt idx="34434">-1565</cx:pt>
          <cx:pt idx="34435">-449</cx:pt>
          <cx:pt idx="34436">-2366</cx:pt>
          <cx:pt idx="34437">-435</cx:pt>
          <cx:pt idx="34438">-1198</cx:pt>
          <cx:pt idx="34439">-945</cx:pt>
          <cx:pt idx="34440">-1671</cx:pt>
          <cx:pt idx="34441">0</cx:pt>
          <cx:pt idx="34442">-740</cx:pt>
          <cx:pt idx="34443">-608</cx:pt>
          <cx:pt idx="34444">-880</cx:pt>
          <cx:pt idx="34445">-330</cx:pt>
          <cx:pt idx="34446">-38</cx:pt>
          <cx:pt idx="34447">-460</cx:pt>
          <cx:pt idx="34448">-354</cx:pt>
          <cx:pt idx="34449">-2028</cx:pt>
          <cx:pt idx="34450">-205</cx:pt>
          <cx:pt idx="34451">-1676</cx:pt>
          <cx:pt idx="34452">-196</cx:pt>
          <cx:pt idx="34453">-911</cx:pt>
          <cx:pt idx="34454">-835</cx:pt>
          <cx:pt idx="34455">-706</cx:pt>
          <cx:pt idx="34456">-566</cx:pt>
          <cx:pt idx="34457">-1396</cx:pt>
          <cx:pt idx="34458">-537</cx:pt>
          <cx:pt idx="34459">-495</cx:pt>
          <cx:pt idx="34460">-397</cx:pt>
          <cx:pt idx="34461">-622</cx:pt>
          <cx:pt idx="34462">-1649</cx:pt>
          <cx:pt idx="34463">-1842</cx:pt>
          <cx:pt idx="34464">-1390</cx:pt>
          <cx:pt idx="34465">-1393</cx:pt>
          <cx:pt idx="34466">-637</cx:pt>
          <cx:pt idx="34467">-1448</cx:pt>
          <cx:pt idx="34468">0</cx:pt>
          <cx:pt idx="34469">-1876</cx:pt>
          <cx:pt idx="34470">-2570</cx:pt>
          <cx:pt idx="34471">-2072</cx:pt>
          <cx:pt idx="34472">0</cx:pt>
          <cx:pt idx="34473">-447</cx:pt>
          <cx:pt idx="34474">-2</cx:pt>
          <cx:pt idx="34475">-635</cx:pt>
          <cx:pt idx="34476">-915</cx:pt>
          <cx:pt idx="34477">-874</cx:pt>
          <cx:pt idx="34478">-753</cx:pt>
          <cx:pt idx="34479">-3</cx:pt>
          <cx:pt idx="34480">-370</cx:pt>
          <cx:pt idx="34481">-3261</cx:pt>
          <cx:pt idx="34482">-157</cx:pt>
          <cx:pt idx="34483">0</cx:pt>
          <cx:pt idx="34484">-1594</cx:pt>
          <cx:pt idx="34485">-1107</cx:pt>
          <cx:pt idx="34486">0</cx:pt>
          <cx:pt idx="34487">-688</cx:pt>
          <cx:pt idx="34488">-1148</cx:pt>
          <cx:pt idx="34489">-549</cx:pt>
          <cx:pt idx="34490">-1605</cx:pt>
          <cx:pt idx="34491">-1191</cx:pt>
          <cx:pt idx="34492">0</cx:pt>
          <cx:pt idx="34493">-1983</cx:pt>
          <cx:pt idx="34494">-4</cx:pt>
          <cx:pt idx="34495">-2368</cx:pt>
          <cx:pt idx="34496">-5</cx:pt>
          <cx:pt idx="34497">-3263</cx:pt>
          <cx:pt idx="34498">-1096</cx:pt>
          <cx:pt idx="34499">-703</cx:pt>
          <cx:pt idx="34500">-1252</cx:pt>
          <cx:pt idx="34501">-2581</cx:pt>
          <cx:pt idx="34502">-1728</cx:pt>
          <cx:pt idx="34503">-374</cx:pt>
          <cx:pt idx="34504">-61</cx:pt>
          <cx:pt idx="34505">-607</cx:pt>
          <cx:pt idx="34506">-2223</cx:pt>
          <cx:pt idx="34507">-375</cx:pt>
          <cx:pt idx="34508">-992</cx:pt>
          <cx:pt idx="34509">0</cx:pt>
          <cx:pt idx="34510">-799</cx:pt>
          <cx:pt idx="34511">-1917</cx:pt>
          <cx:pt idx="34512">-2172</cx:pt>
          <cx:pt idx="34513">-1308</cx:pt>
          <cx:pt idx="34514">-1187</cx:pt>
          <cx:pt idx="34515">-1106</cx:pt>
          <cx:pt idx="34516">-721</cx:pt>
          <cx:pt idx="34517">-337</cx:pt>
          <cx:pt idx="34518">-1910</cx:pt>
          <cx:pt idx="34519">-1957</cx:pt>
          <cx:pt idx="34520">-834</cx:pt>
          <cx:pt idx="34521">-713</cx:pt>
          <cx:pt idx="34522">-1800</cx:pt>
          <cx:pt idx="34523">-422</cx:pt>
          <cx:pt idx="34524">-339</cx:pt>
          <cx:pt idx="34525">-2356</cx:pt>
          <cx:pt idx="34526">0</cx:pt>
          <cx:pt idx="34527">-1760</cx:pt>
          <cx:pt idx="34528">-3087</cx:pt>
          <cx:pt idx="34529">-49</cx:pt>
          <cx:pt idx="34530">0</cx:pt>
          <cx:pt idx="34531">0</cx:pt>
          <cx:pt idx="34532">-1969</cx:pt>
          <cx:pt idx="34533">0</cx:pt>
          <cx:pt idx="34534">-947</cx:pt>
          <cx:pt idx="34535">-464</cx:pt>
          <cx:pt idx="34536">-556</cx:pt>
          <cx:pt idx="34537">-729</cx:pt>
          <cx:pt idx="34538">-1500</cx:pt>
          <cx:pt idx="34539">-895</cx:pt>
          <cx:pt idx="34540">-402</cx:pt>
          <cx:pt idx="34541">-2124</cx:pt>
          <cx:pt idx="34542">-421</cx:pt>
          <cx:pt idx="34543">0</cx:pt>
          <cx:pt idx="34544">-1001</cx:pt>
          <cx:pt idx="34545">-3</cx:pt>
          <cx:pt idx="34546">-1548</cx:pt>
          <cx:pt idx="34547">-2592</cx:pt>
          <cx:pt idx="34548">-319</cx:pt>
          <cx:pt idx="34549">0</cx:pt>
          <cx:pt idx="34550">-4</cx:pt>
          <cx:pt idx="34551">-291</cx:pt>
          <cx:pt idx="34552">-2705</cx:pt>
          <cx:pt idx="34553">-1693</cx:pt>
          <cx:pt idx="34554">-288</cx:pt>
          <cx:pt idx="34555">-1651</cx:pt>
          <cx:pt idx="34556">-1018</cx:pt>
          <cx:pt idx="34557">0</cx:pt>
          <cx:pt idx="34558">0</cx:pt>
          <cx:pt idx="34559">-501</cx:pt>
          <cx:pt idx="34560">-1144</cx:pt>
          <cx:pt idx="34561">-835</cx:pt>
          <cx:pt idx="34562">-1162</cx:pt>
          <cx:pt idx="34563">-1322</cx:pt>
          <cx:pt idx="34564">-1519</cx:pt>
          <cx:pt idx="34565">-3261</cx:pt>
          <cx:pt idx="34566">-1464</cx:pt>
          <cx:pt idx="34567">-696</cx:pt>
          <cx:pt idx="34568">-4</cx:pt>
          <cx:pt idx="34569">-1166</cx:pt>
          <cx:pt idx="34570">-1689</cx:pt>
          <cx:pt idx="34571">-1520</cx:pt>
          <cx:pt idx="34572">0</cx:pt>
          <cx:pt idx="34573">-841</cx:pt>
          <cx:pt idx="34574">-2873</cx:pt>
          <cx:pt idx="34575">-2688</cx:pt>
          <cx:pt idx="34576">-558</cx:pt>
          <cx:pt idx="34577">-2093</cx:pt>
          <cx:pt idx="34578">-632</cx:pt>
          <cx:pt idx="34579">-1367</cx:pt>
          <cx:pt idx="34580">-1545</cx:pt>
          <cx:pt idx="34581">-553</cx:pt>
          <cx:pt idx="34582">-4</cx:pt>
          <cx:pt idx="34583">-360</cx:pt>
          <cx:pt idx="34584">-569</cx:pt>
          <cx:pt idx="34585">-2431</cx:pt>
          <cx:pt idx="34586">-1512</cx:pt>
          <cx:pt idx="34587">-2702</cx:pt>
          <cx:pt idx="34588">-516</cx:pt>
          <cx:pt idx="34589">-1305</cx:pt>
          <cx:pt idx="34590">-334</cx:pt>
          <cx:pt idx="34591">-870</cx:pt>
          <cx:pt idx="34592">-441</cx:pt>
          <cx:pt idx="34593">-2246</cx:pt>
          <cx:pt idx="34594">-3</cx:pt>
          <cx:pt idx="34595">-1944</cx:pt>
          <cx:pt idx="34596">-1002</cx:pt>
          <cx:pt idx="34597">0</cx:pt>
          <cx:pt idx="34598">-245</cx:pt>
          <cx:pt idx="34599">-63</cx:pt>
          <cx:pt idx="34600">-451</cx:pt>
          <cx:pt idx="34601">-2676</cx:pt>
          <cx:pt idx="34602">-1347</cx:pt>
          <cx:pt idx="34603">-324</cx:pt>
          <cx:pt idx="34604">-2572</cx:pt>
          <cx:pt idx="34605">-877</cx:pt>
          <cx:pt idx="34606">-428</cx:pt>
          <cx:pt idx="34607">-15</cx:pt>
          <cx:pt idx="34608">0</cx:pt>
          <cx:pt idx="34609">-374</cx:pt>
          <cx:pt idx="34610">-1190</cx:pt>
          <cx:pt idx="34611">0</cx:pt>
          <cx:pt idx="34612">-1809</cx:pt>
          <cx:pt idx="34613">-830</cx:pt>
          <cx:pt idx="34614">-144</cx:pt>
          <cx:pt idx="34615">-623</cx:pt>
          <cx:pt idx="34616">0</cx:pt>
          <cx:pt idx="34617">-212</cx:pt>
          <cx:pt idx="34618">-347</cx:pt>
          <cx:pt idx="34619">-244</cx:pt>
          <cx:pt idx="34620">-2543</cx:pt>
          <cx:pt idx="34621">-296</cx:pt>
          <cx:pt idx="34622">-188</cx:pt>
          <cx:pt idx="34623">-1</cx:pt>
          <cx:pt idx="34624">0</cx:pt>
          <cx:pt idx="34625">0</cx:pt>
          <cx:pt idx="34626">-506</cx:pt>
          <cx:pt idx="34627">-788</cx:pt>
          <cx:pt idx="34628">-32</cx:pt>
          <cx:pt idx="34629">-730</cx:pt>
          <cx:pt idx="34630">-2094</cx:pt>
          <cx:pt idx="34631">-11</cx:pt>
          <cx:pt idx="34632">-306</cx:pt>
          <cx:pt idx="34633">-696</cx:pt>
          <cx:pt idx="34634">-1287</cx:pt>
          <cx:pt idx="34635">-130</cx:pt>
          <cx:pt idx="34636">-1429</cx:pt>
          <cx:pt idx="34637">-5</cx:pt>
          <cx:pt idx="34638">-2072</cx:pt>
          <cx:pt idx="34639">-220</cx:pt>
          <cx:pt idx="34640">-2283</cx:pt>
          <cx:pt idx="34641">-346</cx:pt>
          <cx:pt idx="34642">-1067</cx:pt>
          <cx:pt idx="34643">-19</cx:pt>
          <cx:pt idx="34644">0</cx:pt>
          <cx:pt idx="34645">-411</cx:pt>
          <cx:pt idx="34646">-1721</cx:pt>
          <cx:pt idx="34647">0</cx:pt>
          <cx:pt idx="34648">-320</cx:pt>
          <cx:pt idx="34649">-330</cx:pt>
          <cx:pt idx="34650">-734</cx:pt>
          <cx:pt idx="34651">-3</cx:pt>
          <cx:pt idx="34652">-3986</cx:pt>
          <cx:pt idx="34653">-586</cx:pt>
          <cx:pt idx="34654">-1544</cx:pt>
          <cx:pt idx="34655">-2455</cx:pt>
          <cx:pt idx="34656">0</cx:pt>
          <cx:pt idx="34657">0</cx:pt>
          <cx:pt idx="34658">-2073</cx:pt>
          <cx:pt idx="34659">0</cx:pt>
          <cx:pt idx="34660">-135</cx:pt>
          <cx:pt idx="34661">-882</cx:pt>
          <cx:pt idx="34662">-747</cx:pt>
          <cx:pt idx="34663">-489</cx:pt>
          <cx:pt idx="34664">-1972</cx:pt>
          <cx:pt idx="34665">-1044</cx:pt>
          <cx:pt idx="34666">-2837</cx:pt>
          <cx:pt idx="34667">-1485</cx:pt>
          <cx:pt idx="34668">-1030</cx:pt>
          <cx:pt idx="34669">-310</cx:pt>
          <cx:pt idx="34670">-1714</cx:pt>
          <cx:pt idx="34671">-1125</cx:pt>
          <cx:pt idx="34672">-1157</cx:pt>
          <cx:pt idx="34673">-883</cx:pt>
          <cx:pt idx="34674">-717</cx:pt>
          <cx:pt idx="34675">-1763</cx:pt>
          <cx:pt idx="34676">-491</cx:pt>
          <cx:pt idx="34677">0</cx:pt>
          <cx:pt idx="34678">-1367</cx:pt>
          <cx:pt idx="34679">-1481</cx:pt>
          <cx:pt idx="34680">-821</cx:pt>
          <cx:pt idx="34681">-1798</cx:pt>
          <cx:pt idx="34682">-444</cx:pt>
          <cx:pt idx="34683">-1379</cx:pt>
          <cx:pt idx="34684">-1544</cx:pt>
          <cx:pt idx="34685">-797</cx:pt>
          <cx:pt idx="34686">-2163</cx:pt>
          <cx:pt idx="34687">-634</cx:pt>
          <cx:pt idx="34688">-1</cx:pt>
          <cx:pt idx="34689">-1596</cx:pt>
          <cx:pt idx="34690">-1508</cx:pt>
          <cx:pt idx="34691">-556</cx:pt>
          <cx:pt idx="34692">-985</cx:pt>
          <cx:pt idx="34693">0</cx:pt>
          <cx:pt idx="34694">-463</cx:pt>
          <cx:pt idx="34695">0</cx:pt>
          <cx:pt idx="34696">-2192</cx:pt>
          <cx:pt idx="34697">-489</cx:pt>
          <cx:pt idx="34698">-2323</cx:pt>
          <cx:pt idx="34699">-2715</cx:pt>
          <cx:pt idx="34700">0</cx:pt>
          <cx:pt idx="34701">-2478</cx:pt>
          <cx:pt idx="34702">0</cx:pt>
          <cx:pt idx="34703">-2006</cx:pt>
          <cx:pt idx="34704">-1018</cx:pt>
          <cx:pt idx="34705">-485</cx:pt>
          <cx:pt idx="34706">-188</cx:pt>
          <cx:pt idx="34707">-1030</cx:pt>
          <cx:pt idx="34708">-1140</cx:pt>
          <cx:pt idx="34709">-1859</cx:pt>
          <cx:pt idx="34710">-1698</cx:pt>
          <cx:pt idx="34711">-2227</cx:pt>
          <cx:pt idx="34712">-393</cx:pt>
          <cx:pt idx="34713">-2323</cx:pt>
          <cx:pt idx="34714">0</cx:pt>
          <cx:pt idx="34715">-341</cx:pt>
          <cx:pt idx="34716">-1131</cx:pt>
          <cx:pt idx="34717">-237</cx:pt>
          <cx:pt idx="34718">0</cx:pt>
          <cx:pt idx="34719">-436</cx:pt>
          <cx:pt idx="34720">-1811</cx:pt>
          <cx:pt idx="34721">-1348</cx:pt>
          <cx:pt idx="34722">0</cx:pt>
          <cx:pt idx="34723">-1161</cx:pt>
          <cx:pt idx="34724">-721</cx:pt>
          <cx:pt idx="34725">-315</cx:pt>
          <cx:pt idx="34726">-300</cx:pt>
          <cx:pt idx="34727">-1016</cx:pt>
          <cx:pt idx="34728">-780</cx:pt>
          <cx:pt idx="34729">-1238</cx:pt>
          <cx:pt idx="34730">0</cx:pt>
          <cx:pt idx="34731">-3409</cx:pt>
          <cx:pt idx="34732">-35</cx:pt>
          <cx:pt idx="34733">-852</cx:pt>
          <cx:pt idx="34734">-729</cx:pt>
          <cx:pt idx="34735">-263</cx:pt>
          <cx:pt idx="34736">-2316</cx:pt>
          <cx:pt idx="34737">-2303</cx:pt>
          <cx:pt idx="34738">-1536</cx:pt>
          <cx:pt idx="34739">-503</cx:pt>
          <cx:pt idx="34740">-656</cx:pt>
          <cx:pt idx="34741">-1111</cx:pt>
          <cx:pt idx="34742">-936</cx:pt>
          <cx:pt idx="34743">-2554</cx:pt>
          <cx:pt idx="34744">0</cx:pt>
          <cx:pt idx="34745">-496</cx:pt>
          <cx:pt idx="34746">-496</cx:pt>
          <cx:pt idx="34747">-1938</cx:pt>
          <cx:pt idx="34748">-773</cx:pt>
          <cx:pt idx="34749">-1576</cx:pt>
          <cx:pt idx="34750">-747</cx:pt>
          <cx:pt idx="34751">-476</cx:pt>
          <cx:pt idx="34752">-2036</cx:pt>
          <cx:pt idx="34753">-987</cx:pt>
          <cx:pt idx="34754">-1662</cx:pt>
          <cx:pt idx="34755">-499</cx:pt>
          <cx:pt idx="34756">-2382</cx:pt>
          <cx:pt idx="34757">0</cx:pt>
          <cx:pt idx="34758">-1639</cx:pt>
          <cx:pt idx="34759">-996</cx:pt>
          <cx:pt idx="34760">-430</cx:pt>
          <cx:pt idx="34761">-497</cx:pt>
          <cx:pt idx="34762">-776</cx:pt>
          <cx:pt idx="34763">-778</cx:pt>
          <cx:pt idx="34764">-1256</cx:pt>
          <cx:pt idx="34765">-934</cx:pt>
          <cx:pt idx="34766">-3209</cx:pt>
          <cx:pt idx="34767">-4</cx:pt>
          <cx:pt idx="34768">-1871</cx:pt>
          <cx:pt idx="34769">-328</cx:pt>
          <cx:pt idx="34770">-1412</cx:pt>
          <cx:pt idx="34771">-2</cx:pt>
          <cx:pt idx="34772">-1419</cx:pt>
          <cx:pt idx="34773">-389</cx:pt>
          <cx:pt idx="34774">-1049</cx:pt>
          <cx:pt idx="34775">-192</cx:pt>
          <cx:pt idx="34776">-304</cx:pt>
          <cx:pt idx="34777">-720</cx:pt>
          <cx:pt idx="34778">-479</cx:pt>
          <cx:pt idx="34779">-1331</cx:pt>
          <cx:pt idx="34780">-2193</cx:pt>
          <cx:pt idx="34781">-30</cx:pt>
          <cx:pt idx="34782">0</cx:pt>
          <cx:pt idx="34783">-374</cx:pt>
          <cx:pt idx="34784">-458</cx:pt>
          <cx:pt idx="34785">-3276</cx:pt>
          <cx:pt idx="34786">-304</cx:pt>
          <cx:pt idx="34787">-430</cx:pt>
          <cx:pt idx="34788">-414</cx:pt>
          <cx:pt idx="34789">-477</cx:pt>
          <cx:pt idx="34790">-1972</cx:pt>
          <cx:pt idx="34791">-2422</cx:pt>
          <cx:pt idx="34792">-644</cx:pt>
          <cx:pt idx="34793">-2752</cx:pt>
          <cx:pt idx="34794">-619</cx:pt>
          <cx:pt idx="34795">-2521</cx:pt>
          <cx:pt idx="34796">-2920</cx:pt>
          <cx:pt idx="34797">-1478</cx:pt>
          <cx:pt idx="34798">-1830</cx:pt>
          <cx:pt idx="34799">-1723</cx:pt>
          <cx:pt idx="34800">-2373</cx:pt>
          <cx:pt idx="34801">-618</cx:pt>
          <cx:pt idx="34802">0</cx:pt>
          <cx:pt idx="34803">-837</cx:pt>
          <cx:pt idx="34804">-1651</cx:pt>
          <cx:pt idx="34805">-1874</cx:pt>
          <cx:pt idx="34806">-905</cx:pt>
          <cx:pt idx="34807">-1050</cx:pt>
          <cx:pt idx="34808">-208</cx:pt>
          <cx:pt idx="34809">-2094</cx:pt>
          <cx:pt idx="34810">0</cx:pt>
          <cx:pt idx="34811">-2</cx:pt>
          <cx:pt idx="34812">-2179</cx:pt>
          <cx:pt idx="34813">-1158</cx:pt>
          <cx:pt idx="34814">-1322</cx:pt>
          <cx:pt idx="34815">-2</cx:pt>
          <cx:pt idx="34816">-2171</cx:pt>
          <cx:pt idx="34817">-1</cx:pt>
          <cx:pt idx="34818">-416</cx:pt>
          <cx:pt idx="34819">-844</cx:pt>
          <cx:pt idx="34820">-1856</cx:pt>
          <cx:pt idx="34821">-1861</cx:pt>
          <cx:pt idx="34822">-1327</cx:pt>
          <cx:pt idx="34823">-881</cx:pt>
          <cx:pt idx="34824">0</cx:pt>
          <cx:pt idx="34825">-573</cx:pt>
          <cx:pt idx="34826">-1647</cx:pt>
          <cx:pt idx="34827">-2585</cx:pt>
          <cx:pt idx="34828">-838</cx:pt>
          <cx:pt idx="34829">0</cx:pt>
          <cx:pt idx="34830">-1861</cx:pt>
          <cx:pt idx="34831">-625</cx:pt>
          <cx:pt idx="34832">-2034</cx:pt>
          <cx:pt idx="34833">-1202</cx:pt>
          <cx:pt idx="34834">-1653</cx:pt>
          <cx:pt idx="34835">-460</cx:pt>
          <cx:pt idx="34836">-729</cx:pt>
          <cx:pt idx="34837">-405</cx:pt>
          <cx:pt idx="34838">0</cx:pt>
          <cx:pt idx="34839">-22</cx:pt>
          <cx:pt idx="34840">0</cx:pt>
          <cx:pt idx="34841">-2541</cx:pt>
          <cx:pt idx="34842">-1341</cx:pt>
          <cx:pt idx="34843">-1632</cx:pt>
          <cx:pt idx="34844">-2719</cx:pt>
          <cx:pt idx="34845">0</cx:pt>
          <cx:pt idx="34846">-1071</cx:pt>
          <cx:pt idx="34847">-792</cx:pt>
          <cx:pt idx="34848">-1166</cx:pt>
          <cx:pt idx="34849">-864</cx:pt>
          <cx:pt idx="34850">-484</cx:pt>
          <cx:pt idx="34851">-310</cx:pt>
          <cx:pt idx="34852">0</cx:pt>
          <cx:pt idx="34853">-959</cx:pt>
          <cx:pt idx="34854">-228</cx:pt>
          <cx:pt idx="34855">0</cx:pt>
          <cx:pt idx="34856">-2599</cx:pt>
          <cx:pt idx="34857">-122</cx:pt>
          <cx:pt idx="34858">-905</cx:pt>
          <cx:pt idx="34859">-151</cx:pt>
          <cx:pt idx="34860">-1272</cx:pt>
          <cx:pt idx="34861">-2617</cx:pt>
          <cx:pt idx="34862">-2659</cx:pt>
          <cx:pt idx="34863">-1</cx:pt>
          <cx:pt idx="34864">-87</cx:pt>
          <cx:pt idx="34865">-902</cx:pt>
          <cx:pt idx="34866">-981</cx:pt>
          <cx:pt idx="34867">-2291</cx:pt>
          <cx:pt idx="34868">-281</cx:pt>
          <cx:pt idx="34869">-790</cx:pt>
          <cx:pt idx="34870">-825</cx:pt>
          <cx:pt idx="34871">-1505</cx:pt>
          <cx:pt idx="34872">-1028</cx:pt>
          <cx:pt idx="34873">-157</cx:pt>
          <cx:pt idx="34874">-1618</cx:pt>
          <cx:pt idx="34875">0</cx:pt>
          <cx:pt idx="34876">-417</cx:pt>
          <cx:pt idx="34877">-628</cx:pt>
          <cx:pt idx="34878">-1736</cx:pt>
          <cx:pt idx="34879">-1056</cx:pt>
          <cx:pt idx="34880">-79</cx:pt>
          <cx:pt idx="34881">-750</cx:pt>
          <cx:pt idx="34882">-650</cx:pt>
          <cx:pt idx="34883">-961</cx:pt>
          <cx:pt idx="34884">-1566</cx:pt>
          <cx:pt idx="34885">-153</cx:pt>
          <cx:pt idx="34886">-418</cx:pt>
          <cx:pt idx="34887">-2220</cx:pt>
          <cx:pt idx="34888">-2528</cx:pt>
          <cx:pt idx="34889">0</cx:pt>
          <cx:pt idx="34890">-251</cx:pt>
          <cx:pt idx="34891">-1</cx:pt>
          <cx:pt idx="34892">-629</cx:pt>
          <cx:pt idx="34893">0</cx:pt>
          <cx:pt idx="34894">-442</cx:pt>
          <cx:pt idx="34895">-162</cx:pt>
          <cx:pt idx="34896">0</cx:pt>
          <cx:pt idx="34897">-396</cx:pt>
          <cx:pt idx="34898">-338</cx:pt>
          <cx:pt idx="34899">-827</cx:pt>
          <cx:pt idx="34900">-326</cx:pt>
          <cx:pt idx="34901">-268</cx:pt>
          <cx:pt idx="34902">-1</cx:pt>
          <cx:pt idx="34903">-1550</cx:pt>
          <cx:pt idx="34904">-275</cx:pt>
          <cx:pt idx="34905">-793</cx:pt>
          <cx:pt idx="34906">-915</cx:pt>
          <cx:pt idx="34907">-1</cx:pt>
          <cx:pt idx="34908">-2198</cx:pt>
          <cx:pt idx="34909">-634</cx:pt>
          <cx:pt idx="34910">0</cx:pt>
          <cx:pt idx="34911">-488</cx:pt>
          <cx:pt idx="34912">0</cx:pt>
          <cx:pt idx="34913">-1984</cx:pt>
          <cx:pt idx="34914">-1869</cx:pt>
          <cx:pt idx="34915">0</cx:pt>
          <cx:pt idx="34916">-83</cx:pt>
          <cx:pt idx="34917">-554</cx:pt>
          <cx:pt idx="34918">-336</cx:pt>
          <cx:pt idx="34919">-845</cx:pt>
          <cx:pt idx="34920">-1206</cx:pt>
          <cx:pt idx="34921">-854</cx:pt>
          <cx:pt idx="34922">-1726</cx:pt>
          <cx:pt idx="34923">-1242</cx:pt>
          <cx:pt idx="34924">-523</cx:pt>
          <cx:pt idx="34925">-2876</cx:pt>
          <cx:pt idx="34926">-2774</cx:pt>
          <cx:pt idx="34927">-1085</cx:pt>
          <cx:pt idx="34928">0</cx:pt>
          <cx:pt idx="34929">-2328</cx:pt>
          <cx:pt idx="34930">-537</cx:pt>
          <cx:pt idx="34931">-675</cx:pt>
          <cx:pt idx="34932">-2747</cx:pt>
          <cx:pt idx="34933">-26</cx:pt>
          <cx:pt idx="34934">-2</cx:pt>
          <cx:pt idx="34935">-46</cx:pt>
          <cx:pt idx="34936">-173</cx:pt>
          <cx:pt idx="34937">-201</cx:pt>
          <cx:pt idx="34938">-452</cx:pt>
          <cx:pt idx="34939">-754</cx:pt>
          <cx:pt idx="34940">-468</cx:pt>
          <cx:pt idx="34941">-1553</cx:pt>
          <cx:pt idx="34942">-2204</cx:pt>
          <cx:pt idx="34943">-479</cx:pt>
          <cx:pt idx="34944">-762</cx:pt>
          <cx:pt idx="34945">-278</cx:pt>
          <cx:pt idx="34946">-1641</cx:pt>
          <cx:pt idx="34947">-230</cx:pt>
          <cx:pt idx="34948">-2532</cx:pt>
          <cx:pt idx="34949">-348</cx:pt>
          <cx:pt idx="34950">-914</cx:pt>
          <cx:pt idx="34951">-414</cx:pt>
          <cx:pt idx="34952">-51</cx:pt>
          <cx:pt idx="34953">-1919</cx:pt>
          <cx:pt idx="34954">-817</cx:pt>
          <cx:pt idx="34955">-823</cx:pt>
          <cx:pt idx="34956">-31</cx:pt>
          <cx:pt idx="34957">-1475</cx:pt>
          <cx:pt idx="34958">-810</cx:pt>
          <cx:pt idx="34959">-1718</cx:pt>
          <cx:pt idx="34960">-1825</cx:pt>
          <cx:pt idx="34961">-1</cx:pt>
          <cx:pt idx="34962">-380</cx:pt>
          <cx:pt idx="34963">-1196</cx:pt>
          <cx:pt idx="34964">0</cx:pt>
          <cx:pt idx="34965">0</cx:pt>
          <cx:pt idx="34966">-2074</cx:pt>
          <cx:pt idx="34967">-2047</cx:pt>
          <cx:pt idx="34968">-2715</cx:pt>
          <cx:pt idx="34969">-946</cx:pt>
          <cx:pt idx="34970">-1270</cx:pt>
          <cx:pt idx="34971">-529</cx:pt>
          <cx:pt idx="34972">-2677</cx:pt>
          <cx:pt idx="34973">-1410</cx:pt>
          <cx:pt idx="34974">0</cx:pt>
          <cx:pt idx="34975">0</cx:pt>
          <cx:pt idx="34976">-7</cx:pt>
          <cx:pt idx="34977">-366</cx:pt>
          <cx:pt idx="34978">-1672</cx:pt>
          <cx:pt idx="34979">-2414</cx:pt>
          <cx:pt idx="34980">-678</cx:pt>
          <cx:pt idx="34981">-13</cx:pt>
          <cx:pt idx="34982">0</cx:pt>
          <cx:pt idx="34983">-77</cx:pt>
          <cx:pt idx="34984">-419</cx:pt>
          <cx:pt idx="34985">-337</cx:pt>
          <cx:pt idx="34986">0</cx:pt>
          <cx:pt idx="34987">-1548</cx:pt>
          <cx:pt idx="34988">-128</cx:pt>
          <cx:pt idx="34989">-2069</cx:pt>
          <cx:pt idx="34990">0</cx:pt>
          <cx:pt idx="34991">-1108</cx:pt>
          <cx:pt idx="34992">-2324</cx:pt>
          <cx:pt idx="34993">-3046</cx:pt>
          <cx:pt idx="34994">0</cx:pt>
          <cx:pt idx="34995">-1670</cx:pt>
          <cx:pt idx="34996">0</cx:pt>
          <cx:pt idx="34997">0</cx:pt>
          <cx:pt idx="34998">-2088</cx:pt>
          <cx:pt idx="34999">-1556</cx:pt>
          <cx:pt idx="35000">-1126</cx:pt>
          <cx:pt idx="35001">-1232</cx:pt>
          <cx:pt idx="35002">-1193</cx:pt>
          <cx:pt idx="35003">-505</cx:pt>
          <cx:pt idx="35004">0</cx:pt>
          <cx:pt idx="35005">-535</cx:pt>
          <cx:pt idx="35006">-1603</cx:pt>
          <cx:pt idx="35007">-252</cx:pt>
          <cx:pt idx="35008">-1540</cx:pt>
          <cx:pt idx="35009">-796</cx:pt>
          <cx:pt idx="35010">-2430</cx:pt>
          <cx:pt idx="35011">-1516</cx:pt>
          <cx:pt idx="35012">-954</cx:pt>
          <cx:pt idx="35013">-2011</cx:pt>
          <cx:pt idx="35014">-1955</cx:pt>
          <cx:pt idx="35015">-628</cx:pt>
          <cx:pt idx="35016">-1785</cx:pt>
          <cx:pt idx="35017">-383</cx:pt>
          <cx:pt idx="35018">-1929</cx:pt>
          <cx:pt idx="35019">-1737</cx:pt>
          <cx:pt idx="35020">-5</cx:pt>
          <cx:pt idx="35021">-72</cx:pt>
          <cx:pt idx="35022">-3</cx:pt>
          <cx:pt idx="35023">0</cx:pt>
          <cx:pt idx="35024">-707</cx:pt>
          <cx:pt idx="35025">-385</cx:pt>
          <cx:pt idx="35026">-2323</cx:pt>
          <cx:pt idx="35027">-550</cx:pt>
          <cx:pt idx="35028">-1485</cx:pt>
          <cx:pt idx="35029">-2618</cx:pt>
          <cx:pt idx="35030">-411</cx:pt>
          <cx:pt idx="35031">-1048</cx:pt>
          <cx:pt idx="35032">-2044</cx:pt>
          <cx:pt idx="35033">-966</cx:pt>
          <cx:pt idx="35034">-1544</cx:pt>
          <cx:pt idx="35035">-1003</cx:pt>
          <cx:pt idx="35036">-1009</cx:pt>
          <cx:pt idx="35037">-1694</cx:pt>
          <cx:pt idx="35038">-924</cx:pt>
          <cx:pt idx="35039">-631</cx:pt>
          <cx:pt idx="35040">-1632</cx:pt>
          <cx:pt idx="35041">-2303</cx:pt>
          <cx:pt idx="35042">-377</cx:pt>
          <cx:pt idx="35043">-16</cx:pt>
          <cx:pt idx="35044">-1499</cx:pt>
          <cx:pt idx="35045">-745</cx:pt>
          <cx:pt idx="35046">-1811</cx:pt>
          <cx:pt idx="35047">-178</cx:pt>
          <cx:pt idx="35048">0</cx:pt>
          <cx:pt idx="35049">-295</cx:pt>
          <cx:pt idx="35050">-1881</cx:pt>
          <cx:pt idx="35051">-1270</cx:pt>
          <cx:pt idx="35052">0</cx:pt>
          <cx:pt idx="35053">-1417</cx:pt>
          <cx:pt idx="35054">-67</cx:pt>
          <cx:pt idx="35055">-1651</cx:pt>
          <cx:pt idx="35056">0</cx:pt>
          <cx:pt idx="35057">-354</cx:pt>
          <cx:pt idx="35058">-1216</cx:pt>
          <cx:pt idx="35059">0</cx:pt>
          <cx:pt idx="35060">-2456</cx:pt>
          <cx:pt idx="35061">-204</cx:pt>
          <cx:pt idx="35062">-126</cx:pt>
          <cx:pt idx="35063">-773</cx:pt>
          <cx:pt idx="35064">-841</cx:pt>
          <cx:pt idx="35065">0</cx:pt>
          <cx:pt idx="35066">-1563</cx:pt>
          <cx:pt idx="35067">-1363</cx:pt>
          <cx:pt idx="35068">-6</cx:pt>
          <cx:pt idx="35069">-1067</cx:pt>
          <cx:pt idx="35070">-3064</cx:pt>
          <cx:pt idx="35071">-1569</cx:pt>
          <cx:pt idx="35072">-398</cx:pt>
          <cx:pt idx="35073">-222</cx:pt>
          <cx:pt idx="35074">-1592</cx:pt>
          <cx:pt idx="35075">-1643</cx:pt>
          <cx:pt idx="35076">-396</cx:pt>
          <cx:pt idx="35077">-2637</cx:pt>
          <cx:pt idx="35078">-1515</cx:pt>
          <cx:pt idx="35079">-3</cx:pt>
          <cx:pt idx="35080">-304</cx:pt>
          <cx:pt idx="35081">-2474</cx:pt>
          <cx:pt idx="35082">-1705</cx:pt>
          <cx:pt idx="35083">0</cx:pt>
          <cx:pt idx="35084">-156</cx:pt>
          <cx:pt idx="35085">-511</cx:pt>
          <cx:pt idx="35086">-1858</cx:pt>
          <cx:pt idx="35087">-379</cx:pt>
          <cx:pt idx="35088">-3</cx:pt>
          <cx:pt idx="35089">-1413</cx:pt>
          <cx:pt idx="35090">-469</cx:pt>
          <cx:pt idx="35091">-2</cx:pt>
          <cx:pt idx="35092">-303</cx:pt>
          <cx:pt idx="35093">0</cx:pt>
          <cx:pt idx="35094">-195</cx:pt>
          <cx:pt idx="35095">-2346</cx:pt>
          <cx:pt idx="35096">-515</cx:pt>
          <cx:pt idx="35097">-1218</cx:pt>
          <cx:pt idx="35098">-1076</cx:pt>
          <cx:pt idx="35099">-1206</cx:pt>
          <cx:pt idx="35100">-338</cx:pt>
          <cx:pt idx="35101">-322</cx:pt>
          <cx:pt idx="35102">-3</cx:pt>
          <cx:pt idx="35103">-1664</cx:pt>
          <cx:pt idx="35104">0</cx:pt>
          <cx:pt idx="35105">-367</cx:pt>
          <cx:pt idx="35106">-157</cx:pt>
          <cx:pt idx="35107">-1902</cx:pt>
          <cx:pt idx="35108">-2418</cx:pt>
          <cx:pt idx="35109">-447</cx:pt>
          <cx:pt idx="35110">0</cx:pt>
          <cx:pt idx="35111">-1719</cx:pt>
          <cx:pt idx="35112">-839</cx:pt>
          <cx:pt idx="35113">0</cx:pt>
          <cx:pt idx="35114">-1665</cx:pt>
          <cx:pt idx="35115">-1</cx:pt>
          <cx:pt idx="35116">-1705</cx:pt>
          <cx:pt idx="35117">-374</cx:pt>
          <cx:pt idx="35118">-575</cx:pt>
          <cx:pt idx="35119">-388</cx:pt>
          <cx:pt idx="35120">0</cx:pt>
          <cx:pt idx="35121">-85</cx:pt>
          <cx:pt idx="35122">-693</cx:pt>
          <cx:pt idx="35123">-1205</cx:pt>
          <cx:pt idx="35124">-508</cx:pt>
          <cx:pt idx="35125">-1274</cx:pt>
          <cx:pt idx="35126">-1872</cx:pt>
          <cx:pt idx="35127">-313</cx:pt>
          <cx:pt idx="35128">-1153</cx:pt>
          <cx:pt idx="35129">-1474</cx:pt>
          <cx:pt idx="35130">0</cx:pt>
          <cx:pt idx="35131">-1148</cx:pt>
          <cx:pt idx="35132">-935</cx:pt>
          <cx:pt idx="35133">-1629</cx:pt>
          <cx:pt idx="35134">-1808</cx:pt>
          <cx:pt idx="35135">-270</cx:pt>
          <cx:pt idx="35136">-193</cx:pt>
          <cx:pt idx="35137">-961</cx:pt>
          <cx:pt idx="35138">-917</cx:pt>
          <cx:pt idx="35139">0</cx:pt>
          <cx:pt idx="35140">-1383</cx:pt>
          <cx:pt idx="35141">-2247</cx:pt>
          <cx:pt idx="35142">-438</cx:pt>
          <cx:pt idx="35143">-270</cx:pt>
          <cx:pt idx="35144">0</cx:pt>
          <cx:pt idx="35145">-917</cx:pt>
          <cx:pt idx="35146">-536</cx:pt>
          <cx:pt idx="35147">-1065</cx:pt>
          <cx:pt idx="35148">-1536</cx:pt>
          <cx:pt idx="35149">-377</cx:pt>
          <cx:pt idx="35150">-337</cx:pt>
          <cx:pt idx="35151">-33</cx:pt>
          <cx:pt idx="35152">-2158</cx:pt>
          <cx:pt idx="35153">0</cx:pt>
          <cx:pt idx="35154">-464</cx:pt>
          <cx:pt idx="35155">0</cx:pt>
          <cx:pt idx="35156">-886</cx:pt>
          <cx:pt idx="35157">-815</cx:pt>
          <cx:pt idx="35158">-241</cx:pt>
          <cx:pt idx="35159">0</cx:pt>
          <cx:pt idx="35160">-373</cx:pt>
          <cx:pt idx="35161">-741</cx:pt>
          <cx:pt idx="35162">-460</cx:pt>
          <cx:pt idx="35163">-1352</cx:pt>
          <cx:pt idx="35164">-600</cx:pt>
          <cx:pt idx="35165">-2410</cx:pt>
          <cx:pt idx="35166">-298</cx:pt>
          <cx:pt idx="35167">-1676</cx:pt>
          <cx:pt idx="35168">-589</cx:pt>
          <cx:pt idx="35169">-477</cx:pt>
          <cx:pt idx="35170">-588</cx:pt>
          <cx:pt idx="35171">-503</cx:pt>
          <cx:pt idx="35172">-96</cx:pt>
          <cx:pt idx="35173">-229</cx:pt>
          <cx:pt idx="35174">-495</cx:pt>
          <cx:pt idx="35175">-2084</cx:pt>
          <cx:pt idx="35176">0</cx:pt>
          <cx:pt idx="35177">-1394</cx:pt>
          <cx:pt idx="35178">-1395</cx:pt>
          <cx:pt idx="35179">-1321</cx:pt>
          <cx:pt idx="35180">-1007</cx:pt>
          <cx:pt idx="35181">-1798</cx:pt>
          <cx:pt idx="35182">0</cx:pt>
          <cx:pt idx="35183">0</cx:pt>
          <cx:pt idx="35184">-429</cx:pt>
          <cx:pt idx="35185">-1723</cx:pt>
          <cx:pt idx="35186">-522</cx:pt>
          <cx:pt idx="35187">-1039</cx:pt>
          <cx:pt idx="35188">-7</cx:pt>
          <cx:pt idx="35189">-384</cx:pt>
          <cx:pt idx="35190">-2075</cx:pt>
          <cx:pt idx="35191">-681</cx:pt>
          <cx:pt idx="35192">-247</cx:pt>
          <cx:pt idx="35193">-330</cx:pt>
          <cx:pt idx="35194">-2730</cx:pt>
          <cx:pt idx="35195">-2614</cx:pt>
          <cx:pt idx="35196">-298</cx:pt>
          <cx:pt idx="35197">-876</cx:pt>
          <cx:pt idx="35198">-16</cx:pt>
          <cx:pt idx="35199">-331</cx:pt>
          <cx:pt idx="35200">-699</cx:pt>
          <cx:pt idx="35201">-1051</cx:pt>
          <cx:pt idx="35202">-2226</cx:pt>
          <cx:pt idx="35203">-1691</cx:pt>
          <cx:pt idx="35204">-249</cx:pt>
          <cx:pt idx="35205">-1131</cx:pt>
          <cx:pt idx="35206">-16</cx:pt>
          <cx:pt idx="35207">-170</cx:pt>
          <cx:pt idx="35208">-897</cx:pt>
          <cx:pt idx="35209">-593</cx:pt>
          <cx:pt idx="35210">-524</cx:pt>
          <cx:pt idx="35211">-1359</cx:pt>
          <cx:pt idx="35212">-1468</cx:pt>
          <cx:pt idx="35213">0</cx:pt>
          <cx:pt idx="35214">-1008</cx:pt>
          <cx:pt idx="35215">-2224</cx:pt>
          <cx:pt idx="35216">-406</cx:pt>
          <cx:pt idx="35217">0</cx:pt>
          <cx:pt idx="35218">-1671</cx:pt>
          <cx:pt idx="35219">-885</cx:pt>
          <cx:pt idx="35220">-2461</cx:pt>
          <cx:pt idx="35221">-2143</cx:pt>
          <cx:pt idx="35222">-452</cx:pt>
          <cx:pt idx="35223">-1746</cx:pt>
          <cx:pt idx="35224">-1636</cx:pt>
          <cx:pt idx="35225">-634</cx:pt>
          <cx:pt idx="35226">-1739</cx:pt>
          <cx:pt idx="35227">-2889</cx:pt>
          <cx:pt idx="35228">-1707</cx:pt>
          <cx:pt idx="35229">-136</cx:pt>
          <cx:pt idx="35230">-1643</cx:pt>
          <cx:pt idx="35231">0</cx:pt>
          <cx:pt idx="35232">-414</cx:pt>
          <cx:pt idx="35233">-2467</cx:pt>
          <cx:pt idx="35234">-1882</cx:pt>
          <cx:pt idx="35235">-1643</cx:pt>
          <cx:pt idx="35236">-2083</cx:pt>
          <cx:pt idx="35237">-2776</cx:pt>
          <cx:pt idx="35238">0</cx:pt>
          <cx:pt idx="35239">-667</cx:pt>
          <cx:pt idx="35240">-1971</cx:pt>
          <cx:pt idx="35241">-2868</cx:pt>
          <cx:pt idx="35242">0</cx:pt>
          <cx:pt idx="35243">-1844</cx:pt>
          <cx:pt idx="35244">-1734</cx:pt>
          <cx:pt idx="35245">-2703</cx:pt>
          <cx:pt idx="35246">-1128</cx:pt>
          <cx:pt idx="35247">-1688</cx:pt>
          <cx:pt idx="35248">-2275</cx:pt>
          <cx:pt idx="35249">-18</cx:pt>
          <cx:pt idx="35250">-2544</cx:pt>
          <cx:pt idx="35251">-1777</cx:pt>
          <cx:pt idx="35252">-2705</cx:pt>
          <cx:pt idx="35253">-401</cx:pt>
          <cx:pt idx="35254">-462</cx:pt>
          <cx:pt idx="35255">-1351</cx:pt>
          <cx:pt idx="35256">0</cx:pt>
          <cx:pt idx="35257">-15</cx:pt>
          <cx:pt idx="35258">0</cx:pt>
          <cx:pt idx="35259">-1833</cx:pt>
          <cx:pt idx="35260">-977</cx:pt>
          <cx:pt idx="35261">-1606</cx:pt>
          <cx:pt idx="35262">-3005</cx:pt>
          <cx:pt idx="35263">0</cx:pt>
          <cx:pt idx="35264">-1440</cx:pt>
          <cx:pt idx="35265">0</cx:pt>
          <cx:pt idx="35266">-1634</cx:pt>
          <cx:pt idx="35267">-1005</cx:pt>
          <cx:pt idx="35268">-1691</cx:pt>
          <cx:pt idx="35269">-145</cx:pt>
          <cx:pt idx="35270">-353</cx:pt>
          <cx:pt idx="35271">-1675</cx:pt>
          <cx:pt idx="35272">-1187</cx:pt>
          <cx:pt idx="35273">-1187</cx:pt>
          <cx:pt idx="35274">-801</cx:pt>
          <cx:pt idx="35275">-1830</cx:pt>
          <cx:pt idx="35276">-834</cx:pt>
          <cx:pt idx="35277">-214</cx:pt>
          <cx:pt idx="35278">-661</cx:pt>
          <cx:pt idx="35279">-519</cx:pt>
          <cx:pt idx="35280">0</cx:pt>
          <cx:pt idx="35281">0</cx:pt>
          <cx:pt idx="35282">-592</cx:pt>
          <cx:pt idx="35283">-1084</cx:pt>
          <cx:pt idx="35284">-496</cx:pt>
          <cx:pt idx="35285">0</cx:pt>
          <cx:pt idx="35286">-31</cx:pt>
          <cx:pt idx="35287">-233</cx:pt>
          <cx:pt idx="35288">-346</cx:pt>
          <cx:pt idx="35289">-460</cx:pt>
          <cx:pt idx="35290">-917</cx:pt>
          <cx:pt idx="35291">-2520</cx:pt>
          <cx:pt idx="35292">-412</cx:pt>
          <cx:pt idx="35293">-275</cx:pt>
          <cx:pt idx="35294">-2426</cx:pt>
          <cx:pt idx="35295">-401</cx:pt>
          <cx:pt idx="35296">0</cx:pt>
          <cx:pt idx="35297">-3271</cx:pt>
          <cx:pt idx="35298">0</cx:pt>
          <cx:pt idx="35299">-1184</cx:pt>
          <cx:pt idx="35300">-1481</cx:pt>
          <cx:pt idx="35301">-1143</cx:pt>
          <cx:pt idx="35302">-514</cx:pt>
          <cx:pt idx="35303">-211</cx:pt>
          <cx:pt idx="35304">0</cx:pt>
          <cx:pt idx="35305">0</cx:pt>
          <cx:pt idx="35306">-1618</cx:pt>
          <cx:pt idx="35307">-112</cx:pt>
          <cx:pt idx="35308">-1080</cx:pt>
          <cx:pt idx="35309">-574</cx:pt>
          <cx:pt idx="35310">-142</cx:pt>
          <cx:pt idx="35311">-311</cx:pt>
          <cx:pt idx="35312">-1033</cx:pt>
          <cx:pt idx="35313">0</cx:pt>
          <cx:pt idx="35314">-493</cx:pt>
          <cx:pt idx="35315">-854</cx:pt>
          <cx:pt idx="35316">-1960</cx:pt>
          <cx:pt idx="35317">-1325</cx:pt>
          <cx:pt idx="35318">-404</cx:pt>
          <cx:pt idx="35319">0</cx:pt>
          <cx:pt idx="35320">0</cx:pt>
          <cx:pt idx="35321">-51</cx:pt>
          <cx:pt idx="35322">-1185</cx:pt>
          <cx:pt idx="35323">-984</cx:pt>
          <cx:pt idx="35324">-2052</cx:pt>
          <cx:pt idx="35325">-528</cx:pt>
          <cx:pt idx="35326">-587</cx:pt>
          <cx:pt idx="35327">-472</cx:pt>
          <cx:pt idx="35328">-971</cx:pt>
          <cx:pt idx="35329">-531</cx:pt>
          <cx:pt idx="35330">-470</cx:pt>
          <cx:pt idx="35331">-1082</cx:pt>
          <cx:pt idx="35332">-1749</cx:pt>
          <cx:pt idx="35333">-344</cx:pt>
          <cx:pt idx="35334">-2782</cx:pt>
          <cx:pt idx="35335">-774</cx:pt>
          <cx:pt idx="35336">-2587</cx:pt>
          <cx:pt idx="35337">-1927</cx:pt>
          <cx:pt idx="35338">-606</cx:pt>
          <cx:pt idx="35339">-2006</cx:pt>
          <cx:pt idx="35340">-584</cx:pt>
          <cx:pt idx="35341">-2236</cx:pt>
          <cx:pt idx="35342">-1461</cx:pt>
          <cx:pt idx="35343">-260</cx:pt>
          <cx:pt idx="35344">-145</cx:pt>
          <cx:pt idx="35345">-44</cx:pt>
          <cx:pt idx="35346">-2071</cx:pt>
          <cx:pt idx="35347">-256</cx:pt>
          <cx:pt idx="35348">-128</cx:pt>
          <cx:pt idx="35349">-14</cx:pt>
          <cx:pt idx="35350">-1794</cx:pt>
          <cx:pt idx="35351">0</cx:pt>
          <cx:pt idx="35352">-1169</cx:pt>
          <cx:pt idx="35353">-781</cx:pt>
          <cx:pt idx="35354">0</cx:pt>
          <cx:pt idx="35355">0</cx:pt>
          <cx:pt idx="35356">-249</cx:pt>
          <cx:pt idx="35357">-2359</cx:pt>
          <cx:pt idx="35358">0</cx:pt>
          <cx:pt idx="35359">-1480</cx:pt>
          <cx:pt idx="35360">-70</cx:pt>
          <cx:pt idx="35361">-3</cx:pt>
          <cx:pt idx="35362">-1155</cx:pt>
          <cx:pt idx="35363">0</cx:pt>
          <cx:pt idx="35364">-160</cx:pt>
          <cx:pt idx="35365">-771</cx:pt>
          <cx:pt idx="35366">-1244</cx:pt>
          <cx:pt idx="35367">-518</cx:pt>
          <cx:pt idx="35368">-1483</cx:pt>
          <cx:pt idx="35369">-1696</cx:pt>
          <cx:pt idx="35370">-23</cx:pt>
          <cx:pt idx="35371">-1504</cx:pt>
          <cx:pt idx="35372">-1397</cx:pt>
          <cx:pt idx="35373">0</cx:pt>
          <cx:pt idx="35374">-1903</cx:pt>
          <cx:pt idx="35375">-192</cx:pt>
          <cx:pt idx="35376">-2586</cx:pt>
          <cx:pt idx="35377">-1789</cx:pt>
          <cx:pt idx="35378">-549</cx:pt>
          <cx:pt idx="35379">0</cx:pt>
          <cx:pt idx="35380">0</cx:pt>
          <cx:pt idx="35381">-367</cx:pt>
          <cx:pt idx="35382">-2412</cx:pt>
          <cx:pt idx="35383">0</cx:pt>
          <cx:pt idx="35384">-753</cx:pt>
          <cx:pt idx="35385">-487</cx:pt>
          <cx:pt idx="35386">-1415</cx:pt>
          <cx:pt idx="35387">-455</cx:pt>
          <cx:pt idx="35388">0</cx:pt>
          <cx:pt idx="35389">-284</cx:pt>
          <cx:pt idx="35390">-944</cx:pt>
          <cx:pt idx="35391">-1686</cx:pt>
          <cx:pt idx="35392">0</cx:pt>
          <cx:pt idx="35393">-643</cx:pt>
          <cx:pt idx="35394">-1296</cx:pt>
          <cx:pt idx="35395">-293</cx:pt>
          <cx:pt idx="35396">-867</cx:pt>
          <cx:pt idx="35397">-237</cx:pt>
          <cx:pt idx="35398">-682</cx:pt>
          <cx:pt idx="35399">-1500</cx:pt>
          <cx:pt idx="35400">-633</cx:pt>
          <cx:pt idx="35401">-1878</cx:pt>
          <cx:pt idx="35402">-1927</cx:pt>
          <cx:pt idx="35403">-1959</cx:pt>
          <cx:pt idx="35404">-1559</cx:pt>
          <cx:pt idx="35405">-1170</cx:pt>
          <cx:pt idx="35406">-742</cx:pt>
          <cx:pt idx="35407">-827</cx:pt>
          <cx:pt idx="35408">0</cx:pt>
          <cx:pt idx="35409">-2335</cx:pt>
          <cx:pt idx="35410">-1269</cx:pt>
          <cx:pt idx="35411">-58</cx:pt>
          <cx:pt idx="35412">-1270</cx:pt>
          <cx:pt idx="35413">0</cx:pt>
          <cx:pt idx="35414">0</cx:pt>
          <cx:pt idx="35415">-9</cx:pt>
          <cx:pt idx="35416">-1730</cx:pt>
          <cx:pt idx="35417">-282</cx:pt>
          <cx:pt idx="35418">-1242</cx:pt>
          <cx:pt idx="35419">0</cx:pt>
          <cx:pt idx="35420">-507</cx:pt>
          <cx:pt idx="35421">-1920</cx:pt>
          <cx:pt idx="35422">-911</cx:pt>
          <cx:pt idx="35423">-1366</cx:pt>
          <cx:pt idx="35424">-638</cx:pt>
          <cx:pt idx="35425">-363</cx:pt>
          <cx:pt idx="35426">0</cx:pt>
          <cx:pt idx="35427">-1598</cx:pt>
          <cx:pt idx="35428">0</cx:pt>
          <cx:pt idx="35429">-1545</cx:pt>
          <cx:pt idx="35430">-443</cx:pt>
          <cx:pt idx="35431">-1728</cx:pt>
          <cx:pt idx="35432">-1506</cx:pt>
          <cx:pt idx="35433">-244</cx:pt>
          <cx:pt idx="35434">0</cx:pt>
          <cx:pt idx="35435">-1133</cx:pt>
          <cx:pt idx="35436">-733</cx:pt>
          <cx:pt idx="35437">-485</cx:pt>
          <cx:pt idx="35438">-391</cx:pt>
          <cx:pt idx="35439">-736</cx:pt>
          <cx:pt idx="35440">0</cx:pt>
          <cx:pt idx="35441">-2385</cx:pt>
          <cx:pt idx="35442">-1877</cx:pt>
          <cx:pt idx="35443">-1407</cx:pt>
          <cx:pt idx="35444">-257</cx:pt>
          <cx:pt idx="35445">-290</cx:pt>
          <cx:pt idx="35446">0</cx:pt>
          <cx:pt idx="35447">-1</cx:pt>
          <cx:pt idx="35448">-1</cx:pt>
          <cx:pt idx="35449">-1794</cx:pt>
          <cx:pt idx="35450">-1420</cx:pt>
          <cx:pt idx="35451">0</cx:pt>
          <cx:pt idx="35452">-1518</cx:pt>
          <cx:pt idx="35453">-1856</cx:pt>
          <cx:pt idx="35454">-651</cx:pt>
          <cx:pt idx="35455">-1205</cx:pt>
          <cx:pt idx="35456">-434</cx:pt>
          <cx:pt idx="35457">-1096</cx:pt>
          <cx:pt idx="35458">-411</cx:pt>
          <cx:pt idx="35459">-225</cx:pt>
          <cx:pt idx="35460">-978</cx:pt>
          <cx:pt idx="35461">0</cx:pt>
          <cx:pt idx="35462">-359</cx:pt>
          <cx:pt idx="35463">0</cx:pt>
          <cx:pt idx="35464">-212</cx:pt>
          <cx:pt idx="35465">-569</cx:pt>
          <cx:pt idx="35466">-2113</cx:pt>
          <cx:pt idx="35467">-471</cx:pt>
          <cx:pt idx="35468">0</cx:pt>
          <cx:pt idx="35469">-6</cx:pt>
          <cx:pt idx="35470">0</cx:pt>
          <cx:pt idx="35471">-2754</cx:pt>
          <cx:pt idx="35472">-1837</cx:pt>
          <cx:pt idx="35473">-602</cx:pt>
          <cx:pt idx="35474">-1062</cx:pt>
          <cx:pt idx="35475">-1470</cx:pt>
          <cx:pt idx="35476">-1360</cx:pt>
          <cx:pt idx="35477">-522</cx:pt>
          <cx:pt idx="35478">-1701</cx:pt>
          <cx:pt idx="35479">-1103</cx:pt>
          <cx:pt idx="35480">-936</cx:pt>
          <cx:pt idx="35481">-324</cx:pt>
          <cx:pt idx="35482">-363</cx:pt>
          <cx:pt idx="35483">-1279</cx:pt>
          <cx:pt idx="35484">-543</cx:pt>
          <cx:pt idx="35485">-2519</cx:pt>
          <cx:pt idx="35486">-602</cx:pt>
          <cx:pt idx="35487">-1631</cx:pt>
          <cx:pt idx="35488">-407</cx:pt>
          <cx:pt idx="35489">0</cx:pt>
          <cx:pt idx="35490">-687</cx:pt>
          <cx:pt idx="35491">-517</cx:pt>
          <cx:pt idx="35492">-906</cx:pt>
          <cx:pt idx="35493">-2083</cx:pt>
          <cx:pt idx="35494">-595</cx:pt>
          <cx:pt idx="35495">-1296</cx:pt>
          <cx:pt idx="35496">-984</cx:pt>
          <cx:pt idx="35497">-2029</cx:pt>
          <cx:pt idx="35498">-290</cx:pt>
          <cx:pt idx="35499">0</cx:pt>
          <cx:pt idx="35500">-1484</cx:pt>
          <cx:pt idx="35501">-2974</cx:pt>
          <cx:pt idx="35502">-525</cx:pt>
          <cx:pt idx="35503">-758</cx:pt>
          <cx:pt idx="35504">-2405</cx:pt>
          <cx:pt idx="35505">-2122</cx:pt>
          <cx:pt idx="35506">-1</cx:pt>
          <cx:pt idx="35507">-1507</cx:pt>
          <cx:pt idx="35508">-2672</cx:pt>
          <cx:pt idx="35509">-348</cx:pt>
          <cx:pt idx="35510">0</cx:pt>
          <cx:pt idx="35511">-1953</cx:pt>
          <cx:pt idx="35512">-1682</cx:pt>
          <cx:pt idx="35513">-1110</cx:pt>
          <cx:pt idx="35514">-804</cx:pt>
          <cx:pt idx="35515">-346</cx:pt>
          <cx:pt idx="35516">0</cx:pt>
          <cx:pt idx="35517">-2254</cx:pt>
          <cx:pt idx="35518">-2766</cx:pt>
          <cx:pt idx="35519">0</cx:pt>
          <cx:pt idx="35520">-320</cx:pt>
          <cx:pt idx="35521">-2043</cx:pt>
          <cx:pt idx="35522">0</cx:pt>
          <cx:pt idx="35523">-547</cx:pt>
          <cx:pt idx="35524">-480</cx:pt>
          <cx:pt idx="35525">-1734</cx:pt>
          <cx:pt idx="35526">-1078</cx:pt>
          <cx:pt idx="35527">-1162</cx:pt>
          <cx:pt idx="35528">-2245</cx:pt>
          <cx:pt idx="35529">-2158</cx:pt>
          <cx:pt idx="35530">-1020</cx:pt>
          <cx:pt idx="35531">-1148</cx:pt>
          <cx:pt idx="35532">-944</cx:pt>
          <cx:pt idx="35533">-1370</cx:pt>
          <cx:pt idx="35534">-17</cx:pt>
          <cx:pt idx="35535">-903</cx:pt>
          <cx:pt idx="35536">-1199</cx:pt>
          <cx:pt idx="35537">-2060</cx:pt>
          <cx:pt idx="35538">-1329</cx:pt>
          <cx:pt idx="35539">-1507</cx:pt>
          <cx:pt idx="35540">-847</cx:pt>
          <cx:pt idx="35541">-1090</cx:pt>
          <cx:pt idx="35542">-2006</cx:pt>
          <cx:pt idx="35543">-2</cx:pt>
          <cx:pt idx="35544">0</cx:pt>
          <cx:pt idx="35545">-1757</cx:pt>
          <cx:pt idx="35546">-957</cx:pt>
          <cx:pt idx="35547">-1920</cx:pt>
          <cx:pt idx="35548">-911</cx:pt>
          <cx:pt idx="35549">-319</cx:pt>
          <cx:pt idx="35550">-392</cx:pt>
          <cx:pt idx="35551">-1081</cx:pt>
          <cx:pt idx="35552">-712</cx:pt>
          <cx:pt idx="35553">-1475</cx:pt>
          <cx:pt idx="35554">0</cx:pt>
          <cx:pt idx="35555">0</cx:pt>
          <cx:pt idx="35556">0</cx:pt>
          <cx:pt idx="35557">-473</cx:pt>
          <cx:pt idx="35558">-2428</cx:pt>
          <cx:pt idx="35559">0</cx:pt>
          <cx:pt idx="35560">0</cx:pt>
          <cx:pt idx="35561">-1156</cx:pt>
          <cx:pt idx="35562">-2</cx:pt>
          <cx:pt idx="35563">-1226</cx:pt>
          <cx:pt idx="35564">-1752</cx:pt>
          <cx:pt idx="35565">-697</cx:pt>
          <cx:pt idx="35566">-2210</cx:pt>
          <cx:pt idx="35567">-1401</cx:pt>
          <cx:pt idx="35568">-1499</cx:pt>
          <cx:pt idx="35569">-708</cx:pt>
          <cx:pt idx="35570">-93</cx:pt>
          <cx:pt idx="35571">-2619</cx:pt>
          <cx:pt idx="35572">-643</cx:pt>
          <cx:pt idx="35573">-8</cx:pt>
          <cx:pt idx="35574">-704</cx:pt>
          <cx:pt idx="35575">-229</cx:pt>
          <cx:pt idx="35576">-1431</cx:pt>
          <cx:pt idx="35577">-1582</cx:pt>
          <cx:pt idx="35578">-1377</cx:pt>
          <cx:pt idx="35579">-886</cx:pt>
          <cx:pt idx="35580">-768</cx:pt>
          <cx:pt idx="35581">-266</cx:pt>
          <cx:pt idx="35582">-1861</cx:pt>
          <cx:pt idx="35583">-1169</cx:pt>
          <cx:pt idx="35584">-1198</cx:pt>
          <cx:pt idx="35585">-2</cx:pt>
          <cx:pt idx="35586">-422</cx:pt>
          <cx:pt idx="35587">-738</cx:pt>
          <cx:pt idx="35588">-1372</cx:pt>
          <cx:pt idx="35589">0</cx:pt>
          <cx:pt idx="35590">0</cx:pt>
          <cx:pt idx="35591">-2</cx:pt>
          <cx:pt idx="35592">-1623</cx:pt>
          <cx:pt idx="35593">-1377</cx:pt>
          <cx:pt idx="35594">-1491</cx:pt>
          <cx:pt idx="35595">-585</cx:pt>
          <cx:pt idx="35596">-1</cx:pt>
          <cx:pt idx="35597">-976</cx:pt>
          <cx:pt idx="35598">-616</cx:pt>
          <cx:pt idx="35599">-311</cx:pt>
          <cx:pt idx="35600">-546</cx:pt>
          <cx:pt idx="35601">-9</cx:pt>
          <cx:pt idx="35602">0</cx:pt>
          <cx:pt idx="35603">-1749</cx:pt>
          <cx:pt idx="35604">-2653</cx:pt>
          <cx:pt idx="35605">-51</cx:pt>
          <cx:pt idx="35606">0</cx:pt>
          <cx:pt idx="35607">0</cx:pt>
          <cx:pt idx="35608">-1205</cx:pt>
          <cx:pt idx="35609">-1825</cx:pt>
          <cx:pt idx="35610">-636</cx:pt>
          <cx:pt idx="35611">-2415</cx:pt>
          <cx:pt idx="35612">-700</cx:pt>
          <cx:pt idx="35613">-743</cx:pt>
          <cx:pt idx="35614">-1269</cx:pt>
          <cx:pt idx="35615">-430</cx:pt>
          <cx:pt idx="35616">-1868</cx:pt>
          <cx:pt idx="35617">-1120</cx:pt>
          <cx:pt idx="35618">0</cx:pt>
          <cx:pt idx="35619">-135</cx:pt>
          <cx:pt idx="35620">0</cx:pt>
          <cx:pt idx="35621">-600</cx:pt>
          <cx:pt idx="35622">-1172</cx:pt>
          <cx:pt idx="35623">0</cx:pt>
          <cx:pt idx="35624">-744</cx:pt>
          <cx:pt idx="35625">-1321</cx:pt>
          <cx:pt idx="35626">-153</cx:pt>
          <cx:pt idx="35627">-1923</cx:pt>
          <cx:pt idx="35628">-1913</cx:pt>
          <cx:pt idx="35629">-750</cx:pt>
          <cx:pt idx="35630">-2928</cx:pt>
          <cx:pt idx="35631">0</cx:pt>
          <cx:pt idx="35632">-1916</cx:pt>
          <cx:pt idx="35633">-8</cx:pt>
          <cx:pt idx="35634">-994</cx:pt>
          <cx:pt idx="35635">-513</cx:pt>
          <cx:pt idx="35636">0</cx:pt>
          <cx:pt idx="35637">-451</cx:pt>
          <cx:pt idx="35638">-1664</cx:pt>
          <cx:pt idx="35639">-462</cx:pt>
          <cx:pt idx="35640">-1062</cx:pt>
          <cx:pt idx="35641">0</cx:pt>
          <cx:pt idx="35642">-164</cx:pt>
          <cx:pt idx="35643">-485</cx:pt>
          <cx:pt idx="35644">-686</cx:pt>
          <cx:pt idx="35645">-1350</cx:pt>
          <cx:pt idx="35646">0</cx:pt>
          <cx:pt idx="35647">-475</cx:pt>
          <cx:pt idx="35648">-887</cx:pt>
          <cx:pt idx="35649">-857</cx:pt>
          <cx:pt idx="35650">-1545</cx:pt>
          <cx:pt idx="35651">-3049</cx:pt>
          <cx:pt idx="35652">0</cx:pt>
          <cx:pt idx="35653">-1121</cx:pt>
          <cx:pt idx="35654">-1455</cx:pt>
          <cx:pt idx="35655">-654</cx:pt>
          <cx:pt idx="35656">0</cx:pt>
          <cx:pt idx="35657">-286</cx:pt>
          <cx:pt idx="35658">-1362</cx:pt>
          <cx:pt idx="35659">-612</cx:pt>
          <cx:pt idx="35660">-1658</cx:pt>
          <cx:pt idx="35661">-977</cx:pt>
          <cx:pt idx="35662">-2045</cx:pt>
          <cx:pt idx="35663">-452</cx:pt>
          <cx:pt idx="35664">0</cx:pt>
          <cx:pt idx="35665">-563</cx:pt>
          <cx:pt idx="35666">-260</cx:pt>
          <cx:pt idx="35667">-1283</cx:pt>
          <cx:pt idx="35668">0</cx:pt>
          <cx:pt idx="35669">-2223</cx:pt>
          <cx:pt idx="35670">-595</cx:pt>
          <cx:pt idx="35671">-2625</cx:pt>
          <cx:pt idx="35672">-719</cx:pt>
          <cx:pt idx="35673">-69</cx:pt>
          <cx:pt idx="35674">-352</cx:pt>
          <cx:pt idx="35675">-1683</cx:pt>
          <cx:pt idx="35676">-1339</cx:pt>
          <cx:pt idx="35677">0</cx:pt>
          <cx:pt idx="35678">-868</cx:pt>
          <cx:pt idx="35679">-1318</cx:pt>
          <cx:pt idx="35680">0</cx:pt>
          <cx:pt idx="35681">-1301</cx:pt>
          <cx:pt idx="35682">-1489</cx:pt>
          <cx:pt idx="35683">0</cx:pt>
          <cx:pt idx="35684">-301</cx:pt>
          <cx:pt idx="35685">-1043</cx:pt>
          <cx:pt idx="35686">-1900</cx:pt>
          <cx:pt idx="35687">-247</cx:pt>
          <cx:pt idx="35688">-1806</cx:pt>
          <cx:pt idx="35689">-2566</cx:pt>
          <cx:pt idx="35690">-63</cx:pt>
          <cx:pt idx="35691">-399</cx:pt>
          <cx:pt idx="35692">-400</cx:pt>
          <cx:pt idx="35693">-148</cx:pt>
          <cx:pt idx="35694">-1259</cx:pt>
          <cx:pt idx="35695">0</cx:pt>
          <cx:pt idx="35696">-409</cx:pt>
          <cx:pt idx="35697">0</cx:pt>
          <cx:pt idx="35698">0</cx:pt>
          <cx:pt idx="35699">-2161</cx:pt>
          <cx:pt idx="35700">-2065</cx:pt>
          <cx:pt idx="35701">-234</cx:pt>
          <cx:pt idx="35702">-1945</cx:pt>
          <cx:pt idx="35703">-1754</cx:pt>
          <cx:pt idx="35704">-1562</cx:pt>
          <cx:pt idx="35705">-490</cx:pt>
          <cx:pt idx="35706">-754</cx:pt>
          <cx:pt idx="35707">-2404</cx:pt>
          <cx:pt idx="35708">0</cx:pt>
          <cx:pt idx="35709">0</cx:pt>
          <cx:pt idx="35710">-1531</cx:pt>
          <cx:pt idx="35711">-1308</cx:pt>
          <cx:pt idx="35712">-656</cx:pt>
          <cx:pt idx="35713">0</cx:pt>
          <cx:pt idx="35714">-266</cx:pt>
          <cx:pt idx="35715">-2492</cx:pt>
          <cx:pt idx="35716">-404</cx:pt>
          <cx:pt idx="35717">-2067</cx:pt>
          <cx:pt idx="35718">-1238</cx:pt>
          <cx:pt idx="35719">-1583</cx:pt>
          <cx:pt idx="35720">-349</cx:pt>
          <cx:pt idx="35721">-486</cx:pt>
          <cx:pt idx="35722">-2084</cx:pt>
          <cx:pt idx="35723">-2423</cx:pt>
          <cx:pt idx="35724">-1685</cx:pt>
          <cx:pt idx="35725">-231</cx:pt>
          <cx:pt idx="35726">-1</cx:pt>
          <cx:pt idx="35727">-1581</cx:pt>
          <cx:pt idx="35728">-1632</cx:pt>
          <cx:pt idx="35729">-1505</cx:pt>
          <cx:pt idx="35730">-1832</cx:pt>
          <cx:pt idx="35731">-1132</cx:pt>
          <cx:pt idx="35732">-854</cx:pt>
          <cx:pt idx="35733">-2048</cx:pt>
          <cx:pt idx="35734">-1</cx:pt>
          <cx:pt idx="35735">-974</cx:pt>
          <cx:pt idx="35736">-1092</cx:pt>
          <cx:pt idx="35737">-645</cx:pt>
          <cx:pt idx="35738">-1404</cx:pt>
          <cx:pt idx="35739">-1653</cx:pt>
          <cx:pt idx="35740">0</cx:pt>
          <cx:pt idx="35741">-1250</cx:pt>
          <cx:pt idx="35742">-833</cx:pt>
          <cx:pt idx="35743">-1579</cx:pt>
          <cx:pt idx="35744">-1160</cx:pt>
          <cx:pt idx="35745">-2963</cx:pt>
          <cx:pt idx="35746">-2718</cx:pt>
          <cx:pt idx="35747">-1195</cx:pt>
          <cx:pt idx="35748">-1648</cx:pt>
          <cx:pt idx="35749">-476</cx:pt>
          <cx:pt idx="35750">-203</cx:pt>
          <cx:pt idx="35751">-1119</cx:pt>
          <cx:pt idx="35752">-886</cx:pt>
          <cx:pt idx="35753">-237</cx:pt>
          <cx:pt idx="35754">-529</cx:pt>
          <cx:pt idx="35755">-2167</cx:pt>
          <cx:pt idx="35756">-231</cx:pt>
          <cx:pt idx="35757">-1029</cx:pt>
          <cx:pt idx="35758">-1150</cx:pt>
          <cx:pt idx="35759">-1855</cx:pt>
          <cx:pt idx="35760">-1353</cx:pt>
          <cx:pt idx="35761">-2765</cx:pt>
          <cx:pt idx="35762">-383</cx:pt>
          <cx:pt idx="35763">-336</cx:pt>
          <cx:pt idx="35764">-608</cx:pt>
          <cx:pt idx="35765">-1376</cx:pt>
          <cx:pt idx="35766">0</cx:pt>
          <cx:pt idx="35767">-2236</cx:pt>
          <cx:pt idx="35768">-1</cx:pt>
          <cx:pt idx="35769">-1912</cx:pt>
          <cx:pt idx="35770">-331</cx:pt>
          <cx:pt idx="35771">-871</cx:pt>
          <cx:pt idx="35772">-938</cx:pt>
          <cx:pt idx="35773">-2087</cx:pt>
          <cx:pt idx="35774">-32</cx:pt>
          <cx:pt idx="35775">-710</cx:pt>
          <cx:pt idx="35776">-812</cx:pt>
          <cx:pt idx="35777">-788</cx:pt>
          <cx:pt idx="35778">-2418</cx:pt>
          <cx:pt idx="35779">-888</cx:pt>
          <cx:pt idx="35780">-1838</cx:pt>
          <cx:pt idx="35781">0</cx:pt>
          <cx:pt idx="35782">-977</cx:pt>
          <cx:pt idx="35783">-30</cx:pt>
          <cx:pt idx="35784">-631</cx:pt>
          <cx:pt idx="35785">-2056</cx:pt>
          <cx:pt idx="35786">-29</cx:pt>
          <cx:pt idx="35787">-2498</cx:pt>
          <cx:pt idx="35788">0</cx:pt>
          <cx:pt idx="35789">-2603</cx:pt>
          <cx:pt idx="35790">-604</cx:pt>
          <cx:pt idx="35791">-1126</cx:pt>
          <cx:pt idx="35792">0</cx:pt>
          <cx:pt idx="35793">-357</cx:pt>
          <cx:pt idx="35794">-449</cx:pt>
          <cx:pt idx="35795">0</cx:pt>
          <cx:pt idx="35796">-1240</cx:pt>
          <cx:pt idx="35797">-897</cx:pt>
          <cx:pt idx="35798">-679</cx:pt>
          <cx:pt idx="35799">-690</cx:pt>
          <cx:pt idx="35800">-574</cx:pt>
          <cx:pt idx="35801">-444</cx:pt>
          <cx:pt idx="35802">-27</cx:pt>
          <cx:pt idx="35803">-1463</cx:pt>
          <cx:pt idx="35804">-918</cx:pt>
          <cx:pt idx="35805">-1433</cx:pt>
          <cx:pt idx="35806">-2582</cx:pt>
          <cx:pt idx="35807">-924</cx:pt>
          <cx:pt idx="35808">0</cx:pt>
          <cx:pt idx="35809">-1830</cx:pt>
          <cx:pt idx="35810">-135</cx:pt>
          <cx:pt idx="35811">-1822</cx:pt>
          <cx:pt idx="35812">-307</cx:pt>
          <cx:pt idx="35813">-1012</cx:pt>
          <cx:pt idx="35814">-1333</cx:pt>
          <cx:pt idx="35815">-2228</cx:pt>
          <cx:pt idx="35816">-465</cx:pt>
          <cx:pt idx="35817">-1617</cx:pt>
          <cx:pt idx="35818">-150</cx:pt>
          <cx:pt idx="35819">0</cx:pt>
          <cx:pt idx="35820">-1144</cx:pt>
          <cx:pt idx="35821">-637</cx:pt>
          <cx:pt idx="35822">-362</cx:pt>
          <cx:pt idx="35823">-468</cx:pt>
          <cx:pt idx="35824">-3369</cx:pt>
          <cx:pt idx="35825">0</cx:pt>
          <cx:pt idx="35826">-1654</cx:pt>
          <cx:pt idx="35827">-1687</cx:pt>
          <cx:pt idx="35828">-2196</cx:pt>
          <cx:pt idx="35829">-612</cx:pt>
          <cx:pt idx="35830">-2516</cx:pt>
          <cx:pt idx="35831">-482</cx:pt>
          <cx:pt idx="35832">-21</cx:pt>
          <cx:pt idx="35833">-1089</cx:pt>
          <cx:pt idx="35834">-2242</cx:pt>
          <cx:pt idx="35835">-2611</cx:pt>
          <cx:pt idx="35836">-1280</cx:pt>
          <cx:pt idx="35837">-1445</cx:pt>
          <cx:pt idx="35838">-722</cx:pt>
          <cx:pt idx="35839">-1976</cx:pt>
          <cx:pt idx="35840">-417</cx:pt>
          <cx:pt idx="35841">-1368</cx:pt>
          <cx:pt idx="35842">-1259</cx:pt>
          <cx:pt idx="35843">-1388</cx:pt>
          <cx:pt idx="35844">-1715</cx:pt>
          <cx:pt idx="35845">-1628</cx:pt>
          <cx:pt idx="35846">-1412</cx:pt>
          <cx:pt idx="35847">-1090</cx:pt>
          <cx:pt idx="35848">-7</cx:pt>
          <cx:pt idx="35849">-1921</cx:pt>
          <cx:pt idx="35850">-1171</cx:pt>
          <cx:pt idx="35851">-927</cx:pt>
          <cx:pt idx="35852">-2548</cx:pt>
          <cx:pt idx="35853">-979</cx:pt>
          <cx:pt idx="35854">-1514</cx:pt>
          <cx:pt idx="35855">-281</cx:pt>
          <cx:pt idx="35856">-792</cx:pt>
          <cx:pt idx="35857">-2482</cx:pt>
          <cx:pt idx="35858">-629</cx:pt>
          <cx:pt idx="35859">0</cx:pt>
          <cx:pt idx="35860">-476</cx:pt>
          <cx:pt idx="35861">-2227</cx:pt>
          <cx:pt idx="35862">-1225</cx:pt>
          <cx:pt idx="35863">-767</cx:pt>
          <cx:pt idx="35864">-529</cx:pt>
          <cx:pt idx="35865">0</cx:pt>
          <cx:pt idx="35866">-356</cx:pt>
          <cx:pt idx="35867">-638</cx:pt>
          <cx:pt idx="35868">0</cx:pt>
          <cx:pt idx="35869">-623</cx:pt>
          <cx:pt idx="35870">-2038</cx:pt>
          <cx:pt idx="35871">-2709</cx:pt>
          <cx:pt idx="35872">-566</cx:pt>
          <cx:pt idx="35873">-483</cx:pt>
          <cx:pt idx="35874">0</cx:pt>
          <cx:pt idx="35875">-339</cx:pt>
          <cx:pt idx="35876">-1830</cx:pt>
          <cx:pt idx="35877">0</cx:pt>
          <cx:pt idx="35878">-12</cx:pt>
          <cx:pt idx="35879">-454</cx:pt>
          <cx:pt idx="35880">-3</cx:pt>
          <cx:pt idx="35881">-380</cx:pt>
          <cx:pt idx="35882">-2004</cx:pt>
          <cx:pt idx="35883">-301</cx:pt>
          <cx:pt idx="35884">0</cx:pt>
          <cx:pt idx="35885">-721</cx:pt>
          <cx:pt idx="35886">0</cx:pt>
          <cx:pt idx="35887">0</cx:pt>
          <cx:pt idx="35888">-695</cx:pt>
          <cx:pt idx="35889">-1362</cx:pt>
          <cx:pt idx="35890">-2241</cx:pt>
          <cx:pt idx="35891">-234</cx:pt>
          <cx:pt idx="35892">-241</cx:pt>
          <cx:pt idx="35893">-739</cx:pt>
          <cx:pt idx="35894">-653</cx:pt>
          <cx:pt idx="35895">-1695</cx:pt>
          <cx:pt idx="35896">-1856</cx:pt>
          <cx:pt idx="35897">-996</cx:pt>
          <cx:pt idx="35898">-56</cx:pt>
          <cx:pt idx="35899">-1344</cx:pt>
          <cx:pt idx="35900">-1501</cx:pt>
          <cx:pt idx="35901">-540</cx:pt>
          <cx:pt idx="35902">0</cx:pt>
          <cx:pt idx="35903">-1445</cx:pt>
          <cx:pt idx="35904">-553</cx:pt>
          <cx:pt idx="35905">-214</cx:pt>
          <cx:pt idx="35906">-685</cx:pt>
          <cx:pt idx="35907">-515</cx:pt>
          <cx:pt idx="35908">-2574</cx:pt>
          <cx:pt idx="35909">-274</cx:pt>
          <cx:pt idx="35910">-322</cx:pt>
          <cx:pt idx="35911">0</cx:pt>
          <cx:pt idx="35912">-262</cx:pt>
          <cx:pt idx="35913">-629</cx:pt>
          <cx:pt idx="35914">-1674</cx:pt>
          <cx:pt idx="35915">-2127</cx:pt>
          <cx:pt idx="35916">-1</cx:pt>
          <cx:pt idx="35917">-1595</cx:pt>
          <cx:pt idx="35918">-483</cx:pt>
          <cx:pt idx="35919">-981</cx:pt>
          <cx:pt idx="35920">-1123</cx:pt>
          <cx:pt idx="35921">-435</cx:pt>
          <cx:pt idx="35922">-314</cx:pt>
          <cx:pt idx="35923">0</cx:pt>
          <cx:pt idx="35924">-1786</cx:pt>
          <cx:pt idx="35925">-2314</cx:pt>
          <cx:pt idx="35926">0</cx:pt>
          <cx:pt idx="35927">0</cx:pt>
          <cx:pt idx="35928">-2</cx:pt>
          <cx:pt idx="35929">-1617</cx:pt>
          <cx:pt idx="35930">0</cx:pt>
          <cx:pt idx="35931">-796</cx:pt>
          <cx:pt idx="35932">-1011</cx:pt>
          <cx:pt idx="35933">-1002</cx:pt>
          <cx:pt idx="35934">0</cx:pt>
          <cx:pt idx="35935">-2559</cx:pt>
          <cx:pt idx="35936">-2127</cx:pt>
          <cx:pt idx="35937">-1690</cx:pt>
          <cx:pt idx="35938">-719</cx:pt>
          <cx:pt idx="35939">0</cx:pt>
          <cx:pt idx="35940">-2289</cx:pt>
          <cx:pt idx="35941">-396</cx:pt>
          <cx:pt idx="35942">-595</cx:pt>
          <cx:pt idx="35943">-1098</cx:pt>
          <cx:pt idx="35944">-2151</cx:pt>
          <cx:pt idx="35945">-1</cx:pt>
          <cx:pt idx="35946">-125</cx:pt>
          <cx:pt idx="35947">-1114</cx:pt>
          <cx:pt idx="35948">-1614</cx:pt>
          <cx:pt idx="35949">-618</cx:pt>
          <cx:pt idx="35950">-3396</cx:pt>
          <cx:pt idx="35951">-1361</cx:pt>
          <cx:pt idx="35952">-817</cx:pt>
          <cx:pt idx="35953">-124</cx:pt>
          <cx:pt idx="35954">-805</cx:pt>
          <cx:pt idx="35955">-1427</cx:pt>
          <cx:pt idx="35956">0</cx:pt>
          <cx:pt idx="35957">-761</cx:pt>
          <cx:pt idx="35958">-2348</cx:pt>
          <cx:pt idx="35959">-190</cx:pt>
          <cx:pt idx="35960">-2440</cx:pt>
          <cx:pt idx="35961">-910</cx:pt>
          <cx:pt idx="35962">-1710</cx:pt>
          <cx:pt idx="35963">-1056</cx:pt>
          <cx:pt idx="35964">-712</cx:pt>
          <cx:pt idx="35965">-3</cx:pt>
          <cx:pt idx="35966">-1</cx:pt>
          <cx:pt idx="35967">-2643</cx:pt>
          <cx:pt idx="35968">-564</cx:pt>
          <cx:pt idx="35969">0</cx:pt>
          <cx:pt idx="35970">-1580</cx:pt>
          <cx:pt idx="35971">-1009</cx:pt>
          <cx:pt idx="35972">-560</cx:pt>
          <cx:pt idx="35973">-3406</cx:pt>
          <cx:pt idx="35974">-2</cx:pt>
          <cx:pt idx="35975">-1366</cx:pt>
          <cx:pt idx="35976">-341</cx:pt>
          <cx:pt idx="35977">-1279</cx:pt>
          <cx:pt idx="35978">-579</cx:pt>
          <cx:pt idx="35979">-1524</cx:pt>
          <cx:pt idx="35980">-499</cx:pt>
          <cx:pt idx="35981">-3391</cx:pt>
          <cx:pt idx="35982">-2465</cx:pt>
          <cx:pt idx="35983">-604</cx:pt>
          <cx:pt idx="35984">-701</cx:pt>
          <cx:pt idx="35985">-1796</cx:pt>
          <cx:pt idx="35986">-261</cx:pt>
          <cx:pt idx="35987">-1103</cx:pt>
          <cx:pt idx="35988">-207</cx:pt>
          <cx:pt idx="35989">-1872</cx:pt>
          <cx:pt idx="35990">-391</cx:pt>
          <cx:pt idx="35991">-2199</cx:pt>
          <cx:pt idx="35992">-1997</cx:pt>
          <cx:pt idx="35993">-196</cx:pt>
          <cx:pt idx="35994">-212</cx:pt>
          <cx:pt idx="35995">-1540</cx:pt>
          <cx:pt idx="35996">0</cx:pt>
          <cx:pt idx="35997">-1625</cx:pt>
          <cx:pt idx="35998">-646</cx:pt>
          <cx:pt idx="35999">-578</cx:pt>
          <cx:pt idx="36000">-514</cx:pt>
          <cx:pt idx="36001">-1757</cx:pt>
          <cx:pt idx="36002">-1517</cx:pt>
          <cx:pt idx="36003">-2587</cx:pt>
          <cx:pt idx="36004">-1</cx:pt>
          <cx:pt idx="36005">-1316</cx:pt>
          <cx:pt idx="36006">0</cx:pt>
          <cx:pt idx="36007">-993</cx:pt>
          <cx:pt idx="36008">-2528</cx:pt>
          <cx:pt idx="36009">-1570</cx:pt>
          <cx:pt idx="36010">0</cx:pt>
          <cx:pt idx="36011">-1988</cx:pt>
          <cx:pt idx="36012">-1226</cx:pt>
          <cx:pt idx="36013">-614</cx:pt>
          <cx:pt idx="36014">0</cx:pt>
          <cx:pt idx="36015">-573</cx:pt>
          <cx:pt idx="36016">-1819</cx:pt>
          <cx:pt idx="36017">-864</cx:pt>
          <cx:pt idx="36018">-1801</cx:pt>
          <cx:pt idx="36019">-2287</cx:pt>
          <cx:pt idx="36020">-1731</cx:pt>
          <cx:pt idx="36021">-1446</cx:pt>
          <cx:pt idx="36022">-667</cx:pt>
          <cx:pt idx="36023">-3</cx:pt>
          <cx:pt idx="36024">-882</cx:pt>
          <cx:pt idx="36025">-420</cx:pt>
          <cx:pt idx="36026">-1778</cx:pt>
          <cx:pt idx="36027">-903</cx:pt>
          <cx:pt idx="36028">-124</cx:pt>
          <cx:pt idx="36029">-39</cx:pt>
          <cx:pt idx="36030">-418</cx:pt>
          <cx:pt idx="36031">0</cx:pt>
          <cx:pt idx="36032">0</cx:pt>
          <cx:pt idx="36033">-535</cx:pt>
          <cx:pt idx="36034">-1508</cx:pt>
          <cx:pt idx="36035">-715</cx:pt>
          <cx:pt idx="36036">-402</cx:pt>
          <cx:pt idx="36037">-227</cx:pt>
          <cx:pt idx="36038">-2449</cx:pt>
          <cx:pt idx="36039">-1485</cx:pt>
          <cx:pt idx="36040">-69</cx:pt>
          <cx:pt idx="36041">0</cx:pt>
          <cx:pt idx="36042">-1395</cx:pt>
          <cx:pt idx="36043">-633</cx:pt>
          <cx:pt idx="36044">-458</cx:pt>
          <cx:pt idx="36045">-330</cx:pt>
          <cx:pt idx="36046">-2081</cx:pt>
          <cx:pt idx="36047">-476</cx:pt>
          <cx:pt idx="36048">-3105</cx:pt>
          <cx:pt idx="36049">-4</cx:pt>
          <cx:pt idx="36050">-1887</cx:pt>
          <cx:pt idx="36051">-154</cx:pt>
          <cx:pt idx="36052">-1477</cx:pt>
          <cx:pt idx="36053">-1765</cx:pt>
          <cx:pt idx="36054">-1685</cx:pt>
          <cx:pt idx="36055">0</cx:pt>
          <cx:pt idx="36056">-1044</cx:pt>
          <cx:pt idx="36057">-166</cx:pt>
          <cx:pt idx="36058">-246</cx:pt>
          <cx:pt idx="36059">0</cx:pt>
          <cx:pt idx="36060">-37</cx:pt>
          <cx:pt idx="36061">-1330</cx:pt>
          <cx:pt idx="36062">-1013</cx:pt>
          <cx:pt idx="36063">-664</cx:pt>
          <cx:pt idx="36064">-276</cx:pt>
          <cx:pt idx="36065">-110</cx:pt>
          <cx:pt idx="36066">-82</cx:pt>
          <cx:pt idx="36067">-3212</cx:pt>
          <cx:pt idx="36068">-553</cx:pt>
          <cx:pt idx="36069">-516</cx:pt>
          <cx:pt idx="36070">-1803</cx:pt>
          <cx:pt idx="36071">-526</cx:pt>
          <cx:pt idx="36072">-1893</cx:pt>
          <cx:pt idx="36073">-266</cx:pt>
          <cx:pt idx="36074">-767</cx:pt>
          <cx:pt idx="36075">-721</cx:pt>
          <cx:pt idx="36076">-2450</cx:pt>
          <cx:pt idx="36077">-1358</cx:pt>
          <cx:pt idx="36078">-332</cx:pt>
          <cx:pt idx="36079">-2178</cx:pt>
          <cx:pt idx="36080">-1745</cx:pt>
          <cx:pt idx="36081">-612</cx:pt>
          <cx:pt idx="36082">-1788</cx:pt>
          <cx:pt idx="36083">-1714</cx:pt>
          <cx:pt idx="36084">-1088</cx:pt>
          <cx:pt idx="36085">-794</cx:pt>
          <cx:pt idx="36086">-1575</cx:pt>
          <cx:pt idx="36087">-507</cx:pt>
          <cx:pt idx="36088">-343</cx:pt>
          <cx:pt idx="36089">-13</cx:pt>
          <cx:pt idx="36090">-942</cx:pt>
          <cx:pt idx="36091">-1735</cx:pt>
          <cx:pt idx="36092">0</cx:pt>
          <cx:pt idx="36093">-442</cx:pt>
          <cx:pt idx="36094">0</cx:pt>
          <cx:pt idx="36095">-2036</cx:pt>
          <cx:pt idx="36096">-715</cx:pt>
          <cx:pt idx="36097">0</cx:pt>
          <cx:pt idx="36098">-32</cx:pt>
          <cx:pt idx="36099">-1334</cx:pt>
          <cx:pt idx="36100">-1044</cx:pt>
          <cx:pt idx="36101">-259</cx:pt>
          <cx:pt idx="36102">0</cx:pt>
          <cx:pt idx="36103">-23</cx:pt>
          <cx:pt idx="36104">-1774</cx:pt>
          <cx:pt idx="36105">-1531</cx:pt>
          <cx:pt idx="36106">-2591</cx:pt>
          <cx:pt idx="36107">-3202</cx:pt>
          <cx:pt idx="36108">-2187</cx:pt>
          <cx:pt idx="36109">-454</cx:pt>
          <cx:pt idx="36110">-1728</cx:pt>
          <cx:pt idx="36111">-673</cx:pt>
          <cx:pt idx="36112">-1071</cx:pt>
          <cx:pt idx="36113">-1185</cx:pt>
          <cx:pt idx="36114">-140</cx:pt>
          <cx:pt idx="36115">-24</cx:pt>
          <cx:pt idx="36116">-1462</cx:pt>
          <cx:pt idx="36117">-780</cx:pt>
          <cx:pt idx="36118">-1250</cx:pt>
          <cx:pt idx="36119">-1</cx:pt>
          <cx:pt idx="36120">-2802</cx:pt>
          <cx:pt idx="36121">-250</cx:pt>
          <cx:pt idx="36122">-398</cx:pt>
          <cx:pt idx="36123">-492</cx:pt>
          <cx:pt idx="36124">-741</cx:pt>
          <cx:pt idx="36125">-499</cx:pt>
          <cx:pt idx="36126">-27</cx:pt>
          <cx:pt idx="36127">-9</cx:pt>
          <cx:pt idx="36128">-1890</cx:pt>
          <cx:pt idx="36129">-24</cx:pt>
          <cx:pt idx="36130">-375</cx:pt>
          <cx:pt idx="36131">-2574</cx:pt>
          <cx:pt idx="36132">-273</cx:pt>
          <cx:pt idx="36133">-2641</cx:pt>
          <cx:pt idx="36134">-615</cx:pt>
          <cx:pt idx="36135">-211</cx:pt>
          <cx:pt idx="36136">-351</cx:pt>
          <cx:pt idx="36137">-255</cx:pt>
          <cx:pt idx="36138">-118</cx:pt>
          <cx:pt idx="36139">-1068</cx:pt>
          <cx:pt idx="36140">-298</cx:pt>
          <cx:pt idx="36141">-1520</cx:pt>
          <cx:pt idx="36142">-514</cx:pt>
          <cx:pt idx="36143">-543</cx:pt>
          <cx:pt idx="36144">-1217</cx:pt>
          <cx:pt idx="36145">-1178</cx:pt>
          <cx:pt idx="36146">-746</cx:pt>
          <cx:pt idx="36147">-2651</cx:pt>
          <cx:pt idx="36148">-1567</cx:pt>
          <cx:pt idx="36149">-1129</cx:pt>
          <cx:pt idx="36150">-1843</cx:pt>
          <cx:pt idx="36151">0</cx:pt>
          <cx:pt idx="36152">-731</cx:pt>
          <cx:pt idx="36153">-415</cx:pt>
          <cx:pt idx="36154">-604</cx:pt>
          <cx:pt idx="36155">-1800</cx:pt>
          <cx:pt idx="36156">-52</cx:pt>
          <cx:pt idx="36157">-558</cx:pt>
          <cx:pt idx="36158">0</cx:pt>
          <cx:pt idx="36159">-1711</cx:pt>
          <cx:pt idx="36160">-3240</cx:pt>
          <cx:pt idx="36161">-1962</cx:pt>
          <cx:pt idx="36162">-2643</cx:pt>
          <cx:pt idx="36163">-2136</cx:pt>
          <cx:pt idx="36164">-785</cx:pt>
          <cx:pt idx="36165">0</cx:pt>
          <cx:pt idx="36166">0</cx:pt>
          <cx:pt idx="36167">-260</cx:pt>
          <cx:pt idx="36168">-221</cx:pt>
          <cx:pt idx="36169">-2</cx:pt>
          <cx:pt idx="36170">-595</cx:pt>
          <cx:pt idx="36171">-503</cx:pt>
          <cx:pt idx="36172">-732</cx:pt>
          <cx:pt idx="36173">-267</cx:pt>
          <cx:pt idx="36174">-1046</cx:pt>
          <cx:pt idx="36175">0</cx:pt>
          <cx:pt idx="36176">-2425</cx:pt>
          <cx:pt idx="36177">-1</cx:pt>
          <cx:pt idx="36178">-1567</cx:pt>
          <cx:pt idx="36179">-1066</cx:pt>
          <cx:pt idx="36180">-1502</cx:pt>
          <cx:pt idx="36181">-597</cx:pt>
          <cx:pt idx="36182">-160</cx:pt>
          <cx:pt idx="36183">-2820</cx:pt>
          <cx:pt idx="36184">-122</cx:pt>
          <cx:pt idx="36185">-117</cx:pt>
          <cx:pt idx="36186">-641</cx:pt>
          <cx:pt idx="36187">-1148</cx:pt>
          <cx:pt idx="36188">0</cx:pt>
          <cx:pt idx="36189">0</cx:pt>
          <cx:pt idx="36190">-694</cx:pt>
          <cx:pt idx="36191">0</cx:pt>
          <cx:pt idx="36192">0</cx:pt>
          <cx:pt idx="36193">-2512</cx:pt>
          <cx:pt idx="36194">-2543</cx:pt>
          <cx:pt idx="36195">-38</cx:pt>
          <cx:pt idx="36196">-1287</cx:pt>
          <cx:pt idx="36197">-562</cx:pt>
          <cx:pt idx="36198">-12</cx:pt>
          <cx:pt idx="36199">0</cx:pt>
          <cx:pt idx="36200">-145</cx:pt>
          <cx:pt idx="36201">0</cx:pt>
          <cx:pt idx="36202">-1154</cx:pt>
          <cx:pt idx="36203">-2081</cx:pt>
          <cx:pt idx="36204">-1179</cx:pt>
          <cx:pt idx="36205">0</cx:pt>
          <cx:pt idx="36206">-262</cx:pt>
          <cx:pt idx="36207">-703</cx:pt>
          <cx:pt idx="36208">-2521</cx:pt>
          <cx:pt idx="36209">-1568</cx:pt>
          <cx:pt idx="36210">-1552</cx:pt>
          <cx:pt idx="36211">-1919</cx:pt>
          <cx:pt idx="36212">-2299</cx:pt>
          <cx:pt idx="36213">-898</cx:pt>
          <cx:pt idx="36214">-1082</cx:pt>
          <cx:pt idx="36215">-2357</cx:pt>
          <cx:pt idx="36216">-1699</cx:pt>
          <cx:pt idx="36217">-1252</cx:pt>
          <cx:pt idx="36218">-1093</cx:pt>
          <cx:pt idx="36219">-116</cx:pt>
          <cx:pt idx="36220">-1451</cx:pt>
          <cx:pt idx="36221">-543</cx:pt>
          <cx:pt idx="36222">-240</cx:pt>
          <cx:pt idx="36223">-401</cx:pt>
          <cx:pt idx="36224">-1045</cx:pt>
          <cx:pt idx="36225">-1735</cx:pt>
          <cx:pt idx="36226">-1008</cx:pt>
          <cx:pt idx="36227">-1324</cx:pt>
          <cx:pt idx="36228">0</cx:pt>
          <cx:pt idx="36229">-1558</cx:pt>
          <cx:pt idx="36230">-435</cx:pt>
          <cx:pt idx="36231">0</cx:pt>
          <cx:pt idx="36232">-717</cx:pt>
          <cx:pt idx="36233">-1128</cx:pt>
          <cx:pt idx="36234">0</cx:pt>
          <cx:pt idx="36235">-1510</cx:pt>
          <cx:pt idx="36236">-1189</cx:pt>
          <cx:pt idx="36237">-1658</cx:pt>
          <cx:pt idx="36238">-1329</cx:pt>
          <cx:pt idx="36239">-905</cx:pt>
          <cx:pt idx="36240">-262</cx:pt>
          <cx:pt idx="36241">0</cx:pt>
          <cx:pt idx="36242">-2346</cx:pt>
          <cx:pt idx="36243">-2110</cx:pt>
          <cx:pt idx="36244">-2184</cx:pt>
          <cx:pt idx="36245">-2803</cx:pt>
          <cx:pt idx="36246">-3087</cx:pt>
          <cx:pt idx="36247">-599</cx:pt>
          <cx:pt idx="36248">-392</cx:pt>
          <cx:pt idx="36249">-293</cx:pt>
          <cx:pt idx="36250">-129</cx:pt>
          <cx:pt idx="36251">-1868</cx:pt>
          <cx:pt idx="36252">-2649</cx:pt>
          <cx:pt idx="36253">-1545</cx:pt>
          <cx:pt idx="36254">-711</cx:pt>
          <cx:pt idx="36255">-759</cx:pt>
          <cx:pt idx="36256">-396</cx:pt>
          <cx:pt idx="36257">-2257</cx:pt>
          <cx:pt idx="36258">-2230</cx:pt>
          <cx:pt idx="36259">-930</cx:pt>
          <cx:pt idx="36260">-532</cx:pt>
          <cx:pt idx="36261">0</cx:pt>
          <cx:pt idx="36262">0</cx:pt>
          <cx:pt idx="36263">-20</cx:pt>
          <cx:pt idx="36264">-563</cx:pt>
          <cx:pt idx="36265">-338</cx:pt>
          <cx:pt idx="36266">-2072</cx:pt>
          <cx:pt idx="36267">-457</cx:pt>
          <cx:pt idx="36268">-568</cx:pt>
          <cx:pt idx="36269">-719</cx:pt>
          <cx:pt idx="36270">-2</cx:pt>
          <cx:pt idx="36271">-732</cx:pt>
          <cx:pt idx="36272">-2060</cx:pt>
          <cx:pt idx="36273">-495</cx:pt>
          <cx:pt idx="36274">0</cx:pt>
          <cx:pt idx="36275">-1495</cx:pt>
          <cx:pt idx="36276">-3237</cx:pt>
          <cx:pt idx="36277">0</cx:pt>
          <cx:pt idx="36278">0</cx:pt>
          <cx:pt idx="36279">0</cx:pt>
          <cx:pt idx="36280">-63</cx:pt>
          <cx:pt idx="36281">-836</cx:pt>
          <cx:pt idx="36282">-3221</cx:pt>
          <cx:pt idx="36283">-6</cx:pt>
          <cx:pt idx="36284">0</cx:pt>
          <cx:pt idx="36285">-1573</cx:pt>
          <cx:pt idx="36286">-100</cx:pt>
          <cx:pt idx="36287">-117</cx:pt>
          <cx:pt idx="36288">-546</cx:pt>
          <cx:pt idx="36289">-824</cx:pt>
          <cx:pt idx="36290">-165</cx:pt>
          <cx:pt idx="36291">-1737</cx:pt>
          <cx:pt idx="36292">-1240</cx:pt>
          <cx:pt idx="36293">-626</cx:pt>
          <cx:pt idx="36294">-813</cx:pt>
          <cx:pt idx="36295">-481</cx:pt>
          <cx:pt idx="36296">-1787</cx:pt>
          <cx:pt idx="36297">-1539</cx:pt>
          <cx:pt idx="36298">-1963</cx:pt>
          <cx:pt idx="36299">-183</cx:pt>
          <cx:pt idx="36300">-1757</cx:pt>
          <cx:pt idx="36301">-771</cx:pt>
          <cx:pt idx="36302">-450</cx:pt>
          <cx:pt idx="36303">-5</cx:pt>
          <cx:pt idx="36304">-332</cx:pt>
          <cx:pt idx="36305">-2683</cx:pt>
          <cx:pt idx="36306">0</cx:pt>
          <cx:pt idx="36307">-2396</cx:pt>
          <cx:pt idx="36308">-1810</cx:pt>
          <cx:pt idx="36309">-3322</cx:pt>
          <cx:pt idx="36310">-2476</cx:pt>
          <cx:pt idx="36311">-1681</cx:pt>
          <cx:pt idx="36312">-2501</cx:pt>
          <cx:pt idx="36313">-108</cx:pt>
          <cx:pt idx="36314">-217</cx:pt>
          <cx:pt idx="36315">-788</cx:pt>
          <cx:pt idx="36316">0</cx:pt>
          <cx:pt idx="36317">-72</cx:pt>
          <cx:pt idx="36318">-811</cx:pt>
          <cx:pt idx="36319">-1960</cx:pt>
          <cx:pt idx="36320">-2226</cx:pt>
          <cx:pt idx="36321">-1638</cx:pt>
          <cx:pt idx="36322">-596</cx:pt>
          <cx:pt idx="36323">0</cx:pt>
          <cx:pt idx="36324">-3339</cx:pt>
          <cx:pt idx="36325">-44</cx:pt>
          <cx:pt idx="36326">-1728</cx:pt>
          <cx:pt idx="36327">-463</cx:pt>
          <cx:pt idx="36328">-2658</cx:pt>
          <cx:pt idx="36329">-1081</cx:pt>
          <cx:pt idx="36330">-138</cx:pt>
          <cx:pt idx="36331">0</cx:pt>
          <cx:pt idx="36332">0</cx:pt>
          <cx:pt idx="36333">0</cx:pt>
          <cx:pt idx="36334">-2761</cx:pt>
          <cx:pt idx="36335">-1884</cx:pt>
          <cx:pt idx="36336">-765</cx:pt>
          <cx:pt idx="36337">-392</cx:pt>
          <cx:pt idx="36338">-94</cx:pt>
          <cx:pt idx="36339">-769</cx:pt>
          <cx:pt idx="36340">-20</cx:pt>
          <cx:pt idx="36341">-961</cx:pt>
          <cx:pt idx="36342">-884</cx:pt>
          <cx:pt idx="36343">-363</cx:pt>
          <cx:pt idx="36344">-34</cx:pt>
          <cx:pt idx="36345">-3138</cx:pt>
          <cx:pt idx="36346">-222</cx:pt>
          <cx:pt idx="36347">-544</cx:pt>
          <cx:pt idx="36348">-1591</cx:pt>
          <cx:pt idx="36349">0</cx:pt>
          <cx:pt idx="36350">-663</cx:pt>
          <cx:pt idx="36351">0</cx:pt>
          <cx:pt idx="36352">-2451</cx:pt>
          <cx:pt idx="36353">-521</cx:pt>
          <cx:pt idx="36354">-865</cx:pt>
          <cx:pt idx="36355">-732</cx:pt>
          <cx:pt idx="36356">-754</cx:pt>
          <cx:pt idx="36357">-1594</cx:pt>
          <cx:pt idx="36358">-5</cx:pt>
          <cx:pt idx="36359">-372</cx:pt>
          <cx:pt idx="36360">-1972</cx:pt>
          <cx:pt idx="36361">-2195</cx:pt>
          <cx:pt idx="36362">-2502</cx:pt>
          <cx:pt idx="36363">-1521</cx:pt>
          <cx:pt idx="36364">-1491</cx:pt>
          <cx:pt idx="36365">-2040</cx:pt>
          <cx:pt idx="36366">-441</cx:pt>
          <cx:pt idx="36367">0</cx:pt>
          <cx:pt idx="36368">-1609</cx:pt>
          <cx:pt idx="36369">-359</cx:pt>
          <cx:pt idx="36370">-1431</cx:pt>
          <cx:pt idx="36371">-1622</cx:pt>
          <cx:pt idx="36372">-674</cx:pt>
          <cx:pt idx="36373">-782</cx:pt>
          <cx:pt idx="36374">-743</cx:pt>
          <cx:pt idx="36375">-696</cx:pt>
          <cx:pt idx="36376">-246</cx:pt>
          <cx:pt idx="36377">-1355</cx:pt>
          <cx:pt idx="36378">-1761</cx:pt>
          <cx:pt idx="36379">-75</cx:pt>
          <cx:pt idx="36380">-1725</cx:pt>
          <cx:pt idx="36381">-307</cx:pt>
          <cx:pt idx="36382">-1503</cx:pt>
          <cx:pt idx="36383">-1890</cx:pt>
          <cx:pt idx="36384">-313</cx:pt>
          <cx:pt idx="36385">-2337</cx:pt>
          <cx:pt idx="36386">-2379</cx:pt>
          <cx:pt idx="36387">-610</cx:pt>
          <cx:pt idx="36388">-3355</cx:pt>
          <cx:pt idx="36389">-961</cx:pt>
          <cx:pt idx="36390">-1433</cx:pt>
          <cx:pt idx="36391">-304</cx:pt>
          <cx:pt idx="36392">-797</cx:pt>
          <cx:pt idx="36393">-749</cx:pt>
          <cx:pt idx="36394">-2424</cx:pt>
          <cx:pt idx="36395">-1990</cx:pt>
          <cx:pt idx="36396">-2763</cx:pt>
          <cx:pt idx="36397">-2867</cx:pt>
          <cx:pt idx="36398">-2</cx:pt>
          <cx:pt idx="36399">-606</cx:pt>
          <cx:pt idx="36400">-1036</cx:pt>
          <cx:pt idx="36401">-1591</cx:pt>
          <cx:pt idx="36402">-1901</cx:pt>
          <cx:pt idx="36403">-1501</cx:pt>
          <cx:pt idx="36404">0</cx:pt>
          <cx:pt idx="36405">-120</cx:pt>
          <cx:pt idx="36406">-693</cx:pt>
          <cx:pt idx="36407">0</cx:pt>
          <cx:pt idx="36408">-469</cx:pt>
          <cx:pt idx="36409">-2182</cx:pt>
          <cx:pt idx="36410">-696</cx:pt>
          <cx:pt idx="36411">-532</cx:pt>
          <cx:pt idx="36412">-790</cx:pt>
          <cx:pt idx="36413">-305</cx:pt>
          <cx:pt idx="36414">-2382</cx:pt>
          <cx:pt idx="36415">-2605</cx:pt>
          <cx:pt idx="36416">-130</cx:pt>
          <cx:pt idx="36417">-472</cx:pt>
          <cx:pt idx="36418">-448</cx:pt>
          <cx:pt idx="36419">-232</cx:pt>
          <cx:pt idx="36420">0</cx:pt>
          <cx:pt idx="36421">-383</cx:pt>
          <cx:pt idx="36422">-1350</cx:pt>
          <cx:pt idx="36423">-916</cx:pt>
          <cx:pt idx="36424">-12</cx:pt>
          <cx:pt idx="36425">-413</cx:pt>
          <cx:pt idx="36426">-262</cx:pt>
          <cx:pt idx="36427">-1048</cx:pt>
          <cx:pt idx="36428">0</cx:pt>
          <cx:pt idx="36429">0</cx:pt>
          <cx:pt idx="36430">-551</cx:pt>
          <cx:pt idx="36431">-614</cx:pt>
          <cx:pt idx="36432">-664</cx:pt>
          <cx:pt idx="36433">-397</cx:pt>
          <cx:pt idx="36434">-170</cx:pt>
          <cx:pt idx="36435">-991</cx:pt>
          <cx:pt idx="36436">-1523</cx:pt>
          <cx:pt idx="36437">-2060</cx:pt>
          <cx:pt idx="36438">-849</cx:pt>
          <cx:pt idx="36439">-1113</cx:pt>
          <cx:pt idx="36440">-1501</cx:pt>
          <cx:pt idx="36441">-630</cx:pt>
          <cx:pt idx="36442">-172</cx:pt>
          <cx:pt idx="36443">-2174</cx:pt>
          <cx:pt idx="36444">-1231</cx:pt>
          <cx:pt idx="36445">-1567</cx:pt>
          <cx:pt idx="36446">-503</cx:pt>
          <cx:pt idx="36447">-153</cx:pt>
          <cx:pt idx="36448">-897</cx:pt>
          <cx:pt idx="36449">-2523</cx:pt>
          <cx:pt idx="36450">-1057</cx:pt>
          <cx:pt idx="36451">-1</cx:pt>
          <cx:pt idx="36452">-2270</cx:pt>
          <cx:pt idx="36453">-15</cx:pt>
          <cx:pt idx="36454">0</cx:pt>
          <cx:pt idx="36455">-1660</cx:pt>
          <cx:pt idx="36456">-624</cx:pt>
          <cx:pt idx="36457">-228</cx:pt>
          <cx:pt idx="36458">-1759</cx:pt>
          <cx:pt idx="36459">-2104</cx:pt>
          <cx:pt idx="36460">-1334</cx:pt>
          <cx:pt idx="36461">-1511</cx:pt>
          <cx:pt idx="36462">-2258</cx:pt>
          <cx:pt idx="36463">-1435</cx:pt>
          <cx:pt idx="36464">-1059</cx:pt>
          <cx:pt idx="36465">-621</cx:pt>
          <cx:pt idx="36466">0</cx:pt>
          <cx:pt idx="36467">-1179</cx:pt>
          <cx:pt idx="36468">-285</cx:pt>
          <cx:pt idx="36469">-5</cx:pt>
          <cx:pt idx="36470">0</cx:pt>
          <cx:pt idx="36471">-218</cx:pt>
          <cx:pt idx="36472">-345</cx:pt>
          <cx:pt idx="36473">0</cx:pt>
          <cx:pt idx="36474">-859</cx:pt>
          <cx:pt idx="36475">-7</cx:pt>
          <cx:pt idx="36476">-2731</cx:pt>
          <cx:pt idx="36477">-498</cx:pt>
          <cx:pt idx="36478">-9</cx:pt>
          <cx:pt idx="36479">-1706</cx:pt>
          <cx:pt idx="36480">-740</cx:pt>
          <cx:pt idx="36481">-75</cx:pt>
          <cx:pt idx="36482">-1741</cx:pt>
          <cx:pt idx="36483">-1848</cx:pt>
          <cx:pt idx="36484">-2296</cx:pt>
          <cx:pt idx="36485">-905</cx:pt>
          <cx:pt idx="36486">-1842</cx:pt>
          <cx:pt idx="36487">0</cx:pt>
          <cx:pt idx="36488">-1382</cx:pt>
          <cx:pt idx="36489">-905</cx:pt>
          <cx:pt idx="36490">-718</cx:pt>
          <cx:pt idx="36491">-607</cx:pt>
          <cx:pt idx="36492">-736</cx:pt>
          <cx:pt idx="36493">-1711</cx:pt>
          <cx:pt idx="36494">-791</cx:pt>
          <cx:pt idx="36495">-1645</cx:pt>
          <cx:pt idx="36496">-527</cx:pt>
          <cx:pt idx="36497">-1342</cx:pt>
          <cx:pt idx="36498">-1381</cx:pt>
          <cx:pt idx="36499">-1276</cx:pt>
          <cx:pt idx="36500">-572</cx:pt>
          <cx:pt idx="36501">-494</cx:pt>
          <cx:pt idx="36502">-445</cx:pt>
          <cx:pt idx="36503">-1203</cx:pt>
          <cx:pt idx="36504">-1470</cx:pt>
          <cx:pt idx="36505">-2494</cx:pt>
          <cx:pt idx="36506">0</cx:pt>
          <cx:pt idx="36507">-1573</cx:pt>
          <cx:pt idx="36508">-87</cx:pt>
          <cx:pt idx="36509">-262</cx:pt>
          <cx:pt idx="36510">-767</cx:pt>
          <cx:pt idx="36511">-260</cx:pt>
          <cx:pt idx="36512">-3272</cx:pt>
          <cx:pt idx="36513">0</cx:pt>
          <cx:pt idx="36514">0</cx:pt>
          <cx:pt idx="36515">0</cx:pt>
          <cx:pt idx="36516">0</cx:pt>
          <cx:pt idx="36517">-649</cx:pt>
          <cx:pt idx="36518">-544</cx:pt>
          <cx:pt idx="36519">-2902</cx:pt>
          <cx:pt idx="36520">-75</cx:pt>
          <cx:pt idx="36521">-265</cx:pt>
          <cx:pt idx="36522">-1697</cx:pt>
          <cx:pt idx="36523">-1004</cx:pt>
          <cx:pt idx="36524">-392</cx:pt>
          <cx:pt idx="36525">-1088</cx:pt>
          <cx:pt idx="36526">-2372</cx:pt>
          <cx:pt idx="36527">-2345</cx:pt>
          <cx:pt idx="36528">-1175</cx:pt>
          <cx:pt idx="36529">-404</cx:pt>
          <cx:pt idx="36530">-1466</cx:pt>
          <cx:pt idx="36531">0</cx:pt>
          <cx:pt idx="36532">0</cx:pt>
          <cx:pt idx="36533">-303</cx:pt>
          <cx:pt idx="36534">-364</cx:pt>
          <cx:pt idx="36535">-1</cx:pt>
          <cx:pt idx="36536">-378</cx:pt>
          <cx:pt idx="36537">-389</cx:pt>
          <cx:pt idx="36538">-704</cx:pt>
          <cx:pt idx="36539">0</cx:pt>
          <cx:pt idx="36540">-1116</cx:pt>
          <cx:pt idx="36541">-1033</cx:pt>
          <cx:pt idx="36542">0</cx:pt>
          <cx:pt idx="36543">-807</cx:pt>
          <cx:pt idx="36544">-586</cx:pt>
          <cx:pt idx="36545">0</cx:pt>
          <cx:pt idx="36546">-123</cx:pt>
          <cx:pt idx="36547">-1601</cx:pt>
          <cx:pt idx="36548">-1</cx:pt>
          <cx:pt idx="36549">-437</cx:pt>
          <cx:pt idx="36550">-2378</cx:pt>
          <cx:pt idx="36551">-630</cx:pt>
          <cx:pt idx="36552">-290</cx:pt>
          <cx:pt idx="36553">-1500</cx:pt>
          <cx:pt idx="36554">0</cx:pt>
          <cx:pt idx="36555">-1857</cx:pt>
          <cx:pt idx="36556">-2302</cx:pt>
          <cx:pt idx="36557">-2317</cx:pt>
          <cx:pt idx="36558">-1164</cx:pt>
          <cx:pt idx="36559">0</cx:pt>
          <cx:pt idx="36560">-3053</cx:pt>
          <cx:pt idx="36561">-1284</cx:pt>
          <cx:pt idx="36562">0</cx:pt>
          <cx:pt idx="36563">-1225</cx:pt>
          <cx:pt idx="36564">-1500</cx:pt>
          <cx:pt idx="36565">0</cx:pt>
          <cx:pt idx="36566">-2592</cx:pt>
          <cx:pt idx="36567">-684</cx:pt>
          <cx:pt idx="36568">-1729</cx:pt>
          <cx:pt idx="36569">-5</cx:pt>
          <cx:pt idx="36570">-1924</cx:pt>
          <cx:pt idx="36571">-517</cx:pt>
          <cx:pt idx="36572">-1536</cx:pt>
          <cx:pt idx="36573">-658</cx:pt>
          <cx:pt idx="36574">0</cx:pt>
          <cx:pt idx="36575">-635</cx:pt>
          <cx:pt idx="36576">-1961</cx:pt>
          <cx:pt idx="36577">0</cx:pt>
          <cx:pt idx="36578">-850</cx:pt>
          <cx:pt idx="36579">-2914</cx:pt>
          <cx:pt idx="36580">-2147</cx:pt>
          <cx:pt idx="36581">-553</cx:pt>
          <cx:pt idx="36582">-3582</cx:pt>
          <cx:pt idx="36583">-1291</cx:pt>
          <cx:pt idx="36584">-1170</cx:pt>
          <cx:pt idx="36585">0</cx:pt>
          <cx:pt idx="36586">-546</cx:pt>
          <cx:pt idx="36587">0</cx:pt>
          <cx:pt idx="36588">-419</cx:pt>
          <cx:pt idx="36589">-2</cx:pt>
          <cx:pt idx="36590">-5</cx:pt>
          <cx:pt idx="36591">-458</cx:pt>
          <cx:pt idx="36592">-1468</cx:pt>
          <cx:pt idx="36593">-206</cx:pt>
          <cx:pt idx="36594">-1517</cx:pt>
          <cx:pt idx="36595">-2845</cx:pt>
          <cx:pt idx="36596">0</cx:pt>
          <cx:pt idx="36597">-404</cx:pt>
          <cx:pt idx="36598">-1712</cx:pt>
          <cx:pt idx="36599">-698</cx:pt>
          <cx:pt idx="36600">0</cx:pt>
          <cx:pt idx="36601">-2449</cx:pt>
          <cx:pt idx="36602">-566</cx:pt>
          <cx:pt idx="36603">-1007</cx:pt>
          <cx:pt idx="36604">-397</cx:pt>
          <cx:pt idx="36605">-1949</cx:pt>
          <cx:pt idx="36606">-1474</cx:pt>
          <cx:pt idx="36607">-848</cx:pt>
          <cx:pt idx="36608">0</cx:pt>
          <cx:pt idx="36609">-884</cx:pt>
          <cx:pt idx="36610">-2295</cx:pt>
          <cx:pt idx="36611">-1946</cx:pt>
          <cx:pt idx="36612">-350</cx:pt>
          <cx:pt idx="36613">0</cx:pt>
          <cx:pt idx="36614">-787</cx:pt>
          <cx:pt idx="36615">0</cx:pt>
          <cx:pt idx="36616">-352</cx:pt>
          <cx:pt idx="36617">0</cx:pt>
          <cx:pt idx="36618">-680</cx:pt>
          <cx:pt idx="36619">-4</cx:pt>
          <cx:pt idx="36620">0</cx:pt>
          <cx:pt idx="36621">-529</cx:pt>
          <cx:pt idx="36622">-1588</cx:pt>
          <cx:pt idx="36623">-487</cx:pt>
          <cx:pt idx="36624">-119</cx:pt>
          <cx:pt idx="36625">-1536</cx:pt>
          <cx:pt idx="36626">-970</cx:pt>
          <cx:pt idx="36627">-2184</cx:pt>
          <cx:pt idx="36628">-2243</cx:pt>
          <cx:pt idx="36629">-3</cx:pt>
          <cx:pt idx="36630">0</cx:pt>
          <cx:pt idx="36631">-613</cx:pt>
          <cx:pt idx="36632">-245</cx:pt>
          <cx:pt idx="36633">-1432</cx:pt>
          <cx:pt idx="36634">-751</cx:pt>
          <cx:pt idx="36635">-1576</cx:pt>
          <cx:pt idx="36636">-2516</cx:pt>
          <cx:pt idx="36637">0</cx:pt>
          <cx:pt idx="36638">-773</cx:pt>
          <cx:pt idx="36639">-1421</cx:pt>
          <cx:pt idx="36640">-297</cx:pt>
          <cx:pt idx="36641">-901</cx:pt>
          <cx:pt idx="36642">-1766</cx:pt>
          <cx:pt idx="36643">0</cx:pt>
          <cx:pt idx="36644">-2544</cx:pt>
          <cx:pt idx="36645">-1713</cx:pt>
          <cx:pt idx="36646">-1022</cx:pt>
          <cx:pt idx="36647">-282</cx:pt>
          <cx:pt idx="36648">-1532</cx:pt>
          <cx:pt idx="36649">-368</cx:pt>
          <cx:pt idx="36650">-1565</cx:pt>
          <cx:pt idx="36651">-1703</cx:pt>
          <cx:pt idx="36652">-3184</cx:pt>
          <cx:pt idx="36653">-1732</cx:pt>
          <cx:pt idx="36654">-616</cx:pt>
          <cx:pt idx="36655">-552</cx:pt>
          <cx:pt idx="36656">-159</cx:pt>
          <cx:pt idx="36657">-2033</cx:pt>
          <cx:pt idx="36658">-558</cx:pt>
          <cx:pt idx="36659">-3</cx:pt>
          <cx:pt idx="36660">-555</cx:pt>
          <cx:pt idx="36661">-510</cx:pt>
          <cx:pt idx="36662">-2048</cx:pt>
          <cx:pt idx="36663">-2037</cx:pt>
          <cx:pt idx="36664">-2199</cx:pt>
          <cx:pt idx="36665">-1475</cx:pt>
          <cx:pt idx="36666">-825</cx:pt>
          <cx:pt idx="36667">-741</cx:pt>
          <cx:pt idx="36668">-298</cx:pt>
          <cx:pt idx="36669">0</cx:pt>
          <cx:pt idx="36670">0</cx:pt>
          <cx:pt idx="36671">0</cx:pt>
          <cx:pt idx="36672">-214</cx:pt>
          <cx:pt idx="36673">-722</cx:pt>
          <cx:pt idx="36674">-1227</cx:pt>
          <cx:pt idx="36675">-1111</cx:pt>
          <cx:pt idx="36676">-1372</cx:pt>
          <cx:pt idx="36677">-1666</cx:pt>
          <cx:pt idx="36678">-1549</cx:pt>
          <cx:pt idx="36679">0</cx:pt>
          <cx:pt idx="36680">-621</cx:pt>
          <cx:pt idx="36681">-1143</cx:pt>
          <cx:pt idx="36682">-1274</cx:pt>
          <cx:pt idx="36683">-1178</cx:pt>
          <cx:pt idx="36684">-3</cx:pt>
          <cx:pt idx="36685">-1761</cx:pt>
          <cx:pt idx="36686">-811</cx:pt>
          <cx:pt idx="36687">-976</cx:pt>
          <cx:pt idx="36688">-2803</cx:pt>
          <cx:pt idx="36689">0</cx:pt>
          <cx:pt idx="36690">-433</cx:pt>
          <cx:pt idx="36691">-242</cx:pt>
          <cx:pt idx="36692">-123</cx:pt>
          <cx:pt idx="36693">-576</cx:pt>
          <cx:pt idx="36694">-140</cx:pt>
          <cx:pt idx="36695">-657</cx:pt>
          <cx:pt idx="36696">-572</cx:pt>
          <cx:pt idx="36697">-560</cx:pt>
          <cx:pt idx="36698">-1612</cx:pt>
          <cx:pt idx="36699">-1341</cx:pt>
          <cx:pt idx="36700">-442</cx:pt>
          <cx:pt idx="36701">-1855</cx:pt>
          <cx:pt idx="36702">-1640</cx:pt>
          <cx:pt idx="36703">-492</cx:pt>
          <cx:pt idx="36704">-1552</cx:pt>
          <cx:pt idx="36705">-412</cx:pt>
          <cx:pt idx="36706">-1778</cx:pt>
          <cx:pt idx="36707">-1878</cx:pt>
          <cx:pt idx="36708">0</cx:pt>
          <cx:pt idx="36709">-2572</cx:pt>
          <cx:pt idx="36710">-1036</cx:pt>
          <cx:pt idx="36711">-1564</cx:pt>
          <cx:pt idx="36712">-396</cx:pt>
          <cx:pt idx="36713">-32</cx:pt>
          <cx:pt idx="36714">0</cx:pt>
          <cx:pt idx="36715">-2334</cx:pt>
          <cx:pt idx="36716">-235</cx:pt>
          <cx:pt idx="36717">-389</cx:pt>
          <cx:pt idx="36718">-1955</cx:pt>
          <cx:pt idx="36719">-360</cx:pt>
          <cx:pt idx="36720">-1743</cx:pt>
          <cx:pt idx="36721">-1511</cx:pt>
          <cx:pt idx="36722">-984</cx:pt>
          <cx:pt idx="36723">-2189</cx:pt>
          <cx:pt idx="36724">-1099</cx:pt>
          <cx:pt idx="36725">-934</cx:pt>
          <cx:pt idx="36726">-2947</cx:pt>
          <cx:pt idx="36727">-391</cx:pt>
          <cx:pt idx="36728">-54</cx:pt>
          <cx:pt idx="36729">-428</cx:pt>
          <cx:pt idx="36730">-584</cx:pt>
          <cx:pt idx="36731">-619</cx:pt>
          <cx:pt idx="36732">-1509</cx:pt>
          <cx:pt idx="36733">-1877</cx:pt>
          <cx:pt idx="36734">-260</cx:pt>
          <cx:pt idx="36735">-1288</cx:pt>
          <cx:pt idx="36736">0</cx:pt>
          <cx:pt idx="36737">-752</cx:pt>
          <cx:pt idx="36738">-1950</cx:pt>
          <cx:pt idx="36739">-706</cx:pt>
          <cx:pt idx="36740">-1532</cx:pt>
          <cx:pt idx="36741">-438</cx:pt>
          <cx:pt idx="36742">-628</cx:pt>
          <cx:pt idx="36743">-1115</cx:pt>
          <cx:pt idx="36744">-22</cx:pt>
          <cx:pt idx="36745">-2733</cx:pt>
          <cx:pt idx="36746">-2571</cx:pt>
          <cx:pt idx="36747">0</cx:pt>
          <cx:pt idx="36748">-589</cx:pt>
          <cx:pt idx="36749">-3340</cx:pt>
          <cx:pt idx="36750">-497</cx:pt>
          <cx:pt idx="36751">-1427</cx:pt>
          <cx:pt idx="36752">-1291</cx:pt>
          <cx:pt idx="36753">-748</cx:pt>
          <cx:pt idx="36754">-842</cx:pt>
          <cx:pt idx="36755">-238</cx:pt>
          <cx:pt idx="36756">-1116</cx:pt>
          <cx:pt idx="36757">-8</cx:pt>
          <cx:pt idx="36758">0</cx:pt>
          <cx:pt idx="36759">-923</cx:pt>
          <cx:pt idx="36760">0</cx:pt>
          <cx:pt idx="36761">-489</cx:pt>
          <cx:pt idx="36762">0</cx:pt>
          <cx:pt idx="36763">-612</cx:pt>
          <cx:pt idx="36764">-2371</cx:pt>
          <cx:pt idx="36765">-4</cx:pt>
          <cx:pt idx="36766">-1978</cx:pt>
          <cx:pt idx="36767">-9</cx:pt>
          <cx:pt idx="36768">-609</cx:pt>
          <cx:pt idx="36769">-1242</cx:pt>
          <cx:pt idx="36770">-1218</cx:pt>
          <cx:pt idx="36771">-198</cx:pt>
          <cx:pt idx="36772">-2218</cx:pt>
          <cx:pt idx="36773">-199</cx:pt>
          <cx:pt idx="36774">-330</cx:pt>
          <cx:pt idx="36775">-557</cx:pt>
          <cx:pt idx="36776">-495</cx:pt>
          <cx:pt idx="36777">-1007</cx:pt>
          <cx:pt idx="36778">0</cx:pt>
          <cx:pt idx="36779">-1707</cx:pt>
          <cx:pt idx="36780">-1140</cx:pt>
          <cx:pt idx="36781">-342</cx:pt>
          <cx:pt idx="36782">-1502</cx:pt>
          <cx:pt idx="36783">-1533</cx:pt>
          <cx:pt idx="36784">-1368</cx:pt>
          <cx:pt idx="36785">-2397</cx:pt>
          <cx:pt idx="36786">-564</cx:pt>
          <cx:pt idx="36787">-1635</cx:pt>
          <cx:pt idx="36788">-2881</cx:pt>
          <cx:pt idx="36789">-1827</cx:pt>
          <cx:pt idx="36790">-516</cx:pt>
          <cx:pt idx="36791">0</cx:pt>
          <cx:pt idx="36792">-1572</cx:pt>
          <cx:pt idx="36793">-1802</cx:pt>
          <cx:pt idx="36794">-2155</cx:pt>
          <cx:pt idx="36795">-1040</cx:pt>
          <cx:pt idx="36796">-699</cx:pt>
          <cx:pt idx="36797">-450</cx:pt>
          <cx:pt idx="36798">-389</cx:pt>
          <cx:pt idx="36799">0</cx:pt>
          <cx:pt idx="36800">0</cx:pt>
          <cx:pt idx="36801">-13</cx:pt>
          <cx:pt idx="36802">-1751</cx:pt>
          <cx:pt idx="36803">-1346</cx:pt>
          <cx:pt idx="36804">0</cx:pt>
          <cx:pt idx="36805">-322</cx:pt>
          <cx:pt idx="36806">-655</cx:pt>
          <cx:pt idx="36807">-387</cx:pt>
          <cx:pt idx="36808">-731</cx:pt>
          <cx:pt idx="36809">-2752</cx:pt>
          <cx:pt idx="36810">-1937</cx:pt>
          <cx:pt idx="36811">-1216</cx:pt>
          <cx:pt idx="36812">-980</cx:pt>
          <cx:pt idx="36813">-1166</cx:pt>
          <cx:pt idx="36814">-313</cx:pt>
          <cx:pt idx="36815">0</cx:pt>
          <cx:pt idx="36816">-466</cx:pt>
          <cx:pt idx="36817">0</cx:pt>
          <cx:pt idx="36818">-280</cx:pt>
          <cx:pt idx="36819">-678</cx:pt>
          <cx:pt idx="36820">-160</cx:pt>
          <cx:pt idx="36821">-1643</cx:pt>
          <cx:pt idx="36822">-1607</cx:pt>
          <cx:pt idx="36823">-2</cx:pt>
          <cx:pt idx="36824">-371</cx:pt>
          <cx:pt idx="36825">-1761</cx:pt>
          <cx:pt idx="36826">-4</cx:pt>
          <cx:pt idx="36827">-867</cx:pt>
          <cx:pt idx="36828">-1950</cx:pt>
          <cx:pt idx="36829">-1096</cx:pt>
          <cx:pt idx="36830">-433</cx:pt>
          <cx:pt idx="36831">-1334</cx:pt>
          <cx:pt idx="36832">-3194</cx:pt>
          <cx:pt idx="36833">-1022</cx:pt>
          <cx:pt idx="36834">-1538</cx:pt>
          <cx:pt idx="36835">-1668</cx:pt>
          <cx:pt idx="36836">-1323</cx:pt>
          <cx:pt idx="36837">-415</cx:pt>
          <cx:pt idx="36838">-239</cx:pt>
          <cx:pt idx="36839">-144</cx:pt>
          <cx:pt idx="36840">-3</cx:pt>
          <cx:pt idx="36841">0</cx:pt>
          <cx:pt idx="36842">-440</cx:pt>
          <cx:pt idx="36843">-2009</cx:pt>
          <cx:pt idx="36844">-588</cx:pt>
          <cx:pt idx="36845">-1298</cx:pt>
          <cx:pt idx="36846">-2537</cx:pt>
          <cx:pt idx="36847">-1921</cx:pt>
          <cx:pt idx="36848">-1604</cx:pt>
          <cx:pt idx="36849">-469</cx:pt>
          <cx:pt idx="36850">-370</cx:pt>
          <cx:pt idx="36851">-1142</cx:pt>
          <cx:pt idx="36852">-956</cx:pt>
          <cx:pt idx="36853">-1569</cx:pt>
          <cx:pt idx="36854">0</cx:pt>
          <cx:pt idx="36855">0</cx:pt>
          <cx:pt idx="36856">-1694</cx:pt>
          <cx:pt idx="36857">-3</cx:pt>
          <cx:pt idx="36858">-269</cx:pt>
          <cx:pt idx="36859">-924</cx:pt>
          <cx:pt idx="36860">-408</cx:pt>
          <cx:pt idx="36861">-1010</cx:pt>
          <cx:pt idx="36862">-368</cx:pt>
          <cx:pt idx="36863">-115</cx:pt>
          <cx:pt idx="36864">-281</cx:pt>
          <cx:pt idx="36865">-314</cx:pt>
          <cx:pt idx="36866">-2258</cx:pt>
          <cx:pt idx="36867">-318</cx:pt>
          <cx:pt idx="36868">-2345</cx:pt>
          <cx:pt idx="36869">-1904</cx:pt>
          <cx:pt idx="36870">-857</cx:pt>
          <cx:pt idx="36871">-361</cx:pt>
          <cx:pt idx="36872">-803</cx:pt>
          <cx:pt idx="36873">-1604</cx:pt>
          <cx:pt idx="36874">-1</cx:pt>
          <cx:pt idx="36875">-1640</cx:pt>
          <cx:pt idx="36876">-372</cx:pt>
          <cx:pt idx="36877">-494</cx:pt>
          <cx:pt idx="36878">-1964</cx:pt>
          <cx:pt idx="36879">-1291</cx:pt>
          <cx:pt idx="36880">-681</cx:pt>
          <cx:pt idx="36881">-2697</cx:pt>
          <cx:pt idx="36882">-35</cx:pt>
          <cx:pt idx="36883">-3275</cx:pt>
          <cx:pt idx="36884">0</cx:pt>
          <cx:pt idx="36885">-730</cx:pt>
          <cx:pt idx="36886">-366</cx:pt>
          <cx:pt idx="36887">-423</cx:pt>
          <cx:pt idx="36888">-1621</cx:pt>
          <cx:pt idx="36889">-1588</cx:pt>
          <cx:pt idx="36890">-489</cx:pt>
          <cx:pt idx="36891">-1701</cx:pt>
          <cx:pt idx="36892">-1223</cx:pt>
          <cx:pt idx="36893">-1607</cx:pt>
          <cx:pt idx="36894">-1108</cx:pt>
          <cx:pt idx="36895">-2</cx:pt>
          <cx:pt idx="36896">-1592</cx:pt>
          <cx:pt idx="36897">-1542</cx:pt>
          <cx:pt idx="36898">-2</cx:pt>
          <cx:pt idx="36899">-412</cx:pt>
          <cx:pt idx="36900">-1397</cx:pt>
          <cx:pt idx="36901">0</cx:pt>
          <cx:pt idx="36902">-943</cx:pt>
          <cx:pt idx="36903">-1543</cx:pt>
          <cx:pt idx="36904">0</cx:pt>
          <cx:pt idx="36905">-1244</cx:pt>
          <cx:pt idx="36906">-2771</cx:pt>
          <cx:pt idx="36907">-701</cx:pt>
          <cx:pt idx="36908">-2190</cx:pt>
          <cx:pt idx="36909">-1858</cx:pt>
          <cx:pt idx="36910">0</cx:pt>
          <cx:pt idx="36911">0</cx:pt>
          <cx:pt idx="36912">0</cx:pt>
          <cx:pt idx="36913">-12</cx:pt>
          <cx:pt idx="36914">-744</cx:pt>
          <cx:pt idx="36915">-1784</cx:pt>
          <cx:pt idx="36916">-1956</cx:pt>
          <cx:pt idx="36917">-592</cx:pt>
          <cx:pt idx="36918">-4</cx:pt>
          <cx:pt idx="36919">-2432</cx:pt>
          <cx:pt idx="36920">-1972</cx:pt>
          <cx:pt idx="36921">0</cx:pt>
          <cx:pt idx="36922">-559</cx:pt>
          <cx:pt idx="36923">-884</cx:pt>
          <cx:pt idx="36924">-2015</cx:pt>
          <cx:pt idx="36925">-1573</cx:pt>
          <cx:pt idx="36926">0</cx:pt>
          <cx:pt idx="36927">-1523</cx:pt>
          <cx:pt idx="36928">-3</cx:pt>
          <cx:pt idx="36929">0</cx:pt>
          <cx:pt idx="36930">-2702</cx:pt>
          <cx:pt idx="36931">0</cx:pt>
          <cx:pt idx="36932">-971</cx:pt>
          <cx:pt idx="36933">-342</cx:pt>
          <cx:pt idx="36934">-2052</cx:pt>
          <cx:pt idx="36935">-523</cx:pt>
          <cx:pt idx="36936">-708</cx:pt>
          <cx:pt idx="36937">-1696</cx:pt>
          <cx:pt idx="36938">0</cx:pt>
          <cx:pt idx="36939">-517</cx:pt>
          <cx:pt idx="36940">0</cx:pt>
          <cx:pt idx="36941">-1148</cx:pt>
          <cx:pt idx="36942">-1188</cx:pt>
          <cx:pt idx="36943">-455</cx:pt>
          <cx:pt idx="36944">-379</cx:pt>
          <cx:pt idx="36945">-1241</cx:pt>
          <cx:pt idx="36946">0</cx:pt>
          <cx:pt idx="36947">-440</cx:pt>
          <cx:pt idx="36948">-1369</cx:pt>
          <cx:pt idx="36949">0</cx:pt>
          <cx:pt idx="36950">-2005</cx:pt>
          <cx:pt idx="36951">0</cx:pt>
          <cx:pt idx="36952">-1058</cx:pt>
          <cx:pt idx="36953">-235</cx:pt>
          <cx:pt idx="36954">-1872</cx:pt>
          <cx:pt idx="36955">-100</cx:pt>
          <cx:pt idx="36956">-1592</cx:pt>
          <cx:pt idx="36957">-185</cx:pt>
          <cx:pt idx="36958">-1429</cx:pt>
          <cx:pt idx="36959">0</cx:pt>
          <cx:pt idx="36960">-1473</cx:pt>
          <cx:pt idx="36961">-1858</cx:pt>
          <cx:pt idx="36962">0</cx:pt>
          <cx:pt idx="36963">-336</cx:pt>
          <cx:pt idx="36964">-1584</cx:pt>
          <cx:pt idx="36965">-1412</cx:pt>
          <cx:pt idx="36966">-743</cx:pt>
          <cx:pt idx="36967">-815</cx:pt>
          <cx:pt idx="36968">0</cx:pt>
          <cx:pt idx="36969">-1594</cx:pt>
          <cx:pt idx="36970">-831</cx:pt>
          <cx:pt idx="36971">-1702</cx:pt>
          <cx:pt idx="36972">0</cx:pt>
          <cx:pt idx="36973">-955</cx:pt>
          <cx:pt idx="36974">-1734</cx:pt>
          <cx:pt idx="36975">-2729</cx:pt>
          <cx:pt idx="36976">-2502</cx:pt>
          <cx:pt idx="36977">-885</cx:pt>
          <cx:pt idx="36978">0</cx:pt>
          <cx:pt idx="36979">-1884</cx:pt>
          <cx:pt idx="36980">-809</cx:pt>
          <cx:pt idx="36981">-2633</cx:pt>
          <cx:pt idx="36982">-628</cx:pt>
          <cx:pt idx="36983">-516</cx:pt>
          <cx:pt idx="36984">-1033</cx:pt>
          <cx:pt idx="36985">-397</cx:pt>
          <cx:pt idx="36986">-2</cx:pt>
          <cx:pt idx="36987">-1683</cx:pt>
          <cx:pt idx="36988">-1783</cx:pt>
          <cx:pt idx="36989">-554</cx:pt>
          <cx:pt idx="36990">-1773</cx:pt>
          <cx:pt idx="36991">-1039</cx:pt>
          <cx:pt idx="36992">-307</cx:pt>
          <cx:pt idx="36993">0</cx:pt>
          <cx:pt idx="36994">-632</cx:pt>
          <cx:pt idx="36995">-860</cx:pt>
          <cx:pt idx="36996">-699</cx:pt>
          <cx:pt idx="36997">-80</cx:pt>
          <cx:pt idx="36998">-1052</cx:pt>
          <cx:pt idx="36999">0</cx:pt>
          <cx:pt idx="37000">-267</cx:pt>
          <cx:pt idx="37001">-208</cx:pt>
          <cx:pt idx="37002">-1258</cx:pt>
          <cx:pt idx="37003">-171</cx:pt>
          <cx:pt idx="37004">-1651</cx:pt>
          <cx:pt idx="37005">-239</cx:pt>
          <cx:pt idx="37006">-618</cx:pt>
          <cx:pt idx="37007">-364</cx:pt>
          <cx:pt idx="37008">-1</cx:pt>
          <cx:pt idx="37009">0</cx:pt>
          <cx:pt idx="37010">-516</cx:pt>
          <cx:pt idx="37011">-1273</cx:pt>
          <cx:pt idx="37012">-483</cx:pt>
          <cx:pt idx="37013">-368</cx:pt>
          <cx:pt idx="37014">-566</cx:pt>
          <cx:pt idx="37015">-2966</cx:pt>
          <cx:pt idx="37016">-2265</cx:pt>
          <cx:pt idx="37017">-280</cx:pt>
          <cx:pt idx="37018">-1765</cx:pt>
          <cx:pt idx="37019">-1205</cx:pt>
          <cx:pt idx="37020">0</cx:pt>
          <cx:pt idx="37021">-159</cx:pt>
          <cx:pt idx="37022">-357</cx:pt>
          <cx:pt idx="37023">-672</cx:pt>
          <cx:pt idx="37024">-856</cx:pt>
          <cx:pt idx="37025">0</cx:pt>
          <cx:pt idx="37026">-1022</cx:pt>
          <cx:pt idx="37027">-1705</cx:pt>
          <cx:pt idx="37028">-1836</cx:pt>
          <cx:pt idx="37029">-633</cx:pt>
          <cx:pt idx="37030">0</cx:pt>
          <cx:pt idx="37031">-2733</cx:pt>
          <cx:pt idx="37032">-2091</cx:pt>
          <cx:pt idx="37033">-1949</cx:pt>
          <cx:pt idx="37034">-263</cx:pt>
          <cx:pt idx="37035">0</cx:pt>
          <cx:pt idx="37036">-1</cx:pt>
          <cx:pt idx="37037">-117</cx:pt>
          <cx:pt idx="37038">-866</cx:pt>
          <cx:pt idx="37039">-763</cx:pt>
          <cx:pt idx="37040">-1972</cx:pt>
          <cx:pt idx="37041">-1606</cx:pt>
          <cx:pt idx="37042">-882</cx:pt>
          <cx:pt idx="37043">-2494</cx:pt>
          <cx:pt idx="37044">-1245</cx:pt>
          <cx:pt idx="37045">-4</cx:pt>
          <cx:pt idx="37046">-779</cx:pt>
          <cx:pt idx="37047">0</cx:pt>
          <cx:pt idx="37048">-1295</cx:pt>
          <cx:pt idx="37049">-531</cx:pt>
          <cx:pt idx="37050">-1653</cx:pt>
          <cx:pt idx="37051">-241</cx:pt>
          <cx:pt idx="37052">-1901</cx:pt>
          <cx:pt idx="37053">-1510</cx:pt>
          <cx:pt idx="37054">-1589</cx:pt>
          <cx:pt idx="37055">-796</cx:pt>
          <cx:pt idx="37056">-2248</cx:pt>
          <cx:pt idx="37057">-3395</cx:pt>
          <cx:pt idx="37058">-380</cx:pt>
          <cx:pt idx="37059">-2</cx:pt>
          <cx:pt idx="37060">-1947</cx:pt>
          <cx:pt idx="37061">-1571</cx:pt>
          <cx:pt idx="37062">-5</cx:pt>
          <cx:pt idx="37063">-106</cx:pt>
          <cx:pt idx="37064">-631</cx:pt>
          <cx:pt idx="37065">-242</cx:pt>
          <cx:pt idx="37066">-192</cx:pt>
          <cx:pt idx="37067">-286</cx:pt>
          <cx:pt idx="37068">-1650</cx:pt>
          <cx:pt idx="37069">-2200</cx:pt>
          <cx:pt idx="37070">-2117</cx:pt>
          <cx:pt idx="37071">-1590</cx:pt>
          <cx:pt idx="37072">-1065</cx:pt>
          <cx:pt idx="37073">-1767</cx:pt>
          <cx:pt idx="37074">-1524</cx:pt>
          <cx:pt idx="37075">-17</cx:pt>
          <cx:pt idx="37076">-791</cx:pt>
          <cx:pt idx="37077">-2</cx:pt>
          <cx:pt idx="37078">-590</cx:pt>
          <cx:pt idx="37079">-2728</cx:pt>
          <cx:pt idx="37080">-369</cx:pt>
          <cx:pt idx="37081">-420</cx:pt>
          <cx:pt idx="37082">-1512</cx:pt>
          <cx:pt idx="37083">-1634</cx:pt>
          <cx:pt idx="37084">-1</cx:pt>
          <cx:pt idx="37085">0</cx:pt>
          <cx:pt idx="37086">-741</cx:pt>
          <cx:pt idx="37087">0</cx:pt>
          <cx:pt idx="37088">-1133</cx:pt>
          <cx:pt idx="37089">-1879</cx:pt>
          <cx:pt idx="37090">-2702</cx:pt>
          <cx:pt idx="37091">-1563</cx:pt>
          <cx:pt idx="37092">-421</cx:pt>
          <cx:pt idx="37093">-615</cx:pt>
          <cx:pt idx="37094">-57</cx:pt>
          <cx:pt idx="37095">-472</cx:pt>
          <cx:pt idx="37096">-1693</cx:pt>
          <cx:pt idx="37097">-1374</cx:pt>
          <cx:pt idx="37098">-2128</cx:pt>
          <cx:pt idx="37099">-411</cx:pt>
          <cx:pt idx="37100">-512</cx:pt>
          <cx:pt idx="37101">-400</cx:pt>
          <cx:pt idx="37102">-570</cx:pt>
          <cx:pt idx="37103">0</cx:pt>
          <cx:pt idx="37104">-2178</cx:pt>
          <cx:pt idx="37105">-538</cx:pt>
          <cx:pt idx="37106">-1093</cx:pt>
          <cx:pt idx="37107">-1384</cx:pt>
          <cx:pt idx="37108">0</cx:pt>
          <cx:pt idx="37109">-118</cx:pt>
          <cx:pt idx="37110">-2830</cx:pt>
          <cx:pt idx="37111">-942</cx:pt>
          <cx:pt idx="37112">-356</cx:pt>
          <cx:pt idx="37113">-16</cx:pt>
          <cx:pt idx="37114">-2245</cx:pt>
          <cx:pt idx="37115">-524</cx:pt>
          <cx:pt idx="37116">-2973</cx:pt>
          <cx:pt idx="37117">0</cx:pt>
          <cx:pt idx="37118">0</cx:pt>
          <cx:pt idx="37119">-1333</cx:pt>
          <cx:pt idx="37120">-1083</cx:pt>
          <cx:pt idx="37121">-1703</cx:pt>
          <cx:pt idx="37122">-1682</cx:pt>
          <cx:pt idx="37123">-303</cx:pt>
          <cx:pt idx="37124">-989</cx:pt>
          <cx:pt idx="37125">-2540</cx:pt>
          <cx:pt idx="37126">-1109</cx:pt>
          <cx:pt idx="37127">-879</cx:pt>
          <cx:pt idx="37128">-1760</cx:pt>
          <cx:pt idx="37129">-264</cx:pt>
          <cx:pt idx="37130">-2519</cx:pt>
          <cx:pt idx="37131">-552</cx:pt>
          <cx:pt idx="37132">0</cx:pt>
          <cx:pt idx="37133">-1917</cx:pt>
          <cx:pt idx="37134">-1736</cx:pt>
          <cx:pt idx="37135">-1566</cx:pt>
          <cx:pt idx="37136">-1513</cx:pt>
          <cx:pt idx="37137">-2000</cx:pt>
          <cx:pt idx="37138">-569</cx:pt>
          <cx:pt idx="37139">-899</cx:pt>
          <cx:pt idx="37140">-2711</cx:pt>
          <cx:pt idx="37141">-863</cx:pt>
          <cx:pt idx="37142">-1732</cx:pt>
          <cx:pt idx="37143">-5</cx:pt>
          <cx:pt idx="37144">-235</cx:pt>
          <cx:pt idx="37145">0</cx:pt>
          <cx:pt idx="37146">-1668</cx:pt>
          <cx:pt idx="37147">-1653</cx:pt>
          <cx:pt idx="37148">0</cx:pt>
          <cx:pt idx="37149">-954</cx:pt>
          <cx:pt idx="37150">-1</cx:pt>
          <cx:pt idx="37151">-280</cx:pt>
          <cx:pt idx="37152">-267</cx:pt>
          <cx:pt idx="37153">-1025</cx:pt>
          <cx:pt idx="37154">-195</cx:pt>
          <cx:pt idx="37155">-218</cx:pt>
          <cx:pt idx="37156">-1063</cx:pt>
          <cx:pt idx="37157">-2750</cx:pt>
          <cx:pt idx="37158">-1588</cx:pt>
          <cx:pt idx="37159">-2163</cx:pt>
          <cx:pt idx="37160">-1545</cx:pt>
          <cx:pt idx="37161">-299</cx:pt>
          <cx:pt idx="37162">-516</cx:pt>
          <cx:pt idx="37163">0</cx:pt>
          <cx:pt idx="37164">-2182</cx:pt>
          <cx:pt idx="37165">-1604</cx:pt>
          <cx:pt idx="37166">-1751</cx:pt>
          <cx:pt idx="37167">-1188</cx:pt>
          <cx:pt idx="37168">-679</cx:pt>
          <cx:pt idx="37169">-2368</cx:pt>
          <cx:pt idx="37170">-711</cx:pt>
          <cx:pt idx="37171">-313</cx:pt>
          <cx:pt idx="37172">-1461</cx:pt>
          <cx:pt idx="37173">-311</cx:pt>
          <cx:pt idx="37174">-633</cx:pt>
          <cx:pt idx="37175">-310</cx:pt>
          <cx:pt idx="37176">-802</cx:pt>
          <cx:pt idx="37177">-1574</cx:pt>
          <cx:pt idx="37178">-1299</cx:pt>
          <cx:pt idx="37179">-1453</cx:pt>
          <cx:pt idx="37180">-1633</cx:pt>
          <cx:pt idx="37181">-380</cx:pt>
          <cx:pt idx="37182">-717</cx:pt>
          <cx:pt idx="37183">-2251</cx:pt>
          <cx:pt idx="37184">0</cx:pt>
          <cx:pt idx="37185">-2436</cx:pt>
          <cx:pt idx="37186">0</cx:pt>
          <cx:pt idx="37187">-1526</cx:pt>
          <cx:pt idx="37188">-1802</cx:pt>
          <cx:pt idx="37189">-297</cx:pt>
          <cx:pt idx="37190">-2533</cx:pt>
          <cx:pt idx="37191">-2693</cx:pt>
          <cx:pt idx="37192">0</cx:pt>
          <cx:pt idx="37193">-296</cx:pt>
          <cx:pt idx="37194">-1276</cx:pt>
          <cx:pt idx="37195">-1766</cx:pt>
          <cx:pt idx="37196">-3525</cx:pt>
          <cx:pt idx="37197">-420</cx:pt>
          <cx:pt idx="37198">0</cx:pt>
          <cx:pt idx="37199">0</cx:pt>
          <cx:pt idx="37200">-2</cx:pt>
          <cx:pt idx="37201">-958</cx:pt>
          <cx:pt idx="37202">-98</cx:pt>
          <cx:pt idx="37203">0</cx:pt>
          <cx:pt idx="37204">-1175</cx:pt>
          <cx:pt idx="37205">0</cx:pt>
          <cx:pt idx="37206">-567</cx:pt>
          <cx:pt idx="37207">0</cx:pt>
          <cx:pt idx="37208">-575</cx:pt>
          <cx:pt idx="37209">-373</cx:pt>
          <cx:pt idx="37210">-3480</cx:pt>
          <cx:pt idx="37211">-1186</cx:pt>
          <cx:pt idx="37212">-700</cx:pt>
          <cx:pt idx="37213">-2768</cx:pt>
          <cx:pt idx="37214">-706</cx:pt>
          <cx:pt idx="37215">-1517</cx:pt>
          <cx:pt idx="37216">-273</cx:pt>
          <cx:pt idx="37217">-497</cx:pt>
          <cx:pt idx="37218">-416</cx:pt>
          <cx:pt idx="37219">-706</cx:pt>
          <cx:pt idx="37220">-1880</cx:pt>
          <cx:pt idx="37221">-964</cx:pt>
          <cx:pt idx="37222">-3006</cx:pt>
          <cx:pt idx="37223">-1856</cx:pt>
          <cx:pt idx="37224">-434</cx:pt>
          <cx:pt idx="37225">-611</cx:pt>
          <cx:pt idx="37226">-187</cx:pt>
          <cx:pt idx="37227">-317</cx:pt>
          <cx:pt idx="37228">-423</cx:pt>
          <cx:pt idx="37229">-1827</cx:pt>
          <cx:pt idx="37230">-1546</cx:pt>
          <cx:pt idx="37231">-1574</cx:pt>
          <cx:pt idx="37232">-1958</cx:pt>
          <cx:pt idx="37233">-2044</cx:pt>
          <cx:pt idx="37234">-337</cx:pt>
          <cx:pt idx="37235">-1863</cx:pt>
          <cx:pt idx="37236">-846</cx:pt>
          <cx:pt idx="37237">-1122</cx:pt>
          <cx:pt idx="37238">-717</cx:pt>
          <cx:pt idx="37239">-1555</cx:pt>
          <cx:pt idx="37240">-99</cx:pt>
          <cx:pt idx="37241">-1541</cx:pt>
          <cx:pt idx="37242">-3030</cx:pt>
          <cx:pt idx="37243">-1182</cx:pt>
          <cx:pt idx="37244">0</cx:pt>
          <cx:pt idx="37245">-1</cx:pt>
          <cx:pt idx="37246">-700</cx:pt>
          <cx:pt idx="37247">-1285</cx:pt>
          <cx:pt idx="37248">-2168</cx:pt>
          <cx:pt idx="37249">-1798</cx:pt>
          <cx:pt idx="37250">0</cx:pt>
          <cx:pt idx="37251">-1827</cx:pt>
          <cx:pt idx="37252">0</cx:pt>
          <cx:pt idx="37253">-482</cx:pt>
          <cx:pt idx="37254">-1190</cx:pt>
          <cx:pt idx="37255">-689</cx:pt>
          <cx:pt idx="37256">-1385</cx:pt>
          <cx:pt idx="37257">-4</cx:pt>
          <cx:pt idx="37258">0</cx:pt>
          <cx:pt idx="37259">-1738</cx:pt>
          <cx:pt idx="37260">-788</cx:pt>
          <cx:pt idx="37261">0</cx:pt>
          <cx:pt idx="37262">-446</cx:pt>
          <cx:pt idx="37263">-520</cx:pt>
          <cx:pt idx="37264">-1201</cx:pt>
          <cx:pt idx="37265">-376</cx:pt>
          <cx:pt idx="37266">0</cx:pt>
          <cx:pt idx="37267">-1780</cx:pt>
          <cx:pt idx="37268">-441</cx:pt>
          <cx:pt idx="37269">-714</cx:pt>
          <cx:pt idx="37270">-2517</cx:pt>
          <cx:pt idx="37271">-499</cx:pt>
          <cx:pt idx="37272">0</cx:pt>
          <cx:pt idx="37273">-1233</cx:pt>
          <cx:pt idx="37274">-836</cx:pt>
          <cx:pt idx="37275">0</cx:pt>
          <cx:pt idx="37276">-439</cx:pt>
          <cx:pt idx="37277">-1576</cx:pt>
          <cx:pt idx="37278">-1089</cx:pt>
          <cx:pt idx="37279">-675</cx:pt>
          <cx:pt idx="37280">-793</cx:pt>
          <cx:pt idx="37281">-350</cx:pt>
          <cx:pt idx="37282">-352</cx:pt>
          <cx:pt idx="37283">-3154</cx:pt>
          <cx:pt idx="37284">-760</cx:pt>
          <cx:pt idx="37285">-1738</cx:pt>
          <cx:pt idx="37286">-750</cx:pt>
          <cx:pt idx="37287">-252</cx:pt>
          <cx:pt idx="37288">-2769</cx:pt>
          <cx:pt idx="37289">-1728</cx:pt>
          <cx:pt idx="37290">-314</cx:pt>
          <cx:pt idx="37291">-1564</cx:pt>
          <cx:pt idx="37292">-1004</cx:pt>
          <cx:pt idx="37293">-2310</cx:pt>
          <cx:pt idx="37294">0</cx:pt>
          <cx:pt idx="37295">-600</cx:pt>
          <cx:pt idx="37296">-1194</cx:pt>
          <cx:pt idx="37297">-1855</cx:pt>
          <cx:pt idx="37298">-1961</cx:pt>
          <cx:pt idx="37299">-191</cx:pt>
          <cx:pt idx="37300">-438</cx:pt>
          <cx:pt idx="37301">-682</cx:pt>
          <cx:pt idx="37302">-890</cx:pt>
          <cx:pt idx="37303">-363</cx:pt>
          <cx:pt idx="37304">-300</cx:pt>
          <cx:pt idx="37305">-643</cx:pt>
          <cx:pt idx="37306">0</cx:pt>
          <cx:pt idx="37307">-150</cx:pt>
          <cx:pt idx="37308">-2911</cx:pt>
          <cx:pt idx="37309">-707</cx:pt>
          <cx:pt idx="37310">-1</cx:pt>
          <cx:pt idx="37311">-51</cx:pt>
          <cx:pt idx="37312">-455</cx:pt>
          <cx:pt idx="37313">-844</cx:pt>
          <cx:pt idx="37314">-1277</cx:pt>
          <cx:pt idx="37315">-167</cx:pt>
          <cx:pt idx="37316">0</cx:pt>
          <cx:pt idx="37317">-1865</cx:pt>
          <cx:pt idx="37318">-1</cx:pt>
          <cx:pt idx="37319">-1587</cx:pt>
          <cx:pt idx="37320">-1260</cx:pt>
          <cx:pt idx="37321">0</cx:pt>
          <cx:pt idx="37322">-2588</cx:pt>
          <cx:pt idx="37323">-1647</cx:pt>
          <cx:pt idx="37324">-657</cx:pt>
          <cx:pt idx="37325">-715</cx:pt>
          <cx:pt idx="37326">-508</cx:pt>
          <cx:pt idx="37327">0</cx:pt>
          <cx:pt idx="37328">-1606</cx:pt>
          <cx:pt idx="37329">-1538</cx:pt>
          <cx:pt idx="37330">-1477</cx:pt>
          <cx:pt idx="37331">0</cx:pt>
          <cx:pt idx="37332">-2614</cx:pt>
          <cx:pt idx="37333">-542</cx:pt>
          <cx:pt idx="37334">0</cx:pt>
          <cx:pt idx="37335">-2377</cx:pt>
          <cx:pt idx="37336">-170</cx:pt>
          <cx:pt idx="37337">-506</cx:pt>
          <cx:pt idx="37338">-2694</cx:pt>
          <cx:pt idx="37339">-2436</cx:pt>
          <cx:pt idx="37340">-6</cx:pt>
          <cx:pt idx="37341">-609</cx:pt>
          <cx:pt idx="37342">-63</cx:pt>
          <cx:pt idx="37343">-3</cx:pt>
          <cx:pt idx="37344">-1496</cx:pt>
          <cx:pt idx="37345">-3053</cx:pt>
          <cx:pt idx="37346">-1534</cx:pt>
          <cx:pt idx="37347">-783</cx:pt>
          <cx:pt idx="37348">-1535</cx:pt>
          <cx:pt idx="37349">-2163</cx:pt>
          <cx:pt idx="37350">-1146</cx:pt>
          <cx:pt idx="37351">-640</cx:pt>
          <cx:pt idx="37352">-1084</cx:pt>
          <cx:pt idx="37353">-359</cx:pt>
          <cx:pt idx="37354">-525</cx:pt>
          <cx:pt idx="37355">-2072</cx:pt>
          <cx:pt idx="37356">-377</cx:pt>
          <cx:pt idx="37357">-994</cx:pt>
          <cx:pt idx="37358">-1848</cx:pt>
          <cx:pt idx="37359">-1664</cx:pt>
          <cx:pt idx="37360">-1696</cx:pt>
          <cx:pt idx="37361">-2544</cx:pt>
          <cx:pt idx="37362">-679</cx:pt>
          <cx:pt idx="37363">-1797</cx:pt>
          <cx:pt idx="37364">-655</cx:pt>
          <cx:pt idx="37365">-1737</cx:pt>
          <cx:pt idx="37366">-3</cx:pt>
          <cx:pt idx="37367">-1237</cx:pt>
          <cx:pt idx="37368">-659</cx:pt>
          <cx:pt idx="37369">0</cx:pt>
          <cx:pt idx="37370">-284</cx:pt>
          <cx:pt idx="37371">0</cx:pt>
          <cx:pt idx="37372">-741</cx:pt>
          <cx:pt idx="37373">0</cx:pt>
          <cx:pt idx="37374">-518</cx:pt>
          <cx:pt idx="37375">-839</cx:pt>
          <cx:pt idx="37376">0</cx:pt>
          <cx:pt idx="37377">-922</cx:pt>
          <cx:pt idx="37378">-295</cx:pt>
          <cx:pt idx="37379">0</cx:pt>
          <cx:pt idx="37380">-331</cx:pt>
          <cx:pt idx="37381">-680</cx:pt>
          <cx:pt idx="37382">-828</cx:pt>
          <cx:pt idx="37383">-2562</cx:pt>
          <cx:pt idx="37384">-1717</cx:pt>
          <cx:pt idx="37385">0</cx:pt>
          <cx:pt idx="37386">0</cx:pt>
          <cx:pt idx="37387">-2616</cx:pt>
          <cx:pt idx="37388">-1370</cx:pt>
          <cx:pt idx="37389">-1122</cx:pt>
          <cx:pt idx="37390">-2368</cx:pt>
          <cx:pt idx="37391">-326</cx:pt>
          <cx:pt idx="37392">-2660</cx:pt>
          <cx:pt idx="37393">-815</cx:pt>
          <cx:pt idx="37394">-1484</cx:pt>
          <cx:pt idx="37395">-630</cx:pt>
          <cx:pt idx="37396">-924</cx:pt>
          <cx:pt idx="37397">-383</cx:pt>
          <cx:pt idx="37398">-836</cx:pt>
          <cx:pt idx="37399">-317</cx:pt>
          <cx:pt idx="37400">-1451</cx:pt>
          <cx:pt idx="37401">-1231</cx:pt>
          <cx:pt idx="37402">0</cx:pt>
          <cx:pt idx="37403">-377</cx:pt>
          <cx:pt idx="37404">-1798</cx:pt>
          <cx:pt idx="37405">-544</cx:pt>
          <cx:pt idx="37406">-288</cx:pt>
          <cx:pt idx="37407">-244</cx:pt>
          <cx:pt idx="37408">-734</cx:pt>
          <cx:pt idx="37409">-737</cx:pt>
          <cx:pt idx="37410">-1814</cx:pt>
          <cx:pt idx="37411">-259</cx:pt>
          <cx:pt idx="37412">-2487</cx:pt>
          <cx:pt idx="37413">-2554</cx:pt>
          <cx:pt idx="37414">-1058</cx:pt>
          <cx:pt idx="37415">-842</cx:pt>
          <cx:pt idx="37416">-759</cx:pt>
          <cx:pt idx="37417">-416</cx:pt>
          <cx:pt idx="37418">-502</cx:pt>
          <cx:pt idx="37419">0</cx:pt>
          <cx:pt idx="37420">-1688</cx:pt>
          <cx:pt idx="37421">-1021</cx:pt>
          <cx:pt idx="37422">-2170</cx:pt>
          <cx:pt idx="37423">-2</cx:pt>
          <cx:pt idx="37424">-954</cx:pt>
          <cx:pt idx="37425">-1417</cx:pt>
          <cx:pt idx="37426">-2300</cx:pt>
          <cx:pt idx="37427">-3097</cx:pt>
          <cx:pt idx="37428">-420</cx:pt>
          <cx:pt idx="37429">0</cx:pt>
          <cx:pt idx="37430">-1120</cx:pt>
          <cx:pt idx="37431">0</cx:pt>
          <cx:pt idx="37432">-604</cx:pt>
          <cx:pt idx="37433">-1913</cx:pt>
          <cx:pt idx="37434">-2161</cx:pt>
          <cx:pt idx="37435">-208</cx:pt>
          <cx:pt idx="37436">0</cx:pt>
          <cx:pt idx="37437">-1046</cx:pt>
          <cx:pt idx="37438">-402</cx:pt>
          <cx:pt idx="37439">-442</cx:pt>
          <cx:pt idx="37440">-527</cx:pt>
          <cx:pt idx="37441">-1</cx:pt>
          <cx:pt idx="37442">0</cx:pt>
          <cx:pt idx="37443">-189</cx:pt>
          <cx:pt idx="37444">-582</cx:pt>
          <cx:pt idx="37445">0</cx:pt>
          <cx:pt idx="37446">-2177</cx:pt>
          <cx:pt idx="37447">-695</cx:pt>
          <cx:pt idx="37448">-580</cx:pt>
          <cx:pt idx="37449">0</cx:pt>
          <cx:pt idx="37450">-1435</cx:pt>
          <cx:pt idx="37451">-2561</cx:pt>
          <cx:pt idx="37452">-818</cx:pt>
          <cx:pt idx="37453">-1298</cx:pt>
          <cx:pt idx="37454">-896</cx:pt>
          <cx:pt idx="37455">-2132</cx:pt>
          <cx:pt idx="37456">-1336</cx:pt>
          <cx:pt idx="37457">-509</cx:pt>
          <cx:pt idx="37458">-321</cx:pt>
          <cx:pt idx="37459">-245</cx:pt>
          <cx:pt idx="37460">-11</cx:pt>
          <cx:pt idx="37461">-1779</cx:pt>
          <cx:pt idx="37462">-1348</cx:pt>
          <cx:pt idx="37463">-549</cx:pt>
          <cx:pt idx="37464">-124</cx:pt>
          <cx:pt idx="37465">-490</cx:pt>
          <cx:pt idx="37466">-1762</cx:pt>
          <cx:pt idx="37467">-1969</cx:pt>
          <cx:pt idx="37468">0</cx:pt>
          <cx:pt idx="37469">-1272</cx:pt>
          <cx:pt idx="37470">-238</cx:pt>
          <cx:pt idx="37471">-184</cx:pt>
          <cx:pt idx="37472">-4</cx:pt>
          <cx:pt idx="37473">-509</cx:pt>
          <cx:pt idx="37474">-1034</cx:pt>
          <cx:pt idx="37475">-3172</cx:pt>
          <cx:pt idx="37476">-1379</cx:pt>
          <cx:pt idx="37477">-534</cx:pt>
          <cx:pt idx="37478">-170</cx:pt>
          <cx:pt idx="37479">-566</cx:pt>
          <cx:pt idx="37480">-1889</cx:pt>
          <cx:pt idx="37481">-547</cx:pt>
          <cx:pt idx="37482">-2405</cx:pt>
          <cx:pt idx="37483">-2435</cx:pt>
          <cx:pt idx="37484">-961</cx:pt>
          <cx:pt idx="37485">-1761</cx:pt>
          <cx:pt idx="37486">0</cx:pt>
          <cx:pt idx="37487">-360</cx:pt>
          <cx:pt idx="37488">-475</cx:pt>
          <cx:pt idx="37489">0</cx:pt>
          <cx:pt idx="37490">-15</cx:pt>
          <cx:pt idx="37491">-591</cx:pt>
          <cx:pt idx="37492">-2</cx:pt>
          <cx:pt idx="37493">-520</cx:pt>
          <cx:pt idx="37494">-2030</cx:pt>
          <cx:pt idx="37495">0</cx:pt>
          <cx:pt idx="37496">-1125</cx:pt>
          <cx:pt idx="37497">-529</cx:pt>
          <cx:pt idx="37498">-101</cx:pt>
          <cx:pt idx="37499">-371</cx:pt>
          <cx:pt idx="37500">-2056</cx:pt>
          <cx:pt idx="37501">-440</cx:pt>
          <cx:pt idx="37502">-163</cx:pt>
          <cx:pt idx="37503">-1629</cx:pt>
          <cx:pt idx="37504">-3536</cx:pt>
          <cx:pt idx="37505">-322</cx:pt>
          <cx:pt idx="37506">-1044</cx:pt>
          <cx:pt idx="37507">-724</cx:pt>
          <cx:pt idx="37508">-1722</cx:pt>
          <cx:pt idx="37509">-1625</cx:pt>
          <cx:pt idx="37510">-1445</cx:pt>
          <cx:pt idx="37511">-1100</cx:pt>
          <cx:pt idx="37512">0</cx:pt>
          <cx:pt idx="37513">-395</cx:pt>
          <cx:pt idx="37514">-841</cx:pt>
          <cx:pt idx="37515">-1555</cx:pt>
          <cx:pt idx="37516">-2274</cx:pt>
          <cx:pt idx="37517">-1831</cx:pt>
          <cx:pt idx="37518">-1171</cx:pt>
          <cx:pt idx="37519">-627</cx:pt>
          <cx:pt idx="37520">-698</cx:pt>
          <cx:pt idx="37521">0</cx:pt>
          <cx:pt idx="37522">-600</cx:pt>
          <cx:pt idx="37523">-518</cx:pt>
          <cx:pt idx="37524">-1171</cx:pt>
          <cx:pt idx="37525">-310</cx:pt>
          <cx:pt idx="37526">-1076</cx:pt>
          <cx:pt idx="37527">-846</cx:pt>
          <cx:pt idx="37528">-1679</cx:pt>
          <cx:pt idx="37529">-1114</cx:pt>
          <cx:pt idx="37530">-2133</cx:pt>
          <cx:pt idx="37531">-2362</cx:pt>
          <cx:pt idx="37532">0</cx:pt>
          <cx:pt idx="37533">-174</cx:pt>
          <cx:pt idx="37534">-1</cx:pt>
          <cx:pt idx="37535">-2108</cx:pt>
          <cx:pt idx="37536">-2565</cx:pt>
          <cx:pt idx="37537">-1167</cx:pt>
          <cx:pt idx="37538">-511</cx:pt>
          <cx:pt idx="37539">-162</cx:pt>
          <cx:pt idx="37540">-586</cx:pt>
          <cx:pt idx="37541">-1146</cx:pt>
          <cx:pt idx="37542">0</cx:pt>
          <cx:pt idx="37543">-2145</cx:pt>
          <cx:pt idx="37544">0</cx:pt>
          <cx:pt idx="37545">-1678</cx:pt>
          <cx:pt idx="37546">-388</cx:pt>
          <cx:pt idx="37547">-2384</cx:pt>
          <cx:pt idx="37548">0</cx:pt>
          <cx:pt idx="37549">-1108</cx:pt>
          <cx:pt idx="37550">-2974</cx:pt>
          <cx:pt idx="37551">-118</cx:pt>
          <cx:pt idx="37552">-634</cx:pt>
          <cx:pt idx="37553">-467</cx:pt>
          <cx:pt idx="37554">-144</cx:pt>
          <cx:pt idx="37555">0</cx:pt>
          <cx:pt idx="37556">0</cx:pt>
          <cx:pt idx="37557">0</cx:pt>
          <cx:pt idx="37558">-422</cx:pt>
          <cx:pt idx="37559">-871</cx:pt>
          <cx:pt idx="37560">-1833</cx:pt>
          <cx:pt idx="37561">-1351</cx:pt>
          <cx:pt idx="37562">-296</cx:pt>
          <cx:pt idx="37563">-374</cx:pt>
          <cx:pt idx="37564">-1727</cx:pt>
          <cx:pt idx="37565">-46</cx:pt>
          <cx:pt idx="37566">-1481</cx:pt>
          <cx:pt idx="37567">-624</cx:pt>
          <cx:pt idx="37568">-447</cx:pt>
          <cx:pt idx="37569">-2443</cx:pt>
          <cx:pt idx="37570">0</cx:pt>
          <cx:pt idx="37571">-432</cx:pt>
          <cx:pt idx="37572">-575</cx:pt>
          <cx:pt idx="37573">-1463</cx:pt>
          <cx:pt idx="37574">-2550</cx:pt>
          <cx:pt idx="37575">-2102</cx:pt>
          <cx:pt idx="37576">-175</cx:pt>
          <cx:pt idx="37577">-1395</cx:pt>
          <cx:pt idx="37578">-476</cx:pt>
          <cx:pt idx="37579">-2273</cx:pt>
          <cx:pt idx="37580">-1069</cx:pt>
          <cx:pt idx="37581">-2450</cx:pt>
          <cx:pt idx="37582">-693</cx:pt>
          <cx:pt idx="37583">-1874</cx:pt>
          <cx:pt idx="37584">-629</cx:pt>
          <cx:pt idx="37585">-291</cx:pt>
          <cx:pt idx="37586">-569</cx:pt>
          <cx:pt idx="37587">-1069</cx:pt>
          <cx:pt idx="37588">-2</cx:pt>
          <cx:pt idx="37589">-344</cx:pt>
          <cx:pt idx="37590">-1464</cx:pt>
          <cx:pt idx="37591">-2287</cx:pt>
          <cx:pt idx="37592">-638</cx:pt>
          <cx:pt idx="37593">-1287</cx:pt>
          <cx:pt idx="37594">-729</cx:pt>
          <cx:pt idx="37595">-116</cx:pt>
          <cx:pt idx="37596">0</cx:pt>
          <cx:pt idx="37597">-62</cx:pt>
          <cx:pt idx="37598">-166</cx:pt>
          <cx:pt idx="37599">-1420</cx:pt>
          <cx:pt idx="37600">-616</cx:pt>
          <cx:pt idx="37601">-3085</cx:pt>
          <cx:pt idx="37602">-1374</cx:pt>
          <cx:pt idx="37603">-1194</cx:pt>
          <cx:pt idx="37604">-641</cx:pt>
          <cx:pt idx="37605">-3</cx:pt>
          <cx:pt idx="37606">-1823</cx:pt>
          <cx:pt idx="37607">-1701</cx:pt>
          <cx:pt idx="37608">-325</cx:pt>
          <cx:pt idx="37609">-2021</cx:pt>
          <cx:pt idx="37610">-1</cx:pt>
          <cx:pt idx="37611">-575</cx:pt>
          <cx:pt idx="37612">-1699</cx:pt>
          <cx:pt idx="37613">-818</cx:pt>
          <cx:pt idx="37614">0</cx:pt>
          <cx:pt idx="37615">-1054</cx:pt>
          <cx:pt idx="37616">-1328</cx:pt>
          <cx:pt idx="37617">-1674</cx:pt>
          <cx:pt idx="37618">-602</cx:pt>
          <cx:pt idx="37619">-1604</cx:pt>
          <cx:pt idx="37620">-1489</cx:pt>
          <cx:pt idx="37621">-1150</cx:pt>
          <cx:pt idx="37622">-1058</cx:pt>
          <cx:pt idx="37623">-1754</cx:pt>
          <cx:pt idx="37624">-2153</cx:pt>
          <cx:pt idx="37625">-1358</cx:pt>
          <cx:pt idx="37626">-82</cx:pt>
          <cx:pt idx="37627">-871</cx:pt>
          <cx:pt idx="37628">0</cx:pt>
          <cx:pt idx="37629">-1932</cx:pt>
          <cx:pt idx="37630">-64</cx:pt>
          <cx:pt idx="37631">-335</cx:pt>
          <cx:pt idx="37632">-88</cx:pt>
          <cx:pt idx="37633">-469</cx:pt>
          <cx:pt idx="37634">-980</cx:pt>
          <cx:pt idx="37635">-654</cx:pt>
          <cx:pt idx="37636">-581</cx:pt>
          <cx:pt idx="37637">-2364</cx:pt>
          <cx:pt idx="37638">-11</cx:pt>
          <cx:pt idx="37639">-1787</cx:pt>
          <cx:pt idx="37640">-60</cx:pt>
          <cx:pt idx="37641">0</cx:pt>
          <cx:pt idx="37642">-2357</cx:pt>
          <cx:pt idx="37643">-112</cx:pt>
          <cx:pt idx="37644">-264</cx:pt>
          <cx:pt idx="37645">-1434</cx:pt>
          <cx:pt idx="37646">-825</cx:pt>
          <cx:pt idx="37647">-530</cx:pt>
          <cx:pt idx="37648">-261</cx:pt>
          <cx:pt idx="37649">-1647</cx:pt>
          <cx:pt idx="37650">-786</cx:pt>
          <cx:pt idx="37651">-151</cx:pt>
          <cx:pt idx="37652">-1082</cx:pt>
          <cx:pt idx="37653">-372</cx:pt>
          <cx:pt idx="37654">-3186</cx:pt>
          <cx:pt idx="37655">-2669</cx:pt>
          <cx:pt idx="37656">-1926</cx:pt>
          <cx:pt idx="37657">-1889</cx:pt>
          <cx:pt idx="37658">-3155</cx:pt>
          <cx:pt idx="37659">-444</cx:pt>
          <cx:pt idx="37660">-176</cx:pt>
          <cx:pt idx="37661">-8</cx:pt>
          <cx:pt idx="37662">-187</cx:pt>
          <cx:pt idx="37663">0</cx:pt>
          <cx:pt idx="37664">-1698</cx:pt>
          <cx:pt idx="37665">-2013</cx:pt>
          <cx:pt idx="37666">0</cx:pt>
          <cx:pt idx="37667">-804</cx:pt>
          <cx:pt idx="37668">-229</cx:pt>
          <cx:pt idx="37669">-2083</cx:pt>
          <cx:pt idx="37670">-1536</cx:pt>
          <cx:pt idx="37671">-2416</cx:pt>
          <cx:pt idx="37672">-1223</cx:pt>
          <cx:pt idx="37673">-619</cx:pt>
          <cx:pt idx="37674">-1562</cx:pt>
          <cx:pt idx="37675">-595</cx:pt>
          <cx:pt idx="37676">-905</cx:pt>
          <cx:pt idx="37677">-1</cx:pt>
          <cx:pt idx="37678">0</cx:pt>
          <cx:pt idx="37679">-236</cx:pt>
          <cx:pt idx="37680">-866</cx:pt>
          <cx:pt idx="37681">0</cx:pt>
          <cx:pt idx="37682">-1785</cx:pt>
          <cx:pt idx="37683">-1673</cx:pt>
          <cx:pt idx="37684">-1482</cx:pt>
          <cx:pt idx="37685">-608</cx:pt>
          <cx:pt idx="37686">-242</cx:pt>
          <cx:pt idx="37687">-648</cx:pt>
          <cx:pt idx="37688">-671</cx:pt>
          <cx:pt idx="37689">-1286</cx:pt>
          <cx:pt idx="37690">-1662</cx:pt>
          <cx:pt idx="37691">-592</cx:pt>
          <cx:pt idx="37692">-805</cx:pt>
          <cx:pt idx="37693">-385</cx:pt>
          <cx:pt idx="37694">-3967</cx:pt>
          <cx:pt idx="37695">-975</cx:pt>
          <cx:pt idx="37696">0</cx:pt>
          <cx:pt idx="37697">-748</cx:pt>
          <cx:pt idx="37698">-1834</cx:pt>
          <cx:pt idx="37699">-564</cx:pt>
          <cx:pt idx="37700">-1463</cx:pt>
          <cx:pt idx="37701">-2475</cx:pt>
          <cx:pt idx="37702">0</cx:pt>
          <cx:pt idx="37703">-294</cx:pt>
          <cx:pt idx="37704">-1509</cx:pt>
          <cx:pt idx="37705">-6</cx:pt>
          <cx:pt idx="37706">-690</cx:pt>
          <cx:pt idx="37707">-2347</cx:pt>
          <cx:pt idx="37708">-3</cx:pt>
          <cx:pt idx="37709">-1901</cx:pt>
          <cx:pt idx="37710">-2152</cx:pt>
          <cx:pt idx="37711">-1057</cx:pt>
          <cx:pt idx="37712">-1838</cx:pt>
          <cx:pt idx="37713">-579</cx:pt>
          <cx:pt idx="37714">-1782</cx:pt>
          <cx:pt idx="37715">-3592</cx:pt>
          <cx:pt idx="37716">-476</cx:pt>
          <cx:pt idx="37717">-1585</cx:pt>
          <cx:pt idx="37718">-1410</cx:pt>
          <cx:pt idx="37719">-2545</cx:pt>
          <cx:pt idx="37720">-2567</cx:pt>
          <cx:pt idx="37721">-367</cx:pt>
          <cx:pt idx="37722">-1122</cx:pt>
          <cx:pt idx="37723">-553</cx:pt>
          <cx:pt idx="37724">-342</cx:pt>
          <cx:pt idx="37725">-153</cx:pt>
          <cx:pt idx="37726">-383</cx:pt>
          <cx:pt idx="37727">-32</cx:pt>
          <cx:pt idx="37728">-319</cx:pt>
          <cx:pt idx="37729">-345</cx:pt>
          <cx:pt idx="37730">-2054</cx:pt>
          <cx:pt idx="37731">-527</cx:pt>
          <cx:pt idx="37732">-409</cx:pt>
          <cx:pt idx="37733">-243</cx:pt>
          <cx:pt idx="37734">-12</cx:pt>
          <cx:pt idx="37735">-655</cx:pt>
          <cx:pt idx="37736">-1906</cx:pt>
          <cx:pt idx="37737">-78</cx:pt>
          <cx:pt idx="37738">0</cx:pt>
          <cx:pt idx="37739">-1633</cx:pt>
          <cx:pt idx="37740">0</cx:pt>
          <cx:pt idx="37741">-489</cx:pt>
          <cx:pt idx="37742">-378</cx:pt>
          <cx:pt idx="37743">-440</cx:pt>
          <cx:pt idx="37744">-1553</cx:pt>
          <cx:pt idx="37745">-2199</cx:pt>
          <cx:pt idx="37746">-232</cx:pt>
          <cx:pt idx="37747">-1840</cx:pt>
          <cx:pt idx="37748">-378</cx:pt>
          <cx:pt idx="37749">-441</cx:pt>
          <cx:pt idx="37750">-2923</cx:pt>
          <cx:pt idx="37751">-1281</cx:pt>
          <cx:pt idx="37752">-96</cx:pt>
          <cx:pt idx="37753">-1718</cx:pt>
          <cx:pt idx="37754">-185</cx:pt>
          <cx:pt idx="37755">0</cx:pt>
          <cx:pt idx="37756">-440</cx:pt>
          <cx:pt idx="37757">-381</cx:pt>
          <cx:pt idx="37758">0</cx:pt>
          <cx:pt idx="37759">-2042</cx:pt>
          <cx:pt idx="37760">0</cx:pt>
          <cx:pt idx="37761">-1</cx:pt>
          <cx:pt idx="37762">-112</cx:pt>
          <cx:pt idx="37763">0</cx:pt>
          <cx:pt idx="37764">-1632</cx:pt>
          <cx:pt idx="37765">-878</cx:pt>
          <cx:pt idx="37766">-121</cx:pt>
          <cx:pt idx="37767">-1561</cx:pt>
          <cx:pt idx="37768">-1959</cx:pt>
          <cx:pt idx="37769">0</cx:pt>
          <cx:pt idx="37770">-2356</cx:pt>
          <cx:pt idx="37771">-222</cx:pt>
          <cx:pt idx="37772">-774</cx:pt>
          <cx:pt idx="37773">-3</cx:pt>
          <cx:pt idx="37774">-842</cx:pt>
          <cx:pt idx="37775">-2595</cx:pt>
          <cx:pt idx="37776">-579</cx:pt>
          <cx:pt idx="37777">0</cx:pt>
          <cx:pt idx="37778">-1112</cx:pt>
          <cx:pt idx="37779">-358</cx:pt>
          <cx:pt idx="37780">-948</cx:pt>
          <cx:pt idx="37781">-2526</cx:pt>
          <cx:pt idx="37782">0</cx:pt>
          <cx:pt idx="37783">-841</cx:pt>
          <cx:pt idx="37784">-1774</cx:pt>
          <cx:pt idx="37785">0</cx:pt>
          <cx:pt idx="37786">-173</cx:pt>
          <cx:pt idx="37787">0</cx:pt>
          <cx:pt idx="37788">-1916</cx:pt>
          <cx:pt idx="37789">-179</cx:pt>
          <cx:pt idx="37790">-599</cx:pt>
          <cx:pt idx="37791">-1492</cx:pt>
          <cx:pt idx="37792">-1653</cx:pt>
          <cx:pt idx="37793">-832</cx:pt>
          <cx:pt idx="37794">-646</cx:pt>
          <cx:pt idx="37795">-956</cx:pt>
          <cx:pt idx="37796">-3385</cx:pt>
          <cx:pt idx="37797">-782</cx:pt>
          <cx:pt idx="37798">-806</cx:pt>
          <cx:pt idx="37799">-689</cx:pt>
          <cx:pt idx="37800">-786</cx:pt>
          <cx:pt idx="37801">-2665</cx:pt>
          <cx:pt idx="37802">-1055</cx:pt>
          <cx:pt idx="37803">-224</cx:pt>
          <cx:pt idx="37804">-1908</cx:pt>
          <cx:pt idx="37805">-884</cx:pt>
          <cx:pt idx="37806">-797</cx:pt>
          <cx:pt idx="37807">-1051</cx:pt>
          <cx:pt idx="37808">-142</cx:pt>
          <cx:pt idx="37809">0</cx:pt>
          <cx:pt idx="37810">-4</cx:pt>
          <cx:pt idx="37811">-1531</cx:pt>
          <cx:pt idx="37812">-1863</cx:pt>
          <cx:pt idx="37813">-517</cx:pt>
          <cx:pt idx="37814">-1341</cx:pt>
          <cx:pt idx="37815">-1687</cx:pt>
          <cx:pt idx="37816">-1081</cx:pt>
          <cx:pt idx="37817">-748</cx:pt>
          <cx:pt idx="37818">0</cx:pt>
          <cx:pt idx="37819">0</cx:pt>
          <cx:pt idx="37820">-5</cx:pt>
          <cx:pt idx="37821">-735</cx:pt>
          <cx:pt idx="37822">0</cx:pt>
          <cx:pt idx="37823">0</cx:pt>
          <cx:pt idx="37824">-1842</cx:pt>
          <cx:pt idx="37825">-1452</cx:pt>
          <cx:pt idx="37826">-420</cx:pt>
          <cx:pt idx="37827">-1245</cx:pt>
          <cx:pt idx="37828">0</cx:pt>
          <cx:pt idx="37829">0</cx:pt>
          <cx:pt idx="37830">-2575</cx:pt>
          <cx:pt idx="37831">-170</cx:pt>
          <cx:pt idx="37832">-429</cx:pt>
          <cx:pt idx="37833">-1215</cx:pt>
          <cx:pt idx="37834">-199</cx:pt>
          <cx:pt idx="37835">-245</cx:pt>
          <cx:pt idx="37836">-6</cx:pt>
          <cx:pt idx="37837">-1001</cx:pt>
          <cx:pt idx="37838">-916</cx:pt>
          <cx:pt idx="37839">-2078</cx:pt>
          <cx:pt idx="37840">0</cx:pt>
          <cx:pt idx="37841">0</cx:pt>
          <cx:pt idx="37842">-2011</cx:pt>
          <cx:pt idx="37843">-3317</cx:pt>
          <cx:pt idx="37844">-1892</cx:pt>
          <cx:pt idx="37845">-1855</cx:pt>
          <cx:pt idx="37846">-3052</cx:pt>
          <cx:pt idx="37847">-730</cx:pt>
          <cx:pt idx="37848">-1868</cx:pt>
          <cx:pt idx="37849">-1480</cx:pt>
          <cx:pt idx="37850">-538</cx:pt>
          <cx:pt idx="37851">-1837</cx:pt>
          <cx:pt idx="37852">-231</cx:pt>
          <cx:pt idx="37853">0</cx:pt>
          <cx:pt idx="37854">-1500</cx:pt>
          <cx:pt idx="37855">-361</cx:pt>
          <cx:pt idx="37856">-1605</cx:pt>
          <cx:pt idx="37857">-1573</cx:pt>
          <cx:pt idx="37858">-1</cx:pt>
          <cx:pt idx="37859">0</cx:pt>
          <cx:pt idx="37860">-1524</cx:pt>
          <cx:pt idx="37861">-1413</cx:pt>
          <cx:pt idx="37862">-190</cx:pt>
          <cx:pt idx="37863">-1634</cx:pt>
          <cx:pt idx="37864">0</cx:pt>
          <cx:pt idx="37865">-443</cx:pt>
          <cx:pt idx="37866">-2086</cx:pt>
          <cx:pt idx="37867">-2716</cx:pt>
          <cx:pt idx="37868">-905</cx:pt>
          <cx:pt idx="37869">-734</cx:pt>
          <cx:pt idx="37870">-56</cx:pt>
          <cx:pt idx="37871">-594</cx:pt>
          <cx:pt idx="37872">-1647</cx:pt>
          <cx:pt idx="37873">0</cx:pt>
          <cx:pt idx="37874">-1438</cx:pt>
          <cx:pt idx="37875">-4</cx:pt>
          <cx:pt idx="37876">-483</cx:pt>
          <cx:pt idx="37877">-482</cx:pt>
          <cx:pt idx="37878">0</cx:pt>
          <cx:pt idx="37879">-1722</cx:pt>
          <cx:pt idx="37880">-318</cx:pt>
          <cx:pt idx="37881">-408</cx:pt>
          <cx:pt idx="37882">-2770</cx:pt>
          <cx:pt idx="37883">-344</cx:pt>
          <cx:pt idx="37884">-174</cx:pt>
          <cx:pt idx="37885">-463</cx:pt>
          <cx:pt idx="37886">-2402</cx:pt>
          <cx:pt idx="37887">-484</cx:pt>
          <cx:pt idx="37888">-2262</cx:pt>
          <cx:pt idx="37889">0</cx:pt>
          <cx:pt idx="37890">-1456</cx:pt>
          <cx:pt idx="37891">-559</cx:pt>
          <cx:pt idx="37892">-462</cx:pt>
          <cx:pt idx="37893">0</cx:pt>
          <cx:pt idx="37894">-2095</cx:pt>
          <cx:pt idx="37895">-471</cx:pt>
          <cx:pt idx="37896">-312</cx:pt>
          <cx:pt idx="37897">-87</cx:pt>
          <cx:pt idx="37898">-861</cx:pt>
          <cx:pt idx="37899">-2851</cx:pt>
          <cx:pt idx="37900">-99</cx:pt>
          <cx:pt idx="37901">0</cx:pt>
          <cx:pt idx="37902">-35</cx:pt>
          <cx:pt idx="37903">-785</cx:pt>
          <cx:pt idx="37904">-1</cx:pt>
          <cx:pt idx="37905">-1800</cx:pt>
          <cx:pt idx="37906">-332</cx:pt>
          <cx:pt idx="37907">-1215</cx:pt>
          <cx:pt idx="37908">-318</cx:pt>
          <cx:pt idx="37909">-676</cx:pt>
          <cx:pt idx="37910">-812</cx:pt>
          <cx:pt idx="37911">-907</cx:pt>
          <cx:pt idx="37912">-1</cx:pt>
          <cx:pt idx="37913">-1554</cx:pt>
          <cx:pt idx="37914">-1326</cx:pt>
          <cx:pt idx="37915">-1086</cx:pt>
          <cx:pt idx="37916">-511</cx:pt>
          <cx:pt idx="37917">-1395</cx:pt>
          <cx:pt idx="37918">-622</cx:pt>
          <cx:pt idx="37919">-406</cx:pt>
          <cx:pt idx="37920">-2275</cx:pt>
          <cx:pt idx="37921">-319</cx:pt>
          <cx:pt idx="37922">-1</cx:pt>
          <cx:pt idx="37923">-1372</cx:pt>
          <cx:pt idx="37924">-21</cx:pt>
          <cx:pt idx="37925">-3</cx:pt>
          <cx:pt idx="37926">-187</cx:pt>
          <cx:pt idx="37927">-3</cx:pt>
          <cx:pt idx="37928">-699</cx:pt>
          <cx:pt idx="37929">-275</cx:pt>
          <cx:pt idx="37930">-1766</cx:pt>
          <cx:pt idx="37931">-2685</cx:pt>
          <cx:pt idx="37932">0</cx:pt>
          <cx:pt idx="37933">-168</cx:pt>
          <cx:pt idx="37934">-2890</cx:pt>
          <cx:pt idx="37935">-1171</cx:pt>
          <cx:pt idx="37936">-2347</cx:pt>
          <cx:pt idx="37937">-492</cx:pt>
          <cx:pt idx="37938">-1073</cx:pt>
          <cx:pt idx="37939">0</cx:pt>
          <cx:pt idx="37940">-1024</cx:pt>
          <cx:pt idx="37941">-1373</cx:pt>
          <cx:pt idx="37942">-718</cx:pt>
          <cx:pt idx="37943">-550</cx:pt>
          <cx:pt idx="37944">-1433</cx:pt>
          <cx:pt idx="37945">-596</cx:pt>
          <cx:pt idx="37946">-669</cx:pt>
          <cx:pt idx="37947">-2275</cx:pt>
          <cx:pt idx="37948">-2256</cx:pt>
          <cx:pt idx="37949">-1990</cx:pt>
          <cx:pt idx="37950">-1263</cx:pt>
          <cx:pt idx="37951">-1706</cx:pt>
          <cx:pt idx="37952">-508</cx:pt>
          <cx:pt idx="37953">-428</cx:pt>
          <cx:pt idx="37954">-1653</cx:pt>
          <cx:pt idx="37955">0</cx:pt>
          <cx:pt idx="37956">-231</cx:pt>
          <cx:pt idx="37957">-2092</cx:pt>
          <cx:pt idx="37958">-1183</cx:pt>
          <cx:pt idx="37959">-2926</cx:pt>
          <cx:pt idx="37960">-2345</cx:pt>
          <cx:pt idx="37961">-1421</cx:pt>
          <cx:pt idx="37962">-2739</cx:pt>
          <cx:pt idx="37963">-3</cx:pt>
          <cx:pt idx="37964">-557</cx:pt>
          <cx:pt idx="37965">-196</cx:pt>
          <cx:pt idx="37966">-2731</cx:pt>
          <cx:pt idx="37967">-2205</cx:pt>
          <cx:pt idx="37968">-5</cx:pt>
          <cx:pt idx="37969">0</cx:pt>
          <cx:pt idx="37970">-404</cx:pt>
          <cx:pt idx="37971">-557</cx:pt>
          <cx:pt idx="37972">-1669</cx:pt>
          <cx:pt idx="37973">-706</cx:pt>
          <cx:pt idx="37974">-2372</cx:pt>
          <cx:pt idx="37975">0</cx:pt>
          <cx:pt idx="37976">0</cx:pt>
          <cx:pt idx="37977">-356</cx:pt>
          <cx:pt idx="37978">-337</cx:pt>
          <cx:pt idx="37979">-1726</cx:pt>
          <cx:pt idx="37980">-2053</cx:pt>
          <cx:pt idx="37981">-1000</cx:pt>
          <cx:pt idx="37982">-693</cx:pt>
          <cx:pt idx="37983">-2018</cx:pt>
          <cx:pt idx="37984">-1488</cx:pt>
          <cx:pt idx="37985">-1179</cx:pt>
          <cx:pt idx="37986">-195</cx:pt>
          <cx:pt idx="37987">-410</cx:pt>
          <cx:pt idx="37988">-900</cx:pt>
          <cx:pt idx="37989">-972</cx:pt>
          <cx:pt idx="37990">-609</cx:pt>
          <cx:pt idx="37991">-679</cx:pt>
          <cx:pt idx="37992">-1754</cx:pt>
          <cx:pt idx="37993">-316</cx:pt>
          <cx:pt idx="37994">-705</cx:pt>
          <cx:pt idx="37995">-47</cx:pt>
          <cx:pt idx="37996">-1964</cx:pt>
          <cx:pt idx="37997">-1657</cx:pt>
          <cx:pt idx="37998">-472</cx:pt>
          <cx:pt idx="37999">-694</cx:pt>
          <cx:pt idx="38000">0</cx:pt>
          <cx:pt idx="38001">-689</cx:pt>
          <cx:pt idx="38002">-1548</cx:pt>
          <cx:pt idx="38003">-2128</cx:pt>
          <cx:pt idx="38004">-3344</cx:pt>
          <cx:pt idx="38005">-1972</cx:pt>
          <cx:pt idx="38006">0</cx:pt>
          <cx:pt idx="38007">-1230</cx:pt>
          <cx:pt idx="38008">0</cx:pt>
          <cx:pt idx="38009">-689</cx:pt>
          <cx:pt idx="38010">-841</cx:pt>
          <cx:pt idx="38011">-599</cx:pt>
          <cx:pt idx="38012">-759</cx:pt>
          <cx:pt idx="38013">-1520</cx:pt>
          <cx:pt idx="38014">-2310</cx:pt>
          <cx:pt idx="38015">-278</cx:pt>
          <cx:pt idx="38016">-2614</cx:pt>
          <cx:pt idx="38017">-1232</cx:pt>
          <cx:pt idx="38018">0</cx:pt>
          <cx:pt idx="38019">-723</cx:pt>
          <cx:pt idx="38020">-1576</cx:pt>
          <cx:pt idx="38021">-1282</cx:pt>
          <cx:pt idx="38022">-230</cx:pt>
          <cx:pt idx="38023">-755</cx:pt>
          <cx:pt idx="38024">-397</cx:pt>
          <cx:pt idx="38025">-708</cx:pt>
          <cx:pt idx="38026">-1124</cx:pt>
          <cx:pt idx="38027">-952</cx:pt>
          <cx:pt idx="38028">-258</cx:pt>
          <cx:pt idx="38029">-720</cx:pt>
          <cx:pt idx="38030">-1538</cx:pt>
          <cx:pt idx="38031">-2656</cx:pt>
          <cx:pt idx="38032">-1570</cx:pt>
          <cx:pt idx="38033">-585</cx:pt>
          <cx:pt idx="38034">0</cx:pt>
          <cx:pt idx="38035">-658</cx:pt>
          <cx:pt idx="38036">-2302</cx:pt>
          <cx:pt idx="38037">-3089</cx:pt>
          <cx:pt idx="38038">-661</cx:pt>
          <cx:pt idx="38039">-973</cx:pt>
          <cx:pt idx="38040">-1182</cx:pt>
          <cx:pt idx="38041">-402</cx:pt>
          <cx:pt idx="38042">-1437</cx:pt>
          <cx:pt idx="38043">-904</cx:pt>
          <cx:pt idx="38044">-900</cx:pt>
          <cx:pt idx="38045">-723</cx:pt>
          <cx:pt idx="38046">-93</cx:pt>
          <cx:pt idx="38047">0</cx:pt>
          <cx:pt idx="38048">0</cx:pt>
          <cx:pt idx="38049">-300</cx:pt>
          <cx:pt idx="38050">-994</cx:pt>
          <cx:pt idx="38051">-518</cx:pt>
          <cx:pt idx="38052">-354</cx:pt>
          <cx:pt idx="38053">-720</cx:pt>
          <cx:pt idx="38054">-1</cx:pt>
          <cx:pt idx="38055">-211</cx:pt>
          <cx:pt idx="38056">-480</cx:pt>
          <cx:pt idx="38057">-1108</cx:pt>
          <cx:pt idx="38058">-1674</cx:pt>
          <cx:pt idx="38059">-306</cx:pt>
          <cx:pt idx="38060">-489</cx:pt>
          <cx:pt idx="38061">-1176</cx:pt>
          <cx:pt idx="38062">-802</cx:pt>
          <cx:pt idx="38063">-658</cx:pt>
          <cx:pt idx="38064">-2635</cx:pt>
          <cx:pt idx="38065">-823</cx:pt>
          <cx:pt idx="38066">-1096</cx:pt>
          <cx:pt idx="38067">-2466</cx:pt>
          <cx:pt idx="38068">0</cx:pt>
          <cx:pt idx="38069">-27</cx:pt>
          <cx:pt idx="38070">-409</cx:pt>
          <cx:pt idx="38071">-1724</cx:pt>
          <cx:pt idx="38072">-144</cx:pt>
          <cx:pt idx="38073">-1273</cx:pt>
          <cx:pt idx="38074">0</cx:pt>
          <cx:pt idx="38075">0</cx:pt>
          <cx:pt idx="38076">-583</cx:pt>
          <cx:pt idx="38077">-248</cx:pt>
          <cx:pt idx="38078">-487</cx:pt>
          <cx:pt idx="38079">-814</cx:pt>
          <cx:pt idx="38080">-340</cx:pt>
          <cx:pt idx="38081">-4</cx:pt>
          <cx:pt idx="38082">0</cx:pt>
          <cx:pt idx="38083">-203</cx:pt>
          <cx:pt idx="38084">-1033</cx:pt>
          <cx:pt idx="38085">-2702</cx:pt>
          <cx:pt idx="38086">-1102</cx:pt>
          <cx:pt idx="38087">-2362</cx:pt>
          <cx:pt idx="38088">-1539</cx:pt>
          <cx:pt idx="38089">-695</cx:pt>
          <cx:pt idx="38090">-2</cx:pt>
          <cx:pt idx="38091">-2203</cx:pt>
          <cx:pt idx="38092">-431</cx:pt>
          <cx:pt idx="38093">0</cx:pt>
          <cx:pt idx="38094">-314</cx:pt>
          <cx:pt idx="38095">-882</cx:pt>
          <cx:pt idx="38096">-131</cx:pt>
          <cx:pt idx="38097">-1742</cx:pt>
          <cx:pt idx="38098">-2111</cx:pt>
          <cx:pt idx="38099">-2583</cx:pt>
          <cx:pt idx="38100">-907</cx:pt>
          <cx:pt idx="38101">0</cx:pt>
          <cx:pt idx="38102">-1129</cx:pt>
          <cx:pt idx="38103">-772</cx:pt>
          <cx:pt idx="38104">-361</cx:pt>
          <cx:pt idx="38105">-2365</cx:pt>
          <cx:pt idx="38106">-2137</cx:pt>
          <cx:pt idx="38107">-2394</cx:pt>
          <cx:pt idx="38108">-1734</cx:pt>
          <cx:pt idx="38109">-983</cx:pt>
          <cx:pt idx="38110">-801</cx:pt>
          <cx:pt idx="38111">-1423</cx:pt>
          <cx:pt idx="38112">0</cx:pt>
          <cx:pt idx="38113">0</cx:pt>
          <cx:pt idx="38114">-443</cx:pt>
          <cx:pt idx="38115">0</cx:pt>
          <cx:pt idx="38116">-898</cx:pt>
          <cx:pt idx="38117">-417</cx:pt>
          <cx:pt idx="38118">-1244</cx:pt>
          <cx:pt idx="38119">-177</cx:pt>
          <cx:pt idx="38120">-2232</cx:pt>
          <cx:pt idx="38121">-2122</cx:pt>
          <cx:pt idx="38122">-2012</cx:pt>
          <cx:pt idx="38123">-221</cx:pt>
          <cx:pt idx="38124">-3</cx:pt>
          <cx:pt idx="38125">-2446</cx:pt>
          <cx:pt idx="38126">-1037</cx:pt>
          <cx:pt idx="38127">-314</cx:pt>
          <cx:pt idx="38128">-749</cx:pt>
          <cx:pt idx="38129">-667</cx:pt>
          <cx:pt idx="38130">-412</cx:pt>
          <cx:pt idx="38131">-1293</cx:pt>
          <cx:pt idx="38132">-2426</cx:pt>
          <cx:pt idx="38133">-740</cx:pt>
          <cx:pt idx="38134">0</cx:pt>
          <cx:pt idx="38135">-2394</cx:pt>
          <cx:pt idx="38136">-1268</cx:pt>
          <cx:pt idx="38137">0</cx:pt>
          <cx:pt idx="38138">-895</cx:pt>
          <cx:pt idx="38139">-30</cx:pt>
          <cx:pt idx="38140">-709</cx:pt>
          <cx:pt idx="38141">-530</cx:pt>
          <cx:pt idx="38142">-320</cx:pt>
          <cx:pt idx="38143">-675</cx:pt>
          <cx:pt idx="38144">-231</cx:pt>
          <cx:pt idx="38145">-2325</cx:pt>
          <cx:pt idx="38146">-2076</cx:pt>
          <cx:pt idx="38147">-353</cx:pt>
          <cx:pt idx="38148">-1086</cx:pt>
          <cx:pt idx="38149">-2318</cx:pt>
          <cx:pt idx="38150">-1140</cx:pt>
          <cx:pt idx="38151">-2694</cx:pt>
          <cx:pt idx="38152">-793</cx:pt>
          <cx:pt idx="38153">-897</cx:pt>
          <cx:pt idx="38154">-1525</cx:pt>
          <cx:pt idx="38155">-2229</cx:pt>
          <cx:pt idx="38156">-192</cx:pt>
          <cx:pt idx="38157">0</cx:pt>
          <cx:pt idx="38158">0</cx:pt>
          <cx:pt idx="38159">-1487</cx:pt>
          <cx:pt idx="38160">-426</cx:pt>
          <cx:pt idx="38161">-1452</cx:pt>
          <cx:pt idx="38162">-1731</cx:pt>
          <cx:pt idx="38163">0</cx:pt>
          <cx:pt idx="38164">-1649</cx:pt>
          <cx:pt idx="38165">-1723</cx:pt>
          <cx:pt idx="38166">-642</cx:pt>
          <cx:pt idx="38167">-2518</cx:pt>
          <cx:pt idx="38168">-2378</cx:pt>
          <cx:pt idx="38169">-1551</cx:pt>
          <cx:pt idx="38170">-204</cx:pt>
          <cx:pt idx="38171">-1527</cx:pt>
          <cx:pt idx="38172">-788</cx:pt>
          <cx:pt idx="38173">-2532</cx:pt>
          <cx:pt idx="38174">-936</cx:pt>
          <cx:pt idx="38175">-819</cx:pt>
          <cx:pt idx="38176">-2002</cx:pt>
          <cx:pt idx="38177">-1968</cx:pt>
          <cx:pt idx="38178">-1341</cx:pt>
          <cx:pt idx="38179">-486</cx:pt>
          <cx:pt idx="38180">0</cx:pt>
          <cx:pt idx="38181">-3007</cx:pt>
          <cx:pt idx="38182">-79</cx:pt>
          <cx:pt idx="38183">-1433</cx:pt>
          <cx:pt idx="38184">-483</cx:pt>
          <cx:pt idx="38185">-3331</cx:pt>
          <cx:pt idx="38186">-322</cx:pt>
          <cx:pt idx="38187">-1415</cx:pt>
          <cx:pt idx="38188">-2442</cx:pt>
          <cx:pt idx="38189">-469</cx:pt>
          <cx:pt idx="38190">-1617</cx:pt>
          <cx:pt idx="38191">-769</cx:pt>
          <cx:pt idx="38192">-425</cx:pt>
          <cx:pt idx="38193">-1501</cx:pt>
          <cx:pt idx="38194">-1804</cx:pt>
          <cx:pt idx="38195">-221</cx:pt>
          <cx:pt idx="38196">0</cx:pt>
          <cx:pt idx="38197">-1418</cx:pt>
          <cx:pt idx="38198">-1514</cx:pt>
          <cx:pt idx="38199">-630</cx:pt>
          <cx:pt idx="38200">-436</cx:pt>
          <cx:pt idx="38201">-1077</cx:pt>
          <cx:pt idx="38202">-1077</cx:pt>
          <cx:pt idx="38203">-1466</cx:pt>
          <cx:pt idx="38204">-1723</cx:pt>
          <cx:pt idx="38205">-594</cx:pt>
          <cx:pt idx="38206">-1841</cx:pt>
          <cx:pt idx="38207">-403</cx:pt>
          <cx:pt idx="38208">-865</cx:pt>
          <cx:pt idx="38209">0</cx:pt>
          <cx:pt idx="38210">-1138</cx:pt>
          <cx:pt idx="38211">0</cx:pt>
          <cx:pt idx="38212">-350</cx:pt>
          <cx:pt idx="38213">-1</cx:pt>
          <cx:pt idx="38214">-1402</cx:pt>
          <cx:pt idx="38215">0</cx:pt>
          <cx:pt idx="38216">-316</cx:pt>
          <cx:pt idx="38217">-7</cx:pt>
          <cx:pt idx="38218">-27</cx:pt>
          <cx:pt idx="38219">-461</cx:pt>
          <cx:pt idx="38220">-684</cx:pt>
          <cx:pt idx="38221">-699</cx:pt>
          <cx:pt idx="38222">-35</cx:pt>
          <cx:pt idx="38223">-777</cx:pt>
          <cx:pt idx="38224">0</cx:pt>
          <cx:pt idx="38225">-4</cx:pt>
          <cx:pt idx="38226">-695</cx:pt>
          <cx:pt idx="38227">-949</cx:pt>
          <cx:pt idx="38228">0</cx:pt>
          <cx:pt idx="38229">-1534</cx:pt>
          <cx:pt idx="38230">-1633</cx:pt>
          <cx:pt idx="38231">-2467</cx:pt>
          <cx:pt idx="38232">-1770</cx:pt>
          <cx:pt idx="38233">-276</cx:pt>
          <cx:pt idx="38234">-1920</cx:pt>
          <cx:pt idx="38235">-406</cx:pt>
          <cx:pt idx="38236">-1783</cx:pt>
          <cx:pt idx="38237">-1790</cx:pt>
          <cx:pt idx="38238">-312</cx:pt>
          <cx:pt idx="38239">-334</cx:pt>
          <cx:pt idx="38240">0</cx:pt>
          <cx:pt idx="38241">0</cx:pt>
          <cx:pt idx="38242">-272</cx:pt>
          <cx:pt idx="38243">-445</cx:pt>
          <cx:pt idx="38244">-554</cx:pt>
          <cx:pt idx="38245">-761</cx:pt>
          <cx:pt idx="38246">-415</cx:pt>
          <cx:pt idx="38247">-197</cx:pt>
          <cx:pt idx="38248">-3</cx:pt>
          <cx:pt idx="38249">-343</cx:pt>
          <cx:pt idx="38250">-502</cx:pt>
          <cx:pt idx="38251">-1143</cx:pt>
          <cx:pt idx="38252">-292</cx:pt>
          <cx:pt idx="38253">-769</cx:pt>
          <cx:pt idx="38254">0</cx:pt>
          <cx:pt idx="38255">-917</cx:pt>
          <cx:pt idx="38256">-455</cx:pt>
          <cx:pt idx="38257">-1466</cx:pt>
          <cx:pt idx="38258">-3345</cx:pt>
          <cx:pt idx="38259">-320</cx:pt>
          <cx:pt idx="38260">0</cx:pt>
          <cx:pt idx="38261">-281</cx:pt>
          <cx:pt idx="38262">0</cx:pt>
          <cx:pt idx="38263">-2499</cx:pt>
          <cx:pt idx="38264">-92</cx:pt>
          <cx:pt idx="38265">-576</cx:pt>
          <cx:pt idx="38266">-648</cx:pt>
          <cx:pt idx="38267">-1269</cx:pt>
          <cx:pt idx="38268">-2</cx:pt>
          <cx:pt idx="38269">-578</cx:pt>
          <cx:pt idx="38270">-1552</cx:pt>
          <cx:pt idx="38271">-1863</cx:pt>
          <cx:pt idx="38272">-973</cx:pt>
          <cx:pt idx="38273">-1090</cx:pt>
          <cx:pt idx="38274">-439</cx:pt>
          <cx:pt idx="38275">-884</cx:pt>
          <cx:pt idx="38276">-2672</cx:pt>
          <cx:pt idx="38277">0</cx:pt>
          <cx:pt idx="38278">-601</cx:pt>
          <cx:pt idx="38279">0</cx:pt>
          <cx:pt idx="38280">-463</cx:pt>
          <cx:pt idx="38281">-1082</cx:pt>
          <cx:pt idx="38282">-2482</cx:pt>
          <cx:pt idx="38283">-3003</cx:pt>
          <cx:pt idx="38284">-2880</cx:pt>
          <cx:pt idx="38285">0</cx:pt>
          <cx:pt idx="38286">-1931</cx:pt>
          <cx:pt idx="38287">-1949</cx:pt>
          <cx:pt idx="38288">-717</cx:pt>
          <cx:pt idx="38289">0</cx:pt>
          <cx:pt idx="38290">-818</cx:pt>
          <cx:pt idx="38291">-1647</cx:pt>
          <cx:pt idx="38292">-358</cx:pt>
          <cx:pt idx="38293">-1045</cx:pt>
          <cx:pt idx="38294">-733</cx:pt>
          <cx:pt idx="38295">-381</cx:pt>
          <cx:pt idx="38296">-164</cx:pt>
          <cx:pt idx="38297">-155</cx:pt>
          <cx:pt idx="38298">-564</cx:pt>
          <cx:pt idx="38299">-364</cx:pt>
          <cx:pt idx="38300">-869</cx:pt>
          <cx:pt idx="38301">-669</cx:pt>
          <cx:pt idx="38302">0</cx:pt>
          <cx:pt idx="38303">-2</cx:pt>
          <cx:pt idx="38304">-3</cx:pt>
          <cx:pt idx="38305">-828</cx:pt>
          <cx:pt idx="38306">-1103</cx:pt>
          <cx:pt idx="38307">-800</cx:pt>
          <cx:pt idx="38308">-3073</cx:pt>
          <cx:pt idx="38309">-1837</cx:pt>
          <cx:pt idx="38310">-728</cx:pt>
          <cx:pt idx="38311">-2278</cx:pt>
          <cx:pt idx="38312">-1955</cx:pt>
          <cx:pt idx="38313">-36</cx:pt>
          <cx:pt idx="38314">-480</cx:pt>
          <cx:pt idx="38315">-425</cx:pt>
          <cx:pt idx="38316">-281</cx:pt>
          <cx:pt idx="38317">0</cx:pt>
          <cx:pt idx="38318">-259</cx:pt>
          <cx:pt idx="38319">-1299</cx:pt>
          <cx:pt idx="38320">-1816</cx:pt>
          <cx:pt idx="38321">-880</cx:pt>
          <cx:pt idx="38322">-1701</cx:pt>
          <cx:pt idx="38323">-605</cx:pt>
          <cx:pt idx="38324">-1192</cx:pt>
          <cx:pt idx="38325">0</cx:pt>
          <cx:pt idx="38326">-2858</cx:pt>
          <cx:pt idx="38327">-267</cx:pt>
          <cx:pt idx="38328">-756</cx:pt>
          <cx:pt idx="38329">-680</cx:pt>
          <cx:pt idx="38330">-743</cx:pt>
          <cx:pt idx="38331">-85</cx:pt>
          <cx:pt idx="38332">-704</cx:pt>
          <cx:pt idx="38333">-1011</cx:pt>
          <cx:pt idx="38334">0</cx:pt>
          <cx:pt idx="38335">0</cx:pt>
          <cx:pt idx="38336">-2098</cx:pt>
          <cx:pt idx="38337">0</cx:pt>
          <cx:pt idx="38338">-519</cx:pt>
          <cx:pt idx="38339">-253</cx:pt>
          <cx:pt idx="38340">-658</cx:pt>
          <cx:pt idx="38341">-965</cx:pt>
          <cx:pt idx="38342">-28</cx:pt>
          <cx:pt idx="38343">-1631</cx:pt>
          <cx:pt idx="38344">-304</cx:pt>
          <cx:pt idx="38345">-1032</cx:pt>
          <cx:pt idx="38346">-2042</cx:pt>
          <cx:pt idx="38347">-1809</cx:pt>
          <cx:pt idx="38348">-1225</cx:pt>
          <cx:pt idx="38349">-2040</cx:pt>
          <cx:pt idx="38350">-3</cx:pt>
          <cx:pt idx="38351">-1844</cx:pt>
          <cx:pt idx="38352">-2449</cx:pt>
          <cx:pt idx="38353">-1547</cx:pt>
          <cx:pt idx="38354">-1441</cx:pt>
          <cx:pt idx="38355">-376</cx:pt>
          <cx:pt idx="38356">-7</cx:pt>
          <cx:pt idx="38357">-2065</cx:pt>
          <cx:pt idx="38358">-1837</cx:pt>
          <cx:pt idx="38359">-1853</cx:pt>
          <cx:pt idx="38360">-758</cx:pt>
          <cx:pt idx="38361">-977</cx:pt>
          <cx:pt idx="38362">-731</cx:pt>
          <cx:pt idx="38363">-556</cx:pt>
          <cx:pt idx="38364">-1903</cx:pt>
          <cx:pt idx="38365">-2140</cx:pt>
          <cx:pt idx="38366">-1217</cx:pt>
          <cx:pt idx="38367">-2484</cx:pt>
          <cx:pt idx="38368">-7</cx:pt>
          <cx:pt idx="38369">-1579</cx:pt>
          <cx:pt idx="38370">-189</cx:pt>
          <cx:pt idx="38371">0</cx:pt>
          <cx:pt idx="38372">-2967</cx:pt>
          <cx:pt idx="38373">0</cx:pt>
          <cx:pt idx="38374">-1515</cx:pt>
          <cx:pt idx="38375">-232</cx:pt>
          <cx:pt idx="38376">-508</cx:pt>
          <cx:pt idx="38377">-697</cx:pt>
          <cx:pt idx="38378">0</cx:pt>
          <cx:pt idx="38379">-1268</cx:pt>
          <cx:pt idx="38380">-6</cx:pt>
          <cx:pt idx="38381">-1692</cx:pt>
          <cx:pt idx="38382">0</cx:pt>
          <cx:pt idx="38383">0</cx:pt>
          <cx:pt idx="38384">-1144</cx:pt>
          <cx:pt idx="38385">-3023</cx:pt>
          <cx:pt idx="38386">-1626</cx:pt>
          <cx:pt idx="38387">-1415</cx:pt>
          <cx:pt idx="38388">-998</cx:pt>
          <cx:pt idx="38389">-150</cx:pt>
          <cx:pt idx="38390">-1902</cx:pt>
          <cx:pt idx="38391">0</cx:pt>
          <cx:pt idx="38392">-367</cx:pt>
          <cx:pt idx="38393">-1645</cx:pt>
          <cx:pt idx="38394">-696</cx:pt>
          <cx:pt idx="38395">-457</cx:pt>
          <cx:pt idx="38396">-1764</cx:pt>
          <cx:pt idx="38397">-228</cx:pt>
          <cx:pt idx="38398">-1765</cx:pt>
          <cx:pt idx="38399">-1126</cx:pt>
          <cx:pt idx="38400">-1008</cx:pt>
          <cx:pt idx="38401">-1308</cx:pt>
          <cx:pt idx="38402">-461</cx:pt>
          <cx:pt idx="38403">-588</cx:pt>
          <cx:pt idx="38404">-150</cx:pt>
          <cx:pt idx="38405">0</cx:pt>
          <cx:pt idx="38406">0</cx:pt>
          <cx:pt idx="38407">-302</cx:pt>
          <cx:pt idx="38408">-343</cx:pt>
          <cx:pt idx="38409">-2320</cx:pt>
          <cx:pt idx="38410">-507</cx:pt>
          <cx:pt idx="38411">-1704</cx:pt>
          <cx:pt idx="38412">-1065</cx:pt>
          <cx:pt idx="38413">-932</cx:pt>
          <cx:pt idx="38414">0</cx:pt>
          <cx:pt idx="38415">0</cx:pt>
          <cx:pt idx="38416">-1102</cx:pt>
          <cx:pt idx="38417">-1099</cx:pt>
          <cx:pt idx="38418">-1106</cx:pt>
          <cx:pt idx="38419">-1524</cx:pt>
          <cx:pt idx="38420">-1719</cx:pt>
          <cx:pt idx="38421">0</cx:pt>
          <cx:pt idx="38422">-358</cx:pt>
          <cx:pt idx="38423">-562</cx:pt>
          <cx:pt idx="38424">-1692</cx:pt>
          <cx:pt idx="38425">-3</cx:pt>
          <cx:pt idx="38426">-777</cx:pt>
          <cx:pt idx="38427">-1444</cx:pt>
          <cx:pt idx="38428">-572</cx:pt>
          <cx:pt idx="38429">-2193</cx:pt>
          <cx:pt idx="38430">-1307</cx:pt>
          <cx:pt idx="38431">-288</cx:pt>
          <cx:pt idx="38432">-1784</cx:pt>
          <cx:pt idx="38433">0</cx:pt>
          <cx:pt idx="38434">-1408</cx:pt>
          <cx:pt idx="38435">-667</cx:pt>
          <cx:pt idx="38436">0</cx:pt>
          <cx:pt idx="38437">-1612</cx:pt>
          <cx:pt idx="38438">-178</cx:pt>
          <cx:pt idx="38439">-1292</cx:pt>
          <cx:pt idx="38440">-1735</cx:pt>
          <cx:pt idx="38441">-435</cx:pt>
          <cx:pt idx="38442">-1932</cx:pt>
          <cx:pt idx="38443">0</cx:pt>
          <cx:pt idx="38444">0</cx:pt>
          <cx:pt idx="38445">-1186</cx:pt>
          <cx:pt idx="38446">-578</cx:pt>
          <cx:pt idx="38447">0</cx:pt>
          <cx:pt idx="38448">0</cx:pt>
          <cx:pt idx="38449">-2651</cx:pt>
          <cx:pt idx="38450">0</cx:pt>
          <cx:pt idx="38451">-1908</cx:pt>
          <cx:pt idx="38452">-2629</cx:pt>
          <cx:pt idx="38453">-1735</cx:pt>
          <cx:pt idx="38454">-1212</cx:pt>
          <cx:pt idx="38455">-660</cx:pt>
          <cx:pt idx="38456">-3</cx:pt>
          <cx:pt idx="38457">-2977</cx:pt>
          <cx:pt idx="38458">0</cx:pt>
          <cx:pt idx="38459">-1697</cx:pt>
          <cx:pt idx="38460">-2497</cx:pt>
          <cx:pt idx="38461">-549</cx:pt>
          <cx:pt idx="38462">-266</cx:pt>
          <cx:pt idx="38463">-1540</cx:pt>
          <cx:pt idx="38464">-959</cx:pt>
          <cx:pt idx="38465">-1544</cx:pt>
          <cx:pt idx="38466">-1697</cx:pt>
          <cx:pt idx="38467">-2462</cx:pt>
          <cx:pt idx="38468">-2493</cx:pt>
          <cx:pt idx="38469">-1586</cx:pt>
          <cx:pt idx="38470">-857</cx:pt>
          <cx:pt idx="38471">-496</cx:pt>
          <cx:pt idx="38472">0</cx:pt>
          <cx:pt idx="38473">0</cx:pt>
          <cx:pt idx="38474">-1</cx:pt>
          <cx:pt idx="38475">0</cx:pt>
          <cx:pt idx="38476">0</cx:pt>
          <cx:pt idx="38477">-261</cx:pt>
          <cx:pt idx="38478">0</cx:pt>
          <cx:pt idx="38479">-2179</cx:pt>
          <cx:pt idx="38480">-286</cx:pt>
          <cx:pt idx="38481">-1359</cx:pt>
          <cx:pt idx="38482">-2663</cx:pt>
          <cx:pt idx="38483">-1060</cx:pt>
          <cx:pt idx="38484">-1945</cx:pt>
          <cx:pt idx="38485">-899</cx:pt>
          <cx:pt idx="38486">-556</cx:pt>
          <cx:pt idx="38487">0</cx:pt>
          <cx:pt idx="38488">-696</cx:pt>
          <cx:pt idx="38489">-831</cx:pt>
          <cx:pt idx="38490">-854</cx:pt>
          <cx:pt idx="38491">-405</cx:pt>
          <cx:pt idx="38492">-413</cx:pt>
          <cx:pt idx="38493">-2440</cx:pt>
          <cx:pt idx="38494">-1748</cx:pt>
          <cx:pt idx="38495">-311</cx:pt>
          <cx:pt idx="38496">-463</cx:pt>
          <cx:pt idx="38497">-338</cx:pt>
          <cx:pt idx="38498">-228</cx:pt>
          <cx:pt idx="38499">-1510</cx:pt>
          <cx:pt idx="38500">-204</cx:pt>
          <cx:pt idx="38501">-7</cx:pt>
          <cx:pt idx="38502">-2578</cx:pt>
          <cx:pt idx="38503">-2862</cx:pt>
          <cx:pt idx="38504">-2255</cx:pt>
          <cx:pt idx="38505">-1077</cx:pt>
          <cx:pt idx="38506">-2090</cx:pt>
          <cx:pt idx="38507">-41</cx:pt>
          <cx:pt idx="38508">0</cx:pt>
          <cx:pt idx="38509">-1595</cx:pt>
          <cx:pt idx="38510">-237</cx:pt>
          <cx:pt idx="38511">-457</cx:pt>
          <cx:pt idx="38512">-1201</cx:pt>
          <cx:pt idx="38513">-1984</cx:pt>
          <cx:pt idx="38514">0</cx:pt>
          <cx:pt idx="38515">-460</cx:pt>
          <cx:pt idx="38516">-485</cx:pt>
          <cx:pt idx="38517">-321</cx:pt>
          <cx:pt idx="38518">-1</cx:pt>
          <cx:pt idx="38519">-300</cx:pt>
          <cx:pt idx="38520">-1762</cx:pt>
          <cx:pt idx="38521">-587</cx:pt>
          <cx:pt idx="38522">-2202</cx:pt>
          <cx:pt idx="38523">-132</cx:pt>
          <cx:pt idx="38524">-1921</cx:pt>
          <cx:pt idx="38525">-177</cx:pt>
          <cx:pt idx="38526">-698</cx:pt>
          <cx:pt idx="38527">-133</cx:pt>
          <cx:pt idx="38528">-2523</cx:pt>
          <cx:pt idx="38529">-751</cx:pt>
          <cx:pt idx="38530">-463</cx:pt>
          <cx:pt idx="38531">-386</cx:pt>
          <cx:pt idx="38532">-1548</cx:pt>
          <cx:pt idx="38533">-1807</cx:pt>
          <cx:pt idx="38534">-1097</cx:pt>
          <cx:pt idx="38535">-1015</cx:pt>
          <cx:pt idx="38536">-1958</cx:pt>
          <cx:pt idx="38537">-1487</cx:pt>
          <cx:pt idx="38538">0</cx:pt>
          <cx:pt idx="38539">-2103</cx:pt>
          <cx:pt idx="38540">-909</cx:pt>
          <cx:pt idx="38541">-1645</cx:pt>
          <cx:pt idx="38542">0</cx:pt>
          <cx:pt idx="38543">-597</cx:pt>
          <cx:pt idx="38544">-416</cx:pt>
          <cx:pt idx="38545">-1312</cx:pt>
          <cx:pt idx="38546">0</cx:pt>
          <cx:pt idx="38547">-401</cx:pt>
          <cx:pt idx="38548">0</cx:pt>
          <cx:pt idx="38549">0</cx:pt>
          <cx:pt idx="38550">-115</cx:pt>
          <cx:pt idx="38551">-2383</cx:pt>
          <cx:pt idx="38552">-291</cx:pt>
          <cx:pt idx="38553">-1856</cx:pt>
          <cx:pt idx="38554">-2508</cx:pt>
          <cx:pt idx="38555">-1255</cx:pt>
          <cx:pt idx="38556">-800</cx:pt>
          <cx:pt idx="38557">-511</cx:pt>
          <cx:pt idx="38558">-995</cx:pt>
          <cx:pt idx="38559">-623</cx:pt>
          <cx:pt idx="38560">-881</cx:pt>
          <cx:pt idx="38561">-119</cx:pt>
          <cx:pt idx="38562">-1087</cx:pt>
          <cx:pt idx="38563">-122</cx:pt>
          <cx:pt idx="38564">-515</cx:pt>
          <cx:pt idx="38565">-290</cx:pt>
          <cx:pt idx="38566">-493</cx:pt>
          <cx:pt idx="38567">-699</cx:pt>
          <cx:pt idx="38568">-765</cx:pt>
          <cx:pt idx="38569">-1533</cx:pt>
          <cx:pt idx="38570">-447</cx:pt>
          <cx:pt idx="38571">-841</cx:pt>
          <cx:pt idx="38572">-1573</cx:pt>
          <cx:pt idx="38573">-1774</cx:pt>
          <cx:pt idx="38574">-365</cx:pt>
          <cx:pt idx="38575">-1006</cx:pt>
          <cx:pt idx="38576">-1111</cx:pt>
          <cx:pt idx="38577">-605</cx:pt>
          <cx:pt idx="38578">-1910</cx:pt>
          <cx:pt idx="38579">-597</cx:pt>
          <cx:pt idx="38580">-546</cx:pt>
          <cx:pt idx="38581">-662</cx:pt>
          <cx:pt idx="38582">-1034</cx:pt>
          <cx:pt idx="38583">-396</cx:pt>
          <cx:pt idx="38584">-356</cx:pt>
          <cx:pt idx="38585">-46</cx:pt>
          <cx:pt idx="38586">0</cx:pt>
          <cx:pt idx="38587">-1772</cx:pt>
          <cx:pt idx="38588">0</cx:pt>
          <cx:pt idx="38589">-2341</cx:pt>
          <cx:pt idx="38590">-572</cx:pt>
          <cx:pt idx="38591">-1649</cx:pt>
          <cx:pt idx="38592">-566</cx:pt>
          <cx:pt idx="38593">0</cx:pt>
          <cx:pt idx="38594">-927</cx:pt>
          <cx:pt idx="38595">-519</cx:pt>
          <cx:pt idx="38596">-658</cx:pt>
          <cx:pt idx="38597">-1</cx:pt>
          <cx:pt idx="38598">-2207</cx:pt>
          <cx:pt idx="38599">0</cx:pt>
          <cx:pt idx="38600">-768</cx:pt>
          <cx:pt idx="38601">-2086</cx:pt>
          <cx:pt idx="38602">-2</cx:pt>
          <cx:pt idx="38603">-1545</cx:pt>
          <cx:pt idx="38604">-2043</cx:pt>
          <cx:pt idx="38605">-231</cx:pt>
          <cx:pt idx="38606">-665</cx:pt>
          <cx:pt idx="38607">-86</cx:pt>
          <cx:pt idx="38608">-1985</cx:pt>
          <cx:pt idx="38609">-2079</cx:pt>
          <cx:pt idx="38610">-769</cx:pt>
          <cx:pt idx="38611">-570</cx:pt>
          <cx:pt idx="38612">-737</cx:pt>
          <cx:pt idx="38613">-1807</cx:pt>
          <cx:pt idx="38614">-3097</cx:pt>
          <cx:pt idx="38615">-181</cx:pt>
          <cx:pt idx="38616">-402</cx:pt>
          <cx:pt idx="38617">-68</cx:pt>
          <cx:pt idx="38618">-580</cx:pt>
          <cx:pt idx="38619">-3005</cx:pt>
          <cx:pt idx="38620">-294</cx:pt>
          <cx:pt idx="38621">-772</cx:pt>
          <cx:pt idx="38622">-92</cx:pt>
          <cx:pt idx="38623">-974</cx:pt>
          <cx:pt idx="38624">-264</cx:pt>
          <cx:pt idx="38625">-648</cx:pt>
          <cx:pt idx="38626">-692</cx:pt>
          <cx:pt idx="38627">-2552</cx:pt>
          <cx:pt idx="38628">-1088</cx:pt>
          <cx:pt idx="38629">-561</cx:pt>
          <cx:pt idx="38630">-1579</cx:pt>
          <cx:pt idx="38631">-841</cx:pt>
          <cx:pt idx="38632">0</cx:pt>
          <cx:pt idx="38633">-1586</cx:pt>
          <cx:pt idx="38634">-1951</cx:pt>
          <cx:pt idx="38635">-1882</cx:pt>
          <cx:pt idx="38636">0</cx:pt>
          <cx:pt idx="38637">-2446</cx:pt>
          <cx:pt idx="38638">-973</cx:pt>
          <cx:pt idx="38639">-1816</cx:pt>
          <cx:pt idx="38640">-1497</cx:pt>
          <cx:pt idx="38641">0</cx:pt>
          <cx:pt idx="38642">-578</cx:pt>
          <cx:pt idx="38643">-814</cx:pt>
          <cx:pt idx="38644">0</cx:pt>
          <cx:pt idx="38645">-1726</cx:pt>
          <cx:pt idx="38646">-1054</cx:pt>
          <cx:pt idx="38647">-1019</cx:pt>
          <cx:pt idx="38648">-1204</cx:pt>
          <cx:pt idx="38649">-323</cx:pt>
          <cx:pt idx="38650">-1221</cx:pt>
          <cx:pt idx="38651">-2385</cx:pt>
          <cx:pt idx="38652">-1952</cx:pt>
          <cx:pt idx="38653">-430</cx:pt>
          <cx:pt idx="38654">-529</cx:pt>
          <cx:pt idx="38655">-1537</cx:pt>
          <cx:pt idx="38656">-2697</cx:pt>
          <cx:pt idx="38657">-424</cx:pt>
          <cx:pt idx="38658">0</cx:pt>
          <cx:pt idx="38659">0</cx:pt>
          <cx:pt idx="38660">0</cx:pt>
          <cx:pt idx="38661">-1712</cx:pt>
          <cx:pt idx="38662">-1542</cx:pt>
          <cx:pt idx="38663">-1304</cx:pt>
          <cx:pt idx="38664">0</cx:pt>
          <cx:pt idx="38665">-354</cx:pt>
          <cx:pt idx="38666">-1581</cx:pt>
          <cx:pt idx="38667">-817</cx:pt>
          <cx:pt idx="38668">-1504</cx:pt>
          <cx:pt idx="38669">-321</cx:pt>
          <cx:pt idx="38670">-1709</cx:pt>
          <cx:pt idx="38671">-2713</cx:pt>
          <cx:pt idx="38672">-28</cx:pt>
          <cx:pt idx="38673">-312</cx:pt>
          <cx:pt idx="38674">-162</cx:pt>
          <cx:pt idx="38675">-363</cx:pt>
          <cx:pt idx="38676">-1184</cx:pt>
          <cx:pt idx="38677">0</cx:pt>
          <cx:pt idx="38678">-690</cx:pt>
          <cx:pt idx="38679">-7</cx:pt>
          <cx:pt idx="38680">-1682</cx:pt>
          <cx:pt idx="38681">-97</cx:pt>
          <cx:pt idx="38682">0</cx:pt>
          <cx:pt idx="38683">0</cx:pt>
          <cx:pt idx="38684">-1264</cx:pt>
          <cx:pt idx="38685">-619</cx:pt>
          <cx:pt idx="38686">-509</cx:pt>
          <cx:pt idx="38687">-1765</cx:pt>
          <cx:pt idx="38688">-1775</cx:pt>
          <cx:pt idx="38689">-3092</cx:pt>
          <cx:pt idx="38690">-640</cx:pt>
          <cx:pt idx="38691">-2936</cx:pt>
          <cx:pt idx="38692">-783</cx:pt>
          <cx:pt idx="38693">-5</cx:pt>
          <cx:pt idx="38694">-1978</cx:pt>
          <cx:pt idx="38695">-3609</cx:pt>
          <cx:pt idx="38696">-196</cx:pt>
          <cx:pt idx="38697">-388</cx:pt>
          <cx:pt idx="38698">-1106</cx:pt>
          <cx:pt idx="38699">0</cx:pt>
          <cx:pt idx="38700">-996</cx:pt>
          <cx:pt idx="38701">-780</cx:pt>
          <cx:pt idx="38702">0</cx:pt>
          <cx:pt idx="38703">-373</cx:pt>
          <cx:pt idx="38704">-1127</cx:pt>
          <cx:pt idx="38705">-497</cx:pt>
          <cx:pt idx="38706">0</cx:pt>
          <cx:pt idx="38707">-1651</cx:pt>
          <cx:pt idx="38708">-1122</cx:pt>
          <cx:pt idx="38709">-285</cx:pt>
          <cx:pt idx="38710">-660</cx:pt>
          <cx:pt idx="38711">-498</cx:pt>
          <cx:pt idx="38712">-113</cx:pt>
          <cx:pt idx="38713">-782</cx:pt>
          <cx:pt idx="38714">-2794</cx:pt>
          <cx:pt idx="38715">-671</cx:pt>
          <cx:pt idx="38716">-2420</cx:pt>
          <cx:pt idx="38717">-279</cx:pt>
          <cx:pt idx="38718">-305</cx:pt>
          <cx:pt idx="38719">0</cx:pt>
          <cx:pt idx="38720">-1412</cx:pt>
          <cx:pt idx="38721">-100</cx:pt>
          <cx:pt idx="38722">-666</cx:pt>
          <cx:pt idx="38723">-1726</cx:pt>
          <cx:pt idx="38724">0</cx:pt>
          <cx:pt idx="38725">-2576</cx:pt>
          <cx:pt idx="38726">-1144</cx:pt>
          <cx:pt idx="38727">-555</cx:pt>
          <cx:pt idx="38728">-2298</cx:pt>
          <cx:pt idx="38729">-2261</cx:pt>
          <cx:pt idx="38730">0</cx:pt>
          <cx:pt idx="38731">-197</cx:pt>
          <cx:pt idx="38732">-463</cx:pt>
          <cx:pt idx="38733">-1948</cx:pt>
          <cx:pt idx="38734">-586</cx:pt>
          <cx:pt idx="38735">-2309</cx:pt>
          <cx:pt idx="38736">-2074</cx:pt>
          <cx:pt idx="38737">-2646</cx:pt>
          <cx:pt idx="38738">-146</cx:pt>
          <cx:pt idx="38739">-70</cx:pt>
          <cx:pt idx="38740">-2021</cx:pt>
          <cx:pt idx="38741">-2408</cx:pt>
          <cx:pt idx="38742">0</cx:pt>
          <cx:pt idx="38743">-511</cx:pt>
          <cx:pt idx="38744">-63</cx:pt>
          <cx:pt idx="38745">-690</cx:pt>
          <cx:pt idx="38746">-814</cx:pt>
          <cx:pt idx="38747">0</cx:pt>
          <cx:pt idx="38748">-1056</cx:pt>
          <cx:pt idx="38749">-1531</cx:pt>
          <cx:pt idx="38750">0</cx:pt>
          <cx:pt idx="38751">-1277</cx:pt>
          <cx:pt idx="38752">0</cx:pt>
          <cx:pt idx="38753">0</cx:pt>
          <cx:pt idx="38754">-287</cx:pt>
          <cx:pt idx="38755">-1380</cx:pt>
          <cx:pt idx="38756">-506</cx:pt>
          <cx:pt idx="38757">-1600</cx:pt>
          <cx:pt idx="38758">-578</cx:pt>
          <cx:pt idx="38759">0</cx:pt>
          <cx:pt idx="38760">-40</cx:pt>
          <cx:pt idx="38761">-3519</cx:pt>
          <cx:pt idx="38762">-2592</cx:pt>
          <cx:pt idx="38763">-730</cx:pt>
          <cx:pt idx="38764">-743</cx:pt>
          <cx:pt idx="38765">-509</cx:pt>
          <cx:pt idx="38766">-1063</cx:pt>
          <cx:pt idx="38767">-726</cx:pt>
          <cx:pt idx="38768">-387</cx:pt>
          <cx:pt idx="38769">-1386</cx:pt>
          <cx:pt idx="38770">-1507</cx:pt>
          <cx:pt idx="38771">0</cx:pt>
          <cx:pt idx="38772">-1986</cx:pt>
          <cx:pt idx="38773">-670</cx:pt>
          <cx:pt idx="38774">-2</cx:pt>
          <cx:pt idx="38775">-1356</cx:pt>
          <cx:pt idx="38776">-12</cx:pt>
          <cx:pt idx="38777">-290</cx:pt>
          <cx:pt idx="38778">-887</cx:pt>
          <cx:pt idx="38779">-1442</cx:pt>
          <cx:pt idx="38780">-218</cx:pt>
          <cx:pt idx="38781">-302</cx:pt>
          <cx:pt idx="38782">-348</cx:pt>
          <cx:pt idx="38783">0</cx:pt>
          <cx:pt idx="38784">-1199</cx:pt>
          <cx:pt idx="38785">-667</cx:pt>
          <cx:pt idx="38786">-764</cx:pt>
          <cx:pt idx="38787">0</cx:pt>
          <cx:pt idx="38788">-664</cx:pt>
          <cx:pt idx="38789">-1096</cx:pt>
          <cx:pt idx="38790">-1722</cx:pt>
          <cx:pt idx="38791">-1047</cx:pt>
          <cx:pt idx="38792">-468</cx:pt>
          <cx:pt idx="38793">-1560</cx:pt>
          <cx:pt idx="38794">-968</cx:pt>
          <cx:pt idx="38795">-1665</cx:pt>
          <cx:pt idx="38796">-2224</cx:pt>
          <cx:pt idx="38797">-1396</cx:pt>
          <cx:pt idx="38798">-638</cx:pt>
          <cx:pt idx="38799">-2656</cx:pt>
          <cx:pt idx="38800">-1216</cx:pt>
          <cx:pt idx="38801">-2483</cx:pt>
          <cx:pt idx="38802">-946</cx:pt>
          <cx:pt idx="38803">-3</cx:pt>
          <cx:pt idx="38804">0</cx:pt>
          <cx:pt idx="38805">-2491</cx:pt>
          <cx:pt idx="38806">-1481</cx:pt>
          <cx:pt idx="38807">-1751</cx:pt>
          <cx:pt idx="38808">-2</cx:pt>
          <cx:pt idx="38809">-428</cx:pt>
          <cx:pt idx="38810">-1134</cx:pt>
          <cx:pt idx="38811">-2051</cx:pt>
          <cx:pt idx="38812">-1749</cx:pt>
          <cx:pt idx="38813">-2162</cx:pt>
          <cx:pt idx="38814">-293</cx:pt>
          <cx:pt idx="38815">0</cx:pt>
          <cx:pt idx="38816">-1700</cx:pt>
          <cx:pt idx="38817">0</cx:pt>
          <cx:pt idx="38818">-2146</cx:pt>
          <cx:pt idx="38819">-1657</cx:pt>
          <cx:pt idx="38820">-3646</cx:pt>
          <cx:pt idx="38821">-286</cx:pt>
          <cx:pt idx="38822">0</cx:pt>
          <cx:pt idx="38823">-278</cx:pt>
          <cx:pt idx="38824">-1739</cx:pt>
          <cx:pt idx="38825">-840</cx:pt>
          <cx:pt idx="38826">0</cx:pt>
          <cx:pt idx="38827">-1146</cx:pt>
          <cx:pt idx="38828">-1453</cx:pt>
          <cx:pt idx="38829">-43</cx:pt>
          <cx:pt idx="38830">-2042</cx:pt>
          <cx:pt idx="38831">-995</cx:pt>
          <cx:pt idx="38832">-902</cx:pt>
          <cx:pt idx="38833">-876</cx:pt>
          <cx:pt idx="38834">-1797</cx:pt>
          <cx:pt idx="38835">-1830</cx:pt>
          <cx:pt idx="38836">-550</cx:pt>
          <cx:pt idx="38837">-2528</cx:pt>
          <cx:pt idx="38838">-661</cx:pt>
          <cx:pt idx="38839">-933</cx:pt>
          <cx:pt idx="38840">-469</cx:pt>
          <cx:pt idx="38841">-536</cx:pt>
          <cx:pt idx="38842">0</cx:pt>
          <cx:pt idx="38843">-7</cx:pt>
          <cx:pt idx="38844">-1674</cx:pt>
          <cx:pt idx="38845">-495</cx:pt>
          <cx:pt idx="38846">-1474</cx:pt>
          <cx:pt idx="38847">-1743</cx:pt>
          <cx:pt idx="38848">-1278</cx:pt>
          <cx:pt idx="38849">-335</cx:pt>
          <cx:pt idx="38850">-2910</cx:pt>
          <cx:pt idx="38851">-1193</cx:pt>
          <cx:pt idx="38852">-776</cx:pt>
          <cx:pt idx="38853">-2610</cx:pt>
          <cx:pt idx="38854">-687</cx:pt>
          <cx:pt idx="38855">-384</cx:pt>
          <cx:pt idx="38856">-1581</cx:pt>
          <cx:pt idx="38857">0</cx:pt>
          <cx:pt idx="38858">0</cx:pt>
          <cx:pt idx="38859">-908</cx:pt>
          <cx:pt idx="38860">-416</cx:pt>
          <cx:pt idx="38861">-1414</cx:pt>
          <cx:pt idx="38862">-2794</cx:pt>
          <cx:pt idx="38863">-782</cx:pt>
          <cx:pt idx="38864">-1216</cx:pt>
          <cx:pt idx="38865">-565</cx:pt>
          <cx:pt idx="38866">-1100</cx:pt>
          <cx:pt idx="38867">-682</cx:pt>
          <cx:pt idx="38868">-656</cx:pt>
          <cx:pt idx="38869">-900</cx:pt>
          <cx:pt idx="38870">-1439</cx:pt>
          <cx:pt idx="38871">-1047</cx:pt>
          <cx:pt idx="38872">-625</cx:pt>
          <cx:pt idx="38873">-499</cx:pt>
          <cx:pt idx="38874">-391</cx:pt>
          <cx:pt idx="38875">-215</cx:pt>
          <cx:pt idx="38876">-515</cx:pt>
          <cx:pt idx="38877">0</cx:pt>
          <cx:pt idx="38878">-433</cx:pt>
          <cx:pt idx="38879">-1713</cx:pt>
          <cx:pt idx="38880">0</cx:pt>
          <cx:pt idx="38881">-1819</cx:pt>
          <cx:pt idx="38882">-1726</cx:pt>
          <cx:pt idx="38883">-913</cx:pt>
          <cx:pt idx="38884">-3193</cx:pt>
          <cx:pt idx="38885">-1733</cx:pt>
          <cx:pt idx="38886">-2309</cx:pt>
          <cx:pt idx="38887">-970</cx:pt>
          <cx:pt idx="38888">-651</cx:pt>
          <cx:pt idx="38889">-2107</cx:pt>
          <cx:pt idx="38890">-1037</cx:pt>
          <cx:pt idx="38891">-2593</cx:pt>
          <cx:pt idx="38892">-1702</cx:pt>
          <cx:pt idx="38893">-232</cx:pt>
          <cx:pt idx="38894">-472</cx:pt>
          <cx:pt idx="38895">-275</cx:pt>
          <cx:pt idx="38896">-2112</cx:pt>
          <cx:pt idx="38897">-3110</cx:pt>
          <cx:pt idx="38898">-1836</cx:pt>
          <cx:pt idx="38899">-677</cx:pt>
          <cx:pt idx="38900">0</cx:pt>
          <cx:pt idx="38901">-1310</cx:pt>
          <cx:pt idx="38902">-211</cx:pt>
          <cx:pt idx="38903">-872</cx:pt>
          <cx:pt idx="38904">-1860</cx:pt>
          <cx:pt idx="38905">-2404</cx:pt>
          <cx:pt idx="38906">-211</cx:pt>
          <cx:pt idx="38907">-543</cx:pt>
          <cx:pt idx="38908">-332</cx:pt>
          <cx:pt idx="38909">-160</cx:pt>
          <cx:pt idx="38910">-548</cx:pt>
          <cx:pt idx="38911">-2078</cx:pt>
          <cx:pt idx="38912">-1951</cx:pt>
          <cx:pt idx="38913">-1</cx:pt>
          <cx:pt idx="38914">0</cx:pt>
          <cx:pt idx="38915">-2521</cx:pt>
          <cx:pt idx="38916">-1871</cx:pt>
          <cx:pt idx="38917">-1242</cx:pt>
          <cx:pt idx="38918">-263</cx:pt>
          <cx:pt idx="38919">-823</cx:pt>
          <cx:pt idx="38920">0</cx:pt>
          <cx:pt idx="38921">-1723</cx:pt>
          <cx:pt idx="38922">0</cx:pt>
          <cx:pt idx="38923">-1778</cx:pt>
          <cx:pt idx="38924">-420</cx:pt>
          <cx:pt idx="38925">-1412</cx:pt>
          <cx:pt idx="38926">-3556</cx:pt>
          <cx:pt idx="38927">0</cx:pt>
          <cx:pt idx="38928">-610</cx:pt>
          <cx:pt idx="38929">-1908</cx:pt>
          <cx:pt idx="38930">-1147</cx:pt>
          <cx:pt idx="38931">0</cx:pt>
          <cx:pt idx="38932">-101</cx:pt>
          <cx:pt idx="38933">-227</cx:pt>
          <cx:pt idx="38934">-422</cx:pt>
          <cx:pt idx="38935">0</cx:pt>
          <cx:pt idx="38936">-3174</cx:pt>
          <cx:pt idx="38937">-3</cx:pt>
          <cx:pt idx="38938">-1657</cx:pt>
          <cx:pt idx="38939">-5</cx:pt>
          <cx:pt idx="38940">-1745</cx:pt>
          <cx:pt idx="38941">-239</cx:pt>
          <cx:pt idx="38942">-722</cx:pt>
          <cx:pt idx="38943">-660</cx:pt>
          <cx:pt idx="38944">-1047</cx:pt>
          <cx:pt idx="38945">-490</cx:pt>
          <cx:pt idx="38946">-620</cx:pt>
          <cx:pt idx="38947">-385</cx:pt>
          <cx:pt idx="38948">-604</cx:pt>
          <cx:pt idx="38949">-798</cx:pt>
          <cx:pt idx="38950">-1709</cx:pt>
          <cx:pt idx="38951">0</cx:pt>
          <cx:pt idx="38952">-514</cx:pt>
          <cx:pt idx="38953">-494</cx:pt>
          <cx:pt idx="38954">-353</cx:pt>
          <cx:pt idx="38955">-1397</cx:pt>
          <cx:pt idx="38956">0</cx:pt>
          <cx:pt idx="38957">-1844</cx:pt>
          <cx:pt idx="38958">-591</cx:pt>
          <cx:pt idx="38959">-1001</cx:pt>
          <cx:pt idx="38960">-519</cx:pt>
          <cx:pt idx="38961">-151</cx:pt>
          <cx:pt idx="38962">-304</cx:pt>
          <cx:pt idx="38963">-6</cx:pt>
          <cx:pt idx="38964">-506</cx:pt>
          <cx:pt idx="38965">-333</cx:pt>
          <cx:pt idx="38966">0</cx:pt>
          <cx:pt idx="38967">-1019</cx:pt>
          <cx:pt idx="38968">-198</cx:pt>
          <cx:pt idx="38969">-466</cx:pt>
          <cx:pt idx="38970">-1394</cx:pt>
          <cx:pt idx="38971">-313</cx:pt>
          <cx:pt idx="38972">-1618</cx:pt>
          <cx:pt idx="38973">-2721</cx:pt>
          <cx:pt idx="38974">-2290</cx:pt>
          <cx:pt idx="38975">-1698</cx:pt>
          <cx:pt idx="38976">-938</cx:pt>
          <cx:pt idx="38977">-813</cx:pt>
          <cx:pt idx="38978">0</cx:pt>
          <cx:pt idx="38979">-468</cx:pt>
          <cx:pt idx="38980">-1300</cx:pt>
          <cx:pt idx="38981">-1362</cx:pt>
          <cx:pt idx="38982">-542</cx:pt>
          <cx:pt idx="38983">-530</cx:pt>
          <cx:pt idx="38984">-466</cx:pt>
          <cx:pt idx="38985">-2633</cx:pt>
          <cx:pt idx="38986">-691</cx:pt>
          <cx:pt idx="38987">-745</cx:pt>
          <cx:pt idx="38988">-1109</cx:pt>
          <cx:pt idx="38989">0</cx:pt>
          <cx:pt idx="38990">-1231</cx:pt>
          <cx:pt idx="38991">-956</cx:pt>
          <cx:pt idx="38992">-281</cx:pt>
          <cx:pt idx="38993">-5</cx:pt>
          <cx:pt idx="38994">-715</cx:pt>
          <cx:pt idx="38995">-2351</cx:pt>
          <cx:pt idx="38996">-185</cx:pt>
          <cx:pt idx="38997">-1608</cx:pt>
          <cx:pt idx="38998">-2152</cx:pt>
          <cx:pt idx="38999">-250</cx:pt>
          <cx:pt idx="39000">-203</cx:pt>
          <cx:pt idx="39001">-267</cx:pt>
          <cx:pt idx="39002">-2601</cx:pt>
          <cx:pt idx="39003">-2640</cx:pt>
          <cx:pt idx="39004">-2545</cx:pt>
          <cx:pt idx="39005">-1382</cx:pt>
          <cx:pt idx="39006">-1807</cx:pt>
          <cx:pt idx="39007">-725</cx:pt>
          <cx:pt idx="39008">-754</cx:pt>
          <cx:pt idx="39009">-1329</cx:pt>
          <cx:pt idx="39010">-509</cx:pt>
          <cx:pt idx="39011">-1967</cx:pt>
          <cx:pt idx="39012">-2070</cx:pt>
          <cx:pt idx="39013">-1222</cx:pt>
          <cx:pt idx="39014">-1382</cx:pt>
          <cx:pt idx="39015">-2456</cx:pt>
          <cx:pt idx="39016">-339</cx:pt>
          <cx:pt idx="39017">-1047</cx:pt>
          <cx:pt idx="39018">-563</cx:pt>
          <cx:pt idx="39019">-2073</cx:pt>
          <cx:pt idx="39020">-819</cx:pt>
          <cx:pt idx="39021">0</cx:pt>
          <cx:pt idx="39022">-1709</cx:pt>
          <cx:pt idx="39023">-1161</cx:pt>
          <cx:pt idx="39024">-1470</cx:pt>
          <cx:pt idx="39025">-1856</cx:pt>
          <cx:pt idx="39026">-3</cx:pt>
          <cx:pt idx="39027">-645</cx:pt>
          <cx:pt idx="39028">-1503</cx:pt>
          <cx:pt idx="39029">-1980</cx:pt>
          <cx:pt idx="39030">-1442</cx:pt>
          <cx:pt idx="39031">-525</cx:pt>
          <cx:pt idx="39032">-98</cx:pt>
          <cx:pt idx="39033">-394</cx:pt>
          <cx:pt idx="39034">-2072</cx:pt>
          <cx:pt idx="39035">-792</cx:pt>
          <cx:pt idx="39036">-648</cx:pt>
          <cx:pt idx="39037">-2692</cx:pt>
          <cx:pt idx="39038">-170</cx:pt>
          <cx:pt idx="39039">-697</cx:pt>
          <cx:pt idx="39040">-2295</cx:pt>
          <cx:pt idx="39041">-717</cx:pt>
          <cx:pt idx="39042">-179</cx:pt>
          <cx:pt idx="39043">-237</cx:pt>
          <cx:pt idx="39044">-2</cx:pt>
          <cx:pt idx="39045">-3960</cx:pt>
          <cx:pt idx="39046">-2259</cx:pt>
          <cx:pt idx="39047">-2</cx:pt>
          <cx:pt idx="39048">-258</cx:pt>
          <cx:pt idx="39049">-990</cx:pt>
          <cx:pt idx="39050">-1316</cx:pt>
          <cx:pt idx="39051">-1168</cx:pt>
          <cx:pt idx="39052">-287</cx:pt>
          <cx:pt idx="39053">-857</cx:pt>
          <cx:pt idx="39054">-1837</cx:pt>
          <cx:pt idx="39055">-1879</cx:pt>
          <cx:pt idx="39056">-3594</cx:pt>
          <cx:pt idx="39057">-518</cx:pt>
          <cx:pt idx="39058">-462</cx:pt>
          <cx:pt idx="39059">-1729</cx:pt>
          <cx:pt idx="39060">-2587</cx:pt>
          <cx:pt idx="39061">-676</cx:pt>
          <cx:pt idx="39062">-1208</cx:pt>
          <cx:pt idx="39063">-1942</cx:pt>
          <cx:pt idx="39064">-475</cx:pt>
          <cx:pt idx="39065">0</cx:pt>
          <cx:pt idx="39066">-606</cx:pt>
          <cx:pt idx="39067">-1628</cx:pt>
          <cx:pt idx="39068">-2</cx:pt>
          <cx:pt idx="39069">0</cx:pt>
          <cx:pt idx="39070">-615</cx:pt>
          <cx:pt idx="39071">-215</cx:pt>
          <cx:pt idx="39072">-1064</cx:pt>
          <cx:pt idx="39073">-592</cx:pt>
          <cx:pt idx="39074">-1472</cx:pt>
          <cx:pt idx="39075">-639</cx:pt>
          <cx:pt idx="39076">-29</cx:pt>
          <cx:pt idx="39077">-1623</cx:pt>
          <cx:pt idx="39078">-1871</cx:pt>
          <cx:pt idx="39079">-1361</cx:pt>
          <cx:pt idx="39080">-341</cx:pt>
          <cx:pt idx="39081">-189</cx:pt>
          <cx:pt idx="39082">-131</cx:pt>
          <cx:pt idx="39083">-208</cx:pt>
          <cx:pt idx="39084">-1732</cx:pt>
          <cx:pt idx="39085">-2042</cx:pt>
          <cx:pt idx="39086">-881</cx:pt>
          <cx:pt idx="39087">0</cx:pt>
          <cx:pt idx="39088">-996</cx:pt>
          <cx:pt idx="39089">-1712</cx:pt>
          <cx:pt idx="39090">-2499</cx:pt>
          <cx:pt idx="39091">-1679</cx:pt>
          <cx:pt idx="39092">-1478</cx:pt>
          <cx:pt idx="39093">-1842</cx:pt>
          <cx:pt idx="39094">0</cx:pt>
          <cx:pt idx="39095">-1962</cx:pt>
          <cx:pt idx="39096">0</cx:pt>
          <cx:pt idx="39097">-2478</cx:pt>
          <cx:pt idx="39098">-2278</cx:pt>
          <cx:pt idx="39099">-1593</cx:pt>
          <cx:pt idx="39100">-2174</cx:pt>
          <cx:pt idx="39101">-490</cx:pt>
          <cx:pt idx="39102">0</cx:pt>
          <cx:pt idx="39103">-259</cx:pt>
          <cx:pt idx="39104">-478</cx:pt>
          <cx:pt idx="39105">-984</cx:pt>
          <cx:pt idx="39106">-54</cx:pt>
          <cx:pt idx="39107">0</cx:pt>
          <cx:pt idx="39108">-377</cx:pt>
          <cx:pt idx="39109">-817</cx:pt>
          <cx:pt idx="39110">-871</cx:pt>
          <cx:pt idx="39111">-505</cx:pt>
          <cx:pt idx="39112">-396</cx:pt>
          <cx:pt idx="39113">-3053</cx:pt>
          <cx:pt idx="39114">0</cx:pt>
          <cx:pt idx="39115">-649</cx:pt>
          <cx:pt idx="39116">-734</cx:pt>
          <cx:pt idx="39117">-2548</cx:pt>
          <cx:pt idx="39118">-1009</cx:pt>
          <cx:pt idx="39119">0</cx:pt>
          <cx:pt idx="39120">-215</cx:pt>
          <cx:pt idx="39121">0</cx:pt>
          <cx:pt idx="39122">0</cx:pt>
          <cx:pt idx="39123">-794</cx:pt>
          <cx:pt idx="39124">-251</cx:pt>
          <cx:pt idx="39125">-1250</cx:pt>
          <cx:pt idx="39126">-811</cx:pt>
          <cx:pt idx="39127">0</cx:pt>
          <cx:pt idx="39128">-1025</cx:pt>
          <cx:pt idx="39129">-1020</cx:pt>
          <cx:pt idx="39130">-725</cx:pt>
          <cx:pt idx="39131">-182</cx:pt>
          <cx:pt idx="39132">-2173</cx:pt>
          <cx:pt idx="39133">-252</cx:pt>
          <cx:pt idx="39134">-2683</cx:pt>
          <cx:pt idx="39135">-663</cx:pt>
          <cx:pt idx="39136">-1628</cx:pt>
          <cx:pt idx="39137">-494</cx:pt>
          <cx:pt idx="39138">-1259</cx:pt>
          <cx:pt idx="39139">-1654</cx:pt>
          <cx:pt idx="39140">0</cx:pt>
          <cx:pt idx="39141">0</cx:pt>
          <cx:pt idx="39142">-1500</cx:pt>
          <cx:pt idx="39143">0</cx:pt>
          <cx:pt idx="39144">-707</cx:pt>
          <cx:pt idx="39145">-463</cx:pt>
          <cx:pt idx="39146">0</cx:pt>
          <cx:pt idx="39147">-1575</cx:pt>
          <cx:pt idx="39148">-94</cx:pt>
          <cx:pt idx="39149">-1667</cx:pt>
          <cx:pt idx="39150">-183</cx:pt>
          <cx:pt idx="39151">0</cx:pt>
          <cx:pt idx="39152">-631</cx:pt>
          <cx:pt idx="39153">-2152</cx:pt>
          <cx:pt idx="39154">-199</cx:pt>
          <cx:pt idx="39155">-1377</cx:pt>
          <cx:pt idx="39156">-1529</cx:pt>
          <cx:pt idx="39157">-1843</cx:pt>
          <cx:pt idx="39158">-2385</cx:pt>
          <cx:pt idx="39159">-521</cx:pt>
          <cx:pt idx="39160">-1498</cx:pt>
          <cx:pt idx="39161">0</cx:pt>
          <cx:pt idx="39162">-292</cx:pt>
          <cx:pt idx="39163">0</cx:pt>
          <cx:pt idx="39164">-266</cx:pt>
          <cx:pt idx="39165">-121</cx:pt>
          <cx:pt idx="39166">-5</cx:pt>
          <cx:pt idx="39167">-719</cx:pt>
          <cx:pt idx="39168">-456</cx:pt>
          <cx:pt idx="39169">-594</cx:pt>
          <cx:pt idx="39170">-332</cx:pt>
          <cx:pt idx="39171">-1797</cx:pt>
          <cx:pt idx="39172">-2644</cx:pt>
          <cx:pt idx="39173">-1433</cx:pt>
          <cx:pt idx="39174">-1858</cx:pt>
          <cx:pt idx="39175">-300</cx:pt>
          <cx:pt idx="39176">-152</cx:pt>
          <cx:pt idx="39177">-2340</cx:pt>
          <cx:pt idx="39178">-716</cx:pt>
          <cx:pt idx="39179">-2179</cx:pt>
          <cx:pt idx="39180">-2150</cx:pt>
          <cx:pt idx="39181">-515</cx:pt>
          <cx:pt idx="39182">-2288</cx:pt>
          <cx:pt idx="39183">0</cx:pt>
          <cx:pt idx="39184">-671</cx:pt>
          <cx:pt idx="39185">-1259</cx:pt>
          <cx:pt idx="39186">-3213</cx:pt>
          <cx:pt idx="39187">-1647</cx:pt>
          <cx:pt idx="39188">-360</cx:pt>
          <cx:pt idx="39189">-1408</cx:pt>
          <cx:pt idx="39190">0</cx:pt>
          <cx:pt idx="39191">-703</cx:pt>
          <cx:pt idx="39192">-635</cx:pt>
          <cx:pt idx="39193">0</cx:pt>
          <cx:pt idx="39194">-839</cx:pt>
          <cx:pt idx="39195">-1153</cx:pt>
          <cx:pt idx="39196">-929</cx:pt>
          <cx:pt idx="39197">-2128</cx:pt>
          <cx:pt idx="39198">-1198</cx:pt>
          <cx:pt idx="39199">-1025</cx:pt>
          <cx:pt idx="39200">0</cx:pt>
          <cx:pt idx="39201">0</cx:pt>
          <cx:pt idx="39202">0</cx:pt>
          <cx:pt idx="39203">-2607</cx:pt>
          <cx:pt idx="39204">-2197</cx:pt>
          <cx:pt idx="39205">0</cx:pt>
          <cx:pt idx="39206">-2365</cx:pt>
          <cx:pt idx="39207">-321</cx:pt>
          <cx:pt idx="39208">-981</cx:pt>
          <cx:pt idx="39209">-1746</cx:pt>
          <cx:pt idx="39210">0</cx:pt>
          <cx:pt idx="39211">-462</cx:pt>
          <cx:pt idx="39212">-1412</cx:pt>
          <cx:pt idx="39213">-505</cx:pt>
          <cx:pt idx="39214">-2260</cx:pt>
          <cx:pt idx="39215">-831</cx:pt>
          <cx:pt idx="39216">-1237</cx:pt>
          <cx:pt idx="39217">-1343</cx:pt>
          <cx:pt idx="39218">-938</cx:pt>
          <cx:pt idx="39219">0</cx:pt>
          <cx:pt idx="39220">-118</cx:pt>
          <cx:pt idx="39221">0</cx:pt>
          <cx:pt idx="39222">-2362</cx:pt>
          <cx:pt idx="39223">-514</cx:pt>
          <cx:pt idx="39224">-734</cx:pt>
          <cx:pt idx="39225">-2082</cx:pt>
          <cx:pt idx="39226">-1030</cx:pt>
          <cx:pt idx="39227">0</cx:pt>
          <cx:pt idx="39228">-896</cx:pt>
          <cx:pt idx="39229">-132</cx:pt>
          <cx:pt idx="39230">-598</cx:pt>
          <cx:pt idx="39231">-721</cx:pt>
          <cx:pt idx="39232">-842</cx:pt>
          <cx:pt idx="39233">-196</cx:pt>
          <cx:pt idx="39234">-1620</cx:pt>
          <cx:pt idx="39235">-195</cx:pt>
          <cx:pt idx="39236">-856</cx:pt>
          <cx:pt idx="39237">-1586</cx:pt>
          <cx:pt idx="39238">-773</cx:pt>
          <cx:pt idx="39239">0</cx:pt>
          <cx:pt idx="39240">-1268</cx:pt>
          <cx:pt idx="39241">-1561</cx:pt>
          <cx:pt idx="39242">-1127</cx:pt>
          <cx:pt idx="39243">-241</cx:pt>
          <cx:pt idx="39244">0</cx:pt>
          <cx:pt idx="39245">-118</cx:pt>
          <cx:pt idx="39246">-2489</cx:pt>
          <cx:pt idx="39247">-1258</cx:pt>
          <cx:pt idx="39248">-2326</cx:pt>
          <cx:pt idx="39249">-936</cx:pt>
          <cx:pt idx="39250">-1347</cx:pt>
          <cx:pt idx="39251">-1453</cx:pt>
          <cx:pt idx="39252">-225</cx:pt>
          <cx:pt idx="39253">-676</cx:pt>
          <cx:pt idx="39254">-1132</cx:pt>
          <cx:pt idx="39255">-524</cx:pt>
          <cx:pt idx="39256">-1620</cx:pt>
          <cx:pt idx="39257">-1601</cx:pt>
          <cx:pt idx="39258">-1004</cx:pt>
          <cx:pt idx="39259">-715</cx:pt>
          <cx:pt idx="39260">-2216</cx:pt>
          <cx:pt idx="39261">-1107</cx:pt>
          <cx:pt idx="39262">-2145</cx:pt>
          <cx:pt idx="39263">-301</cx:pt>
          <cx:pt idx="39264">-2132</cx:pt>
          <cx:pt idx="39265">-1325</cx:pt>
          <cx:pt idx="39266">-2226</cx:pt>
          <cx:pt idx="39267">-598</cx:pt>
          <cx:pt idx="39268">-311</cx:pt>
          <cx:pt idx="39269">-180</cx:pt>
          <cx:pt idx="39270">-1433</cx:pt>
          <cx:pt idx="39271">-2081</cx:pt>
          <cx:pt idx="39272">-276</cx:pt>
          <cx:pt idx="39273">0</cx:pt>
          <cx:pt idx="39274">-2395</cx:pt>
          <cx:pt idx="39275">-1018</cx:pt>
          <cx:pt idx="39276">-1371</cx:pt>
          <cx:pt idx="39277">0</cx:pt>
          <cx:pt idx="39278">-175</cx:pt>
          <cx:pt idx="39279">-492</cx:pt>
          <cx:pt idx="39280">-951</cx:pt>
          <cx:pt idx="39281">-1453</cx:pt>
          <cx:pt idx="39282">-1444</cx:pt>
          <cx:pt idx="39283">-878</cx:pt>
          <cx:pt idx="39284">-387</cx:pt>
          <cx:pt idx="39285">-1604</cx:pt>
          <cx:pt idx="39286">-303</cx:pt>
          <cx:pt idx="39287">-1956</cx:pt>
          <cx:pt idx="39288">-2671</cx:pt>
          <cx:pt idx="39289">-1966</cx:pt>
          <cx:pt idx="39290">-937</cx:pt>
          <cx:pt idx="39291">-1837</cx:pt>
          <cx:pt idx="39292">-1565</cx:pt>
          <cx:pt idx="39293">-605</cx:pt>
          <cx:pt idx="39294">-1105</cx:pt>
          <cx:pt idx="39295">-173</cx:pt>
          <cx:pt idx="39296">-348</cx:pt>
          <cx:pt idx="39297">-1470</cx:pt>
          <cx:pt idx="39298">-589</cx:pt>
          <cx:pt idx="39299">-78</cx:pt>
          <cx:pt idx="39300">-635</cx:pt>
          <cx:pt idx="39301">-953</cx:pt>
          <cx:pt idx="39302">-324</cx:pt>
          <cx:pt idx="39303">-2630</cx:pt>
          <cx:pt idx="39304">-361</cx:pt>
          <cx:pt idx="39305">-2</cx:pt>
          <cx:pt idx="39306">-485</cx:pt>
          <cx:pt idx="39307">-1556</cx:pt>
          <cx:pt idx="39308">-175</cx:pt>
          <cx:pt idx="39309">-2368</cx:pt>
          <cx:pt idx="39310">-309</cx:pt>
          <cx:pt idx="39311">-1661</cx:pt>
          <cx:pt idx="39312">-1118</cx:pt>
          <cx:pt idx="39313">-1285</cx:pt>
          <cx:pt idx="39314">0</cx:pt>
          <cx:pt idx="39315">-2003</cx:pt>
          <cx:pt idx="39316">-1607</cx:pt>
          <cx:pt idx="39317">-1192</cx:pt>
          <cx:pt idx="39318">-187</cx:pt>
          <cx:pt idx="39319">-1110</cx:pt>
          <cx:pt idx="39320">-522</cx:pt>
          <cx:pt idx="39321">-821</cx:pt>
          <cx:pt idx="39322">-447</cx:pt>
          <cx:pt idx="39323">-301</cx:pt>
          <cx:pt idx="39324">-2014</cx:pt>
          <cx:pt idx="39325">-462</cx:pt>
          <cx:pt idx="39326">-3</cx:pt>
          <cx:pt idx="39327">-1724</cx:pt>
          <cx:pt idx="39328">-2</cx:pt>
          <cx:pt idx="39329">-3</cx:pt>
          <cx:pt idx="39330">-1269</cx:pt>
          <cx:pt idx="39331">-2482</cx:pt>
          <cx:pt idx="39332">-413</cx:pt>
          <cx:pt idx="39333">-579</cx:pt>
          <cx:pt idx="39334">-629</cx:pt>
          <cx:pt idx="39335">-750</cx:pt>
          <cx:pt idx="39336">-596</cx:pt>
          <cx:pt idx="39337">-2</cx:pt>
          <cx:pt idx="39338">0</cx:pt>
          <cx:pt idx="39339">-877</cx:pt>
          <cx:pt idx="39340">-799</cx:pt>
          <cx:pt idx="39341">-302</cx:pt>
          <cx:pt idx="39342">-1743</cx:pt>
          <cx:pt idx="39343">-630</cx:pt>
          <cx:pt idx="39344">-1643</cx:pt>
          <cx:pt idx="39345">-750</cx:pt>
          <cx:pt idx="39346">-431</cx:pt>
          <cx:pt idx="39347">-373</cx:pt>
          <cx:pt idx="39348">-316</cx:pt>
          <cx:pt idx="39349">-1361</cx:pt>
          <cx:pt idx="39350">-70</cx:pt>
          <cx:pt idx="39351">-2987</cx:pt>
          <cx:pt idx="39352">-2522</cx:pt>
          <cx:pt idx="39353">-1834</cx:pt>
          <cx:pt idx="39354">0</cx:pt>
          <cx:pt idx="39355">0</cx:pt>
          <cx:pt idx="39356">-2448</cx:pt>
          <cx:pt idx="39357">-1867</cx:pt>
          <cx:pt idx="39358">-1498</cx:pt>
          <cx:pt idx="39359">-1297</cx:pt>
          <cx:pt idx="39360">-1835</cx:pt>
          <cx:pt idx="39361">-3242</cx:pt>
          <cx:pt idx="39362">-399</cx:pt>
          <cx:pt idx="39363">-245</cx:pt>
          <cx:pt idx="39364">-1477</cx:pt>
          <cx:pt idx="39365">-732</cx:pt>
          <cx:pt idx="39366">0</cx:pt>
          <cx:pt idx="39367">-1882</cx:pt>
          <cx:pt idx="39368">-699</cx:pt>
          <cx:pt idx="39369">-2618</cx:pt>
          <cx:pt idx="39370">-2176</cx:pt>
          <cx:pt idx="39371">-6</cx:pt>
          <cx:pt idx="39372">-56</cx:pt>
          <cx:pt idx="39373">-2230</cx:pt>
          <cx:pt idx="39374">0</cx:pt>
          <cx:pt idx="39375">-510</cx:pt>
          <cx:pt idx="39376">-36</cx:pt>
          <cx:pt idx="39377">-309</cx:pt>
          <cx:pt idx="39378">0</cx:pt>
          <cx:pt idx="39379">0</cx:pt>
          <cx:pt idx="39380">-2092</cx:pt>
          <cx:pt idx="39381">-709</cx:pt>
          <cx:pt idx="39382">-2237</cx:pt>
          <cx:pt idx="39383">-504</cx:pt>
          <cx:pt idx="39384">-2129</cx:pt>
          <cx:pt idx="39385">-2817</cx:pt>
          <cx:pt idx="39386">0</cx:pt>
          <cx:pt idx="39387">0</cx:pt>
          <cx:pt idx="39388">-161</cx:pt>
          <cx:pt idx="39389">-924</cx:pt>
          <cx:pt idx="39390">-220</cx:pt>
          <cx:pt idx="39391">-1994</cx:pt>
          <cx:pt idx="39392">-1372</cx:pt>
          <cx:pt idx="39393">-1595</cx:pt>
          <cx:pt idx="39394">-2267</cx:pt>
          <cx:pt idx="39395">-840</cx:pt>
          <cx:pt idx="39396">-1249</cx:pt>
          <cx:pt idx="39397">-2090</cx:pt>
          <cx:pt idx="39398">-2302</cx:pt>
          <cx:pt idx="39399">-439</cx:pt>
          <cx:pt idx="39400">-2382</cx:pt>
          <cx:pt idx="39401">-2019</cx:pt>
          <cx:pt idx="39402">-1647</cx:pt>
          <cx:pt idx="39403">-1497</cx:pt>
          <cx:pt idx="39404">-3193</cx:pt>
          <cx:pt idx="39405">-1439</cx:pt>
          <cx:pt idx="39406">-2872</cx:pt>
          <cx:pt idx="39407">-270</cx:pt>
          <cx:pt idx="39408">-298</cx:pt>
          <cx:pt idx="39409">-672</cx:pt>
          <cx:pt idx="39410">-1543</cx:pt>
          <cx:pt idx="39411">-3085</cx:pt>
          <cx:pt idx="39412">-379</cx:pt>
          <cx:pt idx="39413">-1202</cx:pt>
          <cx:pt idx="39414">-129</cx:pt>
          <cx:pt idx="39415">-2357</cx:pt>
          <cx:pt idx="39416">-1</cx:pt>
          <cx:pt idx="39417">-1892</cx:pt>
          <cx:pt idx="39418">-1678</cx:pt>
          <cx:pt idx="39419">0</cx:pt>
          <cx:pt idx="39420">-1855</cx:pt>
          <cx:pt idx="39421">-1376</cx:pt>
          <cx:pt idx="39422">-1396</cx:pt>
          <cx:pt idx="39423">-361</cx:pt>
          <cx:pt idx="39424">-2101</cx:pt>
          <cx:pt idx="39425">-1328</cx:pt>
          <cx:pt idx="39426">0</cx:pt>
          <cx:pt idx="39427">-1207</cx:pt>
          <cx:pt idx="39428">0</cx:pt>
          <cx:pt idx="39429">-1537</cx:pt>
          <cx:pt idx="39430">-2139</cx:pt>
          <cx:pt idx="39431">-1514</cx:pt>
          <cx:pt idx="39432">0</cx:pt>
          <cx:pt idx="39433">-100</cx:pt>
          <cx:pt idx="39434">-415</cx:pt>
          <cx:pt idx="39435">-268</cx:pt>
          <cx:pt idx="39436">-303</cx:pt>
          <cx:pt idx="39437">-1940</cx:pt>
          <cx:pt idx="39438">-276</cx:pt>
          <cx:pt idx="39439">-1565</cx:pt>
          <cx:pt idx="39440">-1487</cx:pt>
          <cx:pt idx="39441">-233</cx:pt>
          <cx:pt idx="39442">-540</cx:pt>
          <cx:pt idx="39443">-767</cx:pt>
          <cx:pt idx="39444">-2371</cx:pt>
          <cx:pt idx="39445">-1771</cx:pt>
          <cx:pt idx="39446">-2078</cx:pt>
          <cx:pt idx="39447">-475</cx:pt>
          <cx:pt idx="39448">-2376</cx:pt>
          <cx:pt idx="39449">-1175</cx:pt>
          <cx:pt idx="39450">0</cx:pt>
          <cx:pt idx="39451">-2414</cx:pt>
          <cx:pt idx="39452">-1173</cx:pt>
          <cx:pt idx="39453">-2113</cx:pt>
          <cx:pt idx="39454">-310</cx:pt>
          <cx:pt idx="39455">-878</cx:pt>
          <cx:pt idx="39456">-771</cx:pt>
          <cx:pt idx="39457">-641</cx:pt>
          <cx:pt idx="39458">-670</cx:pt>
          <cx:pt idx="39459">-1304</cx:pt>
          <cx:pt idx="39460">-828</cx:pt>
          <cx:pt idx="39461">-2166</cx:pt>
          <cx:pt idx="39462">-49</cx:pt>
          <cx:pt idx="39463">-1758</cx:pt>
          <cx:pt idx="39464">-2914</cx:pt>
          <cx:pt idx="39465">-1144</cx:pt>
          <cx:pt idx="39466">-1617</cx:pt>
          <cx:pt idx="39467">-1028</cx:pt>
          <cx:pt idx="39468">0</cx:pt>
          <cx:pt idx="39469">-258</cx:pt>
          <cx:pt idx="39470">-803</cx:pt>
          <cx:pt idx="39471">-2191</cx:pt>
          <cx:pt idx="39472">-628</cx:pt>
          <cx:pt idx="39473">0</cx:pt>
          <cx:pt idx="39474">-1121</cx:pt>
          <cx:pt idx="39475">-814</cx:pt>
          <cx:pt idx="39476">-369</cx:pt>
          <cx:pt idx="39477">-166</cx:pt>
          <cx:pt idx="39478">-1560</cx:pt>
          <cx:pt idx="39479">-319</cx:pt>
          <cx:pt idx="39480">-253</cx:pt>
          <cx:pt idx="39481">-1629</cx:pt>
          <cx:pt idx="39482">-159</cx:pt>
          <cx:pt idx="39483">-1451</cx:pt>
          <cx:pt idx="39484">-704</cx:pt>
          <cx:pt idx="39485">-753</cx:pt>
          <cx:pt idx="39486">0</cx:pt>
          <cx:pt idx="39487">-3376</cx:pt>
          <cx:pt idx="39488">-1856</cx:pt>
          <cx:pt idx="39489">-1704</cx:pt>
          <cx:pt idx="39490">-399</cx:pt>
          <cx:pt idx="39491">-1754</cx:pt>
          <cx:pt idx="39492">-296</cx:pt>
          <cx:pt idx="39493">0</cx:pt>
          <cx:pt idx="39494">-5</cx:pt>
          <cx:pt idx="39495">-674</cx:pt>
          <cx:pt idx="39496">0</cx:pt>
          <cx:pt idx="39497">-2269</cx:pt>
          <cx:pt idx="39498">-1468</cx:pt>
          <cx:pt idx="39499">-552</cx:pt>
          <cx:pt idx="39500">-742</cx:pt>
          <cx:pt idx="39501">-851</cx:pt>
          <cx:pt idx="39502">-217</cx:pt>
          <cx:pt idx="39503">-1363</cx:pt>
          <cx:pt idx="39504">-138</cx:pt>
          <cx:pt idx="39505">-2023</cx:pt>
          <cx:pt idx="39506">-453</cx:pt>
          <cx:pt idx="39507">-1</cx:pt>
          <cx:pt idx="39508">-607</cx:pt>
          <cx:pt idx="39509">-1801</cx:pt>
          <cx:pt idx="39510">-575</cx:pt>
          <cx:pt idx="39511">-705</cx:pt>
          <cx:pt idx="39512">-479</cx:pt>
          <cx:pt idx="39513">-2535</cx:pt>
          <cx:pt idx="39514">-660</cx:pt>
          <cx:pt idx="39515">-351</cx:pt>
          <cx:pt idx="39516">-1883</cx:pt>
          <cx:pt idx="39517">-919</cx:pt>
          <cx:pt idx="39518">-1174</cx:pt>
          <cx:pt idx="39519">0</cx:pt>
          <cx:pt idx="39520">-2400</cx:pt>
          <cx:pt idx="39521">0</cx:pt>
          <cx:pt idx="39522">-1162</cx:pt>
          <cx:pt idx="39523">-1659</cx:pt>
          <cx:pt idx="39524">0</cx:pt>
          <cx:pt idx="39525">-560</cx:pt>
          <cx:pt idx="39526">-1089</cx:pt>
          <cx:pt idx="39527">-969</cx:pt>
          <cx:pt idx="39528">-3080</cx:pt>
          <cx:pt idx="39529">0</cx:pt>
          <cx:pt idx="39530">-313</cx:pt>
          <cx:pt idx="39531">-1041</cx:pt>
          <cx:pt idx="39532">-706</cx:pt>
          <cx:pt idx="39533">-589</cx:pt>
          <cx:pt idx="39534">-2002</cx:pt>
          <cx:pt idx="39535">0</cx:pt>
          <cx:pt idx="39536">-484</cx:pt>
          <cx:pt idx="39537">-2305</cx:pt>
          <cx:pt idx="39538">-308</cx:pt>
          <cx:pt idx="39539">0</cx:pt>
          <cx:pt idx="39540">-1151</cx:pt>
          <cx:pt idx="39541">-2112</cx:pt>
          <cx:pt idx="39542">-3</cx:pt>
          <cx:pt idx="39543">0</cx:pt>
          <cx:pt idx="39544">-3</cx:pt>
          <cx:pt idx="39545">-85</cx:pt>
          <cx:pt idx="39546">-74</cx:pt>
          <cx:pt idx="39547">-1344</cx:pt>
          <cx:pt idx="39548">-4</cx:pt>
          <cx:pt idx="39549">-1431</cx:pt>
          <cx:pt idx="39550">-1829</cx:pt>
          <cx:pt idx="39551">-1258</cx:pt>
          <cx:pt idx="39552">-1440</cx:pt>
          <cx:pt idx="39553">-201</cx:pt>
          <cx:pt idx="39554">-525</cx:pt>
          <cx:pt idx="39555">0</cx:pt>
          <cx:pt idx="39556">-370</cx:pt>
          <cx:pt idx="39557">-759</cx:pt>
          <cx:pt idx="39558">-1834</cx:pt>
          <cx:pt idx="39559">-168</cx:pt>
          <cx:pt idx="39560">-2678</cx:pt>
          <cx:pt idx="39561">-1363</cx:pt>
          <cx:pt idx="39562">-1747</cx:pt>
          <cx:pt idx="39563">-1624</cx:pt>
          <cx:pt idx="39564">-1110</cx:pt>
          <cx:pt idx="39565">-494</cx:pt>
          <cx:pt idx="39566">-2028</cx:pt>
          <cx:pt idx="39567">-905</cx:pt>
          <cx:pt idx="39568">-441</cx:pt>
          <cx:pt idx="39569">-1567</cx:pt>
          <cx:pt idx="39570">0</cx:pt>
          <cx:pt idx="39571">-353</cx:pt>
          <cx:pt idx="39572">-816</cx:pt>
          <cx:pt idx="39573">-1802</cx:pt>
          <cx:pt idx="39574">-334</cx:pt>
          <cx:pt idx="39575">0</cx:pt>
          <cx:pt idx="39576">-2082</cx:pt>
          <cx:pt idx="39577">-2441</cx:pt>
          <cx:pt idx="39578">-1484</cx:pt>
          <cx:pt idx="39579">0</cx:pt>
          <cx:pt idx="39580">-1542</cx:pt>
          <cx:pt idx="39581">0</cx:pt>
          <cx:pt idx="39582">-2172</cx:pt>
          <cx:pt idx="39583">-843</cx:pt>
          <cx:pt idx="39584">-2584</cx:pt>
          <cx:pt idx="39585">0</cx:pt>
          <cx:pt idx="39586">-1693</cx:pt>
          <cx:pt idx="39587">-740</cx:pt>
          <cx:pt idx="39588">-1214</cx:pt>
          <cx:pt idx="39589">0</cx:pt>
          <cx:pt idx="39590">-694</cx:pt>
          <cx:pt idx="39591">-469</cx:pt>
          <cx:pt idx="39592">-1659</cx:pt>
          <cx:pt idx="39593">0</cx:pt>
          <cx:pt idx="39594">-2958</cx:pt>
          <cx:pt idx="39595">-905</cx:pt>
          <cx:pt idx="39596">-845</cx:pt>
          <cx:pt idx="39597">-976</cx:pt>
          <cx:pt idx="39598">-1063</cx:pt>
          <cx:pt idx="39599">-1720</cx:pt>
          <cx:pt idx="39600">-2455</cx:pt>
          <cx:pt idx="39601">-697</cx:pt>
          <cx:pt idx="39602">-2204</cx:pt>
          <cx:pt idx="39603">-650</cx:pt>
          <cx:pt idx="39604">-756</cx:pt>
          <cx:pt idx="39605">-1</cx:pt>
          <cx:pt idx="39606">0</cx:pt>
          <cx:pt idx="39607">-613</cx:pt>
          <cx:pt idx="39608">-606</cx:pt>
          <cx:pt idx="39609">-1753</cx:pt>
          <cx:pt idx="39610">-2263</cx:pt>
          <cx:pt idx="39611">-3144</cx:pt>
          <cx:pt idx="39612">-152</cx:pt>
          <cx:pt idx="39613">-2547</cx:pt>
          <cx:pt idx="39614">-2424</cx:pt>
          <cx:pt idx="39615">-898</cx:pt>
          <cx:pt idx="39616">0</cx:pt>
          <cx:pt idx="39617">0</cx:pt>
          <cx:pt idx="39618">-3062</cx:pt>
          <cx:pt idx="39619">0</cx:pt>
          <cx:pt idx="39620">-352</cx:pt>
          <cx:pt idx="39621">0</cx:pt>
          <cx:pt idx="39622">0</cx:pt>
          <cx:pt idx="39623">-2166</cx:pt>
          <cx:pt idx="39624">-1118</cx:pt>
          <cx:pt idx="39625">0</cx:pt>
          <cx:pt idx="39626">0</cx:pt>
          <cx:pt idx="39627">-2027</cx:pt>
          <cx:pt idx="39628">0</cx:pt>
          <cx:pt idx="39629">-661</cx:pt>
          <cx:pt idx="39630">-1169</cx:pt>
          <cx:pt idx="39631">-1875</cx:pt>
          <cx:pt idx="39632">-1730</cx:pt>
          <cx:pt idx="39633">-3160</cx:pt>
          <cx:pt idx="39634">-1578</cx:pt>
          <cx:pt idx="39635">-1370</cx:pt>
          <cx:pt idx="39636">0</cx:pt>
          <cx:pt idx="39637">-412</cx:pt>
          <cx:pt idx="39638">-317</cx:pt>
          <cx:pt idx="39639">-1521</cx:pt>
          <cx:pt idx="39640">0</cx:pt>
          <cx:pt idx="39641">-2048</cx:pt>
          <cx:pt idx="39642">-1465</cx:pt>
          <cx:pt idx="39643">-1401</cx:pt>
          <cx:pt idx="39644">-611</cx:pt>
          <cx:pt idx="39645">-69</cx:pt>
          <cx:pt idx="39646">-552</cx:pt>
          <cx:pt idx="39647">-1570</cx:pt>
          <cx:pt idx="39648">-652</cx:pt>
          <cx:pt idx="39649">-1815</cx:pt>
          <cx:pt idx="39650">-2064</cx:pt>
          <cx:pt idx="39651">-460</cx:pt>
          <cx:pt idx="39652">-588</cx:pt>
          <cx:pt idx="39653">-3101</cx:pt>
          <cx:pt idx="39654">-1780</cx:pt>
          <cx:pt idx="39655">-1936</cx:pt>
          <cx:pt idx="39656">-624</cx:pt>
          <cx:pt idx="39657">-1931</cx:pt>
          <cx:pt idx="39658">-443</cx:pt>
          <cx:pt idx="39659">0</cx:pt>
          <cx:pt idx="39660">-1708</cx:pt>
          <cx:pt idx="39661">-543</cx:pt>
          <cx:pt idx="39662">0</cx:pt>
          <cx:pt idx="39663">-790</cx:pt>
          <cx:pt idx="39664">-1</cx:pt>
          <cx:pt idx="39665">0</cx:pt>
          <cx:pt idx="39666">-433</cx:pt>
          <cx:pt idx="39667">-982</cx:pt>
          <cx:pt idx="39668">-3203</cx:pt>
          <cx:pt idx="39669">-1058</cx:pt>
          <cx:pt idx="39670">-1526</cx:pt>
          <cx:pt idx="39671">-2649</cx:pt>
          <cx:pt idx="39672">-1353</cx:pt>
          <cx:pt idx="39673">-284</cx:pt>
          <cx:pt idx="39674">-200</cx:pt>
          <cx:pt idx="39675">-648</cx:pt>
          <cx:pt idx="39676">-525</cx:pt>
          <cx:pt idx="39677">-867</cx:pt>
          <cx:pt idx="39678">-2462</cx:pt>
          <cx:pt idx="39679">-271</cx:pt>
          <cx:pt idx="39680">-142</cx:pt>
          <cx:pt idx="39681">-1446</cx:pt>
          <cx:pt idx="39682">-11</cx:pt>
          <cx:pt idx="39683">-3098</cx:pt>
          <cx:pt idx="39684">-402</cx:pt>
          <cx:pt idx="39685">-490</cx:pt>
          <cx:pt idx="39686">-1726</cx:pt>
          <cx:pt idx="39687">0</cx:pt>
          <cx:pt idx="39688">-383</cx:pt>
          <cx:pt idx="39689">-766</cx:pt>
          <cx:pt idx="39690">-610</cx:pt>
          <cx:pt idx="39691">0</cx:pt>
          <cx:pt idx="39692">-915</cx:pt>
          <cx:pt idx="39693">-77</cx:pt>
          <cx:pt idx="39694">-1161</cx:pt>
          <cx:pt idx="39695">0</cx:pt>
          <cx:pt idx="39696">0</cx:pt>
          <cx:pt idx="39697">0</cx:pt>
          <cx:pt idx="39698">-478</cx:pt>
          <cx:pt idx="39699">0</cx:pt>
          <cx:pt idx="39700">-1766</cx:pt>
          <cx:pt idx="39701">-263</cx:pt>
          <cx:pt idx="39702">-267</cx:pt>
          <cx:pt idx="39703">-4</cx:pt>
          <cx:pt idx="39704">-1706</cx:pt>
          <cx:pt idx="39705">-1737</cx:pt>
          <cx:pt idx="39706">-809</cx:pt>
          <cx:pt idx="39707">-2402</cx:pt>
          <cx:pt idx="39708">-460</cx:pt>
          <cx:pt idx="39709">-188</cx:pt>
          <cx:pt idx="39710">-629</cx:pt>
          <cx:pt idx="39711">-2242</cx:pt>
          <cx:pt idx="39712">-504</cx:pt>
          <cx:pt idx="39713">-2230</cx:pt>
          <cx:pt idx="39714">-350</cx:pt>
          <cx:pt idx="39715">-711</cx:pt>
          <cx:pt idx="39716">0</cx:pt>
          <cx:pt idx="39717">-1927</cx:pt>
          <cx:pt idx="39718">-1407</cx:pt>
          <cx:pt idx="39719">-1794</cx:pt>
          <cx:pt idx="39720">-48</cx:pt>
          <cx:pt idx="39721">-2</cx:pt>
          <cx:pt idx="39722">0</cx:pt>
          <cx:pt idx="39723">-530</cx:pt>
          <cx:pt idx="39724">-249</cx:pt>
          <cx:pt idx="39725">-1361</cx:pt>
          <cx:pt idx="39726">-625</cx:pt>
          <cx:pt idx="39727">-813</cx:pt>
          <cx:pt idx="39728">-1261</cx:pt>
          <cx:pt idx="39729">-1280</cx:pt>
          <cx:pt idx="39730">-352</cx:pt>
          <cx:pt idx="39731">0</cx:pt>
          <cx:pt idx="39732">-38</cx:pt>
          <cx:pt idx="39733">0</cx:pt>
          <cx:pt idx="39734">0</cx:pt>
          <cx:pt idx="39735">-490</cx:pt>
          <cx:pt idx="39736">-1955</cx:pt>
          <cx:pt idx="39737">-305</cx:pt>
          <cx:pt idx="39738">-483</cx:pt>
          <cx:pt idx="39739">-1833</cx:pt>
          <cx:pt idx="39740">-1724</cx:pt>
          <cx:pt idx="39741">0</cx:pt>
          <cx:pt idx="39742">-382</cx:pt>
          <cx:pt idx="39743">-1470</cx:pt>
          <cx:pt idx="39744">0</cx:pt>
          <cx:pt idx="39745">-166</cx:pt>
          <cx:pt idx="39746">-1523</cx:pt>
          <cx:pt idx="39747">-2076</cx:pt>
          <cx:pt idx="39748">-1164</cx:pt>
          <cx:pt idx="39749">-1</cx:pt>
          <cx:pt idx="39750">-333</cx:pt>
          <cx:pt idx="39751">0</cx:pt>
          <cx:pt idx="39752">-3</cx:pt>
          <cx:pt idx="39753">-1363</cx:pt>
          <cx:pt idx="39754">-379</cx:pt>
          <cx:pt idx="39755">-2226</cx:pt>
          <cx:pt idx="39756">-1081</cx:pt>
          <cx:pt idx="39757">-885</cx:pt>
          <cx:pt idx="39758">0</cx:pt>
          <cx:pt idx="39759">-475</cx:pt>
          <cx:pt idx="39760">-2</cx:pt>
          <cx:pt idx="39761">-2305</cx:pt>
          <cx:pt idx="39762">-1052</cx:pt>
          <cx:pt idx="39763">-2587</cx:pt>
          <cx:pt idx="39764">-1316</cx:pt>
          <cx:pt idx="39765">-495</cx:pt>
          <cx:pt idx="39766">-729</cx:pt>
          <cx:pt idx="39767">-986</cx:pt>
          <cx:pt idx="39768">-1739</cx:pt>
          <cx:pt idx="39769">0</cx:pt>
          <cx:pt idx="39770">-735</cx:pt>
          <cx:pt idx="39771">-893</cx:pt>
          <cx:pt idx="39772">-1298</cx:pt>
          <cx:pt idx="39773">-2114</cx:pt>
          <cx:pt idx="39774">-811</cx:pt>
          <cx:pt idx="39775">-336</cx:pt>
          <cx:pt idx="39776">-451</cx:pt>
          <cx:pt idx="39777">-2611</cx:pt>
          <cx:pt idx="39778">0</cx:pt>
          <cx:pt idx="39779">-441</cx:pt>
          <cx:pt idx="39780">-1857</cx:pt>
          <cx:pt idx="39781">-1460</cx:pt>
          <cx:pt idx="39782">-1877</cx:pt>
          <cx:pt idx="39783">-723</cx:pt>
          <cx:pt idx="39784">-2081</cx:pt>
          <cx:pt idx="39785">0</cx:pt>
          <cx:pt idx="39786">-1705</cx:pt>
          <cx:pt idx="39787">-1563</cx:pt>
          <cx:pt idx="39788">-137</cx:pt>
          <cx:pt idx="39789">0</cx:pt>
          <cx:pt idx="39790">-545</cx:pt>
          <cx:pt idx="39791">-729</cx:pt>
          <cx:pt idx="39792">-3388</cx:pt>
          <cx:pt idx="39793">-54</cx:pt>
          <cx:pt idx="39794">-1776</cx:pt>
          <cx:pt idx="39795">-299</cx:pt>
          <cx:pt idx="39796">-792</cx:pt>
          <cx:pt idx="39797">-500</cx:pt>
          <cx:pt idx="39798">-1841</cx:pt>
          <cx:pt idx="39799">0</cx:pt>
          <cx:pt idx="39800">-2775</cx:pt>
          <cx:pt idx="39801">0</cx:pt>
          <cx:pt idx="39802">0</cx:pt>
          <cx:pt idx="39803">-541</cx:pt>
          <cx:pt idx="39804">-1366</cx:pt>
          <cx:pt idx="39805">-733</cx:pt>
          <cx:pt idx="39806">-1568</cx:pt>
          <cx:pt idx="39807">-1579</cx:pt>
          <cx:pt idx="39808">-1684</cx:pt>
          <cx:pt idx="39809">-459</cx:pt>
          <cx:pt idx="39810">-2076</cx:pt>
          <cx:pt idx="39811">-2586</cx:pt>
          <cx:pt idx="39812">-1542</cx:pt>
          <cx:pt idx="39813">-1256</cx:pt>
          <cx:pt idx="39814">0</cx:pt>
          <cx:pt idx="39815">-1917</cx:pt>
          <cx:pt idx="39816">0</cx:pt>
          <cx:pt idx="39817">-1179</cx:pt>
          <cx:pt idx="39818">-2839</cx:pt>
          <cx:pt idx="39819">-128</cx:pt>
          <cx:pt idx="39820">-1615</cx:pt>
          <cx:pt idx="39821">-338</cx:pt>
          <cx:pt idx="39822">-100</cx:pt>
          <cx:pt idx="39823">-1233</cx:pt>
          <cx:pt idx="39824">-2041</cx:pt>
          <cx:pt idx="39825">-8</cx:pt>
          <cx:pt idx="39826">-640</cx:pt>
          <cx:pt idx="39827">0</cx:pt>
          <cx:pt idx="39828">0</cx:pt>
          <cx:pt idx="39829">-1379</cx:pt>
          <cx:pt idx="39830">-1140</cx:pt>
          <cx:pt idx="39831">-848</cx:pt>
          <cx:pt idx="39832">-840</cx:pt>
          <cx:pt idx="39833">-1903</cx:pt>
          <cx:pt idx="39834">-1069</cx:pt>
          <cx:pt idx="39835">-2609</cx:pt>
          <cx:pt idx="39836">0</cx:pt>
          <cx:pt idx="39837">0</cx:pt>
          <cx:pt idx="39838">-1157</cx:pt>
          <cx:pt idx="39839">0</cx:pt>
          <cx:pt idx="39840">-841</cx:pt>
          <cx:pt idx="39841">-320</cx:pt>
          <cx:pt idx="39842">-717</cx:pt>
          <cx:pt idx="39843">-1182</cx:pt>
          <cx:pt idx="39844">-2510</cx:pt>
          <cx:pt idx="39845">-723</cx:pt>
          <cx:pt idx="39846">-2342</cx:pt>
          <cx:pt idx="39847">-1149</cx:pt>
          <cx:pt idx="39848">-493</cx:pt>
          <cx:pt idx="39849">-1931</cx:pt>
          <cx:pt idx="39850">-79</cx:pt>
          <cx:pt idx="39851">-1157</cx:pt>
          <cx:pt idx="39852">-542</cx:pt>
          <cx:pt idx="39853">-1015</cx:pt>
          <cx:pt idx="39854">-345</cx:pt>
          <cx:pt idx="39855">-991</cx:pt>
          <cx:pt idx="39856">-2901</cx:pt>
          <cx:pt idx="39857">-240</cx:pt>
          <cx:pt idx="39858">-414</cx:pt>
          <cx:pt idx="39859">0</cx:pt>
          <cx:pt idx="39860">-858</cx:pt>
          <cx:pt idx="39861">-1817</cx:pt>
          <cx:pt idx="39862">-1407</cx:pt>
          <cx:pt idx="39863">0</cx:pt>
          <cx:pt idx="39864">-1712</cx:pt>
          <cx:pt idx="39865">-87</cx:pt>
          <cx:pt idx="39866">-2551</cx:pt>
          <cx:pt idx="39867">-1239</cx:pt>
          <cx:pt idx="39868">0</cx:pt>
          <cx:pt idx="39869">-1141</cx:pt>
          <cx:pt idx="39870">-280</cx:pt>
          <cx:pt idx="39871">0</cx:pt>
          <cx:pt idx="39872">-29</cx:pt>
          <cx:pt idx="39873">-629</cx:pt>
          <cx:pt idx="39874">-199</cx:pt>
          <cx:pt idx="39875">-1123</cx:pt>
          <cx:pt idx="39876">-1442</cx:pt>
          <cx:pt idx="39877">-564</cx:pt>
          <cx:pt idx="39878">-800</cx:pt>
          <cx:pt idx="39879">-659</cx:pt>
          <cx:pt idx="39880">-516</cx:pt>
          <cx:pt idx="39881">-1108</cx:pt>
          <cx:pt idx="39882">-4</cx:pt>
          <cx:pt idx="39883">-718</cx:pt>
          <cx:pt idx="39884">-1358</cx:pt>
          <cx:pt idx="39885">-389</cx:pt>
          <cx:pt idx="39886">-1849</cx:pt>
          <cx:pt idx="39887">-562</cx:pt>
          <cx:pt idx="39888">-43</cx:pt>
          <cx:pt idx="39889">0</cx:pt>
          <cx:pt idx="39890">-301</cx:pt>
          <cx:pt idx="39891">0</cx:pt>
          <cx:pt idx="39892">-1677</cx:pt>
          <cx:pt idx="39893">-746</cx:pt>
          <cx:pt idx="39894">-1616</cx:pt>
          <cx:pt idx="39895">0</cx:pt>
          <cx:pt idx="39896">0</cx:pt>
          <cx:pt idx="39897">-437</cx:pt>
          <cx:pt idx="39898">0</cx:pt>
          <cx:pt idx="39899">-1</cx:pt>
          <cx:pt idx="39900">-658</cx:pt>
          <cx:pt idx="39901">-605</cx:pt>
          <cx:pt idx="39902">-1065</cx:pt>
          <cx:pt idx="39903">0</cx:pt>
          <cx:pt idx="39904">0</cx:pt>
          <cx:pt idx="39905">0</cx:pt>
          <cx:pt idx="39906">-841</cx:pt>
          <cx:pt idx="39907">-191</cx:pt>
          <cx:pt idx="39908">-283</cx:pt>
          <cx:pt idx="39909">-347</cx:pt>
          <cx:pt idx="39910">-1939</cx:pt>
          <cx:pt idx="39911">-312</cx:pt>
          <cx:pt idx="39912">-713</cx:pt>
          <cx:pt idx="39913">-1558</cx:pt>
          <cx:pt idx="39914">-11</cx:pt>
          <cx:pt idx="39915">-1632</cx:pt>
          <cx:pt idx="39916">-901</cx:pt>
          <cx:pt idx="39917">-739</cx:pt>
          <cx:pt idx="39918">-1600</cx:pt>
          <cx:pt idx="39919">-373</cx:pt>
          <cx:pt idx="39920">-459</cx:pt>
          <cx:pt idx="39921">-3498</cx:pt>
          <cx:pt idx="39922">-574</cx:pt>
          <cx:pt idx="39923">-493</cx:pt>
          <cx:pt idx="39924">-1175</cx:pt>
          <cx:pt idx="39925">-1382</cx:pt>
          <cx:pt idx="39926">-1488</cx:pt>
          <cx:pt idx="39927">-2172</cx:pt>
          <cx:pt idx="39928">-1324</cx:pt>
          <cx:pt idx="39929">-3534</cx:pt>
          <cx:pt idx="39930">-1119</cx:pt>
          <cx:pt idx="39931">-2299</cx:pt>
          <cx:pt idx="39932">-171</cx:pt>
          <cx:pt idx="39933">-562</cx:pt>
          <cx:pt idx="39934">-1928</cx:pt>
          <cx:pt idx="39935">-1029</cx:pt>
          <cx:pt idx="39936">-734</cx:pt>
          <cx:pt idx="39937">-484</cx:pt>
          <cx:pt idx="39938">-732</cx:pt>
          <cx:pt idx="39939">-584</cx:pt>
          <cx:pt idx="39940">0</cx:pt>
          <cx:pt idx="39941">-1509</cx:pt>
          <cx:pt idx="39942">-2148</cx:pt>
          <cx:pt idx="39943">-420</cx:pt>
          <cx:pt idx="39944">-547</cx:pt>
          <cx:pt idx="39945">-677</cx:pt>
          <cx:pt idx="39946">-445</cx:pt>
          <cx:pt idx="39947">0</cx:pt>
          <cx:pt idx="39948">0</cx:pt>
          <cx:pt idx="39949">-194</cx:pt>
          <cx:pt idx="39950">-868</cx:pt>
          <cx:pt idx="39951">-540</cx:pt>
          <cx:pt idx="39952">-978</cx:pt>
          <cx:pt idx="39953">-370</cx:pt>
          <cx:pt idx="39954">-464</cx:pt>
          <cx:pt idx="39955">-348</cx:pt>
          <cx:pt idx="39956">-2447</cx:pt>
          <cx:pt idx="39957">0</cx:pt>
          <cx:pt idx="39958">0</cx:pt>
          <cx:pt idx="39959">-575</cx:pt>
          <cx:pt idx="39960">-1972</cx:pt>
          <cx:pt idx="39961">-1790</cx:pt>
          <cx:pt idx="39962">-457</cx:pt>
          <cx:pt idx="39963">-2401</cx:pt>
          <cx:pt idx="39964">-376</cx:pt>
          <cx:pt idx="39965">-1702</cx:pt>
          <cx:pt idx="39966">0</cx:pt>
          <cx:pt idx="39967">-1661</cx:pt>
          <cx:pt idx="39968">-1822</cx:pt>
          <cx:pt idx="39969">-1574</cx:pt>
          <cx:pt idx="39970">-382</cx:pt>
          <cx:pt idx="39971">-1308</cx:pt>
          <cx:pt idx="39972">-487</cx:pt>
          <cx:pt idx="39973">-1391</cx:pt>
          <cx:pt idx="39974">-766</cx:pt>
          <cx:pt idx="39975">-1075</cx:pt>
          <cx:pt idx="39976">-1774</cx:pt>
          <cx:pt idx="39977">0</cx:pt>
          <cx:pt idx="39978">-254</cx:pt>
          <cx:pt idx="39979">-942</cx:pt>
          <cx:pt idx="39980">-1344</cx:pt>
          <cx:pt idx="39981">-2315</cx:pt>
          <cx:pt idx="39982">-1056</cx:pt>
          <cx:pt idx="39983">-42</cx:pt>
          <cx:pt idx="39984">-733</cx:pt>
          <cx:pt idx="39985">-2005</cx:pt>
          <cx:pt idx="39986">0</cx:pt>
          <cx:pt idx="39987">-995</cx:pt>
          <cx:pt idx="39988">-2</cx:pt>
          <cx:pt idx="39989">0</cx:pt>
          <cx:pt idx="39990">-164</cx:pt>
          <cx:pt idx="39991">-2518</cx:pt>
          <cx:pt idx="39992">-707</cx:pt>
          <cx:pt idx="39993">-599</cx:pt>
          <cx:pt idx="39994">-322</cx:pt>
          <cx:pt idx="39995">-1715</cx:pt>
          <cx:pt idx="39996">-42</cx:pt>
          <cx:pt idx="39997">-694</cx:pt>
          <cx:pt idx="39998">-1235</cx:pt>
          <cx:pt idx="39999">-1660</cx:pt>
          <cx:pt idx="40000">-1866</cx:pt>
          <cx:pt idx="40001">-1</cx:pt>
          <cx:pt idx="40002">-294</cx:pt>
          <cx:pt idx="40003">-1752</cx:pt>
          <cx:pt idx="40004">-2135</cx:pt>
          <cx:pt idx="40005">0</cx:pt>
          <cx:pt idx="40006">-2386</cx:pt>
          <cx:pt idx="40007">-157</cx:pt>
          <cx:pt idx="40008">-1920</cx:pt>
          <cx:pt idx="40009">-1431</cx:pt>
          <cx:pt idx="40010">-721</cx:pt>
          <cx:pt idx="40011">0</cx:pt>
          <cx:pt idx="40012">-831</cx:pt>
          <cx:pt idx="40013">-20</cx:pt>
          <cx:pt idx="40014">-428</cx:pt>
          <cx:pt idx="40015">0</cx:pt>
          <cx:pt idx="40016">0</cx:pt>
          <cx:pt idx="40017">-564</cx:pt>
          <cx:pt idx="40018">-541</cx:pt>
          <cx:pt idx="40019">0</cx:pt>
          <cx:pt idx="40020">-903</cx:pt>
          <cx:pt idx="40021">-1148</cx:pt>
          <cx:pt idx="40022">-2</cx:pt>
          <cx:pt idx="40023">-1210</cx:pt>
          <cx:pt idx="40024">-83</cx:pt>
          <cx:pt idx="40025">-611</cx:pt>
          <cx:pt idx="40026">-458</cx:pt>
          <cx:pt idx="40027">-1164</cx:pt>
          <cx:pt idx="40028">-2607</cx:pt>
          <cx:pt idx="40029">-1955</cx:pt>
          <cx:pt idx="40030">-833</cx:pt>
          <cx:pt idx="40031">-170</cx:pt>
          <cx:pt idx="40032">-651</cx:pt>
          <cx:pt idx="40033">-1716</cx:pt>
          <cx:pt idx="40034">-1478</cx:pt>
          <cx:pt idx="40035">0</cx:pt>
          <cx:pt idx="40036">-480</cx:pt>
          <cx:pt idx="40037">-1213</cx:pt>
          <cx:pt idx="40038">-449</cx:pt>
          <cx:pt idx="40039">-2691</cx:pt>
          <cx:pt idx="40040">0</cx:pt>
          <cx:pt idx="40041">-749</cx:pt>
          <cx:pt idx="40042">-240</cx:pt>
          <cx:pt idx="40043">-1180</cx:pt>
          <cx:pt idx="40044">-1548</cx:pt>
          <cx:pt idx="40045">0</cx:pt>
          <cx:pt idx="40046">-326</cx:pt>
          <cx:pt idx="40047">-1967</cx:pt>
          <cx:pt idx="40048">-334</cx:pt>
          <cx:pt idx="40049">-2312</cx:pt>
          <cx:pt idx="40050">-1563</cx:pt>
          <cx:pt idx="40051">-1740</cx:pt>
          <cx:pt idx="40052">0</cx:pt>
          <cx:pt idx="40053">-415</cx:pt>
          <cx:pt idx="40054">-9</cx:pt>
          <cx:pt idx="40055">-1484</cx:pt>
          <cx:pt idx="40056">-2177</cx:pt>
          <cx:pt idx="40057">-1978</cx:pt>
          <cx:pt idx="40058">-682</cx:pt>
          <cx:pt idx="40059">0</cx:pt>
          <cx:pt idx="40060">-535</cx:pt>
          <cx:pt idx="40061">-1695</cx:pt>
          <cx:pt idx="40062">-1795</cx:pt>
          <cx:pt idx="40063">-1733</cx:pt>
          <cx:pt idx="40064">-445</cx:pt>
          <cx:pt idx="40065">-204</cx:pt>
          <cx:pt idx="40066">-513</cx:pt>
          <cx:pt idx="40067">-2891</cx:pt>
          <cx:pt idx="40068">-1738</cx:pt>
          <cx:pt idx="40069">-2694</cx:pt>
          <cx:pt idx="40070">-2321</cx:pt>
          <cx:pt idx="40071">-2654</cx:pt>
          <cx:pt idx="40072">-4</cx:pt>
          <cx:pt idx="40073">-1801</cx:pt>
          <cx:pt idx="40074">-262</cx:pt>
          <cx:pt idx="40075">-1289</cx:pt>
          <cx:pt idx="40076">-582</cx:pt>
          <cx:pt idx="40077">-1658</cx:pt>
          <cx:pt idx="40078">-1728</cx:pt>
          <cx:pt idx="40079">-675</cx:pt>
          <cx:pt idx="40080">-1049</cx:pt>
          <cx:pt idx="40081">-166</cx:pt>
          <cx:pt idx="40082">-263</cx:pt>
          <cx:pt idx="40083">-1544</cx:pt>
          <cx:pt idx="40084">-1393</cx:pt>
          <cx:pt idx="40085">-1944</cx:pt>
          <cx:pt idx="40086">-2290</cx:pt>
          <cx:pt idx="40087">-1676</cx:pt>
          <cx:pt idx="40088">-1544</cx:pt>
          <cx:pt idx="40089">-727</cx:pt>
          <cx:pt idx="40090">-435</cx:pt>
          <cx:pt idx="40091">-1237</cx:pt>
          <cx:pt idx="40092">-803</cx:pt>
          <cx:pt idx="40093">-87</cx:pt>
          <cx:pt idx="40094">-1354</cx:pt>
          <cx:pt idx="40095">-1206</cx:pt>
          <cx:pt idx="40096">0</cx:pt>
          <cx:pt idx="40097">-21</cx:pt>
          <cx:pt idx="40098">-234</cx:pt>
          <cx:pt idx="40099">0</cx:pt>
          <cx:pt idx="40100">-904</cx:pt>
          <cx:pt idx="40101">-6</cx:pt>
          <cx:pt idx="40102">-222</cx:pt>
          <cx:pt idx="40103">-2497</cx:pt>
          <cx:pt idx="40104">-974</cx:pt>
          <cx:pt idx="40105">-1496</cx:pt>
          <cx:pt idx="40106">-393</cx:pt>
          <cx:pt idx="40107">0</cx:pt>
          <cx:pt idx="40108">-295</cx:pt>
          <cx:pt idx="40109">-1511</cx:pt>
          <cx:pt idx="40110">-1717</cx:pt>
          <cx:pt idx="40111">-3316</cx:pt>
          <cx:pt idx="40112">-534</cx:pt>
          <cx:pt idx="40113">-1727</cx:pt>
          <cx:pt idx="40114">0</cx:pt>
          <cx:pt idx="40115">-1983</cx:pt>
          <cx:pt idx="40116">-812</cx:pt>
          <cx:pt idx="40117">-1290</cx:pt>
          <cx:pt idx="40118">-928</cx:pt>
          <cx:pt idx="40119">0</cx:pt>
          <cx:pt idx="40120">-739</cx:pt>
          <cx:pt idx="40121">-742</cx:pt>
          <cx:pt idx="40122">-2689</cx:pt>
          <cx:pt idx="40123">-1955</cx:pt>
          <cx:pt idx="40124">-2161</cx:pt>
          <cx:pt idx="40125">-2083</cx:pt>
          <cx:pt idx="40126">-730</cx:pt>
          <cx:pt idx="40127">-1396</cx:pt>
          <cx:pt idx="40128">-517</cx:pt>
          <cx:pt idx="40129">-2877</cx:pt>
          <cx:pt idx="40130">-2</cx:pt>
          <cx:pt idx="40131">0</cx:pt>
          <cx:pt idx="40132">-2319</cx:pt>
          <cx:pt idx="40133">-1864</cx:pt>
          <cx:pt idx="40134">-1805</cx:pt>
          <cx:pt idx="40135">0</cx:pt>
          <cx:pt idx="40136">-414</cx:pt>
          <cx:pt idx="40137">-1813</cx:pt>
          <cx:pt idx="40138">0</cx:pt>
          <cx:pt idx="40139">-520</cx:pt>
          <cx:pt idx="40140">-452</cx:pt>
          <cx:pt idx="40141">-981</cx:pt>
          <cx:pt idx="40142">-716</cx:pt>
          <cx:pt idx="40143">-1801</cx:pt>
          <cx:pt idx="40144">-363</cx:pt>
          <cx:pt idx="40145">-3</cx:pt>
          <cx:pt idx="40146">0</cx:pt>
          <cx:pt idx="40147">-302</cx:pt>
          <cx:pt idx="40148">-1115</cx:pt>
          <cx:pt idx="40149">-181</cx:pt>
          <cx:pt idx="40150">-1300</cx:pt>
          <cx:pt idx="40151">-1146</cx:pt>
          <cx:pt idx="40152">-250</cx:pt>
          <cx:pt idx="40153">-721</cx:pt>
          <cx:pt idx="40154">-2009</cx:pt>
          <cx:pt idx="40155">-224</cx:pt>
          <cx:pt idx="40156">-379</cx:pt>
          <cx:pt idx="40157">-980</cx:pt>
          <cx:pt idx="40158">-509</cx:pt>
          <cx:pt idx="40159">-1510</cx:pt>
          <cx:pt idx="40160">-886</cx:pt>
          <cx:pt idx="40161">-3094</cx:pt>
          <cx:pt idx="40162">-785</cx:pt>
          <cx:pt idx="40163">-925</cx:pt>
          <cx:pt idx="40164">-623</cx:pt>
          <cx:pt idx="40165">-2744</cx:pt>
          <cx:pt idx="40166">-870</cx:pt>
          <cx:pt idx="40167">-476</cx:pt>
          <cx:pt idx="40168">-1352</cx:pt>
          <cx:pt idx="40169">-281</cx:pt>
          <cx:pt idx="40170">-1818</cx:pt>
          <cx:pt idx="40171">-332</cx:pt>
          <cx:pt idx="40172">-350</cx:pt>
          <cx:pt idx="40173">-1181</cx:pt>
          <cx:pt idx="40174">-1470</cx:pt>
          <cx:pt idx="40175">-1848</cx:pt>
          <cx:pt idx="40176">-656</cx:pt>
          <cx:pt idx="40177">-1772</cx:pt>
          <cx:pt idx="40178">-1195</cx:pt>
          <cx:pt idx="40179">-452</cx:pt>
          <cx:pt idx="40180">-142</cx:pt>
          <cx:pt idx="40181">-458</cx:pt>
          <cx:pt idx="40182">0</cx:pt>
          <cx:pt idx="40183">-1758</cx:pt>
          <cx:pt idx="40184">-437</cx:pt>
          <cx:pt idx="40185">-854</cx:pt>
          <cx:pt idx="40186">-2664</cx:pt>
          <cx:pt idx="40187">0</cx:pt>
          <cx:pt idx="40188">-991</cx:pt>
          <cx:pt idx="40189">0</cx:pt>
          <cx:pt idx="40190">-3607</cx:pt>
          <cx:pt idx="40191">-329</cx:pt>
          <cx:pt idx="40192">-36</cx:pt>
          <cx:pt idx="40193">-956</cx:pt>
          <cx:pt idx="40194">-624</cx:pt>
          <cx:pt idx="40195">-324</cx:pt>
          <cx:pt idx="40196">-581</cx:pt>
          <cx:pt idx="40197">-1</cx:pt>
          <cx:pt idx="40198">-503</cx:pt>
          <cx:pt idx="40199">-2525</cx:pt>
          <cx:pt idx="40200">0</cx:pt>
          <cx:pt idx="40201">-229</cx:pt>
          <cx:pt idx="40202">-427</cx:pt>
          <cx:pt idx="40203">-2076</cx:pt>
          <cx:pt idx="40204">-2026</cx:pt>
          <cx:pt idx="40205">-537</cx:pt>
          <cx:pt idx="40206">-1018</cx:pt>
          <cx:pt idx="40207">-1995</cx:pt>
          <cx:pt idx="40208">-1631</cx:pt>
          <cx:pt idx="40209">-759</cx:pt>
          <cx:pt idx="40210">-334</cx:pt>
          <cx:pt idx="40211">-1919</cx:pt>
          <cx:pt idx="40212">0</cx:pt>
          <cx:pt idx="40213">-759</cx:pt>
          <cx:pt idx="40214">-542</cx:pt>
          <cx:pt idx="40215">-1571</cx:pt>
          <cx:pt idx="40216">-2107</cx:pt>
          <cx:pt idx="40217">-1076</cx:pt>
          <cx:pt idx="40218">-1154</cx:pt>
          <cx:pt idx="40219">-668</cx:pt>
          <cx:pt idx="40220">-2626</cx:pt>
          <cx:pt idx="40221">0</cx:pt>
          <cx:pt idx="40222">-2567</cx:pt>
          <cx:pt idx="40223">-2271</cx:pt>
          <cx:pt idx="40224">-2709</cx:pt>
          <cx:pt idx="40225">0</cx:pt>
          <cx:pt idx="40226">-398</cx:pt>
          <cx:pt idx="40227">0</cx:pt>
          <cx:pt idx="40228">-93</cx:pt>
          <cx:pt idx="40229">-237</cx:pt>
          <cx:pt idx="40230">-2850</cx:pt>
          <cx:pt idx="40231">0</cx:pt>
          <cx:pt idx="40232">-1558</cx:pt>
          <cx:pt idx="40233">-1070</cx:pt>
          <cx:pt idx="40234">-2391</cx:pt>
          <cx:pt idx="40235">0</cx:pt>
          <cx:pt idx="40236">-707</cx:pt>
          <cx:pt idx="40237">-1105</cx:pt>
          <cx:pt idx="40238">-433</cx:pt>
          <cx:pt idx="40239">-909</cx:pt>
          <cx:pt idx="40240">0</cx:pt>
          <cx:pt idx="40241">-1756</cx:pt>
          <cx:pt idx="40242">-2270</cx:pt>
          <cx:pt idx="40243">-366</cx:pt>
          <cx:pt idx="40244">-1988</cx:pt>
          <cx:pt idx="40245">0</cx:pt>
          <cx:pt idx="40246">-1554</cx:pt>
          <cx:pt idx="40247">-683</cx:pt>
          <cx:pt idx="40248">-2</cx:pt>
          <cx:pt idx="40249">-411</cx:pt>
          <cx:pt idx="40250">-1929</cx:pt>
          <cx:pt idx="40251">-3218</cx:pt>
          <cx:pt idx="40252">0</cx:pt>
          <cx:pt idx="40253">-1002</cx:pt>
          <cx:pt idx="40254">-709</cx:pt>
          <cx:pt idx="40255">-1716</cx:pt>
          <cx:pt idx="40256">-637</cx:pt>
          <cx:pt idx="40257">-1171</cx:pt>
          <cx:pt idx="40258">-337</cx:pt>
          <cx:pt idx="40259">-1981</cx:pt>
          <cx:pt idx="40260">-1477</cx:pt>
          <cx:pt idx="40261">-471</cx:pt>
          <cx:pt idx="40262">-1417</cx:pt>
          <cx:pt idx="40263">-1644</cx:pt>
          <cx:pt idx="40264">0</cx:pt>
          <cx:pt idx="40265">-1269</cx:pt>
          <cx:pt idx="40266">0</cx:pt>
          <cx:pt idx="40267">-1066</cx:pt>
          <cx:pt idx="40268">-1293</cx:pt>
          <cx:pt idx="40269">0</cx:pt>
          <cx:pt idx="40270">-278</cx:pt>
          <cx:pt idx="40271">-504</cx:pt>
          <cx:pt idx="40272">-321</cx:pt>
          <cx:pt idx="40273">-1168</cx:pt>
          <cx:pt idx="40274">0</cx:pt>
          <cx:pt idx="40275">-432</cx:pt>
          <cx:pt idx="40276">-417</cx:pt>
          <cx:pt idx="40277">-840</cx:pt>
          <cx:pt idx="40278">-1925</cx:pt>
          <cx:pt idx="40279">-486</cx:pt>
          <cx:pt idx="40280">-845</cx:pt>
          <cx:pt idx="40281">-861</cx:pt>
          <cx:pt idx="40282">-527</cx:pt>
          <cx:pt idx="40283">-1515</cx:pt>
          <cx:pt idx="40284">-311</cx:pt>
          <cx:pt idx="40285">-1344</cx:pt>
          <cx:pt idx="40286">0</cx:pt>
          <cx:pt idx="40287">-1</cx:pt>
          <cx:pt idx="40288">-701</cx:pt>
          <cx:pt idx="40289">-1169</cx:pt>
          <cx:pt idx="40290">-2723</cx:pt>
          <cx:pt idx="40291">-1135</cx:pt>
          <cx:pt idx="40292">-1211</cx:pt>
          <cx:pt idx="40293">-1918</cx:pt>
          <cx:pt idx="40294">-2093</cx:pt>
          <cx:pt idx="40295">-1604</cx:pt>
          <cx:pt idx="40296">-730</cx:pt>
          <cx:pt idx="40297">-315</cx:pt>
          <cx:pt idx="40298">-1267</cx:pt>
          <cx:pt idx="40299">-1714</cx:pt>
          <cx:pt idx="40300">-664</cx:pt>
          <cx:pt idx="40301">-517</cx:pt>
          <cx:pt idx="40302">-3001</cx:pt>
          <cx:pt idx="40303">-3</cx:pt>
          <cx:pt idx="40304">-79</cx:pt>
          <cx:pt idx="40305">-3160</cx:pt>
          <cx:pt idx="40306">-1904</cx:pt>
          <cx:pt idx="40307">0</cx:pt>
          <cx:pt idx="40308">-181</cx:pt>
          <cx:pt idx="40309">-384</cx:pt>
          <cx:pt idx="40310">0</cx:pt>
          <cx:pt idx="40311">-2077</cx:pt>
          <cx:pt idx="40312">0</cx:pt>
          <cx:pt idx="40313">-463</cx:pt>
          <cx:pt idx="40314">-532</cx:pt>
          <cx:pt idx="40315">-1570</cx:pt>
          <cx:pt idx="40316">-1090</cx:pt>
          <cx:pt idx="40317">0</cx:pt>
          <cx:pt idx="40318">-1460</cx:pt>
          <cx:pt idx="40319">-973</cx:pt>
          <cx:pt idx="40320">-2</cx:pt>
          <cx:pt idx="40321">-369</cx:pt>
          <cx:pt idx="40322">-1159</cx:pt>
          <cx:pt idx="40323">-1</cx:pt>
          <cx:pt idx="40324">-417</cx:pt>
          <cx:pt idx="40325">-507</cx:pt>
          <cx:pt idx="40326">-1894</cx:pt>
          <cx:pt idx="40327">-2917</cx:pt>
          <cx:pt idx="40328">-464</cx:pt>
          <cx:pt idx="40329">-2811</cx:pt>
          <cx:pt idx="40330">0</cx:pt>
          <cx:pt idx="40331">-1706</cx:pt>
          <cx:pt idx="40332">-295</cx:pt>
          <cx:pt idx="40333">-1742</cx:pt>
          <cx:pt idx="40334">-485</cx:pt>
          <cx:pt idx="40335">-987</cx:pt>
          <cx:pt idx="40336">-292</cx:pt>
          <cx:pt idx="40337">-636</cx:pt>
          <cx:pt idx="40338">-1332</cx:pt>
          <cx:pt idx="40339">-1544</cx:pt>
          <cx:pt idx="40340">-1152</cx:pt>
          <cx:pt idx="40341">-1912</cx:pt>
          <cx:pt idx="40342">-1862</cx:pt>
          <cx:pt idx="40343">-1347</cx:pt>
          <cx:pt idx="40344">-800</cx:pt>
          <cx:pt idx="40345">-3049</cx:pt>
          <cx:pt idx="40346">-1956</cx:pt>
          <cx:pt idx="40347">-1546</cx:pt>
          <cx:pt idx="40348">-169</cx:pt>
          <cx:pt idx="40349">-33</cx:pt>
          <cx:pt idx="40350">-251</cx:pt>
          <cx:pt idx="40351">-2380</cx:pt>
          <cx:pt idx="40352">-788</cx:pt>
          <cx:pt idx="40353">-601</cx:pt>
          <cx:pt idx="40354">-790</cx:pt>
          <cx:pt idx="40355">0</cx:pt>
          <cx:pt idx="40356">-1949</cx:pt>
          <cx:pt idx="40357">-1239</cx:pt>
          <cx:pt idx="40358">-2448</cx:pt>
          <cx:pt idx="40359">-3</cx:pt>
          <cx:pt idx="40360">-1684</cx:pt>
          <cx:pt idx="40361">-213</cx:pt>
          <cx:pt idx="40362">-1871</cx:pt>
          <cx:pt idx="40363">0</cx:pt>
          <cx:pt idx="40364">0</cx:pt>
          <cx:pt idx="40365">-487</cx:pt>
          <cx:pt idx="40366">0</cx:pt>
          <cx:pt idx="40367">-54</cx:pt>
          <cx:pt idx="40368">-261</cx:pt>
          <cx:pt idx="40369">-406</cx:pt>
          <cx:pt idx="40370">0</cx:pt>
          <cx:pt idx="40371">-2192</cx:pt>
          <cx:pt idx="40372">-1551</cx:pt>
          <cx:pt idx="40373">-805</cx:pt>
          <cx:pt idx="40374">0</cx:pt>
          <cx:pt idx="40375">0</cx:pt>
          <cx:pt idx="40376">-419</cx:pt>
          <cx:pt idx="40377">-1902</cx:pt>
          <cx:pt idx="40378">-2983</cx:pt>
          <cx:pt idx="40379">-825</cx:pt>
          <cx:pt idx="40380">-182</cx:pt>
          <cx:pt idx="40381">-82</cx:pt>
          <cx:pt idx="40382">-1123</cx:pt>
          <cx:pt idx="40383">-1177</cx:pt>
          <cx:pt idx="40384">0</cx:pt>
          <cx:pt idx="40385">-843</cx:pt>
          <cx:pt idx="40386">-631</cx:pt>
          <cx:pt idx="40387">-1088</cx:pt>
          <cx:pt idx="40388">-475</cx:pt>
          <cx:pt idx="40389">0</cx:pt>
          <cx:pt idx="40390">-3</cx:pt>
          <cx:pt idx="40391">-1275</cx:pt>
          <cx:pt idx="40392">-1322</cx:pt>
          <cx:pt idx="40393">-287</cx:pt>
          <cx:pt idx="40394">-1051</cx:pt>
          <cx:pt idx="40395">-186</cx:pt>
          <cx:pt idx="40396">-3498</cx:pt>
          <cx:pt idx="40397">-790</cx:pt>
          <cx:pt idx="40398">-345</cx:pt>
          <cx:pt idx="40399">0</cx:pt>
          <cx:pt idx="40400">-1940</cx:pt>
          <cx:pt idx="40401">-2369</cx:pt>
          <cx:pt idx="40402">-510</cx:pt>
          <cx:pt idx="40403">-1</cx:pt>
          <cx:pt idx="40404">-118</cx:pt>
          <cx:pt idx="40405">-1</cx:pt>
          <cx:pt idx="40406">-36</cx:pt>
          <cx:pt idx="40407">-2796</cx:pt>
          <cx:pt idx="40408">-1784</cx:pt>
          <cx:pt idx="40409">-358</cx:pt>
          <cx:pt idx="40410">-521</cx:pt>
          <cx:pt idx="40411">-1572</cx:pt>
          <cx:pt idx="40412">-385</cx:pt>
          <cx:pt idx="40413">-91</cx:pt>
          <cx:pt idx="40414">-2513</cx:pt>
          <cx:pt idx="40415">-814</cx:pt>
          <cx:pt idx="40416">-625</cx:pt>
          <cx:pt idx="40417">-1592</cx:pt>
          <cx:pt idx="40418">-1104</cx:pt>
          <cx:pt idx="40419">0</cx:pt>
          <cx:pt idx="40420">-331</cx:pt>
          <cx:pt idx="40421">-427</cx:pt>
          <cx:pt idx="40422">-288</cx:pt>
          <cx:pt idx="40423">0</cx:pt>
          <cx:pt idx="40424">-900</cx:pt>
          <cx:pt idx="40425">-306</cx:pt>
          <cx:pt idx="40426">-150</cx:pt>
          <cx:pt idx="40427">0</cx:pt>
          <cx:pt idx="40428">-18</cx:pt>
          <cx:pt idx="40429">-2315</cx:pt>
          <cx:pt idx="40430">-556</cx:pt>
          <cx:pt idx="40431">0</cx:pt>
          <cx:pt idx="40432">0</cx:pt>
          <cx:pt idx="40433">-565</cx:pt>
          <cx:pt idx="40434">-606</cx:pt>
          <cx:pt idx="40435">-516</cx:pt>
          <cx:pt idx="40436">0</cx:pt>
          <cx:pt idx="40437">-274</cx:pt>
          <cx:pt idx="40438">-459</cx:pt>
          <cx:pt idx="40439">-597</cx:pt>
          <cx:pt idx="40440">-906</cx:pt>
          <cx:pt idx="40441">-1779</cx:pt>
          <cx:pt idx="40442">-17</cx:pt>
          <cx:pt idx="40443">0</cx:pt>
          <cx:pt idx="40444">-561</cx:pt>
          <cx:pt idx="40445">0</cx:pt>
          <cx:pt idx="40446">-2432</cx:pt>
          <cx:pt idx="40447">-1568</cx:pt>
          <cx:pt idx="40448">-82</cx:pt>
          <cx:pt idx="40449">-1763</cx:pt>
          <cx:pt idx="40450">-1387</cx:pt>
          <cx:pt idx="40451">-1841</cx:pt>
          <cx:pt idx="40452">-839</cx:pt>
          <cx:pt idx="40453">0</cx:pt>
          <cx:pt idx="40454">-2139</cx:pt>
          <cx:pt idx="40455">-1305</cx:pt>
          <cx:pt idx="40456">0</cx:pt>
          <cx:pt idx="40457">-496</cx:pt>
          <cx:pt idx="40458">-1100</cx:pt>
          <cx:pt idx="40459">-665</cx:pt>
          <cx:pt idx="40460">-773</cx:pt>
          <cx:pt idx="40461">-821</cx:pt>
          <cx:pt idx="40462">-580</cx:pt>
          <cx:pt idx="40463">-714</cx:pt>
          <cx:pt idx="40464">-779</cx:pt>
          <cx:pt idx="40465">-3079</cx:pt>
          <cx:pt idx="40466">-2609</cx:pt>
          <cx:pt idx="40467">-2442</cx:pt>
          <cx:pt idx="40468">-1777</cx:pt>
          <cx:pt idx="40469">-2582</cx:pt>
          <cx:pt idx="40470">-635</cx:pt>
          <cx:pt idx="40471">-1127</cx:pt>
          <cx:pt idx="40472">-2073</cx:pt>
          <cx:pt idx="40473">-1125</cx:pt>
          <cx:pt idx="40474">-2188</cx:pt>
          <cx:pt idx="40475">-502</cx:pt>
          <cx:pt idx="40476">-1432</cx:pt>
          <cx:pt idx="40477">-959</cx:pt>
          <cx:pt idx="40478">-40</cx:pt>
          <cx:pt idx="40479">-1701</cx:pt>
          <cx:pt idx="40480">-639</cx:pt>
          <cx:pt idx="40481">-1508</cx:pt>
          <cx:pt idx="40482">-849</cx:pt>
          <cx:pt idx="40483">-262</cx:pt>
          <cx:pt idx="40484">-317</cx:pt>
          <cx:pt idx="40485">0</cx:pt>
          <cx:pt idx="40486">-1518</cx:pt>
          <cx:pt idx="40487">0</cx:pt>
          <cx:pt idx="40488">0</cx:pt>
          <cx:pt idx="40489">-974</cx:pt>
          <cx:pt idx="40490">0</cx:pt>
          <cx:pt idx="40491">0</cx:pt>
          <cx:pt idx="40492">-1560</cx:pt>
          <cx:pt idx="40493">-1229</cx:pt>
          <cx:pt idx="40494">-1298</cx:pt>
          <cx:pt idx="40495">-1634</cx:pt>
          <cx:pt idx="40496">0</cx:pt>
          <cx:pt idx="40497">-463</cx:pt>
          <cx:pt idx="40498">-385</cx:pt>
          <cx:pt idx="40499">-745</cx:pt>
          <cx:pt idx="40500">-236</cx:pt>
          <cx:pt idx="40501">-2445</cx:pt>
          <cx:pt idx="40502">-1537</cx:pt>
          <cx:pt idx="40503">-110</cx:pt>
          <cx:pt idx="40504">-279</cx:pt>
          <cx:pt idx="40505">-1614</cx:pt>
          <cx:pt idx="40506">-740</cx:pt>
          <cx:pt idx="40507">-1174</cx:pt>
          <cx:pt idx="40508">-1965</cx:pt>
          <cx:pt idx="40509">-195</cx:pt>
          <cx:pt idx="40510">-1</cx:pt>
          <cx:pt idx="40511">0</cx:pt>
          <cx:pt idx="40512">-1242</cx:pt>
          <cx:pt idx="40513">-392</cx:pt>
          <cx:pt idx="40514">-126</cx:pt>
          <cx:pt idx="40515">-1491</cx:pt>
          <cx:pt idx="40516">-1586</cx:pt>
          <cx:pt idx="40517">-1719</cx:pt>
          <cx:pt idx="40518">-1261</cx:pt>
          <cx:pt idx="40519">-3</cx:pt>
          <cx:pt idx="40520">-1662</cx:pt>
          <cx:pt idx="40521">-1698</cx:pt>
          <cx:pt idx="40522">0</cx:pt>
          <cx:pt idx="40523">-1731</cx:pt>
          <cx:pt idx="40524">-2411</cx:pt>
          <cx:pt idx="40525">0</cx:pt>
          <cx:pt idx="40526">-663</cx:pt>
          <cx:pt idx="40527">-1103</cx:pt>
          <cx:pt idx="40528">-294</cx:pt>
          <cx:pt idx="40529">-1874</cx:pt>
          <cx:pt idx="40530">0</cx:pt>
          <cx:pt idx="40531">-1876</cx:pt>
          <cx:pt idx="40532">-727</cx:pt>
          <cx:pt idx="40533">-2150</cx:pt>
          <cx:pt idx="40534">-1254</cx:pt>
          <cx:pt idx="40535">-2</cx:pt>
          <cx:pt idx="40536">-1974</cx:pt>
          <cx:pt idx="40537">-1751</cx:pt>
          <cx:pt idx="40538">-477</cx:pt>
          <cx:pt idx="40539">0</cx:pt>
          <cx:pt idx="40540">-729</cx:pt>
          <cx:pt idx="40541">-2153</cx:pt>
          <cx:pt idx="40542">-6</cx:pt>
          <cx:pt idx="40543">-756</cx:pt>
          <cx:pt idx="40544">-905</cx:pt>
          <cx:pt idx="40545">-424</cx:pt>
          <cx:pt idx="40546">-1747</cx:pt>
          <cx:pt idx="40547">-143</cx:pt>
          <cx:pt idx="40548">-577</cx:pt>
          <cx:pt idx="40549">-2343</cx:pt>
          <cx:pt idx="40550">-9</cx:pt>
          <cx:pt idx="40551">-1240</cx:pt>
          <cx:pt idx="40552">-1866</cx:pt>
          <cx:pt idx="40553">-608</cx:pt>
          <cx:pt idx="40554">-1</cx:pt>
          <cx:pt idx="40555">-453</cx:pt>
          <cx:pt idx="40556">-441</cx:pt>
          <cx:pt idx="40557">-2024</cx:pt>
          <cx:pt idx="40558">-701</cx:pt>
          <cx:pt idx="40559">0</cx:pt>
          <cx:pt idx="40560">-915</cx:pt>
          <cx:pt idx="40561">-1082</cx:pt>
          <cx:pt idx="40562">0</cx:pt>
          <cx:pt idx="40563">0</cx:pt>
          <cx:pt idx="40564">-449</cx:pt>
          <cx:pt idx="40565">-1244</cx:pt>
          <cx:pt idx="40566">-1563</cx:pt>
          <cx:pt idx="40567">-916</cx:pt>
          <cx:pt idx="40568">-1815</cx:pt>
          <cx:pt idx="40569">-314</cx:pt>
          <cx:pt idx="40570">-1912</cx:pt>
          <cx:pt idx="40571">-569</cx:pt>
          <cx:pt idx="40572">-8</cx:pt>
          <cx:pt idx="40573">-2421</cx:pt>
          <cx:pt idx="40574">-74</cx:pt>
          <cx:pt idx="40575">0</cx:pt>
          <cx:pt idx="40576">-1830</cx:pt>
          <cx:pt idx="40577">-1212</cx:pt>
          <cx:pt idx="40578">-1351</cx:pt>
          <cx:pt idx="40579">-1517</cx:pt>
          <cx:pt idx="40580">0</cx:pt>
          <cx:pt idx="40581">-2172</cx:pt>
          <cx:pt idx="40582">-130</cx:pt>
          <cx:pt idx="40583">-610</cx:pt>
          <cx:pt idx="40584">-813</cx:pt>
          <cx:pt idx="40585">-1827</cx:pt>
          <cx:pt idx="40586">-744</cx:pt>
          <cx:pt idx="40587">-645</cx:pt>
          <cx:pt idx="40588">-3</cx:pt>
          <cx:pt idx="40589">-1563</cx:pt>
          <cx:pt idx="40590">-118</cx:pt>
          <cx:pt idx="40591">-2627</cx:pt>
          <cx:pt idx="40592">-1588</cx:pt>
          <cx:pt idx="40593">-1643</cx:pt>
          <cx:pt idx="40594">-288</cx:pt>
          <cx:pt idx="40595">-993</cx:pt>
          <cx:pt idx="40596">-1502</cx:pt>
          <cx:pt idx="40597">-114</cx:pt>
          <cx:pt idx="40598">-94</cx:pt>
          <cx:pt idx="40599">-733</cx:pt>
          <cx:pt idx="40600">-1846</cx:pt>
          <cx:pt idx="40601">-80</cx:pt>
          <cx:pt idx="40602">-323</cx:pt>
          <cx:pt idx="40603">0</cx:pt>
          <cx:pt idx="40604">0</cx:pt>
          <cx:pt idx="40605">0</cx:pt>
          <cx:pt idx="40606">-1024</cx:pt>
          <cx:pt idx="40607">-608</cx:pt>
          <cx:pt idx="40608">-1159</cx:pt>
          <cx:pt idx="40609">-1149</cx:pt>
          <cx:pt idx="40610">-1008</cx:pt>
          <cx:pt idx="40611">-5</cx:pt>
          <cx:pt idx="40612">-634</cx:pt>
          <cx:pt idx="40613">-2068</cx:pt>
          <cx:pt idx="40614">-1097</cx:pt>
          <cx:pt idx="40615">-504</cx:pt>
          <cx:pt idx="40616">-354</cx:pt>
          <cx:pt idx="40617">-1830</cx:pt>
          <cx:pt idx="40618">-1339</cx:pt>
          <cx:pt idx="40619">0</cx:pt>
          <cx:pt idx="40620">0</cx:pt>
          <cx:pt idx="40621">0</cx:pt>
          <cx:pt idx="40622">-1217</cx:pt>
          <cx:pt idx="40623">-177</cx:pt>
          <cx:pt idx="40624">-1531</cx:pt>
          <cx:pt idx="40625">-661</cx:pt>
          <cx:pt idx="40626">-2103</cx:pt>
          <cx:pt idx="40627">-159</cx:pt>
          <cx:pt idx="40628">-352</cx:pt>
          <cx:pt idx="40629">-2594</cx:pt>
          <cx:pt idx="40630">-1997</cx:pt>
          <cx:pt idx="40631">0</cx:pt>
          <cx:pt idx="40632">-1236</cx:pt>
          <cx:pt idx="40633">-463</cx:pt>
          <cx:pt idx="40634">-453</cx:pt>
          <cx:pt idx="40635">-629</cx:pt>
          <cx:pt idx="40636">-2450</cx:pt>
          <cx:pt idx="40637">-1558</cx:pt>
          <cx:pt idx="40638">-314</cx:pt>
          <cx:pt idx="40639">-2527</cx:pt>
          <cx:pt idx="40640">-1144</cx:pt>
          <cx:pt idx="40641">-1707</cx:pt>
          <cx:pt idx="40642">0</cx:pt>
          <cx:pt idx="40643">-1325</cx:pt>
          <cx:pt idx="40644">-1838</cx:pt>
          <cx:pt idx="40645">-415</cx:pt>
          <cx:pt idx="40646">-1329</cx:pt>
          <cx:pt idx="40647">-917</cx:pt>
          <cx:pt idx="40648">-486</cx:pt>
          <cx:pt idx="40649">-2</cx:pt>
          <cx:pt idx="40650">0</cx:pt>
          <cx:pt idx="40651">-2711</cx:pt>
          <cx:pt idx="40652">0</cx:pt>
          <cx:pt idx="40653">-443</cx:pt>
          <cx:pt idx="40654">-873</cx:pt>
          <cx:pt idx="40655">-1888</cx:pt>
          <cx:pt idx="40656">-842</cx:pt>
          <cx:pt idx="40657">-699</cx:pt>
          <cx:pt idx="40658">-1152</cx:pt>
          <cx:pt idx="40659">-716</cx:pt>
          <cx:pt idx="40660">0</cx:pt>
          <cx:pt idx="40661">0</cx:pt>
          <cx:pt idx="40662">-1900</cx:pt>
          <cx:pt idx="40663">-3</cx:pt>
          <cx:pt idx="40664">-587</cx:pt>
          <cx:pt idx="40665">-2784</cx:pt>
          <cx:pt idx="40666">-975</cx:pt>
          <cx:pt idx="40667">0</cx:pt>
          <cx:pt idx="40668">-834</cx:pt>
          <cx:pt idx="40669">-304</cx:pt>
          <cx:pt idx="40670">0</cx:pt>
          <cx:pt idx="40671">-1075</cx:pt>
          <cx:pt idx="40672">-2107</cx:pt>
          <cx:pt idx="40673">-644</cx:pt>
          <cx:pt idx="40674">-171</cx:pt>
          <cx:pt idx="40675">-385</cx:pt>
          <cx:pt idx="40676">-728</cx:pt>
          <cx:pt idx="40677">-1175</cx:pt>
          <cx:pt idx="40678">0</cx:pt>
          <cx:pt idx="40679">-490</cx:pt>
          <cx:pt idx="40680">-489</cx:pt>
          <cx:pt idx="40681">-255</cx:pt>
          <cx:pt idx="40682">-160</cx:pt>
          <cx:pt idx="40683">-612</cx:pt>
          <cx:pt idx="40684">-587</cx:pt>
          <cx:pt idx="40685">-947</cx:pt>
          <cx:pt idx="40686">-1478</cx:pt>
          <cx:pt idx="40687">-157</cx:pt>
          <cx:pt idx="40688">-1114</cx:pt>
          <cx:pt idx="40689">-360</cx:pt>
          <cx:pt idx="40690">-321</cx:pt>
          <cx:pt idx="40691">-2768</cx:pt>
          <cx:pt idx="40692">-820</cx:pt>
          <cx:pt idx="40693">0</cx:pt>
          <cx:pt idx="40694">-1858</cx:pt>
          <cx:pt idx="40695">-433</cx:pt>
          <cx:pt idx="40696">-1488</cx:pt>
          <cx:pt idx="40697">-640</cx:pt>
          <cx:pt idx="40698">-1272</cx:pt>
          <cx:pt idx="40699">-2229</cx:pt>
          <cx:pt idx="40700">-409</cx:pt>
          <cx:pt idx="40701">0</cx:pt>
          <cx:pt idx="40702">-1363</cx:pt>
          <cx:pt idx="40703">-1907</cx:pt>
          <cx:pt idx="40704">0</cx:pt>
          <cx:pt idx="40705">-243</cx:pt>
          <cx:pt idx="40706">-1607</cx:pt>
          <cx:pt idx="40707">-1106</cx:pt>
          <cx:pt idx="40708">-304</cx:pt>
          <cx:pt idx="40709">-2333</cx:pt>
          <cx:pt idx="40710">-347</cx:pt>
          <cx:pt idx="40711">-2623</cx:pt>
          <cx:pt idx="40712">-1763</cx:pt>
          <cx:pt idx="40713">0</cx:pt>
          <cx:pt idx="40714">-608</cx:pt>
          <cx:pt idx="40715">-880</cx:pt>
          <cx:pt idx="40716">0</cx:pt>
          <cx:pt idx="40717">-621</cx:pt>
          <cx:pt idx="40718">-2207</cx:pt>
          <cx:pt idx="40719">-1605</cx:pt>
          <cx:pt idx="40720">-419</cx:pt>
          <cx:pt idx="40721">-2305</cx:pt>
          <cx:pt idx="40722">-3</cx:pt>
          <cx:pt idx="40723">-1838</cx:pt>
          <cx:pt idx="40724">-585</cx:pt>
          <cx:pt idx="40725">-338</cx:pt>
          <cx:pt idx="40726">-1895</cx:pt>
          <cx:pt idx="40727">-3023</cx:pt>
          <cx:pt idx="40728">-4</cx:pt>
          <cx:pt idx="40729">-1537</cx:pt>
          <cx:pt idx="40730">-2499</cx:pt>
          <cx:pt idx="40731">-625</cx:pt>
          <cx:pt idx="40732">-2892</cx:pt>
          <cx:pt idx="40733">-553</cx:pt>
          <cx:pt idx="40734">-3186</cx:pt>
          <cx:pt idx="40735">-701</cx:pt>
          <cx:pt idx="40736">-617</cx:pt>
          <cx:pt idx="40737">-988</cx:pt>
          <cx:pt idx="40738">-1979</cx:pt>
          <cx:pt idx="40739">-1906</cx:pt>
          <cx:pt idx="40740">-1911</cx:pt>
          <cx:pt idx="40741">-1550</cx:pt>
          <cx:pt idx="40742">-1394</cx:pt>
          <cx:pt idx="40743">-7</cx:pt>
          <cx:pt idx="40744">-360</cx:pt>
          <cx:pt idx="40745">-1478</cx:pt>
          <cx:pt idx="40746">0</cx:pt>
          <cx:pt idx="40747">-181</cx:pt>
          <cx:pt idx="40748">-886</cx:pt>
          <cx:pt idx="40749">-1116</cx:pt>
          <cx:pt idx="40750">-473</cx:pt>
          <cx:pt idx="40751">-1828</cx:pt>
          <cx:pt idx="40752">-625</cx:pt>
          <cx:pt idx="40753">-919</cx:pt>
          <cx:pt idx="40754">0</cx:pt>
          <cx:pt idx="40755">-2070</cx:pt>
          <cx:pt idx="40756">-882</cx:pt>
          <cx:pt idx="40757">-2002</cx:pt>
          <cx:pt idx="40758">-1753</cx:pt>
          <cx:pt idx="40759">-1481</cx:pt>
          <cx:pt idx="40760">-1030</cx:pt>
          <cx:pt idx="40761">-456</cx:pt>
          <cx:pt idx="40762">-1695</cx:pt>
          <cx:pt idx="40763">-1538</cx:pt>
          <cx:pt idx="40764">-725</cx:pt>
          <cx:pt idx="40765">0</cx:pt>
          <cx:pt idx="40766">-2111</cx:pt>
          <cx:pt idx="40767">-5</cx:pt>
          <cx:pt idx="40768">-1900</cx:pt>
          <cx:pt idx="40769">-282</cx:pt>
          <cx:pt idx="40770">-1627</cx:pt>
          <cx:pt idx="40771">-1843</cx:pt>
          <cx:pt idx="40772">-541</cx:pt>
          <cx:pt idx="40773">-1540</cx:pt>
          <cx:pt idx="40774">-780</cx:pt>
          <cx:pt idx="40775">-1659</cx:pt>
          <cx:pt idx="40776">-698</cx:pt>
          <cx:pt idx="40777">0</cx:pt>
          <cx:pt idx="40778">-530</cx:pt>
          <cx:pt idx="40779">-670</cx:pt>
          <cx:pt idx="40780">-1289</cx:pt>
          <cx:pt idx="40781">0</cx:pt>
          <cx:pt idx="40782">-1213</cx:pt>
          <cx:pt idx="40783">-2025</cx:pt>
          <cx:pt idx="40784">-2823</cx:pt>
          <cx:pt idx="40785">-3347</cx:pt>
          <cx:pt idx="40786">-407</cx:pt>
          <cx:pt idx="40787">-1887</cx:pt>
          <cx:pt idx="40788">-394</cx:pt>
          <cx:pt idx="40789">-935</cx:pt>
          <cx:pt idx="40790">-1402</cx:pt>
          <cx:pt idx="40791">-275</cx:pt>
          <cx:pt idx="40792">-2339</cx:pt>
          <cx:pt idx="40793">-1565</cx:pt>
          <cx:pt idx="40794">0</cx:pt>
          <cx:pt idx="40795">-860</cx:pt>
          <cx:pt idx="40796">-18</cx:pt>
          <cx:pt idx="40797">-650</cx:pt>
          <cx:pt idx="40798">-1472</cx:pt>
          <cx:pt idx="40799">-1</cx:pt>
          <cx:pt idx="40800">-2770</cx:pt>
          <cx:pt idx="40801">-970</cx:pt>
          <cx:pt idx="40802">-2886</cx:pt>
          <cx:pt idx="40803">-2</cx:pt>
          <cx:pt idx="40804">-471</cx:pt>
          <cx:pt idx="40805">0</cx:pt>
          <cx:pt idx="40806">-1578</cx:pt>
          <cx:pt idx="40807">0</cx:pt>
          <cx:pt idx="40808">-293</cx:pt>
          <cx:pt idx="40809">-494</cx:pt>
          <cx:pt idx="40810">-1584</cx:pt>
          <cx:pt idx="40811">-1199</cx:pt>
          <cx:pt idx="40812">0</cx:pt>
          <cx:pt idx="40813">-441</cx:pt>
          <cx:pt idx="40814">-972</cx:pt>
          <cx:pt idx="40815">-303</cx:pt>
          <cx:pt idx="40816">-1506</cx:pt>
          <cx:pt idx="40817">-583</cx:pt>
          <cx:pt idx="40818">-35</cx:pt>
          <cx:pt idx="40819">-936</cx:pt>
          <cx:pt idx="40820">-348</cx:pt>
          <cx:pt idx="40821">-238</cx:pt>
          <cx:pt idx="40822">-179</cx:pt>
          <cx:pt idx="40823">-1203</cx:pt>
          <cx:pt idx="40824">-473</cx:pt>
          <cx:pt idx="40825">-2987</cx:pt>
          <cx:pt idx="40826">-570</cx:pt>
          <cx:pt idx="40827">-245</cx:pt>
          <cx:pt idx="40828">-2374</cx:pt>
          <cx:pt idx="40829">-3</cx:pt>
          <cx:pt idx="40830">-1809</cx:pt>
          <cx:pt idx="40831">-603</cx:pt>
          <cx:pt idx="40832">-547</cx:pt>
          <cx:pt idx="40833">0</cx:pt>
          <cx:pt idx="40834">-264</cx:pt>
          <cx:pt idx="40835">-4</cx:pt>
          <cx:pt idx="40836">0</cx:pt>
          <cx:pt idx="40837">-2781</cx:pt>
          <cx:pt idx="40838">-1169</cx:pt>
          <cx:pt idx="40839">0</cx:pt>
          <cx:pt idx="40840">-380</cx:pt>
          <cx:pt idx="40841">-620</cx:pt>
          <cx:pt idx="40842">-151</cx:pt>
          <cx:pt idx="40843">-2670</cx:pt>
          <cx:pt idx="40844">-3</cx:pt>
          <cx:pt idx="40845">-283</cx:pt>
          <cx:pt idx="40846">-1298</cx:pt>
          <cx:pt idx="40847">0</cx:pt>
          <cx:pt idx="40848">-1852</cx:pt>
          <cx:pt idx="40849">-1523</cx:pt>
          <cx:pt idx="40850">-3</cx:pt>
          <cx:pt idx="40851">-1782</cx:pt>
          <cx:pt idx="40852">-380</cx:pt>
          <cx:pt idx="40853">-3023</cx:pt>
          <cx:pt idx="40854">-360</cx:pt>
          <cx:pt idx="40855">-601</cx:pt>
          <cx:pt idx="40856">-370</cx:pt>
          <cx:pt idx="40857">-959</cx:pt>
          <cx:pt idx="40858">-645</cx:pt>
          <cx:pt idx="40859">-484</cx:pt>
          <cx:pt idx="40860">-1720</cx:pt>
          <cx:pt idx="40861">-614</cx:pt>
          <cx:pt idx="40862">-1819</cx:pt>
          <cx:pt idx="40863">0</cx:pt>
          <cx:pt idx="40864">-858</cx:pt>
          <cx:pt idx="40865">-1393</cx:pt>
          <cx:pt idx="40866">-1540</cx:pt>
          <cx:pt idx="40867">-1676</cx:pt>
          <cx:pt idx="40868">-2057</cx:pt>
          <cx:pt idx="40869">-2</cx:pt>
          <cx:pt idx="40870">-2325</cx:pt>
          <cx:pt idx="40871">-1</cx:pt>
          <cx:pt idx="40872">-2639</cx:pt>
          <cx:pt idx="40873">-95</cx:pt>
          <cx:pt idx="40874">-652</cx:pt>
          <cx:pt idx="40875">-309</cx:pt>
          <cx:pt idx="40876">-1748</cx:pt>
          <cx:pt idx="40877">-806</cx:pt>
          <cx:pt idx="40878">-1273</cx:pt>
          <cx:pt idx="40879">-365</cx:pt>
          <cx:pt idx="40880">-2045</cx:pt>
          <cx:pt idx="40881">-993</cx:pt>
          <cx:pt idx="40882">-2096</cx:pt>
          <cx:pt idx="40883">-1752</cx:pt>
          <cx:pt idx="40884">-805</cx:pt>
          <cx:pt idx="40885">-646</cx:pt>
          <cx:pt idx="40886">-678</cx:pt>
          <cx:pt idx="40887">-2225</cx:pt>
          <cx:pt idx="40888">-2834</cx:pt>
          <cx:pt idx="40889">-233</cx:pt>
          <cx:pt idx="40890">-1616</cx:pt>
          <cx:pt idx="40891">0</cx:pt>
          <cx:pt idx="40892">-552</cx:pt>
          <cx:pt idx="40893">0</cx:pt>
          <cx:pt idx="40894">-554</cx:pt>
          <cx:pt idx="40895">-514</cx:pt>
          <cx:pt idx="40896">-731</cx:pt>
          <cx:pt idx="40897">-655</cx:pt>
          <cx:pt idx="40898">-1038</cx:pt>
          <cx:pt idx="40899">0</cx:pt>
          <cx:pt idx="40900">0</cx:pt>
          <cx:pt idx="40901">-1869</cx:pt>
          <cx:pt idx="40902">-2943</cx:pt>
          <cx:pt idx="40903">-2</cx:pt>
          <cx:pt idx="40904">-793</cx:pt>
          <cx:pt idx="40905">-1858</cx:pt>
          <cx:pt idx="40906">0</cx:pt>
          <cx:pt idx="40907">0</cx:pt>
          <cx:pt idx="40908">-535</cx:pt>
          <cx:pt idx="40909">-1075</cx:pt>
          <cx:pt idx="40910">-442</cx:pt>
          <cx:pt idx="40911">-1388</cx:pt>
          <cx:pt idx="40912">-838</cx:pt>
          <cx:pt idx="40913">0</cx:pt>
          <cx:pt idx="40914">-1277</cx:pt>
          <cx:pt idx="40915">-2525</cx:pt>
          <cx:pt idx="40916">-1184</cx:pt>
          <cx:pt idx="40917">-674</cx:pt>
          <cx:pt idx="40918">-1463</cx:pt>
          <cx:pt idx="40919">-359</cx:pt>
          <cx:pt idx="40920">-2283</cx:pt>
          <cx:pt idx="40921">-31</cx:pt>
          <cx:pt idx="40922">0</cx:pt>
          <cx:pt idx="40923">-986</cx:pt>
          <cx:pt idx="40924">-569</cx:pt>
          <cx:pt idx="40925">-548</cx:pt>
          <cx:pt idx="40926">0</cx:pt>
          <cx:pt idx="40927">-1325</cx:pt>
          <cx:pt idx="40928">-2872</cx:pt>
          <cx:pt idx="40929">-1566</cx:pt>
          <cx:pt idx="40930">-440</cx:pt>
          <cx:pt idx="40931">0</cx:pt>
          <cx:pt idx="40932">-184</cx:pt>
          <cx:pt idx="40933">-480</cx:pt>
          <cx:pt idx="40934">0</cx:pt>
          <cx:pt idx="40935">0</cx:pt>
          <cx:pt idx="40936">-1205</cx:pt>
          <cx:pt idx="40937">-801</cx:pt>
          <cx:pt idx="40938">-2307</cx:pt>
          <cx:pt idx="40939">-467</cx:pt>
          <cx:pt idx="40940">-817</cx:pt>
          <cx:pt idx="40941">-1714</cx:pt>
          <cx:pt idx="40942">-897</cx:pt>
          <cx:pt idx="40943">0</cx:pt>
          <cx:pt idx="40944">-590</cx:pt>
          <cx:pt idx="40945">-1881</cx:pt>
          <cx:pt idx="40946">-1794</cx:pt>
          <cx:pt idx="40947">-1</cx:pt>
          <cx:pt idx="40948">-2</cx:pt>
          <cx:pt idx="40949">-3274</cx:pt>
          <cx:pt idx="40950">-122</cx:pt>
          <cx:pt idx="40951">-252</cx:pt>
          <cx:pt idx="40952">-1821</cx:pt>
          <cx:pt idx="40953">0</cx:pt>
          <cx:pt idx="40954">-3314</cx:pt>
          <cx:pt idx="40955">0</cx:pt>
          <cx:pt idx="40956">-1567</cx:pt>
          <cx:pt idx="40957">-1363</cx:pt>
          <cx:pt idx="40958">-5</cx:pt>
          <cx:pt idx="40959">-1572</cx:pt>
          <cx:pt idx="40960">-2011</cx:pt>
          <cx:pt idx="40961">-2304</cx:pt>
          <cx:pt idx="40962">0</cx:pt>
          <cx:pt idx="40963">-1200</cx:pt>
          <cx:pt idx="40964">0</cx:pt>
          <cx:pt idx="40965">-1113</cx:pt>
          <cx:pt idx="40966">-844</cx:pt>
          <cx:pt idx="40967">-980</cx:pt>
          <cx:pt idx="40968">-1320</cx:pt>
          <cx:pt idx="40969">-3</cx:pt>
          <cx:pt idx="40970">-730</cx:pt>
          <cx:pt idx="40971">-1690</cx:pt>
          <cx:pt idx="40972">0</cx:pt>
          <cx:pt idx="40973">-106</cx:pt>
          <cx:pt idx="40974">0</cx:pt>
          <cx:pt idx="40975">-7</cx:pt>
          <cx:pt idx="40976">-393</cx:pt>
          <cx:pt idx="40977">0</cx:pt>
          <cx:pt idx="40978">-1549</cx:pt>
          <cx:pt idx="40979">-461</cx:pt>
          <cx:pt idx="40980">-906</cx:pt>
          <cx:pt idx="40981">-1791</cx:pt>
          <cx:pt idx="40982">-1423</cx:pt>
          <cx:pt idx="40983">-176</cx:pt>
          <cx:pt idx="40984">-621</cx:pt>
          <cx:pt idx="40985">-2029</cx:pt>
          <cx:pt idx="40986">0</cx:pt>
          <cx:pt idx="40987">0</cx:pt>
          <cx:pt idx="40988">-1812</cx:pt>
          <cx:pt idx="40989">-3422</cx:pt>
          <cx:pt idx="40990">-1692</cx:pt>
          <cx:pt idx="40991">-1316</cx:pt>
          <cx:pt idx="40992">-1978</cx:pt>
          <cx:pt idx="40993">-26</cx:pt>
          <cx:pt idx="40994">-3503</cx:pt>
          <cx:pt idx="40995">0</cx:pt>
          <cx:pt idx="40996">-1335</cx:pt>
          <cx:pt idx="40997">-239</cx:pt>
          <cx:pt idx="40998">-561</cx:pt>
          <cx:pt idx="40999">-928</cx:pt>
          <cx:pt idx="41000">-461</cx:pt>
          <cx:pt idx="41001">-916</cx:pt>
          <cx:pt idx="41002">-1001</cx:pt>
          <cx:pt idx="41003">-439</cx:pt>
          <cx:pt idx="41004">-990</cx:pt>
          <cx:pt idx="41005">0</cx:pt>
          <cx:pt idx="41006">-830</cx:pt>
          <cx:pt idx="41007">-588</cx:pt>
          <cx:pt idx="41008">-2267</cx:pt>
          <cx:pt idx="41009">-374</cx:pt>
          <cx:pt idx="41010">0</cx:pt>
          <cx:pt idx="41011">-509</cx:pt>
          <cx:pt idx="41012">0</cx:pt>
          <cx:pt idx="41013">-321</cx:pt>
          <cx:pt idx="41014">-2322</cx:pt>
          <cx:pt idx="41015">-276</cx:pt>
          <cx:pt idx="41016">-1787</cx:pt>
          <cx:pt idx="41017">-160</cx:pt>
          <cx:pt idx="41018">-507</cx:pt>
          <cx:pt idx="41019">-143</cx:pt>
          <cx:pt idx="41020">-2188</cx:pt>
          <cx:pt idx="41021">-2134</cx:pt>
          <cx:pt idx="41022">-1527</cx:pt>
          <cx:pt idx="41023">0</cx:pt>
          <cx:pt idx="41024">-1026</cx:pt>
          <cx:pt idx="41025">-322</cx:pt>
          <cx:pt idx="41026">-819</cx:pt>
          <cx:pt idx="41027">-1417</cx:pt>
          <cx:pt idx="41028">0</cx:pt>
          <cx:pt idx="41029">-329</cx:pt>
          <cx:pt idx="41030">-93</cx:pt>
          <cx:pt idx="41031">-1030</cx:pt>
          <cx:pt idx="41032">-916</cx:pt>
          <cx:pt idx="41033">-518</cx:pt>
          <cx:pt idx="41034">0</cx:pt>
          <cx:pt idx="41035">-163</cx:pt>
          <cx:pt idx="41036">-26</cx:pt>
          <cx:pt idx="41037">0</cx:pt>
          <cx:pt idx="41038">-634</cx:pt>
          <cx:pt idx="41039">-1096</cx:pt>
          <cx:pt idx="41040">-1638</cx:pt>
          <cx:pt idx="41041">-1843</cx:pt>
          <cx:pt idx="41042">0</cx:pt>
          <cx:pt idx="41043">-1147</cx:pt>
          <cx:pt idx="41044">-353</cx:pt>
          <cx:pt idx="41045">0</cx:pt>
          <cx:pt idx="41046">-1125</cx:pt>
          <cx:pt idx="41047">-672</cx:pt>
          <cx:pt idx="41048">-1532</cx:pt>
          <cx:pt idx="41049">-998</cx:pt>
          <cx:pt idx="41050">-940</cx:pt>
          <cx:pt idx="41051">0</cx:pt>
          <cx:pt idx="41052">-837</cx:pt>
          <cx:pt idx="41053">-637</cx:pt>
          <cx:pt idx="41054">-1208</cx:pt>
          <cx:pt idx="41055">-1406</cx:pt>
          <cx:pt idx="41056">0</cx:pt>
          <cx:pt idx="41057">-630</cx:pt>
          <cx:pt idx="41058">-99</cx:pt>
          <cx:pt idx="41059">-1346</cx:pt>
          <cx:pt idx="41060">-961</cx:pt>
          <cx:pt idx="41061">-618</cx:pt>
          <cx:pt idx="41062">-2636</cx:pt>
          <cx:pt idx="41063">-2048</cx:pt>
          <cx:pt idx="41064">-2378</cx:pt>
          <cx:pt idx="41065">-2</cx:pt>
          <cx:pt idx="41066">-757</cx:pt>
          <cx:pt idx="41067">-1259</cx:pt>
          <cx:pt idx="41068">0</cx:pt>
          <cx:pt idx="41069">-1384</cx:pt>
          <cx:pt idx="41070">0</cx:pt>
          <cx:pt idx="41071">-14</cx:pt>
          <cx:pt idx="41072">-596</cx:pt>
          <cx:pt idx="41073">-2447</cx:pt>
          <cx:pt idx="41074">-1385</cx:pt>
          <cx:pt idx="41075">-1038</cx:pt>
          <cx:pt idx="41076">-1525</cx:pt>
          <cx:pt idx="41077">-358</cx:pt>
          <cx:pt idx="41078">-2807</cx:pt>
          <cx:pt idx="41079">-1334</cx:pt>
          <cx:pt idx="41080">-1896</cx:pt>
          <cx:pt idx="41081">-4</cx:pt>
          <cx:pt idx="41082">-1402</cx:pt>
          <cx:pt idx="41083">0</cx:pt>
          <cx:pt idx="41084">-2009</cx:pt>
          <cx:pt idx="41085">-462</cx:pt>
          <cx:pt idx="41086">0</cx:pt>
          <cx:pt idx="41087">-787</cx:pt>
          <cx:pt idx="41088">-503</cx:pt>
          <cx:pt idx="41089">-726</cx:pt>
          <cx:pt idx="41090">-2335</cx:pt>
          <cx:pt idx="41091">0</cx:pt>
          <cx:pt idx="41092">-706</cx:pt>
          <cx:pt idx="41093">-115</cx:pt>
          <cx:pt idx="41094">0</cx:pt>
          <cx:pt idx="41095">-220</cx:pt>
          <cx:pt idx="41096">-386</cx:pt>
          <cx:pt idx="41097">-1120</cx:pt>
          <cx:pt idx="41098">-1617</cx:pt>
          <cx:pt idx="41099">-387</cx:pt>
          <cx:pt idx="41100">-975</cx:pt>
          <cx:pt idx="41101">-1972</cx:pt>
          <cx:pt idx="41102">-984</cx:pt>
          <cx:pt idx="41103">-2020</cx:pt>
          <cx:pt idx="41104">-18</cx:pt>
          <cx:pt idx="41105">-1</cx:pt>
          <cx:pt idx="41106">-1384</cx:pt>
          <cx:pt idx="41107">-1733</cx:pt>
          <cx:pt idx="41108">-922</cx:pt>
          <cx:pt idx="41109">-2064</cx:pt>
          <cx:pt idx="41110">-222</cx:pt>
          <cx:pt idx="41111">0</cx:pt>
          <cx:pt idx="41112">-893</cx:pt>
          <cx:pt idx="41113">-1801</cx:pt>
          <cx:pt idx="41114">-8</cx:pt>
          <cx:pt idx="41115">-114</cx:pt>
          <cx:pt idx="41116">-359</cx:pt>
          <cx:pt idx="41117">-3146</cx:pt>
          <cx:pt idx="41118">0</cx:pt>
          <cx:pt idx="41119">-936</cx:pt>
          <cx:pt idx="41120">-2354</cx:pt>
          <cx:pt idx="41121">-313</cx:pt>
          <cx:pt idx="41122">-976</cx:pt>
          <cx:pt idx="41123">-1611</cx:pt>
          <cx:pt idx="41124">-2793</cx:pt>
          <cx:pt idx="41125">-1579</cx:pt>
          <cx:pt idx="41126">-982</cx:pt>
          <cx:pt idx="41127">-943</cx:pt>
          <cx:pt idx="41128">-378</cx:pt>
          <cx:pt idx="41129">-718</cx:pt>
          <cx:pt idx="41130">-651</cx:pt>
          <cx:pt idx="41131">-3029</cx:pt>
          <cx:pt idx="41132">-2340</cx:pt>
          <cx:pt idx="41133">-1906</cx:pt>
          <cx:pt idx="41134">-2365</cx:pt>
          <cx:pt idx="41135">-798</cx:pt>
          <cx:pt idx="41136">-1874</cx:pt>
          <cx:pt idx="41137">-658</cx:pt>
          <cx:pt idx="41138">-1622</cx:pt>
          <cx:pt idx="41139">-2372</cx:pt>
          <cx:pt idx="41140">-1217</cx:pt>
          <cx:pt idx="41141">-2081</cx:pt>
          <cx:pt idx="41142">-1727</cx:pt>
          <cx:pt idx="41143">-2743</cx:pt>
          <cx:pt idx="41144">-1771</cx:pt>
          <cx:pt idx="41145">-401</cx:pt>
          <cx:pt idx="41146">-277</cx:pt>
          <cx:pt idx="41147">-1342</cx:pt>
          <cx:pt idx="41148">0</cx:pt>
          <cx:pt idx="41149">-1194</cx:pt>
          <cx:pt idx="41150">-652</cx:pt>
          <cx:pt idx="41151">-1386</cx:pt>
          <cx:pt idx="41152">-832</cx:pt>
          <cx:pt idx="41153">-658</cx:pt>
          <cx:pt idx="41154">-2149</cx:pt>
          <cx:pt idx="41155">-38</cx:pt>
          <cx:pt idx="41156">-503</cx:pt>
          <cx:pt idx="41157">-600</cx:pt>
          <cx:pt idx="41158">-1564</cx:pt>
          <cx:pt idx="41159">-293</cx:pt>
          <cx:pt idx="41160">-2108</cx:pt>
          <cx:pt idx="41161">-1781</cx:pt>
          <cx:pt idx="41162">-1604</cx:pt>
          <cx:pt idx="41163">-1123</cx:pt>
          <cx:pt idx="41164">-2260</cx:pt>
          <cx:pt idx="41165">-273</cx:pt>
          <cx:pt idx="41166">-703</cx:pt>
          <cx:pt idx="41167">-1</cx:pt>
          <cx:pt idx="41168">-1909</cx:pt>
          <cx:pt idx="41169">-1538</cx:pt>
          <cx:pt idx="41170">-301</cx:pt>
          <cx:pt idx="41171">-1623</cx:pt>
          <cx:pt idx="41172">0</cx:pt>
          <cx:pt idx="41173">-1505</cx:pt>
          <cx:pt idx="41174">-389</cx:pt>
          <cx:pt idx="41175">-1384</cx:pt>
          <cx:pt idx="41176">-726</cx:pt>
          <cx:pt idx="41177">-236</cx:pt>
          <cx:pt idx="41178">-2278</cx:pt>
          <cx:pt idx="41179">-191</cx:pt>
          <cx:pt idx="41180">0</cx:pt>
          <cx:pt idx="41181">-547</cx:pt>
          <cx:pt idx="41182">-3629</cx:pt>
          <cx:pt idx="41183">-399</cx:pt>
          <cx:pt idx="41184">-249</cx:pt>
          <cx:pt idx="41185">-20</cx:pt>
          <cx:pt idx="41186">-127</cx:pt>
          <cx:pt idx="41187">-2555</cx:pt>
          <cx:pt idx="41188">-965</cx:pt>
          <cx:pt idx="41189">-2371</cx:pt>
          <cx:pt idx="41190">-2603</cx:pt>
          <cx:pt idx="41191">-831</cx:pt>
          <cx:pt idx="41192">-2370</cx:pt>
          <cx:pt idx="41193">-855</cx:pt>
          <cx:pt idx="41194">-2083</cx:pt>
          <cx:pt idx="41195">-392</cx:pt>
          <cx:pt idx="41196">-2016</cx:pt>
          <cx:pt idx="41197">0</cx:pt>
          <cx:pt idx="41198">-736</cx:pt>
          <cx:pt idx="41199">0</cx:pt>
          <cx:pt idx="41200">-1713</cx:pt>
          <cx:pt idx="41201">-792</cx:pt>
          <cx:pt idx="41202">-509</cx:pt>
          <cx:pt idx="41203">-222</cx:pt>
          <cx:pt idx="41204">0</cx:pt>
          <cx:pt idx="41205">-402</cx:pt>
          <cx:pt idx="41206">-1477</cx:pt>
          <cx:pt idx="41207">-112</cx:pt>
          <cx:pt idx="41208">-606</cx:pt>
          <cx:pt idx="41209">-1</cx:pt>
          <cx:pt idx="41210">-1789</cx:pt>
          <cx:pt idx="41211">-1800</cx:pt>
          <cx:pt idx="41212">-57</cx:pt>
          <cx:pt idx="41213">-322</cx:pt>
          <cx:pt idx="41214">-907</cx:pt>
          <cx:pt idx="41215">-960</cx:pt>
          <cx:pt idx="41216">-389</cx:pt>
          <cx:pt idx="41217">0</cx:pt>
          <cx:pt idx="41218">0</cx:pt>
          <cx:pt idx="41219">-51</cx:pt>
          <cx:pt idx="41220">-338</cx:pt>
          <cx:pt idx="41221">-1357</cx:pt>
          <cx:pt idx="41222">-1403</cx:pt>
          <cx:pt idx="41223">-401</cx:pt>
          <cx:pt idx="41224">-906</cx:pt>
          <cx:pt idx="41225">-1567</cx:pt>
          <cx:pt idx="41226">-1565</cx:pt>
          <cx:pt idx="41227">-11</cx:pt>
          <cx:pt idx="41228">-686</cx:pt>
          <cx:pt idx="41229">-1742</cx:pt>
          <cx:pt idx="41230">0</cx:pt>
          <cx:pt idx="41231">-303</cx:pt>
          <cx:pt idx="41232">-568</cx:pt>
          <cx:pt idx="41233">-340</cx:pt>
          <cx:pt idx="41234">-631</cx:pt>
          <cx:pt idx="41235">-1375</cx:pt>
          <cx:pt idx="41236">-421</cx:pt>
          <cx:pt idx="41237">-1829</cx:pt>
          <cx:pt idx="41238">-2</cx:pt>
          <cx:pt idx="41239">-414</cx:pt>
          <cx:pt idx="41240">-116</cx:pt>
          <cx:pt idx="41241">-303</cx:pt>
          <cx:pt idx="41242">-271</cx:pt>
          <cx:pt idx="41243">0</cx:pt>
          <cx:pt idx="41244">-275</cx:pt>
          <cx:pt idx="41245">-586</cx:pt>
          <cx:pt idx="41246">0</cx:pt>
          <cx:pt idx="41247">-1858</cx:pt>
          <cx:pt idx="41248">-1431</cx:pt>
          <cx:pt idx="41249">-232</cx:pt>
          <cx:pt idx="41250">-1809</cx:pt>
          <cx:pt idx="41251">-679</cx:pt>
          <cx:pt idx="41252">-577</cx:pt>
          <cx:pt idx="41253">-115</cx:pt>
          <cx:pt idx="41254">-338</cx:pt>
          <cx:pt idx="41255">-1432</cx:pt>
          <cx:pt idx="41256">-1873</cx:pt>
          <cx:pt idx="41257">-744</cx:pt>
          <cx:pt idx="41258">-1516</cx:pt>
          <cx:pt idx="41259">-1849</cx:pt>
          <cx:pt idx="41260">-1461</cx:pt>
          <cx:pt idx="41261">-170</cx:pt>
          <cx:pt idx="41262">-381</cx:pt>
          <cx:pt idx="41263">-493</cx:pt>
          <cx:pt idx="41264">-855</cx:pt>
          <cx:pt idx="41265">-1239</cx:pt>
          <cx:pt idx="41266">-2888</cx:pt>
          <cx:pt idx="41267">-1709</cx:pt>
          <cx:pt idx="41268">-1644</cx:pt>
          <cx:pt idx="41269">-3</cx:pt>
          <cx:pt idx="41270">-1995</cx:pt>
          <cx:pt idx="41271">-1397</cx:pt>
          <cx:pt idx="41272">0</cx:pt>
          <cx:pt idx="41273">-1660</cx:pt>
          <cx:pt idx="41274">-1592</cx:pt>
          <cx:pt idx="41275">-1994</cx:pt>
          <cx:pt idx="41276">-324</cx:pt>
          <cx:pt idx="41277">-854</cx:pt>
          <cx:pt idx="41278">-1558</cx:pt>
          <cx:pt idx="41279">-363</cx:pt>
          <cx:pt idx="41280">0</cx:pt>
          <cx:pt idx="41281">-1275</cx:pt>
          <cx:pt idx="41282">-258</cx:pt>
          <cx:pt idx="41283">-1132</cx:pt>
          <cx:pt idx="41284">-947</cx:pt>
          <cx:pt idx="41285">-686</cx:pt>
          <cx:pt idx="41286">-168</cx:pt>
          <cx:pt idx="41287">-925</cx:pt>
          <cx:pt idx="41288">-1957</cx:pt>
          <cx:pt idx="41289">-1372</cx:pt>
          <cx:pt idx="41290">0</cx:pt>
          <cx:pt idx="41291">-640</cx:pt>
          <cx:pt idx="41292">-1822</cx:pt>
          <cx:pt idx="41293">0</cx:pt>
          <cx:pt idx="41294">-1604</cx:pt>
          <cx:pt idx="41295">-4</cx:pt>
          <cx:pt idx="41296">-777</cx:pt>
          <cx:pt idx="41297">0</cx:pt>
          <cx:pt idx="41298">-155</cx:pt>
          <cx:pt idx="41299">-2020</cx:pt>
          <cx:pt idx="41300">0</cx:pt>
          <cx:pt idx="41301">-427</cx:pt>
          <cx:pt idx="41302">0</cx:pt>
          <cx:pt idx="41303">-953</cx:pt>
          <cx:pt idx="41304">-1951</cx:pt>
          <cx:pt idx="41305">-1655</cx:pt>
          <cx:pt idx="41306">-83</cx:pt>
          <cx:pt idx="41307">-1443</cx:pt>
          <cx:pt idx="41308">-697</cx:pt>
          <cx:pt idx="41309">0</cx:pt>
          <cx:pt idx="41310">0</cx:pt>
          <cx:pt idx="41311">-1899</cx:pt>
          <cx:pt idx="41312">-4</cx:pt>
          <cx:pt idx="41313">-546</cx:pt>
          <cx:pt idx="41314">-2602</cx:pt>
          <cx:pt idx="41315">-1112</cx:pt>
          <cx:pt idx="41316">-7</cx:pt>
          <cx:pt idx="41317">0</cx:pt>
          <cx:pt idx="41318">-497</cx:pt>
          <cx:pt idx="41319">-1925</cx:pt>
          <cx:pt idx="41320">-578</cx:pt>
          <cx:pt idx="41321">-1124</cx:pt>
          <cx:pt idx="41322">-2719</cx:pt>
          <cx:pt idx="41323">-4</cx:pt>
          <cx:pt idx="41324">-1388</cx:pt>
          <cx:pt idx="41325">-1401</cx:pt>
          <cx:pt idx="41326">-362</cx:pt>
          <cx:pt idx="41327">-1488</cx:pt>
          <cx:pt idx="41328">0</cx:pt>
          <cx:pt idx="41329">-2772</cx:pt>
          <cx:pt idx="41330">-201</cx:pt>
          <cx:pt idx="41331">-29</cx:pt>
          <cx:pt idx="41332">0</cx:pt>
          <cx:pt idx="41333">0</cx:pt>
          <cx:pt idx="41334">-1837</cx:pt>
          <cx:pt idx="41335">-700</cx:pt>
          <cx:pt idx="41336">0</cx:pt>
          <cx:pt idx="41337">-155</cx:pt>
          <cx:pt idx="41338">-1917</cx:pt>
          <cx:pt idx="41339">-44</cx:pt>
          <cx:pt idx="41340">-838</cx:pt>
          <cx:pt idx="41341">-56</cx:pt>
          <cx:pt idx="41342">-492</cx:pt>
          <cx:pt idx="41343">-244</cx:pt>
          <cx:pt idx="41344">-636</cx:pt>
          <cx:pt idx="41345">-546</cx:pt>
          <cx:pt idx="41346">-341</cx:pt>
          <cx:pt idx="41347">-1610</cx:pt>
          <cx:pt idx="41348">-504</cx:pt>
          <cx:pt idx="41349">-2</cx:pt>
          <cx:pt idx="41350">-717</cx:pt>
          <cx:pt idx="41351">-2686</cx:pt>
          <cx:pt idx="41352">-745</cx:pt>
          <cx:pt idx="41353">-1759</cx:pt>
          <cx:pt idx="41354">-1157</cx:pt>
          <cx:pt idx="41355">-781</cx:pt>
          <cx:pt idx="41356">-1751</cx:pt>
          <cx:pt idx="41357">-1599</cx:pt>
          <cx:pt idx="41358">-493</cx:pt>
          <cx:pt idx="41359">-296</cx:pt>
          <cx:pt idx="41360">-1139</cx:pt>
          <cx:pt idx="41361">-1120</cx:pt>
          <cx:pt idx="41362">-1503</cx:pt>
          <cx:pt idx="41363">-2155</cx:pt>
          <cx:pt idx="41364">-2376</cx:pt>
          <cx:pt idx="41365">0</cx:pt>
          <cx:pt idx="41366">-2823</cx:pt>
          <cx:pt idx="41367">-1115</cx:pt>
          <cx:pt idx="41368">0</cx:pt>
          <cx:pt idx="41369">-1617</cx:pt>
          <cx:pt idx="41370">-3132</cx:pt>
          <cx:pt idx="41371">-2211</cx:pt>
          <cx:pt idx="41372">-352</cx:pt>
          <cx:pt idx="41373">-1800</cx:pt>
          <cx:pt idx="41374">-1465</cx:pt>
          <cx:pt idx="41375">-532</cx:pt>
          <cx:pt idx="41376">-1127</cx:pt>
          <cx:pt idx="41377">-2171</cx:pt>
          <cx:pt idx="41378">-2418</cx:pt>
          <cx:pt idx="41379">-1546</cx:pt>
          <cx:pt idx="41380">-1979</cx:pt>
          <cx:pt idx="41381">-333</cx:pt>
          <cx:pt idx="41382">-539</cx:pt>
          <cx:pt idx="41383">-1693</cx:pt>
          <cx:pt idx="41384">-1</cx:pt>
          <cx:pt idx="41385">-284</cx:pt>
          <cx:pt idx="41386">0</cx:pt>
          <cx:pt idx="41387">-1983</cx:pt>
          <cx:pt idx="41388">-1187</cx:pt>
          <cx:pt idx="41389">-1210</cx:pt>
          <cx:pt idx="41390">-3026</cx:pt>
          <cx:pt idx="41391">-324</cx:pt>
          <cx:pt idx="41392">-1183</cx:pt>
          <cx:pt idx="41393">-2052</cx:pt>
          <cx:pt idx="41394">-2237</cx:pt>
          <cx:pt idx="41395">-245</cx:pt>
          <cx:pt idx="41396">0</cx:pt>
          <cx:pt idx="41397">-445</cx:pt>
          <cx:pt idx="41398">-3311</cx:pt>
          <cx:pt idx="41399">-2203</cx:pt>
          <cx:pt idx="41400">-380</cx:pt>
          <cx:pt idx="41401">0</cx:pt>
          <cx:pt idx="41402">-1854</cx:pt>
          <cx:pt idx="41403">-472</cx:pt>
          <cx:pt idx="41404">0</cx:pt>
          <cx:pt idx="41405">-1455</cx:pt>
          <cx:pt idx="41406">-478</cx:pt>
          <cx:pt idx="41407">-375</cx:pt>
          <cx:pt idx="41408">-758</cx:pt>
          <cx:pt idx="41409">-1593</cx:pt>
          <cx:pt idx="41410">-684</cx:pt>
          <cx:pt idx="41411">-287</cx:pt>
          <cx:pt idx="41412">-2294</cx:pt>
          <cx:pt idx="41413">0</cx:pt>
          <cx:pt idx="41414">-2010</cx:pt>
          <cx:pt idx="41415">-2595</cx:pt>
          <cx:pt idx="41416">-2483</cx:pt>
          <cx:pt idx="41417">-1157</cx:pt>
          <cx:pt idx="41418">-1807</cx:pt>
          <cx:pt idx="41419">-1103</cx:pt>
          <cx:pt idx="41420">-956</cx:pt>
          <cx:pt idx="41421">-3026</cx:pt>
          <cx:pt idx="41422">-837</cx:pt>
          <cx:pt idx="41423">-1709</cx:pt>
          <cx:pt idx="41424">-1565</cx:pt>
          <cx:pt idx="41425">-1395</cx:pt>
          <cx:pt idx="41426">-2199</cx:pt>
          <cx:pt idx="41427">-402</cx:pt>
          <cx:pt idx="41428">-732</cx:pt>
          <cx:pt idx="41429">-695</cx:pt>
          <cx:pt idx="41430">-2668</cx:pt>
          <cx:pt idx="41431">-1895</cx:pt>
          <cx:pt idx="41432">-3</cx:pt>
          <cx:pt idx="41433">-1127</cx:pt>
          <cx:pt idx="41434">-1341</cx:pt>
          <cx:pt idx="41435">-2186</cx:pt>
          <cx:pt idx="41436">-472</cx:pt>
          <cx:pt idx="41437">0</cx:pt>
          <cx:pt idx="41438">-1670</cx:pt>
          <cx:pt idx="41439">0</cx:pt>
          <cx:pt idx="41440">-272</cx:pt>
          <cx:pt idx="41441">-1001</cx:pt>
          <cx:pt idx="41442">-1481</cx:pt>
          <cx:pt idx="41443">0</cx:pt>
          <cx:pt idx="41444">-174</cx:pt>
          <cx:pt idx="41445">-1412</cx:pt>
          <cx:pt idx="41446">-1006</cx:pt>
          <cx:pt idx="41447">-688</cx:pt>
          <cx:pt idx="41448">-521</cx:pt>
          <cx:pt idx="41449">-70</cx:pt>
          <cx:pt idx="41450">-2380</cx:pt>
          <cx:pt idx="41451">-261</cx:pt>
          <cx:pt idx="41452">-3523</cx:pt>
          <cx:pt idx="41453">-3</cx:pt>
          <cx:pt idx="41454">-2142</cx:pt>
          <cx:pt idx="41455">-897</cx:pt>
          <cx:pt idx="41456">-2510</cx:pt>
          <cx:pt idx="41457">-553</cx:pt>
          <cx:pt idx="41458">-3104</cx:pt>
          <cx:pt idx="41459">-1851</cx:pt>
          <cx:pt idx="41460">-3098</cx:pt>
          <cx:pt idx="41461">-1925</cx:pt>
          <cx:pt idx="41462">-500</cx:pt>
          <cx:pt idx="41463">0</cx:pt>
          <cx:pt idx="41464">-1225</cx:pt>
          <cx:pt idx="41465">-2011</cx:pt>
          <cx:pt idx="41466">0</cx:pt>
          <cx:pt idx="41467">-1838</cx:pt>
          <cx:pt idx="41468">-1163</cx:pt>
          <cx:pt idx="41469">-1</cx:pt>
          <cx:pt idx="41470">-1124</cx:pt>
          <cx:pt idx="41471">0</cx:pt>
          <cx:pt idx="41472">-1884</cx:pt>
          <cx:pt idx="41473">-2078</cx:pt>
          <cx:pt idx="41474">-61</cx:pt>
          <cx:pt idx="41475">-703</cx:pt>
          <cx:pt idx="41476">-296</cx:pt>
          <cx:pt idx="41477">-2517</cx:pt>
          <cx:pt idx="41478">-1280</cx:pt>
          <cx:pt idx="41479">0</cx:pt>
          <cx:pt idx="41480">-1407</cx:pt>
          <cx:pt idx="41481">-834</cx:pt>
          <cx:pt idx="41482">-61</cx:pt>
          <cx:pt idx="41483">-65</cx:pt>
          <cx:pt idx="41484">-258</cx:pt>
          <cx:pt idx="41485">-1609</cx:pt>
          <cx:pt idx="41486">-1723</cx:pt>
          <cx:pt idx="41487">-1134</cx:pt>
          <cx:pt idx="41488">-339</cx:pt>
          <cx:pt idx="41489">-750</cx:pt>
          <cx:pt idx="41490">-1479</cx:pt>
          <cx:pt idx="41491">-2072</cx:pt>
          <cx:pt idx="41492">-324</cx:pt>
          <cx:pt idx="41493">-2134</cx:pt>
          <cx:pt idx="41494">-1105</cx:pt>
          <cx:pt idx="41495">-488</cx:pt>
          <cx:pt idx="41496">0</cx:pt>
          <cx:pt idx="41497">-1667</cx:pt>
          <cx:pt idx="41498">-358</cx:pt>
          <cx:pt idx="41499">-1933</cx:pt>
          <cx:pt idx="41500">-2324</cx:pt>
          <cx:pt idx="41501">-2111</cx:pt>
          <cx:pt idx="41502">-1748</cx:pt>
          <cx:pt idx="41503">-1511</cx:pt>
          <cx:pt idx="41504">0</cx:pt>
          <cx:pt idx="41505">-1822</cx:pt>
          <cx:pt idx="41506">0</cx:pt>
          <cx:pt idx="41507">-2107</cx:pt>
          <cx:pt idx="41508">-735</cx:pt>
          <cx:pt idx="41509">-989</cx:pt>
          <cx:pt idx="41510">-603</cx:pt>
          <cx:pt idx="41511">-434</cx:pt>
          <cx:pt idx="41512">-771</cx:pt>
          <cx:pt idx="41513">-1699</cx:pt>
          <cx:pt idx="41514">-765</cx:pt>
          <cx:pt idx="41515">-1721</cx:pt>
          <cx:pt idx="41516">0</cx:pt>
          <cx:pt idx="41517">-1614</cx:pt>
          <cx:pt idx="41518">-890</cx:pt>
          <cx:pt idx="41519">-1260</cx:pt>
          <cx:pt idx="41520">-1870</cx:pt>
          <cx:pt idx="41521">-674</cx:pt>
          <cx:pt idx="41522">-1954</cx:pt>
          <cx:pt idx="41523">-605</cx:pt>
          <cx:pt idx="41524">0</cx:pt>
          <cx:pt idx="41525">-1813</cx:pt>
          <cx:pt idx="41526">-3177</cx:pt>
          <cx:pt idx="41527">-1084</cx:pt>
          <cx:pt idx="41528">-1979</cx:pt>
          <cx:pt idx="41529">-1874</cx:pt>
          <cx:pt idx="41530">-1685</cx:pt>
          <cx:pt idx="41531">-997</cx:pt>
          <cx:pt idx="41532">-2283</cx:pt>
          <cx:pt idx="41533">0</cx:pt>
          <cx:pt idx="41534">-2556</cx:pt>
          <cx:pt idx="41535">-1934</cx:pt>
          <cx:pt idx="41536">0</cx:pt>
          <cx:pt idx="41537">0</cx:pt>
          <cx:pt idx="41538">-2936</cx:pt>
          <cx:pt idx="41539">-1645</cx:pt>
          <cx:pt idx="41540">-1600</cx:pt>
          <cx:pt idx="41541">-2661</cx:pt>
          <cx:pt idx="41542">-325</cx:pt>
          <cx:pt idx="41543">-6</cx:pt>
          <cx:pt idx="41544">0</cx:pt>
          <cx:pt idx="41545">-1301</cx:pt>
          <cx:pt idx="41546">-572</cx:pt>
          <cx:pt idx="41547">-1218</cx:pt>
          <cx:pt idx="41548">-234</cx:pt>
          <cx:pt idx="41549">-44</cx:pt>
          <cx:pt idx="41550">-1239</cx:pt>
          <cx:pt idx="41551">-792</cx:pt>
          <cx:pt idx="41552">-32</cx:pt>
          <cx:pt idx="41553">-1542</cx:pt>
          <cx:pt idx="41554">-2589</cx:pt>
          <cx:pt idx="41555">-494</cx:pt>
          <cx:pt idx="41556">-1562</cx:pt>
          <cx:pt idx="41557">-1789</cx:pt>
          <cx:pt idx="41558">-205</cx:pt>
          <cx:pt idx="41559">-2232</cx:pt>
          <cx:pt idx="41560">0</cx:pt>
          <cx:pt idx="41561">-1673</cx:pt>
          <cx:pt idx="41562">-242</cx:pt>
          <cx:pt idx="41563">-2000</cx:pt>
          <cx:pt idx="41564">-300</cx:pt>
          <cx:pt idx="41565">-3164</cx:pt>
          <cx:pt idx="41566">-353</cx:pt>
          <cx:pt idx="41567">-1789</cx:pt>
          <cx:pt idx="41568">-492</cx:pt>
          <cx:pt idx="41569">0</cx:pt>
          <cx:pt idx="41570">-75</cx:pt>
          <cx:pt idx="41571">-2666</cx:pt>
          <cx:pt idx="41572">-944</cx:pt>
          <cx:pt idx="41573">-1257</cx:pt>
          <cx:pt idx="41574">-391</cx:pt>
          <cx:pt idx="41575">-1828</cx:pt>
          <cx:pt idx="41576">-367</cx:pt>
          <cx:pt idx="41577">-1457</cx:pt>
          <cx:pt idx="41578">-517</cx:pt>
          <cx:pt idx="41579">-1818</cx:pt>
          <cx:pt idx="41580">-783</cx:pt>
          <cx:pt idx="41581">-2358</cx:pt>
          <cx:pt idx="41582">-1126</cx:pt>
          <cx:pt idx="41583">-1966</cx:pt>
          <cx:pt idx="41584">-2070</cx:pt>
          <cx:pt idx="41585">-777</cx:pt>
          <cx:pt idx="41586">0</cx:pt>
          <cx:pt idx="41587">0</cx:pt>
          <cx:pt idx="41588">-693</cx:pt>
          <cx:pt idx="41589">-1520</cx:pt>
          <cx:pt idx="41590">-201</cx:pt>
          <cx:pt idx="41591">-3362</cx:pt>
          <cx:pt idx="41592">-2</cx:pt>
          <cx:pt idx="41593">-1465</cx:pt>
          <cx:pt idx="41594">-1658</cx:pt>
          <cx:pt idx="41595">-574</cx:pt>
          <cx:pt idx="41596">-319</cx:pt>
          <cx:pt idx="41597">-407</cx:pt>
          <cx:pt idx="41598">0</cx:pt>
          <cx:pt idx="41599">-684</cx:pt>
          <cx:pt idx="41600">-546</cx:pt>
          <cx:pt idx="41601">-2159</cx:pt>
          <cx:pt idx="41602">-1984</cx:pt>
          <cx:pt idx="41603">-17</cx:pt>
          <cx:pt idx="41604">-17</cx:pt>
          <cx:pt idx="41605">-1530</cx:pt>
          <cx:pt idx="41606">-2415</cx:pt>
          <cx:pt idx="41607">-2722</cx:pt>
          <cx:pt idx="41608">0</cx:pt>
          <cx:pt idx="41609">0</cx:pt>
          <cx:pt idx="41610">-986</cx:pt>
          <cx:pt idx="41611">-1976</cx:pt>
          <cx:pt idx="41612">-2439</cx:pt>
          <cx:pt idx="41613">-270</cx:pt>
          <cx:pt idx="41614">-1091</cx:pt>
          <cx:pt idx="41615">-252</cx:pt>
          <cx:pt idx="41616">-1381</cx:pt>
          <cx:pt idx="41617">-1499</cx:pt>
          <cx:pt idx="41618">-880</cx:pt>
          <cx:pt idx="41619">0</cx:pt>
          <cx:pt idx="41620">0</cx:pt>
          <cx:pt idx="41621">-2159</cx:pt>
          <cx:pt idx="41622">-263</cx:pt>
          <cx:pt idx="41623">-248</cx:pt>
          <cx:pt idx="41624">-1073</cx:pt>
          <cx:pt idx="41625">-1025</cx:pt>
          <cx:pt idx="41626">-398</cx:pt>
          <cx:pt idx="41627">-1936</cx:pt>
          <cx:pt idx="41628">-1953</cx:pt>
          <cx:pt idx="41629">-2884</cx:pt>
          <cx:pt idx="41630">-1606</cx:pt>
          <cx:pt idx="41631">0</cx:pt>
          <cx:pt idx="41632">-987</cx:pt>
          <cx:pt idx="41633">-2184</cx:pt>
          <cx:pt idx="41634">-1552</cx:pt>
          <cx:pt idx="41635">-228</cx:pt>
          <cx:pt idx="41636">-4</cx:pt>
          <cx:pt idx="41637">-330</cx:pt>
          <cx:pt idx="41638">-1901</cx:pt>
          <cx:pt idx="41639">-86</cx:pt>
          <cx:pt idx="41640">-191</cx:pt>
          <cx:pt idx="41641">-2534</cx:pt>
          <cx:pt idx="41642">-316</cx:pt>
          <cx:pt idx="41643">-1687</cx:pt>
          <cx:pt idx="41644">-1984</cx:pt>
          <cx:pt idx="41645">-1835</cx:pt>
          <cx:pt idx="41646">-2379</cx:pt>
          <cx:pt idx="41647">-1929</cx:pt>
          <cx:pt idx="41648">0</cx:pt>
          <cx:pt idx="41649">-400</cx:pt>
          <cx:pt idx="41650">-2799</cx:pt>
          <cx:pt idx="41651">-818</cx:pt>
          <cx:pt idx="41652">-672</cx:pt>
          <cx:pt idx="41653">-579</cx:pt>
          <cx:pt idx="41654">-292</cx:pt>
          <cx:pt idx="41655">0</cx:pt>
          <cx:pt idx="41656">-845</cx:pt>
          <cx:pt idx="41657">-2354</cx:pt>
          <cx:pt idx="41658">-988</cx:pt>
          <cx:pt idx="41659">0</cx:pt>
          <cx:pt idx="41660">-804</cx:pt>
          <cx:pt idx="41661">-1364</cx:pt>
          <cx:pt idx="41662">-1904</cx:pt>
          <cx:pt idx="41663">-252</cx:pt>
          <cx:pt idx="41664">-2463</cx:pt>
          <cx:pt idx="41665">-1566</cx:pt>
          <cx:pt idx="41666">0</cx:pt>
          <cx:pt idx="41667">-214</cx:pt>
          <cx:pt idx="41668">-1781</cx:pt>
          <cx:pt idx="41669">-2537</cx:pt>
          <cx:pt idx="41670">-1826</cx:pt>
          <cx:pt idx="41671">-37</cx:pt>
          <cx:pt idx="41672">-875</cx:pt>
          <cx:pt idx="41673">-1329</cx:pt>
          <cx:pt idx="41674">-1374</cx:pt>
          <cx:pt idx="41675">-551</cx:pt>
          <cx:pt idx="41676">-2533</cx:pt>
          <cx:pt idx="41677">-1845</cx:pt>
          <cx:pt idx="41678">-1645</cx:pt>
          <cx:pt idx="41679">-1684</cx:pt>
          <cx:pt idx="41680">0</cx:pt>
          <cx:pt idx="41681">-1252</cx:pt>
          <cx:pt idx="41682">-146</cx:pt>
          <cx:pt idx="41683">-975</cx:pt>
          <cx:pt idx="41684">0</cx:pt>
          <cx:pt idx="41685">-2421</cx:pt>
          <cx:pt idx="41686">-1806</cx:pt>
          <cx:pt idx="41687">-535</cx:pt>
          <cx:pt idx="41688">-352</cx:pt>
          <cx:pt idx="41689">-884</cx:pt>
          <cx:pt idx="41690">-1099</cx:pt>
          <cx:pt idx="41691">0</cx:pt>
          <cx:pt idx="41692">-1371</cx:pt>
          <cx:pt idx="41693">0</cx:pt>
          <cx:pt idx="41694">0</cx:pt>
          <cx:pt idx="41695">-1672</cx:pt>
          <cx:pt idx="41696">-1993</cx:pt>
          <cx:pt idx="41697">-2142</cx:pt>
          <cx:pt idx="41698">-1917</cx:pt>
          <cx:pt idx="41699">0</cx:pt>
          <cx:pt idx="41700">-1223</cx:pt>
          <cx:pt idx="41701">-1854</cx:pt>
          <cx:pt idx="41702">-1247</cx:pt>
          <cx:pt idx="41703">-1397</cx:pt>
          <cx:pt idx="41704">-409</cx:pt>
          <cx:pt idx="41705">-8</cx:pt>
          <cx:pt idx="41706">-634</cx:pt>
          <cx:pt idx="41707">-203</cx:pt>
          <cx:pt idx="41708">-769</cx:pt>
          <cx:pt idx="41709">-2</cx:pt>
          <cx:pt idx="41710">-2467</cx:pt>
          <cx:pt idx="41711">-671</cx:pt>
          <cx:pt idx="41712">-842</cx:pt>
          <cx:pt idx="41713">-1097</cx:pt>
          <cx:pt idx="41714">-257</cx:pt>
          <cx:pt idx="41715">-1206</cx:pt>
          <cx:pt idx="41716">0</cx:pt>
          <cx:pt idx="41717">-1331</cx:pt>
          <cx:pt idx="41718">-1393</cx:pt>
          <cx:pt idx="41719">-880</cx:pt>
          <cx:pt idx="41720">-1913</cx:pt>
          <cx:pt idx="41721">-750</cx:pt>
          <cx:pt idx="41722">-450</cx:pt>
          <cx:pt idx="41723">-529</cx:pt>
          <cx:pt idx="41724">0</cx:pt>
          <cx:pt idx="41725">-2010</cx:pt>
          <cx:pt idx="41726">-3614</cx:pt>
          <cx:pt idx="41727">-2</cx:pt>
          <cx:pt idx="41728">0</cx:pt>
          <cx:pt idx="41729">-847</cx:pt>
          <cx:pt idx="41730">-569</cx:pt>
          <cx:pt idx="41731">0</cx:pt>
          <cx:pt idx="41732">-799</cx:pt>
          <cx:pt idx="41733">-178</cx:pt>
          <cx:pt idx="41734">-1945</cx:pt>
          <cx:pt idx="41735">-999</cx:pt>
          <cx:pt idx="41736">-155</cx:pt>
          <cx:pt idx="41737">-2756</cx:pt>
          <cx:pt idx="41738">-860</cx:pt>
          <cx:pt idx="41739">0</cx:pt>
          <cx:pt idx="41740">0</cx:pt>
          <cx:pt idx="41741">-424</cx:pt>
          <cx:pt idx="41742">-398</cx:pt>
          <cx:pt idx="41743">-1003</cx:pt>
          <cx:pt idx="41744">-174</cx:pt>
          <cx:pt idx="41745">-2592</cx:pt>
          <cx:pt idx="41746">-554</cx:pt>
          <cx:pt idx="41747">-951</cx:pt>
          <cx:pt idx="41748">-1741</cx:pt>
          <cx:pt idx="41749">-2629</cx:pt>
          <cx:pt idx="41750">-548</cx:pt>
          <cx:pt idx="41751">-421</cx:pt>
          <cx:pt idx="41752">-1039</cx:pt>
          <cx:pt idx="41753">-509</cx:pt>
          <cx:pt idx="41754">-1827</cx:pt>
          <cx:pt idx="41755">-306</cx:pt>
          <cx:pt idx="41756">-5</cx:pt>
          <cx:pt idx="41757">-4002</cx:pt>
          <cx:pt idx="41758">-5</cx:pt>
          <cx:pt idx="41759">-1670</cx:pt>
          <cx:pt idx="41760">-564</cx:pt>
          <cx:pt idx="41761">-478</cx:pt>
          <cx:pt idx="41762">-513</cx:pt>
          <cx:pt idx="41763">-1097</cx:pt>
          <cx:pt idx="41764">-3373</cx:pt>
          <cx:pt idx="41765">-1287</cx:pt>
          <cx:pt idx="41766">-450</cx:pt>
          <cx:pt idx="41767">-746</cx:pt>
          <cx:pt idx="41768">-651</cx:pt>
          <cx:pt idx="41769">-128</cx:pt>
          <cx:pt idx="41770">-729</cx:pt>
          <cx:pt idx="41771">-1780</cx:pt>
          <cx:pt idx="41772">-3391</cx:pt>
          <cx:pt idx="41773">-375</cx:pt>
          <cx:pt idx="41774">-1241</cx:pt>
          <cx:pt idx="41775">-1546</cx:pt>
          <cx:pt idx="41776">-1246</cx:pt>
          <cx:pt idx="41777">-1310</cx:pt>
          <cx:pt idx="41778">-3203</cx:pt>
          <cx:pt idx="41779">-1806</cx:pt>
          <cx:pt idx="41780">-1580</cx:pt>
          <cx:pt idx="41781">-2386</cx:pt>
          <cx:pt idx="41782">-332</cx:pt>
          <cx:pt idx="41783">-271</cx:pt>
          <cx:pt idx="41784">-615</cx:pt>
          <cx:pt idx="41785">0</cx:pt>
          <cx:pt idx="41786">0</cx:pt>
          <cx:pt idx="41787">-1703</cx:pt>
          <cx:pt idx="41788">-1714</cx:pt>
          <cx:pt idx="41789">0</cx:pt>
          <cx:pt idx="41790">-2442</cx:pt>
          <cx:pt idx="41791">-285</cx:pt>
          <cx:pt idx="41792">-1708</cx:pt>
          <cx:pt idx="41793">0</cx:pt>
          <cx:pt idx="41794">-1657</cx:pt>
          <cx:pt idx="41795">-137</cx:pt>
          <cx:pt idx="41796">-1922</cx:pt>
          <cx:pt idx="41797">-3</cx:pt>
          <cx:pt idx="41798">-5</cx:pt>
          <cx:pt idx="41799">0</cx:pt>
          <cx:pt idx="41800">-1465</cx:pt>
          <cx:pt idx="41801">-506</cx:pt>
          <cx:pt idx="41802">-479</cx:pt>
          <cx:pt idx="41803">-2863</cx:pt>
          <cx:pt idx="41804">-725</cx:pt>
          <cx:pt idx="41805">-3</cx:pt>
          <cx:pt idx="41806">-881</cx:pt>
          <cx:pt idx="41807">-1623</cx:pt>
          <cx:pt idx="41808">-206</cx:pt>
          <cx:pt idx="41809">0</cx:pt>
          <cx:pt idx="41810">-2290</cx:pt>
          <cx:pt idx="41811">0</cx:pt>
          <cx:pt idx="41812">-1459</cx:pt>
          <cx:pt idx="41813">-2504</cx:pt>
          <cx:pt idx="41814">-1201</cx:pt>
          <cx:pt idx="41815">-979</cx:pt>
          <cx:pt idx="41816">-767</cx:pt>
          <cx:pt idx="41817">-582</cx:pt>
          <cx:pt idx="41818">-1617</cx:pt>
          <cx:pt idx="41819">0</cx:pt>
          <cx:pt idx="41820">-130</cx:pt>
          <cx:pt idx="41821">-2264</cx:pt>
          <cx:pt idx="41822">-275</cx:pt>
          <cx:pt idx="41823">0</cx:pt>
          <cx:pt idx="41824">-491</cx:pt>
          <cx:pt idx="41825">-796</cx:pt>
          <cx:pt idx="41826">-1744</cx:pt>
          <cx:pt idx="41827">-1584</cx:pt>
          <cx:pt idx="41828">-2662</cx:pt>
          <cx:pt idx="41829">0</cx:pt>
          <cx:pt idx="41830">-106</cx:pt>
          <cx:pt idx="41831">-2656</cx:pt>
          <cx:pt idx="41832">0</cx:pt>
          <cx:pt idx="41833">-716</cx:pt>
          <cx:pt idx="41834">-1201</cx:pt>
          <cx:pt idx="41835">-657</cx:pt>
          <cx:pt idx="41836">-287</cx:pt>
          <cx:pt idx="41837">0</cx:pt>
          <cx:pt idx="41838">-4</cx:pt>
          <cx:pt idx="41839">-1131</cx:pt>
          <cx:pt idx="41840">-1624</cx:pt>
          <cx:pt idx="41841">-1392</cx:pt>
          <cx:pt idx="41842">-585</cx:pt>
          <cx:pt idx="41843">-1686</cx:pt>
          <cx:pt idx="41844">-182</cx:pt>
          <cx:pt idx="41845">-477</cx:pt>
          <cx:pt idx="41846">-447</cx:pt>
          <cx:pt idx="41847">0</cx:pt>
          <cx:pt idx="41848">-3051</cx:pt>
          <cx:pt idx="41849">0</cx:pt>
          <cx:pt idx="41850">-1788</cx:pt>
          <cx:pt idx="41851">-403</cx:pt>
          <cx:pt idx="41852">-3053</cx:pt>
          <cx:pt idx="41853">-3009</cx:pt>
          <cx:pt idx="41854">-2063</cx:pt>
          <cx:pt idx="41855">-2630</cx:pt>
          <cx:pt idx="41856">-810</cx:pt>
          <cx:pt idx="41857">-6</cx:pt>
          <cx:pt idx="41858">-2055</cx:pt>
          <cx:pt idx="41859">-1501</cx:pt>
          <cx:pt idx="41860">-268</cx:pt>
          <cx:pt idx="41861">-949</cx:pt>
          <cx:pt idx="41862">0</cx:pt>
          <cx:pt idx="41863">-281</cx:pt>
          <cx:pt idx="41864">-5</cx:pt>
          <cx:pt idx="41865">-1541</cx:pt>
          <cx:pt idx="41866">0</cx:pt>
          <cx:pt idx="41867">-1210</cx:pt>
          <cx:pt idx="41868">-6</cx:pt>
          <cx:pt idx="41869">-2550</cx:pt>
          <cx:pt idx="41870">-5</cx:pt>
          <cx:pt idx="41871">0</cx:pt>
          <cx:pt idx="41872">-175</cx:pt>
          <cx:pt idx="41873">-498</cx:pt>
          <cx:pt idx="41874">-294</cx:pt>
          <cx:pt idx="41875">-2465</cx:pt>
          <cx:pt idx="41876">-3</cx:pt>
          <cx:pt idx="41877">-1752</cx:pt>
          <cx:pt idx="41878">-1069</cx:pt>
          <cx:pt idx="41879">0</cx:pt>
          <cx:pt idx="41880">-173</cx:pt>
          <cx:pt idx="41881">-428</cx:pt>
          <cx:pt idx="41882">-1946</cx:pt>
          <cx:pt idx="41883">-699</cx:pt>
          <cx:pt idx="41884">0</cx:pt>
          <cx:pt idx="41885">-1107</cx:pt>
          <cx:pt idx="41886">-149</cx:pt>
          <cx:pt idx="41887">-1584</cx:pt>
          <cx:pt idx="41888">-2124</cx:pt>
          <cx:pt idx="41889">-810</cx:pt>
          <cx:pt idx="41890">-901</cx:pt>
          <cx:pt idx="41891">-357</cx:pt>
          <cx:pt idx="41892">-615</cx:pt>
          <cx:pt idx="41893">-1989</cx:pt>
          <cx:pt idx="41894">-15</cx:pt>
          <cx:pt idx="41895">0</cx:pt>
          <cx:pt idx="41896">-1660</cx:pt>
          <cx:pt idx="41897">-538</cx:pt>
          <cx:pt idx="41898">-831</cx:pt>
          <cx:pt idx="41899">-624</cx:pt>
          <cx:pt idx="41900">-431</cx:pt>
          <cx:pt idx="41901">-502</cx:pt>
          <cx:pt idx="41902">0</cx:pt>
          <cx:pt idx="41903">-1192</cx:pt>
          <cx:pt idx="41904">-1558</cx:pt>
          <cx:pt idx="41905">-362</cx:pt>
          <cx:pt idx="41906">-909</cx:pt>
          <cx:pt idx="41907">0</cx:pt>
          <cx:pt idx="41908">-232</cx:pt>
          <cx:pt idx="41909">-2808</cx:pt>
          <cx:pt idx="41910">-1856</cx:pt>
          <cx:pt idx="41911">-1506</cx:pt>
          <cx:pt idx="41912">-170</cx:pt>
          <cx:pt idx="41913">-124</cx:pt>
          <cx:pt idx="41914">-1517</cx:pt>
          <cx:pt idx="41915">-189</cx:pt>
          <cx:pt idx="41916">-1244</cx:pt>
          <cx:pt idx="41917">-1580</cx:pt>
          <cx:pt idx="41918">-1058</cx:pt>
          <cx:pt idx="41919">-505</cx:pt>
          <cx:pt idx="41920">-1719</cx:pt>
          <cx:pt idx="41921">-1759</cx:pt>
          <cx:pt idx="41922">0</cx:pt>
          <cx:pt idx="41923">-2172</cx:pt>
          <cx:pt idx="41924">-264</cx:pt>
          <cx:pt idx="41925">-504</cx:pt>
          <cx:pt idx="41926">-232</cx:pt>
          <cx:pt idx="41927">-1000</cx:pt>
          <cx:pt idx="41928">-1525</cx:pt>
          <cx:pt idx="41929">0</cx:pt>
          <cx:pt idx="41930">-1017</cx:pt>
          <cx:pt idx="41931">-2711</cx:pt>
          <cx:pt idx="41932">-2432</cx:pt>
          <cx:pt idx="41933">-2032</cx:pt>
          <cx:pt idx="41934">-1038</cx:pt>
          <cx:pt idx="41935">-1728</cx:pt>
          <cx:pt idx="41936">-412</cx:pt>
          <cx:pt idx="41937">0</cx:pt>
          <cx:pt idx="41938">-2466</cx:pt>
          <cx:pt idx="41939">-648</cx:pt>
          <cx:pt idx="41940">0</cx:pt>
          <cx:pt idx="41941">0</cx:pt>
          <cx:pt idx="41942">-461</cx:pt>
          <cx:pt idx="41943">-1019</cx:pt>
          <cx:pt idx="41944">-1869</cx:pt>
          <cx:pt idx="41945">-2597</cx:pt>
          <cx:pt idx="41946">-482</cx:pt>
          <cx:pt idx="41947">-1937</cx:pt>
          <cx:pt idx="41948">0</cx:pt>
          <cx:pt idx="41949">-1434</cx:pt>
          <cx:pt idx="41950">-509</cx:pt>
          <cx:pt idx="41951">-2080</cx:pt>
          <cx:pt idx="41952">-1164</cx:pt>
          <cx:pt idx="41953">-2373</cx:pt>
          <cx:pt idx="41954">-968</cx:pt>
          <cx:pt idx="41955">-1272</cx:pt>
          <cx:pt idx="41956">-2265</cx:pt>
          <cx:pt idx="41957">-1537</cx:pt>
          <cx:pt idx="41958">-83</cx:pt>
          <cx:pt idx="41959">-866</cx:pt>
          <cx:pt idx="41960">-2117</cx:pt>
          <cx:pt idx="41961">-1008</cx:pt>
          <cx:pt idx="41962">-614</cx:pt>
          <cx:pt idx="41963">-1273</cx:pt>
          <cx:pt idx="41964">-2071</cx:pt>
          <cx:pt idx="41965">-286</cx:pt>
          <cx:pt idx="41966">-2983</cx:pt>
          <cx:pt idx="41967">0</cx:pt>
          <cx:pt idx="41968">-458</cx:pt>
          <cx:pt idx="41969">-736</cx:pt>
          <cx:pt idx="41970">-3054</cx:pt>
          <cx:pt idx="41971">-316</cx:pt>
          <cx:pt idx="41972">0</cx:pt>
          <cx:pt idx="41973">-493</cx:pt>
          <cx:pt idx="41974">-1427</cx:pt>
          <cx:pt idx="41975">-1100</cx:pt>
          <cx:pt idx="41976">-975</cx:pt>
          <cx:pt idx="41977">-2490</cx:pt>
          <cx:pt idx="41978">0</cx:pt>
          <cx:pt idx="41979">-1109</cx:pt>
          <cx:pt idx="41980">-353</cx:pt>
          <cx:pt idx="41981">-1576</cx:pt>
          <cx:pt idx="41982">-876</cx:pt>
          <cx:pt idx="41983">-1979</cx:pt>
          <cx:pt idx="41984">-1796</cx:pt>
          <cx:pt idx="41985">-305</cx:pt>
          <cx:pt idx="41986">-2484</cx:pt>
          <cx:pt idx="41987">-330</cx:pt>
          <cx:pt idx="41988">-66</cx:pt>
          <cx:pt idx="41989">-626</cx:pt>
          <cx:pt idx="41990">-843</cx:pt>
          <cx:pt idx="41991">-2528</cx:pt>
          <cx:pt idx="41992">-2570</cx:pt>
          <cx:pt idx="41993">-1685</cx:pt>
          <cx:pt idx="41994">-688</cx:pt>
          <cx:pt idx="41995">-442</cx:pt>
          <cx:pt idx="41996">-890</cx:pt>
          <cx:pt idx="41997">-470</cx:pt>
          <cx:pt idx="41998">-3203</cx:pt>
          <cx:pt idx="41999">-1394</cx:pt>
          <cx:pt idx="42000">-1260</cx:pt>
          <cx:pt idx="42001">0</cx:pt>
          <cx:pt idx="42002">0</cx:pt>
          <cx:pt idx="42003">-168</cx:pt>
          <cx:pt idx="42004">-331</cx:pt>
          <cx:pt idx="42005">-515</cx:pt>
          <cx:pt idx="42006">-302</cx:pt>
          <cx:pt idx="42007">-514</cx:pt>
          <cx:pt idx="42008">-357</cx:pt>
          <cx:pt idx="42009">-139</cx:pt>
          <cx:pt idx="42010">-1654</cx:pt>
          <cx:pt idx="42011">-306</cx:pt>
          <cx:pt idx="42012">-2</cx:pt>
          <cx:pt idx="42013">-1188</cx:pt>
          <cx:pt idx="42014">-721</cx:pt>
          <cx:pt idx="42015">-2212</cx:pt>
          <cx:pt idx="42016">-1520</cx:pt>
          <cx:pt idx="42017">0</cx:pt>
          <cx:pt idx="42018">-657</cx:pt>
          <cx:pt idx="42019">-1115</cx:pt>
          <cx:pt idx="42020">-1899</cx:pt>
          <cx:pt idx="42021">-424</cx:pt>
          <cx:pt idx="42022">-1574</cx:pt>
          <cx:pt idx="42023">0</cx:pt>
          <cx:pt idx="42024">-759</cx:pt>
          <cx:pt idx="42025">-2647</cx:pt>
          <cx:pt idx="42026">0</cx:pt>
          <cx:pt idx="42027">-1859</cx:pt>
          <cx:pt idx="42028">-1573</cx:pt>
          <cx:pt idx="42029">-653</cx:pt>
          <cx:pt idx="42030">-1517</cx:pt>
          <cx:pt idx="42031">-803</cx:pt>
          <cx:pt idx="42032">-49</cx:pt>
          <cx:pt idx="42033">-825</cx:pt>
          <cx:pt idx="42034">0</cx:pt>
          <cx:pt idx="42035">-1</cx:pt>
          <cx:pt idx="42036">0</cx:pt>
          <cx:pt idx="42037">-749</cx:pt>
          <cx:pt idx="42038">-808</cx:pt>
          <cx:pt idx="42039">-55</cx:pt>
          <cx:pt idx="42040">0</cx:pt>
          <cx:pt idx="42041">0</cx:pt>
          <cx:pt idx="42042">-1184</cx:pt>
          <cx:pt idx="42043">-1792</cx:pt>
          <cx:pt idx="42044">-1462</cx:pt>
          <cx:pt idx="42045">-1417</cx:pt>
          <cx:pt idx="42046">-399</cx:pt>
          <cx:pt idx="42047">-1741</cx:pt>
          <cx:pt idx="42048">-1</cx:pt>
          <cx:pt idx="42049">-1769</cx:pt>
          <cx:pt idx="42050">-440</cx:pt>
          <cx:pt idx="42051">-1307</cx:pt>
          <cx:pt idx="42052">-1220</cx:pt>
          <cx:pt idx="42053">-375</cx:pt>
          <cx:pt idx="42054">-1675</cx:pt>
          <cx:pt idx="42055">-1615</cx:pt>
          <cx:pt idx="42056">-369</cx:pt>
          <cx:pt idx="42057">-2341</cx:pt>
          <cx:pt idx="42058">-1910</cx:pt>
          <cx:pt idx="42059">-2925</cx:pt>
          <cx:pt idx="42060">-2386</cx:pt>
          <cx:pt idx="42061">-603</cx:pt>
          <cx:pt idx="42062">-1985</cx:pt>
          <cx:pt idx="42063">-1156</cx:pt>
          <cx:pt idx="42064">-2473</cx:pt>
          <cx:pt idx="42065">-314</cx:pt>
          <cx:pt idx="42066">-1924</cx:pt>
          <cx:pt idx="42067">0</cx:pt>
          <cx:pt idx="42068">-2381</cx:pt>
          <cx:pt idx="42069">0</cx:pt>
          <cx:pt idx="42070">-2553</cx:pt>
          <cx:pt idx="42071">-1480</cx:pt>
          <cx:pt idx="42072">-899</cx:pt>
          <cx:pt idx="42073">0</cx:pt>
          <cx:pt idx="42074">-918</cx:pt>
          <cx:pt idx="42075">-1595</cx:pt>
          <cx:pt idx="42076">-1822</cx:pt>
          <cx:pt idx="42077">0</cx:pt>
          <cx:pt idx="42078">-1097</cx:pt>
          <cx:pt idx="42079">-161</cx:pt>
          <cx:pt idx="42080">-1547</cx:pt>
          <cx:pt idx="42081">-856</cx:pt>
          <cx:pt idx="42082">-1028</cx:pt>
          <cx:pt idx="42083">-1941</cx:pt>
          <cx:pt idx="42084">-441</cx:pt>
          <cx:pt idx="42085">-1060</cx:pt>
          <cx:pt idx="42086">-2841</cx:pt>
          <cx:pt idx="42087">-235</cx:pt>
          <cx:pt idx="42088">-916</cx:pt>
          <cx:pt idx="42089">-2032</cx:pt>
          <cx:pt idx="42090">0</cx:pt>
          <cx:pt idx="42091">0</cx:pt>
          <cx:pt idx="42092">-1858</cx:pt>
          <cx:pt idx="42093">-1825</cx:pt>
          <cx:pt idx="42094">-1584</cx:pt>
          <cx:pt idx="42095">-705</cx:pt>
          <cx:pt idx="42096">-250</cx:pt>
          <cx:pt idx="42097">-1827</cx:pt>
          <cx:pt idx="42098">-2721</cx:pt>
          <cx:pt idx="42099">-415</cx:pt>
          <cx:pt idx="42100">-1670</cx:pt>
          <cx:pt idx="42101">-836</cx:pt>
          <cx:pt idx="42102">-1504</cx:pt>
          <cx:pt idx="42103">-306</cx:pt>
          <cx:pt idx="42104">-771</cx:pt>
          <cx:pt idx="42105">-1735</cx:pt>
          <cx:pt idx="42106">-210</cx:pt>
          <cx:pt idx="42107">-563</cx:pt>
          <cx:pt idx="42108">-1074</cx:pt>
          <cx:pt idx="42109">0</cx:pt>
          <cx:pt idx="42110">-479</cx:pt>
          <cx:pt idx="42111">-679</cx:pt>
          <cx:pt idx="42112">-1742</cx:pt>
          <cx:pt idx="42113">-2605</cx:pt>
          <cx:pt idx="42114">-2149</cx:pt>
          <cx:pt idx="42115">-787</cx:pt>
          <cx:pt idx="42116">-5</cx:pt>
          <cx:pt idx="42117">0</cx:pt>
          <cx:pt idx="42118">-977</cx:pt>
          <cx:pt idx="42119">0</cx:pt>
          <cx:pt idx="42120">0</cx:pt>
          <cx:pt idx="42121">-1315</cx:pt>
          <cx:pt idx="42122">0</cx:pt>
          <cx:pt idx="42123">-723</cx:pt>
          <cx:pt idx="42124">-463</cx:pt>
          <cx:pt idx="42125">0</cx:pt>
          <cx:pt idx="42126">-2217</cx:pt>
          <cx:pt idx="42127">-24</cx:pt>
          <cx:pt idx="42128">-521</cx:pt>
          <cx:pt idx="42129">-1685</cx:pt>
          <cx:pt idx="42130">-526</cx:pt>
          <cx:pt idx="42131">-397</cx:pt>
          <cx:pt idx="42132">-2473</cx:pt>
          <cx:pt idx="42133">-19</cx:pt>
          <cx:pt idx="42134">-465</cx:pt>
          <cx:pt idx="42135">-1962</cx:pt>
          <cx:pt idx="42136">-189</cx:pt>
          <cx:pt idx="42137">-1</cx:pt>
          <cx:pt idx="42138">-1776</cx:pt>
          <cx:pt idx="42139">0</cx:pt>
          <cx:pt idx="42140">-144</cx:pt>
          <cx:pt idx="42141">-2</cx:pt>
          <cx:pt idx="42142">-633</cx:pt>
          <cx:pt idx="42143">-1140</cx:pt>
          <cx:pt idx="42144">-795</cx:pt>
          <cx:pt idx="42145">-2767</cx:pt>
          <cx:pt idx="42146">-2414</cx:pt>
          <cx:pt idx="42147">0</cx:pt>
          <cx:pt idx="42148">-434</cx:pt>
          <cx:pt idx="42149">-571</cx:pt>
          <cx:pt idx="42150">0</cx:pt>
          <cx:pt idx="42151">-1503</cx:pt>
          <cx:pt idx="42152">-42</cx:pt>
          <cx:pt idx="42153">-708</cx:pt>
          <cx:pt idx="42154">-388</cx:pt>
          <cx:pt idx="42155">-1167</cx:pt>
          <cx:pt idx="42156">-1783</cx:pt>
          <cx:pt idx="42157">-3</cx:pt>
          <cx:pt idx="42158">-1122</cx:pt>
          <cx:pt idx="42159">-1957</cx:pt>
          <cx:pt idx="42160">-2399</cx:pt>
          <cx:pt idx="42161">-696</cx:pt>
          <cx:pt idx="42162">-1093</cx:pt>
          <cx:pt idx="42163">0</cx:pt>
          <cx:pt idx="42164">-2527</cx:pt>
          <cx:pt idx="42165">-179</cx:pt>
          <cx:pt idx="42166">-1583</cx:pt>
          <cx:pt idx="42167">-2576</cx:pt>
          <cx:pt idx="42168">-1903</cx:pt>
          <cx:pt idx="42169">-329</cx:pt>
          <cx:pt idx="42170">-322</cx:pt>
          <cx:pt idx="42171">-1632</cx:pt>
          <cx:pt idx="42172">-746</cx:pt>
          <cx:pt idx="42173">-162</cx:pt>
          <cx:pt idx="42174">-1414</cx:pt>
          <cx:pt idx="42175">-1880</cx:pt>
          <cx:pt idx="42176">-1812</cx:pt>
          <cx:pt idx="42177">0</cx:pt>
          <cx:pt idx="42178">-161</cx:pt>
          <cx:pt idx="42179">-1567</cx:pt>
          <cx:pt idx="42180">-928</cx:pt>
          <cx:pt idx="42181">-1530</cx:pt>
          <cx:pt idx="42182">-1283</cx:pt>
          <cx:pt idx="42183">-1975</cx:pt>
          <cx:pt idx="42184">-1512</cx:pt>
          <cx:pt idx="42185">-587</cx:pt>
          <cx:pt idx="42186">-706</cx:pt>
          <cx:pt idx="42187">-2512</cx:pt>
          <cx:pt idx="42188">-869</cx:pt>
          <cx:pt idx="42189">-478</cx:pt>
          <cx:pt idx="42190">-188</cx:pt>
          <cx:pt idx="42191">-1527</cx:pt>
          <cx:pt idx="42192">-646</cx:pt>
          <cx:pt idx="42193">-1134</cx:pt>
          <cx:pt idx="42194">-592</cx:pt>
          <cx:pt idx="42195">-264</cx:pt>
          <cx:pt idx="42196">-506</cx:pt>
          <cx:pt idx="42197">-2413</cx:pt>
          <cx:pt idx="42198">-1230</cx:pt>
          <cx:pt idx="42199">0</cx:pt>
          <cx:pt idx="42200">-308</cx:pt>
          <cx:pt idx="42201">-839</cx:pt>
          <cx:pt idx="42202">-1776</cx:pt>
          <cx:pt idx="42203">0</cx:pt>
          <cx:pt idx="42204">-1581</cx:pt>
          <cx:pt idx="42205">-2450</cx:pt>
          <cx:pt idx="42206">-591</cx:pt>
          <cx:pt idx="42207">-1520</cx:pt>
          <cx:pt idx="42208">-149</cx:pt>
          <cx:pt idx="42209">-526</cx:pt>
          <cx:pt idx="42210">-175</cx:pt>
          <cx:pt idx="42211">-455</cx:pt>
          <cx:pt idx="42212">-1</cx:pt>
          <cx:pt idx="42213">-322</cx:pt>
          <cx:pt idx="42214">-226</cx:pt>
          <cx:pt idx="42215">-2051</cx:pt>
          <cx:pt idx="42216">-1264</cx:pt>
          <cx:pt idx="42217">-2758</cx:pt>
          <cx:pt idx="42218">0</cx:pt>
          <cx:pt idx="42219">-363</cx:pt>
          <cx:pt idx="42220">-1186</cx:pt>
          <cx:pt idx="42221">-1056</cx:pt>
          <cx:pt idx="42222">-1155</cx:pt>
          <cx:pt idx="42223">-1854</cx:pt>
          <cx:pt idx="42224">-1408</cx:pt>
          <cx:pt idx="42225">-117</cx:pt>
          <cx:pt idx="42226">-3112</cx:pt>
          <cx:pt idx="42227">-216</cx:pt>
          <cx:pt idx="42228">-1938</cx:pt>
          <cx:pt idx="42229">-231</cx:pt>
          <cx:pt idx="42230">-923</cx:pt>
          <cx:pt idx="42231">-210</cx:pt>
          <cx:pt idx="42232">-238</cx:pt>
          <cx:pt idx="42233">-4</cx:pt>
          <cx:pt idx="42234">-2153</cx:pt>
          <cx:pt idx="42235">-2012</cx:pt>
          <cx:pt idx="42236">-1486</cx:pt>
          <cx:pt idx="42237">0</cx:pt>
          <cx:pt idx="42238">-2798</cx:pt>
          <cx:pt idx="42239">-1672</cx:pt>
          <cx:pt idx="42240">-1692</cx:pt>
          <cx:pt idx="42241">-924</cx:pt>
          <cx:pt idx="42242">-448</cx:pt>
          <cx:pt idx="42243">-3242</cx:pt>
          <cx:pt idx="42244">-2232</cx:pt>
          <cx:pt idx="42245">-3666</cx:pt>
          <cx:pt idx="42246">0</cx:pt>
          <cx:pt idx="42247">-1376</cx:pt>
          <cx:pt idx="42248">-450</cx:pt>
          <cx:pt idx="42249">-727</cx:pt>
          <cx:pt idx="42250">-716</cx:pt>
          <cx:pt idx="42251">-1</cx:pt>
          <cx:pt idx="42252">-72</cx:pt>
          <cx:pt idx="42253">-459</cx:pt>
          <cx:pt idx="42254">-853</cx:pt>
          <cx:pt idx="42255">-340</cx:pt>
          <cx:pt idx="42256">-1483</cx:pt>
          <cx:pt idx="42257">-1959</cx:pt>
          <cx:pt idx="42258">-942</cx:pt>
          <cx:pt idx="42259">0</cx:pt>
          <cx:pt idx="42260">-2758</cx:pt>
          <cx:pt idx="42261">-408</cx:pt>
          <cx:pt idx="42262">-395</cx:pt>
          <cx:pt idx="42263">-1569</cx:pt>
          <cx:pt idx="42264">-1024</cx:pt>
          <cx:pt idx="42265">-1168</cx:pt>
          <cx:pt idx="42266">-1386</cx:pt>
          <cx:pt idx="42267">-1236</cx:pt>
          <cx:pt idx="42268">-1123</cx:pt>
          <cx:pt idx="42269">-2761</cx:pt>
          <cx:pt idx="42270">-2222</cx:pt>
          <cx:pt idx="42271">-2280</cx:pt>
          <cx:pt idx="42272">-2688</cx:pt>
          <cx:pt idx="42273">-1077</cx:pt>
          <cx:pt idx="42274">-739</cx:pt>
          <cx:pt idx="42275">0</cx:pt>
          <cx:pt idx="42276">-805</cx:pt>
          <cx:pt idx="42277">-2196</cx:pt>
          <cx:pt idx="42278">-1093</cx:pt>
          <cx:pt idx="42279">-1920</cx:pt>
          <cx:pt idx="42280">-2344</cx:pt>
          <cx:pt idx="42281">-429</cx:pt>
          <cx:pt idx="42282">0</cx:pt>
          <cx:pt idx="42283">-1514</cx:pt>
          <cx:pt idx="42284">-493</cx:pt>
          <cx:pt idx="42285">-1428</cx:pt>
          <cx:pt idx="42286">-2811</cx:pt>
          <cx:pt idx="42287">-1935</cx:pt>
          <cx:pt idx="42288">-1046</cx:pt>
          <cx:pt idx="42289">-1421</cx:pt>
          <cx:pt idx="42290">-1471</cx:pt>
          <cx:pt idx="42291">-1665</cx:pt>
          <cx:pt idx="42292">0</cx:pt>
          <cx:pt idx="42293">-1605</cx:pt>
          <cx:pt idx="42294">-759</cx:pt>
          <cx:pt idx="42295">-1600</cx:pt>
          <cx:pt idx="42296">-1382</cx:pt>
          <cx:pt idx="42297">-3732</cx:pt>
          <cx:pt idx="42298">-2989</cx:pt>
          <cx:pt idx="42299">-1499</cx:pt>
          <cx:pt idx="42300">0</cx:pt>
          <cx:pt idx="42301">0</cx:pt>
          <cx:pt idx="42302">-2558</cx:pt>
          <cx:pt idx="42303">-2700</cx:pt>
          <cx:pt idx="42304">-1923</cx:pt>
          <cx:pt idx="42305">0</cx:pt>
          <cx:pt idx="42306">-385</cx:pt>
          <cx:pt idx="42307">-2406</cx:pt>
          <cx:pt idx="42308">-499</cx:pt>
          <cx:pt idx="42309">-481</cx:pt>
          <cx:pt idx="42310">-1399</cx:pt>
          <cx:pt idx="42311">-419</cx:pt>
          <cx:pt idx="42312">-63</cx:pt>
          <cx:pt idx="42313">-479</cx:pt>
          <cx:pt idx="42314">-733</cx:pt>
          <cx:pt idx="42315">0</cx:pt>
          <cx:pt idx="42316">-1836</cx:pt>
          <cx:pt idx="42317">-2025</cx:pt>
          <cx:pt idx="42318">-1420</cx:pt>
          <cx:pt idx="42319">0</cx:pt>
          <cx:pt idx="42320">-79</cx:pt>
          <cx:pt idx="42321">-1499</cx:pt>
          <cx:pt idx="42322">-671</cx:pt>
          <cx:pt idx="42323">0</cx:pt>
          <cx:pt idx="42324">-2129</cx:pt>
          <cx:pt idx="42325">-1138</cx:pt>
          <cx:pt idx="42326">-1555</cx:pt>
          <cx:pt idx="42327">-1360</cx:pt>
          <cx:pt idx="42328">0</cx:pt>
          <cx:pt idx="42329">-1586</cx:pt>
          <cx:pt idx="42330">-3</cx:pt>
          <cx:pt idx="42331">-569</cx:pt>
          <cx:pt idx="42332">-525</cx:pt>
          <cx:pt idx="42333">-259</cx:pt>
          <cx:pt idx="42334">-1749</cx:pt>
          <cx:pt idx="42335">0</cx:pt>
          <cx:pt idx="42336">-2302</cx:pt>
          <cx:pt idx="42337">0</cx:pt>
          <cx:pt idx="42338">0</cx:pt>
          <cx:pt idx="42339">-2</cx:pt>
          <cx:pt idx="42340">-2079</cx:pt>
          <cx:pt idx="42341">0</cx:pt>
          <cx:pt idx="42342">-1819</cx:pt>
          <cx:pt idx="42343">0</cx:pt>
          <cx:pt idx="42344">-815</cx:pt>
          <cx:pt idx="42345">-544</cx:pt>
          <cx:pt idx="42346">-726</cx:pt>
          <cx:pt idx="42347">-905</cx:pt>
          <cx:pt idx="42348">-2994</cx:pt>
          <cx:pt idx="42349">-1394</cx:pt>
          <cx:pt idx="42350">-2933</cx:pt>
          <cx:pt idx="42351">-1263</cx:pt>
          <cx:pt idx="42352">-2454</cx:pt>
          <cx:pt idx="42353">-1241</cx:pt>
          <cx:pt idx="42354">-2473</cx:pt>
          <cx:pt idx="42355">-270</cx:pt>
          <cx:pt idx="42356">-357</cx:pt>
          <cx:pt idx="42357">-1171</cx:pt>
          <cx:pt idx="42358">0</cx:pt>
          <cx:pt idx="42359">-1023</cx:pt>
          <cx:pt idx="42360">-494</cx:pt>
          <cx:pt idx="42361">0</cx:pt>
          <cx:pt idx="42362">-1475</cx:pt>
          <cx:pt idx="42363">-19</cx:pt>
          <cx:pt idx="42364">0</cx:pt>
          <cx:pt idx="42365">-1791</cx:pt>
          <cx:pt idx="42366">-753</cx:pt>
          <cx:pt idx="42367">-723</cx:pt>
          <cx:pt idx="42368">-777</cx:pt>
          <cx:pt idx="42369">-28</cx:pt>
          <cx:pt idx="42370">-2187</cx:pt>
          <cx:pt idx="42371">-669</cx:pt>
          <cx:pt idx="42372">0</cx:pt>
          <cx:pt idx="42373">-703</cx:pt>
          <cx:pt idx="42374">-1906</cx:pt>
          <cx:pt idx="42375">-473</cx:pt>
          <cx:pt idx="42376">-689</cx:pt>
          <cx:pt idx="42377">-595</cx:pt>
          <cx:pt idx="42378">-779</cx:pt>
          <cx:pt idx="42379">-1324</cx:pt>
          <cx:pt idx="42380">-1128</cx:pt>
          <cx:pt idx="42381">-3050</cx:pt>
          <cx:pt idx="42382">-364</cx:pt>
          <cx:pt idx="42383">-1078</cx:pt>
          <cx:pt idx="42384">-282</cx:pt>
          <cx:pt idx="42385">0</cx:pt>
          <cx:pt idx="42386">-1899</cx:pt>
          <cx:pt idx="42387">0</cx:pt>
          <cx:pt idx="42388">-822</cx:pt>
          <cx:pt idx="42389">-189</cx:pt>
          <cx:pt idx="42390">0</cx:pt>
          <cx:pt idx="42391">-875</cx:pt>
          <cx:pt idx="42392">0</cx:pt>
          <cx:pt idx="42393">-2260</cx:pt>
          <cx:pt idx="42394">-3234</cx:pt>
          <cx:pt idx="42395">-468</cx:pt>
          <cx:pt idx="42396">-231</cx:pt>
          <cx:pt idx="42397">-765</cx:pt>
          <cx:pt idx="42398">-1316</cx:pt>
          <cx:pt idx="42399">-1493</cx:pt>
          <cx:pt idx="42400">-1777</cx:pt>
          <cx:pt idx="42401">-2066</cx:pt>
          <cx:pt idx="42402">-557</cx:pt>
          <cx:pt idx="42403">0</cx:pt>
          <cx:pt idx="42404">-1213</cx:pt>
          <cx:pt idx="42405">-1242</cx:pt>
          <cx:pt idx="42406">-980</cx:pt>
          <cx:pt idx="42407">-421</cx:pt>
          <cx:pt idx="42408">0</cx:pt>
          <cx:pt idx="42409">-455</cx:pt>
          <cx:pt idx="42410">-288</cx:pt>
          <cx:pt idx="42411">-323</cx:pt>
          <cx:pt idx="42412">-2223</cx:pt>
          <cx:pt idx="42413">-525</cx:pt>
          <cx:pt idx="42414">-736</cx:pt>
          <cx:pt idx="42415">-534</cx:pt>
          <cx:pt idx="42416">-2005</cx:pt>
          <cx:pt idx="42417">-2461</cx:pt>
          <cx:pt idx="42418">-895</cx:pt>
          <cx:pt idx="42419">-1023</cx:pt>
          <cx:pt idx="42420">-616</cx:pt>
          <cx:pt idx="42421">-1672</cx:pt>
          <cx:pt idx="42422">-497</cx:pt>
          <cx:pt idx="42423">-873</cx:pt>
          <cx:pt idx="42424">-2490</cx:pt>
          <cx:pt idx="42425">0</cx:pt>
          <cx:pt idx="42426">-280</cx:pt>
          <cx:pt idx="42427">-574</cx:pt>
          <cx:pt idx="42428">-1810</cx:pt>
          <cx:pt idx="42429">-644</cx:pt>
          <cx:pt idx="42430">0</cx:pt>
          <cx:pt idx="42431">0</cx:pt>
          <cx:pt idx="42432">0</cx:pt>
          <cx:pt idx="42433">-2635</cx:pt>
          <cx:pt idx="42434">0</cx:pt>
          <cx:pt idx="42435">-540</cx:pt>
          <cx:pt idx="42436">-180</cx:pt>
          <cx:pt idx="42437">0</cx:pt>
          <cx:pt idx="42438">-329</cx:pt>
          <cx:pt idx="42439">-2946</cx:pt>
          <cx:pt idx="42440">0</cx:pt>
          <cx:pt idx="42441">-1528</cx:pt>
          <cx:pt idx="42442">-1088</cx:pt>
          <cx:pt idx="42443">-1331</cx:pt>
          <cx:pt idx="42444">-1</cx:pt>
          <cx:pt idx="42445">-699</cx:pt>
          <cx:pt idx="42446">-1223</cx:pt>
          <cx:pt idx="42447">0</cx:pt>
          <cx:pt idx="42448">-1791</cx:pt>
          <cx:pt idx="42449">-835</cx:pt>
          <cx:pt idx="42450">-737</cx:pt>
          <cx:pt idx="42451">-2470</cx:pt>
          <cx:pt idx="42452">-369</cx:pt>
          <cx:pt idx="42453">-1528</cx:pt>
          <cx:pt idx="42454">-1629</cx:pt>
          <cx:pt idx="42455">-584</cx:pt>
          <cx:pt idx="42456">-393</cx:pt>
          <cx:pt idx="42457">-3</cx:pt>
          <cx:pt idx="42458">-1899</cx:pt>
          <cx:pt idx="42459">-650</cx:pt>
          <cx:pt idx="42460">-2449</cx:pt>
          <cx:pt idx="42461">-717</cx:pt>
          <cx:pt idx="42462">-1911</cx:pt>
          <cx:pt idx="42463">-102</cx:pt>
          <cx:pt idx="42464">-470</cx:pt>
          <cx:pt idx="42465">-38</cx:pt>
          <cx:pt idx="42466">-1628</cx:pt>
          <cx:pt idx="42467">-1484</cx:pt>
          <cx:pt idx="42468">-1668</cx:pt>
          <cx:pt idx="42469">-4</cx:pt>
          <cx:pt idx="42470">-26</cx:pt>
          <cx:pt idx="42471">0</cx:pt>
          <cx:pt idx="42472">-1968</cx:pt>
          <cx:pt idx="42473">-2114</cx:pt>
          <cx:pt idx="42474">-405</cx:pt>
          <cx:pt idx="42475">-245</cx:pt>
          <cx:pt idx="42476">-2288</cx:pt>
          <cx:pt idx="42477">-1169</cx:pt>
          <cx:pt idx="42478">-724</cx:pt>
          <cx:pt idx="42479">-252</cx:pt>
          <cx:pt idx="42480">-1544</cx:pt>
          <cx:pt idx="42481">-1031</cx:pt>
          <cx:pt idx="42482">-7</cx:pt>
          <cx:pt idx="42483">-940</cx:pt>
          <cx:pt idx="42484">-601</cx:pt>
          <cx:pt idx="42485">-759</cx:pt>
          <cx:pt idx="42486">-1464</cx:pt>
          <cx:pt idx="42487">-484</cx:pt>
          <cx:pt idx="42488">-1742</cx:pt>
          <cx:pt idx="42489">-120</cx:pt>
          <cx:pt idx="42490">-683</cx:pt>
          <cx:pt idx="42491">-2125</cx:pt>
          <cx:pt idx="42492">-793</cx:pt>
          <cx:pt idx="42493">-317</cx:pt>
          <cx:pt idx="42494">-513</cx:pt>
          <cx:pt idx="42495">-1604</cx:pt>
          <cx:pt idx="42496">-1161</cx:pt>
          <cx:pt idx="42497">-1971</cx:pt>
          <cx:pt idx="42498">-3</cx:pt>
          <cx:pt idx="42499">-932</cx:pt>
          <cx:pt idx="42500">0</cx:pt>
          <cx:pt idx="42501">-1431</cx:pt>
          <cx:pt idx="42502">-1494</cx:pt>
          <cx:pt idx="42503">0</cx:pt>
          <cx:pt idx="42504">-1761</cx:pt>
          <cx:pt idx="42505">0</cx:pt>
          <cx:pt idx="42506">-3113</cx:pt>
          <cx:pt idx="42507">-1171</cx:pt>
          <cx:pt idx="42508">-1170</cx:pt>
          <cx:pt idx="42509">-1138</cx:pt>
          <cx:pt idx="42510">0</cx:pt>
          <cx:pt idx="42511">-721</cx:pt>
          <cx:pt idx="42512">-3289</cx:pt>
          <cx:pt idx="42513">-197</cx:pt>
          <cx:pt idx="42514">-3257</cx:pt>
          <cx:pt idx="42515">-643</cx:pt>
          <cx:pt idx="42516">-299</cx:pt>
          <cx:pt idx="42517">-2277</cx:pt>
          <cx:pt idx="42518">-1979</cx:pt>
          <cx:pt idx="42519">-1241</cx:pt>
          <cx:pt idx="42520">-425</cx:pt>
          <cx:pt idx="42521">-2655</cx:pt>
          <cx:pt idx="42522">0</cx:pt>
          <cx:pt idx="42523">-210</cx:pt>
          <cx:pt idx="42524">-2149</cx:pt>
          <cx:pt idx="42525">-1607</cx:pt>
          <cx:pt idx="42526">-551</cx:pt>
          <cx:pt idx="42527">-711</cx:pt>
          <cx:pt idx="42528">-1469</cx:pt>
          <cx:pt idx="42529">-3101</cx:pt>
          <cx:pt idx="42530">-1342</cx:pt>
          <cx:pt idx="42531">-1942</cx:pt>
          <cx:pt idx="42532">-1233</cx:pt>
          <cx:pt idx="42533">-158</cx:pt>
          <cx:pt idx="42534">-243</cx:pt>
          <cx:pt idx="42535">-367</cx:pt>
          <cx:pt idx="42536">-1788</cx:pt>
          <cx:pt idx="42537">-646</cx:pt>
          <cx:pt idx="42538">0</cx:pt>
          <cx:pt idx="42539">-7</cx:pt>
          <cx:pt idx="42540">-317</cx:pt>
          <cx:pt idx="42541">-522</cx:pt>
          <cx:pt idx="42542">0</cx:pt>
          <cx:pt idx="42543">-1028</cx:pt>
          <cx:pt idx="42544">0</cx:pt>
          <cx:pt idx="42545">-257</cx:pt>
          <cx:pt idx="42546">0</cx:pt>
          <cx:pt idx="42547">-874</cx:pt>
          <cx:pt idx="42548">-1310</cx:pt>
          <cx:pt idx="42549">-1578</cx:pt>
          <cx:pt idx="42550">-2228</cx:pt>
          <cx:pt idx="42551">-1631</cx:pt>
          <cx:pt idx="42552">-573</cx:pt>
          <cx:pt idx="42553">-920</cx:pt>
          <cx:pt idx="42554">0</cx:pt>
          <cx:pt idx="42555">-1036</cx:pt>
          <cx:pt idx="42556">0</cx:pt>
          <cx:pt idx="42557">-1213</cx:pt>
          <cx:pt idx="42558">-1616</cx:pt>
          <cx:pt idx="42559">0</cx:pt>
          <cx:pt idx="42560">-60</cx:pt>
          <cx:pt idx="42561">-3306</cx:pt>
          <cx:pt idx="42562">-420</cx:pt>
          <cx:pt idx="42563">-349</cx:pt>
          <cx:pt idx="42564">-259</cx:pt>
          <cx:pt idx="42565">-517</cx:pt>
          <cx:pt idx="42566">-208</cx:pt>
          <cx:pt idx="42567">0</cx:pt>
          <cx:pt idx="42568">0</cx:pt>
          <cx:pt idx="42569">-449</cx:pt>
          <cx:pt idx="42570">-2731</cx:pt>
          <cx:pt idx="42571">-2121</cx:pt>
          <cx:pt idx="42572">-1527</cx:pt>
          <cx:pt idx="42573">-1920</cx:pt>
          <cx:pt idx="42574">-1351</cx:pt>
          <cx:pt idx="42575">0</cx:pt>
          <cx:pt idx="42576">-2062</cx:pt>
          <cx:pt idx="42577">-1596</cx:pt>
          <cx:pt idx="42578">-275</cx:pt>
          <cx:pt idx="42579">-241</cx:pt>
          <cx:pt idx="42580">-565</cx:pt>
          <cx:pt idx="42581">-990</cx:pt>
          <cx:pt idx="42582">-210</cx:pt>
          <cx:pt idx="42583">-2217</cx:pt>
          <cx:pt idx="42584">-305</cx:pt>
          <cx:pt idx="42585">-357</cx:pt>
          <cx:pt idx="42586">-503</cx:pt>
          <cx:pt idx="42587">-534</cx:pt>
          <cx:pt idx="42588">0</cx:pt>
          <cx:pt idx="42589">-418</cx:pt>
          <cx:pt idx="42590">-542</cx:pt>
          <cx:pt idx="42591">-551</cx:pt>
          <cx:pt idx="42592">-1826</cx:pt>
          <cx:pt idx="42593">-785</cx:pt>
          <cx:pt idx="42594">0</cx:pt>
          <cx:pt idx="42595">-306</cx:pt>
          <cx:pt idx="42596">-1698</cx:pt>
          <cx:pt idx="42597">-1607</cx:pt>
          <cx:pt idx="42598">-1442</cx:pt>
          <cx:pt idx="42599">-688</cx:pt>
          <cx:pt idx="42600">-394</cx:pt>
          <cx:pt idx="42601">-1</cx:pt>
          <cx:pt idx="42602">-400</cx:pt>
          <cx:pt idx="42603">0</cx:pt>
          <cx:pt idx="42604">-125</cx:pt>
          <cx:pt idx="42605">-1198</cx:pt>
          <cx:pt idx="42606">-1750</cx:pt>
          <cx:pt idx="42607">0</cx:pt>
          <cx:pt idx="42608">-1530</cx:pt>
          <cx:pt idx="42609">-1846</cx:pt>
          <cx:pt idx="42610">-1933</cx:pt>
          <cx:pt idx="42611">-1294</cx:pt>
          <cx:pt idx="42612">-2106</cx:pt>
          <cx:pt idx="42613">-1118</cx:pt>
          <cx:pt idx="42614">-1600</cx:pt>
          <cx:pt idx="42615">-2676</cx:pt>
          <cx:pt idx="42616">-1796</cx:pt>
          <cx:pt idx="42617">-806</cx:pt>
          <cx:pt idx="42618">-1641</cx:pt>
          <cx:pt idx="42619">-415</cx:pt>
          <cx:pt idx="42620">-255</cx:pt>
          <cx:pt idx="42621">0</cx:pt>
          <cx:pt idx="42622">0</cx:pt>
          <cx:pt idx="42623">-1584</cx:pt>
          <cx:pt idx="42624">-420</cx:pt>
          <cx:pt idx="42625">-1325</cx:pt>
          <cx:pt idx="42626">-267</cx:pt>
          <cx:pt idx="42627">-1678</cx:pt>
          <cx:pt idx="42628">-509</cx:pt>
          <cx:pt idx="42629">-772</cx:pt>
          <cx:pt idx="42630">0</cx:pt>
          <cx:pt idx="42631">-522</cx:pt>
          <cx:pt idx="42632">-408</cx:pt>
          <cx:pt idx="42633">-3131</cx:pt>
          <cx:pt idx="42634">-1885</cx:pt>
          <cx:pt idx="42635">-2544</cx:pt>
          <cx:pt idx="42636">-2050</cx:pt>
          <cx:pt idx="42637">-1498</cx:pt>
          <cx:pt idx="42638">-395</cx:pt>
          <cx:pt idx="42639">-1033</cx:pt>
          <cx:pt idx="42640">-921</cx:pt>
          <cx:pt idx="42641">-2486</cx:pt>
          <cx:pt idx="42642">0</cx:pt>
          <cx:pt idx="42643">-829</cx:pt>
          <cx:pt idx="42644">-299</cx:pt>
          <cx:pt idx="42645">-1736</cx:pt>
          <cx:pt idx="42646">-363</cx:pt>
          <cx:pt idx="42647">-437</cx:pt>
          <cx:pt idx="42648">-1027</cx:pt>
          <cx:pt idx="42649">-318</cx:pt>
          <cx:pt idx="42650">-581</cx:pt>
          <cx:pt idx="42651">-293</cx:pt>
          <cx:pt idx="42652">-566</cx:pt>
          <cx:pt idx="42653">-585</cx:pt>
          <cx:pt idx="42654">-396</cx:pt>
          <cx:pt idx="42655">-3026</cx:pt>
          <cx:pt idx="42656">0</cx:pt>
          <cx:pt idx="42657">-1959</cx:pt>
          <cx:pt idx="42658">-1848</cx:pt>
          <cx:pt idx="42659">-3</cx:pt>
          <cx:pt idx="42660">-1866</cx:pt>
          <cx:pt idx="42661">-1600</cx:pt>
          <cx:pt idx="42662">-1722</cx:pt>
          <cx:pt idx="42663">-750</cx:pt>
          <cx:pt idx="42664">-414</cx:pt>
          <cx:pt idx="42665">-82</cx:pt>
          <cx:pt idx="42666">-523</cx:pt>
          <cx:pt idx="42667">-277</cx:pt>
          <cx:pt idx="42668">-1299</cx:pt>
          <cx:pt idx="42669">-591</cx:pt>
          <cx:pt idx="42670">-699</cx:pt>
          <cx:pt idx="42671">-456</cx:pt>
          <cx:pt idx="42672">-2438</cx:pt>
          <cx:pt idx="42673">-931</cx:pt>
          <cx:pt idx="42674">-610</cx:pt>
          <cx:pt idx="42675">0</cx:pt>
          <cx:pt idx="42676">-2738</cx:pt>
          <cx:pt idx="42677">-573</cx:pt>
          <cx:pt idx="42678">-468</cx:pt>
          <cx:pt idx="42679">-3328</cx:pt>
          <cx:pt idx="42680">-816</cx:pt>
          <cx:pt idx="42681">0</cx:pt>
          <cx:pt idx="42682">0</cx:pt>
          <cx:pt idx="42683">-1505</cx:pt>
          <cx:pt idx="42684">-2020</cx:pt>
          <cx:pt idx="42685">-1342</cx:pt>
          <cx:pt idx="42686">-2175</cx:pt>
          <cx:pt idx="42687">-561</cx:pt>
          <cx:pt idx="42688">-2909</cx:pt>
          <cx:pt idx="42689">-950</cx:pt>
          <cx:pt idx="42690">-375</cx:pt>
          <cx:pt idx="42691">0</cx:pt>
          <cx:pt idx="42692">-595</cx:pt>
          <cx:pt idx="42693">-609</cx:pt>
          <cx:pt idx="42694">0</cx:pt>
          <cx:pt idx="42695">-1333</cx:pt>
          <cx:pt idx="42696">-463</cx:pt>
          <cx:pt idx="42697">-2143</cx:pt>
          <cx:pt idx="42698">-2024</cx:pt>
          <cx:pt idx="42699">-3168</cx:pt>
          <cx:pt idx="42700">-1392</cx:pt>
          <cx:pt idx="42701">-2841</cx:pt>
          <cx:pt idx="42702">-1</cx:pt>
          <cx:pt idx="42703">-1223</cx:pt>
          <cx:pt idx="42704">-1170</cx:pt>
          <cx:pt idx="42705">-357</cx:pt>
          <cx:pt idx="42706">-2372</cx:pt>
          <cx:pt idx="42707">-139</cx:pt>
          <cx:pt idx="42708">-253</cx:pt>
          <cx:pt idx="42709">-856</cx:pt>
          <cx:pt idx="42710">-1746</cx:pt>
          <cx:pt idx="42711">-329</cx:pt>
          <cx:pt idx="42712">-520</cx:pt>
          <cx:pt idx="42713">-1652</cx:pt>
          <cx:pt idx="42714">0</cx:pt>
          <cx:pt idx="42715">-2509</cx:pt>
          <cx:pt idx="42716">0</cx:pt>
          <cx:pt idx="42717">-209</cx:pt>
          <cx:pt idx="42718">-1112</cx:pt>
          <cx:pt idx="42719">-303</cx:pt>
          <cx:pt idx="42720">-2399</cx:pt>
          <cx:pt idx="42721">-447</cx:pt>
          <cx:pt idx="42722">0</cx:pt>
          <cx:pt idx="42723">-260</cx:pt>
          <cx:pt idx="42724">-158</cx:pt>
          <cx:pt idx="42725">-1438</cx:pt>
          <cx:pt idx="42726">-334</cx:pt>
          <cx:pt idx="42727">-285</cx:pt>
          <cx:pt idx="42728">0</cx:pt>
          <cx:pt idx="42729">-1307</cx:pt>
          <cx:pt idx="42730">-1923</cx:pt>
          <cx:pt idx="42731">-1104</cx:pt>
          <cx:pt idx="42732">-1547</cx:pt>
          <cx:pt idx="42733">-1454</cx:pt>
          <cx:pt idx="42734">-506</cx:pt>
          <cx:pt idx="42735">-693</cx:pt>
          <cx:pt idx="42736">-1357</cx:pt>
          <cx:pt idx="42737">-481</cx:pt>
          <cx:pt idx="42738">-2</cx:pt>
          <cx:pt idx="42739">-812</cx:pt>
          <cx:pt idx="42740">-5</cx:pt>
          <cx:pt idx="42741">-793</cx:pt>
          <cx:pt idx="42742">-701</cx:pt>
          <cx:pt idx="42743">-1594</cx:pt>
          <cx:pt idx="42744">-920</cx:pt>
          <cx:pt idx="42745">-597</cx:pt>
          <cx:pt idx="42746">-2</cx:pt>
          <cx:pt idx="42747">-686</cx:pt>
          <cx:pt idx="42748">-2124</cx:pt>
          <cx:pt idx="42749">-1746</cx:pt>
          <cx:pt idx="42750">-2</cx:pt>
          <cx:pt idx="42751">-170</cx:pt>
          <cx:pt idx="42752">-290</cx:pt>
          <cx:pt idx="42753">-2313</cx:pt>
          <cx:pt idx="42754">-9</cx:pt>
          <cx:pt idx="42755">-339</cx:pt>
          <cx:pt idx="42756">-599</cx:pt>
          <cx:pt idx="42757">-2603</cx:pt>
          <cx:pt idx="42758">-1600</cx:pt>
          <cx:pt idx="42759">-276</cx:pt>
          <cx:pt idx="42760">-1441</cx:pt>
          <cx:pt idx="42761">-1149</cx:pt>
          <cx:pt idx="42762">-1760</cx:pt>
          <cx:pt idx="42763">-407</cx:pt>
          <cx:pt idx="42764">-1761</cx:pt>
          <cx:pt idx="42765">-105</cx:pt>
          <cx:pt idx="42766">-405</cx:pt>
          <cx:pt idx="42767">-1726</cx:pt>
          <cx:pt idx="42768">-1929</cx:pt>
          <cx:pt idx="42769">-608</cx:pt>
          <cx:pt idx="42770">-418</cx:pt>
          <cx:pt idx="42771">-2216</cx:pt>
          <cx:pt idx="42772">0</cx:pt>
          <cx:pt idx="42773">-2492</cx:pt>
          <cx:pt idx="42774">-423</cx:pt>
          <cx:pt idx="42775">-238</cx:pt>
          <cx:pt idx="42776">-1600</cx:pt>
          <cx:pt idx="42777">-778</cx:pt>
          <cx:pt idx="42778">-532</cx:pt>
          <cx:pt idx="42779">-7</cx:pt>
          <cx:pt idx="42780">-1904</cx:pt>
          <cx:pt idx="42781">-1748</cx:pt>
          <cx:pt idx="42782">-3357</cx:pt>
          <cx:pt idx="42783">-1138</cx:pt>
          <cx:pt idx="42784">-133</cx:pt>
          <cx:pt idx="42785">-1287</cx:pt>
          <cx:pt idx="42786">-246</cx:pt>
          <cx:pt idx="42787">-283</cx:pt>
          <cx:pt idx="42788">-708</cx:pt>
          <cx:pt idx="42789">-1566</cx:pt>
          <cx:pt idx="42790">-540</cx:pt>
          <cx:pt idx="42791">-2289</cx:pt>
          <cx:pt idx="42792">-32</cx:pt>
          <cx:pt idx="42793">-1028</cx:pt>
          <cx:pt idx="42794">-259</cx:pt>
          <cx:pt idx="42795">0</cx:pt>
          <cx:pt idx="42796">-2920</cx:pt>
          <cx:pt idx="42797">-1418</cx:pt>
          <cx:pt idx="42798">-372</cx:pt>
          <cx:pt idx="42799">-689</cx:pt>
          <cx:pt idx="42800">-229</cx:pt>
          <cx:pt idx="42801">-2075</cx:pt>
          <cx:pt idx="42802">-2173</cx:pt>
          <cx:pt idx="42803">-1733</cx:pt>
          <cx:pt idx="42804">-1477</cx:pt>
          <cx:pt idx="42805">-635</cx:pt>
          <cx:pt idx="42806">-470</cx:pt>
          <cx:pt idx="42807">-191</cx:pt>
          <cx:pt idx="42808">-2138</cx:pt>
          <cx:pt idx="42809">-412</cx:pt>
          <cx:pt idx="42810">-167</cx:pt>
          <cx:pt idx="42811">-600</cx:pt>
          <cx:pt idx="42812">-4</cx:pt>
          <cx:pt idx="42813">-1539</cx:pt>
          <cx:pt idx="42814">0</cx:pt>
          <cx:pt idx="42815">-1703</cx:pt>
          <cx:pt idx="42816">-135</cx:pt>
          <cx:pt idx="42817">-3029</cx:pt>
          <cx:pt idx="42818">-161</cx:pt>
          <cx:pt idx="42819">-1669</cx:pt>
          <cx:pt idx="42820">-429</cx:pt>
          <cx:pt idx="42821">-1422</cx:pt>
          <cx:pt idx="42822">-376</cx:pt>
          <cx:pt idx="42823">-894</cx:pt>
          <cx:pt idx="42824">-746</cx:pt>
          <cx:pt idx="42825">-4</cx:pt>
          <cx:pt idx="42826">-2021</cx:pt>
          <cx:pt idx="42827">0</cx:pt>
          <cx:pt idx="42828">-3173</cx:pt>
          <cx:pt idx="42829">-740</cx:pt>
          <cx:pt idx="42830">0</cx:pt>
          <cx:pt idx="42831">-3408</cx:pt>
          <cx:pt idx="42832">-639</cx:pt>
          <cx:pt idx="42833">-4</cx:pt>
          <cx:pt idx="42834">-1085</cx:pt>
          <cx:pt idx="42835">-972</cx:pt>
          <cx:pt idx="42836">-670</cx:pt>
          <cx:pt idx="42837">-483</cx:pt>
          <cx:pt idx="42838">-742</cx:pt>
          <cx:pt idx="42839">-1887</cx:pt>
          <cx:pt idx="42840">-686</cx:pt>
          <cx:pt idx="42841">-1500</cx:pt>
          <cx:pt idx="42842">-163</cx:pt>
          <cx:pt idx="42843">-769</cx:pt>
          <cx:pt idx="42844">-1863</cx:pt>
          <cx:pt idx="42845">-1477</cx:pt>
          <cx:pt idx="42846">0</cx:pt>
          <cx:pt idx="42847">-1740</cx:pt>
          <cx:pt idx="42848">-369</cx:pt>
          <cx:pt idx="42849">0</cx:pt>
          <cx:pt idx="42850">-759</cx:pt>
          <cx:pt idx="42851">0</cx:pt>
          <cx:pt idx="42852">-1394</cx:pt>
          <cx:pt idx="42853">-439</cx:pt>
          <cx:pt idx="42854">-301</cx:pt>
          <cx:pt idx="42855">-1184</cx:pt>
          <cx:pt idx="42856">0</cx:pt>
          <cx:pt idx="42857">-760</cx:pt>
          <cx:pt idx="42858">-1575</cx:pt>
          <cx:pt idx="42859">-1359</cx:pt>
          <cx:pt idx="42860">-1536</cx:pt>
          <cx:pt idx="42861">-1963</cx:pt>
          <cx:pt idx="42862">-948</cx:pt>
          <cx:pt idx="42863">-3024</cx:pt>
          <cx:pt idx="42864">-1641</cx:pt>
          <cx:pt idx="42865">-363</cx:pt>
          <cx:pt idx="42866">-253</cx:pt>
          <cx:pt idx="42867">-541</cx:pt>
          <cx:pt idx="42868">-1904</cx:pt>
          <cx:pt idx="42869">-605</cx:pt>
          <cx:pt idx="42870">-1577</cx:pt>
          <cx:pt idx="42871">-2555</cx:pt>
          <cx:pt idx="42872">-2858</cx:pt>
          <cx:pt idx="42873">-1730</cx:pt>
          <cx:pt idx="42874">-542</cx:pt>
          <cx:pt idx="42875">-1807</cx:pt>
          <cx:pt idx="42876">-860</cx:pt>
          <cx:pt idx="42877">-1915</cx:pt>
          <cx:pt idx="42878">-1844</cx:pt>
          <cx:pt idx="42879">-1760</cx:pt>
          <cx:pt idx="42880">-1026</cx:pt>
          <cx:pt idx="42881">-1733</cx:pt>
          <cx:pt idx="42882">-379</cx:pt>
          <cx:pt idx="42883">-918</cx:pt>
          <cx:pt idx="42884">-243</cx:pt>
          <cx:pt idx="42885">0</cx:pt>
          <cx:pt idx="42886">-2578</cx:pt>
          <cx:pt idx="42887">-637</cx:pt>
          <cx:pt idx="42888">-394</cx:pt>
          <cx:pt idx="42889">-598</cx:pt>
          <cx:pt idx="42890">-686</cx:pt>
          <cx:pt idx="42891">-249</cx:pt>
          <cx:pt idx="42892">-4</cx:pt>
          <cx:pt idx="42893">-1782</cx:pt>
          <cx:pt idx="42894">0</cx:pt>
          <cx:pt idx="42895">-679</cx:pt>
          <cx:pt idx="42896">-294</cx:pt>
          <cx:pt idx="42897">0</cx:pt>
          <cx:pt idx="42898">-1771</cx:pt>
          <cx:pt idx="42899">-1985</cx:pt>
          <cx:pt idx="42900">-936</cx:pt>
          <cx:pt idx="42901">-1855</cx:pt>
          <cx:pt idx="42902">-220</cx:pt>
          <cx:pt idx="42903">-1196</cx:pt>
          <cx:pt idx="42904">0</cx:pt>
          <cx:pt idx="42905">-569</cx:pt>
          <cx:pt idx="42906">-1087</cx:pt>
          <cx:pt idx="42907">-434</cx:pt>
          <cx:pt idx="42908">0</cx:pt>
          <cx:pt idx="42909">-2306</cx:pt>
          <cx:pt idx="42910">-672</cx:pt>
          <cx:pt idx="42911">-1797</cx:pt>
          <cx:pt idx="42912">-609</cx:pt>
          <cx:pt idx="42913">-2581</cx:pt>
          <cx:pt idx="42914">-888</cx:pt>
          <cx:pt idx="42915">-1584</cx:pt>
          <cx:pt idx="42916">-1720</cx:pt>
          <cx:pt idx="42917">-1061</cx:pt>
          <cx:pt idx="42918">-1181</cx:pt>
          <cx:pt idx="42919">0</cx:pt>
          <cx:pt idx="42920">0</cx:pt>
          <cx:pt idx="42921">-285</cx:pt>
          <cx:pt idx="42922">-1534</cx:pt>
          <cx:pt idx="42923">-73</cx:pt>
          <cx:pt idx="42924">-3484</cx:pt>
          <cx:pt idx="42925">-391</cx:pt>
          <cx:pt idx="42926">-98</cx:pt>
          <cx:pt idx="42927">-648</cx:pt>
          <cx:pt idx="42928">-599</cx:pt>
          <cx:pt idx="42929">-2014</cx:pt>
          <cx:pt idx="42930">-1460</cx:pt>
          <cx:pt idx="42931">-598</cx:pt>
          <cx:pt idx="42932">-2476</cx:pt>
          <cx:pt idx="42933">-217</cx:pt>
          <cx:pt idx="42934">0</cx:pt>
          <cx:pt idx="42935">-343</cx:pt>
          <cx:pt idx="42936">-2621</cx:pt>
          <cx:pt idx="42937">-1093</cx:pt>
          <cx:pt idx="42938">-2192</cx:pt>
          <cx:pt idx="42939">0</cx:pt>
          <cx:pt idx="42940">-1865</cx:pt>
          <cx:pt idx="42941">-2069</cx:pt>
          <cx:pt idx="42942">-174</cx:pt>
          <cx:pt idx="42943">-1244</cx:pt>
          <cx:pt idx="42944">-2541</cx:pt>
          <cx:pt idx="42945">0</cx:pt>
          <cx:pt idx="42946">-744</cx:pt>
          <cx:pt idx="42947">-6</cx:pt>
          <cx:pt idx="42948">-1791</cx:pt>
          <cx:pt idx="42949">-1653</cx:pt>
          <cx:pt idx="42950">-2587</cx:pt>
          <cx:pt idx="42951">-1414</cx:pt>
          <cx:pt idx="42952">-1894</cx:pt>
          <cx:pt idx="42953">-25</cx:pt>
          <cx:pt idx="42954">-2430</cx:pt>
          <cx:pt idx="42955">-697</cx:pt>
          <cx:pt idx="42956">0</cx:pt>
          <cx:pt idx="42957">-1163</cx:pt>
          <cx:pt idx="42958">0</cx:pt>
          <cx:pt idx="42959">-639</cx:pt>
          <cx:pt idx="42960">0</cx:pt>
          <cx:pt idx="42961">-1570</cx:pt>
          <cx:pt idx="42962">-2008</cx:pt>
          <cx:pt idx="42963">-1829</cx:pt>
          <cx:pt idx="42964">-870</cx:pt>
          <cx:pt idx="42965">-2037</cx:pt>
          <cx:pt idx="42966">-1933</cx:pt>
          <cx:pt idx="42967">-1079</cx:pt>
          <cx:pt idx="42968">-166</cx:pt>
          <cx:pt idx="42969">-1482</cx:pt>
          <cx:pt idx="42970">-319</cx:pt>
          <cx:pt idx="42971">-2539</cx:pt>
          <cx:pt idx="42972">-951</cx:pt>
          <cx:pt idx="42973">-347</cx:pt>
          <cx:pt idx="42974">-1092</cx:pt>
          <cx:pt idx="42975">-516</cx:pt>
          <cx:pt idx="42976">-305</cx:pt>
          <cx:pt idx="42977">-2866</cx:pt>
          <cx:pt idx="42978">-2299</cx:pt>
          <cx:pt idx="42979">-929</cx:pt>
          <cx:pt idx="42980">-1122</cx:pt>
          <cx:pt idx="42981">0</cx:pt>
          <cx:pt idx="42982">-275</cx:pt>
          <cx:pt idx="42983">-747</cx:pt>
          <cx:pt idx="42984">-2414</cx:pt>
          <cx:pt idx="42985">-655</cx:pt>
          <cx:pt idx="42986">-2059</cx:pt>
          <cx:pt idx="42987">-1582</cx:pt>
          <cx:pt idx="42988">-29</cx:pt>
          <cx:pt idx="42989">-245</cx:pt>
          <cx:pt idx="42990">-543</cx:pt>
          <cx:pt idx="42991">-19</cx:pt>
          <cx:pt idx="42992">-679</cx:pt>
          <cx:pt idx="42993">-1049</cx:pt>
          <cx:pt idx="42994">-4</cx:pt>
          <cx:pt idx="42995">-279</cx:pt>
          <cx:pt idx="42996">-1819</cx:pt>
          <cx:pt idx="42997">-1876</cx:pt>
          <cx:pt idx="42998">-2455</cx:pt>
          <cx:pt idx="42999">-730</cx:pt>
          <cx:pt idx="43000">0</cx:pt>
          <cx:pt idx="43001">-781</cx:pt>
          <cx:pt idx="43002">-730</cx:pt>
          <cx:pt idx="43003">-1297</cx:pt>
          <cx:pt idx="43004">-119</cx:pt>
          <cx:pt idx="43005">-791</cx:pt>
          <cx:pt idx="43006">-1404</cx:pt>
          <cx:pt idx="43007">-1162</cx:pt>
          <cx:pt idx="43008">-1000</cx:pt>
          <cx:pt idx="43009">-1952</cx:pt>
          <cx:pt idx="43010">-2543</cx:pt>
          <cx:pt idx="43011">0</cx:pt>
          <cx:pt idx="43012">0</cx:pt>
          <cx:pt idx="43013">-457</cx:pt>
          <cx:pt idx="43014">0</cx:pt>
          <cx:pt idx="43015">0</cx:pt>
          <cx:pt idx="43016">-951</cx:pt>
          <cx:pt idx="43017">-2053</cx:pt>
          <cx:pt idx="43018">-1421</cx:pt>
          <cx:pt idx="43019">-571</cx:pt>
          <cx:pt idx="43020">-1484</cx:pt>
          <cx:pt idx="43021">-217</cx:pt>
          <cx:pt idx="43022">0</cx:pt>
          <cx:pt idx="43023">-1261</cx:pt>
          <cx:pt idx="43024">-15</cx:pt>
          <cx:pt idx="43025">-1209</cx:pt>
          <cx:pt idx="43026">-1</cx:pt>
          <cx:pt idx="43027">-1781</cx:pt>
          <cx:pt idx="43028">-729</cx:pt>
          <cx:pt idx="43029">-313</cx:pt>
          <cx:pt idx="43030">-1083</cx:pt>
          <cx:pt idx="43031">-700</cx:pt>
          <cx:pt idx="43032">0</cx:pt>
          <cx:pt idx="43033">-2631</cx:pt>
          <cx:pt idx="43034">-1659</cx:pt>
          <cx:pt idx="43035">-1544</cx:pt>
          <cx:pt idx="43036">-2360</cx:pt>
          <cx:pt idx="43037">-1490</cx:pt>
          <cx:pt idx="43038">0</cx:pt>
          <cx:pt idx="43039">-2345</cx:pt>
          <cx:pt idx="43040">-1682</cx:pt>
          <cx:pt idx="43041">-924</cx:pt>
          <cx:pt idx="43042">-2659</cx:pt>
          <cx:pt idx="43043">-777</cx:pt>
          <cx:pt idx="43044">0</cx:pt>
          <cx:pt idx="43045">-3</cx:pt>
          <cx:pt idx="43046">-643</cx:pt>
          <cx:pt idx="43047">-2318</cx:pt>
          <cx:pt idx="43048">0</cx:pt>
          <cx:pt idx="43049">-3235</cx:pt>
          <cx:pt idx="43050">-1450</cx:pt>
          <cx:pt idx="43051">-353</cx:pt>
          <cx:pt idx="43052">-410</cx:pt>
          <cx:pt idx="43053">-1223</cx:pt>
          <cx:pt idx="43054">-42</cx:pt>
          <cx:pt idx="43055">0</cx:pt>
          <cx:pt idx="43056">-667</cx:pt>
          <cx:pt idx="43057">-2464</cx:pt>
          <cx:pt idx="43058">-2323</cx:pt>
          <cx:pt idx="43059">-2</cx:pt>
          <cx:pt idx="43060">0</cx:pt>
          <cx:pt idx="43061">0</cx:pt>
          <cx:pt idx="43062">-2694</cx:pt>
          <cx:pt idx="43063">0</cx:pt>
          <cx:pt idx="43064">-771</cx:pt>
          <cx:pt idx="43065">-606</cx:pt>
          <cx:pt idx="43066">-304</cx:pt>
          <cx:pt idx="43067">0</cx:pt>
          <cx:pt idx="43068">-703</cx:pt>
          <cx:pt idx="43069">0</cx:pt>
          <cx:pt idx="43070">-3402</cx:pt>
          <cx:pt idx="43071">0</cx:pt>
          <cx:pt idx="43072">-264</cx:pt>
          <cx:pt idx="43073">0</cx:pt>
          <cx:pt idx="43074">-1334</cx:pt>
          <cx:pt idx="43075">0</cx:pt>
          <cx:pt idx="43076">-535</cx:pt>
          <cx:pt idx="43077">-419</cx:pt>
          <cx:pt idx="43078">-1790</cx:pt>
          <cx:pt idx="43079">0</cx:pt>
          <cx:pt idx="43080">0</cx:pt>
          <cx:pt idx="43081">-976</cx:pt>
          <cx:pt idx="43082">-21</cx:pt>
          <cx:pt idx="43083">-553</cx:pt>
          <cx:pt idx="43084">-481</cx:pt>
          <cx:pt idx="43085">-1995</cx:pt>
          <cx:pt idx="43086">-1561</cx:pt>
          <cx:pt idx="43087">-1128</cx:pt>
          <cx:pt idx="43088">-287</cx:pt>
          <cx:pt idx="43089">-1212</cx:pt>
          <cx:pt idx="43090">-1858</cx:pt>
          <cx:pt idx="43091">-231</cx:pt>
          <cx:pt idx="43092">-2561</cx:pt>
          <cx:pt idx="43093">-1561</cx:pt>
          <cx:pt idx="43094">-1473</cx:pt>
          <cx:pt idx="43095">-674</cx:pt>
          <cx:pt idx="43096">-185</cx:pt>
          <cx:pt idx="43097">-1147</cx:pt>
          <cx:pt idx="43098">-2637</cx:pt>
          <cx:pt idx="43099">-1191</cx:pt>
          <cx:pt idx="43100">0</cx:pt>
          <cx:pt idx="43101">-1524</cx:pt>
          <cx:pt idx="43102">-1807</cx:pt>
          <cx:pt idx="43103">-1684</cx:pt>
          <cx:pt idx="43104">-2478</cx:pt>
          <cx:pt idx="43105">-1496</cx:pt>
          <cx:pt idx="43106">-302</cx:pt>
          <cx:pt idx="43107">-2729</cx:pt>
          <cx:pt idx="43108">-105</cx:pt>
          <cx:pt idx="43109">-809</cx:pt>
          <cx:pt idx="43110">-955</cx:pt>
          <cx:pt idx="43111">-1554</cx:pt>
          <cx:pt idx="43112">-2628</cx:pt>
          <cx:pt idx="43113">-1798</cx:pt>
          <cx:pt idx="43114">0</cx:pt>
          <cx:pt idx="43115">-339</cx:pt>
          <cx:pt idx="43116">-1301</cx:pt>
          <cx:pt idx="43117">-1846</cx:pt>
          <cx:pt idx="43118">-2252</cx:pt>
          <cx:pt idx="43119">-1289</cx:pt>
          <cx:pt idx="43120">-3251</cx:pt>
          <cx:pt idx="43121">-890</cx:pt>
          <cx:pt idx="43122">-1794</cx:pt>
          <cx:pt idx="43123">-1780</cx:pt>
          <cx:pt idx="43124">-2964</cx:pt>
          <cx:pt idx="43125">-1623</cx:pt>
          <cx:pt idx="43126">-3560</cx:pt>
          <cx:pt idx="43127">-225</cx:pt>
          <cx:pt idx="43128">-1289</cx:pt>
          <cx:pt idx="43129">-1673</cx:pt>
          <cx:pt idx="43130">-569</cx:pt>
          <cx:pt idx="43131">-145</cx:pt>
          <cx:pt idx="43132">-647</cx:pt>
          <cx:pt idx="43133">0</cx:pt>
          <cx:pt idx="43134">-1054</cx:pt>
          <cx:pt idx="43135">-2</cx:pt>
          <cx:pt idx="43136">-1261</cx:pt>
          <cx:pt idx="43137">-326</cx:pt>
          <cx:pt idx="43138">-356</cx:pt>
          <cx:pt idx="43139">-1031</cx:pt>
          <cx:pt idx="43140">-2019</cx:pt>
          <cx:pt idx="43141">-276</cx:pt>
          <cx:pt idx="43142">-363</cx:pt>
          <cx:pt idx="43143">-2233</cx:pt>
          <cx:pt idx="43144">-2362</cx:pt>
          <cx:pt idx="43145">-791</cx:pt>
          <cx:pt idx="43146">0</cx:pt>
          <cx:pt idx="43147">-354</cx:pt>
          <cx:pt idx="43148">-1017</cx:pt>
          <cx:pt idx="43149">-1733</cx:pt>
          <cx:pt idx="43150">-247</cx:pt>
          <cx:pt idx="43151">-1099</cx:pt>
          <cx:pt idx="43152">-339</cx:pt>
          <cx:pt idx="43153">-1109</cx:pt>
          <cx:pt idx="43154">-2153</cx:pt>
          <cx:pt idx="43155">-1274</cx:pt>
          <cx:pt idx="43156">-1548</cx:pt>
          <cx:pt idx="43157">-3095</cx:pt>
          <cx:pt idx="43158">0</cx:pt>
          <cx:pt idx="43159">-520</cx:pt>
          <cx:pt idx="43160">-3</cx:pt>
          <cx:pt idx="43161">-43</cx:pt>
          <cx:pt idx="43162">-102</cx:pt>
          <cx:pt idx="43163">-1155</cx:pt>
          <cx:pt idx="43164">-2573</cx:pt>
          <cx:pt idx="43165">-418</cx:pt>
          <cx:pt idx="43166">0</cx:pt>
          <cx:pt idx="43167">-525</cx:pt>
          <cx:pt idx="43168">-670</cx:pt>
          <cx:pt idx="43169">-1527</cx:pt>
          <cx:pt idx="43170">-1090</cx:pt>
          <cx:pt idx="43171">0</cx:pt>
          <cx:pt idx="43172">-1505</cx:pt>
          <cx:pt idx="43173">-1996</cx:pt>
          <cx:pt idx="43174">-1917</cx:pt>
          <cx:pt idx="43175">-962</cx:pt>
          <cx:pt idx="43176">-1711</cx:pt>
          <cx:pt idx="43177">-1092</cx:pt>
          <cx:pt idx="43178">0</cx:pt>
          <cx:pt idx="43179">0</cx:pt>
          <cx:pt idx="43180">-1803</cx:pt>
          <cx:pt idx="43181">-585</cx:pt>
          <cx:pt idx="43182">-390</cx:pt>
          <cx:pt idx="43183">-674</cx:pt>
          <cx:pt idx="43184">-368</cx:pt>
          <cx:pt idx="43185">0</cx:pt>
          <cx:pt idx="43186">-824</cx:pt>
          <cx:pt idx="43187">-663</cx:pt>
          <cx:pt idx="43188">-1815</cx:pt>
          <cx:pt idx="43189">-723</cx:pt>
          <cx:pt idx="43190">-1720</cx:pt>
          <cx:pt idx="43191">-2296</cx:pt>
          <cx:pt idx="43192">-224</cx:pt>
          <cx:pt idx="43193">-742</cx:pt>
          <cx:pt idx="43194">-912</cx:pt>
          <cx:pt idx="43195">-1758</cx:pt>
          <cx:pt idx="43196">-1871</cx:pt>
          <cx:pt idx="43197">-4</cx:pt>
          <cx:pt idx="43198">0</cx:pt>
          <cx:pt idx="43199">-1075</cx:pt>
          <cx:pt idx="43200">-1862</cx:pt>
          <cx:pt idx="43201">-2715</cx:pt>
          <cx:pt idx="43202">-3234</cx:pt>
          <cx:pt idx="43203">-14</cx:pt>
          <cx:pt idx="43204">-1209</cx:pt>
          <cx:pt idx="43205">-2322</cx:pt>
          <cx:pt idx="43206">-3</cx:pt>
          <cx:pt idx="43207">-1285</cx:pt>
          <cx:pt idx="43208">-1147</cx:pt>
          <cx:pt idx="43209">-1300</cx:pt>
          <cx:pt idx="43210">-1792</cx:pt>
          <cx:pt idx="43211">-738</cx:pt>
          <cx:pt idx="43212">-643</cx:pt>
          <cx:pt idx="43213">-1128</cx:pt>
          <cx:pt idx="43214">-2</cx:pt>
          <cx:pt idx="43215">-2429</cx:pt>
          <cx:pt idx="43216">-1863</cx:pt>
          <cx:pt idx="43217">-1769</cx:pt>
          <cx:pt idx="43218">-2476</cx:pt>
          <cx:pt idx="43219">0</cx:pt>
          <cx:pt idx="43220">-1050</cx:pt>
          <cx:pt idx="43221">-1598</cx:pt>
          <cx:pt idx="43222">-1510</cx:pt>
          <cx:pt idx="43223">-1582</cx:pt>
          <cx:pt idx="43224">-143</cx:pt>
          <cx:pt idx="43225">-2868</cx:pt>
          <cx:pt idx="43226">-169</cx:pt>
          <cx:pt idx="43227">0</cx:pt>
          <cx:pt idx="43228">-752</cx:pt>
          <cx:pt idx="43229">-1940</cx:pt>
          <cx:pt idx="43230">-1673</cx:pt>
          <cx:pt idx="43231">-1840</cx:pt>
          <cx:pt idx="43232">-833</cx:pt>
          <cx:pt idx="43233">-1291</cx:pt>
          <cx:pt idx="43234">-628</cx:pt>
          <cx:pt idx="43235">-569</cx:pt>
          <cx:pt idx="43236">-432</cx:pt>
          <cx:pt idx="43237">-1414</cx:pt>
          <cx:pt idx="43238">0</cx:pt>
          <cx:pt idx="43239">0</cx:pt>
          <cx:pt idx="43240">-2823</cx:pt>
          <cx:pt idx="43241">-1614</cx:pt>
          <cx:pt idx="43242">-454</cx:pt>
          <cx:pt idx="43243">-172</cx:pt>
          <cx:pt idx="43244">-1</cx:pt>
          <cx:pt idx="43245">-2308</cx:pt>
          <cx:pt idx="43246">-855</cx:pt>
          <cx:pt idx="43247">0</cx:pt>
          <cx:pt idx="43248">-1618</cx:pt>
          <cx:pt idx="43249">-1084</cx:pt>
          <cx:pt idx="43250">-329</cx:pt>
          <cx:pt idx="43251">-2728</cx:pt>
          <cx:pt idx="43252">-1488</cx:pt>
          <cx:pt idx="43253">-649</cx:pt>
          <cx:pt idx="43254">-21</cx:pt>
          <cx:pt idx="43255">-2785</cx:pt>
          <cx:pt idx="43256">-1797</cx:pt>
          <cx:pt idx="43257">0</cx:pt>
          <cx:pt idx="43258">-8</cx:pt>
          <cx:pt idx="43259">-940</cx:pt>
          <cx:pt idx="43260">-1949</cx:pt>
          <cx:pt idx="43261">-43</cx:pt>
          <cx:pt idx="43262">-476</cx:pt>
          <cx:pt idx="43263">-245</cx:pt>
          <cx:pt idx="43264">-901</cx:pt>
          <cx:pt idx="43265">-1248</cx:pt>
          <cx:pt idx="43266">-2541</cx:pt>
          <cx:pt idx="43267">0</cx:pt>
          <cx:pt idx="43268">-2010</cx:pt>
          <cx:pt idx="43269">-1285</cx:pt>
          <cx:pt idx="43270">-508</cx:pt>
          <cx:pt idx="43271">-943</cx:pt>
          <cx:pt idx="43272">-856</cx:pt>
          <cx:pt idx="43273">-597</cx:pt>
          <cx:pt idx="43274">-1493</cx:pt>
          <cx:pt idx="43275">-1562</cx:pt>
          <cx:pt idx="43276">-1339</cx:pt>
          <cx:pt idx="43277">-609</cx:pt>
          <cx:pt idx="43278">-521</cx:pt>
          <cx:pt idx="43279">-442</cx:pt>
          <cx:pt idx="43280">0</cx:pt>
          <cx:pt idx="43281">-2016</cx:pt>
          <cx:pt idx="43282">-1302</cx:pt>
          <cx:pt idx="43283">-1719</cx:pt>
          <cx:pt idx="43284">-1185</cx:pt>
          <cx:pt idx="43285">-247</cx:pt>
          <cx:pt idx="43286">-77</cx:pt>
          <cx:pt idx="43287">-945</cx:pt>
          <cx:pt idx="43288">-430</cx:pt>
          <cx:pt idx="43289">-630</cx:pt>
          <cx:pt idx="43290">-2092</cx:pt>
          <cx:pt idx="43291">-1433</cx:pt>
          <cx:pt idx="43292">-1293</cx:pt>
          <cx:pt idx="43293">-1615</cx:pt>
          <cx:pt idx="43294">-1714</cx:pt>
          <cx:pt idx="43295">-2460</cx:pt>
          <cx:pt idx="43296">-225</cx:pt>
          <cx:pt idx="43297">-250</cx:pt>
          <cx:pt idx="43298">-1627</cx:pt>
          <cx:pt idx="43299">0</cx:pt>
          <cx:pt idx="43300">-1193</cx:pt>
          <cx:pt idx="43301">-1610</cx:pt>
          <cx:pt idx="43302">-837</cx:pt>
          <cx:pt idx="43303">0</cx:pt>
          <cx:pt idx="43304">-2414</cx:pt>
          <cx:pt idx="43305">-2144</cx:pt>
          <cx:pt idx="43306">-507</cx:pt>
          <cx:pt idx="43307">-630</cx:pt>
          <cx:pt idx="43308">-3352</cx:pt>
          <cx:pt idx="43309">-3291</cx:pt>
          <cx:pt idx="43310">-807</cx:pt>
          <cx:pt idx="43311">-1649</cx:pt>
          <cx:pt idx="43312">-24</cx:pt>
          <cx:pt idx="43313">-2620</cx:pt>
          <cx:pt idx="43314">-1721</cx:pt>
          <cx:pt idx="43315">-585</cx:pt>
          <cx:pt idx="43316">-1455</cx:pt>
          <cx:pt idx="43317">0</cx:pt>
          <cx:pt idx="43318">-4</cx:pt>
          <cx:pt idx="43319">-1306</cx:pt>
          <cx:pt idx="43320">0</cx:pt>
          <cx:pt idx="43321">-2692</cx:pt>
          <cx:pt idx="43322">-672</cx:pt>
          <cx:pt idx="43323">-533</cx:pt>
          <cx:pt idx="43324">-1613</cx:pt>
          <cx:pt idx="43325">-561</cx:pt>
          <cx:pt idx="43326">-202</cx:pt>
          <cx:pt idx="43327">-892</cx:pt>
          <cx:pt idx="43328">-940</cx:pt>
          <cx:pt idx="43329">-42</cx:pt>
          <cx:pt idx="43330">-969</cx:pt>
          <cx:pt idx="43331">-1395</cx:pt>
          <cx:pt idx="43332">-471</cx:pt>
          <cx:pt idx="43333">-1961</cx:pt>
          <cx:pt idx="43334">0</cx:pt>
          <cx:pt idx="43335">-1678</cx:pt>
          <cx:pt idx="43336">-846</cx:pt>
          <cx:pt idx="43337">-540</cx:pt>
          <cx:pt idx="43338">-1193</cx:pt>
          <cx:pt idx="43339">-546</cx:pt>
          <cx:pt idx="43340">-263</cx:pt>
          <cx:pt idx="43341">-2614</cx:pt>
          <cx:pt idx="43342">-1055</cx:pt>
          <cx:pt idx="43343">-333</cx:pt>
          <cx:pt idx="43344">-803</cx:pt>
          <cx:pt idx="43345">0</cx:pt>
          <cx:pt idx="43346">-220</cx:pt>
          <cx:pt idx="43347">-1130</cx:pt>
          <cx:pt idx="43348">-2087</cx:pt>
          <cx:pt idx="43349">-526</cx:pt>
          <cx:pt idx="43350">-2241</cx:pt>
          <cx:pt idx="43351">-2632</cx:pt>
          <cx:pt idx="43352">-1340</cx:pt>
          <cx:pt idx="43353">-1148</cx:pt>
          <cx:pt idx="43354">-797</cx:pt>
          <cx:pt idx="43355">0</cx:pt>
          <cx:pt idx="43356">-1494</cx:pt>
          <cx:pt idx="43357">-3</cx:pt>
          <cx:pt idx="43358">-1141</cx:pt>
          <cx:pt idx="43359">-326</cx:pt>
          <cx:pt idx="43360">-372</cx:pt>
          <cx:pt idx="43361">-2665</cx:pt>
          <cx:pt idx="43362">-625</cx:pt>
          <cx:pt idx="43363">-2058</cx:pt>
          <cx:pt idx="43364">-2342</cx:pt>
          <cx:pt idx="43365">-2511</cx:pt>
          <cx:pt idx="43366">-825</cx:pt>
          <cx:pt idx="43367">-2609</cx:pt>
          <cx:pt idx="43368">-1854</cx:pt>
          <cx:pt idx="43369">-229</cx:pt>
          <cx:pt idx="43370">-1953</cx:pt>
          <cx:pt idx="43371">-1687</cx:pt>
          <cx:pt idx="43372">-184</cx:pt>
          <cx:pt idx="43373">0</cx:pt>
          <cx:pt idx="43374">-5</cx:pt>
          <cx:pt idx="43375">-8</cx:pt>
          <cx:pt idx="43376">-470</cx:pt>
          <cx:pt idx="43377">-2382</cx:pt>
          <cx:pt idx="43378">-532</cx:pt>
          <cx:pt idx="43379">-795</cx:pt>
          <cx:pt idx="43380">-2776</cx:pt>
          <cx:pt idx="43381">-3539</cx:pt>
          <cx:pt idx="43382">-254</cx:pt>
          <cx:pt idx="43383">-1835</cx:pt>
          <cx:pt idx="43384">-613</cx:pt>
          <cx:pt idx="43385">-2795</cx:pt>
          <cx:pt idx="43386">-2144</cx:pt>
          <cx:pt idx="43387">-231</cx:pt>
          <cx:pt idx="43388">-2971</cx:pt>
          <cx:pt idx="43389">0</cx:pt>
          <cx:pt idx="43390">-636</cx:pt>
          <cx:pt idx="43391">0</cx:pt>
          <cx:pt idx="43392">-821</cx:pt>
          <cx:pt idx="43393">-4</cx:pt>
          <cx:pt idx="43394">-1468</cx:pt>
          <cx:pt idx="43395">-1329</cx:pt>
          <cx:pt idx="43396">-723</cx:pt>
          <cx:pt idx="43397">-965</cx:pt>
          <cx:pt idx="43398">-792</cx:pt>
          <cx:pt idx="43399">-331</cx:pt>
          <cx:pt idx="43400">-146</cx:pt>
          <cx:pt idx="43401">-2908</cx:pt>
          <cx:pt idx="43402">-549</cx:pt>
          <cx:pt idx="43403">-2958</cx:pt>
          <cx:pt idx="43404">-1302</cx:pt>
          <cx:pt idx="43405">-3537</cx:pt>
          <cx:pt idx="43406">-2269</cx:pt>
          <cx:pt idx="43407">-1727</cx:pt>
          <cx:pt idx="43408">0</cx:pt>
          <cx:pt idx="43409">-429</cx:pt>
          <cx:pt idx="43410">0</cx:pt>
          <cx:pt idx="43411">-1924</cx:pt>
          <cx:pt idx="43412">-743</cx:pt>
          <cx:pt idx="43413">-1341</cx:pt>
          <cx:pt idx="43414">-1547</cx:pt>
          <cx:pt idx="43415">0</cx:pt>
          <cx:pt idx="43416">-578</cx:pt>
          <cx:pt idx="43417">-1212</cx:pt>
          <cx:pt idx="43418">-1025</cx:pt>
          <cx:pt idx="43419">-534</cx:pt>
          <cx:pt idx="43420">-201</cx:pt>
          <cx:pt idx="43421">-467</cx:pt>
          <cx:pt idx="43422">0</cx:pt>
          <cx:pt idx="43423">-640</cx:pt>
          <cx:pt idx="43424">-2016</cx:pt>
          <cx:pt idx="43425">-2194</cx:pt>
          <cx:pt idx="43426">-1779</cx:pt>
          <cx:pt idx="43427">-73</cx:pt>
          <cx:pt idx="43428">-91</cx:pt>
          <cx:pt idx="43429">-114</cx:pt>
          <cx:pt idx="43430">-679</cx:pt>
          <cx:pt idx="43431">-1435</cx:pt>
          <cx:pt idx="43432">0</cx:pt>
          <cx:pt idx="43433">-1464</cx:pt>
          <cx:pt idx="43434">-2703</cx:pt>
          <cx:pt idx="43435">-551</cx:pt>
          <cx:pt idx="43436">-1722</cx:pt>
          <cx:pt idx="43437">-609</cx:pt>
          <cx:pt idx="43438">-2386</cx:pt>
          <cx:pt idx="43439">-299</cx:pt>
          <cx:pt idx="43440">-962</cx:pt>
          <cx:pt idx="43441">-100</cx:pt>
          <cx:pt idx="43442">-245</cx:pt>
          <cx:pt idx="43443">-945</cx:pt>
          <cx:pt idx="43444">0</cx:pt>
          <cx:pt idx="43445">-1060</cx:pt>
          <cx:pt idx="43446">-835</cx:pt>
          <cx:pt idx="43447">-2411</cx:pt>
          <cx:pt idx="43448">-1941</cx:pt>
          <cx:pt idx="43449">-1750</cx:pt>
          <cx:pt idx="43450">0</cx:pt>
          <cx:pt idx="43451">-466</cx:pt>
          <cx:pt idx="43452">-1179</cx:pt>
          <cx:pt idx="43453">-1496</cx:pt>
          <cx:pt idx="43454">-396</cx:pt>
          <cx:pt idx="43455">-294</cx:pt>
          <cx:pt idx="43456">-1823</cx:pt>
          <cx:pt idx="43457">-302</cx:pt>
          <cx:pt idx="43458">-1728</cx:pt>
          <cx:pt idx="43459">-900</cx:pt>
          <cx:pt idx="43460">-1601</cx:pt>
          <cx:pt idx="43461">-1125</cx:pt>
          <cx:pt idx="43462">-442</cx:pt>
          <cx:pt idx="43463">-770</cx:pt>
          <cx:pt idx="43464">-1556</cx:pt>
          <cx:pt idx="43465">-469</cx:pt>
          <cx:pt idx="43466">-2283</cx:pt>
          <cx:pt idx="43467">0</cx:pt>
          <cx:pt idx="43468">-553</cx:pt>
          <cx:pt idx="43469">-1518</cx:pt>
          <cx:pt idx="43470">-312</cx:pt>
          <cx:pt idx="43471">-718</cx:pt>
          <cx:pt idx="43472">0</cx:pt>
          <cx:pt idx="43473">-185</cx:pt>
          <cx:pt idx="43474">-711</cx:pt>
          <cx:pt idx="43475">0</cx:pt>
          <cx:pt idx="43476">-376</cx:pt>
          <cx:pt idx="43477">-2085</cx:pt>
          <cx:pt idx="43478">-506</cx:pt>
          <cx:pt idx="43479">-1106</cx:pt>
          <cx:pt idx="43480">-1169</cx:pt>
          <cx:pt idx="43481">0</cx:pt>
          <cx:pt idx="43482">-2465</cx:pt>
          <cx:pt idx="43483">-1</cx:pt>
          <cx:pt idx="43484">-2766</cx:pt>
          <cx:pt idx="43485">0</cx:pt>
          <cx:pt idx="43486">-928</cx:pt>
          <cx:pt idx="43487">-1520</cx:pt>
          <cx:pt idx="43488">-356</cx:pt>
          <cx:pt idx="43489">0</cx:pt>
          <cx:pt idx="43490">-1</cx:pt>
          <cx:pt idx="43491">-1082</cx:pt>
          <cx:pt idx="43492">-481</cx:pt>
          <cx:pt idx="43493">-1822</cx:pt>
          <cx:pt idx="43494">-1166</cx:pt>
          <cx:pt idx="43495">-2548</cx:pt>
          <cx:pt idx="43496">-1713</cx:pt>
          <cx:pt idx="43497">-730</cx:pt>
          <cx:pt idx="43498">-1</cx:pt>
          <cx:pt idx="43499">0</cx:pt>
          <cx:pt idx="43500">-1841</cx:pt>
          <cx:pt idx="43501">-488</cx:pt>
          <cx:pt idx="43502">-93</cx:pt>
          <cx:pt idx="43503">-401</cx:pt>
          <cx:pt idx="43504">-578</cx:pt>
          <cx:pt idx="43505">-1727</cx:pt>
          <cx:pt idx="43506">-660</cx:pt>
          <cx:pt idx="43507">-179</cx:pt>
          <cx:pt idx="43508">-1751</cx:pt>
          <cx:pt idx="43509">-35</cx:pt>
          <cx:pt idx="43510">-1203</cx:pt>
          <cx:pt idx="43511">-144</cx:pt>
          <cx:pt idx="43512">-13</cx:pt>
          <cx:pt idx="43513">-1353</cx:pt>
          <cx:pt idx="43514">-3656</cx:pt>
          <cx:pt idx="43515">-730</cx:pt>
          <cx:pt idx="43516">-222</cx:pt>
          <cx:pt idx="43517">-2151</cx:pt>
          <cx:pt idx="43518">0</cx:pt>
          <cx:pt idx="43519">-1118</cx:pt>
          <cx:pt idx="43520">-1652</cx:pt>
          <cx:pt idx="43521">-260</cx:pt>
          <cx:pt idx="43522">0</cx:pt>
          <cx:pt idx="43523">-1733</cx:pt>
          <cx:pt idx="43524">-3147</cx:pt>
          <cx:pt idx="43525">-18</cx:pt>
          <cx:pt idx="43526">-2310</cx:pt>
          <cx:pt idx="43527">-1603</cx:pt>
          <cx:pt idx="43528">-257</cx:pt>
          <cx:pt idx="43529">-1265</cx:pt>
          <cx:pt idx="43530">-1728</cx:pt>
          <cx:pt idx="43531">-1785</cx:pt>
          <cx:pt idx="43532">-1104</cx:pt>
          <cx:pt idx="43533">-1626</cx:pt>
          <cx:pt idx="43534">-1352</cx:pt>
          <cx:pt idx="43535">-744</cx:pt>
          <cx:pt idx="43536">-442</cx:pt>
          <cx:pt idx="43537">0</cx:pt>
          <cx:pt idx="43538">-758</cx:pt>
          <cx:pt idx="43539">-772</cx:pt>
          <cx:pt idx="43540">-1603</cx:pt>
          <cx:pt idx="43541">-2270</cx:pt>
          <cx:pt idx="43542">-655</cx:pt>
          <cx:pt idx="43543">-1673</cx:pt>
          <cx:pt idx="43544">-1900</cx:pt>
          <cx:pt idx="43545">0</cx:pt>
          <cx:pt idx="43546">-591</cx:pt>
          <cx:pt idx="43547">-290</cx:pt>
          <cx:pt idx="43548">-278</cx:pt>
          <cx:pt idx="43549">-1556</cx:pt>
          <cx:pt idx="43550">0</cx:pt>
          <cx:pt idx="43551">-767</cx:pt>
          <cx:pt idx="43552">-709</cx:pt>
          <cx:pt idx="43553">-795</cx:pt>
          <cx:pt idx="43554">-1541</cx:pt>
          <cx:pt idx="43555">-1719</cx:pt>
          <cx:pt idx="43556">-1177</cx:pt>
          <cx:pt idx="43557">-369</cx:pt>
          <cx:pt idx="43558">-1550</cx:pt>
          <cx:pt idx="43559">-3205</cx:pt>
          <cx:pt idx="43560">-1266</cx:pt>
          <cx:pt idx="43561">-507</cx:pt>
          <cx:pt idx="43562">-735</cx:pt>
          <cx:pt idx="43563">0</cx:pt>
          <cx:pt idx="43564">0</cx:pt>
          <cx:pt idx="43565">-1086</cx:pt>
          <cx:pt idx="43566">-2</cx:pt>
          <cx:pt idx="43567">-1872</cx:pt>
          <cx:pt idx="43568">-435</cx:pt>
          <cx:pt idx="43569">-897</cx:pt>
          <cx:pt idx="43570">-351</cx:pt>
          <cx:pt idx="43571">-1693</cx:pt>
          <cx:pt idx="43572">0</cx:pt>
          <cx:pt idx="43573">-2157</cx:pt>
          <cx:pt idx="43574">-672</cx:pt>
          <cx:pt idx="43575">-1811</cx:pt>
          <cx:pt idx="43576">-202</cx:pt>
          <cx:pt idx="43577">-1057</cx:pt>
          <cx:pt idx="43578">-255</cx:pt>
          <cx:pt idx="43579">-847</cx:pt>
          <cx:pt idx="43580">-16</cx:pt>
          <cx:pt idx="43581">-2790</cx:pt>
          <cx:pt idx="43582">0</cx:pt>
          <cx:pt idx="43583">-84</cx:pt>
          <cx:pt idx="43584">-1368</cx:pt>
          <cx:pt idx="43585">-92</cx:pt>
          <cx:pt idx="43586">-1232</cx:pt>
          <cx:pt idx="43587">0</cx:pt>
          <cx:pt idx="43588">-1908</cx:pt>
          <cx:pt idx="43589">-936</cx:pt>
          <cx:pt idx="43590">-422</cx:pt>
          <cx:pt idx="43591">-297</cx:pt>
          <cx:pt idx="43592">-471</cx:pt>
          <cx:pt idx="43593">-798</cx:pt>
          <cx:pt idx="43594">-1423</cx:pt>
          <cx:pt idx="43595">-2451</cx:pt>
          <cx:pt idx="43596">0</cx:pt>
          <cx:pt idx="43597">0</cx:pt>
          <cx:pt idx="43598">-455</cx:pt>
          <cx:pt idx="43599">-487</cx:pt>
          <cx:pt idx="43600">0</cx:pt>
          <cx:pt idx="43601">-1546</cx:pt>
          <cx:pt idx="43602">-3</cx:pt>
          <cx:pt idx="43603">-301</cx:pt>
          <cx:pt idx="43604">-2646</cx:pt>
          <cx:pt idx="43605">-1776</cx:pt>
          <cx:pt idx="43606">-2429</cx:pt>
          <cx:pt idx="43607">-599</cx:pt>
          <cx:pt idx="43608">-1996</cx:pt>
          <cx:pt idx="43609">-463</cx:pt>
          <cx:pt idx="43610">-800</cx:pt>
          <cx:pt idx="43611">0</cx:pt>
          <cx:pt idx="43612">-2210</cx:pt>
          <cx:pt idx="43613">-1826</cx:pt>
          <cx:pt idx="43614">0</cx:pt>
          <cx:pt idx="43615">-1567</cx:pt>
          <cx:pt idx="43616">-1608</cx:pt>
          <cx:pt idx="43617">-1758</cx:pt>
          <cx:pt idx="43618">-1901</cx:pt>
          <cx:pt idx="43619">0</cx:pt>
          <cx:pt idx="43620">-213</cx:pt>
          <cx:pt idx="43621">0</cx:pt>
          <cx:pt idx="43622">-260</cx:pt>
          <cx:pt idx="43623">-1264</cx:pt>
          <cx:pt idx="43624">-1425</cx:pt>
          <cx:pt idx="43625">-444</cx:pt>
          <cx:pt idx="43626">-703</cx:pt>
          <cx:pt idx="43627">-1882</cx:pt>
          <cx:pt idx="43628">-576</cx:pt>
          <cx:pt idx="43629">-452</cx:pt>
          <cx:pt idx="43630">-306</cx:pt>
          <cx:pt idx="43631">-414</cx:pt>
          <cx:pt idx="43632">-517</cx:pt>
          <cx:pt idx="43633">-1825</cx:pt>
          <cx:pt idx="43634">-367</cx:pt>
          <cx:pt idx="43635">-674</cx:pt>
          <cx:pt idx="43636">-532</cx:pt>
          <cx:pt idx="43637">-624</cx:pt>
          <cx:pt idx="43638">-1226</cx:pt>
          <cx:pt idx="43639">-767</cx:pt>
          <cx:pt idx="43640">-2914</cx:pt>
          <cx:pt idx="43641">-2512</cx:pt>
          <cx:pt idx="43642">-432</cx:pt>
          <cx:pt idx="43643">-1195</cx:pt>
          <cx:pt idx="43644">-1517</cx:pt>
          <cx:pt idx="43645">-1430</cx:pt>
          <cx:pt idx="43646">-6</cx:pt>
          <cx:pt idx="43647">-314</cx:pt>
          <cx:pt idx="43648">-1022</cx:pt>
          <cx:pt idx="43649">-686</cx:pt>
          <cx:pt idx="43650">-1408</cx:pt>
          <cx:pt idx="43651">0</cx:pt>
          <cx:pt idx="43652">-2346</cx:pt>
          <cx:pt idx="43653">-685</cx:pt>
          <cx:pt idx="43654">-2092</cx:pt>
          <cx:pt idx="43655">-1007</cx:pt>
          <cx:pt idx="43656">-632</cx:pt>
          <cx:pt idx="43657">-225</cx:pt>
          <cx:pt idx="43658">-164</cx:pt>
          <cx:pt idx="43659">-1757</cx:pt>
          <cx:pt idx="43660">-1867</cx:pt>
          <cx:pt idx="43661">-930</cx:pt>
          <cx:pt idx="43662">-1467</cx:pt>
          <cx:pt idx="43663">-1108</cx:pt>
          <cx:pt idx="43664">-50</cx:pt>
          <cx:pt idx="43665">-1396</cx:pt>
          <cx:pt idx="43666">-2248</cx:pt>
          <cx:pt idx="43667">-1860</cx:pt>
          <cx:pt idx="43668">-2401</cx:pt>
          <cx:pt idx="43669">-156</cx:pt>
          <cx:pt idx="43670">-2495</cx:pt>
          <cx:pt idx="43671">0</cx:pt>
          <cx:pt idx="43672">-65</cx:pt>
          <cx:pt idx="43673">-1876</cx:pt>
          <cx:pt idx="43674">-1</cx:pt>
          <cx:pt idx="43675">-1446</cx:pt>
          <cx:pt idx="43676">-2156</cx:pt>
          <cx:pt idx="43677">-1649</cx:pt>
          <cx:pt idx="43678">-2641</cx:pt>
          <cx:pt idx="43679">-3131</cx:pt>
          <cx:pt idx="43680">-598</cx:pt>
          <cx:pt idx="43681">-112</cx:pt>
          <cx:pt idx="43682">0</cx:pt>
          <cx:pt idx="43683">-1726</cx:pt>
          <cx:pt idx="43684">-427</cx:pt>
          <cx:pt idx="43685">-834</cx:pt>
          <cx:pt idx="43686">-1259</cx:pt>
          <cx:pt idx="43687">-980</cx:pt>
          <cx:pt idx="43688">-2076</cx:pt>
          <cx:pt idx="43689">-5</cx:pt>
          <cx:pt idx="43690">-1229</cx:pt>
          <cx:pt idx="43691">-300</cx:pt>
          <cx:pt idx="43692">0</cx:pt>
          <cx:pt idx="43693">-2003</cx:pt>
          <cx:pt idx="43694">-1098</cx:pt>
          <cx:pt idx="43695">-1193</cx:pt>
          <cx:pt idx="43696">-1533</cx:pt>
          <cx:pt idx="43697">-2936</cx:pt>
          <cx:pt idx="43698">-912</cx:pt>
          <cx:pt idx="43699">-334</cx:pt>
          <cx:pt idx="43700">-1545</cx:pt>
          <cx:pt idx="43701">0</cx:pt>
          <cx:pt idx="43702">-962</cx:pt>
          <cx:pt idx="43703">-1991</cx:pt>
          <cx:pt idx="43704">-2582</cx:pt>
          <cx:pt idx="43705">-1691</cx:pt>
          <cx:pt idx="43706">-783</cx:pt>
          <cx:pt idx="43707">-469</cx:pt>
          <cx:pt idx="43708">-725</cx:pt>
          <cx:pt idx="43709">-970</cx:pt>
          <cx:pt idx="43710">-1275</cx:pt>
          <cx:pt idx="43711">0</cx:pt>
          <cx:pt idx="43712">0</cx:pt>
          <cx:pt idx="43713">-232</cx:pt>
          <cx:pt idx="43714">-297</cx:pt>
          <cx:pt idx="43715">-2338</cx:pt>
          <cx:pt idx="43716">-1695</cx:pt>
          <cx:pt idx="43717">-2778</cx:pt>
          <cx:pt idx="43718">-239</cx:pt>
          <cx:pt idx="43719">-1705</cx:pt>
          <cx:pt idx="43720">-2060</cx:pt>
          <cx:pt idx="43721">-814</cx:pt>
          <cx:pt idx="43722">-477</cx:pt>
          <cx:pt idx="43723">-1774</cx:pt>
          <cx:pt idx="43724">-1301</cx:pt>
          <cx:pt idx="43725">-366</cx:pt>
          <cx:pt idx="43726">-639</cx:pt>
          <cx:pt idx="43727">-2</cx:pt>
          <cx:pt idx="43728">-1655</cx:pt>
          <cx:pt idx="43729">0</cx:pt>
          <cx:pt idx="43730">0</cx:pt>
          <cx:pt idx="43731">-1039</cx:pt>
          <cx:pt idx="43732">-1488</cx:pt>
          <cx:pt idx="43733">0</cx:pt>
          <cx:pt idx="43734">-1873</cx:pt>
          <cx:pt idx="43735">-688</cx:pt>
          <cx:pt idx="43736">0</cx:pt>
          <cx:pt idx="43737">-383</cx:pt>
          <cx:pt idx="43738">-303</cx:pt>
          <cx:pt idx="43739">-438</cx:pt>
          <cx:pt idx="43740">-264</cx:pt>
          <cx:pt idx="43741">-1175</cx:pt>
          <cx:pt idx="43742">0</cx:pt>
          <cx:pt idx="43743">-504</cx:pt>
          <cx:pt idx="43744">-567</cx:pt>
          <cx:pt idx="43745">0</cx:pt>
          <cx:pt idx="43746">-965</cx:pt>
          <cx:pt idx="43747">-1498</cx:pt>
          <cx:pt idx="43748">-462</cx:pt>
          <cx:pt idx="43749">-577</cx:pt>
          <cx:pt idx="43750">0</cx:pt>
          <cx:pt idx="43751">-1960</cx:pt>
          <cx:pt idx="43752">-155</cx:pt>
          <cx:pt idx="43753">-413</cx:pt>
          <cx:pt idx="43754">0</cx:pt>
          <cx:pt idx="43755">-1430</cx:pt>
          <cx:pt idx="43756">-259</cx:pt>
          <cx:pt idx="43757">-2</cx:pt>
          <cx:pt idx="43758">-516</cx:pt>
          <cx:pt idx="43759">-2</cx:pt>
          <cx:pt idx="43760">-665</cx:pt>
          <cx:pt idx="43761">-438</cx:pt>
          <cx:pt idx="43762">-434</cx:pt>
          <cx:pt idx="43763">-1646</cx:pt>
          <cx:pt idx="43764">-12</cx:pt>
          <cx:pt idx="43765">-2877</cx:pt>
          <cx:pt idx="43766">-3</cx:pt>
          <cx:pt idx="43767">-454</cx:pt>
          <cx:pt idx="43768">-2530</cx:pt>
          <cx:pt idx="43769">-2562</cx:pt>
          <cx:pt idx="43770">-466</cx:pt>
          <cx:pt idx="43771">-1632</cx:pt>
          <cx:pt idx="43772">-3436</cx:pt>
          <cx:pt idx="43773">-681</cx:pt>
          <cx:pt idx="43774">-184</cx:pt>
          <cx:pt idx="43775">-677</cx:pt>
          <cx:pt idx="43776">-302</cx:pt>
          <cx:pt idx="43777">-230</cx:pt>
          <cx:pt idx="43778">-582</cx:pt>
          <cx:pt idx="43779">-346</cx:pt>
          <cx:pt idx="43780">-2110</cx:pt>
          <cx:pt idx="43781">-2154</cx:pt>
          <cx:pt idx="43782">-138</cx:pt>
          <cx:pt idx="43783">-1407</cx:pt>
          <cx:pt idx="43784">-583</cx:pt>
          <cx:pt idx="43785">-1308</cx:pt>
          <cx:pt idx="43786">-492</cx:pt>
          <cx:pt idx="43787">-676</cx:pt>
          <cx:pt idx="43788">-1999</cx:pt>
          <cx:pt idx="43789">-1937</cx:pt>
          <cx:pt idx="43790">-2847</cx:pt>
          <cx:pt idx="43791">-747</cx:pt>
          <cx:pt idx="43792">-2068</cx:pt>
          <cx:pt idx="43793">-1491</cx:pt>
          <cx:pt idx="43794">-305</cx:pt>
          <cx:pt idx="43795">-980</cx:pt>
          <cx:pt idx="43796">-671</cx:pt>
          <cx:pt idx="43797">0</cx:pt>
          <cx:pt idx="43798">-2701</cx:pt>
          <cx:pt idx="43799">-1060</cx:pt>
          <cx:pt idx="43800">-3443</cx:pt>
          <cx:pt idx="43801">-765</cx:pt>
          <cx:pt idx="43802">-447</cx:pt>
          <cx:pt idx="43803">-867</cx:pt>
          <cx:pt idx="43804">-2078</cx:pt>
          <cx:pt idx="43805">-713</cx:pt>
          <cx:pt idx="43806">-341</cx:pt>
          <cx:pt idx="43807">-92</cx:pt>
          <cx:pt idx="43808">-441</cx:pt>
          <cx:pt idx="43809">-895</cx:pt>
          <cx:pt idx="43810">-1960</cx:pt>
          <cx:pt idx="43811">-1055</cx:pt>
          <cx:pt idx="43812">-710</cx:pt>
          <cx:pt idx="43813">-1408</cx:pt>
          <cx:pt idx="43814">-1123</cx:pt>
          <cx:pt idx="43815">0</cx:pt>
          <cx:pt idx="43816">-87</cx:pt>
          <cx:pt idx="43817">-1942</cx:pt>
          <cx:pt idx="43818">-468</cx:pt>
          <cx:pt idx="43819">-736</cx:pt>
          <cx:pt idx="43820">-1655</cx:pt>
          <cx:pt idx="43821">-1162</cx:pt>
          <cx:pt idx="43822">-1057</cx:pt>
          <cx:pt idx="43823">-278</cx:pt>
          <cx:pt idx="43824">-371</cx:pt>
          <cx:pt idx="43825">-683</cx:pt>
          <cx:pt idx="43826">-415</cx:pt>
          <cx:pt idx="43827">-649</cx:pt>
          <cx:pt idx="43828">-1492</cx:pt>
          <cx:pt idx="43829">-2464</cx:pt>
          <cx:pt idx="43830">-1816</cx:pt>
          <cx:pt idx="43831">-58</cx:pt>
          <cx:pt idx="43832">-1911</cx:pt>
          <cx:pt idx="43833">-515</cx:pt>
          <cx:pt idx="43834">-468</cx:pt>
          <cx:pt idx="43835">-1381</cx:pt>
          <cx:pt idx="43836">-271</cx:pt>
          <cx:pt idx="43837">-1172</cx:pt>
          <cx:pt idx="43838">-3250</cx:pt>
          <cx:pt idx="43839">0</cx:pt>
          <cx:pt idx="43840">0</cx:pt>
          <cx:pt idx="43841">-1548</cx:pt>
          <cx:pt idx="43842">0</cx:pt>
          <cx:pt idx="43843">0</cx:pt>
          <cx:pt idx="43844">-1821</cx:pt>
          <cx:pt idx="43845">-1791</cx:pt>
          <cx:pt idx="43846">-1531</cx:pt>
          <cx:pt idx="43847">-761</cx:pt>
          <cx:pt idx="43848">0</cx:pt>
          <cx:pt idx="43849">-786</cx:pt>
          <cx:pt idx="43850">-2</cx:pt>
          <cx:pt idx="43851">-2535</cx:pt>
          <cx:pt idx="43852">-1475</cx:pt>
          <cx:pt idx="43853">-1057</cx:pt>
          <cx:pt idx="43854">-172</cx:pt>
          <cx:pt idx="43855">-626</cx:pt>
          <cx:pt idx="43856">-702</cx:pt>
          <cx:pt idx="43857">-311</cx:pt>
          <cx:pt idx="43858">-102</cx:pt>
          <cx:pt idx="43859">0</cx:pt>
          <cx:pt idx="43860">-668</cx:pt>
          <cx:pt idx="43861">-1958</cx:pt>
          <cx:pt idx="43862">-1187</cx:pt>
          <cx:pt idx="43863">-1774</cx:pt>
          <cx:pt idx="43864">-6</cx:pt>
          <cx:pt idx="43865">-516</cx:pt>
          <cx:pt idx="43866">-2547</cx:pt>
          <cx:pt idx="43867">-154</cx:pt>
          <cx:pt idx="43868">-1341</cx:pt>
          <cx:pt idx="43869">-326</cx:pt>
          <cx:pt idx="43870">-2640</cx:pt>
          <cx:pt idx="43871">0</cx:pt>
          <cx:pt idx="43872">-2418</cx:pt>
          <cx:pt idx="43873">-1034</cx:pt>
          <cx:pt idx="43874">-2233</cx:pt>
          <cx:pt idx="43875">-374</cx:pt>
          <cx:pt idx="43876">-1964</cx:pt>
          <cx:pt idx="43877">-1823</cx:pt>
          <cx:pt idx="43878">0</cx:pt>
          <cx:pt idx="43879">-287</cx:pt>
          <cx:pt idx="43880">-443</cx:pt>
          <cx:pt idx="43881">-1757</cx:pt>
          <cx:pt idx="43882">-921</cx:pt>
          <cx:pt idx="43883">-452</cx:pt>
          <cx:pt idx="43884">-476</cx:pt>
          <cx:pt idx="43885">0</cx:pt>
          <cx:pt idx="43886">-550</cx:pt>
          <cx:pt idx="43887">0</cx:pt>
          <cx:pt idx="43888">-631</cx:pt>
          <cx:pt idx="43889">-503</cx:pt>
          <cx:pt idx="43890">-1297</cx:pt>
          <cx:pt idx="43891">-315</cx:pt>
          <cx:pt idx="43892">-758</cx:pt>
          <cx:pt idx="43893">-2251</cx:pt>
          <cx:pt idx="43894">-1859</cx:pt>
          <cx:pt idx="43895">0</cx:pt>
          <cx:pt idx="43896">-2155</cx:pt>
          <cx:pt idx="43897">0</cx:pt>
          <cx:pt idx="43898">-3018</cx:pt>
          <cx:pt idx="43899">0</cx:pt>
          <cx:pt idx="43900">-2323</cx:pt>
          <cx:pt idx="43901">-746</cx:pt>
          <cx:pt idx="43902">-1078</cx:pt>
          <cx:pt idx="43903">0</cx:pt>
          <cx:pt idx="43904">-1987</cx:pt>
          <cx:pt idx="43905">-1562</cx:pt>
          <cx:pt idx="43906">-4</cx:pt>
          <cx:pt idx="43907">-261</cx:pt>
          <cx:pt idx="43908">-2593</cx:pt>
          <cx:pt idx="43909">-1438</cx:pt>
          <cx:pt idx="43910">-998</cx:pt>
          <cx:pt idx="43911">-271</cx:pt>
          <cx:pt idx="43912">-1481</cx:pt>
          <cx:pt idx="43913">0</cx:pt>
          <cx:pt idx="43914">-932</cx:pt>
          <cx:pt idx="43915">-625</cx:pt>
          <cx:pt idx="43916">-384</cx:pt>
          <cx:pt idx="43917">0</cx:pt>
          <cx:pt idx="43918">-2031</cx:pt>
          <cx:pt idx="43919">-1250</cx:pt>
          <cx:pt idx="43920">-961</cx:pt>
          <cx:pt idx="43921">0</cx:pt>
          <cx:pt idx="43922">0</cx:pt>
          <cx:pt idx="43923">-610</cx:pt>
          <cx:pt idx="43924">-2450</cx:pt>
          <cx:pt idx="43925">-642</cx:pt>
          <cx:pt idx="43926">0</cx:pt>
          <cx:pt idx="43927">0</cx:pt>
          <cx:pt idx="43928">-1125</cx:pt>
          <cx:pt idx="43929">-266</cx:pt>
          <cx:pt idx="43930">-385</cx:pt>
          <cx:pt idx="43931">-537</cx:pt>
          <cx:pt idx="43932">-271</cx:pt>
          <cx:pt idx="43933">-566</cx:pt>
          <cx:pt idx="43934">-566</cx:pt>
          <cx:pt idx="43935">0</cx:pt>
          <cx:pt idx="43936">-115</cx:pt>
          <cx:pt idx="43937">-1182</cx:pt>
          <cx:pt idx="43938">-2</cx:pt>
          <cx:pt idx="43939">-964</cx:pt>
          <cx:pt idx="43940">-1336</cx:pt>
          <cx:pt idx="43941">-1954</cx:pt>
          <cx:pt idx="43942">-743</cx:pt>
          <cx:pt idx="43943">-1699</cx:pt>
          <cx:pt idx="43944">-1977</cx:pt>
          <cx:pt idx="43945">-60</cx:pt>
          <cx:pt idx="43946">-2954</cx:pt>
          <cx:pt idx="43947">-1785</cx:pt>
          <cx:pt idx="43948">-5</cx:pt>
          <cx:pt idx="43949">-1186</cx:pt>
          <cx:pt idx="43950">-2</cx:pt>
          <cx:pt idx="43951">-850</cx:pt>
          <cx:pt idx="43952">-245</cx:pt>
          <cx:pt idx="43953">-545</cx:pt>
          <cx:pt idx="43954">-889</cx:pt>
          <cx:pt idx="43955">-547</cx:pt>
          <cx:pt idx="43956">-2396</cx:pt>
          <cx:pt idx="43957">-197</cx:pt>
          <cx:pt idx="43958">-244</cx:pt>
          <cx:pt idx="43959">-573</cx:pt>
          <cx:pt idx="43960">-444</cx:pt>
          <cx:pt idx="43961">-455</cx:pt>
          <cx:pt idx="43962">-393</cx:pt>
          <cx:pt idx="43963">0</cx:pt>
          <cx:pt idx="43964">-723</cx:pt>
          <cx:pt idx="43965">0</cx:pt>
          <cx:pt idx="43966">0</cx:pt>
          <cx:pt idx="43967">-1518</cx:pt>
          <cx:pt idx="43968">-393</cx:pt>
          <cx:pt idx="43969">0</cx:pt>
          <cx:pt idx="43970">-256</cx:pt>
          <cx:pt idx="43971">-1609</cx:pt>
          <cx:pt idx="43972">-989</cx:pt>
          <cx:pt idx="43973">-689</cx:pt>
          <cx:pt idx="43974">-775</cx:pt>
          <cx:pt idx="43975">-2518</cx:pt>
          <cx:pt idx="43976">-332</cx:pt>
          <cx:pt idx="43977">-2195</cx:pt>
          <cx:pt idx="43978">-223</cx:pt>
          <cx:pt idx="43979">-638</cx:pt>
          <cx:pt idx="43980">-3138</cx:pt>
          <cx:pt idx="43981">-883</cx:pt>
          <cx:pt idx="43982">-2333</cx:pt>
          <cx:pt idx="43983">-1335</cx:pt>
          <cx:pt idx="43984">-2290</cx:pt>
          <cx:pt idx="43985">0</cx:pt>
          <cx:pt idx="43986">-1693</cx:pt>
          <cx:pt idx="43987">-578</cx:pt>
          <cx:pt idx="43988">-2155</cx:pt>
          <cx:pt idx="43989">-1037</cx:pt>
          <cx:pt idx="43990">-1924</cx:pt>
          <cx:pt idx="43991">-2585</cx:pt>
          <cx:pt idx="43992">-939</cx:pt>
          <cx:pt idx="43993">-420</cx:pt>
          <cx:pt idx="43994">0</cx:pt>
          <cx:pt idx="43995">-352</cx:pt>
          <cx:pt idx="43996">-4</cx:pt>
          <cx:pt idx="43997">-243</cx:pt>
          <cx:pt idx="43998">-920</cx:pt>
          <cx:pt idx="43999">-592</cx:pt>
          <cx:pt idx="44000">-2750</cx:pt>
          <cx:pt idx="44001">-2</cx:pt>
          <cx:pt idx="44002">-2194</cx:pt>
          <cx:pt idx="44003">-2190</cx:pt>
          <cx:pt idx="44004">-1163</cx:pt>
          <cx:pt idx="44005">-1128</cx:pt>
          <cx:pt idx="44006">-1639</cx:pt>
          <cx:pt idx="44007">-367</cx:pt>
          <cx:pt idx="44008">-2528</cx:pt>
          <cx:pt idx="44009">0</cx:pt>
          <cx:pt idx="44010">-1369</cx:pt>
          <cx:pt idx="44011">0</cx:pt>
          <cx:pt idx="44012">-2031</cx:pt>
          <cx:pt idx="44013">-1553</cx:pt>
          <cx:pt idx="44014">-546</cx:pt>
          <cx:pt idx="44015">-1</cx:pt>
          <cx:pt idx="44016">-490</cx:pt>
          <cx:pt idx="44017">0</cx:pt>
          <cx:pt idx="44018">0</cx:pt>
          <cx:pt idx="44019">-330</cx:pt>
          <cx:pt idx="44020">-967</cx:pt>
          <cx:pt idx="44021">-100</cx:pt>
          <cx:pt idx="44022">-812</cx:pt>
          <cx:pt idx="44023">-767</cx:pt>
          <cx:pt idx="44024">-1696</cx:pt>
          <cx:pt idx="44025">-674</cx:pt>
          <cx:pt idx="44026">-355</cx:pt>
          <cx:pt idx="44027">-511</cx:pt>
          <cx:pt idx="44028">-1918</cx:pt>
          <cx:pt idx="44029">-599</cx:pt>
          <cx:pt idx="44030">-57</cx:pt>
          <cx:pt idx="44031">-254</cx:pt>
          <cx:pt idx="44032">0</cx:pt>
          <cx:pt idx="44033">-888</cx:pt>
          <cx:pt idx="44034">-1778</cx:pt>
          <cx:pt idx="44035">-1294</cx:pt>
          <cx:pt idx="44036">0</cx:pt>
          <cx:pt idx="44037">-548</cx:pt>
          <cx:pt idx="44038">-1249</cx:pt>
          <cx:pt idx="44039">0</cx:pt>
          <cx:pt idx="44040">-44</cx:pt>
          <cx:pt idx="44041">-1317</cx:pt>
          <cx:pt idx="44042">-1793</cx:pt>
          <cx:pt idx="44043">-1507</cx:pt>
          <cx:pt idx="44044">-184</cx:pt>
          <cx:pt idx="44045">-1022</cx:pt>
          <cx:pt idx="44046">0</cx:pt>
          <cx:pt idx="44047">-2</cx:pt>
          <cx:pt idx="44048">0</cx:pt>
          <cx:pt idx="44049">-830</cx:pt>
          <cx:pt idx="44050">0</cx:pt>
          <cx:pt idx="44051">0</cx:pt>
          <cx:pt idx="44052">-39</cx:pt>
          <cx:pt idx="44053">-897</cx:pt>
          <cx:pt idx="44054">-870</cx:pt>
          <cx:pt idx="44055">-1475</cx:pt>
          <cx:pt idx="44056">-630</cx:pt>
          <cx:pt idx="44057">-1530</cx:pt>
          <cx:pt idx="44058">-836</cx:pt>
          <cx:pt idx="44059">-7</cx:pt>
          <cx:pt idx="44060">-1259</cx:pt>
          <cx:pt idx="44061">-511</cx:pt>
          <cx:pt idx="44062">-799</cx:pt>
          <cx:pt idx="44063">-691</cx:pt>
          <cx:pt idx="44064">-1980</cx:pt>
          <cx:pt idx="44065">-296</cx:pt>
          <cx:pt idx="44066">-325</cx:pt>
          <cx:pt idx="44067">-1074</cx:pt>
          <cx:pt idx="44068">0</cx:pt>
          <cx:pt idx="44069">-1715</cx:pt>
          <cx:pt idx="44070">-2308</cx:pt>
          <cx:pt idx="44071">-491</cx:pt>
          <cx:pt idx="44072">-1105</cx:pt>
          <cx:pt idx="44073">-1287</cx:pt>
          <cx:pt idx="44074">-2210</cx:pt>
          <cx:pt idx="44075">-285</cx:pt>
          <cx:pt idx="44076">-807</cx:pt>
          <cx:pt idx="44077">-1546</cx:pt>
          <cx:pt idx="44078">-2128</cx:pt>
          <cx:pt idx="44079">-559</cx:pt>
          <cx:pt idx="44080">0</cx:pt>
          <cx:pt idx="44081">-1231</cx:pt>
          <cx:pt idx="44082">0</cx:pt>
          <cx:pt idx="44083">-1830</cx:pt>
          <cx:pt idx="44084">-1507</cx:pt>
          <cx:pt idx="44085">-441</cx:pt>
          <cx:pt idx="44086">-1713</cx:pt>
          <cx:pt idx="44087">-1032</cx:pt>
          <cx:pt idx="44088">-178</cx:pt>
          <cx:pt idx="44089">-57</cx:pt>
          <cx:pt idx="44090">-1559</cx:pt>
          <cx:pt idx="44091">-1072</cx:pt>
          <cx:pt idx="44092">-647</cx:pt>
          <cx:pt idx="44093">-196</cx:pt>
          <cx:pt idx="44094">-3</cx:pt>
          <cx:pt idx="44095">-3160</cx:pt>
          <cx:pt idx="44096">-277</cx:pt>
          <cx:pt idx="44097">0</cx:pt>
          <cx:pt idx="44098">-1526</cx:pt>
          <cx:pt idx="44099">-63</cx:pt>
          <cx:pt idx="44100">0</cx:pt>
          <cx:pt idx="44101">-2014</cx:pt>
          <cx:pt idx="44102">-1955</cx:pt>
          <cx:pt idx="44103">-32</cx:pt>
          <cx:pt idx="44104">-568</cx:pt>
          <cx:pt idx="44105">-2031</cx:pt>
          <cx:pt idx="44106">-537</cx:pt>
          <cx:pt idx="44107">-321</cx:pt>
          <cx:pt idx="44108">-1608</cx:pt>
          <cx:pt idx="44109">-1481</cx:pt>
          <cx:pt idx="44110">-1051</cx:pt>
          <cx:pt idx="44111">-14</cx:pt>
          <cx:pt idx="44112">-2311</cx:pt>
          <cx:pt idx="44113">-1184</cx:pt>
          <cx:pt idx="44114">0</cx:pt>
          <cx:pt idx="44115">-713</cx:pt>
          <cx:pt idx="44116">0</cx:pt>
          <cx:pt idx="44117">-987</cx:pt>
          <cx:pt idx="44118">-400</cx:pt>
          <cx:pt idx="44119">-1966</cx:pt>
          <cx:pt idx="44120">0</cx:pt>
          <cx:pt idx="44121">-596</cx:pt>
          <cx:pt idx="44122">-3336</cx:pt>
          <cx:pt idx="44123">-1630</cx:pt>
          <cx:pt idx="44124">-2477</cx:pt>
          <cx:pt idx="44125">0</cx:pt>
          <cx:pt idx="44126">-2148</cx:pt>
          <cx:pt idx="44127">-116</cx:pt>
          <cx:pt idx="44128">-787</cx:pt>
          <cx:pt idx="44129">-644</cx:pt>
          <cx:pt idx="44130">-1564</cx:pt>
          <cx:pt idx="44131">-5</cx:pt>
          <cx:pt idx="44132">-295</cx:pt>
          <cx:pt idx="44133">-2764</cx:pt>
          <cx:pt idx="44134">-852</cx:pt>
          <cx:pt idx="44135">0</cx:pt>
          <cx:pt idx="44136">-679</cx:pt>
          <cx:pt idx="44137">-1887</cx:pt>
          <cx:pt idx="44138">-1684</cx:pt>
          <cx:pt idx="44139">-1500</cx:pt>
          <cx:pt idx="44140">-1721</cx:pt>
          <cx:pt idx="44141">-1014</cx:pt>
          <cx:pt idx="44142">-182</cx:pt>
          <cx:pt idx="44143">-2469</cx:pt>
          <cx:pt idx="44144">0</cx:pt>
          <cx:pt idx="44145">-1669</cx:pt>
          <cx:pt idx="44146">-1228</cx:pt>
          <cx:pt idx="44147">-701</cx:pt>
          <cx:pt idx="44148">-483</cx:pt>
          <cx:pt idx="44149">-435</cx:pt>
          <cx:pt idx="44150">0</cx:pt>
          <cx:pt idx="44151">-2277</cx:pt>
          <cx:pt idx="44152">-513</cx:pt>
          <cx:pt idx="44153">-3760</cx:pt>
          <cx:pt idx="44154">-345</cx:pt>
          <cx:pt idx="44155">0</cx:pt>
          <cx:pt idx="44156">-1440</cx:pt>
          <cx:pt idx="44157">-1901</cx:pt>
          <cx:pt idx="44158">-937</cx:pt>
          <cx:pt idx="44159">-675</cx:pt>
          <cx:pt idx="44160">-22</cx:pt>
          <cx:pt idx="44161">-1575</cx:pt>
          <cx:pt idx="44162">-1517</cx:pt>
          <cx:pt idx="44163">-396</cx:pt>
          <cx:pt idx="44164">0</cx:pt>
          <cx:pt idx="44165">-1536</cx:pt>
          <cx:pt idx="44166">-421</cx:pt>
          <cx:pt idx="44167">-823</cx:pt>
          <cx:pt idx="44168">-1148</cx:pt>
          <cx:pt idx="44169">-482</cx:pt>
          <cx:pt idx="44170">-671</cx:pt>
          <cx:pt idx="44171">-2141</cx:pt>
          <cx:pt idx="44172">0</cx:pt>
          <cx:pt idx="44173">-1213</cx:pt>
          <cx:pt idx="44174">-2</cx:pt>
          <cx:pt idx="44175">-403</cx:pt>
          <cx:pt idx="44176">-546</cx:pt>
          <cx:pt idx="44177">0</cx:pt>
          <cx:pt idx="44178">-783</cx:pt>
          <cx:pt idx="44179">-558</cx:pt>
          <cx:pt idx="44180">-278</cx:pt>
          <cx:pt idx="44181">-704</cx:pt>
          <cx:pt idx="44182">0</cx:pt>
          <cx:pt idx="44183">-564</cx:pt>
          <cx:pt idx="44184">0</cx:pt>
          <cx:pt idx="44185">-2981</cx:pt>
          <cx:pt idx="44186">-118</cx:pt>
          <cx:pt idx="44187">-1493</cx:pt>
          <cx:pt idx="44188">-1934</cx:pt>
          <cx:pt idx="44189">-2135</cx:pt>
          <cx:pt idx="44190">-362</cx:pt>
          <cx:pt idx="44191">-737</cx:pt>
          <cx:pt idx="44192">-740</cx:pt>
          <cx:pt idx="44193">0</cx:pt>
          <cx:pt idx="44194">0</cx:pt>
          <cx:pt idx="44195">0</cx:pt>
          <cx:pt idx="44196">-483</cx:pt>
          <cx:pt idx="44197">-2</cx:pt>
          <cx:pt idx="44198">-495</cx:pt>
          <cx:pt idx="44199">-1336</cx:pt>
          <cx:pt idx="44200">-150</cx:pt>
          <cx:pt idx="44201">-1214</cx:pt>
          <cx:pt idx="44202">-633</cx:pt>
          <cx:pt idx="44203">-1556</cx:pt>
          <cx:pt idx="44204">-524</cx:pt>
          <cx:pt idx="44205">-372</cx:pt>
          <cx:pt idx="44206">0</cx:pt>
          <cx:pt idx="44207">-1062</cx:pt>
          <cx:pt idx="44208">-9</cx:pt>
          <cx:pt idx="44209">-786</cx:pt>
          <cx:pt idx="44210">-20</cx:pt>
          <cx:pt idx="44211">-324</cx:pt>
          <cx:pt idx="44212">-640</cx:pt>
          <cx:pt idx="44213">-287</cx:pt>
          <cx:pt idx="44214">-1608</cx:pt>
          <cx:pt idx="44215">-245</cx:pt>
          <cx:pt idx="44216">-46</cx:pt>
          <cx:pt idx="44217">-1</cx:pt>
          <cx:pt idx="44218">-1061</cx:pt>
          <cx:pt idx="44219">-1118</cx:pt>
          <cx:pt idx="44220">-393</cx:pt>
          <cx:pt idx="44221">-775</cx:pt>
          <cx:pt idx="44222">-1649</cx:pt>
          <cx:pt idx="44223">-1036</cx:pt>
          <cx:pt idx="44224">-1306</cx:pt>
          <cx:pt idx="44225">-1146</cx:pt>
          <cx:pt idx="44226">-266</cx:pt>
          <cx:pt idx="44227">-1577</cx:pt>
          <cx:pt idx="44228">-1119</cx:pt>
          <cx:pt idx="44229">0</cx:pt>
          <cx:pt idx="44230">0</cx:pt>
          <cx:pt idx="44231">-101</cx:pt>
          <cx:pt idx="44232">-1897</cx:pt>
          <cx:pt idx="44233">0</cx:pt>
          <cx:pt idx="44234">0</cx:pt>
          <cx:pt idx="44235">-256</cx:pt>
          <cx:pt idx="44236">-726</cx:pt>
          <cx:pt idx="44237">-755</cx:pt>
          <cx:pt idx="44238">-864</cx:pt>
          <cx:pt idx="44239">-518</cx:pt>
          <cx:pt idx="44240">-145</cx:pt>
          <cx:pt idx="44241">-2057</cx:pt>
          <cx:pt idx="44242">-1534</cx:pt>
          <cx:pt idx="44243">-3087</cx:pt>
          <cx:pt idx="44244">-1</cx:pt>
          <cx:pt idx="44245">-1143</cx:pt>
          <cx:pt idx="44246">-2767</cx:pt>
          <cx:pt idx="44247">-134</cx:pt>
          <cx:pt idx="44248">-462</cx:pt>
          <cx:pt idx="44249">-2419</cx:pt>
          <cx:pt idx="44250">-1487</cx:pt>
          <cx:pt idx="44251">-822</cx:pt>
          <cx:pt idx="44252">-206</cx:pt>
          <cx:pt idx="44253">-501</cx:pt>
          <cx:pt idx="44254">0</cx:pt>
          <cx:pt idx="44255">-2135</cx:pt>
          <cx:pt idx="44256">-2062</cx:pt>
          <cx:pt idx="44257">-935</cx:pt>
          <cx:pt idx="44258">-279</cx:pt>
          <cx:pt idx="44259">-996</cx:pt>
          <cx:pt idx="44260">0</cx:pt>
          <cx:pt idx="44261">-2349</cx:pt>
          <cx:pt idx="44262">-3</cx:pt>
          <cx:pt idx="44263">-236</cx:pt>
          <cx:pt idx="44264">0</cx:pt>
          <cx:pt idx="44265">-338</cx:pt>
          <cx:pt idx="44266">-572</cx:pt>
          <cx:pt idx="44267">-3233</cx:pt>
          <cx:pt idx="44268">-4</cx:pt>
          <cx:pt idx="44269">-2207</cx:pt>
          <cx:pt idx="44270">-1863</cx:pt>
          <cx:pt idx="44271">-1809</cx:pt>
          <cx:pt idx="44272">-199</cx:pt>
          <cx:pt idx="44273">-2667</cx:pt>
          <cx:pt idx="44274">-703</cx:pt>
          <cx:pt idx="44275">-542</cx:pt>
          <cx:pt idx="44276">-390</cx:pt>
          <cx:pt idx="44277">-1386</cx:pt>
          <cx:pt idx="44278">-341</cx:pt>
          <cx:pt idx="44279">-1079</cx:pt>
          <cx:pt idx="44280">-648</cx:pt>
          <cx:pt idx="44281">-1431</cx:pt>
          <cx:pt idx="44282">-911</cx:pt>
          <cx:pt idx="44283">-596</cx:pt>
          <cx:pt idx="44284">0</cx:pt>
          <cx:pt idx="44285">-207</cx:pt>
          <cx:pt idx="44286">-851</cx:pt>
          <cx:pt idx="44287">-1005</cx:pt>
          <cx:pt idx="44288">-1768</cx:pt>
          <cx:pt idx="44289">-1464</cx:pt>
          <cx:pt idx="44290">-1608</cx:pt>
          <cx:pt idx="44291">-881</cx:pt>
          <cx:pt idx="44292">-1265</cx:pt>
          <cx:pt idx="44293">0</cx:pt>
          <cx:pt idx="44294">-3</cx:pt>
          <cx:pt idx="44295">-1302</cx:pt>
          <cx:pt idx="44296">0</cx:pt>
          <cx:pt idx="44297">-2471</cx:pt>
          <cx:pt idx="44298">-223</cx:pt>
          <cx:pt idx="44299">-2232</cx:pt>
          <cx:pt idx="44300">-2722</cx:pt>
          <cx:pt idx="44301">0</cx:pt>
          <cx:pt idx="44302">-307</cx:pt>
          <cx:pt idx="44303">-671</cx:pt>
          <cx:pt idx="44304">-887</cx:pt>
          <cx:pt idx="44305">-1077</cx:pt>
          <cx:pt idx="44306">-1527</cx:pt>
          <cx:pt idx="44307">-2449</cx:pt>
          <cx:pt idx="44308">-769</cx:pt>
          <cx:pt idx="44309">-385</cx:pt>
          <cx:pt idx="44310">-972</cx:pt>
          <cx:pt idx="44311">-611</cx:pt>
          <cx:pt idx="44312">-1977</cx:pt>
          <cx:pt idx="44313">-514</cx:pt>
          <cx:pt idx="44314">-1276</cx:pt>
          <cx:pt idx="44315">0</cx:pt>
          <cx:pt idx="44316">-1452</cx:pt>
          <cx:pt idx="44317">-915</cx:pt>
          <cx:pt idx="44318">-2163</cx:pt>
          <cx:pt idx="44319">-1413</cx:pt>
          <cx:pt idx="44320">-1007</cx:pt>
          <cx:pt idx="44321">-2188</cx:pt>
          <cx:pt idx="44322">-533</cx:pt>
          <cx:pt idx="44323">-1847</cx:pt>
          <cx:pt idx="44324">-682</cx:pt>
          <cx:pt idx="44325">-452</cx:pt>
          <cx:pt idx="44326">-1696</cx:pt>
          <cx:pt idx="44327">-727</cx:pt>
          <cx:pt idx="44328">-2102</cx:pt>
          <cx:pt idx="44329">0</cx:pt>
          <cx:pt idx="44330">-3217</cx:pt>
          <cx:pt idx="44331">0</cx:pt>
          <cx:pt idx="44332">-691</cx:pt>
          <cx:pt idx="44333">-615</cx:pt>
          <cx:pt idx="44334">-1416</cx:pt>
          <cx:pt idx="44335">-746</cx:pt>
          <cx:pt idx="44336">-2099</cx:pt>
          <cx:pt idx="44337">-927</cx:pt>
          <cx:pt idx="44338">-1231</cx:pt>
          <cx:pt idx="44339">-349</cx:pt>
          <cx:pt idx="44340">-1273</cx:pt>
          <cx:pt idx="44341">-2038</cx:pt>
          <cx:pt idx="44342">0</cx:pt>
          <cx:pt idx="44343">-1687</cx:pt>
          <cx:pt idx="44344">0</cx:pt>
          <cx:pt idx="44345">-117</cx:pt>
          <cx:pt idx="44346">-2184</cx:pt>
          <cx:pt idx="44347">-2207</cx:pt>
          <cx:pt idx="44348">-1335</cx:pt>
          <cx:pt idx="44349">-1804</cx:pt>
          <cx:pt idx="44350">-609</cx:pt>
          <cx:pt idx="44351">-732</cx:pt>
          <cx:pt idx="44352">0</cx:pt>
          <cx:pt idx="44353">-1664</cx:pt>
          <cx:pt idx="44354">-546</cx:pt>
          <cx:pt idx="44355">-602</cx:pt>
          <cx:pt idx="44356">0</cx:pt>
          <cx:pt idx="44357">-1432</cx:pt>
          <cx:pt idx="44358">-596</cx:pt>
          <cx:pt idx="44359">0</cx:pt>
          <cx:pt idx="44360">0</cx:pt>
          <cx:pt idx="44361">0</cx:pt>
          <cx:pt idx="44362">-372</cx:pt>
          <cx:pt idx="44363">-50</cx:pt>
          <cx:pt idx="44364">0</cx:pt>
          <cx:pt idx="44365">-582</cx:pt>
          <cx:pt idx="44366">-2061</cx:pt>
          <cx:pt idx="44367">-677</cx:pt>
          <cx:pt idx="44368">-1494</cx:pt>
          <cx:pt idx="44369">-1153</cx:pt>
          <cx:pt idx="44370">-1172</cx:pt>
          <cx:pt idx="44371">-1014</cx:pt>
          <cx:pt idx="44372">-1348</cx:pt>
          <cx:pt idx="44373">-1027</cx:pt>
          <cx:pt idx="44374">-508</cx:pt>
          <cx:pt idx="44375">-3452</cx:pt>
          <cx:pt idx="44376">-715</cx:pt>
          <cx:pt idx="44377">-2441</cx:pt>
          <cx:pt idx="44378">-1580</cx:pt>
          <cx:pt idx="44379">0</cx:pt>
          <cx:pt idx="44380">-1614</cx:pt>
          <cx:pt idx="44381">-1950</cx:pt>
          <cx:pt idx="44382">-2657</cx:pt>
          <cx:pt idx="44383">-1586</cx:pt>
          <cx:pt idx="44384">-671</cx:pt>
          <cx:pt idx="44385">-878</cx:pt>
          <cx:pt idx="44386">-1553</cx:pt>
          <cx:pt idx="44387">-31</cx:pt>
          <cx:pt idx="44388">-1368</cx:pt>
          <cx:pt idx="44389">-530</cx:pt>
          <cx:pt idx="44390">-812</cx:pt>
          <cx:pt idx="44391">-2281</cx:pt>
          <cx:pt idx="44392">-2433</cx:pt>
          <cx:pt idx="44393">-512</cx:pt>
          <cx:pt idx="44394">-368</cx:pt>
          <cx:pt idx="44395">0</cx:pt>
          <cx:pt idx="44396">-2389</cx:pt>
          <cx:pt idx="44397">-2283</cx:pt>
          <cx:pt idx="44398">-1090</cx:pt>
          <cx:pt idx="44399">-816</cx:pt>
          <cx:pt idx="44400">-1727</cx:pt>
          <cx:pt idx="44401">-1024</cx:pt>
          <cx:pt idx="44402">0</cx:pt>
          <cx:pt idx="44403">-504</cx:pt>
          <cx:pt idx="44404">-536</cx:pt>
          <cx:pt idx="44405">-1114</cx:pt>
          <cx:pt idx="44406">-1300</cx:pt>
          <cx:pt idx="44407">-536</cx:pt>
          <cx:pt idx="44408">-1542</cx:pt>
          <cx:pt idx="44409">-238</cx:pt>
          <cx:pt idx="44410">-3431</cx:pt>
          <cx:pt idx="44411">-219</cx:pt>
          <cx:pt idx="44412">-989</cx:pt>
          <cx:pt idx="44413">-1165</cx:pt>
          <cx:pt idx="44414">-211</cx:pt>
          <cx:pt idx="44415">-2601</cx:pt>
          <cx:pt idx="44416">-3</cx:pt>
          <cx:pt idx="44417">0</cx:pt>
          <cx:pt idx="44418">0</cx:pt>
          <cx:pt idx="44419">-840</cx:pt>
          <cx:pt idx="44420">-1035</cx:pt>
          <cx:pt idx="44421">-1243</cx:pt>
          <cx:pt idx="44422">-784</cx:pt>
          <cx:pt idx="44423">-1538</cx:pt>
          <cx:pt idx="44424">-1653</cx:pt>
          <cx:pt idx="44425">-150</cx:pt>
          <cx:pt idx="44426">-2</cx:pt>
          <cx:pt idx="44427">-2538</cx:pt>
          <cx:pt idx="44428">-1893</cx:pt>
          <cx:pt idx="44429">-334</cx:pt>
          <cx:pt idx="44430">-609</cx:pt>
          <cx:pt idx="44431">-19</cx:pt>
          <cx:pt idx="44432">0</cx:pt>
          <cx:pt idx="44433">-405</cx:pt>
          <cx:pt idx="44434">-99</cx:pt>
          <cx:pt idx="44435">-849</cx:pt>
          <cx:pt idx="44436">-2536</cx:pt>
          <cx:pt idx="44437">-2064</cx:pt>
          <cx:pt idx="44438">-579</cx:pt>
          <cx:pt idx="44439">-2973</cx:pt>
          <cx:pt idx="44440">-7</cx:pt>
          <cx:pt idx="44441">-1033</cx:pt>
          <cx:pt idx="44442">-3</cx:pt>
          <cx:pt idx="44443">-816</cx:pt>
          <cx:pt idx="44444">-424</cx:pt>
          <cx:pt idx="44445">-720</cx:pt>
          <cx:pt idx="44446">-970</cx:pt>
          <cx:pt idx="44447">-54</cx:pt>
          <cx:pt idx="44448">0</cx:pt>
          <cx:pt idx="44449">-405</cx:pt>
          <cx:pt idx="44450">-2092</cx:pt>
          <cx:pt idx="44451">-38</cx:pt>
          <cx:pt idx="44452">-1546</cx:pt>
          <cx:pt idx="44453">-532</cx:pt>
          <cx:pt idx="44454">-1927</cx:pt>
          <cx:pt idx="44455">-1481</cx:pt>
          <cx:pt idx="44456">-306</cx:pt>
          <cx:pt idx="44457">-3029</cx:pt>
          <cx:pt idx="44458">-1502</cx:pt>
          <cx:pt idx="44459">-434</cx:pt>
          <cx:pt idx="44460">-312</cx:pt>
          <cx:pt idx="44461">0</cx:pt>
          <cx:pt idx="44462">-199</cx:pt>
          <cx:pt idx="44463">-616</cx:pt>
          <cx:pt idx="44464">-335</cx:pt>
          <cx:pt idx="44465">-2190</cx:pt>
          <cx:pt idx="44466">-544</cx:pt>
          <cx:pt idx="44467">-17</cx:pt>
          <cx:pt idx="44468">-3198</cx:pt>
          <cx:pt idx="44469">-2531</cx:pt>
          <cx:pt idx="44470">0</cx:pt>
          <cx:pt idx="44471">-1666</cx:pt>
          <cx:pt idx="44472">-1761</cx:pt>
          <cx:pt idx="44473">-8</cx:pt>
          <cx:pt idx="44474">-884</cx:pt>
          <cx:pt idx="44475">-1803</cx:pt>
          <cx:pt idx="44476">-144</cx:pt>
          <cx:pt idx="44477">-771</cx:pt>
          <cx:pt idx="44478">-477</cx:pt>
          <cx:pt idx="44479">0</cx:pt>
          <cx:pt idx="44480">-3</cx:pt>
          <cx:pt idx="44481">-704</cx:pt>
          <cx:pt idx="44482">0</cx:pt>
          <cx:pt idx="44483">-397</cx:pt>
          <cx:pt idx="44484">-2637</cx:pt>
          <cx:pt idx="44485">-1</cx:pt>
          <cx:pt idx="44486">-1421</cx:pt>
          <cx:pt idx="44487">-311</cx:pt>
          <cx:pt idx="44488">-1005</cx:pt>
          <cx:pt idx="44489">-1693</cx:pt>
          <cx:pt idx="44490">0</cx:pt>
          <cx:pt idx="44491">-6</cx:pt>
          <cx:pt idx="44492">-2392</cx:pt>
          <cx:pt idx="44493">-558</cx:pt>
          <cx:pt idx="44494">-625</cx:pt>
          <cx:pt idx="44495">-1832</cx:pt>
          <cx:pt idx="44496">0</cx:pt>
          <cx:pt idx="44497">-587</cx:pt>
          <cx:pt idx="44498">-344</cx:pt>
          <cx:pt idx="44499">-2</cx:pt>
          <cx:pt idx="44500">-565</cx:pt>
          <cx:pt idx="44501">-1717</cx:pt>
          <cx:pt idx="44502">-607</cx:pt>
          <cx:pt idx="44503">-395</cx:pt>
          <cx:pt idx="44504">-162</cx:pt>
          <cx:pt idx="44505">-1716</cx:pt>
          <cx:pt idx="44506">-815</cx:pt>
          <cx:pt idx="44507">-781</cx:pt>
          <cx:pt idx="44508">-1196</cx:pt>
          <cx:pt idx="44509">-1187</cx:pt>
          <cx:pt idx="44510">-840</cx:pt>
          <cx:pt idx="44511">-1130</cx:pt>
          <cx:pt idx="44512">-645</cx:pt>
          <cx:pt idx="44513">-2116</cx:pt>
          <cx:pt idx="44514">-531</cx:pt>
          <cx:pt idx="44515">-1776</cx:pt>
          <cx:pt idx="44516">-233</cx:pt>
          <cx:pt idx="44517">-2981</cx:pt>
          <cx:pt idx="44518">-2344</cx:pt>
          <cx:pt idx="44519">-1536</cx:pt>
          <cx:pt idx="44520">-1910</cx:pt>
          <cx:pt idx="44521">-352</cx:pt>
          <cx:pt idx="44522">-2848</cx:pt>
          <cx:pt idx="44523">-2252</cx:pt>
          <cx:pt idx="44524">-562</cx:pt>
          <cx:pt idx="44525">-678</cx:pt>
          <cx:pt idx="44526">-407</cx:pt>
          <cx:pt idx="44527">-1132</cx:pt>
          <cx:pt idx="44528">-2198</cx:pt>
          <cx:pt idx="44529">-1801</cx:pt>
          <cx:pt idx="44530">-2214</cx:pt>
          <cx:pt idx="44531">-630</cx:pt>
          <cx:pt idx="44532">-608</cx:pt>
          <cx:pt idx="44533">-106</cx:pt>
          <cx:pt idx="44534">-3</cx:pt>
          <cx:pt idx="44535">-1203</cx:pt>
          <cx:pt idx="44536">-2333</cx:pt>
          <cx:pt idx="44537">0</cx:pt>
          <cx:pt idx="44538">0</cx:pt>
          <cx:pt idx="44539">-2254</cx:pt>
          <cx:pt idx="44540">-326</cx:pt>
          <cx:pt idx="44541">-2066</cx:pt>
          <cx:pt idx="44542">-846</cx:pt>
          <cx:pt idx="44543">-7</cx:pt>
          <cx:pt idx="44544">-655</cx:pt>
          <cx:pt idx="44545">-3</cx:pt>
          <cx:pt idx="44546">-1274</cx:pt>
          <cx:pt idx="44547">-387</cx:pt>
          <cx:pt idx="44548">-699</cx:pt>
          <cx:pt idx="44549">0</cx:pt>
          <cx:pt idx="44550">-561</cx:pt>
          <cx:pt idx="44551">-474</cx:pt>
          <cx:pt idx="44552">-859</cx:pt>
          <cx:pt idx="44553">0</cx:pt>
          <cx:pt idx="44554">-2047</cx:pt>
          <cx:pt idx="44555">-1473</cx:pt>
          <cx:pt idx="44556">-1227</cx:pt>
          <cx:pt idx="44557">-1342</cx:pt>
          <cx:pt idx="44558">-1455</cx:pt>
          <cx:pt idx="44559">0</cx:pt>
          <cx:pt idx="44560">-42</cx:pt>
          <cx:pt idx="44561">-1690</cx:pt>
          <cx:pt idx="44562">-1402</cx:pt>
          <cx:pt idx="44563">-36</cx:pt>
          <cx:pt idx="44564">-678</cx:pt>
          <cx:pt idx="44565">-259</cx:pt>
          <cx:pt idx="44566">-560</cx:pt>
          <cx:pt idx="44567">-261</cx:pt>
          <cx:pt idx="44568">0</cx:pt>
          <cx:pt idx="44569">-3284</cx:pt>
          <cx:pt idx="44570">-2532</cx:pt>
          <cx:pt idx="44571">-340</cx:pt>
          <cx:pt idx="44572">-964</cx:pt>
          <cx:pt idx="44573">-867</cx:pt>
          <cx:pt idx="44574">-2647</cx:pt>
          <cx:pt idx="44575">-245</cx:pt>
          <cx:pt idx="44576">-358</cx:pt>
          <cx:pt idx="44577">-163</cx:pt>
          <cx:pt idx="44578">-344</cx:pt>
          <cx:pt idx="44579">0</cx:pt>
          <cx:pt idx="44580">-688</cx:pt>
          <cx:pt idx="44581">0</cx:pt>
          <cx:pt idx="44582">-1867</cx:pt>
          <cx:pt idx="44583">-433</cx:pt>
          <cx:pt idx="44584">0</cx:pt>
          <cx:pt idx="44585">-2490</cx:pt>
          <cx:pt idx="44586">-621</cx:pt>
          <cx:pt idx="44587">-833</cx:pt>
          <cx:pt idx="44588">-1081</cx:pt>
          <cx:pt idx="44589">-579</cx:pt>
          <cx:pt idx="44590">-688</cx:pt>
          <cx:pt idx="44591">0</cx:pt>
          <cx:pt idx="44592">-76</cx:pt>
          <cx:pt idx="44593">-589</cx:pt>
          <cx:pt idx="44594">-1848</cx:pt>
          <cx:pt idx="44595">-716</cx:pt>
          <cx:pt idx="44596">-2088</cx:pt>
          <cx:pt idx="44597">-1808</cx:pt>
          <cx:pt idx="44598">-1360</cx:pt>
          <cx:pt idx="44599">-749</cx:pt>
          <cx:pt idx="44600">-420</cx:pt>
          <cx:pt idx="44601">0</cx:pt>
          <cx:pt idx="44602">-1219</cx:pt>
          <cx:pt idx="44603">-2254</cx:pt>
          <cx:pt idx="44604">0</cx:pt>
          <cx:pt idx="44605">-2498</cx:pt>
          <cx:pt idx="44606">-118</cx:pt>
          <cx:pt idx="44607">-265</cx:pt>
          <cx:pt idx="44608">-709</cx:pt>
          <cx:pt idx="44609">-167</cx:pt>
          <cx:pt idx="44610">-1658</cx:pt>
          <cx:pt idx="44611">-320</cx:pt>
          <cx:pt idx="44612">-1764</cx:pt>
          <cx:pt idx="44613">-1888</cx:pt>
          <cx:pt idx="44614">-750</cx:pt>
          <cx:pt idx="44615">-1194</cx:pt>
          <cx:pt idx="44616">0</cx:pt>
          <cx:pt idx="44617">-1155</cx:pt>
          <cx:pt idx="44618">0</cx:pt>
          <cx:pt idx="44619">0</cx:pt>
          <cx:pt idx="44620">-1868</cx:pt>
          <cx:pt idx="44621">-468</cx:pt>
          <cx:pt idx="44622">-1210</cx:pt>
          <cx:pt idx="44623">-1246</cx:pt>
          <cx:pt idx="44624">-128</cx:pt>
          <cx:pt idx="44625">-832</cx:pt>
          <cx:pt idx="44626">0</cx:pt>
          <cx:pt idx="44627">-662</cx:pt>
          <cx:pt idx="44628">-1864</cx:pt>
          <cx:pt idx="44629">-170</cx:pt>
          <cx:pt idx="44630">-347</cx:pt>
          <cx:pt idx="44631">-2533</cx:pt>
          <cx:pt idx="44632">0</cx:pt>
          <cx:pt idx="44633">-1747</cx:pt>
          <cx:pt idx="44634">0</cx:pt>
          <cx:pt idx="44635">-531</cx:pt>
          <cx:pt idx="44636">-1446</cx:pt>
          <cx:pt idx="44637">-543</cx:pt>
          <cx:pt idx="44638">-353</cx:pt>
          <cx:pt idx="44639">-1961</cx:pt>
          <cx:pt idx="44640">-627</cx:pt>
          <cx:pt idx="44641">-2430</cx:pt>
          <cx:pt idx="44642">-1500</cx:pt>
          <cx:pt idx="44643">-454</cx:pt>
          <cx:pt idx="44644">-654</cx:pt>
          <cx:pt idx="44645">-84</cx:pt>
          <cx:pt idx="44646">-532</cx:pt>
          <cx:pt idx="44647">-429</cx:pt>
          <cx:pt idx="44648">-2655</cx:pt>
          <cx:pt idx="44649">-2257</cx:pt>
          <cx:pt idx="44650">-1041</cx:pt>
          <cx:pt idx="44651">-301</cx:pt>
          <cx:pt idx="44652">0</cx:pt>
          <cx:pt idx="44653">-2712</cx:pt>
          <cx:pt idx="44654">0</cx:pt>
          <cx:pt idx="44655">-1097</cx:pt>
          <cx:pt idx="44656">0</cx:pt>
          <cx:pt idx="44657">0</cx:pt>
          <cx:pt idx="44658">-911</cx:pt>
          <cx:pt idx="44659">-2</cx:pt>
          <cx:pt idx="44660">-3049</cx:pt>
          <cx:pt idx="44661">-1943</cx:pt>
          <cx:pt idx="44662">-1708</cx:pt>
          <cx:pt idx="44663">-1193</cx:pt>
          <cx:pt idx="44664">-1379</cx:pt>
          <cx:pt idx="44665">0</cx:pt>
          <cx:pt idx="44666">-441</cx:pt>
          <cx:pt idx="44667">-1719</cx:pt>
          <cx:pt idx="44668">-1593</cx:pt>
          <cx:pt idx="44669">-677</cx:pt>
          <cx:pt idx="44670">-318</cx:pt>
          <cx:pt idx="44671">-4</cx:pt>
          <cx:pt idx="44672">-511</cx:pt>
          <cx:pt idx="44673">0</cx:pt>
          <cx:pt idx="44674">-301</cx:pt>
          <cx:pt idx="44675">0</cx:pt>
          <cx:pt idx="44676">-1789</cx:pt>
          <cx:pt idx="44677">-2431</cx:pt>
          <cx:pt idx="44678">-2001</cx:pt>
          <cx:pt idx="44679">-359</cx:pt>
          <cx:pt idx="44680">-2524</cx:pt>
          <cx:pt idx="44681">-312</cx:pt>
          <cx:pt idx="44682">-2288</cx:pt>
          <cx:pt idx="44683">0</cx:pt>
          <cx:pt idx="44684">-848</cx:pt>
          <cx:pt idx="44685">-574</cx:pt>
          <cx:pt idx="44686">-275</cx:pt>
          <cx:pt idx="44687">0</cx:pt>
          <cx:pt idx="44688">-119</cx:pt>
          <cx:pt idx="44689">-1130</cx:pt>
          <cx:pt idx="44690">-520</cx:pt>
          <cx:pt idx="44691">-1</cx:pt>
          <cx:pt idx="44692">-854</cx:pt>
          <cx:pt idx="44693">-178</cx:pt>
          <cx:pt idx="44694">0</cx:pt>
          <cx:pt idx="44695">-2140</cx:pt>
          <cx:pt idx="44696">-2497</cx:pt>
          <cx:pt idx="44697">-861</cx:pt>
          <cx:pt idx="44698">-1300</cx:pt>
          <cx:pt idx="44699">-580</cx:pt>
          <cx:pt idx="44700">0</cx:pt>
          <cx:pt idx="44701">-1677</cx:pt>
          <cx:pt idx="44702">-1746</cx:pt>
          <cx:pt idx="44703">-677</cx:pt>
          <cx:pt idx="44704">-2319</cx:pt>
          <cx:pt idx="44705">-252</cx:pt>
          <cx:pt idx="44706">-1303</cx:pt>
          <cx:pt idx="44707">-2299</cx:pt>
          <cx:pt idx="44708">-760</cx:pt>
          <cx:pt idx="44709">-267</cx:pt>
          <cx:pt idx="44710">-1103</cx:pt>
          <cx:pt idx="44711">-1383</cx:pt>
          <cx:pt idx="44712">-1735</cx:pt>
          <cx:pt idx="44713">-1524</cx:pt>
          <cx:pt idx="44714">-1501</cx:pt>
          <cx:pt idx="44715">-1075</cx:pt>
          <cx:pt idx="44716">-966</cx:pt>
          <cx:pt idx="44717">-1968</cx:pt>
          <cx:pt idx="44718">-1132</cx:pt>
          <cx:pt idx="44719">-1677</cx:pt>
          <cx:pt idx="44720">-84</cx:pt>
          <cx:pt idx="44721">-1927</cx:pt>
          <cx:pt idx="44722">-506</cx:pt>
          <cx:pt idx="44723">-910</cx:pt>
          <cx:pt idx="44724">-535</cx:pt>
          <cx:pt idx="44725">-245</cx:pt>
          <cx:pt idx="44726">-2049</cx:pt>
          <cx:pt idx="44727">0</cx:pt>
          <cx:pt idx="44728">-2550</cx:pt>
          <cx:pt idx="44729">-913</cx:pt>
          <cx:pt idx="44730">-1911</cx:pt>
          <cx:pt idx="44731">-293</cx:pt>
          <cx:pt idx="44732">-1609</cx:pt>
          <cx:pt idx="44733">-791</cx:pt>
          <cx:pt idx="44734">-1424</cx:pt>
          <cx:pt idx="44735">-419</cx:pt>
          <cx:pt idx="44736">-1834</cx:pt>
          <cx:pt idx="44737">-1197</cx:pt>
          <cx:pt idx="44738">-903</cx:pt>
          <cx:pt idx="44739">-697</cx:pt>
          <cx:pt idx="44740">-3123</cx:pt>
          <cx:pt idx="44741">-2181</cx:pt>
          <cx:pt idx="44742">-599</cx:pt>
          <cx:pt idx="44743">-283</cx:pt>
          <cx:pt idx="44744">-2257</cx:pt>
          <cx:pt idx="44745">-985</cx:pt>
          <cx:pt idx="44746">-325</cx:pt>
          <cx:pt idx="44747">-2099</cx:pt>
          <cx:pt idx="44748">-792</cx:pt>
          <cx:pt idx="44749">-160</cx:pt>
          <cx:pt idx="44750">-257</cx:pt>
          <cx:pt idx="44751">-543</cx:pt>
          <cx:pt idx="44752">-2370</cx:pt>
          <cx:pt idx="44753">-1375</cx:pt>
          <cx:pt idx="44754">-790</cx:pt>
          <cx:pt idx="44755">-387</cx:pt>
          <cx:pt idx="44756">-734</cx:pt>
          <cx:pt idx="44757">0</cx:pt>
          <cx:pt idx="44758">-482</cx:pt>
          <cx:pt idx="44759">-1093</cx:pt>
          <cx:pt idx="44760">-588</cx:pt>
          <cx:pt idx="44761">-661</cx:pt>
          <cx:pt idx="44762">-659</cx:pt>
          <cx:pt idx="44763">-638</cx:pt>
          <cx:pt idx="44764">0</cx:pt>
          <cx:pt idx="44765">-1349</cx:pt>
          <cx:pt idx="44766">-100</cx:pt>
          <cx:pt idx="44767">-336</cx:pt>
          <cx:pt idx="44768">-1664</cx:pt>
          <cx:pt idx="44769">-277</cx:pt>
          <cx:pt idx="44770">-253</cx:pt>
          <cx:pt idx="44771">-365</cx:pt>
          <cx:pt idx="44772">-1882</cx:pt>
          <cx:pt idx="44773">-1742</cx:pt>
          <cx:pt idx="44774">-123</cx:pt>
          <cx:pt idx="44775">-1774</cx:pt>
          <cx:pt idx="44776">-2080</cx:pt>
          <cx:pt idx="44777">-2503</cx:pt>
          <cx:pt idx="44778">-110</cx:pt>
          <cx:pt idx="44779">-594</cx:pt>
          <cx:pt idx="44780">-1654</cx:pt>
          <cx:pt idx="44781">-772</cx:pt>
          <cx:pt idx="44782">0</cx:pt>
          <cx:pt idx="44783">0</cx:pt>
          <cx:pt idx="44784">-517</cx:pt>
          <cx:pt idx="44785">-63</cx:pt>
          <cx:pt idx="44786">-1348</cx:pt>
          <cx:pt idx="44787">-707</cx:pt>
          <cx:pt idx="44788">0</cx:pt>
          <cx:pt idx="44789">0</cx:pt>
          <cx:pt idx="44790">-1992</cx:pt>
          <cx:pt idx="44791">-278</cx:pt>
          <cx:pt idx="44792">-415</cx:pt>
          <cx:pt idx="44793">-1753</cx:pt>
          <cx:pt idx="44794">-753</cx:pt>
          <cx:pt idx="44795">-173</cx:pt>
          <cx:pt idx="44796">-1271</cx:pt>
          <cx:pt idx="44797">-245</cx:pt>
          <cx:pt idx="44798">-1934</cx:pt>
          <cx:pt idx="44799">-1997</cx:pt>
          <cx:pt idx="44800">-617</cx:pt>
          <cx:pt idx="44801">-1301</cx:pt>
          <cx:pt idx="44802">-1007</cx:pt>
          <cx:pt idx="44803">-249</cx:pt>
          <cx:pt idx="44804">-2012</cx:pt>
          <cx:pt idx="44805">-1931</cx:pt>
          <cx:pt idx="44806">-2684</cx:pt>
          <cx:pt idx="44807">-84</cx:pt>
          <cx:pt idx="44808">-62</cx:pt>
          <cx:pt idx="44809">-580</cx:pt>
          <cx:pt idx="44810">-188</cx:pt>
          <cx:pt idx="44811">-1910</cx:pt>
          <cx:pt idx="44812">-387</cx:pt>
          <cx:pt idx="44813">-118</cx:pt>
          <cx:pt idx="44814">-1636</cx:pt>
          <cx:pt idx="44815">0</cx:pt>
          <cx:pt idx="44816">-429</cx:pt>
          <cx:pt idx="44817">-159</cx:pt>
          <cx:pt idx="44818">-1444</cx:pt>
          <cx:pt idx="44819">0</cx:pt>
          <cx:pt idx="44820">-1741</cx:pt>
          <cx:pt idx="44821">0</cx:pt>
          <cx:pt idx="44822">-2254</cx:pt>
          <cx:pt idx="44823">-1733</cx:pt>
          <cx:pt idx="44824">0</cx:pt>
          <cx:pt idx="44825">-27</cx:pt>
          <cx:pt idx="44826">-1517</cx:pt>
          <cx:pt idx="44827">-1582</cx:pt>
          <cx:pt idx="44828">0</cx:pt>
          <cx:pt idx="44829">-1401</cx:pt>
          <cx:pt idx="44830">0</cx:pt>
          <cx:pt idx="44831">-1882</cx:pt>
          <cx:pt idx="44832">-1217</cx:pt>
          <cx:pt idx="44833">-960</cx:pt>
          <cx:pt idx="44834">-47</cx:pt>
          <cx:pt idx="44835">-2585</cx:pt>
          <cx:pt idx="44836">-2094</cx:pt>
          <cx:pt idx="44837">-1449</cx:pt>
          <cx:pt idx="44838">-838</cx:pt>
          <cx:pt idx="44839">-1601</cx:pt>
          <cx:pt idx="44840">-2183</cx:pt>
          <cx:pt idx="44841">-1176</cx:pt>
          <cx:pt idx="44842">-2109</cx:pt>
          <cx:pt idx="44843">-363</cx:pt>
          <cx:pt idx="44844">-2555</cx:pt>
          <cx:pt idx="44845">-2603</cx:pt>
          <cx:pt idx="44846">-165</cx:pt>
          <cx:pt idx="44847">-235</cx:pt>
          <cx:pt idx="44848">0</cx:pt>
          <cx:pt idx="44849">0</cx:pt>
          <cx:pt idx="44850">0</cx:pt>
          <cx:pt idx="44851">-522</cx:pt>
          <cx:pt idx="44852">0</cx:pt>
          <cx:pt idx="44853">-187</cx:pt>
          <cx:pt idx="44854">-838</cx:pt>
          <cx:pt idx="44855">0</cx:pt>
          <cx:pt idx="44856">-710</cx:pt>
          <cx:pt idx="44857">-2089</cx:pt>
          <cx:pt idx="44858">-1580</cx:pt>
          <cx:pt idx="44859">-1548</cx:pt>
          <cx:pt idx="44860">-339</cx:pt>
          <cx:pt idx="44861">0</cx:pt>
          <cx:pt idx="44862">-536</cx:pt>
          <cx:pt idx="44863">-237</cx:pt>
          <cx:pt idx="44864">-756</cx:pt>
          <cx:pt idx="44865">-1260</cx:pt>
          <cx:pt idx="44866">-2468</cx:pt>
          <cx:pt idx="44867">-50</cx:pt>
          <cx:pt idx="44868">0</cx:pt>
          <cx:pt idx="44869">-1</cx:pt>
          <cx:pt idx="44870">-1489</cx:pt>
          <cx:pt idx="44871">-836</cx:pt>
          <cx:pt idx="44872">-1117</cx:pt>
          <cx:pt idx="44873">-960</cx:pt>
          <cx:pt idx="44874">-988</cx:pt>
          <cx:pt idx="44875">-2401</cx:pt>
          <cx:pt idx="44876">-662</cx:pt>
          <cx:pt idx="44877">-599</cx:pt>
          <cx:pt idx="44878">-1357</cx:pt>
          <cx:pt idx="44879">-193</cx:pt>
          <cx:pt idx="44880">0</cx:pt>
          <cx:pt idx="44881">0</cx:pt>
          <cx:pt idx="44882">-327</cx:pt>
          <cx:pt idx="44883">-973</cx:pt>
          <cx:pt idx="44884">-713</cx:pt>
          <cx:pt idx="44885">-1345</cx:pt>
          <cx:pt idx="44886">-1077</cx:pt>
          <cx:pt idx="44887">-151</cx:pt>
          <cx:pt idx="44888">-1411</cx:pt>
          <cx:pt idx="44889">-1516</cx:pt>
          <cx:pt idx="44890">-1281</cx:pt>
          <cx:pt idx="44891">-878</cx:pt>
          <cx:pt idx="44892">-1716</cx:pt>
          <cx:pt idx="44893">-2529</cx:pt>
          <cx:pt idx="44894">-1694</cx:pt>
          <cx:pt idx="44895">0</cx:pt>
          <cx:pt idx="44896">-338</cx:pt>
          <cx:pt idx="44897">0</cx:pt>
          <cx:pt idx="44898">-3</cx:pt>
          <cx:pt idx="44899">-1484</cx:pt>
          <cx:pt idx="44900">-1482</cx:pt>
          <cx:pt idx="44901">-780</cx:pt>
          <cx:pt idx="44902">-923</cx:pt>
          <cx:pt idx="44903">-511</cx:pt>
          <cx:pt idx="44904">-296</cx:pt>
          <cx:pt idx="44905">-2586</cx:pt>
          <cx:pt idx="44906">0</cx:pt>
          <cx:pt idx="44907">-29</cx:pt>
          <cx:pt idx="44908">0</cx:pt>
          <cx:pt idx="44909">-132</cx:pt>
          <cx:pt idx="44910">0</cx:pt>
          <cx:pt idx="44911">-22</cx:pt>
          <cx:pt idx="44912">-1318</cx:pt>
          <cx:pt idx="44913">-2</cx:pt>
          <cx:pt idx="44914">-986</cx:pt>
          <cx:pt idx="44915">-1539</cx:pt>
          <cx:pt idx="44916">-3</cx:pt>
          <cx:pt idx="44917">-1</cx:pt>
          <cx:pt idx="44918">-800</cx:pt>
          <cx:pt idx="44919">-1078</cx:pt>
          <cx:pt idx="44920">-2524</cx:pt>
          <cx:pt idx="44921">-1140</cx:pt>
          <cx:pt idx="44922">-199</cx:pt>
          <cx:pt idx="44923">-2806</cx:pt>
          <cx:pt idx="44924">-435</cx:pt>
          <cx:pt idx="44925">-912</cx:pt>
          <cx:pt idx="44926">-716</cx:pt>
          <cx:pt idx="44927">-2277</cx:pt>
          <cx:pt idx="44928">-2257</cx:pt>
          <cx:pt idx="44929">0</cx:pt>
          <cx:pt idx="44930">-2178</cx:pt>
          <cx:pt idx="44931">-546</cx:pt>
          <cx:pt idx="44932">-1536</cx:pt>
          <cx:pt idx="44933">-881</cx:pt>
          <cx:pt idx="44934">-1789</cx:pt>
          <cx:pt idx="44935">-1871</cx:pt>
          <cx:pt idx="44936">-3178</cx:pt>
          <cx:pt idx="44937">-1640</cx:pt>
          <cx:pt idx="44938">-966</cx:pt>
          <cx:pt idx="44939">-1014</cx:pt>
          <cx:pt idx="44940">-3478</cx:pt>
          <cx:pt idx="44941">-1313</cx:pt>
          <cx:pt idx="44942">0</cx:pt>
          <cx:pt idx="44943">-1277</cx:pt>
          <cx:pt idx="44944">-2231</cx:pt>
          <cx:pt idx="44945">-2658</cx:pt>
          <cx:pt idx="44946">-571</cx:pt>
          <cx:pt idx="44947">-577</cx:pt>
          <cx:pt idx="44948">-1276</cx:pt>
          <cx:pt idx="44949">-1118</cx:pt>
          <cx:pt idx="44950">-2678</cx:pt>
          <cx:pt idx="44951">-1449</cx:pt>
          <cx:pt idx="44952">-368</cx:pt>
          <cx:pt idx="44953">0</cx:pt>
          <cx:pt idx="44954">-315</cx:pt>
          <cx:pt idx="44955">-219</cx:pt>
          <cx:pt idx="44956">-1359</cx:pt>
          <cx:pt idx="44957">-575</cx:pt>
          <cx:pt idx="44958">0</cx:pt>
          <cx:pt idx="44959">-618</cx:pt>
          <cx:pt idx="44960">-1297</cx:pt>
          <cx:pt idx="44961">0</cx:pt>
          <cx:pt idx="44962">-1460</cx:pt>
          <cx:pt idx="44963">-505</cx:pt>
          <cx:pt idx="44964">-1531</cx:pt>
          <cx:pt idx="44965">-1917</cx:pt>
          <cx:pt idx="44966">-273</cx:pt>
          <cx:pt idx="44967">-151</cx:pt>
          <cx:pt idx="44968">-174</cx:pt>
          <cx:pt idx="44969">-2665</cx:pt>
          <cx:pt idx="44970">-434</cx:pt>
          <cx:pt idx="44971">-657</cx:pt>
          <cx:pt idx="44972">0</cx:pt>
          <cx:pt idx="44973">-401</cx:pt>
          <cx:pt idx="44974">-1335</cx:pt>
          <cx:pt idx="44975">-1074</cx:pt>
          <cx:pt idx="44976">-329</cx:pt>
          <cx:pt idx="44977">-2437</cx:pt>
          <cx:pt idx="44978">-1021</cx:pt>
          <cx:pt idx="44979">-353</cx:pt>
          <cx:pt idx="44980">-250</cx:pt>
          <cx:pt idx="44981">-903</cx:pt>
          <cx:pt idx="44982">-824</cx:pt>
          <cx:pt idx="44983">-1476</cx:pt>
          <cx:pt idx="44984">-3413</cx:pt>
          <cx:pt idx="44985">-519</cx:pt>
          <cx:pt idx="44986">-532</cx:pt>
          <cx:pt idx="44987">0</cx:pt>
          <cx:pt idx="44988">-3144</cx:pt>
          <cx:pt idx="44989">-3092</cx:pt>
          <cx:pt idx="44990">-1789</cx:pt>
          <cx:pt idx="44991">-1759</cx:pt>
          <cx:pt idx="44992">-1874</cx:pt>
          <cx:pt idx="44993">-449</cx:pt>
          <cx:pt idx="44994">-712</cx:pt>
          <cx:pt idx="44995">-1620</cx:pt>
          <cx:pt idx="44996">-788</cx:pt>
          <cx:pt idx="44997">-240</cx:pt>
          <cx:pt idx="44998">-1481</cx:pt>
          <cx:pt idx="44999">-1593</cx:pt>
          <cx:pt idx="45000">-931</cx:pt>
          <cx:pt idx="45001">-2677</cx:pt>
          <cx:pt idx="45002">-2071</cx:pt>
          <cx:pt idx="45003">-2418</cx:pt>
          <cx:pt idx="45004">0</cx:pt>
          <cx:pt idx="45005">-1401</cx:pt>
          <cx:pt idx="45006">-1512</cx:pt>
          <cx:pt idx="45007">-2356</cx:pt>
          <cx:pt idx="45008">-1908</cx:pt>
          <cx:pt idx="45009">-1790</cx:pt>
          <cx:pt idx="45010">-1034</cx:pt>
          <cx:pt idx="45011">-931</cx:pt>
          <cx:pt idx="45012">-1882</cx:pt>
          <cx:pt idx="45013">-599</cx:pt>
          <cx:pt idx="45014">-311</cx:pt>
          <cx:pt idx="45015">-19</cx:pt>
          <cx:pt idx="45016">-266</cx:pt>
          <cx:pt idx="45017">-321</cx:pt>
          <cx:pt idx="45018">-1679</cx:pt>
          <cx:pt idx="45019">-1132</cx:pt>
          <cx:pt idx="45020">-370</cx:pt>
          <cx:pt idx="45021">0</cx:pt>
          <cx:pt idx="45022">0</cx:pt>
          <cx:pt idx="45023">-2278</cx:pt>
          <cx:pt idx="45024">-1258</cx:pt>
          <cx:pt idx="45025">-1763</cx:pt>
          <cx:pt idx="45026">-65</cx:pt>
          <cx:pt idx="45027">-1151</cx:pt>
          <cx:pt idx="45028">-273</cx:pt>
          <cx:pt idx="45029">0</cx:pt>
          <cx:pt idx="45030">-3286</cx:pt>
          <cx:pt idx="45031">-700</cx:pt>
          <cx:pt idx="45032">-109</cx:pt>
          <cx:pt idx="45033">-2488</cx:pt>
          <cx:pt idx="45034">-947</cx:pt>
          <cx:pt idx="45035">-406</cx:pt>
          <cx:pt idx="45036">-26</cx:pt>
          <cx:pt idx="45037">-1544</cx:pt>
          <cx:pt idx="45038">-708</cx:pt>
          <cx:pt idx="45039">-119</cx:pt>
          <cx:pt idx="45040">0</cx:pt>
          <cx:pt idx="45041">-832</cx:pt>
          <cx:pt idx="45042">-120</cx:pt>
          <cx:pt idx="45043">-274</cx:pt>
          <cx:pt idx="45044">-1958</cx:pt>
          <cx:pt idx="45045">-53</cx:pt>
          <cx:pt idx="45046">-6</cx:pt>
          <cx:pt idx="45047">-877</cx:pt>
          <cx:pt idx="45048">-3045</cx:pt>
          <cx:pt idx="45049">-752</cx:pt>
          <cx:pt idx="45050">-776</cx:pt>
          <cx:pt idx="45051">-914</cx:pt>
          <cx:pt idx="45052">-1889</cx:pt>
          <cx:pt idx="45053">-2114</cx:pt>
          <cx:pt idx="45054">-941</cx:pt>
          <cx:pt idx="45055">-1367</cx:pt>
          <cx:pt idx="45056">-1789</cx:pt>
          <cx:pt idx="45057">0</cx:pt>
          <cx:pt idx="45058">-1301</cx:pt>
          <cx:pt idx="45059">0</cx:pt>
          <cx:pt idx="45060">0</cx:pt>
          <cx:pt idx="45061">-2308</cx:pt>
          <cx:pt idx="45062">-2778</cx:pt>
          <cx:pt idx="45063">-1914</cx:pt>
          <cx:pt idx="45064">0</cx:pt>
          <cx:pt idx="45065">-749</cx:pt>
          <cx:pt idx="45066">-1021</cx:pt>
          <cx:pt idx="45067">-1827</cx:pt>
          <cx:pt idx="45068">-1230</cx:pt>
          <cx:pt idx="45069">-384</cx:pt>
          <cx:pt idx="45070">-38</cx:pt>
          <cx:pt idx="45071">-2562</cx:pt>
          <cx:pt idx="45072">0</cx:pt>
          <cx:pt idx="45073">-237</cx:pt>
          <cx:pt idx="45074">-1414</cx:pt>
          <cx:pt idx="45075">0</cx:pt>
          <cx:pt idx="45076">-226</cx:pt>
          <cx:pt idx="45077">0</cx:pt>
          <cx:pt idx="45078">-1297</cx:pt>
          <cx:pt idx="45079">-1815</cx:pt>
          <cx:pt idx="45080">0</cx:pt>
          <cx:pt idx="45081">0</cx:pt>
          <cx:pt idx="45082">-2119</cx:pt>
          <cx:pt idx="45083">-2384</cx:pt>
          <cx:pt idx="45084">-211</cx:pt>
          <cx:pt idx="45085">0</cx:pt>
          <cx:pt idx="45086">-2582</cx:pt>
          <cx:pt idx="45087">-210</cx:pt>
          <cx:pt idx="45088">-1085</cx:pt>
          <cx:pt idx="45089">-460</cx:pt>
          <cx:pt idx="45090">-329</cx:pt>
          <cx:pt idx="45091">0</cx:pt>
          <cx:pt idx="45092">-25</cx:pt>
          <cx:pt idx="45093">-235</cx:pt>
          <cx:pt idx="45094">-1991</cx:pt>
          <cx:pt idx="45095">-795</cx:pt>
          <cx:pt idx="45096">-995</cx:pt>
          <cx:pt idx="45097">-911</cx:pt>
          <cx:pt idx="45098">-1681</cx:pt>
          <cx:pt idx="45099">-207</cx:pt>
          <cx:pt idx="45100">0</cx:pt>
          <cx:pt idx="45101">-2</cx:pt>
          <cx:pt idx="45102">-1603</cx:pt>
          <cx:pt idx="45103">-1000</cx:pt>
          <cx:pt idx="45104">-114</cx:pt>
          <cx:pt idx="45105">-2118</cx:pt>
          <cx:pt idx="45106">-1120</cx:pt>
          <cx:pt idx="45107">-1839</cx:pt>
          <cx:pt idx="45108">-1473</cx:pt>
          <cx:pt idx="45109">-2310</cx:pt>
          <cx:pt idx="45110">-445</cx:pt>
          <cx:pt idx="45111">-1941</cx:pt>
          <cx:pt idx="45112">-717</cx:pt>
          <cx:pt idx="45113">-1493</cx:pt>
          <cx:pt idx="45114">-1739</cx:pt>
          <cx:pt idx="45115">0</cx:pt>
          <cx:pt idx="45116">-659</cx:pt>
          <cx:pt idx="45117">-1778</cx:pt>
          <cx:pt idx="45118">-570</cx:pt>
          <cx:pt idx="45119">-295</cx:pt>
          <cx:pt idx="45120">-1744</cx:pt>
          <cx:pt idx="45121">-2086</cx:pt>
          <cx:pt idx="45122">-964</cx:pt>
          <cx:pt idx="45123">-164</cx:pt>
          <cx:pt idx="45124">-457</cx:pt>
          <cx:pt idx="45125">-1007</cx:pt>
          <cx:pt idx="45126">-161</cx:pt>
          <cx:pt idx="45127">-2180</cx:pt>
          <cx:pt idx="45128">-1294</cx:pt>
          <cx:pt idx="45129">-1909</cx:pt>
          <cx:pt idx="45130">-786</cx:pt>
          <cx:pt idx="45131">-479</cx:pt>
          <cx:pt idx="45132">-1210</cx:pt>
          <cx:pt idx="45133">-1063</cx:pt>
          <cx:pt idx="45134">-210</cx:pt>
          <cx:pt idx="45135">0</cx:pt>
          <cx:pt idx="45136">-2788</cx:pt>
          <cx:pt idx="45137">-1757</cx:pt>
          <cx:pt idx="45138">-3059</cx:pt>
          <cx:pt idx="45139">-2</cx:pt>
          <cx:pt idx="45140">-1226</cx:pt>
          <cx:pt idx="45141">0</cx:pt>
          <cx:pt idx="45142">0</cx:pt>
          <cx:pt idx="45143">-1099</cx:pt>
          <cx:pt idx="45144">-175</cx:pt>
          <cx:pt idx="45145">-176</cx:pt>
          <cx:pt idx="45146">0</cx:pt>
          <cx:pt idx="45147">-204</cx:pt>
          <cx:pt idx="45148">-1441</cx:pt>
          <cx:pt idx="45149">-1544</cx:pt>
          <cx:pt idx="45150">-1678</cx:pt>
          <cx:pt idx="45151">-192</cx:pt>
          <cx:pt idx="45152">-274</cx:pt>
          <cx:pt idx="45153">-2320</cx:pt>
          <cx:pt idx="45154">0</cx:pt>
          <cx:pt idx="45155">-536</cx:pt>
          <cx:pt idx="45156">-1473</cx:pt>
          <cx:pt idx="45157">-461</cx:pt>
          <cx:pt idx="45158">0</cx:pt>
          <cx:pt idx="45159">-1812</cx:pt>
          <cx:pt idx="45160">-186</cx:pt>
          <cx:pt idx="45161">-1606</cx:pt>
          <cx:pt idx="45162">-378</cx:pt>
          <cx:pt idx="45163">-957</cx:pt>
          <cx:pt idx="45164">0</cx:pt>
          <cx:pt idx="45165">-739</cx:pt>
          <cx:pt idx="45166">-1936</cx:pt>
          <cx:pt idx="45167">-1743</cx:pt>
          <cx:pt idx="45168">-319</cx:pt>
          <cx:pt idx="45169">-1274</cx:pt>
          <cx:pt idx="45170">-1649</cx:pt>
          <cx:pt idx="45171">0</cx:pt>
          <cx:pt idx="45172">-279</cx:pt>
          <cx:pt idx="45173">0</cx:pt>
          <cx:pt idx="45174">0</cx:pt>
          <cx:pt idx="45175">-896</cx:pt>
          <cx:pt idx="45176">-985</cx:pt>
          <cx:pt idx="45177">-423</cx:pt>
          <cx:pt idx="45178">-386</cx:pt>
          <cx:pt idx="45179">-711</cx:pt>
          <cx:pt idx="45180">-449</cx:pt>
          <cx:pt idx="45181">-1495</cx:pt>
          <cx:pt idx="45182">-640</cx:pt>
          <cx:pt idx="45183">-1837</cx:pt>
          <cx:pt idx="45184">-7</cx:pt>
          <cx:pt idx="45185">-233</cx:pt>
          <cx:pt idx="45186">-401</cx:pt>
          <cx:pt idx="45187">-649</cx:pt>
          <cx:pt idx="45188">-3</cx:pt>
          <cx:pt idx="45189">-823</cx:pt>
          <cx:pt idx="45190">-666</cx:pt>
          <cx:pt idx="45191">-280</cx:pt>
          <cx:pt idx="45192">-1613</cx:pt>
          <cx:pt idx="45193">0</cx:pt>
          <cx:pt idx="45194">-2113</cx:pt>
          <cx:pt idx="45195">-1575</cx:pt>
          <cx:pt idx="45196">-2504</cx:pt>
          <cx:pt idx="45197">-293</cx:pt>
          <cx:pt idx="45198">-1797</cx:pt>
          <cx:pt idx="45199">-499</cx:pt>
          <cx:pt idx="45200">0</cx:pt>
          <cx:pt idx="45201">-2810</cx:pt>
          <cx:pt idx="45202">-2391</cx:pt>
          <cx:pt idx="45203">0</cx:pt>
          <cx:pt idx="45204">-740</cx:pt>
          <cx:pt idx="45205">-1331</cx:pt>
          <cx:pt idx="45206">-1492</cx:pt>
          <cx:pt idx="45207">0</cx:pt>
          <cx:pt idx="45208">-1</cx:pt>
          <cx:pt idx="45209">-1588</cx:pt>
          <cx:pt idx="45210">-1758</cx:pt>
          <cx:pt idx="45211">-3</cx:pt>
          <cx:pt idx="45212">0</cx:pt>
          <cx:pt idx="45213">-1869</cx:pt>
          <cx:pt idx="45214">-1265</cx:pt>
          <cx:pt idx="45215">-6</cx:pt>
          <cx:pt idx="45216">-3016</cx:pt>
          <cx:pt idx="45217">-3</cx:pt>
          <cx:pt idx="45218">-1081</cx:pt>
          <cx:pt idx="45219">0</cx:pt>
          <cx:pt idx="45220">-756</cx:pt>
          <cx:pt idx="45221">-1985</cx:pt>
          <cx:pt idx="45222">-716</cx:pt>
          <cx:pt idx="45223">-223</cx:pt>
          <cx:pt idx="45224">-1918</cx:pt>
          <cx:pt idx="45225">-369</cx:pt>
          <cx:pt idx="45226">-1932</cx:pt>
          <cx:pt idx="45227">-461</cx:pt>
          <cx:pt idx="45228">-1978</cx:pt>
          <cx:pt idx="45229">-1504</cx:pt>
          <cx:pt idx="45230">-685</cx:pt>
          <cx:pt idx="45231">-462</cx:pt>
          <cx:pt idx="45232">-1521</cx:pt>
          <cx:pt idx="45233">-2385</cx:pt>
          <cx:pt idx="45234">0</cx:pt>
          <cx:pt idx="45235">0</cx:pt>
          <cx:pt idx="45236">-754</cx:pt>
          <cx:pt idx="45237">-700</cx:pt>
          <cx:pt idx="45238">-571</cx:pt>
          <cx:pt idx="45239">0</cx:pt>
          <cx:pt idx="45240">-370</cx:pt>
          <cx:pt idx="45241">-2621</cx:pt>
          <cx:pt idx="45242">-833</cx:pt>
          <cx:pt idx="45243">-2544</cx:pt>
          <cx:pt idx="45244">-624</cx:pt>
          <cx:pt idx="45245">0</cx:pt>
          <cx:pt idx="45246">-1184</cx:pt>
          <cx:pt idx="45247">-880</cx:pt>
          <cx:pt idx="45248">-2437</cx:pt>
          <cx:pt idx="45249">-2</cx:pt>
          <cx:pt idx="45250">-1060</cx:pt>
          <cx:pt idx="45251">0</cx:pt>
          <cx:pt idx="45252">-2076</cx:pt>
          <cx:pt idx="45253">-1051</cx:pt>
          <cx:pt idx="45254">-785</cx:pt>
          <cx:pt idx="45255">-310</cx:pt>
          <cx:pt idx="45256">-688</cx:pt>
          <cx:pt idx="45257">-1475</cx:pt>
          <cx:pt idx="45258">-322</cx:pt>
          <cx:pt idx="45259">-716</cx:pt>
          <cx:pt idx="45260">-2</cx:pt>
          <cx:pt idx="45261">-1512</cx:pt>
          <cx:pt idx="45262">-1869</cx:pt>
          <cx:pt idx="45263">-1708</cx:pt>
          <cx:pt idx="45264">-393</cx:pt>
          <cx:pt idx="45265">0</cx:pt>
          <cx:pt idx="45266">-2200</cx:pt>
          <cx:pt idx="45267">-1854</cx:pt>
          <cx:pt idx="45268">-1339</cx:pt>
          <cx:pt idx="45269">-262</cx:pt>
          <cx:pt idx="45270">-380</cx:pt>
          <cx:pt idx="45271">0</cx:pt>
          <cx:pt idx="45272">-946</cx:pt>
          <cx:pt idx="45273">-660</cx:pt>
          <cx:pt idx="45274">-422</cx:pt>
          <cx:pt idx="45275">-1424</cx:pt>
          <cx:pt idx="45276">-415</cx:pt>
          <cx:pt idx="45277">-1183</cx:pt>
          <cx:pt idx="45278">-2209</cx:pt>
          <cx:pt idx="45279">-1539</cx:pt>
          <cx:pt idx="45280">-2461</cx:pt>
          <cx:pt idx="45281">-703</cx:pt>
          <cx:pt idx="45282">0</cx:pt>
          <cx:pt idx="45283">-1500</cx:pt>
          <cx:pt idx="45284">-1734</cx:pt>
          <cx:pt idx="45285">-66</cx:pt>
          <cx:pt idx="45286">-303</cx:pt>
          <cx:pt idx="45287">-274</cx:pt>
          <cx:pt idx="45288">-682</cx:pt>
          <cx:pt idx="45289">-322</cx:pt>
          <cx:pt idx="45290">-1592</cx:pt>
          <cx:pt idx="45291">-205</cx:pt>
          <cx:pt idx="45292">-349</cx:pt>
          <cx:pt idx="45293">-620</cx:pt>
          <cx:pt idx="45294">-2679</cx:pt>
          <cx:pt idx="45295">-2488</cx:pt>
          <cx:pt idx="45296">-1617</cx:pt>
          <cx:pt idx="45297">-9</cx:pt>
          <cx:pt idx="45298">-2</cx:pt>
          <cx:pt idx="45299">-672</cx:pt>
          <cx:pt idx="45300">-580</cx:pt>
          <cx:pt idx="45301">-800</cx:pt>
          <cx:pt idx="45302">0</cx:pt>
          <cx:pt idx="45303">-1261</cx:pt>
          <cx:pt idx="45304">-1104</cx:pt>
          <cx:pt idx="45305">-2291</cx:pt>
          <cx:pt idx="45306">-66</cx:pt>
          <cx:pt idx="45307">-2187</cx:pt>
          <cx:pt idx="45308">-692</cx:pt>
          <cx:pt idx="45309">-2263</cx:pt>
          <cx:pt idx="45310">-203</cx:pt>
          <cx:pt idx="45311">-2056</cx:pt>
          <cx:pt idx="45312">-994</cx:pt>
          <cx:pt idx="45313">-238</cx:pt>
          <cx:pt idx="45314">-656</cx:pt>
          <cx:pt idx="45315">-717</cx:pt>
          <cx:pt idx="45316">-1530</cx:pt>
          <cx:pt idx="45317">-10</cx:pt>
          <cx:pt idx="45318">-174</cx:pt>
          <cx:pt idx="45319">-1429</cx:pt>
          <cx:pt idx="45320">-888</cx:pt>
          <cx:pt idx="45321">-103</cx:pt>
          <cx:pt idx="45322">-284</cx:pt>
          <cx:pt idx="45323">-1137</cx:pt>
          <cx:pt idx="45324">-1820</cx:pt>
          <cx:pt idx="45325">-2133</cx:pt>
          <cx:pt idx="45326">-584</cx:pt>
          <cx:pt idx="45327">-1001</cx:pt>
          <cx:pt idx="45328">-7</cx:pt>
          <cx:pt idx="45329">-2333</cx:pt>
          <cx:pt idx="45330">0</cx:pt>
          <cx:pt idx="45331">-1077</cx:pt>
          <cx:pt idx="45332">-1576</cx:pt>
          <cx:pt idx="45333">-551</cx:pt>
          <cx:pt idx="45334">-2993</cx:pt>
          <cx:pt idx="45335">-1</cx:pt>
          <cx:pt idx="45336">-183</cx:pt>
          <cx:pt idx="45337">-465</cx:pt>
          <cx:pt idx="45338">-524</cx:pt>
          <cx:pt idx="45339">-347</cx:pt>
          <cx:pt idx="45340">-1374</cx:pt>
          <cx:pt idx="45341">-26</cx:pt>
          <cx:pt idx="45342">-391</cx:pt>
          <cx:pt idx="45343">-704</cx:pt>
          <cx:pt idx="45344">-2443</cx:pt>
          <cx:pt idx="45345">-2209</cx:pt>
          <cx:pt idx="45346">-1476</cx:pt>
          <cx:pt idx="45347">-895</cx:pt>
          <cx:pt idx="45348">-627</cx:pt>
          <cx:pt idx="45349">-931</cx:pt>
          <cx:pt idx="45350">-1699</cx:pt>
          <cx:pt idx="45351">0</cx:pt>
          <cx:pt idx="45352">-2</cx:pt>
          <cx:pt idx="45353">-2352</cx:pt>
          <cx:pt idx="45354">-1620</cx:pt>
          <cx:pt idx="45355">0</cx:pt>
          <cx:pt idx="45356">0</cx:pt>
          <cx:pt idx="45357">-1340</cx:pt>
          <cx:pt idx="45358">-646</cx:pt>
          <cx:pt idx="45359">-419</cx:pt>
          <cx:pt idx="45360">-1325</cx:pt>
          <cx:pt idx="45361">-1670</cx:pt>
          <cx:pt idx="45362">0</cx:pt>
          <cx:pt idx="45363">-1187</cx:pt>
          <cx:pt idx="45364">-2234</cx:pt>
          <cx:pt idx="45365">-1626</cx:pt>
          <cx:pt idx="45366">-468</cx:pt>
          <cx:pt idx="45367">-749</cx:pt>
          <cx:pt idx="45368">-468</cx:pt>
          <cx:pt idx="45369">-34</cx:pt>
          <cx:pt idx="45370">0</cx:pt>
          <cx:pt idx="45371">0</cx:pt>
          <cx:pt idx="45372">0</cx:pt>
          <cx:pt idx="45373">-293</cx:pt>
          <cx:pt idx="45374">-706</cx:pt>
          <cx:pt idx="45375">-1465</cx:pt>
          <cx:pt idx="45376">-681</cx:pt>
          <cx:pt idx="45377">-1709</cx:pt>
          <cx:pt idx="45378">-729</cx:pt>
          <cx:pt idx="45379">-1876</cx:pt>
          <cx:pt idx="45380">-501</cx:pt>
          <cx:pt idx="45381">-848</cx:pt>
          <cx:pt idx="45382">0</cx:pt>
          <cx:pt idx="45383">-89</cx:pt>
          <cx:pt idx="45384">-511</cx:pt>
          <cx:pt idx="45385">-1048</cx:pt>
          <cx:pt idx="45386">-823</cx:pt>
          <cx:pt idx="45387">-1171</cx:pt>
          <cx:pt idx="45388">-1560</cx:pt>
          <cx:pt idx="45389">-742</cx:pt>
          <cx:pt idx="45390">-1966</cx:pt>
          <cx:pt idx="45391">-1230</cx:pt>
          <cx:pt idx="45392">-1259</cx:pt>
          <cx:pt idx="45393">-1093</cx:pt>
          <cx:pt idx="45394">-675</cx:pt>
          <cx:pt idx="45395">-366</cx:pt>
          <cx:pt idx="45396">0</cx:pt>
          <cx:pt idx="45397">-573</cx:pt>
          <cx:pt idx="45398">-1994</cx:pt>
          <cx:pt idx="45399">-1877</cx:pt>
          <cx:pt idx="45400">-3307</cx:pt>
          <cx:pt idx="45401">-303</cx:pt>
          <cx:pt idx="45402">-783</cx:pt>
          <cx:pt idx="45403">-2940</cx:pt>
          <cx:pt idx="45404">-4</cx:pt>
          <cx:pt idx="45405">0</cx:pt>
          <cx:pt idx="45406">-1411</cx:pt>
          <cx:pt idx="45407">-157</cx:pt>
          <cx:pt idx="45408">-1385</cx:pt>
          <cx:pt idx="45409">-2362</cx:pt>
          <cx:pt idx="45410">-3008</cx:pt>
          <cx:pt idx="45411">-477</cx:pt>
          <cx:pt idx="45412">0</cx:pt>
          <cx:pt idx="45413">-1712</cx:pt>
          <cx:pt idx="45414">-1532</cx:pt>
          <cx:pt idx="45415">-286</cx:pt>
          <cx:pt idx="45416">-1254</cx:pt>
          <cx:pt idx="45417">-36</cx:pt>
          <cx:pt idx="45418">-602</cx:pt>
          <cx:pt idx="45419">-381</cx:pt>
          <cx:pt idx="45420">-1686</cx:pt>
          <cx:pt idx="45421">-203</cx:pt>
          <cx:pt idx="45422">-559</cx:pt>
          <cx:pt idx="45423">-320</cx:pt>
          <cx:pt idx="45424">-1625</cx:pt>
          <cx:pt idx="45425">-8</cx:pt>
          <cx:pt idx="45426">-2243</cx:pt>
          <cx:pt idx="45427">-1884</cx:pt>
          <cx:pt idx="45428">-521</cx:pt>
          <cx:pt idx="45429">-602</cx:pt>
          <cx:pt idx="45430">-670</cx:pt>
          <cx:pt idx="45431">-476</cx:pt>
          <cx:pt idx="45432">-446</cx:pt>
          <cx:pt idx="45433">-730</cx:pt>
          <cx:pt idx="45434">-2388</cx:pt>
          <cx:pt idx="45435">-2449</cx:pt>
          <cx:pt idx="45436">-2408</cx:pt>
          <cx:pt idx="45437">-584</cx:pt>
          <cx:pt idx="45438">-661</cx:pt>
          <cx:pt idx="45439">0</cx:pt>
          <cx:pt idx="45440">-1415</cx:pt>
          <cx:pt idx="45441">0</cx:pt>
          <cx:pt idx="45442">-449</cx:pt>
          <cx:pt idx="45443">-907</cx:pt>
          <cx:pt idx="45444">-1431</cx:pt>
          <cx:pt idx="45445">-635</cx:pt>
          <cx:pt idx="45446">-1013</cx:pt>
          <cx:pt idx="45447">-588</cx:pt>
          <cx:pt idx="45448">-2114</cx:pt>
          <cx:pt idx="45449">0</cx:pt>
          <cx:pt idx="45450">-1746</cx:pt>
          <cx:pt idx="45451">-2227</cx:pt>
          <cx:pt idx="45452">-485</cx:pt>
          <cx:pt idx="45453">-455</cx:pt>
          <cx:pt idx="45454">-2957</cx:pt>
          <cx:pt idx="45455">0</cx:pt>
          <cx:pt idx="45456">-1720</cx:pt>
          <cx:pt idx="45457">-1076</cx:pt>
          <cx:pt idx="45458">0</cx:pt>
          <cx:pt idx="45459">-2744</cx:pt>
          <cx:pt idx="45460">-298</cx:pt>
          <cx:pt idx="45461">-1091</cx:pt>
          <cx:pt idx="45462">-1795</cx:pt>
          <cx:pt idx="45463">-630</cx:pt>
          <cx:pt idx="45464">-514</cx:pt>
          <cx:pt idx="45465">-1081</cx:pt>
          <cx:pt idx="45466">-2806</cx:pt>
          <cx:pt idx="45467">-2282</cx:pt>
          <cx:pt idx="45468">-1056</cx:pt>
          <cx:pt idx="45469">-268</cx:pt>
          <cx:pt idx="45470">-853</cx:pt>
          <cx:pt idx="45471">-1099</cx:pt>
          <cx:pt idx="45472">-374</cx:pt>
          <cx:pt idx="45473">0</cx:pt>
          <cx:pt idx="45474">-1085</cx:pt>
          <cx:pt idx="45475">-1527</cx:pt>
          <cx:pt idx="45476">-393</cx:pt>
          <cx:pt idx="45477">-17</cx:pt>
          <cx:pt idx="45478">-1456</cx:pt>
          <cx:pt idx="45479">-2258</cx:pt>
          <cx:pt idx="45480">-95</cx:pt>
          <cx:pt idx="45481">-2135</cx:pt>
          <cx:pt idx="45482">-834</cx:pt>
          <cx:pt idx="45483">-1019</cx:pt>
          <cx:pt idx="45484">-1896</cx:pt>
          <cx:pt idx="45485">-2017</cx:pt>
          <cx:pt idx="45486">-540</cx:pt>
          <cx:pt idx="45487">-1402</cx:pt>
          <cx:pt idx="45488">-694</cx:pt>
          <cx:pt idx="45489">-2</cx:pt>
          <cx:pt idx="45490">-2316</cx:pt>
          <cx:pt idx="45491">-1757</cx:pt>
          <cx:pt idx="45492">-989</cx:pt>
          <cx:pt idx="45493">-297</cx:pt>
          <cx:pt idx="45494">-2524</cx:pt>
          <cx:pt idx="45495">-3347</cx:pt>
          <cx:pt idx="45496">-645</cx:pt>
          <cx:pt idx="45497">-1473</cx:pt>
          <cx:pt idx="45498">0</cx:pt>
          <cx:pt idx="45499">-1754</cx:pt>
          <cx:pt idx="45500">-250</cx:pt>
          <cx:pt idx="45501">-97</cx:pt>
          <cx:pt idx="45502">0</cx:pt>
          <cx:pt idx="45503">-899</cx:pt>
          <cx:pt idx="45504">-643</cx:pt>
          <cx:pt idx="45505">-414</cx:pt>
          <cx:pt idx="45506">0</cx:pt>
          <cx:pt idx="45507">-512</cx:pt>
          <cx:pt idx="45508">-407</cx:pt>
          <cx:pt idx="45509">-2588</cx:pt>
          <cx:pt idx="45510">-3269</cx:pt>
          <cx:pt idx="45511">-1547</cx:pt>
          <cx:pt idx="45512">-2919</cx:pt>
          <cx:pt idx="45513">-709</cx:pt>
          <cx:pt idx="45514">0</cx:pt>
          <cx:pt idx="45515">-2352</cx:pt>
          <cx:pt idx="45516">-223</cx:pt>
          <cx:pt idx="45517">-1901</cx:pt>
          <cx:pt idx="45518">-224</cx:pt>
          <cx:pt idx="45519">-665</cx:pt>
          <cx:pt idx="45520">0</cx:pt>
          <cx:pt idx="45521">0</cx:pt>
          <cx:pt idx="45522">-1353</cx:pt>
          <cx:pt idx="45523">-2927</cx:pt>
          <cx:pt idx="45524">-595</cx:pt>
          <cx:pt idx="45525">-1534</cx:pt>
          <cx:pt idx="45526">-775</cx:pt>
          <cx:pt idx="45527">-1114</cx:pt>
          <cx:pt idx="45528">0</cx:pt>
          <cx:pt idx="45529">0</cx:pt>
          <cx:pt idx="45530">0</cx:pt>
          <cx:pt idx="45531">-2555</cx:pt>
          <cx:pt idx="45532">-2466</cx:pt>
          <cx:pt idx="45533">-1469</cx:pt>
          <cx:pt idx="45534">-1794</cx:pt>
          <cx:pt idx="45535">-1</cx:pt>
          <cx:pt idx="45536">-234</cx:pt>
          <cx:pt idx="45537">-554</cx:pt>
          <cx:pt idx="45538">-740</cx:pt>
          <cx:pt idx="45539">-397</cx:pt>
          <cx:pt idx="45540">-202</cx:pt>
          <cx:pt idx="45541">-1298</cx:pt>
          <cx:pt idx="45542">-1271</cx:pt>
          <cx:pt idx="45543">-3</cx:pt>
          <cx:pt idx="45544">-291</cx:pt>
          <cx:pt idx="45545">0</cx:pt>
          <cx:pt idx="45546">-512</cx:pt>
          <cx:pt idx="45547">-338</cx:pt>
          <cx:pt idx="45548">0</cx:pt>
          <cx:pt idx="45549">-1988</cx:pt>
          <cx:pt idx="45550">-601</cx:pt>
          <cx:pt idx="45551">-1342</cx:pt>
          <cx:pt idx="45552">-382</cx:pt>
          <cx:pt idx="45553">-1478</cx:pt>
          <cx:pt idx="45554">-935</cx:pt>
          <cx:pt idx="45555">-1885</cx:pt>
          <cx:pt idx="45556">-1150</cx:pt>
          <cx:pt idx="45557">-614</cx:pt>
          <cx:pt idx="45558">-1062</cx:pt>
          <cx:pt idx="45559">-1392</cx:pt>
          <cx:pt idx="45560">0</cx:pt>
          <cx:pt idx="45561">0</cx:pt>
          <cx:pt idx="45562">-493</cx:pt>
          <cx:pt idx="45563">-737</cx:pt>
          <cx:pt idx="45564">-709</cx:pt>
          <cx:pt idx="45565">-175</cx:pt>
          <cx:pt idx="45566">-1582</cx:pt>
          <cx:pt idx="45567">-316</cx:pt>
          <cx:pt idx="45568">-4</cx:pt>
          <cx:pt idx="45569">-77</cx:pt>
          <cx:pt idx="45570">-1444</cx:pt>
          <cx:pt idx="45571">-2313</cx:pt>
          <cx:pt idx="45572">0</cx:pt>
          <cx:pt idx="45573">0</cx:pt>
          <cx:pt idx="45574">-2302</cx:pt>
          <cx:pt idx="45575">-2224</cx:pt>
          <cx:pt idx="45576">0</cx:pt>
          <cx:pt idx="45577">-131</cx:pt>
          <cx:pt idx="45578">0</cx:pt>
          <cx:pt idx="45579">-2472</cx:pt>
          <cx:pt idx="45580">-3097</cx:pt>
          <cx:pt idx="45581">-1549</cx:pt>
          <cx:pt idx="45582">-728</cx:pt>
          <cx:pt idx="45583">-175</cx:pt>
          <cx:pt idx="45584">0</cx:pt>
          <cx:pt idx="45585">-664</cx:pt>
          <cx:pt idx="45586">-1196</cx:pt>
          <cx:pt idx="45587">-474</cx:pt>
          <cx:pt idx="45588">-1686</cx:pt>
          <cx:pt idx="45589">-1155</cx:pt>
          <cx:pt idx="45590">-1870</cx:pt>
          <cx:pt idx="45591">-1822</cx:pt>
          <cx:pt idx="45592">-535</cx:pt>
          <cx:pt idx="45593">-708</cx:pt>
          <cx:pt idx="45594">-1536</cx:pt>
          <cx:pt idx="45595">-548</cx:pt>
          <cx:pt idx="45596">-520</cx:pt>
          <cx:pt idx="45597">-793</cx:pt>
          <cx:pt idx="45598">-1217</cx:pt>
          <cx:pt idx="45599">-212</cx:pt>
          <cx:pt idx="45600">-1652</cx:pt>
          <cx:pt idx="45601">-1401</cx:pt>
          <cx:pt idx="45602">-1343</cx:pt>
          <cx:pt idx="45603">-1645</cx:pt>
          <cx:pt idx="45604">-315</cx:pt>
          <cx:pt idx="45605">-7</cx:pt>
          <cx:pt idx="45606">-969</cx:pt>
          <cx:pt idx="45607">-449</cx:pt>
          <cx:pt idx="45608">-1092</cx:pt>
          <cx:pt idx="45609">-578</cx:pt>
          <cx:pt idx="45610">-31</cx:pt>
          <cx:pt idx="45611">-1540</cx:pt>
          <cx:pt idx="45612">-511</cx:pt>
          <cx:pt idx="45613">-1803</cx:pt>
          <cx:pt idx="45614">-1238</cx:pt>
          <cx:pt idx="45615">-1137</cx:pt>
          <cx:pt idx="45616">-549</cx:pt>
          <cx:pt idx="45617">-1573</cx:pt>
          <cx:pt idx="45618">-551</cx:pt>
          <cx:pt idx="45619">-834</cx:pt>
          <cx:pt idx="45620">-145</cx:pt>
          <cx:pt idx="45621">-2277</cx:pt>
          <cx:pt idx="45622">-911</cx:pt>
          <cx:pt idx="45623">0</cx:pt>
          <cx:pt idx="45624">-1821</cx:pt>
          <cx:pt idx="45625">-2214</cx:pt>
          <cx:pt idx="45626">-283</cx:pt>
          <cx:pt idx="45627">-354</cx:pt>
          <cx:pt idx="45628">-3</cx:pt>
          <cx:pt idx="45629">-1738</cx:pt>
          <cx:pt idx="45630">-783</cx:pt>
          <cx:pt idx="45631">0</cx:pt>
          <cx:pt idx="45632">-1165</cx:pt>
          <cx:pt idx="45633">0</cx:pt>
          <cx:pt idx="45634">-275</cx:pt>
          <cx:pt idx="45635">-370</cx:pt>
          <cx:pt idx="45636">-270</cx:pt>
          <cx:pt idx="45637">-3047</cx:pt>
          <cx:pt idx="45638">-1223</cx:pt>
          <cx:pt idx="45639">-2923</cx:pt>
          <cx:pt idx="45640">-5</cx:pt>
          <cx:pt idx="45641">-2157</cx:pt>
          <cx:pt idx="45642">-10</cx:pt>
          <cx:pt idx="45643">-313</cx:pt>
          <cx:pt idx="45644">-1002</cx:pt>
          <cx:pt idx="45645">0</cx:pt>
          <cx:pt idx="45646">-1871</cx:pt>
          <cx:pt idx="45647">-1613</cx:pt>
          <cx:pt idx="45648">-1169</cx:pt>
          <cx:pt idx="45649">0</cx:pt>
          <cx:pt idx="45650">-232</cx:pt>
          <cx:pt idx="45651">-721</cx:pt>
          <cx:pt idx="45652">-2006</cx:pt>
          <cx:pt idx="45653">-766</cx:pt>
          <cx:pt idx="45654">-644</cx:pt>
          <cx:pt idx="45655">-1770</cx:pt>
          <cx:pt idx="45656">-338</cx:pt>
          <cx:pt idx="45657">-577</cx:pt>
          <cx:pt idx="45658">-919</cx:pt>
          <cx:pt idx="45659">-1168</cx:pt>
          <cx:pt idx="45660">-375</cx:pt>
          <cx:pt idx="45661">0</cx:pt>
          <cx:pt idx="45662">-650</cx:pt>
          <cx:pt idx="45663">-629</cx:pt>
          <cx:pt idx="45664">-1377</cx:pt>
          <cx:pt idx="45665">-942</cx:pt>
          <cx:pt idx="45666">-341</cx:pt>
          <cx:pt idx="45667">-616</cx:pt>
          <cx:pt idx="45668">-1861</cx:pt>
          <cx:pt idx="45669">-278</cx:pt>
          <cx:pt idx="45670">-550</cx:pt>
          <cx:pt idx="45671">-1629</cx:pt>
          <cx:pt idx="45672">0</cx:pt>
          <cx:pt idx="45673">-1490</cx:pt>
          <cx:pt idx="45674">-2497</cx:pt>
          <cx:pt idx="45675">-291</cx:pt>
          <cx:pt idx="45676">-1305</cx:pt>
          <cx:pt idx="45677">-223</cx:pt>
          <cx:pt idx="45678">-1668</cx:pt>
          <cx:pt idx="45679">-1449</cx:pt>
          <cx:pt idx="45680">-307</cx:pt>
          <cx:pt idx="45681">-2</cx:pt>
          <cx:pt idx="45682">-977</cx:pt>
          <cx:pt idx="45683">-316</cx:pt>
          <cx:pt idx="45684">-1068</cx:pt>
          <cx:pt idx="45685">-784</cx:pt>
          <cx:pt idx="45686">0</cx:pt>
          <cx:pt idx="45687">-3265</cx:pt>
          <cx:pt idx="45688">-2268</cx:pt>
          <cx:pt idx="45689">-547</cx:pt>
          <cx:pt idx="45690">-449</cx:pt>
          <cx:pt idx="45691">-1616</cx:pt>
          <cx:pt idx="45692">-1293</cx:pt>
          <cx:pt idx="45693">-1654</cx:pt>
          <cx:pt idx="45694">0</cx:pt>
          <cx:pt idx="45695">-1848</cx:pt>
          <cx:pt idx="45696">-1063</cx:pt>
          <cx:pt idx="45697">-1564</cx:pt>
          <cx:pt idx="45698">-339</cx:pt>
          <cx:pt idx="45699">-726</cx:pt>
          <cx:pt idx="45700">-60</cx:pt>
          <cx:pt idx="45701">-170</cx:pt>
          <cx:pt idx="45702">-202</cx:pt>
          <cx:pt idx="45703">-1167</cx:pt>
          <cx:pt idx="45704">-1714</cx:pt>
          <cx:pt idx="45705">-1927</cx:pt>
          <cx:pt idx="45706">0</cx:pt>
          <cx:pt idx="45707">-364</cx:pt>
          <cx:pt idx="45708">-1516</cx:pt>
          <cx:pt idx="45709">-1558</cx:pt>
          <cx:pt idx="45710">-1711</cx:pt>
          <cx:pt idx="45711">-1569</cx:pt>
          <cx:pt idx="45712">-1546</cx:pt>
          <cx:pt idx="45713">0</cx:pt>
          <cx:pt idx="45714">0</cx:pt>
          <cx:pt idx="45715">-2255</cx:pt>
          <cx:pt idx="45716">-611</cx:pt>
          <cx:pt idx="45717">-1811</cx:pt>
          <cx:pt idx="45718">-1958</cx:pt>
          <cx:pt idx="45719">-926</cx:pt>
          <cx:pt idx="45720">-459</cx:pt>
          <cx:pt idx="45721">-1683</cx:pt>
          <cx:pt idx="45722">-1232</cx:pt>
          <cx:pt idx="45723">-1499</cx:pt>
          <cx:pt idx="45724">-619</cx:pt>
          <cx:pt idx="45725">-237</cx:pt>
          <cx:pt idx="45726">-1</cx:pt>
          <cx:pt idx="45727">-256</cx:pt>
          <cx:pt idx="45728">-590</cx:pt>
          <cx:pt idx="45729">-1529</cx:pt>
          <cx:pt idx="45730">-1165</cx:pt>
          <cx:pt idx="45731">-213</cx:pt>
          <cx:pt idx="45732">-808</cx:pt>
          <cx:pt idx="45733">0</cx:pt>
          <cx:pt idx="45734">-1</cx:pt>
          <cx:pt idx="45735">0</cx:pt>
          <cx:pt idx="45736">-2289</cx:pt>
          <cx:pt idx="45737">-570</cx:pt>
          <cx:pt idx="45738">0</cx:pt>
          <cx:pt idx="45739">-314</cx:pt>
          <cx:pt idx="45740">0</cx:pt>
          <cx:pt idx="45741">-963</cx:pt>
          <cx:pt idx="45742">-1463</cx:pt>
          <cx:pt idx="45743">-930</cx:pt>
          <cx:pt idx="45744">-692</cx:pt>
          <cx:pt idx="45745">-2345</cx:pt>
          <cx:pt idx="45746">-548</cx:pt>
          <cx:pt idx="45747">-315</cx:pt>
          <cx:pt idx="45748">-507</cx:pt>
          <cx:pt idx="45749">-521</cx:pt>
          <cx:pt idx="45750">0</cx:pt>
          <cx:pt idx="45751">-224</cx:pt>
          <cx:pt idx="45752">-995</cx:pt>
          <cx:pt idx="45753">-650</cx:pt>
          <cx:pt idx="45754">-817</cx:pt>
          <cx:pt idx="45755">-399</cx:pt>
          <cx:pt idx="45756">-75</cx:pt>
          <cx:pt idx="45757">-3</cx:pt>
          <cx:pt idx="45758">-758</cx:pt>
          <cx:pt idx="45759">0</cx:pt>
          <cx:pt idx="45760">-1636</cx:pt>
          <cx:pt idx="45761">-2466</cx:pt>
          <cx:pt idx="45762">-2507</cx:pt>
          <cx:pt idx="45763">-1553</cx:pt>
          <cx:pt idx="45764">-535</cx:pt>
          <cx:pt idx="45765">0</cx:pt>
          <cx:pt idx="45766">-1474</cx:pt>
          <cx:pt idx="45767">-1811</cx:pt>
          <cx:pt idx="45768">-843</cx:pt>
          <cx:pt idx="45769">-805</cx:pt>
          <cx:pt idx="45770">-339</cx:pt>
          <cx:pt idx="45771">-334</cx:pt>
          <cx:pt idx="45772">-691</cx:pt>
          <cx:pt idx="45773">-723</cx:pt>
          <cx:pt idx="45774">-1169</cx:pt>
          <cx:pt idx="45775">-153</cx:pt>
          <cx:pt idx="45776">-2745</cx:pt>
          <cx:pt idx="45777">-160</cx:pt>
          <cx:pt idx="45778">-375</cx:pt>
          <cx:pt idx="45779">-1710</cx:pt>
          <cx:pt idx="45780">-1047</cx:pt>
          <cx:pt idx="45781">-3048</cx:pt>
          <cx:pt idx="45782">0</cx:pt>
          <cx:pt idx="45783">0</cx:pt>
          <cx:pt idx="45784">-696</cx:pt>
          <cx:pt idx="45785">-483</cx:pt>
          <cx:pt idx="45786">0</cx:pt>
          <cx:pt idx="45787">-1150</cx:pt>
          <cx:pt idx="45788">0</cx:pt>
          <cx:pt idx="45789">-342</cx:pt>
          <cx:pt idx="45790">-1965</cx:pt>
          <cx:pt idx="45791">-399</cx:pt>
          <cx:pt idx="45792">-554</cx:pt>
          <cx:pt idx="45793">-759</cx:pt>
          <cx:pt idx="45794">-2353</cx:pt>
          <cx:pt idx="45795">-2818</cx:pt>
          <cx:pt idx="45796">-1699</cx:pt>
          <cx:pt idx="45797">-1696</cx:pt>
          <cx:pt idx="45798">-1480</cx:pt>
          <cx:pt idx="45799">-1163</cx:pt>
          <cx:pt idx="45800">-2968</cx:pt>
          <cx:pt idx="45801">-559</cx:pt>
          <cx:pt idx="45802">-7</cx:pt>
          <cx:pt idx="45803">-837</cx:pt>
          <cx:pt idx="45804">-1418</cx:pt>
          <cx:pt idx="45805">-669</cx:pt>
          <cx:pt idx="45806">0</cx:pt>
          <cx:pt idx="45807">-285</cx:pt>
          <cx:pt idx="45808">-2467</cx:pt>
          <cx:pt idx="45809">-1337</cx:pt>
          <cx:pt idx="45810">0</cx:pt>
          <cx:pt idx="45811">-524</cx:pt>
          <cx:pt idx="45812">-777</cx:pt>
          <cx:pt idx="45813">0</cx:pt>
          <cx:pt idx="45814">-1126</cx:pt>
          <cx:pt idx="45815">-618</cx:pt>
          <cx:pt idx="45816">-4</cx:pt>
          <cx:pt idx="45817">-356</cx:pt>
          <cx:pt idx="45818">-317</cx:pt>
          <cx:pt idx="45819">-817</cx:pt>
          <cx:pt idx="45820">-1628</cx:pt>
          <cx:pt idx="45821">-42</cx:pt>
          <cx:pt idx="45822">-512</cx:pt>
          <cx:pt idx="45823">-945</cx:pt>
          <cx:pt idx="45824">-870</cx:pt>
          <cx:pt idx="45825">-183</cx:pt>
          <cx:pt idx="45826">-2551</cx:pt>
          <cx:pt idx="45827">-712</cx:pt>
          <cx:pt idx="45828">0</cx:pt>
          <cx:pt idx="45829">-1719</cx:pt>
          <cx:pt idx="45830">-162</cx:pt>
          <cx:pt idx="45831">-2404</cx:pt>
          <cx:pt idx="45832">-286</cx:pt>
          <cx:pt idx="45833">-672</cx:pt>
          <cx:pt idx="45834">-212</cx:pt>
          <cx:pt idx="45835">-2453</cx:pt>
          <cx:pt idx="45836">-1614</cx:pt>
          <cx:pt idx="45837">-944</cx:pt>
          <cx:pt idx="45838">-1044</cx:pt>
          <cx:pt idx="45839">-1421</cx:pt>
          <cx:pt idx="45840">-793</cx:pt>
          <cx:pt idx="45841">-46</cx:pt>
          <cx:pt idx="45842">-2830</cx:pt>
          <cx:pt idx="45843">-1470</cx:pt>
          <cx:pt idx="45844">-2</cx:pt>
          <cx:pt idx="45845">0</cx:pt>
          <cx:pt idx="45846">-95</cx:pt>
          <cx:pt idx="45847">-450</cx:pt>
          <cx:pt idx="45848">0</cx:pt>
          <cx:pt idx="45849">-891</cx:pt>
          <cx:pt idx="45850">-2221</cx:pt>
          <cx:pt idx="45851">-246</cx:pt>
          <cx:pt idx="45852">-828</cx:pt>
          <cx:pt idx="45853">-125</cx:pt>
          <cx:pt idx="45854">-818</cx:pt>
          <cx:pt idx="45855">-1367</cx:pt>
          <cx:pt idx="45856">0</cx:pt>
          <cx:pt idx="45857">-398</cx:pt>
          <cx:pt idx="45858">-394</cx:pt>
          <cx:pt idx="45859">-983</cx:pt>
          <cx:pt idx="45860">0</cx:pt>
          <cx:pt idx="45861">-1743</cx:pt>
          <cx:pt idx="45862">-204</cx:pt>
          <cx:pt idx="45863">-2341</cx:pt>
          <cx:pt idx="45864">-1722</cx:pt>
          <cx:pt idx="45865">-2376</cx:pt>
          <cx:pt idx="45866">-1667</cx:pt>
          <cx:pt idx="45867">-416</cx:pt>
          <cx:pt idx="45868">-695</cx:pt>
          <cx:pt idx="45869">-279</cx:pt>
          <cx:pt idx="45870">-1552</cx:pt>
          <cx:pt idx="45871">-1760</cx:pt>
          <cx:pt idx="45872">-109</cx:pt>
          <cx:pt idx="45873">0</cx:pt>
          <cx:pt idx="45874">-350</cx:pt>
          <cx:pt idx="45875">-1647</cx:pt>
          <cx:pt idx="45876">-411</cx:pt>
          <cx:pt idx="45877">-5</cx:pt>
          <cx:pt idx="45878">-1639</cx:pt>
          <cx:pt idx="45879">0</cx:pt>
          <cx:pt idx="45880">-1177</cx:pt>
          <cx:pt idx="45881">0</cx:pt>
          <cx:pt idx="45882">-482</cx:pt>
          <cx:pt idx="45883">-748</cx:pt>
          <cx:pt idx="45884">-1595</cx:pt>
          <cx:pt idx="45885">-798</cx:pt>
          <cx:pt idx="45886">-1023</cx:pt>
          <cx:pt idx="45887">-502</cx:pt>
          <cx:pt idx="45888">0</cx:pt>
          <cx:pt idx="45889">-85</cx:pt>
          <cx:pt idx="45890">-318</cx:pt>
          <cx:pt idx="45891">0</cx:pt>
          <cx:pt idx="45892">-1665</cx:pt>
          <cx:pt idx="45893">-506</cx:pt>
          <cx:pt idx="45894">-1753</cx:pt>
          <cx:pt idx="45895">-281</cx:pt>
          <cx:pt idx="45896">-1053</cx:pt>
          <cx:pt idx="45897">0</cx:pt>
          <cx:pt idx="45898">0</cx:pt>
          <cx:pt idx="45899">-3089</cx:pt>
          <cx:pt idx="45900">-1069</cx:pt>
          <cx:pt idx="45901">-1689</cx:pt>
          <cx:pt idx="45902">-1697</cx:pt>
          <cx:pt idx="45903">-2571</cx:pt>
          <cx:pt idx="45904">-752</cx:pt>
          <cx:pt idx="45905">-1826</cx:pt>
          <cx:pt idx="45906">-1440</cx:pt>
          <cx:pt idx="45907">-440</cx:pt>
          <cx:pt idx="45908">-1940</cx:pt>
          <cx:pt idx="45909">-1773</cx:pt>
          <cx:pt idx="45910">0</cx:pt>
          <cx:pt idx="45911">0</cx:pt>
          <cx:pt idx="45912">-1956</cx:pt>
          <cx:pt idx="45913">-577</cx:pt>
          <cx:pt idx="45914">-3173</cx:pt>
          <cx:pt idx="45915">-199</cx:pt>
          <cx:pt idx="45916">-272</cx:pt>
          <cx:pt idx="45917">-1988</cx:pt>
          <cx:pt idx="45918">-974</cx:pt>
          <cx:pt idx="45919">0</cx:pt>
          <cx:pt idx="45920">-8</cx:pt>
          <cx:pt idx="45921">-132</cx:pt>
          <cx:pt idx="45922">-1760</cx:pt>
          <cx:pt idx="45923">-610</cx:pt>
          <cx:pt idx="45924">-3031</cx:pt>
          <cx:pt idx="45925">-1317</cx:pt>
          <cx:pt idx="45926">-391</cx:pt>
          <cx:pt idx="45927">-1547</cx:pt>
          <cx:pt idx="45928">-320</cx:pt>
          <cx:pt idx="45929">-625</cx:pt>
          <cx:pt idx="45930">-2486</cx:pt>
          <cx:pt idx="45931">-1636</cx:pt>
          <cx:pt idx="45932">-2802</cx:pt>
          <cx:pt idx="45933">-1209</cx:pt>
          <cx:pt idx="45934">-813</cx:pt>
          <cx:pt idx="45935">0</cx:pt>
          <cx:pt idx="45936">-200</cx:pt>
          <cx:pt idx="45937">-964</cx:pt>
          <cx:pt idx="45938">-2709</cx:pt>
          <cx:pt idx="45939">0</cx:pt>
          <cx:pt idx="45940">-275</cx:pt>
          <cx:pt idx="45941">-197</cx:pt>
          <cx:pt idx="45942">-408</cx:pt>
          <cx:pt idx="45943">-3</cx:pt>
          <cx:pt idx="45944">-410</cx:pt>
          <cx:pt idx="45945">-2</cx:pt>
          <cx:pt idx="45946">-310</cx:pt>
          <cx:pt idx="45947">0</cx:pt>
          <cx:pt idx="45948">-517</cx:pt>
          <cx:pt idx="45949">0</cx:pt>
          <cx:pt idx="45950">-1</cx:pt>
          <cx:pt idx="45951">-1261</cx:pt>
          <cx:pt idx="45952">-2821</cx:pt>
          <cx:pt idx="45953">-1019</cx:pt>
          <cx:pt idx="45954">-1841</cx:pt>
          <cx:pt idx="45955">-721</cx:pt>
          <cx:pt idx="45956">0</cx:pt>
          <cx:pt idx="45957">-192</cx:pt>
          <cx:pt idx="45958">-483</cx:pt>
          <cx:pt idx="45959">-642</cx:pt>
          <cx:pt idx="45960">-2156</cx:pt>
          <cx:pt idx="45961">-2</cx:pt>
          <cx:pt idx="45962">0</cx:pt>
          <cx:pt idx="45963">-120</cx:pt>
          <cx:pt idx="45964">-762</cx:pt>
          <cx:pt idx="45965">-854</cx:pt>
          <cx:pt idx="45966">0</cx:pt>
          <cx:pt idx="45967">-507</cx:pt>
          <cx:pt idx="45968">-348</cx:pt>
          <cx:pt idx="45969">-3</cx:pt>
          <cx:pt idx="45970">-783</cx:pt>
          <cx:pt idx="45971">-991</cx:pt>
          <cx:pt idx="45972">-1</cx:pt>
          <cx:pt idx="45973">-424</cx:pt>
          <cx:pt idx="45974">-734</cx:pt>
          <cx:pt idx="45975">-501</cx:pt>
          <cx:pt idx="45976">-578</cx:pt>
          <cx:pt idx="45977">-1654</cx:pt>
          <cx:pt idx="45978">-925</cx:pt>
          <cx:pt idx="45979">0</cx:pt>
          <cx:pt idx="45980">-1297</cx:pt>
          <cx:pt idx="45981">-1853</cx:pt>
          <cx:pt idx="45982">-1109</cx:pt>
          <cx:pt idx="45983">-30</cx:pt>
          <cx:pt idx="45984">-972</cx:pt>
          <cx:pt idx="45985">-355</cx:pt>
          <cx:pt idx="45986">-400</cx:pt>
          <cx:pt idx="45987">-3072</cx:pt>
          <cx:pt idx="45988">-1949</cx:pt>
          <cx:pt idx="45989">-1875</cx:pt>
          <cx:pt idx="45990">-1793</cx:pt>
          <cx:pt idx="45991">-915</cx:pt>
          <cx:pt idx="45992">-1431</cx:pt>
          <cx:pt idx="45993">-292</cx:pt>
          <cx:pt idx="45994">-1424</cx:pt>
          <cx:pt idx="45995">-1165</cx:pt>
          <cx:pt idx="45996">-5</cx:pt>
          <cx:pt idx="45997">-1623</cx:pt>
          <cx:pt idx="45998">-3166</cx:pt>
          <cx:pt idx="45999">-296</cx:pt>
          <cx:pt idx="46000">-500</cx:pt>
          <cx:pt idx="46001">-1</cx:pt>
          <cx:pt idx="46002">0</cx:pt>
          <cx:pt idx="46003">-513</cx:pt>
          <cx:pt idx="46004">-3157</cx:pt>
          <cx:pt idx="46005">0</cx:pt>
          <cx:pt idx="46006">-2390</cx:pt>
          <cx:pt idx="46007">-330</cx:pt>
          <cx:pt idx="46008">-1806</cx:pt>
          <cx:pt idx="46009">0</cx:pt>
          <cx:pt idx="46010">-1756</cx:pt>
          <cx:pt idx="46011">0</cx:pt>
          <cx:pt idx="46012">-721</cx:pt>
          <cx:pt idx="46013">0</cx:pt>
          <cx:pt idx="46014">-633</cx:pt>
          <cx:pt idx="46015">-534</cx:pt>
          <cx:pt idx="46016">-219</cx:pt>
          <cx:pt idx="46017">-377</cx:pt>
          <cx:pt idx="46018">-2226</cx:pt>
          <cx:pt idx="46019">-416</cx:pt>
          <cx:pt idx="46020">-521</cx:pt>
          <cx:pt idx="46021">-1999</cx:pt>
          <cx:pt idx="46022">0</cx:pt>
          <cx:pt idx="46023">-1786</cx:pt>
          <cx:pt idx="46024">-2989</cx:pt>
          <cx:pt idx="46025">-1520</cx:pt>
          <cx:pt idx="46026">-387</cx:pt>
          <cx:pt idx="46027">-1439</cx:pt>
          <cx:pt idx="46028">-1442</cx:pt>
          <cx:pt idx="46029">-1705</cx:pt>
          <cx:pt idx="46030">-1573</cx:pt>
          <cx:pt idx="46031">-2613</cx:pt>
          <cx:pt idx="46032">0</cx:pt>
          <cx:pt idx="46033">-1629</cx:pt>
          <cx:pt idx="46034">0</cx:pt>
          <cx:pt idx="46035">-1</cx:pt>
          <cx:pt idx="46036">0</cx:pt>
          <cx:pt idx="46037">-282</cx:pt>
          <cx:pt idx="46038">-189</cx:pt>
          <cx:pt idx="46039">-1315</cx:pt>
          <cx:pt idx="46040">-643</cx:pt>
          <cx:pt idx="46041">-1306</cx:pt>
          <cx:pt idx="46042">-1735</cx:pt>
          <cx:pt idx="46043">-701</cx:pt>
          <cx:pt idx="46044">-323</cx:pt>
          <cx:pt idx="46045">-3219</cx:pt>
          <cx:pt idx="46046">-668</cx:pt>
          <cx:pt idx="46047">-1964</cx:pt>
          <cx:pt idx="46048">-2098</cx:pt>
          <cx:pt idx="46049">-249</cx:pt>
          <cx:pt idx="46050">-1041</cx:pt>
          <cx:pt idx="46051">-1076</cx:pt>
          <cx:pt idx="46052">-1055</cx:pt>
          <cx:pt idx="46053">-818</cx:pt>
          <cx:pt idx="46054">-609</cx:pt>
          <cx:pt idx="46055">-1503</cx:pt>
          <cx:pt idx="46056">0</cx:pt>
          <cx:pt idx="46057">-78</cx:pt>
          <cx:pt idx="46058">-664</cx:pt>
          <cx:pt idx="46059">-1005</cx:pt>
          <cx:pt idx="46060">-2155</cx:pt>
          <cx:pt idx="46061">-1887</cx:pt>
          <cx:pt idx="46062">-348</cx:pt>
          <cx:pt idx="46063">0</cx:pt>
          <cx:pt idx="46064">-217</cx:pt>
          <cx:pt idx="46065">-709</cx:pt>
          <cx:pt idx="46066">-2041</cx:pt>
          <cx:pt idx="46067">-767</cx:pt>
          <cx:pt idx="46068">-2458</cx:pt>
          <cx:pt idx="46069">-1693</cx:pt>
          <cx:pt idx="46070">-92</cx:pt>
          <cx:pt idx="46071">-640</cx:pt>
          <cx:pt idx="46072">-1305</cx:pt>
          <cx:pt idx="46073">0</cx:pt>
          <cx:pt idx="46074">0</cx:pt>
          <cx:pt idx="46075">-1461</cx:pt>
          <cx:pt idx="46076">-448</cx:pt>
          <cx:pt idx="46077">-2188</cx:pt>
          <cx:pt idx="46078">-876</cx:pt>
          <cx:pt idx="46079">-297</cx:pt>
          <cx:pt idx="46080">-565</cx:pt>
          <cx:pt idx="46081">-1387</cx:pt>
          <cx:pt idx="46082">0</cx:pt>
          <cx:pt idx="46083">-1402</cx:pt>
          <cx:pt idx="46084">-1</cx:pt>
          <cx:pt idx="46085">-756</cx:pt>
          <cx:pt idx="46086">-1409</cx:pt>
          <cx:pt idx="46087">-2393</cx:pt>
          <cx:pt idx="46088">-253</cx:pt>
          <cx:pt idx="46089">-1326</cx:pt>
          <cx:pt idx="46090">-1754</cx:pt>
          <cx:pt idx="46091">-1786</cx:pt>
          <cx:pt idx="46092">-1540</cx:pt>
          <cx:pt idx="46093">-1486</cx:pt>
          <cx:pt idx="46094">-978</cx:pt>
          <cx:pt idx="46095">-1398</cx:pt>
          <cx:pt idx="46096">-350</cx:pt>
          <cx:pt idx="46097">-334</cx:pt>
          <cx:pt idx="46098">-629</cx:pt>
          <cx:pt idx="46099">-2481</cx:pt>
          <cx:pt idx="46100">-55</cx:pt>
          <cx:pt idx="46101">-257</cx:pt>
          <cx:pt idx="46102">-3173</cx:pt>
          <cx:pt idx="46103">0</cx:pt>
          <cx:pt idx="46104">-532</cx:pt>
          <cx:pt idx="46105">-631</cx:pt>
          <cx:pt idx="46106">-1195</cx:pt>
          <cx:pt idx="46107">-106</cx:pt>
          <cx:pt idx="46108">-307</cx:pt>
          <cx:pt idx="46109">-722</cx:pt>
          <cx:pt idx="46110">0</cx:pt>
          <cx:pt idx="46111">-410</cx:pt>
          <cx:pt idx="46112">-344</cx:pt>
          <cx:pt idx="46113">0</cx:pt>
          <cx:pt idx="46114">-2</cx:pt>
          <cx:pt idx="46115">-645</cx:pt>
          <cx:pt idx="46116">-1011</cx:pt>
          <cx:pt idx="46117">-1938</cx:pt>
          <cx:pt idx="46118">-246</cx:pt>
          <cx:pt idx="46119">-753</cx:pt>
          <cx:pt idx="46120">-218</cx:pt>
          <cx:pt idx="46121">0</cx:pt>
          <cx:pt idx="46122">-621</cx:pt>
          <cx:pt idx="46123">-1402</cx:pt>
          <cx:pt idx="46124">-1481</cx:pt>
          <cx:pt idx="46125">-1785</cx:pt>
          <cx:pt idx="46126">-2362</cx:pt>
          <cx:pt idx="46127">-473</cx:pt>
          <cx:pt idx="46128">-2532</cx:pt>
          <cx:pt idx="46129">-1268</cx:pt>
          <cx:pt idx="46130">-680</cx:pt>
          <cx:pt idx="46131">0</cx:pt>
          <cx:pt idx="46132">-1207</cx:pt>
          <cx:pt idx="46133">-2579</cx:pt>
          <cx:pt idx="46134">0</cx:pt>
          <cx:pt idx="46135">-3324</cx:pt>
          <cx:pt idx="46136">-410</cx:pt>
          <cx:pt idx="46137">-2235</cx:pt>
          <cx:pt idx="46138">-288</cx:pt>
          <cx:pt idx="46139">-1586</cx:pt>
          <cx:pt idx="46140">-185</cx:pt>
          <cx:pt idx="46141">0</cx:pt>
          <cx:pt idx="46142">-233</cx:pt>
          <cx:pt idx="46143">-379</cx:pt>
          <cx:pt idx="46144">-166</cx:pt>
          <cx:pt idx="46145">-2137</cx:pt>
          <cx:pt idx="46146">0</cx:pt>
          <cx:pt idx="46147">-2296</cx:pt>
          <cx:pt idx="46148">0</cx:pt>
          <cx:pt idx="46149">-959</cx:pt>
          <cx:pt idx="46150">0</cx:pt>
          <cx:pt idx="46151">-1057</cx:pt>
          <cx:pt idx="46152">-3164</cx:pt>
          <cx:pt idx="46153">-2713</cx:pt>
          <cx:pt idx="46154">-703</cx:pt>
          <cx:pt idx="46155">-2644</cx:pt>
          <cx:pt idx="46156">-619</cx:pt>
          <cx:pt idx="46157">-406</cx:pt>
          <cx:pt idx="46158">-765</cx:pt>
          <cx:pt idx="46159">-533</cx:pt>
          <cx:pt idx="46160">-815</cx:pt>
          <cx:pt idx="46161">0</cx:pt>
          <cx:pt idx="46162">-308</cx:pt>
          <cx:pt idx="46163">-758</cx:pt>
          <cx:pt idx="46164">-1034</cx:pt>
          <cx:pt idx="46165">-436</cx:pt>
          <cx:pt idx="46166">-414</cx:pt>
          <cx:pt idx="46167">-468</cx:pt>
          <cx:pt idx="46168">-1296</cx:pt>
          <cx:pt idx="46169">-347</cx:pt>
          <cx:pt idx="46170">-1840</cx:pt>
          <cx:pt idx="46171">0</cx:pt>
          <cx:pt idx="46172">-2928</cx:pt>
          <cx:pt idx="46173">0</cx:pt>
          <cx:pt idx="46174">-4</cx:pt>
          <cx:pt idx="46175">-1711</cx:pt>
          <cx:pt idx="46176">-859</cx:pt>
          <cx:pt idx="46177">-922</cx:pt>
          <cx:pt idx="46178">-1965</cx:pt>
          <cx:pt idx="46179">-708</cx:pt>
          <cx:pt idx="46180">-1757</cx:pt>
          <cx:pt idx="46181">-162</cx:pt>
          <cx:pt idx="46182">-386</cx:pt>
          <cx:pt idx="46183">-1093</cx:pt>
          <cx:pt idx="46184">-435</cx:pt>
          <cx:pt idx="46185">-1409</cx:pt>
          <cx:pt idx="46186">-1723</cx:pt>
          <cx:pt idx="46187">-894</cx:pt>
          <cx:pt idx="46188">0</cx:pt>
          <cx:pt idx="46189">-557</cx:pt>
          <cx:pt idx="46190">0</cx:pt>
          <cx:pt idx="46191">-155</cx:pt>
          <cx:pt idx="46192">-561</cx:pt>
          <cx:pt idx="46193">-640</cx:pt>
          <cx:pt idx="46194">-1588</cx:pt>
          <cx:pt idx="46195">-268</cx:pt>
          <cx:pt idx="46196">-273</cx:pt>
          <cx:pt idx="46197">-830</cx:pt>
          <cx:pt idx="46198">-1513</cx:pt>
          <cx:pt idx="46199">-690</cx:pt>
          <cx:pt idx="46200">-2</cx:pt>
          <cx:pt idx="46201">-374</cx:pt>
          <cx:pt idx="46202">-269</cx:pt>
          <cx:pt idx="46203">-1708</cx:pt>
          <cx:pt idx="46204">-978</cx:pt>
          <cx:pt idx="46205">-1488</cx:pt>
          <cx:pt idx="46206">0</cx:pt>
          <cx:pt idx="46207">0</cx:pt>
          <cx:pt idx="46208">-209</cx:pt>
          <cx:pt idx="46209">-2043</cx:pt>
          <cx:pt idx="46210">-453</cx:pt>
          <cx:pt idx="46211">-1595</cx:pt>
          <cx:pt idx="46212">-561</cx:pt>
          <cx:pt idx="46213">-1091</cx:pt>
          <cx:pt idx="46214">-430</cx:pt>
          <cx:pt idx="46215">-1</cx:pt>
          <cx:pt idx="46216">-354</cx:pt>
          <cx:pt idx="46217">-978</cx:pt>
          <cx:pt idx="46218">-420</cx:pt>
          <cx:pt idx="46219">-908</cx:pt>
          <cx:pt idx="46220">-1246</cx:pt>
          <cx:pt idx="46221">-1656</cx:pt>
          <cx:pt idx="46222">-468</cx:pt>
          <cx:pt idx="46223">-1127</cx:pt>
          <cx:pt idx="46224">-836</cx:pt>
          <cx:pt idx="46225">-1698</cx:pt>
          <cx:pt idx="46226">-400</cx:pt>
          <cx:pt idx="46227">-1761</cx:pt>
          <cx:pt idx="46228">-2477</cx:pt>
          <cx:pt idx="46229">-488</cx:pt>
          <cx:pt idx="46230">-1389</cx:pt>
          <cx:pt idx="46231">0</cx:pt>
          <cx:pt idx="46232">-2040</cx:pt>
          <cx:pt idx="46233">-481</cx:pt>
          <cx:pt idx="46234">-314</cx:pt>
          <cx:pt idx="46235">-2743</cx:pt>
          <cx:pt idx="46236">-2368</cx:pt>
          <cx:pt idx="46237">-588</cx:pt>
          <cx:pt idx="46238">-1330</cx:pt>
          <cx:pt idx="46239">-13</cx:pt>
          <cx:pt idx="46240">-2183</cx:pt>
          <cx:pt idx="46241">0</cx:pt>
          <cx:pt idx="46242">-2393</cx:pt>
          <cx:pt idx="46243">-2539</cx:pt>
          <cx:pt idx="46244">-207</cx:pt>
          <cx:pt idx="46245">-2542</cx:pt>
          <cx:pt idx="46246">-903</cx:pt>
          <cx:pt idx="46247">-402</cx:pt>
          <cx:pt idx="46248">-511</cx:pt>
          <cx:pt idx="46249">-275</cx:pt>
          <cx:pt idx="46250">-2</cx:pt>
          <cx:pt idx="46251">-398</cx:pt>
          <cx:pt idx="46252">-583</cx:pt>
          <cx:pt idx="46253">-2092</cx:pt>
          <cx:pt idx="46254">-1546</cx:pt>
          <cx:pt idx="46255">-508</cx:pt>
          <cx:pt idx="46256">-167</cx:pt>
          <cx:pt idx="46257">-473</cx:pt>
          <cx:pt idx="46258">-725</cx:pt>
          <cx:pt idx="46259">-147</cx:pt>
          <cx:pt idx="46260">-42</cx:pt>
          <cx:pt idx="46261">0</cx:pt>
          <cx:pt idx="46262">-482</cx:pt>
          <cx:pt idx="46263">-2236</cx:pt>
          <cx:pt idx="46264">-1959</cx:pt>
          <cx:pt idx="46265">0</cx:pt>
          <cx:pt idx="46266">-435</cx:pt>
          <cx:pt idx="46267">-1</cx:pt>
          <cx:pt idx="46268">-2587</cx:pt>
          <cx:pt idx="46269">0</cx:pt>
          <cx:pt idx="46270">-664</cx:pt>
          <cx:pt idx="46271">-345</cx:pt>
          <cx:pt idx="46272">-1265</cx:pt>
          <cx:pt idx="46273">-1269</cx:pt>
          <cx:pt idx="46274">-1810</cx:pt>
          <cx:pt idx="46275">-1912</cx:pt>
          <cx:pt idx="46276">-1684</cx:pt>
          <cx:pt idx="46277">-4</cx:pt>
          <cx:pt idx="46278">0</cx:pt>
          <cx:pt idx="46279">-6</cx:pt>
          <cx:pt idx="46280">0</cx:pt>
          <cx:pt idx="46281">-1261</cx:pt>
          <cx:pt idx="46282">-328</cx:pt>
          <cx:pt idx="46283">-450</cx:pt>
          <cx:pt idx="46284">-2207</cx:pt>
          <cx:pt idx="46285">-189</cx:pt>
          <cx:pt idx="46286">-855</cx:pt>
          <cx:pt idx="46287">-887</cx:pt>
          <cx:pt idx="46288">-940</cx:pt>
          <cx:pt idx="46289">0</cx:pt>
          <cx:pt idx="46290">0</cx:pt>
          <cx:pt idx="46291">-34</cx:pt>
          <cx:pt idx="46292">-470</cx:pt>
          <cx:pt idx="46293">-2</cx:pt>
          <cx:pt idx="46294">-971</cx:pt>
          <cx:pt idx="46295">-445</cx:pt>
          <cx:pt idx="46296">-1844</cx:pt>
          <cx:pt idx="46297">-168</cx:pt>
          <cx:pt idx="46298">-2749</cx:pt>
          <cx:pt idx="46299">-720</cx:pt>
          <cx:pt idx="46300">-557</cx:pt>
          <cx:pt idx="46301">-452</cx:pt>
          <cx:pt idx="46302">-479</cx:pt>
          <cx:pt idx="46303">-527</cx:pt>
          <cx:pt idx="46304">-246</cx:pt>
          <cx:pt idx="46305">-897</cx:pt>
          <cx:pt idx="46306">-525</cx:pt>
          <cx:pt idx="46307">-666</cx:pt>
          <cx:pt idx="46308">-1380</cx:pt>
          <cx:pt idx="46309">-492</cx:pt>
          <cx:pt idx="46310">-1212</cx:pt>
          <cx:pt idx="46311">-521</cx:pt>
          <cx:pt idx="46312">-616</cx:pt>
          <cx:pt idx="46313">-1004</cx:pt>
          <cx:pt idx="46314">-2944</cx:pt>
          <cx:pt idx="46315">-764</cx:pt>
          <cx:pt idx="46316">-592</cx:pt>
          <cx:pt idx="46317">-107</cx:pt>
          <cx:pt idx="46318">-1555</cx:pt>
          <cx:pt idx="46319">-2179</cx:pt>
          <cx:pt idx="46320">-1859</cx:pt>
          <cx:pt idx="46321">-1876</cx:pt>
          <cx:pt idx="46322">-351</cx:pt>
          <cx:pt idx="46323">-1344</cx:pt>
          <cx:pt idx="46324">-456</cx:pt>
          <cx:pt idx="46325">-1781</cx:pt>
          <cx:pt idx="46326">-428</cx:pt>
          <cx:pt idx="46327">-1199</cx:pt>
          <cx:pt idx="46328">-1411</cx:pt>
          <cx:pt idx="46329">-1160</cx:pt>
          <cx:pt idx="46330">-931</cx:pt>
          <cx:pt idx="46331">-369</cx:pt>
          <cx:pt idx="46332">-565</cx:pt>
          <cx:pt idx="46333">-480</cx:pt>
          <cx:pt idx="46334">-857</cx:pt>
          <cx:pt idx="46335">-196</cx:pt>
          <cx:pt idx="46336">-492</cx:pt>
          <cx:pt idx="46337">0</cx:pt>
          <cx:pt idx="46338">-2560</cx:pt>
          <cx:pt idx="46339">-1076</cx:pt>
          <cx:pt idx="46340">0</cx:pt>
          <cx:pt idx="46341">0</cx:pt>
          <cx:pt idx="46342">-370</cx:pt>
          <cx:pt idx="46343">-464</cx:pt>
          <cx:pt idx="46344">-1538</cx:pt>
          <cx:pt idx="46345">-2013</cx:pt>
          <cx:pt idx="46346">-322</cx:pt>
          <cx:pt idx="46347">0</cx:pt>
          <cx:pt idx="46348">0</cx:pt>
          <cx:pt idx="46349">-2</cx:pt>
          <cx:pt idx="46350">-1302</cx:pt>
          <cx:pt idx="46351">-1775</cx:pt>
          <cx:pt idx="46352">0</cx:pt>
          <cx:pt idx="46353">-1072</cx:pt>
          <cx:pt idx="46354">0</cx:pt>
          <cx:pt idx="46355">0</cx:pt>
          <cx:pt idx="46356">-623</cx:pt>
          <cx:pt idx="46357">-854</cx:pt>
          <cx:pt idx="46358">-1185</cx:pt>
          <cx:pt idx="46359">0</cx:pt>
          <cx:pt idx="46360">0</cx:pt>
          <cx:pt idx="46361">-1716</cx:pt>
          <cx:pt idx="46362">-1401</cx:pt>
          <cx:pt idx="46363">0</cx:pt>
          <cx:pt idx="46364">-1123</cx:pt>
          <cx:pt idx="46365">-629</cx:pt>
          <cx:pt idx="46366">-1503</cx:pt>
          <cx:pt idx="46367">-1890</cx:pt>
          <cx:pt idx="46368">0</cx:pt>
          <cx:pt idx="46369">-643</cx:pt>
          <cx:pt idx="46370">-1063</cx:pt>
          <cx:pt idx="46371">-1632</cx:pt>
          <cx:pt idx="46372">-893</cx:pt>
          <cx:pt idx="46373">-363</cx:pt>
          <cx:pt idx="46374">-1448</cx:pt>
          <cx:pt idx="46375">-179</cx:pt>
          <cx:pt idx="46376">-851</cx:pt>
          <cx:pt idx="46377">-953</cx:pt>
          <cx:pt idx="46378">0</cx:pt>
          <cx:pt idx="46379">-407</cx:pt>
          <cx:pt idx="46380">-390</cx:pt>
          <cx:pt idx="46381">-1582</cx:pt>
          <cx:pt idx="46382">-1003</cx:pt>
          <cx:pt idx="46383">0</cx:pt>
          <cx:pt idx="46384">-324</cx:pt>
          <cx:pt idx="46385">-298</cx:pt>
          <cx:pt idx="46386">-575</cx:pt>
          <cx:pt idx="46387">-698</cx:pt>
          <cx:pt idx="46388">-786</cx:pt>
          <cx:pt idx="46389">-537</cx:pt>
          <cx:pt idx="46390">-243</cx:pt>
          <cx:pt idx="46391">-2942</cx:pt>
          <cx:pt idx="46392">-194</cx:pt>
          <cx:pt idx="46393">0</cx:pt>
          <cx:pt idx="46394">-758</cx:pt>
          <cx:pt idx="46395">-511</cx:pt>
          <cx:pt idx="46396">-1250</cx:pt>
          <cx:pt idx="46397">-468</cx:pt>
          <cx:pt idx="46398">-622</cx:pt>
          <cx:pt idx="46399">-2</cx:pt>
          <cx:pt idx="46400">0</cx:pt>
          <cx:pt idx="46401">-769</cx:pt>
          <cx:pt idx="46402">-1936</cx:pt>
          <cx:pt idx="46403">-779</cx:pt>
          <cx:pt idx="46404">-288</cx:pt>
          <cx:pt idx="46405">0</cx:pt>
          <cx:pt idx="46406">-758</cx:pt>
          <cx:pt idx="46407">-961</cx:pt>
          <cx:pt idx="46408">-1555</cx:pt>
          <cx:pt idx="46409">-349</cx:pt>
          <cx:pt idx="46410">-2546</cx:pt>
          <cx:pt idx="46411">-1863</cx:pt>
          <cx:pt idx="46412">-198</cx:pt>
          <cx:pt idx="46413">-343</cx:pt>
          <cx:pt idx="46414">-235</cx:pt>
          <cx:pt idx="46415">-688</cx:pt>
          <cx:pt idx="46416">-1533</cx:pt>
          <cx:pt idx="46417">-169</cx:pt>
          <cx:pt idx="46418">-2310</cx:pt>
          <cx:pt idx="46419">-824</cx:pt>
          <cx:pt idx="46420">-257</cx:pt>
          <cx:pt idx="46421">-2682</cx:pt>
          <cx:pt idx="46422">-626</cx:pt>
          <cx:pt idx="46423">-538</cx:pt>
          <cx:pt idx="46424">-355</cx:pt>
          <cx:pt idx="46425">-3</cx:pt>
          <cx:pt idx="46426">0</cx:pt>
          <cx:pt idx="46427">-2720</cx:pt>
          <cx:pt idx="46428">0</cx:pt>
          <cx:pt idx="46429">-437</cx:pt>
          <cx:pt idx="46430">-650</cx:pt>
          <cx:pt idx="46431">-1662</cx:pt>
          <cx:pt idx="46432">-1218</cx:pt>
          <cx:pt idx="46433">-470</cx:pt>
          <cx:pt idx="46434">-1939</cx:pt>
          <cx:pt idx="46435">-658</cx:pt>
          <cx:pt idx="46436">-1408</cx:pt>
          <cx:pt idx="46437">-2688</cx:pt>
          <cx:pt idx="46438">-628</cx:pt>
          <cx:pt idx="46439">-513</cx:pt>
          <cx:pt idx="46440">-224</cx:pt>
          <cx:pt idx="46441">-2531</cx:pt>
          <cx:pt idx="46442">-2033</cx:pt>
          <cx:pt idx="46443">-829</cx:pt>
          <cx:pt idx="46444">-368</cx:pt>
          <cx:pt idx="46445">-728</cx:pt>
          <cx:pt idx="46446">-2111</cx:pt>
          <cx:pt idx="46447">-839</cx:pt>
          <cx:pt idx="46448">-3357</cx:pt>
          <cx:pt idx="46449">-760</cx:pt>
          <cx:pt idx="46450">-2495</cx:pt>
          <cx:pt idx="46451">-349</cx:pt>
          <cx:pt idx="46452">-1884</cx:pt>
          <cx:pt idx="46453">-629</cx:pt>
          <cx:pt idx="46454">-788</cx:pt>
          <cx:pt idx="46455">-305</cx:pt>
          <cx:pt idx="46456">-867</cx:pt>
          <cx:pt idx="46457">-1183</cx:pt>
          <cx:pt idx="46458">-499</cx:pt>
          <cx:pt idx="46459">-226</cx:pt>
          <cx:pt idx="46460">-383</cx:pt>
          <cx:pt idx="46461">-676</cx:pt>
          <cx:pt idx="46462">-1860</cx:pt>
          <cx:pt idx="46463">-3208</cx:pt>
          <cx:pt idx="46464">-96</cx:pt>
          <cx:pt idx="46465">0</cx:pt>
          <cx:pt idx="46466">-2460</cx:pt>
          <cx:pt idx="46467">-75</cx:pt>
          <cx:pt idx="46468">-530</cx:pt>
          <cx:pt idx="46469">-2478</cx:pt>
          <cx:pt idx="46470">0</cx:pt>
          <cx:pt idx="46471">-887</cx:pt>
          <cx:pt idx="46472">-346</cx:pt>
          <cx:pt idx="46473">-197</cx:pt>
          <cx:pt idx="46474">-843</cx:pt>
          <cx:pt idx="46475">-466</cx:pt>
          <cx:pt idx="46476">-18</cx:pt>
          <cx:pt idx="46477">-3</cx:pt>
          <cx:pt idx="46478">-1174</cx:pt>
          <cx:pt idx="46479">0</cx:pt>
          <cx:pt idx="46480">-1492</cx:pt>
          <cx:pt idx="46481">-1787</cx:pt>
          <cx:pt idx="46482">-532</cx:pt>
          <cx:pt idx="46483">-1441</cx:pt>
          <cx:pt idx="46484">-423</cx:pt>
          <cx:pt idx="46485">-498</cx:pt>
          <cx:pt idx="46486">-305</cx:pt>
          <cx:pt idx="46487">-1491</cx:pt>
          <cx:pt idx="46488">-2377</cx:pt>
          <cx:pt idx="46489">-230</cx:pt>
          <cx:pt idx="46490">-471</cx:pt>
          <cx:pt idx="46491">-1111</cx:pt>
          <cx:pt idx="46492">-2522</cx:pt>
          <cx:pt idx="46493">-2036</cx:pt>
          <cx:pt idx="46494">-1874</cx:pt>
          <cx:pt idx="46495">-127</cx:pt>
          <cx:pt idx="46496">-1438</cx:pt>
          <cx:pt idx="46497">0</cx:pt>
          <cx:pt idx="46498">-1637</cx:pt>
          <cx:pt idx="46499">-89</cx:pt>
          <cx:pt idx="46500">-277</cx:pt>
          <cx:pt idx="46501">-726</cx:pt>
          <cx:pt idx="46502">-1583</cx:pt>
          <cx:pt idx="46503">-114</cx:pt>
          <cx:pt idx="46504">0</cx:pt>
          <cx:pt idx="46505">-2594</cx:pt>
          <cx:pt idx="46506">-328</cx:pt>
          <cx:pt idx="46507">-556</cx:pt>
          <cx:pt idx="46508">-473</cx:pt>
          <cx:pt idx="46509">0</cx:pt>
          <cx:pt idx="46510">-2395</cx:pt>
          <cx:pt idx="46511">-2</cx:pt>
          <cx:pt idx="46512">0</cx:pt>
          <cx:pt idx="46513">-1529</cx:pt>
          <cx:pt idx="46514">-386</cx:pt>
          <cx:pt idx="46515">-707</cx:pt>
          <cx:pt idx="46516">-1222</cx:pt>
          <cx:pt idx="46517">-760</cx:pt>
          <cx:pt idx="46518">-2475</cx:pt>
          <cx:pt idx="46519">-1783</cx:pt>
          <cx:pt idx="46520">-1673</cx:pt>
          <cx:pt idx="46521">-1765</cx:pt>
          <cx:pt idx="46522">-2541</cx:pt>
          <cx:pt idx="46523">-1538</cx:pt>
          <cx:pt idx="46524">-2288</cx:pt>
          <cx:pt idx="46525">-1425</cx:pt>
          <cx:pt idx="46526">-235</cx:pt>
          <cx:pt idx="46527">-671</cx:pt>
          <cx:pt idx="46528">-1481</cx:pt>
          <cx:pt idx="46529">0</cx:pt>
          <cx:pt idx="46530">-480</cx:pt>
          <cx:pt idx="46531">-1668</cx:pt>
          <cx:pt idx="46532">-1</cx:pt>
          <cx:pt idx="46533">-571</cx:pt>
          <cx:pt idx="46534">-2025</cx:pt>
          <cx:pt idx="46535">-332</cx:pt>
          <cx:pt idx="46536">-1</cx:pt>
          <cx:pt idx="46537">-2091</cx:pt>
          <cx:pt idx="46538">-816</cx:pt>
          <cx:pt idx="46539">0</cx:pt>
          <cx:pt idx="46540">-520</cx:pt>
          <cx:pt idx="46541">-1226</cx:pt>
          <cx:pt idx="46542">-381</cx:pt>
          <cx:pt idx="46543">-1325</cx:pt>
          <cx:pt idx="46544">-1599</cx:pt>
          <cx:pt idx="46545">-1677</cx:pt>
          <cx:pt idx="46546">-449</cx:pt>
          <cx:pt idx="46547">-1705</cx:pt>
          <cx:pt idx="46548">-120</cx:pt>
          <cx:pt idx="46549">-1607</cx:pt>
          <cx:pt idx="46550">0</cx:pt>
          <cx:pt idx="46551">-675</cx:pt>
          <cx:pt idx="46552">-172</cx:pt>
          <cx:pt idx="46553">-595</cx:pt>
          <cx:pt idx="46554">-238</cx:pt>
          <cx:pt idx="46555">-183</cx:pt>
          <cx:pt idx="46556">-456</cx:pt>
          <cx:pt idx="46557">-219</cx:pt>
          <cx:pt idx="46558">-1266</cx:pt>
          <cx:pt idx="46559">-738</cx:pt>
          <cx:pt idx="46560">-3084</cx:pt>
          <cx:pt idx="46561">-619</cx:pt>
          <cx:pt idx="46562">-1962</cx:pt>
          <cx:pt idx="46563">-722</cx:pt>
          <cx:pt idx="46564">-415</cx:pt>
          <cx:pt idx="46565">-344</cx:pt>
          <cx:pt idx="46566">-589</cx:pt>
          <cx:pt idx="46567">-712</cx:pt>
          <cx:pt idx="46568">-442</cx:pt>
          <cx:pt idx="46569">0</cx:pt>
          <cx:pt idx="46570">0</cx:pt>
          <cx:pt idx="46571">-779</cx:pt>
          <cx:pt idx="46572">0</cx:pt>
          <cx:pt idx="46573">0</cx:pt>
          <cx:pt idx="46574">0</cx:pt>
          <cx:pt idx="46575">-599</cx:pt>
          <cx:pt idx="46576">-1079</cx:pt>
          <cx:pt idx="46577">-1513</cx:pt>
          <cx:pt idx="46578">-297</cx:pt>
          <cx:pt idx="46579">-276</cx:pt>
          <cx:pt idx="46580">-829</cx:pt>
          <cx:pt idx="46581">-198</cx:pt>
          <cx:pt idx="46582">-1481</cx:pt>
          <cx:pt idx="46583">-534</cx:pt>
          <cx:pt idx="46584">-951</cx:pt>
          <cx:pt idx="46585">-796</cx:pt>
          <cx:pt idx="46586">-1869</cx:pt>
          <cx:pt idx="46587">-343</cx:pt>
          <cx:pt idx="46588">0</cx:pt>
          <cx:pt idx="46589">-244</cx:pt>
          <cx:pt idx="46590">-536</cx:pt>
          <cx:pt idx="46591">0</cx:pt>
          <cx:pt idx="46592">-447</cx:pt>
          <cx:pt idx="46593">-2062</cx:pt>
          <cx:pt idx="46594">-125</cx:pt>
          <cx:pt idx="46595">-795</cx:pt>
          <cx:pt idx="46596">-892</cx:pt>
          <cx:pt idx="46597">-1544</cx:pt>
          <cx:pt idx="46598">-540</cx:pt>
          <cx:pt idx="46599">-1005</cx:pt>
          <cx:pt idx="46600">-500</cx:pt>
          <cx:pt idx="46601">-1409</cx:pt>
          <cx:pt idx="46602">-2392</cx:pt>
          <cx:pt idx="46603">-1696</cx:pt>
          <cx:pt idx="46604">-1715</cx:pt>
          <cx:pt idx="46605">-3</cx:pt>
          <cx:pt idx="46606">-15</cx:pt>
          <cx:pt idx="46607">0</cx:pt>
          <cx:pt idx="46608">-1441</cx:pt>
          <cx:pt idx="46609">-2627</cx:pt>
          <cx:pt idx="46610">-826</cx:pt>
          <cx:pt idx="46611">-444</cx:pt>
          <cx:pt idx="46612">-176</cx:pt>
          <cx:pt idx="46613">-1606</cx:pt>
          <cx:pt idx="46614">-252</cx:pt>
          <cx:pt idx="46615">0</cx:pt>
          <cx:pt idx="46616">-384</cx:pt>
          <cx:pt idx="46617">-283</cx:pt>
          <cx:pt idx="46618">-62</cx:pt>
          <cx:pt idx="46619">-891</cx:pt>
          <cx:pt idx="46620">0</cx:pt>
          <cx:pt idx="46621">-2107</cx:pt>
          <cx:pt idx="46622">-315</cx:pt>
          <cx:pt idx="46623">-1467</cx:pt>
          <cx:pt idx="46624">-552</cx:pt>
          <cx:pt idx="46625">-531</cx:pt>
          <cx:pt idx="46626">0</cx:pt>
          <cx:pt idx="46627">-209</cx:pt>
          <cx:pt idx="46628">-1471</cx:pt>
          <cx:pt idx="46629">-595</cx:pt>
          <cx:pt idx="46630">0</cx:pt>
          <cx:pt idx="46631">-643</cx:pt>
          <cx:pt idx="46632">-1099</cx:pt>
          <cx:pt idx="46633">-1727</cx:pt>
          <cx:pt idx="46634">-2246</cx:pt>
          <cx:pt idx="46635">-555</cx:pt>
          <cx:pt idx="46636">-2530</cx:pt>
          <cx:pt idx="46637">-243</cx:pt>
          <cx:pt idx="46638">-881</cx:pt>
          <cx:pt idx="46639">-3</cx:pt>
          <cx:pt idx="46640">-271</cx:pt>
          <cx:pt idx="46641">0</cx:pt>
          <cx:pt idx="46642">0</cx:pt>
          <cx:pt idx="46643">-481</cx:pt>
          <cx:pt idx="46644">-1092</cx:pt>
          <cx:pt idx="46645">-700</cx:pt>
          <cx:pt idx="46646">-1858</cx:pt>
          <cx:pt idx="46647">-5</cx:pt>
          <cx:pt idx="46648">-612</cx:pt>
          <cx:pt idx="46649">-1865</cx:pt>
          <cx:pt idx="46650">-1557</cx:pt>
          <cx:pt idx="46651">-1199</cx:pt>
          <cx:pt idx="46652">-572</cx:pt>
          <cx:pt idx="46653">-1932</cx:pt>
          <cx:pt idx="46654">-1722</cx:pt>
          <cx:pt idx="46655">0</cx:pt>
          <cx:pt idx="46656">-1559</cx:pt>
          <cx:pt idx="46657">-1346</cx:pt>
          <cx:pt idx="46658">-330</cx:pt>
          <cx:pt idx="46659">-1894</cx:pt>
          <cx:pt idx="46660">-33</cx:pt>
          <cx:pt idx="46661">-2119</cx:pt>
          <cx:pt idx="46662">-233</cx:pt>
          <cx:pt idx="46663">0</cx:pt>
          <cx:pt idx="46664">-682</cx:pt>
          <cx:pt idx="46665">-1382</cx:pt>
          <cx:pt idx="46666">-1618</cx:pt>
          <cx:pt idx="46667">-3055</cx:pt>
          <cx:pt idx="46668">-668</cx:pt>
          <cx:pt idx="46669">-1735</cx:pt>
          <cx:pt idx="46670">-2630</cx:pt>
          <cx:pt idx="46671">0</cx:pt>
          <cx:pt idx="46672">0</cx:pt>
          <cx:pt idx="46673">-1019</cx:pt>
          <cx:pt idx="46674">-2082</cx:pt>
          <cx:pt idx="46675">-83</cx:pt>
          <cx:pt idx="46676">-2064</cx:pt>
          <cx:pt idx="46677">-413</cx:pt>
          <cx:pt idx="46678">0</cx:pt>
          <cx:pt idx="46679">-149</cx:pt>
          <cx:pt idx="46680">-278</cx:pt>
          <cx:pt idx="46681">-779</cx:pt>
          <cx:pt idx="46682">-606</cx:pt>
          <cx:pt idx="46683">-1568</cx:pt>
          <cx:pt idx="46684">-1848</cx:pt>
          <cx:pt idx="46685">-1037</cx:pt>
          <cx:pt idx="46686">0</cx:pt>
          <cx:pt idx="46687">-664</cx:pt>
          <cx:pt idx="46688">-292</cx:pt>
          <cx:pt idx="46689">-196</cx:pt>
          <cx:pt idx="46690">-2519</cx:pt>
          <cx:pt idx="46691">-1497</cx:pt>
          <cx:pt idx="46692">-448</cx:pt>
          <cx:pt idx="46693">-1725</cx:pt>
          <cx:pt idx="46694">-528</cx:pt>
          <cx:pt idx="46695">-657</cx:pt>
          <cx:pt idx="46696">-246</cx:pt>
          <cx:pt idx="46697">-1228</cx:pt>
          <cx:pt idx="46698">0</cx:pt>
          <cx:pt idx="46699">-1376</cx:pt>
          <cx:pt idx="46700">-802</cx:pt>
          <cx:pt idx="46701">-1904</cx:pt>
          <cx:pt idx="46702">0</cx:pt>
          <cx:pt idx="46703">-3</cx:pt>
          <cx:pt idx="46704">-773</cx:pt>
          <cx:pt idx="46705">-431</cx:pt>
          <cx:pt idx="46706">-573</cx:pt>
          <cx:pt idx="46707">-2615</cx:pt>
          <cx:pt idx="46708">-2445</cx:pt>
          <cx:pt idx="46709">-851</cx:pt>
          <cx:pt idx="46710">-397</cx:pt>
          <cx:pt idx="46711">0</cx:pt>
          <cx:pt idx="46712">-1399</cx:pt>
          <cx:pt idx="46713">-784</cx:pt>
          <cx:pt idx="46714">-1771</cx:pt>
          <cx:pt idx="46715">-1477</cx:pt>
          <cx:pt idx="46716">-79</cx:pt>
          <cx:pt idx="46717">-1633</cx:pt>
          <cx:pt idx="46718">-1053</cx:pt>
          <cx:pt idx="46719">-1719</cx:pt>
          <cx:pt idx="46720">-1698</cx:pt>
          <cx:pt idx="46721">-602</cx:pt>
          <cx:pt idx="46722">-1971</cx:pt>
          <cx:pt idx="46723">-372</cx:pt>
          <cx:pt idx="46724">-487</cx:pt>
          <cx:pt idx="46725">-446</cx:pt>
          <cx:pt idx="46726">-1003</cx:pt>
          <cx:pt idx="46727">-1015</cx:pt>
          <cx:pt idx="46728">0</cx:pt>
          <cx:pt idx="46729">-325</cx:pt>
          <cx:pt idx="46730">-242</cx:pt>
          <cx:pt idx="46731">-46</cx:pt>
          <cx:pt idx="46732">-1371</cx:pt>
          <cx:pt idx="46733">-1010</cx:pt>
          <cx:pt idx="46734">-848</cx:pt>
          <cx:pt idx="46735">-1921</cx:pt>
          <cx:pt idx="46736">-671</cx:pt>
          <cx:pt idx="46737">-4</cx:pt>
          <cx:pt idx="46738">0</cx:pt>
          <cx:pt idx="46739">-2626</cx:pt>
          <cx:pt idx="46740">-3352</cx:pt>
          <cx:pt idx="46741">0</cx:pt>
          <cx:pt idx="46742">-2114</cx:pt>
          <cx:pt idx="46743">-408</cx:pt>
          <cx:pt idx="46744">-775</cx:pt>
          <cx:pt idx="46745">-1979</cx:pt>
          <cx:pt idx="46746">-774</cx:pt>
          <cx:pt idx="46747">0</cx:pt>
          <cx:pt idx="46748">-582</cx:pt>
          <cx:pt idx="46749">-497</cx:pt>
          <cx:pt idx="46750">0</cx:pt>
          <cx:pt idx="46751">-179</cx:pt>
          <cx:pt idx="46752">0</cx:pt>
          <cx:pt idx="46753">-1588</cx:pt>
          <cx:pt idx="46754">-856</cx:pt>
          <cx:pt idx="46755">0</cx:pt>
          <cx:pt idx="46756">-366</cx:pt>
          <cx:pt idx="46757">-2280</cx:pt>
          <cx:pt idx="46758">0</cx:pt>
          <cx:pt idx="46759">-1630</cx:pt>
          <cx:pt idx="46760">-553</cx:pt>
          <cx:pt idx="46761">0</cx:pt>
          <cx:pt idx="46762">-1943</cx:pt>
          <cx:pt idx="46763">-864</cx:pt>
          <cx:pt idx="46764">-465</cx:pt>
          <cx:pt idx="46765">-1408</cx:pt>
          <cx:pt idx="46766">-1670</cx:pt>
          <cx:pt idx="46767">-435</cx:pt>
          <cx:pt idx="46768">-2206</cx:pt>
          <cx:pt idx="46769">-2173</cx:pt>
          <cx:pt idx="46770">-315</cx:pt>
          <cx:pt idx="46771">-2026</cx:pt>
          <cx:pt idx="46772">-3</cx:pt>
          <cx:pt idx="46773">-541</cx:pt>
          <cx:pt idx="46774">-850</cx:pt>
          <cx:pt idx="46775">-36</cx:pt>
          <cx:pt idx="46776">-1754</cx:pt>
          <cx:pt idx="46777">-283</cx:pt>
          <cx:pt idx="46778">-1605</cx:pt>
          <cx:pt idx="46779">-845</cx:pt>
          <cx:pt idx="46780">-2166</cx:pt>
          <cx:pt idx="46781">-2</cx:pt>
          <cx:pt idx="46782">-2328</cx:pt>
          <cx:pt idx="46783">-591</cx:pt>
          <cx:pt idx="46784">-1798</cx:pt>
          <cx:pt idx="46785">-1506</cx:pt>
          <cx:pt idx="46786">0</cx:pt>
          <cx:pt idx="46787">-437</cx:pt>
          <cx:pt idx="46788">0</cx:pt>
          <cx:pt idx="46789">-574</cx:pt>
          <cx:pt idx="46790">0</cx:pt>
          <cx:pt idx="46791">-2367</cx:pt>
          <cx:pt idx="46792">-233</cx:pt>
          <cx:pt idx="46793">-210</cx:pt>
          <cx:pt idx="46794">-1443</cx:pt>
          <cx:pt idx="46795">-6</cx:pt>
          <cx:pt idx="46796">-1844</cx:pt>
          <cx:pt idx="46797">-574</cx:pt>
          <cx:pt idx="46798">-153</cx:pt>
          <cx:pt idx="46799">-332</cx:pt>
          <cx:pt idx="46800">-22</cx:pt>
          <cx:pt idx="46801">-67</cx:pt>
          <cx:pt idx="46802">-521</cx:pt>
          <cx:pt idx="46803">-254</cx:pt>
          <cx:pt idx="46804">-1726</cx:pt>
          <cx:pt idx="46805">-2558</cx:pt>
          <cx:pt idx="46806">0</cx:pt>
          <cx:pt idx="46807">0</cx:pt>
          <cx:pt idx="46808">-1825</cx:pt>
          <cx:pt idx="46809">-1474</cx:pt>
          <cx:pt idx="46810">-163</cx:pt>
          <cx:pt idx="46811">-1730</cx:pt>
          <cx:pt idx="46812">-501</cx:pt>
          <cx:pt idx="46813">-582</cx:pt>
          <cx:pt idx="46814">-1287</cx:pt>
          <cx:pt idx="46815">-2563</cx:pt>
          <cx:pt idx="46816">-1373</cx:pt>
          <cx:pt idx="46817">-49</cx:pt>
          <cx:pt idx="46818">-2109</cx:pt>
          <cx:pt idx="46819">-35</cx:pt>
          <cx:pt idx="46820">-1525</cx:pt>
          <cx:pt idx="46821">-2271</cx:pt>
          <cx:pt idx="46822">0</cx:pt>
          <cx:pt idx="46823">-1815</cx:pt>
          <cx:pt idx="46824">-3003</cx:pt>
          <cx:pt idx="46825">-242</cx:pt>
          <cx:pt idx="46826">-3</cx:pt>
          <cx:pt idx="46827">-551</cx:pt>
          <cx:pt idx="46828">-3</cx:pt>
          <cx:pt idx="46829">-370</cx:pt>
          <cx:pt idx="46830">-197</cx:pt>
          <cx:pt idx="46831">-1630</cx:pt>
          <cx:pt idx="46832">-183</cx:pt>
          <cx:pt idx="46833">-1675</cx:pt>
          <cx:pt idx="46834">-911</cx:pt>
          <cx:pt idx="46835">0</cx:pt>
          <cx:pt idx="46836">-270</cx:pt>
          <cx:pt idx="46837">-2577</cx:pt>
          <cx:pt idx="46838">0</cx:pt>
          <cx:pt idx="46839">-666</cx:pt>
          <cx:pt idx="46840">-35</cx:pt>
          <cx:pt idx="46841">-446</cx:pt>
          <cx:pt idx="46842">-2149</cx:pt>
          <cx:pt idx="46843">-3061</cx:pt>
          <cx:pt idx="46844">-293</cx:pt>
          <cx:pt idx="46845">-3283</cx:pt>
          <cx:pt idx="46846">-112</cx:pt>
          <cx:pt idx="46847">-2882</cx:pt>
          <cx:pt idx="46848">-145</cx:pt>
          <cx:pt idx="46849">-2079</cx:pt>
          <cx:pt idx="46850">-352</cx:pt>
          <cx:pt idx="46851">0</cx:pt>
          <cx:pt idx="46852">-807</cx:pt>
          <cx:pt idx="46853">-1167</cx:pt>
          <cx:pt idx="46854">-1672</cx:pt>
          <cx:pt idx="46855">-1064</cx:pt>
          <cx:pt idx="46856">0</cx:pt>
          <cx:pt idx="46857">0</cx:pt>
          <cx:pt idx="46858">-299</cx:pt>
          <cx:pt idx="46859">-3</cx:pt>
          <cx:pt idx="46860">-1657</cx:pt>
          <cx:pt idx="46861">-332</cx:pt>
          <cx:pt idx="46862">-2</cx:pt>
          <cx:pt idx="46863">0</cx:pt>
          <cx:pt idx="46864">-367</cx:pt>
          <cx:pt idx="46865">-694</cx:pt>
          <cx:pt idx="46866">-1480</cx:pt>
          <cx:pt idx="46867">-323</cx:pt>
          <cx:pt idx="46868">-60</cx:pt>
          <cx:pt idx="46869">-149</cx:pt>
          <cx:pt idx="46870">-469</cx:pt>
          <cx:pt idx="46871">-1081</cx:pt>
          <cx:pt idx="46872">-13</cx:pt>
          <cx:pt idx="46873">-961</cx:pt>
          <cx:pt idx="46874">-653</cx:pt>
          <cx:pt idx="46875">-1581</cx:pt>
          <cx:pt idx="46876">-1226</cx:pt>
          <cx:pt idx="46877">-1319</cx:pt>
          <cx:pt idx="46878">-653</cx:pt>
          <cx:pt idx="46879">0</cx:pt>
          <cx:pt idx="46880">-6</cx:pt>
          <cx:pt idx="46881">0</cx:pt>
          <cx:pt idx="46882">0</cx:pt>
          <cx:pt idx="46883">-83</cx:pt>
          <cx:pt idx="46884">-105</cx:pt>
          <cx:pt idx="46885">-1586</cx:pt>
          <cx:pt idx="46886">-679</cx:pt>
          <cx:pt idx="46887">-2760</cx:pt>
          <cx:pt idx="46888">-1243</cx:pt>
          <cx:pt idx="46889">-1268</cx:pt>
          <cx:pt idx="46890">-164</cx:pt>
          <cx:pt idx="46891">-418</cx:pt>
          <cx:pt idx="46892">-152</cx:pt>
          <cx:pt idx="46893">-1208</cx:pt>
          <cx:pt idx="46894">-2313</cx:pt>
          <cx:pt idx="46895">-1084</cx:pt>
          <cx:pt idx="46896">-1290</cx:pt>
          <cx:pt idx="46897">-1</cx:pt>
          <cx:pt idx="46898">-761</cx:pt>
          <cx:pt idx="46899">-1694</cx:pt>
          <cx:pt idx="46900">-2202</cx:pt>
          <cx:pt idx="46901">-546</cx:pt>
          <cx:pt idx="46902">-1821</cx:pt>
          <cx:pt idx="46903">-764</cx:pt>
          <cx:pt idx="46904">-418</cx:pt>
          <cx:pt idx="46905">-1999</cx:pt>
          <cx:pt idx="46906">-570</cx:pt>
          <cx:pt idx="46907">-790</cx:pt>
          <cx:pt idx="46908">0</cx:pt>
          <cx:pt idx="46909">-756</cx:pt>
          <cx:pt idx="46910">0</cx:pt>
          <cx:pt idx="46911">-774</cx:pt>
          <cx:pt idx="46912">-1458</cx:pt>
          <cx:pt idx="46913">-2382</cx:pt>
          <cx:pt idx="46914">-2278</cx:pt>
          <cx:pt idx="46915">-873</cx:pt>
          <cx:pt idx="46916">0</cx:pt>
          <cx:pt idx="46917">0</cx:pt>
          <cx:pt idx="46918">-1859</cx:pt>
          <cx:pt idx="46919">-2511</cx:pt>
          <cx:pt idx="46920">-507</cx:pt>
          <cx:pt idx="46921">-1863</cx:pt>
          <cx:pt idx="46922">-601</cx:pt>
          <cx:pt idx="46923">-3240</cx:pt>
          <cx:pt idx="46924">-2612</cx:pt>
          <cx:pt idx="46925">-922</cx:pt>
          <cx:pt idx="46926">0</cx:pt>
          <cx:pt idx="46927">0</cx:pt>
          <cx:pt idx="46928">-439</cx:pt>
          <cx:pt idx="46929">-15</cx:pt>
          <cx:pt idx="46930">-251</cx:pt>
          <cx:pt idx="46931">-1311</cx:pt>
          <cx:pt idx="46932">-2492</cx:pt>
          <cx:pt idx="46933">-19</cx:pt>
          <cx:pt idx="46934">-737</cx:pt>
          <cx:pt idx="46935">-1488</cx:pt>
          <cx:pt idx="46936">-2961</cx:pt>
          <cx:pt idx="46937">-1042</cx:pt>
          <cx:pt idx="46938">-1923</cx:pt>
          <cx:pt idx="46939">-114</cx:pt>
          <cx:pt idx="46940">-900</cx:pt>
          <cx:pt idx="46941">-1686</cx:pt>
          <cx:pt idx="46942">-877</cx:pt>
          <cx:pt idx="46943">-2068</cx:pt>
          <cx:pt idx="46944">0</cx:pt>
          <cx:pt idx="46945">-439</cx:pt>
          <cx:pt idx="46946">-873</cx:pt>
          <cx:pt idx="46947">-1619</cx:pt>
          <cx:pt idx="46948">-498</cx:pt>
          <cx:pt idx="46949">-822</cx:pt>
          <cx:pt idx="46950">-1306</cx:pt>
          <cx:pt idx="46951">-1050</cx:pt>
          <cx:pt idx="46952">-1480</cx:pt>
          <cx:pt idx="46953">-381</cx:pt>
          <cx:pt idx="46954">-1033</cx:pt>
          <cx:pt idx="46955">0</cx:pt>
          <cx:pt idx="46956">-1250</cx:pt>
          <cx:pt idx="46957">-653</cx:pt>
          <cx:pt idx="46958">-2074</cx:pt>
          <cx:pt idx="46959">-208</cx:pt>
          <cx:pt idx="46960">-2127</cx:pt>
          <cx:pt idx="46961">0</cx:pt>
          <cx:pt idx="46962">-207</cx:pt>
          <cx:pt idx="46963">0</cx:pt>
          <cx:pt idx="46964">-741</cx:pt>
          <cx:pt idx="46965">-1616</cx:pt>
          <cx:pt idx="46966">-2027</cx:pt>
          <cx:pt idx="46967">-2524</cx:pt>
          <cx:pt idx="46968">-468</cx:pt>
          <cx:pt idx="46969">-1645</cx:pt>
          <cx:pt idx="46970">-2548</cx:pt>
          <cx:pt idx="46971">-1136</cx:pt>
          <cx:pt idx="46972">-662</cx:pt>
          <cx:pt idx="46973">-2350</cx:pt>
          <cx:pt idx="46974">-3</cx:pt>
          <cx:pt idx="46975">-543</cx:pt>
          <cx:pt idx="46976">-330</cx:pt>
          <cx:pt idx="46977">-302</cx:pt>
          <cx:pt idx="46978">-1095</cx:pt>
          <cx:pt idx="46979">-1073</cx:pt>
          <cx:pt idx="46980">-1491</cx:pt>
          <cx:pt idx="46981">-805</cx:pt>
          <cx:pt idx="46982">0</cx:pt>
          <cx:pt idx="46983">-204</cx:pt>
          <cx:pt idx="46984">0</cx:pt>
          <cx:pt idx="46985">-1030</cx:pt>
          <cx:pt idx="46986">0</cx:pt>
          <cx:pt idx="46987">-265</cx:pt>
          <cx:pt idx="46988">-305</cx:pt>
          <cx:pt idx="46989">-894</cx:pt>
          <cx:pt idx="46990">-208</cx:pt>
          <cx:pt idx="46991">-922</cx:pt>
          <cx:pt idx="46992">-686</cx:pt>
          <cx:pt idx="46993">0</cx:pt>
          <cx:pt idx="46994">-2</cx:pt>
          <cx:pt idx="46995">-3272</cx:pt>
          <cx:pt idx="46996">-2202</cx:pt>
          <cx:pt idx="46997">0</cx:pt>
          <cx:pt idx="46998">-723</cx:pt>
          <cx:pt idx="46999">-1553</cx:pt>
          <cx:pt idx="47000">-874</cx:pt>
          <cx:pt idx="47001">-1647</cx:pt>
          <cx:pt idx="47002">-2375</cx:pt>
          <cx:pt idx="47003">-2662</cx:pt>
          <cx:pt idx="47004">-236</cx:pt>
          <cx:pt idx="47005">-443</cx:pt>
          <cx:pt idx="47006">-800</cx:pt>
          <cx:pt idx="47007">-2</cx:pt>
          <cx:pt idx="47008">-375</cx:pt>
          <cx:pt idx="47009">-470</cx:pt>
          <cx:pt idx="47010">-2242</cx:pt>
          <cx:pt idx="47011">-188</cx:pt>
          <cx:pt idx="47012">0</cx:pt>
          <cx:pt idx="47013">-1019</cx:pt>
          <cx:pt idx="47014">-2815</cx:pt>
          <cx:pt idx="47015">-1028</cx:pt>
          <cx:pt idx="47016">-2056</cx:pt>
          <cx:pt idx="47017">-3049</cx:pt>
          <cx:pt idx="47018">-62</cx:pt>
          <cx:pt idx="47019">-470</cx:pt>
          <cx:pt idx="47020">-550</cx:pt>
          <cx:pt idx="47021">-2383</cx:pt>
          <cx:pt idx="47022">-6</cx:pt>
          <cx:pt idx="47023">-577</cx:pt>
          <cx:pt idx="47024">-2756</cx:pt>
          <cx:pt idx="47025">-236</cx:pt>
          <cx:pt idx="47026">-1490</cx:pt>
          <cx:pt idx="47027">-598</cx:pt>
          <cx:pt idx="47028">-2409</cx:pt>
          <cx:pt idx="47029">0</cx:pt>
          <cx:pt idx="47030">-1628</cx:pt>
          <cx:pt idx="47031">-547</cx:pt>
          <cx:pt idx="47032">-561</cx:pt>
          <cx:pt idx="47033">-1506</cx:pt>
          <cx:pt idx="47034">-1715</cx:pt>
          <cx:pt idx="47035">-155</cx:pt>
          <cx:pt idx="47036">0</cx:pt>
          <cx:pt idx="47037">-565</cx:pt>
          <cx:pt idx="47038">-58</cx:pt>
          <cx:pt idx="47039">-366</cx:pt>
          <cx:pt idx="47040">-587</cx:pt>
          <cx:pt idx="47041">-355</cx:pt>
          <cx:pt idx="47042">-1552</cx:pt>
          <cx:pt idx="47043">-1148</cx:pt>
          <cx:pt idx="47044">-1007</cx:pt>
          <cx:pt idx="47045">-1988</cx:pt>
          <cx:pt idx="47046">-1449</cx:pt>
          <cx:pt idx="47047">-1460</cx:pt>
          <cx:pt idx="47048">-596</cx:pt>
          <cx:pt idx="47049">-2063</cx:pt>
          <cx:pt idx="47050">-1798</cx:pt>
          <cx:pt idx="47051">-552</cx:pt>
          <cx:pt idx="47052">-236</cx:pt>
          <cx:pt idx="47053">-995</cx:pt>
          <cx:pt idx="47054">-1555</cx:pt>
          <cx:pt idx="47055">-451</cx:pt>
          <cx:pt idx="47056">-1565</cx:pt>
          <cx:pt idx="47057">-386</cx:pt>
          <cx:pt idx="47058">0</cx:pt>
          <cx:pt idx="47059">-299</cx:pt>
          <cx:pt idx="47060">-533</cx:pt>
          <cx:pt idx="47061">-379</cx:pt>
          <cx:pt idx="47062">-1734</cx:pt>
          <cx:pt idx="47063">-1272</cx:pt>
          <cx:pt idx="47064">-998</cx:pt>
          <cx:pt idx="47065">0</cx:pt>
          <cx:pt idx="47066">-1746</cx:pt>
          <cx:pt idx="47067">-2057</cx:pt>
          <cx:pt idx="47068">0</cx:pt>
          <cx:pt idx="47069">-1</cx:pt>
          <cx:pt idx="47070">-349</cx:pt>
          <cx:pt idx="47071">-887</cx:pt>
          <cx:pt idx="47072">0</cx:pt>
          <cx:pt idx="47073">-1301</cx:pt>
          <cx:pt idx="47074">-2149</cx:pt>
          <cx:pt idx="47075">-469</cx:pt>
          <cx:pt idx="47076">-29</cx:pt>
          <cx:pt idx="47077">0</cx:pt>
          <cx:pt idx="47078">-964</cx:pt>
          <cx:pt idx="47079">-545</cx:pt>
          <cx:pt idx="47080">-1332</cx:pt>
          <cx:pt idx="47081">0</cx:pt>
          <cx:pt idx="47082">-678</cx:pt>
          <cx:pt idx="47083">-1788</cx:pt>
          <cx:pt idx="47084">-581</cx:pt>
          <cx:pt idx="47085">-2</cx:pt>
          <cx:pt idx="47086">-148</cx:pt>
          <cx:pt idx="47087">-544</cx:pt>
          <cx:pt idx="47088">-958</cx:pt>
          <cx:pt idx="47089">-998</cx:pt>
          <cx:pt idx="47090">-1</cx:pt>
          <cx:pt idx="47091">0</cx:pt>
          <cx:pt idx="47092">-1279</cx:pt>
          <cx:pt idx="47093">-307</cx:pt>
          <cx:pt idx="47094">-1719</cx:pt>
          <cx:pt idx="47095">-2692</cx:pt>
          <cx:pt idx="47096">-1570</cx:pt>
          <cx:pt idx="47097">-974</cx:pt>
          <cx:pt idx="47098">-1796</cx:pt>
          <cx:pt idx="47099">-1744</cx:pt>
          <cx:pt idx="47100">-616</cx:pt>
          <cx:pt idx="47101">-3069</cx:pt>
          <cx:pt idx="47102">-270</cx:pt>
          <cx:pt idx="47103">-786</cx:pt>
          <cx:pt idx="47104">-2806</cx:pt>
          <cx:pt idx="47105">-1150</cx:pt>
          <cx:pt idx="47106">-577</cx:pt>
          <cx:pt idx="47107">-746</cx:pt>
          <cx:pt idx="47108">-557</cx:pt>
          <cx:pt idx="47109">-3</cx:pt>
          <cx:pt idx="47110">-4</cx:pt>
          <cx:pt idx="47111">-2008</cx:pt>
          <cx:pt idx="47112">-833</cx:pt>
          <cx:pt idx="47113">-1089</cx:pt>
          <cx:pt idx="47114">-3128</cx:pt>
          <cx:pt idx="47115">-682</cx:pt>
          <cx:pt idx="47116">-1147</cx:pt>
          <cx:pt idx="47117">-770</cx:pt>
          <cx:pt idx="47118">-2676</cx:pt>
          <cx:pt idx="47119">0</cx:pt>
          <cx:pt idx="47120">-2</cx:pt>
          <cx:pt idx="47121">-1116</cx:pt>
          <cx:pt idx="47122">-1595</cx:pt>
          <cx:pt idx="47123">-360</cx:pt>
          <cx:pt idx="47124">-3072</cx:pt>
          <cx:pt idx="47125">-445</cx:pt>
          <cx:pt idx="47126">-1810</cx:pt>
          <cx:pt idx="47127">-701</cx:pt>
          <cx:pt idx="47128">-1241</cx:pt>
          <cx:pt idx="47129">-341</cx:pt>
          <cx:pt idx="47130">-1822</cx:pt>
          <cx:pt idx="47131">-379</cx:pt>
          <cx:pt idx="47132">-269</cx:pt>
          <cx:pt idx="47133">-453</cx:pt>
          <cx:pt idx="47134">-1578</cx:pt>
          <cx:pt idx="47135">-179</cx:pt>
          <cx:pt idx="47136">-2095</cx:pt>
          <cx:pt idx="47137">-2035</cx:pt>
          <cx:pt idx="47138">-1281</cx:pt>
          <cx:pt idx="47139">0</cx:pt>
          <cx:pt idx="47140">-830</cx:pt>
          <cx:pt idx="47141">-2355</cx:pt>
          <cx:pt idx="47142">-1</cx:pt>
          <cx:pt idx="47143">-2240</cx:pt>
          <cx:pt idx="47144">-568</cx:pt>
          <cx:pt idx="47145">-981</cx:pt>
          <cx:pt idx="47146">-835</cx:pt>
          <cx:pt idx="47147">-1764</cx:pt>
          <cx:pt idx="47148">-372</cx:pt>
          <cx:pt idx="47149">-1217</cx:pt>
          <cx:pt idx="47150">-571</cx:pt>
          <cx:pt idx="47151">-446</cx:pt>
          <cx:pt idx="47152">-1027</cx:pt>
          <cx:pt idx="47153">0</cx:pt>
          <cx:pt idx="47154">-30</cx:pt>
          <cx:pt idx="47155">-1861</cx:pt>
          <cx:pt idx="47156">-267</cx:pt>
          <cx:pt idx="47157">-383</cx:pt>
          <cx:pt idx="47158">-356</cx:pt>
          <cx:pt idx="47159">-1147</cx:pt>
          <cx:pt idx="47160">-365</cx:pt>
          <cx:pt idx="47161">-72</cx:pt>
          <cx:pt idx="47162">-737</cx:pt>
          <cx:pt idx="47163">-738</cx:pt>
          <cx:pt idx="47164">-275</cx:pt>
          <cx:pt idx="47165">-272</cx:pt>
          <cx:pt idx="47166">-1709</cx:pt>
          <cx:pt idx="47167">-181</cx:pt>
          <cx:pt idx="47168">-306</cx:pt>
          <cx:pt idx="47169">-183</cx:pt>
          <cx:pt idx="47170">-408</cx:pt>
          <cx:pt idx="47171">-2545</cx:pt>
          <cx:pt idx="47172">-1490</cx:pt>
          <cx:pt idx="47173">-2244</cx:pt>
          <cx:pt idx="47174">-2025</cx:pt>
          <cx:pt idx="47175">-374</cx:pt>
          <cx:pt idx="47176">-1323</cx:pt>
          <cx:pt idx="47177">-1971</cx:pt>
          <cx:pt idx="47178">-1870</cx:pt>
          <cx:pt idx="47179">-3793</cx:pt>
          <cx:pt idx="47180">-301</cx:pt>
          <cx:pt idx="47181">-1512</cx:pt>
          <cx:pt idx="47182">-1620</cx:pt>
          <cx:pt idx="47183">-571</cx:pt>
          <cx:pt idx="47184">-2575</cx:pt>
          <cx:pt idx="47185">-182</cx:pt>
          <cx:pt idx="47186">0</cx:pt>
          <cx:pt idx="47187">-1400</cx:pt>
          <cx:pt idx="47188">0</cx:pt>
          <cx:pt idx="47189">-1313</cx:pt>
          <cx:pt idx="47190">-1</cx:pt>
          <cx:pt idx="47191">-2</cx:pt>
          <cx:pt idx="47192">-365</cx:pt>
          <cx:pt idx="47193">-1318</cx:pt>
          <cx:pt idx="47194">0</cx:pt>
          <cx:pt idx="47195">0</cx:pt>
          <cx:pt idx="47196">-2964</cx:pt>
          <cx:pt idx="47197">-758</cx:pt>
          <cx:pt idx="47198">-567</cx:pt>
          <cx:pt idx="47199">0</cx:pt>
          <cx:pt idx="47200">-1329</cx:pt>
          <cx:pt idx="47201">-344</cx:pt>
          <cx:pt idx="47202">-972</cx:pt>
          <cx:pt idx="47203">-1384</cx:pt>
          <cx:pt idx="47204">-1</cx:pt>
          <cx:pt idx="47205">-776</cx:pt>
          <cx:pt idx="47206">-1750</cx:pt>
          <cx:pt idx="47207">-866</cx:pt>
          <cx:pt idx="47208">0</cx:pt>
          <cx:pt idx="47209">-1960</cx:pt>
          <cx:pt idx="47210">-651</cx:pt>
          <cx:pt idx="47211">-2</cx:pt>
          <cx:pt idx="47212">0</cx:pt>
          <cx:pt idx="47213">-1434</cx:pt>
          <cx:pt idx="47214">-2896</cx:pt>
          <cx:pt idx="47215">-549</cx:pt>
          <cx:pt idx="47216">0</cx:pt>
          <cx:pt idx="47217">-372</cx:pt>
          <cx:pt idx="47218">-1619</cx:pt>
          <cx:pt idx="47219">0</cx:pt>
          <cx:pt idx="47220">0</cx:pt>
          <cx:pt idx="47221">-2667</cx:pt>
          <cx:pt idx="47222">-390</cx:pt>
          <cx:pt idx="47223">-2054</cx:pt>
          <cx:pt idx="47224">-414</cx:pt>
          <cx:pt idx="47225">-637</cx:pt>
          <cx:pt idx="47226">-544</cx:pt>
          <cx:pt idx="47227">0</cx:pt>
          <cx:pt idx="47228">-1881</cx:pt>
          <cx:pt idx="47229">-68</cx:pt>
          <cx:pt idx="47230">-1036</cx:pt>
          <cx:pt idx="47231">-417</cx:pt>
          <cx:pt idx="47232">-665</cx:pt>
          <cx:pt idx="47233">0</cx:pt>
          <cx:pt idx="47234">-823</cx:pt>
          <cx:pt idx="47235">0</cx:pt>
          <cx:pt idx="47236">-2049</cx:pt>
          <cx:pt idx="47237">-1375</cx:pt>
          <cx:pt idx="47238">-1544</cx:pt>
          <cx:pt idx="47239">-442</cx:pt>
          <cx:pt idx="47240">-600</cx:pt>
          <cx:pt idx="47241">-316</cx:pt>
          <cx:pt idx="47242">-190</cx:pt>
          <cx:pt idx="47243">0</cx:pt>
          <cx:pt idx="47244">-1948</cx:pt>
          <cx:pt idx="47245">-410</cx:pt>
          <cx:pt idx="47246">-272</cx:pt>
          <cx:pt idx="47247">-816</cx:pt>
          <cx:pt idx="47248">-487</cx:pt>
          <cx:pt idx="47249">-909</cx:pt>
          <cx:pt idx="47250">-1660</cx:pt>
          <cx:pt idx="47251">-468</cx:pt>
          <cx:pt idx="47252">-517</cx:pt>
          <cx:pt idx="47253">0</cx:pt>
          <cx:pt idx="47254">-1669</cx:pt>
          <cx:pt idx="47255">-851</cx:pt>
          <cx:pt idx="47256">-1</cx:pt>
          <cx:pt idx="47257">-215</cx:pt>
          <cx:pt idx="47258">-1924</cx:pt>
          <cx:pt idx="47259">-630</cx:pt>
          <cx:pt idx="47260">-759</cx:pt>
          <cx:pt idx="47261">0</cx:pt>
          <cx:pt idx="47262">-1329</cx:pt>
          <cx:pt idx="47263">-175</cx:pt>
          <cx:pt idx="47264">-1654</cx:pt>
          <cx:pt idx="47265">-1093</cx:pt>
          <cx:pt idx="47266">-1944</cx:pt>
          <cx:pt idx="47267">-360</cx:pt>
          <cx:pt idx="47268">-3</cx:pt>
          <cx:pt idx="47269">-1136</cx:pt>
          <cx:pt idx="47270">-454</cx:pt>
          <cx:pt idx="47271">-2665</cx:pt>
          <cx:pt idx="47272">0</cx:pt>
          <cx:pt idx="47273">-6</cx:pt>
          <cx:pt idx="47274">-2260</cx:pt>
          <cx:pt idx="47275">0</cx:pt>
          <cx:pt idx="47276">-2591</cx:pt>
          <cx:pt idx="47277">-1961</cx:pt>
          <cx:pt idx="47278">-1894</cx:pt>
          <cx:pt idx="47279">0</cx:pt>
          <cx:pt idx="47280">-2426</cx:pt>
          <cx:pt idx="47281">-964</cx:pt>
          <cx:pt idx="47282">-3034</cx:pt>
          <cx:pt idx="47283">-2711</cx:pt>
          <cx:pt idx="47284">-594</cx:pt>
          <cx:pt idx="47285">-1695</cx:pt>
          <cx:pt idx="47286">-1342</cx:pt>
          <cx:pt idx="47287">-1782</cx:pt>
          <cx:pt idx="47288">-197</cx:pt>
          <cx:pt idx="47289">-263</cx:pt>
          <cx:pt idx="47290">-730</cx:pt>
          <cx:pt idx="47291">-984</cx:pt>
          <cx:pt idx="47292">-800</cx:pt>
          <cx:pt idx="47293">-2618</cx:pt>
          <cx:pt idx="47294">-361</cx:pt>
          <cx:pt idx="47295">-898</cx:pt>
          <cx:pt idx="47296">0</cx:pt>
          <cx:pt idx="47297">-1261</cx:pt>
          <cx:pt idx="47298">-555</cx:pt>
          <cx:pt idx="47299">-369</cx:pt>
          <cx:pt idx="47300">-1681</cx:pt>
          <cx:pt idx="47301">0</cx:pt>
          <cx:pt idx="47302">-1962</cx:pt>
          <cx:pt idx="47303">-3096</cx:pt>
          <cx:pt idx="47304">-442</cx:pt>
          <cx:pt idx="47305">0</cx:pt>
          <cx:pt idx="47306">0</cx:pt>
          <cx:pt idx="47307">-1423</cx:pt>
          <cx:pt idx="47308">-2470</cx:pt>
          <cx:pt idx="47309">-321</cx:pt>
          <cx:pt idx="47310">-1862</cx:pt>
          <cx:pt idx="47311">0</cx:pt>
          <cx:pt idx="47312">-1</cx:pt>
          <cx:pt idx="47313">-584</cx:pt>
          <cx:pt idx="47314">-14</cx:pt>
          <cx:pt idx="47315">-262</cx:pt>
          <cx:pt idx="47316">-1106</cx:pt>
          <cx:pt idx="47317">0</cx:pt>
          <cx:pt idx="47318">-214</cx:pt>
          <cx:pt idx="47319">-1691</cx:pt>
          <cx:pt idx="47320">-1665</cx:pt>
          <cx:pt idx="47321">-469</cx:pt>
          <cx:pt idx="47322">-1534</cx:pt>
          <cx:pt idx="47323">-2</cx:pt>
          <cx:pt idx="47324">0</cx:pt>
          <cx:pt idx="47325">-549</cx:pt>
          <cx:pt idx="47326">-2774</cx:pt>
          <cx:pt idx="47327">-1394</cx:pt>
          <cx:pt idx="47328">-1764</cx:pt>
          <cx:pt idx="47329">-1</cx:pt>
          <cx:pt idx="47330">-494</cx:pt>
          <cx:pt idx="47331">-724</cx:pt>
          <cx:pt idx="47332">-1030</cx:pt>
          <cx:pt idx="47333">-641</cx:pt>
          <cx:pt idx="47334">-1492</cx:pt>
          <cx:pt idx="47335">-3001</cx:pt>
          <cx:pt idx="47336">0</cx:pt>
          <cx:pt idx="47337">0</cx:pt>
          <cx:pt idx="47338">-328</cx:pt>
          <cx:pt idx="47339">-485</cx:pt>
          <cx:pt idx="47340">-737</cx:pt>
          <cx:pt idx="47341">-572</cx:pt>
          <cx:pt idx="47342">-635</cx:pt>
          <cx:pt idx="47343">-2760</cx:pt>
          <cx:pt idx="47344">-280</cx:pt>
          <cx:pt idx="47345">-1031</cx:pt>
          <cx:pt idx="47346">-865</cx:pt>
          <cx:pt idx="47347">-1727</cx:pt>
          <cx:pt idx="47348">0</cx:pt>
          <cx:pt idx="47349">-2023</cx:pt>
          <cx:pt idx="47350">-362</cx:pt>
          <cx:pt idx="47351">-1179</cx:pt>
          <cx:pt idx="47352">-1255</cx:pt>
          <cx:pt idx="47353">-402</cx:pt>
          <cx:pt idx="47354">-1</cx:pt>
          <cx:pt idx="47355">-252</cx:pt>
          <cx:pt idx="47356">-783</cx:pt>
          <cx:pt idx="47357">-194</cx:pt>
          <cx:pt idx="47358">-431</cx:pt>
          <cx:pt idx="47359">-1786</cx:pt>
          <cx:pt idx="47360">-1806</cx:pt>
          <cx:pt idx="47361">-1798</cx:pt>
          <cx:pt idx="47362">-1804</cx:pt>
          <cx:pt idx="47363">-118</cx:pt>
          <cx:pt idx="47364">-2546</cx:pt>
          <cx:pt idx="47365">-590</cx:pt>
          <cx:pt idx="47366">-2652</cx:pt>
          <cx:pt idx="47367">-198</cx:pt>
          <cx:pt idx="47368">-2426</cx:pt>
          <cx:pt idx="47369">-1800</cx:pt>
          <cx:pt idx="47370">-148</cx:pt>
          <cx:pt idx="47371">-270</cx:pt>
          <cx:pt idx="47372">-444</cx:pt>
          <cx:pt idx="47373">-710</cx:pt>
          <cx:pt idx="47374">-464</cx:pt>
          <cx:pt idx="47375">-658</cx:pt>
          <cx:pt idx="47376">-224</cx:pt>
          <cx:pt idx="47377">-1762</cx:pt>
          <cx:pt idx="47378">-1863</cx:pt>
          <cx:pt idx="47379">0</cx:pt>
          <cx:pt idx="47380">0</cx:pt>
          <cx:pt idx="47381">0</cx:pt>
          <cx:pt idx="47382">-498</cx:pt>
          <cx:pt idx="47383">-1003</cx:pt>
          <cx:pt idx="47384">0</cx:pt>
          <cx:pt idx="47385">-2119</cx:pt>
          <cx:pt idx="47386">0</cx:pt>
          <cx:pt idx="47387">-532</cx:pt>
          <cx:pt idx="47388">-2080</cx:pt>
          <cx:pt idx="47389">-738</cx:pt>
          <cx:pt idx="47390">-433</cx:pt>
          <cx:pt idx="47391">-1796</cx:pt>
          <cx:pt idx="47392">0</cx:pt>
          <cx:pt idx="47393">-381</cx:pt>
          <cx:pt idx="47394">-2185</cx:pt>
          <cx:pt idx="47395">-2588</cx:pt>
          <cx:pt idx="47396">-534</cx:pt>
          <cx:pt idx="47397">-376</cx:pt>
          <cx:pt idx="47398">0</cx:pt>
          <cx:pt idx="47399">-292</cx:pt>
          <cx:pt idx="47400">-887</cx:pt>
          <cx:pt idx="47401">-912</cx:pt>
          <cx:pt idx="47402">-1605</cx:pt>
          <cx:pt idx="47403">-1698</cx:pt>
          <cx:pt idx="47404">-2564</cx:pt>
          <cx:pt idx="47405">-622</cx:pt>
          <cx:pt idx="47406">-1289</cx:pt>
          <cx:pt idx="47407">-546</cx:pt>
          <cx:pt idx="47408">0</cx:pt>
          <cx:pt idx="47409">-2454</cx:pt>
          <cx:pt idx="47410">-507</cx:pt>
          <cx:pt idx="47411">-2329</cx:pt>
          <cx:pt idx="47412">-238</cx:pt>
          <cx:pt idx="47413">-1513</cx:pt>
          <cx:pt idx="47414">-432</cx:pt>
          <cx:pt idx="47415">-856</cx:pt>
          <cx:pt idx="47416">-1338</cx:pt>
          <cx:pt idx="47417">0</cx:pt>
          <cx:pt idx="47418">-1775</cx:pt>
          <cx:pt idx="47419">-158</cx:pt>
          <cx:pt idx="47420">0</cx:pt>
          <cx:pt idx="47421">-1119</cx:pt>
          <cx:pt idx="47422">0</cx:pt>
          <cx:pt idx="47423">-1612</cx:pt>
          <cx:pt idx="47424">-1854</cx:pt>
          <cx:pt idx="47425">-233</cx:pt>
          <cx:pt idx="47426">-552</cx:pt>
          <cx:pt idx="47427">-2296</cx:pt>
          <cx:pt idx="47428">-464</cx:pt>
          <cx:pt idx="47429">-733</cx:pt>
          <cx:pt idx="47430">-1079</cx:pt>
          <cx:pt idx="47431">0</cx:pt>
          <cx:pt idx="47432">-499</cx:pt>
          <cx:pt idx="47433">-1757</cx:pt>
          <cx:pt idx="47434">-449</cx:pt>
          <cx:pt idx="47435">-204</cx:pt>
          <cx:pt idx="47436">-415</cx:pt>
          <cx:pt idx="47437">-705</cx:pt>
          <cx:pt idx="47438">-302</cx:pt>
          <cx:pt idx="47439">-2018</cx:pt>
          <cx:pt idx="47440">-963</cx:pt>
          <cx:pt idx="47441">-2239</cx:pt>
          <cx:pt idx="47442">-2253</cx:pt>
          <cx:pt idx="47443">-1274</cx:pt>
          <cx:pt idx="47444">0</cx:pt>
          <cx:pt idx="47445">-1733</cx:pt>
          <cx:pt idx="47446">-2364</cx:pt>
          <cx:pt idx="47447">-1690</cx:pt>
          <cx:pt idx="47448">-2886</cx:pt>
          <cx:pt idx="47449">-1582</cx:pt>
          <cx:pt idx="47450">-257</cx:pt>
          <cx:pt idx="47451">-1708</cx:pt>
          <cx:pt idx="47452">-1736</cx:pt>
          <cx:pt idx="47453">-4</cx:pt>
          <cx:pt idx="47454">-506</cx:pt>
          <cx:pt idx="47455">-202</cx:pt>
          <cx:pt idx="47456">-2519</cx:pt>
          <cx:pt idx="47457">0</cx:pt>
          <cx:pt idx="47458">-555</cx:pt>
          <cx:pt idx="47459">-1928</cx:pt>
          <cx:pt idx="47460">-767</cx:pt>
          <cx:pt idx="47461">-1202</cx:pt>
          <cx:pt idx="47462">-519</cx:pt>
          <cx:pt idx="47463">-1941</cx:pt>
          <cx:pt idx="47464">-1313</cx:pt>
          <cx:pt idx="47465">-2352</cx:pt>
          <cx:pt idx="47466">0</cx:pt>
          <cx:pt idx="47467">-2</cx:pt>
          <cx:pt idx="47468">-504</cx:pt>
          <cx:pt idx="47469">-1556</cx:pt>
          <cx:pt idx="47470">-272</cx:pt>
          <cx:pt idx="47471">0</cx:pt>
          <cx:pt idx="47472">-1427</cx:pt>
          <cx:pt idx="47473">-1582</cx:pt>
          <cx:pt idx="47474">-2068</cx:pt>
          <cx:pt idx="47475">-311</cx:pt>
          <cx:pt idx="47476">-1037</cx:pt>
          <cx:pt idx="47477">-2427</cx:pt>
          <cx:pt idx="47478">-373</cx:pt>
          <cx:pt idx="47479">-762</cx:pt>
          <cx:pt idx="47480">0</cx:pt>
          <cx:pt idx="47481">-735</cx:pt>
          <cx:pt idx="47482">-142</cx:pt>
          <cx:pt idx="47483">-663</cx:pt>
          <cx:pt idx="47484">-1550</cx:pt>
          <cx:pt idx="47485">-1838</cx:pt>
          <cx:pt idx="47486">-206</cx:pt>
          <cx:pt idx="47487">-1108</cx:pt>
          <cx:pt idx="47488">-333</cx:pt>
          <cx:pt idx="47489">-1788</cx:pt>
          <cx:pt idx="47490">-1493</cx:pt>
          <cx:pt idx="47491">0</cx:pt>
          <cx:pt idx="47492">-238</cx:pt>
          <cx:pt idx="47493">-2856</cx:pt>
          <cx:pt idx="47494">-671</cx:pt>
          <cx:pt idx="47495">-1767</cx:pt>
          <cx:pt idx="47496">-1568</cx:pt>
          <cx:pt idx="47497">-2688</cx:pt>
          <cx:pt idx="47498">0</cx:pt>
          <cx:pt idx="47499">-363</cx:pt>
          <cx:pt idx="47500">-2718</cx:pt>
          <cx:pt idx="47501">0</cx:pt>
          <cx:pt idx="47502">-523</cx:pt>
          <cx:pt idx="47503">-1000</cx:pt>
          <cx:pt idx="47504">-1802</cx:pt>
          <cx:pt idx="47505">-1763</cx:pt>
          <cx:pt idx="47506">-6</cx:pt>
          <cx:pt idx="47507">-1180</cx:pt>
          <cx:pt idx="47508">-18</cx:pt>
          <cx:pt idx="47509">-4</cx:pt>
          <cx:pt idx="47510">-486</cx:pt>
          <cx:pt idx="47511">0</cx:pt>
          <cx:pt idx="47512">-2382</cx:pt>
          <cx:pt idx="47513">-1960</cx:pt>
          <cx:pt idx="47514">-611</cx:pt>
          <cx:pt idx="47515">-1771</cx:pt>
          <cx:pt idx="47516">-1488</cx:pt>
          <cx:pt idx="47517">-1737</cx:pt>
          <cx:pt idx="47518">-296</cx:pt>
          <cx:pt idx="47519">-361</cx:pt>
          <cx:pt idx="47520">-1086</cx:pt>
          <cx:pt idx="47521">-498</cx:pt>
          <cx:pt idx="47522">0</cx:pt>
          <cx:pt idx="47523">0</cx:pt>
          <cx:pt idx="47524">-139</cx:pt>
          <cx:pt idx="47525">-255</cx:pt>
          <cx:pt idx="47526">-1372</cx:pt>
          <cx:pt idx="47527">0</cx:pt>
          <cx:pt idx="47528">-1182</cx:pt>
          <cx:pt idx="47529">-469</cx:pt>
          <cx:pt idx="47530">-1627</cx:pt>
          <cx:pt idx="47531">-2</cx:pt>
          <cx:pt idx="47532">0</cx:pt>
          <cx:pt idx="47533">0</cx:pt>
          <cx:pt idx="47534">-580</cx:pt>
          <cx:pt idx="47535">-2976</cx:pt>
          <cx:pt idx="47536">-1051</cx:pt>
          <cx:pt idx="47537">-623</cx:pt>
          <cx:pt idx="47538">-174</cx:pt>
          <cx:pt idx="47539">-2255</cx:pt>
          <cx:pt idx="47540">-814</cx:pt>
          <cx:pt idx="47541">-1925</cx:pt>
          <cx:pt idx="47542">-1632</cx:pt>
          <cx:pt idx="47543">-82</cx:pt>
          <cx:pt idx="47544">0</cx:pt>
          <cx:pt idx="47545">-394</cx:pt>
          <cx:pt idx="47546">0</cx:pt>
          <cx:pt idx="47547">-2602</cx:pt>
          <cx:pt idx="47548">-1489</cx:pt>
          <cx:pt idx="47549">-403</cx:pt>
          <cx:pt idx="47550">0</cx:pt>
          <cx:pt idx="47551">-301</cx:pt>
          <cx:pt idx="47552">-1732</cx:pt>
          <cx:pt idx="47553">-982</cx:pt>
          <cx:pt idx="47554">-1107</cx:pt>
          <cx:pt idx="47555">-488</cx:pt>
          <cx:pt idx="47556">-1422</cx:pt>
          <cx:pt idx="47557">-1840</cx:pt>
          <cx:pt idx="47558">-96</cx:pt>
          <cx:pt idx="47559">0</cx:pt>
          <cx:pt idx="47560">-758</cx:pt>
          <cx:pt idx="47561">-3</cx:pt>
          <cx:pt idx="47562">-422</cx:pt>
          <cx:pt idx="47563">0</cx:pt>
          <cx:pt idx="47564">-1120</cx:pt>
          <cx:pt idx="47565">-2521</cx:pt>
          <cx:pt idx="47566">-1130</cx:pt>
          <cx:pt idx="47567">-664</cx:pt>
          <cx:pt idx="47568">-750</cx:pt>
          <cx:pt idx="47569">-519</cx:pt>
          <cx:pt idx="47570">-719</cx:pt>
          <cx:pt idx="47571">-1490</cx:pt>
          <cx:pt idx="47572">-1745</cx:pt>
          <cx:pt idx="47573">-2993</cx:pt>
          <cx:pt idx="47574">-1996</cx:pt>
          <cx:pt idx="47575">-283</cx:pt>
          <cx:pt idx="47576">-1362</cx:pt>
          <cx:pt idx="47577">-1580</cx:pt>
          <cx:pt idx="47578">0</cx:pt>
          <cx:pt idx="47579">-1349</cx:pt>
          <cx:pt idx="47580">-165</cx:pt>
          <cx:pt idx="47581">-154</cx:pt>
          <cx:pt idx="47582">0</cx:pt>
          <cx:pt idx="47583">-1031</cx:pt>
          <cx:pt idx="47584">-525</cx:pt>
          <cx:pt idx="47585">-882</cx:pt>
          <cx:pt idx="47586">-1711</cx:pt>
          <cx:pt idx="47587">-474</cx:pt>
          <cx:pt idx="47588">-615</cx:pt>
          <cx:pt idx="47589">-481</cx:pt>
          <cx:pt idx="47590">-1953</cx:pt>
          <cx:pt idx="47591">-794</cx:pt>
          <cx:pt idx="47592">-39</cx:pt>
          <cx:pt idx="47593">-848</cx:pt>
          <cx:pt idx="47594">-460</cx:pt>
          <cx:pt idx="47595">0</cx:pt>
          <cx:pt idx="47596">-404</cx:pt>
          <cx:pt idx="47597">-1071</cx:pt>
          <cx:pt idx="47598">-244</cx:pt>
          <cx:pt idx="47599">-273</cx:pt>
          <cx:pt idx="47600">-1463</cx:pt>
          <cx:pt idx="47601">-1243</cx:pt>
          <cx:pt idx="47602">-3313</cx:pt>
          <cx:pt idx="47603">-558</cx:pt>
          <cx:pt idx="47604">-393</cx:pt>
          <cx:pt idx="47605">-443</cx:pt>
          <cx:pt idx="47606">-2202</cx:pt>
          <cx:pt idx="47607">-403</cx:pt>
          <cx:pt idx="47608">0</cx:pt>
          <cx:pt idx="47609">0</cx:pt>
          <cx:pt idx="47610">-1094</cx:pt>
          <cx:pt idx="47611">-410</cx:pt>
          <cx:pt idx="47612">-750</cx:pt>
          <cx:pt idx="47613">-2264</cx:pt>
          <cx:pt idx="47614">-2753</cx:pt>
          <cx:pt idx="47615">-520</cx:pt>
          <cx:pt idx="47616">-1169</cx:pt>
          <cx:pt idx="47617">-576</cx:pt>
          <cx:pt idx="47618">-153</cx:pt>
          <cx:pt idx="47619">-2508</cx:pt>
          <cx:pt idx="47620">-317</cx:pt>
          <cx:pt idx="47621">-1898</cx:pt>
          <cx:pt idx="47622">-560</cx:pt>
          <cx:pt idx="47623">-65</cx:pt>
          <cx:pt idx="47624">-2264</cx:pt>
          <cx:pt idx="47625">-1989</cx:pt>
          <cx:pt idx="47626">-1818</cx:pt>
          <cx:pt idx="47627">-1245</cx:pt>
          <cx:pt idx="47628">-332</cx:pt>
          <cx:pt idx="47629">-440</cx:pt>
          <cx:pt idx="47630">-14</cx:pt>
          <cx:pt idx="47631">-3284</cx:pt>
          <cx:pt idx="47632">-1582</cx:pt>
          <cx:pt idx="47633">-202</cx:pt>
          <cx:pt idx="47634">-1792</cx:pt>
          <cx:pt idx="47635">-387</cx:pt>
          <cx:pt idx="47636">-452</cx:pt>
          <cx:pt idx="47637">-347</cx:pt>
          <cx:pt idx="47638">0</cx:pt>
          <cx:pt idx="47639">-2242</cx:pt>
          <cx:pt idx="47640">0</cx:pt>
          <cx:pt idx="47641">-1589</cx:pt>
          <cx:pt idx="47642">-648</cx:pt>
          <cx:pt idx="47643">-2363</cx:pt>
          <cx:pt idx="47644">-2202</cx:pt>
          <cx:pt idx="47645">0</cx:pt>
          <cx:pt idx="47646">-1456</cx:pt>
          <cx:pt idx="47647">0</cx:pt>
          <cx:pt idx="47648">-2001</cx:pt>
          <cx:pt idx="47649">-988</cx:pt>
          <cx:pt idx="47650">-719</cx:pt>
          <cx:pt idx="47651">-905</cx:pt>
          <cx:pt idx="47652">0</cx:pt>
          <cx:pt idx="47653">-364</cx:pt>
          <cx:pt idx="47654">-977</cx:pt>
          <cx:pt idx="47655">-1175</cx:pt>
          <cx:pt idx="47656">0</cx:pt>
          <cx:pt idx="47657">-891</cx:pt>
          <cx:pt idx="47658">0</cx:pt>
          <cx:pt idx="47659">-604</cx:pt>
          <cx:pt idx="47660">-1451</cx:pt>
          <cx:pt idx="47661">-1495</cx:pt>
          <cx:pt idx="47662">-5</cx:pt>
          <cx:pt idx="47663">-1921</cx:pt>
          <cx:pt idx="47664">0</cx:pt>
          <cx:pt idx="47665">-191</cx:pt>
          <cx:pt idx="47666">-490</cx:pt>
          <cx:pt idx="47667">-690</cx:pt>
          <cx:pt idx="47668">-1722</cx:pt>
          <cx:pt idx="47669">-368</cx:pt>
          <cx:pt idx="47670">-414</cx:pt>
          <cx:pt idx="47671">-1539</cx:pt>
          <cx:pt idx="47672">-1070</cx:pt>
          <cx:pt idx="47673">0</cx:pt>
          <cx:pt idx="47674">-1196</cx:pt>
          <cx:pt idx="47675">-584</cx:pt>
          <cx:pt idx="47676">-1115</cx:pt>
          <cx:pt idx="47677">-1504</cx:pt>
          <cx:pt idx="47678">-1438</cx:pt>
          <cx:pt idx="47679">-11</cx:pt>
          <cx:pt idx="47680">0</cx:pt>
          <cx:pt idx="47681">-2628</cx:pt>
          <cx:pt idx="47682">-1899</cx:pt>
          <cx:pt idx="47683">-895</cx:pt>
          <cx:pt idx="47684">-491</cx:pt>
          <cx:pt idx="47685">-1604</cx:pt>
          <cx:pt idx="47686">-2661</cx:pt>
          <cx:pt idx="47687">-267</cx:pt>
          <cx:pt idx="47688">-1613</cx:pt>
          <cx:pt idx="47689">-1557</cx:pt>
          <cx:pt idx="47690">-935</cx:pt>
          <cx:pt idx="47691">-1161</cx:pt>
          <cx:pt idx="47692">-1456</cx:pt>
          <cx:pt idx="47693">-246</cx:pt>
          <cx:pt idx="47694">0</cx:pt>
          <cx:pt idx="47695">-2406</cx:pt>
          <cx:pt idx="47696">-617</cx:pt>
          <cx:pt idx="47697">-1083</cx:pt>
          <cx:pt idx="47698">0</cx:pt>
          <cx:pt idx="47699">-263</cx:pt>
          <cx:pt idx="47700">-395</cx:pt>
          <cx:pt idx="47701">-248</cx:pt>
          <cx:pt idx="47702">-692</cx:pt>
          <cx:pt idx="47703">-705</cx:pt>
          <cx:pt idx="47704">-1506</cx:pt>
          <cx:pt idx="47705">-1563</cx:pt>
          <cx:pt idx="47706">-143</cx:pt>
          <cx:pt idx="47707">-1411</cx:pt>
          <cx:pt idx="47708">-2929</cx:pt>
          <cx:pt idx="47709">-479</cx:pt>
          <cx:pt idx="47710">-734</cx:pt>
          <cx:pt idx="47711">-2703</cx:pt>
          <cx:pt idx="47712">-1833</cx:pt>
          <cx:pt idx="47713">-2031</cx:pt>
          <cx:pt idx="47714">-1373</cx:pt>
          <cx:pt idx="47715">-2229</cx:pt>
          <cx:pt idx="47716">-348</cx:pt>
          <cx:pt idx="47717">-1631</cx:pt>
          <cx:pt idx="47718">-230</cx:pt>
          <cx:pt idx="47719">0</cx:pt>
          <cx:pt idx="47720">-689</cx:pt>
          <cx:pt idx="47721">-1876</cx:pt>
          <cx:pt idx="47722">-880</cx:pt>
          <cx:pt idx="47723">-3227</cx:pt>
          <cx:pt idx="47724">-1197</cx:pt>
          <cx:pt idx="47725">-2764</cx:pt>
          <cx:pt idx="47726">-1127</cx:pt>
          <cx:pt idx="47727">-637</cx:pt>
          <cx:pt idx="47728">-992</cx:pt>
          <cx:pt idx="47729">0</cx:pt>
          <cx:pt idx="47730">-787</cx:pt>
          <cx:pt idx="47731">-231</cx:pt>
          <cx:pt idx="47732">-267</cx:pt>
          <cx:pt idx="47733">-689</cx:pt>
          <cx:pt idx="47734">-278</cx:pt>
          <cx:pt idx="47735">-2082</cx:pt>
          <cx:pt idx="47736">0</cx:pt>
          <cx:pt idx="47737">0</cx:pt>
          <cx:pt idx="47738">-339</cx:pt>
          <cx:pt idx="47739">-1116</cx:pt>
          <cx:pt idx="47740">-2078</cx:pt>
          <cx:pt idx="47741">-1069</cx:pt>
          <cx:pt idx="47742">-1054</cx:pt>
          <cx:pt idx="47743">-285</cx:pt>
          <cx:pt idx="47744">-981</cx:pt>
          <cx:pt idx="47745">0</cx:pt>
          <cx:pt idx="47746">-507</cx:pt>
          <cx:pt idx="47747">-277</cx:pt>
          <cx:pt idx="47748">-18</cx:pt>
          <cx:pt idx="47749">-2326</cx:pt>
          <cx:pt idx="47750">-613</cx:pt>
          <cx:pt idx="47751">-1534</cx:pt>
          <cx:pt idx="47752">-1788</cx:pt>
          <cx:pt idx="47753">0</cx:pt>
          <cx:pt idx="47754">-657</cx:pt>
          <cx:pt idx="47755">-457</cx:pt>
          <cx:pt idx="47756">-601</cx:pt>
          <cx:pt idx="47757">-837</cx:pt>
          <cx:pt idx="47758">-1764</cx:pt>
          <cx:pt idx="47759">-1786</cx:pt>
          <cx:pt idx="47760">-1333</cx:pt>
          <cx:pt idx="47761">-314</cx:pt>
          <cx:pt idx="47762">-2</cx:pt>
          <cx:pt idx="47763">-1365</cx:pt>
          <cx:pt idx="47764">-592</cx:pt>
          <cx:pt idx="47765">-183</cx:pt>
          <cx:pt idx="47766">-348</cx:pt>
          <cx:pt idx="47767">-1382</cx:pt>
          <cx:pt idx="47768">-291</cx:pt>
          <cx:pt idx="47769">-580</cx:pt>
          <cx:pt idx="47770">-693</cx:pt>
          <cx:pt idx="47771">-1338</cx:pt>
          <cx:pt idx="47772">0</cx:pt>
          <cx:pt idx="47773">-1661</cx:pt>
          <cx:pt idx="47774">-651</cx:pt>
          <cx:pt idx="47775">-1310</cx:pt>
          <cx:pt idx="47776">-1444</cx:pt>
          <cx:pt idx="47777">-419</cx:pt>
          <cx:pt idx="47778">-38</cx:pt>
          <cx:pt idx="47779">-1565</cx:pt>
          <cx:pt idx="47780">-226</cx:pt>
          <cx:pt idx="47781">-1731</cx:pt>
          <cx:pt idx="47782">-1553</cx:pt>
          <cx:pt idx="47783">-2222</cx:pt>
          <cx:pt idx="47784">0</cx:pt>
          <cx:pt idx="47785">-584</cx:pt>
          <cx:pt idx="47786">-1604</cx:pt>
          <cx:pt idx="47787">-2775</cx:pt>
          <cx:pt idx="47788">-1936</cx:pt>
          <cx:pt idx="47789">-1246</cx:pt>
          <cx:pt idx="47790">-2184</cx:pt>
          <cx:pt idx="47791">0</cx:pt>
          <cx:pt idx="47792">-898</cx:pt>
          <cx:pt idx="47793">-344</cx:pt>
          <cx:pt idx="47794">-2134</cx:pt>
          <cx:pt idx="47795">-284</cx:pt>
          <cx:pt idx="47796">-1942</cx:pt>
          <cx:pt idx="47797">-2176</cx:pt>
          <cx:pt idx="47798">-360</cx:pt>
          <cx:pt idx="47799">-2</cx:pt>
          <cx:pt idx="47800">-556</cx:pt>
          <cx:pt idx="47801">-694</cx:pt>
          <cx:pt idx="47802">-3052</cx:pt>
          <cx:pt idx="47803">-1853</cx:pt>
          <cx:pt idx="47804">0</cx:pt>
          <cx:pt idx="47805">-507</cx:pt>
          <cx:pt idx="47806">-1061</cx:pt>
          <cx:pt idx="47807">-36</cx:pt>
          <cx:pt idx="47808">-229</cx:pt>
          <cx:pt idx="47809">-494</cx:pt>
          <cx:pt idx="47810">-717</cx:pt>
          <cx:pt idx="47811">-3</cx:pt>
          <cx:pt idx="47812">-349</cx:pt>
          <cx:pt idx="47813">-437</cx:pt>
          <cx:pt idx="47814">-1465</cx:pt>
          <cx:pt idx="47815">0</cx:pt>
          <cx:pt idx="47816">-843</cx:pt>
          <cx:pt idx="47817">-446</cx:pt>
          <cx:pt idx="47818">-1311</cx:pt>
          <cx:pt idx="47819">-1523</cx:pt>
          <cx:pt idx="47820">-1862</cx:pt>
          <cx:pt idx="47821">-1157</cx:pt>
          <cx:pt idx="47822">-2</cx:pt>
          <cx:pt idx="47823">-410</cx:pt>
          <cx:pt idx="47824">-2392</cx:pt>
          <cx:pt idx="47825">-2558</cx:pt>
          <cx:pt idx="47826">-1826</cx:pt>
          <cx:pt idx="47827">-276</cx:pt>
          <cx:pt idx="47828">0</cx:pt>
          <cx:pt idx="47829">-212</cx:pt>
          <cx:pt idx="47830">-2127</cx:pt>
          <cx:pt idx="47831">-422</cx:pt>
          <cx:pt idx="47832">-2390</cx:pt>
          <cx:pt idx="47833">-599</cx:pt>
          <cx:pt idx="47834">-1</cx:pt>
          <cx:pt idx="47835">0</cx:pt>
          <cx:pt idx="47836">-325</cx:pt>
          <cx:pt idx="47837">-2455</cx:pt>
          <cx:pt idx="47838">-1257</cx:pt>
          <cx:pt idx="47839">-666</cx:pt>
          <cx:pt idx="47840">-1941</cx:pt>
          <cx:pt idx="47841">-174</cx:pt>
          <cx:pt idx="47842">0</cx:pt>
          <cx:pt idx="47843">-44</cx:pt>
          <cx:pt idx="47844">-1263</cx:pt>
          <cx:pt idx="47845">-1632</cx:pt>
          <cx:pt idx="47846">-189</cx:pt>
          <cx:pt idx="47847">-4</cx:pt>
          <cx:pt idx="47848">-1966</cx:pt>
          <cx:pt idx="47849">-1651</cx:pt>
          <cx:pt idx="47850">-2175</cx:pt>
          <cx:pt idx="47851">-1704</cx:pt>
          <cx:pt idx="47852">-2137</cx:pt>
          <cx:pt idx="47853">-311</cx:pt>
          <cx:pt idx="47854">-2989</cx:pt>
          <cx:pt idx="47855">-296</cx:pt>
          <cx:pt idx="47856">0</cx:pt>
          <cx:pt idx="47857">-72</cx:pt>
          <cx:pt idx="47858">-418</cx:pt>
          <cx:pt idx="47859">0</cx:pt>
          <cx:pt idx="47860">-355</cx:pt>
          <cx:pt idx="47861">-1142</cx:pt>
          <cx:pt idx="47862">0</cx:pt>
          <cx:pt idx="47863">-374</cx:pt>
          <cx:pt idx="47864">-1859</cx:pt>
          <cx:pt idx="47865">-421</cx:pt>
          <cx:pt idx="47866">-57</cx:pt>
          <cx:pt idx="47867">-556</cx:pt>
          <cx:pt idx="47868">-2</cx:pt>
          <cx:pt idx="47869">-1811</cx:pt>
          <cx:pt idx="47870">-460</cx:pt>
          <cx:pt idx="47871">-454</cx:pt>
          <cx:pt idx="47872">-790</cx:pt>
          <cx:pt idx="47873">-1682</cx:pt>
          <cx:pt idx="47874">-544</cx:pt>
          <cx:pt idx="47875">-409</cx:pt>
          <cx:pt idx="47876">-1489</cx:pt>
          <cx:pt idx="47877">0</cx:pt>
          <cx:pt idx="47878">-293</cx:pt>
          <cx:pt idx="47879">-56</cx:pt>
          <cx:pt idx="47880">-271</cx:pt>
          <cx:pt idx="47881">-772</cx:pt>
          <cx:pt idx="47882">-1738</cx:pt>
          <cx:pt idx="47883">-735</cx:pt>
          <cx:pt idx="47884">-238</cx:pt>
          <cx:pt idx="47885">-3074</cx:pt>
          <cx:pt idx="47886">-62</cx:pt>
          <cx:pt idx="47887">-2400</cx:pt>
          <cx:pt idx="47888">-1333</cx:pt>
          <cx:pt idx="47889">-844</cx:pt>
          <cx:pt idx="47890">-1757</cx:pt>
          <cx:pt idx="47891">-1015</cx:pt>
          <cx:pt idx="47892">-960</cx:pt>
          <cx:pt idx="47893">-1822</cx:pt>
          <cx:pt idx="47894">-170</cx:pt>
          <cx:pt idx="47895">-1387</cx:pt>
          <cx:pt idx="47896">-804</cx:pt>
          <cx:pt idx="47897">-2256</cx:pt>
          <cx:pt idx="47898">-400</cx:pt>
          <cx:pt idx="47899">-806</cx:pt>
          <cx:pt idx="47900">-562</cx:pt>
          <cx:pt idx="47901">-1518</cx:pt>
          <cx:pt idx="47902">-2046</cx:pt>
          <cx:pt idx="47903">-1540</cx:pt>
          <cx:pt idx="47904">-496</cx:pt>
          <cx:pt idx="47905">-683</cx:pt>
          <cx:pt idx="47906">-564</cx:pt>
          <cx:pt idx="47907">-1597</cx:pt>
          <cx:pt idx="47908">-438</cx:pt>
          <cx:pt idx="47909">0</cx:pt>
          <cx:pt idx="47910">-2193</cx:pt>
          <cx:pt idx="47911">0</cx:pt>
          <cx:pt idx="47912">-1384</cx:pt>
          <cx:pt idx="47913">0</cx:pt>
          <cx:pt idx="47914">-774</cx:pt>
          <cx:pt idx="47915">-844</cx:pt>
          <cx:pt idx="47916">-2256</cx:pt>
          <cx:pt idx="47917">-1167</cx:pt>
          <cx:pt idx="47918">-1553</cx:pt>
          <cx:pt idx="47919">-577</cx:pt>
          <cx:pt idx="47920">0</cx:pt>
          <cx:pt idx="47921">-1625</cx:pt>
          <cx:pt idx="47922">-416</cx:pt>
          <cx:pt idx="47923">-1790</cx:pt>
          <cx:pt idx="47924">-1730</cx:pt>
          <cx:pt idx="47925">-1008</cx:pt>
          <cx:pt idx="47926">-706</cx:pt>
          <cx:pt idx="47927">-1614</cx:pt>
          <cx:pt idx="47928">-404</cx:pt>
          <cx:pt idx="47929">-52</cx:pt>
          <cx:pt idx="47930">-588</cx:pt>
          <cx:pt idx="47931">-3333</cx:pt>
          <cx:pt idx="47932">-1242</cx:pt>
          <cx:pt idx="47933">-913</cx:pt>
          <cx:pt idx="47934">-366</cx:pt>
          <cx:pt idx="47935">-223</cx:pt>
          <cx:pt idx="47936">-1989</cx:pt>
          <cx:pt idx="47937">-1824</cx:pt>
          <cx:pt idx="47938">-105</cx:pt>
          <cx:pt idx="47939">-272</cx:pt>
          <cx:pt idx="47940">-556</cx:pt>
          <cx:pt idx="47941">0</cx:pt>
          <cx:pt idx="47942">-1530</cx:pt>
          <cx:pt idx="47943">-1049</cx:pt>
          <cx:pt idx="47944">-1609</cx:pt>
          <cx:pt idx="47945">-1620</cx:pt>
          <cx:pt idx="47946">-1225</cx:pt>
          <cx:pt idx="47947">-455</cx:pt>
          <cx:pt idx="47948">-2074</cx:pt>
          <cx:pt idx="47949">0</cx:pt>
          <cx:pt idx="47950">-587</cx:pt>
          <cx:pt idx="47951">-256</cx:pt>
          <cx:pt idx="47952">-720</cx:pt>
          <cx:pt idx="47953">-1092</cx:pt>
          <cx:pt idx="47954">-2143</cx:pt>
          <cx:pt idx="47955">-433</cx:pt>
          <cx:pt idx="47956">-401</cx:pt>
          <cx:pt idx="47957">-538</cx:pt>
          <cx:pt idx="47958">-424</cx:pt>
          <cx:pt idx="47959">-454</cx:pt>
          <cx:pt idx="47960">-1027</cx:pt>
          <cx:pt idx="47961">-1168</cx:pt>
          <cx:pt idx="47962">-561</cx:pt>
          <cx:pt idx="47963">-2132</cx:pt>
          <cx:pt idx="47964">-2969</cx:pt>
          <cx:pt idx="47965">-127</cx:pt>
          <cx:pt idx="47966">-2284</cx:pt>
          <cx:pt idx="47967">-2866</cx:pt>
          <cx:pt idx="47968">-2181</cx:pt>
          <cx:pt idx="47969">-833</cx:pt>
          <cx:pt idx="47970">-678</cx:pt>
          <cx:pt idx="47971">-351</cx:pt>
          <cx:pt idx="47972">-2168</cx:pt>
          <cx:pt idx="47973">-1108</cx:pt>
          <cx:pt idx="47974">-361</cx:pt>
          <cx:pt idx="47975">-762</cx:pt>
          <cx:pt idx="47976">-747</cx:pt>
          <cx:pt idx="47977">0</cx:pt>
          <cx:pt idx="47978">-764</cx:pt>
          <cx:pt idx="47979">-619</cx:pt>
          <cx:pt idx="47980">0</cx:pt>
          <cx:pt idx="47981">-2037</cx:pt>
          <cx:pt idx="47982">-2432</cx:pt>
          <cx:pt idx="47983">0</cx:pt>
          <cx:pt idx="47984">-1129</cx:pt>
          <cx:pt idx="47985">0</cx:pt>
          <cx:pt idx="47986">-2681</cx:pt>
          <cx:pt idx="47987">-558</cx:pt>
          <cx:pt idx="47988">-1797</cx:pt>
          <cx:pt idx="47989">-2163</cx:pt>
          <cx:pt idx="47990">-2622</cx:pt>
          <cx:pt idx="47991">-1</cx:pt>
          <cx:pt idx="47992">-1970</cx:pt>
          <cx:pt idx="47993">-1960</cx:pt>
          <cx:pt idx="47994">-1430</cx:pt>
          <cx:pt idx="47995">-138</cx:pt>
          <cx:pt idx="47996">0</cx:pt>
          <cx:pt idx="47997">0</cx:pt>
          <cx:pt idx="47998">-2426</cx:pt>
          <cx:pt idx="47999">-53</cx:pt>
          <cx:pt idx="48000">-1694</cx:pt>
          <cx:pt idx="48001">-1764</cx:pt>
          <cx:pt idx="48002">-1706</cx:pt>
          <cx:pt idx="48003">-1282</cx:pt>
          <cx:pt idx="48004">-2076</cx:pt>
          <cx:pt idx="48005">-1474</cx:pt>
          <cx:pt idx="48006">-199</cx:pt>
          <cx:pt idx="48007">-1137</cx:pt>
          <cx:pt idx="48008">-183</cx:pt>
          <cx:pt idx="48009">-786</cx:pt>
          <cx:pt idx="48010">-2102</cx:pt>
          <cx:pt idx="48011">-2309</cx:pt>
          <cx:pt idx="48012">-541</cx:pt>
          <cx:pt idx="48013">-496</cx:pt>
          <cx:pt idx="48014">-2165</cx:pt>
          <cx:pt idx="48015">-1295</cx:pt>
          <cx:pt idx="48016">-939</cx:pt>
          <cx:pt idx="48017">-544</cx:pt>
          <cx:pt idx="48018">-2713</cx:pt>
          <cx:pt idx="48019">-7</cx:pt>
          <cx:pt idx="48020">-1312</cx:pt>
          <cx:pt idx="48021">-230</cx:pt>
          <cx:pt idx="48022">-1656</cx:pt>
          <cx:pt idx="48023">-1026</cx:pt>
          <cx:pt idx="48024">-311</cx:pt>
          <cx:pt idx="48025">-2228</cx:pt>
          <cx:pt idx="48026">-593</cx:pt>
          <cx:pt idx="48027">-2062</cx:pt>
          <cx:pt idx="48028">-302</cx:pt>
          <cx:pt idx="48029">-1676</cx:pt>
          <cx:pt idx="48030">-1810</cx:pt>
          <cx:pt idx="48031">-3050</cx:pt>
          <cx:pt idx="48032">-2475</cx:pt>
          <cx:pt idx="48033">-1689</cx:pt>
          <cx:pt idx="48034">-285</cx:pt>
          <cx:pt idx="48035">-792</cx:pt>
          <cx:pt idx="48036">-1338</cx:pt>
          <cx:pt idx="48037">-517</cx:pt>
          <cx:pt idx="48038">-3042</cx:pt>
          <cx:pt idx="48039">-1681</cx:pt>
          <cx:pt idx="48040">-773</cx:pt>
          <cx:pt idx="48041">-625</cx:pt>
          <cx:pt idx="48042">-132</cx:pt>
          <cx:pt idx="48043">-2592</cx:pt>
          <cx:pt idx="48044">0</cx:pt>
          <cx:pt idx="48045">-634</cx:pt>
          <cx:pt idx="48046">-860</cx:pt>
          <cx:pt idx="48047">-1477</cx:pt>
          <cx:pt idx="48048">0</cx:pt>
          <cx:pt idx="48049">0</cx:pt>
          <cx:pt idx="48050">-1684</cx:pt>
          <cx:pt idx="48051">0</cx:pt>
          <cx:pt idx="48052">-2092</cx:pt>
          <cx:pt idx="48053">-2449</cx:pt>
          <cx:pt idx="48054">-1076</cx:pt>
          <cx:pt idx="48055">-730</cx:pt>
          <cx:pt idx="48056">-1</cx:pt>
          <cx:pt idx="48057">-1669</cx:pt>
          <cx:pt idx="48058">-947</cx:pt>
          <cx:pt idx="48059">-1494</cx:pt>
          <cx:pt idx="48060">-1158</cx:pt>
          <cx:pt idx="48061">-1804</cx:pt>
          <cx:pt idx="48062">-1479</cx:pt>
          <cx:pt idx="48063">-718</cx:pt>
          <cx:pt idx="48064">-237</cx:pt>
          <cx:pt idx="48065">-1331</cx:pt>
          <cx:pt idx="48066">-1872</cx:pt>
          <cx:pt idx="48067">-1690</cx:pt>
          <cx:pt idx="48068">-1602</cx:pt>
          <cx:pt idx="48069">-414</cx:pt>
          <cx:pt idx="48070">-236</cx:pt>
          <cx:pt idx="48071">-1680</cx:pt>
          <cx:pt idx="48072">-1125</cx:pt>
          <cx:pt idx="48073">-1206</cx:pt>
          <cx:pt idx="48074">-1701</cx:pt>
          <cx:pt idx="48075">-347</cx:pt>
          <cx:pt idx="48076">-1256</cx:pt>
          <cx:pt idx="48077">-840</cx:pt>
          <cx:pt idx="48078">0</cx:pt>
          <cx:pt idx="48079">-1665</cx:pt>
          <cx:pt idx="48080">-254</cx:pt>
          <cx:pt idx="48081">-1009</cx:pt>
          <cx:pt idx="48082">-115</cx:pt>
          <cx:pt idx="48083">-1682</cx:pt>
          <cx:pt idx="48084">0</cx:pt>
          <cx:pt idx="48085">0</cx:pt>
          <cx:pt idx="48086">-202</cx:pt>
          <cx:pt idx="48087">-2640</cx:pt>
          <cx:pt idx="48088">-1748</cx:pt>
          <cx:pt idx="48089">-2546</cx:pt>
          <cx:pt idx="48090">-447</cx:pt>
          <cx:pt idx="48091">-1707</cx:pt>
          <cx:pt idx="48092">-412</cx:pt>
          <cx:pt idx="48093">0</cx:pt>
          <cx:pt idx="48094">-1833</cx:pt>
          <cx:pt idx="48095">-2385</cx:pt>
          <cx:pt idx="48096">-738</cx:pt>
          <cx:pt idx="48097">-1272</cx:pt>
          <cx:pt idx="48098">0</cx:pt>
          <cx:pt idx="48099">-1664</cx:pt>
          <cx:pt idx="48100">-1975</cx:pt>
          <cx:pt idx="48101">-1126</cx:pt>
          <cx:pt idx="48102">-2054</cx:pt>
          <cx:pt idx="48103">-2698</cx:pt>
          <cx:pt idx="48104">-1198</cx:pt>
          <cx:pt idx="48105">-623</cx:pt>
          <cx:pt idx="48106">-188</cx:pt>
          <cx:pt idx="48107">-107</cx:pt>
          <cx:pt idx="48108">-1548</cx:pt>
          <cx:pt idx="48109">-1214</cx:pt>
          <cx:pt idx="48110">-1619</cx:pt>
          <cx:pt idx="48111">-2267</cx:pt>
          <cx:pt idx="48112">0</cx:pt>
          <cx:pt idx="48113">-1823</cx:pt>
          <cx:pt idx="48114">-337</cx:pt>
          <cx:pt idx="48115">-527</cx:pt>
          <cx:pt idx="48116">-1651</cx:pt>
          <cx:pt idx="48117">0</cx:pt>
          <cx:pt idx="48118">-3216</cx:pt>
          <cx:pt idx="48119">-750</cx:pt>
          <cx:pt idx="48120">-274</cx:pt>
          <cx:pt idx="48121">-2114</cx:pt>
          <cx:pt idx="48122">-867</cx:pt>
          <cx:pt idx="48123">-1863</cx:pt>
          <cx:pt idx="48124">-395</cx:pt>
          <cx:pt idx="48125">0</cx:pt>
          <cx:pt idx="48126">-1087</cx:pt>
          <cx:pt idx="48127">-740</cx:pt>
          <cx:pt idx="48128">-11</cx:pt>
          <cx:pt idx="48129">-53</cx:pt>
          <cx:pt idx="48130">-695</cx:pt>
          <cx:pt idx="48131">-1034</cx:pt>
          <cx:pt idx="48132">0</cx:pt>
          <cx:pt idx="48133">0</cx:pt>
          <cx:pt idx="48134">-359</cx:pt>
          <cx:pt idx="48135">-730</cx:pt>
          <cx:pt idx="48136">-1847</cx:pt>
          <cx:pt idx="48137">-158</cx:pt>
          <cx:pt idx="48138">-676</cx:pt>
          <cx:pt idx="48139">-1278</cx:pt>
          <cx:pt idx="48140">-590</cx:pt>
          <cx:pt idx="48141">-2403</cx:pt>
          <cx:pt idx="48142">-1794</cx:pt>
          <cx:pt idx="48143">-147</cx:pt>
          <cx:pt idx="48144">-399</cx:pt>
          <cx:pt idx="48145">-2052</cx:pt>
          <cx:pt idx="48146">-1537</cx:pt>
          <cx:pt idx="48147">-128</cx:pt>
          <cx:pt idx="48148">-1622</cx:pt>
          <cx:pt idx="48149">0</cx:pt>
          <cx:pt idx="48150">-176</cx:pt>
          <cx:pt idx="48151">-472</cx:pt>
          <cx:pt idx="48152">-240</cx:pt>
          <cx:pt idx="48153">-135</cx:pt>
          <cx:pt idx="48154">-435</cx:pt>
          <cx:pt idx="48155">-836</cx:pt>
          <cx:pt idx="48156">0</cx:pt>
          <cx:pt idx="48157">-2454</cx:pt>
          <cx:pt idx="48158">-677</cx:pt>
          <cx:pt idx="48159">-1444</cx:pt>
          <cx:pt idx="48160">0</cx:pt>
          <cx:pt idx="48161">-1449</cx:pt>
          <cx:pt idx="48162">-416</cx:pt>
          <cx:pt idx="48163">0</cx:pt>
          <cx:pt idx="48164">-575</cx:pt>
          <cx:pt idx="48165">-906</cx:pt>
          <cx:pt idx="48166">-1881</cx:pt>
          <cx:pt idx="48167">-342</cx:pt>
          <cx:pt idx="48168">-2026</cx:pt>
          <cx:pt idx="48169">-2094</cx:pt>
          <cx:pt idx="48170">-735</cx:pt>
          <cx:pt idx="48171">-219</cx:pt>
          <cx:pt idx="48172">-2275</cx:pt>
          <cx:pt idx="48173">-1</cx:pt>
          <cx:pt idx="48174">-359</cx:pt>
          <cx:pt idx="48175">-179</cx:pt>
          <cx:pt idx="48176">-294</cx:pt>
          <cx:pt idx="48177">-1140</cx:pt>
          <cx:pt idx="48178">-2054</cx:pt>
          <cx:pt idx="48179">-2443</cx:pt>
          <cx:pt idx="48180">-1758</cx:pt>
          <cx:pt idx="48181">-653</cx:pt>
          <cx:pt idx="48182">-2073</cx:pt>
          <cx:pt idx="48183">-597</cx:pt>
          <cx:pt idx="48184">0</cx:pt>
          <cx:pt idx="48185">-231</cx:pt>
          <cx:pt idx="48186">-183</cx:pt>
          <cx:pt idx="48187">0</cx:pt>
          <cx:pt idx="48188">-844</cx:pt>
          <cx:pt idx="48189">-1622</cx:pt>
          <cx:pt idx="48190">-2533</cx:pt>
          <cx:pt idx="48191">-496</cx:pt>
          <cx:pt idx="48192">0</cx:pt>
          <cx:pt idx="48193">-1534</cx:pt>
          <cx:pt idx="48194">-263</cx:pt>
          <cx:pt idx="48195">-1896</cx:pt>
          <cx:pt idx="48196">-2061</cx:pt>
          <cx:pt idx="48197">0</cx:pt>
          <cx:pt idx="48198">-1137</cx:pt>
          <cx:pt idx="48199">-1045</cx:pt>
          <cx:pt idx="48200">-478</cx:pt>
          <cx:pt idx="48201">-622</cx:pt>
          <cx:pt idx="48202">-1866</cx:pt>
          <cx:pt idx="48203">-1716</cx:pt>
          <cx:pt idx="48204">-811</cx:pt>
          <cx:pt idx="48205">-1755</cx:pt>
          <cx:pt idx="48206">-1188</cx:pt>
          <cx:pt idx="48207">0</cx:pt>
          <cx:pt idx="48208">-1209</cx:pt>
          <cx:pt idx="48209">-2249</cx:pt>
          <cx:pt idx="48210">-1749</cx:pt>
          <cx:pt idx="48211">-512</cx:pt>
          <cx:pt idx="48212">-2168</cx:pt>
          <cx:pt idx="48213">-187</cx:pt>
          <cx:pt idx="48214">-1080</cx:pt>
          <cx:pt idx="48215">-2633</cx:pt>
          <cx:pt idx="48216">0</cx:pt>
          <cx:pt idx="48217">0</cx:pt>
          <cx:pt idx="48218">0</cx:pt>
          <cx:pt idx="48219">-564</cx:pt>
          <cx:pt idx="48220">-1570</cx:pt>
          <cx:pt idx="48221">0</cx:pt>
          <cx:pt idx="48222">-844</cx:pt>
          <cx:pt idx="48223">-1167</cx:pt>
          <cx:pt idx="48224">-1458</cx:pt>
          <cx:pt idx="48225">-787</cx:pt>
          <cx:pt idx="48226">-571</cx:pt>
          <cx:pt idx="48227">-601</cx:pt>
          <cx:pt idx="48228">-722</cx:pt>
          <cx:pt idx="48229">-943</cx:pt>
          <cx:pt idx="48230">-1729</cx:pt>
          <cx:pt idx="48231">-739</cx:pt>
          <cx:pt idx="48232">-383</cx:pt>
          <cx:pt idx="48233">-1526</cx:pt>
          <cx:pt idx="48234">-1324</cx:pt>
          <cx:pt idx="48235">0</cx:pt>
          <cx:pt idx="48236">-358</cx:pt>
          <cx:pt idx="48237">-2436</cx:pt>
          <cx:pt idx="48238">-353</cx:pt>
          <cx:pt idx="48239">-821</cx:pt>
          <cx:pt idx="48240">-1090</cx:pt>
          <cx:pt idx="48241">0</cx:pt>
          <cx:pt idx="48242">-1941</cx:pt>
          <cx:pt idx="48243">-1269</cx:pt>
          <cx:pt idx="48244">-1691</cx:pt>
          <cx:pt idx="48245">0</cx:pt>
          <cx:pt idx="48246">-189</cx:pt>
          <cx:pt idx="48247">-573</cx:pt>
          <cx:pt idx="48248">-3</cx:pt>
          <cx:pt idx="48249">0</cx:pt>
          <cx:pt idx="48250">-2141</cx:pt>
          <cx:pt idx="48251">0</cx:pt>
          <cx:pt idx="48252">-283</cx:pt>
          <cx:pt idx="48253">-1586</cx:pt>
          <cx:pt idx="48254">-231</cx:pt>
          <cx:pt idx="48255">-2800</cx:pt>
          <cx:pt idx="48256">-268</cx:pt>
          <cx:pt idx="48257">0</cx:pt>
          <cx:pt idx="48258">-270</cx:pt>
          <cx:pt idx="48259">-1808</cx:pt>
          <cx:pt idx="48260">-651</cx:pt>
          <cx:pt idx="48261">0</cx:pt>
          <cx:pt idx="48262">-880</cx:pt>
          <cx:pt idx="48263">-1042</cx:pt>
          <cx:pt idx="48264">-779</cx:pt>
          <cx:pt idx="48265">-1529</cx:pt>
          <cx:pt idx="48266">-1496</cx:pt>
          <cx:pt idx="48267">-2526</cx:pt>
          <cx:pt idx="48268">-15</cx:pt>
          <cx:pt idx="48269">-670</cx:pt>
          <cx:pt idx="48270">-431</cx:pt>
          <cx:pt idx="48271">-308</cx:pt>
          <cx:pt idx="48272">-900</cx:pt>
          <cx:pt idx="48273">-611</cx:pt>
          <cx:pt idx="48274">-2313</cx:pt>
          <cx:pt idx="48275">-1232</cx:pt>
          <cx:pt idx="48276">-746</cx:pt>
          <cx:pt idx="48277">-590</cx:pt>
          <cx:pt idx="48278">-405</cx:pt>
          <cx:pt idx="48279">-181</cx:pt>
          <cx:pt idx="48280">-2</cx:pt>
          <cx:pt idx="48281">-1488</cx:pt>
          <cx:pt idx="48282">-6</cx:pt>
          <cx:pt idx="48283">0</cx:pt>
          <cx:pt idx="48284">-1265</cx:pt>
          <cx:pt idx="48285">-1056</cx:pt>
          <cx:pt idx="48286">0</cx:pt>
          <cx:pt idx="48287">-659</cx:pt>
          <cx:pt idx="48288">0</cx:pt>
          <cx:pt idx="48289">-889</cx:pt>
          <cx:pt idx="48290">-1915</cx:pt>
          <cx:pt idx="48291">-1618</cx:pt>
          <cx:pt idx="48292">0</cx:pt>
          <cx:pt idx="48293">-391</cx:pt>
          <cx:pt idx="48294">-566</cx:pt>
          <cx:pt idx="48295">-1364</cx:pt>
          <cx:pt idx="48296">-768</cx:pt>
          <cx:pt idx="48297">-104</cx:pt>
          <cx:pt idx="48298">-2127</cx:pt>
          <cx:pt idx="48299">-55</cx:pt>
          <cx:pt idx="48300">0</cx:pt>
          <cx:pt idx="48301">-1410</cx:pt>
          <cx:pt idx="48302">-399</cx:pt>
          <cx:pt idx="48303">-1075</cx:pt>
          <cx:pt idx="48304">-1139</cx:pt>
          <cx:pt idx="48305">-1543</cx:pt>
          <cx:pt idx="48306">-1904</cx:pt>
          <cx:pt idx="48307">-2</cx:pt>
          <cx:pt idx="48308">-1508</cx:pt>
          <cx:pt idx="48309">-788</cx:pt>
          <cx:pt idx="48310">-319</cx:pt>
          <cx:pt idx="48311">0</cx:pt>
          <cx:pt idx="48312">-1607</cx:pt>
          <cx:pt idx="48313">-2</cx:pt>
          <cx:pt idx="48314">-897</cx:pt>
          <cx:pt idx="48315">0</cx:pt>
          <cx:pt idx="48316">0</cx:pt>
          <cx:pt idx="48317">-1</cx:pt>
          <cx:pt idx="48318">-1476</cx:pt>
          <cx:pt idx="48319">-1073</cx:pt>
          <cx:pt idx="48320">-817</cx:pt>
          <cx:pt idx="48321">-1189</cx:pt>
          <cx:pt idx="48322">-236</cx:pt>
          <cx:pt idx="48323">-3</cx:pt>
          <cx:pt idx="48324">-208</cx:pt>
          <cx:pt idx="48325">-417</cx:pt>
          <cx:pt idx="48326">-501</cx:pt>
          <cx:pt idx="48327">-691</cx:pt>
          <cx:pt idx="48328">0</cx:pt>
          <cx:pt idx="48329">0</cx:pt>
          <cx:pt idx="48330">0</cx:pt>
          <cx:pt idx="48331">-1565</cx:pt>
          <cx:pt idx="48332">-2498</cx:pt>
          <cx:pt idx="48333">-1771</cx:pt>
          <cx:pt idx="48334">-424</cx:pt>
          <cx:pt idx="48335">-1861</cx:pt>
          <cx:pt idx="48336">-28</cx:pt>
          <cx:pt idx="48337">-578</cx:pt>
          <cx:pt idx="48338">-596</cx:pt>
          <cx:pt idx="48339">-1675</cx:pt>
          <cx:pt idx="48340">-1588</cx:pt>
          <cx:pt idx="48341">0</cx:pt>
          <cx:pt idx="48342">-1290</cx:pt>
          <cx:pt idx="48343">-215</cx:pt>
          <cx:pt idx="48344">-269</cx:pt>
          <cx:pt idx="48345">-293</cx:pt>
          <cx:pt idx="48346">-937</cx:pt>
          <cx:pt idx="48347">-588</cx:pt>
          <cx:pt idx="48348">-761</cx:pt>
          <cx:pt idx="48349">-1398</cx:pt>
          <cx:pt idx="48350">-617</cx:pt>
          <cx:pt idx="48351">-1800</cx:pt>
          <cx:pt idx="48352">-1413</cx:pt>
          <cx:pt idx="48353">-3</cx:pt>
          <cx:pt idx="48354">0</cx:pt>
          <cx:pt idx="48355">-96</cx:pt>
          <cx:pt idx="48356">-2551</cx:pt>
          <cx:pt idx="48357">-40</cx:pt>
          <cx:pt idx="48358">-452</cx:pt>
          <cx:pt idx="48359">0</cx:pt>
          <cx:pt idx="48360">-1881</cx:pt>
          <cx:pt idx="48361">-1006</cx:pt>
          <cx:pt idx="48362">-1024</cx:pt>
          <cx:pt idx="48363">-3157</cx:pt>
          <cx:pt idx="48364">-2501</cx:pt>
          <cx:pt idx="48365">-1939</cx:pt>
          <cx:pt idx="48366">-657</cx:pt>
          <cx:pt idx="48367">-275</cx:pt>
          <cx:pt idx="48368">-298</cx:pt>
          <cx:pt idx="48369">-189</cx:pt>
          <cx:pt idx="48370">-146</cx:pt>
          <cx:pt idx="48371">0</cx:pt>
          <cx:pt idx="48372">-1401</cx:pt>
          <cx:pt idx="48373">-590</cx:pt>
          <cx:pt idx="48374">0</cx:pt>
          <cx:pt idx="48375">-838</cx:pt>
          <cx:pt idx="48376">-1019</cx:pt>
          <cx:pt idx="48377">-2771</cx:pt>
          <cx:pt idx="48378">-889</cx:pt>
          <cx:pt idx="48379">-1419</cx:pt>
          <cx:pt idx="48380">-1569</cx:pt>
          <cx:pt idx="48381">-463</cx:pt>
          <cx:pt idx="48382">0</cx:pt>
          <cx:pt idx="48383">-1271</cx:pt>
          <cx:pt idx="48384">-840</cx:pt>
          <cx:pt idx="48385">0</cx:pt>
          <cx:pt idx="48386">0</cx:pt>
          <cx:pt idx="48387">-1630</cx:pt>
          <cx:pt idx="48388">-709</cx:pt>
          <cx:pt idx="48389">-431</cx:pt>
          <cx:pt idx="48390">-1493</cx:pt>
          <cx:pt idx="48391">0</cx:pt>
          <cx:pt idx="48392">-310</cx:pt>
          <cx:pt idx="48393">-1671</cx:pt>
          <cx:pt idx="48394">-1764</cx:pt>
          <cx:pt idx="48395">-661</cx:pt>
          <cx:pt idx="48396">-353</cx:pt>
          <cx:pt idx="48397">-650</cx:pt>
          <cx:pt idx="48398">-190</cx:pt>
          <cx:pt idx="48399">-1859</cx:pt>
          <cx:pt idx="48400">-721</cx:pt>
          <cx:pt idx="48401">-526</cx:pt>
          <cx:pt idx="48402">-2303</cx:pt>
          <cx:pt idx="48403">-1600</cx:pt>
          <cx:pt idx="48404">-286</cx:pt>
          <cx:pt idx="48405">0</cx:pt>
          <cx:pt idx="48406">-417</cx:pt>
          <cx:pt idx="48407">-2307</cx:pt>
          <cx:pt idx="48408">-1470</cx:pt>
          <cx:pt idx="48409">-2345</cx:pt>
          <cx:pt idx="48410">-1211</cx:pt>
          <cx:pt idx="48411">-316</cx:pt>
          <cx:pt idx="48412">0</cx:pt>
          <cx:pt idx="48413">-833</cx:pt>
          <cx:pt idx="48414">-486</cx:pt>
          <cx:pt idx="48415">-861</cx:pt>
          <cx:pt idx="48416">-647</cx:pt>
          <cx:pt idx="48417">0</cx:pt>
          <cx:pt idx="48418">0</cx:pt>
          <cx:pt idx="48419">-431</cx:pt>
          <cx:pt idx="48420">-392</cx:pt>
          <cx:pt idx="48421">-2387</cx:pt>
          <cx:pt idx="48422">-1461</cx:pt>
          <cx:pt idx="48423">-273</cx:pt>
          <cx:pt idx="48424">-159</cx:pt>
          <cx:pt idx="48425">-654</cx:pt>
          <cx:pt idx="48426">-646</cx:pt>
          <cx:pt idx="48427">-339</cx:pt>
          <cx:pt idx="48428">-604</cx:pt>
          <cx:pt idx="48429">0</cx:pt>
          <cx:pt idx="48430">-333</cx:pt>
          <cx:pt idx="48431">-35</cx:pt>
          <cx:pt idx="48432">-250</cx:pt>
          <cx:pt idx="48433">-64</cx:pt>
          <cx:pt idx="48434">-1864</cx:pt>
          <cx:pt idx="48435">-1751</cx:pt>
          <cx:pt idx="48436">-1931</cx:pt>
          <cx:pt idx="48437">-206</cx:pt>
          <cx:pt idx="48438">-549</cx:pt>
          <cx:pt idx="48439">-161</cx:pt>
          <cx:pt idx="48440">-393</cx:pt>
          <cx:pt idx="48441">0</cx:pt>
          <cx:pt idx="48442">-1489</cx:pt>
          <cx:pt idx="48443">-1818</cx:pt>
          <cx:pt idx="48444">-667</cx:pt>
          <cx:pt idx="48445">0</cx:pt>
          <cx:pt idx="48446">-462</cx:pt>
          <cx:pt idx="48447">-496</cx:pt>
          <cx:pt idx="48448">-1580</cx:pt>
          <cx:pt idx="48449">-1007</cx:pt>
          <cx:pt idx="48450">-751</cx:pt>
          <cx:pt idx="48451">-1897</cx:pt>
          <cx:pt idx="48452">-1802</cx:pt>
          <cx:pt idx="48453">-1687</cx:pt>
          <cx:pt idx="48454">-1973</cx:pt>
          <cx:pt idx="48455">-549</cx:pt>
          <cx:pt idx="48456">-360</cx:pt>
          <cx:pt idx="48457">-970</cx:pt>
          <cx:pt idx="48458">-2149</cx:pt>
          <cx:pt idx="48459">-1323</cx:pt>
          <cx:pt idx="48460">0</cx:pt>
          <cx:pt idx="48461">-179</cx:pt>
          <cx:pt idx="48462">-450</cx:pt>
          <cx:pt idx="48463">-343</cx:pt>
          <cx:pt idx="48464">-1036</cx:pt>
          <cx:pt idx="48465">-1717</cx:pt>
          <cx:pt idx="48466">-2</cx:pt>
          <cx:pt idx="48467">-2108</cx:pt>
          <cx:pt idx="48468">-493</cx:pt>
          <cx:pt idx="48469">-382</cx:pt>
          <cx:pt idx="48470">-1623</cx:pt>
          <cx:pt idx="48471">0</cx:pt>
          <cx:pt idx="48472">-468</cx:pt>
          <cx:pt idx="48473">-305</cx:pt>
          <cx:pt idx="48474">-3154</cx:pt>
          <cx:pt idx="48475">-1234</cx:pt>
          <cx:pt idx="48476">-1259</cx:pt>
          <cx:pt idx="48477">-345</cx:pt>
          <cx:pt idx="48478">-470</cx:pt>
          <cx:pt idx="48479">-854</cx:pt>
          <cx:pt idx="48480">-1978</cx:pt>
          <cx:pt idx="48481">-1835</cx:pt>
          <cx:pt idx="48482">-574</cx:pt>
          <cx:pt idx="48483">-500</cx:pt>
          <cx:pt idx="48484">-1699</cx:pt>
          <cx:pt idx="48485">-288</cx:pt>
          <cx:pt idx="48486">-1694</cx:pt>
          <cx:pt idx="48487">-1704</cx:pt>
          <cx:pt idx="48488">-15</cx:pt>
          <cx:pt idx="48489">-1498</cx:pt>
          <cx:pt idx="48490">-1351</cx:pt>
          <cx:pt idx="48491">-1502</cx:pt>
          <cx:pt idx="48492">-1597</cx:pt>
          <cx:pt idx="48493">-732</cx:pt>
          <cx:pt idx="48494">-432</cx:pt>
          <cx:pt idx="48495">-576</cx:pt>
          <cx:pt idx="48496">0</cx:pt>
          <cx:pt idx="48497">-1128</cx:pt>
          <cx:pt idx="48498">-759</cx:pt>
          <cx:pt idx="48499">-889</cx:pt>
          <cx:pt idx="48500">-1362</cx:pt>
          <cx:pt idx="48501">-1531</cx:pt>
          <cx:pt idx="48502">-1510</cx:pt>
          <cx:pt idx="48503">-1924</cx:pt>
          <cx:pt idx="48504">-301</cx:pt>
          <cx:pt idx="48505">-2576</cx:pt>
          <cx:pt idx="48506">-1625</cx:pt>
          <cx:pt idx="48507">-575</cx:pt>
          <cx:pt idx="48508">-492</cx:pt>
          <cx:pt idx="48509">-1270</cx:pt>
          <cx:pt idx="48510">-1</cx:pt>
          <cx:pt idx="48511">-1360</cx:pt>
          <cx:pt idx="48512">-29</cx:pt>
          <cx:pt idx="48513">-1412</cx:pt>
          <cx:pt idx="48514">-1080</cx:pt>
          <cx:pt idx="48515">-15</cx:pt>
          <cx:pt idx="48516">-1161</cx:pt>
          <cx:pt idx="48517">-1282</cx:pt>
          <cx:pt idx="48518">-297</cx:pt>
          <cx:pt idx="48519">-1191</cx:pt>
          <cx:pt idx="48520">-81</cx:pt>
          <cx:pt idx="48521">-1156</cx:pt>
          <cx:pt idx="48522">-893</cx:pt>
          <cx:pt idx="48523">-1499</cx:pt>
          <cx:pt idx="48524">-2719</cx:pt>
          <cx:pt idx="48525">-223</cx:pt>
          <cx:pt idx="48526">-2146</cx:pt>
          <cx:pt idx="48527">-1762</cx:pt>
          <cx:pt idx="48528">0</cx:pt>
          <cx:pt idx="48529">-640</cx:pt>
          <cx:pt idx="48530">-315</cx:pt>
          <cx:pt idx="48531">-2291</cx:pt>
          <cx:pt idx="48532">-838</cx:pt>
          <cx:pt idx="48533">-2070</cx:pt>
          <cx:pt idx="48534">0</cx:pt>
          <cx:pt idx="48535">-414</cx:pt>
          <cx:pt idx="48536">-672</cx:pt>
          <cx:pt idx="48537">-1332</cx:pt>
          <cx:pt idx="48538">-665</cx:pt>
          <cx:pt idx="48539">-1727</cx:pt>
          <cx:pt idx="48540">-729</cx:pt>
          <cx:pt idx="48541">-175</cx:pt>
          <cx:pt idx="48542">-575</cx:pt>
          <cx:pt idx="48543">-1456</cx:pt>
          <cx:pt idx="48544">-792</cx:pt>
          <cx:pt idx="48545">-33</cx:pt>
          <cx:pt idx="48546">-3</cx:pt>
          <cx:pt idx="48547">0</cx:pt>
          <cx:pt idx="48548">-756</cx:pt>
          <cx:pt idx="48549">-1774</cx:pt>
          <cx:pt idx="48550">-434</cx:pt>
          <cx:pt idx="48551">-2757</cx:pt>
          <cx:pt idx="48552">-220</cx:pt>
          <cx:pt idx="48553">-1310</cx:pt>
          <cx:pt idx="48554">-17</cx:pt>
          <cx:pt idx="48555">0</cx:pt>
          <cx:pt idx="48556">-549</cx:pt>
          <cx:pt idx="48557">-1523</cx:pt>
          <cx:pt idx="48558">0</cx:pt>
          <cx:pt idx="48559">-399</cx:pt>
          <cx:pt idx="48560">-350</cx:pt>
          <cx:pt idx="48561">-4</cx:pt>
          <cx:pt idx="48562">-1469</cx:pt>
          <cx:pt idx="48563">-1475</cx:pt>
          <cx:pt idx="48564">-1340</cx:pt>
          <cx:pt idx="48565">-948</cx:pt>
          <cx:pt idx="48566">-995</cx:pt>
          <cx:pt idx="48567">-1093</cx:pt>
          <cx:pt idx="48568">-1484</cx:pt>
          <cx:pt idx="48569">-1909</cx:pt>
          <cx:pt idx="48570">-1767</cx:pt>
          <cx:pt idx="48571">0</cx:pt>
          <cx:pt idx="48572">-423</cx:pt>
          <cx:pt idx="48573">-373</cx:pt>
          <cx:pt idx="48574">0</cx:pt>
          <cx:pt idx="48575">-354</cx:pt>
          <cx:pt idx="48576">-1321</cx:pt>
          <cx:pt idx="48577">-2443</cx:pt>
          <cx:pt idx="48578">-1121</cx:pt>
          <cx:pt idx="48579">0</cx:pt>
          <cx:pt idx="48580">-1871</cx:pt>
          <cx:pt idx="48581">-1272</cx:pt>
          <cx:pt idx="48582">-3010</cx:pt>
          <cx:pt idx="48583">-2662</cx:pt>
          <cx:pt idx="48584">0</cx:pt>
          <cx:pt idx="48585">-2039</cx:pt>
          <cx:pt idx="48586">-238</cx:pt>
          <cx:pt idx="48587">0</cx:pt>
          <cx:pt idx="48588">-1183</cx:pt>
          <cx:pt idx="48589">-1741</cx:pt>
          <cx:pt idx="48590">-2131</cx:pt>
          <cx:pt idx="48591">-777</cx:pt>
          <cx:pt idx="48592">-276</cx:pt>
          <cx:pt idx="48593">-1896</cx:pt>
          <cx:pt idx="48594">-190</cx:pt>
          <cx:pt idx="48595">-593</cx:pt>
          <cx:pt idx="48596">-522</cx:pt>
          <cx:pt idx="48597">-2299</cx:pt>
          <cx:pt idx="48598">-391</cx:pt>
          <cx:pt idx="48599">0</cx:pt>
          <cx:pt idx="48600">-1000</cx:pt>
          <cx:pt idx="48601">-1138</cx:pt>
          <cx:pt idx="48602">-340</cx:pt>
          <cx:pt idx="48603">-242</cx:pt>
          <cx:pt idx="48604">0</cx:pt>
          <cx:pt idx="48605">-1886</cx:pt>
          <cx:pt idx="48606">-1958</cx:pt>
          <cx:pt idx="48607">-1337</cx:pt>
          <cx:pt idx="48608">-792</cx:pt>
          <cx:pt idx="48609">-3059</cx:pt>
          <cx:pt idx="48610">-1234</cx:pt>
          <cx:pt idx="48611">-1007</cx:pt>
          <cx:pt idx="48612">-3477</cx:pt>
          <cx:pt idx="48613">-1287</cx:pt>
          <cx:pt idx="48614">-380</cx:pt>
          <cx:pt idx="48615">-1099</cx:pt>
          <cx:pt idx="48616">0</cx:pt>
          <cx:pt idx="48617">-1</cx:pt>
          <cx:pt idx="48618">-551</cx:pt>
          <cx:pt idx="48619">-1942</cx:pt>
          <cx:pt idx="48620">-1726</cx:pt>
          <cx:pt idx="48621">0</cx:pt>
          <cx:pt idx="48622">-843</cx:pt>
          <cx:pt idx="48623">0</cx:pt>
          <cx:pt idx="48624">-1060</cx:pt>
          <cx:pt idx="48625">0</cx:pt>
          <cx:pt idx="48626">-147</cx:pt>
          <cx:pt idx="48627">-573</cx:pt>
          <cx:pt idx="48628">-1685</cx:pt>
          <cx:pt idx="48629">-1931</cx:pt>
          <cx:pt idx="48630">0</cx:pt>
          <cx:pt idx="48631">-271</cx:pt>
          <cx:pt idx="48632">-142</cx:pt>
          <cx:pt idx="48633">-1735</cx:pt>
          <cx:pt idx="48634">-251</cx:pt>
          <cx:pt idx="48635">-956</cx:pt>
          <cx:pt idx="48636">-1512</cx:pt>
          <cx:pt idx="48637">0</cx:pt>
          <cx:pt idx="48638">-3840</cx:pt>
          <cx:pt idx="48639">0</cx:pt>
          <cx:pt idx="48640">-609</cx:pt>
          <cx:pt idx="48641">-550</cx:pt>
          <cx:pt idx="48642">-689</cx:pt>
          <cx:pt idx="48643">-859</cx:pt>
          <cx:pt idx="48644">-1797</cx:pt>
          <cx:pt idx="48645">-1189</cx:pt>
          <cx:pt idx="48646">-1798</cx:pt>
          <cx:pt idx="48647">-633</cx:pt>
          <cx:pt idx="48648">-969</cx:pt>
          <cx:pt idx="48649">-121</cx:pt>
          <cx:pt idx="48650">-923</cx:pt>
          <cx:pt idx="48651">-451</cx:pt>
          <cx:pt idx="48652">-1608</cx:pt>
          <cx:pt idx="48653">-905</cx:pt>
          <cx:pt idx="48654">-1821</cx:pt>
          <cx:pt idx="48655">-268</cx:pt>
          <cx:pt idx="48656">0</cx:pt>
          <cx:pt idx="48657">-422</cx:pt>
          <cx:pt idx="48658">-1254</cx:pt>
          <cx:pt idx="48659">-1884</cx:pt>
          <cx:pt idx="48660">-1987</cx:pt>
          <cx:pt idx="48661">-841</cx:pt>
          <cx:pt idx="48662">0</cx:pt>
          <cx:pt idx="48663">-1830</cx:pt>
          <cx:pt idx="48664">-1632</cx:pt>
          <cx:pt idx="48665">-1197</cx:pt>
          <cx:pt idx="48666">0</cx:pt>
          <cx:pt idx="48667">-1866</cx:pt>
          <cx:pt idx="48668">-10</cx:pt>
          <cx:pt idx="48669">-1560</cx:pt>
          <cx:pt idx="48670">-2076</cx:pt>
          <cx:pt idx="48671">-994</cx:pt>
          <cx:pt idx="48672">-1285</cx:pt>
          <cx:pt idx="48673">-640</cx:pt>
          <cx:pt idx="48674">-264</cx:pt>
          <cx:pt idx="48675">-9</cx:pt>
          <cx:pt idx="48676">-948</cx:pt>
          <cx:pt idx="48677">0</cx:pt>
          <cx:pt idx="48678">-601</cx:pt>
          <cx:pt idx="48679">-401</cx:pt>
          <cx:pt idx="48680">0</cx:pt>
          <cx:pt idx="48681">0</cx:pt>
          <cx:pt idx="48682">-139</cx:pt>
          <cx:pt idx="48683">0</cx:pt>
          <cx:pt idx="48684">-197</cx:pt>
          <cx:pt idx="48685">-864</cx:pt>
          <cx:pt idx="48686">-2119</cx:pt>
          <cx:pt idx="48687">0</cx:pt>
          <cx:pt idx="48688">0</cx:pt>
          <cx:pt idx="48689">-189</cx:pt>
          <cx:pt idx="48690">-140</cx:pt>
          <cx:pt idx="48691">-2</cx:pt>
          <cx:pt idx="48692">-831</cx:pt>
          <cx:pt idx="48693">-319</cx:pt>
          <cx:pt idx="48694">-803</cx:pt>
          <cx:pt idx="48695">-701</cx:pt>
          <cx:pt idx="48696">-1622</cx:pt>
          <cx:pt idx="48697">-19</cx:pt>
          <cx:pt idx="48698">-537</cx:pt>
          <cx:pt idx="48699">-837</cx:pt>
          <cx:pt idx="48700">-730</cx:pt>
          <cx:pt idx="48701">-3336</cx:pt>
          <cx:pt idx="48702">-456</cx:pt>
          <cx:pt idx="48703">-2212</cx:pt>
          <cx:pt idx="48704">-1321</cx:pt>
          <cx:pt idx="48705">-2940</cx:pt>
          <cx:pt idx="48706">-1969</cx:pt>
          <cx:pt idx="48707">-1638</cx:pt>
          <cx:pt idx="48708">-1532</cx:pt>
          <cx:pt idx="48709">-1429</cx:pt>
          <cx:pt idx="48710">-2598</cx:pt>
          <cx:pt idx="48711">-1651</cx:pt>
          <cx:pt idx="48712">-1720</cx:pt>
          <cx:pt idx="48713">-1560</cx:pt>
          <cx:pt idx="48714">-2256</cx:pt>
          <cx:pt idx="48715">-272</cx:pt>
          <cx:pt idx="48716">0</cx:pt>
          <cx:pt idx="48717">-436</cx:pt>
          <cx:pt idx="48718">-1363</cx:pt>
          <cx:pt idx="48719">-1018</cx:pt>
          <cx:pt idx="48720">-811</cx:pt>
          <cx:pt idx="48721">-546</cx:pt>
          <cx:pt idx="48722">-12</cx:pt>
          <cx:pt idx="48723">-2009</cx:pt>
          <cx:pt idx="48724">-64</cx:pt>
          <cx:pt idx="48725">0</cx:pt>
          <cx:pt idx="48726">-2134</cx:pt>
          <cx:pt idx="48727">-2654</cx:pt>
          <cx:pt idx="48728">0</cx:pt>
          <cx:pt idx="48729">-2328</cx:pt>
          <cx:pt idx="48730">-254</cx:pt>
          <cx:pt idx="48731">0</cx:pt>
          <cx:pt idx="48732">-727</cx:pt>
          <cx:pt idx="48733">-1108</cx:pt>
          <cx:pt idx="48734">-1100</cx:pt>
          <cx:pt idx="48735">-642</cx:pt>
          <cx:pt idx="48736">-556</cx:pt>
          <cx:pt idx="48737">-538</cx:pt>
          <cx:pt idx="48738">-798</cx:pt>
          <cx:pt idx="48739">-1070</cx:pt>
          <cx:pt idx="48740">-1872</cx:pt>
          <cx:pt idx="48741">-2409</cx:pt>
          <cx:pt idx="48742">-160</cx:pt>
          <cx:pt idx="48743">0</cx:pt>
          <cx:pt idx="48744">-1</cx:pt>
          <cx:pt idx="48745">-1833</cx:pt>
          <cx:pt idx="48746">-999</cx:pt>
          <cx:pt idx="48747">-810</cx:pt>
          <cx:pt idx="48748">-457</cx:pt>
          <cx:pt idx="48749">-1159</cx:pt>
          <cx:pt idx="48750">-592</cx:pt>
          <cx:pt idx="48751">-1535</cx:pt>
          <cx:pt idx="48752">-1943</cx:pt>
          <cx:pt idx="48753">-2</cx:pt>
          <cx:pt idx="48754">-1233</cx:pt>
          <cx:pt idx="48755">-797</cx:pt>
          <cx:pt idx="48756">-692</cx:pt>
          <cx:pt idx="48757">-1428</cx:pt>
          <cx:pt idx="48758">-468</cx:pt>
          <cx:pt idx="48759">-290</cx:pt>
          <cx:pt idx="48760">-708</cx:pt>
          <cx:pt idx="48761">-1204</cx:pt>
          <cx:pt idx="48762">-507</cx:pt>
          <cx:pt idx="48763">-1887</cx:pt>
          <cx:pt idx="48764">-22</cx:pt>
          <cx:pt idx="48765">-1478</cx:pt>
          <cx:pt idx="48766">-1505</cx:pt>
          <cx:pt idx="48767">-923</cx:pt>
          <cx:pt idx="48768">-2328</cx:pt>
          <cx:pt idx="48769">-185</cx:pt>
          <cx:pt idx="48770">-524</cx:pt>
          <cx:pt idx="48771">-1609</cx:pt>
          <cx:pt idx="48772">-340</cx:pt>
          <cx:pt idx="48773">-363</cx:pt>
          <cx:pt idx="48774">0</cx:pt>
          <cx:pt idx="48775">-1497</cx:pt>
          <cx:pt idx="48776">-214</cx:pt>
          <cx:pt idx="48777">0</cx:pt>
          <cx:pt idx="48778">-82</cx:pt>
          <cx:pt idx="48779">0</cx:pt>
          <cx:pt idx="48780">-2265</cx:pt>
          <cx:pt idx="48781">-1137</cx:pt>
          <cx:pt idx="48782">-930</cx:pt>
          <cx:pt idx="48783">-2657</cx:pt>
          <cx:pt idx="48784">-1387</cx:pt>
          <cx:pt idx="48785">-448</cx:pt>
          <cx:pt idx="48786">-1599</cx:pt>
          <cx:pt idx="48787">-302</cx:pt>
          <cx:pt idx="48788">-1424</cx:pt>
          <cx:pt idx="48789">-1601</cx:pt>
          <cx:pt idx="48790">0</cx:pt>
          <cx:pt idx="48791">-622</cx:pt>
          <cx:pt idx="48792">-2845</cx:pt>
          <cx:pt idx="48793">-834</cx:pt>
          <cx:pt idx="48794">-1495</cx:pt>
          <cx:pt idx="48795">-686</cx:pt>
          <cx:pt idx="48796">-1952</cx:pt>
          <cx:pt idx="48797">-1013</cx:pt>
          <cx:pt idx="48798">0</cx:pt>
          <cx:pt idx="48799">-2227</cx:pt>
          <cx:pt idx="48800">-661</cx:pt>
          <cx:pt idx="48801">-541</cx:pt>
          <cx:pt idx="48802">-1102</cx:pt>
          <cx:pt idx="48803">-896</cx:pt>
          <cx:pt idx="48804">0</cx:pt>
          <cx:pt idx="48805">-1253</cx:pt>
          <cx:pt idx="48806">-672</cx:pt>
          <cx:pt idx="48807">-1734</cx:pt>
          <cx:pt idx="48808">-585</cx:pt>
          <cx:pt idx="48809">-1788</cx:pt>
          <cx:pt idx="48810">-1731</cx:pt>
          <cx:pt idx="48811">0</cx:pt>
          <cx:pt idx="48812">-530</cx:pt>
          <cx:pt idx="48813">-3064</cx:pt>
          <cx:pt idx="48814">-1828</cx:pt>
          <cx:pt idx="48815">-244</cx:pt>
          <cx:pt idx="48816">-378</cx:pt>
          <cx:pt idx="48817">0</cx:pt>
          <cx:pt idx="48818">-661</cx:pt>
          <cx:pt idx="48819">-1398</cx:pt>
          <cx:pt idx="48820">-788</cx:pt>
          <cx:pt idx="48821">-1289</cx:pt>
          <cx:pt idx="48822">0</cx:pt>
          <cx:pt idx="48823">-1261</cx:pt>
          <cx:pt idx="48824">-1520</cx:pt>
          <cx:pt idx="48825">-197</cx:pt>
          <cx:pt idx="48826">-731</cx:pt>
          <cx:pt idx="48827">-3</cx:pt>
          <cx:pt idx="48828">-1043</cx:pt>
          <cx:pt idx="48829">-1052</cx:pt>
          <cx:pt idx="48830">-1493</cx:pt>
          <cx:pt idx="48831">-140</cx:pt>
          <cx:pt idx="48832">-248</cx:pt>
          <cx:pt idx="48833">-6</cx:pt>
          <cx:pt idx="48834">-619</cx:pt>
          <cx:pt idx="48835">-1</cx:pt>
          <cx:pt idx="48836">-790</cx:pt>
          <cx:pt idx="48837">-1975</cx:pt>
          <cx:pt idx="48838">-1223</cx:pt>
          <cx:pt idx="48839">-22</cx:pt>
          <cx:pt idx="48840">-263</cx:pt>
          <cx:pt idx="48841">0</cx:pt>
          <cx:pt idx="48842">-1528</cx:pt>
          <cx:pt idx="48843">-443</cx:pt>
          <cx:pt idx="48844">-2</cx:pt>
          <cx:pt idx="48845">-1636</cx:pt>
          <cx:pt idx="48846">-2356</cx:pt>
          <cx:pt idx="48847">-2607</cx:pt>
          <cx:pt idx="48848">-2296</cx:pt>
          <cx:pt idx="48849">-344</cx:pt>
          <cx:pt idx="48850">-939</cx:pt>
          <cx:pt idx="48851">-1020</cx:pt>
          <cx:pt idx="48852">-787</cx:pt>
          <cx:pt idx="48853">0</cx:pt>
          <cx:pt idx="48854">-2132</cx:pt>
          <cx:pt idx="48855">-1315</cx:pt>
          <cx:pt idx="48856">-581</cx:pt>
          <cx:pt idx="48857">-1153</cx:pt>
          <cx:pt idx="48858">-479</cx:pt>
          <cx:pt idx="48859">-1459</cx:pt>
          <cx:pt idx="48860">-1799</cx:pt>
          <cx:pt idx="48861">0</cx:pt>
          <cx:pt idx="48862">-1703</cx:pt>
          <cx:pt idx="48863">-886</cx:pt>
          <cx:pt idx="48864">-1664</cx:pt>
          <cx:pt idx="48865">-489</cx:pt>
          <cx:pt idx="48866">-1476</cx:pt>
          <cx:pt idx="48867">-221</cx:pt>
          <cx:pt idx="48868">-3272</cx:pt>
          <cx:pt idx="48869">-1483</cx:pt>
          <cx:pt idx="48870">-1533</cx:pt>
          <cx:pt idx="48871">-908</cx:pt>
          <cx:pt idx="48872">-324</cx:pt>
          <cx:pt idx="48873">0</cx:pt>
          <cx:pt idx="48874">-127</cx:pt>
          <cx:pt idx="48875">-1000</cx:pt>
          <cx:pt idx="48876">-1819</cx:pt>
          <cx:pt idx="48877">-278</cx:pt>
          <cx:pt idx="48878">-2734</cx:pt>
          <cx:pt idx="48879">-4</cx:pt>
          <cx:pt idx="48880">-916</cx:pt>
          <cx:pt idx="48881">-1845</cx:pt>
          <cx:pt idx="48882">-2299</cx:pt>
          <cx:pt idx="48883">-864</cx:pt>
          <cx:pt idx="48884">-1513</cx:pt>
          <cx:pt idx="48885">-8</cx:pt>
          <cx:pt idx="48886">-1272</cx:pt>
          <cx:pt idx="48887">0</cx:pt>
          <cx:pt idx="48888">-1140</cx:pt>
          <cx:pt idx="48889">0</cx:pt>
          <cx:pt idx="48890">-324</cx:pt>
          <cx:pt idx="48891">-478</cx:pt>
          <cx:pt idx="48892">-476</cx:pt>
          <cx:pt idx="48893">-512</cx:pt>
          <cx:pt idx="48894">-1074</cx:pt>
          <cx:pt idx="48895">-2575</cx:pt>
          <cx:pt idx="48896">0</cx:pt>
          <cx:pt idx="48897">-357</cx:pt>
          <cx:pt idx="48898">-404</cx:pt>
          <cx:pt idx="48899">-1386</cx:pt>
          <cx:pt idx="48900">-1558</cx:pt>
          <cx:pt idx="48901">-4</cx:pt>
          <cx:pt idx="48902">-1693</cx:pt>
          <cx:pt idx="48903">-330</cx:pt>
          <cx:pt idx="48904">0</cx:pt>
          <cx:pt idx="48905">-375</cx:pt>
          <cx:pt idx="48906">-167</cx:pt>
          <cx:pt idx="48907">-1816</cx:pt>
          <cx:pt idx="48908">-198</cx:pt>
          <cx:pt idx="48909">-240</cx:pt>
          <cx:pt idx="48910">-891</cx:pt>
          <cx:pt idx="48911">-706</cx:pt>
          <cx:pt idx="48912">-806</cx:pt>
          <cx:pt idx="48913">-937</cx:pt>
          <cx:pt idx="48914">-1960</cx:pt>
          <cx:pt idx="48915">-2400</cx:pt>
          <cx:pt idx="48916">0</cx:pt>
          <cx:pt idx="48917">0</cx:pt>
          <cx:pt idx="48918">-785</cx:pt>
          <cx:pt idx="48919">-1609</cx:pt>
          <cx:pt idx="48920">0</cx:pt>
          <cx:pt idx="48921">-1882</cx:pt>
          <cx:pt idx="48922">-1125</cx:pt>
          <cx:pt idx="48923">-2488</cx:pt>
          <cx:pt idx="48924">-2424</cx:pt>
          <cx:pt idx="48925">0</cx:pt>
          <cx:pt idx="48926">-1911</cx:pt>
          <cx:pt idx="48927">-1505</cx:pt>
          <cx:pt idx="48928">-2694</cx:pt>
          <cx:pt idx="48929">-628</cx:pt>
          <cx:pt idx="48930">-2</cx:pt>
          <cx:pt idx="48931">0</cx:pt>
          <cx:pt idx="48932">-2720</cx:pt>
          <cx:pt idx="48933">-488</cx:pt>
          <cx:pt idx="48934">-1965</cx:pt>
          <cx:pt idx="48935">-1673</cx:pt>
          <cx:pt idx="48936">-1934</cx:pt>
          <cx:pt idx="48937">-570</cx:pt>
          <cx:pt idx="48938">-3301</cx:pt>
          <cx:pt idx="48939">-613</cx:pt>
          <cx:pt idx="48940">-1050</cx:pt>
          <cx:pt idx="48941">-1603</cx:pt>
          <cx:pt idx="48942">-2265</cx:pt>
          <cx:pt idx="48943">-1157</cx:pt>
          <cx:pt idx="48944">-694</cx:pt>
          <cx:pt idx="48945">-383</cx:pt>
          <cx:pt idx="48946">-1660</cx:pt>
          <cx:pt idx="48947">0</cx:pt>
          <cx:pt idx="48948">-1530</cx:pt>
          <cx:pt idx="48949">-718</cx:pt>
          <cx:pt idx="48950">-602</cx:pt>
          <cx:pt idx="48951">-2269</cx:pt>
          <cx:pt idx="48952">0</cx:pt>
          <cx:pt idx="48953">-452</cx:pt>
          <cx:pt idx="48954">-430</cx:pt>
          <cx:pt idx="48955">0</cx:pt>
          <cx:pt idx="48956">-2578</cx:pt>
          <cx:pt idx="48957">0</cx:pt>
          <cx:pt idx="48958">-152</cx:pt>
          <cx:pt idx="48959">-1498</cx:pt>
          <cx:pt idx="48960">-115</cx:pt>
          <cx:pt idx="48961">-655</cx:pt>
          <cx:pt idx="48962">-165</cx:pt>
          <cx:pt idx="48963">-965</cx:pt>
          <cx:pt idx="48964">-1201</cx:pt>
          <cx:pt idx="48965">-457</cx:pt>
          <cx:pt idx="48966">-328</cx:pt>
          <cx:pt idx="48967">-1589</cx:pt>
          <cx:pt idx="48968">-613</cx:pt>
          <cx:pt idx="48969">0</cx:pt>
          <cx:pt idx="48970">-367</cx:pt>
          <cx:pt idx="48971">0</cx:pt>
          <cx:pt idx="48972">-1593</cx:pt>
          <cx:pt idx="48973">-566</cx:pt>
          <cx:pt idx="48974">-1422</cx:pt>
          <cx:pt idx="48975">0</cx:pt>
          <cx:pt idx="48976">-365</cx:pt>
          <cx:pt idx="48977">-1715</cx:pt>
          <cx:pt idx="48978">-1903</cx:pt>
          <cx:pt idx="48979">-93</cx:pt>
          <cx:pt idx="48980">0</cx:pt>
          <cx:pt idx="48981">-1525</cx:pt>
          <cx:pt idx="48982">-1350</cx:pt>
          <cx:pt idx="48983">-444</cx:pt>
          <cx:pt idx="48984">-609</cx:pt>
          <cx:pt idx="48985">-918</cx:pt>
          <cx:pt idx="48986">-3</cx:pt>
          <cx:pt idx="48987">-1656</cx:pt>
          <cx:pt idx="48988">-1341</cx:pt>
          <cx:pt idx="48989">-802</cx:pt>
          <cx:pt idx="48990">0</cx:pt>
          <cx:pt idx="48991">-1690</cx:pt>
          <cx:pt idx="48992">-1126</cx:pt>
          <cx:pt idx="48993">-844</cx:pt>
          <cx:pt idx="48994">0</cx:pt>
          <cx:pt idx="48995">-74</cx:pt>
          <cx:pt idx="48996">-624</cx:pt>
          <cx:pt idx="48997">-2341</cx:pt>
          <cx:pt idx="48998">-28</cx:pt>
          <cx:pt idx="48999">-2024</cx:pt>
          <cx:pt idx="49000">-1999</cx:pt>
          <cx:pt idx="49001">-1295</cx:pt>
          <cx:pt idx="49002">-579</cx:pt>
          <cx:pt idx="49003">-951</cx:pt>
          <cx:pt idx="49004">-2187</cx:pt>
          <cx:pt idx="49005">0</cx:pt>
          <cx:pt idx="49006">-1067</cx:pt>
          <cx:pt idx="49007">-1672</cx:pt>
          <cx:pt idx="49008">-233</cx:pt>
          <cx:pt idx="49009">-1866</cx:pt>
          <cx:pt idx="49010">-411</cx:pt>
          <cx:pt idx="49011">-1105</cx:pt>
          <cx:pt idx="49012">-523</cx:pt>
          <cx:pt idx="49013">-1471</cx:pt>
          <cx:pt idx="49014">0</cx:pt>
          <cx:pt idx="49015">-1908</cx:pt>
          <cx:pt idx="49016">-229</cx:pt>
          <cx:pt idx="49017">0</cx:pt>
          <cx:pt idx="49018">-1494</cx:pt>
          <cx:pt idx="49019">-1891</cx:pt>
          <cx:pt idx="49020">-279</cx:pt>
          <cx:pt idx="49021">-646</cx:pt>
          <cx:pt idx="49022">-1739</cx:pt>
          <cx:pt idx="49023">-2295</cx:pt>
          <cx:pt idx="49024">-1418</cx:pt>
          <cx:pt idx="49025">-379</cx:pt>
          <cx:pt idx="49026">-1692</cx:pt>
          <cx:pt idx="49027">-1339</cx:pt>
          <cx:pt idx="49028">-258</cx:pt>
          <cx:pt idx="49029">-2043</cx:pt>
          <cx:pt idx="49030">-1978</cx:pt>
          <cx:pt idx="49031">0</cx:pt>
          <cx:pt idx="49032">-2223</cx:pt>
          <cx:pt idx="49033">-2064</cx:pt>
          <cx:pt idx="49034">-710</cx:pt>
          <cx:pt idx="49035">-169</cx:pt>
          <cx:pt idx="49036">-612</cx:pt>
          <cx:pt idx="49037">-2872</cx:pt>
          <cx:pt idx="49038">-879</cx:pt>
          <cx:pt idx="49039">-455</cx:pt>
          <cx:pt idx="49040">-1835</cx:pt>
          <cx:pt idx="49041">-245</cx:pt>
          <cx:pt idx="49042">-767</cx:pt>
          <cx:pt idx="49043">-484</cx:pt>
          <cx:pt idx="49044">-560</cx:pt>
          <cx:pt idx="49045">0</cx:pt>
          <cx:pt idx="49046">-729</cx:pt>
          <cx:pt idx="49047">0</cx:pt>
          <cx:pt idx="49048">-2217</cx:pt>
          <cx:pt idx="49049">-1366</cx:pt>
          <cx:pt idx="49050">-117</cx:pt>
          <cx:pt idx="49051">-579</cx:pt>
          <cx:pt idx="49052">-627</cx:pt>
          <cx:pt idx="49053">-282</cx:pt>
          <cx:pt idx="49054">-493</cx:pt>
          <cx:pt idx="49055">-1252</cx:pt>
          <cx:pt idx="49056">-1083</cx:pt>
          <cx:pt idx="49057">-574</cx:pt>
          <cx:pt idx="49058">-1725</cx:pt>
          <cx:pt idx="49059">0</cx:pt>
          <cx:pt idx="49060">-1799</cx:pt>
          <cx:pt idx="49061">-341</cx:pt>
          <cx:pt idx="49062">-2</cx:pt>
          <cx:pt idx="49063">0</cx:pt>
          <cx:pt idx="49064">-1580</cx:pt>
          <cx:pt idx="49065">-658</cx:pt>
          <cx:pt idx="49066">-402</cx:pt>
          <cx:pt idx="49067">-1924</cx:pt>
          <cx:pt idx="49068">-1128</cx:pt>
          <cx:pt idx="49069">-467</cx:pt>
          <cx:pt idx="49070">-1069</cx:pt>
          <cx:pt idx="49071">-2268</cx:pt>
          <cx:pt idx="49072">-875</cx:pt>
          <cx:pt idx="49073">-308</cx:pt>
          <cx:pt idx="49074">-229</cx:pt>
          <cx:pt idx="49075">-380</cx:pt>
          <cx:pt idx="49076">-2173</cx:pt>
          <cx:pt idx="49077">-1702</cx:pt>
          <cx:pt idx="49078">-518</cx:pt>
          <cx:pt idx="49079">-727</cx:pt>
          <cx:pt idx="49080">-504</cx:pt>
          <cx:pt idx="49081">-990</cx:pt>
          <cx:pt idx="49082">-1050</cx:pt>
          <cx:pt idx="49083">-1851</cx:pt>
          <cx:pt idx="49084">-781</cx:pt>
          <cx:pt idx="49085">-279</cx:pt>
          <cx:pt idx="49086">-1800</cx:pt>
          <cx:pt idx="49087">-1818</cx:pt>
          <cx:pt idx="49088">-494</cx:pt>
          <cx:pt idx="49089">-27</cx:pt>
          <cx:pt idx="49090">-2131</cx:pt>
          <cx:pt idx="49091">-2319</cx:pt>
          <cx:pt idx="49092">-1411</cx:pt>
          <cx:pt idx="49093">-1330</cx:pt>
          <cx:pt idx="49094">-1794</cx:pt>
          <cx:pt idx="49095">-379</cx:pt>
          <cx:pt idx="49096">-2312</cx:pt>
          <cx:pt idx="49097">0</cx:pt>
          <cx:pt idx="49098">-292</cx:pt>
          <cx:pt idx="49099">-215</cx:pt>
          <cx:pt idx="49100">0</cx:pt>
          <cx:pt idx="49101">-1945</cx:pt>
          <cx:pt idx="49102">-1914</cx:pt>
          <cx:pt idx="49103">-1493</cx:pt>
          <cx:pt idx="49104">-2312</cx:pt>
          <cx:pt idx="49105">-1540</cx:pt>
          <cx:pt idx="49106">0</cx:pt>
          <cx:pt idx="49107">-1211</cx:pt>
          <cx:pt idx="49108">0</cx:pt>
          <cx:pt idx="49109">-1141</cx:pt>
          <cx:pt idx="49110">-404</cx:pt>
          <cx:pt idx="49111">-686</cx:pt>
          <cx:pt idx="49112">-1940</cx:pt>
          <cx:pt idx="49113">-1560</cx:pt>
          <cx:pt idx="49114">-487</cx:pt>
          <cx:pt idx="49115">-151</cx:pt>
          <cx:pt idx="49116">-2328</cx:pt>
          <cx:pt idx="49117">-404</cx:pt>
          <cx:pt idx="49118">-346</cx:pt>
          <cx:pt idx="49119">-1586</cx:pt>
          <cx:pt idx="49120">-788</cx:pt>
          <cx:pt idx="49121">-248</cx:pt>
          <cx:pt idx="49122">-384</cx:pt>
          <cx:pt idx="49123">-504</cx:pt>
          <cx:pt idx="49124">-423</cx:pt>
          <cx:pt idx="49125">-495</cx:pt>
          <cx:pt idx="49126">-2514</cx:pt>
          <cx:pt idx="49127">-3398</cx:pt>
          <cx:pt idx="49128">-1589</cx:pt>
          <cx:pt idx="49129">-1728</cx:pt>
          <cx:pt idx="49130">-1819</cx:pt>
          <cx:pt idx="49131">-1588</cx:pt>
          <cx:pt idx="49132">-2044</cx:pt>
          <cx:pt idx="49133">0</cx:pt>
          <cx:pt idx="49134">-1071</cx:pt>
          <cx:pt idx="49135">-445</cx:pt>
          <cx:pt idx="49136">-1699</cx:pt>
          <cx:pt idx="49137">-1179</cx:pt>
          <cx:pt idx="49138">-1628</cx:pt>
          <cx:pt idx="49139">-1130</cx:pt>
          <cx:pt idx="49140">-1156</cx:pt>
          <cx:pt idx="49141">-1526</cx:pt>
          <cx:pt idx="49142">-343</cx:pt>
          <cx:pt idx="49143">-1107</cx:pt>
          <cx:pt idx="49144">-2019</cx:pt>
          <cx:pt idx="49145">-6</cx:pt>
          <cx:pt idx="49146">-1593</cx:pt>
          <cx:pt idx="49147">-1370</cx:pt>
          <cx:pt idx="49148">-575</cx:pt>
          <cx:pt idx="49149">-443</cx:pt>
          <cx:pt idx="49150">0</cx:pt>
          <cx:pt idx="49151">-1445</cx:pt>
          <cx:pt idx="49152">-254</cx:pt>
          <cx:pt idx="49153">-2107</cx:pt>
          <cx:pt idx="49154">-1410</cx:pt>
          <cx:pt idx="49155">-3503</cx:pt>
          <cx:pt idx="49156">-1037</cx:pt>
          <cx:pt idx="49157">-1093</cx:pt>
          <cx:pt idx="49158">-819</cx:pt>
          <cx:pt idx="49159">-1313</cx:pt>
          <cx:pt idx="49160">-1504</cx:pt>
          <cx:pt idx="49161">-1518</cx:pt>
          <cx:pt idx="49162">-1197</cx:pt>
          <cx:pt idx="49163">0</cx:pt>
          <cx:pt idx="49164">0</cx:pt>
          <cx:pt idx="49165">0</cx:pt>
          <cx:pt idx="49166">-1058</cx:pt>
          <cx:pt idx="49167">-386</cx:pt>
          <cx:pt idx="49168">-514</cx:pt>
          <cx:pt idx="49169">-2356</cx:pt>
          <cx:pt idx="49170">-359</cx:pt>
          <cx:pt idx="49171">-401</cx:pt>
          <cx:pt idx="49172">-1359</cx:pt>
          <cx:pt idx="49173">-356</cx:pt>
          <cx:pt idx="49174">-917</cx:pt>
          <cx:pt idx="49175">-1723</cx:pt>
          <cx:pt idx="49176">-1544</cx:pt>
          <cx:pt idx="49177">-1042</cx:pt>
          <cx:pt idx="49178">-449</cx:pt>
          <cx:pt idx="49179">-3569</cx:pt>
          <cx:pt idx="49180">-928</cx:pt>
          <cx:pt idx="49181">-1673</cx:pt>
          <cx:pt idx="49182">-2833</cx:pt>
          <cx:pt idx="49183">-262</cx:pt>
          <cx:pt idx="49184">-677</cx:pt>
          <cx:pt idx="49185">-748</cx:pt>
          <cx:pt idx="49186">-2430</cx:pt>
          <cx:pt idx="49187">-1836</cx:pt>
          <cx:pt idx="49188">-1071</cx:pt>
          <cx:pt idx="49189">-1</cx:pt>
          <cx:pt idx="49190">-326</cx:pt>
          <cx:pt idx="49191">-330</cx:pt>
          <cx:pt idx="49192">-1056</cx:pt>
          <cx:pt idx="49193">0</cx:pt>
          <cx:pt idx="49194">-2033</cx:pt>
          <cx:pt idx="49195">0</cx:pt>
          <cx:pt idx="49196">-546</cx:pt>
          <cx:pt idx="49197">-1243</cx:pt>
          <cx:pt idx="49198">-1044</cx:pt>
          <cx:pt idx="49199">-2281</cx:pt>
          <cx:pt idx="49200">-390</cx:pt>
          <cx:pt idx="49201">-1624</cx:pt>
          <cx:pt idx="49202">-294</cx:pt>
          <cx:pt idx="49203">-894</cx:pt>
          <cx:pt idx="49204">-630</cx:pt>
          <cx:pt idx="49205">-1473</cx:pt>
          <cx:pt idx="49206">-2443</cx:pt>
          <cx:pt idx="49207">0</cx:pt>
          <cx:pt idx="49208">-1030</cx:pt>
          <cx:pt idx="49209">-2664</cx:pt>
          <cx:pt idx="49210">-1288</cx:pt>
          <cx:pt idx="49211">0</cx:pt>
          <cx:pt idx="49212">-914</cx:pt>
          <cx:pt idx="49213">0</cx:pt>
          <cx:pt idx="49214">-82</cx:pt>
          <cx:pt idx="49215">0</cx:pt>
          <cx:pt idx="49216">-601</cx:pt>
          <cx:pt idx="49217">-1548</cx:pt>
          <cx:pt idx="49218">0</cx:pt>
          <cx:pt idx="49219">-229</cx:pt>
          <cx:pt idx="49220">0</cx:pt>
          <cx:pt idx="49221">-2184</cx:pt>
          <cx:pt idx="49222">-2427</cx:pt>
          <cx:pt idx="49223">-2261</cx:pt>
          <cx:pt idx="49224">-3046</cx:pt>
          <cx:pt idx="49225">-3045</cx:pt>
          <cx:pt idx="49226">-2290</cx:pt>
          <cx:pt idx="49227">-3279</cx:pt>
          <cx:pt idx="49228">-2620</cx:pt>
          <cx:pt idx="49229">-726</cx:pt>
          <cx:pt idx="49230">-445</cx:pt>
          <cx:pt idx="49231">-617</cx:pt>
          <cx:pt idx="49232">-1029</cx:pt>
          <cx:pt idx="49233">-1480</cx:pt>
          <cx:pt idx="49234">0</cx:pt>
          <cx:pt idx="49235">-1368</cx:pt>
          <cx:pt idx="49236">-2730</cx:pt>
          <cx:pt idx="49237">-756</cx:pt>
          <cx:pt idx="49238">-454</cx:pt>
          <cx:pt idx="49239">-249</cx:pt>
          <cx:pt idx="49240">-279</cx:pt>
          <cx:pt idx="49241">-98</cx:pt>
          <cx:pt idx="49242">-1510</cx:pt>
          <cx:pt idx="49243">-649</cx:pt>
          <cx:pt idx="49244">0</cx:pt>
          <cx:pt idx="49245">-1611</cx:pt>
          <cx:pt idx="49246">-2295</cx:pt>
          <cx:pt idx="49247">-2724</cx:pt>
          <cx:pt idx="49248">-899</cx:pt>
          <cx:pt idx="49249">-1600</cx:pt>
          <cx:pt idx="49250">-2843</cx:pt>
          <cx:pt idx="49251">-457</cx:pt>
          <cx:pt idx="49252">-1061</cx:pt>
          <cx:pt idx="49253">-1165</cx:pt>
          <cx:pt idx="49254">-1064</cx:pt>
          <cx:pt idx="49255">-1549</cx:pt>
          <cx:pt idx="49256">-1642</cx:pt>
          <cx:pt idx="49257">0</cx:pt>
          <cx:pt idx="49258">-1294</cx:pt>
          <cx:pt idx="49259">0</cx:pt>
          <cx:pt idx="49260">-408</cx:pt>
          <cx:pt idx="49261">-625</cx:pt>
          <cx:pt idx="49262">-1638</cx:pt>
          <cx:pt idx="49263">-719</cx:pt>
          <cx:pt idx="49264">-826</cx:pt>
          <cx:pt idx="49265">-951</cx:pt>
          <cx:pt idx="49266">-1137</cx:pt>
          <cx:pt idx="49267">-1331</cx:pt>
          <cx:pt idx="49268">0</cx:pt>
          <cx:pt idx="49269">-1</cx:pt>
          <cx:pt idx="49270">-149</cx:pt>
          <cx:pt idx="49271">-455</cx:pt>
          <cx:pt idx="49272">-574</cx:pt>
          <cx:pt idx="49273">-1670</cx:pt>
          <cx:pt idx="49274">-315</cx:pt>
          <cx:pt idx="49275">-1801</cx:pt>
          <cx:pt idx="49276">-47</cx:pt>
          <cx:pt idx="49277">-292</cx:pt>
          <cx:pt idx="49278">0</cx:pt>
          <cx:pt idx="49279">-2420</cx:pt>
          <cx:pt idx="49280">-3120</cx:pt>
          <cx:pt idx="49281">-1644</cx:pt>
          <cx:pt idx="49282">-1674</cx:pt>
          <cx:pt idx="49283">-355</cx:pt>
          <cx:pt idx="49284">-719</cx:pt>
          <cx:pt idx="49285">-3007</cx:pt>
          <cx:pt idx="49286">-9</cx:pt>
          <cx:pt idx="49287">-2582</cx:pt>
          <cx:pt idx="49288">-2607</cx:pt>
          <cx:pt idx="49289">-1223</cx:pt>
          <cx:pt idx="49290">-2390</cx:pt>
          <cx:pt idx="49291">-1147</cx:pt>
          <cx:pt idx="49292">-1821</cx:pt>
          <cx:pt idx="49293">-1746</cx:pt>
          <cx:pt idx="49294">-1579</cx:pt>
          <cx:pt idx="49295">0</cx:pt>
          <cx:pt idx="49296">-293</cx:pt>
          <cx:pt idx="49297">-822</cx:pt>
          <cx:pt idx="49298">-1222</cx:pt>
          <cx:pt idx="49299">-884</cx:pt>
          <cx:pt idx="49300">-227</cx:pt>
          <cx:pt idx="49301">0</cx:pt>
          <cx:pt idx="49302">-3</cx:pt>
          <cx:pt idx="49303">-667</cx:pt>
          <cx:pt idx="49304">-1988</cx:pt>
          <cx:pt idx="49305">-374</cx:pt>
          <cx:pt idx="49306">-705</cx:pt>
          <cx:pt idx="49307">-611</cx:pt>
          <cx:pt idx="49308">-8</cx:pt>
          <cx:pt idx="49309">-1386</cx:pt>
          <cx:pt idx="49310">0</cx:pt>
          <cx:pt idx="49311">-2447</cx:pt>
          <cx:pt idx="49312">-125</cx:pt>
          <cx:pt idx="49313">-1369</cx:pt>
          <cx:pt idx="49314">-1620</cx:pt>
          <cx:pt idx="49315">-2625</cx:pt>
          <cx:pt idx="49316">-1653</cx:pt>
          <cx:pt idx="49317">-587</cx:pt>
          <cx:pt idx="49318">-371</cx:pt>
          <cx:pt idx="49319">-938</cx:pt>
          <cx:pt idx="49320">-473</cx:pt>
          <cx:pt idx="49321">-1448</cx:pt>
          <cx:pt idx="49322">0</cx:pt>
          <cx:pt idx="49323">-973</cx:pt>
          <cx:pt idx="49324">-618</cx:pt>
          <cx:pt idx="49325">-587</cx:pt>
          <cx:pt idx="49326">-2457</cx:pt>
          <cx:pt idx="49327">-1399</cx:pt>
          <cx:pt idx="49328">-1144</cx:pt>
          <cx:pt idx="49329">-1348</cx:pt>
          <cx:pt idx="49330">-705</cx:pt>
          <cx:pt idx="49331">-1369</cx:pt>
          <cx:pt idx="49332">-1949</cx:pt>
          <cx:pt idx="49333">-2264</cx:pt>
          <cx:pt idx="49334">-1979</cx:pt>
          <cx:pt idx="49335">-169</cx:pt>
          <cx:pt idx="49336">-552</cx:pt>
          <cx:pt idx="49337">-864</cx:pt>
          <cx:pt idx="49338">-1399</cx:pt>
          <cx:pt idx="49339">-468</cx:pt>
          <cx:pt idx="49340">-1009</cx:pt>
          <cx:pt idx="49341">-244</cx:pt>
          <cx:pt idx="49342">-913</cx:pt>
          <cx:pt idx="49343">-2524</cx:pt>
          <cx:pt idx="49344">-1570</cx:pt>
          <cx:pt idx="49345">0</cx:pt>
          <cx:pt idx="49346">-61</cx:pt>
          <cx:pt idx="49347">-21</cx:pt>
          <cx:pt idx="49348">-1804</cx:pt>
          <cx:pt idx="49349">-1150</cx:pt>
          <cx:pt idx="49350">-1358</cx:pt>
          <cx:pt idx="49351">-738</cx:pt>
          <cx:pt idx="49352">-691</cx:pt>
          <cx:pt idx="49353">0</cx:pt>
          <cx:pt idx="49354">-630</cx:pt>
          <cx:pt idx="49355">-577</cx:pt>
          <cx:pt idx="49356">-270</cx:pt>
          <cx:pt idx="49357">-443</cx:pt>
          <cx:pt idx="49358">-1555</cx:pt>
          <cx:pt idx="49359">-567</cx:pt>
          <cx:pt idx="49360">-2502</cx:pt>
          <cx:pt idx="49361">-328</cx:pt>
          <cx:pt idx="49362">-175</cx:pt>
          <cx:pt idx="49363">-754</cx:pt>
          <cx:pt idx="49364">-2433</cx:pt>
          <cx:pt idx="49365">-383</cx:pt>
          <cx:pt idx="49366">-491</cx:pt>
          <cx:pt idx="49367">-1590</cx:pt>
          <cx:pt idx="49368">-416</cx:pt>
          <cx:pt idx="49369">-1298</cx:pt>
          <cx:pt idx="49370">-244</cx:pt>
          <cx:pt idx="49371">-2095</cx:pt>
          <cx:pt idx="49372">-2443</cx:pt>
          <cx:pt idx="49373">-750</cx:pt>
          <cx:pt idx="49374">-1043</cx:pt>
          <cx:pt idx="49375">-2383</cx:pt>
          <cx:pt idx="49376">-693</cx:pt>
          <cx:pt idx="49377">-92</cx:pt>
          <cx:pt idx="49378">-58</cx:pt>
          <cx:pt idx="49379">-86</cx:pt>
          <cx:pt idx="49380">-1397</cx:pt>
          <cx:pt idx="49381">-1209</cx:pt>
          <cx:pt idx="49382">-1883</cx:pt>
          <cx:pt idx="49383">-3343</cx:pt>
          <cx:pt idx="49384">-1954</cx:pt>
          <cx:pt idx="49385">-9</cx:pt>
          <cx:pt idx="49386">-1515</cx:pt>
          <cx:pt idx="49387">-949</cx:pt>
          <cx:pt idx="49388">-1191</cx:pt>
          <cx:pt idx="49389">0</cx:pt>
          <cx:pt idx="49390">-678</cx:pt>
          <cx:pt idx="49391">-1389</cx:pt>
          <cx:pt idx="49392">-1840</cx:pt>
          <cx:pt idx="49393">0</cx:pt>
          <cx:pt idx="49394">-583</cx:pt>
          <cx:pt idx="49395">-423</cx:pt>
          <cx:pt idx="49396">0</cx:pt>
          <cx:pt idx="49397">-1033</cx:pt>
          <cx:pt idx="49398">-1009</cx:pt>
          <cx:pt idx="49399">-1676</cx:pt>
          <cx:pt idx="49400">-1727</cx:pt>
          <cx:pt idx="49401">-817</cx:pt>
          <cx:pt idx="49402">-1002</cx:pt>
          <cx:pt idx="49403">-264</cx:pt>
          <cx:pt idx="49404">-694</cx:pt>
          <cx:pt idx="49405">-1638</cx:pt>
          <cx:pt idx="49406">-1606</cx:pt>
          <cx:pt idx="49407">0</cx:pt>
          <cx:pt idx="49408">-3218</cx:pt>
          <cx:pt idx="49409">-594</cx:pt>
          <cx:pt idx="49410">-340</cx:pt>
          <cx:pt idx="49411">-679</cx:pt>
          <cx:pt idx="49412">-576</cx:pt>
          <cx:pt idx="49413">-423</cx:pt>
          <cx:pt idx="49414">-1</cx:pt>
          <cx:pt idx="49415">-239</cx:pt>
          <cx:pt idx="49416">0</cx:pt>
          <cx:pt idx="49417">-627</cx:pt>
          <cx:pt idx="49418">0</cx:pt>
          <cx:pt idx="49419">-1076</cx:pt>
          <cx:pt idx="49420">-199</cx:pt>
          <cx:pt idx="49421">-463</cx:pt>
          <cx:pt idx="49422">-2784</cx:pt>
          <cx:pt idx="49423">-236</cx:pt>
          <cx:pt idx="49424">-345</cx:pt>
          <cx:pt idx="49425">0</cx:pt>
          <cx:pt idx="49426">-1554</cx:pt>
          <cx:pt idx="49427">-233</cx:pt>
          <cx:pt idx="49428">-767</cx:pt>
          <cx:pt idx="49429">-623</cx:pt>
          <cx:pt idx="49430">0</cx:pt>
          <cx:pt idx="49431">-1388</cx:pt>
          <cx:pt idx="49432">-2034</cx:pt>
          <cx:pt idx="49433">-706</cx:pt>
          <cx:pt idx="49434">-698</cx:pt>
          <cx:pt idx="49435">-659</cx:pt>
          <cx:pt idx="49436">-925</cx:pt>
          <cx:pt idx="49437">-293</cx:pt>
          <cx:pt idx="49438">0</cx:pt>
          <cx:pt idx="49439">-228</cx:pt>
          <cx:pt idx="49440">-274</cx:pt>
          <cx:pt idx="49441">-1427</cx:pt>
          <cx:pt idx="49442">-1299</cx:pt>
          <cx:pt idx="49443">-850</cx:pt>
          <cx:pt idx="49444">-2080</cx:pt>
          <cx:pt idx="49445">-1322</cx:pt>
          <cx:pt idx="49446">-1812</cx:pt>
          <cx:pt idx="49447">-2629</cx:pt>
          <cx:pt idx="49448">-857</cx:pt>
          <cx:pt idx="49449">-687</cx:pt>
          <cx:pt idx="49450">-185</cx:pt>
          <cx:pt idx="49451">-793</cx:pt>
          <cx:pt idx="49452">-1734</cx:pt>
          <cx:pt idx="49453">-780</cx:pt>
          <cx:pt idx="49454">-1378</cx:pt>
          <cx:pt idx="49455">-2413</cx:pt>
          <cx:pt idx="49456">-226</cx:pt>
          <cx:pt idx="49457">0</cx:pt>
          <cx:pt idx="49458">-1147</cx:pt>
          <cx:pt idx="49459">-728</cx:pt>
          <cx:pt idx="49460">-2497</cx:pt>
          <cx:pt idx="49461">-1380</cx:pt>
          <cx:pt idx="49462">-1483</cx:pt>
          <cx:pt idx="49463">-2788</cx:pt>
          <cx:pt idx="49464">-1693</cx:pt>
          <cx:pt idx="49465">-2126</cx:pt>
          <cx:pt idx="49466">-542</cx:pt>
          <cx:pt idx="49467">0</cx:pt>
          <cx:pt idx="49468">0</cx:pt>
          <cx:pt idx="49469">0</cx:pt>
          <cx:pt idx="49470">0</cx:pt>
          <cx:pt idx="49471">-664</cx:pt>
          <cx:pt idx="49472">-1101</cx:pt>
          <cx:pt idx="49473">-508</cx:pt>
          <cx:pt idx="49474">-831</cx:pt>
          <cx:pt idx="49475">-709</cx:pt>
          <cx:pt idx="49476">-2016</cx:pt>
          <cx:pt idx="49477">-1290</cx:pt>
          <cx:pt idx="49478">0</cx:pt>
          <cx:pt idx="49479">-276</cx:pt>
          <cx:pt idx="49480">-1413</cx:pt>
          <cx:pt idx="49481">0</cx:pt>
          <cx:pt idx="49482">-714</cx:pt>
          <cx:pt idx="49483">-374</cx:pt>
          <cx:pt idx="49484">-1535</cx:pt>
          <cx:pt idx="49485">-1709</cx:pt>
          <cx:pt idx="49486">-394</cx:pt>
          <cx:pt idx="49487">-1753</cx:pt>
          <cx:pt idx="49488">-1858</cx:pt>
          <cx:pt idx="49489">-1</cx:pt>
          <cx:pt idx="49490">-769</cx:pt>
          <cx:pt idx="49491">-1208</cx:pt>
          <cx:pt idx="49492">-774</cx:pt>
          <cx:pt idx="49493">-403</cx:pt>
          <cx:pt idx="49494">-2487</cx:pt>
          <cx:pt idx="49495">-1136</cx:pt>
          <cx:pt idx="49496">-1523</cx:pt>
          <cx:pt idx="49497">-1758</cx:pt>
          <cx:pt idx="49498">-256</cx:pt>
          <cx:pt idx="49499">-1687</cx:pt>
          <cx:pt idx="49500">-950</cx:pt>
          <cx:pt idx="49501">-1126</cx:pt>
          <cx:pt idx="49502">0</cx:pt>
          <cx:pt idx="49503">-1172</cx:pt>
          <cx:pt idx="49504">-1566</cx:pt>
          <cx:pt idx="49505">-359</cx:pt>
          <cx:pt idx="49506">-495</cx:pt>
          <cx:pt idx="49507">-744</cx:pt>
          <cx:pt idx="49508">-781</cx:pt>
          <cx:pt idx="49509">-383</cx:pt>
          <cx:pt idx="49510">-3097</cx:pt>
          <cx:pt idx="49511">-1570</cx:pt>
          <cx:pt idx="49512">-1610</cx:pt>
          <cx:pt idx="49513">-477</cx:pt>
          <cx:pt idx="49514">-2383</cx:pt>
          <cx:pt idx="49515">-510</cx:pt>
          <cx:pt idx="49516">-1798</cx:pt>
          <cx:pt idx="49517">-1400</cx:pt>
          <cx:pt idx="49518">-2484</cx:pt>
          <cx:pt idx="49519">0</cx:pt>
          <cx:pt idx="49520">-826</cx:pt>
          <cx:pt idx="49521">-1841</cx:pt>
          <cx:pt idx="49522">-373</cx:pt>
          <cx:pt idx="49523">-93</cx:pt>
          <cx:pt idx="49524">0</cx:pt>
          <cx:pt idx="49525">-769</cx:pt>
          <cx:pt idx="49526">-2434</cx:pt>
          <cx:pt idx="49527">-1555</cx:pt>
          <cx:pt idx="49528">-3</cx:pt>
          <cx:pt idx="49529">-350</cx:pt>
          <cx:pt idx="49530">-835</cx:pt>
          <cx:pt idx="49531">-623</cx:pt>
          <cx:pt idx="49532">-545</cx:pt>
          <cx:pt idx="49533">-499</cx:pt>
          <cx:pt idx="49534">-492</cx:pt>
          <cx:pt idx="49535">-1128</cx:pt>
          <cx:pt idx="49536">-1893</cx:pt>
          <cx:pt idx="49537">-361</cx:pt>
          <cx:pt idx="49538">-959</cx:pt>
          <cx:pt idx="49539">-839</cx:pt>
          <cx:pt idx="49540">-1800</cx:pt>
          <cx:pt idx="49541">-1713</cx:pt>
          <cx:pt idx="49542">-456</cx:pt>
          <cx:pt idx="49543">-1145</cx:pt>
          <cx:pt idx="49544">-30</cx:pt>
          <cx:pt idx="49545">-550</cx:pt>
          <cx:pt idx="49546">-643</cx:pt>
          <cx:pt idx="49547">-1027</cx:pt>
          <cx:pt idx="49548">0</cx:pt>
          <cx:pt idx="49549">-1418</cx:pt>
          <cx:pt idx="49550">-1274</cx:pt>
          <cx:pt idx="49551">-524</cx:pt>
          <cx:pt idx="49552">-41</cx:pt>
          <cx:pt idx="49553">-110</cx:pt>
          <cx:pt idx="49554">-135</cx:pt>
          <cx:pt idx="49555">-5</cx:pt>
          <cx:pt idx="49556">0</cx:pt>
          <cx:pt idx="49557">-437</cx:pt>
          <cx:pt idx="49558">0</cx:pt>
          <cx:pt idx="49559">-515</cx:pt>
          <cx:pt idx="49560">-1387</cx:pt>
          <cx:pt idx="49561">-589</cx:pt>
          <cx:pt idx="49562">-1</cx:pt>
          <cx:pt idx="49563">-1005</cx:pt>
          <cx:pt idx="49564">0</cx:pt>
          <cx:pt idx="49565">-2563</cx:pt>
          <cx:pt idx="49566">-1603</cx:pt>
          <cx:pt idx="49567">-2304</cx:pt>
          <cx:pt idx="49568">-208</cx:pt>
          <cx:pt idx="49569">-245</cx:pt>
          <cx:pt idx="49570">-519</cx:pt>
          <cx:pt idx="49571">-2617</cx:pt>
          <cx:pt idx="49572">-1527</cx:pt>
          <cx:pt idx="49573">-1063</cx:pt>
          <cx:pt idx="49574">-1150</cx:pt>
          <cx:pt idx="49575">-530</cx:pt>
          <cx:pt idx="49576">-539</cx:pt>
          <cx:pt idx="49577">-799</cx:pt>
          <cx:pt idx="49578">-479</cx:pt>
          <cx:pt idx="49579">-446</cx:pt>
          <cx:pt idx="49580">-580</cx:pt>
          <cx:pt idx="49581">-479</cx:pt>
          <cx:pt idx="49582">0</cx:pt>
          <cx:pt idx="49583">0</cx:pt>
          <cx:pt idx="49584">0</cx:pt>
          <cx:pt idx="49585">-730</cx:pt>
          <cx:pt idx="49586">-649</cx:pt>
          <cx:pt idx="49587">0</cx:pt>
          <cx:pt idx="49588">-1614</cx:pt>
          <cx:pt idx="49589">-537</cx:pt>
          <cx:pt idx="49590">-2021</cx:pt>
          <cx:pt idx="49591">0</cx:pt>
          <cx:pt idx="49592">-193</cx:pt>
          <cx:pt idx="49593">-787</cx:pt>
          <cx:pt idx="49594">0</cx:pt>
          <cx:pt idx="49595">-1344</cx:pt>
          <cx:pt idx="49596">-694</cx:pt>
          <cx:pt idx="49597">-1777</cx:pt>
          <cx:pt idx="49598">-2593</cx:pt>
          <cx:pt idx="49599">-334</cx:pt>
          <cx:pt idx="49600">-1902</cx:pt>
          <cx:pt idx="49601">-1891</cx:pt>
          <cx:pt idx="49602">-696</cx:pt>
          <cx:pt idx="49603">0</cx:pt>
          <cx:pt idx="49604">-2259</cx:pt>
          <cx:pt idx="49605">-1945</cx:pt>
          <cx:pt idx="49606">-845</cx:pt>
          <cx:pt idx="49607">-1221</cx:pt>
          <cx:pt idx="49608">-557</cx:pt>
          <cx:pt idx="49609">-2107</cx:pt>
          <cx:pt idx="49610">-1865</cx:pt>
          <cx:pt idx="49611">-1</cx:pt>
          <cx:pt idx="49612">-487</cx:pt>
          <cx:pt idx="49613">-2231</cx:pt>
          <cx:pt idx="49614">-4</cx:pt>
          <cx:pt idx="49615">-969</cx:pt>
          <cx:pt idx="49616">-308</cx:pt>
          <cx:pt idx="49617">-2995</cx:pt>
          <cx:pt idx="49618">-1350</cx:pt>
          <cx:pt idx="49619">-2235</cx:pt>
          <cx:pt idx="49620">-1084</cx:pt>
          <cx:pt idx="49621">-1100</cx:pt>
          <cx:pt idx="49622">-646</cx:pt>
          <cx:pt idx="49623">-1553</cx:pt>
          <cx:pt idx="49624">0</cx:pt>
          <cx:pt idx="49625">-290</cx:pt>
          <cx:pt idx="49626">-1297</cx:pt>
          <cx:pt idx="49627">-434</cx:pt>
          <cx:pt idx="49628">-881</cx:pt>
          <cx:pt idx="49629">-2708</cx:pt>
          <cx:pt idx="49630">-815</cx:pt>
          <cx:pt idx="49631">-527</cx:pt>
          <cx:pt idx="49632">0</cx:pt>
          <cx:pt idx="49633">-3125</cx:pt>
          <cx:pt idx="49634">-338</cx:pt>
          <cx:pt idx="49635">-441</cx:pt>
          <cx:pt idx="49636">-2578</cx:pt>
          <cx:pt idx="49637">0</cx:pt>
          <cx:pt idx="49638">-2351</cx:pt>
          <cx:pt idx="49639">-640</cx:pt>
          <cx:pt idx="49640">-1260</cx:pt>
          <cx:pt idx="49641">-968</cx:pt>
          <cx:pt idx="49642">-2037</cx:pt>
          <cx:pt idx="49643">-2092</cx:pt>
          <cx:pt idx="49644">-42</cx:pt>
          <cx:pt idx="49645">-292</cx:pt>
          <cx:pt idx="49646">-981</cx:pt>
          <cx:pt idx="49647">-474</cx:pt>
          <cx:pt idx="49648">-597</cx:pt>
          <cx:pt idx="49649">0</cx:pt>
          <cx:pt idx="49650">-2321</cx:pt>
          <cx:pt idx="49651">-456</cx:pt>
          <cx:pt idx="49652">0</cx:pt>
          <cx:pt idx="49653">-1540</cx:pt>
          <cx:pt idx="49654">-463</cx:pt>
          <cx:pt idx="49655">-1414</cx:pt>
          <cx:pt idx="49656">-1539</cx:pt>
          <cx:pt idx="49657">-653</cx:pt>
          <cx:pt idx="49658">0</cx:pt>
          <cx:pt idx="49659">-354</cx:pt>
          <cx:pt idx="49660">-2615</cx:pt>
          <cx:pt idx="49661">0</cx:pt>
          <cx:pt idx="49662">-511</cx:pt>
          <cx:pt idx="49663">-612</cx:pt>
          <cx:pt idx="49664">-2790</cx:pt>
          <cx:pt idx="49665">-1514</cx:pt>
          <cx:pt idx="49666">0</cx:pt>
          <cx:pt idx="49667">0</cx:pt>
          <cx:pt idx="49668">-719</cx:pt>
          <cx:pt idx="49669">-2650</cx:pt>
          <cx:pt idx="49670">-1240</cx:pt>
          <cx:pt idx="49671">-242</cx:pt>
          <cx:pt idx="49672">-1103</cx:pt>
          <cx:pt idx="49673">0</cx:pt>
          <cx:pt idx="49674">-204</cx:pt>
          <cx:pt idx="49675">-2647</cx:pt>
          <cx:pt idx="49676">-285</cx:pt>
          <cx:pt idx="49677">-2312</cx:pt>
          <cx:pt idx="49678">-2715</cx:pt>
          <cx:pt idx="49679">-1941</cx:pt>
          <cx:pt idx="49680">-736</cx:pt>
          <cx:pt idx="49681">0</cx:pt>
          <cx:pt idx="49682">-1326</cx:pt>
          <cx:pt idx="49683">-354</cx:pt>
          <cx:pt idx="49684">-1789</cx:pt>
          <cx:pt idx="49685">-504</cx:pt>
          <cx:pt idx="49686">-832</cx:pt>
          <cx:pt idx="49687">-2793</cx:pt>
          <cx:pt idx="49688">-2060</cx:pt>
          <cx:pt idx="49689">-836</cx:pt>
          <cx:pt idx="49690">-4</cx:pt>
          <cx:pt idx="49691">-143</cx:pt>
          <cx:pt idx="49692">-582</cx:pt>
          <cx:pt idx="49693">-94</cx:pt>
          <cx:pt idx="49694">0</cx:pt>
          <cx:pt idx="49695">-959</cx:pt>
          <cx:pt idx="49696">0</cx:pt>
          <cx:pt idx="49697">-411</cx:pt>
          <cx:pt idx="49698">-438</cx:pt>
          <cx:pt idx="49699">-2212</cx:pt>
          <cx:pt idx="49700">0</cx:pt>
          <cx:pt idx="49701">-577</cx:pt>
          <cx:pt idx="49702">-1302</cx:pt>
          <cx:pt idx="49703">0</cx:pt>
          <cx:pt idx="49704">-1340</cx:pt>
          <cx:pt idx="49705">-1636</cx:pt>
          <cx:pt idx="49706">-511</cx:pt>
          <cx:pt idx="49707">-1076</cx:pt>
          <cx:pt idx="49708">0</cx:pt>
          <cx:pt idx="49709">-8</cx:pt>
          <cx:pt idx="49710">-2580</cx:pt>
          <cx:pt idx="49711">-523</cx:pt>
          <cx:pt idx="49712">-1276</cx:pt>
          <cx:pt idx="49713">-2073</cx:pt>
          <cx:pt idx="49714">-588</cx:pt>
          <cx:pt idx="49715">-372</cx:pt>
          <cx:pt idx="49716">-1410</cx:pt>
          <cx:pt idx="49717">-1540</cx:pt>
          <cx:pt idx="49718">-545</cx:pt>
          <cx:pt idx="49719">-1035</cx:pt>
          <cx:pt idx="49720">-482</cx:pt>
          <cx:pt idx="49721">-769</cx:pt>
          <cx:pt idx="49722">-669</cx:pt>
          <cx:pt idx="49723">0</cx:pt>
          <cx:pt idx="49724">-1484</cx:pt>
          <cx:pt idx="49725">-104</cx:pt>
          <cx:pt idx="49726">0</cx:pt>
          <cx:pt idx="49727">-638</cx:pt>
          <cx:pt idx="49728">-1557</cx:pt>
          <cx:pt idx="49729">-1578</cx:pt>
          <cx:pt idx="49730">-16</cx:pt>
          <cx:pt idx="49731">-429</cx:pt>
          <cx:pt idx="49732">-1883</cx:pt>
          <cx:pt idx="49733">-2212</cx:pt>
          <cx:pt idx="49734">-1556</cx:pt>
          <cx:pt idx="49735">-744</cx:pt>
          <cx:pt idx="49736">-5</cx:pt>
          <cx:pt idx="49737">-564</cx:pt>
          <cx:pt idx="49738">0</cx:pt>
          <cx:pt idx="49739">-1515</cx:pt>
          <cx:pt idx="49740">-141</cx:pt>
          <cx:pt idx="49741">-821</cx:pt>
          <cx:pt idx="49742">-1721</cx:pt>
          <cx:pt idx="49743">-2748</cx:pt>
          <cx:pt idx="49744">0</cx:pt>
          <cx:pt idx="49745">-185</cx:pt>
          <cx:pt idx="49746">-568</cx:pt>
          <cx:pt idx="49747">-422</cx:pt>
          <cx:pt idx="49748">-1684</cx:pt>
          <cx:pt idx="49749">0</cx:pt>
          <cx:pt idx="49750">-2037</cx:pt>
          <cx:pt idx="49751">-2416</cx:pt>
          <cx:pt idx="49752">-2080</cx:pt>
          <cx:pt idx="49753">-812</cx:pt>
          <cx:pt idx="49754">-766</cx:pt>
          <cx:pt idx="49755">0</cx:pt>
          <cx:pt idx="49756">-959</cx:pt>
          <cx:pt idx="49757">-1739</cx:pt>
          <cx:pt idx="49758">-1722</cx:pt>
          <cx:pt idx="49759">-1939</cx:pt>
          <cx:pt idx="49760">-1685</cx:pt>
          <cx:pt idx="49761">-2382</cx:pt>
          <cx:pt idx="49762">-215</cx:pt>
          <cx:pt idx="49763">-1087</cx:pt>
          <cx:pt idx="49764">-1</cx:pt>
          <cx:pt idx="49765">-324</cx:pt>
          <cx:pt idx="49766">0</cx:pt>
          <cx:pt idx="49767">-2200</cx:pt>
          <cx:pt idx="49768">-144</cx:pt>
          <cx:pt idx="49769">-1225</cx:pt>
          <cx:pt idx="49770">0</cx:pt>
          <cx:pt idx="49771">-61</cx:pt>
          <cx:pt idx="49772">-20</cx:pt>
          <cx:pt idx="49773">-540</cx:pt>
          <cx:pt idx="49774">-513</cx:pt>
          <cx:pt idx="49775">-848</cx:pt>
          <cx:pt idx="49776">-2630</cx:pt>
          <cx:pt idx="49777">-324</cx:pt>
          <cx:pt idx="49778">-2696</cx:pt>
          <cx:pt idx="49779">-765</cx:pt>
          <cx:pt idx="49780">-1836</cx:pt>
          <cx:pt idx="49781">-672</cx:pt>
          <cx:pt idx="49782">-3277</cx:pt>
          <cx:pt idx="49783">-2449</cx:pt>
          <cx:pt idx="49784">-286</cx:pt>
          <cx:pt idx="49785">-633</cx:pt>
          <cx:pt idx="49786">-2157</cx:pt>
          <cx:pt idx="49787">-2089</cx:pt>
          <cx:pt idx="49788">-2052</cx:pt>
          <cx:pt idx="49789">-952</cx:pt>
          <cx:pt idx="49790">-512</cx:pt>
          <cx:pt idx="49791">-2680</cx:pt>
          <cx:pt idx="49792">-17</cx:pt>
          <cx:pt idx="49793">-167</cx:pt>
          <cx:pt idx="49794">-1652</cx:pt>
          <cx:pt idx="49795">-726</cx:pt>
          <cx:pt idx="49796">-1557</cx:pt>
          <cx:pt idx="49797">-1303</cx:pt>
          <cx:pt idx="49798">-1308</cx:pt>
          <cx:pt idx="49799">-1720</cx:pt>
          <cx:pt idx="49800">0</cx:pt>
          <cx:pt idx="49801">-535</cx:pt>
          <cx:pt idx="49802">-1886</cx:pt>
          <cx:pt idx="49803">0</cx:pt>
          <cx:pt idx="49804">-674</cx:pt>
          <cx:pt idx="49805">-4</cx:pt>
          <cx:pt idx="49806">0</cx:pt>
          <cx:pt idx="49807">-504</cx:pt>
          <cx:pt idx="49808">-1815</cx:pt>
          <cx:pt idx="49809">0</cx:pt>
          <cx:pt idx="49810">-1164</cx:pt>
          <cx:pt idx="49811">-602</cx:pt>
          <cx:pt idx="49812">0</cx:pt>
          <cx:pt idx="49813">-130</cx:pt>
          <cx:pt idx="49814">-1845</cx:pt>
          <cx:pt idx="49815">-1280</cx:pt>
          <cx:pt idx="49816">0</cx:pt>
          <cx:pt idx="49817">0</cx:pt>
          <cx:pt idx="49818">-1249</cx:pt>
          <cx:pt idx="49819">-1199</cx:pt>
          <cx:pt idx="49820">-670</cx:pt>
          <cx:pt idx="49821">-2630</cx:pt>
          <cx:pt idx="49822">-1076</cx:pt>
          <cx:pt idx="49823">-959</cx:pt>
          <cx:pt idx="49824">-2361</cx:pt>
          <cx:pt idx="49825">-1688</cx:pt>
          <cx:pt idx="49826">-1117</cx:pt>
          <cx:pt idx="49827">0</cx:pt>
          <cx:pt idx="49828">-1710</cx:pt>
          <cx:pt idx="49829">-596</cx:pt>
          <cx:pt idx="49830">-1137</cx:pt>
          <cx:pt idx="49831">-566</cx:pt>
          <cx:pt idx="49832">-343</cx:pt>
          <cx:pt idx="49833">-225</cx:pt>
          <cx:pt idx="49834">-1221</cx:pt>
          <cx:pt idx="49835">-1327</cx:pt>
          <cx:pt idx="49836">-2496</cx:pt>
          <cx:pt idx="49837">-166</cx:pt>
          <cx:pt idx="49838">-1035</cx:pt>
          <cx:pt idx="49839">-1060</cx:pt>
          <cx:pt idx="49840">-1190</cx:pt>
          <cx:pt idx="49841">-755</cx:pt>
          <cx:pt idx="49842">-926</cx:pt>
          <cx:pt idx="49843">-231</cx:pt>
          <cx:pt idx="49844">-1398</cx:pt>
          <cx:pt idx="49845">-1769</cx:pt>
          <cx:pt idx="49846">-563</cx:pt>
          <cx:pt idx="49847">-1749</cx:pt>
          <cx:pt idx="49848">-411</cx:pt>
          <cx:pt idx="49849">-1541</cx:pt>
          <cx:pt idx="49850">-352</cx:pt>
          <cx:pt idx="49851">-268</cx:pt>
          <cx:pt idx="49852">-1108</cx:pt>
          <cx:pt idx="49853">-243</cx:pt>
          <cx:pt idx="49854">-802</cx:pt>
          <cx:pt idx="49855">0</cx:pt>
          <cx:pt idx="49856">-241</cx:pt>
          <cx:pt idx="49857">0</cx:pt>
          <cx:pt idx="49858">-465</cx:pt>
          <cx:pt idx="49859">-721</cx:pt>
          <cx:pt idx="49860">-1743</cx:pt>
          <cx:pt idx="49861">-1368</cx:pt>
          <cx:pt idx="49862">-901</cx:pt>
          <cx:pt idx="49863">-1895</cx:pt>
          <cx:pt idx="49864">-269</cx:pt>
          <cx:pt idx="49865">-603</cx:pt>
          <cx:pt idx="49866">-529</cx:pt>
          <cx:pt idx="49867">0</cx:pt>
          <cx:pt idx="49868">-590</cx:pt>
          <cx:pt idx="49869">-1260</cx:pt>
          <cx:pt idx="49870">0</cx:pt>
          <cx:pt idx="49871">-432</cx:pt>
          <cx:pt idx="49872">-438</cx:pt>
          <cx:pt idx="49873">0</cx:pt>
          <cx:pt idx="49874">0</cx:pt>
          <cx:pt idx="49875">-476</cx:pt>
          <cx:pt idx="49876">-58</cx:pt>
          <cx:pt idx="49877">-338</cx:pt>
          <cx:pt idx="49878">0</cx:pt>
          <cx:pt idx="49879">-1291</cx:pt>
          <cx:pt idx="49880">-1032</cx:pt>
          <cx:pt idx="49881">-518</cx:pt>
          <cx:pt idx="49882">-2584</cx:pt>
          <cx:pt idx="49883">0</cx:pt>
          <cx:pt idx="49884">0</cx:pt>
          <cx:pt idx="49885">-1318</cx:pt>
          <cx:pt idx="49886">-846</cx:pt>
          <cx:pt idx="49887">-163</cx:pt>
          <cx:pt idx="49888">-319</cx:pt>
          <cx:pt idx="49889">-838</cx:pt>
          <cx:pt idx="49890">-1977</cx:pt>
          <cx:pt idx="49891">-1613</cx:pt>
          <cx:pt idx="49892">-1</cx:pt>
          <cx:pt idx="49893">-315</cx:pt>
          <cx:pt idx="49894">-815</cx:pt>
          <cx:pt idx="49895">-1</cx:pt>
          <cx:pt idx="49896">-1068</cx:pt>
          <cx:pt idx="49897">-544</cx:pt>
          <cx:pt idx="49898">-54</cx:pt>
          <cx:pt idx="49899">-655</cx:pt>
          <cx:pt idx="49900">-309</cx:pt>
          <cx:pt idx="49901">-237</cx:pt>
          <cx:pt idx="49902">-2670</cx:pt>
          <cx:pt idx="49903">-2439</cx:pt>
          <cx:pt idx="49904">-2</cx:pt>
          <cx:pt idx="49905">-221</cx:pt>
          <cx:pt idx="49906">-667</cx:pt>
          <cx:pt idx="49907">-1004</cx:pt>
          <cx:pt idx="49908">-1376</cx:pt>
          <cx:pt idx="49909">0</cx:pt>
          <cx:pt idx="49910">-520</cx:pt>
          <cx:pt idx="49911">-531</cx:pt>
          <cx:pt idx="49912">-992</cx:pt>
          <cx:pt idx="49913">-2254</cx:pt>
          <cx:pt idx="49914">-1059</cx:pt>
          <cx:pt idx="49915">0</cx:pt>
          <cx:pt idx="49916">-2040</cx:pt>
          <cx:pt idx="49917">0</cx:pt>
          <cx:pt idx="49918">-841</cx:pt>
          <cx:pt idx="49919">-864</cx:pt>
          <cx:pt idx="49920">-1833</cx:pt>
          <cx:pt idx="49921">-1986</cx:pt>
          <cx:pt idx="49922">-1635</cx:pt>
          <cx:pt idx="49923">-649</cx:pt>
          <cx:pt idx="49924">-1002</cx:pt>
          <cx:pt idx="49925">-831</cx:pt>
          <cx:pt idx="49926">-2058</cx:pt>
          <cx:pt idx="49927">-1886</cx:pt>
          <cx:pt idx="49928">-2143</cx:pt>
          <cx:pt idx="49929">-2230</cx:pt>
          <cx:pt idx="49930">0</cx:pt>
          <cx:pt idx="49931">-1078</cx:pt>
          <cx:pt idx="49932">-893</cx:pt>
          <cx:pt idx="49933">-59</cx:pt>
          <cx:pt idx="49934">-2004</cx:pt>
          <cx:pt idx="49935">-1601</cx:pt>
          <cx:pt idx="49936">-869</cx:pt>
          <cx:pt idx="49937">-164</cx:pt>
          <cx:pt idx="49938">-942</cx:pt>
          <cx:pt idx="49939">-1566</cx:pt>
          <cx:pt idx="49940">-237</cx:pt>
          <cx:pt idx="49941">0</cx:pt>
          <cx:pt idx="49942">-316</cx:pt>
          <cx:pt idx="49943">-583</cx:pt>
          <cx:pt idx="49944">-454</cx:pt>
          <cx:pt idx="49945">-1863</cx:pt>
          <cx:pt idx="49946">0</cx:pt>
          <cx:pt idx="49947">-794</cx:pt>
          <cx:pt idx="49948">-983</cx:pt>
          <cx:pt idx="49949">-1563</cx:pt>
          <cx:pt idx="49950">-390</cx:pt>
          <cx:pt idx="49951">-878</cx:pt>
          <cx:pt idx="49952">0</cx:pt>
          <cx:pt idx="49953">-2465</cx:pt>
          <cx:pt idx="49954">-659</cx:pt>
          <cx:pt idx="49955">0</cx:pt>
          <cx:pt idx="49956">-818</cx:pt>
          <cx:pt idx="49957">-1829</cx:pt>
          <cx:pt idx="49958">-1675</cx:pt>
          <cx:pt idx="49959">-2015</cx:pt>
          <cx:pt idx="49960">-2480</cx:pt>
          <cx:pt idx="49961">-328</cx:pt>
          <cx:pt idx="49962">-2330</cx:pt>
          <cx:pt idx="49963">0</cx:pt>
          <cx:pt idx="49964">-388</cx:pt>
          <cx:pt idx="49965">-2198</cx:pt>
          <cx:pt idx="49966">-3366</cx:pt>
          <cx:pt idx="49967">-1084</cx:pt>
          <cx:pt idx="49968">-2632</cx:pt>
          <cx:pt idx="49969">-1062</cx:pt>
          <cx:pt idx="49970">-61</cx:pt>
          <cx:pt idx="49971">-1354</cx:pt>
          <cx:pt idx="49972">-478</cx:pt>
          <cx:pt idx="49973">-1151</cx:pt>
          <cx:pt idx="49974">0</cx:pt>
          <cx:pt idx="49975">-305</cx:pt>
          <cx:pt idx="49976">-990</cx:pt>
          <cx:pt idx="49977">-602</cx:pt>
          <cx:pt idx="49978">-1798</cx:pt>
          <cx:pt idx="49979">0</cx:pt>
          <cx:pt idx="49980">-824</cx:pt>
          <cx:pt idx="49981">-353</cx:pt>
          <cx:pt idx="49982">-961</cx:pt>
          <cx:pt idx="49983">-533</cx:pt>
          <cx:pt idx="49984">-1226</cx:pt>
          <cx:pt idx="49985">-2338</cx:pt>
          <cx:pt idx="49986">0</cx:pt>
          <cx:pt idx="49987">0</cx:pt>
          <cx:pt idx="49988">-2714</cx:pt>
          <cx:pt idx="49989">-550</cx:pt>
          <cx:pt idx="49990">-330</cx:pt>
          <cx:pt idx="49991">-1120</cx:pt>
          <cx:pt idx="49992">0</cx:pt>
          <cx:pt idx="49993">-1737</cx:pt>
          <cx:pt idx="49994">-14</cx:pt>
          <cx:pt idx="49995">-1930</cx:pt>
          <cx:pt idx="49996">-712</cx:pt>
          <cx:pt idx="49997">-1989</cx:pt>
          <cx:pt idx="49998">-295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4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Days_Last_Phone_Change</a:t>
            </a:r>
            <a:endParaRPr lang="en-GB" sz="1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boxWhisker" uniqueId="{FBB5C9F8-3AC5-A84C-90D5-536A23CC6940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5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0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4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1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6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B49491-17A5-D042-9525-6627F0980055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6846480-22D0-1644-8F45-4D744E89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1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HfwWSbqmhHyGth01-OCEUVpL2zZZEcl/edit?usp=share_link&amp;ouid=101949921485202693908&amp;rtpof=true&amp;sd=true" TargetMode="External"/><Relationship Id="rId2" Type="http://schemas.openxmlformats.org/officeDocument/2006/relationships/hyperlink" Target="https://www.loom.com/share/a95d13c8b6ef4f3fb0ad73845f5a7a88?sid=63fa5ff8-823b-4521-b237-0d3dba89a33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google.com/spreadsheets/d/1bcKn2xjE_m-4x3lEyiOavscVFcbXHLA3/edit?usp=sharing&amp;ouid=101949921485202693908&amp;rtpof=true&amp;sd=tru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F62F-CD9D-4A9C-7742-095244C25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958" y="441818"/>
            <a:ext cx="9228083" cy="1158382"/>
          </a:xfrm>
        </p:spPr>
        <p:txBody>
          <a:bodyPr/>
          <a:lstStyle/>
          <a:p>
            <a:r>
              <a:rPr lang="en-US" dirty="0"/>
              <a:t>Bank Loan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2B180-5CB1-C35D-2D48-EA6AD41E4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958" y="1600200"/>
            <a:ext cx="7399283" cy="49398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performed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dataset</a:t>
            </a:r>
          </a:p>
        </p:txBody>
      </p:sp>
    </p:spTree>
    <p:extLst>
      <p:ext uri="{BB962C8B-B14F-4D97-AF65-F5344CB8AC3E}">
        <p14:creationId xmlns:p14="http://schemas.microsoft.com/office/powerpoint/2010/main" val="51876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A11DAE1-C9D0-6A0E-3880-52166206CC2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8839039"/>
                  </p:ext>
                </p:extLst>
              </p:nvPr>
            </p:nvGraphicFramePr>
            <p:xfrm>
              <a:off x="441434" y="2175641"/>
              <a:ext cx="6211615" cy="444587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EA11DAE1-C9D0-6A0E-3880-52166206CC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434" y="2175641"/>
                <a:ext cx="6211615" cy="444587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3DAA2F3D-7F5C-42E1-A0A7-441883B9294F}"/>
              </a:ext>
            </a:extLst>
          </p:cNvPr>
          <p:cNvSpPr txBox="1">
            <a:spLocks/>
          </p:cNvSpPr>
          <p:nvPr/>
        </p:nvSpPr>
        <p:spPr>
          <a:xfrm>
            <a:off x="441434" y="1328096"/>
            <a:ext cx="10778642" cy="51067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ABE6E-6F81-D69D-5DA3-B51263235621}"/>
              </a:ext>
            </a:extLst>
          </p:cNvPr>
          <p:cNvSpPr txBox="1"/>
          <p:nvPr/>
        </p:nvSpPr>
        <p:spPr>
          <a:xfrm>
            <a:off x="6936828" y="2417379"/>
            <a:ext cx="4382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outliers but replacing these data points is not an ideal choice as credit amount varies highly for customers.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no null values were found.</a:t>
            </a:r>
          </a:p>
        </p:txBody>
      </p:sp>
    </p:spTree>
    <p:extLst>
      <p:ext uri="{BB962C8B-B14F-4D97-AF65-F5344CB8AC3E}">
        <p14:creationId xmlns:p14="http://schemas.microsoft.com/office/powerpoint/2010/main" val="107358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3843-2F19-7B16-7065-605DD12F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90" y="1357460"/>
            <a:ext cx="10458360" cy="5106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  <a:endParaRPr lang="en-US" sz="3600" b="1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8C4A654-8D19-BE48-8153-CF4FFF60C7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66065090"/>
                  </p:ext>
                </p:extLst>
              </p:nvPr>
            </p:nvGraphicFramePr>
            <p:xfrm>
              <a:off x="465490" y="2290714"/>
              <a:ext cx="6342180" cy="41030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F8C4A654-8D19-BE48-8153-CF4FFF60C7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490" y="2290714"/>
                <a:ext cx="6342180" cy="410306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49E40ED-5287-4553-F267-64C29B31A907}"/>
              </a:ext>
            </a:extLst>
          </p:cNvPr>
          <p:cNvSpPr txBox="1"/>
          <p:nvPr/>
        </p:nvSpPr>
        <p:spPr>
          <a:xfrm>
            <a:off x="7051249" y="2608406"/>
            <a:ext cx="42263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Cnt_Fam_Members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have been replaced with median value due to the presence of outliers in our data.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=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6CE8C-660B-DA0D-85BD-39C8F1E8F687}"/>
              </a:ext>
            </a:extLst>
          </p:cNvPr>
          <p:cNvSpPr txBox="1"/>
          <p:nvPr/>
        </p:nvSpPr>
        <p:spPr>
          <a:xfrm>
            <a:off x="7051248" y="4342246"/>
            <a:ext cx="4226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outliers have not been replaced as the highest value in the dataset is 13 which is possible. A family can have 13 members.</a:t>
            </a:r>
          </a:p>
        </p:txBody>
      </p:sp>
    </p:spTree>
    <p:extLst>
      <p:ext uri="{BB962C8B-B14F-4D97-AF65-F5344CB8AC3E}">
        <p14:creationId xmlns:p14="http://schemas.microsoft.com/office/powerpoint/2010/main" val="89431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8D17-C1AE-299C-BA4B-082A2C69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49" y="1282262"/>
            <a:ext cx="10515600" cy="55704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E279ED7-06C2-F84C-BCC4-C0158E836BA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5304053"/>
                  </p:ext>
                </p:extLst>
              </p:nvPr>
            </p:nvGraphicFramePr>
            <p:xfrm>
              <a:off x="345323" y="2259724"/>
              <a:ext cx="5970635" cy="43320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BE279ED7-06C2-F84C-BCC4-C0158E836B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323" y="2259724"/>
                <a:ext cx="5970635" cy="433201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30DDF33-2FD0-0D34-EE79-EAC1D6EA4635}"/>
              </a:ext>
            </a:extLst>
          </p:cNvPr>
          <p:cNvSpPr txBox="1"/>
          <p:nvPr/>
        </p:nvSpPr>
        <p:spPr>
          <a:xfrm>
            <a:off x="6469118" y="4095080"/>
            <a:ext cx="5486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Days_Last_Phone_Change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have been replaced with median value due to the presence of outliers in our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points were converted into positive values with ABS function.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BDBF5-F698-E6BE-CD3E-A972F080F039}"/>
              </a:ext>
            </a:extLst>
          </p:cNvPr>
          <p:cNvSpPr txBox="1"/>
          <p:nvPr/>
        </p:nvSpPr>
        <p:spPr>
          <a:xfrm>
            <a:off x="6469118" y="5985649"/>
            <a:ext cx="5617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have also been replaced with median value. Values beyond lower and upper bound are outliers.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F99E49-90DF-16AE-B5ED-618E118C8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84526"/>
              </p:ext>
            </p:extLst>
          </p:nvPr>
        </p:nvGraphicFramePr>
        <p:xfrm>
          <a:off x="6568966" y="2224690"/>
          <a:ext cx="5286704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3352">
                  <a:extLst>
                    <a:ext uri="{9D8B030D-6E8A-4147-A177-3AD203B41FA5}">
                      <a16:colId xmlns:a16="http://schemas.microsoft.com/office/drawing/2014/main" val="1365414215"/>
                    </a:ext>
                  </a:extLst>
                </a:gridCol>
                <a:gridCol w="2643352">
                  <a:extLst>
                    <a:ext uri="{9D8B030D-6E8A-4147-A177-3AD203B41FA5}">
                      <a16:colId xmlns:a16="http://schemas.microsoft.com/office/drawing/2014/main" val="295215923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Quartiles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DAYS_LAST_PHONE_CHANGE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6327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7903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 (median)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7498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992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407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Q3-Q1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1941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-1684.5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3191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3527.5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40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79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D7D2-998E-A25C-1EC9-D85CE747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2" y="93710"/>
            <a:ext cx="4079959" cy="646063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CC5C-2AA6-D493-098C-F927FA1B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48108"/>
            <a:ext cx="10554574" cy="3636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0FEB9E-DAC4-AF42-2DD2-F560805083DF}"/>
              </a:ext>
            </a:extLst>
          </p:cNvPr>
          <p:cNvSpPr/>
          <p:nvPr/>
        </p:nvSpPr>
        <p:spPr>
          <a:xfrm>
            <a:off x="5913408" y="672125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D943D8E-0ECF-38C6-89E4-CF31751F0AE5}"/>
              </a:ext>
            </a:extLst>
          </p:cNvPr>
          <p:cNvSpPr/>
          <p:nvPr/>
        </p:nvSpPr>
        <p:spPr>
          <a:xfrm>
            <a:off x="3231358" y="673597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Analysis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C37B956-65BA-1A69-026C-CC670CF3BD09}"/>
              </a:ext>
            </a:extLst>
          </p:cNvPr>
          <p:cNvSpPr/>
          <p:nvPr/>
        </p:nvSpPr>
        <p:spPr>
          <a:xfrm>
            <a:off x="1093076" y="1475403"/>
            <a:ext cx="3410268" cy="416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393FC60-522A-BB15-728E-423ADD987E81}"/>
              </a:ext>
            </a:extLst>
          </p:cNvPr>
          <p:cNvSpPr/>
          <p:nvPr/>
        </p:nvSpPr>
        <p:spPr>
          <a:xfrm>
            <a:off x="2961907" y="3015231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FLAG_OWN_REALTY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7DAA4D4A-B86C-3008-4BBD-4CA23B282D37}"/>
              </a:ext>
            </a:extLst>
          </p:cNvPr>
          <p:cNvSpPr/>
          <p:nvPr/>
        </p:nvSpPr>
        <p:spPr>
          <a:xfrm>
            <a:off x="5815804" y="1927354"/>
            <a:ext cx="2551438" cy="594860"/>
          </a:xfrm>
          <a:prstGeom prst="triangle">
            <a:avLst>
              <a:gd name="adj" fmla="val 491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281510-F13F-2537-37E7-3118363F7655}"/>
              </a:ext>
            </a:extLst>
          </p:cNvPr>
          <p:cNvSpPr txBox="1"/>
          <p:nvPr/>
        </p:nvSpPr>
        <p:spPr>
          <a:xfrm>
            <a:off x="1297388" y="2111924"/>
            <a:ext cx="40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BFEE1AC-A834-BE27-0BDE-B87E41754B4C}"/>
              </a:ext>
            </a:extLst>
          </p:cNvPr>
          <p:cNvSpPr/>
          <p:nvPr/>
        </p:nvSpPr>
        <p:spPr>
          <a:xfrm>
            <a:off x="2951397" y="2567243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CODE_GENDER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60FC35-A33C-C40B-155D-F87C214066B7}"/>
              </a:ext>
            </a:extLst>
          </p:cNvPr>
          <p:cNvSpPr txBox="1"/>
          <p:nvPr/>
        </p:nvSpPr>
        <p:spPr>
          <a:xfrm>
            <a:off x="6992059" y="2125848"/>
            <a:ext cx="37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C4EC8F-3724-B634-7048-1CE4479ABFFD}"/>
              </a:ext>
            </a:extLst>
          </p:cNvPr>
          <p:cNvSpPr txBox="1"/>
          <p:nvPr/>
        </p:nvSpPr>
        <p:spPr>
          <a:xfrm>
            <a:off x="2338090" y="1475456"/>
            <a:ext cx="1202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A16FB089-871B-AB9C-6393-753DA36F9D59}"/>
              </a:ext>
            </a:extLst>
          </p:cNvPr>
          <p:cNvSpPr/>
          <p:nvPr/>
        </p:nvSpPr>
        <p:spPr>
          <a:xfrm>
            <a:off x="2951398" y="3484313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NAME_EDUCATION_TYPE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21E4299-1E5C-B715-A5BE-7158DC1174FA}"/>
              </a:ext>
            </a:extLst>
          </p:cNvPr>
          <p:cNvSpPr/>
          <p:nvPr/>
        </p:nvSpPr>
        <p:spPr>
          <a:xfrm>
            <a:off x="2956655" y="3951096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NAME_FAMILY_STATUS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4E0345F-E83A-83D3-2576-42E3C5599A75}"/>
              </a:ext>
            </a:extLst>
          </p:cNvPr>
          <p:cNvSpPr/>
          <p:nvPr/>
        </p:nvSpPr>
        <p:spPr>
          <a:xfrm>
            <a:off x="2961912" y="4418793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NAME_HOUSING_TYPE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AEA9BBA-9DDD-3D46-1819-48696A74ED48}"/>
              </a:ext>
            </a:extLst>
          </p:cNvPr>
          <p:cNvSpPr/>
          <p:nvPr/>
        </p:nvSpPr>
        <p:spPr>
          <a:xfrm>
            <a:off x="2961911" y="4893869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DAYS_BIRTH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D5161CA-04FE-21A9-F920-555A5D5CBF11}"/>
              </a:ext>
            </a:extLst>
          </p:cNvPr>
          <p:cNvSpPr/>
          <p:nvPr/>
        </p:nvSpPr>
        <p:spPr>
          <a:xfrm>
            <a:off x="2961907" y="5371777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CNT_FAM_MEMBERS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6F39EBC-09B7-E489-2388-75789F806975}"/>
              </a:ext>
            </a:extLst>
          </p:cNvPr>
          <p:cNvSpPr/>
          <p:nvPr/>
        </p:nvSpPr>
        <p:spPr>
          <a:xfrm>
            <a:off x="2961911" y="5825407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ORGANIZATION_TYPE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5991C7B-551A-8F3D-0F89-497A7E6B1198}"/>
              </a:ext>
            </a:extLst>
          </p:cNvPr>
          <p:cNvSpPr/>
          <p:nvPr/>
        </p:nvSpPr>
        <p:spPr>
          <a:xfrm>
            <a:off x="2961915" y="6283596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AMT_REQ_CREDIT_BUREAU_YEAR_Total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479D45A2-2FDF-837D-6782-B39632480081}"/>
              </a:ext>
            </a:extLst>
          </p:cNvPr>
          <p:cNvSpPr/>
          <p:nvPr/>
        </p:nvSpPr>
        <p:spPr>
          <a:xfrm>
            <a:off x="2951396" y="1974543"/>
            <a:ext cx="2551438" cy="594860"/>
          </a:xfrm>
          <a:prstGeom prst="triangle">
            <a:avLst>
              <a:gd name="adj" fmla="val 491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BCE091-93EE-2011-23DA-F108DDD68922}"/>
              </a:ext>
            </a:extLst>
          </p:cNvPr>
          <p:cNvSpPr txBox="1"/>
          <p:nvPr/>
        </p:nvSpPr>
        <p:spPr>
          <a:xfrm>
            <a:off x="4127651" y="2173037"/>
            <a:ext cx="37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B29C7588-A2C3-CC7E-752A-98DD2D7464AD}"/>
              </a:ext>
            </a:extLst>
          </p:cNvPr>
          <p:cNvSpPr/>
          <p:nvPr/>
        </p:nvSpPr>
        <p:spPr>
          <a:xfrm>
            <a:off x="8765122" y="3029295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DAYS_ID_PUBLISH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C6668767-C789-F38E-C664-F3652A72D772}"/>
              </a:ext>
            </a:extLst>
          </p:cNvPr>
          <p:cNvSpPr/>
          <p:nvPr/>
        </p:nvSpPr>
        <p:spPr>
          <a:xfrm>
            <a:off x="147048" y="1951510"/>
            <a:ext cx="2532993" cy="5685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74A9D314-1370-BB63-E933-06CAE21A0A31}"/>
              </a:ext>
            </a:extLst>
          </p:cNvPr>
          <p:cNvSpPr/>
          <p:nvPr/>
        </p:nvSpPr>
        <p:spPr>
          <a:xfrm>
            <a:off x="8765123" y="2567243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DAYS_LAST_PHONECHANGE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11A0BC33-EB19-7693-480A-853ECBC7F199}"/>
              </a:ext>
            </a:extLst>
          </p:cNvPr>
          <p:cNvSpPr/>
          <p:nvPr/>
        </p:nvSpPr>
        <p:spPr>
          <a:xfrm>
            <a:off x="8753319" y="3494281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FLAG_CONT_MOBILE</a:t>
            </a:r>
          </a:p>
        </p:txBody>
      </p:sp>
      <p:sp>
        <p:nvSpPr>
          <p:cNvPr id="123" name="Triangle 122">
            <a:extLst>
              <a:ext uri="{FF2B5EF4-FFF2-40B4-BE49-F238E27FC236}">
                <a16:creationId xmlns:a16="http://schemas.microsoft.com/office/drawing/2014/main" id="{DD2BB3CE-448E-6AE7-D3D6-490FE12F262E}"/>
              </a:ext>
            </a:extLst>
          </p:cNvPr>
          <p:cNvSpPr/>
          <p:nvPr/>
        </p:nvSpPr>
        <p:spPr>
          <a:xfrm>
            <a:off x="8767597" y="1964411"/>
            <a:ext cx="2551438" cy="594860"/>
          </a:xfrm>
          <a:prstGeom prst="triangle">
            <a:avLst>
              <a:gd name="adj" fmla="val 491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8C252B-8642-013C-8055-C9BD6295EA0A}"/>
              </a:ext>
            </a:extLst>
          </p:cNvPr>
          <p:cNvSpPr txBox="1"/>
          <p:nvPr/>
        </p:nvSpPr>
        <p:spPr>
          <a:xfrm>
            <a:off x="9846247" y="2173037"/>
            <a:ext cx="37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2833E398-66D1-8940-1A84-5836769DBB96}"/>
              </a:ext>
            </a:extLst>
          </p:cNvPr>
          <p:cNvSpPr/>
          <p:nvPr/>
        </p:nvSpPr>
        <p:spPr>
          <a:xfrm>
            <a:off x="6811672" y="1459833"/>
            <a:ext cx="3410268" cy="416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7BD1A3-7684-E3A5-6718-DC6303608020}"/>
              </a:ext>
            </a:extLst>
          </p:cNvPr>
          <p:cNvSpPr txBox="1"/>
          <p:nvPr/>
        </p:nvSpPr>
        <p:spPr>
          <a:xfrm>
            <a:off x="8077199" y="1427855"/>
            <a:ext cx="1202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931E3B9-088A-4DCC-B30C-6D7F92931F7C}"/>
              </a:ext>
            </a:extLst>
          </p:cNvPr>
          <p:cNvSpPr txBox="1"/>
          <p:nvPr/>
        </p:nvSpPr>
        <p:spPr>
          <a:xfrm>
            <a:off x="4717030" y="1159827"/>
            <a:ext cx="2094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bifurcation on the basis of</a:t>
            </a: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F7D9581A-C847-EC4F-2686-4579569A7019}"/>
              </a:ext>
            </a:extLst>
          </p:cNvPr>
          <p:cNvSpPr/>
          <p:nvPr/>
        </p:nvSpPr>
        <p:spPr>
          <a:xfrm>
            <a:off x="3702937" y="1159827"/>
            <a:ext cx="554808" cy="2680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31F49198-4C8D-6F39-10BC-01E5DACAEDD6}"/>
              </a:ext>
            </a:extLst>
          </p:cNvPr>
          <p:cNvSpPr/>
          <p:nvPr/>
        </p:nvSpPr>
        <p:spPr>
          <a:xfrm>
            <a:off x="6993553" y="1133328"/>
            <a:ext cx="554808" cy="2680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81A4A5A6-BD57-6B3C-703A-83F9825A992B}"/>
              </a:ext>
            </a:extLst>
          </p:cNvPr>
          <p:cNvSpPr/>
          <p:nvPr/>
        </p:nvSpPr>
        <p:spPr>
          <a:xfrm>
            <a:off x="5835201" y="3004421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DAYS_ID_PUBLISH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ADE7C29-4028-06C2-81F9-F6955C02F470}"/>
              </a:ext>
            </a:extLst>
          </p:cNvPr>
          <p:cNvSpPr/>
          <p:nvPr/>
        </p:nvSpPr>
        <p:spPr>
          <a:xfrm>
            <a:off x="5835202" y="2542369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DAYS_LAST_PHONECHANGE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D216725-F751-36F8-33FA-2BC3B396826E}"/>
              </a:ext>
            </a:extLst>
          </p:cNvPr>
          <p:cNvSpPr/>
          <p:nvPr/>
        </p:nvSpPr>
        <p:spPr>
          <a:xfrm>
            <a:off x="5823398" y="3469407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FLAG_CONT_MOBILE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4EBE2652-AE09-014C-F180-F5CC708CBF64}"/>
              </a:ext>
            </a:extLst>
          </p:cNvPr>
          <p:cNvSpPr/>
          <p:nvPr/>
        </p:nvSpPr>
        <p:spPr>
          <a:xfrm>
            <a:off x="155062" y="2968042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FLAG_OWN_REALTY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F1CDCF8A-B3B9-8946-8017-4613685FE72C}"/>
              </a:ext>
            </a:extLst>
          </p:cNvPr>
          <p:cNvSpPr/>
          <p:nvPr/>
        </p:nvSpPr>
        <p:spPr>
          <a:xfrm>
            <a:off x="144552" y="2520054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CODE_GENDER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92CB057E-D59F-A6EB-1B2D-C3A35AE09AFB}"/>
              </a:ext>
            </a:extLst>
          </p:cNvPr>
          <p:cNvSpPr/>
          <p:nvPr/>
        </p:nvSpPr>
        <p:spPr>
          <a:xfrm>
            <a:off x="144553" y="3437124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NAME_EDUCATION_TYPE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BA5B66F-3BFF-955B-4480-EC88B52B32BA}"/>
              </a:ext>
            </a:extLst>
          </p:cNvPr>
          <p:cNvSpPr/>
          <p:nvPr/>
        </p:nvSpPr>
        <p:spPr>
          <a:xfrm>
            <a:off x="149810" y="3903907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NAME_FAMILY_STATUS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8412EF35-CCC3-5FF2-EAC0-83B0B78DA3C9}"/>
              </a:ext>
            </a:extLst>
          </p:cNvPr>
          <p:cNvSpPr/>
          <p:nvPr/>
        </p:nvSpPr>
        <p:spPr>
          <a:xfrm>
            <a:off x="155067" y="4371604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NAME_HOUSING_TYPE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72423E17-4FD0-F6CE-EB2C-388842B837BB}"/>
              </a:ext>
            </a:extLst>
          </p:cNvPr>
          <p:cNvSpPr/>
          <p:nvPr/>
        </p:nvSpPr>
        <p:spPr>
          <a:xfrm>
            <a:off x="155066" y="4846680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DAYS_BIRTH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FCE44286-06C0-9EBF-B69F-D203033D0534}"/>
              </a:ext>
            </a:extLst>
          </p:cNvPr>
          <p:cNvSpPr/>
          <p:nvPr/>
        </p:nvSpPr>
        <p:spPr>
          <a:xfrm>
            <a:off x="155062" y="5324588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CNT_FAM_MEMBERS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D4DF6B27-303B-B55D-F9AF-5172D62A24B8}"/>
              </a:ext>
            </a:extLst>
          </p:cNvPr>
          <p:cNvSpPr/>
          <p:nvPr/>
        </p:nvSpPr>
        <p:spPr>
          <a:xfrm>
            <a:off x="155066" y="5778218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ORGANIZATION_TYPE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AD8C3DC7-330B-515A-B01E-A2FAE74F1EF6}"/>
              </a:ext>
            </a:extLst>
          </p:cNvPr>
          <p:cNvSpPr/>
          <p:nvPr/>
        </p:nvSpPr>
        <p:spPr>
          <a:xfrm>
            <a:off x="155070" y="6236407"/>
            <a:ext cx="2532993" cy="4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AMT_REQ_CREDIT_BUREAU_YEAR_Total</a:t>
            </a: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6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EFDB-895B-178D-3CDA-C9D2E6E85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93443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6104-A7AC-E84C-0579-2CA8F0D5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886376"/>
            <a:ext cx="10571998" cy="97045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CC0ED8-25A1-3915-F31B-130243D0A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32416"/>
              </p:ext>
            </p:extLst>
          </p:nvPr>
        </p:nvGraphicFramePr>
        <p:xfrm>
          <a:off x="889065" y="2696067"/>
          <a:ext cx="3187898" cy="935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1337">
                  <a:extLst>
                    <a:ext uri="{9D8B030D-6E8A-4147-A177-3AD203B41FA5}">
                      <a16:colId xmlns:a16="http://schemas.microsoft.com/office/drawing/2014/main" val="2622317690"/>
                    </a:ext>
                  </a:extLst>
                </a:gridCol>
                <a:gridCol w="1716561">
                  <a:extLst>
                    <a:ext uri="{9D8B030D-6E8A-4147-A177-3AD203B41FA5}">
                      <a16:colId xmlns:a16="http://schemas.microsoft.com/office/drawing/2014/main" val="3085525275"/>
                    </a:ext>
                  </a:extLst>
                </a:gridCol>
              </a:tblGrid>
              <a:tr h="23378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TARGET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0111"/>
                  </a:ext>
                </a:extLst>
              </a:tr>
              <a:tr h="23378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45973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16488"/>
                  </a:ext>
                </a:extLst>
              </a:tr>
              <a:tr h="23378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4026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731957"/>
                  </a:ext>
                </a:extLst>
              </a:tr>
              <a:tr h="23378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49999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628983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53BDF39-8870-99D2-0213-4DA8C780EB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810505"/>
              </p:ext>
            </p:extLst>
          </p:nvPr>
        </p:nvGraphicFramePr>
        <p:xfrm>
          <a:off x="4942785" y="2066826"/>
          <a:ext cx="5945173" cy="3419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D039D7A-DCA7-F505-60A1-7DF902CEB420}"/>
              </a:ext>
            </a:extLst>
          </p:cNvPr>
          <p:cNvSpPr txBox="1"/>
          <p:nvPr/>
        </p:nvSpPr>
        <p:spPr>
          <a:xfrm>
            <a:off x="1018095" y="4345757"/>
            <a:ext cx="309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B227DC-CFFF-5DCC-F312-8F8C863AB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18506"/>
              </p:ext>
            </p:extLst>
          </p:nvPr>
        </p:nvGraphicFramePr>
        <p:xfrm>
          <a:off x="855941" y="4345757"/>
          <a:ext cx="3254146" cy="1195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10">
                  <a:extLst>
                    <a:ext uri="{9D8B030D-6E8A-4147-A177-3AD203B41FA5}">
                      <a16:colId xmlns:a16="http://schemas.microsoft.com/office/drawing/2014/main" val="1505968411"/>
                    </a:ext>
                  </a:extLst>
                </a:gridCol>
                <a:gridCol w="2465536">
                  <a:extLst>
                    <a:ext uri="{9D8B030D-6E8A-4147-A177-3AD203B41FA5}">
                      <a16:colId xmlns:a16="http://schemas.microsoft.com/office/drawing/2014/main" val="2001112794"/>
                    </a:ext>
                  </a:extLst>
                </a:gridCol>
              </a:tblGrid>
              <a:tr h="32348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Representation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790014"/>
                  </a:ext>
                </a:extLst>
              </a:tr>
              <a:tr h="32348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Customers with no payment difficulties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749125"/>
                  </a:ext>
                </a:extLst>
              </a:tr>
              <a:tr h="32348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Customers with payment difficulties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3996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D21B7B3-4747-32A9-D037-04112F1F74FF}"/>
              </a:ext>
            </a:extLst>
          </p:cNvPr>
          <p:cNvSpPr txBox="1"/>
          <p:nvPr/>
        </p:nvSpPr>
        <p:spPr>
          <a:xfrm>
            <a:off x="5891753" y="5486399"/>
            <a:ext cx="417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had no payment difficulties, only 8% customers made late payment of installment</a:t>
            </a:r>
          </a:p>
        </p:txBody>
      </p:sp>
    </p:spTree>
    <p:extLst>
      <p:ext uri="{BB962C8B-B14F-4D97-AF65-F5344CB8AC3E}">
        <p14:creationId xmlns:p14="http://schemas.microsoft.com/office/powerpoint/2010/main" val="18847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358B-081D-80A7-AA39-C33C4F47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03" y="1286313"/>
            <a:ext cx="10571998" cy="64633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CODE_GENDER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AC36AF-25F4-45CD-8FF3-061A79085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136715"/>
              </p:ext>
            </p:extLst>
          </p:nvPr>
        </p:nvGraphicFramePr>
        <p:xfrm>
          <a:off x="497397" y="2774731"/>
          <a:ext cx="5262272" cy="2308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190">
                  <a:extLst>
                    <a:ext uri="{9D8B030D-6E8A-4147-A177-3AD203B41FA5}">
                      <a16:colId xmlns:a16="http://schemas.microsoft.com/office/drawing/2014/main" val="286355648"/>
                    </a:ext>
                  </a:extLst>
                </a:gridCol>
                <a:gridCol w="2080433">
                  <a:extLst>
                    <a:ext uri="{9D8B030D-6E8A-4147-A177-3AD203B41FA5}">
                      <a16:colId xmlns:a16="http://schemas.microsoft.com/office/drawing/2014/main" val="312420742"/>
                    </a:ext>
                  </a:extLst>
                </a:gridCol>
                <a:gridCol w="1988649">
                  <a:extLst>
                    <a:ext uri="{9D8B030D-6E8A-4147-A177-3AD203B41FA5}">
                      <a16:colId xmlns:a16="http://schemas.microsoft.com/office/drawing/2014/main" val="3718016844"/>
                    </a:ext>
                  </a:extLst>
                </a:gridCol>
              </a:tblGrid>
              <a:tr h="458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CODE_GENDER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CODE_GENDER (%)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067255"/>
                  </a:ext>
                </a:extLst>
              </a:tr>
              <a:tr h="4625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32823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65.65%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374265"/>
                  </a:ext>
                </a:extLst>
              </a:tr>
              <a:tr h="4625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17174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34.35%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24074"/>
                  </a:ext>
                </a:extLst>
              </a:tr>
              <a:tr h="4625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XNA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109984"/>
                  </a:ext>
                </a:extLst>
              </a:tr>
              <a:tr h="4625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49999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50515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F987AA-0CC6-1FF1-246F-C3B125EFDC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53257"/>
              </p:ext>
            </p:extLst>
          </p:nvPr>
        </p:nvGraphicFramePr>
        <p:xfrm>
          <a:off x="6095999" y="2450813"/>
          <a:ext cx="5023946" cy="3120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D2DBF2-7FFE-1DFE-5805-6DBD4BEE3805}"/>
              </a:ext>
            </a:extLst>
          </p:cNvPr>
          <p:cNvSpPr txBox="1"/>
          <p:nvPr/>
        </p:nvSpPr>
        <p:spPr>
          <a:xfrm>
            <a:off x="497396" y="5706714"/>
            <a:ext cx="822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65% of bank’s customers are females and rest are males.</a:t>
            </a:r>
          </a:p>
        </p:txBody>
      </p:sp>
    </p:spTree>
    <p:extLst>
      <p:ext uri="{BB962C8B-B14F-4D97-AF65-F5344CB8AC3E}">
        <p14:creationId xmlns:p14="http://schemas.microsoft.com/office/powerpoint/2010/main" val="314885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7459-EDC8-87C8-7621-1BEB8CFD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1" y="899132"/>
            <a:ext cx="10739456" cy="970450"/>
          </a:xfrm>
        </p:spPr>
        <p:txBody>
          <a:bodyPr/>
          <a:lstStyle/>
          <a:p>
            <a:r>
              <a:rPr lang="en-IN" sz="36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AMT_INCOME_TOTAL</a:t>
            </a:r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CE003F-51D0-124D-899B-2E09D3B4E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141522"/>
              </p:ext>
            </p:extLst>
          </p:nvPr>
        </p:nvGraphicFramePr>
        <p:xfrm>
          <a:off x="379781" y="2190175"/>
          <a:ext cx="6011217" cy="4667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3003">
                  <a:extLst>
                    <a:ext uri="{9D8B030D-6E8A-4147-A177-3AD203B41FA5}">
                      <a16:colId xmlns:a16="http://schemas.microsoft.com/office/drawing/2014/main" val="3721222029"/>
                    </a:ext>
                  </a:extLst>
                </a:gridCol>
                <a:gridCol w="3798214">
                  <a:extLst>
                    <a:ext uri="{9D8B030D-6E8A-4147-A177-3AD203B41FA5}">
                      <a16:colId xmlns:a16="http://schemas.microsoft.com/office/drawing/2014/main" val="111183331"/>
                    </a:ext>
                  </a:extLst>
                </a:gridCol>
              </a:tblGrid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 Labels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 of AMT_INCOME_TOTAL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445692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25000-125000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17440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55192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125000-225000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21447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685467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225000-325000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8506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948788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325000-425000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1592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254785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425000-525000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569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919655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525000-625000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169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401569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625000-725000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165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90260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725000-825000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78988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825000-925000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331213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925000-1025000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552906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1025000-1125000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595064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1125000-1225000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706455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1225000-1325000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77424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1325000-1425000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925406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1525000-1625000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827408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1725000-1825000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280387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1825000-1925000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169160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1925000-2025000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833354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2025000-2125000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33233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2225000-2325000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331504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3525000-3625000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62431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3825000-3925000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03596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116925000-117025000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961642"/>
                  </a:ext>
                </a:extLst>
              </a:tr>
              <a:tr h="16572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Grand Total</a:t>
                      </a:r>
                    </a:p>
                  </a:txBody>
                  <a:tcPr marL="3833" marR="3833" marT="383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49999</a:t>
                      </a:r>
                    </a:p>
                  </a:txBody>
                  <a:tcPr marL="3833" marR="3833" marT="383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45684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DD20B4-52CC-FEFD-B165-1941A6A5BE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578673"/>
              </p:ext>
            </p:extLst>
          </p:nvPr>
        </p:nvGraphicFramePr>
        <p:xfrm>
          <a:off x="6579478" y="1869582"/>
          <a:ext cx="5433845" cy="4431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3A4A3E-477B-A0DA-3757-E3E975BF9C9B}"/>
              </a:ext>
            </a:extLst>
          </p:cNvPr>
          <p:cNvSpPr txBox="1"/>
          <p:nvPr/>
        </p:nvSpPr>
        <p:spPr>
          <a:xfrm>
            <a:off x="6495397" y="5958868"/>
            <a:ext cx="5696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belonging to </a:t>
            </a:r>
            <a:r>
              <a:rPr lang="en-IN" sz="180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125000-225000 income range are highest applicants of credit and as the income increases, the less customers apply for credit.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027E-A498-A87D-72B1-55A410E6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19" y="815050"/>
            <a:ext cx="10543879" cy="97045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AMT_CREDIT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27AC81-BB86-0D13-9B05-24875C267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050658"/>
              </p:ext>
            </p:extLst>
          </p:nvPr>
        </p:nvGraphicFramePr>
        <p:xfrm>
          <a:off x="838119" y="2680139"/>
          <a:ext cx="4627259" cy="2920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8050">
                  <a:extLst>
                    <a:ext uri="{9D8B030D-6E8A-4147-A177-3AD203B41FA5}">
                      <a16:colId xmlns:a16="http://schemas.microsoft.com/office/drawing/2014/main" val="106163456"/>
                    </a:ext>
                  </a:extLst>
                </a:gridCol>
                <a:gridCol w="2769209">
                  <a:extLst>
                    <a:ext uri="{9D8B030D-6E8A-4147-A177-3AD203B41FA5}">
                      <a16:colId xmlns:a16="http://schemas.microsoft.com/office/drawing/2014/main" val="2202429936"/>
                    </a:ext>
                  </a:extLst>
                </a:gridCol>
              </a:tblGrid>
              <a:tr h="5044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Count of AMT_CREDIT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608698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0-1000000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41853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25724"/>
                  </a:ext>
                </a:extLst>
              </a:tr>
              <a:tr h="4783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1000000-2000000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7823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125555"/>
                  </a:ext>
                </a:extLst>
              </a:tr>
              <a:tr h="4718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2000000-3000000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65732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3000000-4000000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608333"/>
                  </a:ext>
                </a:extLst>
              </a:tr>
              <a:tr h="3948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4000000-5000000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07303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49999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9810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9EB944-0CF5-B91F-1B65-A614C91F5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200958"/>
              </p:ext>
            </p:extLst>
          </p:nvPr>
        </p:nvGraphicFramePr>
        <p:xfrm>
          <a:off x="5801711" y="2263979"/>
          <a:ext cx="6264165" cy="3563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81DE28-7ACB-1059-EB13-FD066B31A3A3}"/>
              </a:ext>
            </a:extLst>
          </p:cNvPr>
          <p:cNvSpPr txBox="1"/>
          <p:nvPr/>
        </p:nvSpPr>
        <p:spPr>
          <a:xfrm>
            <a:off x="838119" y="6052962"/>
            <a:ext cx="560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value loans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Rs. 100000 are mostly applied for.</a:t>
            </a:r>
          </a:p>
        </p:txBody>
      </p:sp>
    </p:spTree>
    <p:extLst>
      <p:ext uri="{BB962C8B-B14F-4D97-AF65-F5344CB8AC3E}">
        <p14:creationId xmlns:p14="http://schemas.microsoft.com/office/powerpoint/2010/main" val="364034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0301-157A-6EC2-0061-F53DD099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96" y="922973"/>
            <a:ext cx="10571998" cy="97045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DAYS_BIRTH_YEAR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B67A9E-879B-DC46-03AE-0D318C5C0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540267"/>
              </p:ext>
            </p:extLst>
          </p:nvPr>
        </p:nvGraphicFramePr>
        <p:xfrm>
          <a:off x="809999" y="2692152"/>
          <a:ext cx="4571297" cy="2757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8929">
                  <a:extLst>
                    <a:ext uri="{9D8B030D-6E8A-4147-A177-3AD203B41FA5}">
                      <a16:colId xmlns:a16="http://schemas.microsoft.com/office/drawing/2014/main" val="2111039407"/>
                    </a:ext>
                  </a:extLst>
                </a:gridCol>
                <a:gridCol w="2972368">
                  <a:extLst>
                    <a:ext uri="{9D8B030D-6E8A-4147-A177-3AD203B41FA5}">
                      <a16:colId xmlns:a16="http://schemas.microsoft.com/office/drawing/2014/main" val="1890614739"/>
                    </a:ext>
                  </a:extLst>
                </a:gridCol>
              </a:tblGrid>
              <a:tr h="393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Count of DAYS_BIRTH_year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957793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22-31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7302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133862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32-41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13422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57745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42-51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12489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597117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52-61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11020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074302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62-71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5766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79238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49999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92178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81B9F5-CEC5-3CE8-D026-5DD5400372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930142"/>
              </p:ext>
            </p:extLst>
          </p:nvPr>
        </p:nvGraphicFramePr>
        <p:xfrm>
          <a:off x="6406054" y="2320157"/>
          <a:ext cx="5470635" cy="3880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0811E7-0578-B4F3-22D0-5AED191CA5E4}"/>
              </a:ext>
            </a:extLst>
          </p:cNvPr>
          <p:cNvSpPr txBox="1"/>
          <p:nvPr/>
        </p:nvSpPr>
        <p:spPr>
          <a:xfrm>
            <a:off x="809998" y="5791200"/>
            <a:ext cx="457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applicants belong to the 32-51 years age bracket.</a:t>
            </a:r>
          </a:p>
        </p:txBody>
      </p:sp>
    </p:spTree>
    <p:extLst>
      <p:ext uri="{BB962C8B-B14F-4D97-AF65-F5344CB8AC3E}">
        <p14:creationId xmlns:p14="http://schemas.microsoft.com/office/powerpoint/2010/main" val="50941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563E-1664-6235-F323-C444AF4F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61" y="825560"/>
            <a:ext cx="10571998" cy="97045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B0CC-5697-7F8D-3170-563FA4D6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61" y="2049516"/>
            <a:ext cx="10554574" cy="446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tasks in an organized way, creating separate sheets in the workbook for different tasks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performed.</a:t>
            </a:r>
          </a:p>
          <a:p>
            <a:pPr marL="0" indent="0">
              <a:buNone/>
            </a:pP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analysis follows the below mentioned steps: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1: Data Cleaning (Null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alues removal &amp; imputation, duplicates removal, outliers detection,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irrelevant columns 	removal)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2: Univariate Analysis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3: Fraud Analysis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4: Bivariate Analysis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5: Correlation Analysis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9FB8-A1A2-8181-EBA3-D97CAC97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13" y="878112"/>
            <a:ext cx="10571998" cy="97045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AMT_ANNUITY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50F5B7-BC7E-D7A7-AF1C-2D1E17847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589418"/>
              </p:ext>
            </p:extLst>
          </p:nvPr>
        </p:nvGraphicFramePr>
        <p:xfrm>
          <a:off x="419513" y="2254469"/>
          <a:ext cx="3742583" cy="4088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2813">
                  <a:extLst>
                    <a:ext uri="{9D8B030D-6E8A-4147-A177-3AD203B41FA5}">
                      <a16:colId xmlns:a16="http://schemas.microsoft.com/office/drawing/2014/main" val="1211399629"/>
                    </a:ext>
                  </a:extLst>
                </a:gridCol>
                <a:gridCol w="2239770">
                  <a:extLst>
                    <a:ext uri="{9D8B030D-6E8A-4147-A177-3AD203B41FA5}">
                      <a16:colId xmlns:a16="http://schemas.microsoft.com/office/drawing/2014/main" val="172451326"/>
                    </a:ext>
                  </a:extLst>
                </a:gridCol>
              </a:tblGrid>
              <a:tr h="3390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Count of AMT_ANNUITY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80336"/>
                  </a:ext>
                </a:extLst>
              </a:tr>
              <a:tr h="2722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0-25000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25128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64146"/>
                  </a:ext>
                </a:extLst>
              </a:tr>
              <a:tr h="2634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25000-50000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21434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47996"/>
                  </a:ext>
                </a:extLst>
              </a:tr>
              <a:tr h="2722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50000-75000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3107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31864"/>
                  </a:ext>
                </a:extLst>
              </a:tr>
              <a:tr h="2881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75000-100000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245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320939"/>
                  </a:ext>
                </a:extLst>
              </a:tr>
              <a:tr h="340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100000-125000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307713"/>
                  </a:ext>
                </a:extLst>
              </a:tr>
              <a:tr h="340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125000-150000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808944"/>
                  </a:ext>
                </a:extLst>
              </a:tr>
              <a:tr h="340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150000-175000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55081"/>
                  </a:ext>
                </a:extLst>
              </a:tr>
              <a:tr h="340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175000-200000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483721"/>
                  </a:ext>
                </a:extLst>
              </a:tr>
              <a:tr h="340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200000-225000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54500"/>
                  </a:ext>
                </a:extLst>
              </a:tr>
              <a:tr h="340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225000-250000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022112"/>
                  </a:ext>
                </a:extLst>
              </a:tr>
              <a:tr h="340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250000-275000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997033"/>
                  </a:ext>
                </a:extLst>
              </a:tr>
              <a:tr h="269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49999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1" marR="8621" marT="862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86877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01D427-A883-BAEC-129C-0C0E858ACA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385751"/>
              </p:ext>
            </p:extLst>
          </p:nvPr>
        </p:nvGraphicFramePr>
        <p:xfrm>
          <a:off x="4466897" y="2236076"/>
          <a:ext cx="7567448" cy="355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3D84AF-20F6-C1AE-2B8E-C94C2A50F401}"/>
              </a:ext>
            </a:extLst>
          </p:cNvPr>
          <p:cNvSpPr txBox="1"/>
          <p:nvPr/>
        </p:nvSpPr>
        <p:spPr>
          <a:xfrm>
            <a:off x="4466897" y="6019827"/>
            <a:ext cx="730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annuities are lower in value and annuities beyond Rs. 150000 are very less in number.</a:t>
            </a:r>
          </a:p>
        </p:txBody>
      </p:sp>
    </p:spTree>
    <p:extLst>
      <p:ext uri="{BB962C8B-B14F-4D97-AF65-F5344CB8AC3E}">
        <p14:creationId xmlns:p14="http://schemas.microsoft.com/office/powerpoint/2010/main" val="7369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F1BA-CAB3-F2C8-6F61-F3CAB4888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Segmented 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75838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93E08D0-C545-1101-EDC4-5E6CC54AB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426575"/>
              </p:ext>
            </p:extLst>
          </p:nvPr>
        </p:nvGraphicFramePr>
        <p:xfrm>
          <a:off x="6432329" y="2447003"/>
          <a:ext cx="4927600" cy="3501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C47FB3E1-0E22-9B14-4A91-5659B9CB1522}"/>
              </a:ext>
            </a:extLst>
          </p:cNvPr>
          <p:cNvSpPr txBox="1">
            <a:spLocks/>
          </p:cNvSpPr>
          <p:nvPr/>
        </p:nvSpPr>
        <p:spPr>
          <a:xfrm>
            <a:off x="275019" y="1389669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CODE_GENDER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DAE86-C759-D8E4-B742-27CFAEAFCE9A}"/>
              </a:ext>
            </a:extLst>
          </p:cNvPr>
          <p:cNvSpPr txBox="1"/>
          <p:nvPr/>
        </p:nvSpPr>
        <p:spPr>
          <a:xfrm>
            <a:off x="117364" y="5579522"/>
            <a:ext cx="952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66% of customers who faced no payment difficulties were females.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62B211E-0E60-248F-3A5C-F23AB0BB9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62585"/>
              </p:ext>
            </p:extLst>
          </p:nvPr>
        </p:nvGraphicFramePr>
        <p:xfrm>
          <a:off x="388883" y="3037490"/>
          <a:ext cx="5591504" cy="1869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7841">
                  <a:extLst>
                    <a:ext uri="{9D8B030D-6E8A-4147-A177-3AD203B41FA5}">
                      <a16:colId xmlns:a16="http://schemas.microsoft.com/office/drawing/2014/main" val="3175413150"/>
                    </a:ext>
                  </a:extLst>
                </a:gridCol>
                <a:gridCol w="2113068">
                  <a:extLst>
                    <a:ext uri="{9D8B030D-6E8A-4147-A177-3AD203B41FA5}">
                      <a16:colId xmlns:a16="http://schemas.microsoft.com/office/drawing/2014/main" val="696516989"/>
                    </a:ext>
                  </a:extLst>
                </a:gridCol>
                <a:gridCol w="2210595">
                  <a:extLst>
                    <a:ext uri="{9D8B030D-6E8A-4147-A177-3AD203B41FA5}">
                      <a16:colId xmlns:a16="http://schemas.microsoft.com/office/drawing/2014/main" val="200610301"/>
                    </a:ext>
                  </a:extLst>
                </a:gridCol>
              </a:tblGrid>
              <a:tr h="373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 0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CODE_GENDER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CODE_GENDER(%)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00699"/>
                  </a:ext>
                </a:extLst>
              </a:tr>
              <a:tr h="373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30559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66.47%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460563"/>
                  </a:ext>
                </a:extLst>
              </a:tr>
              <a:tr h="373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15412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33.52%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529209"/>
                  </a:ext>
                </a:extLst>
              </a:tr>
              <a:tr h="373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XNA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563192"/>
                  </a:ext>
                </a:extLst>
              </a:tr>
              <a:tr h="373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45973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4794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956164F-8AFB-2309-9367-2287A9088DF1}"/>
              </a:ext>
            </a:extLst>
          </p:cNvPr>
          <p:cNvSpPr txBox="1">
            <a:spLocks/>
          </p:cNvSpPr>
          <p:nvPr/>
        </p:nvSpPr>
        <p:spPr>
          <a:xfrm>
            <a:off x="211957" y="706698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Customers with no payment difficulties</a:t>
            </a:r>
          </a:p>
        </p:txBody>
      </p:sp>
    </p:spTree>
    <p:extLst>
      <p:ext uri="{BB962C8B-B14F-4D97-AF65-F5344CB8AC3E}">
        <p14:creationId xmlns:p14="http://schemas.microsoft.com/office/powerpoint/2010/main" val="845667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2FCA46-52BE-88B2-9C7A-3817B896F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347453"/>
              </p:ext>
            </p:extLst>
          </p:nvPr>
        </p:nvGraphicFramePr>
        <p:xfrm>
          <a:off x="578771" y="2433110"/>
          <a:ext cx="5737944" cy="2447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1045">
                  <a:extLst>
                    <a:ext uri="{9D8B030D-6E8A-4147-A177-3AD203B41FA5}">
                      <a16:colId xmlns:a16="http://schemas.microsoft.com/office/drawing/2014/main" val="3968574301"/>
                    </a:ext>
                  </a:extLst>
                </a:gridCol>
                <a:gridCol w="2168409">
                  <a:extLst>
                    <a:ext uri="{9D8B030D-6E8A-4147-A177-3AD203B41FA5}">
                      <a16:colId xmlns:a16="http://schemas.microsoft.com/office/drawing/2014/main" val="3658221591"/>
                    </a:ext>
                  </a:extLst>
                </a:gridCol>
                <a:gridCol w="2268490">
                  <a:extLst>
                    <a:ext uri="{9D8B030D-6E8A-4147-A177-3AD203B41FA5}">
                      <a16:colId xmlns:a16="http://schemas.microsoft.com/office/drawing/2014/main" val="887176390"/>
                    </a:ext>
                  </a:extLst>
                </a:gridCol>
              </a:tblGrid>
              <a:tr h="6037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 1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CODE_GENDER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CODE_GENDER(%)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331132"/>
                  </a:ext>
                </a:extLst>
              </a:tr>
              <a:tr h="6147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56.23%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788853"/>
                  </a:ext>
                </a:extLst>
              </a:tr>
              <a:tr h="6147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43.77%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272880"/>
                  </a:ext>
                </a:extLst>
              </a:tr>
              <a:tr h="6147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4026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22293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AB856DA-C1C3-6181-9969-52FEB5790347}"/>
              </a:ext>
            </a:extLst>
          </p:cNvPr>
          <p:cNvSpPr txBox="1">
            <a:spLocks/>
          </p:cNvSpPr>
          <p:nvPr/>
        </p:nvSpPr>
        <p:spPr>
          <a:xfrm>
            <a:off x="211957" y="706698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Customers with payment difficulties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EF00A-9E09-A8AC-693E-60A64812DEBD}"/>
              </a:ext>
            </a:extLst>
          </p:cNvPr>
          <p:cNvSpPr txBox="1">
            <a:spLocks/>
          </p:cNvSpPr>
          <p:nvPr/>
        </p:nvSpPr>
        <p:spPr>
          <a:xfrm>
            <a:off x="211957" y="1379159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CODE_GENDER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6D5BFD1-8DCA-927A-9772-77660CBAC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155436"/>
              </p:ext>
            </p:extLst>
          </p:nvPr>
        </p:nvGraphicFramePr>
        <p:xfrm>
          <a:off x="6532178" y="2433110"/>
          <a:ext cx="4924097" cy="2954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A5A2B0-2FA6-E8E6-0190-FB6C199228E5}"/>
              </a:ext>
            </a:extLst>
          </p:cNvPr>
          <p:cNvSpPr txBox="1"/>
          <p:nvPr/>
        </p:nvSpPr>
        <p:spPr>
          <a:xfrm>
            <a:off x="504497" y="5387380"/>
            <a:ext cx="826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faced more payment difficulties in comparison to males.</a:t>
            </a:r>
          </a:p>
        </p:txBody>
      </p:sp>
    </p:spTree>
    <p:extLst>
      <p:ext uri="{BB962C8B-B14F-4D97-AF65-F5344CB8AC3E}">
        <p14:creationId xmlns:p14="http://schemas.microsoft.com/office/powerpoint/2010/main" val="13564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8E67D4-234B-987D-91F2-7AD8A026E8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561419"/>
              </p:ext>
            </p:extLst>
          </p:nvPr>
        </p:nvGraphicFramePr>
        <p:xfrm>
          <a:off x="5555158" y="2346812"/>
          <a:ext cx="51435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D5A4C6-BC24-C345-5364-CA5DC733E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78970"/>
              </p:ext>
            </p:extLst>
          </p:nvPr>
        </p:nvGraphicFramePr>
        <p:xfrm>
          <a:off x="557048" y="3142594"/>
          <a:ext cx="4519449" cy="2249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27">
                  <a:extLst>
                    <a:ext uri="{9D8B030D-6E8A-4147-A177-3AD203B41FA5}">
                      <a16:colId xmlns:a16="http://schemas.microsoft.com/office/drawing/2014/main" val="196727142"/>
                    </a:ext>
                  </a:extLst>
                </a:gridCol>
                <a:gridCol w="3008122">
                  <a:extLst>
                    <a:ext uri="{9D8B030D-6E8A-4147-A177-3AD203B41FA5}">
                      <a16:colId xmlns:a16="http://schemas.microsoft.com/office/drawing/2014/main" val="3113383233"/>
                    </a:ext>
                  </a:extLst>
                </a:gridCol>
              </a:tblGrid>
              <a:tr h="515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Row Labels (0)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 of FLAG_OWN_REALTY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912180"/>
                  </a:ext>
                </a:extLst>
              </a:tr>
              <a:tr h="5780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14034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44083"/>
                  </a:ext>
                </a:extLst>
              </a:tr>
              <a:tr h="5780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31939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217130"/>
                  </a:ext>
                </a:extLst>
              </a:tr>
              <a:tr h="5780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45973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00089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EC85DC8A-DD4D-B361-B367-7786609EE84F}"/>
              </a:ext>
            </a:extLst>
          </p:cNvPr>
          <p:cNvSpPr txBox="1">
            <a:spLocks/>
          </p:cNvSpPr>
          <p:nvPr/>
        </p:nvSpPr>
        <p:spPr>
          <a:xfrm>
            <a:off x="411654" y="828825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Customers with no payment difficulties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9D2B7-5041-450C-07D3-6CF5F8866226}"/>
              </a:ext>
            </a:extLst>
          </p:cNvPr>
          <p:cNvSpPr txBox="1"/>
          <p:nvPr/>
        </p:nvSpPr>
        <p:spPr>
          <a:xfrm>
            <a:off x="557048" y="5749159"/>
            <a:ext cx="522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69% of customers who had no payment issues had own property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6AD49-3552-4E4F-4963-7790BD8B34BD}"/>
              </a:ext>
            </a:extLst>
          </p:cNvPr>
          <p:cNvSpPr txBox="1">
            <a:spLocks/>
          </p:cNvSpPr>
          <p:nvPr/>
        </p:nvSpPr>
        <p:spPr>
          <a:xfrm>
            <a:off x="411654" y="1374617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FLAG_OWN_REALTY</a:t>
            </a:r>
          </a:p>
        </p:txBody>
      </p:sp>
    </p:spTree>
    <p:extLst>
      <p:ext uri="{BB962C8B-B14F-4D97-AF65-F5344CB8AC3E}">
        <p14:creationId xmlns:p14="http://schemas.microsoft.com/office/powerpoint/2010/main" val="326178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E77339-E5E4-F406-43F4-3C3ABD055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367193"/>
              </p:ext>
            </p:extLst>
          </p:nvPr>
        </p:nvGraphicFramePr>
        <p:xfrm>
          <a:off x="5885794" y="2222500"/>
          <a:ext cx="5487056" cy="418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D2582D-886B-453C-6532-EF05E7467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78008"/>
              </p:ext>
            </p:extLst>
          </p:nvPr>
        </p:nvGraphicFramePr>
        <p:xfrm>
          <a:off x="810000" y="2879834"/>
          <a:ext cx="4403131" cy="2421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429">
                  <a:extLst>
                    <a:ext uri="{9D8B030D-6E8A-4147-A177-3AD203B41FA5}">
                      <a16:colId xmlns:a16="http://schemas.microsoft.com/office/drawing/2014/main" val="2364791185"/>
                    </a:ext>
                  </a:extLst>
                </a:gridCol>
                <a:gridCol w="2930702">
                  <a:extLst>
                    <a:ext uri="{9D8B030D-6E8A-4147-A177-3AD203B41FA5}">
                      <a16:colId xmlns:a16="http://schemas.microsoft.com/office/drawing/2014/main" val="2417545027"/>
                    </a:ext>
                  </a:extLst>
                </a:gridCol>
              </a:tblGrid>
              <a:tr h="6137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Row Labels (1)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 of FLAG_OWN_REALTY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789774"/>
                  </a:ext>
                </a:extLst>
              </a:tr>
              <a:tr h="602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1274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62432"/>
                  </a:ext>
                </a:extLst>
              </a:tr>
              <a:tr h="602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2752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637809"/>
                  </a:ext>
                </a:extLst>
              </a:tr>
              <a:tr h="6024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4026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34354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7F064D1-FD61-FC25-EC58-306E968C31FA}"/>
              </a:ext>
            </a:extLst>
          </p:cNvPr>
          <p:cNvSpPr txBox="1">
            <a:spLocks/>
          </p:cNvSpPr>
          <p:nvPr/>
        </p:nvSpPr>
        <p:spPr>
          <a:xfrm>
            <a:off x="411654" y="862580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Customers with payment difficulties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C8830-AEED-CD63-22A2-226200806E57}"/>
              </a:ext>
            </a:extLst>
          </p:cNvPr>
          <p:cNvSpPr txBox="1"/>
          <p:nvPr/>
        </p:nvSpPr>
        <p:spPr>
          <a:xfrm>
            <a:off x="810000" y="5812981"/>
            <a:ext cx="440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68% of customers who had payment difficulties had own property.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F0BBA-0530-1396-220F-4608C0DCA173}"/>
              </a:ext>
            </a:extLst>
          </p:cNvPr>
          <p:cNvSpPr txBox="1">
            <a:spLocks/>
          </p:cNvSpPr>
          <p:nvPr/>
        </p:nvSpPr>
        <p:spPr>
          <a:xfrm>
            <a:off x="599795" y="1368650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FLAG_OWN_REALTY</a:t>
            </a:r>
          </a:p>
        </p:txBody>
      </p:sp>
    </p:spTree>
    <p:extLst>
      <p:ext uri="{BB962C8B-B14F-4D97-AF65-F5344CB8AC3E}">
        <p14:creationId xmlns:p14="http://schemas.microsoft.com/office/powerpoint/2010/main" val="3873394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C85DC8A-DD4D-B361-B367-7786609EE84F}"/>
              </a:ext>
            </a:extLst>
          </p:cNvPr>
          <p:cNvSpPr txBox="1">
            <a:spLocks/>
          </p:cNvSpPr>
          <p:nvPr/>
        </p:nvSpPr>
        <p:spPr>
          <a:xfrm>
            <a:off x="359102" y="127425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Customers with no payment difficulties</a:t>
            </a:r>
          </a:p>
          <a:p>
            <a:r>
              <a:rPr lang="en-IN" sz="36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NAME_EDUCATION_TYPE</a:t>
            </a:r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88AE11-D558-AE44-3E2D-4064867FB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23738"/>
              </p:ext>
            </p:extLst>
          </p:nvPr>
        </p:nvGraphicFramePr>
        <p:xfrm>
          <a:off x="526392" y="2633936"/>
          <a:ext cx="5569608" cy="2523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0105">
                  <a:extLst>
                    <a:ext uri="{9D8B030D-6E8A-4147-A177-3AD203B41FA5}">
                      <a16:colId xmlns:a16="http://schemas.microsoft.com/office/drawing/2014/main" val="3363741785"/>
                    </a:ext>
                  </a:extLst>
                </a:gridCol>
                <a:gridCol w="2769503">
                  <a:extLst>
                    <a:ext uri="{9D8B030D-6E8A-4147-A177-3AD203B41FA5}">
                      <a16:colId xmlns:a16="http://schemas.microsoft.com/office/drawing/2014/main" val="4022915686"/>
                    </a:ext>
                  </a:extLst>
                </a:gridCol>
              </a:tblGrid>
              <a:tr h="403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Count of NAME_EDUCATION_TYPE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035547"/>
                  </a:ext>
                </a:extLst>
              </a:tr>
              <a:tr h="3441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Academic degree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193790"/>
                  </a:ext>
                </a:extLst>
              </a:tr>
              <a:tr h="3441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Higher education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11561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267681"/>
                  </a:ext>
                </a:extLst>
              </a:tr>
              <a:tr h="3441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Incomplete higher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1482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22381"/>
                  </a:ext>
                </a:extLst>
              </a:tr>
              <a:tr h="3441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Lower secondary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547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018564"/>
                  </a:ext>
                </a:extLst>
              </a:tr>
              <a:tr h="3989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Secondary / secondary special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32363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374767"/>
                  </a:ext>
                </a:extLst>
              </a:tr>
              <a:tr h="3441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45973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976262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048CF3-CEE3-F302-75BF-913DE6AAC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233659"/>
              </p:ext>
            </p:extLst>
          </p:nvPr>
        </p:nvGraphicFramePr>
        <p:xfrm>
          <a:off x="6536122" y="2507811"/>
          <a:ext cx="5213569" cy="3166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534F72-ED96-4C64-4833-630DBD556F13}"/>
              </a:ext>
            </a:extLst>
          </p:cNvPr>
          <p:cNvSpPr txBox="1"/>
          <p:nvPr/>
        </p:nvSpPr>
        <p:spPr>
          <a:xfrm>
            <a:off x="526392" y="5583744"/>
            <a:ext cx="556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71% of the customers who faced no payment difficulties had education level upto secondary/ secondary special.</a:t>
            </a:r>
          </a:p>
        </p:txBody>
      </p:sp>
    </p:spTree>
    <p:extLst>
      <p:ext uri="{BB962C8B-B14F-4D97-AF65-F5344CB8AC3E}">
        <p14:creationId xmlns:p14="http://schemas.microsoft.com/office/powerpoint/2010/main" val="2108663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F064D1-FD61-FC25-EC58-306E968C31FA}"/>
              </a:ext>
            </a:extLst>
          </p:cNvPr>
          <p:cNvSpPr txBox="1">
            <a:spLocks/>
          </p:cNvSpPr>
          <p:nvPr/>
        </p:nvSpPr>
        <p:spPr>
          <a:xfrm>
            <a:off x="306550" y="126374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Customers with payment difficulties</a:t>
            </a:r>
          </a:p>
          <a:p>
            <a:r>
              <a:rPr lang="en-IN" sz="3600" b="1" i="0" u="none" strike="noStrike" kern="1200" spc="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NAME_EDUCATION_TYPE</a:t>
            </a:r>
            <a:r>
              <a:rPr lang="en-IN" sz="3600" b="0" i="0" u="none" strike="noStrike" kern="1200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B5F32A-415E-3E15-64DA-2A10F0AA6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323860"/>
              </p:ext>
            </p:extLst>
          </p:nvPr>
        </p:nvGraphicFramePr>
        <p:xfrm>
          <a:off x="6337737" y="2432050"/>
          <a:ext cx="5266941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4FB168-C3B6-D0EB-511B-D140A1FF0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66995"/>
              </p:ext>
            </p:extLst>
          </p:nvPr>
        </p:nvGraphicFramePr>
        <p:xfrm>
          <a:off x="306550" y="2545714"/>
          <a:ext cx="5266941" cy="2506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2264">
                  <a:extLst>
                    <a:ext uri="{9D8B030D-6E8A-4147-A177-3AD203B41FA5}">
                      <a16:colId xmlns:a16="http://schemas.microsoft.com/office/drawing/2014/main" val="3337840317"/>
                    </a:ext>
                  </a:extLst>
                </a:gridCol>
                <a:gridCol w="2714677">
                  <a:extLst>
                    <a:ext uri="{9D8B030D-6E8A-4147-A177-3AD203B41FA5}">
                      <a16:colId xmlns:a16="http://schemas.microsoft.com/office/drawing/2014/main" val="440736098"/>
                    </a:ext>
                  </a:extLst>
                </a:gridCol>
              </a:tblGrid>
              <a:tr h="4917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 of NAME_EDUCATION_TYPE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69468"/>
                  </a:ext>
                </a:extLst>
              </a:tr>
              <a:tr h="396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Higher education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606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475230"/>
                  </a:ext>
                </a:extLst>
              </a:tr>
              <a:tr h="396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Incomplete higher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48228"/>
                  </a:ext>
                </a:extLst>
              </a:tr>
              <a:tr h="396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Lower secondary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903806"/>
                  </a:ext>
                </a:extLst>
              </a:tr>
              <a:tr h="429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Secondary / secondary special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3209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368834"/>
                  </a:ext>
                </a:extLst>
              </a:tr>
              <a:tr h="396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Grand Total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4026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8318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29D283-4237-1DC7-5937-1CD4B8E74F39}"/>
              </a:ext>
            </a:extLst>
          </p:cNvPr>
          <p:cNvSpPr txBox="1"/>
          <p:nvPr/>
        </p:nvSpPr>
        <p:spPr>
          <a:xfrm>
            <a:off x="306550" y="5594254"/>
            <a:ext cx="526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of the customers who faced payment difficulties had education level upto secondary/ secondary special.</a:t>
            </a:r>
          </a:p>
        </p:txBody>
      </p:sp>
    </p:spTree>
    <p:extLst>
      <p:ext uri="{BB962C8B-B14F-4D97-AF65-F5344CB8AC3E}">
        <p14:creationId xmlns:p14="http://schemas.microsoft.com/office/powerpoint/2010/main" val="2376193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C85DC8A-DD4D-B361-B367-7786609EE84F}"/>
              </a:ext>
            </a:extLst>
          </p:cNvPr>
          <p:cNvSpPr txBox="1">
            <a:spLocks/>
          </p:cNvSpPr>
          <p:nvPr/>
        </p:nvSpPr>
        <p:spPr>
          <a:xfrm>
            <a:off x="348592" y="525518"/>
            <a:ext cx="10571998" cy="134657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Customers with no payment difficulties</a:t>
            </a:r>
          </a:p>
          <a:p>
            <a:r>
              <a:rPr lang="en-IN" sz="360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NAME_FAMILY_STATUS</a:t>
            </a:r>
            <a:r>
              <a:rPr lang="en-IN" sz="3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CBC230-940A-D07A-9BE1-48FB11B50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74039"/>
              </p:ext>
            </p:extLst>
          </p:nvPr>
        </p:nvGraphicFramePr>
        <p:xfrm>
          <a:off x="484790" y="2428555"/>
          <a:ext cx="4392010" cy="364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387">
                  <a:extLst>
                    <a:ext uri="{9D8B030D-6E8A-4147-A177-3AD203B41FA5}">
                      <a16:colId xmlns:a16="http://schemas.microsoft.com/office/drawing/2014/main" val="1205456993"/>
                    </a:ext>
                  </a:extLst>
                </a:gridCol>
                <a:gridCol w="2484623">
                  <a:extLst>
                    <a:ext uri="{9D8B030D-6E8A-4147-A177-3AD203B41FA5}">
                      <a16:colId xmlns:a16="http://schemas.microsoft.com/office/drawing/2014/main" val="2811902431"/>
                    </a:ext>
                  </a:extLst>
                </a:gridCol>
              </a:tblGrid>
              <a:tr h="461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Count of NAME_FAMILY_STATUS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094932"/>
                  </a:ext>
                </a:extLst>
              </a:tr>
              <a:tr h="4549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Civil marriage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4377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188033"/>
                  </a:ext>
                </a:extLst>
              </a:tr>
              <a:tr h="4549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Married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29699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882934"/>
                  </a:ext>
                </a:extLst>
              </a:tr>
              <a:tr h="4549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Separated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2870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532360"/>
                  </a:ext>
                </a:extLst>
              </a:tr>
              <a:tr h="4549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Single / not married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6577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871835"/>
                  </a:ext>
                </a:extLst>
              </a:tr>
              <a:tr h="4549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Unknown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77572"/>
                  </a:ext>
                </a:extLst>
              </a:tr>
              <a:tr h="4549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Widow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2449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689658"/>
                  </a:ext>
                </a:extLst>
              </a:tr>
              <a:tr h="4549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45973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159892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EE9839-1DA5-6478-90E1-ACD908837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394665"/>
              </p:ext>
            </p:extLst>
          </p:nvPr>
        </p:nvGraphicFramePr>
        <p:xfrm>
          <a:off x="5719720" y="2023678"/>
          <a:ext cx="6123687" cy="4639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8857E56-6C9A-9426-1E8F-C80B6DA8688E}"/>
              </a:ext>
            </a:extLst>
          </p:cNvPr>
          <p:cNvSpPr txBox="1"/>
          <p:nvPr/>
        </p:nvSpPr>
        <p:spPr>
          <a:xfrm>
            <a:off x="348592" y="6211669"/>
            <a:ext cx="4761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who did not face payment difficulties were married.</a:t>
            </a:r>
          </a:p>
        </p:txBody>
      </p:sp>
    </p:spTree>
    <p:extLst>
      <p:ext uri="{BB962C8B-B14F-4D97-AF65-F5344CB8AC3E}">
        <p14:creationId xmlns:p14="http://schemas.microsoft.com/office/powerpoint/2010/main" val="35202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F064D1-FD61-FC25-EC58-306E968C31FA}"/>
              </a:ext>
            </a:extLst>
          </p:cNvPr>
          <p:cNvSpPr txBox="1">
            <a:spLocks/>
          </p:cNvSpPr>
          <p:nvPr/>
        </p:nvSpPr>
        <p:spPr>
          <a:xfrm>
            <a:off x="306550" y="126374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Customers with payment difficulties</a:t>
            </a:r>
          </a:p>
          <a:p>
            <a:r>
              <a:rPr lang="en-IN" sz="3600" i="0" u="none" strike="noStrike" kern="1200" spc="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NAME_FAMILY_STATUS</a:t>
            </a:r>
            <a:r>
              <a:rPr lang="en-IN" sz="3600" i="0" u="none" strike="noStrike" kern="1200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i="0" u="none" strike="noStrike" kern="1200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B5786F6-13AF-F9E5-55C0-D6A48F07E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816386"/>
              </p:ext>
            </p:extLst>
          </p:nvPr>
        </p:nvGraphicFramePr>
        <p:xfrm>
          <a:off x="672662" y="2464357"/>
          <a:ext cx="5362026" cy="29064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8651">
                  <a:extLst>
                    <a:ext uri="{9D8B030D-6E8A-4147-A177-3AD203B41FA5}">
                      <a16:colId xmlns:a16="http://schemas.microsoft.com/office/drawing/2014/main" val="957150870"/>
                    </a:ext>
                  </a:extLst>
                </a:gridCol>
                <a:gridCol w="3033375">
                  <a:extLst>
                    <a:ext uri="{9D8B030D-6E8A-4147-A177-3AD203B41FA5}">
                      <a16:colId xmlns:a16="http://schemas.microsoft.com/office/drawing/2014/main" val="855538342"/>
                    </a:ext>
                  </a:extLst>
                </a:gridCol>
              </a:tblGrid>
              <a:tr h="5211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Count of NAME_FAMILY_STATUS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960701"/>
                  </a:ext>
                </a:extLst>
              </a:tr>
              <a:tr h="397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Civil marriage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246626"/>
                  </a:ext>
                </a:extLst>
              </a:tr>
              <a:tr h="397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Married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2395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37168"/>
                  </a:ext>
                </a:extLst>
              </a:tr>
              <a:tr h="397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Separated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272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01072"/>
                  </a:ext>
                </a:extLst>
              </a:tr>
              <a:tr h="397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Single / not married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729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13109"/>
                  </a:ext>
                </a:extLst>
              </a:tr>
              <a:tr h="397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Widow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148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59684"/>
                  </a:ext>
                </a:extLst>
              </a:tr>
              <a:tr h="397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4026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64094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D58B10-F381-73BF-5CD4-CE291ADA4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649743"/>
              </p:ext>
            </p:extLst>
          </p:nvPr>
        </p:nvGraphicFramePr>
        <p:xfrm>
          <a:off x="6252342" y="2049298"/>
          <a:ext cx="5708430" cy="447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52725C-3DF3-3A36-0F0F-933B99564E16}"/>
              </a:ext>
            </a:extLst>
          </p:cNvPr>
          <p:cNvSpPr txBox="1"/>
          <p:nvPr/>
        </p:nvSpPr>
        <p:spPr>
          <a:xfrm>
            <a:off x="611350" y="5657221"/>
            <a:ext cx="542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who faced payment difficulties were also married.</a:t>
            </a:r>
          </a:p>
        </p:txBody>
      </p:sp>
    </p:spTree>
    <p:extLst>
      <p:ext uri="{BB962C8B-B14F-4D97-AF65-F5344CB8AC3E}">
        <p14:creationId xmlns:p14="http://schemas.microsoft.com/office/powerpoint/2010/main" val="131004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2560-EBD0-C154-EB4F-17CC4B54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99" y="1196825"/>
            <a:ext cx="8243356" cy="6184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 columns deleted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D0CA4B-FAD5-E903-DCCA-063A2A5E9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9" y="41933"/>
            <a:ext cx="6757095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9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CC83B0B-0620-CE7F-DB19-C1D9AFFD0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669" y="-10155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6013E7D-4476-49D1-BD99-9A7A66CE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1476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30CFA6AA-C492-9D22-35FD-321E9A47D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57413" y="-38100"/>
            <a:ext cx="566041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A80CD2B-362A-B148-93CB-981DCB869050}"/>
              </a:ext>
            </a:extLst>
          </p:cNvPr>
          <p:cNvSpPr txBox="1">
            <a:spLocks/>
          </p:cNvSpPr>
          <p:nvPr/>
        </p:nvSpPr>
        <p:spPr>
          <a:xfrm>
            <a:off x="1521086" y="-243682"/>
            <a:ext cx="4164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10E784A-1B09-E1CA-50BC-1B3564F26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867360"/>
            <a:ext cx="1847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90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257AB5E0-1E6A-6353-20A2-652B2B5D6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080" y="705623"/>
            <a:ext cx="5323532" cy="46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51FCDD-FD79-7DBA-E435-986BABC98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103498"/>
              </p:ext>
            </p:extLst>
          </p:nvPr>
        </p:nvGraphicFramePr>
        <p:xfrm>
          <a:off x="2921000" y="1983758"/>
          <a:ext cx="9127101" cy="4810080"/>
        </p:xfrm>
        <a:graphic>
          <a:graphicData uri="http://schemas.openxmlformats.org/drawingml/2006/table">
            <a:tbl>
              <a:tblPr/>
              <a:tblGrid>
                <a:gridCol w="3155258">
                  <a:extLst>
                    <a:ext uri="{9D8B030D-6E8A-4147-A177-3AD203B41FA5}">
                      <a16:colId xmlns:a16="http://schemas.microsoft.com/office/drawing/2014/main" val="403876458"/>
                    </a:ext>
                  </a:extLst>
                </a:gridCol>
                <a:gridCol w="3331028">
                  <a:extLst>
                    <a:ext uri="{9D8B030D-6E8A-4147-A177-3AD203B41FA5}">
                      <a16:colId xmlns:a16="http://schemas.microsoft.com/office/drawing/2014/main" val="3898086250"/>
                    </a:ext>
                  </a:extLst>
                </a:gridCol>
                <a:gridCol w="2640815">
                  <a:extLst>
                    <a:ext uri="{9D8B030D-6E8A-4147-A177-3AD203B41FA5}">
                      <a16:colId xmlns:a16="http://schemas.microsoft.com/office/drawing/2014/main" val="3969053540"/>
                    </a:ext>
                  </a:extLst>
                </a:gridCol>
              </a:tblGrid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NAME_CONTRACT_TYPEa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NONLIVINGAPARTMENTS_AVG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FONDKAPREMONT_MODE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814254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FLAG_OWN_CAR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NONLIVINGAREA_AVG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HOUSETYPE_MODE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766984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CNT_CHILDREN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APARTMENTS_MODE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TOTALAREA_MODE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705501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AMT_GOODS_PRICE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BASEMENTAREA_MODE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WALLSMATERIAL_MODE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64947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NAME_TYPE_SUITE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YEARS_BEGINEXPLUATATION_MODE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EMERGENCYSTATE_MODE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190411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NAME_INCOME_TYPE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YEARS_BUILD_MODE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OBS_30_CNT_SOCIAL_CIRCLE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612785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REGION_POPULATION_RELATIVE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COMMONAREA_MODE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DEF_30_CNT_SOCIAL_CIRCLE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58414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DAYS_EMPLOYED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ELEVATORS_MODE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OBS_60_CNT_SOCIAL_CIRCLE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729205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DAYS_REGISTRATION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ENTRANCES_MODE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DEF_60_CNT_SOCIAL_CIRCLE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88744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OWN_CAR_AGE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FLOORSMAX_MODE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FLAG_DOCUMENT_2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1319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FLAG_EMAIL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FLOORSMIN_MODE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FLAG_DOCUMENT_3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165224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REGION_RATING_CLIENT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LANDAREA_MODE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FLAG_DOCUMENT_4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848171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REGION_RATING_CLIENT_W_CITY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LIVINGAPARTMENTS_MODE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FLAG_DOCUMENT_5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744808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WEEKDAY_APPR_PROCESS_START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LIVINGAREA_MODE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FLAG_DOCUMENT_6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81236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HOUR_APPR_PROCESS_START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NONLIVINGAPARTMENTS_MODE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FLAG_DOCUMENT_7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512341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EXT_SOURCE_1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NONLIVINGAREA_MODE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FLAG_DOCUMENT_8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544245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EXT_SOURCE_2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APARTMENTS_MEDI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FLAG_DOCUMENT_9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462387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EXT_SOURCE_3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BASEMENTAREA_MEDI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FLAG_DOCUMENT_10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24956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APARTMENTS_AVG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YEARS_BEGINEXPLUATATION_MEDI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FLAG_DOCUMENT_11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799989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BASEMENTAREA_AVG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YEARS_BUILD_MEDI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FLAG_DOCUMENT_12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430905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YEARS_BEGINEXPLUATATION_AVG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COMMONAREA_MEDI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FLAG_DOCUMENT_13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317298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YEARS_BUILD_AVG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ELEVATORS_MEDI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FLAG_DOCUMENT_14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2733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COMMONAREA_AVG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ENTRANCES_MEDI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FLAG_DOCUMENT_15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228835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ELEVATORS_AVG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FLOORSMAX_MEDI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FLAG_DOCUMENT_16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867009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ENTRANCES_AVG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FLOORSMIN_MEDI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FLAG_DOCUMENT_17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714846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FLOORSMAX_AVG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LANDAREA_MEDI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FLAG_DOCUMENT_18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497781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FLOORSMIN_AVG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LIVINGAPARTMENTS_MEDI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FLAG_DOCUMENT_19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736799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LANDAREA_AVG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LIVINGAREA_MEDI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FLAG_DOCUMENT_20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651613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LIVINGAPARTMENTS_AVG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NONLIVINGAPARTMENTS_MEDI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FLAG_DOCUMENT_21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200021"/>
                  </a:ext>
                </a:extLst>
              </a:tr>
              <a:tr h="16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LIVINGAREA_AVG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NONLIVINGAREA_MEDI</a:t>
                      </a: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83" marR="5683" marT="56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4162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5286E0-CE11-E4EB-D946-0AEB1210D9E4}"/>
              </a:ext>
            </a:extLst>
          </p:cNvPr>
          <p:cNvSpPr txBox="1"/>
          <p:nvPr/>
        </p:nvSpPr>
        <p:spPr>
          <a:xfrm>
            <a:off x="143899" y="2247900"/>
            <a:ext cx="2662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 irrelevant columns were deleted which were not required for our analysis</a:t>
            </a:r>
          </a:p>
        </p:txBody>
      </p:sp>
    </p:spTree>
    <p:extLst>
      <p:ext uri="{BB962C8B-B14F-4D97-AF65-F5344CB8AC3E}">
        <p14:creationId xmlns:p14="http://schemas.microsoft.com/office/powerpoint/2010/main" val="2346447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C85DC8A-DD4D-B361-B367-7786609EE84F}"/>
              </a:ext>
            </a:extLst>
          </p:cNvPr>
          <p:cNvSpPr txBox="1">
            <a:spLocks/>
          </p:cNvSpPr>
          <p:nvPr/>
        </p:nvSpPr>
        <p:spPr>
          <a:xfrm>
            <a:off x="348592" y="127425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Customers with no payment difficulties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NAME_HOUSING_TYPE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89E2F4-138D-2F98-FC85-BEFAB8F70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69856"/>
              </p:ext>
            </p:extLst>
          </p:nvPr>
        </p:nvGraphicFramePr>
        <p:xfrm>
          <a:off x="467928" y="2271220"/>
          <a:ext cx="4513975" cy="3209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4774">
                  <a:extLst>
                    <a:ext uri="{9D8B030D-6E8A-4147-A177-3AD203B41FA5}">
                      <a16:colId xmlns:a16="http://schemas.microsoft.com/office/drawing/2014/main" val="3493438950"/>
                    </a:ext>
                  </a:extLst>
                </a:gridCol>
                <a:gridCol w="2499201">
                  <a:extLst>
                    <a:ext uri="{9D8B030D-6E8A-4147-A177-3AD203B41FA5}">
                      <a16:colId xmlns:a16="http://schemas.microsoft.com/office/drawing/2014/main" val="3869497574"/>
                    </a:ext>
                  </a:extLst>
                </a:gridCol>
              </a:tblGrid>
              <a:tr h="6700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Count of NAME_HOUSING_TYPE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75559"/>
                  </a:ext>
                </a:extLst>
              </a:tr>
              <a:tr h="3628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Co-op apartment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176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377929"/>
                  </a:ext>
                </a:extLst>
              </a:tr>
              <a:tr h="3628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House / apartment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40895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981233"/>
                  </a:ext>
                </a:extLst>
              </a:tr>
              <a:tr h="3628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Municipal apartment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81044"/>
                  </a:ext>
                </a:extLst>
              </a:tr>
              <a:tr h="3628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Office apartment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398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011552"/>
                  </a:ext>
                </a:extLst>
              </a:tr>
              <a:tr h="3628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Rented apartment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682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787010"/>
                  </a:ext>
                </a:extLst>
              </a:tr>
              <a:tr h="3628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With parents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2122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878510"/>
                  </a:ext>
                </a:extLst>
              </a:tr>
              <a:tr h="3628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45973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24341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306CEBA-1374-25E1-9027-0CA21BD2F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381089"/>
              </p:ext>
            </p:extLst>
          </p:nvPr>
        </p:nvGraphicFramePr>
        <p:xfrm>
          <a:off x="5381297" y="2271220"/>
          <a:ext cx="6516413" cy="4327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4E8441-99A3-EC3D-8A5F-E9E0E088233A}"/>
              </a:ext>
            </a:extLst>
          </p:cNvPr>
          <p:cNvSpPr txBox="1"/>
          <p:nvPr/>
        </p:nvSpPr>
        <p:spPr>
          <a:xfrm>
            <a:off x="467927" y="5675586"/>
            <a:ext cx="451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who faced no payment difficulties lived in own house/ apartment.</a:t>
            </a:r>
          </a:p>
        </p:txBody>
      </p:sp>
    </p:spTree>
    <p:extLst>
      <p:ext uri="{BB962C8B-B14F-4D97-AF65-F5344CB8AC3E}">
        <p14:creationId xmlns:p14="http://schemas.microsoft.com/office/powerpoint/2010/main" val="76329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F064D1-FD61-FC25-EC58-306E968C31FA}"/>
              </a:ext>
            </a:extLst>
          </p:cNvPr>
          <p:cNvSpPr txBox="1">
            <a:spLocks/>
          </p:cNvSpPr>
          <p:nvPr/>
        </p:nvSpPr>
        <p:spPr>
          <a:xfrm>
            <a:off x="306550" y="126374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Customers with payment difficulties</a:t>
            </a:r>
          </a:p>
          <a:p>
            <a:r>
              <a:rPr lang="en-US" sz="3600" i="0" u="none" strike="noStrike" kern="1200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NAME_HOUSING_TYPE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CC2658-C2F3-70C3-76C4-A1214016B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931166"/>
              </p:ext>
            </p:extLst>
          </p:nvPr>
        </p:nvGraphicFramePr>
        <p:xfrm>
          <a:off x="594053" y="2480442"/>
          <a:ext cx="4724181" cy="2777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598">
                  <a:extLst>
                    <a:ext uri="{9D8B030D-6E8A-4147-A177-3AD203B41FA5}">
                      <a16:colId xmlns:a16="http://schemas.microsoft.com/office/drawing/2014/main" val="46146574"/>
                    </a:ext>
                  </a:extLst>
                </a:gridCol>
                <a:gridCol w="2615583">
                  <a:extLst>
                    <a:ext uri="{9D8B030D-6E8A-4147-A177-3AD203B41FA5}">
                      <a16:colId xmlns:a16="http://schemas.microsoft.com/office/drawing/2014/main" val="336995085"/>
                    </a:ext>
                  </a:extLst>
                </a:gridCol>
              </a:tblGrid>
              <a:tr h="3637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Count of NAME_HOUSING_TYPE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33200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Co-op apartment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54109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House / apartment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3473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701533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Municipal apartment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026509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Office apartment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4546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Rented apartment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36279"/>
                  </a:ext>
                </a:extLst>
              </a:tr>
              <a:tr h="3037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With parents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277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55528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Grand Total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4026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313308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330815-C1C7-9866-D576-CAA6FB873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161445"/>
              </p:ext>
            </p:extLst>
          </p:nvPr>
        </p:nvGraphicFramePr>
        <p:xfrm>
          <a:off x="5612524" y="2067910"/>
          <a:ext cx="6348247" cy="4449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1108F1-8615-3069-B439-9294BA84B7CF}"/>
              </a:ext>
            </a:extLst>
          </p:cNvPr>
          <p:cNvSpPr txBox="1"/>
          <p:nvPr/>
        </p:nvSpPr>
        <p:spPr>
          <a:xfrm>
            <a:off x="594053" y="5594254"/>
            <a:ext cx="472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who faced payment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lived in own house/ apartment.</a:t>
            </a:r>
          </a:p>
        </p:txBody>
      </p:sp>
    </p:spTree>
    <p:extLst>
      <p:ext uri="{BB962C8B-B14F-4D97-AF65-F5344CB8AC3E}">
        <p14:creationId xmlns:p14="http://schemas.microsoft.com/office/powerpoint/2010/main" val="3166408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C85DC8A-DD4D-B361-B367-7786609EE84F}"/>
              </a:ext>
            </a:extLst>
          </p:cNvPr>
          <p:cNvSpPr txBox="1">
            <a:spLocks/>
          </p:cNvSpPr>
          <p:nvPr/>
        </p:nvSpPr>
        <p:spPr>
          <a:xfrm>
            <a:off x="348592" y="127425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Customers with no payment difficulties</a:t>
            </a:r>
          </a:p>
          <a:p>
            <a:r>
              <a:rPr lang="en-IN" sz="36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DAYS_BIRTH_YEAR</a:t>
            </a:r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D04A4C-8C5A-B6FD-94E6-F9E45A8B3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56510"/>
              </p:ext>
            </p:extLst>
          </p:nvPr>
        </p:nvGraphicFramePr>
        <p:xfrm>
          <a:off x="638940" y="2375338"/>
          <a:ext cx="5089197" cy="2448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3538">
                  <a:extLst>
                    <a:ext uri="{9D8B030D-6E8A-4147-A177-3AD203B41FA5}">
                      <a16:colId xmlns:a16="http://schemas.microsoft.com/office/drawing/2014/main" val="1260924070"/>
                    </a:ext>
                  </a:extLst>
                </a:gridCol>
                <a:gridCol w="3045659">
                  <a:extLst>
                    <a:ext uri="{9D8B030D-6E8A-4147-A177-3AD203B41FA5}">
                      <a16:colId xmlns:a16="http://schemas.microsoft.com/office/drawing/2014/main" val="4117862855"/>
                    </a:ext>
                  </a:extLst>
                </a:gridCol>
              </a:tblGrid>
              <a:tr h="4099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 of SK_ID_CURR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994099"/>
                  </a:ext>
                </a:extLst>
              </a:tr>
              <a:tr h="3397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20-29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4211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666886"/>
                  </a:ext>
                </a:extLst>
              </a:tr>
              <a:tr h="3397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30-39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11801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60976"/>
                  </a:ext>
                </a:extLst>
              </a:tr>
              <a:tr h="3397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40-49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12079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215942"/>
                  </a:ext>
                </a:extLst>
              </a:tr>
              <a:tr h="3397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50-59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10491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328965"/>
                  </a:ext>
                </a:extLst>
              </a:tr>
              <a:tr h="3397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60-70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7391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640862"/>
                  </a:ext>
                </a:extLst>
              </a:tr>
              <a:tr h="3397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45973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210311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DBF939-D2E0-05B8-2113-95701EEC2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256928"/>
              </p:ext>
            </p:extLst>
          </p:nvPr>
        </p:nvGraphicFramePr>
        <p:xfrm>
          <a:off x="5917324" y="2286769"/>
          <a:ext cx="6159062" cy="409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E159D5-ACF0-A7D8-E7C1-A84B3B470758}"/>
              </a:ext>
            </a:extLst>
          </p:cNvPr>
          <p:cNvSpPr txBox="1"/>
          <p:nvPr/>
        </p:nvSpPr>
        <p:spPr>
          <a:xfrm>
            <a:off x="638940" y="5507421"/>
            <a:ext cx="508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of the customers with no payment difficulties belonged to 40-49 years.</a:t>
            </a:r>
          </a:p>
        </p:txBody>
      </p:sp>
    </p:spTree>
    <p:extLst>
      <p:ext uri="{BB962C8B-B14F-4D97-AF65-F5344CB8AC3E}">
        <p14:creationId xmlns:p14="http://schemas.microsoft.com/office/powerpoint/2010/main" val="1561818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F064D1-FD61-FC25-EC58-306E968C31FA}"/>
              </a:ext>
            </a:extLst>
          </p:cNvPr>
          <p:cNvSpPr txBox="1">
            <a:spLocks/>
          </p:cNvSpPr>
          <p:nvPr/>
        </p:nvSpPr>
        <p:spPr>
          <a:xfrm>
            <a:off x="306550" y="126374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Customers with payment difficulties</a:t>
            </a:r>
          </a:p>
          <a:p>
            <a:r>
              <a:rPr lang="en-IN" sz="3600" b="1" i="0" u="none" strike="noStrike" kern="1200" spc="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DAYS_BIRTH_YEAR</a:t>
            </a:r>
            <a:r>
              <a:rPr lang="en-IN" sz="3600" b="0" i="0" u="none" strike="noStrike" kern="1200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CDBF1E9-0E24-1BA9-464C-B20023703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957240"/>
              </p:ext>
            </p:extLst>
          </p:nvPr>
        </p:nvGraphicFramePr>
        <p:xfrm>
          <a:off x="1027824" y="2383012"/>
          <a:ext cx="4479596" cy="3270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8757">
                  <a:extLst>
                    <a:ext uri="{9D8B030D-6E8A-4147-A177-3AD203B41FA5}">
                      <a16:colId xmlns:a16="http://schemas.microsoft.com/office/drawing/2014/main" val="1625741710"/>
                    </a:ext>
                  </a:extLst>
                </a:gridCol>
                <a:gridCol w="2680839">
                  <a:extLst>
                    <a:ext uri="{9D8B030D-6E8A-4147-A177-3AD203B41FA5}">
                      <a16:colId xmlns:a16="http://schemas.microsoft.com/office/drawing/2014/main" val="579408168"/>
                    </a:ext>
                  </a:extLst>
                </a:gridCol>
              </a:tblGrid>
              <a:tr h="4899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 of SK_ID_CURR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664411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20-29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437629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30-39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1350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000917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40-49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1031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148274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50-59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719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275164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60-70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396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245956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4026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651008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D19B84-1773-35B6-5575-C8983D98D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926593"/>
              </p:ext>
            </p:extLst>
          </p:nvPr>
        </p:nvGraphicFramePr>
        <p:xfrm>
          <a:off x="5875284" y="2133600"/>
          <a:ext cx="5749158" cy="4319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1875D5-8CA2-EF48-2A1B-BCDED0EB1B44}"/>
              </a:ext>
            </a:extLst>
          </p:cNvPr>
          <p:cNvSpPr txBox="1"/>
          <p:nvPr/>
        </p:nvSpPr>
        <p:spPr>
          <a:xfrm>
            <a:off x="1006803" y="5807021"/>
            <a:ext cx="4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with payment difficulties belonged to 30-39 years.</a:t>
            </a:r>
          </a:p>
        </p:txBody>
      </p:sp>
    </p:spTree>
    <p:extLst>
      <p:ext uri="{BB962C8B-B14F-4D97-AF65-F5344CB8AC3E}">
        <p14:creationId xmlns:p14="http://schemas.microsoft.com/office/powerpoint/2010/main" val="1630881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C85DC8A-DD4D-B361-B367-7786609EE84F}"/>
              </a:ext>
            </a:extLst>
          </p:cNvPr>
          <p:cNvSpPr txBox="1">
            <a:spLocks/>
          </p:cNvSpPr>
          <p:nvPr/>
        </p:nvSpPr>
        <p:spPr>
          <a:xfrm>
            <a:off x="348592" y="127425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Customers with no payment difficulties</a:t>
            </a:r>
          </a:p>
          <a:p>
            <a:r>
              <a:rPr lang="en-IN" sz="36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CNT_FAM_MEMBERS</a:t>
            </a:r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3692DBA-34DF-84A8-9D49-6610B61FB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492164"/>
              </p:ext>
            </p:extLst>
          </p:nvPr>
        </p:nvGraphicFramePr>
        <p:xfrm>
          <a:off x="5875284" y="2242713"/>
          <a:ext cx="5837402" cy="4357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6FC02F-C88C-F247-C3D7-1314EB446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73247"/>
              </p:ext>
            </p:extLst>
          </p:nvPr>
        </p:nvGraphicFramePr>
        <p:xfrm>
          <a:off x="479314" y="2411357"/>
          <a:ext cx="4923003" cy="33990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4992">
                  <a:extLst>
                    <a:ext uri="{9D8B030D-6E8A-4147-A177-3AD203B41FA5}">
                      <a16:colId xmlns:a16="http://schemas.microsoft.com/office/drawing/2014/main" val="1685254728"/>
                    </a:ext>
                  </a:extLst>
                </a:gridCol>
                <a:gridCol w="3318011">
                  <a:extLst>
                    <a:ext uri="{9D8B030D-6E8A-4147-A177-3AD203B41FA5}">
                      <a16:colId xmlns:a16="http://schemas.microsoft.com/office/drawing/2014/main" val="3176844373"/>
                    </a:ext>
                  </a:extLst>
                </a:gridCol>
              </a:tblGrid>
              <a:tr h="3633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Count of CNT_FAM_MEMBERS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514465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9951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003965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23902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10513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7858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769882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3651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571312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538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999996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507601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817738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765239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230299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708734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45973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9599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08BCB6-EB7A-CD63-F1C5-9C2E71C89D84}"/>
              </a:ext>
            </a:extLst>
          </p:cNvPr>
          <p:cNvSpPr txBox="1"/>
          <p:nvPr/>
        </p:nvSpPr>
        <p:spPr>
          <a:xfrm>
            <a:off x="479315" y="5887973"/>
            <a:ext cx="492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with no payment difficulties had 2 members in family.</a:t>
            </a:r>
          </a:p>
        </p:txBody>
      </p:sp>
    </p:spTree>
    <p:extLst>
      <p:ext uri="{BB962C8B-B14F-4D97-AF65-F5344CB8AC3E}">
        <p14:creationId xmlns:p14="http://schemas.microsoft.com/office/powerpoint/2010/main" val="3122909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F064D1-FD61-FC25-EC58-306E968C31FA}"/>
              </a:ext>
            </a:extLst>
          </p:cNvPr>
          <p:cNvSpPr txBox="1">
            <a:spLocks/>
          </p:cNvSpPr>
          <p:nvPr/>
        </p:nvSpPr>
        <p:spPr>
          <a:xfrm>
            <a:off x="306550" y="126374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Customers with payment difficulties</a:t>
            </a:r>
          </a:p>
          <a:p>
            <a:r>
              <a:rPr lang="en-IN" sz="36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CNT_FAM_MEMBERS</a:t>
            </a:r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07427ED-1CE0-51C4-44FF-963837E44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297186"/>
              </p:ext>
            </p:extLst>
          </p:nvPr>
        </p:nvGraphicFramePr>
        <p:xfrm>
          <a:off x="679011" y="2343808"/>
          <a:ext cx="4103195" cy="3327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719">
                  <a:extLst>
                    <a:ext uri="{9D8B030D-6E8A-4147-A177-3AD203B41FA5}">
                      <a16:colId xmlns:a16="http://schemas.microsoft.com/office/drawing/2014/main" val="619377355"/>
                    </a:ext>
                  </a:extLst>
                </a:gridCol>
                <a:gridCol w="2765476">
                  <a:extLst>
                    <a:ext uri="{9D8B030D-6E8A-4147-A177-3AD203B41FA5}">
                      <a16:colId xmlns:a16="http://schemas.microsoft.com/office/drawing/2014/main" val="3055555799"/>
                    </a:ext>
                  </a:extLst>
                </a:gridCol>
              </a:tblGrid>
              <a:tr h="3573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 of CNT_FAM_MEMBERS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970431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4026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160697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922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65975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1906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41785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777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961091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349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694722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881042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135548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100368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749371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662865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4026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908554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512F61-41E5-A608-2EDE-C278A7F3F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02733"/>
              </p:ext>
            </p:extLst>
          </p:nvPr>
        </p:nvGraphicFramePr>
        <p:xfrm>
          <a:off x="5491656" y="2253223"/>
          <a:ext cx="6021332" cy="355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BBE237-6537-BD43-2FB4-8321CA216FB4}"/>
              </a:ext>
            </a:extLst>
          </p:cNvPr>
          <p:cNvSpPr txBox="1"/>
          <p:nvPr/>
        </p:nvSpPr>
        <p:spPr>
          <a:xfrm>
            <a:off x="568654" y="5880701"/>
            <a:ext cx="421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with payment difficulties also had 2 members in family.</a:t>
            </a:r>
          </a:p>
        </p:txBody>
      </p:sp>
    </p:spTree>
    <p:extLst>
      <p:ext uri="{BB962C8B-B14F-4D97-AF65-F5344CB8AC3E}">
        <p14:creationId xmlns:p14="http://schemas.microsoft.com/office/powerpoint/2010/main" val="2128857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C85DC8A-DD4D-B361-B367-7786609EE84F}"/>
              </a:ext>
            </a:extLst>
          </p:cNvPr>
          <p:cNvSpPr txBox="1">
            <a:spLocks/>
          </p:cNvSpPr>
          <p:nvPr/>
        </p:nvSpPr>
        <p:spPr>
          <a:xfrm>
            <a:off x="348592" y="127425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Customers with no payment difficulties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ORGANIZATION_TYPE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7C859BF-DA9F-F980-A22F-C5C5C78C5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160616"/>
              </p:ext>
            </p:extLst>
          </p:nvPr>
        </p:nvGraphicFramePr>
        <p:xfrm>
          <a:off x="4750676" y="2007476"/>
          <a:ext cx="7173750" cy="475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DA7909-E0DD-ADBD-9CBE-5EEC85E7C811}"/>
              </a:ext>
            </a:extLst>
          </p:cNvPr>
          <p:cNvSpPr txBox="1"/>
          <p:nvPr/>
        </p:nvSpPr>
        <p:spPr>
          <a:xfrm>
            <a:off x="348592" y="2377993"/>
            <a:ext cx="4328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with no payment difficulties work in Business Entity type 3, and majority were also self employed.</a:t>
            </a:r>
          </a:p>
        </p:txBody>
      </p:sp>
    </p:spTree>
    <p:extLst>
      <p:ext uri="{BB962C8B-B14F-4D97-AF65-F5344CB8AC3E}">
        <p14:creationId xmlns:p14="http://schemas.microsoft.com/office/powerpoint/2010/main" val="2599407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F064D1-FD61-FC25-EC58-306E968C31FA}"/>
              </a:ext>
            </a:extLst>
          </p:cNvPr>
          <p:cNvSpPr txBox="1">
            <a:spLocks/>
          </p:cNvSpPr>
          <p:nvPr/>
        </p:nvSpPr>
        <p:spPr>
          <a:xfrm>
            <a:off x="306550" y="126374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Customers with payment difficulties</a:t>
            </a:r>
          </a:p>
          <a:p>
            <a:r>
              <a:rPr lang="en-US" sz="3600" i="0" u="none" strike="noStrike" kern="1200" spc="0" baseline="0" dirty="0">
                <a:solidFill>
                  <a:schemeClr val="tx1"/>
                </a:solidFill>
              </a:rPr>
              <a:t>ORGANIZATION_TYPE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7547EB7-839A-2C33-22F3-C19A6E2EE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581704"/>
              </p:ext>
            </p:extLst>
          </p:nvPr>
        </p:nvGraphicFramePr>
        <p:xfrm>
          <a:off x="4445876" y="2060029"/>
          <a:ext cx="7515552" cy="4645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05B0B-6179-CF35-8225-7273080C146C}"/>
              </a:ext>
            </a:extLst>
          </p:cNvPr>
          <p:cNvSpPr txBox="1"/>
          <p:nvPr/>
        </p:nvSpPr>
        <p:spPr>
          <a:xfrm>
            <a:off x="348593" y="2377993"/>
            <a:ext cx="3918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with payment difficulties work in Business Entity type 3, and majority were also self employed.</a:t>
            </a:r>
          </a:p>
        </p:txBody>
      </p:sp>
    </p:spTree>
    <p:extLst>
      <p:ext uri="{BB962C8B-B14F-4D97-AF65-F5344CB8AC3E}">
        <p14:creationId xmlns:p14="http://schemas.microsoft.com/office/powerpoint/2010/main" val="239301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C85DC8A-DD4D-B361-B367-7786609EE84F}"/>
              </a:ext>
            </a:extLst>
          </p:cNvPr>
          <p:cNvSpPr txBox="1">
            <a:spLocks/>
          </p:cNvSpPr>
          <p:nvPr/>
        </p:nvSpPr>
        <p:spPr>
          <a:xfrm>
            <a:off x="348592" y="127425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Customers with no payment difficulties</a:t>
            </a:r>
          </a:p>
          <a:p>
            <a:r>
              <a:rPr lang="en-IN" sz="36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AMT_REQ_CREDIT_BUREAU_YEAR_TOTAL</a:t>
            </a:r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07CC02F-03D7-539E-0CCB-9F4B8F9FB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219125"/>
              </p:ext>
            </p:extLst>
          </p:nvPr>
        </p:nvGraphicFramePr>
        <p:xfrm>
          <a:off x="4403834" y="2165131"/>
          <a:ext cx="7708681" cy="4340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F93864-86FC-86DC-3673-DB032ED274B6}"/>
              </a:ext>
            </a:extLst>
          </p:cNvPr>
          <p:cNvSpPr txBox="1"/>
          <p:nvPr/>
        </p:nvSpPr>
        <p:spPr>
          <a:xfrm>
            <a:off x="348592" y="2404045"/>
            <a:ext cx="384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inquiries to credit bureau twice for most of the customers with no payment difficulties.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8ACBA-B186-80BE-DA56-E3627E8A5BB2}"/>
              </a:ext>
            </a:extLst>
          </p:cNvPr>
          <p:cNvSpPr txBox="1"/>
          <p:nvPr/>
        </p:nvSpPr>
        <p:spPr>
          <a:xfrm>
            <a:off x="348592" y="3530626"/>
            <a:ext cx="36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have been clubbed to sum up the count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year.</a:t>
            </a:r>
          </a:p>
        </p:txBody>
      </p:sp>
    </p:spTree>
    <p:extLst>
      <p:ext uri="{BB962C8B-B14F-4D97-AF65-F5344CB8AC3E}">
        <p14:creationId xmlns:p14="http://schemas.microsoft.com/office/powerpoint/2010/main" val="3888249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F064D1-FD61-FC25-EC58-306E968C31FA}"/>
              </a:ext>
            </a:extLst>
          </p:cNvPr>
          <p:cNvSpPr txBox="1">
            <a:spLocks/>
          </p:cNvSpPr>
          <p:nvPr/>
        </p:nvSpPr>
        <p:spPr>
          <a:xfrm>
            <a:off x="306550" y="126374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Customers with payment difficulties</a:t>
            </a:r>
          </a:p>
          <a:p>
            <a:r>
              <a:rPr lang="en-IN" sz="3600" b="1" i="0" u="none" strike="noStrike" kern="1200" spc="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AMT_REQ_CREDIT_BUREAU_YEAR_TOTAL</a:t>
            </a:r>
            <a:r>
              <a:rPr lang="en-IN" sz="3600" b="0" i="0" u="none" strike="noStrike" kern="1200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7D5AC7F-A378-50D9-7ADE-F1BE0E65D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043374"/>
              </p:ext>
            </p:extLst>
          </p:nvPr>
        </p:nvGraphicFramePr>
        <p:xfrm>
          <a:off x="4719145" y="2039007"/>
          <a:ext cx="7020910" cy="4477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BDE18A-1D6F-F1F2-006F-3A3E3B45A589}"/>
              </a:ext>
            </a:extLst>
          </p:cNvPr>
          <p:cNvSpPr txBox="1"/>
          <p:nvPr/>
        </p:nvSpPr>
        <p:spPr>
          <a:xfrm>
            <a:off x="306551" y="2505670"/>
            <a:ext cx="41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have been clubbed to sum up the count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year.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E40DE-DC5C-4EEA-B070-13A5D81328EE}"/>
              </a:ext>
            </a:extLst>
          </p:cNvPr>
          <p:cNvSpPr txBox="1"/>
          <p:nvPr/>
        </p:nvSpPr>
        <p:spPr>
          <a:xfrm>
            <a:off x="306550" y="3441680"/>
            <a:ext cx="41183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inquiries to credit bureau twice for most of the customers with payment difficulties.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stats are same for customers with no payment difficulties, so it can be understood that on an average inquiries were made two times for a customer in last 1 year.</a:t>
            </a:r>
          </a:p>
        </p:txBody>
      </p:sp>
    </p:spTree>
    <p:extLst>
      <p:ext uri="{BB962C8B-B14F-4D97-AF65-F5344CB8AC3E}">
        <p14:creationId xmlns:p14="http://schemas.microsoft.com/office/powerpoint/2010/main" val="251430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1069-3EFC-A6E8-D6CF-F73565FA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" y="1472435"/>
            <a:ext cx="10515600" cy="41264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187736-F5AD-144F-761C-D30A93174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079503"/>
              </p:ext>
            </p:extLst>
          </p:nvPr>
        </p:nvGraphicFramePr>
        <p:xfrm>
          <a:off x="73570" y="2253430"/>
          <a:ext cx="12044859" cy="1535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332">
                  <a:extLst>
                    <a:ext uri="{9D8B030D-6E8A-4147-A177-3AD203B41FA5}">
                      <a16:colId xmlns:a16="http://schemas.microsoft.com/office/drawing/2014/main" val="3677642533"/>
                    </a:ext>
                  </a:extLst>
                </a:gridCol>
                <a:gridCol w="194717">
                  <a:extLst>
                    <a:ext uri="{9D8B030D-6E8A-4147-A177-3AD203B41FA5}">
                      <a16:colId xmlns:a16="http://schemas.microsoft.com/office/drawing/2014/main" val="3469361938"/>
                    </a:ext>
                  </a:extLst>
                </a:gridCol>
                <a:gridCol w="133338">
                  <a:extLst>
                    <a:ext uri="{9D8B030D-6E8A-4147-A177-3AD203B41FA5}">
                      <a16:colId xmlns:a16="http://schemas.microsoft.com/office/drawing/2014/main" val="2913308623"/>
                    </a:ext>
                  </a:extLst>
                </a:gridCol>
                <a:gridCol w="231402">
                  <a:extLst>
                    <a:ext uri="{9D8B030D-6E8A-4147-A177-3AD203B41FA5}">
                      <a16:colId xmlns:a16="http://schemas.microsoft.com/office/drawing/2014/main" val="3723232426"/>
                    </a:ext>
                  </a:extLst>
                </a:gridCol>
                <a:gridCol w="311122">
                  <a:extLst>
                    <a:ext uri="{9D8B030D-6E8A-4147-A177-3AD203B41FA5}">
                      <a16:colId xmlns:a16="http://schemas.microsoft.com/office/drawing/2014/main" val="1860423341"/>
                    </a:ext>
                  </a:extLst>
                </a:gridCol>
                <a:gridCol w="328054">
                  <a:extLst>
                    <a:ext uri="{9D8B030D-6E8A-4147-A177-3AD203B41FA5}">
                      <a16:colId xmlns:a16="http://schemas.microsoft.com/office/drawing/2014/main" val="4131413817"/>
                    </a:ext>
                  </a:extLst>
                </a:gridCol>
                <a:gridCol w="201065">
                  <a:extLst>
                    <a:ext uri="{9D8B030D-6E8A-4147-A177-3AD203B41FA5}">
                      <a16:colId xmlns:a16="http://schemas.microsoft.com/office/drawing/2014/main" val="2494648025"/>
                    </a:ext>
                  </a:extLst>
                </a:gridCol>
                <a:gridCol w="231402">
                  <a:extLst>
                    <a:ext uri="{9D8B030D-6E8A-4147-A177-3AD203B41FA5}">
                      <a16:colId xmlns:a16="http://schemas.microsoft.com/office/drawing/2014/main" val="32489255"/>
                    </a:ext>
                  </a:extLst>
                </a:gridCol>
                <a:gridCol w="380965">
                  <a:extLst>
                    <a:ext uri="{9D8B030D-6E8A-4147-A177-3AD203B41FA5}">
                      <a16:colId xmlns:a16="http://schemas.microsoft.com/office/drawing/2014/main" val="3127099672"/>
                    </a:ext>
                  </a:extLst>
                </a:gridCol>
                <a:gridCol w="358390">
                  <a:extLst>
                    <a:ext uri="{9D8B030D-6E8A-4147-A177-3AD203B41FA5}">
                      <a16:colId xmlns:a16="http://schemas.microsoft.com/office/drawing/2014/main" val="1381330661"/>
                    </a:ext>
                  </a:extLst>
                </a:gridCol>
                <a:gridCol w="347103">
                  <a:extLst>
                    <a:ext uri="{9D8B030D-6E8A-4147-A177-3AD203B41FA5}">
                      <a16:colId xmlns:a16="http://schemas.microsoft.com/office/drawing/2014/main" val="4134441105"/>
                    </a:ext>
                  </a:extLst>
                </a:gridCol>
                <a:gridCol w="194717">
                  <a:extLst>
                    <a:ext uri="{9D8B030D-6E8A-4147-A177-3AD203B41FA5}">
                      <a16:colId xmlns:a16="http://schemas.microsoft.com/office/drawing/2014/main" val="3602380473"/>
                    </a:ext>
                  </a:extLst>
                </a:gridCol>
                <a:gridCol w="277257">
                  <a:extLst>
                    <a:ext uri="{9D8B030D-6E8A-4147-A177-3AD203B41FA5}">
                      <a16:colId xmlns:a16="http://schemas.microsoft.com/office/drawing/2014/main" val="3702478515"/>
                    </a:ext>
                  </a:extLst>
                </a:gridCol>
                <a:gridCol w="203181">
                  <a:extLst>
                    <a:ext uri="{9D8B030D-6E8A-4147-A177-3AD203B41FA5}">
                      <a16:colId xmlns:a16="http://schemas.microsoft.com/office/drawing/2014/main" val="1139481879"/>
                    </a:ext>
                  </a:extLst>
                </a:gridCol>
                <a:gridCol w="290661">
                  <a:extLst>
                    <a:ext uri="{9D8B030D-6E8A-4147-A177-3AD203B41FA5}">
                      <a16:colId xmlns:a16="http://schemas.microsoft.com/office/drawing/2014/main" val="408085855"/>
                    </a:ext>
                  </a:extLst>
                </a:gridCol>
                <a:gridCol w="319589">
                  <a:extLst>
                    <a:ext uri="{9D8B030D-6E8A-4147-A177-3AD203B41FA5}">
                      <a16:colId xmlns:a16="http://schemas.microsoft.com/office/drawing/2014/main" val="2529644271"/>
                    </a:ext>
                  </a:extLst>
                </a:gridCol>
                <a:gridCol w="319589">
                  <a:extLst>
                    <a:ext uri="{9D8B030D-6E8A-4147-A177-3AD203B41FA5}">
                      <a16:colId xmlns:a16="http://schemas.microsoft.com/office/drawing/2014/main" val="4021872199"/>
                    </a:ext>
                  </a:extLst>
                </a:gridCol>
                <a:gridCol w="209531">
                  <a:extLst>
                    <a:ext uri="{9D8B030D-6E8A-4147-A177-3AD203B41FA5}">
                      <a16:colId xmlns:a16="http://schemas.microsoft.com/office/drawing/2014/main" val="2537692781"/>
                    </a:ext>
                  </a:extLst>
                </a:gridCol>
                <a:gridCol w="294191">
                  <a:extLst>
                    <a:ext uri="{9D8B030D-6E8A-4147-A177-3AD203B41FA5}">
                      <a16:colId xmlns:a16="http://schemas.microsoft.com/office/drawing/2014/main" val="4223126049"/>
                    </a:ext>
                  </a:extLst>
                </a:gridCol>
                <a:gridCol w="324527">
                  <a:extLst>
                    <a:ext uri="{9D8B030D-6E8A-4147-A177-3AD203B41FA5}">
                      <a16:colId xmlns:a16="http://schemas.microsoft.com/office/drawing/2014/main" val="3767609556"/>
                    </a:ext>
                  </a:extLst>
                </a:gridCol>
                <a:gridCol w="502310">
                  <a:extLst>
                    <a:ext uri="{9D8B030D-6E8A-4147-A177-3AD203B41FA5}">
                      <a16:colId xmlns:a16="http://schemas.microsoft.com/office/drawing/2014/main" val="2953415951"/>
                    </a:ext>
                  </a:extLst>
                </a:gridCol>
                <a:gridCol w="533348">
                  <a:extLst>
                    <a:ext uri="{9D8B030D-6E8A-4147-A177-3AD203B41FA5}">
                      <a16:colId xmlns:a16="http://schemas.microsoft.com/office/drawing/2014/main" val="1897732573"/>
                    </a:ext>
                  </a:extLst>
                </a:gridCol>
                <a:gridCol w="533348">
                  <a:extLst>
                    <a:ext uri="{9D8B030D-6E8A-4147-A177-3AD203B41FA5}">
                      <a16:colId xmlns:a16="http://schemas.microsoft.com/office/drawing/2014/main" val="192446702"/>
                    </a:ext>
                  </a:extLst>
                </a:gridCol>
                <a:gridCol w="392254">
                  <a:extLst>
                    <a:ext uri="{9D8B030D-6E8A-4147-A177-3AD203B41FA5}">
                      <a16:colId xmlns:a16="http://schemas.microsoft.com/office/drawing/2014/main" val="3310686886"/>
                    </a:ext>
                  </a:extLst>
                </a:gridCol>
                <a:gridCol w="423295">
                  <a:extLst>
                    <a:ext uri="{9D8B030D-6E8A-4147-A177-3AD203B41FA5}">
                      <a16:colId xmlns:a16="http://schemas.microsoft.com/office/drawing/2014/main" val="1515276957"/>
                    </a:ext>
                  </a:extLst>
                </a:gridCol>
                <a:gridCol w="423295">
                  <a:extLst>
                    <a:ext uri="{9D8B030D-6E8A-4147-A177-3AD203B41FA5}">
                      <a16:colId xmlns:a16="http://schemas.microsoft.com/office/drawing/2014/main" val="2167284625"/>
                    </a:ext>
                  </a:extLst>
                </a:gridCol>
                <a:gridCol w="330171">
                  <a:extLst>
                    <a:ext uri="{9D8B030D-6E8A-4147-A177-3AD203B41FA5}">
                      <a16:colId xmlns:a16="http://schemas.microsoft.com/office/drawing/2014/main" val="2029155830"/>
                    </a:ext>
                  </a:extLst>
                </a:gridCol>
                <a:gridCol w="434581">
                  <a:extLst>
                    <a:ext uri="{9D8B030D-6E8A-4147-A177-3AD203B41FA5}">
                      <a16:colId xmlns:a16="http://schemas.microsoft.com/office/drawing/2014/main" val="995599341"/>
                    </a:ext>
                  </a:extLst>
                </a:gridCol>
                <a:gridCol w="524884">
                  <a:extLst>
                    <a:ext uri="{9D8B030D-6E8A-4147-A177-3AD203B41FA5}">
                      <a16:colId xmlns:a16="http://schemas.microsoft.com/office/drawing/2014/main" val="1566038888"/>
                    </a:ext>
                  </a:extLst>
                </a:gridCol>
                <a:gridCol w="497372">
                  <a:extLst>
                    <a:ext uri="{9D8B030D-6E8A-4147-A177-3AD203B41FA5}">
                      <a16:colId xmlns:a16="http://schemas.microsoft.com/office/drawing/2014/main" val="672086434"/>
                    </a:ext>
                  </a:extLst>
                </a:gridCol>
                <a:gridCol w="522771">
                  <a:extLst>
                    <a:ext uri="{9D8B030D-6E8A-4147-A177-3AD203B41FA5}">
                      <a16:colId xmlns:a16="http://schemas.microsoft.com/office/drawing/2014/main" val="2738012990"/>
                    </a:ext>
                  </a:extLst>
                </a:gridCol>
                <a:gridCol w="514305">
                  <a:extLst>
                    <a:ext uri="{9D8B030D-6E8A-4147-A177-3AD203B41FA5}">
                      <a16:colId xmlns:a16="http://schemas.microsoft.com/office/drawing/2014/main" val="2369397341"/>
                    </a:ext>
                  </a:extLst>
                </a:gridCol>
                <a:gridCol w="499487">
                  <a:extLst>
                    <a:ext uri="{9D8B030D-6E8A-4147-A177-3AD203B41FA5}">
                      <a16:colId xmlns:a16="http://schemas.microsoft.com/office/drawing/2014/main" val="3001771114"/>
                    </a:ext>
                  </a:extLst>
                </a:gridCol>
                <a:gridCol w="514305">
                  <a:extLst>
                    <a:ext uri="{9D8B030D-6E8A-4147-A177-3AD203B41FA5}">
                      <a16:colId xmlns:a16="http://schemas.microsoft.com/office/drawing/2014/main" val="418968024"/>
                    </a:ext>
                  </a:extLst>
                </a:gridCol>
              </a:tblGrid>
              <a:tr h="869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SK_ID_CURR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CODE_GENDER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FLAG_OWN_REALTY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AMT_INCOME_TOTAL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AMT_CREDIT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AMT_ANNUITY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NAME_EDUCATION_TYPE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NAME_FAMILY_STATUS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NAME_HOUSING_TYPE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DAYS_BIRTH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DAYS_ID_PUBLISH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FLAG_MOBIL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FLAG_EMP_PHONE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FLAG_WORK_PHONE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FLAG_CONT_MOBILE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FLAG_PHONE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OCCUPATION_TYPE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CNT_FAM_MEMBERS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REG_REGION_NOT_LIVE_REGION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REG_REGION_NOT_WORK_REGION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LIVE_REGION_NOT_WORK_REGION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REG_CITY_NOT_LIVE_CITY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REG_CITY_NOT_WORK_CITY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LIVE_CITY_NOT_WORK_CITY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ORGANIZATION_TYPE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DAYS_LAST_PHONE_CHANGE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AMT_REQ_CREDIT_BUREAU_HOUR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AMT_REQ_CREDIT_BUREAU_DAY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AMT_REQ_CREDIT_BUREAU_WEEK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AMT_REQ_CREDIT_BUREAU_MON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AMT_REQ_CREDIT_BUREAU_QRT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AMT_REQ_CREDIT_BUREAU_YEAR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845137"/>
                  </a:ext>
                </a:extLst>
              </a:tr>
              <a:tr h="6667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 Value %age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31.3086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13.4683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13.4683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13.4683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13.4683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13.4683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13.4683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56" marR="1956" marT="195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9201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50A8CE-F993-5FB9-086E-2998958EA5D3}"/>
              </a:ext>
            </a:extLst>
          </p:cNvPr>
          <p:cNvSpPr txBox="1"/>
          <p:nvPr/>
        </p:nvSpPr>
        <p:spPr>
          <a:xfrm>
            <a:off x="0" y="4273386"/>
            <a:ext cx="801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Occupation_type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has been dropped due to the presence of  &gt; 30% null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1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C85DC8A-DD4D-B361-B367-7786609EE84F}"/>
              </a:ext>
            </a:extLst>
          </p:cNvPr>
          <p:cNvSpPr txBox="1">
            <a:spLocks/>
          </p:cNvSpPr>
          <p:nvPr/>
        </p:nvSpPr>
        <p:spPr>
          <a:xfrm>
            <a:off x="279780" y="1253235"/>
            <a:ext cx="10682851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Analysis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F4A02DB-EF68-7A24-5350-F1A40BA39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904327"/>
              </p:ext>
            </p:extLst>
          </p:nvPr>
        </p:nvGraphicFramePr>
        <p:xfrm>
          <a:off x="6138041" y="2046907"/>
          <a:ext cx="5858261" cy="4164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E776B5-D945-3526-8ADB-5D481C12D399}"/>
              </a:ext>
            </a:extLst>
          </p:cNvPr>
          <p:cNvSpPr txBox="1"/>
          <p:nvPr/>
        </p:nvSpPr>
        <p:spPr>
          <a:xfrm>
            <a:off x="279780" y="6211331"/>
            <a:ext cx="529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specific trend could be found.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CA7692-3D96-00B5-5220-838879A72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1555"/>
              </p:ext>
            </p:extLst>
          </p:nvPr>
        </p:nvGraphicFramePr>
        <p:xfrm>
          <a:off x="279780" y="2214276"/>
          <a:ext cx="4953001" cy="3829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273">
                  <a:extLst>
                    <a:ext uri="{9D8B030D-6E8A-4147-A177-3AD203B41FA5}">
                      <a16:colId xmlns:a16="http://schemas.microsoft.com/office/drawing/2014/main" val="2905276199"/>
                    </a:ext>
                  </a:extLst>
                </a:gridCol>
                <a:gridCol w="1891837">
                  <a:extLst>
                    <a:ext uri="{9D8B030D-6E8A-4147-A177-3AD203B41FA5}">
                      <a16:colId xmlns:a16="http://schemas.microsoft.com/office/drawing/2014/main" val="579949076"/>
                    </a:ext>
                  </a:extLst>
                </a:gridCol>
                <a:gridCol w="1967891">
                  <a:extLst>
                    <a:ext uri="{9D8B030D-6E8A-4147-A177-3AD203B41FA5}">
                      <a16:colId xmlns:a16="http://schemas.microsoft.com/office/drawing/2014/main" val="38177210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Count of DAYS_ID_PUBLISH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Count of DAYS_ID_PUBLISH2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818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45973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91.95%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93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0-999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6376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13.87%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0086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1000-1999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6887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14.98%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94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2000-2999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7421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16.14%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57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3000-3999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8033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17.47%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668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4000-4999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15285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33.25%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2036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5000-5999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1902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4.14%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34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6000-6999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0.15%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1451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4026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8.05%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76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0-999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17.39%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4158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1000-1999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719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17.86%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5478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2000-2999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687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17.06%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9446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3000-3999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671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16.67%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9491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4000-4999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1132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28.12%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0365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5000-5999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2.78%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992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6000-6999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0.12%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940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49999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100.00%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96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742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503114-5B9D-0DA8-E908-BC52986770A6}"/>
              </a:ext>
            </a:extLst>
          </p:cNvPr>
          <p:cNvSpPr txBox="1">
            <a:spLocks/>
          </p:cNvSpPr>
          <p:nvPr/>
        </p:nvSpPr>
        <p:spPr>
          <a:xfrm>
            <a:off x="348592" y="1274256"/>
            <a:ext cx="10630344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5F26FA-6D9C-9CF4-9316-B159B0F0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43924"/>
              </p:ext>
            </p:extLst>
          </p:nvPr>
        </p:nvGraphicFramePr>
        <p:xfrm>
          <a:off x="479315" y="2834956"/>
          <a:ext cx="4197788" cy="1622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558">
                  <a:extLst>
                    <a:ext uri="{9D8B030D-6E8A-4147-A177-3AD203B41FA5}">
                      <a16:colId xmlns:a16="http://schemas.microsoft.com/office/drawing/2014/main" val="3167861634"/>
                    </a:ext>
                  </a:extLst>
                </a:gridCol>
                <a:gridCol w="2829230">
                  <a:extLst>
                    <a:ext uri="{9D8B030D-6E8A-4147-A177-3AD203B41FA5}">
                      <a16:colId xmlns:a16="http://schemas.microsoft.com/office/drawing/2014/main" val="1449846515"/>
                    </a:ext>
                  </a:extLst>
                </a:gridCol>
              </a:tblGrid>
              <a:tr h="4758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 of FLAG_CONT_MOBILE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717239"/>
                  </a:ext>
                </a:extLst>
              </a:tr>
              <a:tr h="3822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97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34353"/>
                  </a:ext>
                </a:extLst>
              </a:tr>
              <a:tr h="3822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45876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36002"/>
                  </a:ext>
                </a:extLst>
              </a:tr>
              <a:tr h="3822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45973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199803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3A5FAD-0D46-3AF7-4556-2B00F1205C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184675"/>
              </p:ext>
            </p:extLst>
          </p:nvPr>
        </p:nvGraphicFramePr>
        <p:xfrm>
          <a:off x="5171089" y="2250443"/>
          <a:ext cx="5949981" cy="430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044B4E-6887-8BDA-0692-011C613C5531}"/>
              </a:ext>
            </a:extLst>
          </p:cNvPr>
          <p:cNvSpPr txBox="1"/>
          <p:nvPr/>
        </p:nvSpPr>
        <p:spPr>
          <a:xfrm>
            <a:off x="399063" y="4741841"/>
            <a:ext cx="4278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column whether the client’s phone was reachable or not.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0 represents no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1 represents yes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clients who faced no payment difficulties had their phone reachable.</a:t>
            </a:r>
          </a:p>
        </p:txBody>
      </p:sp>
    </p:spTree>
    <p:extLst>
      <p:ext uri="{BB962C8B-B14F-4D97-AF65-F5344CB8AC3E}">
        <p14:creationId xmlns:p14="http://schemas.microsoft.com/office/powerpoint/2010/main" val="704332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1DE5BE-960C-735B-5951-6F7CEF5D8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054120"/>
              </p:ext>
            </p:extLst>
          </p:nvPr>
        </p:nvGraphicFramePr>
        <p:xfrm>
          <a:off x="721053" y="2429394"/>
          <a:ext cx="4187278" cy="2026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132">
                  <a:extLst>
                    <a:ext uri="{9D8B030D-6E8A-4147-A177-3AD203B41FA5}">
                      <a16:colId xmlns:a16="http://schemas.microsoft.com/office/drawing/2014/main" val="2013692737"/>
                    </a:ext>
                  </a:extLst>
                </a:gridCol>
                <a:gridCol w="2822146">
                  <a:extLst>
                    <a:ext uri="{9D8B030D-6E8A-4147-A177-3AD203B41FA5}">
                      <a16:colId xmlns:a16="http://schemas.microsoft.com/office/drawing/2014/main" val="2835920486"/>
                    </a:ext>
                  </a:extLst>
                </a:gridCol>
              </a:tblGrid>
              <a:tr h="5067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FLAG_CONT_MOBILE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5100"/>
                  </a:ext>
                </a:extLst>
              </a:tr>
              <a:tr h="5067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140615"/>
                  </a:ext>
                </a:extLst>
              </a:tr>
              <a:tr h="5067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370086"/>
                  </a:ext>
                </a:extLst>
              </a:tr>
              <a:tr h="5067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4026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203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555528-3FFC-DEE2-27D6-23BAF5669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719244"/>
              </p:ext>
            </p:extLst>
          </p:nvPr>
        </p:nvGraphicFramePr>
        <p:xfrm>
          <a:off x="5686096" y="2196662"/>
          <a:ext cx="6064469" cy="406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F7EAFB-5835-EA9C-ADCD-64DA9741FD2C}"/>
              </a:ext>
            </a:extLst>
          </p:cNvPr>
          <p:cNvSpPr txBox="1"/>
          <p:nvPr/>
        </p:nvSpPr>
        <p:spPr>
          <a:xfrm>
            <a:off x="615950" y="5014693"/>
            <a:ext cx="4292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clients who faced payment difficulties had their phone reachable. So, it does not seem to be a deliberate fraudulent practice of clients to bounce payments.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DDD965-FA25-3ED0-B2E2-416AD4CCB6DC}"/>
              </a:ext>
            </a:extLst>
          </p:cNvPr>
          <p:cNvSpPr txBox="1">
            <a:spLocks/>
          </p:cNvSpPr>
          <p:nvPr/>
        </p:nvSpPr>
        <p:spPr>
          <a:xfrm>
            <a:off x="615950" y="1273256"/>
            <a:ext cx="10630344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Analysis</a:t>
            </a:r>
          </a:p>
        </p:txBody>
      </p:sp>
    </p:spTree>
    <p:extLst>
      <p:ext uri="{BB962C8B-B14F-4D97-AF65-F5344CB8AC3E}">
        <p14:creationId xmlns:p14="http://schemas.microsoft.com/office/powerpoint/2010/main" val="4264696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BA98DE-88C3-38FA-65CB-DB9980887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3640"/>
              </p:ext>
            </p:extLst>
          </p:nvPr>
        </p:nvGraphicFramePr>
        <p:xfrm>
          <a:off x="348592" y="2249214"/>
          <a:ext cx="6085489" cy="4225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8761">
                  <a:extLst>
                    <a:ext uri="{9D8B030D-6E8A-4147-A177-3AD203B41FA5}">
                      <a16:colId xmlns:a16="http://schemas.microsoft.com/office/drawing/2014/main" val="509975017"/>
                    </a:ext>
                  </a:extLst>
                </a:gridCol>
                <a:gridCol w="3856728">
                  <a:extLst>
                    <a:ext uri="{9D8B030D-6E8A-4147-A177-3AD203B41FA5}">
                      <a16:colId xmlns:a16="http://schemas.microsoft.com/office/drawing/2014/main" val="2927344686"/>
                    </a:ext>
                  </a:extLst>
                </a:gridCol>
              </a:tblGrid>
              <a:tr h="188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Count of DAYS_LAST_PHONE_CHANGE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84595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45973</a:t>
                      </a:r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98552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0-364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13600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018389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365-729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8555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532624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730-1094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5565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492523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1095-1459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4509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683452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1460-1824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5773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283521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1825-2189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3388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358153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2190-2554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2373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75610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2555-2919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1293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903572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2920-3284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649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54031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3285-3649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238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123860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3650-4014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711433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4026</a:t>
                      </a:r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71678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0-364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1440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569853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365-729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866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79219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730-1094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508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440239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1095-1459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343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241840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1460-1824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389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973022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1825-2189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235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7121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2190-2554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809964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2555-2919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746446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2920-3284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485418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3285-3649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8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258978"/>
                  </a:ext>
                </a:extLst>
              </a:tr>
              <a:tr h="168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49999</a:t>
                      </a:r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35383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B046F9-D7AE-7914-D20E-76C55C7F8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220783"/>
              </p:ext>
            </p:extLst>
          </p:nvPr>
        </p:nvGraphicFramePr>
        <p:xfrm>
          <a:off x="6831019" y="1890041"/>
          <a:ext cx="4964042" cy="437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8579140-FC6F-6AFD-4F4A-6D00E4A12C4B}"/>
              </a:ext>
            </a:extLst>
          </p:cNvPr>
          <p:cNvSpPr txBox="1">
            <a:spLocks/>
          </p:cNvSpPr>
          <p:nvPr/>
        </p:nvSpPr>
        <p:spPr>
          <a:xfrm>
            <a:off x="348592" y="1274256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9CA3-00EA-698E-4358-692F66BFA2D6}"/>
              </a:ext>
            </a:extLst>
          </p:cNvPr>
          <p:cNvSpPr txBox="1"/>
          <p:nvPr/>
        </p:nvSpPr>
        <p:spPr>
          <a:xfrm>
            <a:off x="6528674" y="6211669"/>
            <a:ext cx="575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applicants who have defaulted on payments have changed their phone in the last one year</a:t>
            </a:r>
          </a:p>
        </p:txBody>
      </p:sp>
    </p:spTree>
    <p:extLst>
      <p:ext uri="{BB962C8B-B14F-4D97-AF65-F5344CB8AC3E}">
        <p14:creationId xmlns:p14="http://schemas.microsoft.com/office/powerpoint/2010/main" val="4210548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272098-9551-0B2E-A923-81667E8BC0E4}"/>
              </a:ext>
            </a:extLst>
          </p:cNvPr>
          <p:cNvSpPr txBox="1"/>
          <p:nvPr/>
        </p:nvSpPr>
        <p:spPr>
          <a:xfrm>
            <a:off x="240445" y="1367686"/>
            <a:ext cx="404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FA0C0-76E5-4F99-ECA3-1917D83DD38F}"/>
              </a:ext>
            </a:extLst>
          </p:cNvPr>
          <p:cNvSpPr txBox="1"/>
          <p:nvPr/>
        </p:nvSpPr>
        <p:spPr>
          <a:xfrm>
            <a:off x="240445" y="5724140"/>
            <a:ext cx="1169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AMT_ANNUITY and AMT_CREDIT have high positive correlation as expected while no other attribute show significant correlation.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D6914B-7D53-B537-96A9-C72F3333B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69971"/>
              </p:ext>
            </p:extLst>
          </p:nvPr>
        </p:nvGraphicFramePr>
        <p:xfrm>
          <a:off x="240445" y="2525040"/>
          <a:ext cx="11699306" cy="2803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7512">
                  <a:extLst>
                    <a:ext uri="{9D8B030D-6E8A-4147-A177-3AD203B41FA5}">
                      <a16:colId xmlns:a16="http://schemas.microsoft.com/office/drawing/2014/main" val="834504720"/>
                    </a:ext>
                  </a:extLst>
                </a:gridCol>
                <a:gridCol w="1141880">
                  <a:extLst>
                    <a:ext uri="{9D8B030D-6E8A-4147-A177-3AD203B41FA5}">
                      <a16:colId xmlns:a16="http://schemas.microsoft.com/office/drawing/2014/main" val="3153022121"/>
                    </a:ext>
                  </a:extLst>
                </a:gridCol>
                <a:gridCol w="695058">
                  <a:extLst>
                    <a:ext uri="{9D8B030D-6E8A-4147-A177-3AD203B41FA5}">
                      <a16:colId xmlns:a16="http://schemas.microsoft.com/office/drawing/2014/main" val="1023186978"/>
                    </a:ext>
                  </a:extLst>
                </a:gridCol>
                <a:gridCol w="804281">
                  <a:extLst>
                    <a:ext uri="{9D8B030D-6E8A-4147-A177-3AD203B41FA5}">
                      <a16:colId xmlns:a16="http://schemas.microsoft.com/office/drawing/2014/main" val="1532580937"/>
                    </a:ext>
                  </a:extLst>
                </a:gridCol>
                <a:gridCol w="945776">
                  <a:extLst>
                    <a:ext uri="{9D8B030D-6E8A-4147-A177-3AD203B41FA5}">
                      <a16:colId xmlns:a16="http://schemas.microsoft.com/office/drawing/2014/main" val="1260408268"/>
                    </a:ext>
                  </a:extLst>
                </a:gridCol>
                <a:gridCol w="945776">
                  <a:extLst>
                    <a:ext uri="{9D8B030D-6E8A-4147-A177-3AD203B41FA5}">
                      <a16:colId xmlns:a16="http://schemas.microsoft.com/office/drawing/2014/main" val="497434660"/>
                    </a:ext>
                  </a:extLst>
                </a:gridCol>
                <a:gridCol w="1124504">
                  <a:extLst>
                    <a:ext uri="{9D8B030D-6E8A-4147-A177-3AD203B41FA5}">
                      <a16:colId xmlns:a16="http://schemas.microsoft.com/office/drawing/2014/main" val="167735642"/>
                    </a:ext>
                  </a:extLst>
                </a:gridCol>
                <a:gridCol w="1827007">
                  <a:extLst>
                    <a:ext uri="{9D8B030D-6E8A-4147-A177-3AD203B41FA5}">
                      <a16:colId xmlns:a16="http://schemas.microsoft.com/office/drawing/2014/main" val="1896742411"/>
                    </a:ext>
                  </a:extLst>
                </a:gridCol>
                <a:gridCol w="2107512">
                  <a:extLst>
                    <a:ext uri="{9D8B030D-6E8A-4147-A177-3AD203B41FA5}">
                      <a16:colId xmlns:a16="http://schemas.microsoft.com/office/drawing/2014/main" val="3855190155"/>
                    </a:ext>
                  </a:extLst>
                </a:gridCol>
              </a:tblGrid>
              <a:tr h="5020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AMT_INCOME_TOTAL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AMT_CREDIT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AMT_ANNUITY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DAYS_BIRTH_year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DAYS_ID_PUBLISH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CNT_FAM_MEMBERS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DAYS_LAST_PHONE_CHANGE_NEW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AMT_REQ_CREDIT_BUREAU_YEAR_Total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55173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AMT_INCOME_TOTAL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516805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AMT_CREDIT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0.069315897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563348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AMT_ANNUITY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0.083008438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0.76949879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026874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DAYS_BIRTH_year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-0.015871498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0.05911226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-0.00804581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82728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DAYS_ID_PUBLISH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-0.003506646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0.01222876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-0.006716927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0.271609378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19159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CNT_FAM_MEMBERS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0.011225511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0.06399716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0.07737959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-0.276365674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0.026074278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963486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DAYS_LAST_PHONE_CHANGE_NEW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0.004141658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0.07528529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0.065246635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0.079837875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0.090774609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0.022506978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391615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AMT_REQ_CREDIT_BUREAU_YEAR_Total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0.007286752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-0.00024933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0.015002696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0.060532471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0.038116142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-0.024501112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0.111847863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26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649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2222A-77BC-B1E7-DBD8-2C2B35F773F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78556377"/>
              </p:ext>
            </p:extLst>
          </p:nvPr>
        </p:nvGraphicFramePr>
        <p:xfrm>
          <a:off x="147145" y="157819"/>
          <a:ext cx="11852921" cy="4267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5743">
                  <a:extLst>
                    <a:ext uri="{9D8B030D-6E8A-4147-A177-3AD203B41FA5}">
                      <a16:colId xmlns:a16="http://schemas.microsoft.com/office/drawing/2014/main" val="652017205"/>
                    </a:ext>
                  </a:extLst>
                </a:gridCol>
                <a:gridCol w="1207879">
                  <a:extLst>
                    <a:ext uri="{9D8B030D-6E8A-4147-A177-3AD203B41FA5}">
                      <a16:colId xmlns:a16="http://schemas.microsoft.com/office/drawing/2014/main" val="978633890"/>
                    </a:ext>
                  </a:extLst>
                </a:gridCol>
                <a:gridCol w="701301">
                  <a:extLst>
                    <a:ext uri="{9D8B030D-6E8A-4147-A177-3AD203B41FA5}">
                      <a16:colId xmlns:a16="http://schemas.microsoft.com/office/drawing/2014/main" val="3977595495"/>
                    </a:ext>
                  </a:extLst>
                </a:gridCol>
                <a:gridCol w="785148">
                  <a:extLst>
                    <a:ext uri="{9D8B030D-6E8A-4147-A177-3AD203B41FA5}">
                      <a16:colId xmlns:a16="http://schemas.microsoft.com/office/drawing/2014/main" val="2160473566"/>
                    </a:ext>
                  </a:extLst>
                </a:gridCol>
                <a:gridCol w="963324">
                  <a:extLst>
                    <a:ext uri="{9D8B030D-6E8A-4147-A177-3AD203B41FA5}">
                      <a16:colId xmlns:a16="http://schemas.microsoft.com/office/drawing/2014/main" val="3527231269"/>
                    </a:ext>
                  </a:extLst>
                </a:gridCol>
                <a:gridCol w="961576">
                  <a:extLst>
                    <a:ext uri="{9D8B030D-6E8A-4147-A177-3AD203B41FA5}">
                      <a16:colId xmlns:a16="http://schemas.microsoft.com/office/drawing/2014/main" val="812606191"/>
                    </a:ext>
                  </a:extLst>
                </a:gridCol>
                <a:gridCol w="1124031">
                  <a:extLst>
                    <a:ext uri="{9D8B030D-6E8A-4147-A177-3AD203B41FA5}">
                      <a16:colId xmlns:a16="http://schemas.microsoft.com/office/drawing/2014/main" val="3762159375"/>
                    </a:ext>
                  </a:extLst>
                </a:gridCol>
                <a:gridCol w="1908352">
                  <a:extLst>
                    <a:ext uri="{9D8B030D-6E8A-4147-A177-3AD203B41FA5}">
                      <a16:colId xmlns:a16="http://schemas.microsoft.com/office/drawing/2014/main" val="4148768169"/>
                    </a:ext>
                  </a:extLst>
                </a:gridCol>
                <a:gridCol w="2095567">
                  <a:extLst>
                    <a:ext uri="{9D8B030D-6E8A-4147-A177-3AD203B41FA5}">
                      <a16:colId xmlns:a16="http://schemas.microsoft.com/office/drawing/2014/main" val="321485343"/>
                    </a:ext>
                  </a:extLst>
                </a:gridCol>
              </a:tblGrid>
              <a:tr h="764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AMT_INCOME_TOTAL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AMT_CREDIT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AMT_ANNUITY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DAYS_BIRTH_year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DAYS_ID_PUBLISH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CNT_FAM_MEMBERS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DAYS_LAST_PHONE_CHANGE_NEW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AMT_REQ_CREDIT_BUREAU_YEAR_Total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186770"/>
                  </a:ext>
                </a:extLst>
              </a:tr>
              <a:tr h="437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AMT_INCOME_TOTAL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10942"/>
                  </a:ext>
                </a:extLst>
              </a:tr>
              <a:tr h="437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AMT_CREDIT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0.377965752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747699"/>
                  </a:ext>
                </a:extLst>
              </a:tr>
              <a:tr h="437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AMT_ANNUITY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0.451135167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0.77077282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41779"/>
                  </a:ext>
                </a:extLst>
              </a:tr>
              <a:tr h="437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DAYS_BIRTH_year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-0.073966771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0.05092406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-0.010167705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48482"/>
                  </a:ext>
                </a:extLst>
              </a:tr>
              <a:tr h="437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DAYS_ID_PUBLISH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-0.032286356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0.00829019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-0.00942697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0.270944996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297649"/>
                  </a:ext>
                </a:extLst>
              </a:tr>
              <a:tr h="437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CNT_FAM_MEMBERS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0.041599302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0.06487694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0.077892626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-0.283548577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0.025054258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867434"/>
                  </a:ext>
                </a:extLst>
              </a:tr>
              <a:tr h="437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DAYS_LAST_PHONE_CHANGE_NEW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0.045978573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0.07048628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0.062421355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0.072071995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0.084246321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0.025018128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74879"/>
                  </a:ext>
                </a:extLst>
              </a:tr>
              <a:tr h="437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AMT_REQ_CREDIT_BUREAU_YEAR_Total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0.054557569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0.00017615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0.014432023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0.059726216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0.035696206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-0.025894464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0.114187737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" marR="6725" marT="67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8063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10F66A-2A3D-B497-C3B6-2DC64E925F6C}"/>
              </a:ext>
            </a:extLst>
          </p:cNvPr>
          <p:cNvSpPr txBox="1"/>
          <p:nvPr/>
        </p:nvSpPr>
        <p:spPr>
          <a:xfrm>
            <a:off x="147146" y="4535214"/>
            <a:ext cx="42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with no payment difficulties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C06BC-30DD-FC2E-688A-379130F037DB}"/>
              </a:ext>
            </a:extLst>
          </p:cNvPr>
          <p:cNvSpPr txBox="1"/>
          <p:nvPr/>
        </p:nvSpPr>
        <p:spPr>
          <a:xfrm>
            <a:off x="147145" y="5014909"/>
            <a:ext cx="1185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high positive correlation between AMT_ANNUITY &amp; AMT_CREDIT , no other substantial correlation is observed.</a:t>
            </a:r>
          </a:p>
        </p:txBody>
      </p:sp>
    </p:spTree>
    <p:extLst>
      <p:ext uri="{BB962C8B-B14F-4D97-AF65-F5344CB8AC3E}">
        <p14:creationId xmlns:p14="http://schemas.microsoft.com/office/powerpoint/2010/main" val="2065879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092EB6-1D95-97FA-A3D1-016C6FEE0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8773"/>
              </p:ext>
            </p:extLst>
          </p:nvPr>
        </p:nvGraphicFramePr>
        <p:xfrm>
          <a:off x="147078" y="641131"/>
          <a:ext cx="11792674" cy="3888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4332">
                  <a:extLst>
                    <a:ext uri="{9D8B030D-6E8A-4147-A177-3AD203B41FA5}">
                      <a16:colId xmlns:a16="http://schemas.microsoft.com/office/drawing/2014/main" val="1545362422"/>
                    </a:ext>
                  </a:extLst>
                </a:gridCol>
                <a:gridCol w="1150992">
                  <a:extLst>
                    <a:ext uri="{9D8B030D-6E8A-4147-A177-3AD203B41FA5}">
                      <a16:colId xmlns:a16="http://schemas.microsoft.com/office/drawing/2014/main" val="2710456131"/>
                    </a:ext>
                  </a:extLst>
                </a:gridCol>
                <a:gridCol w="700605">
                  <a:extLst>
                    <a:ext uri="{9D8B030D-6E8A-4147-A177-3AD203B41FA5}">
                      <a16:colId xmlns:a16="http://schemas.microsoft.com/office/drawing/2014/main" val="688062927"/>
                    </a:ext>
                  </a:extLst>
                </a:gridCol>
                <a:gridCol w="810700">
                  <a:extLst>
                    <a:ext uri="{9D8B030D-6E8A-4147-A177-3AD203B41FA5}">
                      <a16:colId xmlns:a16="http://schemas.microsoft.com/office/drawing/2014/main" val="2321776832"/>
                    </a:ext>
                  </a:extLst>
                </a:gridCol>
                <a:gridCol w="953323">
                  <a:extLst>
                    <a:ext uri="{9D8B030D-6E8A-4147-A177-3AD203B41FA5}">
                      <a16:colId xmlns:a16="http://schemas.microsoft.com/office/drawing/2014/main" val="1161293291"/>
                    </a:ext>
                  </a:extLst>
                </a:gridCol>
                <a:gridCol w="953323">
                  <a:extLst>
                    <a:ext uri="{9D8B030D-6E8A-4147-A177-3AD203B41FA5}">
                      <a16:colId xmlns:a16="http://schemas.microsoft.com/office/drawing/2014/main" val="1302382888"/>
                    </a:ext>
                  </a:extLst>
                </a:gridCol>
                <a:gridCol w="1133478">
                  <a:extLst>
                    <a:ext uri="{9D8B030D-6E8A-4147-A177-3AD203B41FA5}">
                      <a16:colId xmlns:a16="http://schemas.microsoft.com/office/drawing/2014/main" val="2947518866"/>
                    </a:ext>
                  </a:extLst>
                </a:gridCol>
                <a:gridCol w="1841589">
                  <a:extLst>
                    <a:ext uri="{9D8B030D-6E8A-4147-A177-3AD203B41FA5}">
                      <a16:colId xmlns:a16="http://schemas.microsoft.com/office/drawing/2014/main" val="180940287"/>
                    </a:ext>
                  </a:extLst>
                </a:gridCol>
                <a:gridCol w="2124332">
                  <a:extLst>
                    <a:ext uri="{9D8B030D-6E8A-4147-A177-3AD203B41FA5}">
                      <a16:colId xmlns:a16="http://schemas.microsoft.com/office/drawing/2014/main" val="1955890345"/>
                    </a:ext>
                  </a:extLst>
                </a:gridCol>
              </a:tblGrid>
              <a:tr h="6963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AMT_INCOME_TOTAL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AMT_CREDIT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AMT_ANNUITY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DAYS_BIRTH_year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DAYS_ID_PUBLISH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CNT_FAM_MEMBERS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DAYS_LAST_PHONE_CHANGE_NEW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AMT_REQ_CREDIT_BUREAU_YEAR_Total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724476"/>
                  </a:ext>
                </a:extLst>
              </a:tr>
              <a:tr h="3990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AMT_INCOME_TOTAL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54256"/>
                  </a:ext>
                </a:extLst>
              </a:tr>
              <a:tr h="3990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AMT_CREDIT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0.015271444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16846"/>
                  </a:ext>
                </a:extLst>
              </a:tr>
              <a:tr h="3990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AMT_ANNUITY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0.018004594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0.7496652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69210"/>
                  </a:ext>
                </a:extLst>
              </a:tr>
              <a:tr h="3990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DAYS_BIRTH_year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-0.008419044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0.14130676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0.007248662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81110"/>
                  </a:ext>
                </a:extLst>
              </a:tr>
              <a:tr h="3990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DAYS_ID_PUBLISH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0.009122006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0.0437719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0.02132109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0.247697382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64885"/>
                  </a:ext>
                </a:extLst>
              </a:tr>
              <a:tr h="3990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CNT_FAM_MEMBERS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0.013121678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0.06124869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0.075838463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-0.197711093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0.044037815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225632"/>
                  </a:ext>
                </a:extLst>
              </a:tr>
              <a:tr h="3990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DAYS_LAST_PHONE_CHANGE_NEW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-0.012642088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0.12091321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0.098610858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0.125790656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0.140069979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0.003474821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5505"/>
                  </a:ext>
                </a:extLst>
              </a:tr>
              <a:tr h="3990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AMT_REQ_CREDIT_BUREAU_YEAR_Total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-0.008196542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-0.00024734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0.025387094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0.084832424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0.073252128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-0.011741962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0.094573561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" marR="6731" marT="67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5009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3FCB51-52C1-F43C-F4DB-5468864F1FE9}"/>
              </a:ext>
            </a:extLst>
          </p:cNvPr>
          <p:cNvSpPr txBox="1"/>
          <p:nvPr/>
        </p:nvSpPr>
        <p:spPr>
          <a:xfrm>
            <a:off x="147079" y="5139558"/>
            <a:ext cx="1179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expected there is high positive correlation between AMT_CREDIT &amp; AMT_ANNUITY, no other significant value is observed.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56A44-4AB3-D8A1-62E8-A00EA42BFD0F}"/>
              </a:ext>
            </a:extLst>
          </p:cNvPr>
          <p:cNvSpPr txBox="1"/>
          <p:nvPr/>
        </p:nvSpPr>
        <p:spPr>
          <a:xfrm>
            <a:off x="147078" y="4650094"/>
            <a:ext cx="42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with payment difficulties </a:t>
            </a:r>
          </a:p>
        </p:txBody>
      </p:sp>
    </p:spTree>
    <p:extLst>
      <p:ext uri="{BB962C8B-B14F-4D97-AF65-F5344CB8AC3E}">
        <p14:creationId xmlns:p14="http://schemas.microsoft.com/office/powerpoint/2010/main" val="1607345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BF46EE-C453-0BFA-C72C-EAE173FF3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231294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4F2F-7D5F-45EC-A2F5-8A934DED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832951"/>
            <a:ext cx="10571998" cy="97045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AMT_INCOME TO AMT_CREDIT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CCAA45-D5B2-24AA-41BA-6212C0E728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1474" y="2185988"/>
          <a:ext cx="11458574" cy="4224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745">
                  <a:extLst>
                    <a:ext uri="{9D8B030D-6E8A-4147-A177-3AD203B41FA5}">
                      <a16:colId xmlns:a16="http://schemas.microsoft.com/office/drawing/2014/main" val="2521473641"/>
                    </a:ext>
                  </a:extLst>
                </a:gridCol>
                <a:gridCol w="1001110">
                  <a:extLst>
                    <a:ext uri="{9D8B030D-6E8A-4147-A177-3AD203B41FA5}">
                      <a16:colId xmlns:a16="http://schemas.microsoft.com/office/drawing/2014/main" val="3029549533"/>
                    </a:ext>
                  </a:extLst>
                </a:gridCol>
                <a:gridCol w="846300">
                  <a:extLst>
                    <a:ext uri="{9D8B030D-6E8A-4147-A177-3AD203B41FA5}">
                      <a16:colId xmlns:a16="http://schemas.microsoft.com/office/drawing/2014/main" val="168951014"/>
                    </a:ext>
                  </a:extLst>
                </a:gridCol>
                <a:gridCol w="908222">
                  <a:extLst>
                    <a:ext uri="{9D8B030D-6E8A-4147-A177-3AD203B41FA5}">
                      <a16:colId xmlns:a16="http://schemas.microsoft.com/office/drawing/2014/main" val="2616708319"/>
                    </a:ext>
                  </a:extLst>
                </a:gridCol>
                <a:gridCol w="970147">
                  <a:extLst>
                    <a:ext uri="{9D8B030D-6E8A-4147-A177-3AD203B41FA5}">
                      <a16:colId xmlns:a16="http://schemas.microsoft.com/office/drawing/2014/main" val="419803516"/>
                    </a:ext>
                  </a:extLst>
                </a:gridCol>
                <a:gridCol w="970147">
                  <a:extLst>
                    <a:ext uri="{9D8B030D-6E8A-4147-A177-3AD203B41FA5}">
                      <a16:colId xmlns:a16="http://schemas.microsoft.com/office/drawing/2014/main" val="1680258789"/>
                    </a:ext>
                  </a:extLst>
                </a:gridCol>
                <a:gridCol w="970147">
                  <a:extLst>
                    <a:ext uri="{9D8B030D-6E8A-4147-A177-3AD203B41FA5}">
                      <a16:colId xmlns:a16="http://schemas.microsoft.com/office/drawing/2014/main" val="1577673707"/>
                    </a:ext>
                  </a:extLst>
                </a:gridCol>
                <a:gridCol w="970147">
                  <a:extLst>
                    <a:ext uri="{9D8B030D-6E8A-4147-A177-3AD203B41FA5}">
                      <a16:colId xmlns:a16="http://schemas.microsoft.com/office/drawing/2014/main" val="3846525443"/>
                    </a:ext>
                  </a:extLst>
                </a:gridCol>
                <a:gridCol w="970147">
                  <a:extLst>
                    <a:ext uri="{9D8B030D-6E8A-4147-A177-3AD203B41FA5}">
                      <a16:colId xmlns:a16="http://schemas.microsoft.com/office/drawing/2014/main" val="3516832572"/>
                    </a:ext>
                  </a:extLst>
                </a:gridCol>
                <a:gridCol w="970147">
                  <a:extLst>
                    <a:ext uri="{9D8B030D-6E8A-4147-A177-3AD203B41FA5}">
                      <a16:colId xmlns:a16="http://schemas.microsoft.com/office/drawing/2014/main" val="3879058573"/>
                    </a:ext>
                  </a:extLst>
                </a:gridCol>
                <a:gridCol w="970147">
                  <a:extLst>
                    <a:ext uri="{9D8B030D-6E8A-4147-A177-3AD203B41FA5}">
                      <a16:colId xmlns:a16="http://schemas.microsoft.com/office/drawing/2014/main" val="786081191"/>
                    </a:ext>
                  </a:extLst>
                </a:gridCol>
                <a:gridCol w="681168">
                  <a:extLst>
                    <a:ext uri="{9D8B030D-6E8A-4147-A177-3AD203B41FA5}">
                      <a16:colId xmlns:a16="http://schemas.microsoft.com/office/drawing/2014/main" val="2075331316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Count of SK_ID_CURR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Column Labels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438112"/>
                  </a:ext>
                </a:extLst>
              </a:tr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0-400000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400000-800000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800000-1200000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1200000-1600000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1600000-2000000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2000000-2400000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2400000-2800000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2800000-3200000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3600000-4000000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4000000-4400000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714350"/>
                  </a:ext>
                </a:extLst>
              </a:tr>
              <a:tr h="3117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0-400000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18881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17394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8351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3169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670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185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48696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248006"/>
                  </a:ext>
                </a:extLst>
              </a:tr>
              <a:tr h="3117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400000-800000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333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338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259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1206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732683"/>
                  </a:ext>
                </a:extLst>
              </a:tr>
              <a:tr h="3117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800000-1200000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402670"/>
                  </a:ext>
                </a:extLst>
              </a:tr>
              <a:tr h="3117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1200000-1600000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63715"/>
                  </a:ext>
                </a:extLst>
              </a:tr>
              <a:tr h="3117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1600000-2000000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001078"/>
                  </a:ext>
                </a:extLst>
              </a:tr>
              <a:tr h="3117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2000000-2400000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71678"/>
                  </a:ext>
                </a:extLst>
              </a:tr>
              <a:tr h="3117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3600000-4000000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945338"/>
                  </a:ext>
                </a:extLst>
              </a:tr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116800000-117200000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480383"/>
                  </a:ext>
                </a:extLst>
              </a:tr>
              <a:tr h="3117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19005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17753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8710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3446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762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254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49999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1" marR="7131" marT="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599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620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B00-00000500000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97965178"/>
              </p:ext>
            </p:extLst>
          </p:nvPr>
        </p:nvGraphicFramePr>
        <p:xfrm>
          <a:off x="105103" y="227779"/>
          <a:ext cx="11950263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23BA86-B595-02C1-F064-6B9C6C9FC69B}"/>
              </a:ext>
            </a:extLst>
          </p:cNvPr>
          <p:cNvSpPr txBox="1"/>
          <p:nvPr/>
        </p:nvSpPr>
        <p:spPr>
          <a:xfrm>
            <a:off x="630619" y="4856929"/>
            <a:ext cx="963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applicants belong to the lower income range and also apply for low amount of credit.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follows Poisson distribution being heavily skewed on the left.</a:t>
            </a:r>
          </a:p>
        </p:txBody>
      </p:sp>
    </p:spTree>
    <p:extLst>
      <p:ext uri="{BB962C8B-B14F-4D97-AF65-F5344CB8AC3E}">
        <p14:creationId xmlns:p14="http://schemas.microsoft.com/office/powerpoint/2010/main" val="385054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D08B-993F-69A4-ABFA-F8AF7CAE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53" y="1187668"/>
            <a:ext cx="10571998" cy="72395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8A6A9C-D926-5EAA-A240-E36609101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348405"/>
              </p:ext>
            </p:extLst>
          </p:nvPr>
        </p:nvGraphicFramePr>
        <p:xfrm>
          <a:off x="527314" y="2443219"/>
          <a:ext cx="5106231" cy="3326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7D5AA1-331F-C30B-04A6-B0A94D1B6615}"/>
              </a:ext>
            </a:extLst>
          </p:cNvPr>
          <p:cNvSpPr txBox="1"/>
          <p:nvPr/>
        </p:nvSpPr>
        <p:spPr>
          <a:xfrm>
            <a:off x="5917324" y="2764221"/>
            <a:ext cx="5213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data imbalance in our dataset, hence, the results would be skewed, we cannot generalize the findings of target 1 as it only represents 8% of our sample, rest 92% represents target 0.</a:t>
            </a:r>
          </a:p>
        </p:txBody>
      </p:sp>
    </p:spTree>
    <p:extLst>
      <p:ext uri="{BB962C8B-B14F-4D97-AF65-F5344CB8AC3E}">
        <p14:creationId xmlns:p14="http://schemas.microsoft.com/office/powerpoint/2010/main" val="263439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784966-C593-3CF0-2F39-9060448B5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847526"/>
              </p:ext>
            </p:extLst>
          </p:nvPr>
        </p:nvGraphicFramePr>
        <p:xfrm>
          <a:off x="73820" y="1928813"/>
          <a:ext cx="12044360" cy="49291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6983">
                  <a:extLst>
                    <a:ext uri="{9D8B030D-6E8A-4147-A177-3AD203B41FA5}">
                      <a16:colId xmlns:a16="http://schemas.microsoft.com/office/drawing/2014/main" val="3805328009"/>
                    </a:ext>
                  </a:extLst>
                </a:gridCol>
                <a:gridCol w="978702">
                  <a:extLst>
                    <a:ext uri="{9D8B030D-6E8A-4147-A177-3AD203B41FA5}">
                      <a16:colId xmlns:a16="http://schemas.microsoft.com/office/drawing/2014/main" val="3908848389"/>
                    </a:ext>
                  </a:extLst>
                </a:gridCol>
                <a:gridCol w="876097">
                  <a:extLst>
                    <a:ext uri="{9D8B030D-6E8A-4147-A177-3AD203B41FA5}">
                      <a16:colId xmlns:a16="http://schemas.microsoft.com/office/drawing/2014/main" val="703031445"/>
                    </a:ext>
                  </a:extLst>
                </a:gridCol>
                <a:gridCol w="939239">
                  <a:extLst>
                    <a:ext uri="{9D8B030D-6E8A-4147-A177-3AD203B41FA5}">
                      <a16:colId xmlns:a16="http://schemas.microsoft.com/office/drawing/2014/main" val="237821127"/>
                    </a:ext>
                  </a:extLst>
                </a:gridCol>
                <a:gridCol w="1002381">
                  <a:extLst>
                    <a:ext uri="{9D8B030D-6E8A-4147-A177-3AD203B41FA5}">
                      <a16:colId xmlns:a16="http://schemas.microsoft.com/office/drawing/2014/main" val="4215236075"/>
                    </a:ext>
                  </a:extLst>
                </a:gridCol>
                <a:gridCol w="1002381">
                  <a:extLst>
                    <a:ext uri="{9D8B030D-6E8A-4147-A177-3AD203B41FA5}">
                      <a16:colId xmlns:a16="http://schemas.microsoft.com/office/drawing/2014/main" val="2325471648"/>
                    </a:ext>
                  </a:extLst>
                </a:gridCol>
                <a:gridCol w="1002381">
                  <a:extLst>
                    <a:ext uri="{9D8B030D-6E8A-4147-A177-3AD203B41FA5}">
                      <a16:colId xmlns:a16="http://schemas.microsoft.com/office/drawing/2014/main" val="3114347153"/>
                    </a:ext>
                  </a:extLst>
                </a:gridCol>
                <a:gridCol w="1002381">
                  <a:extLst>
                    <a:ext uri="{9D8B030D-6E8A-4147-A177-3AD203B41FA5}">
                      <a16:colId xmlns:a16="http://schemas.microsoft.com/office/drawing/2014/main" val="2849042164"/>
                    </a:ext>
                  </a:extLst>
                </a:gridCol>
                <a:gridCol w="1002381">
                  <a:extLst>
                    <a:ext uri="{9D8B030D-6E8A-4147-A177-3AD203B41FA5}">
                      <a16:colId xmlns:a16="http://schemas.microsoft.com/office/drawing/2014/main" val="2509694523"/>
                    </a:ext>
                  </a:extLst>
                </a:gridCol>
                <a:gridCol w="1002381">
                  <a:extLst>
                    <a:ext uri="{9D8B030D-6E8A-4147-A177-3AD203B41FA5}">
                      <a16:colId xmlns:a16="http://schemas.microsoft.com/office/drawing/2014/main" val="1567006110"/>
                    </a:ext>
                  </a:extLst>
                </a:gridCol>
                <a:gridCol w="1002381">
                  <a:extLst>
                    <a:ext uri="{9D8B030D-6E8A-4147-A177-3AD203B41FA5}">
                      <a16:colId xmlns:a16="http://schemas.microsoft.com/office/drawing/2014/main" val="1449826089"/>
                    </a:ext>
                  </a:extLst>
                </a:gridCol>
                <a:gridCol w="686672">
                  <a:extLst>
                    <a:ext uri="{9D8B030D-6E8A-4147-A177-3AD203B41FA5}">
                      <a16:colId xmlns:a16="http://schemas.microsoft.com/office/drawing/2014/main" val="1319807418"/>
                    </a:ext>
                  </a:extLst>
                </a:gridCol>
              </a:tblGrid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 of SK_ID_CURR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Column Labels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65352"/>
                  </a:ext>
                </a:extLst>
              </a:tr>
              <a:tr h="409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0-400000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400000-800000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800000-1200000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1200000-1600000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1600000-2000000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2000000-2400000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2400000-2800000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2800000-3200000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3600000-4000000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4000000-4400000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080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12689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11608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5700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2168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476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142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32823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9646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0-400000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12632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11468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5524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2043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432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114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32240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291644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400000-800000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131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165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547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793715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800000-1200000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012421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1200000-1600000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63092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1600000-2000000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371323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2000000-2400000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222482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3600000-4000000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53755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116800000-117200000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991255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6314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6145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3010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1278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286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112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17174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3885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0-400000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6247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5926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2827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1126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238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16454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921269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400000-800000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173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139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659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734422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800000-1200000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417970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1200000-1600000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070421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1600000-2000000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398208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2000000-2400000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223063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3600000-4000000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140790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XNA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356553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0-400000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0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69260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19005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17753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8710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3446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762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254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49999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788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42C061-8B63-E19F-D257-75C5CA1498DF}"/>
              </a:ext>
            </a:extLst>
          </p:cNvPr>
          <p:cNvSpPr txBox="1"/>
          <p:nvPr/>
        </p:nvSpPr>
        <p:spPr>
          <a:xfrm>
            <a:off x="73820" y="1282482"/>
            <a:ext cx="6222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 Credit And Income</a:t>
            </a:r>
          </a:p>
        </p:txBody>
      </p:sp>
    </p:spTree>
    <p:extLst>
      <p:ext uri="{BB962C8B-B14F-4D97-AF65-F5344CB8AC3E}">
        <p14:creationId xmlns:p14="http://schemas.microsoft.com/office/powerpoint/2010/main" val="3195903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565836"/>
              </p:ext>
            </p:extLst>
          </p:nvPr>
        </p:nvGraphicFramePr>
        <p:xfrm>
          <a:off x="105103" y="315310"/>
          <a:ext cx="11950263" cy="462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CDD814-2600-C194-434C-302F7CC198FD}"/>
              </a:ext>
            </a:extLst>
          </p:cNvPr>
          <p:cNvSpPr txBox="1"/>
          <p:nvPr/>
        </p:nvSpPr>
        <p:spPr>
          <a:xfrm>
            <a:off x="339502" y="5383951"/>
            <a:ext cx="1033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number of applicants, both male and female belong to the lower income range and apply for the low amount of credit.</a:t>
            </a:r>
          </a:p>
        </p:txBody>
      </p:sp>
    </p:spTree>
    <p:extLst>
      <p:ext uri="{BB962C8B-B14F-4D97-AF65-F5344CB8AC3E}">
        <p14:creationId xmlns:p14="http://schemas.microsoft.com/office/powerpoint/2010/main" val="3346903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D8620F-0956-4323-0E5A-7AD20AF64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60836"/>
              </p:ext>
            </p:extLst>
          </p:nvPr>
        </p:nvGraphicFramePr>
        <p:xfrm>
          <a:off x="157163" y="1828800"/>
          <a:ext cx="11887199" cy="4914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004">
                  <a:extLst>
                    <a:ext uri="{9D8B030D-6E8A-4147-A177-3AD203B41FA5}">
                      <a16:colId xmlns:a16="http://schemas.microsoft.com/office/drawing/2014/main" val="2995965790"/>
                    </a:ext>
                  </a:extLst>
                </a:gridCol>
                <a:gridCol w="883929">
                  <a:extLst>
                    <a:ext uri="{9D8B030D-6E8A-4147-A177-3AD203B41FA5}">
                      <a16:colId xmlns:a16="http://schemas.microsoft.com/office/drawing/2014/main" val="1006847608"/>
                    </a:ext>
                  </a:extLst>
                </a:gridCol>
                <a:gridCol w="874131">
                  <a:extLst>
                    <a:ext uri="{9D8B030D-6E8A-4147-A177-3AD203B41FA5}">
                      <a16:colId xmlns:a16="http://schemas.microsoft.com/office/drawing/2014/main" val="1765563776"/>
                    </a:ext>
                  </a:extLst>
                </a:gridCol>
                <a:gridCol w="940269">
                  <a:extLst>
                    <a:ext uri="{9D8B030D-6E8A-4147-A177-3AD203B41FA5}">
                      <a16:colId xmlns:a16="http://schemas.microsoft.com/office/drawing/2014/main" val="4092765798"/>
                    </a:ext>
                  </a:extLst>
                </a:gridCol>
                <a:gridCol w="1006404">
                  <a:extLst>
                    <a:ext uri="{9D8B030D-6E8A-4147-A177-3AD203B41FA5}">
                      <a16:colId xmlns:a16="http://schemas.microsoft.com/office/drawing/2014/main" val="552172392"/>
                    </a:ext>
                  </a:extLst>
                </a:gridCol>
                <a:gridCol w="1006404">
                  <a:extLst>
                    <a:ext uri="{9D8B030D-6E8A-4147-A177-3AD203B41FA5}">
                      <a16:colId xmlns:a16="http://schemas.microsoft.com/office/drawing/2014/main" val="3428166934"/>
                    </a:ext>
                  </a:extLst>
                </a:gridCol>
                <a:gridCol w="1006404">
                  <a:extLst>
                    <a:ext uri="{9D8B030D-6E8A-4147-A177-3AD203B41FA5}">
                      <a16:colId xmlns:a16="http://schemas.microsoft.com/office/drawing/2014/main" val="4232950209"/>
                    </a:ext>
                  </a:extLst>
                </a:gridCol>
                <a:gridCol w="1006404">
                  <a:extLst>
                    <a:ext uri="{9D8B030D-6E8A-4147-A177-3AD203B41FA5}">
                      <a16:colId xmlns:a16="http://schemas.microsoft.com/office/drawing/2014/main" val="3486604096"/>
                    </a:ext>
                  </a:extLst>
                </a:gridCol>
                <a:gridCol w="1006404">
                  <a:extLst>
                    <a:ext uri="{9D8B030D-6E8A-4147-A177-3AD203B41FA5}">
                      <a16:colId xmlns:a16="http://schemas.microsoft.com/office/drawing/2014/main" val="1090354654"/>
                    </a:ext>
                  </a:extLst>
                </a:gridCol>
                <a:gridCol w="1006404">
                  <a:extLst>
                    <a:ext uri="{9D8B030D-6E8A-4147-A177-3AD203B41FA5}">
                      <a16:colId xmlns:a16="http://schemas.microsoft.com/office/drawing/2014/main" val="25856763"/>
                    </a:ext>
                  </a:extLst>
                </a:gridCol>
                <a:gridCol w="1006404">
                  <a:extLst>
                    <a:ext uri="{9D8B030D-6E8A-4147-A177-3AD203B41FA5}">
                      <a16:colId xmlns:a16="http://schemas.microsoft.com/office/drawing/2014/main" val="2906663417"/>
                    </a:ext>
                  </a:extLst>
                </a:gridCol>
                <a:gridCol w="900038">
                  <a:extLst>
                    <a:ext uri="{9D8B030D-6E8A-4147-A177-3AD203B41FA5}">
                      <a16:colId xmlns:a16="http://schemas.microsoft.com/office/drawing/2014/main" val="290627912"/>
                    </a:ext>
                  </a:extLst>
                </a:gridCol>
              </a:tblGrid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Count of SK_ID_CURR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Column Labels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735165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0-400000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400000-800000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800000-1200000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1200000-1600000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1600000-2000000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2000000-2400000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2400000-2800000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2800000-3200000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3600000-4000000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4000000-4400000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120580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197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218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221091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682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356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1168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25734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725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418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1315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84797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940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729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265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2040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144669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1142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926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353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94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2561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313366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1071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997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435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143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2690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90507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1043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979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392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146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2622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247661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951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905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416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155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2475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329369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961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1035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509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226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2803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068039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966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1027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532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241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2832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098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963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580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214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2843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365177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834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966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573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213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2643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758148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794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820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525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227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2437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342802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718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870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485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2355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543893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706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793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459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2211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21455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706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751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464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173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2149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22807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714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881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493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189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2351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514983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757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835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2289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215021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706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861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423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169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2210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940090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660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766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374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164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334310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659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723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348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136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1906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029380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631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660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281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123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1729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305810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689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389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155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1301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740858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660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697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114172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130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133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734276"/>
                  </a:ext>
                </a:extLst>
              </a:tr>
              <a:tr h="175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19005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17753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8710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3446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762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254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49999</a:t>
                      </a:r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5" marR="4655" marT="465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52665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DBDA5FE-38C4-F5E2-9873-780DA8E79A9D}"/>
              </a:ext>
            </a:extLst>
          </p:cNvPr>
          <p:cNvSpPr txBox="1">
            <a:spLocks/>
          </p:cNvSpPr>
          <p:nvPr/>
        </p:nvSpPr>
        <p:spPr>
          <a:xfrm>
            <a:off x="292263" y="1230969"/>
            <a:ext cx="10571998" cy="59783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to CREDIT</a:t>
            </a:r>
          </a:p>
        </p:txBody>
      </p:sp>
    </p:spTree>
    <p:extLst>
      <p:ext uri="{BB962C8B-B14F-4D97-AF65-F5344CB8AC3E}">
        <p14:creationId xmlns:p14="http://schemas.microsoft.com/office/powerpoint/2010/main" val="4008384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214233"/>
              </p:ext>
            </p:extLst>
          </p:nvPr>
        </p:nvGraphicFramePr>
        <p:xfrm>
          <a:off x="189186" y="364345"/>
          <a:ext cx="11802297" cy="4501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C3401B-653B-E8DF-28E0-B918B3C2D661}"/>
              </a:ext>
            </a:extLst>
          </p:cNvPr>
          <p:cNvSpPr txBox="1"/>
          <p:nvPr/>
        </p:nvSpPr>
        <p:spPr>
          <a:xfrm>
            <a:off x="557048" y="5150069"/>
            <a:ext cx="959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belonging to lower age groups and upper age groups above 60 years mostly apply for smaller amount of credit, while middle age applicants apply for the larger amount.</a:t>
            </a:r>
          </a:p>
        </p:txBody>
      </p:sp>
    </p:spTree>
    <p:extLst>
      <p:ext uri="{BB962C8B-B14F-4D97-AF65-F5344CB8AC3E}">
        <p14:creationId xmlns:p14="http://schemas.microsoft.com/office/powerpoint/2010/main" val="3579889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7A5C52A-1545-81A2-BE50-294DD7893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662269"/>
              </p:ext>
            </p:extLst>
          </p:nvPr>
        </p:nvGraphicFramePr>
        <p:xfrm>
          <a:off x="298530" y="2057399"/>
          <a:ext cx="11594939" cy="4657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9119">
                  <a:extLst>
                    <a:ext uri="{9D8B030D-6E8A-4147-A177-3AD203B41FA5}">
                      <a16:colId xmlns:a16="http://schemas.microsoft.com/office/drawing/2014/main" val="1754097587"/>
                    </a:ext>
                  </a:extLst>
                </a:gridCol>
                <a:gridCol w="1332461">
                  <a:extLst>
                    <a:ext uri="{9D8B030D-6E8A-4147-A177-3AD203B41FA5}">
                      <a16:colId xmlns:a16="http://schemas.microsoft.com/office/drawing/2014/main" val="3388698400"/>
                    </a:ext>
                  </a:extLst>
                </a:gridCol>
                <a:gridCol w="693313">
                  <a:extLst>
                    <a:ext uri="{9D8B030D-6E8A-4147-A177-3AD203B41FA5}">
                      <a16:colId xmlns:a16="http://schemas.microsoft.com/office/drawing/2014/main" val="3026620809"/>
                    </a:ext>
                  </a:extLst>
                </a:gridCol>
                <a:gridCol w="779978">
                  <a:extLst>
                    <a:ext uri="{9D8B030D-6E8A-4147-A177-3AD203B41FA5}">
                      <a16:colId xmlns:a16="http://schemas.microsoft.com/office/drawing/2014/main" val="412214112"/>
                    </a:ext>
                  </a:extLst>
                </a:gridCol>
                <a:gridCol w="881085">
                  <a:extLst>
                    <a:ext uri="{9D8B030D-6E8A-4147-A177-3AD203B41FA5}">
                      <a16:colId xmlns:a16="http://schemas.microsoft.com/office/drawing/2014/main" val="472509926"/>
                    </a:ext>
                  </a:extLst>
                </a:gridCol>
                <a:gridCol w="881085">
                  <a:extLst>
                    <a:ext uri="{9D8B030D-6E8A-4147-A177-3AD203B41FA5}">
                      <a16:colId xmlns:a16="http://schemas.microsoft.com/office/drawing/2014/main" val="2992877022"/>
                    </a:ext>
                  </a:extLst>
                </a:gridCol>
                <a:gridCol w="881085">
                  <a:extLst>
                    <a:ext uri="{9D8B030D-6E8A-4147-A177-3AD203B41FA5}">
                      <a16:colId xmlns:a16="http://schemas.microsoft.com/office/drawing/2014/main" val="744430731"/>
                    </a:ext>
                  </a:extLst>
                </a:gridCol>
                <a:gridCol w="881085">
                  <a:extLst>
                    <a:ext uri="{9D8B030D-6E8A-4147-A177-3AD203B41FA5}">
                      <a16:colId xmlns:a16="http://schemas.microsoft.com/office/drawing/2014/main" val="3561109627"/>
                    </a:ext>
                  </a:extLst>
                </a:gridCol>
                <a:gridCol w="881085">
                  <a:extLst>
                    <a:ext uri="{9D8B030D-6E8A-4147-A177-3AD203B41FA5}">
                      <a16:colId xmlns:a16="http://schemas.microsoft.com/office/drawing/2014/main" val="400030376"/>
                    </a:ext>
                  </a:extLst>
                </a:gridCol>
                <a:gridCol w="881085">
                  <a:extLst>
                    <a:ext uri="{9D8B030D-6E8A-4147-A177-3AD203B41FA5}">
                      <a16:colId xmlns:a16="http://schemas.microsoft.com/office/drawing/2014/main" val="479093757"/>
                    </a:ext>
                  </a:extLst>
                </a:gridCol>
                <a:gridCol w="881085">
                  <a:extLst>
                    <a:ext uri="{9D8B030D-6E8A-4147-A177-3AD203B41FA5}">
                      <a16:colId xmlns:a16="http://schemas.microsoft.com/office/drawing/2014/main" val="2673812752"/>
                    </a:ext>
                  </a:extLst>
                </a:gridCol>
                <a:gridCol w="942473">
                  <a:extLst>
                    <a:ext uri="{9D8B030D-6E8A-4147-A177-3AD203B41FA5}">
                      <a16:colId xmlns:a16="http://schemas.microsoft.com/office/drawing/2014/main" val="707265704"/>
                    </a:ext>
                  </a:extLst>
                </a:gridCol>
              </a:tblGrid>
              <a:tr h="5854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Count of SK_ID_CURR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Column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694095"/>
                  </a:ext>
                </a:extLst>
              </a:tr>
              <a:tr h="5854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0-364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365-729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730-1094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1095-1459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1460-1824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1825-2189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2190-2554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2555-2919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2920-3284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3285-3649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497010"/>
                  </a:ext>
                </a:extLst>
              </a:tr>
              <a:tr h="316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0-400000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6269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3927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2227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1714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2160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1210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825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430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19005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405631"/>
                  </a:ext>
                </a:extLst>
              </a:tr>
              <a:tr h="316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400000-800000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5293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3206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2264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1746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2133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1323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917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528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271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17753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282219"/>
                  </a:ext>
                </a:extLst>
              </a:tr>
              <a:tr h="316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800000-1200000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2340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1463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1097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927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1203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738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501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263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8710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009234"/>
                  </a:ext>
                </a:extLst>
              </a:tr>
              <a:tr h="316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1200000-1600000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813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638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429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370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536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260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197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3446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881090"/>
                  </a:ext>
                </a:extLst>
              </a:tr>
              <a:tr h="316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1600000-2000000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186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762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404214"/>
                  </a:ext>
                </a:extLst>
              </a:tr>
              <a:tr h="316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2000000-2400000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254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410629"/>
                  </a:ext>
                </a:extLst>
              </a:tr>
              <a:tr h="316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2400000-2800000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189257"/>
                  </a:ext>
                </a:extLst>
              </a:tr>
              <a:tr h="316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2800000-3200000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006706"/>
                  </a:ext>
                </a:extLst>
              </a:tr>
              <a:tr h="316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3600000-4000000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19881"/>
                  </a:ext>
                </a:extLst>
              </a:tr>
              <a:tr h="316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4000000-4400000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806467"/>
                  </a:ext>
                </a:extLst>
              </a:tr>
              <a:tr h="316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15040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9421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6136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4852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6162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3623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2498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1374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674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219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49999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796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D454EF-170F-7DD4-A252-780479C79BCC}"/>
              </a:ext>
            </a:extLst>
          </p:cNvPr>
          <p:cNvSpPr txBox="1"/>
          <p:nvPr/>
        </p:nvSpPr>
        <p:spPr>
          <a:xfrm>
            <a:off x="298529" y="1132576"/>
            <a:ext cx="9602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vs PHONE NUMBER CHANGES</a:t>
            </a:r>
          </a:p>
        </p:txBody>
      </p:sp>
    </p:spTree>
    <p:extLst>
      <p:ext uri="{BB962C8B-B14F-4D97-AF65-F5344CB8AC3E}">
        <p14:creationId xmlns:p14="http://schemas.microsoft.com/office/powerpoint/2010/main" val="1502090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9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936797"/>
              </p:ext>
            </p:extLst>
          </p:nvPr>
        </p:nvGraphicFramePr>
        <p:xfrm>
          <a:off x="159544" y="87367"/>
          <a:ext cx="11872912" cy="4687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DDA82A7-8B76-746A-E55E-61DCE543BD79}"/>
              </a:ext>
            </a:extLst>
          </p:cNvPr>
          <p:cNvSpPr txBox="1"/>
          <p:nvPr/>
        </p:nvSpPr>
        <p:spPr>
          <a:xfrm>
            <a:off x="767254" y="5234152"/>
            <a:ext cx="101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applicants have changed their phone number in the last year in all the credit bins..</a:t>
            </a:r>
          </a:p>
        </p:txBody>
      </p:sp>
    </p:spTree>
    <p:extLst>
      <p:ext uri="{BB962C8B-B14F-4D97-AF65-F5344CB8AC3E}">
        <p14:creationId xmlns:p14="http://schemas.microsoft.com/office/powerpoint/2010/main" val="178752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A8C4-ADA8-F92A-AEDC-400549ED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3" y="902746"/>
            <a:ext cx="10571998" cy="970450"/>
          </a:xfrm>
        </p:spPr>
        <p:txBody>
          <a:bodyPr/>
          <a:lstStyle/>
          <a:p>
            <a:r>
              <a:rPr lang="en-US" dirty="0"/>
              <a:t>CREDIT to DEGREE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E48747-03C7-3E2E-0E3C-EB179B794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737960"/>
              </p:ext>
            </p:extLst>
          </p:nvPr>
        </p:nvGraphicFramePr>
        <p:xfrm>
          <a:off x="457803" y="2280744"/>
          <a:ext cx="10725203" cy="4309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8919">
                  <a:extLst>
                    <a:ext uri="{9D8B030D-6E8A-4147-A177-3AD203B41FA5}">
                      <a16:colId xmlns:a16="http://schemas.microsoft.com/office/drawing/2014/main" val="1572750018"/>
                    </a:ext>
                  </a:extLst>
                </a:gridCol>
                <a:gridCol w="1391136">
                  <a:extLst>
                    <a:ext uri="{9D8B030D-6E8A-4147-A177-3AD203B41FA5}">
                      <a16:colId xmlns:a16="http://schemas.microsoft.com/office/drawing/2014/main" val="511455132"/>
                    </a:ext>
                  </a:extLst>
                </a:gridCol>
                <a:gridCol w="1379916">
                  <a:extLst>
                    <a:ext uri="{9D8B030D-6E8A-4147-A177-3AD203B41FA5}">
                      <a16:colId xmlns:a16="http://schemas.microsoft.com/office/drawing/2014/main" val="1336075876"/>
                    </a:ext>
                  </a:extLst>
                </a:gridCol>
                <a:gridCol w="1480885">
                  <a:extLst>
                    <a:ext uri="{9D8B030D-6E8A-4147-A177-3AD203B41FA5}">
                      <a16:colId xmlns:a16="http://schemas.microsoft.com/office/drawing/2014/main" val="1591780041"/>
                    </a:ext>
                  </a:extLst>
                </a:gridCol>
                <a:gridCol w="1379916">
                  <a:extLst>
                    <a:ext uri="{9D8B030D-6E8A-4147-A177-3AD203B41FA5}">
                      <a16:colId xmlns:a16="http://schemas.microsoft.com/office/drawing/2014/main" val="4154562832"/>
                    </a:ext>
                  </a:extLst>
                </a:gridCol>
                <a:gridCol w="2378393">
                  <a:extLst>
                    <a:ext uri="{9D8B030D-6E8A-4147-A177-3AD203B41FA5}">
                      <a16:colId xmlns:a16="http://schemas.microsoft.com/office/drawing/2014/main" val="3544912298"/>
                    </a:ext>
                  </a:extLst>
                </a:gridCol>
                <a:gridCol w="976038">
                  <a:extLst>
                    <a:ext uri="{9D8B030D-6E8A-4147-A177-3AD203B41FA5}">
                      <a16:colId xmlns:a16="http://schemas.microsoft.com/office/drawing/2014/main" val="1011300041"/>
                    </a:ext>
                  </a:extLst>
                </a:gridCol>
              </a:tblGrid>
              <a:tr h="541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Count of SK_ID_CURR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Column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65687"/>
                  </a:ext>
                </a:extLst>
              </a:tr>
              <a:tr h="541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Academic degree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Higher education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Incomplete higher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Lower secondary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Secondary / secondary special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746496"/>
                  </a:ext>
                </a:extLst>
              </a:tr>
              <a:tr h="293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0-400000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3863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675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283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14177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19005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44784"/>
                  </a:ext>
                </a:extLst>
              </a:tr>
              <a:tr h="293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400000-800000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4216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529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12791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17753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9733"/>
                  </a:ext>
                </a:extLst>
              </a:tr>
              <a:tr h="293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800000-1200000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2399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273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5941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8710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370706"/>
                  </a:ext>
                </a:extLst>
              </a:tr>
              <a:tr h="293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1200000-1600000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1142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2158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3446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46921"/>
                  </a:ext>
                </a:extLst>
              </a:tr>
              <a:tr h="293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1600000-2000000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339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397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762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659840"/>
                  </a:ext>
                </a:extLst>
              </a:tr>
              <a:tr h="293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2000000-2400000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254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279700"/>
                  </a:ext>
                </a:extLst>
              </a:tr>
              <a:tr h="293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2400000-2800000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746100"/>
                  </a:ext>
                </a:extLst>
              </a:tr>
              <a:tr h="293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2800000-3200000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083100"/>
                  </a:ext>
                </a:extLst>
              </a:tr>
              <a:tr h="293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3600000-4000000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355020"/>
                  </a:ext>
                </a:extLst>
              </a:tr>
              <a:tr h="293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4000000-4400000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934257"/>
                  </a:ext>
                </a:extLst>
              </a:tr>
              <a:tr h="293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12167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1620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620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35572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49999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58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946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A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502254"/>
              </p:ext>
            </p:extLst>
          </p:nvPr>
        </p:nvGraphicFramePr>
        <p:xfrm>
          <a:off x="188118" y="505541"/>
          <a:ext cx="11815763" cy="4798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CA6443-0EF2-895C-6180-39FCD6BB529C}"/>
              </a:ext>
            </a:extLst>
          </p:cNvPr>
          <p:cNvSpPr txBox="1"/>
          <p:nvPr/>
        </p:nvSpPr>
        <p:spPr>
          <a:xfrm>
            <a:off x="426499" y="5622205"/>
            <a:ext cx="100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applicants in all the credit ranges have education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secondary/ secondary special.</a:t>
            </a:r>
          </a:p>
        </p:txBody>
      </p:sp>
    </p:spTree>
    <p:extLst>
      <p:ext uri="{BB962C8B-B14F-4D97-AF65-F5344CB8AC3E}">
        <p14:creationId xmlns:p14="http://schemas.microsoft.com/office/powerpoint/2010/main" val="3862933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47E5E4-7FA7-CA15-5029-1774E9854CD3}"/>
              </a:ext>
            </a:extLst>
          </p:cNvPr>
          <p:cNvSpPr txBox="1"/>
          <p:nvPr/>
        </p:nvSpPr>
        <p:spPr>
          <a:xfrm>
            <a:off x="241737" y="2864574"/>
            <a:ext cx="105313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https://www.loom.com/share/a95d13c8b6ef4f3fb0ad73845f5a7a88?sid=63fa5ff8-823b-4521-b237-0d3dba89a33a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1E0AA-EAD4-6828-E8F9-B31ED6466E55}"/>
              </a:ext>
            </a:extLst>
          </p:cNvPr>
          <p:cNvSpPr txBox="1"/>
          <p:nvPr/>
        </p:nvSpPr>
        <p:spPr>
          <a:xfrm>
            <a:off x="241737" y="4268384"/>
            <a:ext cx="10531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https://docs.google.com/spreadsheets/d/1aHfwWSbqmhHyGth01-OCEUVpL2zZZEcl/edit?usp=share_link&amp;ouid=101949921485202693908&amp;rtpof=true&amp;sd=true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5B928-FB75-E57E-9DD6-9F48DAF80896}"/>
              </a:ext>
            </a:extLst>
          </p:cNvPr>
          <p:cNvSpPr txBox="1"/>
          <p:nvPr/>
        </p:nvSpPr>
        <p:spPr>
          <a:xfrm>
            <a:off x="241737" y="5514881"/>
            <a:ext cx="10752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https://docs.google.com/spreadsheets/d/1bcKn2xjE_m-4x3lEyiOavscVFcbXHLA3/edit?usp=sharing&amp;ouid=101949921485202693908&amp;rtpof=true&amp;sd=true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57380-B1C5-9A90-770E-8360231EA848}"/>
              </a:ext>
            </a:extLst>
          </p:cNvPr>
          <p:cNvSpPr txBox="1"/>
          <p:nvPr/>
        </p:nvSpPr>
        <p:spPr>
          <a:xfrm>
            <a:off x="325819" y="2439668"/>
            <a:ext cx="212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9BAC5-9294-2C62-6F80-809894CD408C}"/>
              </a:ext>
            </a:extLst>
          </p:cNvPr>
          <p:cNvSpPr txBox="1"/>
          <p:nvPr/>
        </p:nvSpPr>
        <p:spPr>
          <a:xfrm>
            <a:off x="241737" y="514554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Univariate Analysis Excel Sheet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A5688-2B81-337E-C976-15A7567C5B1F}"/>
              </a:ext>
            </a:extLst>
          </p:cNvPr>
          <p:cNvSpPr txBox="1"/>
          <p:nvPr/>
        </p:nvSpPr>
        <p:spPr>
          <a:xfrm>
            <a:off x="308103" y="3843478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Bivariate Analysis Excel Sheet</a:t>
            </a:r>
          </a:p>
        </p:txBody>
      </p:sp>
    </p:spTree>
    <p:extLst>
      <p:ext uri="{BB962C8B-B14F-4D97-AF65-F5344CB8AC3E}">
        <p14:creationId xmlns:p14="http://schemas.microsoft.com/office/powerpoint/2010/main" val="32419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DF62-F36B-688C-8779-BFBD295E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5" y="836070"/>
            <a:ext cx="10571998" cy="97045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9520-32C6-7CAF-37B7-073E5C56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85" y="2114708"/>
            <a:ext cx="11204028" cy="429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80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AMT_REQ_CREDIT_BUREAU_YEAR_Total</a:t>
            </a:r>
            <a:r>
              <a:rPr lang="en-IN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Following 6 columns were clubbed to create a new column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AMT_REQ_CREDIT_BUREAU_HOUR</a:t>
            </a:r>
            <a:endParaRPr lang="en-IN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AMT_REQ_CREDIT_BUREAU_DAY</a:t>
            </a:r>
            <a:endParaRPr lang="en-IN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AMT_REQ_CREDIT_BUREAU_WEEK</a:t>
            </a:r>
            <a:endParaRPr lang="en-IN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AMT_REQ_CREDIT_BUREAU_MON</a:t>
            </a:r>
            <a:endParaRPr lang="en-IN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AMT_REQ_CREDIT_BUREAU_QRT</a:t>
            </a:r>
            <a:endParaRPr lang="en-IN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AMT_REQ_CREDIT_BUREAU_YEAR</a:t>
            </a: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kern="120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DAYS_ID_PUBLISH – Values were converted into positive values through absolute function.</a:t>
            </a:r>
          </a:p>
          <a:p>
            <a:pPr marL="0" indent="0" fontAlgn="b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Days_Birth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column values were converted into positive year values.</a:t>
            </a:r>
          </a:p>
          <a:p>
            <a:pPr marL="0" indent="0" fontAlgn="b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Days_last_phone_change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values were converted into positive values.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011039-EF94-2822-5CFA-A9610B4EB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69514"/>
              </p:ext>
            </p:extLst>
          </p:nvPr>
        </p:nvGraphicFramePr>
        <p:xfrm>
          <a:off x="6319618" y="2494582"/>
          <a:ext cx="2961018" cy="1219200"/>
        </p:xfrm>
        <a:graphic>
          <a:graphicData uri="http://schemas.openxmlformats.org/drawingml/2006/table">
            <a:tbl>
              <a:tblPr/>
              <a:tblGrid>
                <a:gridCol w="2961018">
                  <a:extLst>
                    <a:ext uri="{9D8B030D-6E8A-4147-A177-3AD203B41FA5}">
                      <a16:colId xmlns:a16="http://schemas.microsoft.com/office/drawing/2014/main" val="13636112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281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3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44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7156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035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6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99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AB113B-2A9A-CA12-F4C9-BCA195BBA269}"/>
              </a:ext>
            </a:extLst>
          </p:cNvPr>
          <p:cNvSpPr txBox="1">
            <a:spLocks/>
          </p:cNvSpPr>
          <p:nvPr/>
        </p:nvSpPr>
        <p:spPr>
          <a:xfrm>
            <a:off x="420414" y="1348033"/>
            <a:ext cx="10669435" cy="52086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5CB10D9F-932E-B0D5-528D-9494C89FE2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7348118"/>
                  </p:ext>
                </p:extLst>
              </p:nvPr>
            </p:nvGraphicFramePr>
            <p:xfrm>
              <a:off x="524860" y="2301767"/>
              <a:ext cx="5571140" cy="41515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5CB10D9F-932E-B0D5-528D-9494C89FE2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60" y="2301767"/>
                <a:ext cx="5571140" cy="4151586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303D9E-ACE3-DDEE-B77D-A77A74AF8870}"/>
              </a:ext>
            </a:extLst>
          </p:cNvPr>
          <p:cNvSpPr txBox="1"/>
          <p:nvPr/>
        </p:nvSpPr>
        <p:spPr>
          <a:xfrm>
            <a:off x="6642538" y="2690648"/>
            <a:ext cx="345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contains no outliers and no null values.</a:t>
            </a:r>
          </a:p>
        </p:txBody>
      </p:sp>
    </p:spTree>
    <p:extLst>
      <p:ext uri="{BB962C8B-B14F-4D97-AF65-F5344CB8AC3E}">
        <p14:creationId xmlns:p14="http://schemas.microsoft.com/office/powerpoint/2010/main" val="251431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E6EA-762C-3695-3A15-A90AF243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5" y="1348033"/>
            <a:ext cx="10514814" cy="52086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E4D183E-8B26-8B4C-853D-230F08D4777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6467353"/>
                  </p:ext>
                </p:extLst>
              </p:nvPr>
            </p:nvGraphicFramePr>
            <p:xfrm>
              <a:off x="489408" y="2161279"/>
              <a:ext cx="6035566" cy="44070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3E4D183E-8B26-8B4C-853D-230F08D47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408" y="2161279"/>
                <a:ext cx="6035566" cy="440700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DE33632-4D45-76C6-CDD8-4EA26FDAEAD1}"/>
              </a:ext>
            </a:extLst>
          </p:cNvPr>
          <p:cNvSpPr txBox="1"/>
          <p:nvPr/>
        </p:nvSpPr>
        <p:spPr>
          <a:xfrm>
            <a:off x="7020410" y="5367959"/>
            <a:ext cx="4682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beyond lower and upper bound were identified as outliers. But these values were not replaced as extremes in annuity are possible.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6AE3A9-B1DF-5CDB-F6F9-DCF4F786C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85151"/>
              </p:ext>
            </p:extLst>
          </p:nvPr>
        </p:nvGraphicFramePr>
        <p:xfrm>
          <a:off x="7197397" y="2027621"/>
          <a:ext cx="4292600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3055538427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37425827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Quartiles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AMT_ANNUITY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1113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112500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480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 (median)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146250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8554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5360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117000000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6051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Q3-Q1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696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-22500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6911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337500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898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D34B0E-4A07-C93D-BE3A-7DC3974C951B}"/>
              </a:ext>
            </a:extLst>
          </p:cNvPr>
          <p:cNvSpPr txBox="1"/>
          <p:nvPr/>
        </p:nvSpPr>
        <p:spPr>
          <a:xfrm>
            <a:off x="7020411" y="4015822"/>
            <a:ext cx="4721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Amt_Annuity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have been replaced with median value due to the presence of outliers in our data.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= 24939</a:t>
            </a:r>
          </a:p>
        </p:txBody>
      </p:sp>
    </p:spTree>
    <p:extLst>
      <p:ext uri="{BB962C8B-B14F-4D97-AF65-F5344CB8AC3E}">
        <p14:creationId xmlns:p14="http://schemas.microsoft.com/office/powerpoint/2010/main" val="365675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6ECB7E-4B6B-A244-82C7-AD0C65C159A5}"/>
              </a:ext>
            </a:extLst>
          </p:cNvPr>
          <p:cNvSpPr txBox="1">
            <a:spLocks/>
          </p:cNvSpPr>
          <p:nvPr/>
        </p:nvSpPr>
        <p:spPr>
          <a:xfrm>
            <a:off x="399393" y="1391158"/>
            <a:ext cx="10778642" cy="51067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436F1FC0-568E-FEFD-F4AD-D583A926BAC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70397418"/>
                  </p:ext>
                </p:extLst>
              </p:nvPr>
            </p:nvGraphicFramePr>
            <p:xfrm>
              <a:off x="399393" y="2217683"/>
              <a:ext cx="5896304" cy="443536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436F1FC0-568E-FEFD-F4AD-D583A926BA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393" y="2217683"/>
                <a:ext cx="5896304" cy="443536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7DF652A-F8ED-B78B-0A41-B48B293E4D93}"/>
              </a:ext>
            </a:extLst>
          </p:cNvPr>
          <p:cNvSpPr txBox="1"/>
          <p:nvPr/>
        </p:nvSpPr>
        <p:spPr>
          <a:xfrm>
            <a:off x="6768663" y="2753710"/>
            <a:ext cx="384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contains no outlier and no null value.</a:t>
            </a:r>
          </a:p>
        </p:txBody>
      </p:sp>
    </p:spTree>
    <p:extLst>
      <p:ext uri="{BB962C8B-B14F-4D97-AF65-F5344CB8AC3E}">
        <p14:creationId xmlns:p14="http://schemas.microsoft.com/office/powerpoint/2010/main" val="1084173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{21104C89-D6CD-D44B-8911-1F6F325C7AF6}tf10001121_mac</Template>
  <TotalTime>2538</TotalTime>
  <Words>4534</Words>
  <Application>Microsoft Macintosh PowerPoint</Application>
  <PresentationFormat>Widescreen</PresentationFormat>
  <Paragraphs>1714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Century Gothic</vt:lpstr>
      <vt:lpstr>Times New Roman</vt:lpstr>
      <vt:lpstr>Wingdings 2</vt:lpstr>
      <vt:lpstr>Quotable</vt:lpstr>
      <vt:lpstr>Bank Loan Case Study</vt:lpstr>
      <vt:lpstr>Approach</vt:lpstr>
      <vt:lpstr>Irrelevant columns deleted</vt:lpstr>
      <vt:lpstr>Null values analysis</vt:lpstr>
      <vt:lpstr>Data Imbalance</vt:lpstr>
      <vt:lpstr>Feature Engineering</vt:lpstr>
      <vt:lpstr>PowerPoint Presentation</vt:lpstr>
      <vt:lpstr>Data distribution</vt:lpstr>
      <vt:lpstr>PowerPoint Presentation</vt:lpstr>
      <vt:lpstr>PowerPoint Presentation</vt:lpstr>
      <vt:lpstr>Data distribution</vt:lpstr>
      <vt:lpstr>Data distribution</vt:lpstr>
      <vt:lpstr>Attribute analysis</vt:lpstr>
      <vt:lpstr>Univariate Analysis</vt:lpstr>
      <vt:lpstr>TARGET</vt:lpstr>
      <vt:lpstr>CODE_GENDER</vt:lpstr>
      <vt:lpstr>AMT_INCOME_TOTAL </vt:lpstr>
      <vt:lpstr>AMT_CREDIT</vt:lpstr>
      <vt:lpstr>DAYS_BIRTH_YEAR</vt:lpstr>
      <vt:lpstr>AMT_ANNUITY</vt:lpstr>
      <vt:lpstr>Segmented 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Bivariate Analysis</vt:lpstr>
      <vt:lpstr>AMT_INCOME TO AMT_CREDIT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 to DEGREE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Case Study</dc:title>
  <dc:creator>Microsoft Office User</dc:creator>
  <cp:lastModifiedBy>Microsoft Office User</cp:lastModifiedBy>
  <cp:revision>38</cp:revision>
  <dcterms:created xsi:type="dcterms:W3CDTF">2023-11-22T12:11:03Z</dcterms:created>
  <dcterms:modified xsi:type="dcterms:W3CDTF">2023-11-26T10:16:39Z</dcterms:modified>
</cp:coreProperties>
</file>